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embeddedFontLst>
    <p:embeddedFont>
      <p:font typeface="Nunito"/>
      <p:regular r:id="rId34"/>
      <p:bold r:id="rId35"/>
      <p:italic r:id="rId36"/>
      <p:boldItalic r:id="rId37"/>
    </p:embeddedFont>
    <p:embeddedFont>
      <p:font typeface="Montserrat"/>
      <p:regular r:id="rId38"/>
      <p:bold r:id="rId39"/>
      <p:italic r:id="rId40"/>
      <p:boldItalic r:id="rId41"/>
    </p:embeddedFont>
    <p:embeddedFont>
      <p:font typeface="Mali Light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6.xml"/><Relationship Id="rId42" Type="http://schemas.openxmlformats.org/officeDocument/2006/relationships/font" Target="fonts/MaliLight-regular.fntdata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8.xml"/><Relationship Id="rId44" Type="http://schemas.openxmlformats.org/officeDocument/2006/relationships/font" Target="fonts/MaliLight-italic.fntdata"/><Relationship Id="rId21" Type="http://schemas.openxmlformats.org/officeDocument/2006/relationships/slide" Target="slides/slide17.xml"/><Relationship Id="rId43" Type="http://schemas.openxmlformats.org/officeDocument/2006/relationships/font" Target="fonts/MaliLight-bold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45" Type="http://schemas.openxmlformats.org/officeDocument/2006/relationships/font" Target="fonts/MaliLigh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Nunito-bold.fntdata"/><Relationship Id="rId12" Type="http://schemas.openxmlformats.org/officeDocument/2006/relationships/slide" Target="slides/slide8.xml"/><Relationship Id="rId34" Type="http://schemas.openxmlformats.org/officeDocument/2006/relationships/font" Target="fonts/Nunito-regular.fntdata"/><Relationship Id="rId15" Type="http://schemas.openxmlformats.org/officeDocument/2006/relationships/slide" Target="slides/slide11.xml"/><Relationship Id="rId37" Type="http://schemas.openxmlformats.org/officeDocument/2006/relationships/font" Target="fonts/Nunito-boldItalic.fntdata"/><Relationship Id="rId14" Type="http://schemas.openxmlformats.org/officeDocument/2006/relationships/slide" Target="slides/slide10.xml"/><Relationship Id="rId36" Type="http://schemas.openxmlformats.org/officeDocument/2006/relationships/font" Target="fonts/Nunito-italic.fntdata"/><Relationship Id="rId17" Type="http://schemas.openxmlformats.org/officeDocument/2006/relationships/slide" Target="slides/slide13.xml"/><Relationship Id="rId39" Type="http://schemas.openxmlformats.org/officeDocument/2006/relationships/font" Target="fonts/Montserrat-bold.fntdata"/><Relationship Id="rId16" Type="http://schemas.openxmlformats.org/officeDocument/2006/relationships/slide" Target="slides/slide12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1073adb8a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g1073adb8a7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1073adb8a79_0_7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5" name="Google Shape;1405;g1073adb8a79_0_7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1073adb8a79_0_8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8" name="Google Shape;1478;g1073adb8a79_0_8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1073adb8a79_0_1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2" name="Google Shape;1862;g1073adb8a79_0_12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g1073adb8a79_0_1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9" name="Google Shape;1869;g1073adb8a79_0_12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7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g1073adb8a79_0_1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9" name="Google Shape;1949;g1073adb8a79_0_13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3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g1073adb8a79_0_17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5" name="Google Shape;2365;g1073adb8a79_0_17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g1073adb8a79_0_18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3" name="Google Shape;2403;g1073adb8a79_0_18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3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" name="Google Shape;2444;g1073adb8a79_0_18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5" name="Google Shape;2445;g1073adb8a79_0_18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0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1073adb8a79_0_20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2" name="Google Shape;2552;g1073adb8a79_0_20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7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g1073adb8a79_0_20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9" name="Google Shape;2599;g1073adb8a79_0_20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1073adb8a79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g1073adb8a79_0_1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0" name="Shape 3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1" name="Google Shape;3001;g1073adb8a79_0_2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2" name="Google Shape;3002;g1073adb8a79_0_24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7" name="Shape 3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8" name="Google Shape;3018;g1073adb8a79_0_2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9" name="Google Shape;3019;g1073adb8a79_0_24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6" name="Shape 3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7" name="Google Shape;3047;g1073adb8a79_0_2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8" name="Google Shape;3048;g1073adb8a79_0_24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5" name="Shape 3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6" name="Google Shape;3116;g1073adb8a79_0_2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7" name="Google Shape;3117;g1073adb8a79_0_25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3" name="Shape 3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" name="Google Shape;3204;g1073adb8a79_0_2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5" name="Google Shape;3205;g1073adb8a79_0_27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4" name="Shape 3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" name="Google Shape;3585;g1073adb8a79_0_30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6" name="Google Shape;3586;g1073adb8a79_0_30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9" name="Shape 3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" name="Google Shape;3700;g1073adb8a79_0_3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1" name="Google Shape;3701;g1073adb8a79_0_31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5" name="Shape 3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6" name="Google Shape;3846;g1073adb8a79_0_3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7" name="Google Shape;3847;g1073adb8a79_0_32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7" name="Shape 4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8" name="Google Shape;4268;g1073adb8a79_0_37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9" name="Google Shape;4269;g1073adb8a79_0_37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7" name="Shape 4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8" name="Google Shape;4478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9" name="Google Shape;4479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1073adb8a79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g1073adb8a79_0_1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1073adb8a79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g1073adb8a79_0_2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1073adb8a79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g1073adb8a79_0_2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1073adb8a79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g1073adb8a79_0_2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1073adb8a79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g1073adb8a79_0_3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1073adb8a79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g1073adb8a79_0_3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1073adb8a79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g1073adb8a79_0_4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313288" y="587428"/>
            <a:ext cx="3931022" cy="3968649"/>
            <a:chOff x="6626575" y="1174856"/>
            <a:chExt cx="7862043" cy="7937298"/>
          </a:xfrm>
        </p:grpSpPr>
        <p:sp>
          <p:nvSpPr>
            <p:cNvPr id="10" name="Google Shape;10;p2"/>
            <p:cNvSpPr/>
            <p:nvPr/>
          </p:nvSpPr>
          <p:spPr>
            <a:xfrm>
              <a:off x="6636954" y="1174856"/>
              <a:ext cx="7840848" cy="7937298"/>
            </a:xfrm>
            <a:custGeom>
              <a:rect b="b" l="l" r="r" t="t"/>
              <a:pathLst>
                <a:path extrusionOk="0" h="7937298" w="7840848">
                  <a:moveTo>
                    <a:pt x="2" y="7807818"/>
                  </a:moveTo>
                  <a:cubicBezTo>
                    <a:pt x="-395" y="7880159"/>
                    <a:pt x="58903" y="7938625"/>
                    <a:pt x="131294" y="7937276"/>
                  </a:cubicBezTo>
                  <a:cubicBezTo>
                    <a:pt x="7967245" y="7791023"/>
                    <a:pt x="7833808" y="7928291"/>
                    <a:pt x="7835063" y="7703618"/>
                  </a:cubicBezTo>
                  <a:cubicBezTo>
                    <a:pt x="7836874" y="7376522"/>
                    <a:pt x="7840847" y="130485"/>
                    <a:pt x="7840847" y="131548"/>
                  </a:cubicBezTo>
                  <a:cubicBezTo>
                    <a:pt x="7841244" y="59874"/>
                    <a:pt x="7782978" y="1678"/>
                    <a:pt x="7711254" y="2075"/>
                  </a:cubicBezTo>
                  <a:cubicBezTo>
                    <a:pt x="-120581" y="45206"/>
                    <a:pt x="7025" y="-91172"/>
                    <a:pt x="5770" y="135850"/>
                  </a:cubicBezTo>
                  <a:cubicBezTo>
                    <a:pt x="3958" y="467534"/>
                    <a:pt x="-14" y="7808866"/>
                    <a:pt x="2" y="78078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6626575" y="1709497"/>
              <a:ext cx="7862043" cy="6953680"/>
              <a:chOff x="6626575" y="1709497"/>
              <a:chExt cx="7862043" cy="695368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630764" y="3558125"/>
                <a:ext cx="7853863" cy="72377"/>
              </a:xfrm>
              <a:custGeom>
                <a:rect b="b" l="l" r="r" t="t"/>
                <a:pathLst>
                  <a:path extrusionOk="0" h="72377" w="7853863">
                    <a:moveTo>
                      <a:pt x="7844542" y="29426"/>
                    </a:moveTo>
                    <a:cubicBezTo>
                      <a:pt x="7844240" y="-17864"/>
                      <a:pt x="8447028" y="-4355"/>
                      <a:pt x="9322" y="42951"/>
                    </a:cubicBezTo>
                    <a:cubicBezTo>
                      <a:pt x="9624" y="90241"/>
                      <a:pt x="-593179" y="76732"/>
                      <a:pt x="7844542" y="294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6634789" y="4173722"/>
                <a:ext cx="7853829" cy="85569"/>
              </a:xfrm>
              <a:custGeom>
                <a:rect b="b" l="l" r="r" t="t"/>
                <a:pathLst>
                  <a:path extrusionOk="0" h="85569" w="7853829">
                    <a:moveTo>
                      <a:pt x="7844506" y="28700"/>
                    </a:moveTo>
                    <a:cubicBezTo>
                      <a:pt x="7844204" y="-18607"/>
                      <a:pt x="8447055" y="-6209"/>
                      <a:pt x="9318" y="56877"/>
                    </a:cubicBezTo>
                    <a:cubicBezTo>
                      <a:pt x="9635" y="104167"/>
                      <a:pt x="-593184" y="91785"/>
                      <a:pt x="7844506" y="287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6632129" y="4789249"/>
                <a:ext cx="7854106" cy="98995"/>
              </a:xfrm>
              <a:custGeom>
                <a:rect b="b" l="l" r="r" t="t"/>
                <a:pathLst>
                  <a:path extrusionOk="0" h="98995" w="7854106">
                    <a:moveTo>
                      <a:pt x="7844592" y="28091"/>
                    </a:moveTo>
                    <a:cubicBezTo>
                      <a:pt x="7844894" y="-19215"/>
                      <a:pt x="8447554" y="-7960"/>
                      <a:pt x="9515" y="70905"/>
                    </a:cubicBezTo>
                    <a:cubicBezTo>
                      <a:pt x="9213" y="118211"/>
                      <a:pt x="-593448" y="106956"/>
                      <a:pt x="7844592" y="280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631022" y="1709497"/>
                <a:ext cx="7853862" cy="36278"/>
              </a:xfrm>
              <a:custGeom>
                <a:rect b="b" l="l" r="r" t="t"/>
                <a:pathLst>
                  <a:path extrusionOk="0" h="36278" w="7853862">
                    <a:moveTo>
                      <a:pt x="9335" y="33347"/>
                    </a:moveTo>
                    <a:cubicBezTo>
                      <a:pt x="8447119" y="33347"/>
                      <a:pt x="7844269" y="50238"/>
                      <a:pt x="7844523" y="2931"/>
                    </a:cubicBezTo>
                    <a:cubicBezTo>
                      <a:pt x="-593246" y="2931"/>
                      <a:pt x="9605" y="-13959"/>
                      <a:pt x="9335" y="333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626744" y="2942333"/>
                <a:ext cx="7853911" cy="59553"/>
              </a:xfrm>
              <a:custGeom>
                <a:rect b="b" l="l" r="r" t="t"/>
                <a:pathLst>
                  <a:path extrusionOk="0" h="59553" w="7853911">
                    <a:moveTo>
                      <a:pt x="7844590" y="30332"/>
                    </a:moveTo>
                    <a:cubicBezTo>
                      <a:pt x="7844288" y="-16958"/>
                      <a:pt x="8447091" y="-2322"/>
                      <a:pt x="9322" y="29221"/>
                    </a:cubicBezTo>
                    <a:cubicBezTo>
                      <a:pt x="9624" y="76511"/>
                      <a:pt x="-593179" y="61875"/>
                      <a:pt x="7844590" y="303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627581" y="2326214"/>
                <a:ext cx="7853917" cy="47308"/>
              </a:xfrm>
              <a:custGeom>
                <a:rect b="b" l="l" r="r" t="t"/>
                <a:pathLst>
                  <a:path extrusionOk="0" h="47308" w="7853917">
                    <a:moveTo>
                      <a:pt x="7844421" y="31533"/>
                    </a:moveTo>
                    <a:cubicBezTo>
                      <a:pt x="7844675" y="-15757"/>
                      <a:pt x="8447287" y="-10"/>
                      <a:pt x="9503" y="15769"/>
                    </a:cubicBezTo>
                    <a:cubicBezTo>
                      <a:pt x="9233" y="63076"/>
                      <a:pt x="-593380" y="47312"/>
                      <a:pt x="7844421" y="315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30606" y="6635368"/>
                <a:ext cx="7853655" cy="140133"/>
              </a:xfrm>
              <a:custGeom>
                <a:rect b="b" l="l" r="r" t="t"/>
                <a:pathLst>
                  <a:path extrusionOk="0" h="140133" w="7853655">
                    <a:moveTo>
                      <a:pt x="7844335" y="26695"/>
                    </a:moveTo>
                    <a:cubicBezTo>
                      <a:pt x="7844033" y="-20612"/>
                      <a:pt x="8446804" y="-12738"/>
                      <a:pt x="9321" y="113449"/>
                    </a:cubicBezTo>
                    <a:cubicBezTo>
                      <a:pt x="9623" y="160740"/>
                      <a:pt x="-593148" y="152866"/>
                      <a:pt x="7844335" y="266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632765" y="7865824"/>
                <a:ext cx="7854236" cy="168038"/>
              </a:xfrm>
              <a:custGeom>
                <a:rect b="b" l="l" r="r" t="t"/>
                <a:pathLst>
                  <a:path extrusionOk="0" h="168038" w="7854236">
                    <a:moveTo>
                      <a:pt x="7844734" y="25996"/>
                    </a:moveTo>
                    <a:cubicBezTo>
                      <a:pt x="7845004" y="-21310"/>
                      <a:pt x="8447633" y="-15675"/>
                      <a:pt x="9498" y="142039"/>
                    </a:cubicBezTo>
                    <a:cubicBezTo>
                      <a:pt x="9244" y="189345"/>
                      <a:pt x="-593401" y="183726"/>
                      <a:pt x="7844734" y="25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628101" y="5404711"/>
                <a:ext cx="7854142" cy="112592"/>
              </a:xfrm>
              <a:custGeom>
                <a:rect b="b" l="l" r="r" t="t"/>
                <a:pathLst>
                  <a:path extrusionOk="0" h="112592" w="7854142">
                    <a:moveTo>
                      <a:pt x="7844631" y="27563"/>
                    </a:moveTo>
                    <a:cubicBezTo>
                      <a:pt x="7844933" y="-19743"/>
                      <a:pt x="8447514" y="-9615"/>
                      <a:pt x="9507" y="85029"/>
                    </a:cubicBezTo>
                    <a:cubicBezTo>
                      <a:pt x="9221" y="132335"/>
                      <a:pt x="-593376" y="122208"/>
                      <a:pt x="7844631" y="275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629331" y="8481087"/>
                <a:ext cx="7854256" cy="182090"/>
              </a:xfrm>
              <a:custGeom>
                <a:rect b="b" l="l" r="r" t="t"/>
                <a:pathLst>
                  <a:path extrusionOk="0" h="182090" w="7854256">
                    <a:moveTo>
                      <a:pt x="7844752" y="25699"/>
                    </a:moveTo>
                    <a:cubicBezTo>
                      <a:pt x="7845022" y="-21607"/>
                      <a:pt x="8447697" y="-17114"/>
                      <a:pt x="9500" y="156395"/>
                    </a:cubicBezTo>
                    <a:cubicBezTo>
                      <a:pt x="9246" y="203701"/>
                      <a:pt x="-593446" y="199193"/>
                      <a:pt x="7844752" y="256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634639" y="7250576"/>
                <a:ext cx="7853614" cy="154036"/>
              </a:xfrm>
              <a:custGeom>
                <a:rect b="b" l="l" r="r" t="t"/>
                <a:pathLst>
                  <a:path extrusionOk="0" h="154036" w="7853614">
                    <a:moveTo>
                      <a:pt x="7844290" y="26326"/>
                    </a:moveTo>
                    <a:cubicBezTo>
                      <a:pt x="7843988" y="-20980"/>
                      <a:pt x="8446839" y="-14218"/>
                      <a:pt x="9325" y="127717"/>
                    </a:cubicBezTo>
                    <a:cubicBezTo>
                      <a:pt x="9627" y="175007"/>
                      <a:pt x="-593224" y="168261"/>
                      <a:pt x="7844290" y="263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626575" y="6020109"/>
                <a:ext cx="7853699" cy="126304"/>
              </a:xfrm>
              <a:custGeom>
                <a:rect b="b" l="l" r="r" t="t"/>
                <a:pathLst>
                  <a:path extrusionOk="0" h="126304" w="7853699">
                    <a:moveTo>
                      <a:pt x="7844378" y="27099"/>
                    </a:moveTo>
                    <a:cubicBezTo>
                      <a:pt x="7844076" y="-20207"/>
                      <a:pt x="8446863" y="-11191"/>
                      <a:pt x="9317" y="99202"/>
                    </a:cubicBezTo>
                    <a:cubicBezTo>
                      <a:pt x="9634" y="146508"/>
                      <a:pt x="-593153" y="137507"/>
                      <a:pt x="7844378" y="270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" name="Google Shape;24;p2"/>
          <p:cNvGrpSpPr/>
          <p:nvPr/>
        </p:nvGrpSpPr>
        <p:grpSpPr>
          <a:xfrm>
            <a:off x="2066128" y="850684"/>
            <a:ext cx="5011929" cy="3442131"/>
            <a:chOff x="4132255" y="1701369"/>
            <a:chExt cx="10023857" cy="6884261"/>
          </a:xfrm>
        </p:grpSpPr>
        <p:sp>
          <p:nvSpPr>
            <p:cNvPr id="25" name="Google Shape;25;p2"/>
            <p:cNvSpPr/>
            <p:nvPr/>
          </p:nvSpPr>
          <p:spPr>
            <a:xfrm>
              <a:off x="4575588" y="2102542"/>
              <a:ext cx="9122749" cy="6103943"/>
            </a:xfrm>
            <a:custGeom>
              <a:rect b="b" l="l" r="r" t="t"/>
              <a:pathLst>
                <a:path extrusionOk="0" h="6103943" w="9122749">
                  <a:moveTo>
                    <a:pt x="9062085" y="3798047"/>
                  </a:moveTo>
                  <a:cubicBezTo>
                    <a:pt x="9095749" y="4505405"/>
                    <a:pt x="9102042" y="5266102"/>
                    <a:pt x="9122749" y="5968310"/>
                  </a:cubicBezTo>
                  <a:cubicBezTo>
                    <a:pt x="8601501" y="6018717"/>
                    <a:pt x="7613279" y="5991221"/>
                    <a:pt x="6106204" y="5991221"/>
                  </a:cubicBezTo>
                  <a:cubicBezTo>
                    <a:pt x="2955388" y="5991221"/>
                    <a:pt x="641684" y="6103944"/>
                    <a:pt x="196382" y="6103944"/>
                  </a:cubicBezTo>
                  <a:cubicBezTo>
                    <a:pt x="196382" y="5378371"/>
                    <a:pt x="-72806" y="815482"/>
                    <a:pt x="19140" y="214638"/>
                  </a:cubicBezTo>
                  <a:cubicBezTo>
                    <a:pt x="1558199" y="53573"/>
                    <a:pt x="6116654" y="269120"/>
                    <a:pt x="8849747" y="0"/>
                  </a:cubicBezTo>
                  <a:cubicBezTo>
                    <a:pt x="8970511" y="1446218"/>
                    <a:pt x="8943607" y="2522435"/>
                    <a:pt x="9062085" y="3798047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2255" y="1701369"/>
              <a:ext cx="10023857" cy="6884261"/>
            </a:xfrm>
            <a:custGeom>
              <a:rect b="b" l="l" r="r" t="t"/>
              <a:pathLst>
                <a:path extrusionOk="0" h="6884261" w="10023857">
                  <a:moveTo>
                    <a:pt x="197470" y="6884261"/>
                  </a:moveTo>
                  <a:cubicBezTo>
                    <a:pt x="197470" y="5479955"/>
                    <a:pt x="-108907" y="1250154"/>
                    <a:pt x="41583" y="266930"/>
                  </a:cubicBezTo>
                  <a:cubicBezTo>
                    <a:pt x="2123287" y="49043"/>
                    <a:pt x="6320732" y="333845"/>
                    <a:pt x="9710968" y="0"/>
                  </a:cubicBezTo>
                  <a:cubicBezTo>
                    <a:pt x="9825881" y="1375586"/>
                    <a:pt x="9970973" y="4927796"/>
                    <a:pt x="10023858" y="6720085"/>
                  </a:cubicBezTo>
                  <a:cubicBezTo>
                    <a:pt x="9689723" y="6752400"/>
                    <a:pt x="9542703" y="6773962"/>
                    <a:pt x="8659384" y="6773962"/>
                  </a:cubicBezTo>
                  <a:cubicBezTo>
                    <a:pt x="1837618" y="6773975"/>
                    <a:pt x="1467988" y="6884261"/>
                    <a:pt x="197470" y="6884261"/>
                  </a:cubicBezTo>
                  <a:close/>
                  <a:moveTo>
                    <a:pt x="464525" y="692515"/>
                  </a:moveTo>
                  <a:cubicBezTo>
                    <a:pt x="430282" y="2087707"/>
                    <a:pt x="627145" y="5192413"/>
                    <a:pt x="659129" y="6414617"/>
                  </a:cubicBezTo>
                  <a:cubicBezTo>
                    <a:pt x="8514347" y="6206024"/>
                    <a:pt x="8326393" y="6355853"/>
                    <a:pt x="9546091" y="6293234"/>
                  </a:cubicBezTo>
                  <a:cubicBezTo>
                    <a:pt x="9449917" y="2533532"/>
                    <a:pt x="9485701" y="5143452"/>
                    <a:pt x="9377220" y="2291247"/>
                  </a:cubicBezTo>
                  <a:cubicBezTo>
                    <a:pt x="9355892" y="1730703"/>
                    <a:pt x="9333932" y="1153141"/>
                    <a:pt x="9285369" y="508086"/>
                  </a:cubicBezTo>
                  <a:cubicBezTo>
                    <a:pt x="6510889" y="746419"/>
                    <a:pt x="2156924" y="566327"/>
                    <a:pt x="464525" y="6925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325884" y="1907356"/>
              <a:ext cx="9627515" cy="6463071"/>
            </a:xfrm>
            <a:custGeom>
              <a:rect b="b" l="l" r="r" t="t"/>
              <a:pathLst>
                <a:path extrusionOk="0" h="6463071" w="9627515">
                  <a:moveTo>
                    <a:pt x="221384" y="6463072"/>
                  </a:moveTo>
                  <a:lnTo>
                    <a:pt x="206239" y="6463072"/>
                  </a:lnTo>
                  <a:lnTo>
                    <a:pt x="206239" y="6447926"/>
                  </a:lnTo>
                  <a:cubicBezTo>
                    <a:pt x="206239" y="4859728"/>
                    <a:pt x="129548" y="3551635"/>
                    <a:pt x="67934" y="2500546"/>
                  </a:cubicBezTo>
                  <a:cubicBezTo>
                    <a:pt x="29974" y="1853040"/>
                    <a:pt x="0" y="1341595"/>
                    <a:pt x="0" y="955704"/>
                  </a:cubicBezTo>
                  <a:cubicBezTo>
                    <a:pt x="0" y="897436"/>
                    <a:pt x="12006" y="836262"/>
                    <a:pt x="23613" y="777099"/>
                  </a:cubicBezTo>
                  <a:cubicBezTo>
                    <a:pt x="34642" y="720937"/>
                    <a:pt x="46028" y="662875"/>
                    <a:pt x="46620" y="608958"/>
                  </a:cubicBezTo>
                  <a:cubicBezTo>
                    <a:pt x="47474" y="530849"/>
                    <a:pt x="38387" y="451625"/>
                    <a:pt x="31089" y="387973"/>
                  </a:cubicBezTo>
                  <a:cubicBezTo>
                    <a:pt x="23888" y="325202"/>
                    <a:pt x="18202" y="275622"/>
                    <a:pt x="23007" y="244271"/>
                  </a:cubicBezTo>
                  <a:lnTo>
                    <a:pt x="24770" y="232719"/>
                  </a:lnTo>
                  <a:lnTo>
                    <a:pt x="36390" y="231494"/>
                  </a:lnTo>
                  <a:cubicBezTo>
                    <a:pt x="68278" y="228162"/>
                    <a:pt x="151633" y="227074"/>
                    <a:pt x="399094" y="223893"/>
                  </a:cubicBezTo>
                  <a:cubicBezTo>
                    <a:pt x="613594" y="221126"/>
                    <a:pt x="937733" y="216940"/>
                    <a:pt x="1448394" y="208500"/>
                  </a:cubicBezTo>
                  <a:cubicBezTo>
                    <a:pt x="1594009" y="206091"/>
                    <a:pt x="1758502" y="196480"/>
                    <a:pt x="1932632" y="186305"/>
                  </a:cubicBezTo>
                  <a:cubicBezTo>
                    <a:pt x="2198351" y="170774"/>
                    <a:pt x="2499510" y="153178"/>
                    <a:pt x="2844384" y="153178"/>
                  </a:cubicBezTo>
                  <a:cubicBezTo>
                    <a:pt x="3285555" y="153178"/>
                    <a:pt x="3702328" y="162527"/>
                    <a:pt x="4143568" y="172413"/>
                  </a:cubicBezTo>
                  <a:cubicBezTo>
                    <a:pt x="5509378" y="203007"/>
                    <a:pt x="6921698" y="234674"/>
                    <a:pt x="9304451" y="72"/>
                  </a:cubicBezTo>
                  <a:cubicBezTo>
                    <a:pt x="9308884" y="-341"/>
                    <a:pt x="9313207" y="1022"/>
                    <a:pt x="9316622" y="4010"/>
                  </a:cubicBezTo>
                  <a:cubicBezTo>
                    <a:pt x="9324608" y="10949"/>
                    <a:pt x="9331492" y="16939"/>
                    <a:pt x="9346788" y="311296"/>
                  </a:cubicBezTo>
                  <a:cubicBezTo>
                    <a:pt x="9356151" y="491333"/>
                    <a:pt x="9366574" y="739332"/>
                    <a:pt x="9378649" y="1026488"/>
                  </a:cubicBezTo>
                  <a:cubicBezTo>
                    <a:pt x="9391536" y="1333003"/>
                    <a:pt x="9406145" y="1680410"/>
                    <a:pt x="9422929" y="2026895"/>
                  </a:cubicBezTo>
                  <a:cubicBezTo>
                    <a:pt x="9453136" y="2650623"/>
                    <a:pt x="9505980" y="3269559"/>
                    <a:pt x="9540953" y="3679118"/>
                  </a:cubicBezTo>
                  <a:cubicBezTo>
                    <a:pt x="9553454" y="3825560"/>
                    <a:pt x="9563327" y="3941216"/>
                    <a:pt x="9568531" y="4015345"/>
                  </a:cubicBezTo>
                  <a:cubicBezTo>
                    <a:pt x="9583952" y="4235049"/>
                    <a:pt x="9577825" y="4464860"/>
                    <a:pt x="9571904" y="4687111"/>
                  </a:cubicBezTo>
                  <a:cubicBezTo>
                    <a:pt x="9567815" y="4840493"/>
                    <a:pt x="9563588" y="4999092"/>
                    <a:pt x="9566300" y="5154952"/>
                  </a:cubicBezTo>
                  <a:cubicBezTo>
                    <a:pt x="9569921" y="5362251"/>
                    <a:pt x="9584310" y="5575746"/>
                    <a:pt x="9598216" y="5782191"/>
                  </a:cubicBezTo>
                  <a:cubicBezTo>
                    <a:pt x="9609947" y="5956308"/>
                    <a:pt x="9622090" y="6136331"/>
                    <a:pt x="9627102" y="6306262"/>
                  </a:cubicBezTo>
                  <a:lnTo>
                    <a:pt x="9627515" y="6320416"/>
                  </a:lnTo>
                  <a:lnTo>
                    <a:pt x="9613417" y="6321779"/>
                  </a:lnTo>
                  <a:cubicBezTo>
                    <a:pt x="9398049" y="6342625"/>
                    <a:pt x="9101612" y="6335754"/>
                    <a:pt x="8726310" y="6327066"/>
                  </a:cubicBezTo>
                  <a:cubicBezTo>
                    <a:pt x="8515087" y="6322178"/>
                    <a:pt x="8275680" y="6316630"/>
                    <a:pt x="8014147" y="6315322"/>
                  </a:cubicBezTo>
                  <a:cubicBezTo>
                    <a:pt x="7799813" y="6314179"/>
                    <a:pt x="7565734" y="6323170"/>
                    <a:pt x="7317846" y="6332615"/>
                  </a:cubicBezTo>
                  <a:cubicBezTo>
                    <a:pt x="7038551" y="6343258"/>
                    <a:pt x="6749743" y="6354259"/>
                    <a:pt x="6433053" y="6354259"/>
                  </a:cubicBezTo>
                  <a:cubicBezTo>
                    <a:pt x="5969811" y="6354259"/>
                    <a:pt x="5526630" y="6349316"/>
                    <a:pt x="5098029" y="6344525"/>
                  </a:cubicBezTo>
                  <a:cubicBezTo>
                    <a:pt x="4467073" y="6337489"/>
                    <a:pt x="3871130" y="6330839"/>
                    <a:pt x="3335686" y="6342102"/>
                  </a:cubicBezTo>
                  <a:cubicBezTo>
                    <a:pt x="2269369" y="6364517"/>
                    <a:pt x="1420154" y="6407681"/>
                    <a:pt x="858220" y="6436251"/>
                  </a:cubicBezTo>
                  <a:cubicBezTo>
                    <a:pt x="551829" y="6451823"/>
                    <a:pt x="330445" y="6463072"/>
                    <a:pt x="221384" y="6463072"/>
                  </a:cubicBezTo>
                  <a:close/>
                  <a:moveTo>
                    <a:pt x="51783" y="260655"/>
                  </a:moveTo>
                  <a:cubicBezTo>
                    <a:pt x="50255" y="289404"/>
                    <a:pt x="55377" y="333973"/>
                    <a:pt x="61174" y="384545"/>
                  </a:cubicBezTo>
                  <a:cubicBezTo>
                    <a:pt x="68567" y="449036"/>
                    <a:pt x="77778" y="529293"/>
                    <a:pt x="76911" y="609302"/>
                  </a:cubicBezTo>
                  <a:cubicBezTo>
                    <a:pt x="76291" y="666001"/>
                    <a:pt x="64629" y="725453"/>
                    <a:pt x="53339" y="782950"/>
                  </a:cubicBezTo>
                  <a:cubicBezTo>
                    <a:pt x="42008" y="840696"/>
                    <a:pt x="30291" y="900396"/>
                    <a:pt x="30291" y="955718"/>
                  </a:cubicBezTo>
                  <a:cubicBezTo>
                    <a:pt x="30291" y="1340727"/>
                    <a:pt x="60251" y="1851773"/>
                    <a:pt x="98183" y="2498784"/>
                  </a:cubicBezTo>
                  <a:cubicBezTo>
                    <a:pt x="159632" y="3546926"/>
                    <a:pt x="236048" y="4850461"/>
                    <a:pt x="236529" y="6432726"/>
                  </a:cubicBezTo>
                  <a:cubicBezTo>
                    <a:pt x="349541" y="6431776"/>
                    <a:pt x="564372" y="6420857"/>
                    <a:pt x="856719" y="6406001"/>
                  </a:cubicBezTo>
                  <a:cubicBezTo>
                    <a:pt x="1418832" y="6377432"/>
                    <a:pt x="2268323" y="6334254"/>
                    <a:pt x="3335094" y="6311811"/>
                  </a:cubicBezTo>
                  <a:cubicBezTo>
                    <a:pt x="3871006" y="6300548"/>
                    <a:pt x="4467211" y="6307199"/>
                    <a:pt x="5098401" y="6314248"/>
                  </a:cubicBezTo>
                  <a:cubicBezTo>
                    <a:pt x="5526919" y="6319025"/>
                    <a:pt x="5970031" y="6323968"/>
                    <a:pt x="6433094" y="6323968"/>
                  </a:cubicBezTo>
                  <a:cubicBezTo>
                    <a:pt x="6749192" y="6323968"/>
                    <a:pt x="7037712" y="6312981"/>
                    <a:pt x="7316731" y="6302352"/>
                  </a:cubicBezTo>
                  <a:cubicBezTo>
                    <a:pt x="7564949" y="6292893"/>
                    <a:pt x="7799427" y="6283943"/>
                    <a:pt x="8014340" y="6285045"/>
                  </a:cubicBezTo>
                  <a:cubicBezTo>
                    <a:pt x="8276163" y="6286353"/>
                    <a:pt x="8515707" y="6291901"/>
                    <a:pt x="8727054" y="6296789"/>
                  </a:cubicBezTo>
                  <a:cubicBezTo>
                    <a:pt x="9093159" y="6305257"/>
                    <a:pt x="9384032" y="6311990"/>
                    <a:pt x="9596439" y="6292948"/>
                  </a:cubicBezTo>
                  <a:cubicBezTo>
                    <a:pt x="9591235" y="6128208"/>
                    <a:pt x="9579958" y="5960975"/>
                    <a:pt x="9568049" y="5784229"/>
                  </a:cubicBezTo>
                  <a:cubicBezTo>
                    <a:pt x="9554101" y="5577398"/>
                    <a:pt x="9539686" y="5363531"/>
                    <a:pt x="9536064" y="5155475"/>
                  </a:cubicBezTo>
                  <a:cubicBezTo>
                    <a:pt x="9533338" y="4998968"/>
                    <a:pt x="9537565" y="4840011"/>
                    <a:pt x="9541668" y="4686299"/>
                  </a:cubicBezTo>
                  <a:cubicBezTo>
                    <a:pt x="9547575" y="4464777"/>
                    <a:pt x="9553674" y="4235710"/>
                    <a:pt x="9538364" y="4017452"/>
                  </a:cubicBezTo>
                  <a:cubicBezTo>
                    <a:pt x="9533174" y="3943556"/>
                    <a:pt x="9523315" y="3827997"/>
                    <a:pt x="9510813" y="3681679"/>
                  </a:cubicBezTo>
                  <a:cubicBezTo>
                    <a:pt x="9475827" y="3271900"/>
                    <a:pt x="9422942" y="2652633"/>
                    <a:pt x="9392720" y="2028355"/>
                  </a:cubicBezTo>
                  <a:cubicBezTo>
                    <a:pt x="9375936" y="1681773"/>
                    <a:pt x="9361328" y="1334311"/>
                    <a:pt x="9348427" y="1027755"/>
                  </a:cubicBezTo>
                  <a:cubicBezTo>
                    <a:pt x="9327595" y="532432"/>
                    <a:pt x="9309476" y="101285"/>
                    <a:pt x="9296079" y="31313"/>
                  </a:cubicBezTo>
                  <a:cubicBezTo>
                    <a:pt x="6918352" y="264910"/>
                    <a:pt x="5507437" y="233284"/>
                    <a:pt x="4142894" y="202704"/>
                  </a:cubicBezTo>
                  <a:cubicBezTo>
                    <a:pt x="3701832" y="192818"/>
                    <a:pt x="3285225" y="183483"/>
                    <a:pt x="2844398" y="183483"/>
                  </a:cubicBezTo>
                  <a:cubicBezTo>
                    <a:pt x="2500405" y="183483"/>
                    <a:pt x="2199714" y="201051"/>
                    <a:pt x="1934409" y="216569"/>
                  </a:cubicBezTo>
                  <a:cubicBezTo>
                    <a:pt x="1759934" y="226757"/>
                    <a:pt x="1595152" y="236395"/>
                    <a:pt x="1448903" y="238818"/>
                  </a:cubicBezTo>
                  <a:cubicBezTo>
                    <a:pt x="938173" y="247259"/>
                    <a:pt x="613994" y="251430"/>
                    <a:pt x="399480" y="254212"/>
                  </a:cubicBezTo>
                  <a:cubicBezTo>
                    <a:pt x="185958" y="256952"/>
                    <a:pt x="91451" y="258177"/>
                    <a:pt x="51783" y="2606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6540201" y="1793051"/>
            <a:ext cx="1005011" cy="360189"/>
            <a:chOff x="6540201" y="1793051"/>
            <a:chExt cx="1005011" cy="360189"/>
          </a:xfrm>
        </p:grpSpPr>
        <p:sp>
          <p:nvSpPr>
            <p:cNvPr id="29" name="Google Shape;29;p2"/>
            <p:cNvSpPr/>
            <p:nvPr/>
          </p:nvSpPr>
          <p:spPr>
            <a:xfrm rot="-85926">
              <a:off x="6544235" y="1805457"/>
              <a:ext cx="996942" cy="335307"/>
            </a:xfrm>
            <a:custGeom>
              <a:rect b="b" l="l" r="r" t="t"/>
              <a:pathLst>
                <a:path extrusionOk="0" h="670405" w="1993262">
                  <a:moveTo>
                    <a:pt x="1912298" y="549926"/>
                  </a:moveTo>
                  <a:cubicBezTo>
                    <a:pt x="1998355" y="500459"/>
                    <a:pt x="1990079" y="507260"/>
                    <a:pt x="1965267" y="470839"/>
                  </a:cubicBezTo>
                  <a:cubicBezTo>
                    <a:pt x="1944489" y="442109"/>
                    <a:pt x="1919669" y="416995"/>
                    <a:pt x="1894654" y="392040"/>
                  </a:cubicBezTo>
                  <a:cubicBezTo>
                    <a:pt x="1995377" y="318888"/>
                    <a:pt x="1983765" y="345990"/>
                    <a:pt x="1900111" y="227542"/>
                  </a:cubicBezTo>
                  <a:cubicBezTo>
                    <a:pt x="1947802" y="199458"/>
                    <a:pt x="1983900" y="186771"/>
                    <a:pt x="1964079" y="164897"/>
                  </a:cubicBezTo>
                  <a:cubicBezTo>
                    <a:pt x="1910217" y="87359"/>
                    <a:pt x="1929181" y="110654"/>
                    <a:pt x="1938175" y="80060"/>
                  </a:cubicBezTo>
                  <a:cubicBezTo>
                    <a:pt x="1942576" y="70626"/>
                    <a:pt x="1947651" y="62249"/>
                    <a:pt x="1952885" y="53118"/>
                  </a:cubicBezTo>
                  <a:cubicBezTo>
                    <a:pt x="1963314" y="37741"/>
                    <a:pt x="1974484" y="575"/>
                    <a:pt x="1945837" y="0"/>
                  </a:cubicBezTo>
                  <a:cubicBezTo>
                    <a:pt x="1660848" y="15700"/>
                    <a:pt x="231292" y="50680"/>
                    <a:pt x="231025" y="50672"/>
                  </a:cubicBezTo>
                  <a:cubicBezTo>
                    <a:pt x="181556" y="53445"/>
                    <a:pt x="79931" y="31308"/>
                    <a:pt x="42972" y="63889"/>
                  </a:cubicBezTo>
                  <a:cubicBezTo>
                    <a:pt x="31124" y="74453"/>
                    <a:pt x="39635" y="86956"/>
                    <a:pt x="53728" y="120787"/>
                  </a:cubicBezTo>
                  <a:cubicBezTo>
                    <a:pt x="63307" y="149916"/>
                    <a:pt x="50423" y="143143"/>
                    <a:pt x="19834" y="155894"/>
                  </a:cubicBezTo>
                  <a:cubicBezTo>
                    <a:pt x="-24887" y="171023"/>
                    <a:pt x="40987" y="203700"/>
                    <a:pt x="69722" y="249775"/>
                  </a:cubicBezTo>
                  <a:cubicBezTo>
                    <a:pt x="-6281" y="347007"/>
                    <a:pt x="-28941" y="305914"/>
                    <a:pt x="85078" y="423672"/>
                  </a:cubicBezTo>
                  <a:cubicBezTo>
                    <a:pt x="-15905" y="542243"/>
                    <a:pt x="-38389" y="489109"/>
                    <a:pt x="80322" y="570794"/>
                  </a:cubicBezTo>
                  <a:cubicBezTo>
                    <a:pt x="40839" y="624746"/>
                    <a:pt x="14225" y="657251"/>
                    <a:pt x="25563" y="670405"/>
                  </a:cubicBezTo>
                  <a:cubicBezTo>
                    <a:pt x="234509" y="601631"/>
                    <a:pt x="1464878" y="647362"/>
                    <a:pt x="1952403" y="648344"/>
                  </a:cubicBezTo>
                  <a:cubicBezTo>
                    <a:pt x="2033118" y="628713"/>
                    <a:pt x="1980635" y="597409"/>
                    <a:pt x="1912298" y="5499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 rot="-83194">
              <a:off x="6544750" y="1808211"/>
              <a:ext cx="962211" cy="333435"/>
              <a:chOff x="13088213" y="3615325"/>
              <a:chExt cx="1924244" cy="66680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13327181" y="3658335"/>
                <a:ext cx="192562" cy="593665"/>
              </a:xfrm>
              <a:custGeom>
                <a:rect b="b" l="l" r="r" t="t"/>
                <a:pathLst>
                  <a:path extrusionOk="0" h="593665" w="192562">
                    <a:moveTo>
                      <a:pt x="191741" y="537973"/>
                    </a:moveTo>
                    <a:cubicBezTo>
                      <a:pt x="186722" y="533392"/>
                      <a:pt x="178131" y="521766"/>
                      <a:pt x="140550" y="488998"/>
                    </a:cubicBezTo>
                    <a:cubicBezTo>
                      <a:pt x="134945" y="484113"/>
                      <a:pt x="119980" y="476155"/>
                      <a:pt x="125123" y="463488"/>
                    </a:cubicBezTo>
                    <a:cubicBezTo>
                      <a:pt x="135217" y="438621"/>
                      <a:pt x="141898" y="439882"/>
                      <a:pt x="177677" y="387930"/>
                    </a:cubicBezTo>
                    <a:cubicBezTo>
                      <a:pt x="179212" y="385711"/>
                      <a:pt x="178610" y="388077"/>
                      <a:pt x="186459" y="380846"/>
                    </a:cubicBezTo>
                    <a:cubicBezTo>
                      <a:pt x="137122" y="339313"/>
                      <a:pt x="150441" y="338044"/>
                      <a:pt x="129755" y="328043"/>
                    </a:cubicBezTo>
                    <a:cubicBezTo>
                      <a:pt x="126410" y="326427"/>
                      <a:pt x="118202" y="314638"/>
                      <a:pt x="117516" y="306201"/>
                    </a:cubicBezTo>
                    <a:cubicBezTo>
                      <a:pt x="116643" y="295482"/>
                      <a:pt x="120642" y="295310"/>
                      <a:pt x="123508" y="291192"/>
                    </a:cubicBezTo>
                    <a:cubicBezTo>
                      <a:pt x="126040" y="279594"/>
                      <a:pt x="141069" y="265790"/>
                      <a:pt x="144382" y="256423"/>
                    </a:cubicBezTo>
                    <a:cubicBezTo>
                      <a:pt x="146243" y="251155"/>
                      <a:pt x="151784" y="251730"/>
                      <a:pt x="167503" y="232929"/>
                    </a:cubicBezTo>
                    <a:cubicBezTo>
                      <a:pt x="172004" y="227546"/>
                      <a:pt x="176226" y="221851"/>
                      <a:pt x="181014" y="216663"/>
                    </a:cubicBezTo>
                    <a:cubicBezTo>
                      <a:pt x="160854" y="197950"/>
                      <a:pt x="177199" y="219101"/>
                      <a:pt x="160156" y="196066"/>
                    </a:cubicBezTo>
                    <a:cubicBezTo>
                      <a:pt x="157174" y="192039"/>
                      <a:pt x="152438" y="189357"/>
                      <a:pt x="149098" y="185542"/>
                    </a:cubicBezTo>
                    <a:cubicBezTo>
                      <a:pt x="145928" y="181926"/>
                      <a:pt x="136664" y="161705"/>
                      <a:pt x="132932" y="159207"/>
                    </a:cubicBezTo>
                    <a:cubicBezTo>
                      <a:pt x="123580" y="152949"/>
                      <a:pt x="122041" y="145450"/>
                      <a:pt x="114594" y="137584"/>
                    </a:cubicBezTo>
                    <a:cubicBezTo>
                      <a:pt x="111417" y="134232"/>
                      <a:pt x="109121" y="129618"/>
                      <a:pt x="111369" y="124303"/>
                    </a:cubicBezTo>
                    <a:cubicBezTo>
                      <a:pt x="111740" y="123425"/>
                      <a:pt x="110600" y="112929"/>
                      <a:pt x="118613" y="109461"/>
                    </a:cubicBezTo>
                    <a:cubicBezTo>
                      <a:pt x="122081" y="107960"/>
                      <a:pt x="124840" y="104093"/>
                      <a:pt x="128894" y="98554"/>
                    </a:cubicBezTo>
                    <a:cubicBezTo>
                      <a:pt x="132872" y="93126"/>
                      <a:pt x="147431" y="87363"/>
                      <a:pt x="151434" y="81956"/>
                    </a:cubicBezTo>
                    <a:cubicBezTo>
                      <a:pt x="192902" y="25909"/>
                      <a:pt x="211865" y="56798"/>
                      <a:pt x="165630" y="13549"/>
                    </a:cubicBezTo>
                    <a:cubicBezTo>
                      <a:pt x="159666" y="7974"/>
                      <a:pt x="159638" y="5328"/>
                      <a:pt x="154739" y="0"/>
                    </a:cubicBezTo>
                    <a:cubicBezTo>
                      <a:pt x="96659" y="1465"/>
                      <a:pt x="51472" y="2590"/>
                      <a:pt x="23626" y="3276"/>
                    </a:cubicBezTo>
                    <a:cubicBezTo>
                      <a:pt x="40744" y="18122"/>
                      <a:pt x="65002" y="32889"/>
                      <a:pt x="65831" y="39833"/>
                    </a:cubicBezTo>
                    <a:cubicBezTo>
                      <a:pt x="59409" y="55525"/>
                      <a:pt x="34230" y="69624"/>
                      <a:pt x="15122" y="96646"/>
                    </a:cubicBezTo>
                    <a:cubicBezTo>
                      <a:pt x="30546" y="128565"/>
                      <a:pt x="42964" y="119705"/>
                      <a:pt x="51476" y="131183"/>
                    </a:cubicBezTo>
                    <a:cubicBezTo>
                      <a:pt x="74450" y="162172"/>
                      <a:pt x="88056" y="160647"/>
                      <a:pt x="55917" y="197052"/>
                    </a:cubicBezTo>
                    <a:cubicBezTo>
                      <a:pt x="-6680" y="267953"/>
                      <a:pt x="-1649" y="248466"/>
                      <a:pt x="18256" y="271437"/>
                    </a:cubicBezTo>
                    <a:cubicBezTo>
                      <a:pt x="19153" y="272471"/>
                      <a:pt x="19910" y="273756"/>
                      <a:pt x="21030" y="274434"/>
                    </a:cubicBezTo>
                    <a:cubicBezTo>
                      <a:pt x="34792" y="282795"/>
                      <a:pt x="50547" y="305076"/>
                      <a:pt x="54980" y="306884"/>
                    </a:cubicBezTo>
                    <a:cubicBezTo>
                      <a:pt x="56678" y="307578"/>
                      <a:pt x="58707" y="309079"/>
                      <a:pt x="59269" y="310679"/>
                    </a:cubicBezTo>
                    <a:cubicBezTo>
                      <a:pt x="61908" y="318162"/>
                      <a:pt x="76156" y="324236"/>
                      <a:pt x="78735" y="329552"/>
                    </a:cubicBezTo>
                    <a:cubicBezTo>
                      <a:pt x="89423" y="351593"/>
                      <a:pt x="81542" y="352994"/>
                      <a:pt x="75757" y="357583"/>
                    </a:cubicBezTo>
                    <a:cubicBezTo>
                      <a:pt x="75590" y="358138"/>
                      <a:pt x="62470" y="378391"/>
                      <a:pt x="54254" y="384406"/>
                    </a:cubicBezTo>
                    <a:cubicBezTo>
                      <a:pt x="36630" y="397308"/>
                      <a:pt x="2250" y="442089"/>
                      <a:pt x="2027" y="442353"/>
                    </a:cubicBezTo>
                    <a:cubicBezTo>
                      <a:pt x="-2689" y="447984"/>
                      <a:pt x="-1637" y="446770"/>
                      <a:pt x="32675" y="482177"/>
                    </a:cubicBezTo>
                    <a:cubicBezTo>
                      <a:pt x="34429" y="483981"/>
                      <a:pt x="33568" y="489173"/>
                      <a:pt x="65632" y="517520"/>
                    </a:cubicBezTo>
                    <a:cubicBezTo>
                      <a:pt x="66656" y="518426"/>
                      <a:pt x="67733" y="519488"/>
                      <a:pt x="68972" y="519899"/>
                    </a:cubicBezTo>
                    <a:cubicBezTo>
                      <a:pt x="100390" y="530327"/>
                      <a:pt x="86776" y="570135"/>
                      <a:pt x="52747" y="586131"/>
                    </a:cubicBezTo>
                    <a:cubicBezTo>
                      <a:pt x="49291" y="587755"/>
                      <a:pt x="50626" y="590237"/>
                      <a:pt x="46664" y="593665"/>
                    </a:cubicBezTo>
                    <a:cubicBezTo>
                      <a:pt x="76730" y="592245"/>
                      <a:pt x="108590" y="591051"/>
                      <a:pt x="141990" y="590058"/>
                    </a:cubicBezTo>
                    <a:cubicBezTo>
                      <a:pt x="149819" y="577111"/>
                      <a:pt x="191985" y="538197"/>
                      <a:pt x="191741" y="53797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4221338" y="3635802"/>
                <a:ext cx="167580" cy="613699"/>
              </a:xfrm>
              <a:custGeom>
                <a:rect b="b" l="l" r="r" t="t"/>
                <a:pathLst>
                  <a:path extrusionOk="0" h="613699" w="167580">
                    <a:moveTo>
                      <a:pt x="124343" y="602573"/>
                    </a:moveTo>
                    <a:cubicBezTo>
                      <a:pt x="151942" y="572905"/>
                      <a:pt x="140895" y="582295"/>
                      <a:pt x="166648" y="561140"/>
                    </a:cubicBezTo>
                    <a:cubicBezTo>
                      <a:pt x="159628" y="554982"/>
                      <a:pt x="156295" y="548792"/>
                      <a:pt x="131136" y="525973"/>
                    </a:cubicBezTo>
                    <a:cubicBezTo>
                      <a:pt x="103278" y="500711"/>
                      <a:pt x="94480" y="497829"/>
                      <a:pt x="99268" y="486024"/>
                    </a:cubicBezTo>
                    <a:cubicBezTo>
                      <a:pt x="108325" y="463696"/>
                      <a:pt x="118100" y="457993"/>
                      <a:pt x="139345" y="428441"/>
                    </a:cubicBezTo>
                    <a:cubicBezTo>
                      <a:pt x="162271" y="396506"/>
                      <a:pt x="144814" y="417925"/>
                      <a:pt x="160605" y="403378"/>
                    </a:cubicBezTo>
                    <a:cubicBezTo>
                      <a:pt x="155203" y="398833"/>
                      <a:pt x="128027" y="374656"/>
                      <a:pt x="124443" y="368869"/>
                    </a:cubicBezTo>
                    <a:cubicBezTo>
                      <a:pt x="115254" y="354047"/>
                      <a:pt x="102728" y="350643"/>
                      <a:pt x="101875" y="349402"/>
                    </a:cubicBezTo>
                    <a:cubicBezTo>
                      <a:pt x="94799" y="339102"/>
                      <a:pt x="85905" y="323988"/>
                      <a:pt x="95572" y="316134"/>
                    </a:cubicBezTo>
                    <a:cubicBezTo>
                      <a:pt x="99439" y="312994"/>
                      <a:pt x="97271" y="308304"/>
                      <a:pt x="102816" y="303990"/>
                    </a:cubicBezTo>
                    <a:cubicBezTo>
                      <a:pt x="106065" y="294440"/>
                      <a:pt x="115118" y="288574"/>
                      <a:pt x="118523" y="278956"/>
                    </a:cubicBezTo>
                    <a:cubicBezTo>
                      <a:pt x="119575" y="275975"/>
                      <a:pt x="123072" y="273648"/>
                      <a:pt x="125830" y="271525"/>
                    </a:cubicBezTo>
                    <a:cubicBezTo>
                      <a:pt x="137359" y="262657"/>
                      <a:pt x="146397" y="248689"/>
                      <a:pt x="155151" y="239195"/>
                    </a:cubicBezTo>
                    <a:cubicBezTo>
                      <a:pt x="134999" y="220490"/>
                      <a:pt x="151340" y="241633"/>
                      <a:pt x="134294" y="218598"/>
                    </a:cubicBezTo>
                    <a:cubicBezTo>
                      <a:pt x="131312" y="214571"/>
                      <a:pt x="126576" y="211890"/>
                      <a:pt x="123235" y="208074"/>
                    </a:cubicBezTo>
                    <a:cubicBezTo>
                      <a:pt x="120066" y="204459"/>
                      <a:pt x="110805" y="184237"/>
                      <a:pt x="107070" y="181739"/>
                    </a:cubicBezTo>
                    <a:cubicBezTo>
                      <a:pt x="97717" y="175481"/>
                      <a:pt x="96178" y="167982"/>
                      <a:pt x="88732" y="160116"/>
                    </a:cubicBezTo>
                    <a:cubicBezTo>
                      <a:pt x="85554" y="156764"/>
                      <a:pt x="83258" y="152151"/>
                      <a:pt x="85506" y="146835"/>
                    </a:cubicBezTo>
                    <a:cubicBezTo>
                      <a:pt x="86088" y="145458"/>
                      <a:pt x="85463" y="143610"/>
                      <a:pt x="85845" y="142098"/>
                    </a:cubicBezTo>
                    <a:cubicBezTo>
                      <a:pt x="88381" y="132173"/>
                      <a:pt x="90916" y="133961"/>
                      <a:pt x="96517" y="129467"/>
                    </a:cubicBezTo>
                    <a:cubicBezTo>
                      <a:pt x="111598" y="109716"/>
                      <a:pt x="120125" y="111839"/>
                      <a:pt x="125563" y="104492"/>
                    </a:cubicBezTo>
                    <a:cubicBezTo>
                      <a:pt x="145268" y="77857"/>
                      <a:pt x="147413" y="84438"/>
                      <a:pt x="167581" y="61650"/>
                    </a:cubicBezTo>
                    <a:cubicBezTo>
                      <a:pt x="165763" y="60050"/>
                      <a:pt x="137622" y="35151"/>
                      <a:pt x="134038" y="29369"/>
                    </a:cubicBezTo>
                    <a:cubicBezTo>
                      <a:pt x="121608" y="9315"/>
                      <a:pt x="114991" y="18573"/>
                      <a:pt x="104881" y="0"/>
                    </a:cubicBezTo>
                    <a:cubicBezTo>
                      <a:pt x="70669" y="978"/>
                      <a:pt x="36205" y="1952"/>
                      <a:pt x="1694" y="2917"/>
                    </a:cubicBezTo>
                    <a:cubicBezTo>
                      <a:pt x="7961" y="9355"/>
                      <a:pt x="19605" y="20549"/>
                      <a:pt x="40913" y="40188"/>
                    </a:cubicBezTo>
                    <a:cubicBezTo>
                      <a:pt x="68392" y="65546"/>
                      <a:pt x="84944" y="50117"/>
                      <a:pt x="21834" y="108555"/>
                    </a:cubicBezTo>
                    <a:cubicBezTo>
                      <a:pt x="20351" y="120056"/>
                      <a:pt x="6250" y="112606"/>
                      <a:pt x="27403" y="137951"/>
                    </a:cubicBezTo>
                    <a:cubicBezTo>
                      <a:pt x="31692" y="143088"/>
                      <a:pt x="47619" y="148344"/>
                      <a:pt x="51605" y="153723"/>
                    </a:cubicBezTo>
                    <a:cubicBezTo>
                      <a:pt x="79447" y="191273"/>
                      <a:pt x="91223" y="181922"/>
                      <a:pt x="37672" y="239810"/>
                    </a:cubicBezTo>
                    <a:cubicBezTo>
                      <a:pt x="8734" y="271098"/>
                      <a:pt x="9543" y="269797"/>
                      <a:pt x="4357" y="280201"/>
                    </a:cubicBezTo>
                    <a:cubicBezTo>
                      <a:pt x="20929" y="295198"/>
                      <a:pt x="19390" y="295897"/>
                      <a:pt x="21156" y="296974"/>
                    </a:cubicBezTo>
                    <a:cubicBezTo>
                      <a:pt x="34917" y="305335"/>
                      <a:pt x="50672" y="327616"/>
                      <a:pt x="55105" y="329424"/>
                    </a:cubicBezTo>
                    <a:cubicBezTo>
                      <a:pt x="56807" y="330118"/>
                      <a:pt x="58833" y="331619"/>
                      <a:pt x="59399" y="333219"/>
                    </a:cubicBezTo>
                    <a:cubicBezTo>
                      <a:pt x="63577" y="345036"/>
                      <a:pt x="87109" y="345603"/>
                      <a:pt x="83736" y="374221"/>
                    </a:cubicBezTo>
                    <a:cubicBezTo>
                      <a:pt x="67862" y="386110"/>
                      <a:pt x="66758" y="397883"/>
                      <a:pt x="54384" y="406942"/>
                    </a:cubicBezTo>
                    <a:cubicBezTo>
                      <a:pt x="43429" y="414960"/>
                      <a:pt x="9962" y="452142"/>
                      <a:pt x="5577" y="461301"/>
                    </a:cubicBezTo>
                    <a:cubicBezTo>
                      <a:pt x="438" y="472028"/>
                      <a:pt x="-12068" y="458400"/>
                      <a:pt x="32809" y="504713"/>
                    </a:cubicBezTo>
                    <a:cubicBezTo>
                      <a:pt x="34383" y="506346"/>
                      <a:pt x="34866" y="509024"/>
                      <a:pt x="36404" y="510708"/>
                    </a:cubicBezTo>
                    <a:cubicBezTo>
                      <a:pt x="39785" y="514403"/>
                      <a:pt x="64737" y="540990"/>
                      <a:pt x="69110" y="542443"/>
                    </a:cubicBezTo>
                    <a:cubicBezTo>
                      <a:pt x="74117" y="544107"/>
                      <a:pt x="86734" y="552532"/>
                      <a:pt x="85104" y="557149"/>
                    </a:cubicBezTo>
                    <a:cubicBezTo>
                      <a:pt x="93272" y="578209"/>
                      <a:pt x="78753" y="586749"/>
                      <a:pt x="73615" y="592715"/>
                    </a:cubicBezTo>
                    <a:cubicBezTo>
                      <a:pt x="61452" y="606847"/>
                      <a:pt x="51202" y="608248"/>
                      <a:pt x="50577" y="610507"/>
                    </a:cubicBezTo>
                    <a:cubicBezTo>
                      <a:pt x="50349" y="611321"/>
                      <a:pt x="50062" y="612023"/>
                      <a:pt x="49735" y="612662"/>
                    </a:cubicBezTo>
                    <a:cubicBezTo>
                      <a:pt x="71737" y="612997"/>
                      <a:pt x="93667" y="613344"/>
                      <a:pt x="115509" y="613699"/>
                    </a:cubicBezTo>
                    <a:cubicBezTo>
                      <a:pt x="115190" y="611919"/>
                      <a:pt x="118694" y="608647"/>
                      <a:pt x="124343" y="60257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4498642" y="3627409"/>
                <a:ext cx="193973" cy="627224"/>
              </a:xfrm>
              <a:custGeom>
                <a:rect b="b" l="l" r="r" t="t"/>
                <a:pathLst>
                  <a:path extrusionOk="0" h="627224" w="193973">
                    <a:moveTo>
                      <a:pt x="172849" y="586905"/>
                    </a:moveTo>
                    <a:cubicBezTo>
                      <a:pt x="173774" y="585289"/>
                      <a:pt x="177669" y="585524"/>
                      <a:pt x="178243" y="584774"/>
                    </a:cubicBezTo>
                    <a:cubicBezTo>
                      <a:pt x="182787" y="578823"/>
                      <a:pt x="189106" y="574625"/>
                      <a:pt x="193910" y="568950"/>
                    </a:cubicBezTo>
                    <a:cubicBezTo>
                      <a:pt x="184581" y="556974"/>
                      <a:pt x="184390" y="562517"/>
                      <a:pt x="183752" y="560342"/>
                    </a:cubicBezTo>
                    <a:cubicBezTo>
                      <a:pt x="180710" y="550045"/>
                      <a:pt x="164290" y="542527"/>
                      <a:pt x="163333" y="539146"/>
                    </a:cubicBezTo>
                    <a:cubicBezTo>
                      <a:pt x="160001" y="527373"/>
                      <a:pt x="141714" y="513370"/>
                      <a:pt x="137329" y="507471"/>
                    </a:cubicBezTo>
                    <a:cubicBezTo>
                      <a:pt x="133745" y="502646"/>
                      <a:pt x="131210" y="496832"/>
                      <a:pt x="125377" y="493986"/>
                    </a:cubicBezTo>
                    <a:cubicBezTo>
                      <a:pt x="109204" y="459593"/>
                      <a:pt x="109834" y="477424"/>
                      <a:pt x="149927" y="421161"/>
                    </a:cubicBezTo>
                    <a:cubicBezTo>
                      <a:pt x="153483" y="416169"/>
                      <a:pt x="158577" y="412294"/>
                      <a:pt x="162779" y="407724"/>
                    </a:cubicBezTo>
                    <a:cubicBezTo>
                      <a:pt x="171561" y="398178"/>
                      <a:pt x="173244" y="390105"/>
                      <a:pt x="183621" y="383448"/>
                    </a:cubicBezTo>
                    <a:cubicBezTo>
                      <a:pt x="187340" y="381057"/>
                      <a:pt x="185777" y="378000"/>
                      <a:pt x="193974" y="371834"/>
                    </a:cubicBezTo>
                    <a:cubicBezTo>
                      <a:pt x="161942" y="339644"/>
                      <a:pt x="99349" y="291954"/>
                      <a:pt x="125266" y="271916"/>
                    </a:cubicBezTo>
                    <a:cubicBezTo>
                      <a:pt x="125521" y="271716"/>
                      <a:pt x="162356" y="224441"/>
                      <a:pt x="164019" y="224098"/>
                    </a:cubicBezTo>
                    <a:cubicBezTo>
                      <a:pt x="171518" y="222545"/>
                      <a:pt x="172367" y="213538"/>
                      <a:pt x="178845" y="210848"/>
                    </a:cubicBezTo>
                    <a:cubicBezTo>
                      <a:pt x="183844" y="208769"/>
                      <a:pt x="181910" y="203401"/>
                      <a:pt x="184095" y="203477"/>
                    </a:cubicBezTo>
                    <a:cubicBezTo>
                      <a:pt x="187504" y="203593"/>
                      <a:pt x="187551" y="200971"/>
                      <a:pt x="187958" y="198983"/>
                    </a:cubicBezTo>
                    <a:cubicBezTo>
                      <a:pt x="178346" y="190271"/>
                      <a:pt x="178885" y="190447"/>
                      <a:pt x="172068" y="182832"/>
                    </a:cubicBezTo>
                    <a:cubicBezTo>
                      <a:pt x="171350" y="182030"/>
                      <a:pt x="140746" y="165117"/>
                      <a:pt x="136189" y="159075"/>
                    </a:cubicBezTo>
                    <a:cubicBezTo>
                      <a:pt x="128981" y="149513"/>
                      <a:pt x="129225" y="137576"/>
                      <a:pt x="137297" y="126737"/>
                    </a:cubicBezTo>
                    <a:cubicBezTo>
                      <a:pt x="141730" y="120783"/>
                      <a:pt x="139725" y="115351"/>
                      <a:pt x="145258" y="114182"/>
                    </a:cubicBezTo>
                    <a:cubicBezTo>
                      <a:pt x="145721" y="114086"/>
                      <a:pt x="143787" y="116285"/>
                      <a:pt x="156114" y="95912"/>
                    </a:cubicBezTo>
                    <a:cubicBezTo>
                      <a:pt x="158199" y="92468"/>
                      <a:pt x="157369" y="98554"/>
                      <a:pt x="172937" y="78727"/>
                    </a:cubicBezTo>
                    <a:cubicBezTo>
                      <a:pt x="178693" y="71396"/>
                      <a:pt x="101167" y="31871"/>
                      <a:pt x="110663" y="0"/>
                    </a:cubicBezTo>
                    <a:cubicBezTo>
                      <a:pt x="81912" y="894"/>
                      <a:pt x="52412" y="1792"/>
                      <a:pt x="22346" y="2698"/>
                    </a:cubicBezTo>
                    <a:cubicBezTo>
                      <a:pt x="37782" y="15728"/>
                      <a:pt x="32499" y="18043"/>
                      <a:pt x="63108" y="41237"/>
                    </a:cubicBezTo>
                    <a:cubicBezTo>
                      <a:pt x="127367" y="89934"/>
                      <a:pt x="61103" y="106587"/>
                      <a:pt x="53576" y="118221"/>
                    </a:cubicBezTo>
                    <a:cubicBezTo>
                      <a:pt x="46656" y="128912"/>
                      <a:pt x="35709" y="136666"/>
                      <a:pt x="31124" y="149082"/>
                    </a:cubicBezTo>
                    <a:cubicBezTo>
                      <a:pt x="31036" y="149317"/>
                      <a:pt x="30785" y="149521"/>
                      <a:pt x="30626" y="149744"/>
                    </a:cubicBezTo>
                    <a:cubicBezTo>
                      <a:pt x="33297" y="152071"/>
                      <a:pt x="30227" y="164139"/>
                      <a:pt x="35190" y="170995"/>
                    </a:cubicBezTo>
                    <a:cubicBezTo>
                      <a:pt x="35840" y="171897"/>
                      <a:pt x="36920" y="172612"/>
                      <a:pt x="37239" y="173594"/>
                    </a:cubicBezTo>
                    <a:cubicBezTo>
                      <a:pt x="42689" y="190255"/>
                      <a:pt x="60632" y="196146"/>
                      <a:pt x="65711" y="226241"/>
                    </a:cubicBezTo>
                    <a:cubicBezTo>
                      <a:pt x="66022" y="228076"/>
                      <a:pt x="66564" y="231385"/>
                      <a:pt x="66010" y="231612"/>
                    </a:cubicBezTo>
                    <a:cubicBezTo>
                      <a:pt x="59596" y="234238"/>
                      <a:pt x="70292" y="233045"/>
                      <a:pt x="47744" y="251970"/>
                    </a:cubicBezTo>
                    <a:cubicBezTo>
                      <a:pt x="49685" y="261556"/>
                      <a:pt x="37746" y="262027"/>
                      <a:pt x="12965" y="296196"/>
                    </a:cubicBezTo>
                    <a:cubicBezTo>
                      <a:pt x="17570" y="299983"/>
                      <a:pt x="19025" y="299165"/>
                      <a:pt x="19663" y="300598"/>
                    </a:cubicBezTo>
                    <a:cubicBezTo>
                      <a:pt x="22521" y="307035"/>
                      <a:pt x="75701" y="362672"/>
                      <a:pt x="83144" y="371068"/>
                    </a:cubicBezTo>
                    <a:cubicBezTo>
                      <a:pt x="93453" y="382698"/>
                      <a:pt x="88785" y="391469"/>
                      <a:pt x="79752" y="394275"/>
                    </a:cubicBezTo>
                    <a:cubicBezTo>
                      <a:pt x="77691" y="400768"/>
                      <a:pt x="76064" y="399563"/>
                      <a:pt x="69861" y="408562"/>
                    </a:cubicBezTo>
                    <a:cubicBezTo>
                      <a:pt x="59325" y="423855"/>
                      <a:pt x="49247" y="426409"/>
                      <a:pt x="48860" y="428728"/>
                    </a:cubicBezTo>
                    <a:cubicBezTo>
                      <a:pt x="48059" y="433561"/>
                      <a:pt x="12702" y="468109"/>
                      <a:pt x="7105" y="478258"/>
                    </a:cubicBezTo>
                    <a:cubicBezTo>
                      <a:pt x="-944" y="492845"/>
                      <a:pt x="-6234" y="475752"/>
                      <a:pt x="14548" y="499745"/>
                    </a:cubicBezTo>
                    <a:cubicBezTo>
                      <a:pt x="15445" y="500778"/>
                      <a:pt x="16203" y="502064"/>
                      <a:pt x="17323" y="502746"/>
                    </a:cubicBezTo>
                    <a:cubicBezTo>
                      <a:pt x="31084" y="511107"/>
                      <a:pt x="46839" y="533388"/>
                      <a:pt x="51272" y="535196"/>
                    </a:cubicBezTo>
                    <a:cubicBezTo>
                      <a:pt x="52970" y="535890"/>
                      <a:pt x="54999" y="537391"/>
                      <a:pt x="55565" y="538991"/>
                    </a:cubicBezTo>
                    <a:cubicBezTo>
                      <a:pt x="59054" y="548856"/>
                      <a:pt x="71739" y="548365"/>
                      <a:pt x="77515" y="563622"/>
                    </a:cubicBezTo>
                    <a:cubicBezTo>
                      <a:pt x="90754" y="566719"/>
                      <a:pt x="96005" y="582978"/>
                      <a:pt x="83603" y="591630"/>
                    </a:cubicBezTo>
                    <a:cubicBezTo>
                      <a:pt x="81837" y="592859"/>
                      <a:pt x="65552" y="612781"/>
                      <a:pt x="57116" y="620703"/>
                    </a:cubicBezTo>
                    <a:cubicBezTo>
                      <a:pt x="55083" y="622611"/>
                      <a:pt x="53568" y="624295"/>
                      <a:pt x="52388" y="625800"/>
                    </a:cubicBezTo>
                    <a:cubicBezTo>
                      <a:pt x="79337" y="626282"/>
                      <a:pt x="105915" y="626757"/>
                      <a:pt x="132035" y="627224"/>
                    </a:cubicBezTo>
                    <a:cubicBezTo>
                      <a:pt x="139542" y="619358"/>
                      <a:pt x="172809" y="586973"/>
                      <a:pt x="172849" y="58690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649952" y="3622062"/>
                <a:ext cx="190730" cy="635289"/>
              </a:xfrm>
              <a:custGeom>
                <a:rect b="b" l="l" r="r" t="t"/>
                <a:pathLst>
                  <a:path extrusionOk="0" h="635289" w="190730">
                    <a:moveTo>
                      <a:pt x="179202" y="592169"/>
                    </a:moveTo>
                    <a:cubicBezTo>
                      <a:pt x="192174" y="581006"/>
                      <a:pt x="191190" y="583102"/>
                      <a:pt x="189934" y="581956"/>
                    </a:cubicBezTo>
                    <a:cubicBezTo>
                      <a:pt x="184763" y="577239"/>
                      <a:pt x="175917" y="565263"/>
                      <a:pt x="137212" y="531512"/>
                    </a:cubicBezTo>
                    <a:cubicBezTo>
                      <a:pt x="131440" y="526484"/>
                      <a:pt x="116032" y="518282"/>
                      <a:pt x="121322" y="505240"/>
                    </a:cubicBezTo>
                    <a:cubicBezTo>
                      <a:pt x="131711" y="479631"/>
                      <a:pt x="138603" y="480920"/>
                      <a:pt x="175451" y="427419"/>
                    </a:cubicBezTo>
                    <a:cubicBezTo>
                      <a:pt x="177030" y="425136"/>
                      <a:pt x="176412" y="427571"/>
                      <a:pt x="184496" y="420124"/>
                    </a:cubicBezTo>
                    <a:cubicBezTo>
                      <a:pt x="133680" y="377346"/>
                      <a:pt x="147394" y="376037"/>
                      <a:pt x="126090" y="365736"/>
                    </a:cubicBezTo>
                    <a:cubicBezTo>
                      <a:pt x="122645" y="364072"/>
                      <a:pt x="114190" y="351932"/>
                      <a:pt x="113484" y="343240"/>
                    </a:cubicBezTo>
                    <a:cubicBezTo>
                      <a:pt x="112583" y="332197"/>
                      <a:pt x="116697" y="332026"/>
                      <a:pt x="119651" y="327784"/>
                    </a:cubicBezTo>
                    <a:cubicBezTo>
                      <a:pt x="122259" y="315835"/>
                      <a:pt x="137738" y="301624"/>
                      <a:pt x="141151" y="291974"/>
                    </a:cubicBezTo>
                    <a:cubicBezTo>
                      <a:pt x="143068" y="286550"/>
                      <a:pt x="148777" y="287141"/>
                      <a:pt x="164966" y="267773"/>
                    </a:cubicBezTo>
                    <a:cubicBezTo>
                      <a:pt x="169599" y="262230"/>
                      <a:pt x="173948" y="256364"/>
                      <a:pt x="178879" y="251020"/>
                    </a:cubicBezTo>
                    <a:cubicBezTo>
                      <a:pt x="158117" y="231752"/>
                      <a:pt x="174953" y="253530"/>
                      <a:pt x="157392" y="229808"/>
                    </a:cubicBezTo>
                    <a:cubicBezTo>
                      <a:pt x="154322" y="225662"/>
                      <a:pt x="149443" y="222896"/>
                      <a:pt x="146002" y="218969"/>
                    </a:cubicBezTo>
                    <a:cubicBezTo>
                      <a:pt x="142737" y="215242"/>
                      <a:pt x="133198" y="194418"/>
                      <a:pt x="129351" y="191844"/>
                    </a:cubicBezTo>
                    <a:cubicBezTo>
                      <a:pt x="119719" y="185398"/>
                      <a:pt x="118137" y="177676"/>
                      <a:pt x="110463" y="169575"/>
                    </a:cubicBezTo>
                    <a:cubicBezTo>
                      <a:pt x="107190" y="166123"/>
                      <a:pt x="104826" y="161370"/>
                      <a:pt x="107142" y="155898"/>
                    </a:cubicBezTo>
                    <a:cubicBezTo>
                      <a:pt x="107524" y="154992"/>
                      <a:pt x="106352" y="144181"/>
                      <a:pt x="114601" y="140613"/>
                    </a:cubicBezTo>
                    <a:cubicBezTo>
                      <a:pt x="118220" y="139053"/>
                      <a:pt x="121158" y="134882"/>
                      <a:pt x="125189" y="129383"/>
                    </a:cubicBezTo>
                    <a:cubicBezTo>
                      <a:pt x="129287" y="123792"/>
                      <a:pt x="144280" y="117857"/>
                      <a:pt x="148402" y="112290"/>
                    </a:cubicBezTo>
                    <a:cubicBezTo>
                      <a:pt x="190938" y="54798"/>
                      <a:pt x="210692" y="86422"/>
                      <a:pt x="163021" y="41832"/>
                    </a:cubicBezTo>
                    <a:cubicBezTo>
                      <a:pt x="154549" y="33910"/>
                      <a:pt x="153397" y="24496"/>
                      <a:pt x="135972" y="16067"/>
                    </a:cubicBezTo>
                    <a:cubicBezTo>
                      <a:pt x="133493" y="14866"/>
                      <a:pt x="127987" y="7994"/>
                      <a:pt x="125105" y="0"/>
                    </a:cubicBezTo>
                    <a:cubicBezTo>
                      <a:pt x="89804" y="1193"/>
                      <a:pt x="52359" y="2418"/>
                      <a:pt x="13199" y="3660"/>
                    </a:cubicBezTo>
                    <a:cubicBezTo>
                      <a:pt x="6267" y="10943"/>
                      <a:pt x="15161" y="3528"/>
                      <a:pt x="3057" y="14112"/>
                    </a:cubicBezTo>
                    <a:cubicBezTo>
                      <a:pt x="-1655" y="18234"/>
                      <a:pt x="-8061" y="12930"/>
                      <a:pt x="44713" y="61591"/>
                    </a:cubicBezTo>
                    <a:cubicBezTo>
                      <a:pt x="71590" y="86398"/>
                      <a:pt x="87337" y="71344"/>
                      <a:pt x="26187" y="127970"/>
                    </a:cubicBezTo>
                    <a:cubicBezTo>
                      <a:pt x="24748" y="139137"/>
                      <a:pt x="11059" y="131905"/>
                      <a:pt x="31597" y="156513"/>
                    </a:cubicBezTo>
                    <a:cubicBezTo>
                      <a:pt x="35759" y="161497"/>
                      <a:pt x="51223" y="166606"/>
                      <a:pt x="55094" y="171826"/>
                    </a:cubicBezTo>
                    <a:cubicBezTo>
                      <a:pt x="73404" y="196525"/>
                      <a:pt x="77024" y="193979"/>
                      <a:pt x="76063" y="201406"/>
                    </a:cubicBezTo>
                    <a:cubicBezTo>
                      <a:pt x="91200" y="214037"/>
                      <a:pt x="22165" y="268659"/>
                      <a:pt x="9221" y="294624"/>
                    </a:cubicBezTo>
                    <a:cubicBezTo>
                      <a:pt x="25314" y="309186"/>
                      <a:pt x="23815" y="309865"/>
                      <a:pt x="25530" y="310906"/>
                    </a:cubicBezTo>
                    <a:cubicBezTo>
                      <a:pt x="38892" y="319024"/>
                      <a:pt x="54189" y="340658"/>
                      <a:pt x="58490" y="342410"/>
                    </a:cubicBezTo>
                    <a:cubicBezTo>
                      <a:pt x="60141" y="343084"/>
                      <a:pt x="62110" y="344541"/>
                      <a:pt x="62656" y="346098"/>
                    </a:cubicBezTo>
                    <a:cubicBezTo>
                      <a:pt x="66710" y="357571"/>
                      <a:pt x="89561" y="358122"/>
                      <a:pt x="86284" y="385910"/>
                    </a:cubicBezTo>
                    <a:cubicBezTo>
                      <a:pt x="70900" y="397428"/>
                      <a:pt x="69780" y="408897"/>
                      <a:pt x="57789" y="417681"/>
                    </a:cubicBezTo>
                    <a:cubicBezTo>
                      <a:pt x="47152" y="425467"/>
                      <a:pt x="14658" y="461569"/>
                      <a:pt x="10401" y="470460"/>
                    </a:cubicBezTo>
                    <a:cubicBezTo>
                      <a:pt x="5414" y="480876"/>
                      <a:pt x="-6729" y="467643"/>
                      <a:pt x="36839" y="512607"/>
                    </a:cubicBezTo>
                    <a:cubicBezTo>
                      <a:pt x="38370" y="514192"/>
                      <a:pt x="38833" y="516790"/>
                      <a:pt x="40328" y="518426"/>
                    </a:cubicBezTo>
                    <a:cubicBezTo>
                      <a:pt x="43608" y="522014"/>
                      <a:pt x="67835" y="547831"/>
                      <a:pt x="72084" y="549235"/>
                    </a:cubicBezTo>
                    <a:cubicBezTo>
                      <a:pt x="76944" y="550852"/>
                      <a:pt x="89194" y="559029"/>
                      <a:pt x="87612" y="563515"/>
                    </a:cubicBezTo>
                    <a:cubicBezTo>
                      <a:pt x="95561" y="583999"/>
                      <a:pt x="81560" y="592117"/>
                      <a:pt x="76457" y="598063"/>
                    </a:cubicBezTo>
                    <a:cubicBezTo>
                      <a:pt x="64641" y="611784"/>
                      <a:pt x="54699" y="613145"/>
                      <a:pt x="54089" y="615336"/>
                    </a:cubicBezTo>
                    <a:cubicBezTo>
                      <a:pt x="52973" y="619346"/>
                      <a:pt x="49688" y="621749"/>
                      <a:pt x="46638" y="623421"/>
                    </a:cubicBezTo>
                    <a:cubicBezTo>
                      <a:pt x="34734" y="629950"/>
                      <a:pt x="40152" y="632580"/>
                      <a:pt x="35432" y="633542"/>
                    </a:cubicBezTo>
                    <a:cubicBezTo>
                      <a:pt x="71363" y="634168"/>
                      <a:pt x="106249" y="634759"/>
                      <a:pt x="139899" y="635290"/>
                    </a:cubicBezTo>
                    <a:cubicBezTo>
                      <a:pt x="145225" y="627033"/>
                      <a:pt x="156790" y="611444"/>
                      <a:pt x="179202" y="59216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3088213" y="3659715"/>
                <a:ext cx="145836" cy="622419"/>
              </a:xfrm>
              <a:custGeom>
                <a:rect b="b" l="l" r="r" t="t"/>
                <a:pathLst>
                  <a:path extrusionOk="0" h="622419" w="145836">
                    <a:moveTo>
                      <a:pt x="82790" y="604712"/>
                    </a:moveTo>
                    <a:cubicBezTo>
                      <a:pt x="86696" y="603072"/>
                      <a:pt x="132155" y="548968"/>
                      <a:pt x="142284" y="540807"/>
                    </a:cubicBezTo>
                    <a:cubicBezTo>
                      <a:pt x="141543" y="539354"/>
                      <a:pt x="92349" y="491005"/>
                      <a:pt x="79158" y="479567"/>
                    </a:cubicBezTo>
                    <a:cubicBezTo>
                      <a:pt x="76495" y="477256"/>
                      <a:pt x="69251" y="463795"/>
                      <a:pt x="60469" y="457797"/>
                    </a:cubicBezTo>
                    <a:cubicBezTo>
                      <a:pt x="55900" y="454676"/>
                      <a:pt x="56949" y="452461"/>
                      <a:pt x="58795" y="448574"/>
                    </a:cubicBezTo>
                    <a:cubicBezTo>
                      <a:pt x="57057" y="441447"/>
                      <a:pt x="60066" y="432663"/>
                      <a:pt x="68334" y="429111"/>
                    </a:cubicBezTo>
                    <a:cubicBezTo>
                      <a:pt x="80095" y="408985"/>
                      <a:pt x="109667" y="378830"/>
                      <a:pt x="111975" y="373578"/>
                    </a:cubicBezTo>
                    <a:cubicBezTo>
                      <a:pt x="112716" y="371898"/>
                      <a:pt x="116627" y="371683"/>
                      <a:pt x="117110" y="370885"/>
                    </a:cubicBezTo>
                    <a:cubicBezTo>
                      <a:pt x="118365" y="368813"/>
                      <a:pt x="130735" y="352938"/>
                      <a:pt x="140590" y="343468"/>
                    </a:cubicBezTo>
                    <a:cubicBezTo>
                      <a:pt x="135938" y="339341"/>
                      <a:pt x="112102" y="318138"/>
                      <a:pt x="108734" y="312706"/>
                    </a:cubicBezTo>
                    <a:cubicBezTo>
                      <a:pt x="98221" y="295737"/>
                      <a:pt x="83009" y="293391"/>
                      <a:pt x="80226" y="289256"/>
                    </a:cubicBezTo>
                    <a:cubicBezTo>
                      <a:pt x="75151" y="281713"/>
                      <a:pt x="68530" y="268045"/>
                      <a:pt x="73860" y="260634"/>
                    </a:cubicBezTo>
                    <a:cubicBezTo>
                      <a:pt x="76555" y="256878"/>
                      <a:pt x="74844" y="250505"/>
                      <a:pt x="80872" y="248865"/>
                    </a:cubicBezTo>
                    <a:cubicBezTo>
                      <a:pt x="82415" y="243717"/>
                      <a:pt x="87059" y="240823"/>
                      <a:pt x="89806" y="236565"/>
                    </a:cubicBezTo>
                    <a:cubicBezTo>
                      <a:pt x="104432" y="213893"/>
                      <a:pt x="113039" y="212085"/>
                      <a:pt x="113462" y="208709"/>
                    </a:cubicBezTo>
                    <a:cubicBezTo>
                      <a:pt x="114494" y="200516"/>
                      <a:pt x="123592" y="194354"/>
                      <a:pt x="130979" y="190746"/>
                    </a:cubicBezTo>
                    <a:cubicBezTo>
                      <a:pt x="129571" y="188998"/>
                      <a:pt x="107554" y="150666"/>
                      <a:pt x="101363" y="144708"/>
                    </a:cubicBezTo>
                    <a:cubicBezTo>
                      <a:pt x="92696" y="136363"/>
                      <a:pt x="94434" y="129243"/>
                      <a:pt x="90284" y="118340"/>
                    </a:cubicBezTo>
                    <a:cubicBezTo>
                      <a:pt x="89140" y="115331"/>
                      <a:pt x="90503" y="112621"/>
                      <a:pt x="94849" y="99204"/>
                    </a:cubicBezTo>
                    <a:cubicBezTo>
                      <a:pt x="102459" y="99033"/>
                      <a:pt x="122368" y="77382"/>
                      <a:pt x="126255" y="73515"/>
                    </a:cubicBezTo>
                    <a:cubicBezTo>
                      <a:pt x="146211" y="53661"/>
                      <a:pt x="148822" y="55082"/>
                      <a:pt x="143325" y="53046"/>
                    </a:cubicBezTo>
                    <a:cubicBezTo>
                      <a:pt x="138210" y="51151"/>
                      <a:pt x="145035" y="51099"/>
                      <a:pt x="119402" y="33986"/>
                    </a:cubicBezTo>
                    <a:cubicBezTo>
                      <a:pt x="112358" y="29289"/>
                      <a:pt x="93079" y="5432"/>
                      <a:pt x="84320" y="0"/>
                    </a:cubicBezTo>
                    <a:cubicBezTo>
                      <a:pt x="67406" y="2406"/>
                      <a:pt x="52863" y="7184"/>
                      <a:pt x="42972" y="15903"/>
                    </a:cubicBezTo>
                    <a:cubicBezTo>
                      <a:pt x="31124" y="26467"/>
                      <a:pt x="39635" y="38971"/>
                      <a:pt x="53728" y="72801"/>
                    </a:cubicBezTo>
                    <a:cubicBezTo>
                      <a:pt x="63307" y="101930"/>
                      <a:pt x="50423" y="95158"/>
                      <a:pt x="19834" y="107908"/>
                    </a:cubicBezTo>
                    <a:cubicBezTo>
                      <a:pt x="-24887" y="123038"/>
                      <a:pt x="40987" y="155715"/>
                      <a:pt x="69722" y="201789"/>
                    </a:cubicBezTo>
                    <a:cubicBezTo>
                      <a:pt x="-6281" y="299022"/>
                      <a:pt x="-28941" y="257928"/>
                      <a:pt x="85078" y="375686"/>
                    </a:cubicBezTo>
                    <a:cubicBezTo>
                      <a:pt x="-15905" y="494257"/>
                      <a:pt x="-38389" y="441123"/>
                      <a:pt x="80322" y="522808"/>
                    </a:cubicBezTo>
                    <a:cubicBezTo>
                      <a:pt x="40839" y="576760"/>
                      <a:pt x="14225" y="609266"/>
                      <a:pt x="25563" y="622419"/>
                    </a:cubicBezTo>
                    <a:cubicBezTo>
                      <a:pt x="37710" y="618420"/>
                      <a:pt x="53353" y="614813"/>
                      <a:pt x="72058" y="611560"/>
                    </a:cubicBezTo>
                    <a:cubicBezTo>
                      <a:pt x="74864" y="606316"/>
                      <a:pt x="78974" y="606312"/>
                      <a:pt x="82790" y="604712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7517" y="3617548"/>
                <a:ext cx="173134" cy="641567"/>
              </a:xfrm>
              <a:custGeom>
                <a:rect b="b" l="l" r="r" t="t"/>
                <a:pathLst>
                  <a:path extrusionOk="0" h="641567" w="173134">
                    <a:moveTo>
                      <a:pt x="163212" y="587883"/>
                    </a:moveTo>
                    <a:cubicBezTo>
                      <a:pt x="166234" y="584107"/>
                      <a:pt x="165086" y="586570"/>
                      <a:pt x="169563" y="582970"/>
                    </a:cubicBezTo>
                    <a:cubicBezTo>
                      <a:pt x="169435" y="582710"/>
                      <a:pt x="126680" y="539286"/>
                      <a:pt x="106436" y="521730"/>
                    </a:cubicBezTo>
                    <a:cubicBezTo>
                      <a:pt x="103773" y="519420"/>
                      <a:pt x="96526" y="505963"/>
                      <a:pt x="87747" y="499960"/>
                    </a:cubicBezTo>
                    <a:cubicBezTo>
                      <a:pt x="83159" y="496828"/>
                      <a:pt x="84227" y="494617"/>
                      <a:pt x="86073" y="490738"/>
                    </a:cubicBezTo>
                    <a:cubicBezTo>
                      <a:pt x="84335" y="483610"/>
                      <a:pt x="87345" y="474822"/>
                      <a:pt x="95613" y="471274"/>
                    </a:cubicBezTo>
                    <a:cubicBezTo>
                      <a:pt x="106205" y="453144"/>
                      <a:pt x="153485" y="399455"/>
                      <a:pt x="167873" y="385627"/>
                    </a:cubicBezTo>
                    <a:cubicBezTo>
                      <a:pt x="163069" y="381369"/>
                      <a:pt x="139377" y="360281"/>
                      <a:pt x="136016" y="354865"/>
                    </a:cubicBezTo>
                    <a:cubicBezTo>
                      <a:pt x="125504" y="337896"/>
                      <a:pt x="110291" y="335550"/>
                      <a:pt x="107509" y="331415"/>
                    </a:cubicBezTo>
                    <a:cubicBezTo>
                      <a:pt x="102434" y="323873"/>
                      <a:pt x="95812" y="310204"/>
                      <a:pt x="101142" y="302793"/>
                    </a:cubicBezTo>
                    <a:cubicBezTo>
                      <a:pt x="103837" y="299038"/>
                      <a:pt x="102127" y="292664"/>
                      <a:pt x="108154" y="291024"/>
                    </a:cubicBezTo>
                    <a:cubicBezTo>
                      <a:pt x="109697" y="285876"/>
                      <a:pt x="114341" y="282982"/>
                      <a:pt x="117088" y="278724"/>
                    </a:cubicBezTo>
                    <a:cubicBezTo>
                      <a:pt x="131715" y="256048"/>
                      <a:pt x="140322" y="254248"/>
                      <a:pt x="140748" y="250868"/>
                    </a:cubicBezTo>
                    <a:cubicBezTo>
                      <a:pt x="141777" y="242675"/>
                      <a:pt x="150882" y="236513"/>
                      <a:pt x="158265" y="232905"/>
                    </a:cubicBezTo>
                    <a:cubicBezTo>
                      <a:pt x="156842" y="231149"/>
                      <a:pt x="134848" y="192837"/>
                      <a:pt x="128645" y="186867"/>
                    </a:cubicBezTo>
                    <a:cubicBezTo>
                      <a:pt x="119978" y="178522"/>
                      <a:pt x="121717" y="171403"/>
                      <a:pt x="117567" y="160500"/>
                    </a:cubicBezTo>
                    <a:cubicBezTo>
                      <a:pt x="116422" y="157490"/>
                      <a:pt x="117786" y="154781"/>
                      <a:pt x="122131" y="141364"/>
                    </a:cubicBezTo>
                    <a:cubicBezTo>
                      <a:pt x="131874" y="141144"/>
                      <a:pt x="162403" y="104975"/>
                      <a:pt x="169256" y="100801"/>
                    </a:cubicBezTo>
                    <a:cubicBezTo>
                      <a:pt x="175690" y="96878"/>
                      <a:pt x="172632" y="95956"/>
                      <a:pt x="170607" y="95205"/>
                    </a:cubicBezTo>
                    <a:cubicBezTo>
                      <a:pt x="165497" y="93310"/>
                      <a:pt x="172317" y="93258"/>
                      <a:pt x="146684" y="76145"/>
                    </a:cubicBezTo>
                    <a:cubicBezTo>
                      <a:pt x="139193" y="71145"/>
                      <a:pt x="117088" y="43584"/>
                      <a:pt x="109701" y="41193"/>
                    </a:cubicBezTo>
                    <a:cubicBezTo>
                      <a:pt x="107505" y="40483"/>
                      <a:pt x="96881" y="27984"/>
                      <a:pt x="97120" y="22201"/>
                    </a:cubicBezTo>
                    <a:cubicBezTo>
                      <a:pt x="95318" y="17584"/>
                      <a:pt x="95987" y="4661"/>
                      <a:pt x="103993" y="0"/>
                    </a:cubicBezTo>
                    <a:cubicBezTo>
                      <a:pt x="79838" y="922"/>
                      <a:pt x="53714" y="1872"/>
                      <a:pt x="25916" y="2849"/>
                    </a:cubicBezTo>
                    <a:cubicBezTo>
                      <a:pt x="42943" y="23043"/>
                      <a:pt x="86392" y="63099"/>
                      <a:pt x="88796" y="74437"/>
                    </a:cubicBezTo>
                    <a:cubicBezTo>
                      <a:pt x="90319" y="81493"/>
                      <a:pt x="84901" y="81609"/>
                      <a:pt x="87763" y="85580"/>
                    </a:cubicBezTo>
                    <a:cubicBezTo>
                      <a:pt x="74990" y="93298"/>
                      <a:pt x="69708" y="99464"/>
                      <a:pt x="49867" y="119597"/>
                    </a:cubicBezTo>
                    <a:cubicBezTo>
                      <a:pt x="35632" y="134040"/>
                      <a:pt x="17206" y="139827"/>
                      <a:pt x="3787" y="158333"/>
                    </a:cubicBezTo>
                    <a:cubicBezTo>
                      <a:pt x="2587" y="159989"/>
                      <a:pt x="1363" y="161477"/>
                      <a:pt x="0" y="162659"/>
                    </a:cubicBezTo>
                    <a:cubicBezTo>
                      <a:pt x="2348" y="167807"/>
                      <a:pt x="5402" y="172608"/>
                      <a:pt x="10883" y="175513"/>
                    </a:cubicBezTo>
                    <a:cubicBezTo>
                      <a:pt x="15635" y="178035"/>
                      <a:pt x="45383" y="235631"/>
                      <a:pt x="70996" y="242795"/>
                    </a:cubicBezTo>
                    <a:cubicBezTo>
                      <a:pt x="73783" y="249507"/>
                      <a:pt x="75720" y="250593"/>
                      <a:pt x="73854" y="253039"/>
                    </a:cubicBezTo>
                    <a:cubicBezTo>
                      <a:pt x="69756" y="273628"/>
                      <a:pt x="70669" y="271768"/>
                      <a:pt x="70406" y="271816"/>
                    </a:cubicBezTo>
                    <a:cubicBezTo>
                      <a:pt x="64745" y="272790"/>
                      <a:pt x="65491" y="279953"/>
                      <a:pt x="60731" y="281713"/>
                    </a:cubicBezTo>
                    <a:cubicBezTo>
                      <a:pt x="48062" y="286399"/>
                      <a:pt x="8284" y="332820"/>
                      <a:pt x="3253" y="339469"/>
                    </a:cubicBezTo>
                    <a:cubicBezTo>
                      <a:pt x="7714" y="343065"/>
                      <a:pt x="9101" y="342294"/>
                      <a:pt x="9723" y="343695"/>
                    </a:cubicBezTo>
                    <a:cubicBezTo>
                      <a:pt x="15679" y="357088"/>
                      <a:pt x="29289" y="363673"/>
                      <a:pt x="37581" y="375167"/>
                    </a:cubicBezTo>
                    <a:cubicBezTo>
                      <a:pt x="43457" y="383312"/>
                      <a:pt x="51032" y="390428"/>
                      <a:pt x="58048" y="397735"/>
                    </a:cubicBezTo>
                    <a:cubicBezTo>
                      <a:pt x="87114" y="428010"/>
                      <a:pt x="79858" y="425076"/>
                      <a:pt x="73763" y="437161"/>
                    </a:cubicBezTo>
                    <a:cubicBezTo>
                      <a:pt x="64287" y="455913"/>
                      <a:pt x="60563" y="449369"/>
                      <a:pt x="35313" y="484292"/>
                    </a:cubicBezTo>
                    <a:cubicBezTo>
                      <a:pt x="22715" y="501724"/>
                      <a:pt x="19462" y="497682"/>
                      <a:pt x="15045" y="505033"/>
                    </a:cubicBezTo>
                    <a:cubicBezTo>
                      <a:pt x="35938" y="532430"/>
                      <a:pt x="49788" y="537135"/>
                      <a:pt x="56740" y="552556"/>
                    </a:cubicBezTo>
                    <a:cubicBezTo>
                      <a:pt x="59726" y="559180"/>
                      <a:pt x="71666" y="560849"/>
                      <a:pt x="75274" y="570670"/>
                    </a:cubicBezTo>
                    <a:cubicBezTo>
                      <a:pt x="76713" y="574589"/>
                      <a:pt x="95114" y="575459"/>
                      <a:pt x="85662" y="588110"/>
                    </a:cubicBezTo>
                    <a:cubicBezTo>
                      <a:pt x="84371" y="595333"/>
                      <a:pt x="82019" y="600330"/>
                      <a:pt x="76434" y="606316"/>
                    </a:cubicBezTo>
                    <a:cubicBezTo>
                      <a:pt x="55193" y="623337"/>
                      <a:pt x="44067" y="633941"/>
                      <a:pt x="36792" y="640486"/>
                    </a:cubicBezTo>
                    <a:cubicBezTo>
                      <a:pt x="64693" y="640897"/>
                      <a:pt x="91610" y="641264"/>
                      <a:pt x="117363" y="641567"/>
                    </a:cubicBezTo>
                    <a:cubicBezTo>
                      <a:pt x="115928" y="637305"/>
                      <a:pt x="133887" y="624538"/>
                      <a:pt x="163212" y="58788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3477781" y="3655513"/>
                <a:ext cx="174737" cy="591721"/>
              </a:xfrm>
              <a:custGeom>
                <a:rect b="b" l="l" r="r" t="t"/>
                <a:pathLst>
                  <a:path extrusionOk="0" h="591721" w="174737">
                    <a:moveTo>
                      <a:pt x="91778" y="471123"/>
                    </a:moveTo>
                    <a:cubicBezTo>
                      <a:pt x="85236" y="466354"/>
                      <a:pt x="81297" y="464897"/>
                      <a:pt x="83861" y="459697"/>
                    </a:cubicBezTo>
                    <a:cubicBezTo>
                      <a:pt x="85447" y="456476"/>
                      <a:pt x="81648" y="447010"/>
                      <a:pt x="90729" y="439990"/>
                    </a:cubicBezTo>
                    <a:cubicBezTo>
                      <a:pt x="92416" y="438681"/>
                      <a:pt x="139393" y="380866"/>
                      <a:pt x="139508" y="380594"/>
                    </a:cubicBezTo>
                    <a:cubicBezTo>
                      <a:pt x="140270" y="378862"/>
                      <a:pt x="144304" y="378639"/>
                      <a:pt x="144799" y="377817"/>
                    </a:cubicBezTo>
                    <a:cubicBezTo>
                      <a:pt x="149196" y="370557"/>
                      <a:pt x="156132" y="365321"/>
                      <a:pt x="160418" y="357998"/>
                    </a:cubicBezTo>
                    <a:cubicBezTo>
                      <a:pt x="168132" y="344813"/>
                      <a:pt x="180111" y="360409"/>
                      <a:pt x="142064" y="324814"/>
                    </a:cubicBezTo>
                    <a:cubicBezTo>
                      <a:pt x="133600" y="316901"/>
                      <a:pt x="132424" y="307470"/>
                      <a:pt x="115015" y="299050"/>
                    </a:cubicBezTo>
                    <a:cubicBezTo>
                      <a:pt x="99408" y="291503"/>
                      <a:pt x="95669" y="270647"/>
                      <a:pt x="100257" y="264265"/>
                    </a:cubicBezTo>
                    <a:cubicBezTo>
                      <a:pt x="103036" y="260398"/>
                      <a:pt x="101274" y="253833"/>
                      <a:pt x="107477" y="252145"/>
                    </a:cubicBezTo>
                    <a:cubicBezTo>
                      <a:pt x="107983" y="250465"/>
                      <a:pt x="126425" y="223826"/>
                      <a:pt x="138556" y="214001"/>
                    </a:cubicBezTo>
                    <a:cubicBezTo>
                      <a:pt x="145225" y="208597"/>
                      <a:pt x="134278" y="209930"/>
                      <a:pt x="155981" y="194027"/>
                    </a:cubicBezTo>
                    <a:cubicBezTo>
                      <a:pt x="159589" y="191385"/>
                      <a:pt x="159461" y="193085"/>
                      <a:pt x="158548" y="191556"/>
                    </a:cubicBezTo>
                    <a:cubicBezTo>
                      <a:pt x="105790" y="103642"/>
                      <a:pt x="137515" y="171103"/>
                      <a:pt x="117176" y="117710"/>
                    </a:cubicBezTo>
                    <a:cubicBezTo>
                      <a:pt x="115996" y="114613"/>
                      <a:pt x="117403" y="111819"/>
                      <a:pt x="121876" y="98003"/>
                    </a:cubicBezTo>
                    <a:cubicBezTo>
                      <a:pt x="130172" y="97811"/>
                      <a:pt x="174578" y="52176"/>
                      <a:pt x="174737" y="51909"/>
                    </a:cubicBezTo>
                    <a:cubicBezTo>
                      <a:pt x="171536" y="50021"/>
                      <a:pt x="170787" y="50588"/>
                      <a:pt x="168570" y="47934"/>
                    </a:cubicBezTo>
                    <a:cubicBezTo>
                      <a:pt x="157476" y="34688"/>
                      <a:pt x="143395" y="31587"/>
                      <a:pt x="135849" y="20010"/>
                    </a:cubicBezTo>
                    <a:cubicBezTo>
                      <a:pt x="131639" y="13553"/>
                      <a:pt x="123188" y="6581"/>
                      <a:pt x="115418" y="0"/>
                    </a:cubicBezTo>
                    <a:cubicBezTo>
                      <a:pt x="92703" y="583"/>
                      <a:pt x="71040" y="1133"/>
                      <a:pt x="50565" y="1652"/>
                    </a:cubicBezTo>
                    <a:cubicBezTo>
                      <a:pt x="62118" y="15089"/>
                      <a:pt x="84239" y="34349"/>
                      <a:pt x="86217" y="43652"/>
                    </a:cubicBezTo>
                    <a:cubicBezTo>
                      <a:pt x="87696" y="50504"/>
                      <a:pt x="82433" y="50616"/>
                      <a:pt x="85216" y="54471"/>
                    </a:cubicBezTo>
                    <a:cubicBezTo>
                      <a:pt x="72818" y="61962"/>
                      <a:pt x="67687" y="67952"/>
                      <a:pt x="48420" y="87499"/>
                    </a:cubicBezTo>
                    <a:cubicBezTo>
                      <a:pt x="34599" y="101519"/>
                      <a:pt x="16708" y="107138"/>
                      <a:pt x="3680" y="125109"/>
                    </a:cubicBezTo>
                    <a:cubicBezTo>
                      <a:pt x="2515" y="126717"/>
                      <a:pt x="1328" y="128162"/>
                      <a:pt x="0" y="129307"/>
                    </a:cubicBezTo>
                    <a:cubicBezTo>
                      <a:pt x="2280" y="134304"/>
                      <a:pt x="5246" y="138965"/>
                      <a:pt x="10564" y="141791"/>
                    </a:cubicBezTo>
                    <a:cubicBezTo>
                      <a:pt x="15141" y="144225"/>
                      <a:pt x="44115" y="200177"/>
                      <a:pt x="68931" y="207113"/>
                    </a:cubicBezTo>
                    <a:cubicBezTo>
                      <a:pt x="71634" y="213630"/>
                      <a:pt x="73520" y="214683"/>
                      <a:pt x="71706" y="217058"/>
                    </a:cubicBezTo>
                    <a:cubicBezTo>
                      <a:pt x="67727" y="237048"/>
                      <a:pt x="68612" y="235244"/>
                      <a:pt x="68357" y="235288"/>
                    </a:cubicBezTo>
                    <a:cubicBezTo>
                      <a:pt x="62860" y="236234"/>
                      <a:pt x="63585" y="243190"/>
                      <a:pt x="58961" y="244898"/>
                    </a:cubicBezTo>
                    <a:cubicBezTo>
                      <a:pt x="46658" y="249451"/>
                      <a:pt x="8061" y="294496"/>
                      <a:pt x="3153" y="300973"/>
                    </a:cubicBezTo>
                    <a:cubicBezTo>
                      <a:pt x="7483" y="304461"/>
                      <a:pt x="8830" y="303715"/>
                      <a:pt x="9436" y="305076"/>
                    </a:cubicBezTo>
                    <a:cubicBezTo>
                      <a:pt x="15217" y="318078"/>
                      <a:pt x="28436" y="324471"/>
                      <a:pt x="36485" y="335634"/>
                    </a:cubicBezTo>
                    <a:cubicBezTo>
                      <a:pt x="42185" y="343543"/>
                      <a:pt x="49541" y="350448"/>
                      <a:pt x="56354" y="357543"/>
                    </a:cubicBezTo>
                    <a:cubicBezTo>
                      <a:pt x="84574" y="386940"/>
                      <a:pt x="77526" y="384090"/>
                      <a:pt x="71610" y="395823"/>
                    </a:cubicBezTo>
                    <a:cubicBezTo>
                      <a:pt x="62413" y="414034"/>
                      <a:pt x="58793" y="407676"/>
                      <a:pt x="34276" y="441586"/>
                    </a:cubicBezTo>
                    <a:cubicBezTo>
                      <a:pt x="22045" y="458512"/>
                      <a:pt x="18888" y="454585"/>
                      <a:pt x="14595" y="461724"/>
                    </a:cubicBezTo>
                    <a:cubicBezTo>
                      <a:pt x="34878" y="488323"/>
                      <a:pt x="48325" y="492893"/>
                      <a:pt x="55074" y="507862"/>
                    </a:cubicBezTo>
                    <a:cubicBezTo>
                      <a:pt x="57976" y="514295"/>
                      <a:pt x="69565" y="515916"/>
                      <a:pt x="73065" y="525450"/>
                    </a:cubicBezTo>
                    <a:cubicBezTo>
                      <a:pt x="74468" y="529257"/>
                      <a:pt x="92332" y="530099"/>
                      <a:pt x="83159" y="542383"/>
                    </a:cubicBezTo>
                    <a:cubicBezTo>
                      <a:pt x="81891" y="549455"/>
                      <a:pt x="79587" y="554288"/>
                      <a:pt x="74197" y="560058"/>
                    </a:cubicBezTo>
                    <a:cubicBezTo>
                      <a:pt x="47898" y="581138"/>
                      <a:pt x="42823" y="588745"/>
                      <a:pt x="35209" y="591722"/>
                    </a:cubicBezTo>
                    <a:cubicBezTo>
                      <a:pt x="67675" y="590952"/>
                      <a:pt x="101385" y="590345"/>
                      <a:pt x="136132" y="589890"/>
                    </a:cubicBezTo>
                    <a:cubicBezTo>
                      <a:pt x="145361" y="579338"/>
                      <a:pt x="166091" y="555708"/>
                      <a:pt x="166298" y="555617"/>
                    </a:cubicBezTo>
                    <a:cubicBezTo>
                      <a:pt x="178397" y="550301"/>
                      <a:pt x="112173" y="502969"/>
                      <a:pt x="91778" y="47112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3786650" y="3647392"/>
                <a:ext cx="159868" cy="597145"/>
              </a:xfrm>
              <a:custGeom>
                <a:rect b="b" l="l" r="r" t="t"/>
                <a:pathLst>
                  <a:path extrusionOk="0" h="597145" w="159868">
                    <a:moveTo>
                      <a:pt x="158931" y="556630"/>
                    </a:moveTo>
                    <a:cubicBezTo>
                      <a:pt x="153768" y="551921"/>
                      <a:pt x="144914" y="539941"/>
                      <a:pt x="106209" y="506186"/>
                    </a:cubicBezTo>
                    <a:cubicBezTo>
                      <a:pt x="72539" y="476929"/>
                      <a:pt x="90259" y="480760"/>
                      <a:pt x="144448" y="402093"/>
                    </a:cubicBezTo>
                    <a:cubicBezTo>
                      <a:pt x="152803" y="389973"/>
                      <a:pt x="166553" y="407716"/>
                      <a:pt x="122135" y="366172"/>
                    </a:cubicBezTo>
                    <a:cubicBezTo>
                      <a:pt x="113692" y="358270"/>
                      <a:pt x="112456" y="348803"/>
                      <a:pt x="95087" y="340407"/>
                    </a:cubicBezTo>
                    <a:cubicBezTo>
                      <a:pt x="91642" y="338742"/>
                      <a:pt x="83187" y="326602"/>
                      <a:pt x="82481" y="317910"/>
                    </a:cubicBezTo>
                    <a:cubicBezTo>
                      <a:pt x="81580" y="306868"/>
                      <a:pt x="85702" y="306688"/>
                      <a:pt x="88648" y="302454"/>
                    </a:cubicBezTo>
                    <a:cubicBezTo>
                      <a:pt x="91256" y="290497"/>
                      <a:pt x="106731" y="276306"/>
                      <a:pt x="110148" y="266644"/>
                    </a:cubicBezTo>
                    <a:cubicBezTo>
                      <a:pt x="112065" y="261224"/>
                      <a:pt x="117782" y="261803"/>
                      <a:pt x="133963" y="242444"/>
                    </a:cubicBezTo>
                    <a:cubicBezTo>
                      <a:pt x="138596" y="236900"/>
                      <a:pt x="142945" y="231034"/>
                      <a:pt x="147876" y="225690"/>
                    </a:cubicBezTo>
                    <a:cubicBezTo>
                      <a:pt x="129566" y="208693"/>
                      <a:pt x="143176" y="227155"/>
                      <a:pt x="126393" y="204479"/>
                    </a:cubicBezTo>
                    <a:cubicBezTo>
                      <a:pt x="123323" y="200332"/>
                      <a:pt x="118444" y="197567"/>
                      <a:pt x="115003" y="193640"/>
                    </a:cubicBezTo>
                    <a:cubicBezTo>
                      <a:pt x="111738" y="189912"/>
                      <a:pt x="102199" y="169088"/>
                      <a:pt x="98352" y="166514"/>
                    </a:cubicBezTo>
                    <a:cubicBezTo>
                      <a:pt x="88720" y="160069"/>
                      <a:pt x="87137" y="152346"/>
                      <a:pt x="79463" y="144245"/>
                    </a:cubicBezTo>
                    <a:cubicBezTo>
                      <a:pt x="76190" y="140793"/>
                      <a:pt x="73826" y="136040"/>
                      <a:pt x="76143" y="130568"/>
                    </a:cubicBezTo>
                    <a:cubicBezTo>
                      <a:pt x="76525" y="129662"/>
                      <a:pt x="75349" y="118851"/>
                      <a:pt x="83601" y="115283"/>
                    </a:cubicBezTo>
                    <a:cubicBezTo>
                      <a:pt x="87221" y="113719"/>
                      <a:pt x="90159" y="109553"/>
                      <a:pt x="94190" y="104053"/>
                    </a:cubicBezTo>
                    <a:cubicBezTo>
                      <a:pt x="98288" y="98462"/>
                      <a:pt x="113281" y="92528"/>
                      <a:pt x="117403" y="86960"/>
                    </a:cubicBezTo>
                    <a:cubicBezTo>
                      <a:pt x="160003" y="29377"/>
                      <a:pt x="179968" y="61351"/>
                      <a:pt x="132022" y="16502"/>
                    </a:cubicBezTo>
                    <a:cubicBezTo>
                      <a:pt x="126317" y="11170"/>
                      <a:pt x="124284" y="5719"/>
                      <a:pt x="118376" y="0"/>
                    </a:cubicBezTo>
                    <a:cubicBezTo>
                      <a:pt x="79571" y="1034"/>
                      <a:pt x="41643" y="2031"/>
                      <a:pt x="4923" y="2993"/>
                    </a:cubicBezTo>
                    <a:cubicBezTo>
                      <a:pt x="20164" y="18581"/>
                      <a:pt x="-3875" y="-3935"/>
                      <a:pt x="39730" y="36265"/>
                    </a:cubicBezTo>
                    <a:cubicBezTo>
                      <a:pt x="66407" y="60888"/>
                      <a:pt x="82477" y="45907"/>
                      <a:pt x="21204" y="102644"/>
                    </a:cubicBezTo>
                    <a:cubicBezTo>
                      <a:pt x="19765" y="113807"/>
                      <a:pt x="6075" y="106575"/>
                      <a:pt x="26614" y="131187"/>
                    </a:cubicBezTo>
                    <a:cubicBezTo>
                      <a:pt x="30776" y="136171"/>
                      <a:pt x="46240" y="141280"/>
                      <a:pt x="50111" y="146500"/>
                    </a:cubicBezTo>
                    <a:cubicBezTo>
                      <a:pt x="68421" y="171199"/>
                      <a:pt x="72044" y="168653"/>
                      <a:pt x="71080" y="176080"/>
                    </a:cubicBezTo>
                    <a:cubicBezTo>
                      <a:pt x="86224" y="188703"/>
                      <a:pt x="17186" y="243329"/>
                      <a:pt x="4238" y="269298"/>
                    </a:cubicBezTo>
                    <a:cubicBezTo>
                      <a:pt x="20327" y="283860"/>
                      <a:pt x="18832" y="284539"/>
                      <a:pt x="20547" y="285580"/>
                    </a:cubicBezTo>
                    <a:cubicBezTo>
                      <a:pt x="33909" y="293698"/>
                      <a:pt x="49206" y="315332"/>
                      <a:pt x="53507" y="317084"/>
                    </a:cubicBezTo>
                    <a:cubicBezTo>
                      <a:pt x="55157" y="317759"/>
                      <a:pt x="57123" y="319215"/>
                      <a:pt x="57673" y="320772"/>
                    </a:cubicBezTo>
                    <a:cubicBezTo>
                      <a:pt x="61727" y="332245"/>
                      <a:pt x="84574" y="332796"/>
                      <a:pt x="81301" y="360584"/>
                    </a:cubicBezTo>
                    <a:cubicBezTo>
                      <a:pt x="65917" y="372102"/>
                      <a:pt x="64797" y="383572"/>
                      <a:pt x="52805" y="392355"/>
                    </a:cubicBezTo>
                    <a:cubicBezTo>
                      <a:pt x="42169" y="400142"/>
                      <a:pt x="9675" y="436243"/>
                      <a:pt x="5418" y="445134"/>
                    </a:cubicBezTo>
                    <a:cubicBezTo>
                      <a:pt x="434" y="455546"/>
                      <a:pt x="-11732" y="442301"/>
                      <a:pt x="31856" y="487281"/>
                    </a:cubicBezTo>
                    <a:cubicBezTo>
                      <a:pt x="33387" y="488866"/>
                      <a:pt x="33850" y="491464"/>
                      <a:pt x="35344" y="493100"/>
                    </a:cubicBezTo>
                    <a:cubicBezTo>
                      <a:pt x="38625" y="496688"/>
                      <a:pt x="62852" y="522505"/>
                      <a:pt x="67101" y="523909"/>
                    </a:cubicBezTo>
                    <a:cubicBezTo>
                      <a:pt x="71961" y="525526"/>
                      <a:pt x="84215" y="533703"/>
                      <a:pt x="82629" y="538189"/>
                    </a:cubicBezTo>
                    <a:cubicBezTo>
                      <a:pt x="90578" y="558670"/>
                      <a:pt x="76585" y="566783"/>
                      <a:pt x="71474" y="572733"/>
                    </a:cubicBezTo>
                    <a:cubicBezTo>
                      <a:pt x="59714" y="586394"/>
                      <a:pt x="49716" y="587807"/>
                      <a:pt x="49106" y="590010"/>
                    </a:cubicBezTo>
                    <a:cubicBezTo>
                      <a:pt x="48089" y="593653"/>
                      <a:pt x="46977" y="595733"/>
                      <a:pt x="43026" y="596906"/>
                    </a:cubicBezTo>
                    <a:cubicBezTo>
                      <a:pt x="67918" y="596938"/>
                      <a:pt x="93069" y="597022"/>
                      <a:pt x="118424" y="597145"/>
                    </a:cubicBezTo>
                    <a:cubicBezTo>
                      <a:pt x="158564" y="553310"/>
                      <a:pt x="161542" y="559009"/>
                      <a:pt x="158931" y="55663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3903200" y="3639965"/>
                <a:ext cx="356865" cy="607653"/>
              </a:xfrm>
              <a:custGeom>
                <a:rect b="b" l="l" r="r" t="t"/>
                <a:pathLst>
                  <a:path extrusionOk="0" h="607653" w="356865">
                    <a:moveTo>
                      <a:pt x="335175" y="582587"/>
                    </a:moveTo>
                    <a:cubicBezTo>
                      <a:pt x="336128" y="580923"/>
                      <a:pt x="340138" y="581166"/>
                      <a:pt x="340728" y="580392"/>
                    </a:cubicBezTo>
                    <a:cubicBezTo>
                      <a:pt x="345409" y="574262"/>
                      <a:pt x="351915" y="569940"/>
                      <a:pt x="356866" y="564105"/>
                    </a:cubicBezTo>
                    <a:cubicBezTo>
                      <a:pt x="347258" y="551769"/>
                      <a:pt x="347067" y="557480"/>
                      <a:pt x="346405" y="555241"/>
                    </a:cubicBezTo>
                    <a:cubicBezTo>
                      <a:pt x="343304" y="544742"/>
                      <a:pt x="326353" y="536872"/>
                      <a:pt x="325372" y="533412"/>
                    </a:cubicBezTo>
                    <a:cubicBezTo>
                      <a:pt x="321940" y="521287"/>
                      <a:pt x="303108" y="506861"/>
                      <a:pt x="298587" y="500787"/>
                    </a:cubicBezTo>
                    <a:cubicBezTo>
                      <a:pt x="294895" y="495818"/>
                      <a:pt x="292284" y="489828"/>
                      <a:pt x="286276" y="486898"/>
                    </a:cubicBezTo>
                    <a:cubicBezTo>
                      <a:pt x="272595" y="457797"/>
                      <a:pt x="273775" y="464131"/>
                      <a:pt x="282828" y="448275"/>
                    </a:cubicBezTo>
                    <a:cubicBezTo>
                      <a:pt x="287377" y="448052"/>
                      <a:pt x="299711" y="426525"/>
                      <a:pt x="299974" y="426321"/>
                    </a:cubicBezTo>
                    <a:cubicBezTo>
                      <a:pt x="305037" y="422434"/>
                      <a:pt x="307955" y="416955"/>
                      <a:pt x="311563" y="411891"/>
                    </a:cubicBezTo>
                    <a:cubicBezTo>
                      <a:pt x="316841" y="404484"/>
                      <a:pt x="325073" y="399850"/>
                      <a:pt x="331894" y="388899"/>
                    </a:cubicBezTo>
                    <a:cubicBezTo>
                      <a:pt x="341546" y="373407"/>
                      <a:pt x="346967" y="374021"/>
                      <a:pt x="348574" y="370729"/>
                    </a:cubicBezTo>
                    <a:cubicBezTo>
                      <a:pt x="357711" y="352004"/>
                      <a:pt x="367008" y="374772"/>
                      <a:pt x="328653" y="333602"/>
                    </a:cubicBezTo>
                    <a:cubicBezTo>
                      <a:pt x="328406" y="333339"/>
                      <a:pt x="308924" y="314702"/>
                      <a:pt x="301146" y="307957"/>
                    </a:cubicBezTo>
                    <a:cubicBezTo>
                      <a:pt x="296709" y="304110"/>
                      <a:pt x="297343" y="298347"/>
                      <a:pt x="285910" y="291934"/>
                    </a:cubicBezTo>
                    <a:cubicBezTo>
                      <a:pt x="282788" y="283294"/>
                      <a:pt x="286376" y="288163"/>
                      <a:pt x="281724" y="280125"/>
                    </a:cubicBezTo>
                    <a:cubicBezTo>
                      <a:pt x="277642" y="273073"/>
                      <a:pt x="279448" y="262466"/>
                      <a:pt x="287560" y="257293"/>
                    </a:cubicBezTo>
                    <a:cubicBezTo>
                      <a:pt x="289366" y="254153"/>
                      <a:pt x="301421" y="236050"/>
                      <a:pt x="308075" y="230208"/>
                    </a:cubicBezTo>
                    <a:cubicBezTo>
                      <a:pt x="315290" y="223870"/>
                      <a:pt x="325811" y="208984"/>
                      <a:pt x="326074" y="208928"/>
                    </a:cubicBezTo>
                    <a:cubicBezTo>
                      <a:pt x="333800" y="207328"/>
                      <a:pt x="334673" y="198053"/>
                      <a:pt x="341346" y="195280"/>
                    </a:cubicBezTo>
                    <a:cubicBezTo>
                      <a:pt x="343547" y="194362"/>
                      <a:pt x="344922" y="192877"/>
                      <a:pt x="345094" y="190275"/>
                    </a:cubicBezTo>
                    <a:cubicBezTo>
                      <a:pt x="345425" y="185283"/>
                      <a:pt x="349136" y="190834"/>
                      <a:pt x="350727" y="183060"/>
                    </a:cubicBezTo>
                    <a:cubicBezTo>
                      <a:pt x="340852" y="174108"/>
                      <a:pt x="341394" y="174280"/>
                      <a:pt x="334362" y="166426"/>
                    </a:cubicBezTo>
                    <a:cubicBezTo>
                      <a:pt x="327816" y="159119"/>
                      <a:pt x="272499" y="143642"/>
                      <a:pt x="298555" y="108651"/>
                    </a:cubicBezTo>
                    <a:cubicBezTo>
                      <a:pt x="303124" y="102517"/>
                      <a:pt x="301054" y="96922"/>
                      <a:pt x="306755" y="95720"/>
                    </a:cubicBezTo>
                    <a:cubicBezTo>
                      <a:pt x="307022" y="95668"/>
                      <a:pt x="317583" y="76397"/>
                      <a:pt x="319034" y="75666"/>
                    </a:cubicBezTo>
                    <a:cubicBezTo>
                      <a:pt x="328422" y="70957"/>
                      <a:pt x="332903" y="60820"/>
                      <a:pt x="337033" y="57456"/>
                    </a:cubicBezTo>
                    <a:cubicBezTo>
                      <a:pt x="301210" y="28311"/>
                      <a:pt x="284841" y="15313"/>
                      <a:pt x="275557" y="0"/>
                    </a:cubicBezTo>
                    <a:cubicBezTo>
                      <a:pt x="199338" y="2115"/>
                      <a:pt x="123355" y="4178"/>
                      <a:pt x="49863" y="6146"/>
                    </a:cubicBezTo>
                    <a:cubicBezTo>
                      <a:pt x="52247" y="8991"/>
                      <a:pt x="56951" y="14191"/>
                      <a:pt x="67942" y="25641"/>
                    </a:cubicBezTo>
                    <a:cubicBezTo>
                      <a:pt x="73340" y="31264"/>
                      <a:pt x="90287" y="46034"/>
                      <a:pt x="88716" y="51769"/>
                    </a:cubicBezTo>
                    <a:cubicBezTo>
                      <a:pt x="90438" y="59156"/>
                      <a:pt x="84901" y="59196"/>
                      <a:pt x="87767" y="63171"/>
                    </a:cubicBezTo>
                    <a:cubicBezTo>
                      <a:pt x="78698" y="68654"/>
                      <a:pt x="70968" y="75267"/>
                      <a:pt x="64071" y="82993"/>
                    </a:cubicBezTo>
                    <a:cubicBezTo>
                      <a:pt x="40057" y="109916"/>
                      <a:pt x="22352" y="115251"/>
                      <a:pt x="8790" y="129295"/>
                    </a:cubicBezTo>
                    <a:cubicBezTo>
                      <a:pt x="5589" y="132612"/>
                      <a:pt x="3664" y="137081"/>
                      <a:pt x="0" y="140250"/>
                    </a:cubicBezTo>
                    <a:cubicBezTo>
                      <a:pt x="5063" y="151341"/>
                      <a:pt x="9867" y="151859"/>
                      <a:pt x="11429" y="153735"/>
                    </a:cubicBezTo>
                    <a:cubicBezTo>
                      <a:pt x="25378" y="170441"/>
                      <a:pt x="47141" y="213717"/>
                      <a:pt x="71000" y="220386"/>
                    </a:cubicBezTo>
                    <a:cubicBezTo>
                      <a:pt x="75772" y="231872"/>
                      <a:pt x="75393" y="222394"/>
                      <a:pt x="70781" y="246223"/>
                    </a:cubicBezTo>
                    <a:cubicBezTo>
                      <a:pt x="70569" y="247312"/>
                      <a:pt x="70705" y="249360"/>
                      <a:pt x="70414" y="249408"/>
                    </a:cubicBezTo>
                    <a:cubicBezTo>
                      <a:pt x="64753" y="250381"/>
                      <a:pt x="65499" y="257545"/>
                      <a:pt x="60739" y="259305"/>
                    </a:cubicBezTo>
                    <a:cubicBezTo>
                      <a:pt x="51789" y="262613"/>
                      <a:pt x="23309" y="292700"/>
                      <a:pt x="23225" y="292976"/>
                    </a:cubicBezTo>
                    <a:cubicBezTo>
                      <a:pt x="19801" y="304792"/>
                      <a:pt x="-5509" y="314989"/>
                      <a:pt x="8499" y="320209"/>
                    </a:cubicBezTo>
                    <a:cubicBezTo>
                      <a:pt x="8982" y="320393"/>
                      <a:pt x="9532" y="320824"/>
                      <a:pt x="9731" y="321279"/>
                    </a:cubicBezTo>
                    <a:cubicBezTo>
                      <a:pt x="15687" y="334672"/>
                      <a:pt x="29297" y="341257"/>
                      <a:pt x="37589" y="352750"/>
                    </a:cubicBezTo>
                    <a:cubicBezTo>
                      <a:pt x="56070" y="378379"/>
                      <a:pt x="91742" y="398888"/>
                      <a:pt x="74616" y="412457"/>
                    </a:cubicBezTo>
                    <a:cubicBezTo>
                      <a:pt x="73396" y="416875"/>
                      <a:pt x="67851" y="424019"/>
                      <a:pt x="65782" y="427191"/>
                    </a:cubicBezTo>
                    <a:cubicBezTo>
                      <a:pt x="37394" y="452773"/>
                      <a:pt x="34822" y="468716"/>
                      <a:pt x="19052" y="478115"/>
                    </a:cubicBezTo>
                    <a:cubicBezTo>
                      <a:pt x="17413" y="479088"/>
                      <a:pt x="16114" y="480852"/>
                      <a:pt x="15049" y="482620"/>
                    </a:cubicBezTo>
                    <a:cubicBezTo>
                      <a:pt x="23859" y="494174"/>
                      <a:pt x="32921" y="503424"/>
                      <a:pt x="42460" y="512132"/>
                    </a:cubicBezTo>
                    <a:cubicBezTo>
                      <a:pt x="59347" y="527545"/>
                      <a:pt x="53196" y="529253"/>
                      <a:pt x="61703" y="535339"/>
                    </a:cubicBezTo>
                    <a:cubicBezTo>
                      <a:pt x="83665" y="551059"/>
                      <a:pt x="68696" y="546617"/>
                      <a:pt x="81409" y="551977"/>
                    </a:cubicBezTo>
                    <a:cubicBezTo>
                      <a:pt x="92436" y="556630"/>
                      <a:pt x="87249" y="561284"/>
                      <a:pt x="84530" y="570522"/>
                    </a:cubicBezTo>
                    <a:cubicBezTo>
                      <a:pt x="81094" y="582208"/>
                      <a:pt x="73380" y="585859"/>
                      <a:pt x="64135" y="593797"/>
                    </a:cubicBezTo>
                    <a:cubicBezTo>
                      <a:pt x="58678" y="598478"/>
                      <a:pt x="54811" y="602082"/>
                      <a:pt x="51757" y="604848"/>
                    </a:cubicBezTo>
                    <a:cubicBezTo>
                      <a:pt x="85547" y="605079"/>
                      <a:pt x="119616" y="605378"/>
                      <a:pt x="153828" y="605730"/>
                    </a:cubicBezTo>
                    <a:cubicBezTo>
                      <a:pt x="154422" y="604832"/>
                      <a:pt x="156252" y="603475"/>
                      <a:pt x="157795" y="601368"/>
                    </a:cubicBezTo>
                    <a:cubicBezTo>
                      <a:pt x="157982" y="601108"/>
                      <a:pt x="191046" y="563363"/>
                      <a:pt x="191305" y="563251"/>
                    </a:cubicBezTo>
                    <a:cubicBezTo>
                      <a:pt x="202679" y="558251"/>
                      <a:pt x="137890" y="510800"/>
                      <a:pt x="118946" y="481215"/>
                    </a:cubicBezTo>
                    <a:cubicBezTo>
                      <a:pt x="112595" y="476586"/>
                      <a:pt x="108768" y="475169"/>
                      <a:pt x="111256" y="470121"/>
                    </a:cubicBezTo>
                    <a:cubicBezTo>
                      <a:pt x="112795" y="466992"/>
                      <a:pt x="109111" y="457805"/>
                      <a:pt x="117925" y="450985"/>
                    </a:cubicBezTo>
                    <a:cubicBezTo>
                      <a:pt x="119604" y="449684"/>
                      <a:pt x="165174" y="393581"/>
                      <a:pt x="165285" y="393317"/>
                    </a:cubicBezTo>
                    <a:cubicBezTo>
                      <a:pt x="166027" y="391637"/>
                      <a:pt x="169942" y="391422"/>
                      <a:pt x="170420" y="390623"/>
                    </a:cubicBezTo>
                    <a:cubicBezTo>
                      <a:pt x="171680" y="388544"/>
                      <a:pt x="184046" y="372681"/>
                      <a:pt x="193901" y="363206"/>
                    </a:cubicBezTo>
                    <a:cubicBezTo>
                      <a:pt x="146740" y="321398"/>
                      <a:pt x="160111" y="323146"/>
                      <a:pt x="141502" y="314147"/>
                    </a:cubicBezTo>
                    <a:cubicBezTo>
                      <a:pt x="125735" y="306520"/>
                      <a:pt x="122841" y="286403"/>
                      <a:pt x="127174" y="280376"/>
                    </a:cubicBezTo>
                    <a:cubicBezTo>
                      <a:pt x="129869" y="276621"/>
                      <a:pt x="128159" y="270248"/>
                      <a:pt x="134186" y="268607"/>
                    </a:cubicBezTo>
                    <a:cubicBezTo>
                      <a:pt x="134677" y="266975"/>
                      <a:pt x="152584" y="241115"/>
                      <a:pt x="164364" y="231572"/>
                    </a:cubicBezTo>
                    <a:cubicBezTo>
                      <a:pt x="170839" y="226324"/>
                      <a:pt x="160214" y="227622"/>
                      <a:pt x="181283" y="212181"/>
                    </a:cubicBezTo>
                    <a:cubicBezTo>
                      <a:pt x="184779" y="209619"/>
                      <a:pt x="184660" y="211263"/>
                      <a:pt x="183775" y="209782"/>
                    </a:cubicBezTo>
                    <a:cubicBezTo>
                      <a:pt x="138181" y="133797"/>
                      <a:pt x="139708" y="145107"/>
                      <a:pt x="148175" y="118947"/>
                    </a:cubicBezTo>
                    <a:cubicBezTo>
                      <a:pt x="156312" y="118763"/>
                      <a:pt x="199346" y="74453"/>
                      <a:pt x="199498" y="74194"/>
                    </a:cubicBezTo>
                    <a:cubicBezTo>
                      <a:pt x="196388" y="72362"/>
                      <a:pt x="195663" y="72909"/>
                      <a:pt x="193510" y="70335"/>
                    </a:cubicBezTo>
                    <a:cubicBezTo>
                      <a:pt x="182738" y="57476"/>
                      <a:pt x="169057" y="54451"/>
                      <a:pt x="161737" y="43221"/>
                    </a:cubicBezTo>
                    <a:cubicBezTo>
                      <a:pt x="159206" y="39338"/>
                      <a:pt x="139807" y="20098"/>
                      <a:pt x="135741" y="18781"/>
                    </a:cubicBezTo>
                    <a:cubicBezTo>
                      <a:pt x="133620" y="18094"/>
                      <a:pt x="131870" y="14802"/>
                      <a:pt x="126656" y="8752"/>
                    </a:cubicBezTo>
                    <a:cubicBezTo>
                      <a:pt x="122203" y="3592"/>
                      <a:pt x="118001" y="5360"/>
                      <a:pt x="178676" y="3324"/>
                    </a:cubicBezTo>
                    <a:cubicBezTo>
                      <a:pt x="195212" y="19719"/>
                      <a:pt x="190113" y="18466"/>
                      <a:pt x="213981" y="36552"/>
                    </a:cubicBezTo>
                    <a:cubicBezTo>
                      <a:pt x="276370" y="83832"/>
                      <a:pt x="212035" y="100002"/>
                      <a:pt x="204724" y="111297"/>
                    </a:cubicBezTo>
                    <a:cubicBezTo>
                      <a:pt x="198007" y="121677"/>
                      <a:pt x="187375" y="129207"/>
                      <a:pt x="182918" y="141252"/>
                    </a:cubicBezTo>
                    <a:cubicBezTo>
                      <a:pt x="182834" y="141479"/>
                      <a:pt x="182591" y="141679"/>
                      <a:pt x="182431" y="141894"/>
                    </a:cubicBezTo>
                    <a:cubicBezTo>
                      <a:pt x="185027" y="144161"/>
                      <a:pt x="182045" y="155870"/>
                      <a:pt x="186864" y="162527"/>
                    </a:cubicBezTo>
                    <a:cubicBezTo>
                      <a:pt x="187494" y="163401"/>
                      <a:pt x="188543" y="164095"/>
                      <a:pt x="188854" y="165049"/>
                    </a:cubicBezTo>
                    <a:cubicBezTo>
                      <a:pt x="194176" y="181308"/>
                      <a:pt x="211545" y="186911"/>
                      <a:pt x="216496" y="216168"/>
                    </a:cubicBezTo>
                    <a:cubicBezTo>
                      <a:pt x="216795" y="217948"/>
                      <a:pt x="217325" y="221160"/>
                      <a:pt x="216783" y="221380"/>
                    </a:cubicBezTo>
                    <a:cubicBezTo>
                      <a:pt x="210556" y="223930"/>
                      <a:pt x="220941" y="222773"/>
                      <a:pt x="199047" y="241146"/>
                    </a:cubicBezTo>
                    <a:cubicBezTo>
                      <a:pt x="200933" y="250497"/>
                      <a:pt x="189488" y="250713"/>
                      <a:pt x="165281" y="284084"/>
                    </a:cubicBezTo>
                    <a:cubicBezTo>
                      <a:pt x="169754" y="287763"/>
                      <a:pt x="171165" y="286969"/>
                      <a:pt x="171783" y="288358"/>
                    </a:cubicBezTo>
                    <a:cubicBezTo>
                      <a:pt x="177564" y="301360"/>
                      <a:pt x="190783" y="307754"/>
                      <a:pt x="198832" y="318916"/>
                    </a:cubicBezTo>
                    <a:cubicBezTo>
                      <a:pt x="214766" y="341013"/>
                      <a:pt x="258371" y="370537"/>
                      <a:pt x="230126" y="379309"/>
                    </a:cubicBezTo>
                    <a:cubicBezTo>
                      <a:pt x="226570" y="390516"/>
                      <a:pt x="206984" y="404452"/>
                      <a:pt x="152756" y="467922"/>
                    </a:cubicBezTo>
                    <a:cubicBezTo>
                      <a:pt x="173613" y="487146"/>
                      <a:pt x="165887" y="482417"/>
                      <a:pt x="169515" y="484620"/>
                    </a:cubicBezTo>
                    <a:cubicBezTo>
                      <a:pt x="182878" y="492737"/>
                      <a:pt x="198174" y="514371"/>
                      <a:pt x="202476" y="516123"/>
                    </a:cubicBezTo>
                    <a:cubicBezTo>
                      <a:pt x="204126" y="516798"/>
                      <a:pt x="206095" y="518254"/>
                      <a:pt x="206642" y="519811"/>
                    </a:cubicBezTo>
                    <a:cubicBezTo>
                      <a:pt x="210018" y="529357"/>
                      <a:pt x="222372" y="528970"/>
                      <a:pt x="227953" y="543728"/>
                    </a:cubicBezTo>
                    <a:cubicBezTo>
                      <a:pt x="240802" y="546737"/>
                      <a:pt x="245905" y="562521"/>
                      <a:pt x="233861" y="570921"/>
                    </a:cubicBezTo>
                    <a:cubicBezTo>
                      <a:pt x="233622" y="571089"/>
                      <a:pt x="212418" y="594284"/>
                      <a:pt x="202743" y="606268"/>
                    </a:cubicBezTo>
                    <a:cubicBezTo>
                      <a:pt x="238318" y="606683"/>
                      <a:pt x="273970" y="607150"/>
                      <a:pt x="309554" y="607653"/>
                    </a:cubicBezTo>
                    <a:cubicBezTo>
                      <a:pt x="320927" y="596738"/>
                      <a:pt x="334178" y="584327"/>
                      <a:pt x="335175" y="58258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3604402" y="3651530"/>
                <a:ext cx="219924" cy="593318"/>
              </a:xfrm>
              <a:custGeom>
                <a:rect b="b" l="l" r="r" t="t"/>
                <a:pathLst>
                  <a:path extrusionOk="0" h="593318" w="219924">
                    <a:moveTo>
                      <a:pt x="198804" y="562784"/>
                    </a:moveTo>
                    <a:cubicBezTo>
                      <a:pt x="199733" y="561168"/>
                      <a:pt x="203624" y="561403"/>
                      <a:pt x="204198" y="560653"/>
                    </a:cubicBezTo>
                    <a:cubicBezTo>
                      <a:pt x="208742" y="554703"/>
                      <a:pt x="215057" y="550504"/>
                      <a:pt x="219865" y="544829"/>
                    </a:cubicBezTo>
                    <a:cubicBezTo>
                      <a:pt x="210536" y="532853"/>
                      <a:pt x="210345" y="538396"/>
                      <a:pt x="209707" y="536221"/>
                    </a:cubicBezTo>
                    <a:cubicBezTo>
                      <a:pt x="206666" y="525925"/>
                      <a:pt x="190245" y="518406"/>
                      <a:pt x="189288" y="515026"/>
                    </a:cubicBezTo>
                    <a:cubicBezTo>
                      <a:pt x="185956" y="503253"/>
                      <a:pt x="167669" y="489249"/>
                      <a:pt x="163284" y="483350"/>
                    </a:cubicBezTo>
                    <a:cubicBezTo>
                      <a:pt x="159700" y="478526"/>
                      <a:pt x="157165" y="472711"/>
                      <a:pt x="151333" y="469865"/>
                    </a:cubicBezTo>
                    <a:cubicBezTo>
                      <a:pt x="150464" y="468026"/>
                      <a:pt x="135490" y="443909"/>
                      <a:pt x="144013" y="438924"/>
                    </a:cubicBezTo>
                    <a:cubicBezTo>
                      <a:pt x="147278" y="437013"/>
                      <a:pt x="145700" y="432531"/>
                      <a:pt x="149901" y="432236"/>
                    </a:cubicBezTo>
                    <a:cubicBezTo>
                      <a:pt x="190102" y="377426"/>
                      <a:pt x="175172" y="398354"/>
                      <a:pt x="188730" y="383607"/>
                    </a:cubicBezTo>
                    <a:cubicBezTo>
                      <a:pt x="197512" y="374061"/>
                      <a:pt x="199195" y="365988"/>
                      <a:pt x="209572" y="359331"/>
                    </a:cubicBezTo>
                    <a:cubicBezTo>
                      <a:pt x="213199" y="357001"/>
                      <a:pt x="211792" y="353836"/>
                      <a:pt x="219925" y="347718"/>
                    </a:cubicBezTo>
                    <a:cubicBezTo>
                      <a:pt x="200183" y="327883"/>
                      <a:pt x="150914" y="284874"/>
                      <a:pt x="149220" y="273069"/>
                    </a:cubicBezTo>
                    <a:cubicBezTo>
                      <a:pt x="139313" y="256180"/>
                      <a:pt x="148853" y="251395"/>
                      <a:pt x="156076" y="241562"/>
                    </a:cubicBezTo>
                    <a:cubicBezTo>
                      <a:pt x="162260" y="233141"/>
                      <a:pt x="195037" y="190786"/>
                      <a:pt x="204804" y="186727"/>
                    </a:cubicBezTo>
                    <a:cubicBezTo>
                      <a:pt x="209803" y="184648"/>
                      <a:pt x="207869" y="179280"/>
                      <a:pt x="210054" y="179356"/>
                    </a:cubicBezTo>
                    <a:cubicBezTo>
                      <a:pt x="213463" y="179472"/>
                      <a:pt x="213510" y="176850"/>
                      <a:pt x="213917" y="174863"/>
                    </a:cubicBezTo>
                    <a:cubicBezTo>
                      <a:pt x="204333" y="166175"/>
                      <a:pt x="204848" y="166330"/>
                      <a:pt x="198027" y="158712"/>
                    </a:cubicBezTo>
                    <a:cubicBezTo>
                      <a:pt x="191804" y="151764"/>
                      <a:pt x="138117" y="136375"/>
                      <a:pt x="163260" y="102616"/>
                    </a:cubicBezTo>
                    <a:cubicBezTo>
                      <a:pt x="167693" y="96662"/>
                      <a:pt x="165688" y="91231"/>
                      <a:pt x="171221" y="90061"/>
                    </a:cubicBezTo>
                    <a:cubicBezTo>
                      <a:pt x="171684" y="89965"/>
                      <a:pt x="169750" y="92164"/>
                      <a:pt x="182077" y="71791"/>
                    </a:cubicBezTo>
                    <a:cubicBezTo>
                      <a:pt x="184178" y="68319"/>
                      <a:pt x="183301" y="74473"/>
                      <a:pt x="198900" y="54607"/>
                    </a:cubicBezTo>
                    <a:cubicBezTo>
                      <a:pt x="203153" y="49195"/>
                      <a:pt x="161662" y="26555"/>
                      <a:pt x="143076" y="0"/>
                    </a:cubicBezTo>
                    <a:cubicBezTo>
                      <a:pt x="109263" y="882"/>
                      <a:pt x="76677" y="1724"/>
                      <a:pt x="45606" y="2526"/>
                    </a:cubicBezTo>
                    <a:cubicBezTo>
                      <a:pt x="49716" y="6413"/>
                      <a:pt x="55261" y="11214"/>
                      <a:pt x="63055" y="17121"/>
                    </a:cubicBezTo>
                    <a:cubicBezTo>
                      <a:pt x="127672" y="66088"/>
                      <a:pt x="60368" y="83524"/>
                      <a:pt x="53523" y="94104"/>
                    </a:cubicBezTo>
                    <a:cubicBezTo>
                      <a:pt x="46603" y="104795"/>
                      <a:pt x="35655" y="112550"/>
                      <a:pt x="31071" y="124965"/>
                    </a:cubicBezTo>
                    <a:cubicBezTo>
                      <a:pt x="30983" y="125201"/>
                      <a:pt x="30732" y="125404"/>
                      <a:pt x="30573" y="125628"/>
                    </a:cubicBezTo>
                    <a:cubicBezTo>
                      <a:pt x="33256" y="127970"/>
                      <a:pt x="30154" y="139999"/>
                      <a:pt x="35137" y="146879"/>
                    </a:cubicBezTo>
                    <a:cubicBezTo>
                      <a:pt x="35783" y="147781"/>
                      <a:pt x="36867" y="148495"/>
                      <a:pt x="37186" y="149477"/>
                    </a:cubicBezTo>
                    <a:cubicBezTo>
                      <a:pt x="39837" y="157578"/>
                      <a:pt x="46248" y="163245"/>
                      <a:pt x="50513" y="170293"/>
                    </a:cubicBezTo>
                    <a:cubicBezTo>
                      <a:pt x="56529" y="180238"/>
                      <a:pt x="61759" y="178347"/>
                      <a:pt x="61951" y="192059"/>
                    </a:cubicBezTo>
                    <a:cubicBezTo>
                      <a:pt x="63824" y="193021"/>
                      <a:pt x="64008" y="194565"/>
                      <a:pt x="64311" y="199287"/>
                    </a:cubicBezTo>
                    <a:cubicBezTo>
                      <a:pt x="64378" y="200256"/>
                      <a:pt x="65487" y="201130"/>
                      <a:pt x="65654" y="202124"/>
                    </a:cubicBezTo>
                    <a:cubicBezTo>
                      <a:pt x="65965" y="203960"/>
                      <a:pt x="66507" y="207268"/>
                      <a:pt x="65953" y="207496"/>
                    </a:cubicBezTo>
                    <a:cubicBezTo>
                      <a:pt x="59567" y="210110"/>
                      <a:pt x="70235" y="208928"/>
                      <a:pt x="47683" y="227853"/>
                    </a:cubicBezTo>
                    <a:cubicBezTo>
                      <a:pt x="49632" y="237491"/>
                      <a:pt x="37852" y="237682"/>
                      <a:pt x="12904" y="272079"/>
                    </a:cubicBezTo>
                    <a:cubicBezTo>
                      <a:pt x="17509" y="275867"/>
                      <a:pt x="18968" y="275049"/>
                      <a:pt x="19602" y="276481"/>
                    </a:cubicBezTo>
                    <a:cubicBezTo>
                      <a:pt x="25558" y="289875"/>
                      <a:pt x="39168" y="296460"/>
                      <a:pt x="47460" y="307953"/>
                    </a:cubicBezTo>
                    <a:cubicBezTo>
                      <a:pt x="63872" y="330713"/>
                      <a:pt x="108780" y="361123"/>
                      <a:pt x="79691" y="370158"/>
                    </a:cubicBezTo>
                    <a:cubicBezTo>
                      <a:pt x="76023" y="381716"/>
                      <a:pt x="56086" y="395784"/>
                      <a:pt x="0" y="461429"/>
                    </a:cubicBezTo>
                    <a:cubicBezTo>
                      <a:pt x="18167" y="478174"/>
                      <a:pt x="15336" y="477460"/>
                      <a:pt x="17262" y="478625"/>
                    </a:cubicBezTo>
                    <a:cubicBezTo>
                      <a:pt x="31023" y="486986"/>
                      <a:pt x="46778" y="509267"/>
                      <a:pt x="51211" y="511075"/>
                    </a:cubicBezTo>
                    <a:cubicBezTo>
                      <a:pt x="52909" y="511769"/>
                      <a:pt x="54938" y="513270"/>
                      <a:pt x="55504" y="514870"/>
                    </a:cubicBezTo>
                    <a:cubicBezTo>
                      <a:pt x="58993" y="524736"/>
                      <a:pt x="71678" y="524245"/>
                      <a:pt x="77454" y="539502"/>
                    </a:cubicBezTo>
                    <a:cubicBezTo>
                      <a:pt x="90693" y="542599"/>
                      <a:pt x="95944" y="558861"/>
                      <a:pt x="83542" y="567509"/>
                    </a:cubicBezTo>
                    <a:cubicBezTo>
                      <a:pt x="83438" y="567581"/>
                      <a:pt x="69485" y="582966"/>
                      <a:pt x="60252" y="593318"/>
                    </a:cubicBezTo>
                    <a:cubicBezTo>
                      <a:pt x="95370" y="593003"/>
                      <a:pt x="131376" y="592823"/>
                      <a:pt x="168088" y="592759"/>
                    </a:cubicBezTo>
                    <a:cubicBezTo>
                      <a:pt x="179481" y="581685"/>
                      <a:pt x="197692" y="564724"/>
                      <a:pt x="198804" y="56278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4346070" y="3631688"/>
                <a:ext cx="200405" cy="620647"/>
              </a:xfrm>
              <a:custGeom>
                <a:rect b="b" l="l" r="r" t="t"/>
                <a:pathLst>
                  <a:path extrusionOk="0" h="620647" w="200405">
                    <a:moveTo>
                      <a:pt x="196743" y="576664"/>
                    </a:moveTo>
                    <a:cubicBezTo>
                      <a:pt x="195982" y="575168"/>
                      <a:pt x="145313" y="525370"/>
                      <a:pt x="131727" y="513589"/>
                    </a:cubicBezTo>
                    <a:cubicBezTo>
                      <a:pt x="128984" y="511211"/>
                      <a:pt x="121521" y="497346"/>
                      <a:pt x="112476" y="491165"/>
                    </a:cubicBezTo>
                    <a:cubicBezTo>
                      <a:pt x="107772" y="487952"/>
                      <a:pt x="108848" y="485669"/>
                      <a:pt x="110750" y="481662"/>
                    </a:cubicBezTo>
                    <a:cubicBezTo>
                      <a:pt x="108960" y="474323"/>
                      <a:pt x="112057" y="465276"/>
                      <a:pt x="120576" y="461616"/>
                    </a:cubicBezTo>
                    <a:cubicBezTo>
                      <a:pt x="132688" y="440888"/>
                      <a:pt x="163149" y="409831"/>
                      <a:pt x="165525" y="404420"/>
                    </a:cubicBezTo>
                    <a:cubicBezTo>
                      <a:pt x="166286" y="402688"/>
                      <a:pt x="170316" y="402464"/>
                      <a:pt x="170815" y="401642"/>
                    </a:cubicBezTo>
                    <a:cubicBezTo>
                      <a:pt x="172106" y="399511"/>
                      <a:pt x="184847" y="383157"/>
                      <a:pt x="195001" y="373403"/>
                    </a:cubicBezTo>
                    <a:cubicBezTo>
                      <a:pt x="190209" y="369153"/>
                      <a:pt x="165656" y="347311"/>
                      <a:pt x="162192" y="341720"/>
                    </a:cubicBezTo>
                    <a:cubicBezTo>
                      <a:pt x="151364" y="324240"/>
                      <a:pt x="135697" y="321825"/>
                      <a:pt x="132831" y="317567"/>
                    </a:cubicBezTo>
                    <a:cubicBezTo>
                      <a:pt x="127605" y="309797"/>
                      <a:pt x="120788" y="295717"/>
                      <a:pt x="126273" y="288091"/>
                    </a:cubicBezTo>
                    <a:cubicBezTo>
                      <a:pt x="129052" y="284224"/>
                      <a:pt x="127290" y="277659"/>
                      <a:pt x="133493" y="275971"/>
                    </a:cubicBezTo>
                    <a:cubicBezTo>
                      <a:pt x="135079" y="270667"/>
                      <a:pt x="139863" y="267690"/>
                      <a:pt x="142694" y="263300"/>
                    </a:cubicBezTo>
                    <a:cubicBezTo>
                      <a:pt x="157759" y="239949"/>
                      <a:pt x="166625" y="238086"/>
                      <a:pt x="167059" y="234609"/>
                    </a:cubicBezTo>
                    <a:cubicBezTo>
                      <a:pt x="168124" y="226169"/>
                      <a:pt x="177492" y="219823"/>
                      <a:pt x="185098" y="216108"/>
                    </a:cubicBezTo>
                    <a:cubicBezTo>
                      <a:pt x="183651" y="214308"/>
                      <a:pt x="160972" y="174827"/>
                      <a:pt x="154597" y="168689"/>
                    </a:cubicBezTo>
                    <a:cubicBezTo>
                      <a:pt x="145672" y="160093"/>
                      <a:pt x="147462" y="152761"/>
                      <a:pt x="143188" y="141531"/>
                    </a:cubicBezTo>
                    <a:cubicBezTo>
                      <a:pt x="142008" y="138434"/>
                      <a:pt x="143415" y="135641"/>
                      <a:pt x="147888" y="121824"/>
                    </a:cubicBezTo>
                    <a:cubicBezTo>
                      <a:pt x="155726" y="121645"/>
                      <a:pt x="176232" y="99348"/>
                      <a:pt x="180235" y="95365"/>
                    </a:cubicBezTo>
                    <a:cubicBezTo>
                      <a:pt x="200789" y="74916"/>
                      <a:pt x="203480" y="76381"/>
                      <a:pt x="197819" y="74281"/>
                    </a:cubicBezTo>
                    <a:cubicBezTo>
                      <a:pt x="192549" y="72326"/>
                      <a:pt x="199581" y="72274"/>
                      <a:pt x="173179" y="54651"/>
                    </a:cubicBezTo>
                    <a:cubicBezTo>
                      <a:pt x="166816" y="50408"/>
                      <a:pt x="137723" y="16678"/>
                      <a:pt x="132086" y="16147"/>
                    </a:cubicBezTo>
                    <a:cubicBezTo>
                      <a:pt x="128119" y="11250"/>
                      <a:pt x="123443" y="6657"/>
                      <a:pt x="121780" y="0"/>
                    </a:cubicBezTo>
                    <a:cubicBezTo>
                      <a:pt x="91236" y="906"/>
                      <a:pt x="60224" y="1812"/>
                      <a:pt x="28906" y="2714"/>
                    </a:cubicBezTo>
                    <a:cubicBezTo>
                      <a:pt x="88676" y="64608"/>
                      <a:pt x="81612" y="57368"/>
                      <a:pt x="86440" y="65681"/>
                    </a:cubicBezTo>
                    <a:cubicBezTo>
                      <a:pt x="86300" y="67022"/>
                      <a:pt x="86085" y="66863"/>
                      <a:pt x="86217" y="67481"/>
                    </a:cubicBezTo>
                    <a:cubicBezTo>
                      <a:pt x="87696" y="74333"/>
                      <a:pt x="82433" y="74445"/>
                      <a:pt x="85216" y="78296"/>
                    </a:cubicBezTo>
                    <a:cubicBezTo>
                      <a:pt x="72818" y="85787"/>
                      <a:pt x="67687" y="91777"/>
                      <a:pt x="48420" y="111324"/>
                    </a:cubicBezTo>
                    <a:cubicBezTo>
                      <a:pt x="34599" y="125344"/>
                      <a:pt x="16708" y="130963"/>
                      <a:pt x="3680" y="148934"/>
                    </a:cubicBezTo>
                    <a:cubicBezTo>
                      <a:pt x="2516" y="150542"/>
                      <a:pt x="1328" y="151987"/>
                      <a:pt x="0" y="153133"/>
                    </a:cubicBezTo>
                    <a:cubicBezTo>
                      <a:pt x="2280" y="158129"/>
                      <a:pt x="5242" y="162790"/>
                      <a:pt x="10564" y="165616"/>
                    </a:cubicBezTo>
                    <a:cubicBezTo>
                      <a:pt x="18689" y="169934"/>
                      <a:pt x="41284" y="223212"/>
                      <a:pt x="68931" y="230938"/>
                    </a:cubicBezTo>
                    <a:cubicBezTo>
                      <a:pt x="69493" y="232291"/>
                      <a:pt x="70514" y="235531"/>
                      <a:pt x="72399" y="237415"/>
                    </a:cubicBezTo>
                    <a:cubicBezTo>
                      <a:pt x="67611" y="261512"/>
                      <a:pt x="68616" y="259069"/>
                      <a:pt x="68361" y="259113"/>
                    </a:cubicBezTo>
                    <a:cubicBezTo>
                      <a:pt x="62864" y="260059"/>
                      <a:pt x="63589" y="267015"/>
                      <a:pt x="58965" y="268723"/>
                    </a:cubicBezTo>
                    <a:cubicBezTo>
                      <a:pt x="52969" y="270938"/>
                      <a:pt x="57334" y="271062"/>
                      <a:pt x="47539" y="276872"/>
                    </a:cubicBezTo>
                    <a:cubicBezTo>
                      <a:pt x="42042" y="280133"/>
                      <a:pt x="9396" y="316553"/>
                      <a:pt x="3161" y="324794"/>
                    </a:cubicBezTo>
                    <a:cubicBezTo>
                      <a:pt x="7491" y="328282"/>
                      <a:pt x="8838" y="327536"/>
                      <a:pt x="9444" y="328897"/>
                    </a:cubicBezTo>
                    <a:cubicBezTo>
                      <a:pt x="15049" y="341512"/>
                      <a:pt x="73914" y="394518"/>
                      <a:pt x="76609" y="406986"/>
                    </a:cubicBezTo>
                    <a:cubicBezTo>
                      <a:pt x="79085" y="418436"/>
                      <a:pt x="52128" y="440728"/>
                      <a:pt x="34284" y="465412"/>
                    </a:cubicBezTo>
                    <a:cubicBezTo>
                      <a:pt x="22054" y="482337"/>
                      <a:pt x="18896" y="478410"/>
                      <a:pt x="14603" y="485549"/>
                    </a:cubicBezTo>
                    <a:cubicBezTo>
                      <a:pt x="34910" y="512184"/>
                      <a:pt x="48325" y="516698"/>
                      <a:pt x="55082" y="531688"/>
                    </a:cubicBezTo>
                    <a:cubicBezTo>
                      <a:pt x="57984" y="538121"/>
                      <a:pt x="69577" y="539741"/>
                      <a:pt x="73073" y="549275"/>
                    </a:cubicBezTo>
                    <a:cubicBezTo>
                      <a:pt x="74476" y="553082"/>
                      <a:pt x="92340" y="553925"/>
                      <a:pt x="83167" y="566208"/>
                    </a:cubicBezTo>
                    <a:cubicBezTo>
                      <a:pt x="79794" y="585085"/>
                      <a:pt x="70498" y="584255"/>
                      <a:pt x="33447" y="618516"/>
                    </a:cubicBezTo>
                    <a:cubicBezTo>
                      <a:pt x="74983" y="619215"/>
                      <a:pt x="116064" y="619933"/>
                      <a:pt x="156439" y="620647"/>
                    </a:cubicBezTo>
                    <a:cubicBezTo>
                      <a:pt x="177265" y="597720"/>
                      <a:pt x="185230" y="585935"/>
                      <a:pt x="196743" y="57666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3187591" y="3658087"/>
                <a:ext cx="178269" cy="604779"/>
              </a:xfrm>
              <a:custGeom>
                <a:rect b="b" l="l" r="r" t="t"/>
                <a:pathLst>
                  <a:path extrusionOk="0" h="604779" w="178269">
                    <a:moveTo>
                      <a:pt x="156482" y="564464"/>
                    </a:moveTo>
                    <a:cubicBezTo>
                      <a:pt x="157435" y="562800"/>
                      <a:pt x="161446" y="563044"/>
                      <a:pt x="162036" y="562269"/>
                    </a:cubicBezTo>
                    <a:cubicBezTo>
                      <a:pt x="166716" y="556139"/>
                      <a:pt x="173222" y="551817"/>
                      <a:pt x="178169" y="545975"/>
                    </a:cubicBezTo>
                    <a:cubicBezTo>
                      <a:pt x="168562" y="533639"/>
                      <a:pt x="168366" y="539350"/>
                      <a:pt x="167709" y="537111"/>
                    </a:cubicBezTo>
                    <a:cubicBezTo>
                      <a:pt x="164575" y="526507"/>
                      <a:pt x="147660" y="518761"/>
                      <a:pt x="146676" y="515277"/>
                    </a:cubicBezTo>
                    <a:cubicBezTo>
                      <a:pt x="143243" y="503153"/>
                      <a:pt x="124411" y="488726"/>
                      <a:pt x="119890" y="482652"/>
                    </a:cubicBezTo>
                    <a:cubicBezTo>
                      <a:pt x="116195" y="477684"/>
                      <a:pt x="113587" y="471693"/>
                      <a:pt x="107596" y="468772"/>
                    </a:cubicBezTo>
                    <a:cubicBezTo>
                      <a:pt x="92774" y="437252"/>
                      <a:pt x="94285" y="445785"/>
                      <a:pt x="110179" y="424589"/>
                    </a:cubicBezTo>
                    <a:cubicBezTo>
                      <a:pt x="125041" y="404775"/>
                      <a:pt x="119117" y="409867"/>
                      <a:pt x="121293" y="408199"/>
                    </a:cubicBezTo>
                    <a:cubicBezTo>
                      <a:pt x="126356" y="404312"/>
                      <a:pt x="129274" y="398833"/>
                      <a:pt x="132882" y="393768"/>
                    </a:cubicBezTo>
                    <a:cubicBezTo>
                      <a:pt x="138148" y="386381"/>
                      <a:pt x="146389" y="381724"/>
                      <a:pt x="153214" y="370777"/>
                    </a:cubicBezTo>
                    <a:cubicBezTo>
                      <a:pt x="162865" y="355284"/>
                      <a:pt x="168287" y="355899"/>
                      <a:pt x="169893" y="352607"/>
                    </a:cubicBezTo>
                    <a:cubicBezTo>
                      <a:pt x="177121" y="337789"/>
                      <a:pt x="182634" y="347626"/>
                      <a:pt x="173465" y="338635"/>
                    </a:cubicBezTo>
                    <a:cubicBezTo>
                      <a:pt x="160676" y="326095"/>
                      <a:pt x="136159" y="301715"/>
                      <a:pt x="122461" y="289831"/>
                    </a:cubicBezTo>
                    <a:cubicBezTo>
                      <a:pt x="118032" y="285988"/>
                      <a:pt x="118650" y="280213"/>
                      <a:pt x="107225" y="273807"/>
                    </a:cubicBezTo>
                    <a:cubicBezTo>
                      <a:pt x="104080" y="265092"/>
                      <a:pt x="107723" y="270084"/>
                      <a:pt x="103039" y="261999"/>
                    </a:cubicBezTo>
                    <a:cubicBezTo>
                      <a:pt x="98953" y="254947"/>
                      <a:pt x="100763" y="244331"/>
                      <a:pt x="108875" y="239167"/>
                    </a:cubicBezTo>
                    <a:cubicBezTo>
                      <a:pt x="110681" y="236026"/>
                      <a:pt x="122737" y="217928"/>
                      <a:pt x="129390" y="212081"/>
                    </a:cubicBezTo>
                    <a:cubicBezTo>
                      <a:pt x="136606" y="205744"/>
                      <a:pt x="147122" y="190858"/>
                      <a:pt x="147389" y="190802"/>
                    </a:cubicBezTo>
                    <a:cubicBezTo>
                      <a:pt x="155115" y="189202"/>
                      <a:pt x="155988" y="179927"/>
                      <a:pt x="162662" y="177153"/>
                    </a:cubicBezTo>
                    <a:cubicBezTo>
                      <a:pt x="164862" y="176235"/>
                      <a:pt x="166238" y="174751"/>
                      <a:pt x="166409" y="172149"/>
                    </a:cubicBezTo>
                    <a:cubicBezTo>
                      <a:pt x="166740" y="167156"/>
                      <a:pt x="170451" y="172708"/>
                      <a:pt x="172042" y="164933"/>
                    </a:cubicBezTo>
                    <a:cubicBezTo>
                      <a:pt x="162143" y="155962"/>
                      <a:pt x="162697" y="156142"/>
                      <a:pt x="155677" y="148300"/>
                    </a:cubicBezTo>
                    <a:cubicBezTo>
                      <a:pt x="149654" y="141567"/>
                      <a:pt x="94105" y="125121"/>
                      <a:pt x="119870" y="90524"/>
                    </a:cubicBezTo>
                    <a:cubicBezTo>
                      <a:pt x="124439" y="84390"/>
                      <a:pt x="122370" y="78795"/>
                      <a:pt x="128071" y="77594"/>
                    </a:cubicBezTo>
                    <a:cubicBezTo>
                      <a:pt x="128338" y="77542"/>
                      <a:pt x="138898" y="58270"/>
                      <a:pt x="140349" y="57540"/>
                    </a:cubicBezTo>
                    <a:cubicBezTo>
                      <a:pt x="149705" y="52847"/>
                      <a:pt x="154230" y="42682"/>
                      <a:pt x="158348" y="39330"/>
                    </a:cubicBezTo>
                    <a:cubicBezTo>
                      <a:pt x="158097" y="39122"/>
                      <a:pt x="126779" y="12759"/>
                      <a:pt x="116976" y="4506"/>
                    </a:cubicBezTo>
                    <a:cubicBezTo>
                      <a:pt x="95106" y="4095"/>
                      <a:pt x="67332" y="1173"/>
                      <a:pt x="39904" y="0"/>
                    </a:cubicBezTo>
                    <a:cubicBezTo>
                      <a:pt x="56433" y="17081"/>
                      <a:pt x="92375" y="37514"/>
                      <a:pt x="88261" y="54678"/>
                    </a:cubicBezTo>
                    <a:cubicBezTo>
                      <a:pt x="90362" y="71667"/>
                      <a:pt x="53630" y="90696"/>
                      <a:pt x="52028" y="93174"/>
                    </a:cubicBezTo>
                    <a:cubicBezTo>
                      <a:pt x="45306" y="103554"/>
                      <a:pt x="34678" y="111085"/>
                      <a:pt x="30217" y="123141"/>
                    </a:cubicBezTo>
                    <a:cubicBezTo>
                      <a:pt x="30134" y="123369"/>
                      <a:pt x="29890" y="123568"/>
                      <a:pt x="29731" y="123784"/>
                    </a:cubicBezTo>
                    <a:cubicBezTo>
                      <a:pt x="32322" y="126043"/>
                      <a:pt x="29344" y="137760"/>
                      <a:pt x="34164" y="144417"/>
                    </a:cubicBezTo>
                    <a:cubicBezTo>
                      <a:pt x="49895" y="166151"/>
                      <a:pt x="60734" y="179891"/>
                      <a:pt x="63800" y="198053"/>
                    </a:cubicBezTo>
                    <a:cubicBezTo>
                      <a:pt x="64099" y="199833"/>
                      <a:pt x="64629" y="203046"/>
                      <a:pt x="64087" y="203265"/>
                    </a:cubicBezTo>
                    <a:cubicBezTo>
                      <a:pt x="57860" y="205816"/>
                      <a:pt x="68245" y="204658"/>
                      <a:pt x="46351" y="223032"/>
                    </a:cubicBezTo>
                    <a:cubicBezTo>
                      <a:pt x="48232" y="232343"/>
                      <a:pt x="36644" y="232798"/>
                      <a:pt x="12585" y="265970"/>
                    </a:cubicBezTo>
                    <a:cubicBezTo>
                      <a:pt x="17058" y="269649"/>
                      <a:pt x="18465" y="268855"/>
                      <a:pt x="19087" y="270244"/>
                    </a:cubicBezTo>
                    <a:cubicBezTo>
                      <a:pt x="21861" y="276493"/>
                      <a:pt x="73495" y="330513"/>
                      <a:pt x="80723" y="338663"/>
                    </a:cubicBezTo>
                    <a:cubicBezTo>
                      <a:pt x="90729" y="349953"/>
                      <a:pt x="86200" y="358473"/>
                      <a:pt x="77430" y="361195"/>
                    </a:cubicBezTo>
                    <a:cubicBezTo>
                      <a:pt x="75432" y="367500"/>
                      <a:pt x="73850" y="366327"/>
                      <a:pt x="67826" y="375067"/>
                    </a:cubicBezTo>
                    <a:cubicBezTo>
                      <a:pt x="57597" y="389917"/>
                      <a:pt x="47810" y="392395"/>
                      <a:pt x="47439" y="394646"/>
                    </a:cubicBezTo>
                    <a:cubicBezTo>
                      <a:pt x="46666" y="399331"/>
                      <a:pt x="12326" y="432902"/>
                      <a:pt x="6900" y="442736"/>
                    </a:cubicBezTo>
                    <a:cubicBezTo>
                      <a:pt x="-918" y="456899"/>
                      <a:pt x="-6052" y="440301"/>
                      <a:pt x="14128" y="463596"/>
                    </a:cubicBezTo>
                    <a:cubicBezTo>
                      <a:pt x="14997" y="464598"/>
                      <a:pt x="15734" y="465847"/>
                      <a:pt x="16819" y="466509"/>
                    </a:cubicBezTo>
                    <a:cubicBezTo>
                      <a:pt x="30181" y="474627"/>
                      <a:pt x="45478" y="496261"/>
                      <a:pt x="49779" y="498013"/>
                    </a:cubicBezTo>
                    <a:cubicBezTo>
                      <a:pt x="51430" y="498687"/>
                      <a:pt x="53395" y="500144"/>
                      <a:pt x="53945" y="501700"/>
                    </a:cubicBezTo>
                    <a:cubicBezTo>
                      <a:pt x="57330" y="511278"/>
                      <a:pt x="69648" y="510799"/>
                      <a:pt x="75257" y="525618"/>
                    </a:cubicBezTo>
                    <a:cubicBezTo>
                      <a:pt x="88110" y="528627"/>
                      <a:pt x="93208" y="544410"/>
                      <a:pt x="81165" y="552811"/>
                    </a:cubicBezTo>
                    <a:cubicBezTo>
                      <a:pt x="80156" y="553513"/>
                      <a:pt x="46945" y="591622"/>
                      <a:pt x="34678" y="604780"/>
                    </a:cubicBezTo>
                    <a:cubicBezTo>
                      <a:pt x="60933" y="601970"/>
                      <a:pt x="90406" y="599544"/>
                      <a:pt x="122681" y="597453"/>
                    </a:cubicBezTo>
                    <a:cubicBezTo>
                      <a:pt x="137132" y="583014"/>
                      <a:pt x="154657" y="567641"/>
                      <a:pt x="156482" y="56446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3861866" y="3646111"/>
                <a:ext cx="130386" cy="598701"/>
              </a:xfrm>
              <a:custGeom>
                <a:rect b="b" l="l" r="r" t="t"/>
                <a:pathLst>
                  <a:path extrusionOk="0" h="598701" w="130386">
                    <a:moveTo>
                      <a:pt x="125861" y="564377"/>
                    </a:moveTo>
                    <a:cubicBezTo>
                      <a:pt x="128580" y="555138"/>
                      <a:pt x="133767" y="550484"/>
                      <a:pt x="122740" y="545831"/>
                    </a:cubicBezTo>
                    <a:cubicBezTo>
                      <a:pt x="110031" y="540467"/>
                      <a:pt x="124996" y="544909"/>
                      <a:pt x="103034" y="529193"/>
                    </a:cubicBezTo>
                    <a:cubicBezTo>
                      <a:pt x="94531" y="523107"/>
                      <a:pt x="100678" y="521399"/>
                      <a:pt x="83792" y="505987"/>
                    </a:cubicBezTo>
                    <a:cubicBezTo>
                      <a:pt x="74252" y="497279"/>
                      <a:pt x="65190" y="488028"/>
                      <a:pt x="56380" y="476474"/>
                    </a:cubicBezTo>
                    <a:cubicBezTo>
                      <a:pt x="57445" y="474706"/>
                      <a:pt x="58744" y="472942"/>
                      <a:pt x="60383" y="471969"/>
                    </a:cubicBezTo>
                    <a:cubicBezTo>
                      <a:pt x="76153" y="462570"/>
                      <a:pt x="78725" y="446631"/>
                      <a:pt x="107113" y="421046"/>
                    </a:cubicBezTo>
                    <a:cubicBezTo>
                      <a:pt x="109186" y="417873"/>
                      <a:pt x="114727" y="410725"/>
                      <a:pt x="115947" y="406311"/>
                    </a:cubicBezTo>
                    <a:cubicBezTo>
                      <a:pt x="133073" y="392743"/>
                      <a:pt x="97402" y="372230"/>
                      <a:pt x="78920" y="346604"/>
                    </a:cubicBezTo>
                    <a:cubicBezTo>
                      <a:pt x="70628" y="335107"/>
                      <a:pt x="57018" y="328522"/>
                      <a:pt x="51062" y="315133"/>
                    </a:cubicBezTo>
                    <a:cubicBezTo>
                      <a:pt x="50859" y="314678"/>
                      <a:pt x="50313" y="314243"/>
                      <a:pt x="49830" y="314063"/>
                    </a:cubicBezTo>
                    <a:cubicBezTo>
                      <a:pt x="35822" y="308843"/>
                      <a:pt x="61132" y="298646"/>
                      <a:pt x="64557" y="286830"/>
                    </a:cubicBezTo>
                    <a:cubicBezTo>
                      <a:pt x="64640" y="286554"/>
                      <a:pt x="93120" y="256467"/>
                      <a:pt x="102070" y="253159"/>
                    </a:cubicBezTo>
                    <a:cubicBezTo>
                      <a:pt x="106834" y="251399"/>
                      <a:pt x="106084" y="244235"/>
                      <a:pt x="111745" y="243262"/>
                    </a:cubicBezTo>
                    <a:cubicBezTo>
                      <a:pt x="112036" y="243214"/>
                      <a:pt x="111901" y="241166"/>
                      <a:pt x="112112" y="240077"/>
                    </a:cubicBezTo>
                    <a:cubicBezTo>
                      <a:pt x="116724" y="216252"/>
                      <a:pt x="117099" y="225726"/>
                      <a:pt x="112331" y="214240"/>
                    </a:cubicBezTo>
                    <a:cubicBezTo>
                      <a:pt x="88472" y="207568"/>
                      <a:pt x="66709" y="164295"/>
                      <a:pt x="52760" y="147589"/>
                    </a:cubicBezTo>
                    <a:cubicBezTo>
                      <a:pt x="51198" y="145714"/>
                      <a:pt x="46394" y="145199"/>
                      <a:pt x="41331" y="134104"/>
                    </a:cubicBezTo>
                    <a:cubicBezTo>
                      <a:pt x="44995" y="130935"/>
                      <a:pt x="46916" y="126466"/>
                      <a:pt x="50121" y="123149"/>
                    </a:cubicBezTo>
                    <a:cubicBezTo>
                      <a:pt x="63683" y="109106"/>
                      <a:pt x="81388" y="103766"/>
                      <a:pt x="105403" y="76848"/>
                    </a:cubicBezTo>
                    <a:cubicBezTo>
                      <a:pt x="112299" y="69117"/>
                      <a:pt x="120025" y="62505"/>
                      <a:pt x="129098" y="57025"/>
                    </a:cubicBezTo>
                    <a:cubicBezTo>
                      <a:pt x="126232" y="53050"/>
                      <a:pt x="131769" y="53010"/>
                      <a:pt x="130047" y="45623"/>
                    </a:cubicBezTo>
                    <a:cubicBezTo>
                      <a:pt x="131618" y="39888"/>
                      <a:pt x="114671" y="25118"/>
                      <a:pt x="109273" y="19495"/>
                    </a:cubicBezTo>
                    <a:cubicBezTo>
                      <a:pt x="98283" y="8046"/>
                      <a:pt x="93578" y="2845"/>
                      <a:pt x="91195" y="0"/>
                    </a:cubicBezTo>
                    <a:cubicBezTo>
                      <a:pt x="75057" y="431"/>
                      <a:pt x="59035" y="858"/>
                      <a:pt x="43161" y="1281"/>
                    </a:cubicBezTo>
                    <a:cubicBezTo>
                      <a:pt x="49069" y="7004"/>
                      <a:pt x="51102" y="12451"/>
                      <a:pt x="56807" y="17783"/>
                    </a:cubicBezTo>
                    <a:cubicBezTo>
                      <a:pt x="104753" y="62632"/>
                      <a:pt x="84788" y="30654"/>
                      <a:pt x="42188" y="88241"/>
                    </a:cubicBezTo>
                    <a:cubicBezTo>
                      <a:pt x="38066" y="93809"/>
                      <a:pt x="23069" y="99747"/>
                      <a:pt x="18975" y="105334"/>
                    </a:cubicBezTo>
                    <a:cubicBezTo>
                      <a:pt x="14944" y="110838"/>
                      <a:pt x="12006" y="115000"/>
                      <a:pt x="8386" y="116564"/>
                    </a:cubicBezTo>
                    <a:cubicBezTo>
                      <a:pt x="134" y="120132"/>
                      <a:pt x="1310" y="130943"/>
                      <a:pt x="928" y="131849"/>
                    </a:cubicBezTo>
                    <a:cubicBezTo>
                      <a:pt x="-1389" y="137325"/>
                      <a:pt x="975" y="142074"/>
                      <a:pt x="4248" y="145526"/>
                    </a:cubicBezTo>
                    <a:cubicBezTo>
                      <a:pt x="11918" y="153627"/>
                      <a:pt x="13505" y="161350"/>
                      <a:pt x="23137" y="167795"/>
                    </a:cubicBezTo>
                    <a:cubicBezTo>
                      <a:pt x="26984" y="170369"/>
                      <a:pt x="36523" y="191193"/>
                      <a:pt x="39788" y="194921"/>
                    </a:cubicBezTo>
                    <a:cubicBezTo>
                      <a:pt x="43229" y="198848"/>
                      <a:pt x="48108" y="201613"/>
                      <a:pt x="51178" y="205760"/>
                    </a:cubicBezTo>
                    <a:cubicBezTo>
                      <a:pt x="67961" y="228440"/>
                      <a:pt x="54351" y="209974"/>
                      <a:pt x="72661" y="226971"/>
                    </a:cubicBezTo>
                    <a:cubicBezTo>
                      <a:pt x="67730" y="232315"/>
                      <a:pt x="63381" y="238181"/>
                      <a:pt x="58748" y="243725"/>
                    </a:cubicBezTo>
                    <a:cubicBezTo>
                      <a:pt x="42567" y="263080"/>
                      <a:pt x="36854" y="262505"/>
                      <a:pt x="34933" y="267925"/>
                    </a:cubicBezTo>
                    <a:cubicBezTo>
                      <a:pt x="31516" y="277587"/>
                      <a:pt x="16041" y="291782"/>
                      <a:pt x="13433" y="303735"/>
                    </a:cubicBezTo>
                    <a:cubicBezTo>
                      <a:pt x="10487" y="307969"/>
                      <a:pt x="6365" y="308153"/>
                      <a:pt x="7266" y="319191"/>
                    </a:cubicBezTo>
                    <a:cubicBezTo>
                      <a:pt x="7972" y="327883"/>
                      <a:pt x="16427" y="340024"/>
                      <a:pt x="19872" y="341688"/>
                    </a:cubicBezTo>
                    <a:cubicBezTo>
                      <a:pt x="37241" y="350084"/>
                      <a:pt x="38477" y="359551"/>
                      <a:pt x="46920" y="367453"/>
                    </a:cubicBezTo>
                    <a:cubicBezTo>
                      <a:pt x="91338" y="408997"/>
                      <a:pt x="77589" y="391254"/>
                      <a:pt x="69233" y="403374"/>
                    </a:cubicBezTo>
                    <a:cubicBezTo>
                      <a:pt x="15044" y="482042"/>
                      <a:pt x="-2680" y="478214"/>
                      <a:pt x="30994" y="507467"/>
                    </a:cubicBezTo>
                    <a:cubicBezTo>
                      <a:pt x="69699" y="541222"/>
                      <a:pt x="78557" y="553202"/>
                      <a:pt x="83716" y="557911"/>
                    </a:cubicBezTo>
                    <a:cubicBezTo>
                      <a:pt x="86327" y="560290"/>
                      <a:pt x="83349" y="554591"/>
                      <a:pt x="43225" y="598410"/>
                    </a:cubicBezTo>
                    <a:cubicBezTo>
                      <a:pt x="59769" y="598490"/>
                      <a:pt x="76393" y="598586"/>
                      <a:pt x="93088" y="598702"/>
                    </a:cubicBezTo>
                    <a:cubicBezTo>
                      <a:pt x="96142" y="595936"/>
                      <a:pt x="100009" y="592332"/>
                      <a:pt x="105466" y="587651"/>
                    </a:cubicBezTo>
                    <a:cubicBezTo>
                      <a:pt x="114711" y="579713"/>
                      <a:pt x="122425" y="576062"/>
                      <a:pt x="125861" y="5643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3284913" y="3661623"/>
                <a:ext cx="128903" cy="593912"/>
              </a:xfrm>
              <a:custGeom>
                <a:rect b="b" l="l" r="r" t="t"/>
                <a:pathLst>
                  <a:path extrusionOk="0" h="593912" w="128903">
                    <a:moveTo>
                      <a:pt x="95008" y="582854"/>
                    </a:moveTo>
                    <a:cubicBezTo>
                      <a:pt x="129037" y="566859"/>
                      <a:pt x="142651" y="527050"/>
                      <a:pt x="111233" y="516622"/>
                    </a:cubicBezTo>
                    <a:cubicBezTo>
                      <a:pt x="109989" y="516207"/>
                      <a:pt x="108913" y="515146"/>
                      <a:pt x="107892" y="514244"/>
                    </a:cubicBezTo>
                    <a:cubicBezTo>
                      <a:pt x="75824" y="485897"/>
                      <a:pt x="76690" y="480705"/>
                      <a:pt x="74935" y="478901"/>
                    </a:cubicBezTo>
                    <a:cubicBezTo>
                      <a:pt x="40623" y="443490"/>
                      <a:pt x="39571" y="444703"/>
                      <a:pt x="44287" y="439076"/>
                    </a:cubicBezTo>
                    <a:cubicBezTo>
                      <a:pt x="44510" y="438813"/>
                      <a:pt x="78890" y="394028"/>
                      <a:pt x="96515" y="381129"/>
                    </a:cubicBezTo>
                    <a:cubicBezTo>
                      <a:pt x="104731" y="375115"/>
                      <a:pt x="117846" y="354861"/>
                      <a:pt x="118018" y="354307"/>
                    </a:cubicBezTo>
                    <a:cubicBezTo>
                      <a:pt x="123802" y="349717"/>
                      <a:pt x="131684" y="348316"/>
                      <a:pt x="120996" y="326275"/>
                    </a:cubicBezTo>
                    <a:cubicBezTo>
                      <a:pt x="118417" y="320959"/>
                      <a:pt x="104173" y="314881"/>
                      <a:pt x="101530" y="307402"/>
                    </a:cubicBezTo>
                    <a:cubicBezTo>
                      <a:pt x="100964" y="305798"/>
                      <a:pt x="98938" y="304302"/>
                      <a:pt x="97240" y="303607"/>
                    </a:cubicBezTo>
                    <a:cubicBezTo>
                      <a:pt x="92807" y="301803"/>
                      <a:pt x="77052" y="279518"/>
                      <a:pt x="63291" y="271158"/>
                    </a:cubicBezTo>
                    <a:cubicBezTo>
                      <a:pt x="62171" y="270475"/>
                      <a:pt x="61413" y="269190"/>
                      <a:pt x="60516" y="268160"/>
                    </a:cubicBezTo>
                    <a:cubicBezTo>
                      <a:pt x="40615" y="245189"/>
                      <a:pt x="35581" y="264676"/>
                      <a:pt x="98177" y="193775"/>
                    </a:cubicBezTo>
                    <a:cubicBezTo>
                      <a:pt x="130316" y="157375"/>
                      <a:pt x="116714" y="158899"/>
                      <a:pt x="93736" y="127906"/>
                    </a:cubicBezTo>
                    <a:cubicBezTo>
                      <a:pt x="85225" y="116425"/>
                      <a:pt x="72807" y="125288"/>
                      <a:pt x="57383" y="93370"/>
                    </a:cubicBezTo>
                    <a:cubicBezTo>
                      <a:pt x="76494" y="66348"/>
                      <a:pt x="101673" y="52252"/>
                      <a:pt x="108091" y="36556"/>
                    </a:cubicBezTo>
                    <a:cubicBezTo>
                      <a:pt x="107262" y="29616"/>
                      <a:pt x="83004" y="14850"/>
                      <a:pt x="65886" y="0"/>
                    </a:cubicBezTo>
                    <a:cubicBezTo>
                      <a:pt x="45483" y="503"/>
                      <a:pt x="34353" y="774"/>
                      <a:pt x="34329" y="774"/>
                    </a:cubicBezTo>
                    <a:cubicBezTo>
                      <a:pt x="29844" y="1026"/>
                      <a:pt x="24917" y="1070"/>
                      <a:pt x="19658" y="970"/>
                    </a:cubicBezTo>
                    <a:cubicBezTo>
                      <a:pt x="29457" y="9223"/>
                      <a:pt x="60779" y="35586"/>
                      <a:pt x="61030" y="35794"/>
                    </a:cubicBezTo>
                    <a:cubicBezTo>
                      <a:pt x="56912" y="39142"/>
                      <a:pt x="52384" y="49311"/>
                      <a:pt x="43031" y="54004"/>
                    </a:cubicBezTo>
                    <a:cubicBezTo>
                      <a:pt x="41580" y="54734"/>
                      <a:pt x="31020" y="74006"/>
                      <a:pt x="30753" y="74058"/>
                    </a:cubicBezTo>
                    <a:cubicBezTo>
                      <a:pt x="25056" y="75259"/>
                      <a:pt x="27121" y="80854"/>
                      <a:pt x="22553" y="86988"/>
                    </a:cubicBezTo>
                    <a:cubicBezTo>
                      <a:pt x="-3212" y="121585"/>
                      <a:pt x="52332" y="138031"/>
                      <a:pt x="58360" y="144764"/>
                    </a:cubicBezTo>
                    <a:cubicBezTo>
                      <a:pt x="65380" y="152610"/>
                      <a:pt x="64826" y="152426"/>
                      <a:pt x="74724" y="161398"/>
                    </a:cubicBezTo>
                    <a:cubicBezTo>
                      <a:pt x="73138" y="169172"/>
                      <a:pt x="69422" y="163620"/>
                      <a:pt x="69091" y="168613"/>
                    </a:cubicBezTo>
                    <a:cubicBezTo>
                      <a:pt x="68924" y="171211"/>
                      <a:pt x="67544" y="172700"/>
                      <a:pt x="65344" y="173617"/>
                    </a:cubicBezTo>
                    <a:cubicBezTo>
                      <a:pt x="58670" y="176391"/>
                      <a:pt x="57797" y="185666"/>
                      <a:pt x="50072" y="187266"/>
                    </a:cubicBezTo>
                    <a:cubicBezTo>
                      <a:pt x="49804" y="187318"/>
                      <a:pt x="39288" y="202208"/>
                      <a:pt x="32072" y="208545"/>
                    </a:cubicBezTo>
                    <a:cubicBezTo>
                      <a:pt x="25415" y="214392"/>
                      <a:pt x="13364" y="232490"/>
                      <a:pt x="11558" y="235631"/>
                    </a:cubicBezTo>
                    <a:cubicBezTo>
                      <a:pt x="3445" y="240795"/>
                      <a:pt x="1639" y="251411"/>
                      <a:pt x="5721" y="258463"/>
                    </a:cubicBezTo>
                    <a:cubicBezTo>
                      <a:pt x="10406" y="266552"/>
                      <a:pt x="6762" y="261556"/>
                      <a:pt x="9907" y="270272"/>
                    </a:cubicBezTo>
                    <a:cubicBezTo>
                      <a:pt x="21329" y="276677"/>
                      <a:pt x="20715" y="282456"/>
                      <a:pt x="25144" y="286295"/>
                    </a:cubicBezTo>
                    <a:cubicBezTo>
                      <a:pt x="38838" y="298180"/>
                      <a:pt x="63359" y="322560"/>
                      <a:pt x="76147" y="335099"/>
                    </a:cubicBezTo>
                    <a:cubicBezTo>
                      <a:pt x="85316" y="344086"/>
                      <a:pt x="79803" y="334253"/>
                      <a:pt x="72575" y="349071"/>
                    </a:cubicBezTo>
                    <a:cubicBezTo>
                      <a:pt x="70969" y="352363"/>
                      <a:pt x="65547" y="351753"/>
                      <a:pt x="55896" y="367241"/>
                    </a:cubicBezTo>
                    <a:cubicBezTo>
                      <a:pt x="49071" y="378188"/>
                      <a:pt x="40831" y="382849"/>
                      <a:pt x="35565" y="390232"/>
                    </a:cubicBezTo>
                    <a:cubicBezTo>
                      <a:pt x="31957" y="395297"/>
                      <a:pt x="29039" y="400776"/>
                      <a:pt x="23976" y="404663"/>
                    </a:cubicBezTo>
                    <a:cubicBezTo>
                      <a:pt x="21799" y="406331"/>
                      <a:pt x="27727" y="401239"/>
                      <a:pt x="12861" y="421054"/>
                    </a:cubicBezTo>
                    <a:cubicBezTo>
                      <a:pt x="-3033" y="442249"/>
                      <a:pt x="-4544" y="433720"/>
                      <a:pt x="10278" y="465236"/>
                    </a:cubicBezTo>
                    <a:cubicBezTo>
                      <a:pt x="16270" y="468157"/>
                      <a:pt x="18873" y="474148"/>
                      <a:pt x="22572" y="479116"/>
                    </a:cubicBezTo>
                    <a:cubicBezTo>
                      <a:pt x="27089" y="485194"/>
                      <a:pt x="45926" y="499617"/>
                      <a:pt x="49358" y="511741"/>
                    </a:cubicBezTo>
                    <a:cubicBezTo>
                      <a:pt x="50343" y="515225"/>
                      <a:pt x="67257" y="522968"/>
                      <a:pt x="70391" y="533575"/>
                    </a:cubicBezTo>
                    <a:cubicBezTo>
                      <a:pt x="71049" y="535814"/>
                      <a:pt x="71244" y="530107"/>
                      <a:pt x="80852" y="542439"/>
                    </a:cubicBezTo>
                    <a:cubicBezTo>
                      <a:pt x="75904" y="548285"/>
                      <a:pt x="69398" y="552604"/>
                      <a:pt x="64718" y="558733"/>
                    </a:cubicBezTo>
                    <a:cubicBezTo>
                      <a:pt x="64128" y="559508"/>
                      <a:pt x="60118" y="559264"/>
                      <a:pt x="59165" y="560928"/>
                    </a:cubicBezTo>
                    <a:cubicBezTo>
                      <a:pt x="57339" y="564105"/>
                      <a:pt x="39810" y="579478"/>
                      <a:pt x="25367" y="593913"/>
                    </a:cubicBezTo>
                    <a:cubicBezTo>
                      <a:pt x="45503" y="592608"/>
                      <a:pt x="66723" y="591438"/>
                      <a:pt x="88924" y="590389"/>
                    </a:cubicBezTo>
                    <a:cubicBezTo>
                      <a:pt x="92887" y="586961"/>
                      <a:pt x="91551" y="584482"/>
                      <a:pt x="95008" y="5828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4756178" y="3620394"/>
                <a:ext cx="130402" cy="637628"/>
              </a:xfrm>
              <a:custGeom>
                <a:rect b="b" l="l" r="r" t="t"/>
                <a:pathLst>
                  <a:path extrusionOk="0" h="637628" w="130402">
                    <a:moveTo>
                      <a:pt x="126994" y="585257"/>
                    </a:moveTo>
                    <a:cubicBezTo>
                      <a:pt x="136442" y="572602"/>
                      <a:pt x="118044" y="571736"/>
                      <a:pt x="116605" y="567817"/>
                    </a:cubicBezTo>
                    <a:cubicBezTo>
                      <a:pt x="112997" y="557999"/>
                      <a:pt x="101061" y="556327"/>
                      <a:pt x="98071" y="549702"/>
                    </a:cubicBezTo>
                    <a:cubicBezTo>
                      <a:pt x="91119" y="534282"/>
                      <a:pt x="77270" y="529576"/>
                      <a:pt x="56376" y="502179"/>
                    </a:cubicBezTo>
                    <a:cubicBezTo>
                      <a:pt x="60797" y="494828"/>
                      <a:pt x="64046" y="498871"/>
                      <a:pt x="76644" y="481439"/>
                    </a:cubicBezTo>
                    <a:cubicBezTo>
                      <a:pt x="101894" y="446511"/>
                      <a:pt x="105618" y="453060"/>
                      <a:pt x="115094" y="434307"/>
                    </a:cubicBezTo>
                    <a:cubicBezTo>
                      <a:pt x="121189" y="422223"/>
                      <a:pt x="128449" y="425156"/>
                      <a:pt x="99379" y="394882"/>
                    </a:cubicBezTo>
                    <a:cubicBezTo>
                      <a:pt x="92363" y="387574"/>
                      <a:pt x="84788" y="380459"/>
                      <a:pt x="78912" y="372313"/>
                    </a:cubicBezTo>
                    <a:cubicBezTo>
                      <a:pt x="70624" y="360816"/>
                      <a:pt x="57010" y="354231"/>
                      <a:pt x="51054" y="340842"/>
                    </a:cubicBezTo>
                    <a:cubicBezTo>
                      <a:pt x="50432" y="339441"/>
                      <a:pt x="49045" y="340211"/>
                      <a:pt x="44584" y="336615"/>
                    </a:cubicBezTo>
                    <a:cubicBezTo>
                      <a:pt x="49615" y="329971"/>
                      <a:pt x="89393" y="283545"/>
                      <a:pt x="102062" y="278860"/>
                    </a:cubicBezTo>
                    <a:cubicBezTo>
                      <a:pt x="106822" y="277100"/>
                      <a:pt x="106076" y="269936"/>
                      <a:pt x="111737" y="268963"/>
                    </a:cubicBezTo>
                    <a:cubicBezTo>
                      <a:pt x="112000" y="268919"/>
                      <a:pt x="111087" y="270774"/>
                      <a:pt x="115185" y="250186"/>
                    </a:cubicBezTo>
                    <a:cubicBezTo>
                      <a:pt x="117051" y="247739"/>
                      <a:pt x="115110" y="246654"/>
                      <a:pt x="112327" y="239941"/>
                    </a:cubicBezTo>
                    <a:cubicBezTo>
                      <a:pt x="86714" y="232778"/>
                      <a:pt x="56966" y="175186"/>
                      <a:pt x="52214" y="172660"/>
                    </a:cubicBezTo>
                    <a:cubicBezTo>
                      <a:pt x="46733" y="169750"/>
                      <a:pt x="43679" y="164949"/>
                      <a:pt x="41331" y="159805"/>
                    </a:cubicBezTo>
                    <a:cubicBezTo>
                      <a:pt x="42698" y="158624"/>
                      <a:pt x="43918" y="157135"/>
                      <a:pt x="45118" y="155479"/>
                    </a:cubicBezTo>
                    <a:cubicBezTo>
                      <a:pt x="58537" y="136974"/>
                      <a:pt x="76963" y="131187"/>
                      <a:pt x="91199" y="116744"/>
                    </a:cubicBezTo>
                    <a:cubicBezTo>
                      <a:pt x="111043" y="96610"/>
                      <a:pt x="116326" y="90440"/>
                      <a:pt x="129094" y="82726"/>
                    </a:cubicBezTo>
                    <a:cubicBezTo>
                      <a:pt x="126232" y="78755"/>
                      <a:pt x="131650" y="78639"/>
                      <a:pt x="130127" y="71584"/>
                    </a:cubicBezTo>
                    <a:cubicBezTo>
                      <a:pt x="127731" y="60250"/>
                      <a:pt x="84282" y="20190"/>
                      <a:pt x="67255" y="0"/>
                    </a:cubicBezTo>
                    <a:cubicBezTo>
                      <a:pt x="51648" y="547"/>
                      <a:pt x="35507" y="1101"/>
                      <a:pt x="18891" y="1664"/>
                    </a:cubicBezTo>
                    <a:cubicBezTo>
                      <a:pt x="21773" y="9662"/>
                      <a:pt x="27279" y="16534"/>
                      <a:pt x="29758" y="17731"/>
                    </a:cubicBezTo>
                    <a:cubicBezTo>
                      <a:pt x="47183" y="26160"/>
                      <a:pt x="48335" y="35574"/>
                      <a:pt x="56807" y="43496"/>
                    </a:cubicBezTo>
                    <a:cubicBezTo>
                      <a:pt x="104478" y="88086"/>
                      <a:pt x="84724" y="56458"/>
                      <a:pt x="42188" y="113954"/>
                    </a:cubicBezTo>
                    <a:cubicBezTo>
                      <a:pt x="38066" y="119522"/>
                      <a:pt x="23069" y="125460"/>
                      <a:pt x="18975" y="131047"/>
                    </a:cubicBezTo>
                    <a:cubicBezTo>
                      <a:pt x="14944" y="136551"/>
                      <a:pt x="12006" y="140717"/>
                      <a:pt x="8386" y="142277"/>
                    </a:cubicBezTo>
                    <a:cubicBezTo>
                      <a:pt x="138" y="145845"/>
                      <a:pt x="1310" y="156656"/>
                      <a:pt x="928" y="157562"/>
                    </a:cubicBezTo>
                    <a:cubicBezTo>
                      <a:pt x="-1389" y="163038"/>
                      <a:pt x="976" y="167787"/>
                      <a:pt x="4248" y="171239"/>
                    </a:cubicBezTo>
                    <a:cubicBezTo>
                      <a:pt x="11919" y="179340"/>
                      <a:pt x="13505" y="187063"/>
                      <a:pt x="23137" y="193508"/>
                    </a:cubicBezTo>
                    <a:cubicBezTo>
                      <a:pt x="26984" y="196082"/>
                      <a:pt x="36523" y="216906"/>
                      <a:pt x="39788" y="220634"/>
                    </a:cubicBezTo>
                    <a:cubicBezTo>
                      <a:pt x="43229" y="224561"/>
                      <a:pt x="48108" y="227326"/>
                      <a:pt x="51178" y="231473"/>
                    </a:cubicBezTo>
                    <a:cubicBezTo>
                      <a:pt x="68734" y="255198"/>
                      <a:pt x="51903" y="233420"/>
                      <a:pt x="72665" y="252684"/>
                    </a:cubicBezTo>
                    <a:cubicBezTo>
                      <a:pt x="67734" y="258028"/>
                      <a:pt x="63385" y="263894"/>
                      <a:pt x="58752" y="269438"/>
                    </a:cubicBezTo>
                    <a:cubicBezTo>
                      <a:pt x="42563" y="288805"/>
                      <a:pt x="36858" y="288214"/>
                      <a:pt x="34937" y="293638"/>
                    </a:cubicBezTo>
                    <a:cubicBezTo>
                      <a:pt x="31524" y="303288"/>
                      <a:pt x="16045" y="317503"/>
                      <a:pt x="13437" y="329448"/>
                    </a:cubicBezTo>
                    <a:cubicBezTo>
                      <a:pt x="10483" y="333690"/>
                      <a:pt x="6369" y="333866"/>
                      <a:pt x="7270" y="344904"/>
                    </a:cubicBezTo>
                    <a:cubicBezTo>
                      <a:pt x="7976" y="353596"/>
                      <a:pt x="16431" y="365736"/>
                      <a:pt x="19876" y="367401"/>
                    </a:cubicBezTo>
                    <a:cubicBezTo>
                      <a:pt x="41180" y="377705"/>
                      <a:pt x="27466" y="379010"/>
                      <a:pt x="78282" y="421788"/>
                    </a:cubicBezTo>
                    <a:cubicBezTo>
                      <a:pt x="70197" y="429235"/>
                      <a:pt x="70819" y="426800"/>
                      <a:pt x="69237" y="429083"/>
                    </a:cubicBezTo>
                    <a:cubicBezTo>
                      <a:pt x="32389" y="482588"/>
                      <a:pt x="25497" y="481299"/>
                      <a:pt x="15108" y="506904"/>
                    </a:cubicBezTo>
                    <a:cubicBezTo>
                      <a:pt x="9818" y="519946"/>
                      <a:pt x="25225" y="528148"/>
                      <a:pt x="30998" y="533176"/>
                    </a:cubicBezTo>
                    <a:cubicBezTo>
                      <a:pt x="69703" y="566927"/>
                      <a:pt x="78549" y="578903"/>
                      <a:pt x="83720" y="583620"/>
                    </a:cubicBezTo>
                    <a:cubicBezTo>
                      <a:pt x="84976" y="584766"/>
                      <a:pt x="85960" y="582671"/>
                      <a:pt x="72988" y="593833"/>
                    </a:cubicBezTo>
                    <a:cubicBezTo>
                      <a:pt x="50576" y="613105"/>
                      <a:pt x="39011" y="628697"/>
                      <a:pt x="33697" y="636946"/>
                    </a:cubicBezTo>
                    <a:cubicBezTo>
                      <a:pt x="48770" y="637185"/>
                      <a:pt x="63584" y="637413"/>
                      <a:pt x="78131" y="637628"/>
                    </a:cubicBezTo>
                    <a:cubicBezTo>
                      <a:pt x="85406" y="631083"/>
                      <a:pt x="96533" y="620480"/>
                      <a:pt x="117773" y="603459"/>
                    </a:cubicBezTo>
                    <a:cubicBezTo>
                      <a:pt x="123350" y="597477"/>
                      <a:pt x="125702" y="592484"/>
                      <a:pt x="126994" y="5852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3560848" y="3654052"/>
                <a:ext cx="134403" cy="591346"/>
              </a:xfrm>
              <a:custGeom>
                <a:rect b="b" l="l" r="r" t="t"/>
                <a:pathLst>
                  <a:path extrusionOk="0" h="591346" w="134403">
                    <a:moveTo>
                      <a:pt x="120992" y="536975"/>
                    </a:moveTo>
                    <a:cubicBezTo>
                      <a:pt x="115216" y="521714"/>
                      <a:pt x="102531" y="522209"/>
                      <a:pt x="99042" y="512344"/>
                    </a:cubicBezTo>
                    <a:cubicBezTo>
                      <a:pt x="98476" y="510740"/>
                      <a:pt x="96451" y="509243"/>
                      <a:pt x="94749" y="508549"/>
                    </a:cubicBezTo>
                    <a:cubicBezTo>
                      <a:pt x="90316" y="506745"/>
                      <a:pt x="74561" y="484460"/>
                      <a:pt x="60800" y="476099"/>
                    </a:cubicBezTo>
                    <a:cubicBezTo>
                      <a:pt x="58878" y="474934"/>
                      <a:pt x="61705" y="475648"/>
                      <a:pt x="43538" y="458903"/>
                    </a:cubicBezTo>
                    <a:cubicBezTo>
                      <a:pt x="99624" y="393257"/>
                      <a:pt x="119561" y="379194"/>
                      <a:pt x="123229" y="367632"/>
                    </a:cubicBezTo>
                    <a:cubicBezTo>
                      <a:pt x="152314" y="358597"/>
                      <a:pt x="107406" y="328191"/>
                      <a:pt x="90997" y="305427"/>
                    </a:cubicBezTo>
                    <a:cubicBezTo>
                      <a:pt x="82705" y="293929"/>
                      <a:pt x="69096" y="287344"/>
                      <a:pt x="63140" y="273955"/>
                    </a:cubicBezTo>
                    <a:cubicBezTo>
                      <a:pt x="62506" y="272522"/>
                      <a:pt x="61047" y="273341"/>
                      <a:pt x="56442" y="269553"/>
                    </a:cubicBezTo>
                    <a:cubicBezTo>
                      <a:pt x="81390" y="235156"/>
                      <a:pt x="93166" y="234965"/>
                      <a:pt x="91221" y="225327"/>
                    </a:cubicBezTo>
                    <a:cubicBezTo>
                      <a:pt x="113777" y="206402"/>
                      <a:pt x="103105" y="207584"/>
                      <a:pt x="109491" y="204970"/>
                    </a:cubicBezTo>
                    <a:cubicBezTo>
                      <a:pt x="110049" y="204742"/>
                      <a:pt x="109503" y="201434"/>
                      <a:pt x="109192" y="199598"/>
                    </a:cubicBezTo>
                    <a:cubicBezTo>
                      <a:pt x="109025" y="198604"/>
                      <a:pt x="107912" y="197730"/>
                      <a:pt x="107849" y="196760"/>
                    </a:cubicBezTo>
                    <a:cubicBezTo>
                      <a:pt x="107542" y="192039"/>
                      <a:pt x="107362" y="190495"/>
                      <a:pt x="105489" y="189533"/>
                    </a:cubicBezTo>
                    <a:cubicBezTo>
                      <a:pt x="105293" y="175824"/>
                      <a:pt x="100067" y="177712"/>
                      <a:pt x="94051" y="167767"/>
                    </a:cubicBezTo>
                    <a:cubicBezTo>
                      <a:pt x="89786" y="160719"/>
                      <a:pt x="83371" y="155052"/>
                      <a:pt x="80724" y="146951"/>
                    </a:cubicBezTo>
                    <a:cubicBezTo>
                      <a:pt x="80401" y="145969"/>
                      <a:pt x="79321" y="145255"/>
                      <a:pt x="78675" y="144353"/>
                    </a:cubicBezTo>
                    <a:cubicBezTo>
                      <a:pt x="73696" y="137476"/>
                      <a:pt x="76794" y="125444"/>
                      <a:pt x="74111" y="123101"/>
                    </a:cubicBezTo>
                    <a:cubicBezTo>
                      <a:pt x="74270" y="122878"/>
                      <a:pt x="74525" y="122674"/>
                      <a:pt x="74609" y="122439"/>
                    </a:cubicBezTo>
                    <a:cubicBezTo>
                      <a:pt x="79193" y="110019"/>
                      <a:pt x="90140" y="102269"/>
                      <a:pt x="97061" y="91578"/>
                    </a:cubicBezTo>
                    <a:cubicBezTo>
                      <a:pt x="103906" y="80998"/>
                      <a:pt x="171210" y="63562"/>
                      <a:pt x="106593" y="14594"/>
                    </a:cubicBezTo>
                    <a:cubicBezTo>
                      <a:pt x="98799" y="8688"/>
                      <a:pt x="93258" y="3887"/>
                      <a:pt x="89144" y="0"/>
                    </a:cubicBezTo>
                    <a:cubicBezTo>
                      <a:pt x="69582" y="503"/>
                      <a:pt x="50626" y="990"/>
                      <a:pt x="32348" y="1457"/>
                    </a:cubicBezTo>
                    <a:cubicBezTo>
                      <a:pt x="40117" y="8038"/>
                      <a:pt x="48569" y="15006"/>
                      <a:pt x="52779" y="21467"/>
                    </a:cubicBezTo>
                    <a:cubicBezTo>
                      <a:pt x="60325" y="33044"/>
                      <a:pt x="74406" y="36149"/>
                      <a:pt x="85500" y="49391"/>
                    </a:cubicBezTo>
                    <a:cubicBezTo>
                      <a:pt x="87721" y="52045"/>
                      <a:pt x="88466" y="51478"/>
                      <a:pt x="91667" y="53366"/>
                    </a:cubicBezTo>
                    <a:cubicBezTo>
                      <a:pt x="91512" y="53629"/>
                      <a:pt x="47102" y="99268"/>
                      <a:pt x="38806" y="99460"/>
                    </a:cubicBezTo>
                    <a:cubicBezTo>
                      <a:pt x="34333" y="113276"/>
                      <a:pt x="32926" y="116070"/>
                      <a:pt x="34106" y="119166"/>
                    </a:cubicBezTo>
                    <a:cubicBezTo>
                      <a:pt x="54445" y="172564"/>
                      <a:pt x="22720" y="105099"/>
                      <a:pt x="75478" y="193013"/>
                    </a:cubicBezTo>
                    <a:cubicBezTo>
                      <a:pt x="76391" y="194541"/>
                      <a:pt x="76518" y="192841"/>
                      <a:pt x="72911" y="195483"/>
                    </a:cubicBezTo>
                    <a:cubicBezTo>
                      <a:pt x="51204" y="211387"/>
                      <a:pt x="62151" y="210054"/>
                      <a:pt x="55486" y="215457"/>
                    </a:cubicBezTo>
                    <a:cubicBezTo>
                      <a:pt x="43355" y="225287"/>
                      <a:pt x="24913" y="251922"/>
                      <a:pt x="24407" y="253602"/>
                    </a:cubicBezTo>
                    <a:cubicBezTo>
                      <a:pt x="18200" y="255290"/>
                      <a:pt x="19962" y="261855"/>
                      <a:pt x="17187" y="265722"/>
                    </a:cubicBezTo>
                    <a:cubicBezTo>
                      <a:pt x="12598" y="272099"/>
                      <a:pt x="16338" y="292956"/>
                      <a:pt x="31945" y="300506"/>
                    </a:cubicBezTo>
                    <a:cubicBezTo>
                      <a:pt x="49354" y="308927"/>
                      <a:pt x="50530" y="318357"/>
                      <a:pt x="58994" y="326271"/>
                    </a:cubicBezTo>
                    <a:cubicBezTo>
                      <a:pt x="97045" y="361861"/>
                      <a:pt x="85062" y="346269"/>
                      <a:pt x="77348" y="359455"/>
                    </a:cubicBezTo>
                    <a:cubicBezTo>
                      <a:pt x="73066" y="366778"/>
                      <a:pt x="66130" y="372018"/>
                      <a:pt x="61728" y="379273"/>
                    </a:cubicBezTo>
                    <a:cubicBezTo>
                      <a:pt x="61234" y="380096"/>
                      <a:pt x="57204" y="380319"/>
                      <a:pt x="56438" y="382051"/>
                    </a:cubicBezTo>
                    <a:cubicBezTo>
                      <a:pt x="56323" y="382318"/>
                      <a:pt x="9345" y="440138"/>
                      <a:pt x="7659" y="441447"/>
                    </a:cubicBezTo>
                    <a:cubicBezTo>
                      <a:pt x="-1422" y="448471"/>
                      <a:pt x="2377" y="457933"/>
                      <a:pt x="790" y="461153"/>
                    </a:cubicBezTo>
                    <a:cubicBezTo>
                      <a:pt x="-1773" y="466354"/>
                      <a:pt x="2170" y="467814"/>
                      <a:pt x="8708" y="472579"/>
                    </a:cubicBezTo>
                    <a:cubicBezTo>
                      <a:pt x="29099" y="504426"/>
                      <a:pt x="95327" y="551758"/>
                      <a:pt x="83236" y="557073"/>
                    </a:cubicBezTo>
                    <a:cubicBezTo>
                      <a:pt x="83028" y="557165"/>
                      <a:pt x="62299" y="580795"/>
                      <a:pt x="53070" y="591347"/>
                    </a:cubicBezTo>
                    <a:cubicBezTo>
                      <a:pt x="69745" y="591127"/>
                      <a:pt x="86656" y="590944"/>
                      <a:pt x="103786" y="590788"/>
                    </a:cubicBezTo>
                    <a:cubicBezTo>
                      <a:pt x="113015" y="580432"/>
                      <a:pt x="126968" y="565051"/>
                      <a:pt x="127076" y="564979"/>
                    </a:cubicBezTo>
                    <a:cubicBezTo>
                      <a:pt x="139486" y="556335"/>
                      <a:pt x="134231" y="540076"/>
                      <a:pt x="120992" y="5369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4178756" y="3638724"/>
                <a:ext cx="130126" cy="609736"/>
              </a:xfrm>
              <a:custGeom>
                <a:rect b="b" l="l" r="r" t="t"/>
                <a:pathLst>
                  <a:path extrusionOk="0" h="609736" w="130126">
                    <a:moveTo>
                      <a:pt x="116195" y="589798"/>
                    </a:moveTo>
                    <a:cubicBezTo>
                      <a:pt x="121334" y="583832"/>
                      <a:pt x="135853" y="575292"/>
                      <a:pt x="127684" y="554232"/>
                    </a:cubicBezTo>
                    <a:cubicBezTo>
                      <a:pt x="129315" y="549614"/>
                      <a:pt x="116698" y="541190"/>
                      <a:pt x="111690" y="539526"/>
                    </a:cubicBezTo>
                    <a:cubicBezTo>
                      <a:pt x="107317" y="538077"/>
                      <a:pt x="82366" y="511490"/>
                      <a:pt x="78985" y="507790"/>
                    </a:cubicBezTo>
                    <a:cubicBezTo>
                      <a:pt x="77446" y="506106"/>
                      <a:pt x="76968" y="503428"/>
                      <a:pt x="75389" y="501796"/>
                    </a:cubicBezTo>
                    <a:cubicBezTo>
                      <a:pt x="30513" y="455486"/>
                      <a:pt x="43023" y="469111"/>
                      <a:pt x="48157" y="458384"/>
                    </a:cubicBezTo>
                    <a:cubicBezTo>
                      <a:pt x="52542" y="449225"/>
                      <a:pt x="86009" y="412042"/>
                      <a:pt x="96964" y="404025"/>
                    </a:cubicBezTo>
                    <a:cubicBezTo>
                      <a:pt x="109334" y="394965"/>
                      <a:pt x="110443" y="383192"/>
                      <a:pt x="126317" y="371304"/>
                    </a:cubicBezTo>
                    <a:cubicBezTo>
                      <a:pt x="129690" y="342685"/>
                      <a:pt x="106157" y="342119"/>
                      <a:pt x="101979" y="330302"/>
                    </a:cubicBezTo>
                    <a:cubicBezTo>
                      <a:pt x="101413" y="328698"/>
                      <a:pt x="99388" y="327201"/>
                      <a:pt x="97686" y="326507"/>
                    </a:cubicBezTo>
                    <a:cubicBezTo>
                      <a:pt x="93253" y="324703"/>
                      <a:pt x="77498" y="302418"/>
                      <a:pt x="63737" y="294057"/>
                    </a:cubicBezTo>
                    <a:cubicBezTo>
                      <a:pt x="61971" y="292983"/>
                      <a:pt x="63509" y="292285"/>
                      <a:pt x="46937" y="277284"/>
                    </a:cubicBezTo>
                    <a:cubicBezTo>
                      <a:pt x="52124" y="266879"/>
                      <a:pt x="51315" y="268180"/>
                      <a:pt x="80253" y="236892"/>
                    </a:cubicBezTo>
                    <a:cubicBezTo>
                      <a:pt x="133800" y="179001"/>
                      <a:pt x="122024" y="188356"/>
                      <a:pt x="94186" y="150806"/>
                    </a:cubicBezTo>
                    <a:cubicBezTo>
                      <a:pt x="90199" y="145426"/>
                      <a:pt x="74273" y="140170"/>
                      <a:pt x="69983" y="135034"/>
                    </a:cubicBezTo>
                    <a:cubicBezTo>
                      <a:pt x="48831" y="109692"/>
                      <a:pt x="62931" y="117139"/>
                      <a:pt x="64414" y="105638"/>
                    </a:cubicBezTo>
                    <a:cubicBezTo>
                      <a:pt x="127525" y="47200"/>
                      <a:pt x="110973" y="62632"/>
                      <a:pt x="83494" y="37270"/>
                    </a:cubicBezTo>
                    <a:cubicBezTo>
                      <a:pt x="62186" y="17628"/>
                      <a:pt x="50541" y="6433"/>
                      <a:pt x="44274" y="0"/>
                    </a:cubicBezTo>
                    <a:cubicBezTo>
                      <a:pt x="29520" y="411"/>
                      <a:pt x="14754" y="822"/>
                      <a:pt x="0" y="1233"/>
                    </a:cubicBezTo>
                    <a:cubicBezTo>
                      <a:pt x="9281" y="16546"/>
                      <a:pt x="25649" y="29544"/>
                      <a:pt x="61476" y="58689"/>
                    </a:cubicBezTo>
                    <a:cubicBezTo>
                      <a:pt x="57346" y="62054"/>
                      <a:pt x="52865" y="72190"/>
                      <a:pt x="43477" y="76899"/>
                    </a:cubicBezTo>
                    <a:cubicBezTo>
                      <a:pt x="42026" y="77630"/>
                      <a:pt x="31466" y="96902"/>
                      <a:pt x="31199" y="96953"/>
                    </a:cubicBezTo>
                    <a:cubicBezTo>
                      <a:pt x="25498" y="98155"/>
                      <a:pt x="27567" y="103750"/>
                      <a:pt x="22998" y="109884"/>
                    </a:cubicBezTo>
                    <a:cubicBezTo>
                      <a:pt x="-3062" y="144875"/>
                      <a:pt x="52259" y="160352"/>
                      <a:pt x="58805" y="167659"/>
                    </a:cubicBezTo>
                    <a:cubicBezTo>
                      <a:pt x="65838" y="175517"/>
                      <a:pt x="65295" y="175342"/>
                      <a:pt x="75170" y="184293"/>
                    </a:cubicBezTo>
                    <a:cubicBezTo>
                      <a:pt x="73579" y="192067"/>
                      <a:pt x="69868" y="186516"/>
                      <a:pt x="69537" y="191508"/>
                    </a:cubicBezTo>
                    <a:cubicBezTo>
                      <a:pt x="69370" y="194106"/>
                      <a:pt x="67990" y="195595"/>
                      <a:pt x="65790" y="196513"/>
                    </a:cubicBezTo>
                    <a:cubicBezTo>
                      <a:pt x="59116" y="199287"/>
                      <a:pt x="58243" y="208561"/>
                      <a:pt x="50517" y="210162"/>
                    </a:cubicBezTo>
                    <a:cubicBezTo>
                      <a:pt x="50254" y="210213"/>
                      <a:pt x="39734" y="225103"/>
                      <a:pt x="32518" y="231441"/>
                    </a:cubicBezTo>
                    <a:cubicBezTo>
                      <a:pt x="25861" y="237287"/>
                      <a:pt x="13809" y="255386"/>
                      <a:pt x="12003" y="258527"/>
                    </a:cubicBezTo>
                    <a:cubicBezTo>
                      <a:pt x="3891" y="263699"/>
                      <a:pt x="2089" y="274306"/>
                      <a:pt x="6167" y="281358"/>
                    </a:cubicBezTo>
                    <a:cubicBezTo>
                      <a:pt x="10819" y="289396"/>
                      <a:pt x="7232" y="284527"/>
                      <a:pt x="10353" y="293167"/>
                    </a:cubicBezTo>
                    <a:cubicBezTo>
                      <a:pt x="21782" y="299580"/>
                      <a:pt x="21153" y="305343"/>
                      <a:pt x="25590" y="309190"/>
                    </a:cubicBezTo>
                    <a:cubicBezTo>
                      <a:pt x="33367" y="315935"/>
                      <a:pt x="52849" y="334572"/>
                      <a:pt x="53097" y="334835"/>
                    </a:cubicBezTo>
                    <a:cubicBezTo>
                      <a:pt x="91451" y="376009"/>
                      <a:pt x="82154" y="353237"/>
                      <a:pt x="73017" y="371962"/>
                    </a:cubicBezTo>
                    <a:cubicBezTo>
                      <a:pt x="71411" y="375255"/>
                      <a:pt x="65989" y="374644"/>
                      <a:pt x="56338" y="390133"/>
                    </a:cubicBezTo>
                    <a:cubicBezTo>
                      <a:pt x="49517" y="401083"/>
                      <a:pt x="41284" y="405717"/>
                      <a:pt x="36006" y="413124"/>
                    </a:cubicBezTo>
                    <a:cubicBezTo>
                      <a:pt x="32399" y="418188"/>
                      <a:pt x="29480" y="423668"/>
                      <a:pt x="24417" y="427555"/>
                    </a:cubicBezTo>
                    <a:cubicBezTo>
                      <a:pt x="24154" y="427758"/>
                      <a:pt x="11820" y="449285"/>
                      <a:pt x="7271" y="449508"/>
                    </a:cubicBezTo>
                    <a:cubicBezTo>
                      <a:pt x="-1782" y="465364"/>
                      <a:pt x="-2962" y="459030"/>
                      <a:pt x="10720" y="488132"/>
                    </a:cubicBezTo>
                    <a:cubicBezTo>
                      <a:pt x="16728" y="491061"/>
                      <a:pt x="19335" y="497051"/>
                      <a:pt x="23030" y="502020"/>
                    </a:cubicBezTo>
                    <a:cubicBezTo>
                      <a:pt x="27547" y="508098"/>
                      <a:pt x="46383" y="522521"/>
                      <a:pt x="49816" y="534645"/>
                    </a:cubicBezTo>
                    <a:cubicBezTo>
                      <a:pt x="50796" y="538105"/>
                      <a:pt x="67747" y="545975"/>
                      <a:pt x="70849" y="556475"/>
                    </a:cubicBezTo>
                    <a:cubicBezTo>
                      <a:pt x="71510" y="558714"/>
                      <a:pt x="71702" y="553007"/>
                      <a:pt x="81309" y="565338"/>
                    </a:cubicBezTo>
                    <a:cubicBezTo>
                      <a:pt x="76358" y="571177"/>
                      <a:pt x="69852" y="575495"/>
                      <a:pt x="65172" y="581625"/>
                    </a:cubicBezTo>
                    <a:cubicBezTo>
                      <a:pt x="64582" y="582399"/>
                      <a:pt x="60571" y="582156"/>
                      <a:pt x="59618" y="583820"/>
                    </a:cubicBezTo>
                    <a:cubicBezTo>
                      <a:pt x="58622" y="585556"/>
                      <a:pt x="45371" y="597971"/>
                      <a:pt x="33989" y="608878"/>
                    </a:cubicBezTo>
                    <a:cubicBezTo>
                      <a:pt x="53463" y="609154"/>
                      <a:pt x="72914" y="609441"/>
                      <a:pt x="92312" y="609736"/>
                    </a:cubicBezTo>
                    <a:cubicBezTo>
                      <a:pt x="92639" y="609098"/>
                      <a:pt x="92930" y="608396"/>
                      <a:pt x="93153" y="607581"/>
                    </a:cubicBezTo>
                    <a:cubicBezTo>
                      <a:pt x="93787" y="605331"/>
                      <a:pt x="104032" y="603930"/>
                      <a:pt x="116195" y="589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4455202" y="3630103"/>
                <a:ext cx="134331" cy="623105"/>
              </a:xfrm>
              <a:custGeom>
                <a:rect b="b" l="l" r="r" t="t"/>
                <a:pathLst>
                  <a:path extrusionOk="0" h="623105" w="134331">
                    <a:moveTo>
                      <a:pt x="100546" y="618005"/>
                    </a:moveTo>
                    <a:cubicBezTo>
                      <a:pt x="108985" y="610084"/>
                      <a:pt x="125266" y="590161"/>
                      <a:pt x="127032" y="588932"/>
                    </a:cubicBezTo>
                    <a:cubicBezTo>
                      <a:pt x="139438" y="580284"/>
                      <a:pt x="134184" y="564021"/>
                      <a:pt x="120945" y="560924"/>
                    </a:cubicBezTo>
                    <a:cubicBezTo>
                      <a:pt x="115168" y="545664"/>
                      <a:pt x="102483" y="546154"/>
                      <a:pt x="98995" y="536293"/>
                    </a:cubicBezTo>
                    <a:cubicBezTo>
                      <a:pt x="98429" y="534689"/>
                      <a:pt x="96404" y="533192"/>
                      <a:pt x="94702" y="532498"/>
                    </a:cubicBezTo>
                    <a:cubicBezTo>
                      <a:pt x="90269" y="530694"/>
                      <a:pt x="74514" y="508409"/>
                      <a:pt x="60752" y="500048"/>
                    </a:cubicBezTo>
                    <a:cubicBezTo>
                      <a:pt x="59632" y="499366"/>
                      <a:pt x="58875" y="498081"/>
                      <a:pt x="57978" y="497047"/>
                    </a:cubicBezTo>
                    <a:cubicBezTo>
                      <a:pt x="37192" y="473054"/>
                      <a:pt x="42482" y="490147"/>
                      <a:pt x="50535" y="475560"/>
                    </a:cubicBezTo>
                    <a:cubicBezTo>
                      <a:pt x="56136" y="465412"/>
                      <a:pt x="91488" y="430863"/>
                      <a:pt x="92290" y="426030"/>
                    </a:cubicBezTo>
                    <a:cubicBezTo>
                      <a:pt x="92672" y="423707"/>
                      <a:pt x="102754" y="421157"/>
                      <a:pt x="113291" y="405864"/>
                    </a:cubicBezTo>
                    <a:cubicBezTo>
                      <a:pt x="119494" y="396865"/>
                      <a:pt x="121124" y="398070"/>
                      <a:pt x="123181" y="391577"/>
                    </a:cubicBezTo>
                    <a:cubicBezTo>
                      <a:pt x="132215" y="388772"/>
                      <a:pt x="136883" y="380000"/>
                      <a:pt x="126574" y="368370"/>
                    </a:cubicBezTo>
                    <a:cubicBezTo>
                      <a:pt x="119131" y="359978"/>
                      <a:pt x="65951" y="304337"/>
                      <a:pt x="63092" y="297900"/>
                    </a:cubicBezTo>
                    <a:cubicBezTo>
                      <a:pt x="62454" y="296467"/>
                      <a:pt x="60999" y="297286"/>
                      <a:pt x="56395" y="293498"/>
                    </a:cubicBezTo>
                    <a:cubicBezTo>
                      <a:pt x="81175" y="259333"/>
                      <a:pt x="93111" y="258862"/>
                      <a:pt x="91173" y="249272"/>
                    </a:cubicBezTo>
                    <a:cubicBezTo>
                      <a:pt x="113725" y="230347"/>
                      <a:pt x="103029" y="231541"/>
                      <a:pt x="109440" y="228915"/>
                    </a:cubicBezTo>
                    <a:cubicBezTo>
                      <a:pt x="109998" y="228687"/>
                      <a:pt x="109452" y="225379"/>
                      <a:pt x="109141" y="223543"/>
                    </a:cubicBezTo>
                    <a:cubicBezTo>
                      <a:pt x="104062" y="193444"/>
                      <a:pt x="86119" y="187553"/>
                      <a:pt x="80669" y="170896"/>
                    </a:cubicBezTo>
                    <a:cubicBezTo>
                      <a:pt x="80346" y="169914"/>
                      <a:pt x="79266" y="169200"/>
                      <a:pt x="78620" y="168298"/>
                    </a:cubicBezTo>
                    <a:cubicBezTo>
                      <a:pt x="73657" y="161445"/>
                      <a:pt x="76726" y="149373"/>
                      <a:pt x="74055" y="147046"/>
                    </a:cubicBezTo>
                    <a:cubicBezTo>
                      <a:pt x="74215" y="146823"/>
                      <a:pt x="74470" y="146619"/>
                      <a:pt x="74554" y="146384"/>
                    </a:cubicBezTo>
                    <a:cubicBezTo>
                      <a:pt x="79138" y="133965"/>
                      <a:pt x="90085" y="126214"/>
                      <a:pt x="97006" y="115523"/>
                    </a:cubicBezTo>
                    <a:cubicBezTo>
                      <a:pt x="104532" y="103890"/>
                      <a:pt x="170796" y="87236"/>
                      <a:pt x="106538" y="38540"/>
                    </a:cubicBezTo>
                    <a:cubicBezTo>
                      <a:pt x="75929" y="15345"/>
                      <a:pt x="81207" y="13030"/>
                      <a:pt x="65775" y="0"/>
                    </a:cubicBezTo>
                    <a:cubicBezTo>
                      <a:pt x="48251" y="527"/>
                      <a:pt x="30530" y="1058"/>
                      <a:pt x="12651" y="1584"/>
                    </a:cubicBezTo>
                    <a:cubicBezTo>
                      <a:pt x="14313" y="8241"/>
                      <a:pt x="18989" y="12835"/>
                      <a:pt x="22956" y="17731"/>
                    </a:cubicBezTo>
                    <a:cubicBezTo>
                      <a:pt x="28593" y="18266"/>
                      <a:pt x="57683" y="51993"/>
                      <a:pt x="64049" y="56235"/>
                    </a:cubicBezTo>
                    <a:cubicBezTo>
                      <a:pt x="90452" y="73858"/>
                      <a:pt x="83420" y="73910"/>
                      <a:pt x="88690" y="75866"/>
                    </a:cubicBezTo>
                    <a:cubicBezTo>
                      <a:pt x="94351" y="77965"/>
                      <a:pt x="91660" y="76500"/>
                      <a:pt x="71105" y="96949"/>
                    </a:cubicBezTo>
                    <a:cubicBezTo>
                      <a:pt x="67103" y="100932"/>
                      <a:pt x="46596" y="123229"/>
                      <a:pt x="38759" y="123409"/>
                    </a:cubicBezTo>
                    <a:cubicBezTo>
                      <a:pt x="34286" y="137225"/>
                      <a:pt x="32879" y="140019"/>
                      <a:pt x="34059" y="143115"/>
                    </a:cubicBezTo>
                    <a:cubicBezTo>
                      <a:pt x="38332" y="154342"/>
                      <a:pt x="36542" y="161677"/>
                      <a:pt x="45468" y="170273"/>
                    </a:cubicBezTo>
                    <a:cubicBezTo>
                      <a:pt x="51842" y="176411"/>
                      <a:pt x="74522" y="215892"/>
                      <a:pt x="75969" y="217692"/>
                    </a:cubicBezTo>
                    <a:cubicBezTo>
                      <a:pt x="68359" y="221412"/>
                      <a:pt x="58994" y="227753"/>
                      <a:pt x="57930" y="236194"/>
                    </a:cubicBezTo>
                    <a:cubicBezTo>
                      <a:pt x="57491" y="239670"/>
                      <a:pt x="48629" y="241530"/>
                      <a:pt x="33564" y="264884"/>
                    </a:cubicBezTo>
                    <a:cubicBezTo>
                      <a:pt x="30734" y="269270"/>
                      <a:pt x="25950" y="272251"/>
                      <a:pt x="24363" y="277555"/>
                    </a:cubicBezTo>
                    <a:cubicBezTo>
                      <a:pt x="18156" y="279243"/>
                      <a:pt x="19918" y="285808"/>
                      <a:pt x="17144" y="289675"/>
                    </a:cubicBezTo>
                    <a:cubicBezTo>
                      <a:pt x="11654" y="297306"/>
                      <a:pt x="18471" y="311381"/>
                      <a:pt x="23702" y="319151"/>
                    </a:cubicBezTo>
                    <a:cubicBezTo>
                      <a:pt x="26564" y="323410"/>
                      <a:pt x="42235" y="325828"/>
                      <a:pt x="53062" y="343304"/>
                    </a:cubicBezTo>
                    <a:cubicBezTo>
                      <a:pt x="56527" y="348899"/>
                      <a:pt x="81080" y="370737"/>
                      <a:pt x="85871" y="374987"/>
                    </a:cubicBezTo>
                    <a:cubicBezTo>
                      <a:pt x="75722" y="384741"/>
                      <a:pt x="62977" y="401095"/>
                      <a:pt x="61685" y="403226"/>
                    </a:cubicBezTo>
                    <a:cubicBezTo>
                      <a:pt x="61187" y="404049"/>
                      <a:pt x="57160" y="404272"/>
                      <a:pt x="56395" y="406004"/>
                    </a:cubicBezTo>
                    <a:cubicBezTo>
                      <a:pt x="54019" y="411416"/>
                      <a:pt x="23558" y="442472"/>
                      <a:pt x="11447" y="463201"/>
                    </a:cubicBezTo>
                    <a:cubicBezTo>
                      <a:pt x="2932" y="466860"/>
                      <a:pt x="-170" y="475908"/>
                      <a:pt x="1620" y="483247"/>
                    </a:cubicBezTo>
                    <a:cubicBezTo>
                      <a:pt x="-281" y="487254"/>
                      <a:pt x="-1358" y="489532"/>
                      <a:pt x="3346" y="492749"/>
                    </a:cubicBezTo>
                    <a:cubicBezTo>
                      <a:pt x="12392" y="498931"/>
                      <a:pt x="19851" y="512791"/>
                      <a:pt x="22597" y="515173"/>
                    </a:cubicBezTo>
                    <a:cubicBezTo>
                      <a:pt x="36183" y="526954"/>
                      <a:pt x="86852" y="576752"/>
                      <a:pt x="87613" y="578249"/>
                    </a:cubicBezTo>
                    <a:cubicBezTo>
                      <a:pt x="76100" y="587519"/>
                      <a:pt x="68139" y="599304"/>
                      <a:pt x="47322" y="622240"/>
                    </a:cubicBezTo>
                    <a:cubicBezTo>
                      <a:pt x="63611" y="622527"/>
                      <a:pt x="79780" y="622818"/>
                      <a:pt x="95818" y="623106"/>
                    </a:cubicBezTo>
                    <a:cubicBezTo>
                      <a:pt x="96998" y="621601"/>
                      <a:pt x="98509" y="619913"/>
                      <a:pt x="100546" y="61800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4882009" y="3615325"/>
                <a:ext cx="130448" cy="644277"/>
              </a:xfrm>
              <a:custGeom>
                <a:rect b="b" l="l" r="r" t="t"/>
                <a:pathLst>
                  <a:path extrusionOk="0" h="644277" w="130448">
                    <a:moveTo>
                      <a:pt x="123338" y="595561"/>
                    </a:moveTo>
                    <a:cubicBezTo>
                      <a:pt x="135381" y="587168"/>
                      <a:pt x="130282" y="571380"/>
                      <a:pt x="117430" y="568371"/>
                    </a:cubicBezTo>
                    <a:cubicBezTo>
                      <a:pt x="111809" y="553517"/>
                      <a:pt x="99458" y="553889"/>
                      <a:pt x="96118" y="544454"/>
                    </a:cubicBezTo>
                    <a:cubicBezTo>
                      <a:pt x="95567" y="542898"/>
                      <a:pt x="93602" y="541441"/>
                      <a:pt x="91952" y="540767"/>
                    </a:cubicBezTo>
                    <a:cubicBezTo>
                      <a:pt x="87650" y="539015"/>
                      <a:pt x="72354" y="517380"/>
                      <a:pt x="58991" y="509263"/>
                    </a:cubicBezTo>
                    <a:cubicBezTo>
                      <a:pt x="57516" y="508369"/>
                      <a:pt x="54064" y="503185"/>
                      <a:pt x="51193" y="500459"/>
                    </a:cubicBezTo>
                    <a:cubicBezTo>
                      <a:pt x="41135" y="490897"/>
                      <a:pt x="41163" y="493795"/>
                      <a:pt x="44030" y="490686"/>
                    </a:cubicBezTo>
                    <a:cubicBezTo>
                      <a:pt x="44269" y="490426"/>
                      <a:pt x="81407" y="447405"/>
                      <a:pt x="83074" y="446244"/>
                    </a:cubicBezTo>
                    <a:cubicBezTo>
                      <a:pt x="91059" y="440672"/>
                      <a:pt x="87726" y="437783"/>
                      <a:pt x="91657" y="435389"/>
                    </a:cubicBezTo>
                    <a:cubicBezTo>
                      <a:pt x="104988" y="427271"/>
                      <a:pt x="114539" y="412010"/>
                      <a:pt x="118426" y="406116"/>
                    </a:cubicBezTo>
                    <a:cubicBezTo>
                      <a:pt x="112614" y="400185"/>
                      <a:pt x="106750" y="394303"/>
                      <a:pt x="100866" y="388436"/>
                    </a:cubicBezTo>
                    <a:cubicBezTo>
                      <a:pt x="106997" y="383983"/>
                      <a:pt x="112698" y="379916"/>
                      <a:pt x="118004" y="376149"/>
                    </a:cubicBezTo>
                    <a:cubicBezTo>
                      <a:pt x="107714" y="365206"/>
                      <a:pt x="63580" y="318194"/>
                      <a:pt x="61267" y="313002"/>
                    </a:cubicBezTo>
                    <a:cubicBezTo>
                      <a:pt x="60649" y="311609"/>
                      <a:pt x="59234" y="312403"/>
                      <a:pt x="54765" y="308727"/>
                    </a:cubicBezTo>
                    <a:cubicBezTo>
                      <a:pt x="78975" y="275340"/>
                      <a:pt x="90421" y="275140"/>
                      <a:pt x="88531" y="265790"/>
                    </a:cubicBezTo>
                    <a:cubicBezTo>
                      <a:pt x="110429" y="247416"/>
                      <a:pt x="100068" y="248565"/>
                      <a:pt x="106267" y="246023"/>
                    </a:cubicBezTo>
                    <a:cubicBezTo>
                      <a:pt x="106809" y="245804"/>
                      <a:pt x="106279" y="242591"/>
                      <a:pt x="105980" y="240811"/>
                    </a:cubicBezTo>
                    <a:cubicBezTo>
                      <a:pt x="105817" y="239845"/>
                      <a:pt x="104736" y="238999"/>
                      <a:pt x="104673" y="238058"/>
                    </a:cubicBezTo>
                    <a:cubicBezTo>
                      <a:pt x="104378" y="233472"/>
                      <a:pt x="104198" y="231972"/>
                      <a:pt x="102380" y="231038"/>
                    </a:cubicBezTo>
                    <a:cubicBezTo>
                      <a:pt x="102197" y="217724"/>
                      <a:pt x="97118" y="219560"/>
                      <a:pt x="91274" y="209906"/>
                    </a:cubicBezTo>
                    <a:cubicBezTo>
                      <a:pt x="87132" y="203062"/>
                      <a:pt x="80905" y="197563"/>
                      <a:pt x="78334" y="189697"/>
                    </a:cubicBezTo>
                    <a:cubicBezTo>
                      <a:pt x="78023" y="188743"/>
                      <a:pt x="76970" y="188048"/>
                      <a:pt x="76340" y="187174"/>
                    </a:cubicBezTo>
                    <a:cubicBezTo>
                      <a:pt x="71521" y="180522"/>
                      <a:pt x="74503" y="168801"/>
                      <a:pt x="71907" y="166542"/>
                    </a:cubicBezTo>
                    <a:cubicBezTo>
                      <a:pt x="72063" y="166326"/>
                      <a:pt x="72310" y="166127"/>
                      <a:pt x="72394" y="165899"/>
                    </a:cubicBezTo>
                    <a:cubicBezTo>
                      <a:pt x="76847" y="153843"/>
                      <a:pt x="87475" y="146316"/>
                      <a:pt x="94192" y="135936"/>
                    </a:cubicBezTo>
                    <a:cubicBezTo>
                      <a:pt x="100834" y="125672"/>
                      <a:pt x="166185" y="108734"/>
                      <a:pt x="103449" y="61192"/>
                    </a:cubicBezTo>
                    <a:cubicBezTo>
                      <a:pt x="71337" y="36859"/>
                      <a:pt x="79928" y="36205"/>
                      <a:pt x="59848" y="20505"/>
                    </a:cubicBezTo>
                    <a:cubicBezTo>
                      <a:pt x="53705" y="15700"/>
                      <a:pt x="62041" y="18681"/>
                      <a:pt x="64640" y="11502"/>
                    </a:cubicBezTo>
                    <a:cubicBezTo>
                      <a:pt x="65545" y="9007"/>
                      <a:pt x="67658" y="7986"/>
                      <a:pt x="69189" y="6274"/>
                    </a:cubicBezTo>
                    <a:cubicBezTo>
                      <a:pt x="71963" y="3165"/>
                      <a:pt x="74132" y="1213"/>
                      <a:pt x="75424" y="0"/>
                    </a:cubicBezTo>
                    <a:cubicBezTo>
                      <a:pt x="58242" y="718"/>
                      <a:pt x="39541" y="1461"/>
                      <a:pt x="19501" y="2227"/>
                    </a:cubicBezTo>
                    <a:cubicBezTo>
                      <a:pt x="11496" y="6892"/>
                      <a:pt x="10826" y="19811"/>
                      <a:pt x="12628" y="24428"/>
                    </a:cubicBezTo>
                    <a:cubicBezTo>
                      <a:pt x="12389" y="30207"/>
                      <a:pt x="23013" y="42710"/>
                      <a:pt x="25209" y="43420"/>
                    </a:cubicBezTo>
                    <a:cubicBezTo>
                      <a:pt x="32596" y="45815"/>
                      <a:pt x="54702" y="73372"/>
                      <a:pt x="62192" y="78372"/>
                    </a:cubicBezTo>
                    <a:cubicBezTo>
                      <a:pt x="87826" y="95481"/>
                      <a:pt x="81001" y="95533"/>
                      <a:pt x="86115" y="97432"/>
                    </a:cubicBezTo>
                    <a:cubicBezTo>
                      <a:pt x="88145" y="98183"/>
                      <a:pt x="91198" y="99105"/>
                      <a:pt x="84764" y="103028"/>
                    </a:cubicBezTo>
                    <a:cubicBezTo>
                      <a:pt x="77911" y="107202"/>
                      <a:pt x="47382" y="143371"/>
                      <a:pt x="37639" y="143590"/>
                    </a:cubicBezTo>
                    <a:cubicBezTo>
                      <a:pt x="33298" y="157008"/>
                      <a:pt x="31930" y="159717"/>
                      <a:pt x="33075" y="162726"/>
                    </a:cubicBezTo>
                    <a:cubicBezTo>
                      <a:pt x="37225" y="173629"/>
                      <a:pt x="35486" y="180745"/>
                      <a:pt x="44153" y="189094"/>
                    </a:cubicBezTo>
                    <a:cubicBezTo>
                      <a:pt x="50356" y="195064"/>
                      <a:pt x="72350" y="233376"/>
                      <a:pt x="73773" y="235132"/>
                    </a:cubicBezTo>
                    <a:cubicBezTo>
                      <a:pt x="66390" y="238744"/>
                      <a:pt x="57289" y="244902"/>
                      <a:pt x="56256" y="253095"/>
                    </a:cubicBezTo>
                    <a:cubicBezTo>
                      <a:pt x="55830" y="256471"/>
                      <a:pt x="47227" y="258271"/>
                      <a:pt x="32596" y="280951"/>
                    </a:cubicBezTo>
                    <a:cubicBezTo>
                      <a:pt x="29850" y="285209"/>
                      <a:pt x="25205" y="288103"/>
                      <a:pt x="23662" y="293251"/>
                    </a:cubicBezTo>
                    <a:cubicBezTo>
                      <a:pt x="17635" y="294891"/>
                      <a:pt x="19349" y="301264"/>
                      <a:pt x="16650" y="305020"/>
                    </a:cubicBezTo>
                    <a:cubicBezTo>
                      <a:pt x="11320" y="312427"/>
                      <a:pt x="17942" y="326095"/>
                      <a:pt x="23017" y="333642"/>
                    </a:cubicBezTo>
                    <a:cubicBezTo>
                      <a:pt x="25799" y="337777"/>
                      <a:pt x="41008" y="340123"/>
                      <a:pt x="51524" y="357092"/>
                    </a:cubicBezTo>
                    <a:cubicBezTo>
                      <a:pt x="54881" y="362512"/>
                      <a:pt x="78577" y="383596"/>
                      <a:pt x="83381" y="387854"/>
                    </a:cubicBezTo>
                    <a:cubicBezTo>
                      <a:pt x="68993" y="401678"/>
                      <a:pt x="21713" y="455371"/>
                      <a:pt x="11121" y="473501"/>
                    </a:cubicBezTo>
                    <a:cubicBezTo>
                      <a:pt x="2853" y="477049"/>
                      <a:pt x="-157" y="485837"/>
                      <a:pt x="1581" y="492964"/>
                    </a:cubicBezTo>
                    <a:cubicBezTo>
                      <a:pt x="-265" y="496848"/>
                      <a:pt x="-1333" y="499058"/>
                      <a:pt x="3255" y="502187"/>
                    </a:cubicBezTo>
                    <a:cubicBezTo>
                      <a:pt x="12034" y="508190"/>
                      <a:pt x="19281" y="521647"/>
                      <a:pt x="21944" y="523957"/>
                    </a:cubicBezTo>
                    <a:cubicBezTo>
                      <a:pt x="42184" y="541513"/>
                      <a:pt x="84939" y="584937"/>
                      <a:pt x="85071" y="585197"/>
                    </a:cubicBezTo>
                    <a:cubicBezTo>
                      <a:pt x="80594" y="588796"/>
                      <a:pt x="81742" y="586334"/>
                      <a:pt x="78720" y="590109"/>
                    </a:cubicBezTo>
                    <a:cubicBezTo>
                      <a:pt x="49391" y="626765"/>
                      <a:pt x="31436" y="639532"/>
                      <a:pt x="32855" y="643782"/>
                    </a:cubicBezTo>
                    <a:cubicBezTo>
                      <a:pt x="49109" y="643974"/>
                      <a:pt x="64883" y="644137"/>
                      <a:pt x="80183" y="644277"/>
                    </a:cubicBezTo>
                    <a:cubicBezTo>
                      <a:pt x="86929" y="636691"/>
                      <a:pt x="122397" y="596219"/>
                      <a:pt x="123338" y="59556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3437655" y="3657165"/>
                <a:ext cx="126619" cy="591246"/>
              </a:xfrm>
              <a:custGeom>
                <a:rect b="b" l="l" r="r" t="t"/>
                <a:pathLst>
                  <a:path extrusionOk="0" h="591246" w="126619">
                    <a:moveTo>
                      <a:pt x="123295" y="540731"/>
                    </a:moveTo>
                    <a:cubicBezTo>
                      <a:pt x="132468" y="528447"/>
                      <a:pt x="114604" y="527605"/>
                      <a:pt x="113201" y="523798"/>
                    </a:cubicBezTo>
                    <a:cubicBezTo>
                      <a:pt x="109700" y="514264"/>
                      <a:pt x="98108" y="512643"/>
                      <a:pt x="95209" y="506210"/>
                    </a:cubicBezTo>
                    <a:cubicBezTo>
                      <a:pt x="88460" y="491236"/>
                      <a:pt x="75014" y="486671"/>
                      <a:pt x="54730" y="460072"/>
                    </a:cubicBezTo>
                    <a:cubicBezTo>
                      <a:pt x="59020" y="452932"/>
                      <a:pt x="62177" y="456859"/>
                      <a:pt x="74412" y="439934"/>
                    </a:cubicBezTo>
                    <a:cubicBezTo>
                      <a:pt x="98929" y="406024"/>
                      <a:pt x="102545" y="412381"/>
                      <a:pt x="111746" y="394171"/>
                    </a:cubicBezTo>
                    <a:cubicBezTo>
                      <a:pt x="117662" y="382438"/>
                      <a:pt x="124710" y="385288"/>
                      <a:pt x="96489" y="355891"/>
                    </a:cubicBezTo>
                    <a:cubicBezTo>
                      <a:pt x="89680" y="348795"/>
                      <a:pt x="82321" y="341891"/>
                      <a:pt x="76620" y="333981"/>
                    </a:cubicBezTo>
                    <a:cubicBezTo>
                      <a:pt x="68571" y="322819"/>
                      <a:pt x="55352" y="316426"/>
                      <a:pt x="49572" y="303424"/>
                    </a:cubicBezTo>
                    <a:cubicBezTo>
                      <a:pt x="48966" y="302063"/>
                      <a:pt x="47622" y="302809"/>
                      <a:pt x="43289" y="299321"/>
                    </a:cubicBezTo>
                    <a:cubicBezTo>
                      <a:pt x="48192" y="292844"/>
                      <a:pt x="86790" y="247799"/>
                      <a:pt x="99096" y="243246"/>
                    </a:cubicBezTo>
                    <a:cubicBezTo>
                      <a:pt x="103721" y="241538"/>
                      <a:pt x="102995" y="234582"/>
                      <a:pt x="108493" y="233636"/>
                    </a:cubicBezTo>
                    <a:cubicBezTo>
                      <a:pt x="108748" y="233592"/>
                      <a:pt x="107863" y="235396"/>
                      <a:pt x="111841" y="215406"/>
                    </a:cubicBezTo>
                    <a:cubicBezTo>
                      <a:pt x="113651" y="213031"/>
                      <a:pt x="111769" y="211977"/>
                      <a:pt x="109067" y="205460"/>
                    </a:cubicBezTo>
                    <a:cubicBezTo>
                      <a:pt x="84250" y="198520"/>
                      <a:pt x="55276" y="142573"/>
                      <a:pt x="50700" y="140138"/>
                    </a:cubicBezTo>
                    <a:cubicBezTo>
                      <a:pt x="45378" y="137313"/>
                      <a:pt x="42416" y="132656"/>
                      <a:pt x="40136" y="127655"/>
                    </a:cubicBezTo>
                    <a:cubicBezTo>
                      <a:pt x="41463" y="126510"/>
                      <a:pt x="42647" y="125065"/>
                      <a:pt x="43815" y="123457"/>
                    </a:cubicBezTo>
                    <a:cubicBezTo>
                      <a:pt x="56843" y="105490"/>
                      <a:pt x="74735" y="99871"/>
                      <a:pt x="88556" y="85847"/>
                    </a:cubicBezTo>
                    <a:cubicBezTo>
                      <a:pt x="107823" y="66300"/>
                      <a:pt x="112949" y="60310"/>
                      <a:pt x="125352" y="52819"/>
                    </a:cubicBezTo>
                    <a:cubicBezTo>
                      <a:pt x="122573" y="48964"/>
                      <a:pt x="127831" y="48852"/>
                      <a:pt x="126352" y="42000"/>
                    </a:cubicBezTo>
                    <a:cubicBezTo>
                      <a:pt x="124379" y="32697"/>
                      <a:pt x="102258" y="13437"/>
                      <a:pt x="90701" y="0"/>
                    </a:cubicBezTo>
                    <a:cubicBezTo>
                      <a:pt x="74448" y="411"/>
                      <a:pt x="58948" y="806"/>
                      <a:pt x="44270" y="1173"/>
                    </a:cubicBezTo>
                    <a:cubicBezTo>
                      <a:pt x="49165" y="6497"/>
                      <a:pt x="49197" y="9143"/>
                      <a:pt x="55161" y="14722"/>
                    </a:cubicBezTo>
                    <a:cubicBezTo>
                      <a:pt x="101401" y="57971"/>
                      <a:pt x="82433" y="27082"/>
                      <a:pt x="40965" y="83129"/>
                    </a:cubicBezTo>
                    <a:cubicBezTo>
                      <a:pt x="36962" y="88537"/>
                      <a:pt x="22404" y="94300"/>
                      <a:pt x="18425" y="99727"/>
                    </a:cubicBezTo>
                    <a:cubicBezTo>
                      <a:pt x="14371" y="105266"/>
                      <a:pt x="11616" y="109134"/>
                      <a:pt x="8144" y="110634"/>
                    </a:cubicBezTo>
                    <a:cubicBezTo>
                      <a:pt x="131" y="114098"/>
                      <a:pt x="1271" y="124594"/>
                      <a:pt x="900" y="125476"/>
                    </a:cubicBezTo>
                    <a:cubicBezTo>
                      <a:pt x="-1348" y="130792"/>
                      <a:pt x="948" y="135401"/>
                      <a:pt x="4125" y="138757"/>
                    </a:cubicBezTo>
                    <a:cubicBezTo>
                      <a:pt x="11572" y="146623"/>
                      <a:pt x="13111" y="154122"/>
                      <a:pt x="22463" y="160380"/>
                    </a:cubicBezTo>
                    <a:cubicBezTo>
                      <a:pt x="26199" y="162878"/>
                      <a:pt x="35459" y="183096"/>
                      <a:pt x="38629" y="186715"/>
                    </a:cubicBezTo>
                    <a:cubicBezTo>
                      <a:pt x="41969" y="190531"/>
                      <a:pt x="46705" y="193212"/>
                      <a:pt x="49687" y="197239"/>
                    </a:cubicBezTo>
                    <a:cubicBezTo>
                      <a:pt x="66730" y="220274"/>
                      <a:pt x="50385" y="199119"/>
                      <a:pt x="70545" y="217836"/>
                    </a:cubicBezTo>
                    <a:cubicBezTo>
                      <a:pt x="65757" y="223024"/>
                      <a:pt x="61535" y="228723"/>
                      <a:pt x="57034" y="234103"/>
                    </a:cubicBezTo>
                    <a:cubicBezTo>
                      <a:pt x="41316" y="252903"/>
                      <a:pt x="35778" y="252333"/>
                      <a:pt x="33913" y="257597"/>
                    </a:cubicBezTo>
                    <a:cubicBezTo>
                      <a:pt x="30600" y="266967"/>
                      <a:pt x="15571" y="280768"/>
                      <a:pt x="13039" y="292365"/>
                    </a:cubicBezTo>
                    <a:cubicBezTo>
                      <a:pt x="10173" y="296483"/>
                      <a:pt x="6174" y="296651"/>
                      <a:pt x="7047" y="307374"/>
                    </a:cubicBezTo>
                    <a:cubicBezTo>
                      <a:pt x="7733" y="315815"/>
                      <a:pt x="15941" y="327600"/>
                      <a:pt x="19286" y="329216"/>
                    </a:cubicBezTo>
                    <a:cubicBezTo>
                      <a:pt x="39972" y="339217"/>
                      <a:pt x="26653" y="340486"/>
                      <a:pt x="75994" y="382023"/>
                    </a:cubicBezTo>
                    <a:cubicBezTo>
                      <a:pt x="68145" y="389255"/>
                      <a:pt x="68747" y="386888"/>
                      <a:pt x="67212" y="389107"/>
                    </a:cubicBezTo>
                    <a:cubicBezTo>
                      <a:pt x="31429" y="441060"/>
                      <a:pt x="24748" y="439798"/>
                      <a:pt x="14658" y="464665"/>
                    </a:cubicBezTo>
                    <a:cubicBezTo>
                      <a:pt x="9519" y="477332"/>
                      <a:pt x="24480" y="485290"/>
                      <a:pt x="30086" y="490175"/>
                    </a:cubicBezTo>
                    <a:cubicBezTo>
                      <a:pt x="67667" y="522944"/>
                      <a:pt x="76254" y="534569"/>
                      <a:pt x="81277" y="539150"/>
                    </a:cubicBezTo>
                    <a:cubicBezTo>
                      <a:pt x="81520" y="539374"/>
                      <a:pt x="39354" y="578289"/>
                      <a:pt x="31517" y="591247"/>
                    </a:cubicBezTo>
                    <a:cubicBezTo>
                      <a:pt x="45852" y="590820"/>
                      <a:pt x="60471" y="590433"/>
                      <a:pt x="75353" y="590078"/>
                    </a:cubicBezTo>
                    <a:cubicBezTo>
                      <a:pt x="82963" y="587100"/>
                      <a:pt x="88038" y="579490"/>
                      <a:pt x="114341" y="558414"/>
                    </a:cubicBezTo>
                    <a:cubicBezTo>
                      <a:pt x="119719" y="552636"/>
                      <a:pt x="122027" y="547803"/>
                      <a:pt x="123295" y="5407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3745794" y="3650369"/>
                <a:ext cx="125888" cy="593908"/>
              </a:xfrm>
              <a:custGeom>
                <a:rect b="b" l="l" r="r" t="t"/>
                <a:pathLst>
                  <a:path extrusionOk="0" h="593908" w="125888">
                    <a:moveTo>
                      <a:pt x="89975" y="587017"/>
                    </a:moveTo>
                    <a:cubicBezTo>
                      <a:pt x="90585" y="584814"/>
                      <a:pt x="100583" y="583401"/>
                      <a:pt x="112343" y="569740"/>
                    </a:cubicBezTo>
                    <a:cubicBezTo>
                      <a:pt x="117454" y="563790"/>
                      <a:pt x="131447" y="555681"/>
                      <a:pt x="123497" y="535195"/>
                    </a:cubicBezTo>
                    <a:cubicBezTo>
                      <a:pt x="125084" y="530710"/>
                      <a:pt x="112829" y="522533"/>
                      <a:pt x="107970" y="520916"/>
                    </a:cubicBezTo>
                    <a:cubicBezTo>
                      <a:pt x="103724" y="519507"/>
                      <a:pt x="79498" y="493695"/>
                      <a:pt x="76213" y="490107"/>
                    </a:cubicBezTo>
                    <a:cubicBezTo>
                      <a:pt x="74718" y="488471"/>
                      <a:pt x="74256" y="485873"/>
                      <a:pt x="72725" y="484288"/>
                    </a:cubicBezTo>
                    <a:cubicBezTo>
                      <a:pt x="29136" y="439308"/>
                      <a:pt x="41303" y="452549"/>
                      <a:pt x="46286" y="442141"/>
                    </a:cubicBezTo>
                    <a:cubicBezTo>
                      <a:pt x="50544" y="433250"/>
                      <a:pt x="83038" y="397148"/>
                      <a:pt x="93674" y="389362"/>
                    </a:cubicBezTo>
                    <a:cubicBezTo>
                      <a:pt x="105670" y="380578"/>
                      <a:pt x="106786" y="369113"/>
                      <a:pt x="122170" y="357591"/>
                    </a:cubicBezTo>
                    <a:cubicBezTo>
                      <a:pt x="125443" y="329803"/>
                      <a:pt x="102596" y="329256"/>
                      <a:pt x="98542" y="317779"/>
                    </a:cubicBezTo>
                    <a:cubicBezTo>
                      <a:pt x="97992" y="316222"/>
                      <a:pt x="96026" y="314765"/>
                      <a:pt x="94376" y="314091"/>
                    </a:cubicBezTo>
                    <a:cubicBezTo>
                      <a:pt x="90074" y="312339"/>
                      <a:pt x="74778" y="290705"/>
                      <a:pt x="61415" y="282587"/>
                    </a:cubicBezTo>
                    <a:cubicBezTo>
                      <a:pt x="59701" y="281546"/>
                      <a:pt x="61196" y="280867"/>
                      <a:pt x="45106" y="266305"/>
                    </a:cubicBezTo>
                    <a:cubicBezTo>
                      <a:pt x="58055" y="240336"/>
                      <a:pt x="127093" y="185710"/>
                      <a:pt x="111948" y="173087"/>
                    </a:cubicBezTo>
                    <a:cubicBezTo>
                      <a:pt x="112913" y="165660"/>
                      <a:pt x="109289" y="168206"/>
                      <a:pt x="90979" y="143507"/>
                    </a:cubicBezTo>
                    <a:cubicBezTo>
                      <a:pt x="87108" y="138287"/>
                      <a:pt x="71645" y="133178"/>
                      <a:pt x="67483" y="128194"/>
                    </a:cubicBezTo>
                    <a:cubicBezTo>
                      <a:pt x="46944" y="103582"/>
                      <a:pt x="60634" y="110814"/>
                      <a:pt x="62073" y="99651"/>
                    </a:cubicBezTo>
                    <a:cubicBezTo>
                      <a:pt x="123346" y="42913"/>
                      <a:pt x="107276" y="57895"/>
                      <a:pt x="80598" y="33272"/>
                    </a:cubicBezTo>
                    <a:cubicBezTo>
                      <a:pt x="36990" y="-6928"/>
                      <a:pt x="61029" y="15588"/>
                      <a:pt x="45792" y="0"/>
                    </a:cubicBezTo>
                    <a:cubicBezTo>
                      <a:pt x="30874" y="391"/>
                      <a:pt x="16168" y="774"/>
                      <a:pt x="1677" y="1153"/>
                    </a:cubicBezTo>
                    <a:cubicBezTo>
                      <a:pt x="20258" y="27708"/>
                      <a:pt x="61754" y="50348"/>
                      <a:pt x="57500" y="55760"/>
                    </a:cubicBezTo>
                    <a:cubicBezTo>
                      <a:pt x="41901" y="75630"/>
                      <a:pt x="42778" y="69473"/>
                      <a:pt x="40677" y="72945"/>
                    </a:cubicBezTo>
                    <a:cubicBezTo>
                      <a:pt x="28355" y="93314"/>
                      <a:pt x="30284" y="91119"/>
                      <a:pt x="29822" y="91215"/>
                    </a:cubicBezTo>
                    <a:cubicBezTo>
                      <a:pt x="24289" y="92380"/>
                      <a:pt x="26298" y="97811"/>
                      <a:pt x="21861" y="103770"/>
                    </a:cubicBezTo>
                    <a:cubicBezTo>
                      <a:pt x="-3278" y="137528"/>
                      <a:pt x="50408" y="152917"/>
                      <a:pt x="56627" y="159865"/>
                    </a:cubicBezTo>
                    <a:cubicBezTo>
                      <a:pt x="63444" y="167484"/>
                      <a:pt x="62934" y="167328"/>
                      <a:pt x="72518" y="176016"/>
                    </a:cubicBezTo>
                    <a:cubicBezTo>
                      <a:pt x="72111" y="177999"/>
                      <a:pt x="72063" y="180625"/>
                      <a:pt x="68655" y="180510"/>
                    </a:cubicBezTo>
                    <a:cubicBezTo>
                      <a:pt x="66470" y="180434"/>
                      <a:pt x="68408" y="185806"/>
                      <a:pt x="63405" y="187881"/>
                    </a:cubicBezTo>
                    <a:cubicBezTo>
                      <a:pt x="53638" y="191939"/>
                      <a:pt x="20860" y="234294"/>
                      <a:pt x="14677" y="242715"/>
                    </a:cubicBezTo>
                    <a:cubicBezTo>
                      <a:pt x="7454" y="252548"/>
                      <a:pt x="-2086" y="257333"/>
                      <a:pt x="7820" y="274223"/>
                    </a:cubicBezTo>
                    <a:cubicBezTo>
                      <a:pt x="9515" y="286027"/>
                      <a:pt x="58784" y="329037"/>
                      <a:pt x="78525" y="348871"/>
                    </a:cubicBezTo>
                    <a:cubicBezTo>
                      <a:pt x="70393" y="354993"/>
                      <a:pt x="71800" y="358158"/>
                      <a:pt x="68172" y="360485"/>
                    </a:cubicBezTo>
                    <a:cubicBezTo>
                      <a:pt x="57796" y="367141"/>
                      <a:pt x="56113" y="375215"/>
                      <a:pt x="47331" y="384761"/>
                    </a:cubicBezTo>
                    <a:cubicBezTo>
                      <a:pt x="33769" y="399503"/>
                      <a:pt x="48702" y="378575"/>
                      <a:pt x="8502" y="433389"/>
                    </a:cubicBezTo>
                    <a:cubicBezTo>
                      <a:pt x="4300" y="433685"/>
                      <a:pt x="5879" y="438166"/>
                      <a:pt x="2614" y="440078"/>
                    </a:cubicBezTo>
                    <a:cubicBezTo>
                      <a:pt x="-5909" y="445062"/>
                      <a:pt x="9064" y="469179"/>
                      <a:pt x="9933" y="471019"/>
                    </a:cubicBezTo>
                    <a:cubicBezTo>
                      <a:pt x="15766" y="473864"/>
                      <a:pt x="18297" y="479679"/>
                      <a:pt x="21885" y="484504"/>
                    </a:cubicBezTo>
                    <a:cubicBezTo>
                      <a:pt x="26270" y="490402"/>
                      <a:pt x="44556" y="504410"/>
                      <a:pt x="47889" y="516179"/>
                    </a:cubicBezTo>
                    <a:cubicBezTo>
                      <a:pt x="48846" y="519559"/>
                      <a:pt x="65270" y="527082"/>
                      <a:pt x="68308" y="537375"/>
                    </a:cubicBezTo>
                    <a:cubicBezTo>
                      <a:pt x="68946" y="539550"/>
                      <a:pt x="69137" y="534006"/>
                      <a:pt x="78466" y="545983"/>
                    </a:cubicBezTo>
                    <a:cubicBezTo>
                      <a:pt x="73662" y="551658"/>
                      <a:pt x="67343" y="555852"/>
                      <a:pt x="62799" y="561806"/>
                    </a:cubicBezTo>
                    <a:cubicBezTo>
                      <a:pt x="62225" y="562557"/>
                      <a:pt x="58334" y="562321"/>
                      <a:pt x="57405" y="563938"/>
                    </a:cubicBezTo>
                    <a:cubicBezTo>
                      <a:pt x="56293" y="565873"/>
                      <a:pt x="38082" y="582838"/>
                      <a:pt x="26677" y="593909"/>
                    </a:cubicBezTo>
                    <a:cubicBezTo>
                      <a:pt x="45573" y="593877"/>
                      <a:pt x="64656" y="593877"/>
                      <a:pt x="83891" y="593901"/>
                    </a:cubicBezTo>
                    <a:cubicBezTo>
                      <a:pt x="87846" y="592743"/>
                      <a:pt x="88958" y="590660"/>
                      <a:pt x="89975" y="5870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3145442" y="3657607"/>
                <a:ext cx="130743" cy="613652"/>
              </a:xfrm>
              <a:custGeom>
                <a:rect b="b" l="l" r="r" t="t"/>
                <a:pathLst>
                  <a:path extrusionOk="0" h="613652" w="130743">
                    <a:moveTo>
                      <a:pt x="123323" y="553287"/>
                    </a:moveTo>
                    <a:cubicBezTo>
                      <a:pt x="135366" y="544890"/>
                      <a:pt x="130267" y="529102"/>
                      <a:pt x="117414" y="526093"/>
                    </a:cubicBezTo>
                    <a:cubicBezTo>
                      <a:pt x="111805" y="511279"/>
                      <a:pt x="99491" y="511754"/>
                      <a:pt x="96102" y="502176"/>
                    </a:cubicBezTo>
                    <a:cubicBezTo>
                      <a:pt x="95552" y="500620"/>
                      <a:pt x="93587" y="499163"/>
                      <a:pt x="91937" y="498488"/>
                    </a:cubicBezTo>
                    <a:cubicBezTo>
                      <a:pt x="87635" y="496736"/>
                      <a:pt x="72339" y="475102"/>
                      <a:pt x="58976" y="466985"/>
                    </a:cubicBezTo>
                    <a:cubicBezTo>
                      <a:pt x="57892" y="466322"/>
                      <a:pt x="57154" y="465077"/>
                      <a:pt x="56285" y="464071"/>
                    </a:cubicBezTo>
                    <a:cubicBezTo>
                      <a:pt x="36105" y="440777"/>
                      <a:pt x="41240" y="457375"/>
                      <a:pt x="49058" y="443211"/>
                    </a:cubicBezTo>
                    <a:cubicBezTo>
                      <a:pt x="54487" y="433378"/>
                      <a:pt x="88827" y="399807"/>
                      <a:pt x="89596" y="395122"/>
                    </a:cubicBezTo>
                    <a:cubicBezTo>
                      <a:pt x="89967" y="392867"/>
                      <a:pt x="99758" y="390389"/>
                      <a:pt x="109984" y="375543"/>
                    </a:cubicBezTo>
                    <a:cubicBezTo>
                      <a:pt x="116003" y="366803"/>
                      <a:pt x="117586" y="367976"/>
                      <a:pt x="119587" y="361671"/>
                    </a:cubicBezTo>
                    <a:cubicBezTo>
                      <a:pt x="128357" y="358949"/>
                      <a:pt x="132890" y="350428"/>
                      <a:pt x="122880" y="339138"/>
                    </a:cubicBezTo>
                    <a:cubicBezTo>
                      <a:pt x="115652" y="330989"/>
                      <a:pt x="64023" y="276969"/>
                      <a:pt x="61244" y="270719"/>
                    </a:cubicBezTo>
                    <a:cubicBezTo>
                      <a:pt x="60622" y="269326"/>
                      <a:pt x="59211" y="270121"/>
                      <a:pt x="54742" y="266445"/>
                    </a:cubicBezTo>
                    <a:cubicBezTo>
                      <a:pt x="78801" y="233273"/>
                      <a:pt x="90390" y="232814"/>
                      <a:pt x="88508" y="223508"/>
                    </a:cubicBezTo>
                    <a:cubicBezTo>
                      <a:pt x="110402" y="205134"/>
                      <a:pt x="100017" y="206295"/>
                      <a:pt x="106244" y="203741"/>
                    </a:cubicBezTo>
                    <a:cubicBezTo>
                      <a:pt x="106786" y="203522"/>
                      <a:pt x="106256" y="200309"/>
                      <a:pt x="105957" y="198529"/>
                    </a:cubicBezTo>
                    <a:cubicBezTo>
                      <a:pt x="102892" y="180367"/>
                      <a:pt x="92052" y="166626"/>
                      <a:pt x="76321" y="144892"/>
                    </a:cubicBezTo>
                    <a:cubicBezTo>
                      <a:pt x="71502" y="138239"/>
                      <a:pt x="74484" y="126518"/>
                      <a:pt x="71888" y="124259"/>
                    </a:cubicBezTo>
                    <a:cubicBezTo>
                      <a:pt x="72044" y="124044"/>
                      <a:pt x="72291" y="123844"/>
                      <a:pt x="72375" y="123617"/>
                    </a:cubicBezTo>
                    <a:cubicBezTo>
                      <a:pt x="76840" y="111561"/>
                      <a:pt x="87464" y="104030"/>
                      <a:pt x="94185" y="93650"/>
                    </a:cubicBezTo>
                    <a:cubicBezTo>
                      <a:pt x="95788" y="91171"/>
                      <a:pt x="132519" y="72143"/>
                      <a:pt x="130419" y="55154"/>
                    </a:cubicBezTo>
                    <a:cubicBezTo>
                      <a:pt x="134529" y="37989"/>
                      <a:pt x="98590" y="17552"/>
                      <a:pt x="82062" y="476"/>
                    </a:cubicBezTo>
                    <a:cubicBezTo>
                      <a:pt x="62839" y="-347"/>
                      <a:pt x="43811" y="-279"/>
                      <a:pt x="27100" y="2100"/>
                    </a:cubicBezTo>
                    <a:cubicBezTo>
                      <a:pt x="35862" y="7535"/>
                      <a:pt x="55141" y="31389"/>
                      <a:pt x="62181" y="36086"/>
                    </a:cubicBezTo>
                    <a:cubicBezTo>
                      <a:pt x="87815" y="53195"/>
                      <a:pt x="80986" y="53246"/>
                      <a:pt x="86104" y="55146"/>
                    </a:cubicBezTo>
                    <a:cubicBezTo>
                      <a:pt x="91602" y="57185"/>
                      <a:pt x="88991" y="55765"/>
                      <a:pt x="69034" y="75615"/>
                    </a:cubicBezTo>
                    <a:cubicBezTo>
                      <a:pt x="65147" y="79482"/>
                      <a:pt x="45234" y="101133"/>
                      <a:pt x="37628" y="101304"/>
                    </a:cubicBezTo>
                    <a:cubicBezTo>
                      <a:pt x="33287" y="114721"/>
                      <a:pt x="31919" y="117431"/>
                      <a:pt x="33064" y="120440"/>
                    </a:cubicBezTo>
                    <a:cubicBezTo>
                      <a:pt x="37214" y="131343"/>
                      <a:pt x="35475" y="138459"/>
                      <a:pt x="44142" y="146808"/>
                    </a:cubicBezTo>
                    <a:cubicBezTo>
                      <a:pt x="50333" y="152766"/>
                      <a:pt x="72351" y="191098"/>
                      <a:pt x="73758" y="192846"/>
                    </a:cubicBezTo>
                    <a:cubicBezTo>
                      <a:pt x="66371" y="196454"/>
                      <a:pt x="57274" y="202616"/>
                      <a:pt x="56241" y="210809"/>
                    </a:cubicBezTo>
                    <a:cubicBezTo>
                      <a:pt x="55815" y="214181"/>
                      <a:pt x="47212" y="215989"/>
                      <a:pt x="32585" y="238665"/>
                    </a:cubicBezTo>
                    <a:cubicBezTo>
                      <a:pt x="29838" y="242923"/>
                      <a:pt x="25194" y="245816"/>
                      <a:pt x="23651" y="250965"/>
                    </a:cubicBezTo>
                    <a:cubicBezTo>
                      <a:pt x="17628" y="252605"/>
                      <a:pt x="19338" y="258978"/>
                      <a:pt x="16639" y="262734"/>
                    </a:cubicBezTo>
                    <a:cubicBezTo>
                      <a:pt x="11309" y="270141"/>
                      <a:pt x="17931" y="283809"/>
                      <a:pt x="23006" y="291356"/>
                    </a:cubicBezTo>
                    <a:cubicBezTo>
                      <a:pt x="25784" y="295490"/>
                      <a:pt x="40997" y="297837"/>
                      <a:pt x="51513" y="314806"/>
                    </a:cubicBezTo>
                    <a:cubicBezTo>
                      <a:pt x="54878" y="320238"/>
                      <a:pt x="78717" y="341441"/>
                      <a:pt x="83370" y="345567"/>
                    </a:cubicBezTo>
                    <a:cubicBezTo>
                      <a:pt x="73515" y="355038"/>
                      <a:pt x="61141" y="370917"/>
                      <a:pt x="59889" y="372985"/>
                    </a:cubicBezTo>
                    <a:cubicBezTo>
                      <a:pt x="59403" y="373783"/>
                      <a:pt x="55496" y="373998"/>
                      <a:pt x="54754" y="375678"/>
                    </a:cubicBezTo>
                    <a:cubicBezTo>
                      <a:pt x="52446" y="380934"/>
                      <a:pt x="22870" y="411085"/>
                      <a:pt x="11114" y="431211"/>
                    </a:cubicBezTo>
                    <a:cubicBezTo>
                      <a:pt x="2846" y="434763"/>
                      <a:pt x="-164" y="443547"/>
                      <a:pt x="1574" y="450674"/>
                    </a:cubicBezTo>
                    <a:cubicBezTo>
                      <a:pt x="-272" y="454565"/>
                      <a:pt x="-1320" y="456780"/>
                      <a:pt x="3248" y="459897"/>
                    </a:cubicBezTo>
                    <a:cubicBezTo>
                      <a:pt x="12031" y="465895"/>
                      <a:pt x="19274" y="479356"/>
                      <a:pt x="21937" y="481667"/>
                    </a:cubicBezTo>
                    <a:cubicBezTo>
                      <a:pt x="35125" y="493105"/>
                      <a:pt x="84322" y="541454"/>
                      <a:pt x="85064" y="542906"/>
                    </a:cubicBezTo>
                    <a:cubicBezTo>
                      <a:pt x="74930" y="551064"/>
                      <a:pt x="29476" y="605168"/>
                      <a:pt x="25569" y="606812"/>
                    </a:cubicBezTo>
                    <a:cubicBezTo>
                      <a:pt x="21754" y="608416"/>
                      <a:pt x="17644" y="608420"/>
                      <a:pt x="14845" y="613652"/>
                    </a:cubicBezTo>
                    <a:cubicBezTo>
                      <a:pt x="32765" y="610535"/>
                      <a:pt x="53526" y="607742"/>
                      <a:pt x="76840" y="605247"/>
                    </a:cubicBezTo>
                    <a:cubicBezTo>
                      <a:pt x="89102" y="592102"/>
                      <a:pt x="122314" y="553989"/>
                      <a:pt x="123323" y="55328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4608494" y="3625717"/>
                <a:ext cx="131472" cy="629878"/>
              </a:xfrm>
              <a:custGeom>
                <a:rect b="b" l="l" r="r" t="t"/>
                <a:pathLst>
                  <a:path extrusionOk="0" h="629878" w="131472">
                    <a:moveTo>
                      <a:pt x="88108" y="619757"/>
                    </a:moveTo>
                    <a:cubicBezTo>
                      <a:pt x="91158" y="618085"/>
                      <a:pt x="94443" y="615683"/>
                      <a:pt x="95559" y="611672"/>
                    </a:cubicBezTo>
                    <a:cubicBezTo>
                      <a:pt x="96169" y="609477"/>
                      <a:pt x="106111" y="608120"/>
                      <a:pt x="117927" y="594400"/>
                    </a:cubicBezTo>
                    <a:cubicBezTo>
                      <a:pt x="123034" y="588453"/>
                      <a:pt x="137031" y="580340"/>
                      <a:pt x="129082" y="559851"/>
                    </a:cubicBezTo>
                    <a:cubicBezTo>
                      <a:pt x="130664" y="555365"/>
                      <a:pt x="118414" y="547188"/>
                      <a:pt x="113554" y="545572"/>
                    </a:cubicBezTo>
                    <a:cubicBezTo>
                      <a:pt x="109309" y="544163"/>
                      <a:pt x="85082" y="518350"/>
                      <a:pt x="81798" y="514762"/>
                    </a:cubicBezTo>
                    <a:cubicBezTo>
                      <a:pt x="80303" y="513126"/>
                      <a:pt x="79840" y="510528"/>
                      <a:pt x="78309" y="508944"/>
                    </a:cubicBezTo>
                    <a:cubicBezTo>
                      <a:pt x="34741" y="463979"/>
                      <a:pt x="46884" y="477213"/>
                      <a:pt x="51871" y="466797"/>
                    </a:cubicBezTo>
                    <a:cubicBezTo>
                      <a:pt x="56128" y="457905"/>
                      <a:pt x="88623" y="421804"/>
                      <a:pt x="99259" y="414018"/>
                    </a:cubicBezTo>
                    <a:cubicBezTo>
                      <a:pt x="111254" y="405234"/>
                      <a:pt x="112370" y="393768"/>
                      <a:pt x="127754" y="382247"/>
                    </a:cubicBezTo>
                    <a:cubicBezTo>
                      <a:pt x="131027" y="354458"/>
                      <a:pt x="108180" y="353912"/>
                      <a:pt x="104126" y="342434"/>
                    </a:cubicBezTo>
                    <a:cubicBezTo>
                      <a:pt x="103576" y="340878"/>
                      <a:pt x="101611" y="339421"/>
                      <a:pt x="99960" y="338746"/>
                    </a:cubicBezTo>
                    <a:cubicBezTo>
                      <a:pt x="95659" y="336994"/>
                      <a:pt x="80362" y="315360"/>
                      <a:pt x="67000" y="307243"/>
                    </a:cubicBezTo>
                    <a:cubicBezTo>
                      <a:pt x="65285" y="306201"/>
                      <a:pt x="66784" y="305523"/>
                      <a:pt x="50691" y="290960"/>
                    </a:cubicBezTo>
                    <a:cubicBezTo>
                      <a:pt x="63635" y="264996"/>
                      <a:pt x="132670" y="210373"/>
                      <a:pt x="117533" y="197742"/>
                    </a:cubicBezTo>
                    <a:cubicBezTo>
                      <a:pt x="118493" y="190315"/>
                      <a:pt x="114874" y="192861"/>
                      <a:pt x="96564" y="168162"/>
                    </a:cubicBezTo>
                    <a:cubicBezTo>
                      <a:pt x="92693" y="162942"/>
                      <a:pt x="77229" y="157834"/>
                      <a:pt x="73067" y="152849"/>
                    </a:cubicBezTo>
                    <a:cubicBezTo>
                      <a:pt x="52528" y="128242"/>
                      <a:pt x="66218" y="135473"/>
                      <a:pt x="67657" y="124307"/>
                    </a:cubicBezTo>
                    <a:cubicBezTo>
                      <a:pt x="128807" y="67685"/>
                      <a:pt x="113064" y="82734"/>
                      <a:pt x="86183" y="57927"/>
                    </a:cubicBezTo>
                    <a:cubicBezTo>
                      <a:pt x="33409" y="9271"/>
                      <a:pt x="39815" y="14575"/>
                      <a:pt x="44528" y="10452"/>
                    </a:cubicBezTo>
                    <a:cubicBezTo>
                      <a:pt x="56631" y="-132"/>
                      <a:pt x="47741" y="7283"/>
                      <a:pt x="54669" y="0"/>
                    </a:cubicBezTo>
                    <a:cubicBezTo>
                      <a:pt x="37045" y="559"/>
                      <a:pt x="19070" y="1125"/>
                      <a:pt x="807" y="1692"/>
                    </a:cubicBezTo>
                    <a:cubicBezTo>
                      <a:pt x="-8689" y="33567"/>
                      <a:pt x="68841" y="73092"/>
                      <a:pt x="63081" y="80419"/>
                    </a:cubicBezTo>
                    <a:cubicBezTo>
                      <a:pt x="47513" y="100250"/>
                      <a:pt x="48343" y="94160"/>
                      <a:pt x="46258" y="97604"/>
                    </a:cubicBezTo>
                    <a:cubicBezTo>
                      <a:pt x="33935" y="117973"/>
                      <a:pt x="35865" y="115778"/>
                      <a:pt x="35402" y="115874"/>
                    </a:cubicBezTo>
                    <a:cubicBezTo>
                      <a:pt x="29869" y="117039"/>
                      <a:pt x="31878" y="122471"/>
                      <a:pt x="27441" y="128429"/>
                    </a:cubicBezTo>
                    <a:cubicBezTo>
                      <a:pt x="19369" y="139268"/>
                      <a:pt x="19125" y="151205"/>
                      <a:pt x="26333" y="160767"/>
                    </a:cubicBezTo>
                    <a:cubicBezTo>
                      <a:pt x="30890" y="166809"/>
                      <a:pt x="61494" y="183722"/>
                      <a:pt x="62212" y="184524"/>
                    </a:cubicBezTo>
                    <a:cubicBezTo>
                      <a:pt x="69025" y="192139"/>
                      <a:pt x="68490" y="191963"/>
                      <a:pt x="78102" y="200675"/>
                    </a:cubicBezTo>
                    <a:cubicBezTo>
                      <a:pt x="77695" y="202659"/>
                      <a:pt x="77648" y="205285"/>
                      <a:pt x="74239" y="205169"/>
                    </a:cubicBezTo>
                    <a:cubicBezTo>
                      <a:pt x="72054" y="205093"/>
                      <a:pt x="73992" y="210465"/>
                      <a:pt x="68989" y="212540"/>
                    </a:cubicBezTo>
                    <a:cubicBezTo>
                      <a:pt x="62511" y="215230"/>
                      <a:pt x="61662" y="224241"/>
                      <a:pt x="54163" y="225790"/>
                    </a:cubicBezTo>
                    <a:cubicBezTo>
                      <a:pt x="52501" y="226133"/>
                      <a:pt x="15665" y="273408"/>
                      <a:pt x="15410" y="273608"/>
                    </a:cubicBezTo>
                    <a:cubicBezTo>
                      <a:pt x="-10507" y="293646"/>
                      <a:pt x="52086" y="341337"/>
                      <a:pt x="84118" y="373527"/>
                    </a:cubicBezTo>
                    <a:cubicBezTo>
                      <a:pt x="75921" y="379696"/>
                      <a:pt x="77484" y="382749"/>
                      <a:pt x="73765" y="385140"/>
                    </a:cubicBezTo>
                    <a:cubicBezTo>
                      <a:pt x="63388" y="391797"/>
                      <a:pt x="61705" y="399870"/>
                      <a:pt x="52923" y="409416"/>
                    </a:cubicBezTo>
                    <a:cubicBezTo>
                      <a:pt x="48721" y="413986"/>
                      <a:pt x="43627" y="417857"/>
                      <a:pt x="40071" y="422853"/>
                    </a:cubicBezTo>
                    <a:cubicBezTo>
                      <a:pt x="-22" y="479116"/>
                      <a:pt x="-652" y="461285"/>
                      <a:pt x="15522" y="495678"/>
                    </a:cubicBezTo>
                    <a:cubicBezTo>
                      <a:pt x="21354" y="498524"/>
                      <a:pt x="23885" y="504338"/>
                      <a:pt x="27473" y="509163"/>
                    </a:cubicBezTo>
                    <a:cubicBezTo>
                      <a:pt x="31858" y="515062"/>
                      <a:pt x="50145" y="529070"/>
                      <a:pt x="53477" y="540839"/>
                    </a:cubicBezTo>
                    <a:cubicBezTo>
                      <a:pt x="54434" y="544219"/>
                      <a:pt x="70858" y="551742"/>
                      <a:pt x="73896" y="562034"/>
                    </a:cubicBezTo>
                    <a:cubicBezTo>
                      <a:pt x="74534" y="564209"/>
                      <a:pt x="74725" y="558666"/>
                      <a:pt x="84054" y="570642"/>
                    </a:cubicBezTo>
                    <a:cubicBezTo>
                      <a:pt x="79250" y="576317"/>
                      <a:pt x="72932" y="580512"/>
                      <a:pt x="68387" y="586466"/>
                    </a:cubicBezTo>
                    <a:cubicBezTo>
                      <a:pt x="67813" y="587216"/>
                      <a:pt x="63918" y="586981"/>
                      <a:pt x="62993" y="588597"/>
                    </a:cubicBezTo>
                    <a:cubicBezTo>
                      <a:pt x="62953" y="588665"/>
                      <a:pt x="29686" y="621050"/>
                      <a:pt x="22163" y="628912"/>
                    </a:cubicBezTo>
                    <a:cubicBezTo>
                      <a:pt x="40649" y="629240"/>
                      <a:pt x="58899" y="629563"/>
                      <a:pt x="76898" y="629878"/>
                    </a:cubicBezTo>
                    <a:cubicBezTo>
                      <a:pt x="81626" y="628916"/>
                      <a:pt x="76208" y="626286"/>
                      <a:pt x="88108" y="6197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4305952" y="3634409"/>
                <a:ext cx="126612" cy="615810"/>
              </a:xfrm>
              <a:custGeom>
                <a:rect b="b" l="l" r="r" t="t"/>
                <a:pathLst>
                  <a:path extrusionOk="0" h="615810" w="126612">
                    <a:moveTo>
                      <a:pt x="123295" y="563495"/>
                    </a:moveTo>
                    <a:cubicBezTo>
                      <a:pt x="132468" y="551211"/>
                      <a:pt x="114604" y="550369"/>
                      <a:pt x="113201" y="546561"/>
                    </a:cubicBezTo>
                    <a:cubicBezTo>
                      <a:pt x="109704" y="537027"/>
                      <a:pt x="98108" y="535407"/>
                      <a:pt x="95209" y="528974"/>
                    </a:cubicBezTo>
                    <a:cubicBezTo>
                      <a:pt x="88452" y="513980"/>
                      <a:pt x="75038" y="509471"/>
                      <a:pt x="54730" y="482836"/>
                    </a:cubicBezTo>
                    <a:cubicBezTo>
                      <a:pt x="59020" y="475696"/>
                      <a:pt x="62177" y="479623"/>
                      <a:pt x="74412" y="462698"/>
                    </a:cubicBezTo>
                    <a:cubicBezTo>
                      <a:pt x="92255" y="438015"/>
                      <a:pt x="119212" y="415726"/>
                      <a:pt x="116737" y="404272"/>
                    </a:cubicBezTo>
                    <a:cubicBezTo>
                      <a:pt x="114046" y="391801"/>
                      <a:pt x="55177" y="338798"/>
                      <a:pt x="49572" y="326183"/>
                    </a:cubicBezTo>
                    <a:cubicBezTo>
                      <a:pt x="48966" y="324822"/>
                      <a:pt x="47622" y="325569"/>
                      <a:pt x="43289" y="322081"/>
                    </a:cubicBezTo>
                    <a:cubicBezTo>
                      <a:pt x="49528" y="313844"/>
                      <a:pt x="82170" y="277419"/>
                      <a:pt x="87667" y="274159"/>
                    </a:cubicBezTo>
                    <a:cubicBezTo>
                      <a:pt x="97462" y="268348"/>
                      <a:pt x="93097" y="268224"/>
                      <a:pt x="99092" y="266009"/>
                    </a:cubicBezTo>
                    <a:cubicBezTo>
                      <a:pt x="103717" y="264301"/>
                      <a:pt x="102991" y="257345"/>
                      <a:pt x="108489" y="256399"/>
                    </a:cubicBezTo>
                    <a:cubicBezTo>
                      <a:pt x="108744" y="256356"/>
                      <a:pt x="107739" y="258798"/>
                      <a:pt x="112527" y="234701"/>
                    </a:cubicBezTo>
                    <a:cubicBezTo>
                      <a:pt x="110641" y="232818"/>
                      <a:pt x="109617" y="229577"/>
                      <a:pt x="109059" y="228224"/>
                    </a:cubicBezTo>
                    <a:cubicBezTo>
                      <a:pt x="81416" y="220494"/>
                      <a:pt x="58816" y="167220"/>
                      <a:pt x="50692" y="162902"/>
                    </a:cubicBezTo>
                    <a:cubicBezTo>
                      <a:pt x="45370" y="160081"/>
                      <a:pt x="42408" y="155419"/>
                      <a:pt x="40128" y="150419"/>
                    </a:cubicBezTo>
                    <a:cubicBezTo>
                      <a:pt x="41455" y="149273"/>
                      <a:pt x="42639" y="147829"/>
                      <a:pt x="43807" y="146220"/>
                    </a:cubicBezTo>
                    <a:cubicBezTo>
                      <a:pt x="56835" y="128254"/>
                      <a:pt x="74723" y="122635"/>
                      <a:pt x="88548" y="108611"/>
                    </a:cubicBezTo>
                    <a:cubicBezTo>
                      <a:pt x="107815" y="89064"/>
                      <a:pt x="112942" y="83073"/>
                      <a:pt x="125344" y="75583"/>
                    </a:cubicBezTo>
                    <a:cubicBezTo>
                      <a:pt x="122565" y="71727"/>
                      <a:pt x="127823" y="71616"/>
                      <a:pt x="126344" y="64767"/>
                    </a:cubicBezTo>
                    <a:cubicBezTo>
                      <a:pt x="126213" y="64149"/>
                      <a:pt x="126428" y="64304"/>
                      <a:pt x="126567" y="62967"/>
                    </a:cubicBezTo>
                    <a:cubicBezTo>
                      <a:pt x="121740" y="54651"/>
                      <a:pt x="128800" y="61894"/>
                      <a:pt x="69034" y="0"/>
                    </a:cubicBezTo>
                    <a:cubicBezTo>
                      <a:pt x="52853" y="467"/>
                      <a:pt x="36596" y="934"/>
                      <a:pt x="20275" y="1401"/>
                    </a:cubicBezTo>
                    <a:cubicBezTo>
                      <a:pt x="30385" y="19974"/>
                      <a:pt x="37002" y="10715"/>
                      <a:pt x="49432" y="30769"/>
                    </a:cubicBezTo>
                    <a:cubicBezTo>
                      <a:pt x="53012" y="36552"/>
                      <a:pt x="81157" y="61451"/>
                      <a:pt x="82975" y="63051"/>
                    </a:cubicBezTo>
                    <a:cubicBezTo>
                      <a:pt x="62807" y="85839"/>
                      <a:pt x="60658" y="79258"/>
                      <a:pt x="40957" y="105893"/>
                    </a:cubicBezTo>
                    <a:cubicBezTo>
                      <a:pt x="35519" y="113240"/>
                      <a:pt x="26992" y="111121"/>
                      <a:pt x="11911" y="130868"/>
                    </a:cubicBezTo>
                    <a:cubicBezTo>
                      <a:pt x="6310" y="135361"/>
                      <a:pt x="3774" y="133569"/>
                      <a:pt x="1239" y="143499"/>
                    </a:cubicBezTo>
                    <a:cubicBezTo>
                      <a:pt x="856" y="145011"/>
                      <a:pt x="1478" y="146859"/>
                      <a:pt x="900" y="148236"/>
                    </a:cubicBezTo>
                    <a:cubicBezTo>
                      <a:pt x="-1348" y="153552"/>
                      <a:pt x="948" y="158161"/>
                      <a:pt x="4125" y="161517"/>
                    </a:cubicBezTo>
                    <a:cubicBezTo>
                      <a:pt x="11572" y="169383"/>
                      <a:pt x="13111" y="176882"/>
                      <a:pt x="22463" y="183140"/>
                    </a:cubicBezTo>
                    <a:cubicBezTo>
                      <a:pt x="26199" y="185638"/>
                      <a:pt x="35459" y="205855"/>
                      <a:pt x="38629" y="209475"/>
                    </a:cubicBezTo>
                    <a:cubicBezTo>
                      <a:pt x="41969" y="213290"/>
                      <a:pt x="46705" y="215972"/>
                      <a:pt x="49687" y="219999"/>
                    </a:cubicBezTo>
                    <a:cubicBezTo>
                      <a:pt x="66734" y="243034"/>
                      <a:pt x="50393" y="221887"/>
                      <a:pt x="70545" y="240596"/>
                    </a:cubicBezTo>
                    <a:cubicBezTo>
                      <a:pt x="61790" y="250090"/>
                      <a:pt x="52757" y="264058"/>
                      <a:pt x="41224" y="272926"/>
                    </a:cubicBezTo>
                    <a:cubicBezTo>
                      <a:pt x="38465" y="275053"/>
                      <a:pt x="34969" y="277379"/>
                      <a:pt x="33917" y="280356"/>
                    </a:cubicBezTo>
                    <a:cubicBezTo>
                      <a:pt x="30516" y="289974"/>
                      <a:pt x="21459" y="295841"/>
                      <a:pt x="18210" y="305391"/>
                    </a:cubicBezTo>
                    <a:cubicBezTo>
                      <a:pt x="12664" y="309705"/>
                      <a:pt x="14833" y="314394"/>
                      <a:pt x="10966" y="317535"/>
                    </a:cubicBezTo>
                    <a:cubicBezTo>
                      <a:pt x="1299" y="325393"/>
                      <a:pt x="10193" y="340506"/>
                      <a:pt x="17269" y="350803"/>
                    </a:cubicBezTo>
                    <a:cubicBezTo>
                      <a:pt x="18122" y="352048"/>
                      <a:pt x="30648" y="355448"/>
                      <a:pt x="39837" y="370270"/>
                    </a:cubicBezTo>
                    <a:cubicBezTo>
                      <a:pt x="43421" y="376057"/>
                      <a:pt x="70597" y="400233"/>
                      <a:pt x="75998" y="404779"/>
                    </a:cubicBezTo>
                    <a:cubicBezTo>
                      <a:pt x="60204" y="419325"/>
                      <a:pt x="77661" y="397907"/>
                      <a:pt x="54738" y="429841"/>
                    </a:cubicBezTo>
                    <a:cubicBezTo>
                      <a:pt x="33498" y="459393"/>
                      <a:pt x="23719" y="465096"/>
                      <a:pt x="14662" y="487425"/>
                    </a:cubicBezTo>
                    <a:cubicBezTo>
                      <a:pt x="9874" y="499230"/>
                      <a:pt x="18672" y="502107"/>
                      <a:pt x="46530" y="527373"/>
                    </a:cubicBezTo>
                    <a:cubicBezTo>
                      <a:pt x="71689" y="550189"/>
                      <a:pt x="75026" y="556383"/>
                      <a:pt x="82042" y="562541"/>
                    </a:cubicBezTo>
                    <a:cubicBezTo>
                      <a:pt x="56289" y="583692"/>
                      <a:pt x="67340" y="574306"/>
                      <a:pt x="39737" y="603974"/>
                    </a:cubicBezTo>
                    <a:cubicBezTo>
                      <a:pt x="34088" y="610048"/>
                      <a:pt x="30584" y="613320"/>
                      <a:pt x="30903" y="615104"/>
                    </a:cubicBezTo>
                    <a:cubicBezTo>
                      <a:pt x="45175" y="615336"/>
                      <a:pt x="59407" y="615571"/>
                      <a:pt x="73587" y="615810"/>
                    </a:cubicBezTo>
                    <a:cubicBezTo>
                      <a:pt x="110625" y="581541"/>
                      <a:pt x="119922" y="582371"/>
                      <a:pt x="123295" y="5634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4013681" y="3643285"/>
                <a:ext cx="130474" cy="602940"/>
              </a:xfrm>
              <a:custGeom>
                <a:rect b="b" l="l" r="r" t="t"/>
                <a:pathLst>
                  <a:path extrusionOk="0" h="602940" w="130474">
                    <a:moveTo>
                      <a:pt x="117464" y="540404"/>
                    </a:moveTo>
                    <a:cubicBezTo>
                      <a:pt x="111883" y="525649"/>
                      <a:pt x="99533" y="526033"/>
                      <a:pt x="96152" y="516486"/>
                    </a:cubicBezTo>
                    <a:cubicBezTo>
                      <a:pt x="95602" y="514930"/>
                      <a:pt x="93637" y="513473"/>
                      <a:pt x="91987" y="512799"/>
                    </a:cubicBezTo>
                    <a:cubicBezTo>
                      <a:pt x="87685" y="511047"/>
                      <a:pt x="72389" y="489413"/>
                      <a:pt x="59026" y="481295"/>
                    </a:cubicBezTo>
                    <a:cubicBezTo>
                      <a:pt x="55402" y="479092"/>
                      <a:pt x="63124" y="483821"/>
                      <a:pt x="42267" y="464598"/>
                    </a:cubicBezTo>
                    <a:cubicBezTo>
                      <a:pt x="96499" y="401127"/>
                      <a:pt x="116081" y="387191"/>
                      <a:pt x="119637" y="375985"/>
                    </a:cubicBezTo>
                    <a:cubicBezTo>
                      <a:pt x="147882" y="367213"/>
                      <a:pt x="104277" y="337689"/>
                      <a:pt x="88343" y="315592"/>
                    </a:cubicBezTo>
                    <a:cubicBezTo>
                      <a:pt x="80294" y="304429"/>
                      <a:pt x="67079" y="298036"/>
                      <a:pt x="61294" y="285034"/>
                    </a:cubicBezTo>
                    <a:cubicBezTo>
                      <a:pt x="60676" y="283641"/>
                      <a:pt x="59261" y="284435"/>
                      <a:pt x="54792" y="280760"/>
                    </a:cubicBezTo>
                    <a:cubicBezTo>
                      <a:pt x="78998" y="247384"/>
                      <a:pt x="90444" y="247169"/>
                      <a:pt x="88558" y="237822"/>
                    </a:cubicBezTo>
                    <a:cubicBezTo>
                      <a:pt x="110452" y="219448"/>
                      <a:pt x="100067" y="220610"/>
                      <a:pt x="106294" y="218055"/>
                    </a:cubicBezTo>
                    <a:cubicBezTo>
                      <a:pt x="106836" y="217836"/>
                      <a:pt x="106306" y="214623"/>
                      <a:pt x="106007" y="212843"/>
                    </a:cubicBezTo>
                    <a:cubicBezTo>
                      <a:pt x="101056" y="183591"/>
                      <a:pt x="83683" y="177987"/>
                      <a:pt x="78365" y="161725"/>
                    </a:cubicBezTo>
                    <a:cubicBezTo>
                      <a:pt x="78054" y="160771"/>
                      <a:pt x="77001" y="160077"/>
                      <a:pt x="76375" y="159203"/>
                    </a:cubicBezTo>
                    <a:cubicBezTo>
                      <a:pt x="71556" y="152550"/>
                      <a:pt x="74541" y="140837"/>
                      <a:pt x="71942" y="138570"/>
                    </a:cubicBezTo>
                    <a:cubicBezTo>
                      <a:pt x="72098" y="138354"/>
                      <a:pt x="72341" y="138155"/>
                      <a:pt x="72429" y="137927"/>
                    </a:cubicBezTo>
                    <a:cubicBezTo>
                      <a:pt x="76890" y="125883"/>
                      <a:pt x="87518" y="118352"/>
                      <a:pt x="94235" y="107972"/>
                    </a:cubicBezTo>
                    <a:cubicBezTo>
                      <a:pt x="101542" y="96678"/>
                      <a:pt x="165877" y="80507"/>
                      <a:pt x="103492" y="33228"/>
                    </a:cubicBezTo>
                    <a:cubicBezTo>
                      <a:pt x="79624" y="15137"/>
                      <a:pt x="84723" y="16394"/>
                      <a:pt x="68187" y="0"/>
                    </a:cubicBezTo>
                    <a:cubicBezTo>
                      <a:pt x="7512" y="2035"/>
                      <a:pt x="11718" y="263"/>
                      <a:pt x="16167" y="5428"/>
                    </a:cubicBezTo>
                    <a:cubicBezTo>
                      <a:pt x="21385" y="11482"/>
                      <a:pt x="23135" y="14774"/>
                      <a:pt x="25252" y="15457"/>
                    </a:cubicBezTo>
                    <a:cubicBezTo>
                      <a:pt x="29318" y="16777"/>
                      <a:pt x="48717" y="36017"/>
                      <a:pt x="51248" y="39896"/>
                    </a:cubicBezTo>
                    <a:cubicBezTo>
                      <a:pt x="58564" y="51127"/>
                      <a:pt x="72245" y="54152"/>
                      <a:pt x="83021" y="67010"/>
                    </a:cubicBezTo>
                    <a:cubicBezTo>
                      <a:pt x="85178" y="69584"/>
                      <a:pt x="85903" y="69038"/>
                      <a:pt x="89009" y="70869"/>
                    </a:cubicBezTo>
                    <a:cubicBezTo>
                      <a:pt x="88857" y="71125"/>
                      <a:pt x="45823" y="115435"/>
                      <a:pt x="37686" y="115623"/>
                    </a:cubicBezTo>
                    <a:cubicBezTo>
                      <a:pt x="29219" y="141783"/>
                      <a:pt x="27696" y="130473"/>
                      <a:pt x="73286" y="206458"/>
                    </a:cubicBezTo>
                    <a:cubicBezTo>
                      <a:pt x="74171" y="207939"/>
                      <a:pt x="74290" y="206294"/>
                      <a:pt x="70794" y="208857"/>
                    </a:cubicBezTo>
                    <a:cubicBezTo>
                      <a:pt x="49725" y="224297"/>
                      <a:pt x="60349" y="223004"/>
                      <a:pt x="53875" y="228248"/>
                    </a:cubicBezTo>
                    <a:cubicBezTo>
                      <a:pt x="42095" y="237790"/>
                      <a:pt x="24188" y="263651"/>
                      <a:pt x="23697" y="265283"/>
                    </a:cubicBezTo>
                    <a:cubicBezTo>
                      <a:pt x="17674" y="266923"/>
                      <a:pt x="19384" y="273297"/>
                      <a:pt x="16685" y="277052"/>
                    </a:cubicBezTo>
                    <a:cubicBezTo>
                      <a:pt x="12352" y="283078"/>
                      <a:pt x="15246" y="303200"/>
                      <a:pt x="31013" y="310823"/>
                    </a:cubicBezTo>
                    <a:cubicBezTo>
                      <a:pt x="49622" y="319822"/>
                      <a:pt x="36255" y="318074"/>
                      <a:pt x="83412" y="359882"/>
                    </a:cubicBezTo>
                    <a:cubicBezTo>
                      <a:pt x="73557" y="369356"/>
                      <a:pt x="61187" y="385224"/>
                      <a:pt x="59931" y="387299"/>
                    </a:cubicBezTo>
                    <a:cubicBezTo>
                      <a:pt x="59449" y="388097"/>
                      <a:pt x="55538" y="388313"/>
                      <a:pt x="54796" y="389993"/>
                    </a:cubicBezTo>
                    <a:cubicBezTo>
                      <a:pt x="54685" y="390252"/>
                      <a:pt x="9115" y="446359"/>
                      <a:pt x="7436" y="447660"/>
                    </a:cubicBezTo>
                    <a:cubicBezTo>
                      <a:pt x="-1378" y="454477"/>
                      <a:pt x="2306" y="463668"/>
                      <a:pt x="767" y="466797"/>
                    </a:cubicBezTo>
                    <a:cubicBezTo>
                      <a:pt x="-1721" y="471845"/>
                      <a:pt x="2106" y="473262"/>
                      <a:pt x="8457" y="477891"/>
                    </a:cubicBezTo>
                    <a:cubicBezTo>
                      <a:pt x="27405" y="507475"/>
                      <a:pt x="92190" y="554926"/>
                      <a:pt x="80816" y="559927"/>
                    </a:cubicBezTo>
                    <a:cubicBezTo>
                      <a:pt x="80561" y="560039"/>
                      <a:pt x="47493" y="597784"/>
                      <a:pt x="47306" y="598043"/>
                    </a:cubicBezTo>
                    <a:cubicBezTo>
                      <a:pt x="45759" y="600154"/>
                      <a:pt x="43933" y="601507"/>
                      <a:pt x="43339" y="602405"/>
                    </a:cubicBezTo>
                    <a:cubicBezTo>
                      <a:pt x="59620" y="602573"/>
                      <a:pt x="75929" y="602752"/>
                      <a:pt x="92254" y="602940"/>
                    </a:cubicBezTo>
                    <a:cubicBezTo>
                      <a:pt x="101929" y="590956"/>
                      <a:pt x="123129" y="567765"/>
                      <a:pt x="123372" y="567593"/>
                    </a:cubicBezTo>
                    <a:cubicBezTo>
                      <a:pt x="135416" y="559200"/>
                      <a:pt x="130313" y="543413"/>
                      <a:pt x="117464" y="5404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" name="Google Shape;56;p2"/>
          <p:cNvGrpSpPr/>
          <p:nvPr/>
        </p:nvGrpSpPr>
        <p:grpSpPr>
          <a:xfrm>
            <a:off x="6540201" y="1320799"/>
            <a:ext cx="1075341" cy="366524"/>
            <a:chOff x="13080402" y="2641598"/>
            <a:chExt cx="2150682" cy="733048"/>
          </a:xfrm>
        </p:grpSpPr>
        <p:grpSp>
          <p:nvGrpSpPr>
            <p:cNvPr id="57" name="Google Shape;57;p2"/>
            <p:cNvGrpSpPr/>
            <p:nvPr/>
          </p:nvGrpSpPr>
          <p:grpSpPr>
            <a:xfrm>
              <a:off x="13080402" y="2641598"/>
              <a:ext cx="2150682" cy="733048"/>
              <a:chOff x="13080402" y="2641598"/>
              <a:chExt cx="2150682" cy="733048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4333289" y="2658062"/>
                <a:ext cx="399" cy="46"/>
              </a:xfrm>
              <a:custGeom>
                <a:rect b="b" l="l" r="r" t="t"/>
                <a:pathLst>
                  <a:path extrusionOk="0" h="46" w="399">
                    <a:moveTo>
                      <a:pt x="0" y="34"/>
                    </a:moveTo>
                    <a:cubicBezTo>
                      <a:pt x="288" y="56"/>
                      <a:pt x="116" y="52"/>
                      <a:pt x="400" y="0"/>
                    </a:cubicBezTo>
                    <a:cubicBezTo>
                      <a:pt x="280" y="22"/>
                      <a:pt x="125" y="13"/>
                      <a:pt x="0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4305825" y="2659662"/>
                <a:ext cx="55" cy="4"/>
              </a:xfrm>
              <a:custGeom>
                <a:rect b="b" l="l" r="r" t="t"/>
                <a:pathLst>
                  <a:path extrusionOk="0" h="4" w="55">
                    <a:moveTo>
                      <a:pt x="56" y="0"/>
                    </a:moveTo>
                    <a:cubicBezTo>
                      <a:pt x="34" y="0"/>
                      <a:pt x="17" y="0"/>
                      <a:pt x="0" y="4"/>
                    </a:cubicBezTo>
                    <a:cubicBezTo>
                      <a:pt x="9" y="4"/>
                      <a:pt x="43" y="0"/>
                      <a:pt x="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4362603" y="2656256"/>
                <a:ext cx="8" cy="4"/>
              </a:xfrm>
              <a:custGeom>
                <a:rect b="b" l="l" r="r" t="t"/>
                <a:pathLst>
                  <a:path extrusionOk="0" h="4" w="8">
                    <a:moveTo>
                      <a:pt x="9" y="0"/>
                    </a:moveTo>
                    <a:lnTo>
                      <a:pt x="0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3080402" y="2641598"/>
                <a:ext cx="2150682" cy="733048"/>
              </a:xfrm>
              <a:custGeom>
                <a:rect b="b" l="l" r="r" t="t"/>
                <a:pathLst>
                  <a:path extrusionOk="0" h="733048" w="2150682">
                    <a:moveTo>
                      <a:pt x="2126900" y="11608"/>
                    </a:moveTo>
                    <a:cubicBezTo>
                      <a:pt x="1813881" y="-8170"/>
                      <a:pt x="1344498" y="-3933"/>
                      <a:pt x="1030610" y="34091"/>
                    </a:cubicBezTo>
                    <a:cubicBezTo>
                      <a:pt x="1023392" y="34538"/>
                      <a:pt x="32009" y="73177"/>
                      <a:pt x="14274" y="74790"/>
                    </a:cubicBezTo>
                    <a:cubicBezTo>
                      <a:pt x="-17689" y="75896"/>
                      <a:pt x="5740" y="107197"/>
                      <a:pt x="67448" y="196429"/>
                    </a:cubicBezTo>
                    <a:cubicBezTo>
                      <a:pt x="14855" y="314751"/>
                      <a:pt x="-19130" y="268717"/>
                      <a:pt x="77818" y="361773"/>
                    </a:cubicBezTo>
                    <a:cubicBezTo>
                      <a:pt x="82438" y="366875"/>
                      <a:pt x="89114" y="370642"/>
                      <a:pt x="92314" y="376811"/>
                    </a:cubicBezTo>
                    <a:cubicBezTo>
                      <a:pt x="94237" y="399354"/>
                      <a:pt x="30370" y="521324"/>
                      <a:pt x="28632" y="532774"/>
                    </a:cubicBezTo>
                    <a:cubicBezTo>
                      <a:pt x="32357" y="554827"/>
                      <a:pt x="65181" y="548388"/>
                      <a:pt x="119129" y="579504"/>
                    </a:cubicBezTo>
                    <a:cubicBezTo>
                      <a:pt x="80924" y="703719"/>
                      <a:pt x="23557" y="728077"/>
                      <a:pt x="94181" y="732899"/>
                    </a:cubicBezTo>
                    <a:cubicBezTo>
                      <a:pt x="113662" y="734228"/>
                      <a:pt x="292685" y="726288"/>
                      <a:pt x="295502" y="723970"/>
                    </a:cubicBezTo>
                    <a:cubicBezTo>
                      <a:pt x="471105" y="710377"/>
                      <a:pt x="464038" y="720158"/>
                      <a:pt x="630428" y="723423"/>
                    </a:cubicBezTo>
                    <a:cubicBezTo>
                      <a:pt x="909686" y="728297"/>
                      <a:pt x="1767705" y="672861"/>
                      <a:pt x="1768024" y="672843"/>
                    </a:cubicBezTo>
                    <a:cubicBezTo>
                      <a:pt x="2239966" y="698918"/>
                      <a:pt x="2165978" y="725174"/>
                      <a:pt x="2091775" y="583547"/>
                    </a:cubicBezTo>
                    <a:cubicBezTo>
                      <a:pt x="2112060" y="561034"/>
                      <a:pt x="2149220" y="536692"/>
                      <a:pt x="2145073" y="503193"/>
                    </a:cubicBezTo>
                    <a:cubicBezTo>
                      <a:pt x="2123515" y="457242"/>
                      <a:pt x="2094205" y="414288"/>
                      <a:pt x="2076956" y="366333"/>
                    </a:cubicBezTo>
                    <a:cubicBezTo>
                      <a:pt x="2088562" y="330012"/>
                      <a:pt x="2141021" y="271509"/>
                      <a:pt x="2140028" y="247628"/>
                    </a:cubicBezTo>
                    <a:cubicBezTo>
                      <a:pt x="2125218" y="202967"/>
                      <a:pt x="2088071" y="161914"/>
                      <a:pt x="2088256" y="138752"/>
                    </a:cubicBezTo>
                    <a:cubicBezTo>
                      <a:pt x="2124758" y="89312"/>
                      <a:pt x="2184112" y="9311"/>
                      <a:pt x="2126900" y="11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13080402" y="2641598"/>
              <a:ext cx="2150682" cy="733048"/>
              <a:chOff x="13080402" y="2641598"/>
              <a:chExt cx="2150682" cy="733048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14333289" y="2658062"/>
                <a:ext cx="399" cy="46"/>
              </a:xfrm>
              <a:custGeom>
                <a:rect b="b" l="l" r="r" t="t"/>
                <a:pathLst>
                  <a:path extrusionOk="0" h="46" w="399">
                    <a:moveTo>
                      <a:pt x="0" y="34"/>
                    </a:moveTo>
                    <a:cubicBezTo>
                      <a:pt x="288" y="56"/>
                      <a:pt x="116" y="52"/>
                      <a:pt x="400" y="0"/>
                    </a:cubicBezTo>
                    <a:cubicBezTo>
                      <a:pt x="280" y="22"/>
                      <a:pt x="125" y="13"/>
                      <a:pt x="0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4305825" y="2659662"/>
                <a:ext cx="55" cy="4"/>
              </a:xfrm>
              <a:custGeom>
                <a:rect b="b" l="l" r="r" t="t"/>
                <a:pathLst>
                  <a:path extrusionOk="0" h="4" w="55">
                    <a:moveTo>
                      <a:pt x="56" y="0"/>
                    </a:moveTo>
                    <a:cubicBezTo>
                      <a:pt x="34" y="0"/>
                      <a:pt x="17" y="0"/>
                      <a:pt x="0" y="4"/>
                    </a:cubicBezTo>
                    <a:cubicBezTo>
                      <a:pt x="9" y="4"/>
                      <a:pt x="43" y="0"/>
                      <a:pt x="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362603" y="2656256"/>
                <a:ext cx="8" cy="4"/>
              </a:xfrm>
              <a:custGeom>
                <a:rect b="b" l="l" r="r" t="t"/>
                <a:pathLst>
                  <a:path extrusionOk="0" h="4" w="8">
                    <a:moveTo>
                      <a:pt x="9" y="0"/>
                    </a:moveTo>
                    <a:lnTo>
                      <a:pt x="0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3080402" y="2641598"/>
                <a:ext cx="2150682" cy="733048"/>
              </a:xfrm>
              <a:custGeom>
                <a:rect b="b" l="l" r="r" t="t"/>
                <a:pathLst>
                  <a:path extrusionOk="0" h="733048" w="2150682">
                    <a:moveTo>
                      <a:pt x="2126900" y="11608"/>
                    </a:moveTo>
                    <a:cubicBezTo>
                      <a:pt x="1813881" y="-8170"/>
                      <a:pt x="1344498" y="-3933"/>
                      <a:pt x="1030610" y="34091"/>
                    </a:cubicBezTo>
                    <a:cubicBezTo>
                      <a:pt x="1023392" y="34538"/>
                      <a:pt x="32009" y="73177"/>
                      <a:pt x="14274" y="74790"/>
                    </a:cubicBezTo>
                    <a:cubicBezTo>
                      <a:pt x="-17689" y="75896"/>
                      <a:pt x="5740" y="107197"/>
                      <a:pt x="67448" y="196429"/>
                    </a:cubicBezTo>
                    <a:cubicBezTo>
                      <a:pt x="14855" y="314751"/>
                      <a:pt x="-19130" y="268717"/>
                      <a:pt x="77818" y="361773"/>
                    </a:cubicBezTo>
                    <a:cubicBezTo>
                      <a:pt x="82438" y="366875"/>
                      <a:pt x="89114" y="370642"/>
                      <a:pt x="92314" y="376811"/>
                    </a:cubicBezTo>
                    <a:cubicBezTo>
                      <a:pt x="94237" y="399354"/>
                      <a:pt x="30370" y="521324"/>
                      <a:pt x="28632" y="532774"/>
                    </a:cubicBezTo>
                    <a:cubicBezTo>
                      <a:pt x="32357" y="554827"/>
                      <a:pt x="65181" y="548388"/>
                      <a:pt x="119129" y="579504"/>
                    </a:cubicBezTo>
                    <a:cubicBezTo>
                      <a:pt x="80924" y="703719"/>
                      <a:pt x="23557" y="728077"/>
                      <a:pt x="94181" y="732899"/>
                    </a:cubicBezTo>
                    <a:cubicBezTo>
                      <a:pt x="113662" y="734228"/>
                      <a:pt x="292685" y="726288"/>
                      <a:pt x="295502" y="723970"/>
                    </a:cubicBezTo>
                    <a:cubicBezTo>
                      <a:pt x="471105" y="710377"/>
                      <a:pt x="464038" y="720158"/>
                      <a:pt x="630428" y="723423"/>
                    </a:cubicBezTo>
                    <a:cubicBezTo>
                      <a:pt x="909686" y="728297"/>
                      <a:pt x="1767705" y="672861"/>
                      <a:pt x="1768024" y="672843"/>
                    </a:cubicBezTo>
                    <a:cubicBezTo>
                      <a:pt x="2239966" y="698918"/>
                      <a:pt x="2165978" y="725174"/>
                      <a:pt x="2091775" y="583547"/>
                    </a:cubicBezTo>
                    <a:cubicBezTo>
                      <a:pt x="2112060" y="561034"/>
                      <a:pt x="2149220" y="536692"/>
                      <a:pt x="2145073" y="503193"/>
                    </a:cubicBezTo>
                    <a:cubicBezTo>
                      <a:pt x="2123515" y="457242"/>
                      <a:pt x="2094205" y="414288"/>
                      <a:pt x="2076956" y="366333"/>
                    </a:cubicBezTo>
                    <a:cubicBezTo>
                      <a:pt x="2088562" y="330012"/>
                      <a:pt x="2141021" y="271509"/>
                      <a:pt x="2140028" y="247628"/>
                    </a:cubicBezTo>
                    <a:cubicBezTo>
                      <a:pt x="2125218" y="202967"/>
                      <a:pt x="2088071" y="161914"/>
                      <a:pt x="2088256" y="138752"/>
                    </a:cubicBezTo>
                    <a:cubicBezTo>
                      <a:pt x="2124758" y="89312"/>
                      <a:pt x="2184112" y="9311"/>
                      <a:pt x="2126900" y="11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7" name="Google Shape;67;p2"/>
          <p:cNvGrpSpPr/>
          <p:nvPr/>
        </p:nvGrpSpPr>
        <p:grpSpPr>
          <a:xfrm rot="-482167">
            <a:off x="-373483" y="2586529"/>
            <a:ext cx="2084057" cy="3025967"/>
            <a:chOff x="-746953" y="5172954"/>
            <a:chExt cx="4168030" cy="6051812"/>
          </a:xfrm>
        </p:grpSpPr>
        <p:sp>
          <p:nvSpPr>
            <p:cNvPr id="68" name="Google Shape;68;p2"/>
            <p:cNvSpPr/>
            <p:nvPr/>
          </p:nvSpPr>
          <p:spPr>
            <a:xfrm>
              <a:off x="-672684" y="5338743"/>
              <a:ext cx="4093761" cy="5886023"/>
            </a:xfrm>
            <a:custGeom>
              <a:rect b="b" l="l" r="r" t="t"/>
              <a:pathLst>
                <a:path extrusionOk="0" h="5886023" w="4093761">
                  <a:moveTo>
                    <a:pt x="3916714" y="127003"/>
                  </a:moveTo>
                  <a:cubicBezTo>
                    <a:pt x="3894602" y="122091"/>
                    <a:pt x="3871532" y="121593"/>
                    <a:pt x="3848778" y="121145"/>
                  </a:cubicBezTo>
                  <a:cubicBezTo>
                    <a:pt x="3625912" y="116791"/>
                    <a:pt x="3403689" y="108726"/>
                    <a:pt x="3180968" y="100988"/>
                  </a:cubicBezTo>
                  <a:cubicBezTo>
                    <a:pt x="2957811" y="93238"/>
                    <a:pt x="2734654" y="85173"/>
                    <a:pt x="2511522" y="76708"/>
                  </a:cubicBezTo>
                  <a:cubicBezTo>
                    <a:pt x="2066263" y="59814"/>
                    <a:pt x="1620967" y="41064"/>
                    <a:pt x="1175648" y="26147"/>
                  </a:cubicBezTo>
                  <a:cubicBezTo>
                    <a:pt x="1174775" y="15062"/>
                    <a:pt x="829141" y="13170"/>
                    <a:pt x="802180" y="12443"/>
                  </a:cubicBezTo>
                  <a:cubicBezTo>
                    <a:pt x="656451" y="8525"/>
                    <a:pt x="510759" y="3225"/>
                    <a:pt x="364995" y="1030"/>
                  </a:cubicBezTo>
                  <a:cubicBezTo>
                    <a:pt x="293167" y="-49"/>
                    <a:pt x="221266" y="-619"/>
                    <a:pt x="149475" y="1054"/>
                  </a:cubicBezTo>
                  <a:cubicBezTo>
                    <a:pt x="106366" y="2049"/>
                    <a:pt x="53547" y="666"/>
                    <a:pt x="45522" y="54708"/>
                  </a:cubicBezTo>
                  <a:cubicBezTo>
                    <a:pt x="31750" y="147402"/>
                    <a:pt x="48395" y="254479"/>
                    <a:pt x="49995" y="348288"/>
                  </a:cubicBezTo>
                  <a:cubicBezTo>
                    <a:pt x="56032" y="703793"/>
                    <a:pt x="55754" y="1059637"/>
                    <a:pt x="65415" y="1414960"/>
                  </a:cubicBezTo>
                  <a:cubicBezTo>
                    <a:pt x="65343" y="1422103"/>
                    <a:pt x="65258" y="1429234"/>
                    <a:pt x="65185" y="1436377"/>
                  </a:cubicBezTo>
                  <a:cubicBezTo>
                    <a:pt x="57342" y="2150140"/>
                    <a:pt x="49498" y="2863902"/>
                    <a:pt x="41655" y="3577665"/>
                  </a:cubicBezTo>
                  <a:lnTo>
                    <a:pt x="29896" y="4648302"/>
                  </a:lnTo>
                  <a:cubicBezTo>
                    <a:pt x="27823" y="4837182"/>
                    <a:pt x="33702" y="5029384"/>
                    <a:pt x="32429" y="5220399"/>
                  </a:cubicBezTo>
                  <a:cubicBezTo>
                    <a:pt x="28174" y="5271918"/>
                    <a:pt x="25313" y="5323570"/>
                    <a:pt x="22816" y="5375320"/>
                  </a:cubicBezTo>
                  <a:cubicBezTo>
                    <a:pt x="16657" y="5502990"/>
                    <a:pt x="-11092" y="5650575"/>
                    <a:pt x="4898" y="5777214"/>
                  </a:cubicBezTo>
                  <a:cubicBezTo>
                    <a:pt x="20379" y="5899778"/>
                    <a:pt x="149899" y="5876372"/>
                    <a:pt x="253598" y="5878785"/>
                  </a:cubicBezTo>
                  <a:cubicBezTo>
                    <a:pt x="1499703" y="5907722"/>
                    <a:pt x="2747092" y="5848320"/>
                    <a:pt x="3986105" y="5728800"/>
                  </a:cubicBezTo>
                  <a:cubicBezTo>
                    <a:pt x="4060951" y="5721584"/>
                    <a:pt x="4088034" y="5711105"/>
                    <a:pt x="4091962" y="5627180"/>
                  </a:cubicBezTo>
                  <a:cubicBezTo>
                    <a:pt x="4097150" y="5515955"/>
                    <a:pt x="4089816" y="5402426"/>
                    <a:pt x="4086373" y="5291189"/>
                  </a:cubicBezTo>
                  <a:cubicBezTo>
                    <a:pt x="4072250" y="4834756"/>
                    <a:pt x="4048089" y="4381234"/>
                    <a:pt x="4038658" y="3924376"/>
                  </a:cubicBezTo>
                  <a:cubicBezTo>
                    <a:pt x="4026050" y="3207461"/>
                    <a:pt x="4013454" y="2490557"/>
                    <a:pt x="4000847" y="1773642"/>
                  </a:cubicBezTo>
                  <a:cubicBezTo>
                    <a:pt x="3992494" y="1298738"/>
                    <a:pt x="3984808" y="826369"/>
                    <a:pt x="3997428" y="351575"/>
                  </a:cubicBezTo>
                  <a:cubicBezTo>
                    <a:pt x="3999525" y="272743"/>
                    <a:pt x="4030778" y="163374"/>
                    <a:pt x="3930983" y="130883"/>
                  </a:cubicBezTo>
                  <a:cubicBezTo>
                    <a:pt x="3926279" y="129343"/>
                    <a:pt x="3921515" y="128070"/>
                    <a:pt x="3916714" y="127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638238" y="5576738"/>
              <a:ext cx="4004101" cy="5548877"/>
            </a:xfrm>
            <a:custGeom>
              <a:rect b="b" l="l" r="r" t="t"/>
              <a:pathLst>
                <a:path extrusionOk="0" h="5548877" w="4004101">
                  <a:moveTo>
                    <a:pt x="4002878" y="5331627"/>
                  </a:moveTo>
                  <a:cubicBezTo>
                    <a:pt x="4010285" y="5206988"/>
                    <a:pt x="3982063" y="5074164"/>
                    <a:pt x="3971771" y="4949720"/>
                  </a:cubicBezTo>
                  <a:cubicBezTo>
                    <a:pt x="3960278" y="4810795"/>
                    <a:pt x="3950386" y="4671736"/>
                    <a:pt x="3942070" y="4532593"/>
                  </a:cubicBezTo>
                  <a:cubicBezTo>
                    <a:pt x="3898682" y="3806630"/>
                    <a:pt x="3891239" y="3077441"/>
                    <a:pt x="3882001" y="2350314"/>
                  </a:cubicBezTo>
                  <a:cubicBezTo>
                    <a:pt x="3873927" y="1715225"/>
                    <a:pt x="3851379" y="1075091"/>
                    <a:pt x="3871806" y="440221"/>
                  </a:cubicBezTo>
                  <a:cubicBezTo>
                    <a:pt x="3871939" y="432022"/>
                    <a:pt x="3872073" y="423969"/>
                    <a:pt x="3872073" y="415783"/>
                  </a:cubicBezTo>
                  <a:cubicBezTo>
                    <a:pt x="3872873" y="291957"/>
                    <a:pt x="3869394" y="168144"/>
                    <a:pt x="3863477" y="44451"/>
                  </a:cubicBezTo>
                  <a:cubicBezTo>
                    <a:pt x="3862277" y="20547"/>
                    <a:pt x="3843875" y="-264"/>
                    <a:pt x="3818781" y="3"/>
                  </a:cubicBezTo>
                  <a:cubicBezTo>
                    <a:pt x="3217792" y="5642"/>
                    <a:pt x="2616791" y="11415"/>
                    <a:pt x="2015802" y="17188"/>
                  </a:cubicBezTo>
                  <a:cubicBezTo>
                    <a:pt x="1414814" y="22827"/>
                    <a:pt x="813825" y="27666"/>
                    <a:pt x="212824" y="34240"/>
                  </a:cubicBezTo>
                  <a:cubicBezTo>
                    <a:pt x="183426" y="34640"/>
                    <a:pt x="152949" y="35040"/>
                    <a:pt x="126776" y="50358"/>
                  </a:cubicBezTo>
                  <a:cubicBezTo>
                    <a:pt x="100324" y="65796"/>
                    <a:pt x="84079" y="92793"/>
                    <a:pt x="77642" y="122337"/>
                  </a:cubicBezTo>
                  <a:cubicBezTo>
                    <a:pt x="71326" y="152147"/>
                    <a:pt x="73617" y="182903"/>
                    <a:pt x="74417" y="212980"/>
                  </a:cubicBezTo>
                  <a:cubicBezTo>
                    <a:pt x="75496" y="252736"/>
                    <a:pt x="76563" y="292479"/>
                    <a:pt x="77642" y="332234"/>
                  </a:cubicBezTo>
                  <a:cubicBezTo>
                    <a:pt x="81534" y="482110"/>
                    <a:pt x="84892" y="631987"/>
                    <a:pt x="87704" y="781851"/>
                  </a:cubicBezTo>
                  <a:cubicBezTo>
                    <a:pt x="93341" y="1079991"/>
                    <a:pt x="96966" y="1377985"/>
                    <a:pt x="98312" y="1676125"/>
                  </a:cubicBezTo>
                  <a:cubicBezTo>
                    <a:pt x="101136" y="2275885"/>
                    <a:pt x="95354" y="2875657"/>
                    <a:pt x="80867" y="3475284"/>
                  </a:cubicBezTo>
                  <a:cubicBezTo>
                    <a:pt x="66501" y="4074911"/>
                    <a:pt x="43553" y="4674271"/>
                    <a:pt x="11864" y="5273231"/>
                  </a:cubicBezTo>
                  <a:cubicBezTo>
                    <a:pt x="8106" y="5345343"/>
                    <a:pt x="4214" y="5417468"/>
                    <a:pt x="56" y="5489714"/>
                  </a:cubicBezTo>
                  <a:cubicBezTo>
                    <a:pt x="-1290" y="5514551"/>
                    <a:pt x="21804" y="5533228"/>
                    <a:pt x="44886" y="5534162"/>
                  </a:cubicBezTo>
                  <a:cubicBezTo>
                    <a:pt x="751841" y="5562954"/>
                    <a:pt x="1459728" y="5545805"/>
                    <a:pt x="2166283" y="5514467"/>
                  </a:cubicBezTo>
                  <a:cubicBezTo>
                    <a:pt x="2519760" y="5498785"/>
                    <a:pt x="2873068" y="5479490"/>
                    <a:pt x="3226387" y="5460595"/>
                  </a:cubicBezTo>
                  <a:cubicBezTo>
                    <a:pt x="3322436" y="5455465"/>
                    <a:pt x="3418606" y="5452930"/>
                    <a:pt x="3514704" y="5448770"/>
                  </a:cubicBezTo>
                  <a:cubicBezTo>
                    <a:pt x="3596873" y="5445204"/>
                    <a:pt x="3678835" y="5438000"/>
                    <a:pt x="3760676" y="5430057"/>
                  </a:cubicBezTo>
                  <a:cubicBezTo>
                    <a:pt x="3801627" y="5426079"/>
                    <a:pt x="3842554" y="5421919"/>
                    <a:pt x="3883504" y="5417929"/>
                  </a:cubicBezTo>
                  <a:cubicBezTo>
                    <a:pt x="3912527" y="5415103"/>
                    <a:pt x="3956896" y="5419044"/>
                    <a:pt x="3981117" y="5400052"/>
                  </a:cubicBezTo>
                  <a:cubicBezTo>
                    <a:pt x="3994792" y="5389416"/>
                    <a:pt x="4000975" y="5363681"/>
                    <a:pt x="4002878" y="53316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746953" y="5438555"/>
              <a:ext cx="3921186" cy="5509685"/>
            </a:xfrm>
            <a:custGeom>
              <a:rect b="b" l="l" r="r" t="t"/>
              <a:pathLst>
                <a:path extrusionOk="0" h="5509685" w="3921186">
                  <a:moveTo>
                    <a:pt x="3858566" y="2755225"/>
                  </a:moveTo>
                  <a:cubicBezTo>
                    <a:pt x="3857644" y="3631125"/>
                    <a:pt x="3877526" y="4507995"/>
                    <a:pt x="3921156" y="5387692"/>
                  </a:cubicBezTo>
                  <a:cubicBezTo>
                    <a:pt x="3922004" y="5406380"/>
                    <a:pt x="3905238" y="5420570"/>
                    <a:pt x="3888133" y="5421261"/>
                  </a:cubicBezTo>
                  <a:cubicBezTo>
                    <a:pt x="3607150" y="5432164"/>
                    <a:pt x="3326180" y="5442024"/>
                    <a:pt x="3045039" y="5451023"/>
                  </a:cubicBezTo>
                  <a:cubicBezTo>
                    <a:pt x="2547276" y="5466947"/>
                    <a:pt x="2049344" y="5479754"/>
                    <a:pt x="1551411" y="5489614"/>
                  </a:cubicBezTo>
                  <a:cubicBezTo>
                    <a:pt x="1051781" y="5499474"/>
                    <a:pt x="551994" y="5508473"/>
                    <a:pt x="52194" y="5509686"/>
                  </a:cubicBezTo>
                  <a:cubicBezTo>
                    <a:pt x="28991" y="5509686"/>
                    <a:pt x="18323" y="5488571"/>
                    <a:pt x="21026" y="5467808"/>
                  </a:cubicBezTo>
                  <a:cubicBezTo>
                    <a:pt x="110941" y="4778896"/>
                    <a:pt x="18080" y="4072301"/>
                    <a:pt x="2903" y="3380842"/>
                  </a:cubicBezTo>
                  <a:cubicBezTo>
                    <a:pt x="-18979" y="2383772"/>
                    <a:pt x="91351" y="1383695"/>
                    <a:pt x="51006" y="389208"/>
                  </a:cubicBezTo>
                  <a:cubicBezTo>
                    <a:pt x="45757" y="273084"/>
                    <a:pt x="36434" y="157141"/>
                    <a:pt x="21026" y="41878"/>
                  </a:cubicBezTo>
                  <a:cubicBezTo>
                    <a:pt x="18323" y="21115"/>
                    <a:pt x="28991" y="0"/>
                    <a:pt x="52194" y="0"/>
                  </a:cubicBezTo>
                  <a:cubicBezTo>
                    <a:pt x="551994" y="1213"/>
                    <a:pt x="1051781" y="10212"/>
                    <a:pt x="1551411" y="20072"/>
                  </a:cubicBezTo>
                  <a:cubicBezTo>
                    <a:pt x="2049344" y="29932"/>
                    <a:pt x="2547276" y="42739"/>
                    <a:pt x="3045039" y="58663"/>
                  </a:cubicBezTo>
                  <a:cubicBezTo>
                    <a:pt x="3326180" y="67661"/>
                    <a:pt x="3607162" y="77521"/>
                    <a:pt x="3888133" y="88424"/>
                  </a:cubicBezTo>
                  <a:cubicBezTo>
                    <a:pt x="3905238" y="89116"/>
                    <a:pt x="3922004" y="103305"/>
                    <a:pt x="3921156" y="121994"/>
                  </a:cubicBezTo>
                  <a:cubicBezTo>
                    <a:pt x="3881332" y="1000029"/>
                    <a:pt x="3859487" y="1877142"/>
                    <a:pt x="3858566" y="2755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274117" y="6279501"/>
              <a:ext cx="756551" cy="868867"/>
            </a:xfrm>
            <a:custGeom>
              <a:rect b="b" l="l" r="r" t="t"/>
              <a:pathLst>
                <a:path extrusionOk="0" h="868867" w="756551">
                  <a:moveTo>
                    <a:pt x="739342" y="10990"/>
                  </a:moveTo>
                  <a:cubicBezTo>
                    <a:pt x="716370" y="-7930"/>
                    <a:pt x="684875" y="-1296"/>
                    <a:pt x="668169" y="22281"/>
                  </a:cubicBezTo>
                  <a:cubicBezTo>
                    <a:pt x="649791" y="48210"/>
                    <a:pt x="636989" y="79148"/>
                    <a:pt x="620769" y="106594"/>
                  </a:cubicBezTo>
                  <a:cubicBezTo>
                    <a:pt x="616914" y="113118"/>
                    <a:pt x="612853" y="119534"/>
                    <a:pt x="608901" y="126010"/>
                  </a:cubicBezTo>
                  <a:cubicBezTo>
                    <a:pt x="587662" y="110899"/>
                    <a:pt x="547681" y="117181"/>
                    <a:pt x="524029" y="117230"/>
                  </a:cubicBezTo>
                  <a:cubicBezTo>
                    <a:pt x="417736" y="117485"/>
                    <a:pt x="222292" y="117024"/>
                    <a:pt x="120970" y="149939"/>
                  </a:cubicBezTo>
                  <a:cubicBezTo>
                    <a:pt x="-64885" y="210299"/>
                    <a:pt x="25781" y="436375"/>
                    <a:pt x="14446" y="579278"/>
                  </a:cubicBezTo>
                  <a:cubicBezTo>
                    <a:pt x="10143" y="633562"/>
                    <a:pt x="-22468" y="808677"/>
                    <a:pt x="27369" y="853417"/>
                  </a:cubicBezTo>
                  <a:cubicBezTo>
                    <a:pt x="50439" y="874131"/>
                    <a:pt x="96154" y="864259"/>
                    <a:pt x="264880" y="866005"/>
                  </a:cubicBezTo>
                  <a:cubicBezTo>
                    <a:pt x="346030" y="866842"/>
                    <a:pt x="457002" y="875320"/>
                    <a:pt x="540128" y="858413"/>
                  </a:cubicBezTo>
                  <a:cubicBezTo>
                    <a:pt x="716176" y="822612"/>
                    <a:pt x="667684" y="633793"/>
                    <a:pt x="669466" y="500944"/>
                  </a:cubicBezTo>
                  <a:cubicBezTo>
                    <a:pt x="672449" y="279792"/>
                    <a:pt x="720358" y="223834"/>
                    <a:pt x="676425" y="205957"/>
                  </a:cubicBezTo>
                  <a:cubicBezTo>
                    <a:pt x="686717" y="189670"/>
                    <a:pt x="696828" y="173261"/>
                    <a:pt x="706538" y="156609"/>
                  </a:cubicBezTo>
                  <a:cubicBezTo>
                    <a:pt x="723898" y="126835"/>
                    <a:pt x="744604" y="95133"/>
                    <a:pt x="755005" y="62157"/>
                  </a:cubicBezTo>
                  <a:cubicBezTo>
                    <a:pt x="754726" y="62109"/>
                    <a:pt x="754447" y="62060"/>
                    <a:pt x="754169" y="62012"/>
                  </a:cubicBezTo>
                  <a:cubicBezTo>
                    <a:pt x="759818" y="44171"/>
                    <a:pt x="755636" y="24415"/>
                    <a:pt x="739342" y="10990"/>
                  </a:cubicBezTo>
                  <a:close/>
                  <a:moveTo>
                    <a:pt x="450698" y="793056"/>
                  </a:moveTo>
                  <a:cubicBezTo>
                    <a:pt x="332234" y="798865"/>
                    <a:pt x="198774" y="800733"/>
                    <a:pt x="78758" y="790485"/>
                  </a:cubicBezTo>
                  <a:cubicBezTo>
                    <a:pt x="61034" y="729191"/>
                    <a:pt x="89620" y="638608"/>
                    <a:pt x="90311" y="553167"/>
                  </a:cubicBezTo>
                  <a:cubicBezTo>
                    <a:pt x="91596" y="393297"/>
                    <a:pt x="34752" y="256555"/>
                    <a:pt x="144039" y="221129"/>
                  </a:cubicBezTo>
                  <a:cubicBezTo>
                    <a:pt x="253132" y="185777"/>
                    <a:pt x="382168" y="192847"/>
                    <a:pt x="495262" y="192192"/>
                  </a:cubicBezTo>
                  <a:cubicBezTo>
                    <a:pt x="510973" y="192095"/>
                    <a:pt x="538976" y="196267"/>
                    <a:pt x="564798" y="195188"/>
                  </a:cubicBezTo>
                  <a:cubicBezTo>
                    <a:pt x="529812" y="247774"/>
                    <a:pt x="492789" y="298966"/>
                    <a:pt x="455705" y="350085"/>
                  </a:cubicBezTo>
                  <a:cubicBezTo>
                    <a:pt x="393478" y="435854"/>
                    <a:pt x="329676" y="522059"/>
                    <a:pt x="278372" y="615104"/>
                  </a:cubicBezTo>
                  <a:cubicBezTo>
                    <a:pt x="277293" y="613648"/>
                    <a:pt x="276069" y="612326"/>
                    <a:pt x="275002" y="610859"/>
                  </a:cubicBezTo>
                  <a:cubicBezTo>
                    <a:pt x="259194" y="588920"/>
                    <a:pt x="247920" y="564361"/>
                    <a:pt x="225117" y="548607"/>
                  </a:cubicBezTo>
                  <a:cubicBezTo>
                    <a:pt x="211515" y="539207"/>
                    <a:pt x="186215" y="546351"/>
                    <a:pt x="183111" y="564191"/>
                  </a:cubicBezTo>
                  <a:cubicBezTo>
                    <a:pt x="177474" y="596512"/>
                    <a:pt x="190021" y="624418"/>
                    <a:pt x="204035" y="653112"/>
                  </a:cubicBezTo>
                  <a:cubicBezTo>
                    <a:pt x="217564" y="680800"/>
                    <a:pt x="234900" y="706584"/>
                    <a:pt x="253654" y="730961"/>
                  </a:cubicBezTo>
                  <a:cubicBezTo>
                    <a:pt x="271935" y="754732"/>
                    <a:pt x="314025" y="748316"/>
                    <a:pt x="328039" y="723733"/>
                  </a:cubicBezTo>
                  <a:cubicBezTo>
                    <a:pt x="392921" y="609913"/>
                    <a:pt x="466264" y="503309"/>
                    <a:pt x="543401" y="397493"/>
                  </a:cubicBezTo>
                  <a:cubicBezTo>
                    <a:pt x="565174" y="367622"/>
                    <a:pt x="586862" y="337690"/>
                    <a:pt x="608161" y="307480"/>
                  </a:cubicBezTo>
                  <a:cubicBezTo>
                    <a:pt x="607398" y="318771"/>
                    <a:pt x="606852" y="328752"/>
                    <a:pt x="605967" y="335786"/>
                  </a:cubicBezTo>
                  <a:cubicBezTo>
                    <a:pt x="558397" y="711217"/>
                    <a:pt x="686936" y="781462"/>
                    <a:pt x="450698" y="7930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90318" y="7203780"/>
              <a:ext cx="680055" cy="956008"/>
            </a:xfrm>
            <a:custGeom>
              <a:rect b="b" l="l" r="r" t="t"/>
              <a:pathLst>
                <a:path extrusionOk="0" h="956008" w="680055">
                  <a:moveTo>
                    <a:pt x="647953" y="300651"/>
                  </a:moveTo>
                  <a:cubicBezTo>
                    <a:pt x="651214" y="268912"/>
                    <a:pt x="670320" y="214701"/>
                    <a:pt x="624047" y="205168"/>
                  </a:cubicBezTo>
                  <a:cubicBezTo>
                    <a:pt x="619986" y="204659"/>
                    <a:pt x="616240" y="204720"/>
                    <a:pt x="612736" y="205181"/>
                  </a:cubicBezTo>
                  <a:cubicBezTo>
                    <a:pt x="623756" y="182598"/>
                    <a:pt x="634800" y="160041"/>
                    <a:pt x="645698" y="137398"/>
                  </a:cubicBezTo>
                  <a:cubicBezTo>
                    <a:pt x="662161" y="103173"/>
                    <a:pt x="699633" y="50974"/>
                    <a:pt x="667350" y="15488"/>
                  </a:cubicBezTo>
                  <a:cubicBezTo>
                    <a:pt x="651335" y="-2121"/>
                    <a:pt x="622653" y="-6136"/>
                    <a:pt x="604529" y="10880"/>
                  </a:cubicBezTo>
                  <a:cubicBezTo>
                    <a:pt x="596759" y="20351"/>
                    <a:pt x="595886" y="21382"/>
                    <a:pt x="601935" y="13972"/>
                  </a:cubicBezTo>
                  <a:cubicBezTo>
                    <a:pt x="597837" y="17853"/>
                    <a:pt x="594977" y="22510"/>
                    <a:pt x="592964" y="27701"/>
                  </a:cubicBezTo>
                  <a:cubicBezTo>
                    <a:pt x="588733" y="34565"/>
                    <a:pt x="584030" y="41284"/>
                    <a:pt x="580344" y="48440"/>
                  </a:cubicBezTo>
                  <a:cubicBezTo>
                    <a:pt x="572440" y="63818"/>
                    <a:pt x="564960" y="79463"/>
                    <a:pt x="557359" y="94987"/>
                  </a:cubicBezTo>
                  <a:cubicBezTo>
                    <a:pt x="549977" y="110049"/>
                    <a:pt x="542667" y="125161"/>
                    <a:pt x="535344" y="140260"/>
                  </a:cubicBezTo>
                  <a:cubicBezTo>
                    <a:pt x="509414" y="135045"/>
                    <a:pt x="475167" y="141618"/>
                    <a:pt x="454994" y="141412"/>
                  </a:cubicBezTo>
                  <a:cubicBezTo>
                    <a:pt x="337100" y="140211"/>
                    <a:pt x="202209" y="121340"/>
                    <a:pt x="88970" y="162345"/>
                  </a:cubicBezTo>
                  <a:cubicBezTo>
                    <a:pt x="-32513" y="206333"/>
                    <a:pt x="4668" y="364492"/>
                    <a:pt x="7674" y="492381"/>
                  </a:cubicBezTo>
                  <a:cubicBezTo>
                    <a:pt x="12426" y="694225"/>
                    <a:pt x="-7516" y="863919"/>
                    <a:pt x="78229" y="922969"/>
                  </a:cubicBezTo>
                  <a:cubicBezTo>
                    <a:pt x="115301" y="948498"/>
                    <a:pt x="163501" y="948838"/>
                    <a:pt x="206755" y="948802"/>
                  </a:cubicBezTo>
                  <a:cubicBezTo>
                    <a:pt x="377178" y="948632"/>
                    <a:pt x="571155" y="983415"/>
                    <a:pt x="622956" y="901649"/>
                  </a:cubicBezTo>
                  <a:cubicBezTo>
                    <a:pt x="664161" y="836619"/>
                    <a:pt x="624217" y="531797"/>
                    <a:pt x="647953" y="300651"/>
                  </a:cubicBezTo>
                  <a:close/>
                  <a:moveTo>
                    <a:pt x="559554" y="861566"/>
                  </a:moveTo>
                  <a:cubicBezTo>
                    <a:pt x="528156" y="891267"/>
                    <a:pt x="402709" y="875137"/>
                    <a:pt x="344071" y="873669"/>
                  </a:cubicBezTo>
                  <a:cubicBezTo>
                    <a:pt x="202512" y="870116"/>
                    <a:pt x="147038" y="882729"/>
                    <a:pt x="118465" y="859722"/>
                  </a:cubicBezTo>
                  <a:cubicBezTo>
                    <a:pt x="66773" y="818124"/>
                    <a:pt x="90400" y="626236"/>
                    <a:pt x="81890" y="476991"/>
                  </a:cubicBezTo>
                  <a:cubicBezTo>
                    <a:pt x="78011" y="408977"/>
                    <a:pt x="64227" y="335010"/>
                    <a:pt x="81721" y="267942"/>
                  </a:cubicBezTo>
                  <a:cubicBezTo>
                    <a:pt x="92461" y="226780"/>
                    <a:pt x="140080" y="223894"/>
                    <a:pt x="176715" y="219407"/>
                  </a:cubicBezTo>
                  <a:cubicBezTo>
                    <a:pt x="311848" y="202876"/>
                    <a:pt x="427306" y="219831"/>
                    <a:pt x="497461" y="218157"/>
                  </a:cubicBezTo>
                  <a:lnTo>
                    <a:pt x="429136" y="358647"/>
                  </a:lnTo>
                  <a:cubicBezTo>
                    <a:pt x="400466" y="417612"/>
                    <a:pt x="371723" y="476554"/>
                    <a:pt x="343379" y="535677"/>
                  </a:cubicBezTo>
                  <a:cubicBezTo>
                    <a:pt x="326214" y="571479"/>
                    <a:pt x="308417" y="607159"/>
                    <a:pt x="291324" y="643143"/>
                  </a:cubicBezTo>
                  <a:cubicBezTo>
                    <a:pt x="277456" y="622368"/>
                    <a:pt x="263320" y="602417"/>
                    <a:pt x="242493" y="587985"/>
                  </a:cubicBezTo>
                  <a:cubicBezTo>
                    <a:pt x="226491" y="576900"/>
                    <a:pt x="197360" y="589549"/>
                    <a:pt x="199542" y="610882"/>
                  </a:cubicBezTo>
                  <a:cubicBezTo>
                    <a:pt x="202355" y="638401"/>
                    <a:pt x="212865" y="661613"/>
                    <a:pt x="225485" y="686039"/>
                  </a:cubicBezTo>
                  <a:cubicBezTo>
                    <a:pt x="237535" y="709361"/>
                    <a:pt x="248264" y="733204"/>
                    <a:pt x="259708" y="756829"/>
                  </a:cubicBezTo>
                  <a:cubicBezTo>
                    <a:pt x="274449" y="787222"/>
                    <a:pt x="322164" y="788617"/>
                    <a:pt x="338809" y="759316"/>
                  </a:cubicBezTo>
                  <a:cubicBezTo>
                    <a:pt x="376535" y="692891"/>
                    <a:pt x="408212" y="622550"/>
                    <a:pt x="442120" y="554100"/>
                  </a:cubicBezTo>
                  <a:cubicBezTo>
                    <a:pt x="476694" y="484292"/>
                    <a:pt x="510602" y="414132"/>
                    <a:pt x="544788" y="344130"/>
                  </a:cubicBezTo>
                  <a:cubicBezTo>
                    <a:pt x="552813" y="327696"/>
                    <a:pt x="560887" y="311275"/>
                    <a:pt x="568937" y="294842"/>
                  </a:cubicBezTo>
                  <a:cubicBezTo>
                    <a:pt x="567288" y="323767"/>
                    <a:pt x="568779" y="351940"/>
                    <a:pt x="568052" y="365996"/>
                  </a:cubicBezTo>
                  <a:cubicBezTo>
                    <a:pt x="555335" y="612871"/>
                    <a:pt x="583436" y="785633"/>
                    <a:pt x="559554" y="8615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307735" y="8278977"/>
              <a:ext cx="670424" cy="823936"/>
            </a:xfrm>
            <a:custGeom>
              <a:rect b="b" l="l" r="r" t="t"/>
              <a:pathLst>
                <a:path extrusionOk="0" h="823936" w="670424">
                  <a:moveTo>
                    <a:pt x="624080" y="149369"/>
                  </a:moveTo>
                  <a:cubicBezTo>
                    <a:pt x="631681" y="132814"/>
                    <a:pt x="638895" y="116102"/>
                    <a:pt x="645126" y="99026"/>
                  </a:cubicBezTo>
                  <a:cubicBezTo>
                    <a:pt x="645598" y="97728"/>
                    <a:pt x="646399" y="95982"/>
                    <a:pt x="647090" y="94211"/>
                  </a:cubicBezTo>
                  <a:cubicBezTo>
                    <a:pt x="653430" y="89287"/>
                    <a:pt x="659418" y="82265"/>
                    <a:pt x="662534" y="76771"/>
                  </a:cubicBezTo>
                  <a:cubicBezTo>
                    <a:pt x="673857" y="56821"/>
                    <a:pt x="673699" y="32165"/>
                    <a:pt x="657442" y="14834"/>
                  </a:cubicBezTo>
                  <a:cubicBezTo>
                    <a:pt x="641089" y="-2594"/>
                    <a:pt x="611885" y="-5759"/>
                    <a:pt x="593810" y="11220"/>
                  </a:cubicBezTo>
                  <a:cubicBezTo>
                    <a:pt x="590537" y="14288"/>
                    <a:pt x="587785" y="17975"/>
                    <a:pt x="585554" y="21977"/>
                  </a:cubicBezTo>
                  <a:cubicBezTo>
                    <a:pt x="583311" y="23469"/>
                    <a:pt x="581166" y="25131"/>
                    <a:pt x="579141" y="26974"/>
                  </a:cubicBezTo>
                  <a:cubicBezTo>
                    <a:pt x="571964" y="33050"/>
                    <a:pt x="567297" y="39551"/>
                    <a:pt x="563115" y="47737"/>
                  </a:cubicBezTo>
                  <a:cubicBezTo>
                    <a:pt x="562206" y="49532"/>
                    <a:pt x="561333" y="51412"/>
                    <a:pt x="560436" y="53255"/>
                  </a:cubicBezTo>
                  <a:cubicBezTo>
                    <a:pt x="500961" y="51982"/>
                    <a:pt x="405167" y="65189"/>
                    <a:pt x="289139" y="53098"/>
                  </a:cubicBezTo>
                  <a:cubicBezTo>
                    <a:pt x="224367" y="46342"/>
                    <a:pt x="148963" y="28903"/>
                    <a:pt x="88058" y="59246"/>
                  </a:cubicBezTo>
                  <a:cubicBezTo>
                    <a:pt x="-25945" y="116053"/>
                    <a:pt x="3295" y="313811"/>
                    <a:pt x="3525" y="416134"/>
                  </a:cubicBezTo>
                  <a:cubicBezTo>
                    <a:pt x="3695" y="497063"/>
                    <a:pt x="5089" y="617202"/>
                    <a:pt x="10484" y="698168"/>
                  </a:cubicBezTo>
                  <a:cubicBezTo>
                    <a:pt x="18982" y="825704"/>
                    <a:pt x="28438" y="799617"/>
                    <a:pt x="338079" y="811563"/>
                  </a:cubicBezTo>
                  <a:cubicBezTo>
                    <a:pt x="414853" y="814523"/>
                    <a:pt x="581081" y="855939"/>
                    <a:pt x="622262" y="768522"/>
                  </a:cubicBezTo>
                  <a:cubicBezTo>
                    <a:pt x="654872" y="699284"/>
                    <a:pt x="648750" y="530560"/>
                    <a:pt x="644762" y="289664"/>
                  </a:cubicBezTo>
                  <a:cubicBezTo>
                    <a:pt x="644229" y="258969"/>
                    <a:pt x="661128" y="168895"/>
                    <a:pt x="624080" y="149369"/>
                  </a:cubicBezTo>
                  <a:close/>
                  <a:moveTo>
                    <a:pt x="484886" y="751809"/>
                  </a:moveTo>
                  <a:cubicBezTo>
                    <a:pt x="336030" y="739827"/>
                    <a:pt x="101648" y="742240"/>
                    <a:pt x="80748" y="733532"/>
                  </a:cubicBezTo>
                  <a:cubicBezTo>
                    <a:pt x="68176" y="663397"/>
                    <a:pt x="69825" y="351929"/>
                    <a:pt x="71437" y="280204"/>
                  </a:cubicBezTo>
                  <a:cubicBezTo>
                    <a:pt x="72529" y="231535"/>
                    <a:pt x="66176" y="144736"/>
                    <a:pt x="117795" y="119073"/>
                  </a:cubicBezTo>
                  <a:cubicBezTo>
                    <a:pt x="160492" y="97850"/>
                    <a:pt x="219045" y="112512"/>
                    <a:pt x="264178" y="117594"/>
                  </a:cubicBezTo>
                  <a:cubicBezTo>
                    <a:pt x="344965" y="126690"/>
                    <a:pt x="425145" y="122712"/>
                    <a:pt x="506210" y="122117"/>
                  </a:cubicBezTo>
                  <a:cubicBezTo>
                    <a:pt x="511944" y="122081"/>
                    <a:pt x="519279" y="122615"/>
                    <a:pt x="527401" y="123245"/>
                  </a:cubicBezTo>
                  <a:cubicBezTo>
                    <a:pt x="520273" y="137047"/>
                    <a:pt x="512890" y="150715"/>
                    <a:pt x="505277" y="164201"/>
                  </a:cubicBezTo>
                  <a:cubicBezTo>
                    <a:pt x="476170" y="215745"/>
                    <a:pt x="443329" y="265044"/>
                    <a:pt x="409737" y="313738"/>
                  </a:cubicBezTo>
                  <a:cubicBezTo>
                    <a:pt x="357100" y="390047"/>
                    <a:pt x="302498" y="465361"/>
                    <a:pt x="256565" y="545854"/>
                  </a:cubicBezTo>
                  <a:cubicBezTo>
                    <a:pt x="239011" y="520009"/>
                    <a:pt x="223991" y="498106"/>
                    <a:pt x="195684" y="483492"/>
                  </a:cubicBezTo>
                  <a:cubicBezTo>
                    <a:pt x="176651" y="473668"/>
                    <a:pt x="151909" y="483771"/>
                    <a:pt x="151242" y="507190"/>
                  </a:cubicBezTo>
                  <a:cubicBezTo>
                    <a:pt x="150769" y="523999"/>
                    <a:pt x="151096" y="538516"/>
                    <a:pt x="157813" y="554331"/>
                  </a:cubicBezTo>
                  <a:cubicBezTo>
                    <a:pt x="163183" y="566956"/>
                    <a:pt x="169244" y="579314"/>
                    <a:pt x="175463" y="591539"/>
                  </a:cubicBezTo>
                  <a:cubicBezTo>
                    <a:pt x="188423" y="617020"/>
                    <a:pt x="202922" y="641967"/>
                    <a:pt x="217348" y="666647"/>
                  </a:cubicBezTo>
                  <a:cubicBezTo>
                    <a:pt x="234126" y="695342"/>
                    <a:pt x="284617" y="703989"/>
                    <a:pt x="301480" y="669291"/>
                  </a:cubicBezTo>
                  <a:cubicBezTo>
                    <a:pt x="349802" y="569854"/>
                    <a:pt x="414113" y="479696"/>
                    <a:pt x="477043" y="389210"/>
                  </a:cubicBezTo>
                  <a:cubicBezTo>
                    <a:pt x="509835" y="342069"/>
                    <a:pt x="543415" y="293945"/>
                    <a:pt x="573577" y="243978"/>
                  </a:cubicBezTo>
                  <a:cubicBezTo>
                    <a:pt x="575298" y="263031"/>
                    <a:pt x="577747" y="280326"/>
                    <a:pt x="577917" y="290768"/>
                  </a:cubicBezTo>
                  <a:cubicBezTo>
                    <a:pt x="586621" y="814474"/>
                    <a:pt x="576086" y="759159"/>
                    <a:pt x="484886" y="751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340201" y="9198650"/>
              <a:ext cx="766593" cy="805077"/>
            </a:xfrm>
            <a:custGeom>
              <a:rect b="b" l="l" r="r" t="t"/>
              <a:pathLst>
                <a:path extrusionOk="0" h="805077" w="766593">
                  <a:moveTo>
                    <a:pt x="766548" y="42506"/>
                  </a:moveTo>
                  <a:cubicBezTo>
                    <a:pt x="765373" y="11907"/>
                    <a:pt x="734763" y="-10469"/>
                    <a:pt x="705837" y="5067"/>
                  </a:cubicBezTo>
                  <a:cubicBezTo>
                    <a:pt x="675470" y="21391"/>
                    <a:pt x="657576" y="59363"/>
                    <a:pt x="638507" y="87003"/>
                  </a:cubicBezTo>
                  <a:cubicBezTo>
                    <a:pt x="636859" y="89392"/>
                    <a:pt x="635113" y="91696"/>
                    <a:pt x="633452" y="94061"/>
                  </a:cubicBezTo>
                  <a:cubicBezTo>
                    <a:pt x="617826" y="92667"/>
                    <a:pt x="599302" y="97591"/>
                    <a:pt x="584549" y="99325"/>
                  </a:cubicBezTo>
                  <a:cubicBezTo>
                    <a:pt x="352203" y="126491"/>
                    <a:pt x="135083" y="56986"/>
                    <a:pt x="39555" y="143992"/>
                  </a:cubicBezTo>
                  <a:cubicBezTo>
                    <a:pt x="95" y="179939"/>
                    <a:pt x="-377" y="237959"/>
                    <a:pt x="71" y="287356"/>
                  </a:cubicBezTo>
                  <a:cubicBezTo>
                    <a:pt x="3587" y="672634"/>
                    <a:pt x="7284" y="742272"/>
                    <a:pt x="55036" y="790445"/>
                  </a:cubicBezTo>
                  <a:cubicBezTo>
                    <a:pt x="70335" y="805883"/>
                    <a:pt x="100703" y="802451"/>
                    <a:pt x="120208" y="803215"/>
                  </a:cubicBezTo>
                  <a:cubicBezTo>
                    <a:pt x="173694" y="805313"/>
                    <a:pt x="227277" y="805168"/>
                    <a:pt x="280787" y="804974"/>
                  </a:cubicBezTo>
                  <a:cubicBezTo>
                    <a:pt x="736047" y="803324"/>
                    <a:pt x="695048" y="813087"/>
                    <a:pt x="711353" y="296330"/>
                  </a:cubicBezTo>
                  <a:cubicBezTo>
                    <a:pt x="712250" y="267939"/>
                    <a:pt x="731089" y="192055"/>
                    <a:pt x="705595" y="162378"/>
                  </a:cubicBezTo>
                  <a:cubicBezTo>
                    <a:pt x="711099" y="154749"/>
                    <a:pt x="716699" y="147194"/>
                    <a:pt x="722009" y="139432"/>
                  </a:cubicBezTo>
                  <a:cubicBezTo>
                    <a:pt x="740545" y="112350"/>
                    <a:pt x="767858" y="76597"/>
                    <a:pt x="766548" y="42506"/>
                  </a:cubicBezTo>
                  <a:close/>
                  <a:moveTo>
                    <a:pt x="466812" y="734171"/>
                  </a:moveTo>
                  <a:cubicBezTo>
                    <a:pt x="345487" y="737337"/>
                    <a:pt x="218112" y="745656"/>
                    <a:pt x="96763" y="733419"/>
                  </a:cubicBezTo>
                  <a:cubicBezTo>
                    <a:pt x="63413" y="684507"/>
                    <a:pt x="75439" y="613195"/>
                    <a:pt x="72384" y="458820"/>
                  </a:cubicBezTo>
                  <a:cubicBezTo>
                    <a:pt x="64952" y="83522"/>
                    <a:pt x="12097" y="192649"/>
                    <a:pt x="537233" y="171486"/>
                  </a:cubicBezTo>
                  <a:cubicBezTo>
                    <a:pt x="546362" y="171122"/>
                    <a:pt x="560376" y="171280"/>
                    <a:pt x="575760" y="170661"/>
                  </a:cubicBezTo>
                  <a:cubicBezTo>
                    <a:pt x="540191" y="214892"/>
                    <a:pt x="501592" y="258382"/>
                    <a:pt x="463587" y="301679"/>
                  </a:cubicBezTo>
                  <a:cubicBezTo>
                    <a:pt x="398463" y="375889"/>
                    <a:pt x="332406" y="451579"/>
                    <a:pt x="278908" y="535080"/>
                  </a:cubicBezTo>
                  <a:cubicBezTo>
                    <a:pt x="275514" y="528773"/>
                    <a:pt x="272301" y="522382"/>
                    <a:pt x="268786" y="516148"/>
                  </a:cubicBezTo>
                  <a:cubicBezTo>
                    <a:pt x="259730" y="500054"/>
                    <a:pt x="250310" y="484385"/>
                    <a:pt x="239521" y="469407"/>
                  </a:cubicBezTo>
                  <a:cubicBezTo>
                    <a:pt x="228198" y="453701"/>
                    <a:pt x="218427" y="437693"/>
                    <a:pt x="200546" y="428755"/>
                  </a:cubicBezTo>
                  <a:cubicBezTo>
                    <a:pt x="186447" y="421696"/>
                    <a:pt x="163972" y="425019"/>
                    <a:pt x="160129" y="443745"/>
                  </a:cubicBezTo>
                  <a:cubicBezTo>
                    <a:pt x="152249" y="482141"/>
                    <a:pt x="171815" y="521945"/>
                    <a:pt x="186035" y="556910"/>
                  </a:cubicBezTo>
                  <a:cubicBezTo>
                    <a:pt x="200461" y="592360"/>
                    <a:pt x="217033" y="626912"/>
                    <a:pt x="233193" y="661598"/>
                  </a:cubicBezTo>
                  <a:cubicBezTo>
                    <a:pt x="248249" y="693907"/>
                    <a:pt x="301505" y="696381"/>
                    <a:pt x="318356" y="664266"/>
                  </a:cubicBezTo>
                  <a:cubicBezTo>
                    <a:pt x="377054" y="552362"/>
                    <a:pt x="456713" y="458407"/>
                    <a:pt x="539197" y="364440"/>
                  </a:cubicBezTo>
                  <a:cubicBezTo>
                    <a:pt x="572596" y="326395"/>
                    <a:pt x="605933" y="288277"/>
                    <a:pt x="638156" y="249225"/>
                  </a:cubicBezTo>
                  <a:cubicBezTo>
                    <a:pt x="639223" y="267648"/>
                    <a:pt x="641005" y="284372"/>
                    <a:pt x="640835" y="294632"/>
                  </a:cubicBezTo>
                  <a:cubicBezTo>
                    <a:pt x="633343" y="745777"/>
                    <a:pt x="641744" y="729599"/>
                    <a:pt x="466812" y="734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47362" y="6604127"/>
              <a:ext cx="2170100" cy="388180"/>
            </a:xfrm>
            <a:custGeom>
              <a:rect b="b" l="l" r="r" t="t"/>
              <a:pathLst>
                <a:path extrusionOk="0" h="388180" w="2170100">
                  <a:moveTo>
                    <a:pt x="2165858" y="305638"/>
                  </a:moveTo>
                  <a:cubicBezTo>
                    <a:pt x="2149868" y="268162"/>
                    <a:pt x="2129405" y="235114"/>
                    <a:pt x="2105292" y="202332"/>
                  </a:cubicBezTo>
                  <a:cubicBezTo>
                    <a:pt x="2080998" y="169308"/>
                    <a:pt x="2050497" y="127212"/>
                    <a:pt x="2003230" y="140892"/>
                  </a:cubicBezTo>
                  <a:cubicBezTo>
                    <a:pt x="1967310" y="151286"/>
                    <a:pt x="1951672" y="194255"/>
                    <a:pt x="1936712" y="227376"/>
                  </a:cubicBezTo>
                  <a:cubicBezTo>
                    <a:pt x="1932651" y="218996"/>
                    <a:pt x="1928712" y="209500"/>
                    <a:pt x="1925317" y="202090"/>
                  </a:cubicBezTo>
                  <a:cubicBezTo>
                    <a:pt x="1908090" y="164445"/>
                    <a:pt x="1890864" y="126812"/>
                    <a:pt x="1873638" y="89167"/>
                  </a:cubicBezTo>
                  <a:cubicBezTo>
                    <a:pt x="1858763" y="56664"/>
                    <a:pt x="1842676" y="16594"/>
                    <a:pt x="1804368" y="6115"/>
                  </a:cubicBezTo>
                  <a:cubicBezTo>
                    <a:pt x="1760701" y="-5831"/>
                    <a:pt x="1730140" y="24113"/>
                    <a:pt x="1710428" y="58872"/>
                  </a:cubicBezTo>
                  <a:cubicBezTo>
                    <a:pt x="1690001" y="94867"/>
                    <a:pt x="1669732" y="130948"/>
                    <a:pt x="1649377" y="166992"/>
                  </a:cubicBezTo>
                  <a:cubicBezTo>
                    <a:pt x="1634091" y="194061"/>
                    <a:pt x="1619931" y="230311"/>
                    <a:pt x="1596352" y="249182"/>
                  </a:cubicBezTo>
                  <a:cubicBezTo>
                    <a:pt x="1593249" y="251668"/>
                    <a:pt x="1590654" y="251632"/>
                    <a:pt x="1584229" y="247654"/>
                  </a:cubicBezTo>
                  <a:cubicBezTo>
                    <a:pt x="1573404" y="240947"/>
                    <a:pt x="1565087" y="229123"/>
                    <a:pt x="1557777" y="218705"/>
                  </a:cubicBezTo>
                  <a:cubicBezTo>
                    <a:pt x="1536053" y="187694"/>
                    <a:pt x="1517202" y="154391"/>
                    <a:pt x="1500630" y="120372"/>
                  </a:cubicBezTo>
                  <a:cubicBezTo>
                    <a:pt x="1492326" y="103320"/>
                    <a:pt x="1484555" y="85989"/>
                    <a:pt x="1477561" y="68356"/>
                  </a:cubicBezTo>
                  <a:cubicBezTo>
                    <a:pt x="1470735" y="51170"/>
                    <a:pt x="1465595" y="33160"/>
                    <a:pt x="1452333" y="19480"/>
                  </a:cubicBezTo>
                  <a:cubicBezTo>
                    <a:pt x="1435616" y="2222"/>
                    <a:pt x="1411928" y="-4800"/>
                    <a:pt x="1389064" y="3447"/>
                  </a:cubicBezTo>
                  <a:cubicBezTo>
                    <a:pt x="1368601" y="10833"/>
                    <a:pt x="1357145" y="28600"/>
                    <a:pt x="1350150" y="48308"/>
                  </a:cubicBezTo>
                  <a:cubicBezTo>
                    <a:pt x="1338354" y="81587"/>
                    <a:pt x="1334499" y="117752"/>
                    <a:pt x="1328426" y="152353"/>
                  </a:cubicBezTo>
                  <a:cubicBezTo>
                    <a:pt x="1323067" y="182831"/>
                    <a:pt x="1317321" y="215479"/>
                    <a:pt x="1302919" y="243312"/>
                  </a:cubicBezTo>
                  <a:cubicBezTo>
                    <a:pt x="1293015" y="230142"/>
                    <a:pt x="1285511" y="214399"/>
                    <a:pt x="1277182" y="200222"/>
                  </a:cubicBezTo>
                  <a:cubicBezTo>
                    <a:pt x="1264914" y="179326"/>
                    <a:pt x="1252634" y="158417"/>
                    <a:pt x="1240365" y="137521"/>
                  </a:cubicBezTo>
                  <a:cubicBezTo>
                    <a:pt x="1229697" y="119353"/>
                    <a:pt x="1219781" y="99633"/>
                    <a:pt x="1205646" y="83819"/>
                  </a:cubicBezTo>
                  <a:cubicBezTo>
                    <a:pt x="1172647" y="46901"/>
                    <a:pt x="1122265" y="50091"/>
                    <a:pt x="1086769" y="81272"/>
                  </a:cubicBezTo>
                  <a:cubicBezTo>
                    <a:pt x="1054923" y="109239"/>
                    <a:pt x="1033696" y="152293"/>
                    <a:pt x="1010602" y="187269"/>
                  </a:cubicBezTo>
                  <a:cubicBezTo>
                    <a:pt x="998843" y="205085"/>
                    <a:pt x="987156" y="222938"/>
                    <a:pt x="975433" y="240778"/>
                  </a:cubicBezTo>
                  <a:cubicBezTo>
                    <a:pt x="961516" y="209500"/>
                    <a:pt x="947551" y="178234"/>
                    <a:pt x="933331" y="147102"/>
                  </a:cubicBezTo>
                  <a:cubicBezTo>
                    <a:pt x="910758" y="97656"/>
                    <a:pt x="869965" y="49290"/>
                    <a:pt x="809630" y="57853"/>
                  </a:cubicBezTo>
                  <a:cubicBezTo>
                    <a:pt x="752192" y="66015"/>
                    <a:pt x="733195" y="124399"/>
                    <a:pt x="715932" y="171576"/>
                  </a:cubicBezTo>
                  <a:cubicBezTo>
                    <a:pt x="706186" y="198209"/>
                    <a:pt x="697275" y="225108"/>
                    <a:pt x="689117" y="252238"/>
                  </a:cubicBezTo>
                  <a:cubicBezTo>
                    <a:pt x="682776" y="230821"/>
                    <a:pt x="678606" y="208251"/>
                    <a:pt x="672072" y="189646"/>
                  </a:cubicBezTo>
                  <a:cubicBezTo>
                    <a:pt x="654361" y="139255"/>
                    <a:pt x="622538" y="85359"/>
                    <a:pt x="566143" y="73122"/>
                  </a:cubicBezTo>
                  <a:cubicBezTo>
                    <a:pt x="502922" y="59405"/>
                    <a:pt x="451146" y="100240"/>
                    <a:pt x="412304" y="145392"/>
                  </a:cubicBezTo>
                  <a:cubicBezTo>
                    <a:pt x="383755" y="178574"/>
                    <a:pt x="355594" y="212095"/>
                    <a:pt x="327457" y="245653"/>
                  </a:cubicBezTo>
                  <a:cubicBezTo>
                    <a:pt x="319116" y="207026"/>
                    <a:pt x="310545" y="168411"/>
                    <a:pt x="300011" y="130499"/>
                  </a:cubicBezTo>
                  <a:cubicBezTo>
                    <a:pt x="285936" y="79828"/>
                    <a:pt x="253519" y="25374"/>
                    <a:pt x="193584" y="27569"/>
                  </a:cubicBezTo>
                  <a:cubicBezTo>
                    <a:pt x="124933" y="30080"/>
                    <a:pt x="94383" y="92636"/>
                    <a:pt x="74865" y="149127"/>
                  </a:cubicBezTo>
                  <a:cubicBezTo>
                    <a:pt x="53469" y="211101"/>
                    <a:pt x="25974" y="270515"/>
                    <a:pt x="2201" y="331518"/>
                  </a:cubicBezTo>
                  <a:cubicBezTo>
                    <a:pt x="-10916" y="365173"/>
                    <a:pt x="38073" y="383644"/>
                    <a:pt x="57166" y="356757"/>
                  </a:cubicBezTo>
                  <a:cubicBezTo>
                    <a:pt x="89037" y="311884"/>
                    <a:pt x="112398" y="262256"/>
                    <a:pt x="133261" y="211404"/>
                  </a:cubicBezTo>
                  <a:cubicBezTo>
                    <a:pt x="142559" y="188737"/>
                    <a:pt x="149772" y="164966"/>
                    <a:pt x="159992" y="142712"/>
                  </a:cubicBezTo>
                  <a:cubicBezTo>
                    <a:pt x="166332" y="128898"/>
                    <a:pt x="176479" y="108972"/>
                    <a:pt x="193524" y="106449"/>
                  </a:cubicBezTo>
                  <a:cubicBezTo>
                    <a:pt x="202264" y="105152"/>
                    <a:pt x="206750" y="111288"/>
                    <a:pt x="212241" y="121451"/>
                  </a:cubicBezTo>
                  <a:cubicBezTo>
                    <a:pt x="221346" y="138285"/>
                    <a:pt x="225055" y="158636"/>
                    <a:pt x="229371" y="177943"/>
                  </a:cubicBezTo>
                  <a:cubicBezTo>
                    <a:pt x="241688" y="232992"/>
                    <a:pt x="254174" y="287992"/>
                    <a:pt x="266648" y="343004"/>
                  </a:cubicBezTo>
                  <a:cubicBezTo>
                    <a:pt x="272783" y="370049"/>
                    <a:pt x="313140" y="386385"/>
                    <a:pt x="333082" y="362796"/>
                  </a:cubicBezTo>
                  <a:cubicBezTo>
                    <a:pt x="375075" y="313108"/>
                    <a:pt x="417020" y="263360"/>
                    <a:pt x="459038" y="213696"/>
                  </a:cubicBezTo>
                  <a:cubicBezTo>
                    <a:pt x="481174" y="187536"/>
                    <a:pt x="519821" y="136623"/>
                    <a:pt x="556057" y="154015"/>
                  </a:cubicBezTo>
                  <a:cubicBezTo>
                    <a:pt x="566276" y="158914"/>
                    <a:pt x="578229" y="175518"/>
                    <a:pt x="585551" y="189792"/>
                  </a:cubicBezTo>
                  <a:cubicBezTo>
                    <a:pt x="595104" y="208420"/>
                    <a:pt x="599990" y="228431"/>
                    <a:pt x="605481" y="248758"/>
                  </a:cubicBezTo>
                  <a:cubicBezTo>
                    <a:pt x="619435" y="300374"/>
                    <a:pt x="637777" y="350620"/>
                    <a:pt x="683686" y="382043"/>
                  </a:cubicBezTo>
                  <a:cubicBezTo>
                    <a:pt x="704428" y="396233"/>
                    <a:pt x="737729" y="384590"/>
                    <a:pt x="743888" y="359716"/>
                  </a:cubicBezTo>
                  <a:cubicBezTo>
                    <a:pt x="755053" y="314600"/>
                    <a:pt x="768133" y="270006"/>
                    <a:pt x="783287" y="226067"/>
                  </a:cubicBezTo>
                  <a:cubicBezTo>
                    <a:pt x="790670" y="204673"/>
                    <a:pt x="798428" y="183389"/>
                    <a:pt x="806878" y="162395"/>
                  </a:cubicBezTo>
                  <a:cubicBezTo>
                    <a:pt x="810248" y="154015"/>
                    <a:pt x="815727" y="138103"/>
                    <a:pt x="823583" y="138333"/>
                  </a:cubicBezTo>
                  <a:cubicBezTo>
                    <a:pt x="848326" y="139085"/>
                    <a:pt x="864122" y="194995"/>
                    <a:pt x="871832" y="212617"/>
                  </a:cubicBezTo>
                  <a:cubicBezTo>
                    <a:pt x="891653" y="257890"/>
                    <a:pt x="911485" y="303151"/>
                    <a:pt x="931318" y="348425"/>
                  </a:cubicBezTo>
                  <a:cubicBezTo>
                    <a:pt x="944605" y="378757"/>
                    <a:pt x="987823" y="375130"/>
                    <a:pt x="1004128" y="350717"/>
                  </a:cubicBezTo>
                  <a:cubicBezTo>
                    <a:pt x="1038472" y="299246"/>
                    <a:pt x="1072743" y="247739"/>
                    <a:pt x="1106930" y="196159"/>
                  </a:cubicBezTo>
                  <a:cubicBezTo>
                    <a:pt x="1115282" y="183558"/>
                    <a:pt x="1123295" y="170606"/>
                    <a:pt x="1132097" y="158308"/>
                  </a:cubicBezTo>
                  <a:cubicBezTo>
                    <a:pt x="1134873" y="154427"/>
                    <a:pt x="1141807" y="148036"/>
                    <a:pt x="1144947" y="144313"/>
                  </a:cubicBezTo>
                  <a:cubicBezTo>
                    <a:pt x="1151275" y="156586"/>
                    <a:pt x="1159737" y="169260"/>
                    <a:pt x="1166913" y="181545"/>
                  </a:cubicBezTo>
                  <a:cubicBezTo>
                    <a:pt x="1182212" y="207693"/>
                    <a:pt x="1197499" y="233840"/>
                    <a:pt x="1212786" y="260000"/>
                  </a:cubicBezTo>
                  <a:cubicBezTo>
                    <a:pt x="1227491" y="285154"/>
                    <a:pt x="1242511" y="311641"/>
                    <a:pt x="1268212" y="327213"/>
                  </a:cubicBezTo>
                  <a:cubicBezTo>
                    <a:pt x="1297003" y="344641"/>
                    <a:pt x="1333117" y="341002"/>
                    <a:pt x="1356817" y="316807"/>
                  </a:cubicBezTo>
                  <a:cubicBezTo>
                    <a:pt x="1376238" y="296990"/>
                    <a:pt x="1387852" y="267192"/>
                    <a:pt x="1396156" y="241251"/>
                  </a:cubicBezTo>
                  <a:cubicBezTo>
                    <a:pt x="1405333" y="212592"/>
                    <a:pt x="1410012" y="182758"/>
                    <a:pt x="1415068" y="153166"/>
                  </a:cubicBezTo>
                  <a:cubicBezTo>
                    <a:pt x="1415552" y="150352"/>
                    <a:pt x="1416062" y="147551"/>
                    <a:pt x="1416546" y="144749"/>
                  </a:cubicBezTo>
                  <a:cubicBezTo>
                    <a:pt x="1422850" y="158563"/>
                    <a:pt x="1429397" y="172255"/>
                    <a:pt x="1436489" y="185693"/>
                  </a:cubicBezTo>
                  <a:cubicBezTo>
                    <a:pt x="1456806" y="224223"/>
                    <a:pt x="1479682" y="265810"/>
                    <a:pt x="1509553" y="297839"/>
                  </a:cubicBezTo>
                  <a:cubicBezTo>
                    <a:pt x="1541860" y="332477"/>
                    <a:pt x="1590145" y="350947"/>
                    <a:pt x="1634854" y="328074"/>
                  </a:cubicBezTo>
                  <a:cubicBezTo>
                    <a:pt x="1673005" y="308560"/>
                    <a:pt x="1693226" y="268696"/>
                    <a:pt x="1713422" y="233052"/>
                  </a:cubicBezTo>
                  <a:cubicBezTo>
                    <a:pt x="1736831" y="191757"/>
                    <a:pt x="1760240" y="150449"/>
                    <a:pt x="1783650" y="109154"/>
                  </a:cubicBezTo>
                  <a:cubicBezTo>
                    <a:pt x="1783783" y="108923"/>
                    <a:pt x="1784026" y="108584"/>
                    <a:pt x="1784195" y="108305"/>
                  </a:cubicBezTo>
                  <a:cubicBezTo>
                    <a:pt x="1788826" y="118383"/>
                    <a:pt x="1793190" y="128595"/>
                    <a:pt x="1797688" y="138734"/>
                  </a:cubicBezTo>
                  <a:cubicBezTo>
                    <a:pt x="1817424" y="183231"/>
                    <a:pt x="1835972" y="228504"/>
                    <a:pt x="1856981" y="272407"/>
                  </a:cubicBezTo>
                  <a:cubicBezTo>
                    <a:pt x="1875735" y="311568"/>
                    <a:pt x="1914322" y="348037"/>
                    <a:pt x="1960909" y="334963"/>
                  </a:cubicBezTo>
                  <a:cubicBezTo>
                    <a:pt x="1990295" y="326716"/>
                    <a:pt x="2003061" y="300714"/>
                    <a:pt x="2015450" y="275609"/>
                  </a:cubicBezTo>
                  <a:cubicBezTo>
                    <a:pt x="2019535" y="267326"/>
                    <a:pt x="2023633" y="259042"/>
                    <a:pt x="2027719" y="250747"/>
                  </a:cubicBezTo>
                  <a:cubicBezTo>
                    <a:pt x="2029985" y="253694"/>
                    <a:pt x="2032277" y="256617"/>
                    <a:pt x="2034519" y="259588"/>
                  </a:cubicBezTo>
                  <a:cubicBezTo>
                    <a:pt x="2040326" y="267314"/>
                    <a:pt x="2045854" y="275233"/>
                    <a:pt x="2051467" y="283116"/>
                  </a:cubicBezTo>
                  <a:cubicBezTo>
                    <a:pt x="2067966" y="306305"/>
                    <a:pt x="2084890" y="329093"/>
                    <a:pt x="2101619" y="352100"/>
                  </a:cubicBezTo>
                  <a:cubicBezTo>
                    <a:pt x="2113160" y="367975"/>
                    <a:pt x="2139697" y="367502"/>
                    <a:pt x="2153941" y="356866"/>
                  </a:cubicBezTo>
                  <a:cubicBezTo>
                    <a:pt x="2170828" y="344241"/>
                    <a:pt x="2173895" y="324484"/>
                    <a:pt x="2165858" y="3056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71307" y="7597664"/>
              <a:ext cx="2074233" cy="419584"/>
            </a:xfrm>
            <a:custGeom>
              <a:rect b="b" l="l" r="r" t="t"/>
              <a:pathLst>
                <a:path extrusionOk="0" h="419584" w="2074233">
                  <a:moveTo>
                    <a:pt x="2052979" y="183015"/>
                  </a:moveTo>
                  <a:cubicBezTo>
                    <a:pt x="2039583" y="155667"/>
                    <a:pt x="2028200" y="125456"/>
                    <a:pt x="2010173" y="100801"/>
                  </a:cubicBezTo>
                  <a:cubicBezTo>
                    <a:pt x="1986849" y="68892"/>
                    <a:pt x="1945159" y="57516"/>
                    <a:pt x="1911239" y="80353"/>
                  </a:cubicBezTo>
                  <a:cubicBezTo>
                    <a:pt x="1883526" y="99018"/>
                    <a:pt x="1871185" y="132236"/>
                    <a:pt x="1860699" y="162616"/>
                  </a:cubicBezTo>
                  <a:cubicBezTo>
                    <a:pt x="1856565" y="174574"/>
                    <a:pt x="1853074" y="187491"/>
                    <a:pt x="1847704" y="198721"/>
                  </a:cubicBezTo>
                  <a:cubicBezTo>
                    <a:pt x="1845667" y="202990"/>
                    <a:pt x="1842842" y="207768"/>
                    <a:pt x="1839824" y="211807"/>
                  </a:cubicBezTo>
                  <a:cubicBezTo>
                    <a:pt x="1840018" y="210995"/>
                    <a:pt x="1831629" y="219642"/>
                    <a:pt x="1833677" y="218041"/>
                  </a:cubicBezTo>
                  <a:cubicBezTo>
                    <a:pt x="1835411" y="216682"/>
                    <a:pt x="1828913" y="221813"/>
                    <a:pt x="1827252" y="222965"/>
                  </a:cubicBezTo>
                  <a:cubicBezTo>
                    <a:pt x="1827216" y="222928"/>
                    <a:pt x="1827216" y="222904"/>
                    <a:pt x="1827179" y="222856"/>
                  </a:cubicBezTo>
                  <a:cubicBezTo>
                    <a:pt x="1827422" y="222625"/>
                    <a:pt x="1827737" y="222346"/>
                    <a:pt x="1828368" y="221800"/>
                  </a:cubicBezTo>
                  <a:cubicBezTo>
                    <a:pt x="1828465" y="221716"/>
                    <a:pt x="1827713" y="222031"/>
                    <a:pt x="1826804" y="222419"/>
                  </a:cubicBezTo>
                  <a:cubicBezTo>
                    <a:pt x="1824731" y="219909"/>
                    <a:pt x="1821082" y="216246"/>
                    <a:pt x="1819603" y="213845"/>
                  </a:cubicBezTo>
                  <a:cubicBezTo>
                    <a:pt x="1802619" y="186338"/>
                    <a:pt x="1786956" y="157911"/>
                    <a:pt x="1770675" y="129980"/>
                  </a:cubicBezTo>
                  <a:cubicBezTo>
                    <a:pt x="1762698" y="116312"/>
                    <a:pt x="1754734" y="102632"/>
                    <a:pt x="1746757" y="88952"/>
                  </a:cubicBezTo>
                  <a:cubicBezTo>
                    <a:pt x="1737580" y="73210"/>
                    <a:pt x="1729336" y="54460"/>
                    <a:pt x="1717238" y="40792"/>
                  </a:cubicBezTo>
                  <a:cubicBezTo>
                    <a:pt x="1692143" y="12449"/>
                    <a:pt x="1647677" y="11188"/>
                    <a:pt x="1619370" y="35747"/>
                  </a:cubicBezTo>
                  <a:cubicBezTo>
                    <a:pt x="1595040" y="56849"/>
                    <a:pt x="1586542" y="91571"/>
                    <a:pt x="1575364" y="120569"/>
                  </a:cubicBezTo>
                  <a:cubicBezTo>
                    <a:pt x="1565593" y="145953"/>
                    <a:pt x="1554792" y="178407"/>
                    <a:pt x="1544730" y="199837"/>
                  </a:cubicBezTo>
                  <a:cubicBezTo>
                    <a:pt x="1542269" y="205064"/>
                    <a:pt x="1539408" y="210327"/>
                    <a:pt x="1536135" y="215082"/>
                  </a:cubicBezTo>
                  <a:cubicBezTo>
                    <a:pt x="1534523" y="217422"/>
                    <a:pt x="1531528" y="220745"/>
                    <a:pt x="1530680" y="221667"/>
                  </a:cubicBezTo>
                  <a:cubicBezTo>
                    <a:pt x="1530680" y="221667"/>
                    <a:pt x="1530680" y="221667"/>
                    <a:pt x="1530680" y="221667"/>
                  </a:cubicBezTo>
                  <a:cubicBezTo>
                    <a:pt x="1530946" y="221376"/>
                    <a:pt x="1530946" y="221291"/>
                    <a:pt x="1530583" y="221497"/>
                  </a:cubicBezTo>
                  <a:cubicBezTo>
                    <a:pt x="1528837" y="218332"/>
                    <a:pt x="1527079" y="215179"/>
                    <a:pt x="1525321" y="212025"/>
                  </a:cubicBezTo>
                  <a:cubicBezTo>
                    <a:pt x="1517066" y="197217"/>
                    <a:pt x="1508798" y="182409"/>
                    <a:pt x="1500530" y="167601"/>
                  </a:cubicBezTo>
                  <a:cubicBezTo>
                    <a:pt x="1485183" y="140095"/>
                    <a:pt x="1469847" y="112589"/>
                    <a:pt x="1454500" y="85083"/>
                  </a:cubicBezTo>
                  <a:cubicBezTo>
                    <a:pt x="1439601" y="58365"/>
                    <a:pt x="1425381" y="29913"/>
                    <a:pt x="1398795" y="12885"/>
                  </a:cubicBezTo>
                  <a:cubicBezTo>
                    <a:pt x="1370477" y="-5246"/>
                    <a:pt x="1329938" y="-4724"/>
                    <a:pt x="1303971" y="17518"/>
                  </a:cubicBezTo>
                  <a:cubicBezTo>
                    <a:pt x="1280004" y="38051"/>
                    <a:pt x="1270233" y="76896"/>
                    <a:pt x="1257965" y="105276"/>
                  </a:cubicBezTo>
                  <a:cubicBezTo>
                    <a:pt x="1244848" y="135620"/>
                    <a:pt x="1231743" y="165964"/>
                    <a:pt x="1218614" y="196295"/>
                  </a:cubicBezTo>
                  <a:cubicBezTo>
                    <a:pt x="1213898" y="207211"/>
                    <a:pt x="1211304" y="213942"/>
                    <a:pt x="1204552" y="225123"/>
                  </a:cubicBezTo>
                  <a:cubicBezTo>
                    <a:pt x="1201872" y="229550"/>
                    <a:pt x="1200794" y="231588"/>
                    <a:pt x="1198987" y="233662"/>
                  </a:cubicBezTo>
                  <a:cubicBezTo>
                    <a:pt x="1197132" y="235784"/>
                    <a:pt x="1195011" y="237627"/>
                    <a:pt x="1192950" y="239531"/>
                  </a:cubicBezTo>
                  <a:cubicBezTo>
                    <a:pt x="1196187" y="236524"/>
                    <a:pt x="1191313" y="239095"/>
                    <a:pt x="1190756" y="240004"/>
                  </a:cubicBezTo>
                  <a:cubicBezTo>
                    <a:pt x="1190598" y="240029"/>
                    <a:pt x="1190416" y="240065"/>
                    <a:pt x="1190247" y="240089"/>
                  </a:cubicBezTo>
                  <a:cubicBezTo>
                    <a:pt x="1188792" y="238197"/>
                    <a:pt x="1186792" y="236123"/>
                    <a:pt x="1185967" y="235008"/>
                  </a:cubicBezTo>
                  <a:cubicBezTo>
                    <a:pt x="1180051" y="226991"/>
                    <a:pt x="1174257" y="218878"/>
                    <a:pt x="1168401" y="210813"/>
                  </a:cubicBezTo>
                  <a:cubicBezTo>
                    <a:pt x="1149381" y="184604"/>
                    <a:pt x="1130348" y="158396"/>
                    <a:pt x="1111327" y="132188"/>
                  </a:cubicBezTo>
                  <a:cubicBezTo>
                    <a:pt x="1093191" y="107180"/>
                    <a:pt x="1075916" y="77539"/>
                    <a:pt x="1044627" y="67594"/>
                  </a:cubicBezTo>
                  <a:cubicBezTo>
                    <a:pt x="1010065" y="56619"/>
                    <a:pt x="976049" y="75393"/>
                    <a:pt x="960689" y="106767"/>
                  </a:cubicBezTo>
                  <a:cubicBezTo>
                    <a:pt x="946323" y="136093"/>
                    <a:pt x="938165" y="169214"/>
                    <a:pt x="927885" y="200152"/>
                  </a:cubicBezTo>
                  <a:cubicBezTo>
                    <a:pt x="917520" y="231321"/>
                    <a:pt x="906973" y="262429"/>
                    <a:pt x="896802" y="293670"/>
                  </a:cubicBezTo>
                  <a:cubicBezTo>
                    <a:pt x="895456" y="293476"/>
                    <a:pt x="893468" y="292943"/>
                    <a:pt x="893553" y="293100"/>
                  </a:cubicBezTo>
                  <a:cubicBezTo>
                    <a:pt x="892728" y="292761"/>
                    <a:pt x="892025" y="292482"/>
                    <a:pt x="892086" y="292530"/>
                  </a:cubicBezTo>
                  <a:cubicBezTo>
                    <a:pt x="895165" y="295332"/>
                    <a:pt x="889249" y="290347"/>
                    <a:pt x="888764" y="289959"/>
                  </a:cubicBezTo>
                  <a:cubicBezTo>
                    <a:pt x="870944" y="275454"/>
                    <a:pt x="859524" y="250277"/>
                    <a:pt x="847353" y="230569"/>
                  </a:cubicBezTo>
                  <a:cubicBezTo>
                    <a:pt x="830550" y="203342"/>
                    <a:pt x="813760" y="176103"/>
                    <a:pt x="796946" y="148875"/>
                  </a:cubicBezTo>
                  <a:cubicBezTo>
                    <a:pt x="780556" y="122364"/>
                    <a:pt x="761947" y="93706"/>
                    <a:pt x="730028" y="84658"/>
                  </a:cubicBezTo>
                  <a:cubicBezTo>
                    <a:pt x="699975" y="76145"/>
                    <a:pt x="664225" y="85143"/>
                    <a:pt x="646696" y="112492"/>
                  </a:cubicBezTo>
                  <a:cubicBezTo>
                    <a:pt x="638210" y="125723"/>
                    <a:pt x="633082" y="142436"/>
                    <a:pt x="626899" y="156856"/>
                  </a:cubicBezTo>
                  <a:cubicBezTo>
                    <a:pt x="620171" y="172537"/>
                    <a:pt x="613443" y="188231"/>
                    <a:pt x="606727" y="203912"/>
                  </a:cubicBezTo>
                  <a:cubicBezTo>
                    <a:pt x="596750" y="227173"/>
                    <a:pt x="586615" y="255528"/>
                    <a:pt x="575741" y="275551"/>
                  </a:cubicBezTo>
                  <a:cubicBezTo>
                    <a:pt x="571752" y="269524"/>
                    <a:pt x="567582" y="262865"/>
                    <a:pt x="566200" y="260779"/>
                  </a:cubicBezTo>
                  <a:cubicBezTo>
                    <a:pt x="530050" y="206240"/>
                    <a:pt x="493900" y="151701"/>
                    <a:pt x="457762" y="97162"/>
                  </a:cubicBezTo>
                  <a:cubicBezTo>
                    <a:pt x="439383" y="69426"/>
                    <a:pt x="420472" y="43884"/>
                    <a:pt x="383667" y="44103"/>
                  </a:cubicBezTo>
                  <a:cubicBezTo>
                    <a:pt x="351396" y="44297"/>
                    <a:pt x="323271" y="61142"/>
                    <a:pt x="306190" y="88321"/>
                  </a:cubicBezTo>
                  <a:cubicBezTo>
                    <a:pt x="290357" y="113523"/>
                    <a:pt x="284248" y="144437"/>
                    <a:pt x="276138" y="172670"/>
                  </a:cubicBezTo>
                  <a:cubicBezTo>
                    <a:pt x="268427" y="199546"/>
                    <a:pt x="260729" y="226421"/>
                    <a:pt x="253019" y="253296"/>
                  </a:cubicBezTo>
                  <a:cubicBezTo>
                    <a:pt x="241127" y="227731"/>
                    <a:pt x="229271" y="202153"/>
                    <a:pt x="217305" y="176636"/>
                  </a:cubicBezTo>
                  <a:cubicBezTo>
                    <a:pt x="193702" y="126305"/>
                    <a:pt x="170014" y="56085"/>
                    <a:pt x="102745" y="57346"/>
                  </a:cubicBezTo>
                  <a:cubicBezTo>
                    <a:pt x="33863" y="58644"/>
                    <a:pt x="20637" y="142714"/>
                    <a:pt x="10333" y="196089"/>
                  </a:cubicBezTo>
                  <a:cubicBezTo>
                    <a:pt x="-1790" y="258900"/>
                    <a:pt x="-3378" y="323032"/>
                    <a:pt x="6271" y="386267"/>
                  </a:cubicBezTo>
                  <a:cubicBezTo>
                    <a:pt x="10999" y="417266"/>
                    <a:pt x="59357" y="410923"/>
                    <a:pt x="60242" y="380676"/>
                  </a:cubicBezTo>
                  <a:cubicBezTo>
                    <a:pt x="61685" y="331473"/>
                    <a:pt x="66886" y="283167"/>
                    <a:pt x="78499" y="235323"/>
                  </a:cubicBezTo>
                  <a:cubicBezTo>
                    <a:pt x="84257" y="211625"/>
                    <a:pt x="91046" y="188497"/>
                    <a:pt x="99229" y="165515"/>
                  </a:cubicBezTo>
                  <a:cubicBezTo>
                    <a:pt x="99847" y="163781"/>
                    <a:pt x="103909" y="152029"/>
                    <a:pt x="107242" y="143054"/>
                  </a:cubicBezTo>
                  <a:cubicBezTo>
                    <a:pt x="112686" y="151871"/>
                    <a:pt x="121511" y="169384"/>
                    <a:pt x="126433" y="180190"/>
                  </a:cubicBezTo>
                  <a:cubicBezTo>
                    <a:pt x="137089" y="203560"/>
                    <a:pt x="147745" y="226918"/>
                    <a:pt x="158401" y="250289"/>
                  </a:cubicBezTo>
                  <a:cubicBezTo>
                    <a:pt x="180719" y="299237"/>
                    <a:pt x="203582" y="347991"/>
                    <a:pt x="225185" y="397267"/>
                  </a:cubicBezTo>
                  <a:cubicBezTo>
                    <a:pt x="240642" y="432535"/>
                    <a:pt x="294467" y="423063"/>
                    <a:pt x="304881" y="389384"/>
                  </a:cubicBezTo>
                  <a:cubicBezTo>
                    <a:pt x="322980" y="330867"/>
                    <a:pt x="339285" y="271743"/>
                    <a:pt x="356257" y="212886"/>
                  </a:cubicBezTo>
                  <a:cubicBezTo>
                    <a:pt x="362937" y="189698"/>
                    <a:pt x="366925" y="161840"/>
                    <a:pt x="378018" y="140313"/>
                  </a:cubicBezTo>
                  <a:cubicBezTo>
                    <a:pt x="378381" y="139598"/>
                    <a:pt x="378624" y="139113"/>
                    <a:pt x="378915" y="138530"/>
                  </a:cubicBezTo>
                  <a:cubicBezTo>
                    <a:pt x="381279" y="141696"/>
                    <a:pt x="383473" y="144509"/>
                    <a:pt x="384079" y="145431"/>
                  </a:cubicBezTo>
                  <a:cubicBezTo>
                    <a:pt x="417465" y="195980"/>
                    <a:pt x="450864" y="246517"/>
                    <a:pt x="484250" y="297066"/>
                  </a:cubicBezTo>
                  <a:cubicBezTo>
                    <a:pt x="499294" y="319842"/>
                    <a:pt x="513357" y="346754"/>
                    <a:pt x="537057" y="361793"/>
                  </a:cubicBezTo>
                  <a:cubicBezTo>
                    <a:pt x="565461" y="379815"/>
                    <a:pt x="602011" y="376358"/>
                    <a:pt x="626996" y="354006"/>
                  </a:cubicBezTo>
                  <a:cubicBezTo>
                    <a:pt x="647035" y="336081"/>
                    <a:pt x="656746" y="311462"/>
                    <a:pt x="667038" y="287340"/>
                  </a:cubicBezTo>
                  <a:cubicBezTo>
                    <a:pt x="679476" y="258196"/>
                    <a:pt x="691914" y="229053"/>
                    <a:pt x="704364" y="199910"/>
                  </a:cubicBezTo>
                  <a:cubicBezTo>
                    <a:pt x="705237" y="197860"/>
                    <a:pt x="709262" y="190025"/>
                    <a:pt x="713226" y="181791"/>
                  </a:cubicBezTo>
                  <a:cubicBezTo>
                    <a:pt x="724621" y="198430"/>
                    <a:pt x="734368" y="216719"/>
                    <a:pt x="744757" y="233819"/>
                  </a:cubicBezTo>
                  <a:cubicBezTo>
                    <a:pt x="772603" y="279614"/>
                    <a:pt x="798449" y="340326"/>
                    <a:pt x="845583" y="369554"/>
                  </a:cubicBezTo>
                  <a:cubicBezTo>
                    <a:pt x="894195" y="399704"/>
                    <a:pt x="960604" y="382616"/>
                    <a:pt x="981710" y="328065"/>
                  </a:cubicBezTo>
                  <a:cubicBezTo>
                    <a:pt x="1000537" y="279408"/>
                    <a:pt x="1013847" y="228616"/>
                    <a:pt x="1030965" y="179304"/>
                  </a:cubicBezTo>
                  <a:cubicBezTo>
                    <a:pt x="1031377" y="179850"/>
                    <a:pt x="1031765" y="180359"/>
                    <a:pt x="1031850" y="180469"/>
                  </a:cubicBezTo>
                  <a:cubicBezTo>
                    <a:pt x="1050398" y="207029"/>
                    <a:pt x="1068958" y="233564"/>
                    <a:pt x="1087506" y="260125"/>
                  </a:cubicBezTo>
                  <a:cubicBezTo>
                    <a:pt x="1102611" y="281749"/>
                    <a:pt x="1116685" y="309473"/>
                    <a:pt x="1139525" y="323869"/>
                  </a:cubicBezTo>
                  <a:cubicBezTo>
                    <a:pt x="1163382" y="338919"/>
                    <a:pt x="1194393" y="341139"/>
                    <a:pt x="1220796" y="332237"/>
                  </a:cubicBezTo>
                  <a:cubicBezTo>
                    <a:pt x="1280162" y="312214"/>
                    <a:pt x="1300249" y="250289"/>
                    <a:pt x="1322870" y="198054"/>
                  </a:cubicBezTo>
                  <a:cubicBezTo>
                    <a:pt x="1334544" y="171094"/>
                    <a:pt x="1346219" y="144121"/>
                    <a:pt x="1357905" y="117161"/>
                  </a:cubicBezTo>
                  <a:cubicBezTo>
                    <a:pt x="1358305" y="116239"/>
                    <a:pt x="1358705" y="115318"/>
                    <a:pt x="1359105" y="114408"/>
                  </a:cubicBezTo>
                  <a:cubicBezTo>
                    <a:pt x="1361106" y="118083"/>
                    <a:pt x="1363118" y="121745"/>
                    <a:pt x="1365130" y="125408"/>
                  </a:cubicBezTo>
                  <a:cubicBezTo>
                    <a:pt x="1372089" y="138167"/>
                    <a:pt x="1379059" y="150925"/>
                    <a:pt x="1386018" y="163684"/>
                  </a:cubicBezTo>
                  <a:cubicBezTo>
                    <a:pt x="1401111" y="191323"/>
                    <a:pt x="1416192" y="218975"/>
                    <a:pt x="1431285" y="246614"/>
                  </a:cubicBezTo>
                  <a:cubicBezTo>
                    <a:pt x="1444632" y="271064"/>
                    <a:pt x="1455930" y="296908"/>
                    <a:pt x="1481461" y="310916"/>
                  </a:cubicBezTo>
                  <a:cubicBezTo>
                    <a:pt x="1508992" y="326015"/>
                    <a:pt x="1542330" y="325239"/>
                    <a:pt x="1570600" y="312602"/>
                  </a:cubicBezTo>
                  <a:cubicBezTo>
                    <a:pt x="1624680" y="288419"/>
                    <a:pt x="1641688" y="223996"/>
                    <a:pt x="1661158" y="173495"/>
                  </a:cubicBezTo>
                  <a:cubicBezTo>
                    <a:pt x="1663800" y="166631"/>
                    <a:pt x="1666443" y="159778"/>
                    <a:pt x="1669098" y="152914"/>
                  </a:cubicBezTo>
                  <a:cubicBezTo>
                    <a:pt x="1676929" y="166352"/>
                    <a:pt x="1684749" y="179790"/>
                    <a:pt x="1692580" y="193227"/>
                  </a:cubicBezTo>
                  <a:cubicBezTo>
                    <a:pt x="1723663" y="246578"/>
                    <a:pt x="1754625" y="326731"/>
                    <a:pt x="1828986" y="322037"/>
                  </a:cubicBezTo>
                  <a:cubicBezTo>
                    <a:pt x="1861124" y="320012"/>
                    <a:pt x="1890776" y="303833"/>
                    <a:pt x="1911979" y="279808"/>
                  </a:cubicBezTo>
                  <a:cubicBezTo>
                    <a:pt x="1931715" y="257444"/>
                    <a:pt x="1942274" y="230545"/>
                    <a:pt x="1951984" y="202929"/>
                  </a:cubicBezTo>
                  <a:cubicBezTo>
                    <a:pt x="1955451" y="210024"/>
                    <a:pt x="1958930" y="217119"/>
                    <a:pt x="1962398" y="224214"/>
                  </a:cubicBezTo>
                  <a:cubicBezTo>
                    <a:pt x="1965173" y="229902"/>
                    <a:pt x="1967913" y="235614"/>
                    <a:pt x="1970750" y="241278"/>
                  </a:cubicBezTo>
                  <a:cubicBezTo>
                    <a:pt x="1970665" y="242175"/>
                    <a:pt x="1970459" y="243048"/>
                    <a:pt x="1970423" y="243958"/>
                  </a:cubicBezTo>
                  <a:cubicBezTo>
                    <a:pt x="1968786" y="286382"/>
                    <a:pt x="2018672" y="315440"/>
                    <a:pt x="2053416" y="288759"/>
                  </a:cubicBezTo>
                  <a:cubicBezTo>
                    <a:pt x="2090936" y="259918"/>
                    <a:pt x="2069490" y="216719"/>
                    <a:pt x="2052979" y="183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" name="Google Shape;77;p2"/>
            <p:cNvGrpSpPr/>
            <p:nvPr/>
          </p:nvGrpSpPr>
          <p:grpSpPr>
            <a:xfrm>
              <a:off x="543942" y="8576191"/>
              <a:ext cx="2216653" cy="482153"/>
              <a:chOff x="543942" y="8576191"/>
              <a:chExt cx="2216653" cy="482153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2472254" y="8861905"/>
                <a:ext cx="242" cy="72"/>
              </a:xfrm>
              <a:custGeom>
                <a:rect b="b" l="l" r="r" t="t"/>
                <a:pathLst>
                  <a:path extrusionOk="0" h="72" w="242">
                    <a:moveTo>
                      <a:pt x="242" y="73"/>
                    </a:moveTo>
                    <a:cubicBezTo>
                      <a:pt x="133" y="37"/>
                      <a:pt x="109" y="3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5" y="24"/>
                      <a:pt x="158" y="48"/>
                      <a:pt x="242" y="73"/>
                    </a:cubicBezTo>
                    <a:cubicBezTo>
                      <a:pt x="242" y="73"/>
                      <a:pt x="242" y="73"/>
                      <a:pt x="242" y="73"/>
                    </a:cubicBezTo>
                    <a:close/>
                  </a:path>
                </a:pathLst>
              </a:custGeom>
              <a:solidFill>
                <a:srgbClr val="19191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023177" y="8737691"/>
                <a:ext cx="1272" cy="388"/>
              </a:xfrm>
              <a:custGeom>
                <a:rect b="b" l="l" r="r" t="t"/>
                <a:pathLst>
                  <a:path extrusionOk="0" h="388" w="1272">
                    <a:moveTo>
                      <a:pt x="0" y="388"/>
                    </a:moveTo>
                    <a:cubicBezTo>
                      <a:pt x="255" y="315"/>
                      <a:pt x="679" y="182"/>
                      <a:pt x="1273" y="0"/>
                    </a:cubicBezTo>
                    <a:cubicBezTo>
                      <a:pt x="836" y="109"/>
                      <a:pt x="448" y="218"/>
                      <a:pt x="158" y="303"/>
                    </a:cubicBezTo>
                    <a:cubicBezTo>
                      <a:pt x="97" y="328"/>
                      <a:pt x="48" y="352"/>
                      <a:pt x="0" y="388"/>
                    </a:cubicBezTo>
                    <a:close/>
                  </a:path>
                </a:pathLst>
              </a:custGeom>
              <a:solidFill>
                <a:srgbClr val="19191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543942" y="8576191"/>
                <a:ext cx="2216653" cy="482153"/>
              </a:xfrm>
              <a:custGeom>
                <a:rect b="b" l="l" r="r" t="t"/>
                <a:pathLst>
                  <a:path extrusionOk="0" h="482153" w="2216653">
                    <a:moveTo>
                      <a:pt x="2216241" y="191299"/>
                    </a:moveTo>
                    <a:cubicBezTo>
                      <a:pt x="2215163" y="181499"/>
                      <a:pt x="2214072" y="171700"/>
                      <a:pt x="2212993" y="161901"/>
                    </a:cubicBezTo>
                    <a:cubicBezTo>
                      <a:pt x="2210786" y="141938"/>
                      <a:pt x="2188492" y="128707"/>
                      <a:pt x="2169847" y="128779"/>
                    </a:cubicBezTo>
                    <a:cubicBezTo>
                      <a:pt x="2157810" y="115560"/>
                      <a:pt x="2145493" y="102571"/>
                      <a:pt x="2133406" y="89400"/>
                    </a:cubicBezTo>
                    <a:cubicBezTo>
                      <a:pt x="2104675" y="58086"/>
                      <a:pt x="2068949" y="20538"/>
                      <a:pt x="2022410" y="43642"/>
                    </a:cubicBezTo>
                    <a:cubicBezTo>
                      <a:pt x="1990078" y="59687"/>
                      <a:pt x="1977858" y="99406"/>
                      <a:pt x="1968633" y="131763"/>
                    </a:cubicBezTo>
                    <a:cubicBezTo>
                      <a:pt x="1959347" y="164314"/>
                      <a:pt x="1954061" y="197860"/>
                      <a:pt x="1944533" y="230338"/>
                    </a:cubicBezTo>
                    <a:cubicBezTo>
                      <a:pt x="1940411" y="244395"/>
                      <a:pt x="1935465" y="258996"/>
                      <a:pt x="1928955" y="270797"/>
                    </a:cubicBezTo>
                    <a:cubicBezTo>
                      <a:pt x="1928082" y="272386"/>
                      <a:pt x="1925439" y="276582"/>
                      <a:pt x="1923245" y="279978"/>
                    </a:cubicBezTo>
                    <a:cubicBezTo>
                      <a:pt x="1921596" y="277977"/>
                      <a:pt x="1920057" y="276133"/>
                      <a:pt x="1920008" y="276230"/>
                    </a:cubicBezTo>
                    <a:cubicBezTo>
                      <a:pt x="1910686" y="262805"/>
                      <a:pt x="1904055" y="247148"/>
                      <a:pt x="1896636" y="232667"/>
                    </a:cubicBezTo>
                    <a:cubicBezTo>
                      <a:pt x="1861225" y="163501"/>
                      <a:pt x="1825814" y="94336"/>
                      <a:pt x="1790403" y="25171"/>
                    </a:cubicBezTo>
                    <a:cubicBezTo>
                      <a:pt x="1771613" y="-11516"/>
                      <a:pt x="1709253" y="-7756"/>
                      <a:pt x="1699106" y="34206"/>
                    </a:cubicBezTo>
                    <a:cubicBezTo>
                      <a:pt x="1682061" y="104718"/>
                      <a:pt x="1665029" y="175242"/>
                      <a:pt x="1647984" y="245753"/>
                    </a:cubicBezTo>
                    <a:cubicBezTo>
                      <a:pt x="1646505" y="251878"/>
                      <a:pt x="1645063" y="258014"/>
                      <a:pt x="1643390" y="264078"/>
                    </a:cubicBezTo>
                    <a:cubicBezTo>
                      <a:pt x="1640941" y="261107"/>
                      <a:pt x="1637292" y="256656"/>
                      <a:pt x="1637013" y="256437"/>
                    </a:cubicBezTo>
                    <a:cubicBezTo>
                      <a:pt x="1628261" y="244565"/>
                      <a:pt x="1620951" y="231393"/>
                      <a:pt x="1614113" y="218356"/>
                    </a:cubicBezTo>
                    <a:cubicBezTo>
                      <a:pt x="1588025" y="168656"/>
                      <a:pt x="1570798" y="114468"/>
                      <a:pt x="1540309" y="67061"/>
                    </a:cubicBezTo>
                    <a:cubicBezTo>
                      <a:pt x="1518246" y="32751"/>
                      <a:pt x="1487248" y="-770"/>
                      <a:pt x="1442515" y="16342"/>
                    </a:cubicBezTo>
                    <a:cubicBezTo>
                      <a:pt x="1407322" y="29804"/>
                      <a:pt x="1393332" y="67243"/>
                      <a:pt x="1380797" y="99733"/>
                    </a:cubicBezTo>
                    <a:cubicBezTo>
                      <a:pt x="1359728" y="154345"/>
                      <a:pt x="1348781" y="214657"/>
                      <a:pt x="1318353" y="263569"/>
                    </a:cubicBezTo>
                    <a:cubicBezTo>
                      <a:pt x="1316571" y="261349"/>
                      <a:pt x="1315334" y="259651"/>
                      <a:pt x="1313504" y="256559"/>
                    </a:cubicBezTo>
                    <a:cubicBezTo>
                      <a:pt x="1295259" y="225948"/>
                      <a:pt x="1279038" y="193943"/>
                      <a:pt x="1261897" y="162701"/>
                    </a:cubicBezTo>
                    <a:cubicBezTo>
                      <a:pt x="1245349" y="132551"/>
                      <a:pt x="1230147" y="100982"/>
                      <a:pt x="1211623" y="71997"/>
                    </a:cubicBezTo>
                    <a:cubicBezTo>
                      <a:pt x="1191693" y="40816"/>
                      <a:pt x="1164102" y="13795"/>
                      <a:pt x="1125200" y="11151"/>
                    </a:cubicBezTo>
                    <a:cubicBezTo>
                      <a:pt x="1060913" y="6773"/>
                      <a:pt x="1025659" y="67315"/>
                      <a:pt x="1011063" y="121248"/>
                    </a:cubicBezTo>
                    <a:cubicBezTo>
                      <a:pt x="1001462" y="156722"/>
                      <a:pt x="992334" y="191614"/>
                      <a:pt x="978126" y="225645"/>
                    </a:cubicBezTo>
                    <a:cubicBezTo>
                      <a:pt x="974816" y="233577"/>
                      <a:pt x="971337" y="241520"/>
                      <a:pt x="967361" y="249185"/>
                    </a:cubicBezTo>
                    <a:cubicBezTo>
                      <a:pt x="960778" y="239750"/>
                      <a:pt x="952074" y="227379"/>
                      <a:pt x="945527" y="217822"/>
                    </a:cubicBezTo>
                    <a:cubicBezTo>
                      <a:pt x="933684" y="200540"/>
                      <a:pt x="921827" y="183246"/>
                      <a:pt x="909983" y="165963"/>
                    </a:cubicBezTo>
                    <a:cubicBezTo>
                      <a:pt x="886283" y="131387"/>
                      <a:pt x="862583" y="96823"/>
                      <a:pt x="838895" y="62246"/>
                    </a:cubicBezTo>
                    <a:cubicBezTo>
                      <a:pt x="817692" y="31308"/>
                      <a:pt x="776087" y="27002"/>
                      <a:pt x="753441" y="59565"/>
                    </a:cubicBezTo>
                    <a:cubicBezTo>
                      <a:pt x="722274" y="104378"/>
                      <a:pt x="712975" y="158274"/>
                      <a:pt x="708611" y="211601"/>
                    </a:cubicBezTo>
                    <a:cubicBezTo>
                      <a:pt x="706611" y="235966"/>
                      <a:pt x="705544" y="260415"/>
                      <a:pt x="702829" y="284720"/>
                    </a:cubicBezTo>
                    <a:cubicBezTo>
                      <a:pt x="696464" y="274933"/>
                      <a:pt x="690100" y="265145"/>
                      <a:pt x="683723" y="255346"/>
                    </a:cubicBezTo>
                    <a:cubicBezTo>
                      <a:pt x="663914" y="224893"/>
                      <a:pt x="644360" y="194258"/>
                      <a:pt x="624297" y="163975"/>
                    </a:cubicBezTo>
                    <a:cubicBezTo>
                      <a:pt x="588098" y="109351"/>
                      <a:pt x="533606" y="48966"/>
                      <a:pt x="460578" y="64259"/>
                    </a:cubicBezTo>
                    <a:cubicBezTo>
                      <a:pt x="392472" y="78534"/>
                      <a:pt x="359280" y="152963"/>
                      <a:pt x="337229" y="211516"/>
                    </a:cubicBezTo>
                    <a:cubicBezTo>
                      <a:pt x="329749" y="231381"/>
                      <a:pt x="323081" y="251562"/>
                      <a:pt x="315662" y="271464"/>
                    </a:cubicBezTo>
                    <a:cubicBezTo>
                      <a:pt x="302388" y="232812"/>
                      <a:pt x="289137" y="194161"/>
                      <a:pt x="275802" y="155521"/>
                    </a:cubicBezTo>
                    <a:cubicBezTo>
                      <a:pt x="264189" y="121867"/>
                      <a:pt x="254175" y="86756"/>
                      <a:pt x="231433" y="58632"/>
                    </a:cubicBezTo>
                    <a:cubicBezTo>
                      <a:pt x="207442" y="28955"/>
                      <a:pt x="167388" y="13601"/>
                      <a:pt x="129844" y="23085"/>
                    </a:cubicBezTo>
                    <a:cubicBezTo>
                      <a:pt x="90129" y="33115"/>
                      <a:pt x="60937" y="62500"/>
                      <a:pt x="44863" y="99224"/>
                    </a:cubicBezTo>
                    <a:cubicBezTo>
                      <a:pt x="29794" y="133655"/>
                      <a:pt x="27200" y="172307"/>
                      <a:pt x="22120" y="209175"/>
                    </a:cubicBezTo>
                    <a:cubicBezTo>
                      <a:pt x="16725" y="248421"/>
                      <a:pt x="10991" y="287812"/>
                      <a:pt x="7391" y="327264"/>
                    </a:cubicBezTo>
                    <a:cubicBezTo>
                      <a:pt x="3803" y="366620"/>
                      <a:pt x="2942" y="406132"/>
                      <a:pt x="93" y="445584"/>
                    </a:cubicBezTo>
                    <a:cubicBezTo>
                      <a:pt x="-2780" y="485424"/>
                      <a:pt x="61835" y="497564"/>
                      <a:pt x="70551" y="457384"/>
                    </a:cubicBezTo>
                    <a:cubicBezTo>
                      <a:pt x="77849" y="423766"/>
                      <a:pt x="87486" y="390511"/>
                      <a:pt x="93984" y="356784"/>
                    </a:cubicBezTo>
                    <a:cubicBezTo>
                      <a:pt x="100409" y="323432"/>
                      <a:pt x="105804" y="289983"/>
                      <a:pt x="111138" y="256437"/>
                    </a:cubicBezTo>
                    <a:cubicBezTo>
                      <a:pt x="115696" y="227840"/>
                      <a:pt x="119212" y="198163"/>
                      <a:pt x="124619" y="170269"/>
                    </a:cubicBezTo>
                    <a:cubicBezTo>
                      <a:pt x="127080" y="157595"/>
                      <a:pt x="130413" y="145286"/>
                      <a:pt x="135626" y="134006"/>
                    </a:cubicBezTo>
                    <a:cubicBezTo>
                      <a:pt x="138972" y="126778"/>
                      <a:pt x="136572" y="130562"/>
                      <a:pt x="141675" y="125469"/>
                    </a:cubicBezTo>
                    <a:cubicBezTo>
                      <a:pt x="144379" y="122776"/>
                      <a:pt x="147507" y="120702"/>
                      <a:pt x="148670" y="119987"/>
                    </a:cubicBezTo>
                    <a:cubicBezTo>
                      <a:pt x="146112" y="120545"/>
                      <a:pt x="147458" y="120169"/>
                      <a:pt x="152513" y="118895"/>
                    </a:cubicBezTo>
                    <a:cubicBezTo>
                      <a:pt x="152828" y="118907"/>
                      <a:pt x="153325" y="118907"/>
                      <a:pt x="153713" y="118919"/>
                    </a:cubicBezTo>
                    <a:cubicBezTo>
                      <a:pt x="154150" y="119465"/>
                      <a:pt x="154817" y="120278"/>
                      <a:pt x="155362" y="120933"/>
                    </a:cubicBezTo>
                    <a:cubicBezTo>
                      <a:pt x="159338" y="126257"/>
                      <a:pt x="162018" y="132709"/>
                      <a:pt x="164927" y="138615"/>
                    </a:cubicBezTo>
                    <a:cubicBezTo>
                      <a:pt x="167630" y="144073"/>
                      <a:pt x="170673" y="153957"/>
                      <a:pt x="174468" y="165090"/>
                    </a:cubicBezTo>
                    <a:cubicBezTo>
                      <a:pt x="179971" y="181233"/>
                      <a:pt x="185536" y="197362"/>
                      <a:pt x="191088" y="213493"/>
                    </a:cubicBezTo>
                    <a:cubicBezTo>
                      <a:pt x="212497" y="275721"/>
                      <a:pt x="233906" y="337937"/>
                      <a:pt x="255315" y="400165"/>
                    </a:cubicBezTo>
                    <a:cubicBezTo>
                      <a:pt x="266795" y="433529"/>
                      <a:pt x="309128" y="453358"/>
                      <a:pt x="337568" y="424676"/>
                    </a:cubicBezTo>
                    <a:cubicBezTo>
                      <a:pt x="386726" y="375097"/>
                      <a:pt x="406486" y="310018"/>
                      <a:pt x="430053" y="246189"/>
                    </a:cubicBezTo>
                    <a:cubicBezTo>
                      <a:pt x="439921" y="219448"/>
                      <a:pt x="449583" y="193700"/>
                      <a:pt x="466119" y="173677"/>
                    </a:cubicBezTo>
                    <a:cubicBezTo>
                      <a:pt x="468495" y="170803"/>
                      <a:pt x="471428" y="167807"/>
                      <a:pt x="474204" y="165406"/>
                    </a:cubicBezTo>
                    <a:cubicBezTo>
                      <a:pt x="487600" y="153848"/>
                      <a:pt x="478290" y="162410"/>
                      <a:pt x="477720" y="162738"/>
                    </a:cubicBezTo>
                    <a:cubicBezTo>
                      <a:pt x="478338" y="162374"/>
                      <a:pt x="478690" y="162179"/>
                      <a:pt x="479211" y="161876"/>
                    </a:cubicBezTo>
                    <a:cubicBezTo>
                      <a:pt x="478641" y="162034"/>
                      <a:pt x="478775" y="161961"/>
                      <a:pt x="479369" y="161792"/>
                    </a:cubicBezTo>
                    <a:cubicBezTo>
                      <a:pt x="489176" y="156164"/>
                      <a:pt x="482424" y="160870"/>
                      <a:pt x="481321" y="161222"/>
                    </a:cubicBezTo>
                    <a:cubicBezTo>
                      <a:pt x="480957" y="161343"/>
                      <a:pt x="480763" y="161403"/>
                      <a:pt x="480484" y="161488"/>
                    </a:cubicBezTo>
                    <a:cubicBezTo>
                      <a:pt x="481417" y="161258"/>
                      <a:pt x="482533" y="161028"/>
                      <a:pt x="483406" y="161015"/>
                    </a:cubicBezTo>
                    <a:cubicBezTo>
                      <a:pt x="493261" y="160894"/>
                      <a:pt x="487600" y="161452"/>
                      <a:pt x="485151" y="161185"/>
                    </a:cubicBezTo>
                    <a:cubicBezTo>
                      <a:pt x="486388" y="161319"/>
                      <a:pt x="487333" y="161500"/>
                      <a:pt x="488097" y="161670"/>
                    </a:cubicBezTo>
                    <a:cubicBezTo>
                      <a:pt x="495856" y="165151"/>
                      <a:pt x="500499" y="168959"/>
                      <a:pt x="504645" y="172622"/>
                    </a:cubicBezTo>
                    <a:cubicBezTo>
                      <a:pt x="531036" y="195944"/>
                      <a:pt x="545268" y="223826"/>
                      <a:pt x="564871" y="253951"/>
                    </a:cubicBezTo>
                    <a:cubicBezTo>
                      <a:pt x="587335" y="288455"/>
                      <a:pt x="609810" y="322971"/>
                      <a:pt x="632274" y="357475"/>
                    </a:cubicBezTo>
                    <a:cubicBezTo>
                      <a:pt x="655622" y="393325"/>
                      <a:pt x="685166" y="434960"/>
                      <a:pt x="734627" y="422129"/>
                    </a:cubicBezTo>
                    <a:cubicBezTo>
                      <a:pt x="780112" y="410328"/>
                      <a:pt x="790719" y="358312"/>
                      <a:pt x="797375" y="318447"/>
                    </a:cubicBezTo>
                    <a:cubicBezTo>
                      <a:pt x="803763" y="280172"/>
                      <a:pt x="804806" y="241533"/>
                      <a:pt x="808540" y="202990"/>
                    </a:cubicBezTo>
                    <a:cubicBezTo>
                      <a:pt x="808831" y="200019"/>
                      <a:pt x="809182" y="197096"/>
                      <a:pt x="809534" y="194161"/>
                    </a:cubicBezTo>
                    <a:cubicBezTo>
                      <a:pt x="834725" y="231151"/>
                      <a:pt x="859977" y="268105"/>
                      <a:pt x="885604" y="304791"/>
                    </a:cubicBezTo>
                    <a:cubicBezTo>
                      <a:pt x="907668" y="336385"/>
                      <a:pt x="935538" y="364570"/>
                      <a:pt x="977532" y="359719"/>
                    </a:cubicBezTo>
                    <a:cubicBezTo>
                      <a:pt x="1014725" y="355425"/>
                      <a:pt x="1039576" y="326367"/>
                      <a:pt x="1054997" y="294434"/>
                    </a:cubicBezTo>
                    <a:cubicBezTo>
                      <a:pt x="1071581" y="260088"/>
                      <a:pt x="1085837" y="224699"/>
                      <a:pt x="1096202" y="187963"/>
                    </a:cubicBezTo>
                    <a:cubicBezTo>
                      <a:pt x="1100130" y="174065"/>
                      <a:pt x="1103039" y="159900"/>
                      <a:pt x="1107052" y="146025"/>
                    </a:cubicBezTo>
                    <a:cubicBezTo>
                      <a:pt x="1108846" y="139828"/>
                      <a:pt x="1110895" y="133752"/>
                      <a:pt x="1113089" y="127688"/>
                    </a:cubicBezTo>
                    <a:cubicBezTo>
                      <a:pt x="1113295" y="127130"/>
                      <a:pt x="1114398" y="124523"/>
                      <a:pt x="1115138" y="122715"/>
                    </a:cubicBezTo>
                    <a:cubicBezTo>
                      <a:pt x="1116265" y="120751"/>
                      <a:pt x="1118896" y="115742"/>
                      <a:pt x="1118823" y="115863"/>
                    </a:cubicBezTo>
                    <a:cubicBezTo>
                      <a:pt x="1119248" y="115172"/>
                      <a:pt x="1119745" y="114517"/>
                      <a:pt x="1120169" y="113826"/>
                    </a:cubicBezTo>
                    <a:cubicBezTo>
                      <a:pt x="1121248" y="114941"/>
                      <a:pt x="1122084" y="115791"/>
                      <a:pt x="1121781" y="115402"/>
                    </a:cubicBezTo>
                    <a:cubicBezTo>
                      <a:pt x="1140632" y="139525"/>
                      <a:pt x="1156877" y="177643"/>
                      <a:pt x="1172915" y="206883"/>
                    </a:cubicBezTo>
                    <a:cubicBezTo>
                      <a:pt x="1190627" y="239180"/>
                      <a:pt x="1207308" y="272349"/>
                      <a:pt x="1226244" y="303943"/>
                    </a:cubicBezTo>
                    <a:cubicBezTo>
                      <a:pt x="1245543" y="336142"/>
                      <a:pt x="1274832" y="367917"/>
                      <a:pt x="1314510" y="371264"/>
                    </a:cubicBezTo>
                    <a:cubicBezTo>
                      <a:pt x="1392241" y="377814"/>
                      <a:pt x="1426415" y="276715"/>
                      <a:pt x="1445994" y="217992"/>
                    </a:cubicBezTo>
                    <a:cubicBezTo>
                      <a:pt x="1454153" y="193530"/>
                      <a:pt x="1461450" y="168777"/>
                      <a:pt x="1470070" y="144473"/>
                    </a:cubicBezTo>
                    <a:cubicBezTo>
                      <a:pt x="1496740" y="195665"/>
                      <a:pt x="1514294" y="251623"/>
                      <a:pt x="1546722" y="299734"/>
                    </a:cubicBezTo>
                    <a:cubicBezTo>
                      <a:pt x="1568883" y="332625"/>
                      <a:pt x="1597250" y="370706"/>
                      <a:pt x="1639401" y="376261"/>
                    </a:cubicBezTo>
                    <a:cubicBezTo>
                      <a:pt x="1685711" y="382362"/>
                      <a:pt x="1718090" y="348343"/>
                      <a:pt x="1733681" y="308211"/>
                    </a:cubicBezTo>
                    <a:cubicBezTo>
                      <a:pt x="1748058" y="271197"/>
                      <a:pt x="1754107" y="229489"/>
                      <a:pt x="1763418" y="190923"/>
                    </a:cubicBezTo>
                    <a:cubicBezTo>
                      <a:pt x="1778656" y="220684"/>
                      <a:pt x="1793883" y="250446"/>
                      <a:pt x="1809121" y="280208"/>
                    </a:cubicBezTo>
                    <a:cubicBezTo>
                      <a:pt x="1825499" y="312202"/>
                      <a:pt x="1841489" y="345699"/>
                      <a:pt x="1871529" y="367262"/>
                    </a:cubicBezTo>
                    <a:cubicBezTo>
                      <a:pt x="1905582" y="391700"/>
                      <a:pt x="1949418" y="388862"/>
                      <a:pt x="1981665" y="362860"/>
                    </a:cubicBezTo>
                    <a:cubicBezTo>
                      <a:pt x="2036339" y="318763"/>
                      <a:pt x="2044122" y="236815"/>
                      <a:pt x="2060439" y="173483"/>
                    </a:cubicBezTo>
                    <a:cubicBezTo>
                      <a:pt x="2061469" y="169468"/>
                      <a:pt x="2062755" y="165454"/>
                      <a:pt x="2064149" y="161452"/>
                    </a:cubicBezTo>
                    <a:cubicBezTo>
                      <a:pt x="2086794" y="186787"/>
                      <a:pt x="2108991" y="213565"/>
                      <a:pt x="2134776" y="235359"/>
                    </a:cubicBezTo>
                    <a:cubicBezTo>
                      <a:pt x="2172757" y="267450"/>
                      <a:pt x="2221648" y="240065"/>
                      <a:pt x="2216241" y="1912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591631" y="9453553"/>
              <a:ext cx="2057943" cy="456357"/>
              <a:chOff x="591631" y="9453553"/>
              <a:chExt cx="2057943" cy="456357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591631" y="9453553"/>
                <a:ext cx="2057943" cy="456357"/>
              </a:xfrm>
              <a:custGeom>
                <a:rect b="b" l="l" r="r" t="t"/>
                <a:pathLst>
                  <a:path extrusionOk="0" h="456357" w="2057943">
                    <a:moveTo>
                      <a:pt x="2040451" y="145557"/>
                    </a:moveTo>
                    <a:cubicBezTo>
                      <a:pt x="2026764" y="136958"/>
                      <a:pt x="2005052" y="137637"/>
                      <a:pt x="1993656" y="150105"/>
                    </a:cubicBezTo>
                    <a:cubicBezTo>
                      <a:pt x="1977897" y="167339"/>
                      <a:pt x="1962428" y="183081"/>
                      <a:pt x="1948826" y="202182"/>
                    </a:cubicBezTo>
                    <a:cubicBezTo>
                      <a:pt x="1937540" y="218034"/>
                      <a:pt x="1925854" y="233763"/>
                      <a:pt x="1912858" y="248244"/>
                    </a:cubicBezTo>
                    <a:cubicBezTo>
                      <a:pt x="1911343" y="249930"/>
                      <a:pt x="1905269" y="255957"/>
                      <a:pt x="1900965" y="260263"/>
                    </a:cubicBezTo>
                    <a:cubicBezTo>
                      <a:pt x="1897862" y="257558"/>
                      <a:pt x="1894262" y="254611"/>
                      <a:pt x="1890055" y="249978"/>
                    </a:cubicBezTo>
                    <a:cubicBezTo>
                      <a:pt x="1883521" y="242799"/>
                      <a:pt x="1881036" y="239657"/>
                      <a:pt x="1877665" y="234685"/>
                    </a:cubicBezTo>
                    <a:cubicBezTo>
                      <a:pt x="1856972" y="204135"/>
                      <a:pt x="1843467" y="169255"/>
                      <a:pt x="1828325" y="135806"/>
                    </a:cubicBezTo>
                    <a:cubicBezTo>
                      <a:pt x="1812663" y="101205"/>
                      <a:pt x="1794139" y="56296"/>
                      <a:pt x="1760789" y="35387"/>
                    </a:cubicBezTo>
                    <a:cubicBezTo>
                      <a:pt x="1736047" y="19876"/>
                      <a:pt x="1702503" y="21186"/>
                      <a:pt x="1680476" y="41124"/>
                    </a:cubicBezTo>
                    <a:cubicBezTo>
                      <a:pt x="1664207" y="55847"/>
                      <a:pt x="1656727" y="75689"/>
                      <a:pt x="1652254" y="96609"/>
                    </a:cubicBezTo>
                    <a:cubicBezTo>
                      <a:pt x="1642543" y="141907"/>
                      <a:pt x="1631524" y="186889"/>
                      <a:pt x="1618795" y="231435"/>
                    </a:cubicBezTo>
                    <a:cubicBezTo>
                      <a:pt x="1612600" y="253131"/>
                      <a:pt x="1606029" y="274719"/>
                      <a:pt x="1599095" y="296197"/>
                    </a:cubicBezTo>
                    <a:cubicBezTo>
                      <a:pt x="1598622" y="297689"/>
                      <a:pt x="1598162" y="299229"/>
                      <a:pt x="1597701" y="300745"/>
                    </a:cubicBezTo>
                    <a:cubicBezTo>
                      <a:pt x="1596452" y="298756"/>
                      <a:pt x="1595155" y="296792"/>
                      <a:pt x="1593943" y="294778"/>
                    </a:cubicBezTo>
                    <a:cubicBezTo>
                      <a:pt x="1584075" y="278236"/>
                      <a:pt x="1575880" y="260748"/>
                      <a:pt x="1568655" y="242896"/>
                    </a:cubicBezTo>
                    <a:cubicBezTo>
                      <a:pt x="1563903" y="231156"/>
                      <a:pt x="1556447" y="209035"/>
                      <a:pt x="1550713" y="191898"/>
                    </a:cubicBezTo>
                    <a:cubicBezTo>
                      <a:pt x="1544506" y="173354"/>
                      <a:pt x="1538324" y="154798"/>
                      <a:pt x="1531426" y="136497"/>
                    </a:cubicBezTo>
                    <a:cubicBezTo>
                      <a:pt x="1514914" y="92667"/>
                      <a:pt x="1495324" y="52281"/>
                      <a:pt x="1465332" y="15922"/>
                    </a:cubicBezTo>
                    <a:cubicBezTo>
                      <a:pt x="1440432" y="-14252"/>
                      <a:pt x="1393056" y="1975"/>
                      <a:pt x="1381478" y="35278"/>
                    </a:cubicBezTo>
                    <a:cubicBezTo>
                      <a:pt x="1363767" y="86276"/>
                      <a:pt x="1346056" y="137274"/>
                      <a:pt x="1328344" y="188272"/>
                    </a:cubicBezTo>
                    <a:cubicBezTo>
                      <a:pt x="1319761" y="212964"/>
                      <a:pt x="1311590" y="237850"/>
                      <a:pt x="1302571" y="262385"/>
                    </a:cubicBezTo>
                    <a:cubicBezTo>
                      <a:pt x="1301141" y="266278"/>
                      <a:pt x="1299662" y="270147"/>
                      <a:pt x="1298073" y="273979"/>
                    </a:cubicBezTo>
                    <a:cubicBezTo>
                      <a:pt x="1297589" y="275144"/>
                      <a:pt x="1297382" y="275738"/>
                      <a:pt x="1297298" y="276053"/>
                    </a:cubicBezTo>
                    <a:cubicBezTo>
                      <a:pt x="1296897" y="276744"/>
                      <a:pt x="1296594" y="277266"/>
                      <a:pt x="1296025" y="278272"/>
                    </a:cubicBezTo>
                    <a:cubicBezTo>
                      <a:pt x="1293576" y="282626"/>
                      <a:pt x="1290957" y="286823"/>
                      <a:pt x="1288424" y="291104"/>
                    </a:cubicBezTo>
                    <a:cubicBezTo>
                      <a:pt x="1287708" y="292317"/>
                      <a:pt x="1287248" y="293154"/>
                      <a:pt x="1286933" y="293772"/>
                    </a:cubicBezTo>
                    <a:cubicBezTo>
                      <a:pt x="1286411" y="294136"/>
                      <a:pt x="1285672" y="294706"/>
                      <a:pt x="1284375" y="295894"/>
                    </a:cubicBezTo>
                    <a:cubicBezTo>
                      <a:pt x="1283950" y="296283"/>
                      <a:pt x="1283514" y="296658"/>
                      <a:pt x="1283090" y="297046"/>
                    </a:cubicBezTo>
                    <a:cubicBezTo>
                      <a:pt x="1282908" y="297143"/>
                      <a:pt x="1282786" y="297192"/>
                      <a:pt x="1282532" y="297337"/>
                    </a:cubicBezTo>
                    <a:cubicBezTo>
                      <a:pt x="1282580" y="297362"/>
                      <a:pt x="1282629" y="297398"/>
                      <a:pt x="1282678" y="297423"/>
                    </a:cubicBezTo>
                    <a:cubicBezTo>
                      <a:pt x="1282653" y="297447"/>
                      <a:pt x="1282617" y="297471"/>
                      <a:pt x="1282593" y="297495"/>
                    </a:cubicBezTo>
                    <a:cubicBezTo>
                      <a:pt x="1282399" y="297544"/>
                      <a:pt x="1282229" y="297580"/>
                      <a:pt x="1282035" y="297616"/>
                    </a:cubicBezTo>
                    <a:cubicBezTo>
                      <a:pt x="1282011" y="297629"/>
                      <a:pt x="1281974" y="297653"/>
                      <a:pt x="1281950" y="297665"/>
                    </a:cubicBezTo>
                    <a:cubicBezTo>
                      <a:pt x="1281938" y="297653"/>
                      <a:pt x="1281926" y="297653"/>
                      <a:pt x="1281914" y="297641"/>
                    </a:cubicBezTo>
                    <a:cubicBezTo>
                      <a:pt x="1278568" y="298393"/>
                      <a:pt x="1278010" y="298478"/>
                      <a:pt x="1280604" y="297786"/>
                    </a:cubicBezTo>
                    <a:cubicBezTo>
                      <a:pt x="1280459" y="297240"/>
                      <a:pt x="1280568" y="296986"/>
                      <a:pt x="1280786" y="296865"/>
                    </a:cubicBezTo>
                    <a:cubicBezTo>
                      <a:pt x="1280289" y="296513"/>
                      <a:pt x="1280035" y="296355"/>
                      <a:pt x="1279453" y="295931"/>
                    </a:cubicBezTo>
                    <a:cubicBezTo>
                      <a:pt x="1280192" y="296464"/>
                      <a:pt x="1280592" y="296731"/>
                      <a:pt x="1280786" y="296853"/>
                    </a:cubicBezTo>
                    <a:cubicBezTo>
                      <a:pt x="1280811" y="296840"/>
                      <a:pt x="1280823" y="296816"/>
                      <a:pt x="1280847" y="296804"/>
                    </a:cubicBezTo>
                    <a:cubicBezTo>
                      <a:pt x="1280168" y="296125"/>
                      <a:pt x="1276410" y="293141"/>
                      <a:pt x="1276580" y="293481"/>
                    </a:cubicBezTo>
                    <a:cubicBezTo>
                      <a:pt x="1261778" y="279764"/>
                      <a:pt x="1250806" y="264714"/>
                      <a:pt x="1240345" y="247698"/>
                    </a:cubicBezTo>
                    <a:cubicBezTo>
                      <a:pt x="1216269" y="208562"/>
                      <a:pt x="1198654" y="165969"/>
                      <a:pt x="1178567" y="124758"/>
                    </a:cubicBezTo>
                    <a:cubicBezTo>
                      <a:pt x="1156879" y="80248"/>
                      <a:pt x="1126839" y="12029"/>
                      <a:pt x="1065133" y="29020"/>
                    </a:cubicBezTo>
                    <a:cubicBezTo>
                      <a:pt x="1010375" y="44107"/>
                      <a:pt x="997852" y="112848"/>
                      <a:pt x="981850" y="158995"/>
                    </a:cubicBezTo>
                    <a:cubicBezTo>
                      <a:pt x="973376" y="183408"/>
                      <a:pt x="964914" y="207822"/>
                      <a:pt x="956440" y="232247"/>
                    </a:cubicBezTo>
                    <a:cubicBezTo>
                      <a:pt x="948815" y="254235"/>
                      <a:pt x="942875" y="278988"/>
                      <a:pt x="931116" y="298356"/>
                    </a:cubicBezTo>
                    <a:cubicBezTo>
                      <a:pt x="926363" y="306179"/>
                      <a:pt x="929831" y="301558"/>
                      <a:pt x="926303" y="305657"/>
                    </a:cubicBezTo>
                    <a:cubicBezTo>
                      <a:pt x="925418" y="306688"/>
                      <a:pt x="917405" y="314414"/>
                      <a:pt x="921963" y="310084"/>
                    </a:cubicBezTo>
                    <a:cubicBezTo>
                      <a:pt x="918350" y="313516"/>
                      <a:pt x="919223" y="313262"/>
                      <a:pt x="916520" y="313383"/>
                    </a:cubicBezTo>
                    <a:cubicBezTo>
                      <a:pt x="916496" y="313371"/>
                      <a:pt x="916471" y="313346"/>
                      <a:pt x="916447" y="313334"/>
                    </a:cubicBezTo>
                    <a:cubicBezTo>
                      <a:pt x="916289" y="313346"/>
                      <a:pt x="916120" y="313359"/>
                      <a:pt x="915926" y="313371"/>
                    </a:cubicBezTo>
                    <a:cubicBezTo>
                      <a:pt x="916071" y="313359"/>
                      <a:pt x="916314" y="313334"/>
                      <a:pt x="916423" y="313322"/>
                    </a:cubicBezTo>
                    <a:cubicBezTo>
                      <a:pt x="915732" y="312849"/>
                      <a:pt x="914701" y="312182"/>
                      <a:pt x="912980" y="311176"/>
                    </a:cubicBezTo>
                    <a:cubicBezTo>
                      <a:pt x="911986" y="309817"/>
                      <a:pt x="910543" y="307865"/>
                      <a:pt x="909404" y="306312"/>
                    </a:cubicBezTo>
                    <a:cubicBezTo>
                      <a:pt x="909234" y="306045"/>
                      <a:pt x="908349" y="304736"/>
                      <a:pt x="905924" y="301134"/>
                    </a:cubicBezTo>
                    <a:cubicBezTo>
                      <a:pt x="901027" y="293845"/>
                      <a:pt x="896614" y="286168"/>
                      <a:pt x="892262" y="278539"/>
                    </a:cubicBezTo>
                    <a:cubicBezTo>
                      <a:pt x="868235" y="236359"/>
                      <a:pt x="850063" y="191231"/>
                      <a:pt x="828860" y="147631"/>
                    </a:cubicBezTo>
                    <a:cubicBezTo>
                      <a:pt x="808687" y="106141"/>
                      <a:pt x="783957" y="47273"/>
                      <a:pt x="735017" y="34017"/>
                    </a:cubicBezTo>
                    <a:cubicBezTo>
                      <a:pt x="672548" y="17098"/>
                      <a:pt x="639550" y="75979"/>
                      <a:pt x="619135" y="123509"/>
                    </a:cubicBezTo>
                    <a:cubicBezTo>
                      <a:pt x="602369" y="162512"/>
                      <a:pt x="590852" y="203528"/>
                      <a:pt x="574450" y="242677"/>
                    </a:cubicBezTo>
                    <a:cubicBezTo>
                      <a:pt x="568631" y="256576"/>
                      <a:pt x="559236" y="274501"/>
                      <a:pt x="548653" y="289770"/>
                    </a:cubicBezTo>
                    <a:cubicBezTo>
                      <a:pt x="543404" y="297362"/>
                      <a:pt x="541428" y="300297"/>
                      <a:pt x="534893" y="306676"/>
                    </a:cubicBezTo>
                    <a:cubicBezTo>
                      <a:pt x="534518" y="307040"/>
                      <a:pt x="533523" y="308265"/>
                      <a:pt x="532420" y="309502"/>
                    </a:cubicBezTo>
                    <a:cubicBezTo>
                      <a:pt x="531657" y="309235"/>
                      <a:pt x="530856" y="309090"/>
                      <a:pt x="530093" y="308774"/>
                    </a:cubicBezTo>
                    <a:cubicBezTo>
                      <a:pt x="529208" y="308447"/>
                      <a:pt x="528747" y="308301"/>
                      <a:pt x="528299" y="308168"/>
                    </a:cubicBezTo>
                    <a:cubicBezTo>
                      <a:pt x="527523" y="307695"/>
                      <a:pt x="526432" y="307052"/>
                      <a:pt x="524868" y="306179"/>
                    </a:cubicBezTo>
                    <a:cubicBezTo>
                      <a:pt x="520637" y="303802"/>
                      <a:pt x="516527" y="301231"/>
                      <a:pt x="512527" y="298490"/>
                    </a:cubicBezTo>
                    <a:cubicBezTo>
                      <a:pt x="510733" y="297253"/>
                      <a:pt x="508987" y="295931"/>
                      <a:pt x="507229" y="294621"/>
                    </a:cubicBezTo>
                    <a:cubicBezTo>
                      <a:pt x="507023" y="294257"/>
                      <a:pt x="500210" y="288581"/>
                      <a:pt x="499955" y="288351"/>
                    </a:cubicBezTo>
                    <a:cubicBezTo>
                      <a:pt x="486851" y="275980"/>
                      <a:pt x="475504" y="261997"/>
                      <a:pt x="464666" y="247650"/>
                    </a:cubicBezTo>
                    <a:cubicBezTo>
                      <a:pt x="463733" y="246425"/>
                      <a:pt x="463211" y="245734"/>
                      <a:pt x="462678" y="245054"/>
                    </a:cubicBezTo>
                    <a:cubicBezTo>
                      <a:pt x="462181" y="244302"/>
                      <a:pt x="461490" y="243284"/>
                      <a:pt x="460411" y="241719"/>
                    </a:cubicBezTo>
                    <a:cubicBezTo>
                      <a:pt x="457550" y="237571"/>
                      <a:pt x="454652" y="233448"/>
                      <a:pt x="451804" y="229288"/>
                    </a:cubicBezTo>
                    <a:cubicBezTo>
                      <a:pt x="447027" y="222351"/>
                      <a:pt x="442299" y="215377"/>
                      <a:pt x="437499" y="208452"/>
                    </a:cubicBezTo>
                    <a:cubicBezTo>
                      <a:pt x="425558" y="191231"/>
                      <a:pt x="413471" y="174009"/>
                      <a:pt x="400075" y="157879"/>
                    </a:cubicBezTo>
                    <a:cubicBezTo>
                      <a:pt x="371817" y="123848"/>
                      <a:pt x="326842" y="80091"/>
                      <a:pt x="278653" y="89769"/>
                    </a:cubicBezTo>
                    <a:cubicBezTo>
                      <a:pt x="246904" y="96148"/>
                      <a:pt x="228586" y="121980"/>
                      <a:pt x="214524" y="148771"/>
                    </a:cubicBezTo>
                    <a:cubicBezTo>
                      <a:pt x="201540" y="173512"/>
                      <a:pt x="190266" y="199174"/>
                      <a:pt x="179210" y="224825"/>
                    </a:cubicBezTo>
                    <a:cubicBezTo>
                      <a:pt x="162286" y="264046"/>
                      <a:pt x="146612" y="302104"/>
                      <a:pt x="122839" y="337772"/>
                    </a:cubicBezTo>
                    <a:cubicBezTo>
                      <a:pt x="115310" y="316560"/>
                      <a:pt x="109649" y="294294"/>
                      <a:pt x="104497" y="272657"/>
                    </a:cubicBezTo>
                    <a:cubicBezTo>
                      <a:pt x="91210" y="216881"/>
                      <a:pt x="81742" y="160268"/>
                      <a:pt x="70686" y="104056"/>
                    </a:cubicBezTo>
                    <a:cubicBezTo>
                      <a:pt x="64819" y="74233"/>
                      <a:pt x="15685" y="70971"/>
                      <a:pt x="9090" y="102127"/>
                    </a:cubicBezTo>
                    <a:cubicBezTo>
                      <a:pt x="-2754" y="158061"/>
                      <a:pt x="-2305" y="211399"/>
                      <a:pt x="6290" y="267879"/>
                    </a:cubicBezTo>
                    <a:cubicBezTo>
                      <a:pt x="10290" y="294197"/>
                      <a:pt x="16716" y="320199"/>
                      <a:pt x="24159" y="345740"/>
                    </a:cubicBezTo>
                    <a:cubicBezTo>
                      <a:pt x="31069" y="369438"/>
                      <a:pt x="37700" y="395306"/>
                      <a:pt x="51326" y="416130"/>
                    </a:cubicBezTo>
                    <a:cubicBezTo>
                      <a:pt x="68128" y="441793"/>
                      <a:pt x="94447" y="459475"/>
                      <a:pt x="126076" y="455897"/>
                    </a:cubicBezTo>
                    <a:cubicBezTo>
                      <a:pt x="157389" y="452356"/>
                      <a:pt x="176822" y="430587"/>
                      <a:pt x="194921" y="406913"/>
                    </a:cubicBezTo>
                    <a:cubicBezTo>
                      <a:pt x="224864" y="367764"/>
                      <a:pt x="244697" y="321848"/>
                      <a:pt x="264167" y="276914"/>
                    </a:cubicBezTo>
                    <a:cubicBezTo>
                      <a:pt x="272943" y="256649"/>
                      <a:pt x="281151" y="236856"/>
                      <a:pt x="290315" y="218082"/>
                    </a:cubicBezTo>
                    <a:cubicBezTo>
                      <a:pt x="293613" y="211327"/>
                      <a:pt x="297044" y="204608"/>
                      <a:pt x="300608" y="197962"/>
                    </a:cubicBezTo>
                    <a:cubicBezTo>
                      <a:pt x="302923" y="200048"/>
                      <a:pt x="305275" y="202085"/>
                      <a:pt x="307481" y="204232"/>
                    </a:cubicBezTo>
                    <a:cubicBezTo>
                      <a:pt x="313967" y="210551"/>
                      <a:pt x="320053" y="217245"/>
                      <a:pt x="325884" y="224158"/>
                    </a:cubicBezTo>
                    <a:cubicBezTo>
                      <a:pt x="331424" y="230719"/>
                      <a:pt x="336673" y="237535"/>
                      <a:pt x="341777" y="244436"/>
                    </a:cubicBezTo>
                    <a:cubicBezTo>
                      <a:pt x="343219" y="246485"/>
                      <a:pt x="347135" y="251919"/>
                      <a:pt x="347087" y="251846"/>
                    </a:cubicBezTo>
                    <a:cubicBezTo>
                      <a:pt x="349984" y="255993"/>
                      <a:pt x="352845" y="260154"/>
                      <a:pt x="355706" y="264325"/>
                    </a:cubicBezTo>
                    <a:cubicBezTo>
                      <a:pt x="378473" y="297507"/>
                      <a:pt x="400791" y="332666"/>
                      <a:pt x="430892" y="359808"/>
                    </a:cubicBezTo>
                    <a:cubicBezTo>
                      <a:pt x="468666" y="393888"/>
                      <a:pt x="524347" y="427227"/>
                      <a:pt x="575287" y="399964"/>
                    </a:cubicBezTo>
                    <a:cubicBezTo>
                      <a:pt x="619814" y="376145"/>
                      <a:pt x="646642" y="324625"/>
                      <a:pt x="666062" y="280225"/>
                    </a:cubicBezTo>
                    <a:cubicBezTo>
                      <a:pt x="684259" y="238638"/>
                      <a:pt x="696054" y="194590"/>
                      <a:pt x="714202" y="152992"/>
                    </a:cubicBezTo>
                    <a:cubicBezTo>
                      <a:pt x="714808" y="151585"/>
                      <a:pt x="715681" y="149887"/>
                      <a:pt x="716384" y="148359"/>
                    </a:cubicBezTo>
                    <a:cubicBezTo>
                      <a:pt x="721973" y="157927"/>
                      <a:pt x="727404" y="167593"/>
                      <a:pt x="732471" y="177441"/>
                    </a:cubicBezTo>
                    <a:cubicBezTo>
                      <a:pt x="755650" y="222545"/>
                      <a:pt x="774210" y="269904"/>
                      <a:pt x="798322" y="314547"/>
                    </a:cubicBezTo>
                    <a:cubicBezTo>
                      <a:pt x="823429" y="361021"/>
                      <a:pt x="855045" y="411509"/>
                      <a:pt x="914010" y="412977"/>
                    </a:cubicBezTo>
                    <a:cubicBezTo>
                      <a:pt x="975485" y="414505"/>
                      <a:pt x="1014315" y="362501"/>
                      <a:pt x="1034184" y="311042"/>
                    </a:cubicBezTo>
                    <a:cubicBezTo>
                      <a:pt x="1052926" y="262506"/>
                      <a:pt x="1068782" y="212637"/>
                      <a:pt x="1085682" y="163397"/>
                    </a:cubicBezTo>
                    <a:cubicBezTo>
                      <a:pt x="1089488" y="170116"/>
                      <a:pt x="1093210" y="176847"/>
                      <a:pt x="1096447" y="183638"/>
                    </a:cubicBezTo>
                    <a:cubicBezTo>
                      <a:pt x="1120777" y="234709"/>
                      <a:pt x="1143568" y="285743"/>
                      <a:pt x="1177524" y="331356"/>
                    </a:cubicBezTo>
                    <a:cubicBezTo>
                      <a:pt x="1213335" y="379467"/>
                      <a:pt x="1272082" y="417161"/>
                      <a:pt x="1331363" y="384234"/>
                    </a:cubicBezTo>
                    <a:cubicBezTo>
                      <a:pt x="1380884" y="356728"/>
                      <a:pt x="1396547" y="295045"/>
                      <a:pt x="1413737" y="245551"/>
                    </a:cubicBezTo>
                    <a:cubicBezTo>
                      <a:pt x="1422211" y="221162"/>
                      <a:pt x="1430685" y="196773"/>
                      <a:pt x="1439147" y="172372"/>
                    </a:cubicBezTo>
                    <a:cubicBezTo>
                      <a:pt x="1439219" y="172566"/>
                      <a:pt x="1439304" y="172784"/>
                      <a:pt x="1439377" y="172978"/>
                    </a:cubicBezTo>
                    <a:cubicBezTo>
                      <a:pt x="1453452" y="212103"/>
                      <a:pt x="1465453" y="251858"/>
                      <a:pt x="1481080" y="290425"/>
                    </a:cubicBezTo>
                    <a:cubicBezTo>
                      <a:pt x="1496075" y="327439"/>
                      <a:pt x="1516308" y="367728"/>
                      <a:pt x="1546458" y="394676"/>
                    </a:cubicBezTo>
                    <a:cubicBezTo>
                      <a:pt x="1568085" y="414008"/>
                      <a:pt x="1595955" y="424244"/>
                      <a:pt x="1624856" y="416615"/>
                    </a:cubicBezTo>
                    <a:cubicBezTo>
                      <a:pt x="1653211" y="409132"/>
                      <a:pt x="1671129" y="385204"/>
                      <a:pt x="1682149" y="359578"/>
                    </a:cubicBezTo>
                    <a:cubicBezTo>
                      <a:pt x="1700757" y="316330"/>
                      <a:pt x="1712201" y="268558"/>
                      <a:pt x="1724215" y="223115"/>
                    </a:cubicBezTo>
                    <a:cubicBezTo>
                      <a:pt x="1728531" y="206791"/>
                      <a:pt x="1732386" y="190345"/>
                      <a:pt x="1736277" y="173912"/>
                    </a:cubicBezTo>
                    <a:cubicBezTo>
                      <a:pt x="1743236" y="188914"/>
                      <a:pt x="1749854" y="204062"/>
                      <a:pt x="1756668" y="219125"/>
                    </a:cubicBezTo>
                    <a:cubicBezTo>
                      <a:pt x="1773337" y="255982"/>
                      <a:pt x="1792709" y="292789"/>
                      <a:pt x="1821100" y="322115"/>
                    </a:cubicBezTo>
                    <a:cubicBezTo>
                      <a:pt x="1840485" y="342138"/>
                      <a:pt x="1863809" y="360075"/>
                      <a:pt x="1892371" y="363010"/>
                    </a:cubicBezTo>
                    <a:cubicBezTo>
                      <a:pt x="1923490" y="366212"/>
                      <a:pt x="1951106" y="351477"/>
                      <a:pt x="1972624" y="329840"/>
                    </a:cubicBezTo>
                    <a:cubicBezTo>
                      <a:pt x="1991947" y="310411"/>
                      <a:pt x="2009828" y="288133"/>
                      <a:pt x="2025043" y="265356"/>
                    </a:cubicBezTo>
                    <a:cubicBezTo>
                      <a:pt x="2041190" y="241173"/>
                      <a:pt x="2050306" y="217815"/>
                      <a:pt x="2056671" y="189569"/>
                    </a:cubicBezTo>
                    <a:cubicBezTo>
                      <a:pt x="2060550" y="172723"/>
                      <a:pt x="2055677" y="155126"/>
                      <a:pt x="2040451" y="1455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508066" y="9766780"/>
                <a:ext cx="972" cy="95"/>
              </a:xfrm>
              <a:custGeom>
                <a:rect b="b" l="l" r="r" t="t"/>
                <a:pathLst>
                  <a:path extrusionOk="0" h="95" w="972">
                    <a:moveTo>
                      <a:pt x="0" y="83"/>
                    </a:moveTo>
                    <a:cubicBezTo>
                      <a:pt x="12" y="83"/>
                      <a:pt x="12" y="95"/>
                      <a:pt x="24" y="95"/>
                    </a:cubicBezTo>
                    <a:cubicBezTo>
                      <a:pt x="1067" y="10"/>
                      <a:pt x="1503" y="-62"/>
                      <a:pt x="0" y="83"/>
                    </a:cubicBezTo>
                    <a:close/>
                  </a:path>
                </a:pathLst>
              </a:custGeom>
              <a:solidFill>
                <a:srgbClr val="19191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872417" y="9750325"/>
                <a:ext cx="1745" cy="857"/>
              </a:xfrm>
              <a:custGeom>
                <a:rect b="b" l="l" r="r" t="t"/>
                <a:pathLst>
                  <a:path extrusionOk="0" h="857" w="1745">
                    <a:moveTo>
                      <a:pt x="0" y="69"/>
                    </a:moveTo>
                    <a:cubicBezTo>
                      <a:pt x="0" y="81"/>
                      <a:pt x="0" y="81"/>
                      <a:pt x="0" y="69"/>
                    </a:cubicBezTo>
                    <a:cubicBezTo>
                      <a:pt x="412" y="372"/>
                      <a:pt x="764" y="615"/>
                      <a:pt x="1127" y="858"/>
                    </a:cubicBezTo>
                    <a:cubicBezTo>
                      <a:pt x="1164" y="845"/>
                      <a:pt x="1212" y="833"/>
                      <a:pt x="1249" y="833"/>
                    </a:cubicBezTo>
                    <a:cubicBezTo>
                      <a:pt x="1394" y="748"/>
                      <a:pt x="1624" y="615"/>
                      <a:pt x="1746" y="554"/>
                    </a:cubicBezTo>
                    <a:cubicBezTo>
                      <a:pt x="1055" y="178"/>
                      <a:pt x="424" y="-76"/>
                      <a:pt x="73" y="21"/>
                    </a:cubicBezTo>
                    <a:cubicBezTo>
                      <a:pt x="194" y="166"/>
                      <a:pt x="182" y="178"/>
                      <a:pt x="0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Google Shape;85;p2"/>
            <p:cNvGrpSpPr/>
            <p:nvPr/>
          </p:nvGrpSpPr>
          <p:grpSpPr>
            <a:xfrm>
              <a:off x="-490768" y="5562563"/>
              <a:ext cx="3494680" cy="231400"/>
              <a:chOff x="-490768" y="5562563"/>
              <a:chExt cx="3494680" cy="231400"/>
            </a:xfrm>
          </p:grpSpPr>
          <p:sp>
            <p:nvSpPr>
              <p:cNvPr id="86" name="Google Shape;86;p2"/>
              <p:cNvSpPr/>
              <p:nvPr/>
            </p:nvSpPr>
            <p:spPr>
              <a:xfrm>
                <a:off x="2872695" y="5662691"/>
                <a:ext cx="131217" cy="131272"/>
              </a:xfrm>
              <a:custGeom>
                <a:rect b="b" l="l" r="r" t="t"/>
                <a:pathLst>
                  <a:path extrusionOk="0" h="131272" w="131217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592416" y="5654347"/>
                <a:ext cx="131217" cy="131272"/>
              </a:xfrm>
              <a:custGeom>
                <a:rect b="b" l="l" r="r" t="t"/>
                <a:pathLst>
                  <a:path extrusionOk="0" h="131272" w="131217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312124" y="5646003"/>
                <a:ext cx="131217" cy="131272"/>
              </a:xfrm>
              <a:custGeom>
                <a:rect b="b" l="l" r="r" t="t"/>
                <a:pathLst>
                  <a:path extrusionOk="0" h="131272" w="131217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031832" y="5637659"/>
                <a:ext cx="131217" cy="131272"/>
              </a:xfrm>
              <a:custGeom>
                <a:rect b="b" l="l" r="r" t="t"/>
                <a:pathLst>
                  <a:path extrusionOk="0" h="131272" w="131217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751540" y="5629315"/>
                <a:ext cx="131217" cy="131272"/>
              </a:xfrm>
              <a:custGeom>
                <a:rect b="b" l="l" r="r" t="t"/>
                <a:pathLst>
                  <a:path extrusionOk="0" h="131272" w="131217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471261" y="5620971"/>
                <a:ext cx="131217" cy="131272"/>
              </a:xfrm>
              <a:custGeom>
                <a:rect b="b" l="l" r="r" t="t"/>
                <a:pathLst>
                  <a:path extrusionOk="0" h="131272" w="131217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190969" y="5612627"/>
                <a:ext cx="131217" cy="131272"/>
              </a:xfrm>
              <a:custGeom>
                <a:rect b="b" l="l" r="r" t="t"/>
                <a:pathLst>
                  <a:path extrusionOk="0" h="131272" w="131217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910677" y="5604283"/>
                <a:ext cx="131217" cy="131272"/>
              </a:xfrm>
              <a:custGeom>
                <a:rect b="b" l="l" r="r" t="t"/>
                <a:pathLst>
                  <a:path extrusionOk="0" h="131272" w="131217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630386" y="5595939"/>
                <a:ext cx="131217" cy="131272"/>
              </a:xfrm>
              <a:custGeom>
                <a:rect b="b" l="l" r="r" t="t"/>
                <a:pathLst>
                  <a:path extrusionOk="0" h="131272" w="131217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50094" y="5587595"/>
                <a:ext cx="131217" cy="131272"/>
              </a:xfrm>
              <a:custGeom>
                <a:rect b="b" l="l" r="r" t="t"/>
                <a:pathLst>
                  <a:path extrusionOk="0" h="131272" w="131217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9814" y="5579251"/>
                <a:ext cx="131217" cy="131272"/>
              </a:xfrm>
              <a:custGeom>
                <a:rect b="b" l="l" r="r" t="t"/>
                <a:pathLst>
                  <a:path extrusionOk="0" h="131272" w="131217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-210476" y="5570907"/>
                <a:ext cx="131217" cy="131272"/>
              </a:xfrm>
              <a:custGeom>
                <a:rect b="b" l="l" r="r" t="t"/>
                <a:pathLst>
                  <a:path extrusionOk="0" h="131272" w="131217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-490768" y="5562563"/>
                <a:ext cx="131217" cy="131272"/>
              </a:xfrm>
              <a:custGeom>
                <a:rect b="b" l="l" r="r" t="t"/>
                <a:pathLst>
                  <a:path extrusionOk="0" h="131272" w="131217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" name="Google Shape;99;p2"/>
            <p:cNvGrpSpPr/>
            <p:nvPr/>
          </p:nvGrpSpPr>
          <p:grpSpPr>
            <a:xfrm>
              <a:off x="-649942" y="5172954"/>
              <a:ext cx="3748255" cy="572900"/>
              <a:chOff x="-649942" y="5172954"/>
              <a:chExt cx="3748255" cy="572900"/>
            </a:xfrm>
          </p:grpSpPr>
          <p:sp>
            <p:nvSpPr>
              <p:cNvPr id="100" name="Google Shape;100;p2"/>
              <p:cNvSpPr/>
              <p:nvPr/>
            </p:nvSpPr>
            <p:spPr>
              <a:xfrm>
                <a:off x="2714692" y="5269133"/>
                <a:ext cx="383621" cy="476721"/>
              </a:xfrm>
              <a:custGeom>
                <a:rect b="b" l="l" r="r" t="t"/>
                <a:pathLst>
                  <a:path extrusionOk="0" h="476721" w="383621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1" y="75553"/>
                    </a:cubicBezTo>
                    <a:cubicBezTo>
                      <a:pt x="300337" y="95297"/>
                      <a:pt x="329129" y="148793"/>
                      <a:pt x="330802" y="200810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2" y="137975"/>
                      <a:pt x="363922" y="70132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434303" y="5261116"/>
                <a:ext cx="383621" cy="476721"/>
              </a:xfrm>
              <a:custGeom>
                <a:rect b="b" l="l" r="r" t="t"/>
                <a:pathLst>
                  <a:path extrusionOk="0" h="476721" w="383621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1" y="75553"/>
                    </a:cubicBezTo>
                    <a:cubicBezTo>
                      <a:pt x="300337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2" y="137975"/>
                      <a:pt x="363922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153914" y="5253100"/>
                <a:ext cx="383622" cy="476721"/>
              </a:xfrm>
              <a:custGeom>
                <a:rect b="b" l="l" r="r" t="t"/>
                <a:pathLst>
                  <a:path extrusionOk="0" h="476721" w="383622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9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3" y="137987"/>
                      <a:pt x="363934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873526" y="5245083"/>
                <a:ext cx="383626" cy="476721"/>
              </a:xfrm>
              <a:custGeom>
                <a:rect b="b" l="l" r="r" t="t"/>
                <a:pathLst>
                  <a:path extrusionOk="0" h="476721" w="383626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805" y="137987"/>
                      <a:pt x="363934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593149" y="5237067"/>
                <a:ext cx="383621" cy="476721"/>
              </a:xfrm>
              <a:custGeom>
                <a:rect b="b" l="l" r="r" t="t"/>
                <a:pathLst>
                  <a:path extrusionOk="0" h="476721" w="383621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9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5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3" y="137987"/>
                      <a:pt x="363922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1312760" y="5229050"/>
                <a:ext cx="383621" cy="476721"/>
              </a:xfrm>
              <a:custGeom>
                <a:rect b="b" l="l" r="r" t="t"/>
                <a:pathLst>
                  <a:path extrusionOk="0" h="476721" w="383621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9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2" y="137987"/>
                      <a:pt x="363922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1032372" y="5221046"/>
                <a:ext cx="383621" cy="476721"/>
              </a:xfrm>
              <a:custGeom>
                <a:rect b="b" l="l" r="r" t="t"/>
                <a:pathLst>
                  <a:path extrusionOk="0" h="476721" w="383621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10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2" y="137975"/>
                      <a:pt x="363922" y="70132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751983" y="5213029"/>
                <a:ext cx="383626" cy="476721"/>
              </a:xfrm>
              <a:custGeom>
                <a:rect b="b" l="l" r="r" t="t"/>
                <a:pathLst>
                  <a:path extrusionOk="0" h="476721" w="383626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805" y="137975"/>
                      <a:pt x="363934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71603" y="5205013"/>
                <a:ext cx="383617" cy="476734"/>
              </a:xfrm>
              <a:custGeom>
                <a:rect b="b" l="l" r="r" t="t"/>
                <a:pathLst>
                  <a:path extrusionOk="0" h="476734" w="383617">
                    <a:moveTo>
                      <a:pt x="305384" y="30631"/>
                    </a:moveTo>
                    <a:cubicBezTo>
                      <a:pt x="249231" y="-7269"/>
                      <a:pt x="174130" y="-9791"/>
                      <a:pt x="114850" y="21911"/>
                    </a:cubicBezTo>
                    <a:cubicBezTo>
                      <a:pt x="-6512" y="86832"/>
                      <a:pt x="-32721" y="258890"/>
                      <a:pt x="41131" y="368841"/>
                    </a:cubicBezTo>
                    <a:cubicBezTo>
                      <a:pt x="82276" y="430099"/>
                      <a:pt x="150746" y="471298"/>
                      <a:pt x="224598" y="476670"/>
                    </a:cubicBezTo>
                    <a:cubicBezTo>
                      <a:pt x="241291" y="477883"/>
                      <a:pt x="255547" y="461571"/>
                      <a:pt x="255547" y="445708"/>
                    </a:cubicBezTo>
                    <a:cubicBezTo>
                      <a:pt x="255547" y="427674"/>
                      <a:pt x="241315" y="416298"/>
                      <a:pt x="224598" y="414745"/>
                    </a:cubicBezTo>
                    <a:cubicBezTo>
                      <a:pt x="124548" y="405443"/>
                      <a:pt x="48902" y="312022"/>
                      <a:pt x="63182" y="211482"/>
                    </a:cubicBezTo>
                    <a:cubicBezTo>
                      <a:pt x="75705" y="123312"/>
                      <a:pt x="156346" y="38393"/>
                      <a:pt x="250383" y="75565"/>
                    </a:cubicBezTo>
                    <a:cubicBezTo>
                      <a:pt x="300329" y="95309"/>
                      <a:pt x="329121" y="148805"/>
                      <a:pt x="330794" y="200822"/>
                    </a:cubicBezTo>
                    <a:cubicBezTo>
                      <a:pt x="331667" y="228097"/>
                      <a:pt x="374897" y="236720"/>
                      <a:pt x="380485" y="207553"/>
                    </a:cubicBezTo>
                    <a:cubicBezTo>
                      <a:pt x="393796" y="137987"/>
                      <a:pt x="363925" y="70144"/>
                      <a:pt x="305384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91218" y="5196998"/>
                <a:ext cx="383621" cy="476732"/>
              </a:xfrm>
              <a:custGeom>
                <a:rect b="b" l="l" r="r" t="t"/>
                <a:pathLst>
                  <a:path extrusionOk="0" h="476732" w="383621">
                    <a:moveTo>
                      <a:pt x="305393" y="30629"/>
                    </a:moveTo>
                    <a:cubicBezTo>
                      <a:pt x="249240" y="-7271"/>
                      <a:pt x="174139" y="-9793"/>
                      <a:pt x="114858" y="21921"/>
                    </a:cubicBezTo>
                    <a:cubicBezTo>
                      <a:pt x="-6515" y="86842"/>
                      <a:pt x="-32725" y="258900"/>
                      <a:pt x="41140" y="368839"/>
                    </a:cubicBezTo>
                    <a:cubicBezTo>
                      <a:pt x="82284" y="430097"/>
                      <a:pt x="150754" y="471296"/>
                      <a:pt x="224606" y="476668"/>
                    </a:cubicBezTo>
                    <a:cubicBezTo>
                      <a:pt x="241299" y="477881"/>
                      <a:pt x="255556" y="461569"/>
                      <a:pt x="255556" y="445706"/>
                    </a:cubicBezTo>
                    <a:cubicBezTo>
                      <a:pt x="255556" y="427672"/>
                      <a:pt x="241324" y="416296"/>
                      <a:pt x="224606" y="414743"/>
                    </a:cubicBezTo>
                    <a:cubicBezTo>
                      <a:pt x="124557" y="405441"/>
                      <a:pt x="48910" y="312020"/>
                      <a:pt x="63191" y="211480"/>
                    </a:cubicBezTo>
                    <a:cubicBezTo>
                      <a:pt x="75714" y="123310"/>
                      <a:pt x="156355" y="38391"/>
                      <a:pt x="250392" y="75563"/>
                    </a:cubicBezTo>
                    <a:cubicBezTo>
                      <a:pt x="300338" y="95307"/>
                      <a:pt x="329129" y="148803"/>
                      <a:pt x="330802" y="200820"/>
                    </a:cubicBezTo>
                    <a:cubicBezTo>
                      <a:pt x="331675" y="228095"/>
                      <a:pt x="374905" y="236718"/>
                      <a:pt x="380494" y="207551"/>
                    </a:cubicBezTo>
                    <a:cubicBezTo>
                      <a:pt x="393792" y="137985"/>
                      <a:pt x="363922" y="70142"/>
                      <a:pt x="305393" y="306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-89170" y="5188979"/>
                <a:ext cx="383621" cy="476721"/>
              </a:xfrm>
              <a:custGeom>
                <a:rect b="b" l="l" r="r" t="t"/>
                <a:pathLst>
                  <a:path extrusionOk="0" h="476721" w="383621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2" y="137987"/>
                      <a:pt x="363922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-369547" y="5180970"/>
                <a:ext cx="383621" cy="476727"/>
              </a:xfrm>
              <a:custGeom>
                <a:rect b="b" l="l" r="r" t="t"/>
                <a:pathLst>
                  <a:path extrusionOk="0" h="476727" w="383621">
                    <a:moveTo>
                      <a:pt x="305381" y="30624"/>
                    </a:moveTo>
                    <a:cubicBezTo>
                      <a:pt x="249228" y="-7275"/>
                      <a:pt x="174139" y="-9786"/>
                      <a:pt x="114858" y="21916"/>
                    </a:cubicBezTo>
                    <a:cubicBezTo>
                      <a:pt x="-6515" y="86837"/>
                      <a:pt x="-32725" y="258895"/>
                      <a:pt x="41140" y="368835"/>
                    </a:cubicBezTo>
                    <a:cubicBezTo>
                      <a:pt x="82284" y="430092"/>
                      <a:pt x="150754" y="471291"/>
                      <a:pt x="224606" y="476664"/>
                    </a:cubicBezTo>
                    <a:cubicBezTo>
                      <a:pt x="241299" y="477876"/>
                      <a:pt x="255556" y="461564"/>
                      <a:pt x="255556" y="445701"/>
                    </a:cubicBezTo>
                    <a:cubicBezTo>
                      <a:pt x="255556" y="427667"/>
                      <a:pt x="241324" y="416291"/>
                      <a:pt x="224606" y="414739"/>
                    </a:cubicBezTo>
                    <a:cubicBezTo>
                      <a:pt x="124557" y="405436"/>
                      <a:pt x="48910" y="312015"/>
                      <a:pt x="63191" y="211475"/>
                    </a:cubicBezTo>
                    <a:cubicBezTo>
                      <a:pt x="75714" y="123306"/>
                      <a:pt x="156355" y="38386"/>
                      <a:pt x="250392" y="75558"/>
                    </a:cubicBezTo>
                    <a:cubicBezTo>
                      <a:pt x="300338" y="95302"/>
                      <a:pt x="329129" y="148798"/>
                      <a:pt x="330802" y="200815"/>
                    </a:cubicBezTo>
                    <a:cubicBezTo>
                      <a:pt x="331675" y="228090"/>
                      <a:pt x="374905" y="236713"/>
                      <a:pt x="380494" y="207546"/>
                    </a:cubicBezTo>
                    <a:cubicBezTo>
                      <a:pt x="393792" y="137980"/>
                      <a:pt x="363922" y="70137"/>
                      <a:pt x="305381" y="306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-649942" y="5172954"/>
                <a:ext cx="383620" cy="476726"/>
              </a:xfrm>
              <a:custGeom>
                <a:rect b="b" l="l" r="r" t="t"/>
                <a:pathLst>
                  <a:path extrusionOk="0" h="476726" w="383620">
                    <a:moveTo>
                      <a:pt x="305387" y="30635"/>
                    </a:moveTo>
                    <a:cubicBezTo>
                      <a:pt x="249234" y="-7277"/>
                      <a:pt x="174145" y="-9787"/>
                      <a:pt x="114865" y="21915"/>
                    </a:cubicBezTo>
                    <a:cubicBezTo>
                      <a:pt x="-6521" y="86836"/>
                      <a:pt x="-32719" y="258894"/>
                      <a:pt x="41134" y="368833"/>
                    </a:cubicBezTo>
                    <a:cubicBezTo>
                      <a:pt x="82278" y="430091"/>
                      <a:pt x="150748" y="471290"/>
                      <a:pt x="224600" y="476662"/>
                    </a:cubicBezTo>
                    <a:cubicBezTo>
                      <a:pt x="241293" y="477875"/>
                      <a:pt x="255550" y="461563"/>
                      <a:pt x="255550" y="445700"/>
                    </a:cubicBezTo>
                    <a:cubicBezTo>
                      <a:pt x="255550" y="427666"/>
                      <a:pt x="241318" y="416290"/>
                      <a:pt x="224600" y="414737"/>
                    </a:cubicBezTo>
                    <a:cubicBezTo>
                      <a:pt x="124551" y="405435"/>
                      <a:pt x="48904" y="312014"/>
                      <a:pt x="63185" y="211474"/>
                    </a:cubicBezTo>
                    <a:cubicBezTo>
                      <a:pt x="75708" y="123304"/>
                      <a:pt x="156349" y="38385"/>
                      <a:pt x="250386" y="75557"/>
                    </a:cubicBezTo>
                    <a:cubicBezTo>
                      <a:pt x="300332" y="95301"/>
                      <a:pt x="329123" y="148797"/>
                      <a:pt x="330796" y="200814"/>
                    </a:cubicBezTo>
                    <a:cubicBezTo>
                      <a:pt x="331669" y="228089"/>
                      <a:pt x="374899" y="236712"/>
                      <a:pt x="380488" y="207545"/>
                    </a:cubicBezTo>
                    <a:cubicBezTo>
                      <a:pt x="393799" y="137979"/>
                      <a:pt x="363928" y="70136"/>
                      <a:pt x="305387" y="30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" name="Google Shape;113;p2"/>
          <p:cNvGrpSpPr/>
          <p:nvPr/>
        </p:nvGrpSpPr>
        <p:grpSpPr>
          <a:xfrm rot="975612">
            <a:off x="1222426" y="4597947"/>
            <a:ext cx="2299442" cy="841629"/>
            <a:chOff x="2443455" y="9195749"/>
            <a:chExt cx="4598884" cy="1683352"/>
          </a:xfrm>
        </p:grpSpPr>
        <p:sp>
          <p:nvSpPr>
            <p:cNvPr id="114" name="Google Shape;114;p2"/>
            <p:cNvSpPr/>
            <p:nvPr/>
          </p:nvSpPr>
          <p:spPr>
            <a:xfrm>
              <a:off x="5002427" y="9286785"/>
              <a:ext cx="1854977" cy="1508969"/>
            </a:xfrm>
            <a:custGeom>
              <a:rect b="b" l="l" r="r" t="t"/>
              <a:pathLst>
                <a:path extrusionOk="0" h="1508969" w="1854977">
                  <a:moveTo>
                    <a:pt x="1838426" y="361620"/>
                  </a:moveTo>
                  <a:cubicBezTo>
                    <a:pt x="1854706" y="446343"/>
                    <a:pt x="1856656" y="534491"/>
                    <a:pt x="1853988" y="619793"/>
                  </a:cubicBezTo>
                  <a:cubicBezTo>
                    <a:pt x="1849123" y="775334"/>
                    <a:pt x="1829440" y="933126"/>
                    <a:pt x="1766058" y="1075295"/>
                  </a:cubicBezTo>
                  <a:cubicBezTo>
                    <a:pt x="1619151" y="1404828"/>
                    <a:pt x="1245225" y="1506046"/>
                    <a:pt x="912597" y="1508819"/>
                  </a:cubicBezTo>
                  <a:cubicBezTo>
                    <a:pt x="734942" y="1510298"/>
                    <a:pt x="532940" y="1502142"/>
                    <a:pt x="369910" y="1424556"/>
                  </a:cubicBezTo>
                  <a:cubicBezTo>
                    <a:pt x="134428" y="1312482"/>
                    <a:pt x="85009" y="1064843"/>
                    <a:pt x="38394" y="832028"/>
                  </a:cubicBezTo>
                  <a:cubicBezTo>
                    <a:pt x="20983" y="745091"/>
                    <a:pt x="11519" y="656750"/>
                    <a:pt x="7067" y="568261"/>
                  </a:cubicBezTo>
                  <a:cubicBezTo>
                    <a:pt x="6561" y="566415"/>
                    <a:pt x="6064" y="564725"/>
                    <a:pt x="5761" y="563504"/>
                  </a:cubicBezTo>
                  <a:cubicBezTo>
                    <a:pt x="-5221" y="524288"/>
                    <a:pt x="1190" y="482014"/>
                    <a:pt x="10902" y="443147"/>
                  </a:cubicBezTo>
                  <a:cubicBezTo>
                    <a:pt x="44419" y="331331"/>
                    <a:pt x="109659" y="241318"/>
                    <a:pt x="206852" y="176230"/>
                  </a:cubicBezTo>
                  <a:cubicBezTo>
                    <a:pt x="342427" y="85437"/>
                    <a:pt x="514195" y="45642"/>
                    <a:pt x="674025" y="23086"/>
                  </a:cubicBezTo>
                  <a:cubicBezTo>
                    <a:pt x="848001" y="-1472"/>
                    <a:pt x="1024303" y="-1481"/>
                    <a:pt x="1199622" y="1118"/>
                  </a:cubicBezTo>
                  <a:cubicBezTo>
                    <a:pt x="1295040" y="2532"/>
                    <a:pt x="1390927" y="4681"/>
                    <a:pt x="1484854" y="21553"/>
                  </a:cubicBezTo>
                  <a:cubicBezTo>
                    <a:pt x="1603257" y="42814"/>
                    <a:pt x="1727298" y="87072"/>
                    <a:pt x="1784913" y="200596"/>
                  </a:cubicBezTo>
                  <a:cubicBezTo>
                    <a:pt x="1810796" y="251586"/>
                    <a:pt x="1827710" y="305863"/>
                    <a:pt x="1838426" y="3616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640419" y="9336875"/>
              <a:ext cx="1853185" cy="1505712"/>
            </a:xfrm>
            <a:custGeom>
              <a:rect b="b" l="l" r="r" t="t"/>
              <a:pathLst>
                <a:path extrusionOk="0" h="1505712" w="1853185">
                  <a:moveTo>
                    <a:pt x="9737" y="395849"/>
                  </a:moveTo>
                  <a:cubicBezTo>
                    <a:pt x="-3112" y="481160"/>
                    <a:pt x="-1502" y="569308"/>
                    <a:pt x="4605" y="654435"/>
                  </a:cubicBezTo>
                  <a:cubicBezTo>
                    <a:pt x="15743" y="809655"/>
                    <a:pt x="41782" y="966519"/>
                    <a:pt x="110839" y="1106025"/>
                  </a:cubicBezTo>
                  <a:cubicBezTo>
                    <a:pt x="270917" y="1429377"/>
                    <a:pt x="648633" y="1515478"/>
                    <a:pt x="981105" y="1504861"/>
                  </a:cubicBezTo>
                  <a:cubicBezTo>
                    <a:pt x="1158668" y="1499194"/>
                    <a:pt x="1360182" y="1482920"/>
                    <a:pt x="1519947" y="1398831"/>
                  </a:cubicBezTo>
                  <a:cubicBezTo>
                    <a:pt x="1750710" y="1277381"/>
                    <a:pt x="1790104" y="1027951"/>
                    <a:pt x="1827290" y="793445"/>
                  </a:cubicBezTo>
                  <a:cubicBezTo>
                    <a:pt x="1841179" y="705875"/>
                    <a:pt x="1847075" y="617231"/>
                    <a:pt x="1847958" y="528632"/>
                  </a:cubicBezTo>
                  <a:cubicBezTo>
                    <a:pt x="1848390" y="526768"/>
                    <a:pt x="1848813" y="525059"/>
                    <a:pt x="1849071" y="523829"/>
                  </a:cubicBezTo>
                  <a:cubicBezTo>
                    <a:pt x="1858462" y="484199"/>
                    <a:pt x="1850349" y="442219"/>
                    <a:pt x="1839073" y="403784"/>
                  </a:cubicBezTo>
                  <a:cubicBezTo>
                    <a:pt x="1801077" y="293410"/>
                    <a:pt x="1732250" y="206097"/>
                    <a:pt x="1632518" y="144968"/>
                  </a:cubicBezTo>
                  <a:cubicBezTo>
                    <a:pt x="1493393" y="59703"/>
                    <a:pt x="1320153" y="26852"/>
                    <a:pt x="1159541" y="10734"/>
                  </a:cubicBezTo>
                  <a:cubicBezTo>
                    <a:pt x="984719" y="-6808"/>
                    <a:pt x="808554" y="273"/>
                    <a:pt x="633484" y="9925"/>
                  </a:cubicBezTo>
                  <a:cubicBezTo>
                    <a:pt x="538195" y="15179"/>
                    <a:pt x="442483" y="21185"/>
                    <a:pt x="349310" y="41812"/>
                  </a:cubicBezTo>
                  <a:cubicBezTo>
                    <a:pt x="231863" y="67812"/>
                    <a:pt x="109699" y="117030"/>
                    <a:pt x="56720" y="232777"/>
                  </a:cubicBezTo>
                  <a:cubicBezTo>
                    <a:pt x="32907" y="284795"/>
                    <a:pt x="18190" y="339707"/>
                    <a:pt x="9737" y="3958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653746" y="9297079"/>
              <a:ext cx="616307" cy="1305716"/>
            </a:xfrm>
            <a:custGeom>
              <a:rect b="b" l="l" r="r" t="t"/>
              <a:pathLst>
                <a:path extrusionOk="0" h="1305716" w="616307">
                  <a:moveTo>
                    <a:pt x="541304" y="9459"/>
                  </a:moveTo>
                  <a:cubicBezTo>
                    <a:pt x="555993" y="-12546"/>
                    <a:pt x="591552" y="7585"/>
                    <a:pt x="579171" y="31684"/>
                  </a:cubicBezTo>
                  <a:cubicBezTo>
                    <a:pt x="566230" y="54589"/>
                    <a:pt x="553905" y="77706"/>
                    <a:pt x="542987" y="101639"/>
                  </a:cubicBezTo>
                  <a:cubicBezTo>
                    <a:pt x="511816" y="179263"/>
                    <a:pt x="486807" y="260184"/>
                    <a:pt x="471889" y="342528"/>
                  </a:cubicBezTo>
                  <a:cubicBezTo>
                    <a:pt x="448802" y="521130"/>
                    <a:pt x="558642" y="426994"/>
                    <a:pt x="608990" y="524023"/>
                  </a:cubicBezTo>
                  <a:cubicBezTo>
                    <a:pt x="634809" y="610197"/>
                    <a:pt x="586428" y="701285"/>
                    <a:pt x="554990" y="780148"/>
                  </a:cubicBezTo>
                  <a:cubicBezTo>
                    <a:pt x="501248" y="877582"/>
                    <a:pt x="336157" y="1356531"/>
                    <a:pt x="204942" y="1301298"/>
                  </a:cubicBezTo>
                  <a:cubicBezTo>
                    <a:pt x="156469" y="1278145"/>
                    <a:pt x="157582" y="1214655"/>
                    <a:pt x="155522" y="1168313"/>
                  </a:cubicBezTo>
                  <a:cubicBezTo>
                    <a:pt x="162696" y="1063229"/>
                    <a:pt x="202569" y="962636"/>
                    <a:pt x="239314" y="864780"/>
                  </a:cubicBezTo>
                  <a:cubicBezTo>
                    <a:pt x="257599" y="814478"/>
                    <a:pt x="282267" y="766097"/>
                    <a:pt x="294749" y="713904"/>
                  </a:cubicBezTo>
                  <a:cubicBezTo>
                    <a:pt x="298042" y="678490"/>
                    <a:pt x="237750" y="699044"/>
                    <a:pt x="217515" y="700872"/>
                  </a:cubicBezTo>
                  <a:cubicBezTo>
                    <a:pt x="175987" y="705813"/>
                    <a:pt x="134459" y="714905"/>
                    <a:pt x="92490" y="713757"/>
                  </a:cubicBezTo>
                  <a:cubicBezTo>
                    <a:pt x="25594" y="716530"/>
                    <a:pt x="-10415" y="666018"/>
                    <a:pt x="2655" y="602547"/>
                  </a:cubicBezTo>
                  <a:cubicBezTo>
                    <a:pt x="44827" y="470636"/>
                    <a:pt x="105505" y="344567"/>
                    <a:pt x="154345" y="215219"/>
                  </a:cubicBezTo>
                  <a:cubicBezTo>
                    <a:pt x="176456" y="155348"/>
                    <a:pt x="202799" y="97020"/>
                    <a:pt x="226014" y="37654"/>
                  </a:cubicBezTo>
                  <a:cubicBezTo>
                    <a:pt x="236122" y="9789"/>
                    <a:pt x="271708" y="14877"/>
                    <a:pt x="280299" y="36432"/>
                  </a:cubicBezTo>
                  <a:cubicBezTo>
                    <a:pt x="284695" y="36038"/>
                    <a:pt x="288991" y="35496"/>
                    <a:pt x="293001" y="34642"/>
                  </a:cubicBezTo>
                  <a:cubicBezTo>
                    <a:pt x="370741" y="22904"/>
                    <a:pt x="449575" y="30307"/>
                    <a:pt x="527719" y="25907"/>
                  </a:cubicBezTo>
                  <a:cubicBezTo>
                    <a:pt x="527719" y="25944"/>
                    <a:pt x="527691" y="25990"/>
                    <a:pt x="527691" y="26027"/>
                  </a:cubicBezTo>
                  <a:lnTo>
                    <a:pt x="527655" y="26027"/>
                  </a:lnTo>
                  <a:cubicBezTo>
                    <a:pt x="527655" y="26064"/>
                    <a:pt x="527618" y="26064"/>
                    <a:pt x="527627" y="26110"/>
                  </a:cubicBezTo>
                  <a:cubicBezTo>
                    <a:pt x="528492" y="26027"/>
                    <a:pt x="529356" y="25990"/>
                    <a:pt x="530193" y="26027"/>
                  </a:cubicBezTo>
                  <a:cubicBezTo>
                    <a:pt x="533863" y="20489"/>
                    <a:pt x="537561" y="14942"/>
                    <a:pt x="541304" y="94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444135" y="9356380"/>
              <a:ext cx="618164" cy="1291382"/>
            </a:xfrm>
            <a:custGeom>
              <a:rect b="b" l="l" r="r" t="t"/>
              <a:pathLst>
                <a:path extrusionOk="0" h="1291382" w="618164">
                  <a:moveTo>
                    <a:pt x="565902" y="8780"/>
                  </a:moveTo>
                  <a:cubicBezTo>
                    <a:pt x="581474" y="-12619"/>
                    <a:pt x="616186" y="8927"/>
                    <a:pt x="602840" y="32511"/>
                  </a:cubicBezTo>
                  <a:cubicBezTo>
                    <a:pt x="588979" y="54875"/>
                    <a:pt x="575744" y="77477"/>
                    <a:pt x="563860" y="100951"/>
                  </a:cubicBezTo>
                  <a:cubicBezTo>
                    <a:pt x="529580" y="177261"/>
                    <a:pt x="501334" y="257108"/>
                    <a:pt x="483104" y="338791"/>
                  </a:cubicBezTo>
                  <a:cubicBezTo>
                    <a:pt x="452834" y="516319"/>
                    <a:pt x="566380" y="426682"/>
                    <a:pt x="612774" y="525659"/>
                  </a:cubicBezTo>
                  <a:cubicBezTo>
                    <a:pt x="635097" y="612806"/>
                    <a:pt x="583074" y="701873"/>
                    <a:pt x="548481" y="779405"/>
                  </a:cubicBezTo>
                  <a:cubicBezTo>
                    <a:pt x="490848" y="874598"/>
                    <a:pt x="306580" y="1346512"/>
                    <a:pt x="177692" y="1286053"/>
                  </a:cubicBezTo>
                  <a:cubicBezTo>
                    <a:pt x="130194" y="1260962"/>
                    <a:pt x="133864" y="1197574"/>
                    <a:pt x="133681" y="1151194"/>
                  </a:cubicBezTo>
                  <a:cubicBezTo>
                    <a:pt x="145086" y="1046487"/>
                    <a:pt x="188987" y="947575"/>
                    <a:pt x="229650" y="851270"/>
                  </a:cubicBezTo>
                  <a:cubicBezTo>
                    <a:pt x="249949" y="801750"/>
                    <a:pt x="276559" y="754388"/>
                    <a:pt x="291128" y="702746"/>
                  </a:cubicBezTo>
                  <a:cubicBezTo>
                    <a:pt x="295846" y="667497"/>
                    <a:pt x="234782" y="685599"/>
                    <a:pt x="214483" y="686619"/>
                  </a:cubicBezTo>
                  <a:cubicBezTo>
                    <a:pt x="172789" y="689879"/>
                    <a:pt x="130930" y="697300"/>
                    <a:pt x="89034" y="694462"/>
                  </a:cubicBezTo>
                  <a:cubicBezTo>
                    <a:pt x="22084" y="694544"/>
                    <a:pt x="-11865" y="642618"/>
                    <a:pt x="3762" y="579725"/>
                  </a:cubicBezTo>
                  <a:cubicBezTo>
                    <a:pt x="51222" y="449615"/>
                    <a:pt x="116941" y="326089"/>
                    <a:pt x="170950" y="198816"/>
                  </a:cubicBezTo>
                  <a:cubicBezTo>
                    <a:pt x="195462" y="139882"/>
                    <a:pt x="224131" y="82666"/>
                    <a:pt x="249720" y="24283"/>
                  </a:cubicBezTo>
                  <a:cubicBezTo>
                    <a:pt x="260941" y="-3150"/>
                    <a:pt x="296297" y="3361"/>
                    <a:pt x="304005" y="25247"/>
                  </a:cubicBezTo>
                  <a:cubicBezTo>
                    <a:pt x="308410" y="25026"/>
                    <a:pt x="312733" y="24659"/>
                    <a:pt x="316771" y="23961"/>
                  </a:cubicBezTo>
                  <a:cubicBezTo>
                    <a:pt x="394925" y="15365"/>
                    <a:pt x="473400" y="25926"/>
                    <a:pt x="551655" y="24677"/>
                  </a:cubicBezTo>
                  <a:cubicBezTo>
                    <a:pt x="551655" y="24714"/>
                    <a:pt x="551618" y="24751"/>
                    <a:pt x="551627" y="24788"/>
                  </a:cubicBezTo>
                  <a:lnTo>
                    <a:pt x="551590" y="24788"/>
                  </a:lnTo>
                  <a:cubicBezTo>
                    <a:pt x="551590" y="24824"/>
                    <a:pt x="551554" y="24824"/>
                    <a:pt x="551554" y="24861"/>
                  </a:cubicBezTo>
                  <a:cubicBezTo>
                    <a:pt x="552418" y="24815"/>
                    <a:pt x="553283" y="24815"/>
                    <a:pt x="554120" y="24879"/>
                  </a:cubicBezTo>
                  <a:cubicBezTo>
                    <a:pt x="558029" y="19507"/>
                    <a:pt x="561947" y="14107"/>
                    <a:pt x="565902" y="87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470491" y="10251050"/>
              <a:ext cx="266697" cy="530709"/>
            </a:xfrm>
            <a:custGeom>
              <a:rect b="b" l="l" r="r" t="t"/>
              <a:pathLst>
                <a:path extrusionOk="0" h="530709" w="266697">
                  <a:moveTo>
                    <a:pt x="104510" y="530099"/>
                  </a:moveTo>
                  <a:cubicBezTo>
                    <a:pt x="80863" y="525837"/>
                    <a:pt x="78241" y="499837"/>
                    <a:pt x="84753" y="480790"/>
                  </a:cubicBezTo>
                  <a:cubicBezTo>
                    <a:pt x="78223" y="484059"/>
                    <a:pt x="70626" y="484849"/>
                    <a:pt x="63148" y="482296"/>
                  </a:cubicBezTo>
                  <a:cubicBezTo>
                    <a:pt x="59147" y="480937"/>
                    <a:pt x="55716" y="478815"/>
                    <a:pt x="52920" y="476161"/>
                  </a:cubicBezTo>
                  <a:cubicBezTo>
                    <a:pt x="40723" y="495750"/>
                    <a:pt x="8476" y="491572"/>
                    <a:pt x="1688" y="469493"/>
                  </a:cubicBezTo>
                  <a:cubicBezTo>
                    <a:pt x="-2423" y="458408"/>
                    <a:pt x="1900" y="447277"/>
                    <a:pt x="4852" y="436476"/>
                  </a:cubicBezTo>
                  <a:cubicBezTo>
                    <a:pt x="37137" y="342983"/>
                    <a:pt x="67360" y="248571"/>
                    <a:pt x="101502" y="155701"/>
                  </a:cubicBezTo>
                  <a:cubicBezTo>
                    <a:pt x="122795" y="105033"/>
                    <a:pt x="142101" y="49129"/>
                    <a:pt x="184899" y="12228"/>
                  </a:cubicBezTo>
                  <a:cubicBezTo>
                    <a:pt x="207350" y="-7555"/>
                    <a:pt x="248299" y="-3523"/>
                    <a:pt x="260541" y="25701"/>
                  </a:cubicBezTo>
                  <a:cubicBezTo>
                    <a:pt x="270282" y="48468"/>
                    <a:pt x="265784" y="74753"/>
                    <a:pt x="264836" y="98788"/>
                  </a:cubicBezTo>
                  <a:cubicBezTo>
                    <a:pt x="260376" y="180067"/>
                    <a:pt x="237556" y="258535"/>
                    <a:pt x="212124" y="335406"/>
                  </a:cubicBezTo>
                  <a:cubicBezTo>
                    <a:pt x="199919" y="372904"/>
                    <a:pt x="187327" y="410219"/>
                    <a:pt x="173217" y="446992"/>
                  </a:cubicBezTo>
                  <a:cubicBezTo>
                    <a:pt x="163174" y="464488"/>
                    <a:pt x="162208" y="493179"/>
                    <a:pt x="140418" y="499957"/>
                  </a:cubicBezTo>
                  <a:cubicBezTo>
                    <a:pt x="138045" y="517847"/>
                    <a:pt x="123835" y="534094"/>
                    <a:pt x="104510" y="530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86944" y="10337931"/>
              <a:ext cx="282701" cy="525989"/>
            </a:xfrm>
            <a:custGeom>
              <a:rect b="b" l="l" r="r" t="t"/>
              <a:pathLst>
                <a:path extrusionOk="0" h="525989" w="282701">
                  <a:moveTo>
                    <a:pt x="101620" y="525121"/>
                  </a:moveTo>
                  <a:cubicBezTo>
                    <a:pt x="78166" y="519914"/>
                    <a:pt x="76593" y="493831"/>
                    <a:pt x="83868" y="475059"/>
                  </a:cubicBezTo>
                  <a:cubicBezTo>
                    <a:pt x="77209" y="478062"/>
                    <a:pt x="69593" y="478549"/>
                    <a:pt x="62217" y="475693"/>
                  </a:cubicBezTo>
                  <a:cubicBezTo>
                    <a:pt x="58271" y="474168"/>
                    <a:pt x="54932" y="471918"/>
                    <a:pt x="52246" y="469154"/>
                  </a:cubicBezTo>
                  <a:cubicBezTo>
                    <a:pt x="39268" y="488229"/>
                    <a:pt x="7214" y="482755"/>
                    <a:pt x="1318" y="460438"/>
                  </a:cubicBezTo>
                  <a:cubicBezTo>
                    <a:pt x="-2343" y="449197"/>
                    <a:pt x="2431" y="438249"/>
                    <a:pt x="5807" y="427568"/>
                  </a:cubicBezTo>
                  <a:cubicBezTo>
                    <a:pt x="41834" y="335452"/>
                    <a:pt x="75848" y="242326"/>
                    <a:pt x="113715" y="150907"/>
                  </a:cubicBezTo>
                  <a:cubicBezTo>
                    <a:pt x="137031" y="101139"/>
                    <a:pt x="158582" y="46053"/>
                    <a:pt x="202832" y="10906"/>
                  </a:cubicBezTo>
                  <a:cubicBezTo>
                    <a:pt x="226066" y="-7958"/>
                    <a:pt x="266821" y="-2283"/>
                    <a:pt x="277868" y="27409"/>
                  </a:cubicBezTo>
                  <a:cubicBezTo>
                    <a:pt x="286679" y="50553"/>
                    <a:pt x="281124" y="76636"/>
                    <a:pt x="279210" y="100606"/>
                  </a:cubicBezTo>
                  <a:cubicBezTo>
                    <a:pt x="271475" y="181637"/>
                    <a:pt x="245510" y="259123"/>
                    <a:pt x="216997" y="334910"/>
                  </a:cubicBezTo>
                  <a:cubicBezTo>
                    <a:pt x="203292" y="371885"/>
                    <a:pt x="189201" y="408667"/>
                    <a:pt x="173620" y="444843"/>
                  </a:cubicBezTo>
                  <a:cubicBezTo>
                    <a:pt x="162877" y="461916"/>
                    <a:pt x="160761" y="490543"/>
                    <a:pt x="138705" y="496449"/>
                  </a:cubicBezTo>
                  <a:cubicBezTo>
                    <a:pt x="135624" y="514229"/>
                    <a:pt x="120770" y="529897"/>
                    <a:pt x="101620" y="525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997167" y="9838635"/>
              <a:ext cx="182080" cy="440196"/>
            </a:xfrm>
            <a:custGeom>
              <a:rect b="b" l="l" r="r" t="t"/>
              <a:pathLst>
                <a:path extrusionOk="0" h="440196" w="182080">
                  <a:moveTo>
                    <a:pt x="65390" y="1506"/>
                  </a:moveTo>
                  <a:cubicBezTo>
                    <a:pt x="81182" y="-1920"/>
                    <a:pt x="97996" y="312"/>
                    <a:pt x="112418" y="10148"/>
                  </a:cubicBezTo>
                  <a:cubicBezTo>
                    <a:pt x="155988" y="39849"/>
                    <a:pt x="168092" y="111962"/>
                    <a:pt x="175257" y="160491"/>
                  </a:cubicBezTo>
                  <a:cubicBezTo>
                    <a:pt x="184243" y="221335"/>
                    <a:pt x="182827" y="283217"/>
                    <a:pt x="179626" y="344447"/>
                  </a:cubicBezTo>
                  <a:cubicBezTo>
                    <a:pt x="178209" y="371504"/>
                    <a:pt x="175570" y="400856"/>
                    <a:pt x="157230" y="420831"/>
                  </a:cubicBezTo>
                  <a:cubicBezTo>
                    <a:pt x="143681" y="435590"/>
                    <a:pt x="122379" y="442809"/>
                    <a:pt x="102632" y="439337"/>
                  </a:cubicBezTo>
                  <a:cubicBezTo>
                    <a:pt x="64663" y="432660"/>
                    <a:pt x="47334" y="390891"/>
                    <a:pt x="36785" y="358499"/>
                  </a:cubicBezTo>
                  <a:cubicBezTo>
                    <a:pt x="13312" y="286432"/>
                    <a:pt x="2367" y="210737"/>
                    <a:pt x="196" y="135106"/>
                  </a:cubicBezTo>
                  <a:cubicBezTo>
                    <a:pt x="-770" y="101704"/>
                    <a:pt x="1272" y="63351"/>
                    <a:pt x="19291" y="34100"/>
                  </a:cubicBezTo>
                  <a:cubicBezTo>
                    <a:pt x="29528" y="17477"/>
                    <a:pt x="46755" y="5546"/>
                    <a:pt x="65390" y="15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327986" y="9851769"/>
              <a:ext cx="177362" cy="441276"/>
            </a:xfrm>
            <a:custGeom>
              <a:rect b="b" l="l" r="r" t="t"/>
              <a:pathLst>
                <a:path extrusionOk="0" h="441276" w="177362">
                  <a:moveTo>
                    <a:pt x="106758" y="1000"/>
                  </a:moveTo>
                  <a:cubicBezTo>
                    <a:pt x="90837" y="-1792"/>
                    <a:pt x="74134" y="1120"/>
                    <a:pt x="60116" y="11525"/>
                  </a:cubicBezTo>
                  <a:cubicBezTo>
                    <a:pt x="17788" y="42953"/>
                    <a:pt x="8600" y="115498"/>
                    <a:pt x="3394" y="164274"/>
                  </a:cubicBezTo>
                  <a:cubicBezTo>
                    <a:pt x="-3127" y="225431"/>
                    <a:pt x="782" y="287203"/>
                    <a:pt x="6457" y="348259"/>
                  </a:cubicBezTo>
                  <a:cubicBezTo>
                    <a:pt x="8968" y="375241"/>
                    <a:pt x="12785" y="404456"/>
                    <a:pt x="31916" y="423678"/>
                  </a:cubicBezTo>
                  <a:cubicBezTo>
                    <a:pt x="46044" y="437877"/>
                    <a:pt x="67622" y="444232"/>
                    <a:pt x="87213" y="439971"/>
                  </a:cubicBezTo>
                  <a:cubicBezTo>
                    <a:pt x="124878" y="431769"/>
                    <a:pt x="140514" y="389339"/>
                    <a:pt x="149749" y="356552"/>
                  </a:cubicBezTo>
                  <a:cubicBezTo>
                    <a:pt x="170287" y="283594"/>
                    <a:pt x="178179" y="207522"/>
                    <a:pt x="177296" y="131864"/>
                  </a:cubicBezTo>
                  <a:cubicBezTo>
                    <a:pt x="176910" y="98452"/>
                    <a:pt x="173322" y="60210"/>
                    <a:pt x="154145" y="31712"/>
                  </a:cubicBezTo>
                  <a:cubicBezTo>
                    <a:pt x="143237" y="15520"/>
                    <a:pt x="125540" y="4297"/>
                    <a:pt x="106758" y="10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287133" y="9435418"/>
              <a:ext cx="588245" cy="1047545"/>
            </a:xfrm>
            <a:custGeom>
              <a:rect b="b" l="l" r="r" t="t"/>
              <a:pathLst>
                <a:path extrusionOk="0" h="1047545" w="588245">
                  <a:moveTo>
                    <a:pt x="587145" y="99885"/>
                  </a:moveTo>
                  <a:cubicBezTo>
                    <a:pt x="574158" y="199789"/>
                    <a:pt x="416076" y="227443"/>
                    <a:pt x="326499" y="368014"/>
                  </a:cubicBezTo>
                  <a:cubicBezTo>
                    <a:pt x="226032" y="525686"/>
                    <a:pt x="263825" y="725981"/>
                    <a:pt x="230833" y="908431"/>
                  </a:cubicBezTo>
                  <a:cubicBezTo>
                    <a:pt x="198705" y="1086079"/>
                    <a:pt x="42012" y="1067297"/>
                    <a:pt x="8293" y="996764"/>
                  </a:cubicBezTo>
                  <a:cubicBezTo>
                    <a:pt x="-10967" y="956473"/>
                    <a:pt x="-1852" y="968458"/>
                    <a:pt x="91661" y="505049"/>
                  </a:cubicBezTo>
                  <a:cubicBezTo>
                    <a:pt x="104042" y="443690"/>
                    <a:pt x="86750" y="370741"/>
                    <a:pt x="178028" y="257089"/>
                  </a:cubicBezTo>
                  <a:cubicBezTo>
                    <a:pt x="247379" y="170740"/>
                    <a:pt x="347837" y="106112"/>
                    <a:pt x="464898" y="23088"/>
                  </a:cubicBezTo>
                  <a:cubicBezTo>
                    <a:pt x="549002" y="-36562"/>
                    <a:pt x="596187" y="30288"/>
                    <a:pt x="587145" y="998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610310" y="9518701"/>
              <a:ext cx="623543" cy="1029721"/>
            </a:xfrm>
            <a:custGeom>
              <a:rect b="b" l="l" r="r" t="t"/>
              <a:pathLst>
                <a:path extrusionOk="0" h="1029721" w="623543">
                  <a:moveTo>
                    <a:pt x="1887" y="102354"/>
                  </a:moveTo>
                  <a:cubicBezTo>
                    <a:pt x="18893" y="201652"/>
                    <a:pt x="177969" y="222932"/>
                    <a:pt x="273138" y="359783"/>
                  </a:cubicBezTo>
                  <a:cubicBezTo>
                    <a:pt x="379887" y="513286"/>
                    <a:pt x="350197" y="714940"/>
                    <a:pt x="390529" y="895912"/>
                  </a:cubicBezTo>
                  <a:cubicBezTo>
                    <a:pt x="429804" y="1072127"/>
                    <a:pt x="585614" y="1047054"/>
                    <a:pt x="616454" y="975216"/>
                  </a:cubicBezTo>
                  <a:cubicBezTo>
                    <a:pt x="634077" y="934182"/>
                    <a:pt x="625449" y="946525"/>
                    <a:pt x="513310" y="487258"/>
                  </a:cubicBezTo>
                  <a:cubicBezTo>
                    <a:pt x="498465" y="426441"/>
                    <a:pt x="512804" y="352868"/>
                    <a:pt x="417010" y="242971"/>
                  </a:cubicBezTo>
                  <a:cubicBezTo>
                    <a:pt x="344228" y="159479"/>
                    <a:pt x="241249" y="98956"/>
                    <a:pt x="120924" y="20699"/>
                  </a:cubicBezTo>
                  <a:cubicBezTo>
                    <a:pt x="34493" y="-35508"/>
                    <a:pt x="-9960" y="33189"/>
                    <a:pt x="1887" y="1023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481384" y="9582453"/>
              <a:ext cx="528597" cy="202259"/>
            </a:xfrm>
            <a:custGeom>
              <a:rect b="b" l="l" r="r" t="t"/>
              <a:pathLst>
                <a:path extrusionOk="0" h="202259" w="528597">
                  <a:moveTo>
                    <a:pt x="221411" y="3097"/>
                  </a:moveTo>
                  <a:cubicBezTo>
                    <a:pt x="248011" y="-393"/>
                    <a:pt x="274970" y="-935"/>
                    <a:pt x="301699" y="1480"/>
                  </a:cubicBezTo>
                  <a:cubicBezTo>
                    <a:pt x="301837" y="1489"/>
                    <a:pt x="301965" y="1508"/>
                    <a:pt x="302103" y="1517"/>
                  </a:cubicBezTo>
                  <a:cubicBezTo>
                    <a:pt x="356536" y="6522"/>
                    <a:pt x="410894" y="18535"/>
                    <a:pt x="459486" y="44241"/>
                  </a:cubicBezTo>
                  <a:cubicBezTo>
                    <a:pt x="479390" y="56777"/>
                    <a:pt x="534200" y="71683"/>
                    <a:pt x="510525" y="102881"/>
                  </a:cubicBezTo>
                  <a:cubicBezTo>
                    <a:pt x="510865" y="104535"/>
                    <a:pt x="511049" y="106197"/>
                    <a:pt x="511086" y="107887"/>
                  </a:cubicBezTo>
                  <a:cubicBezTo>
                    <a:pt x="511279" y="107960"/>
                    <a:pt x="511426" y="108070"/>
                    <a:pt x="511573" y="108153"/>
                  </a:cubicBezTo>
                  <a:cubicBezTo>
                    <a:pt x="512061" y="108337"/>
                    <a:pt x="512557" y="108530"/>
                    <a:pt x="513008" y="108759"/>
                  </a:cubicBezTo>
                  <a:cubicBezTo>
                    <a:pt x="513008" y="108796"/>
                    <a:pt x="512971" y="108833"/>
                    <a:pt x="512934" y="108869"/>
                  </a:cubicBezTo>
                  <a:cubicBezTo>
                    <a:pt x="524809" y="114857"/>
                    <a:pt x="531597" y="128101"/>
                    <a:pt x="527302" y="141500"/>
                  </a:cubicBezTo>
                  <a:cubicBezTo>
                    <a:pt x="525683" y="146579"/>
                    <a:pt x="522703" y="150795"/>
                    <a:pt x="518858" y="153963"/>
                  </a:cubicBezTo>
                  <a:cubicBezTo>
                    <a:pt x="534466" y="173011"/>
                    <a:pt x="512944" y="201050"/>
                    <a:pt x="490363" y="190479"/>
                  </a:cubicBezTo>
                  <a:cubicBezTo>
                    <a:pt x="450178" y="171358"/>
                    <a:pt x="407730" y="157582"/>
                    <a:pt x="364602" y="146928"/>
                  </a:cubicBezTo>
                  <a:cubicBezTo>
                    <a:pt x="364271" y="146846"/>
                    <a:pt x="363940" y="146772"/>
                    <a:pt x="363609" y="146689"/>
                  </a:cubicBezTo>
                  <a:cubicBezTo>
                    <a:pt x="298415" y="131021"/>
                    <a:pt x="229919" y="132399"/>
                    <a:pt x="165415" y="150675"/>
                  </a:cubicBezTo>
                  <a:cubicBezTo>
                    <a:pt x="165084" y="150767"/>
                    <a:pt x="164762" y="150859"/>
                    <a:pt x="164431" y="150951"/>
                  </a:cubicBezTo>
                  <a:cubicBezTo>
                    <a:pt x="121772" y="163331"/>
                    <a:pt x="79913" y="178806"/>
                    <a:pt x="40537" y="199525"/>
                  </a:cubicBezTo>
                  <a:cubicBezTo>
                    <a:pt x="18398" y="211005"/>
                    <a:pt x="-4238" y="183848"/>
                    <a:pt x="10589" y="164194"/>
                  </a:cubicBezTo>
                  <a:cubicBezTo>
                    <a:pt x="6616" y="161191"/>
                    <a:pt x="3470" y="157095"/>
                    <a:pt x="1649" y="152080"/>
                  </a:cubicBezTo>
                  <a:cubicBezTo>
                    <a:pt x="-3189" y="138865"/>
                    <a:pt x="3056" y="125355"/>
                    <a:pt x="14682" y="118898"/>
                  </a:cubicBezTo>
                  <a:cubicBezTo>
                    <a:pt x="14645" y="118862"/>
                    <a:pt x="14599" y="118825"/>
                    <a:pt x="14599" y="118788"/>
                  </a:cubicBezTo>
                  <a:cubicBezTo>
                    <a:pt x="15041" y="118540"/>
                    <a:pt x="15528" y="118338"/>
                    <a:pt x="16007" y="118127"/>
                  </a:cubicBezTo>
                  <a:cubicBezTo>
                    <a:pt x="16154" y="118044"/>
                    <a:pt x="16301" y="117925"/>
                    <a:pt x="16485" y="117842"/>
                  </a:cubicBezTo>
                  <a:cubicBezTo>
                    <a:pt x="16457" y="116152"/>
                    <a:pt x="16577" y="114490"/>
                    <a:pt x="16844" y="112819"/>
                  </a:cubicBezTo>
                  <a:cubicBezTo>
                    <a:pt x="-8073" y="82594"/>
                    <a:pt x="46092" y="65493"/>
                    <a:pt x="65481" y="52167"/>
                  </a:cubicBezTo>
                  <a:cubicBezTo>
                    <a:pt x="112997" y="24523"/>
                    <a:pt x="166822" y="10343"/>
                    <a:pt x="221016" y="3152"/>
                  </a:cubicBezTo>
                  <a:cubicBezTo>
                    <a:pt x="221144" y="3133"/>
                    <a:pt x="221273" y="3115"/>
                    <a:pt x="221411" y="30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845990" y="9663432"/>
              <a:ext cx="40350" cy="365012"/>
            </a:xfrm>
            <a:custGeom>
              <a:rect b="b" l="l" r="r" t="t"/>
              <a:pathLst>
                <a:path extrusionOk="0" h="365012" w="40350">
                  <a:moveTo>
                    <a:pt x="4796" y="364881"/>
                  </a:moveTo>
                  <a:cubicBezTo>
                    <a:pt x="-7133" y="360583"/>
                    <a:pt x="6893" y="336089"/>
                    <a:pt x="7335" y="326528"/>
                  </a:cubicBezTo>
                  <a:cubicBezTo>
                    <a:pt x="10545" y="312412"/>
                    <a:pt x="12605" y="298094"/>
                    <a:pt x="14647" y="283767"/>
                  </a:cubicBezTo>
                  <a:cubicBezTo>
                    <a:pt x="24912" y="192551"/>
                    <a:pt x="28600" y="99030"/>
                    <a:pt x="15208" y="8016"/>
                  </a:cubicBezTo>
                  <a:cubicBezTo>
                    <a:pt x="13323" y="-388"/>
                    <a:pt x="26448" y="-3455"/>
                    <a:pt x="28287" y="5077"/>
                  </a:cubicBezTo>
                  <a:cubicBezTo>
                    <a:pt x="45671" y="94612"/>
                    <a:pt x="41689" y="187380"/>
                    <a:pt x="32435" y="277706"/>
                  </a:cubicBezTo>
                  <a:cubicBezTo>
                    <a:pt x="30173" y="292520"/>
                    <a:pt x="23118" y="368591"/>
                    <a:pt x="4796" y="364881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610283" y="9748828"/>
              <a:ext cx="49749" cy="364084"/>
            </a:xfrm>
            <a:custGeom>
              <a:rect b="b" l="l" r="r" t="t"/>
              <a:pathLst>
                <a:path extrusionOk="0" h="364084" w="49749">
                  <a:moveTo>
                    <a:pt x="45272" y="363896"/>
                  </a:moveTo>
                  <a:cubicBezTo>
                    <a:pt x="57027" y="359120"/>
                    <a:pt x="42016" y="335214"/>
                    <a:pt x="41188" y="325681"/>
                  </a:cubicBezTo>
                  <a:cubicBezTo>
                    <a:pt x="37417" y="311703"/>
                    <a:pt x="34777" y="297477"/>
                    <a:pt x="32156" y="283242"/>
                  </a:cubicBezTo>
                  <a:cubicBezTo>
                    <a:pt x="18212" y="192512"/>
                    <a:pt x="10762" y="99221"/>
                    <a:pt x="20466" y="7738"/>
                  </a:cubicBezTo>
                  <a:cubicBezTo>
                    <a:pt x="22011" y="-730"/>
                    <a:pt x="8775" y="-3273"/>
                    <a:pt x="7276" y="5332"/>
                  </a:cubicBezTo>
                  <a:cubicBezTo>
                    <a:pt x="-6484" y="95492"/>
                    <a:pt x="1242" y="188030"/>
                    <a:pt x="14138" y="277906"/>
                  </a:cubicBezTo>
                  <a:cubicBezTo>
                    <a:pt x="16998" y="292609"/>
                    <a:pt x="27116" y="368341"/>
                    <a:pt x="45272" y="363896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923532" y="9195749"/>
              <a:ext cx="2118807" cy="1636017"/>
            </a:xfrm>
            <a:custGeom>
              <a:rect b="b" l="l" r="r" t="t"/>
              <a:pathLst>
                <a:path extrusionOk="0" h="1636017" w="2118807">
                  <a:moveTo>
                    <a:pt x="2099032" y="235380"/>
                  </a:moveTo>
                  <a:cubicBezTo>
                    <a:pt x="2026048" y="76202"/>
                    <a:pt x="1786556" y="58100"/>
                    <a:pt x="1638095" y="37188"/>
                  </a:cubicBezTo>
                  <a:cubicBezTo>
                    <a:pt x="623057" y="-105771"/>
                    <a:pt x="-154081" y="178677"/>
                    <a:pt x="26057" y="629541"/>
                  </a:cubicBezTo>
                  <a:cubicBezTo>
                    <a:pt x="108184" y="1266373"/>
                    <a:pt x="208210" y="1565682"/>
                    <a:pt x="720176" y="1620988"/>
                  </a:cubicBezTo>
                  <a:cubicBezTo>
                    <a:pt x="1573205" y="1713132"/>
                    <a:pt x="2016777" y="1385601"/>
                    <a:pt x="1982837" y="526955"/>
                  </a:cubicBezTo>
                  <a:cubicBezTo>
                    <a:pt x="2060429" y="499881"/>
                    <a:pt x="2162248" y="373251"/>
                    <a:pt x="2099032" y="235380"/>
                  </a:cubicBezTo>
                  <a:close/>
                  <a:moveTo>
                    <a:pt x="1893536" y="861163"/>
                  </a:moveTo>
                  <a:cubicBezTo>
                    <a:pt x="1800620" y="1457870"/>
                    <a:pt x="1423318" y="1600443"/>
                    <a:pt x="820928" y="1564130"/>
                  </a:cubicBezTo>
                  <a:cubicBezTo>
                    <a:pt x="610796" y="1551465"/>
                    <a:pt x="403800" y="1511505"/>
                    <a:pt x="276476" y="1326970"/>
                  </a:cubicBezTo>
                  <a:cubicBezTo>
                    <a:pt x="171869" y="1175368"/>
                    <a:pt x="129201" y="970123"/>
                    <a:pt x="116821" y="789491"/>
                  </a:cubicBezTo>
                  <a:cubicBezTo>
                    <a:pt x="102270" y="577257"/>
                    <a:pt x="149399" y="396578"/>
                    <a:pt x="346553" y="285534"/>
                  </a:cubicBezTo>
                  <a:cubicBezTo>
                    <a:pt x="433013" y="236840"/>
                    <a:pt x="529699" y="209178"/>
                    <a:pt x="626644" y="187825"/>
                  </a:cubicBezTo>
                  <a:cubicBezTo>
                    <a:pt x="855383" y="137450"/>
                    <a:pt x="1091380" y="120193"/>
                    <a:pt x="1325040" y="136330"/>
                  </a:cubicBezTo>
                  <a:cubicBezTo>
                    <a:pt x="1492559" y="147892"/>
                    <a:pt x="1762523" y="155607"/>
                    <a:pt x="1852091" y="328442"/>
                  </a:cubicBezTo>
                  <a:cubicBezTo>
                    <a:pt x="1936949" y="492203"/>
                    <a:pt x="1921046" y="684480"/>
                    <a:pt x="1893536" y="8611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443455" y="9246054"/>
              <a:ext cx="2124714" cy="1633047"/>
            </a:xfrm>
            <a:custGeom>
              <a:rect b="b" l="l" r="r" t="t"/>
              <a:pathLst>
                <a:path extrusionOk="0" h="1633047" w="2124714">
                  <a:moveTo>
                    <a:pt x="16371" y="276879"/>
                  </a:moveTo>
                  <a:cubicBezTo>
                    <a:pt x="82871" y="114891"/>
                    <a:pt x="321443" y="87173"/>
                    <a:pt x="468939" y="60310"/>
                  </a:cubicBezTo>
                  <a:cubicBezTo>
                    <a:pt x="1477391" y="-123362"/>
                    <a:pt x="2265374" y="129585"/>
                    <a:pt x="2103566" y="587337"/>
                  </a:cubicBezTo>
                  <a:cubicBezTo>
                    <a:pt x="2047193" y="1226961"/>
                    <a:pt x="1959336" y="1530044"/>
                    <a:pt x="1450009" y="1605895"/>
                  </a:cubicBezTo>
                  <a:cubicBezTo>
                    <a:pt x="601386" y="1732286"/>
                    <a:pt x="144965" y="1422857"/>
                    <a:pt x="144239" y="563541"/>
                  </a:cubicBezTo>
                  <a:cubicBezTo>
                    <a:pt x="65616" y="539617"/>
                    <a:pt x="-41234" y="417184"/>
                    <a:pt x="16371" y="276879"/>
                  </a:cubicBezTo>
                  <a:close/>
                  <a:moveTo>
                    <a:pt x="246950" y="893892"/>
                  </a:moveTo>
                  <a:cubicBezTo>
                    <a:pt x="363872" y="1486374"/>
                    <a:pt x="746610" y="1613656"/>
                    <a:pt x="1347050" y="1553142"/>
                  </a:cubicBezTo>
                  <a:cubicBezTo>
                    <a:pt x="1556501" y="1532037"/>
                    <a:pt x="1761713" y="1483784"/>
                    <a:pt x="1881495" y="1294280"/>
                  </a:cubicBezTo>
                  <a:cubicBezTo>
                    <a:pt x="1979902" y="1138592"/>
                    <a:pt x="2014247" y="931804"/>
                    <a:pt x="2019342" y="750813"/>
                  </a:cubicBezTo>
                  <a:cubicBezTo>
                    <a:pt x="2025321" y="538166"/>
                    <a:pt x="1970934" y="359526"/>
                    <a:pt x="1769466" y="256509"/>
                  </a:cubicBezTo>
                  <a:cubicBezTo>
                    <a:pt x="1681113" y="211332"/>
                    <a:pt x="1583386" y="187583"/>
                    <a:pt x="1485669" y="170151"/>
                  </a:cubicBezTo>
                  <a:cubicBezTo>
                    <a:pt x="1255081" y="129016"/>
                    <a:pt x="1018588" y="121274"/>
                    <a:pt x="785756" y="146787"/>
                  </a:cubicBezTo>
                  <a:cubicBezTo>
                    <a:pt x="618844" y="165082"/>
                    <a:pt x="349413" y="183643"/>
                    <a:pt x="266882" y="359940"/>
                  </a:cubicBezTo>
                  <a:cubicBezTo>
                    <a:pt x="188682" y="526979"/>
                    <a:pt x="212330" y="718458"/>
                    <a:pt x="246950" y="8938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2"/>
          <p:cNvGrpSpPr/>
          <p:nvPr/>
        </p:nvGrpSpPr>
        <p:grpSpPr>
          <a:xfrm rot="-3706146">
            <a:off x="7396295" y="-1781659"/>
            <a:ext cx="2107468" cy="3203152"/>
            <a:chOff x="14791291" y="-3564614"/>
            <a:chExt cx="4215167" cy="6405527"/>
          </a:xfrm>
        </p:grpSpPr>
        <p:sp>
          <p:nvSpPr>
            <p:cNvPr id="130" name="Google Shape;130;p2"/>
            <p:cNvSpPr/>
            <p:nvPr/>
          </p:nvSpPr>
          <p:spPr>
            <a:xfrm>
              <a:off x="14791291" y="-3564614"/>
              <a:ext cx="4215167" cy="6405527"/>
            </a:xfrm>
            <a:custGeom>
              <a:rect b="b" l="l" r="r" t="t"/>
              <a:pathLst>
                <a:path extrusionOk="0" h="6405527" w="4215167">
                  <a:moveTo>
                    <a:pt x="4213274" y="6358357"/>
                  </a:moveTo>
                  <a:cubicBezTo>
                    <a:pt x="4214658" y="6381840"/>
                    <a:pt x="4419871" y="6371834"/>
                    <a:pt x="119701" y="6405528"/>
                  </a:cubicBezTo>
                  <a:cubicBezTo>
                    <a:pt x="42839" y="6405528"/>
                    <a:pt x="27756" y="954102"/>
                    <a:pt x="0" y="121191"/>
                  </a:cubicBezTo>
                  <a:cubicBezTo>
                    <a:pt x="0" y="61363"/>
                    <a:pt x="674202" y="81643"/>
                    <a:pt x="897663" y="70651"/>
                  </a:cubicBezTo>
                  <a:cubicBezTo>
                    <a:pt x="2408709" y="-3653"/>
                    <a:pt x="3169435" y="-31888"/>
                    <a:pt x="4102248" y="48194"/>
                  </a:cubicBezTo>
                  <a:cubicBezTo>
                    <a:pt x="4168217" y="53856"/>
                    <a:pt x="4036176" y="2424876"/>
                    <a:pt x="4213274" y="63583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969452" y="-3366867"/>
              <a:ext cx="3853375" cy="6010015"/>
            </a:xfrm>
            <a:custGeom>
              <a:rect b="b" l="l" r="r" t="t"/>
              <a:pathLst>
                <a:path extrusionOk="0" h="6010015" w="3853375">
                  <a:moveTo>
                    <a:pt x="0" y="84684"/>
                  </a:moveTo>
                  <a:cubicBezTo>
                    <a:pt x="150789" y="71501"/>
                    <a:pt x="305718" y="73782"/>
                    <a:pt x="479176" y="74102"/>
                  </a:cubicBezTo>
                  <a:cubicBezTo>
                    <a:pt x="1073338" y="74102"/>
                    <a:pt x="2461608" y="-62285"/>
                    <a:pt x="3768351" y="35003"/>
                  </a:cubicBezTo>
                  <a:cubicBezTo>
                    <a:pt x="3806461" y="2690825"/>
                    <a:pt x="3696320" y="2534696"/>
                    <a:pt x="3853376" y="5980653"/>
                  </a:cubicBezTo>
                  <a:cubicBezTo>
                    <a:pt x="2107515" y="5994758"/>
                    <a:pt x="2232483" y="5992990"/>
                    <a:pt x="95072" y="6010016"/>
                  </a:cubicBezTo>
                  <a:cubicBezTo>
                    <a:pt x="9406" y="3428691"/>
                    <a:pt x="27500" y="1167039"/>
                    <a:pt x="0" y="84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971600" y="-3369010"/>
              <a:ext cx="3845777" cy="6012250"/>
            </a:xfrm>
            <a:custGeom>
              <a:rect b="b" l="l" r="r" t="t"/>
              <a:pathLst>
                <a:path extrusionOk="0" h="6012250" w="3845777">
                  <a:moveTo>
                    <a:pt x="3819601" y="5860207"/>
                  </a:moveTo>
                  <a:cubicBezTo>
                    <a:pt x="3850830" y="5860207"/>
                    <a:pt x="3845743" y="5863256"/>
                    <a:pt x="3845064" y="5848293"/>
                  </a:cubicBezTo>
                  <a:cubicBezTo>
                    <a:pt x="3822920" y="5848318"/>
                    <a:pt x="3814949" y="5848293"/>
                    <a:pt x="3790474" y="5848331"/>
                  </a:cubicBezTo>
                  <a:cubicBezTo>
                    <a:pt x="3791639" y="5573880"/>
                    <a:pt x="3767420" y="5615567"/>
                    <a:pt x="3834363" y="5615721"/>
                  </a:cubicBezTo>
                  <a:cubicBezTo>
                    <a:pt x="3833697" y="5601296"/>
                    <a:pt x="3837323" y="5603807"/>
                    <a:pt x="3819601" y="5603807"/>
                  </a:cubicBezTo>
                  <a:cubicBezTo>
                    <a:pt x="3778825" y="5603807"/>
                    <a:pt x="3787078" y="5640216"/>
                    <a:pt x="3783451" y="5408605"/>
                  </a:cubicBezTo>
                  <a:cubicBezTo>
                    <a:pt x="3782772" y="5364650"/>
                    <a:pt x="3773532" y="5372068"/>
                    <a:pt x="3819601" y="5372068"/>
                  </a:cubicBezTo>
                  <a:cubicBezTo>
                    <a:pt x="3825932" y="5372068"/>
                    <a:pt x="3824714" y="5374463"/>
                    <a:pt x="3824214" y="5360179"/>
                  </a:cubicBezTo>
                  <a:cubicBezTo>
                    <a:pt x="3769176" y="5360179"/>
                    <a:pt x="3784002" y="5383508"/>
                    <a:pt x="3781644" y="5233605"/>
                  </a:cubicBezTo>
                  <a:cubicBezTo>
                    <a:pt x="3779568" y="5106020"/>
                    <a:pt x="3767676" y="5126877"/>
                    <a:pt x="3816603" y="5126890"/>
                  </a:cubicBezTo>
                  <a:cubicBezTo>
                    <a:pt x="3816115" y="5110991"/>
                    <a:pt x="3822817" y="5115078"/>
                    <a:pt x="3779709" y="5114937"/>
                  </a:cubicBezTo>
                  <a:cubicBezTo>
                    <a:pt x="3777198" y="4961025"/>
                    <a:pt x="3778991" y="5064961"/>
                    <a:pt x="3776672" y="4882404"/>
                  </a:cubicBezTo>
                  <a:cubicBezTo>
                    <a:pt x="3815334" y="4882314"/>
                    <a:pt x="3809529" y="4886324"/>
                    <a:pt x="3809080" y="4870464"/>
                  </a:cubicBezTo>
                  <a:cubicBezTo>
                    <a:pt x="3770342" y="4870476"/>
                    <a:pt x="3773097" y="4909678"/>
                    <a:pt x="3772008" y="4636944"/>
                  </a:cubicBezTo>
                  <a:cubicBezTo>
                    <a:pt x="3808785" y="4637353"/>
                    <a:pt x="3802737" y="4640121"/>
                    <a:pt x="3802340" y="4625247"/>
                  </a:cubicBezTo>
                  <a:cubicBezTo>
                    <a:pt x="3767394" y="4625132"/>
                    <a:pt x="3771969" y="4626092"/>
                    <a:pt x="3771956" y="4621506"/>
                  </a:cubicBezTo>
                  <a:cubicBezTo>
                    <a:pt x="3771790" y="4566624"/>
                    <a:pt x="3771546" y="4559936"/>
                    <a:pt x="3768906" y="4392483"/>
                  </a:cubicBezTo>
                  <a:cubicBezTo>
                    <a:pt x="3801468" y="4392829"/>
                    <a:pt x="3796112" y="4395622"/>
                    <a:pt x="3795702" y="4380774"/>
                  </a:cubicBezTo>
                  <a:cubicBezTo>
                    <a:pt x="3757899" y="4380620"/>
                    <a:pt x="3769176" y="4410290"/>
                    <a:pt x="3765626" y="4184303"/>
                  </a:cubicBezTo>
                  <a:cubicBezTo>
                    <a:pt x="3764934" y="4140387"/>
                    <a:pt x="3758834" y="4147996"/>
                    <a:pt x="3789192" y="4148330"/>
                  </a:cubicBezTo>
                  <a:cubicBezTo>
                    <a:pt x="3788756" y="4133136"/>
                    <a:pt x="3793639" y="4136710"/>
                    <a:pt x="3764896" y="4135993"/>
                  </a:cubicBezTo>
                  <a:cubicBezTo>
                    <a:pt x="3761897" y="3932412"/>
                    <a:pt x="3762794" y="3983156"/>
                    <a:pt x="3759757" y="3902037"/>
                  </a:cubicBezTo>
                  <a:cubicBezTo>
                    <a:pt x="3786168" y="3901883"/>
                    <a:pt x="3781836" y="3905073"/>
                    <a:pt x="3781350" y="3890046"/>
                  </a:cubicBezTo>
                  <a:cubicBezTo>
                    <a:pt x="3754144" y="3890136"/>
                    <a:pt x="3759103" y="3901294"/>
                    <a:pt x="3758053" y="3834549"/>
                  </a:cubicBezTo>
                  <a:cubicBezTo>
                    <a:pt x="3754746" y="3622743"/>
                    <a:pt x="3748877" y="3657333"/>
                    <a:pt x="3773366" y="3656987"/>
                  </a:cubicBezTo>
                  <a:cubicBezTo>
                    <a:pt x="3772815" y="3642075"/>
                    <a:pt x="3776365" y="3644958"/>
                    <a:pt x="3755618" y="3645355"/>
                  </a:cubicBezTo>
                  <a:cubicBezTo>
                    <a:pt x="3751389" y="3383740"/>
                    <a:pt x="3745417" y="3413475"/>
                    <a:pt x="3765049" y="3413423"/>
                  </a:cubicBezTo>
                  <a:cubicBezTo>
                    <a:pt x="3764665" y="3398447"/>
                    <a:pt x="3767689" y="3401496"/>
                    <a:pt x="3751389" y="3401535"/>
                  </a:cubicBezTo>
                  <a:cubicBezTo>
                    <a:pt x="3747147" y="3138716"/>
                    <a:pt x="3743047" y="3168476"/>
                    <a:pt x="3761051" y="3168322"/>
                  </a:cubicBezTo>
                  <a:cubicBezTo>
                    <a:pt x="3760923" y="3154025"/>
                    <a:pt x="3764268" y="3156369"/>
                    <a:pt x="3747865" y="3156536"/>
                  </a:cubicBezTo>
                  <a:cubicBezTo>
                    <a:pt x="3746109" y="3038341"/>
                    <a:pt x="3748121" y="3026196"/>
                    <a:pt x="3745802" y="2923772"/>
                  </a:cubicBezTo>
                  <a:cubicBezTo>
                    <a:pt x="3763537" y="2923772"/>
                    <a:pt x="3760539" y="2926846"/>
                    <a:pt x="3760615" y="2911870"/>
                  </a:cubicBezTo>
                  <a:cubicBezTo>
                    <a:pt x="3740804" y="2911883"/>
                    <a:pt x="3745007" y="2945704"/>
                    <a:pt x="3740612" y="2697939"/>
                  </a:cubicBezTo>
                  <a:cubicBezTo>
                    <a:pt x="3740202" y="2675109"/>
                    <a:pt x="3739497" y="2678107"/>
                    <a:pt x="3742573" y="2678133"/>
                  </a:cubicBezTo>
                  <a:cubicBezTo>
                    <a:pt x="3766715" y="2678363"/>
                    <a:pt x="3762615" y="2681387"/>
                    <a:pt x="3762807" y="2666410"/>
                  </a:cubicBezTo>
                  <a:cubicBezTo>
                    <a:pt x="3734615" y="2666205"/>
                    <a:pt x="3737947" y="2688522"/>
                    <a:pt x="3738651" y="2522965"/>
                  </a:cubicBezTo>
                  <a:cubicBezTo>
                    <a:pt x="3738984" y="2416210"/>
                    <a:pt x="3729707" y="2433774"/>
                    <a:pt x="3766343" y="2433019"/>
                  </a:cubicBezTo>
                  <a:cubicBezTo>
                    <a:pt x="3766587" y="2418107"/>
                    <a:pt x="3771341" y="2420887"/>
                    <a:pt x="3742483" y="2421719"/>
                  </a:cubicBezTo>
                  <a:cubicBezTo>
                    <a:pt x="3735627" y="2421911"/>
                    <a:pt x="3738421" y="2449237"/>
                    <a:pt x="3732872" y="2188686"/>
                  </a:cubicBezTo>
                  <a:cubicBezTo>
                    <a:pt x="3743598" y="2188494"/>
                    <a:pt x="3756105" y="2188251"/>
                    <a:pt x="3770226" y="2188084"/>
                  </a:cubicBezTo>
                  <a:cubicBezTo>
                    <a:pt x="3770444" y="2173185"/>
                    <a:pt x="3775967" y="2175990"/>
                    <a:pt x="3742534" y="2176618"/>
                  </a:cubicBezTo>
                  <a:cubicBezTo>
                    <a:pt x="3730822" y="2176823"/>
                    <a:pt x="3732641" y="2177899"/>
                    <a:pt x="3732551" y="2173390"/>
                  </a:cubicBezTo>
                  <a:cubicBezTo>
                    <a:pt x="3726888" y="1915003"/>
                    <a:pt x="3725029" y="1944187"/>
                    <a:pt x="3742585" y="1944366"/>
                  </a:cubicBezTo>
                  <a:cubicBezTo>
                    <a:pt x="3779337" y="1944815"/>
                    <a:pt x="3773123" y="1947659"/>
                    <a:pt x="3773238" y="1932759"/>
                  </a:cubicBezTo>
                  <a:cubicBezTo>
                    <a:pt x="3755784" y="1932631"/>
                    <a:pt x="3739600" y="1932426"/>
                    <a:pt x="3728835" y="1932311"/>
                  </a:cubicBezTo>
                  <a:cubicBezTo>
                    <a:pt x="3728399" y="1903499"/>
                    <a:pt x="3725734" y="1700123"/>
                    <a:pt x="3725721" y="1699227"/>
                  </a:cubicBezTo>
                  <a:cubicBezTo>
                    <a:pt x="3747519" y="1699150"/>
                    <a:pt x="3758373" y="1699086"/>
                    <a:pt x="3773814" y="1699047"/>
                  </a:cubicBezTo>
                  <a:cubicBezTo>
                    <a:pt x="3773763" y="1684058"/>
                    <a:pt x="3780145" y="1687095"/>
                    <a:pt x="3742598" y="1687248"/>
                  </a:cubicBezTo>
                  <a:cubicBezTo>
                    <a:pt x="3717635" y="1687351"/>
                    <a:pt x="3727990" y="1720134"/>
                    <a:pt x="3722851" y="1474213"/>
                  </a:cubicBezTo>
                  <a:cubicBezTo>
                    <a:pt x="3722351" y="1450129"/>
                    <a:pt x="3717238" y="1453985"/>
                    <a:pt x="3742534" y="1454459"/>
                  </a:cubicBezTo>
                  <a:cubicBezTo>
                    <a:pt x="3776839" y="1455099"/>
                    <a:pt x="3771162" y="1457930"/>
                    <a:pt x="3770867" y="1443018"/>
                  </a:cubicBezTo>
                  <a:cubicBezTo>
                    <a:pt x="3751735" y="1442788"/>
                    <a:pt x="3740548" y="1442480"/>
                    <a:pt x="3722210" y="1442211"/>
                  </a:cubicBezTo>
                  <a:cubicBezTo>
                    <a:pt x="3718032" y="1222976"/>
                    <a:pt x="3717981" y="1214136"/>
                    <a:pt x="3717904" y="1208845"/>
                  </a:cubicBezTo>
                  <a:cubicBezTo>
                    <a:pt x="3734615" y="1209114"/>
                    <a:pt x="3747775" y="1209486"/>
                    <a:pt x="3764332" y="1209755"/>
                  </a:cubicBezTo>
                  <a:cubicBezTo>
                    <a:pt x="3763781" y="1194702"/>
                    <a:pt x="3768599" y="1197968"/>
                    <a:pt x="3742726" y="1197405"/>
                  </a:cubicBezTo>
                  <a:cubicBezTo>
                    <a:pt x="3708178" y="1196662"/>
                    <a:pt x="3718840" y="1233212"/>
                    <a:pt x="3714457" y="964115"/>
                  </a:cubicBezTo>
                  <a:cubicBezTo>
                    <a:pt x="3732756" y="964461"/>
                    <a:pt x="3743995" y="964871"/>
                    <a:pt x="3759655" y="965243"/>
                  </a:cubicBezTo>
                  <a:cubicBezTo>
                    <a:pt x="3759565" y="950228"/>
                    <a:pt x="3762961" y="953444"/>
                    <a:pt x="3742765" y="952893"/>
                  </a:cubicBezTo>
                  <a:cubicBezTo>
                    <a:pt x="3702616" y="951740"/>
                    <a:pt x="3714816" y="987777"/>
                    <a:pt x="3709370" y="719232"/>
                  </a:cubicBezTo>
                  <a:cubicBezTo>
                    <a:pt x="3729835" y="719578"/>
                    <a:pt x="3740291" y="720039"/>
                    <a:pt x="3760449" y="720526"/>
                  </a:cubicBezTo>
                  <a:cubicBezTo>
                    <a:pt x="3760628" y="705499"/>
                    <a:pt x="3764011" y="708765"/>
                    <a:pt x="3742765" y="708125"/>
                  </a:cubicBezTo>
                  <a:cubicBezTo>
                    <a:pt x="3702424" y="706972"/>
                    <a:pt x="3709190" y="712570"/>
                    <a:pt x="3708806" y="687832"/>
                  </a:cubicBezTo>
                  <a:cubicBezTo>
                    <a:pt x="3704846" y="433071"/>
                    <a:pt x="3697786" y="474759"/>
                    <a:pt x="3742649" y="474643"/>
                  </a:cubicBezTo>
                  <a:cubicBezTo>
                    <a:pt x="3768407" y="474566"/>
                    <a:pt x="3764075" y="477680"/>
                    <a:pt x="3764306" y="462691"/>
                  </a:cubicBezTo>
                  <a:cubicBezTo>
                    <a:pt x="3743713" y="462729"/>
                    <a:pt x="3731283" y="462793"/>
                    <a:pt x="3706243" y="462819"/>
                  </a:cubicBezTo>
                  <a:cubicBezTo>
                    <a:pt x="3704398" y="370425"/>
                    <a:pt x="3703347" y="365865"/>
                    <a:pt x="3702950" y="230208"/>
                  </a:cubicBezTo>
                  <a:cubicBezTo>
                    <a:pt x="3730552" y="230362"/>
                    <a:pt x="3740920" y="230631"/>
                    <a:pt x="3766843" y="230862"/>
                  </a:cubicBezTo>
                  <a:cubicBezTo>
                    <a:pt x="3766920" y="215821"/>
                    <a:pt x="3771752" y="219050"/>
                    <a:pt x="3742713" y="218678"/>
                  </a:cubicBezTo>
                  <a:cubicBezTo>
                    <a:pt x="3690173" y="218051"/>
                    <a:pt x="3703731" y="252192"/>
                    <a:pt x="3700079" y="32828"/>
                  </a:cubicBezTo>
                  <a:cubicBezTo>
                    <a:pt x="3683459" y="31675"/>
                    <a:pt x="3691186" y="8641"/>
                    <a:pt x="3692403" y="218243"/>
                  </a:cubicBezTo>
                  <a:cubicBezTo>
                    <a:pt x="3671400" y="218166"/>
                    <a:pt x="3518381" y="217538"/>
                    <a:pt x="3487985" y="217641"/>
                  </a:cubicBezTo>
                  <a:cubicBezTo>
                    <a:pt x="3483064" y="-2043"/>
                    <a:pt x="3493905" y="20017"/>
                    <a:pt x="3475785" y="19082"/>
                  </a:cubicBezTo>
                  <a:cubicBezTo>
                    <a:pt x="3478105" y="254280"/>
                    <a:pt x="3490433" y="217359"/>
                    <a:pt x="3434881" y="218140"/>
                  </a:cubicBezTo>
                  <a:cubicBezTo>
                    <a:pt x="3377421" y="218947"/>
                    <a:pt x="3376267" y="218537"/>
                    <a:pt x="3281221" y="218781"/>
                  </a:cubicBezTo>
                  <a:cubicBezTo>
                    <a:pt x="3273661" y="218794"/>
                    <a:pt x="3275519" y="227159"/>
                    <a:pt x="3274519" y="163309"/>
                  </a:cubicBezTo>
                  <a:cubicBezTo>
                    <a:pt x="3271892" y="-10614"/>
                    <a:pt x="3276608" y="9858"/>
                    <a:pt x="3261692" y="9320"/>
                  </a:cubicBezTo>
                  <a:cubicBezTo>
                    <a:pt x="3263576" y="134125"/>
                    <a:pt x="3264178" y="176953"/>
                    <a:pt x="3264972" y="218819"/>
                  </a:cubicBezTo>
                  <a:cubicBezTo>
                    <a:pt x="3217161" y="218909"/>
                    <a:pt x="3205564" y="218871"/>
                    <a:pt x="3061784" y="218768"/>
                  </a:cubicBezTo>
                  <a:cubicBezTo>
                    <a:pt x="3056556" y="-20517"/>
                    <a:pt x="3064706" y="3824"/>
                    <a:pt x="3048021" y="3478"/>
                  </a:cubicBezTo>
                  <a:cubicBezTo>
                    <a:pt x="3051571" y="236178"/>
                    <a:pt x="3051481" y="218755"/>
                    <a:pt x="3050571" y="218755"/>
                  </a:cubicBezTo>
                  <a:cubicBezTo>
                    <a:pt x="2972992" y="218755"/>
                    <a:pt x="2973837" y="217602"/>
                    <a:pt x="2896822" y="217602"/>
                  </a:cubicBezTo>
                  <a:cubicBezTo>
                    <a:pt x="2832518" y="217602"/>
                    <a:pt x="2849510" y="259418"/>
                    <a:pt x="2845589" y="954"/>
                  </a:cubicBezTo>
                  <a:cubicBezTo>
                    <a:pt x="2831314" y="865"/>
                    <a:pt x="2834043" y="-26487"/>
                    <a:pt x="2838003" y="218127"/>
                  </a:cubicBezTo>
                  <a:cubicBezTo>
                    <a:pt x="2730014" y="220331"/>
                    <a:pt x="2738664" y="219447"/>
                    <a:pt x="2634968" y="218640"/>
                  </a:cubicBezTo>
                  <a:cubicBezTo>
                    <a:pt x="2629996" y="-25167"/>
                    <a:pt x="2635788" y="954"/>
                    <a:pt x="2620321" y="1095"/>
                  </a:cubicBezTo>
                  <a:cubicBezTo>
                    <a:pt x="2624537" y="255587"/>
                    <a:pt x="2637377" y="218486"/>
                    <a:pt x="2589374" y="218486"/>
                  </a:cubicBezTo>
                  <a:cubicBezTo>
                    <a:pt x="2391068" y="218486"/>
                    <a:pt x="2421618" y="235948"/>
                    <a:pt x="2420478" y="163283"/>
                  </a:cubicBezTo>
                  <a:cubicBezTo>
                    <a:pt x="2419145" y="77667"/>
                    <a:pt x="2418671" y="80601"/>
                    <a:pt x="2417402" y="4349"/>
                  </a:cubicBezTo>
                  <a:cubicBezTo>
                    <a:pt x="2402383" y="4682"/>
                    <a:pt x="2406317" y="-22515"/>
                    <a:pt x="2410931" y="219063"/>
                  </a:cubicBezTo>
                  <a:cubicBezTo>
                    <a:pt x="2359339" y="218806"/>
                    <a:pt x="2301673" y="216449"/>
                    <a:pt x="2207858" y="218461"/>
                  </a:cubicBezTo>
                  <a:cubicBezTo>
                    <a:pt x="2207243" y="147705"/>
                    <a:pt x="2205128" y="57272"/>
                    <a:pt x="2204347" y="9948"/>
                  </a:cubicBezTo>
                  <a:cubicBezTo>
                    <a:pt x="2187175" y="10473"/>
                    <a:pt x="2195479" y="-12946"/>
                    <a:pt x="2197363" y="218678"/>
                  </a:cubicBezTo>
                  <a:cubicBezTo>
                    <a:pt x="2105828" y="220574"/>
                    <a:pt x="2060080" y="218281"/>
                    <a:pt x="1992995" y="218051"/>
                  </a:cubicBezTo>
                  <a:cubicBezTo>
                    <a:pt x="1990548" y="108939"/>
                    <a:pt x="1991650" y="90619"/>
                    <a:pt x="1990753" y="16943"/>
                  </a:cubicBezTo>
                  <a:cubicBezTo>
                    <a:pt x="1976541" y="17429"/>
                    <a:pt x="1980450" y="6835"/>
                    <a:pt x="1980668" y="75989"/>
                  </a:cubicBezTo>
                  <a:cubicBezTo>
                    <a:pt x="1980821" y="125234"/>
                    <a:pt x="1981539" y="174736"/>
                    <a:pt x="1982500" y="218038"/>
                  </a:cubicBezTo>
                  <a:cubicBezTo>
                    <a:pt x="1973145" y="218025"/>
                    <a:pt x="1827085" y="217948"/>
                    <a:pt x="1820805" y="217935"/>
                  </a:cubicBezTo>
                  <a:cubicBezTo>
                    <a:pt x="1765728" y="217935"/>
                    <a:pt x="1780183" y="251628"/>
                    <a:pt x="1778146" y="24668"/>
                  </a:cubicBezTo>
                  <a:cubicBezTo>
                    <a:pt x="1763973" y="25206"/>
                    <a:pt x="1767907" y="15905"/>
                    <a:pt x="1767779" y="75950"/>
                  </a:cubicBezTo>
                  <a:cubicBezTo>
                    <a:pt x="1767676" y="124005"/>
                    <a:pt x="1768304" y="171316"/>
                    <a:pt x="1769419" y="218102"/>
                  </a:cubicBezTo>
                  <a:cubicBezTo>
                    <a:pt x="1571421" y="219614"/>
                    <a:pt x="1764921" y="218012"/>
                    <a:pt x="1566923" y="219293"/>
                  </a:cubicBezTo>
                  <a:cubicBezTo>
                    <a:pt x="1566500" y="178810"/>
                    <a:pt x="1565795" y="140159"/>
                    <a:pt x="1564052" y="33136"/>
                  </a:cubicBezTo>
                  <a:cubicBezTo>
                    <a:pt x="1549367" y="33738"/>
                    <a:pt x="1553249" y="14239"/>
                    <a:pt x="1555684" y="163475"/>
                  </a:cubicBezTo>
                  <a:cubicBezTo>
                    <a:pt x="1556812" y="235038"/>
                    <a:pt x="1596870" y="219626"/>
                    <a:pt x="1359672" y="219626"/>
                  </a:cubicBezTo>
                  <a:cubicBezTo>
                    <a:pt x="1351022" y="219626"/>
                    <a:pt x="1355533" y="240841"/>
                    <a:pt x="1350023" y="42206"/>
                  </a:cubicBezTo>
                  <a:cubicBezTo>
                    <a:pt x="1332723" y="42949"/>
                    <a:pt x="1342091" y="16827"/>
                    <a:pt x="1343475" y="219588"/>
                  </a:cubicBezTo>
                  <a:cubicBezTo>
                    <a:pt x="1278133" y="219255"/>
                    <a:pt x="1235447" y="215476"/>
                    <a:pt x="1139133" y="218076"/>
                  </a:cubicBezTo>
                  <a:cubicBezTo>
                    <a:pt x="1138326" y="180284"/>
                    <a:pt x="1138300" y="166601"/>
                    <a:pt x="1136173" y="51776"/>
                  </a:cubicBezTo>
                  <a:cubicBezTo>
                    <a:pt x="1122371" y="52416"/>
                    <a:pt x="1124576" y="26320"/>
                    <a:pt x="1128625" y="218371"/>
                  </a:cubicBezTo>
                  <a:cubicBezTo>
                    <a:pt x="1078571" y="219818"/>
                    <a:pt x="1026287" y="219626"/>
                    <a:pt x="975529" y="218999"/>
                  </a:cubicBezTo>
                  <a:cubicBezTo>
                    <a:pt x="911007" y="218268"/>
                    <a:pt x="924680" y="248836"/>
                    <a:pt x="923873" y="61704"/>
                  </a:cubicBezTo>
                  <a:cubicBezTo>
                    <a:pt x="911276" y="62307"/>
                    <a:pt x="911276" y="37850"/>
                    <a:pt x="915249" y="218563"/>
                  </a:cubicBezTo>
                  <a:cubicBezTo>
                    <a:pt x="904036" y="218537"/>
                    <a:pt x="910546" y="218550"/>
                    <a:pt x="744969" y="218512"/>
                  </a:cubicBezTo>
                  <a:cubicBezTo>
                    <a:pt x="700733" y="218512"/>
                    <a:pt x="711740" y="244582"/>
                    <a:pt x="709293" y="71953"/>
                  </a:cubicBezTo>
                  <a:cubicBezTo>
                    <a:pt x="694031" y="72632"/>
                    <a:pt x="698106" y="50264"/>
                    <a:pt x="701027" y="218397"/>
                  </a:cubicBezTo>
                  <a:cubicBezTo>
                    <a:pt x="646437" y="218076"/>
                    <a:pt x="638684" y="217333"/>
                    <a:pt x="498364" y="218051"/>
                  </a:cubicBezTo>
                  <a:cubicBezTo>
                    <a:pt x="497339" y="182474"/>
                    <a:pt x="496494" y="130705"/>
                    <a:pt x="496545" y="76117"/>
                  </a:cubicBezTo>
                  <a:cubicBezTo>
                    <a:pt x="483256" y="76142"/>
                    <a:pt x="485114" y="62986"/>
                    <a:pt x="486690" y="163488"/>
                  </a:cubicBezTo>
                  <a:cubicBezTo>
                    <a:pt x="487754" y="232130"/>
                    <a:pt x="498390" y="218179"/>
                    <a:pt x="437636" y="218179"/>
                  </a:cubicBezTo>
                  <a:cubicBezTo>
                    <a:pt x="361505" y="218179"/>
                    <a:pt x="360954" y="219332"/>
                    <a:pt x="285540" y="219345"/>
                  </a:cubicBezTo>
                  <a:cubicBezTo>
                    <a:pt x="284322" y="156942"/>
                    <a:pt x="284463" y="142388"/>
                    <a:pt x="282810" y="76078"/>
                  </a:cubicBezTo>
                  <a:cubicBezTo>
                    <a:pt x="268291" y="76142"/>
                    <a:pt x="271918" y="57643"/>
                    <a:pt x="275032" y="219332"/>
                  </a:cubicBezTo>
                  <a:cubicBezTo>
                    <a:pt x="274109" y="219332"/>
                    <a:pt x="72087" y="217884"/>
                    <a:pt x="71164" y="217871"/>
                  </a:cubicBezTo>
                  <a:cubicBezTo>
                    <a:pt x="70139" y="182731"/>
                    <a:pt x="69537" y="137520"/>
                    <a:pt x="68781" y="81818"/>
                  </a:cubicBezTo>
                  <a:cubicBezTo>
                    <a:pt x="54813" y="82625"/>
                    <a:pt x="58029" y="70723"/>
                    <a:pt x="59490" y="163475"/>
                  </a:cubicBezTo>
                  <a:cubicBezTo>
                    <a:pt x="60464" y="225865"/>
                    <a:pt x="63296" y="217769"/>
                    <a:pt x="53634" y="217615"/>
                  </a:cubicBezTo>
                  <a:cubicBezTo>
                    <a:pt x="-9286" y="216680"/>
                    <a:pt x="402" y="213387"/>
                    <a:pt x="710" y="229017"/>
                  </a:cubicBezTo>
                  <a:cubicBezTo>
                    <a:pt x="27864" y="229119"/>
                    <a:pt x="42831" y="229388"/>
                    <a:pt x="61028" y="229645"/>
                  </a:cubicBezTo>
                  <a:cubicBezTo>
                    <a:pt x="65474" y="366172"/>
                    <a:pt x="64347" y="372514"/>
                    <a:pt x="65269" y="463690"/>
                  </a:cubicBezTo>
                  <a:cubicBezTo>
                    <a:pt x="46560" y="463869"/>
                    <a:pt x="31516" y="464061"/>
                    <a:pt x="4490" y="464151"/>
                  </a:cubicBezTo>
                  <a:cubicBezTo>
                    <a:pt x="4682" y="479716"/>
                    <a:pt x="-4442" y="476322"/>
                    <a:pt x="53608" y="475707"/>
                  </a:cubicBezTo>
                  <a:cubicBezTo>
                    <a:pt x="70767" y="475540"/>
                    <a:pt x="64321" y="443256"/>
                    <a:pt x="68204" y="687973"/>
                  </a:cubicBezTo>
                  <a:cubicBezTo>
                    <a:pt x="68614" y="714031"/>
                    <a:pt x="80045" y="707523"/>
                    <a:pt x="6796" y="707484"/>
                  </a:cubicBezTo>
                  <a:cubicBezTo>
                    <a:pt x="6899" y="723344"/>
                    <a:pt x="-4327" y="719373"/>
                    <a:pt x="68729" y="719411"/>
                  </a:cubicBezTo>
                  <a:cubicBezTo>
                    <a:pt x="69767" y="777586"/>
                    <a:pt x="72266" y="860179"/>
                    <a:pt x="72407" y="952714"/>
                  </a:cubicBezTo>
                  <a:cubicBezTo>
                    <a:pt x="51020" y="952803"/>
                    <a:pt x="34463" y="952944"/>
                    <a:pt x="8027" y="953008"/>
                  </a:cubicBezTo>
                  <a:cubicBezTo>
                    <a:pt x="8078" y="968535"/>
                    <a:pt x="-508" y="965025"/>
                    <a:pt x="53583" y="964730"/>
                  </a:cubicBezTo>
                  <a:cubicBezTo>
                    <a:pt x="80019" y="964589"/>
                    <a:pt x="71690" y="928488"/>
                    <a:pt x="76008" y="1197379"/>
                  </a:cubicBezTo>
                  <a:cubicBezTo>
                    <a:pt x="52839" y="1197494"/>
                    <a:pt x="35950" y="1197674"/>
                    <a:pt x="8770" y="1197764"/>
                  </a:cubicBezTo>
                  <a:cubicBezTo>
                    <a:pt x="8808" y="1213560"/>
                    <a:pt x="697" y="1209793"/>
                    <a:pt x="53583" y="1209447"/>
                  </a:cubicBezTo>
                  <a:cubicBezTo>
                    <a:pt x="85529" y="1209229"/>
                    <a:pt x="76162" y="1181865"/>
                    <a:pt x="79378" y="1387008"/>
                  </a:cubicBezTo>
                  <a:cubicBezTo>
                    <a:pt x="80403" y="1452396"/>
                    <a:pt x="87592" y="1441212"/>
                    <a:pt x="53467" y="1441853"/>
                  </a:cubicBezTo>
                  <a:cubicBezTo>
                    <a:pt x="1542" y="1442826"/>
                    <a:pt x="9552" y="1438368"/>
                    <a:pt x="9628" y="1454382"/>
                  </a:cubicBezTo>
                  <a:cubicBezTo>
                    <a:pt x="41140" y="1454151"/>
                    <a:pt x="54300" y="1453664"/>
                    <a:pt x="80788" y="1453318"/>
                  </a:cubicBezTo>
                  <a:cubicBezTo>
                    <a:pt x="83825" y="1560035"/>
                    <a:pt x="82749" y="1511160"/>
                    <a:pt x="85171" y="1686544"/>
                  </a:cubicBezTo>
                  <a:cubicBezTo>
                    <a:pt x="59734" y="1686915"/>
                    <a:pt x="42690" y="1687671"/>
                    <a:pt x="11243" y="1688004"/>
                  </a:cubicBezTo>
                  <a:cubicBezTo>
                    <a:pt x="11371" y="1702634"/>
                    <a:pt x="2773" y="1700405"/>
                    <a:pt x="53659" y="1699111"/>
                  </a:cubicBezTo>
                  <a:cubicBezTo>
                    <a:pt x="96832" y="1698061"/>
                    <a:pt x="85196" y="1662523"/>
                    <a:pt x="88989" y="1931453"/>
                  </a:cubicBezTo>
                  <a:cubicBezTo>
                    <a:pt x="57478" y="1931299"/>
                    <a:pt x="48124" y="1931043"/>
                    <a:pt x="14344" y="1930915"/>
                  </a:cubicBezTo>
                  <a:cubicBezTo>
                    <a:pt x="14588" y="1946660"/>
                    <a:pt x="7271" y="1942663"/>
                    <a:pt x="53493" y="1943111"/>
                  </a:cubicBezTo>
                  <a:cubicBezTo>
                    <a:pt x="98241" y="1943521"/>
                    <a:pt x="89182" y="1932196"/>
                    <a:pt x="89668" y="1998698"/>
                  </a:cubicBezTo>
                  <a:cubicBezTo>
                    <a:pt x="91232" y="2212515"/>
                    <a:pt x="109006" y="2176785"/>
                    <a:pt x="53544" y="2176926"/>
                  </a:cubicBezTo>
                  <a:cubicBezTo>
                    <a:pt x="13204" y="2176990"/>
                    <a:pt x="19316" y="2173031"/>
                    <a:pt x="19714" y="2188878"/>
                  </a:cubicBezTo>
                  <a:cubicBezTo>
                    <a:pt x="40166" y="2188853"/>
                    <a:pt x="58798" y="2188801"/>
                    <a:pt x="92667" y="2188763"/>
                  </a:cubicBezTo>
                  <a:cubicBezTo>
                    <a:pt x="98741" y="2468454"/>
                    <a:pt x="104316" y="2422321"/>
                    <a:pt x="53595" y="2421847"/>
                  </a:cubicBezTo>
                  <a:cubicBezTo>
                    <a:pt x="20457" y="2421540"/>
                    <a:pt x="25903" y="2418581"/>
                    <a:pt x="26339" y="2433518"/>
                  </a:cubicBezTo>
                  <a:cubicBezTo>
                    <a:pt x="52224" y="2433685"/>
                    <a:pt x="66090" y="2433928"/>
                    <a:pt x="95268" y="2434044"/>
                  </a:cubicBezTo>
                  <a:cubicBezTo>
                    <a:pt x="95281" y="2434530"/>
                    <a:pt x="98062" y="2548613"/>
                    <a:pt x="100407" y="2667307"/>
                  </a:cubicBezTo>
                  <a:cubicBezTo>
                    <a:pt x="69370" y="2667064"/>
                    <a:pt x="56030" y="2666500"/>
                    <a:pt x="31875" y="2666090"/>
                  </a:cubicBezTo>
                  <a:cubicBezTo>
                    <a:pt x="32144" y="2681143"/>
                    <a:pt x="27735" y="2677876"/>
                    <a:pt x="53442" y="2678453"/>
                  </a:cubicBezTo>
                  <a:cubicBezTo>
                    <a:pt x="113709" y="2679836"/>
                    <a:pt x="100369" y="2636356"/>
                    <a:pt x="104726" y="2912306"/>
                  </a:cubicBezTo>
                  <a:cubicBezTo>
                    <a:pt x="75021" y="2912242"/>
                    <a:pt x="63552" y="2912088"/>
                    <a:pt x="35373" y="2911934"/>
                  </a:cubicBezTo>
                  <a:cubicBezTo>
                    <a:pt x="35540" y="2926949"/>
                    <a:pt x="31887" y="2923823"/>
                    <a:pt x="53506" y="2923964"/>
                  </a:cubicBezTo>
                  <a:cubicBezTo>
                    <a:pt x="124768" y="2924451"/>
                    <a:pt x="102009" y="2888400"/>
                    <a:pt x="105981" y="3135167"/>
                  </a:cubicBezTo>
                  <a:cubicBezTo>
                    <a:pt x="106391" y="3161891"/>
                    <a:pt x="119155" y="3155204"/>
                    <a:pt x="37359" y="3155229"/>
                  </a:cubicBezTo>
                  <a:cubicBezTo>
                    <a:pt x="37449" y="3171089"/>
                    <a:pt x="24916" y="3167118"/>
                    <a:pt x="106481" y="3167105"/>
                  </a:cubicBezTo>
                  <a:cubicBezTo>
                    <a:pt x="106507" y="3168348"/>
                    <a:pt x="109249" y="3339785"/>
                    <a:pt x="110723" y="3402137"/>
                  </a:cubicBezTo>
                  <a:cubicBezTo>
                    <a:pt x="76380" y="3401957"/>
                    <a:pt x="58670" y="3401304"/>
                    <a:pt x="38320" y="3400868"/>
                  </a:cubicBezTo>
                  <a:cubicBezTo>
                    <a:pt x="38359" y="3415178"/>
                    <a:pt x="23763" y="3413603"/>
                    <a:pt x="111005" y="3414038"/>
                  </a:cubicBezTo>
                  <a:cubicBezTo>
                    <a:pt x="111030" y="3415178"/>
                    <a:pt x="115580" y="3645214"/>
                    <a:pt x="115592" y="3646149"/>
                  </a:cubicBezTo>
                  <a:cubicBezTo>
                    <a:pt x="77866" y="3646213"/>
                    <a:pt x="61092" y="3646495"/>
                    <a:pt x="38859" y="3646700"/>
                  </a:cubicBezTo>
                  <a:cubicBezTo>
                    <a:pt x="38884" y="3661663"/>
                    <a:pt x="35886" y="3658640"/>
                    <a:pt x="53608" y="3658448"/>
                  </a:cubicBezTo>
                  <a:cubicBezTo>
                    <a:pt x="122602" y="3657704"/>
                    <a:pt x="115785" y="3657513"/>
                    <a:pt x="115823" y="3659767"/>
                  </a:cubicBezTo>
                  <a:cubicBezTo>
                    <a:pt x="117079" y="3739759"/>
                    <a:pt x="119475" y="3821084"/>
                    <a:pt x="119757" y="3890033"/>
                  </a:cubicBezTo>
                  <a:cubicBezTo>
                    <a:pt x="23725" y="3890123"/>
                    <a:pt x="39474" y="3887650"/>
                    <a:pt x="39525" y="3902472"/>
                  </a:cubicBezTo>
                  <a:cubicBezTo>
                    <a:pt x="62463" y="3902268"/>
                    <a:pt x="79071" y="3901973"/>
                    <a:pt x="119796" y="3901922"/>
                  </a:cubicBezTo>
                  <a:cubicBezTo>
                    <a:pt x="119988" y="4048186"/>
                    <a:pt x="121820" y="4066288"/>
                    <a:pt x="123422" y="4134071"/>
                  </a:cubicBezTo>
                  <a:cubicBezTo>
                    <a:pt x="82403" y="4134109"/>
                    <a:pt x="65500" y="4134481"/>
                    <a:pt x="40858" y="4134814"/>
                  </a:cubicBezTo>
                  <a:cubicBezTo>
                    <a:pt x="40973" y="4149111"/>
                    <a:pt x="37731" y="4146766"/>
                    <a:pt x="53621" y="4146536"/>
                  </a:cubicBezTo>
                  <a:cubicBezTo>
                    <a:pt x="145181" y="4145178"/>
                    <a:pt x="121641" y="4103081"/>
                    <a:pt x="125639" y="4359417"/>
                  </a:cubicBezTo>
                  <a:cubicBezTo>
                    <a:pt x="126075" y="4387422"/>
                    <a:pt x="139774" y="4380428"/>
                    <a:pt x="53531" y="4380671"/>
                  </a:cubicBezTo>
                  <a:cubicBezTo>
                    <a:pt x="41345" y="4380697"/>
                    <a:pt x="43433" y="4377635"/>
                    <a:pt x="43651" y="4392611"/>
                  </a:cubicBezTo>
                  <a:cubicBezTo>
                    <a:pt x="65128" y="4392572"/>
                    <a:pt x="80250" y="4392483"/>
                    <a:pt x="126139" y="4392483"/>
                  </a:cubicBezTo>
                  <a:cubicBezTo>
                    <a:pt x="126792" y="4439705"/>
                    <a:pt x="127484" y="4529138"/>
                    <a:pt x="129637" y="4623825"/>
                  </a:cubicBezTo>
                  <a:cubicBezTo>
                    <a:pt x="89412" y="4623838"/>
                    <a:pt x="73509" y="4624222"/>
                    <a:pt x="48021" y="4624735"/>
                  </a:cubicBezTo>
                  <a:cubicBezTo>
                    <a:pt x="48418" y="4641517"/>
                    <a:pt x="35437" y="4635727"/>
                    <a:pt x="129881" y="4635714"/>
                  </a:cubicBezTo>
                  <a:cubicBezTo>
                    <a:pt x="129906" y="4636675"/>
                    <a:pt x="134443" y="4869298"/>
                    <a:pt x="134468" y="4870361"/>
                  </a:cubicBezTo>
                  <a:cubicBezTo>
                    <a:pt x="100394" y="4870399"/>
                    <a:pt x="81326" y="4870092"/>
                    <a:pt x="54992" y="4869490"/>
                  </a:cubicBezTo>
                  <a:cubicBezTo>
                    <a:pt x="55479" y="4884286"/>
                    <a:pt x="42357" y="4882262"/>
                    <a:pt x="130406" y="4882262"/>
                  </a:cubicBezTo>
                  <a:cubicBezTo>
                    <a:pt x="135442" y="4882262"/>
                    <a:pt x="134661" y="4881737"/>
                    <a:pt x="134686" y="4883915"/>
                  </a:cubicBezTo>
                  <a:cubicBezTo>
                    <a:pt x="138684" y="5143313"/>
                    <a:pt x="141068" y="5115411"/>
                    <a:pt x="130406" y="5115411"/>
                  </a:cubicBezTo>
                  <a:cubicBezTo>
                    <a:pt x="51596" y="5115411"/>
                    <a:pt x="63040" y="5112029"/>
                    <a:pt x="63552" y="5127389"/>
                  </a:cubicBezTo>
                  <a:cubicBezTo>
                    <a:pt x="83402" y="5127338"/>
                    <a:pt x="101278" y="5127312"/>
                    <a:pt x="138454" y="5127312"/>
                  </a:cubicBezTo>
                  <a:cubicBezTo>
                    <a:pt x="142208" y="5290346"/>
                    <a:pt x="141158" y="5291794"/>
                    <a:pt x="141785" y="5358398"/>
                  </a:cubicBezTo>
                  <a:cubicBezTo>
                    <a:pt x="111351" y="5358308"/>
                    <a:pt x="89284" y="5358526"/>
                    <a:pt x="71241" y="5358846"/>
                  </a:cubicBezTo>
                  <a:cubicBezTo>
                    <a:pt x="71766" y="5374502"/>
                    <a:pt x="61361" y="5370274"/>
                    <a:pt x="130419" y="5370274"/>
                  </a:cubicBezTo>
                  <a:cubicBezTo>
                    <a:pt x="146206" y="5370274"/>
                    <a:pt x="141619" y="5343435"/>
                    <a:pt x="145374" y="5583629"/>
                  </a:cubicBezTo>
                  <a:cubicBezTo>
                    <a:pt x="145784" y="5609046"/>
                    <a:pt x="149679" y="5604704"/>
                    <a:pt x="130419" y="5604704"/>
                  </a:cubicBezTo>
                  <a:cubicBezTo>
                    <a:pt x="69242" y="5604704"/>
                    <a:pt x="79250" y="5600066"/>
                    <a:pt x="79788" y="5616272"/>
                  </a:cubicBezTo>
                  <a:cubicBezTo>
                    <a:pt x="101445" y="5616592"/>
                    <a:pt x="124050" y="5616644"/>
                    <a:pt x="145925" y="5616579"/>
                  </a:cubicBezTo>
                  <a:cubicBezTo>
                    <a:pt x="150346" y="5886098"/>
                    <a:pt x="156638" y="5850125"/>
                    <a:pt x="130419" y="5850125"/>
                  </a:cubicBezTo>
                  <a:cubicBezTo>
                    <a:pt x="79494" y="5850125"/>
                    <a:pt x="87426" y="5846256"/>
                    <a:pt x="87938" y="5862039"/>
                  </a:cubicBezTo>
                  <a:cubicBezTo>
                    <a:pt x="109505" y="5862001"/>
                    <a:pt x="128407" y="5862014"/>
                    <a:pt x="149090" y="5862014"/>
                  </a:cubicBezTo>
                  <a:cubicBezTo>
                    <a:pt x="149256" y="5903803"/>
                    <a:pt x="150128" y="5954702"/>
                    <a:pt x="151127" y="6011634"/>
                  </a:cubicBezTo>
                  <a:cubicBezTo>
                    <a:pt x="167389" y="6011506"/>
                    <a:pt x="160277" y="6030889"/>
                    <a:pt x="159585" y="5862014"/>
                  </a:cubicBezTo>
                  <a:lnTo>
                    <a:pt x="362440" y="5862026"/>
                  </a:lnTo>
                  <a:cubicBezTo>
                    <a:pt x="363311" y="5924006"/>
                    <a:pt x="363862" y="5966245"/>
                    <a:pt x="365387" y="6009930"/>
                  </a:cubicBezTo>
                  <a:cubicBezTo>
                    <a:pt x="380765" y="6009802"/>
                    <a:pt x="375267" y="6029967"/>
                    <a:pt x="372948" y="5862026"/>
                  </a:cubicBezTo>
                  <a:cubicBezTo>
                    <a:pt x="545727" y="5862039"/>
                    <a:pt x="498813" y="5860502"/>
                    <a:pt x="576649" y="5860220"/>
                  </a:cubicBezTo>
                  <a:cubicBezTo>
                    <a:pt x="578007" y="5916602"/>
                    <a:pt x="578148" y="5947374"/>
                    <a:pt x="579430" y="6008239"/>
                  </a:cubicBezTo>
                  <a:cubicBezTo>
                    <a:pt x="593487" y="6008124"/>
                    <a:pt x="589938" y="6019897"/>
                    <a:pt x="588579" y="5933576"/>
                  </a:cubicBezTo>
                  <a:cubicBezTo>
                    <a:pt x="587285" y="5851547"/>
                    <a:pt x="585517" y="5860194"/>
                    <a:pt x="591322" y="5860194"/>
                  </a:cubicBezTo>
                  <a:cubicBezTo>
                    <a:pt x="666005" y="5860194"/>
                    <a:pt x="667504" y="5861463"/>
                    <a:pt x="744943" y="5861463"/>
                  </a:cubicBezTo>
                  <a:cubicBezTo>
                    <a:pt x="802352" y="5861476"/>
                    <a:pt x="789358" y="5846922"/>
                    <a:pt x="790717" y="5933807"/>
                  </a:cubicBezTo>
                  <a:cubicBezTo>
                    <a:pt x="792024" y="6017629"/>
                    <a:pt x="789499" y="6006612"/>
                    <a:pt x="802955" y="6006497"/>
                  </a:cubicBezTo>
                  <a:cubicBezTo>
                    <a:pt x="801404" y="5961120"/>
                    <a:pt x="800584" y="5903278"/>
                    <a:pt x="800571" y="5861476"/>
                  </a:cubicBezTo>
                  <a:cubicBezTo>
                    <a:pt x="886121" y="5861501"/>
                    <a:pt x="926500" y="5861617"/>
                    <a:pt x="975516" y="5861219"/>
                  </a:cubicBezTo>
                  <a:cubicBezTo>
                    <a:pt x="1010256" y="5860938"/>
                    <a:pt x="1002798" y="5846525"/>
                    <a:pt x="1004157" y="5933794"/>
                  </a:cubicBezTo>
                  <a:cubicBezTo>
                    <a:pt x="1005438" y="6015708"/>
                    <a:pt x="1001901" y="6004934"/>
                    <a:pt x="1015844" y="6004831"/>
                  </a:cubicBezTo>
                  <a:cubicBezTo>
                    <a:pt x="1014947" y="5954215"/>
                    <a:pt x="1014152" y="5903060"/>
                    <a:pt x="1013575" y="5860976"/>
                  </a:cubicBezTo>
                  <a:cubicBezTo>
                    <a:pt x="1074829" y="5860745"/>
                    <a:pt x="1123986" y="5861130"/>
                    <a:pt x="1217494" y="5861091"/>
                  </a:cubicBezTo>
                  <a:cubicBezTo>
                    <a:pt x="1217686" y="5905661"/>
                    <a:pt x="1218647" y="5963567"/>
                    <a:pt x="1219609" y="6003256"/>
                  </a:cubicBezTo>
                  <a:cubicBezTo>
                    <a:pt x="1235960" y="6003140"/>
                    <a:pt x="1228643" y="6021678"/>
                    <a:pt x="1228002" y="5861066"/>
                  </a:cubicBezTo>
                  <a:cubicBezTo>
                    <a:pt x="1228950" y="5861066"/>
                    <a:pt x="1429384" y="5860182"/>
                    <a:pt x="1430409" y="5860169"/>
                  </a:cubicBezTo>
                  <a:cubicBezTo>
                    <a:pt x="1431729" y="5930310"/>
                    <a:pt x="1431818" y="5952255"/>
                    <a:pt x="1432946" y="6001590"/>
                  </a:cubicBezTo>
                  <a:cubicBezTo>
                    <a:pt x="1447567" y="6001488"/>
                    <a:pt x="1443890" y="6021909"/>
                    <a:pt x="1440929" y="5860105"/>
                  </a:cubicBezTo>
                  <a:cubicBezTo>
                    <a:pt x="1584081" y="5859131"/>
                    <a:pt x="1572369" y="5861002"/>
                    <a:pt x="1645143" y="5861347"/>
                  </a:cubicBezTo>
                  <a:cubicBezTo>
                    <a:pt x="1646578" y="5905136"/>
                    <a:pt x="1647373" y="5958801"/>
                    <a:pt x="1647578" y="5999938"/>
                  </a:cubicBezTo>
                  <a:cubicBezTo>
                    <a:pt x="1661225" y="5999835"/>
                    <a:pt x="1658560" y="6010865"/>
                    <a:pt x="1657355" y="5933576"/>
                  </a:cubicBezTo>
                  <a:cubicBezTo>
                    <a:pt x="1656048" y="5850420"/>
                    <a:pt x="1651332" y="5861411"/>
                    <a:pt x="1667094" y="5861411"/>
                  </a:cubicBezTo>
                  <a:cubicBezTo>
                    <a:pt x="1805223" y="5861527"/>
                    <a:pt x="1828738" y="5861591"/>
                    <a:pt x="1858583" y="5861463"/>
                  </a:cubicBezTo>
                  <a:cubicBezTo>
                    <a:pt x="1859506" y="5919510"/>
                    <a:pt x="1860198" y="5958507"/>
                    <a:pt x="1860569" y="5998310"/>
                  </a:cubicBezTo>
                  <a:cubicBezTo>
                    <a:pt x="1874217" y="5998208"/>
                    <a:pt x="1871410" y="6009110"/>
                    <a:pt x="1870231" y="5933576"/>
                  </a:cubicBezTo>
                  <a:cubicBezTo>
                    <a:pt x="1868886" y="5848895"/>
                    <a:pt x="1859531" y="5861540"/>
                    <a:pt x="1897732" y="5861181"/>
                  </a:cubicBezTo>
                  <a:cubicBezTo>
                    <a:pt x="1971121" y="5860489"/>
                    <a:pt x="2013101" y="5860796"/>
                    <a:pt x="2051366" y="5861360"/>
                  </a:cubicBezTo>
                  <a:cubicBezTo>
                    <a:pt x="2078123" y="5861757"/>
                    <a:pt x="2071075" y="5848075"/>
                    <a:pt x="2072420" y="5933807"/>
                  </a:cubicBezTo>
                  <a:cubicBezTo>
                    <a:pt x="2073573" y="6007470"/>
                    <a:pt x="2070729" y="5996696"/>
                    <a:pt x="2084184" y="5996594"/>
                  </a:cubicBezTo>
                  <a:cubicBezTo>
                    <a:pt x="2083236" y="5960210"/>
                    <a:pt x="2082287" y="5905379"/>
                    <a:pt x="2082313" y="5861745"/>
                  </a:cubicBezTo>
                  <a:cubicBezTo>
                    <a:pt x="2200861" y="5862808"/>
                    <a:pt x="2191942" y="5859887"/>
                    <a:pt x="2284758" y="5859887"/>
                  </a:cubicBezTo>
                  <a:cubicBezTo>
                    <a:pt x="2284938" y="5902868"/>
                    <a:pt x="2285834" y="5958276"/>
                    <a:pt x="2286693" y="5995044"/>
                  </a:cubicBezTo>
                  <a:cubicBezTo>
                    <a:pt x="2302763" y="5994916"/>
                    <a:pt x="2295894" y="6013658"/>
                    <a:pt x="2295266" y="5859900"/>
                  </a:cubicBezTo>
                  <a:cubicBezTo>
                    <a:pt x="2315206" y="5859925"/>
                    <a:pt x="2231885" y="5859567"/>
                    <a:pt x="2499428" y="5860861"/>
                  </a:cubicBezTo>
                  <a:cubicBezTo>
                    <a:pt x="2500197" y="5898692"/>
                    <a:pt x="2501158" y="5954817"/>
                    <a:pt x="2501440" y="5993404"/>
                  </a:cubicBezTo>
                  <a:cubicBezTo>
                    <a:pt x="2515164" y="5993301"/>
                    <a:pt x="2512307" y="6003678"/>
                    <a:pt x="2511218" y="5933589"/>
                  </a:cubicBezTo>
                  <a:cubicBezTo>
                    <a:pt x="2509962" y="5852854"/>
                    <a:pt x="2508744" y="5860912"/>
                    <a:pt x="2512538" y="5860925"/>
                  </a:cubicBezTo>
                  <a:cubicBezTo>
                    <a:pt x="2753926" y="5862219"/>
                    <a:pt x="2712497" y="5838492"/>
                    <a:pt x="2714022" y="5933794"/>
                  </a:cubicBezTo>
                  <a:cubicBezTo>
                    <a:pt x="2715072" y="6001449"/>
                    <a:pt x="2711779" y="5991790"/>
                    <a:pt x="2725529" y="5991687"/>
                  </a:cubicBezTo>
                  <a:cubicBezTo>
                    <a:pt x="2724440" y="5935498"/>
                    <a:pt x="2724350" y="5914898"/>
                    <a:pt x="2723171" y="5860233"/>
                  </a:cubicBezTo>
                  <a:cubicBezTo>
                    <a:pt x="2819921" y="5859990"/>
                    <a:pt x="2815167" y="5861719"/>
                    <a:pt x="2926154" y="5861463"/>
                  </a:cubicBezTo>
                  <a:cubicBezTo>
                    <a:pt x="2927410" y="5918216"/>
                    <a:pt x="2927436" y="5938470"/>
                    <a:pt x="2928499" y="5990124"/>
                  </a:cubicBezTo>
                  <a:cubicBezTo>
                    <a:pt x="2942352" y="5990022"/>
                    <a:pt x="2939059" y="5999502"/>
                    <a:pt x="2937995" y="5933589"/>
                  </a:cubicBezTo>
                  <a:cubicBezTo>
                    <a:pt x="2936650" y="5846948"/>
                    <a:pt x="2926846" y="5861553"/>
                    <a:pt x="2973709" y="5861245"/>
                  </a:cubicBezTo>
                  <a:cubicBezTo>
                    <a:pt x="3019176" y="5860938"/>
                    <a:pt x="3056338" y="5860809"/>
                    <a:pt x="3127421" y="5861194"/>
                  </a:cubicBezTo>
                  <a:cubicBezTo>
                    <a:pt x="3144579" y="5861284"/>
                    <a:pt x="3139787" y="5848344"/>
                    <a:pt x="3141145" y="5933807"/>
                  </a:cubicBezTo>
                  <a:cubicBezTo>
                    <a:pt x="3142209" y="5999425"/>
                    <a:pt x="3138531" y="5988523"/>
                    <a:pt x="3152524" y="5988420"/>
                  </a:cubicBezTo>
                  <a:cubicBezTo>
                    <a:pt x="3151794" y="5943556"/>
                    <a:pt x="3151115" y="5904572"/>
                    <a:pt x="3150666" y="5861309"/>
                  </a:cubicBezTo>
                  <a:cubicBezTo>
                    <a:pt x="3298662" y="5861886"/>
                    <a:pt x="3258322" y="5860143"/>
                    <a:pt x="3353227" y="5860067"/>
                  </a:cubicBezTo>
                  <a:cubicBezTo>
                    <a:pt x="3355123" y="6006561"/>
                    <a:pt x="3351150" y="5986883"/>
                    <a:pt x="3365759" y="5986768"/>
                  </a:cubicBezTo>
                  <a:cubicBezTo>
                    <a:pt x="3364952" y="5949257"/>
                    <a:pt x="3364234" y="5898025"/>
                    <a:pt x="3363747" y="5860067"/>
                  </a:cubicBezTo>
                  <a:cubicBezTo>
                    <a:pt x="3430947" y="5860092"/>
                    <a:pt x="3417914" y="5860643"/>
                    <a:pt x="3566948" y="5860592"/>
                  </a:cubicBezTo>
                  <a:cubicBezTo>
                    <a:pt x="3569127" y="6004357"/>
                    <a:pt x="3564513" y="5985153"/>
                    <a:pt x="3579430" y="5985026"/>
                  </a:cubicBezTo>
                  <a:cubicBezTo>
                    <a:pt x="3578700" y="5946579"/>
                    <a:pt x="3578238" y="5913655"/>
                    <a:pt x="3577443" y="5860579"/>
                  </a:cubicBezTo>
                  <a:cubicBezTo>
                    <a:pt x="3678166" y="5860540"/>
                    <a:pt x="3701245" y="5860592"/>
                    <a:pt x="3742649" y="5860374"/>
                  </a:cubicBezTo>
                  <a:cubicBezTo>
                    <a:pt x="3790294" y="5860118"/>
                    <a:pt x="3779133" y="5845500"/>
                    <a:pt x="3780504" y="5933833"/>
                  </a:cubicBezTo>
                  <a:cubicBezTo>
                    <a:pt x="3781414" y="5992405"/>
                    <a:pt x="3778095" y="5983347"/>
                    <a:pt x="3791909" y="5983232"/>
                  </a:cubicBezTo>
                  <a:cubicBezTo>
                    <a:pt x="3788820" y="5840850"/>
                    <a:pt x="3781824" y="5860207"/>
                    <a:pt x="3819601" y="5860207"/>
                  </a:cubicBezTo>
                  <a:close/>
                  <a:moveTo>
                    <a:pt x="3766216" y="4883966"/>
                  </a:moveTo>
                  <a:cubicBezTo>
                    <a:pt x="3770303" y="5151538"/>
                    <a:pt x="3778005" y="5114988"/>
                    <a:pt x="3742662" y="5114745"/>
                  </a:cubicBezTo>
                  <a:cubicBezTo>
                    <a:pt x="3529030" y="5113297"/>
                    <a:pt x="3565488" y="5128926"/>
                    <a:pt x="3564398" y="5058709"/>
                  </a:cubicBezTo>
                  <a:cubicBezTo>
                    <a:pt x="3561079" y="4846263"/>
                    <a:pt x="3551699" y="4881225"/>
                    <a:pt x="3588644" y="4881929"/>
                  </a:cubicBezTo>
                  <a:cubicBezTo>
                    <a:pt x="3719852" y="4884402"/>
                    <a:pt x="3766151" y="4880354"/>
                    <a:pt x="3766216" y="4883966"/>
                  </a:cubicBezTo>
                  <a:close/>
                  <a:moveTo>
                    <a:pt x="3765985" y="4870528"/>
                  </a:moveTo>
                  <a:cubicBezTo>
                    <a:pt x="3591066" y="4870950"/>
                    <a:pt x="3655523" y="4870797"/>
                    <a:pt x="3561861" y="4869592"/>
                  </a:cubicBezTo>
                  <a:cubicBezTo>
                    <a:pt x="3560913" y="4802411"/>
                    <a:pt x="3561605" y="4717794"/>
                    <a:pt x="3558568" y="4635765"/>
                  </a:cubicBezTo>
                  <a:cubicBezTo>
                    <a:pt x="3736332" y="4635854"/>
                    <a:pt x="3684394" y="4635714"/>
                    <a:pt x="3761500" y="4636828"/>
                  </a:cubicBezTo>
                  <a:cubicBezTo>
                    <a:pt x="3761999" y="4749104"/>
                    <a:pt x="3764690" y="4796210"/>
                    <a:pt x="3765985" y="4870528"/>
                  </a:cubicBezTo>
                  <a:close/>
                  <a:moveTo>
                    <a:pt x="3761461" y="4624901"/>
                  </a:moveTo>
                  <a:cubicBezTo>
                    <a:pt x="3549674" y="4621724"/>
                    <a:pt x="3558234" y="4626938"/>
                    <a:pt x="3558030" y="4621275"/>
                  </a:cubicBezTo>
                  <a:cubicBezTo>
                    <a:pt x="3555671" y="4561384"/>
                    <a:pt x="3555031" y="4508500"/>
                    <a:pt x="3554762" y="4446712"/>
                  </a:cubicBezTo>
                  <a:cubicBezTo>
                    <a:pt x="3554480" y="4380607"/>
                    <a:pt x="3545228" y="4391727"/>
                    <a:pt x="3588720" y="4391612"/>
                  </a:cubicBezTo>
                  <a:cubicBezTo>
                    <a:pt x="3650384" y="4391445"/>
                    <a:pt x="3693736" y="4391343"/>
                    <a:pt x="3742560" y="4392124"/>
                  </a:cubicBezTo>
                  <a:cubicBezTo>
                    <a:pt x="3763460" y="4392470"/>
                    <a:pt x="3760385" y="4359687"/>
                    <a:pt x="3761461" y="4624901"/>
                  </a:cubicBezTo>
                  <a:close/>
                  <a:moveTo>
                    <a:pt x="1640927" y="4883761"/>
                  </a:moveTo>
                  <a:cubicBezTo>
                    <a:pt x="1640863" y="4880174"/>
                    <a:pt x="1617361" y="4879367"/>
                    <a:pt x="1843654" y="4880674"/>
                  </a:cubicBezTo>
                  <a:cubicBezTo>
                    <a:pt x="1845205" y="4970390"/>
                    <a:pt x="1843821" y="5010129"/>
                    <a:pt x="1846486" y="5114681"/>
                  </a:cubicBezTo>
                  <a:cubicBezTo>
                    <a:pt x="1732385" y="5114783"/>
                    <a:pt x="1706205" y="5116320"/>
                    <a:pt x="1642695" y="5115744"/>
                  </a:cubicBezTo>
                  <a:cubicBezTo>
                    <a:pt x="1639838" y="4955555"/>
                    <a:pt x="1642452" y="4981586"/>
                    <a:pt x="1640927" y="4883761"/>
                  </a:cubicBezTo>
                  <a:close/>
                  <a:moveTo>
                    <a:pt x="354982" y="4637417"/>
                  </a:moveTo>
                  <a:cubicBezTo>
                    <a:pt x="562719" y="4637417"/>
                    <a:pt x="468750" y="4636828"/>
                    <a:pt x="557465" y="4636187"/>
                  </a:cubicBezTo>
                  <a:cubicBezTo>
                    <a:pt x="557645" y="4686228"/>
                    <a:pt x="558414" y="4709403"/>
                    <a:pt x="559413" y="4796543"/>
                  </a:cubicBezTo>
                  <a:cubicBezTo>
                    <a:pt x="560528" y="4893677"/>
                    <a:pt x="601612" y="4867632"/>
                    <a:pt x="360825" y="4868939"/>
                  </a:cubicBezTo>
                  <a:cubicBezTo>
                    <a:pt x="351830" y="4868990"/>
                    <a:pt x="361710" y="4860996"/>
                    <a:pt x="354982" y="4637417"/>
                  </a:cubicBezTo>
                  <a:close/>
                  <a:moveTo>
                    <a:pt x="343910" y="3902076"/>
                  </a:moveTo>
                  <a:cubicBezTo>
                    <a:pt x="431754" y="3903382"/>
                    <a:pt x="407163" y="3903139"/>
                    <a:pt x="545420" y="3902703"/>
                  </a:cubicBezTo>
                  <a:cubicBezTo>
                    <a:pt x="550430" y="4144345"/>
                    <a:pt x="543920" y="3861413"/>
                    <a:pt x="550430" y="4134430"/>
                  </a:cubicBezTo>
                  <a:cubicBezTo>
                    <a:pt x="477515" y="4135390"/>
                    <a:pt x="522187" y="4136684"/>
                    <a:pt x="346319" y="4135839"/>
                  </a:cubicBezTo>
                  <a:cubicBezTo>
                    <a:pt x="345858" y="4047314"/>
                    <a:pt x="347767" y="4113817"/>
                    <a:pt x="343910" y="3902076"/>
                  </a:cubicBezTo>
                  <a:close/>
                  <a:moveTo>
                    <a:pt x="329519" y="2960168"/>
                  </a:moveTo>
                  <a:cubicBezTo>
                    <a:pt x="328750" y="2910564"/>
                    <a:pt x="295971" y="2924643"/>
                    <a:pt x="514511" y="2923170"/>
                  </a:cubicBezTo>
                  <a:cubicBezTo>
                    <a:pt x="538730" y="2923016"/>
                    <a:pt x="529440" y="2891244"/>
                    <a:pt x="533259" y="3135257"/>
                  </a:cubicBezTo>
                  <a:cubicBezTo>
                    <a:pt x="533669" y="3160648"/>
                    <a:pt x="561656" y="3157548"/>
                    <a:pt x="360877" y="3155396"/>
                  </a:cubicBezTo>
                  <a:cubicBezTo>
                    <a:pt x="318294" y="3154922"/>
                    <a:pt x="333056" y="3186258"/>
                    <a:pt x="329519" y="2960168"/>
                  </a:cubicBezTo>
                  <a:close/>
                  <a:moveTo>
                    <a:pt x="309618" y="1736469"/>
                  </a:moveTo>
                  <a:cubicBezTo>
                    <a:pt x="308888" y="1689734"/>
                    <a:pt x="271456" y="1697728"/>
                    <a:pt x="511961" y="1699649"/>
                  </a:cubicBezTo>
                  <a:cubicBezTo>
                    <a:pt x="516164" y="1949542"/>
                    <a:pt x="515741" y="1932567"/>
                    <a:pt x="514588" y="1932542"/>
                  </a:cubicBezTo>
                  <a:cubicBezTo>
                    <a:pt x="282695" y="1927866"/>
                    <a:pt x="311476" y="1946736"/>
                    <a:pt x="310913" y="1911263"/>
                  </a:cubicBezTo>
                  <a:cubicBezTo>
                    <a:pt x="309567" y="1822418"/>
                    <a:pt x="311002" y="1822918"/>
                    <a:pt x="309618" y="1736469"/>
                  </a:cubicBezTo>
                  <a:close/>
                  <a:moveTo>
                    <a:pt x="504900" y="1209422"/>
                  </a:moveTo>
                  <a:cubicBezTo>
                    <a:pt x="505169" y="1226140"/>
                    <a:pt x="508129" y="1441712"/>
                    <a:pt x="508129" y="1442621"/>
                  </a:cubicBezTo>
                  <a:cubicBezTo>
                    <a:pt x="265459" y="1438227"/>
                    <a:pt x="305838" y="1462043"/>
                    <a:pt x="304672" y="1386868"/>
                  </a:cubicBezTo>
                  <a:cubicBezTo>
                    <a:pt x="303301" y="1299240"/>
                    <a:pt x="301942" y="1299471"/>
                    <a:pt x="300571" y="1212202"/>
                  </a:cubicBezTo>
                  <a:cubicBezTo>
                    <a:pt x="300456" y="1205117"/>
                    <a:pt x="289935" y="1210959"/>
                    <a:pt x="504900" y="1209422"/>
                  </a:cubicBezTo>
                  <a:close/>
                  <a:moveTo>
                    <a:pt x="300328" y="1196918"/>
                  </a:moveTo>
                  <a:cubicBezTo>
                    <a:pt x="298521" y="1083668"/>
                    <a:pt x="296957" y="1025301"/>
                    <a:pt x="297047" y="965384"/>
                  </a:cubicBezTo>
                  <a:cubicBezTo>
                    <a:pt x="373448" y="965448"/>
                    <a:pt x="369437" y="966101"/>
                    <a:pt x="500082" y="965858"/>
                  </a:cubicBezTo>
                  <a:cubicBezTo>
                    <a:pt x="500274" y="1081080"/>
                    <a:pt x="503196" y="1113095"/>
                    <a:pt x="504708" y="1197507"/>
                  </a:cubicBezTo>
                  <a:cubicBezTo>
                    <a:pt x="395104" y="1198327"/>
                    <a:pt x="369193" y="1197046"/>
                    <a:pt x="300328" y="1196918"/>
                  </a:cubicBezTo>
                  <a:close/>
                  <a:moveTo>
                    <a:pt x="508257" y="1454523"/>
                  </a:moveTo>
                  <a:cubicBezTo>
                    <a:pt x="509513" y="1574947"/>
                    <a:pt x="510282" y="1602516"/>
                    <a:pt x="511756" y="1687761"/>
                  </a:cubicBezTo>
                  <a:cubicBezTo>
                    <a:pt x="461151" y="1687364"/>
                    <a:pt x="410969" y="1687415"/>
                    <a:pt x="360813" y="1687684"/>
                  </a:cubicBezTo>
                  <a:cubicBezTo>
                    <a:pt x="295022" y="1688043"/>
                    <a:pt x="308772" y="1728628"/>
                    <a:pt x="305851" y="1474290"/>
                  </a:cubicBezTo>
                  <a:cubicBezTo>
                    <a:pt x="305543" y="1447259"/>
                    <a:pt x="273084" y="1450423"/>
                    <a:pt x="508257" y="1454523"/>
                  </a:cubicBezTo>
                  <a:close/>
                  <a:moveTo>
                    <a:pt x="2214534" y="1387085"/>
                  </a:moveTo>
                  <a:cubicBezTo>
                    <a:pt x="2215675" y="1459955"/>
                    <a:pt x="2249672" y="1439444"/>
                    <a:pt x="2051378" y="1441827"/>
                  </a:cubicBezTo>
                  <a:cubicBezTo>
                    <a:pt x="2003811" y="1442403"/>
                    <a:pt x="2014101" y="1453101"/>
                    <a:pt x="2013063" y="1386855"/>
                  </a:cubicBezTo>
                  <a:cubicBezTo>
                    <a:pt x="2011692" y="1299381"/>
                    <a:pt x="2010141" y="1299317"/>
                    <a:pt x="2008783" y="1212189"/>
                  </a:cubicBezTo>
                  <a:cubicBezTo>
                    <a:pt x="2008680" y="1205681"/>
                    <a:pt x="1996212" y="1211907"/>
                    <a:pt x="2205180" y="1209652"/>
                  </a:cubicBezTo>
                  <a:cubicBezTo>
                    <a:pt x="2219891" y="1209498"/>
                    <a:pt x="2211446" y="1189782"/>
                    <a:pt x="2214534" y="1387085"/>
                  </a:cubicBezTo>
                  <a:close/>
                  <a:moveTo>
                    <a:pt x="2428961" y="1441929"/>
                  </a:moveTo>
                  <a:cubicBezTo>
                    <a:pt x="2366349" y="1441904"/>
                    <a:pt x="2443903" y="1441840"/>
                    <a:pt x="2226106" y="1441494"/>
                  </a:cubicBezTo>
                  <a:cubicBezTo>
                    <a:pt x="2223030" y="1319635"/>
                    <a:pt x="2225657" y="1309860"/>
                    <a:pt x="2224068" y="1209460"/>
                  </a:cubicBezTo>
                  <a:cubicBezTo>
                    <a:pt x="2345269" y="1208320"/>
                    <a:pt x="2427179" y="1211215"/>
                    <a:pt x="2427192" y="1212342"/>
                  </a:cubicBezTo>
                  <a:cubicBezTo>
                    <a:pt x="2428704" y="1308669"/>
                    <a:pt x="2425642" y="1323517"/>
                    <a:pt x="2428961" y="1441929"/>
                  </a:cubicBezTo>
                  <a:close/>
                  <a:moveTo>
                    <a:pt x="3279491" y="1197712"/>
                  </a:moveTo>
                  <a:cubicBezTo>
                    <a:pt x="3034912" y="1197802"/>
                    <a:pt x="3077303" y="1211433"/>
                    <a:pt x="3076572" y="1124843"/>
                  </a:cubicBezTo>
                  <a:cubicBezTo>
                    <a:pt x="3076188" y="1072535"/>
                    <a:pt x="3075265" y="1013669"/>
                    <a:pt x="3074201" y="964987"/>
                  </a:cubicBezTo>
                  <a:cubicBezTo>
                    <a:pt x="3129612" y="964705"/>
                    <a:pt x="3191494" y="961950"/>
                    <a:pt x="3276903" y="964487"/>
                  </a:cubicBezTo>
                  <a:cubicBezTo>
                    <a:pt x="3280529" y="1059186"/>
                    <a:pt x="3278659" y="1133093"/>
                    <a:pt x="3279491" y="1197712"/>
                  </a:cubicBezTo>
                  <a:close/>
                  <a:moveTo>
                    <a:pt x="3285540" y="1561879"/>
                  </a:moveTo>
                  <a:cubicBezTo>
                    <a:pt x="3287744" y="1704748"/>
                    <a:pt x="3290102" y="1687236"/>
                    <a:pt x="3281119" y="1687440"/>
                  </a:cubicBezTo>
                  <a:cubicBezTo>
                    <a:pt x="3227541" y="1688594"/>
                    <a:pt x="3181639" y="1688606"/>
                    <a:pt x="3127523" y="1687440"/>
                  </a:cubicBezTo>
                  <a:cubicBezTo>
                    <a:pt x="3068499" y="1686172"/>
                    <a:pt x="3088772" y="1724324"/>
                    <a:pt x="3081455" y="1474175"/>
                  </a:cubicBezTo>
                  <a:cubicBezTo>
                    <a:pt x="3080801" y="1451807"/>
                    <a:pt x="3048085" y="1451461"/>
                    <a:pt x="3281157" y="1454292"/>
                  </a:cubicBezTo>
                  <a:cubicBezTo>
                    <a:pt x="3287590" y="1454369"/>
                    <a:pt x="3283656" y="1441494"/>
                    <a:pt x="3285540" y="1561879"/>
                  </a:cubicBezTo>
                  <a:close/>
                  <a:moveTo>
                    <a:pt x="3511820" y="4135045"/>
                  </a:moveTo>
                  <a:cubicBezTo>
                    <a:pt x="3302429" y="4135045"/>
                    <a:pt x="3335952" y="4144602"/>
                    <a:pt x="3335555" y="4096957"/>
                  </a:cubicBezTo>
                  <a:cubicBezTo>
                    <a:pt x="3333684" y="3872495"/>
                    <a:pt x="3324496" y="3903446"/>
                    <a:pt x="3358083" y="3903446"/>
                  </a:cubicBezTo>
                  <a:cubicBezTo>
                    <a:pt x="3562015" y="3903446"/>
                    <a:pt x="3536514" y="3891160"/>
                    <a:pt x="3536719" y="3922137"/>
                  </a:cubicBezTo>
                  <a:cubicBezTo>
                    <a:pt x="3537988" y="4167136"/>
                    <a:pt x="3553045" y="4135045"/>
                    <a:pt x="3511820" y="4135045"/>
                  </a:cubicBezTo>
                  <a:close/>
                  <a:moveTo>
                    <a:pt x="3539781" y="4146895"/>
                  </a:moveTo>
                  <a:cubicBezTo>
                    <a:pt x="3541703" y="4270291"/>
                    <a:pt x="3542870" y="4318858"/>
                    <a:pt x="3543690" y="4379800"/>
                  </a:cubicBezTo>
                  <a:cubicBezTo>
                    <a:pt x="3415480" y="4379941"/>
                    <a:pt x="3423643" y="4380812"/>
                    <a:pt x="3340489" y="4380620"/>
                  </a:cubicBezTo>
                  <a:cubicBezTo>
                    <a:pt x="3337695" y="4224683"/>
                    <a:pt x="3337349" y="4248217"/>
                    <a:pt x="3336055" y="4146779"/>
                  </a:cubicBezTo>
                  <a:cubicBezTo>
                    <a:pt x="3399192" y="4146639"/>
                    <a:pt x="3480604" y="4147100"/>
                    <a:pt x="3539781" y="4146895"/>
                  </a:cubicBezTo>
                  <a:close/>
                  <a:moveTo>
                    <a:pt x="3511820" y="3889867"/>
                  </a:moveTo>
                  <a:cubicBezTo>
                    <a:pt x="3296945" y="3889867"/>
                    <a:pt x="3333954" y="3910134"/>
                    <a:pt x="3332774" y="3834536"/>
                  </a:cubicBezTo>
                  <a:cubicBezTo>
                    <a:pt x="3329455" y="3622512"/>
                    <a:pt x="3318909" y="3658012"/>
                    <a:pt x="3358083" y="3658012"/>
                  </a:cubicBezTo>
                  <a:cubicBezTo>
                    <a:pt x="3546881" y="3658012"/>
                    <a:pt x="3532452" y="3654988"/>
                    <a:pt x="3532516" y="3659844"/>
                  </a:cubicBezTo>
                  <a:cubicBezTo>
                    <a:pt x="3536642" y="3925789"/>
                    <a:pt x="3546355" y="3889867"/>
                    <a:pt x="3511820" y="3889867"/>
                  </a:cubicBezTo>
                  <a:close/>
                  <a:moveTo>
                    <a:pt x="3328251" y="3572152"/>
                  </a:moveTo>
                  <a:cubicBezTo>
                    <a:pt x="3326969" y="3510800"/>
                    <a:pt x="3326111" y="3453624"/>
                    <a:pt x="3325714" y="3412552"/>
                  </a:cubicBezTo>
                  <a:cubicBezTo>
                    <a:pt x="3368886" y="3412526"/>
                    <a:pt x="3335107" y="3412526"/>
                    <a:pt x="3511820" y="3412591"/>
                  </a:cubicBezTo>
                  <a:cubicBezTo>
                    <a:pt x="3534771" y="3412591"/>
                    <a:pt x="3527800" y="3376553"/>
                    <a:pt x="3532298" y="3645342"/>
                  </a:cubicBezTo>
                  <a:cubicBezTo>
                    <a:pt x="3289243" y="3644599"/>
                    <a:pt x="3330301" y="3669978"/>
                    <a:pt x="3328251" y="3572152"/>
                  </a:cubicBezTo>
                  <a:close/>
                  <a:moveTo>
                    <a:pt x="3511820" y="3400689"/>
                  </a:moveTo>
                  <a:cubicBezTo>
                    <a:pt x="3333761" y="3400625"/>
                    <a:pt x="3368437" y="3400638"/>
                    <a:pt x="3325598" y="3400651"/>
                  </a:cubicBezTo>
                  <a:cubicBezTo>
                    <a:pt x="3324624" y="3283621"/>
                    <a:pt x="3322369" y="3213609"/>
                    <a:pt x="3321510" y="3168668"/>
                  </a:cubicBezTo>
                  <a:cubicBezTo>
                    <a:pt x="3471915" y="3168207"/>
                    <a:pt x="3439866" y="3166606"/>
                    <a:pt x="3524237" y="3166862"/>
                  </a:cubicBezTo>
                  <a:cubicBezTo>
                    <a:pt x="3529568" y="3428527"/>
                    <a:pt x="3536129" y="3400689"/>
                    <a:pt x="3511820" y="3400689"/>
                  </a:cubicBezTo>
                  <a:close/>
                  <a:moveTo>
                    <a:pt x="2693185" y="3902780"/>
                  </a:moveTo>
                  <a:cubicBezTo>
                    <a:pt x="2924232" y="3904471"/>
                    <a:pt x="2894541" y="3890712"/>
                    <a:pt x="2895425" y="3921971"/>
                  </a:cubicBezTo>
                  <a:cubicBezTo>
                    <a:pt x="2897873" y="4009009"/>
                    <a:pt x="2899321" y="4135211"/>
                    <a:pt x="2896796" y="4135211"/>
                  </a:cubicBezTo>
                  <a:cubicBezTo>
                    <a:pt x="2820421" y="4135211"/>
                    <a:pt x="2818435" y="4136300"/>
                    <a:pt x="2743047" y="4136300"/>
                  </a:cubicBezTo>
                  <a:cubicBezTo>
                    <a:pt x="2676744" y="4136313"/>
                    <a:pt x="2698977" y="4178359"/>
                    <a:pt x="2693185" y="3902780"/>
                  </a:cubicBezTo>
                  <a:close/>
                  <a:moveTo>
                    <a:pt x="1838720" y="3901691"/>
                  </a:moveTo>
                  <a:cubicBezTo>
                    <a:pt x="2073766" y="3902678"/>
                    <a:pt x="2040691" y="3897117"/>
                    <a:pt x="2041498" y="3922317"/>
                  </a:cubicBezTo>
                  <a:cubicBezTo>
                    <a:pt x="2042844" y="3965093"/>
                    <a:pt x="2043972" y="4010841"/>
                    <a:pt x="2044510" y="4097034"/>
                  </a:cubicBezTo>
                  <a:cubicBezTo>
                    <a:pt x="2044856" y="4151840"/>
                    <a:pt x="2076329" y="4135787"/>
                    <a:pt x="1841642" y="4134455"/>
                  </a:cubicBezTo>
                  <a:cubicBezTo>
                    <a:pt x="1841258" y="4066211"/>
                    <a:pt x="1842718" y="4075422"/>
                    <a:pt x="1838720" y="3901691"/>
                  </a:cubicBezTo>
                  <a:close/>
                  <a:moveTo>
                    <a:pt x="553864" y="3659601"/>
                  </a:moveTo>
                  <a:cubicBezTo>
                    <a:pt x="553839" y="3658204"/>
                    <a:pt x="537769" y="3656756"/>
                    <a:pt x="744969" y="3656756"/>
                  </a:cubicBezTo>
                  <a:cubicBezTo>
                    <a:pt x="758770" y="3656756"/>
                    <a:pt x="755118" y="3629456"/>
                    <a:pt x="758334" y="3834753"/>
                  </a:cubicBezTo>
                  <a:cubicBezTo>
                    <a:pt x="759462" y="3907802"/>
                    <a:pt x="794343" y="3890738"/>
                    <a:pt x="591347" y="3890738"/>
                  </a:cubicBezTo>
                  <a:cubicBezTo>
                    <a:pt x="539166" y="3890738"/>
                    <a:pt x="558029" y="3925917"/>
                    <a:pt x="553864" y="3659601"/>
                  </a:cubicBezTo>
                  <a:close/>
                  <a:moveTo>
                    <a:pt x="730091" y="1943841"/>
                  </a:moveTo>
                  <a:cubicBezTo>
                    <a:pt x="730629" y="2007410"/>
                    <a:pt x="731859" y="2174017"/>
                    <a:pt x="731898" y="2176913"/>
                  </a:cubicBezTo>
                  <a:cubicBezTo>
                    <a:pt x="565859" y="2177054"/>
                    <a:pt x="557107" y="2177015"/>
                    <a:pt x="529030" y="2177400"/>
                  </a:cubicBezTo>
                  <a:cubicBezTo>
                    <a:pt x="525583" y="2000556"/>
                    <a:pt x="527159" y="2028548"/>
                    <a:pt x="526172" y="1944674"/>
                  </a:cubicBezTo>
                  <a:cubicBezTo>
                    <a:pt x="613888" y="1946301"/>
                    <a:pt x="673438" y="1943995"/>
                    <a:pt x="730091" y="1943841"/>
                  </a:cubicBezTo>
                  <a:close/>
                  <a:moveTo>
                    <a:pt x="526031" y="1932772"/>
                  </a:moveTo>
                  <a:cubicBezTo>
                    <a:pt x="522302" y="1651582"/>
                    <a:pt x="502542" y="1699995"/>
                    <a:pt x="591360" y="1699995"/>
                  </a:cubicBezTo>
                  <a:cubicBezTo>
                    <a:pt x="663647" y="1699995"/>
                    <a:pt x="666133" y="1699227"/>
                    <a:pt x="725119" y="1699073"/>
                  </a:cubicBezTo>
                  <a:cubicBezTo>
                    <a:pt x="729565" y="1914875"/>
                    <a:pt x="729232" y="1867820"/>
                    <a:pt x="729963" y="1931965"/>
                  </a:cubicBezTo>
                  <a:cubicBezTo>
                    <a:pt x="667684" y="1932106"/>
                    <a:pt x="613042" y="1934399"/>
                    <a:pt x="526031" y="1932772"/>
                  </a:cubicBezTo>
                  <a:close/>
                  <a:moveTo>
                    <a:pt x="732064" y="2188801"/>
                  </a:moveTo>
                  <a:cubicBezTo>
                    <a:pt x="734576" y="2366657"/>
                    <a:pt x="734884" y="2323817"/>
                    <a:pt x="736588" y="2420681"/>
                  </a:cubicBezTo>
                  <a:cubicBezTo>
                    <a:pt x="735678" y="2420681"/>
                    <a:pt x="547342" y="2421668"/>
                    <a:pt x="533976" y="2421860"/>
                  </a:cubicBezTo>
                  <a:cubicBezTo>
                    <a:pt x="532874" y="2356344"/>
                    <a:pt x="534284" y="2449993"/>
                    <a:pt x="529273" y="2189288"/>
                  </a:cubicBezTo>
                  <a:cubicBezTo>
                    <a:pt x="561925" y="2188866"/>
                    <a:pt x="567961" y="2188942"/>
                    <a:pt x="732064" y="2188801"/>
                  </a:cubicBezTo>
                  <a:close/>
                  <a:moveTo>
                    <a:pt x="1154690" y="1911468"/>
                  </a:moveTo>
                  <a:cubicBezTo>
                    <a:pt x="1155049" y="1934630"/>
                    <a:pt x="1184087" y="1937781"/>
                    <a:pt x="975619" y="1932081"/>
                  </a:cubicBezTo>
                  <a:cubicBezTo>
                    <a:pt x="945773" y="1931222"/>
                    <a:pt x="953039" y="1964877"/>
                    <a:pt x="949464" y="1736494"/>
                  </a:cubicBezTo>
                  <a:cubicBezTo>
                    <a:pt x="948695" y="1687005"/>
                    <a:pt x="916889" y="1700367"/>
                    <a:pt x="1129176" y="1699521"/>
                  </a:cubicBezTo>
                  <a:cubicBezTo>
                    <a:pt x="1164903" y="1699419"/>
                    <a:pt x="1150897" y="1668762"/>
                    <a:pt x="1154690" y="1911468"/>
                  </a:cubicBezTo>
                  <a:close/>
                  <a:moveTo>
                    <a:pt x="1587131" y="2177374"/>
                  </a:moveTo>
                  <a:cubicBezTo>
                    <a:pt x="1384943" y="2173569"/>
                    <a:pt x="1384468" y="2183690"/>
                    <a:pt x="1384097" y="2173479"/>
                  </a:cubicBezTo>
                  <a:cubicBezTo>
                    <a:pt x="1381905" y="2114485"/>
                    <a:pt x="1381175" y="2058052"/>
                    <a:pt x="1380855" y="1998711"/>
                  </a:cubicBezTo>
                  <a:cubicBezTo>
                    <a:pt x="1380496" y="1928084"/>
                    <a:pt x="1340232" y="1943213"/>
                    <a:pt x="1584004" y="1943008"/>
                  </a:cubicBezTo>
                  <a:cubicBezTo>
                    <a:pt x="1584581" y="2007883"/>
                    <a:pt x="1582390" y="2063868"/>
                    <a:pt x="1587131" y="2177374"/>
                  </a:cubicBezTo>
                  <a:close/>
                  <a:moveTo>
                    <a:pt x="1799866" y="2178143"/>
                  </a:moveTo>
                  <a:cubicBezTo>
                    <a:pt x="1660585" y="2178194"/>
                    <a:pt x="1641324" y="2178386"/>
                    <a:pt x="1597652" y="2177579"/>
                  </a:cubicBezTo>
                  <a:cubicBezTo>
                    <a:pt x="1592885" y="2063765"/>
                    <a:pt x="1595051" y="2004527"/>
                    <a:pt x="1594500" y="1943008"/>
                  </a:cubicBezTo>
                  <a:cubicBezTo>
                    <a:pt x="1839976" y="1942803"/>
                    <a:pt x="1798226" y="1931235"/>
                    <a:pt x="1797867" y="1998698"/>
                  </a:cubicBezTo>
                  <a:cubicBezTo>
                    <a:pt x="1797637" y="2043024"/>
                    <a:pt x="1797765" y="2056847"/>
                    <a:pt x="1799866" y="2178143"/>
                  </a:cubicBezTo>
                  <a:close/>
                  <a:moveTo>
                    <a:pt x="3281183" y="3156984"/>
                  </a:moveTo>
                  <a:cubicBezTo>
                    <a:pt x="3079801" y="3158342"/>
                    <a:pt x="3107250" y="3162813"/>
                    <a:pt x="3106815" y="3135026"/>
                  </a:cubicBezTo>
                  <a:cubicBezTo>
                    <a:pt x="3102983" y="2890489"/>
                    <a:pt x="3096076" y="2923887"/>
                    <a:pt x="3127548" y="2923016"/>
                  </a:cubicBezTo>
                  <a:cubicBezTo>
                    <a:pt x="3174899" y="2921786"/>
                    <a:pt x="3220083" y="2921491"/>
                    <a:pt x="3281093" y="2922888"/>
                  </a:cubicBezTo>
                  <a:cubicBezTo>
                    <a:pt x="3313911" y="2923644"/>
                    <a:pt x="3307401" y="2915919"/>
                    <a:pt x="3308094" y="2960360"/>
                  </a:cubicBezTo>
                  <a:cubicBezTo>
                    <a:pt x="3311695" y="3190857"/>
                    <a:pt x="3320331" y="3156728"/>
                    <a:pt x="3281183" y="3156984"/>
                  </a:cubicBezTo>
                  <a:close/>
                  <a:moveTo>
                    <a:pt x="3311015" y="3168719"/>
                  </a:moveTo>
                  <a:cubicBezTo>
                    <a:pt x="3312335" y="3240000"/>
                    <a:pt x="3313668" y="3256257"/>
                    <a:pt x="3315103" y="3400676"/>
                  </a:cubicBezTo>
                  <a:cubicBezTo>
                    <a:pt x="3088733" y="3400792"/>
                    <a:pt x="3111800" y="3402956"/>
                    <a:pt x="3111736" y="3397371"/>
                  </a:cubicBezTo>
                  <a:cubicBezTo>
                    <a:pt x="3108993" y="3134667"/>
                    <a:pt x="3097242" y="3168630"/>
                    <a:pt x="3127382" y="3168873"/>
                  </a:cubicBezTo>
                  <a:cubicBezTo>
                    <a:pt x="3211061" y="3169526"/>
                    <a:pt x="3280157" y="3168847"/>
                    <a:pt x="3311015" y="3168719"/>
                  </a:cubicBezTo>
                  <a:close/>
                  <a:moveTo>
                    <a:pt x="2681332" y="3168130"/>
                  </a:moveTo>
                  <a:cubicBezTo>
                    <a:pt x="2922900" y="3167925"/>
                    <a:pt x="2883661" y="3153846"/>
                    <a:pt x="2885455" y="3222718"/>
                  </a:cubicBezTo>
                  <a:cubicBezTo>
                    <a:pt x="2887019" y="3284723"/>
                    <a:pt x="2888056" y="3339337"/>
                    <a:pt x="2887621" y="3397563"/>
                  </a:cubicBezTo>
                  <a:cubicBezTo>
                    <a:pt x="2887570" y="3403559"/>
                    <a:pt x="2909611" y="3401739"/>
                    <a:pt x="2683600" y="3401868"/>
                  </a:cubicBezTo>
                  <a:cubicBezTo>
                    <a:pt x="2679845" y="3157048"/>
                    <a:pt x="2682434" y="3273834"/>
                    <a:pt x="2681332" y="3168130"/>
                  </a:cubicBezTo>
                  <a:close/>
                  <a:moveTo>
                    <a:pt x="2040589" y="3168053"/>
                  </a:moveTo>
                  <a:cubicBezTo>
                    <a:pt x="2148629" y="3169578"/>
                    <a:pt x="2192313" y="3168309"/>
                    <a:pt x="2243854" y="3168028"/>
                  </a:cubicBezTo>
                  <a:cubicBezTo>
                    <a:pt x="2247045" y="3387609"/>
                    <a:pt x="2247147" y="3400522"/>
                    <a:pt x="2247160" y="3402085"/>
                  </a:cubicBezTo>
                  <a:cubicBezTo>
                    <a:pt x="2019880" y="3402047"/>
                    <a:pt x="2043241" y="3404430"/>
                    <a:pt x="2043062" y="3397281"/>
                  </a:cubicBezTo>
                  <a:cubicBezTo>
                    <a:pt x="2039538" y="3250569"/>
                    <a:pt x="2041242" y="3235657"/>
                    <a:pt x="2040589" y="3168053"/>
                  </a:cubicBezTo>
                  <a:close/>
                  <a:moveTo>
                    <a:pt x="976913" y="3413462"/>
                  </a:moveTo>
                  <a:cubicBezTo>
                    <a:pt x="1106686" y="3414858"/>
                    <a:pt x="1113235" y="3412706"/>
                    <a:pt x="1178346" y="3412245"/>
                  </a:cubicBezTo>
                  <a:cubicBezTo>
                    <a:pt x="1182421" y="3631416"/>
                    <a:pt x="1182331" y="3563415"/>
                    <a:pt x="1183817" y="3646597"/>
                  </a:cubicBezTo>
                  <a:cubicBezTo>
                    <a:pt x="1089668" y="3646354"/>
                    <a:pt x="1173822" y="3645764"/>
                    <a:pt x="978848" y="3645906"/>
                  </a:cubicBezTo>
                  <a:cubicBezTo>
                    <a:pt x="977643" y="3551949"/>
                    <a:pt x="980603" y="3567054"/>
                    <a:pt x="976913" y="3413462"/>
                  </a:cubicBezTo>
                  <a:close/>
                  <a:moveTo>
                    <a:pt x="1165659" y="2610759"/>
                  </a:moveTo>
                  <a:cubicBezTo>
                    <a:pt x="1166723" y="2678594"/>
                    <a:pt x="1176782" y="2667089"/>
                    <a:pt x="1129099" y="2667461"/>
                  </a:cubicBezTo>
                  <a:cubicBezTo>
                    <a:pt x="1060913" y="2668012"/>
                    <a:pt x="1016920" y="2667832"/>
                    <a:pt x="975529" y="2667384"/>
                  </a:cubicBezTo>
                  <a:cubicBezTo>
                    <a:pt x="959998" y="2667217"/>
                    <a:pt x="965790" y="2695146"/>
                    <a:pt x="961599" y="2435658"/>
                  </a:cubicBezTo>
                  <a:cubicBezTo>
                    <a:pt x="961587" y="2434748"/>
                    <a:pt x="944992" y="2429419"/>
                    <a:pt x="1129035" y="2433877"/>
                  </a:cubicBezTo>
                  <a:cubicBezTo>
                    <a:pt x="1179819" y="2435094"/>
                    <a:pt x="1162353" y="2398890"/>
                    <a:pt x="1165659" y="2610759"/>
                  </a:cubicBezTo>
                  <a:close/>
                  <a:moveTo>
                    <a:pt x="975439" y="2679273"/>
                  </a:moveTo>
                  <a:cubicBezTo>
                    <a:pt x="1196760" y="2681656"/>
                    <a:pt x="1166864" y="2669831"/>
                    <a:pt x="1167786" y="2698015"/>
                  </a:cubicBezTo>
                  <a:cubicBezTo>
                    <a:pt x="1169606" y="2752462"/>
                    <a:pt x="1169516" y="2759803"/>
                    <a:pt x="1171951" y="2912267"/>
                  </a:cubicBezTo>
                  <a:cubicBezTo>
                    <a:pt x="996801" y="2911986"/>
                    <a:pt x="1009116" y="2911845"/>
                    <a:pt x="968532" y="2911230"/>
                  </a:cubicBezTo>
                  <a:cubicBezTo>
                    <a:pt x="965559" y="2650166"/>
                    <a:pt x="960433" y="2679119"/>
                    <a:pt x="975439" y="2679273"/>
                  </a:cubicBezTo>
                  <a:close/>
                  <a:moveTo>
                    <a:pt x="975414" y="2923272"/>
                  </a:moveTo>
                  <a:cubicBezTo>
                    <a:pt x="1206717" y="2927000"/>
                    <a:pt x="1171874" y="2908270"/>
                    <a:pt x="1172707" y="2960373"/>
                  </a:cubicBezTo>
                  <a:cubicBezTo>
                    <a:pt x="1176385" y="3195328"/>
                    <a:pt x="1186329" y="3155460"/>
                    <a:pt x="1129150" y="3155383"/>
                  </a:cubicBezTo>
                  <a:cubicBezTo>
                    <a:pt x="939776" y="3154858"/>
                    <a:pt x="971428" y="3166183"/>
                    <a:pt x="970928" y="3135039"/>
                  </a:cubicBezTo>
                  <a:cubicBezTo>
                    <a:pt x="967199" y="2896869"/>
                    <a:pt x="966905" y="2923131"/>
                    <a:pt x="975414" y="2923272"/>
                  </a:cubicBezTo>
                  <a:close/>
                  <a:moveTo>
                    <a:pt x="975606" y="3168181"/>
                  </a:moveTo>
                  <a:cubicBezTo>
                    <a:pt x="1022046" y="3166990"/>
                    <a:pt x="1036257" y="3167156"/>
                    <a:pt x="1129150" y="3167271"/>
                  </a:cubicBezTo>
                  <a:cubicBezTo>
                    <a:pt x="1189712" y="3167438"/>
                    <a:pt x="1172912" y="3123176"/>
                    <a:pt x="1178064" y="3397550"/>
                  </a:cubicBezTo>
                  <a:cubicBezTo>
                    <a:pt x="1178076" y="3398498"/>
                    <a:pt x="1201437" y="3403982"/>
                    <a:pt x="976618" y="3401547"/>
                  </a:cubicBezTo>
                  <a:cubicBezTo>
                    <a:pt x="976605" y="3400651"/>
                    <a:pt x="970390" y="3168309"/>
                    <a:pt x="975606" y="3168181"/>
                  </a:cubicBezTo>
                  <a:close/>
                  <a:moveTo>
                    <a:pt x="1359672" y="2666346"/>
                  </a:moveTo>
                  <a:cubicBezTo>
                    <a:pt x="1140363" y="2666346"/>
                    <a:pt x="1177359" y="2684397"/>
                    <a:pt x="1176154" y="2610541"/>
                  </a:cubicBezTo>
                  <a:cubicBezTo>
                    <a:pt x="1174822" y="2525361"/>
                    <a:pt x="1176628" y="2522632"/>
                    <a:pt x="1175270" y="2435645"/>
                  </a:cubicBezTo>
                  <a:cubicBezTo>
                    <a:pt x="1175257" y="2434735"/>
                    <a:pt x="1378638" y="2432160"/>
                    <a:pt x="1378689" y="2435824"/>
                  </a:cubicBezTo>
                  <a:cubicBezTo>
                    <a:pt x="1382879" y="2703242"/>
                    <a:pt x="1387992" y="2666346"/>
                    <a:pt x="1359672" y="2666346"/>
                  </a:cubicBezTo>
                  <a:close/>
                  <a:moveTo>
                    <a:pt x="1381419" y="2678274"/>
                  </a:moveTo>
                  <a:cubicBezTo>
                    <a:pt x="1385660" y="2947165"/>
                    <a:pt x="1393644" y="2910858"/>
                    <a:pt x="1359672" y="2910858"/>
                  </a:cubicBezTo>
                  <a:cubicBezTo>
                    <a:pt x="1282669" y="2910858"/>
                    <a:pt x="1282874" y="2912306"/>
                    <a:pt x="1206012" y="2912306"/>
                  </a:cubicBezTo>
                  <a:cubicBezTo>
                    <a:pt x="1170234" y="2912306"/>
                    <a:pt x="1185957" y="2947716"/>
                    <a:pt x="1177705" y="2679093"/>
                  </a:cubicBezTo>
                  <a:cubicBezTo>
                    <a:pt x="1343500" y="2678607"/>
                    <a:pt x="1293767" y="2678068"/>
                    <a:pt x="1381419" y="2678274"/>
                  </a:cubicBezTo>
                  <a:close/>
                  <a:moveTo>
                    <a:pt x="1206012" y="2924195"/>
                  </a:moveTo>
                  <a:cubicBezTo>
                    <a:pt x="1283002" y="2924195"/>
                    <a:pt x="1282810" y="2922747"/>
                    <a:pt x="1359672" y="2922747"/>
                  </a:cubicBezTo>
                  <a:cubicBezTo>
                    <a:pt x="1392606" y="2922747"/>
                    <a:pt x="1383905" y="2885659"/>
                    <a:pt x="1388518" y="3157266"/>
                  </a:cubicBezTo>
                  <a:cubicBezTo>
                    <a:pt x="1301635" y="3158124"/>
                    <a:pt x="1300136" y="3155524"/>
                    <a:pt x="1185740" y="3155460"/>
                  </a:cubicBezTo>
                  <a:cubicBezTo>
                    <a:pt x="1182139" y="2887260"/>
                    <a:pt x="1175475" y="2924195"/>
                    <a:pt x="1206012" y="2924195"/>
                  </a:cubicBezTo>
                  <a:close/>
                  <a:moveTo>
                    <a:pt x="1206012" y="3167361"/>
                  </a:moveTo>
                  <a:cubicBezTo>
                    <a:pt x="1282336" y="3167361"/>
                    <a:pt x="1281618" y="3169296"/>
                    <a:pt x="1359672" y="3169296"/>
                  </a:cubicBezTo>
                  <a:cubicBezTo>
                    <a:pt x="1397629" y="3169296"/>
                    <a:pt x="1389684" y="3132374"/>
                    <a:pt x="1392721" y="3397486"/>
                  </a:cubicBezTo>
                  <a:cubicBezTo>
                    <a:pt x="1392772" y="3401881"/>
                    <a:pt x="1188649" y="3401727"/>
                    <a:pt x="1188572" y="3397307"/>
                  </a:cubicBezTo>
                  <a:cubicBezTo>
                    <a:pt x="1183535" y="3130606"/>
                    <a:pt x="1180216" y="3167361"/>
                    <a:pt x="1206012" y="3167361"/>
                  </a:cubicBezTo>
                  <a:close/>
                  <a:moveTo>
                    <a:pt x="1389133" y="2433006"/>
                  </a:moveTo>
                  <a:cubicBezTo>
                    <a:pt x="1429806" y="2433352"/>
                    <a:pt x="1501350" y="2436401"/>
                    <a:pt x="1590540" y="2433736"/>
                  </a:cubicBezTo>
                  <a:cubicBezTo>
                    <a:pt x="1591988" y="2523977"/>
                    <a:pt x="1594448" y="2583049"/>
                    <a:pt x="1594846" y="2666961"/>
                  </a:cubicBezTo>
                  <a:cubicBezTo>
                    <a:pt x="1425616" y="2667333"/>
                    <a:pt x="1468545" y="2666641"/>
                    <a:pt x="1391721" y="2666398"/>
                  </a:cubicBezTo>
                  <a:cubicBezTo>
                    <a:pt x="1389466" y="2523093"/>
                    <a:pt x="1390466" y="2515202"/>
                    <a:pt x="1389133" y="2433006"/>
                  </a:cubicBezTo>
                  <a:close/>
                  <a:moveTo>
                    <a:pt x="1391914" y="2678299"/>
                  </a:moveTo>
                  <a:cubicBezTo>
                    <a:pt x="1466354" y="2678568"/>
                    <a:pt x="1433190" y="2679209"/>
                    <a:pt x="1594897" y="2678863"/>
                  </a:cubicBezTo>
                  <a:cubicBezTo>
                    <a:pt x="1595217" y="2839642"/>
                    <a:pt x="1597396" y="2846880"/>
                    <a:pt x="1599177" y="2911614"/>
                  </a:cubicBezTo>
                  <a:cubicBezTo>
                    <a:pt x="1426616" y="2912011"/>
                    <a:pt x="1466021" y="2911281"/>
                    <a:pt x="1395105" y="2910935"/>
                  </a:cubicBezTo>
                  <a:cubicBezTo>
                    <a:pt x="1393913" y="2813725"/>
                    <a:pt x="1395579" y="2910384"/>
                    <a:pt x="1391914" y="2678299"/>
                  </a:cubicBezTo>
                  <a:close/>
                  <a:moveTo>
                    <a:pt x="1600202" y="2960373"/>
                  </a:moveTo>
                  <a:cubicBezTo>
                    <a:pt x="1603649" y="3185989"/>
                    <a:pt x="1608596" y="3156023"/>
                    <a:pt x="1590309" y="3155754"/>
                  </a:cubicBezTo>
                  <a:cubicBezTo>
                    <a:pt x="1371013" y="3152219"/>
                    <a:pt x="1399192" y="3169654"/>
                    <a:pt x="1398654" y="3135013"/>
                  </a:cubicBezTo>
                  <a:cubicBezTo>
                    <a:pt x="1396066" y="2976092"/>
                    <a:pt x="1395681" y="2954723"/>
                    <a:pt x="1395258" y="2922837"/>
                  </a:cubicBezTo>
                  <a:cubicBezTo>
                    <a:pt x="1635545" y="2924041"/>
                    <a:pt x="1599408" y="2910205"/>
                    <a:pt x="1600202" y="2960373"/>
                  </a:cubicBezTo>
                  <a:close/>
                  <a:moveTo>
                    <a:pt x="1601035" y="2433441"/>
                  </a:moveTo>
                  <a:cubicBezTo>
                    <a:pt x="1683676" y="2431238"/>
                    <a:pt x="1803967" y="2434236"/>
                    <a:pt x="1803993" y="2435888"/>
                  </a:cubicBezTo>
                  <a:cubicBezTo>
                    <a:pt x="1804697" y="2481278"/>
                    <a:pt x="1805787" y="2539888"/>
                    <a:pt x="1807850" y="2667461"/>
                  </a:cubicBezTo>
                  <a:cubicBezTo>
                    <a:pt x="1728079" y="2667384"/>
                    <a:pt x="1742854" y="2666680"/>
                    <a:pt x="1605366" y="2666936"/>
                  </a:cubicBezTo>
                  <a:cubicBezTo>
                    <a:pt x="1604854" y="2568547"/>
                    <a:pt x="1602124" y="2514164"/>
                    <a:pt x="1601035" y="2433441"/>
                  </a:cubicBezTo>
                  <a:close/>
                  <a:moveTo>
                    <a:pt x="1436688" y="3168181"/>
                  </a:moveTo>
                  <a:cubicBezTo>
                    <a:pt x="1488959" y="3166606"/>
                    <a:pt x="1537923" y="3166862"/>
                    <a:pt x="1590168" y="3167643"/>
                  </a:cubicBezTo>
                  <a:cubicBezTo>
                    <a:pt x="1607622" y="3167925"/>
                    <a:pt x="1604059" y="3157971"/>
                    <a:pt x="1603444" y="3222487"/>
                  </a:cubicBezTo>
                  <a:cubicBezTo>
                    <a:pt x="1601266" y="3427746"/>
                    <a:pt x="1616592" y="3400792"/>
                    <a:pt x="1590284" y="3400535"/>
                  </a:cubicBezTo>
                  <a:cubicBezTo>
                    <a:pt x="1387223" y="3398639"/>
                    <a:pt x="1403267" y="3402483"/>
                    <a:pt x="1403203" y="3397332"/>
                  </a:cubicBezTo>
                  <a:cubicBezTo>
                    <a:pt x="1400128" y="3128736"/>
                    <a:pt x="1385583" y="3169654"/>
                    <a:pt x="1436688" y="3168181"/>
                  </a:cubicBezTo>
                  <a:close/>
                  <a:moveTo>
                    <a:pt x="1605418" y="2698028"/>
                  </a:moveTo>
                  <a:cubicBezTo>
                    <a:pt x="1605418" y="2670420"/>
                    <a:pt x="1574445" y="2679157"/>
                    <a:pt x="1808042" y="2679350"/>
                  </a:cubicBezTo>
                  <a:cubicBezTo>
                    <a:pt x="1810374" y="2823999"/>
                    <a:pt x="1810374" y="2825998"/>
                    <a:pt x="1811400" y="2873002"/>
                  </a:cubicBezTo>
                  <a:cubicBezTo>
                    <a:pt x="1812450" y="2920787"/>
                    <a:pt x="1850548" y="2911063"/>
                    <a:pt x="1609672" y="2911588"/>
                  </a:cubicBezTo>
                  <a:cubicBezTo>
                    <a:pt x="1608468" y="2867634"/>
                    <a:pt x="1605418" y="2817466"/>
                    <a:pt x="1605418" y="2698028"/>
                  </a:cubicBezTo>
                  <a:close/>
                  <a:moveTo>
                    <a:pt x="1667081" y="2923426"/>
                  </a:moveTo>
                  <a:cubicBezTo>
                    <a:pt x="1744751" y="2923426"/>
                    <a:pt x="1742047" y="2922273"/>
                    <a:pt x="1812412" y="2922170"/>
                  </a:cubicBezTo>
                  <a:cubicBezTo>
                    <a:pt x="1812937" y="2950444"/>
                    <a:pt x="1813040" y="2959425"/>
                    <a:pt x="1815769" y="3135218"/>
                  </a:cubicBezTo>
                  <a:cubicBezTo>
                    <a:pt x="1816231" y="3164619"/>
                    <a:pt x="1838720" y="3156203"/>
                    <a:pt x="1667081" y="3156344"/>
                  </a:cubicBezTo>
                  <a:cubicBezTo>
                    <a:pt x="1603188" y="3156344"/>
                    <a:pt x="1614080" y="3161212"/>
                    <a:pt x="1613670" y="3134988"/>
                  </a:cubicBezTo>
                  <a:cubicBezTo>
                    <a:pt x="1609723" y="2880317"/>
                    <a:pt x="1594243" y="2923426"/>
                    <a:pt x="1667081" y="2923426"/>
                  </a:cubicBezTo>
                  <a:close/>
                  <a:moveTo>
                    <a:pt x="1814449" y="2434325"/>
                  </a:moveTo>
                  <a:cubicBezTo>
                    <a:pt x="2034181" y="2434684"/>
                    <a:pt x="2017497" y="2432737"/>
                    <a:pt x="2017548" y="2435888"/>
                  </a:cubicBezTo>
                  <a:cubicBezTo>
                    <a:pt x="2021738" y="2703665"/>
                    <a:pt x="2041627" y="2666013"/>
                    <a:pt x="1974542" y="2666013"/>
                  </a:cubicBezTo>
                  <a:cubicBezTo>
                    <a:pt x="1897680" y="2666013"/>
                    <a:pt x="1897565" y="2667461"/>
                    <a:pt x="1820793" y="2667461"/>
                  </a:cubicBezTo>
                  <a:cubicBezTo>
                    <a:pt x="1817474" y="2667461"/>
                    <a:pt x="1818499" y="2693442"/>
                    <a:pt x="1814449" y="2434325"/>
                  </a:cubicBezTo>
                  <a:close/>
                  <a:moveTo>
                    <a:pt x="1613927" y="3222641"/>
                  </a:moveTo>
                  <a:cubicBezTo>
                    <a:pt x="1614683" y="3151206"/>
                    <a:pt x="1571023" y="3168322"/>
                    <a:pt x="1816346" y="3168117"/>
                  </a:cubicBezTo>
                  <a:cubicBezTo>
                    <a:pt x="1817499" y="3228624"/>
                    <a:pt x="1820370" y="3301352"/>
                    <a:pt x="1819972" y="3397384"/>
                  </a:cubicBezTo>
                  <a:cubicBezTo>
                    <a:pt x="1819972" y="3398293"/>
                    <a:pt x="1844013" y="3402278"/>
                    <a:pt x="1616220" y="3400753"/>
                  </a:cubicBezTo>
                  <a:cubicBezTo>
                    <a:pt x="1614478" y="3341143"/>
                    <a:pt x="1613350" y="3282533"/>
                    <a:pt x="1613927" y="3222641"/>
                  </a:cubicBezTo>
                  <a:close/>
                  <a:moveTo>
                    <a:pt x="1818537" y="2679350"/>
                  </a:moveTo>
                  <a:cubicBezTo>
                    <a:pt x="1871269" y="2679350"/>
                    <a:pt x="1891593" y="2678043"/>
                    <a:pt x="2022546" y="2677876"/>
                  </a:cubicBezTo>
                  <a:cubicBezTo>
                    <a:pt x="2022161" y="2830251"/>
                    <a:pt x="2024570" y="2845394"/>
                    <a:pt x="2026288" y="2911691"/>
                  </a:cubicBezTo>
                  <a:cubicBezTo>
                    <a:pt x="1784092" y="2910999"/>
                    <a:pt x="1822971" y="2920838"/>
                    <a:pt x="1821907" y="2872707"/>
                  </a:cubicBezTo>
                  <a:cubicBezTo>
                    <a:pt x="1820664" y="2815711"/>
                    <a:pt x="1820793" y="2819349"/>
                    <a:pt x="1818537" y="2679350"/>
                  </a:cubicBezTo>
                  <a:close/>
                  <a:moveTo>
                    <a:pt x="2026582" y="2923592"/>
                  </a:moveTo>
                  <a:cubicBezTo>
                    <a:pt x="2027377" y="2958349"/>
                    <a:pt x="2029952" y="3155011"/>
                    <a:pt x="2029965" y="3155998"/>
                  </a:cubicBezTo>
                  <a:cubicBezTo>
                    <a:pt x="1796855" y="3153359"/>
                    <a:pt x="1826803" y="3168232"/>
                    <a:pt x="1826277" y="3135013"/>
                  </a:cubicBezTo>
                  <a:cubicBezTo>
                    <a:pt x="1823817" y="2976425"/>
                    <a:pt x="1823471" y="2952610"/>
                    <a:pt x="1822920" y="2922158"/>
                  </a:cubicBezTo>
                  <a:cubicBezTo>
                    <a:pt x="1895130" y="2922183"/>
                    <a:pt x="1852342" y="2923118"/>
                    <a:pt x="2026582" y="2923592"/>
                  </a:cubicBezTo>
                  <a:close/>
                  <a:moveTo>
                    <a:pt x="2030081" y="3167912"/>
                  </a:moveTo>
                  <a:cubicBezTo>
                    <a:pt x="2030709" y="3233991"/>
                    <a:pt x="2029004" y="3254336"/>
                    <a:pt x="2032669" y="3402162"/>
                  </a:cubicBezTo>
                  <a:cubicBezTo>
                    <a:pt x="1940917" y="3402303"/>
                    <a:pt x="1830442" y="3400728"/>
                    <a:pt x="1830455" y="3397448"/>
                  </a:cubicBezTo>
                  <a:cubicBezTo>
                    <a:pt x="1830852" y="3302044"/>
                    <a:pt x="1828071" y="3231724"/>
                    <a:pt x="1826841" y="3168092"/>
                  </a:cubicBezTo>
                  <a:cubicBezTo>
                    <a:pt x="1901281" y="3168079"/>
                    <a:pt x="1965803" y="3167131"/>
                    <a:pt x="2030081" y="3167912"/>
                  </a:cubicBezTo>
                  <a:close/>
                  <a:moveTo>
                    <a:pt x="1830416" y="3411578"/>
                  </a:moveTo>
                  <a:cubicBezTo>
                    <a:pt x="1910200" y="3411847"/>
                    <a:pt x="1873025" y="3414346"/>
                    <a:pt x="2032964" y="3414077"/>
                  </a:cubicBezTo>
                  <a:cubicBezTo>
                    <a:pt x="2033092" y="3419829"/>
                    <a:pt x="2037359" y="3644970"/>
                    <a:pt x="2037385" y="3646495"/>
                  </a:cubicBezTo>
                  <a:cubicBezTo>
                    <a:pt x="1894169" y="3647174"/>
                    <a:pt x="1915441" y="3645329"/>
                    <a:pt x="1834812" y="3645124"/>
                  </a:cubicBezTo>
                  <a:cubicBezTo>
                    <a:pt x="1833505" y="3570730"/>
                    <a:pt x="1830173" y="3508046"/>
                    <a:pt x="1830416" y="3411578"/>
                  </a:cubicBezTo>
                  <a:close/>
                  <a:moveTo>
                    <a:pt x="2037077" y="2923631"/>
                  </a:moveTo>
                  <a:cubicBezTo>
                    <a:pt x="2201130" y="2924195"/>
                    <a:pt x="2174732" y="2923439"/>
                    <a:pt x="2238895" y="2922952"/>
                  </a:cubicBezTo>
                  <a:cubicBezTo>
                    <a:pt x="2239984" y="3029425"/>
                    <a:pt x="2241996" y="3043120"/>
                    <a:pt x="2243675" y="3156126"/>
                  </a:cubicBezTo>
                  <a:cubicBezTo>
                    <a:pt x="2183382" y="3156434"/>
                    <a:pt x="2153639" y="3157689"/>
                    <a:pt x="2040448" y="3156139"/>
                  </a:cubicBezTo>
                  <a:cubicBezTo>
                    <a:pt x="2040435" y="3155127"/>
                    <a:pt x="2037949" y="2962423"/>
                    <a:pt x="2037077" y="2923631"/>
                  </a:cubicBezTo>
                  <a:close/>
                  <a:moveTo>
                    <a:pt x="2246250" y="2697823"/>
                  </a:moveTo>
                  <a:cubicBezTo>
                    <a:pt x="2245289" y="2668973"/>
                    <a:pt x="2216520" y="2678555"/>
                    <a:pt x="2435740" y="2678555"/>
                  </a:cubicBezTo>
                  <a:cubicBezTo>
                    <a:pt x="2457717" y="2678555"/>
                    <a:pt x="2445005" y="2650307"/>
                    <a:pt x="2451745" y="2873053"/>
                  </a:cubicBezTo>
                  <a:cubicBezTo>
                    <a:pt x="2453104" y="2918032"/>
                    <a:pt x="2487741" y="2910909"/>
                    <a:pt x="2282003" y="2910909"/>
                  </a:cubicBezTo>
                  <a:cubicBezTo>
                    <a:pt x="2234435" y="2910909"/>
                    <a:pt x="2254567" y="2946973"/>
                    <a:pt x="2246250" y="2697823"/>
                  </a:cubicBezTo>
                  <a:close/>
                  <a:moveTo>
                    <a:pt x="2282016" y="2922798"/>
                  </a:moveTo>
                  <a:cubicBezTo>
                    <a:pt x="2483641" y="2922798"/>
                    <a:pt x="2452988" y="2910640"/>
                    <a:pt x="2453770" y="2960373"/>
                  </a:cubicBezTo>
                  <a:cubicBezTo>
                    <a:pt x="2457307" y="3185835"/>
                    <a:pt x="2462086" y="3155178"/>
                    <a:pt x="2435753" y="3155178"/>
                  </a:cubicBezTo>
                  <a:cubicBezTo>
                    <a:pt x="2225798" y="3155178"/>
                    <a:pt x="2254323" y="3164030"/>
                    <a:pt x="2253862" y="3135013"/>
                  </a:cubicBezTo>
                  <a:cubicBezTo>
                    <a:pt x="2249954" y="2887632"/>
                    <a:pt x="2236626" y="2922798"/>
                    <a:pt x="2282016" y="2922798"/>
                  </a:cubicBezTo>
                  <a:close/>
                  <a:moveTo>
                    <a:pt x="2282016" y="3167925"/>
                  </a:moveTo>
                  <a:cubicBezTo>
                    <a:pt x="2358327" y="3167925"/>
                    <a:pt x="2362389" y="3167067"/>
                    <a:pt x="2435753" y="3167067"/>
                  </a:cubicBezTo>
                  <a:cubicBezTo>
                    <a:pt x="2464342" y="3167067"/>
                    <a:pt x="2455743" y="3134117"/>
                    <a:pt x="2459665" y="3400113"/>
                  </a:cubicBezTo>
                  <a:cubicBezTo>
                    <a:pt x="2375357" y="3399587"/>
                    <a:pt x="2361402" y="3402098"/>
                    <a:pt x="2257681" y="3402085"/>
                  </a:cubicBezTo>
                  <a:cubicBezTo>
                    <a:pt x="2254016" y="3135270"/>
                    <a:pt x="2243213" y="3167925"/>
                    <a:pt x="2282016" y="3167925"/>
                  </a:cubicBezTo>
                  <a:close/>
                  <a:moveTo>
                    <a:pt x="2455449" y="2435645"/>
                  </a:moveTo>
                  <a:cubicBezTo>
                    <a:pt x="2455410" y="2432865"/>
                    <a:pt x="2659534" y="2432468"/>
                    <a:pt x="2659585" y="2435850"/>
                  </a:cubicBezTo>
                  <a:cubicBezTo>
                    <a:pt x="2661110" y="2533329"/>
                    <a:pt x="2659418" y="2498662"/>
                    <a:pt x="2662186" y="2666141"/>
                  </a:cubicBezTo>
                  <a:cubicBezTo>
                    <a:pt x="2568050" y="2664643"/>
                    <a:pt x="2514703" y="2666385"/>
                    <a:pt x="2459985" y="2666603"/>
                  </a:cubicBezTo>
                  <a:cubicBezTo>
                    <a:pt x="2459895" y="2579936"/>
                    <a:pt x="2456743" y="2518340"/>
                    <a:pt x="2455449" y="2435645"/>
                  </a:cubicBezTo>
                  <a:close/>
                  <a:moveTo>
                    <a:pt x="2459844" y="2698079"/>
                  </a:moveTo>
                  <a:cubicBezTo>
                    <a:pt x="2460010" y="2675967"/>
                    <a:pt x="2429409" y="2674302"/>
                    <a:pt x="2662366" y="2678081"/>
                  </a:cubicBezTo>
                  <a:cubicBezTo>
                    <a:pt x="2666031" y="2893743"/>
                    <a:pt x="2664532" y="2822475"/>
                    <a:pt x="2665582" y="2911524"/>
                  </a:cubicBezTo>
                  <a:cubicBezTo>
                    <a:pt x="2430588" y="2907387"/>
                    <a:pt x="2463855" y="2926424"/>
                    <a:pt x="2462227" y="2872668"/>
                  </a:cubicBezTo>
                  <a:cubicBezTo>
                    <a:pt x="2459959" y="2797455"/>
                    <a:pt x="2459549" y="2745365"/>
                    <a:pt x="2459844" y="2698079"/>
                  </a:cubicBezTo>
                  <a:close/>
                  <a:moveTo>
                    <a:pt x="2665736" y="2923413"/>
                  </a:moveTo>
                  <a:cubicBezTo>
                    <a:pt x="2667300" y="3042876"/>
                    <a:pt x="2669491" y="3058352"/>
                    <a:pt x="2670695" y="3156254"/>
                  </a:cubicBezTo>
                  <a:cubicBezTo>
                    <a:pt x="2589925" y="3156318"/>
                    <a:pt x="2564296" y="3156523"/>
                    <a:pt x="2512615" y="3155754"/>
                  </a:cubicBezTo>
                  <a:cubicBezTo>
                    <a:pt x="2453065" y="3154870"/>
                    <a:pt x="2467853" y="3191267"/>
                    <a:pt x="2464239" y="2960168"/>
                  </a:cubicBezTo>
                  <a:cubicBezTo>
                    <a:pt x="2463496" y="2912178"/>
                    <a:pt x="2425116" y="2919518"/>
                    <a:pt x="2665736" y="2923413"/>
                  </a:cubicBezTo>
                  <a:close/>
                  <a:moveTo>
                    <a:pt x="2670836" y="3168143"/>
                  </a:moveTo>
                  <a:cubicBezTo>
                    <a:pt x="2672195" y="3302287"/>
                    <a:pt x="2669119" y="3142533"/>
                    <a:pt x="2673117" y="3401868"/>
                  </a:cubicBezTo>
                  <a:cubicBezTo>
                    <a:pt x="2453501" y="3401983"/>
                    <a:pt x="2572753" y="3401227"/>
                    <a:pt x="2470172" y="3400202"/>
                  </a:cubicBezTo>
                  <a:cubicBezTo>
                    <a:pt x="2469545" y="3349855"/>
                    <a:pt x="2469865" y="3374132"/>
                    <a:pt x="2466687" y="3167144"/>
                  </a:cubicBezTo>
                  <a:cubicBezTo>
                    <a:pt x="2552865" y="3167604"/>
                    <a:pt x="2473235" y="3168309"/>
                    <a:pt x="2670836" y="3168143"/>
                  </a:cubicBezTo>
                  <a:close/>
                  <a:moveTo>
                    <a:pt x="2672887" y="2678248"/>
                  </a:moveTo>
                  <a:cubicBezTo>
                    <a:pt x="2904216" y="2681912"/>
                    <a:pt x="2875537" y="2665642"/>
                    <a:pt x="2876152" y="2698156"/>
                  </a:cubicBezTo>
                  <a:cubicBezTo>
                    <a:pt x="2877356" y="2761930"/>
                    <a:pt x="2878202" y="2811278"/>
                    <a:pt x="2878779" y="2872950"/>
                  </a:cubicBezTo>
                  <a:cubicBezTo>
                    <a:pt x="2879176" y="2915996"/>
                    <a:pt x="2920554" y="2915509"/>
                    <a:pt x="2676103" y="2911691"/>
                  </a:cubicBezTo>
                  <a:cubicBezTo>
                    <a:pt x="2675283" y="2841448"/>
                    <a:pt x="2676167" y="2866737"/>
                    <a:pt x="2672887" y="2678248"/>
                  </a:cubicBezTo>
                  <a:close/>
                  <a:moveTo>
                    <a:pt x="2673310" y="3413756"/>
                  </a:moveTo>
                  <a:cubicBezTo>
                    <a:pt x="2674565" y="3495183"/>
                    <a:pt x="2674924" y="3522599"/>
                    <a:pt x="2676065" y="3572460"/>
                  </a:cubicBezTo>
                  <a:cubicBezTo>
                    <a:pt x="2678230" y="3670900"/>
                    <a:pt x="2713599" y="3641704"/>
                    <a:pt x="2512461" y="3646021"/>
                  </a:cubicBezTo>
                  <a:cubicBezTo>
                    <a:pt x="2464521" y="3646994"/>
                    <a:pt x="2473940" y="3691103"/>
                    <a:pt x="2470326" y="3412091"/>
                  </a:cubicBezTo>
                  <a:cubicBezTo>
                    <a:pt x="2549418" y="3412898"/>
                    <a:pt x="2473773" y="3413859"/>
                    <a:pt x="2673310" y="3413756"/>
                  </a:cubicBezTo>
                  <a:close/>
                  <a:moveTo>
                    <a:pt x="2676769" y="2960194"/>
                  </a:moveTo>
                  <a:cubicBezTo>
                    <a:pt x="2676039" y="2913408"/>
                    <a:pt x="2636839" y="2923426"/>
                    <a:pt x="2879343" y="2922427"/>
                  </a:cubicBezTo>
                  <a:cubicBezTo>
                    <a:pt x="2880970" y="3042607"/>
                    <a:pt x="2881547" y="3015384"/>
                    <a:pt x="2884033" y="3157164"/>
                  </a:cubicBezTo>
                  <a:cubicBezTo>
                    <a:pt x="2648795" y="3156767"/>
                    <a:pt x="2681357" y="3164043"/>
                    <a:pt x="2680909" y="3135013"/>
                  </a:cubicBezTo>
                  <a:cubicBezTo>
                    <a:pt x="2679537" y="3047578"/>
                    <a:pt x="2678115" y="3045438"/>
                    <a:pt x="2676769" y="2960194"/>
                  </a:cubicBezTo>
                  <a:close/>
                  <a:moveTo>
                    <a:pt x="2896796" y="2666039"/>
                  </a:moveTo>
                  <a:cubicBezTo>
                    <a:pt x="2882559" y="2666039"/>
                    <a:pt x="2886147" y="2674494"/>
                    <a:pt x="2885148" y="2610529"/>
                  </a:cubicBezTo>
                  <a:cubicBezTo>
                    <a:pt x="2881918" y="2407345"/>
                    <a:pt x="2876562" y="2434082"/>
                    <a:pt x="2896796" y="2434082"/>
                  </a:cubicBezTo>
                  <a:cubicBezTo>
                    <a:pt x="2973812" y="2434082"/>
                    <a:pt x="2973363" y="2433672"/>
                    <a:pt x="3050546" y="2433672"/>
                  </a:cubicBezTo>
                  <a:cubicBezTo>
                    <a:pt x="3101753" y="2433672"/>
                    <a:pt x="3086157" y="2398800"/>
                    <a:pt x="3089476" y="2610721"/>
                  </a:cubicBezTo>
                  <a:cubicBezTo>
                    <a:pt x="3090643" y="2685256"/>
                    <a:pt x="3129022" y="2666039"/>
                    <a:pt x="2896796" y="2666039"/>
                  </a:cubicBezTo>
                  <a:close/>
                  <a:moveTo>
                    <a:pt x="3090156" y="2678927"/>
                  </a:moveTo>
                  <a:cubicBezTo>
                    <a:pt x="3090437" y="2802707"/>
                    <a:pt x="3091796" y="2831353"/>
                    <a:pt x="3093385" y="2911883"/>
                  </a:cubicBezTo>
                  <a:cubicBezTo>
                    <a:pt x="3010949" y="2913126"/>
                    <a:pt x="2974837" y="2910435"/>
                    <a:pt x="2889697" y="2910500"/>
                  </a:cubicBezTo>
                  <a:cubicBezTo>
                    <a:pt x="2889030" y="2855297"/>
                    <a:pt x="2889300" y="2837976"/>
                    <a:pt x="2886301" y="2677940"/>
                  </a:cubicBezTo>
                  <a:cubicBezTo>
                    <a:pt x="2976323" y="2677851"/>
                    <a:pt x="2950720" y="2678991"/>
                    <a:pt x="3090156" y="2678927"/>
                  </a:cubicBezTo>
                  <a:close/>
                  <a:moveTo>
                    <a:pt x="2887531" y="3413654"/>
                  </a:moveTo>
                  <a:cubicBezTo>
                    <a:pt x="2887044" y="3515719"/>
                    <a:pt x="2890837" y="3567873"/>
                    <a:pt x="2892247" y="3644458"/>
                  </a:cubicBezTo>
                  <a:cubicBezTo>
                    <a:pt x="2801404" y="3644535"/>
                    <a:pt x="2809977" y="3646943"/>
                    <a:pt x="2687995" y="3645867"/>
                  </a:cubicBezTo>
                  <a:cubicBezTo>
                    <a:pt x="2686547" y="3557535"/>
                    <a:pt x="2686662" y="3599939"/>
                    <a:pt x="2683792" y="3413756"/>
                  </a:cubicBezTo>
                  <a:lnTo>
                    <a:pt x="2887531" y="3413654"/>
                  </a:lnTo>
                  <a:close/>
                  <a:moveTo>
                    <a:pt x="2890389" y="2960194"/>
                  </a:moveTo>
                  <a:cubicBezTo>
                    <a:pt x="2889556" y="2907079"/>
                    <a:pt x="2857840" y="2924067"/>
                    <a:pt x="3050546" y="2924067"/>
                  </a:cubicBezTo>
                  <a:cubicBezTo>
                    <a:pt x="3106802" y="2924067"/>
                    <a:pt x="3092398" y="2884698"/>
                    <a:pt x="3096320" y="3135244"/>
                  </a:cubicBezTo>
                  <a:cubicBezTo>
                    <a:pt x="3096768" y="3163838"/>
                    <a:pt x="3128561" y="3157176"/>
                    <a:pt x="2896796" y="3157176"/>
                  </a:cubicBezTo>
                  <a:cubicBezTo>
                    <a:pt x="2894874" y="3157176"/>
                    <a:pt x="2893823" y="3179967"/>
                    <a:pt x="2890389" y="2960194"/>
                  </a:cubicBezTo>
                  <a:close/>
                  <a:moveTo>
                    <a:pt x="2896796" y="3169065"/>
                  </a:moveTo>
                  <a:cubicBezTo>
                    <a:pt x="3136160" y="3169065"/>
                    <a:pt x="3096217" y="3151873"/>
                    <a:pt x="3098216" y="3222743"/>
                  </a:cubicBezTo>
                  <a:cubicBezTo>
                    <a:pt x="3099933" y="3285928"/>
                    <a:pt x="3100561" y="3333905"/>
                    <a:pt x="3101227" y="3397486"/>
                  </a:cubicBezTo>
                  <a:cubicBezTo>
                    <a:pt x="3101292" y="3403225"/>
                    <a:pt x="3120693" y="3401752"/>
                    <a:pt x="2898116" y="3401752"/>
                  </a:cubicBezTo>
                  <a:cubicBezTo>
                    <a:pt x="2899461" y="3228227"/>
                    <a:pt x="2891260" y="3169065"/>
                    <a:pt x="2896796" y="3169065"/>
                  </a:cubicBezTo>
                  <a:close/>
                  <a:moveTo>
                    <a:pt x="2898039" y="3413654"/>
                  </a:moveTo>
                  <a:cubicBezTo>
                    <a:pt x="2905151" y="3413654"/>
                    <a:pt x="3073522" y="3413487"/>
                    <a:pt x="3101394" y="3413282"/>
                  </a:cubicBezTo>
                  <a:cubicBezTo>
                    <a:pt x="3102740" y="3536986"/>
                    <a:pt x="3104226" y="3565695"/>
                    <a:pt x="3105559" y="3645637"/>
                  </a:cubicBezTo>
                  <a:cubicBezTo>
                    <a:pt x="2986767" y="3646559"/>
                    <a:pt x="2988113" y="3644547"/>
                    <a:pt x="2902742" y="3644471"/>
                  </a:cubicBezTo>
                  <a:cubicBezTo>
                    <a:pt x="2901256" y="3563185"/>
                    <a:pt x="2897552" y="3514029"/>
                    <a:pt x="2898039" y="3413654"/>
                  </a:cubicBezTo>
                  <a:close/>
                  <a:moveTo>
                    <a:pt x="3281324" y="2910986"/>
                  </a:moveTo>
                  <a:cubicBezTo>
                    <a:pt x="3074650" y="2906272"/>
                    <a:pt x="3104342" y="2928742"/>
                    <a:pt x="3103060" y="2872694"/>
                  </a:cubicBezTo>
                  <a:cubicBezTo>
                    <a:pt x="3101714" y="2814250"/>
                    <a:pt x="3100689" y="2756011"/>
                    <a:pt x="3100689" y="2698028"/>
                  </a:cubicBezTo>
                  <a:cubicBezTo>
                    <a:pt x="3100689" y="2669357"/>
                    <a:pt x="3070652" y="2680913"/>
                    <a:pt x="3303544" y="2677838"/>
                  </a:cubicBezTo>
                  <a:cubicBezTo>
                    <a:pt x="3306915" y="2948202"/>
                    <a:pt x="3317845" y="2911819"/>
                    <a:pt x="3281324" y="2910986"/>
                  </a:cubicBezTo>
                  <a:close/>
                  <a:moveTo>
                    <a:pt x="3281145" y="2666295"/>
                  </a:moveTo>
                  <a:cubicBezTo>
                    <a:pt x="3234692" y="2667115"/>
                    <a:pt x="3229578" y="2666961"/>
                    <a:pt x="3100612" y="2667025"/>
                  </a:cubicBezTo>
                  <a:cubicBezTo>
                    <a:pt x="3100510" y="2648398"/>
                    <a:pt x="3098037" y="2458641"/>
                    <a:pt x="3097665" y="2433621"/>
                  </a:cubicBezTo>
                  <a:cubicBezTo>
                    <a:pt x="3098972" y="2433621"/>
                    <a:pt x="3244303" y="2433326"/>
                    <a:pt x="3299725" y="2433070"/>
                  </a:cubicBezTo>
                  <a:cubicBezTo>
                    <a:pt x="3303942" y="2702140"/>
                    <a:pt x="3312104" y="2665757"/>
                    <a:pt x="3281145" y="2666295"/>
                  </a:cubicBezTo>
                  <a:close/>
                  <a:moveTo>
                    <a:pt x="3281183" y="2421271"/>
                  </a:moveTo>
                  <a:cubicBezTo>
                    <a:pt x="3210561" y="2421655"/>
                    <a:pt x="3196350" y="2421335"/>
                    <a:pt x="3127408" y="2421604"/>
                  </a:cubicBezTo>
                  <a:cubicBezTo>
                    <a:pt x="3086401" y="2421770"/>
                    <a:pt x="3097921" y="2458948"/>
                    <a:pt x="3093180" y="2188801"/>
                  </a:cubicBezTo>
                  <a:cubicBezTo>
                    <a:pt x="3155433" y="2189045"/>
                    <a:pt x="3144092" y="2189455"/>
                    <a:pt x="3295087" y="2189135"/>
                  </a:cubicBezTo>
                  <a:cubicBezTo>
                    <a:pt x="3296471" y="2453119"/>
                    <a:pt x="3310874" y="2421104"/>
                    <a:pt x="3281183" y="2421271"/>
                  </a:cubicBezTo>
                  <a:close/>
                  <a:moveTo>
                    <a:pt x="3281208" y="2177259"/>
                  </a:moveTo>
                  <a:cubicBezTo>
                    <a:pt x="3070806" y="2177835"/>
                    <a:pt x="3092975" y="2177681"/>
                    <a:pt x="3092898" y="2173403"/>
                  </a:cubicBezTo>
                  <a:cubicBezTo>
                    <a:pt x="3088067" y="1901475"/>
                    <a:pt x="3076316" y="1942457"/>
                    <a:pt x="3127331" y="1943354"/>
                  </a:cubicBezTo>
                  <a:cubicBezTo>
                    <a:pt x="3320447" y="1946724"/>
                    <a:pt x="3292985" y="1925099"/>
                    <a:pt x="3293280" y="1999108"/>
                  </a:cubicBezTo>
                  <a:cubicBezTo>
                    <a:pt x="3293933" y="2204457"/>
                    <a:pt x="3302852" y="2177195"/>
                    <a:pt x="3281208" y="2177259"/>
                  </a:cubicBezTo>
                  <a:close/>
                  <a:moveTo>
                    <a:pt x="3281247" y="1932516"/>
                  </a:moveTo>
                  <a:cubicBezTo>
                    <a:pt x="3058811" y="1930120"/>
                    <a:pt x="3088656" y="1939203"/>
                    <a:pt x="3088221" y="1911237"/>
                  </a:cubicBezTo>
                  <a:cubicBezTo>
                    <a:pt x="3084312" y="1660089"/>
                    <a:pt x="3071895" y="1698163"/>
                    <a:pt x="3127331" y="1699368"/>
                  </a:cubicBezTo>
                  <a:cubicBezTo>
                    <a:pt x="3320062" y="1703506"/>
                    <a:pt x="3287385" y="1682098"/>
                    <a:pt x="3288218" y="1736699"/>
                  </a:cubicBezTo>
                  <a:cubicBezTo>
                    <a:pt x="3291652" y="1955615"/>
                    <a:pt x="3299674" y="1932696"/>
                    <a:pt x="3281247" y="1932516"/>
                  </a:cubicBezTo>
                  <a:close/>
                  <a:moveTo>
                    <a:pt x="3050558" y="2421770"/>
                  </a:moveTo>
                  <a:cubicBezTo>
                    <a:pt x="2973543" y="2421770"/>
                    <a:pt x="2973991" y="2422180"/>
                    <a:pt x="2896809" y="2422180"/>
                  </a:cubicBezTo>
                  <a:cubicBezTo>
                    <a:pt x="2876280" y="2422180"/>
                    <a:pt x="2882546" y="2446573"/>
                    <a:pt x="2879586" y="2260876"/>
                  </a:cubicBezTo>
                  <a:cubicBezTo>
                    <a:pt x="2878253" y="2175798"/>
                    <a:pt x="2872794" y="2188814"/>
                    <a:pt x="2896809" y="2188814"/>
                  </a:cubicBezTo>
                  <a:cubicBezTo>
                    <a:pt x="3053544" y="2188737"/>
                    <a:pt x="3057581" y="2188712"/>
                    <a:pt x="3082672" y="2188776"/>
                  </a:cubicBezTo>
                  <a:cubicBezTo>
                    <a:pt x="3087541" y="2462074"/>
                    <a:pt x="3099254" y="2421770"/>
                    <a:pt x="3050558" y="2421770"/>
                  </a:cubicBezTo>
                  <a:close/>
                  <a:moveTo>
                    <a:pt x="3050558" y="2176849"/>
                  </a:moveTo>
                  <a:cubicBezTo>
                    <a:pt x="2877741" y="2176938"/>
                    <a:pt x="2896386" y="2176938"/>
                    <a:pt x="2878523" y="2176913"/>
                  </a:cubicBezTo>
                  <a:cubicBezTo>
                    <a:pt x="2878087" y="2135840"/>
                    <a:pt x="2875447" y="1943956"/>
                    <a:pt x="2875434" y="1943034"/>
                  </a:cubicBezTo>
                  <a:cubicBezTo>
                    <a:pt x="2876370" y="1943034"/>
                    <a:pt x="3048418" y="1942598"/>
                    <a:pt x="3078251" y="1942752"/>
                  </a:cubicBezTo>
                  <a:cubicBezTo>
                    <a:pt x="3082954" y="2214359"/>
                    <a:pt x="3096166" y="2176849"/>
                    <a:pt x="3050558" y="2176849"/>
                  </a:cubicBezTo>
                  <a:close/>
                  <a:moveTo>
                    <a:pt x="2875575" y="2666065"/>
                  </a:moveTo>
                  <a:cubicBezTo>
                    <a:pt x="2820267" y="2666193"/>
                    <a:pt x="2755938" y="2667666"/>
                    <a:pt x="2672694" y="2666321"/>
                  </a:cubicBezTo>
                  <a:cubicBezTo>
                    <a:pt x="2669965" y="2506016"/>
                    <a:pt x="2671682" y="2538249"/>
                    <a:pt x="2670080" y="2435645"/>
                  </a:cubicBezTo>
                  <a:cubicBezTo>
                    <a:pt x="2670016" y="2431981"/>
                    <a:pt x="2654793" y="2433480"/>
                    <a:pt x="2871859" y="2434044"/>
                  </a:cubicBezTo>
                  <a:cubicBezTo>
                    <a:pt x="2875178" y="2643850"/>
                    <a:pt x="2875088" y="2639072"/>
                    <a:pt x="2875575" y="2666065"/>
                  </a:cubicBezTo>
                  <a:close/>
                  <a:moveTo>
                    <a:pt x="2669850" y="2421642"/>
                  </a:moveTo>
                  <a:cubicBezTo>
                    <a:pt x="2665967" y="2175363"/>
                    <a:pt x="2665262" y="2188020"/>
                    <a:pt x="2666172" y="2188020"/>
                  </a:cubicBezTo>
                  <a:cubicBezTo>
                    <a:pt x="2746160" y="2188353"/>
                    <a:pt x="2749595" y="2187943"/>
                    <a:pt x="2819883" y="2188507"/>
                  </a:cubicBezTo>
                  <a:cubicBezTo>
                    <a:pt x="2883738" y="2189019"/>
                    <a:pt x="2867271" y="2146282"/>
                    <a:pt x="2871654" y="2422142"/>
                  </a:cubicBezTo>
                  <a:cubicBezTo>
                    <a:pt x="2824189" y="2422001"/>
                    <a:pt x="2772456" y="2420963"/>
                    <a:pt x="2669850" y="2421642"/>
                  </a:cubicBezTo>
                  <a:close/>
                  <a:moveTo>
                    <a:pt x="2665467" y="2173377"/>
                  </a:moveTo>
                  <a:cubicBezTo>
                    <a:pt x="2659713" y="1923420"/>
                    <a:pt x="2663545" y="1943944"/>
                    <a:pt x="2666172" y="1943944"/>
                  </a:cubicBezTo>
                  <a:cubicBezTo>
                    <a:pt x="2905292" y="1944930"/>
                    <a:pt x="2864734" y="1924266"/>
                    <a:pt x="2865669" y="1998813"/>
                  </a:cubicBezTo>
                  <a:cubicBezTo>
                    <a:pt x="2866592" y="2079356"/>
                    <a:pt x="2867246" y="2096049"/>
                    <a:pt x="2867976" y="2173633"/>
                  </a:cubicBezTo>
                  <a:cubicBezTo>
                    <a:pt x="2868015" y="2178424"/>
                    <a:pt x="2665557" y="2177681"/>
                    <a:pt x="2665467" y="2173377"/>
                  </a:cubicBezTo>
                  <a:close/>
                  <a:moveTo>
                    <a:pt x="2819857" y="1931645"/>
                  </a:moveTo>
                  <a:cubicBezTo>
                    <a:pt x="2633674" y="1934399"/>
                    <a:pt x="2662673" y="1939088"/>
                    <a:pt x="2662225" y="1911224"/>
                  </a:cubicBezTo>
                  <a:cubicBezTo>
                    <a:pt x="2658586" y="1673131"/>
                    <a:pt x="2655177" y="1699073"/>
                    <a:pt x="2666172" y="1699137"/>
                  </a:cubicBezTo>
                  <a:cubicBezTo>
                    <a:pt x="2897821" y="1700687"/>
                    <a:pt x="2861799" y="1687517"/>
                    <a:pt x="2862568" y="1736686"/>
                  </a:cubicBezTo>
                  <a:cubicBezTo>
                    <a:pt x="2863875" y="1820202"/>
                    <a:pt x="2863094" y="1824173"/>
                    <a:pt x="2864465" y="1911455"/>
                  </a:cubicBezTo>
                  <a:cubicBezTo>
                    <a:pt x="2864849" y="1936539"/>
                    <a:pt x="2873730" y="1930838"/>
                    <a:pt x="2819857" y="1931645"/>
                  </a:cubicBezTo>
                  <a:close/>
                  <a:moveTo>
                    <a:pt x="2659354" y="2421706"/>
                  </a:moveTo>
                  <a:cubicBezTo>
                    <a:pt x="2618617" y="2421924"/>
                    <a:pt x="2621897" y="2421886"/>
                    <a:pt x="2455243" y="2421963"/>
                  </a:cubicBezTo>
                  <a:cubicBezTo>
                    <a:pt x="2453872" y="2326136"/>
                    <a:pt x="2455525" y="2357805"/>
                    <a:pt x="2452488" y="2189749"/>
                  </a:cubicBezTo>
                  <a:cubicBezTo>
                    <a:pt x="2535194" y="2189403"/>
                    <a:pt x="2498160" y="2187315"/>
                    <a:pt x="2655305" y="2187982"/>
                  </a:cubicBezTo>
                  <a:cubicBezTo>
                    <a:pt x="2656061" y="2221252"/>
                    <a:pt x="2659239" y="2414340"/>
                    <a:pt x="2659354" y="2421706"/>
                  </a:cubicBezTo>
                  <a:close/>
                  <a:moveTo>
                    <a:pt x="2452271" y="2177835"/>
                  </a:moveTo>
                  <a:cubicBezTo>
                    <a:pt x="2448170" y="1941894"/>
                    <a:pt x="2449041" y="2004271"/>
                    <a:pt x="2447978" y="1944482"/>
                  </a:cubicBezTo>
                  <a:cubicBezTo>
                    <a:pt x="2530939" y="1944392"/>
                    <a:pt x="2525877" y="1943367"/>
                    <a:pt x="2652178" y="1943892"/>
                  </a:cubicBezTo>
                  <a:cubicBezTo>
                    <a:pt x="2652806" y="2000607"/>
                    <a:pt x="2651922" y="2046355"/>
                    <a:pt x="2654985" y="2173697"/>
                  </a:cubicBezTo>
                  <a:cubicBezTo>
                    <a:pt x="2655023" y="2176093"/>
                    <a:pt x="2672861" y="2176887"/>
                    <a:pt x="2452271" y="2177835"/>
                  </a:cubicBezTo>
                  <a:close/>
                  <a:moveTo>
                    <a:pt x="2447760" y="1932593"/>
                  </a:moveTo>
                  <a:cubicBezTo>
                    <a:pt x="2446107" y="1834191"/>
                    <a:pt x="2446991" y="1835780"/>
                    <a:pt x="2444864" y="1699060"/>
                  </a:cubicBezTo>
                  <a:cubicBezTo>
                    <a:pt x="2684586" y="1699022"/>
                    <a:pt x="2647924" y="1686288"/>
                    <a:pt x="2648705" y="1736686"/>
                  </a:cubicBezTo>
                  <a:cubicBezTo>
                    <a:pt x="2649910" y="1814257"/>
                    <a:pt x="2650282" y="1821201"/>
                    <a:pt x="2651717" y="1911429"/>
                  </a:cubicBezTo>
                  <a:cubicBezTo>
                    <a:pt x="2652165" y="1939152"/>
                    <a:pt x="2684727" y="1932337"/>
                    <a:pt x="2447760" y="1932593"/>
                  </a:cubicBezTo>
                  <a:close/>
                  <a:moveTo>
                    <a:pt x="2444928" y="2433851"/>
                  </a:moveTo>
                  <a:cubicBezTo>
                    <a:pt x="2446222" y="2519762"/>
                    <a:pt x="2449413" y="2578706"/>
                    <a:pt x="2449477" y="2666641"/>
                  </a:cubicBezTo>
                  <a:cubicBezTo>
                    <a:pt x="2382111" y="2666769"/>
                    <a:pt x="2355443" y="2665847"/>
                    <a:pt x="2245263" y="2665847"/>
                  </a:cubicBezTo>
                  <a:cubicBezTo>
                    <a:pt x="2242649" y="2570187"/>
                    <a:pt x="2243982" y="2519788"/>
                    <a:pt x="2242573" y="2433800"/>
                  </a:cubicBezTo>
                  <a:cubicBezTo>
                    <a:pt x="2268830" y="2433967"/>
                    <a:pt x="2274378" y="2433928"/>
                    <a:pt x="2444928" y="2433851"/>
                  </a:cubicBezTo>
                  <a:close/>
                  <a:moveTo>
                    <a:pt x="2282016" y="2422027"/>
                  </a:moveTo>
                  <a:cubicBezTo>
                    <a:pt x="2231513" y="2422027"/>
                    <a:pt x="2243290" y="2436478"/>
                    <a:pt x="2240625" y="2348158"/>
                  </a:cubicBezTo>
                  <a:cubicBezTo>
                    <a:pt x="2239048" y="2296068"/>
                    <a:pt x="2237908" y="2237547"/>
                    <a:pt x="2238177" y="2189403"/>
                  </a:cubicBezTo>
                  <a:cubicBezTo>
                    <a:pt x="2245212" y="2189442"/>
                    <a:pt x="2416159" y="2189813"/>
                    <a:pt x="2441980" y="2189775"/>
                  </a:cubicBezTo>
                  <a:cubicBezTo>
                    <a:pt x="2444992" y="2356959"/>
                    <a:pt x="2443428" y="2330043"/>
                    <a:pt x="2444748" y="2421963"/>
                  </a:cubicBezTo>
                  <a:lnTo>
                    <a:pt x="2282016" y="2422027"/>
                  </a:lnTo>
                  <a:close/>
                  <a:moveTo>
                    <a:pt x="2238638" y="2872874"/>
                  </a:moveTo>
                  <a:cubicBezTo>
                    <a:pt x="2238690" y="2919916"/>
                    <a:pt x="2275314" y="2912690"/>
                    <a:pt x="2051455" y="2911793"/>
                  </a:cubicBezTo>
                  <a:cubicBezTo>
                    <a:pt x="2036501" y="2911729"/>
                    <a:pt x="2031375" y="2945743"/>
                    <a:pt x="2032964" y="2698259"/>
                  </a:cubicBezTo>
                  <a:cubicBezTo>
                    <a:pt x="2033131" y="2670984"/>
                    <a:pt x="2000774" y="2677748"/>
                    <a:pt x="2235114" y="2677748"/>
                  </a:cubicBezTo>
                  <a:cubicBezTo>
                    <a:pt x="2236883" y="2736436"/>
                    <a:pt x="2238536" y="2780108"/>
                    <a:pt x="2238638" y="2872874"/>
                  </a:cubicBezTo>
                  <a:close/>
                  <a:moveTo>
                    <a:pt x="2033054" y="2665962"/>
                  </a:moveTo>
                  <a:cubicBezTo>
                    <a:pt x="2032887" y="2556812"/>
                    <a:pt x="2029107" y="2519878"/>
                    <a:pt x="2028017" y="2433967"/>
                  </a:cubicBezTo>
                  <a:cubicBezTo>
                    <a:pt x="2123960" y="2432762"/>
                    <a:pt x="2083902" y="2432468"/>
                    <a:pt x="2232064" y="2433723"/>
                  </a:cubicBezTo>
                  <a:cubicBezTo>
                    <a:pt x="2233564" y="2525630"/>
                    <a:pt x="2232052" y="2566446"/>
                    <a:pt x="2234743" y="2665847"/>
                  </a:cubicBezTo>
                  <a:cubicBezTo>
                    <a:pt x="2052788" y="2665859"/>
                    <a:pt x="2107289" y="2665847"/>
                    <a:pt x="2033054" y="2665962"/>
                  </a:cubicBezTo>
                  <a:close/>
                  <a:moveTo>
                    <a:pt x="2205205" y="2421527"/>
                  </a:moveTo>
                  <a:cubicBezTo>
                    <a:pt x="2155946" y="2420861"/>
                    <a:pt x="2101830" y="2420797"/>
                    <a:pt x="2051366" y="2421681"/>
                  </a:cubicBezTo>
                  <a:cubicBezTo>
                    <a:pt x="2012589" y="2422360"/>
                    <a:pt x="2033989" y="2451684"/>
                    <a:pt x="2025314" y="2188814"/>
                  </a:cubicBezTo>
                  <a:cubicBezTo>
                    <a:pt x="2197837" y="2188417"/>
                    <a:pt x="2147834" y="2188635"/>
                    <a:pt x="2227682" y="2189314"/>
                  </a:cubicBezTo>
                  <a:cubicBezTo>
                    <a:pt x="2226247" y="2451466"/>
                    <a:pt x="2249556" y="2422065"/>
                    <a:pt x="2205205" y="2421527"/>
                  </a:cubicBezTo>
                  <a:close/>
                  <a:moveTo>
                    <a:pt x="2227784" y="2173479"/>
                  </a:moveTo>
                  <a:cubicBezTo>
                    <a:pt x="2227733" y="2179975"/>
                    <a:pt x="2248441" y="2176054"/>
                    <a:pt x="2051404" y="2176836"/>
                  </a:cubicBezTo>
                  <a:cubicBezTo>
                    <a:pt x="2015126" y="2176938"/>
                    <a:pt x="2024109" y="2212860"/>
                    <a:pt x="2021251" y="1997148"/>
                  </a:cubicBezTo>
                  <a:cubicBezTo>
                    <a:pt x="2020444" y="1933413"/>
                    <a:pt x="2012525" y="1943777"/>
                    <a:pt x="2051353" y="1944353"/>
                  </a:cubicBezTo>
                  <a:cubicBezTo>
                    <a:pt x="2099369" y="1945122"/>
                    <a:pt x="2117258" y="1944943"/>
                    <a:pt x="2225221" y="1944968"/>
                  </a:cubicBezTo>
                  <a:cubicBezTo>
                    <a:pt x="2227900" y="2114369"/>
                    <a:pt x="2228233" y="2119699"/>
                    <a:pt x="2227784" y="2173479"/>
                  </a:cubicBezTo>
                  <a:close/>
                  <a:moveTo>
                    <a:pt x="2020342" y="1932055"/>
                  </a:moveTo>
                  <a:cubicBezTo>
                    <a:pt x="2018829" y="1833717"/>
                    <a:pt x="2018432" y="1820778"/>
                    <a:pt x="2016561" y="1698676"/>
                  </a:cubicBezTo>
                  <a:cubicBezTo>
                    <a:pt x="2073356" y="1698304"/>
                    <a:pt x="2091450" y="1697164"/>
                    <a:pt x="2220595" y="1698509"/>
                  </a:cubicBezTo>
                  <a:cubicBezTo>
                    <a:pt x="2223338" y="1877685"/>
                    <a:pt x="2222453" y="1770559"/>
                    <a:pt x="2225029" y="1933080"/>
                  </a:cubicBezTo>
                  <a:cubicBezTo>
                    <a:pt x="2016138" y="1933041"/>
                    <a:pt x="2105841" y="1932849"/>
                    <a:pt x="2020342" y="1932055"/>
                  </a:cubicBezTo>
                  <a:close/>
                  <a:moveTo>
                    <a:pt x="2017010" y="2348350"/>
                  </a:moveTo>
                  <a:cubicBezTo>
                    <a:pt x="2016702" y="2443152"/>
                    <a:pt x="2060144" y="2422808"/>
                    <a:pt x="1814270" y="2422424"/>
                  </a:cubicBezTo>
                  <a:cubicBezTo>
                    <a:pt x="1811771" y="2263170"/>
                    <a:pt x="1811182" y="2224493"/>
                    <a:pt x="1810592" y="2190031"/>
                  </a:cubicBezTo>
                  <a:cubicBezTo>
                    <a:pt x="1905202" y="2190006"/>
                    <a:pt x="1861735" y="2189096"/>
                    <a:pt x="2014780" y="2188840"/>
                  </a:cubicBezTo>
                  <a:cubicBezTo>
                    <a:pt x="2016190" y="2231001"/>
                    <a:pt x="2017202" y="2286639"/>
                    <a:pt x="2017010" y="2348350"/>
                  </a:cubicBezTo>
                  <a:close/>
                  <a:moveTo>
                    <a:pt x="1974542" y="2176977"/>
                  </a:moveTo>
                  <a:cubicBezTo>
                    <a:pt x="1792216" y="2176977"/>
                    <a:pt x="1810451" y="2181883"/>
                    <a:pt x="1810298" y="2173441"/>
                  </a:cubicBezTo>
                  <a:cubicBezTo>
                    <a:pt x="1805697" y="1913786"/>
                    <a:pt x="1805582" y="1944661"/>
                    <a:pt x="1820793" y="1944661"/>
                  </a:cubicBezTo>
                  <a:cubicBezTo>
                    <a:pt x="2048521" y="1944661"/>
                    <a:pt x="2009834" y="1927007"/>
                    <a:pt x="2010743" y="1997353"/>
                  </a:cubicBezTo>
                  <a:cubicBezTo>
                    <a:pt x="2011858" y="2081509"/>
                    <a:pt x="2012422" y="2121979"/>
                    <a:pt x="2014255" y="2173800"/>
                  </a:cubicBezTo>
                  <a:cubicBezTo>
                    <a:pt x="2014408" y="2177989"/>
                    <a:pt x="2020380" y="2176977"/>
                    <a:pt x="1974542" y="2176977"/>
                  </a:cubicBezTo>
                  <a:close/>
                  <a:moveTo>
                    <a:pt x="1974542" y="1931875"/>
                  </a:moveTo>
                  <a:cubicBezTo>
                    <a:pt x="1781439" y="1931875"/>
                    <a:pt x="1808388" y="1941125"/>
                    <a:pt x="1807901" y="1911211"/>
                  </a:cubicBezTo>
                  <a:cubicBezTo>
                    <a:pt x="1804082" y="1667276"/>
                    <a:pt x="1794228" y="1698714"/>
                    <a:pt x="1820780" y="1698714"/>
                  </a:cubicBezTo>
                  <a:cubicBezTo>
                    <a:pt x="1957678" y="1698778"/>
                    <a:pt x="1980450" y="1698843"/>
                    <a:pt x="2006066" y="1698727"/>
                  </a:cubicBezTo>
                  <a:cubicBezTo>
                    <a:pt x="2010218" y="1970539"/>
                    <a:pt x="2024545" y="1931875"/>
                    <a:pt x="1974542" y="1931875"/>
                  </a:cubicBezTo>
                  <a:close/>
                  <a:moveTo>
                    <a:pt x="1803775" y="2422398"/>
                  </a:moveTo>
                  <a:cubicBezTo>
                    <a:pt x="1745622" y="2422168"/>
                    <a:pt x="1683958" y="2419400"/>
                    <a:pt x="1600856" y="2421527"/>
                  </a:cubicBezTo>
                  <a:cubicBezTo>
                    <a:pt x="1599856" y="2345929"/>
                    <a:pt x="1601817" y="2284487"/>
                    <a:pt x="1598126" y="2189506"/>
                  </a:cubicBezTo>
                  <a:cubicBezTo>
                    <a:pt x="1642516" y="2190313"/>
                    <a:pt x="1666787" y="2190082"/>
                    <a:pt x="1800071" y="2190031"/>
                  </a:cubicBezTo>
                  <a:cubicBezTo>
                    <a:pt x="1800879" y="2235933"/>
                    <a:pt x="1801263" y="2261837"/>
                    <a:pt x="1803775" y="2422398"/>
                  </a:cubicBezTo>
                  <a:close/>
                  <a:moveTo>
                    <a:pt x="1594384" y="1931107"/>
                  </a:moveTo>
                  <a:cubicBezTo>
                    <a:pt x="1593359" y="1844235"/>
                    <a:pt x="1591360" y="1816435"/>
                    <a:pt x="1589835" y="1699047"/>
                  </a:cubicBezTo>
                  <a:cubicBezTo>
                    <a:pt x="1604047" y="1699047"/>
                    <a:pt x="1734922" y="1698894"/>
                    <a:pt x="1792703" y="1698740"/>
                  </a:cubicBezTo>
                  <a:cubicBezTo>
                    <a:pt x="1794664" y="1836177"/>
                    <a:pt x="1796548" y="1831975"/>
                    <a:pt x="1797713" y="1932670"/>
                  </a:cubicBezTo>
                  <a:cubicBezTo>
                    <a:pt x="1702270" y="1932145"/>
                    <a:pt x="1794164" y="1930940"/>
                    <a:pt x="1594384" y="1931107"/>
                  </a:cubicBezTo>
                  <a:close/>
                  <a:moveTo>
                    <a:pt x="1590091" y="2421822"/>
                  </a:moveTo>
                  <a:cubicBezTo>
                    <a:pt x="1494392" y="2424576"/>
                    <a:pt x="1443211" y="2421553"/>
                    <a:pt x="1388941" y="2421104"/>
                  </a:cubicBezTo>
                  <a:cubicBezTo>
                    <a:pt x="1384597" y="2145859"/>
                    <a:pt x="1368155" y="2190339"/>
                    <a:pt x="1436611" y="2189237"/>
                  </a:cubicBezTo>
                  <a:cubicBezTo>
                    <a:pt x="1487177" y="2188417"/>
                    <a:pt x="1535412" y="2188340"/>
                    <a:pt x="1587605" y="2189327"/>
                  </a:cubicBezTo>
                  <a:cubicBezTo>
                    <a:pt x="1589989" y="2250423"/>
                    <a:pt x="1591001" y="2421783"/>
                    <a:pt x="1590091" y="2421822"/>
                  </a:cubicBezTo>
                  <a:close/>
                  <a:moveTo>
                    <a:pt x="1513396" y="1931171"/>
                  </a:moveTo>
                  <a:cubicBezTo>
                    <a:pt x="1441967" y="1931171"/>
                    <a:pt x="1439789" y="1932004"/>
                    <a:pt x="1380227" y="1932170"/>
                  </a:cubicBezTo>
                  <a:cubicBezTo>
                    <a:pt x="1377971" y="1769278"/>
                    <a:pt x="1377549" y="1740594"/>
                    <a:pt x="1376831" y="1700136"/>
                  </a:cubicBezTo>
                  <a:cubicBezTo>
                    <a:pt x="1612350" y="1699419"/>
                    <a:pt x="1579045" y="1684046"/>
                    <a:pt x="1579878" y="1736699"/>
                  </a:cubicBezTo>
                  <a:cubicBezTo>
                    <a:pt x="1583569" y="1972282"/>
                    <a:pt x="1603239" y="1931094"/>
                    <a:pt x="1513396" y="1931171"/>
                  </a:cubicBezTo>
                  <a:close/>
                  <a:moveTo>
                    <a:pt x="1378458" y="2421040"/>
                  </a:moveTo>
                  <a:cubicBezTo>
                    <a:pt x="1280645" y="2420553"/>
                    <a:pt x="1274583" y="2423666"/>
                    <a:pt x="1175052" y="2422782"/>
                  </a:cubicBezTo>
                  <a:cubicBezTo>
                    <a:pt x="1170221" y="2152303"/>
                    <a:pt x="1154177" y="2188251"/>
                    <a:pt x="1206012" y="2188251"/>
                  </a:cubicBezTo>
                  <a:cubicBezTo>
                    <a:pt x="1281644" y="2188251"/>
                    <a:pt x="1283207" y="2189852"/>
                    <a:pt x="1359672" y="2189852"/>
                  </a:cubicBezTo>
                  <a:cubicBezTo>
                    <a:pt x="1380124" y="2189852"/>
                    <a:pt x="1374306" y="2158144"/>
                    <a:pt x="1378458" y="2421040"/>
                  </a:cubicBezTo>
                  <a:close/>
                  <a:moveTo>
                    <a:pt x="1359672" y="2177963"/>
                  </a:moveTo>
                  <a:cubicBezTo>
                    <a:pt x="1358532" y="2177963"/>
                    <a:pt x="1169965" y="2177361"/>
                    <a:pt x="1169952" y="2173569"/>
                  </a:cubicBezTo>
                  <a:cubicBezTo>
                    <a:pt x="1169401" y="1909149"/>
                    <a:pt x="1147078" y="1944789"/>
                    <a:pt x="1206012" y="1944789"/>
                  </a:cubicBezTo>
                  <a:cubicBezTo>
                    <a:pt x="1402716" y="1944789"/>
                    <a:pt x="1369975" y="1926328"/>
                    <a:pt x="1370347" y="1998775"/>
                  </a:cubicBezTo>
                  <a:cubicBezTo>
                    <a:pt x="1371423" y="2205225"/>
                    <a:pt x="1381739" y="2177963"/>
                    <a:pt x="1359672" y="2177963"/>
                  </a:cubicBezTo>
                  <a:close/>
                  <a:moveTo>
                    <a:pt x="1359672" y="1932209"/>
                  </a:moveTo>
                  <a:cubicBezTo>
                    <a:pt x="1135673" y="1932209"/>
                    <a:pt x="1165672" y="1942099"/>
                    <a:pt x="1165185" y="1911263"/>
                  </a:cubicBezTo>
                  <a:cubicBezTo>
                    <a:pt x="1163814" y="1823994"/>
                    <a:pt x="1165557" y="1823942"/>
                    <a:pt x="1164185" y="1736469"/>
                  </a:cubicBezTo>
                  <a:cubicBezTo>
                    <a:pt x="1163455" y="1689875"/>
                    <a:pt x="1155010" y="1699393"/>
                    <a:pt x="1206012" y="1699393"/>
                  </a:cubicBezTo>
                  <a:cubicBezTo>
                    <a:pt x="1398731" y="1699393"/>
                    <a:pt x="1366195" y="1688324"/>
                    <a:pt x="1366951" y="1736673"/>
                  </a:cubicBezTo>
                  <a:cubicBezTo>
                    <a:pt x="1370526" y="1962379"/>
                    <a:pt x="1372948" y="1932209"/>
                    <a:pt x="1359672" y="1932209"/>
                  </a:cubicBezTo>
                  <a:close/>
                  <a:moveTo>
                    <a:pt x="1164544" y="2422667"/>
                  </a:moveTo>
                  <a:cubicBezTo>
                    <a:pt x="1088451" y="2421694"/>
                    <a:pt x="1140914" y="2420592"/>
                    <a:pt x="961369" y="2421284"/>
                  </a:cubicBezTo>
                  <a:cubicBezTo>
                    <a:pt x="956832" y="2154135"/>
                    <a:pt x="947657" y="2188251"/>
                    <a:pt x="975542" y="2188020"/>
                  </a:cubicBezTo>
                  <a:cubicBezTo>
                    <a:pt x="1021969" y="2187648"/>
                    <a:pt x="1059939" y="2187508"/>
                    <a:pt x="1129112" y="2187969"/>
                  </a:cubicBezTo>
                  <a:cubicBezTo>
                    <a:pt x="1166953" y="2188263"/>
                    <a:pt x="1159585" y="2148882"/>
                    <a:pt x="1164544" y="2422667"/>
                  </a:cubicBezTo>
                  <a:close/>
                  <a:moveTo>
                    <a:pt x="954705" y="2679068"/>
                  </a:moveTo>
                  <a:cubicBezTo>
                    <a:pt x="958088" y="2859076"/>
                    <a:pt x="957242" y="2842358"/>
                    <a:pt x="958011" y="2911076"/>
                  </a:cubicBezTo>
                  <a:cubicBezTo>
                    <a:pt x="925232" y="2910628"/>
                    <a:pt x="915967" y="2910730"/>
                    <a:pt x="754695" y="2910692"/>
                  </a:cubicBezTo>
                  <a:cubicBezTo>
                    <a:pt x="753272" y="2846547"/>
                    <a:pt x="751914" y="2829162"/>
                    <a:pt x="750838" y="2678081"/>
                  </a:cubicBezTo>
                  <a:cubicBezTo>
                    <a:pt x="752260" y="2678094"/>
                    <a:pt x="953642" y="2679068"/>
                    <a:pt x="954705" y="2679068"/>
                  </a:cubicBezTo>
                  <a:close/>
                  <a:moveTo>
                    <a:pt x="750748" y="2666193"/>
                  </a:moveTo>
                  <a:cubicBezTo>
                    <a:pt x="750453" y="2634037"/>
                    <a:pt x="750133" y="2617280"/>
                    <a:pt x="747339" y="2435645"/>
                  </a:cubicBezTo>
                  <a:cubicBezTo>
                    <a:pt x="747250" y="2429662"/>
                    <a:pt x="736678" y="2433928"/>
                    <a:pt x="951066" y="2433224"/>
                  </a:cubicBezTo>
                  <a:cubicBezTo>
                    <a:pt x="952386" y="2512908"/>
                    <a:pt x="952450" y="2554262"/>
                    <a:pt x="954487" y="2667179"/>
                  </a:cubicBezTo>
                  <a:cubicBezTo>
                    <a:pt x="953437" y="2667166"/>
                    <a:pt x="751722" y="2666193"/>
                    <a:pt x="750748" y="2666193"/>
                  </a:cubicBezTo>
                  <a:close/>
                  <a:moveTo>
                    <a:pt x="898654" y="2922619"/>
                  </a:moveTo>
                  <a:cubicBezTo>
                    <a:pt x="976592" y="2922619"/>
                    <a:pt x="956448" y="2880278"/>
                    <a:pt x="960433" y="3135244"/>
                  </a:cubicBezTo>
                  <a:cubicBezTo>
                    <a:pt x="960946" y="3167835"/>
                    <a:pt x="987869" y="3155883"/>
                    <a:pt x="758091" y="3155050"/>
                  </a:cubicBezTo>
                  <a:cubicBezTo>
                    <a:pt x="756579" y="3076326"/>
                    <a:pt x="756835" y="3016050"/>
                    <a:pt x="754951" y="2922593"/>
                  </a:cubicBezTo>
                  <a:lnTo>
                    <a:pt x="898654" y="2922619"/>
                  </a:lnTo>
                  <a:close/>
                  <a:moveTo>
                    <a:pt x="1129176" y="2176067"/>
                  </a:moveTo>
                  <a:cubicBezTo>
                    <a:pt x="1082134" y="2175696"/>
                    <a:pt x="1029107" y="2175657"/>
                    <a:pt x="975439" y="2176093"/>
                  </a:cubicBezTo>
                  <a:cubicBezTo>
                    <a:pt x="948426" y="2176311"/>
                    <a:pt x="957050" y="2211682"/>
                    <a:pt x="953129" y="1943406"/>
                  </a:cubicBezTo>
                  <a:cubicBezTo>
                    <a:pt x="1032938" y="1945122"/>
                    <a:pt x="985588" y="1945314"/>
                    <a:pt x="1155292" y="1944840"/>
                  </a:cubicBezTo>
                  <a:cubicBezTo>
                    <a:pt x="1160700" y="2212681"/>
                    <a:pt x="1171054" y="2176349"/>
                    <a:pt x="1129176" y="2176067"/>
                  </a:cubicBezTo>
                  <a:close/>
                  <a:moveTo>
                    <a:pt x="950874" y="2421322"/>
                  </a:moveTo>
                  <a:cubicBezTo>
                    <a:pt x="827546" y="2421770"/>
                    <a:pt x="837016" y="2420694"/>
                    <a:pt x="747096" y="2420681"/>
                  </a:cubicBezTo>
                  <a:cubicBezTo>
                    <a:pt x="742841" y="2171942"/>
                    <a:pt x="740419" y="2188801"/>
                    <a:pt x="744969" y="2188789"/>
                  </a:cubicBezTo>
                  <a:cubicBezTo>
                    <a:pt x="746481" y="2188789"/>
                    <a:pt x="945145" y="2188225"/>
                    <a:pt x="946260" y="2188212"/>
                  </a:cubicBezTo>
                  <a:cubicBezTo>
                    <a:pt x="948259" y="2311634"/>
                    <a:pt x="950323" y="2389538"/>
                    <a:pt x="950874" y="2421322"/>
                  </a:cubicBezTo>
                  <a:close/>
                  <a:moveTo>
                    <a:pt x="742354" y="2173505"/>
                  </a:moveTo>
                  <a:cubicBezTo>
                    <a:pt x="741650" y="2121915"/>
                    <a:pt x="737536" y="1943815"/>
                    <a:pt x="744981" y="1943815"/>
                  </a:cubicBezTo>
                  <a:cubicBezTo>
                    <a:pt x="982321" y="1943815"/>
                    <a:pt x="942467" y="1925022"/>
                    <a:pt x="943390" y="1998813"/>
                  </a:cubicBezTo>
                  <a:cubicBezTo>
                    <a:pt x="944184" y="2062446"/>
                    <a:pt x="944671" y="2089093"/>
                    <a:pt x="946081" y="2176311"/>
                  </a:cubicBezTo>
                  <a:cubicBezTo>
                    <a:pt x="717084" y="2177617"/>
                    <a:pt x="742418" y="2178258"/>
                    <a:pt x="742354" y="2173505"/>
                  </a:cubicBezTo>
                  <a:close/>
                  <a:moveTo>
                    <a:pt x="898654" y="1930992"/>
                  </a:moveTo>
                  <a:cubicBezTo>
                    <a:pt x="710882" y="1930992"/>
                    <a:pt x="740650" y="1941356"/>
                    <a:pt x="740176" y="1911211"/>
                  </a:cubicBezTo>
                  <a:cubicBezTo>
                    <a:pt x="736460" y="1673425"/>
                    <a:pt x="729835" y="1699022"/>
                    <a:pt x="744969" y="1699022"/>
                  </a:cubicBezTo>
                  <a:cubicBezTo>
                    <a:pt x="974209" y="1699022"/>
                    <a:pt x="938200" y="1687517"/>
                    <a:pt x="938969" y="1736699"/>
                  </a:cubicBezTo>
                  <a:cubicBezTo>
                    <a:pt x="942595" y="1967746"/>
                    <a:pt x="954603" y="1930992"/>
                    <a:pt x="898654" y="1930992"/>
                  </a:cubicBezTo>
                  <a:close/>
                  <a:moveTo>
                    <a:pt x="736793" y="2432583"/>
                  </a:moveTo>
                  <a:cubicBezTo>
                    <a:pt x="736806" y="2433710"/>
                    <a:pt x="739907" y="2629284"/>
                    <a:pt x="740240" y="2666193"/>
                  </a:cubicBezTo>
                  <a:cubicBezTo>
                    <a:pt x="676616" y="2666167"/>
                    <a:pt x="752491" y="2666052"/>
                    <a:pt x="537731" y="2665488"/>
                  </a:cubicBezTo>
                  <a:cubicBezTo>
                    <a:pt x="537270" y="2629719"/>
                    <a:pt x="536744" y="2598128"/>
                    <a:pt x="534194" y="2435658"/>
                  </a:cubicBezTo>
                  <a:cubicBezTo>
                    <a:pt x="534168" y="2433288"/>
                    <a:pt x="516587" y="2432775"/>
                    <a:pt x="736793" y="2432583"/>
                  </a:cubicBezTo>
                  <a:close/>
                  <a:moveTo>
                    <a:pt x="740343" y="2678081"/>
                  </a:moveTo>
                  <a:cubicBezTo>
                    <a:pt x="741496" y="2835734"/>
                    <a:pt x="742790" y="2847431"/>
                    <a:pt x="744187" y="2910692"/>
                  </a:cubicBezTo>
                  <a:cubicBezTo>
                    <a:pt x="743085" y="2910692"/>
                    <a:pt x="542729" y="2911076"/>
                    <a:pt x="541216" y="2911089"/>
                  </a:cubicBezTo>
                  <a:cubicBezTo>
                    <a:pt x="537859" y="2693134"/>
                    <a:pt x="539012" y="2769053"/>
                    <a:pt x="537872" y="2677377"/>
                  </a:cubicBezTo>
                  <a:cubicBezTo>
                    <a:pt x="731078" y="2677825"/>
                    <a:pt x="668850" y="2678056"/>
                    <a:pt x="740343" y="2678081"/>
                  </a:cubicBezTo>
                  <a:close/>
                  <a:moveTo>
                    <a:pt x="744443" y="2922593"/>
                  </a:moveTo>
                  <a:cubicBezTo>
                    <a:pt x="746442" y="3021610"/>
                    <a:pt x="745866" y="3064296"/>
                    <a:pt x="747596" y="3155024"/>
                  </a:cubicBezTo>
                  <a:cubicBezTo>
                    <a:pt x="746314" y="3155024"/>
                    <a:pt x="724196" y="3154935"/>
                    <a:pt x="544087" y="3155460"/>
                  </a:cubicBezTo>
                  <a:cubicBezTo>
                    <a:pt x="542331" y="3047539"/>
                    <a:pt x="543562" y="3063387"/>
                    <a:pt x="541409" y="2922990"/>
                  </a:cubicBezTo>
                  <a:cubicBezTo>
                    <a:pt x="543933" y="2922990"/>
                    <a:pt x="732090" y="2922593"/>
                    <a:pt x="744443" y="2922593"/>
                  </a:cubicBezTo>
                  <a:close/>
                  <a:moveTo>
                    <a:pt x="744969" y="3166913"/>
                  </a:moveTo>
                  <a:cubicBezTo>
                    <a:pt x="749287" y="3166913"/>
                    <a:pt x="747301" y="3160738"/>
                    <a:pt x="749441" y="3222769"/>
                  </a:cubicBezTo>
                  <a:cubicBezTo>
                    <a:pt x="756297" y="3421891"/>
                    <a:pt x="754772" y="3401804"/>
                    <a:pt x="744969" y="3401804"/>
                  </a:cubicBezTo>
                  <a:cubicBezTo>
                    <a:pt x="743700" y="3401804"/>
                    <a:pt x="548675" y="3401842"/>
                    <a:pt x="548546" y="3397230"/>
                  </a:cubicBezTo>
                  <a:cubicBezTo>
                    <a:pt x="546945" y="3340580"/>
                    <a:pt x="547073" y="3338235"/>
                    <a:pt x="544292" y="3167374"/>
                  </a:cubicBezTo>
                  <a:cubicBezTo>
                    <a:pt x="545714" y="3167374"/>
                    <a:pt x="743828" y="3166913"/>
                    <a:pt x="744969" y="3166913"/>
                  </a:cubicBezTo>
                  <a:close/>
                  <a:moveTo>
                    <a:pt x="591360" y="3412257"/>
                  </a:moveTo>
                  <a:cubicBezTo>
                    <a:pt x="667850" y="3412257"/>
                    <a:pt x="668119" y="3413705"/>
                    <a:pt x="744981" y="3413705"/>
                  </a:cubicBezTo>
                  <a:cubicBezTo>
                    <a:pt x="757360" y="3413705"/>
                    <a:pt x="751222" y="3388044"/>
                    <a:pt x="754836" y="3644881"/>
                  </a:cubicBezTo>
                  <a:cubicBezTo>
                    <a:pt x="749838" y="3644868"/>
                    <a:pt x="554595" y="3645970"/>
                    <a:pt x="553647" y="3645982"/>
                  </a:cubicBezTo>
                  <a:cubicBezTo>
                    <a:pt x="549072" y="3370673"/>
                    <a:pt x="534476" y="3412257"/>
                    <a:pt x="591360" y="3412257"/>
                  </a:cubicBezTo>
                  <a:close/>
                  <a:moveTo>
                    <a:pt x="758334" y="3166938"/>
                  </a:moveTo>
                  <a:cubicBezTo>
                    <a:pt x="826610" y="3167208"/>
                    <a:pt x="822510" y="3169142"/>
                    <a:pt x="898654" y="3169142"/>
                  </a:cubicBezTo>
                  <a:cubicBezTo>
                    <a:pt x="980539" y="3169142"/>
                    <a:pt x="959075" y="3120601"/>
                    <a:pt x="965995" y="3397589"/>
                  </a:cubicBezTo>
                  <a:cubicBezTo>
                    <a:pt x="966123" y="3402752"/>
                    <a:pt x="991714" y="3401394"/>
                    <a:pt x="763050" y="3401791"/>
                  </a:cubicBezTo>
                  <a:cubicBezTo>
                    <a:pt x="762512" y="3268594"/>
                    <a:pt x="759462" y="3219387"/>
                    <a:pt x="758334" y="3166938"/>
                  </a:cubicBezTo>
                  <a:close/>
                  <a:moveTo>
                    <a:pt x="966392" y="3413346"/>
                  </a:moveTo>
                  <a:cubicBezTo>
                    <a:pt x="969788" y="3552436"/>
                    <a:pt x="967263" y="3561826"/>
                    <a:pt x="968353" y="3645906"/>
                  </a:cubicBezTo>
                  <a:cubicBezTo>
                    <a:pt x="779914" y="3646033"/>
                    <a:pt x="852906" y="3645149"/>
                    <a:pt x="765318" y="3644893"/>
                  </a:cubicBezTo>
                  <a:cubicBezTo>
                    <a:pt x="765305" y="3643881"/>
                    <a:pt x="763127" y="3414679"/>
                    <a:pt x="763114" y="3413679"/>
                  </a:cubicBezTo>
                  <a:cubicBezTo>
                    <a:pt x="820741" y="3413590"/>
                    <a:pt x="881303" y="3412475"/>
                    <a:pt x="966392" y="3413346"/>
                  </a:cubicBezTo>
                  <a:close/>
                  <a:moveTo>
                    <a:pt x="968532" y="3657794"/>
                  </a:moveTo>
                  <a:cubicBezTo>
                    <a:pt x="968545" y="3658742"/>
                    <a:pt x="971608" y="3854483"/>
                    <a:pt x="972517" y="3890853"/>
                  </a:cubicBezTo>
                  <a:cubicBezTo>
                    <a:pt x="862478" y="3890136"/>
                    <a:pt x="817576" y="3891263"/>
                    <a:pt x="769829" y="3891404"/>
                  </a:cubicBezTo>
                  <a:cubicBezTo>
                    <a:pt x="769816" y="3890494"/>
                    <a:pt x="765575" y="3660920"/>
                    <a:pt x="765510" y="3656795"/>
                  </a:cubicBezTo>
                  <a:cubicBezTo>
                    <a:pt x="861889" y="3657102"/>
                    <a:pt x="773673" y="3657935"/>
                    <a:pt x="968532" y="3657794"/>
                  </a:cubicBezTo>
                  <a:close/>
                  <a:moveTo>
                    <a:pt x="972812" y="3902767"/>
                  </a:moveTo>
                  <a:cubicBezTo>
                    <a:pt x="976849" y="4051158"/>
                    <a:pt x="975785" y="4066787"/>
                    <a:pt x="976451" y="4135506"/>
                  </a:cubicBezTo>
                  <a:cubicBezTo>
                    <a:pt x="898154" y="4134622"/>
                    <a:pt x="802096" y="4135570"/>
                    <a:pt x="773212" y="4135647"/>
                  </a:cubicBezTo>
                  <a:cubicBezTo>
                    <a:pt x="772558" y="4070221"/>
                    <a:pt x="773481" y="4073052"/>
                    <a:pt x="770047" y="3903293"/>
                  </a:cubicBezTo>
                  <a:cubicBezTo>
                    <a:pt x="833159" y="3903139"/>
                    <a:pt x="856597" y="3902011"/>
                    <a:pt x="972812" y="3902767"/>
                  </a:cubicBezTo>
                  <a:close/>
                  <a:moveTo>
                    <a:pt x="975439" y="4147433"/>
                  </a:moveTo>
                  <a:cubicBezTo>
                    <a:pt x="978041" y="4147446"/>
                    <a:pt x="975273" y="4133917"/>
                    <a:pt x="980104" y="4379582"/>
                  </a:cubicBezTo>
                  <a:cubicBezTo>
                    <a:pt x="863593" y="4378929"/>
                    <a:pt x="830916" y="4379633"/>
                    <a:pt x="778274" y="4379774"/>
                  </a:cubicBezTo>
                  <a:cubicBezTo>
                    <a:pt x="776454" y="4258594"/>
                    <a:pt x="774673" y="4264462"/>
                    <a:pt x="773327" y="4147561"/>
                  </a:cubicBezTo>
                  <a:cubicBezTo>
                    <a:pt x="837247" y="4147420"/>
                    <a:pt x="879894" y="4146523"/>
                    <a:pt x="975439" y="4147433"/>
                  </a:cubicBezTo>
                  <a:close/>
                  <a:moveTo>
                    <a:pt x="979040" y="3659652"/>
                  </a:moveTo>
                  <a:cubicBezTo>
                    <a:pt x="978989" y="3656308"/>
                    <a:pt x="962830" y="3657999"/>
                    <a:pt x="1184010" y="3658486"/>
                  </a:cubicBezTo>
                  <a:cubicBezTo>
                    <a:pt x="1184317" y="3677485"/>
                    <a:pt x="1186778" y="3885101"/>
                    <a:pt x="1186816" y="3890840"/>
                  </a:cubicBezTo>
                  <a:cubicBezTo>
                    <a:pt x="1125857" y="3890878"/>
                    <a:pt x="1060054" y="3891417"/>
                    <a:pt x="982987" y="3890917"/>
                  </a:cubicBezTo>
                  <a:cubicBezTo>
                    <a:pt x="982193" y="3858197"/>
                    <a:pt x="982013" y="3841659"/>
                    <a:pt x="979040" y="3659652"/>
                  </a:cubicBezTo>
                  <a:close/>
                  <a:moveTo>
                    <a:pt x="1186893" y="3902742"/>
                  </a:moveTo>
                  <a:cubicBezTo>
                    <a:pt x="1187367" y="4034247"/>
                    <a:pt x="1188777" y="4062765"/>
                    <a:pt x="1190225" y="4136005"/>
                  </a:cubicBezTo>
                  <a:cubicBezTo>
                    <a:pt x="1031375" y="4135877"/>
                    <a:pt x="1021943" y="4135929"/>
                    <a:pt x="986959" y="4135608"/>
                  </a:cubicBezTo>
                  <a:cubicBezTo>
                    <a:pt x="986357" y="4071066"/>
                    <a:pt x="987267" y="4049223"/>
                    <a:pt x="983320" y="3902831"/>
                  </a:cubicBezTo>
                  <a:cubicBezTo>
                    <a:pt x="1057735" y="3903293"/>
                    <a:pt x="1139825" y="3902780"/>
                    <a:pt x="1186893" y="3902742"/>
                  </a:cubicBezTo>
                  <a:close/>
                  <a:moveTo>
                    <a:pt x="1052314" y="4147792"/>
                  </a:moveTo>
                  <a:cubicBezTo>
                    <a:pt x="1216994" y="4147932"/>
                    <a:pt x="1190302" y="4135723"/>
                    <a:pt x="1191058" y="4184559"/>
                  </a:cubicBezTo>
                  <a:cubicBezTo>
                    <a:pt x="1192262" y="4261579"/>
                    <a:pt x="1192147" y="4273084"/>
                    <a:pt x="1193492" y="4359481"/>
                  </a:cubicBezTo>
                  <a:cubicBezTo>
                    <a:pt x="1193915" y="4386692"/>
                    <a:pt x="1226644" y="4380850"/>
                    <a:pt x="990586" y="4379633"/>
                  </a:cubicBezTo>
                  <a:cubicBezTo>
                    <a:pt x="990278" y="4364119"/>
                    <a:pt x="990483" y="4376828"/>
                    <a:pt x="987549" y="4184354"/>
                  </a:cubicBezTo>
                  <a:cubicBezTo>
                    <a:pt x="986844" y="4137671"/>
                    <a:pt x="974017" y="4147792"/>
                    <a:pt x="1052314" y="4147792"/>
                  </a:cubicBezTo>
                  <a:close/>
                  <a:moveTo>
                    <a:pt x="1188841" y="3412180"/>
                  </a:moveTo>
                  <a:cubicBezTo>
                    <a:pt x="1189751" y="3412180"/>
                    <a:pt x="1350676" y="3411822"/>
                    <a:pt x="1392888" y="3411886"/>
                  </a:cubicBezTo>
                  <a:cubicBezTo>
                    <a:pt x="1396142" y="3687695"/>
                    <a:pt x="1407137" y="3645431"/>
                    <a:pt x="1359672" y="3645431"/>
                  </a:cubicBezTo>
                  <a:cubicBezTo>
                    <a:pt x="1283169" y="3645431"/>
                    <a:pt x="1281490" y="3646623"/>
                    <a:pt x="1206012" y="3646623"/>
                  </a:cubicBezTo>
                  <a:cubicBezTo>
                    <a:pt x="1190724" y="3646623"/>
                    <a:pt x="1193749" y="3677728"/>
                    <a:pt x="1188841" y="3412180"/>
                  </a:cubicBezTo>
                  <a:close/>
                  <a:moveTo>
                    <a:pt x="1206012" y="3658511"/>
                  </a:moveTo>
                  <a:cubicBezTo>
                    <a:pt x="1411212" y="3658511"/>
                    <a:pt x="1395758" y="3654591"/>
                    <a:pt x="1395848" y="3659857"/>
                  </a:cubicBezTo>
                  <a:cubicBezTo>
                    <a:pt x="1400102" y="3930593"/>
                    <a:pt x="1416069" y="3891596"/>
                    <a:pt x="1359672" y="3891635"/>
                  </a:cubicBezTo>
                  <a:cubicBezTo>
                    <a:pt x="1284668" y="3891635"/>
                    <a:pt x="1284720" y="3890840"/>
                    <a:pt x="1206012" y="3890840"/>
                  </a:cubicBezTo>
                  <a:cubicBezTo>
                    <a:pt x="1194236" y="3890840"/>
                    <a:pt x="1197696" y="3899372"/>
                    <a:pt x="1196683" y="3834549"/>
                  </a:cubicBezTo>
                  <a:cubicBezTo>
                    <a:pt x="1193505" y="3631442"/>
                    <a:pt x="1190084" y="3658511"/>
                    <a:pt x="1206012" y="3658511"/>
                  </a:cubicBezTo>
                  <a:close/>
                  <a:moveTo>
                    <a:pt x="1206012" y="3902742"/>
                  </a:moveTo>
                  <a:cubicBezTo>
                    <a:pt x="1431575" y="3902742"/>
                    <a:pt x="1400563" y="3897502"/>
                    <a:pt x="1401179" y="3922266"/>
                  </a:cubicBezTo>
                  <a:cubicBezTo>
                    <a:pt x="1407278" y="4176450"/>
                    <a:pt x="1413647" y="4134686"/>
                    <a:pt x="1359672" y="4134686"/>
                  </a:cubicBezTo>
                  <a:cubicBezTo>
                    <a:pt x="1168440" y="4134686"/>
                    <a:pt x="1201143" y="4152237"/>
                    <a:pt x="1199874" y="4096855"/>
                  </a:cubicBezTo>
                  <a:cubicBezTo>
                    <a:pt x="1194864" y="3878862"/>
                    <a:pt x="1196107" y="3902742"/>
                    <a:pt x="1206012" y="3902742"/>
                  </a:cubicBezTo>
                  <a:close/>
                  <a:moveTo>
                    <a:pt x="1403370" y="3411911"/>
                  </a:moveTo>
                  <a:cubicBezTo>
                    <a:pt x="1609852" y="3412322"/>
                    <a:pt x="1516587" y="3411937"/>
                    <a:pt x="1606046" y="3412603"/>
                  </a:cubicBezTo>
                  <a:cubicBezTo>
                    <a:pt x="1613414" y="3683493"/>
                    <a:pt x="1612825" y="3646110"/>
                    <a:pt x="1590335" y="3645573"/>
                  </a:cubicBezTo>
                  <a:cubicBezTo>
                    <a:pt x="1367310" y="3640166"/>
                    <a:pt x="1405984" y="3671156"/>
                    <a:pt x="1405356" y="3572267"/>
                  </a:cubicBezTo>
                  <a:cubicBezTo>
                    <a:pt x="1404946" y="3505074"/>
                    <a:pt x="1404267" y="3486882"/>
                    <a:pt x="1403370" y="3411911"/>
                  </a:cubicBezTo>
                  <a:close/>
                  <a:moveTo>
                    <a:pt x="1436585" y="3656936"/>
                  </a:moveTo>
                  <a:cubicBezTo>
                    <a:pt x="1627625" y="3655130"/>
                    <a:pt x="1609134" y="3658922"/>
                    <a:pt x="1609160" y="3659857"/>
                  </a:cubicBezTo>
                  <a:cubicBezTo>
                    <a:pt x="1613311" y="3925212"/>
                    <a:pt x="1627036" y="3890827"/>
                    <a:pt x="1590181" y="3891173"/>
                  </a:cubicBezTo>
                  <a:cubicBezTo>
                    <a:pt x="1539076" y="3891583"/>
                    <a:pt x="1546150" y="3891481"/>
                    <a:pt x="1410956" y="3891596"/>
                  </a:cubicBezTo>
                  <a:cubicBezTo>
                    <a:pt x="1405061" y="3619707"/>
                    <a:pt x="1395105" y="3657384"/>
                    <a:pt x="1436585" y="3656936"/>
                  </a:cubicBezTo>
                  <a:close/>
                  <a:moveTo>
                    <a:pt x="1615029" y="3902883"/>
                  </a:moveTo>
                  <a:cubicBezTo>
                    <a:pt x="1618386" y="4081392"/>
                    <a:pt x="1617502" y="4065480"/>
                    <a:pt x="1618335" y="4136121"/>
                  </a:cubicBezTo>
                  <a:cubicBezTo>
                    <a:pt x="1400807" y="4134776"/>
                    <a:pt x="1576265" y="4136236"/>
                    <a:pt x="1414583" y="4134878"/>
                  </a:cubicBezTo>
                  <a:cubicBezTo>
                    <a:pt x="1413993" y="4072322"/>
                    <a:pt x="1414736" y="4054565"/>
                    <a:pt x="1411225" y="3903497"/>
                  </a:cubicBezTo>
                  <a:cubicBezTo>
                    <a:pt x="1606879" y="3903331"/>
                    <a:pt x="1528786" y="3903446"/>
                    <a:pt x="1615029" y="3902883"/>
                  </a:cubicBezTo>
                  <a:close/>
                  <a:moveTo>
                    <a:pt x="1616566" y="3412668"/>
                  </a:moveTo>
                  <a:cubicBezTo>
                    <a:pt x="1737113" y="3413385"/>
                    <a:pt x="1730924" y="3411578"/>
                    <a:pt x="1819934" y="3411553"/>
                  </a:cubicBezTo>
                  <a:cubicBezTo>
                    <a:pt x="1819473" y="3592676"/>
                    <a:pt x="1829327" y="3645098"/>
                    <a:pt x="1820805" y="3645098"/>
                  </a:cubicBezTo>
                  <a:cubicBezTo>
                    <a:pt x="1745545" y="3645098"/>
                    <a:pt x="1700130" y="3647417"/>
                    <a:pt x="1619463" y="3646175"/>
                  </a:cubicBezTo>
                  <a:cubicBezTo>
                    <a:pt x="1618424" y="3573408"/>
                    <a:pt x="1619347" y="3514310"/>
                    <a:pt x="1616566" y="3412668"/>
                  </a:cubicBezTo>
                  <a:close/>
                  <a:moveTo>
                    <a:pt x="1667081" y="3658384"/>
                  </a:moveTo>
                  <a:cubicBezTo>
                    <a:pt x="1836875" y="3658384"/>
                    <a:pt x="1824458" y="3653797"/>
                    <a:pt x="1824547" y="3659831"/>
                  </a:cubicBezTo>
                  <a:cubicBezTo>
                    <a:pt x="1828571" y="3917461"/>
                    <a:pt x="1830429" y="3889751"/>
                    <a:pt x="1820780" y="3889751"/>
                  </a:cubicBezTo>
                  <a:cubicBezTo>
                    <a:pt x="1585619" y="3889751"/>
                    <a:pt x="1625524" y="3909275"/>
                    <a:pt x="1624358" y="3834523"/>
                  </a:cubicBezTo>
                  <a:cubicBezTo>
                    <a:pt x="1621051" y="3622116"/>
                    <a:pt x="1600766" y="3658384"/>
                    <a:pt x="1667081" y="3658384"/>
                  </a:cubicBezTo>
                  <a:close/>
                  <a:moveTo>
                    <a:pt x="1667081" y="3902742"/>
                  </a:moveTo>
                  <a:cubicBezTo>
                    <a:pt x="1855636" y="3902742"/>
                    <a:pt x="1827982" y="3892544"/>
                    <a:pt x="1828699" y="3922752"/>
                  </a:cubicBezTo>
                  <a:cubicBezTo>
                    <a:pt x="1834773" y="4163408"/>
                    <a:pt x="1832249" y="4134391"/>
                    <a:pt x="1820780" y="4134391"/>
                  </a:cubicBezTo>
                  <a:cubicBezTo>
                    <a:pt x="1596960" y="4134391"/>
                    <a:pt x="1628933" y="4153377"/>
                    <a:pt x="1628458" y="4096919"/>
                  </a:cubicBezTo>
                  <a:cubicBezTo>
                    <a:pt x="1626575" y="3867985"/>
                    <a:pt x="1612760" y="3902742"/>
                    <a:pt x="1667081" y="3902742"/>
                  </a:cubicBezTo>
                  <a:close/>
                  <a:moveTo>
                    <a:pt x="1667081" y="4148150"/>
                  </a:moveTo>
                  <a:cubicBezTo>
                    <a:pt x="1859262" y="4148150"/>
                    <a:pt x="1830878" y="4131201"/>
                    <a:pt x="1831711" y="4184559"/>
                  </a:cubicBezTo>
                  <a:cubicBezTo>
                    <a:pt x="1835209" y="4407958"/>
                    <a:pt x="1844525" y="4380274"/>
                    <a:pt x="1820793" y="4380274"/>
                  </a:cubicBezTo>
                  <a:cubicBezTo>
                    <a:pt x="1602035" y="4380274"/>
                    <a:pt x="1631726" y="4386897"/>
                    <a:pt x="1631278" y="4359277"/>
                  </a:cubicBezTo>
                  <a:cubicBezTo>
                    <a:pt x="1627331" y="4107001"/>
                    <a:pt x="1619937" y="4148150"/>
                    <a:pt x="1667081" y="4148150"/>
                  </a:cubicBezTo>
                  <a:close/>
                  <a:moveTo>
                    <a:pt x="1835043" y="3659626"/>
                  </a:moveTo>
                  <a:cubicBezTo>
                    <a:pt x="1834953" y="3653490"/>
                    <a:pt x="1830814" y="3659319"/>
                    <a:pt x="2037577" y="3658396"/>
                  </a:cubicBezTo>
                  <a:cubicBezTo>
                    <a:pt x="2038859" y="3743936"/>
                    <a:pt x="2038397" y="3808568"/>
                    <a:pt x="2040576" y="3891173"/>
                  </a:cubicBezTo>
                  <a:cubicBezTo>
                    <a:pt x="1926052" y="3892454"/>
                    <a:pt x="1904639" y="3890071"/>
                    <a:pt x="1838451" y="3889790"/>
                  </a:cubicBezTo>
                  <a:cubicBezTo>
                    <a:pt x="1836888" y="3816715"/>
                    <a:pt x="1836375" y="3744909"/>
                    <a:pt x="1835043" y="3659626"/>
                  </a:cubicBezTo>
                  <a:close/>
                  <a:moveTo>
                    <a:pt x="2051430" y="3414038"/>
                  </a:moveTo>
                  <a:cubicBezTo>
                    <a:pt x="2120321" y="3413948"/>
                    <a:pt x="2070677" y="3413948"/>
                    <a:pt x="2247327" y="3413974"/>
                  </a:cubicBezTo>
                  <a:cubicBezTo>
                    <a:pt x="2249582" y="3577712"/>
                    <a:pt x="2250325" y="3558637"/>
                    <a:pt x="2251812" y="3646149"/>
                  </a:cubicBezTo>
                  <a:cubicBezTo>
                    <a:pt x="2089233" y="3646251"/>
                    <a:pt x="2083415" y="3646226"/>
                    <a:pt x="2047893" y="3646431"/>
                  </a:cubicBezTo>
                  <a:cubicBezTo>
                    <a:pt x="2043690" y="3387289"/>
                    <a:pt x="2039102" y="3414064"/>
                    <a:pt x="2051430" y="3414038"/>
                  </a:cubicBezTo>
                  <a:close/>
                  <a:moveTo>
                    <a:pt x="2051443" y="3658332"/>
                  </a:moveTo>
                  <a:cubicBezTo>
                    <a:pt x="2095704" y="3658102"/>
                    <a:pt x="2095012" y="3658153"/>
                    <a:pt x="2251991" y="3658038"/>
                  </a:cubicBezTo>
                  <a:cubicBezTo>
                    <a:pt x="2252004" y="3659101"/>
                    <a:pt x="2255054" y="3859645"/>
                    <a:pt x="2255259" y="3889469"/>
                  </a:cubicBezTo>
                  <a:cubicBezTo>
                    <a:pt x="2254285" y="3889469"/>
                    <a:pt x="2051994" y="3891032"/>
                    <a:pt x="2051071" y="3891045"/>
                  </a:cubicBezTo>
                  <a:cubicBezTo>
                    <a:pt x="2051058" y="3890136"/>
                    <a:pt x="2045586" y="3658371"/>
                    <a:pt x="2051443" y="3658332"/>
                  </a:cubicBezTo>
                  <a:close/>
                  <a:moveTo>
                    <a:pt x="2051494" y="3902947"/>
                  </a:moveTo>
                  <a:cubicBezTo>
                    <a:pt x="2287949" y="3900077"/>
                    <a:pt x="2255336" y="3895055"/>
                    <a:pt x="2255400" y="3922112"/>
                  </a:cubicBezTo>
                  <a:cubicBezTo>
                    <a:pt x="2255925" y="4174042"/>
                    <a:pt x="2275608" y="4136338"/>
                    <a:pt x="2205205" y="4135493"/>
                  </a:cubicBezTo>
                  <a:cubicBezTo>
                    <a:pt x="2156510" y="4134839"/>
                    <a:pt x="2103444" y="4134776"/>
                    <a:pt x="2055326" y="4135608"/>
                  </a:cubicBezTo>
                  <a:cubicBezTo>
                    <a:pt x="2054992" y="4103388"/>
                    <a:pt x="2053339" y="3902921"/>
                    <a:pt x="2051494" y="3902947"/>
                  </a:cubicBezTo>
                  <a:close/>
                  <a:moveTo>
                    <a:pt x="2258001" y="4147830"/>
                  </a:moveTo>
                  <a:cubicBezTo>
                    <a:pt x="2259321" y="4242247"/>
                    <a:pt x="2259911" y="4252624"/>
                    <a:pt x="2261987" y="4379403"/>
                  </a:cubicBezTo>
                  <a:cubicBezTo>
                    <a:pt x="2117784" y="4379428"/>
                    <a:pt x="2099664" y="4379198"/>
                    <a:pt x="2058324" y="4380210"/>
                  </a:cubicBezTo>
                  <a:cubicBezTo>
                    <a:pt x="2057812" y="4352769"/>
                    <a:pt x="2055466" y="4148483"/>
                    <a:pt x="2055454" y="4147523"/>
                  </a:cubicBezTo>
                  <a:cubicBezTo>
                    <a:pt x="2144400" y="4145960"/>
                    <a:pt x="2202604" y="4147650"/>
                    <a:pt x="2258001" y="4147830"/>
                  </a:cubicBezTo>
                  <a:close/>
                  <a:moveTo>
                    <a:pt x="2257835" y="3413987"/>
                  </a:moveTo>
                  <a:cubicBezTo>
                    <a:pt x="2376331" y="3414000"/>
                    <a:pt x="2364644" y="3411412"/>
                    <a:pt x="2459818" y="3412027"/>
                  </a:cubicBezTo>
                  <a:cubicBezTo>
                    <a:pt x="2460485" y="3463233"/>
                    <a:pt x="2461356" y="3521305"/>
                    <a:pt x="2462637" y="3572473"/>
                  </a:cubicBezTo>
                  <a:cubicBezTo>
                    <a:pt x="2464957" y="3668645"/>
                    <a:pt x="2502965" y="3646136"/>
                    <a:pt x="2282016" y="3646136"/>
                  </a:cubicBezTo>
                  <a:cubicBezTo>
                    <a:pt x="2255438" y="3646149"/>
                    <a:pt x="2261538" y="3684159"/>
                    <a:pt x="2257835" y="3413987"/>
                  </a:cubicBezTo>
                  <a:close/>
                  <a:moveTo>
                    <a:pt x="2282016" y="3658025"/>
                  </a:moveTo>
                  <a:cubicBezTo>
                    <a:pt x="2283156" y="3658025"/>
                    <a:pt x="2464368" y="3658217"/>
                    <a:pt x="2464393" y="3659831"/>
                  </a:cubicBezTo>
                  <a:cubicBezTo>
                    <a:pt x="2468583" y="3926903"/>
                    <a:pt x="2479079" y="3890482"/>
                    <a:pt x="2435753" y="3890482"/>
                  </a:cubicBezTo>
                  <a:cubicBezTo>
                    <a:pt x="2362722" y="3890482"/>
                    <a:pt x="2357801" y="3889418"/>
                    <a:pt x="2282016" y="3889418"/>
                  </a:cubicBezTo>
                  <a:cubicBezTo>
                    <a:pt x="2261320" y="3889418"/>
                    <a:pt x="2266151" y="3900461"/>
                    <a:pt x="2265113" y="3834523"/>
                  </a:cubicBezTo>
                  <a:cubicBezTo>
                    <a:pt x="2261820" y="3623819"/>
                    <a:pt x="2254349" y="3658050"/>
                    <a:pt x="2282016" y="3658025"/>
                  </a:cubicBezTo>
                  <a:close/>
                  <a:moveTo>
                    <a:pt x="2282016" y="3901319"/>
                  </a:moveTo>
                  <a:cubicBezTo>
                    <a:pt x="2497724" y="3901319"/>
                    <a:pt x="2467802" y="3898463"/>
                    <a:pt x="2467994" y="3922189"/>
                  </a:cubicBezTo>
                  <a:cubicBezTo>
                    <a:pt x="2468468" y="3978442"/>
                    <a:pt x="2468686" y="3987436"/>
                    <a:pt x="2471095" y="4136223"/>
                  </a:cubicBezTo>
                  <a:cubicBezTo>
                    <a:pt x="2428243" y="4136748"/>
                    <a:pt x="2397258" y="4136172"/>
                    <a:pt x="2268342" y="4135967"/>
                  </a:cubicBezTo>
                  <a:cubicBezTo>
                    <a:pt x="2264908" y="3871777"/>
                    <a:pt x="2259013" y="3901319"/>
                    <a:pt x="2282016" y="3901319"/>
                  </a:cubicBezTo>
                  <a:close/>
                  <a:moveTo>
                    <a:pt x="2282016" y="4147868"/>
                  </a:moveTo>
                  <a:cubicBezTo>
                    <a:pt x="2343346" y="4147868"/>
                    <a:pt x="2424066" y="4148688"/>
                    <a:pt x="2471287" y="4148112"/>
                  </a:cubicBezTo>
                  <a:cubicBezTo>
                    <a:pt x="2475760" y="4423486"/>
                    <a:pt x="2485781" y="4380710"/>
                    <a:pt x="2435740" y="4380710"/>
                  </a:cubicBezTo>
                  <a:cubicBezTo>
                    <a:pt x="2244841" y="4380710"/>
                    <a:pt x="2272546" y="4384514"/>
                    <a:pt x="2272161" y="4359277"/>
                  </a:cubicBezTo>
                  <a:cubicBezTo>
                    <a:pt x="2268342" y="4115226"/>
                    <a:pt x="2262589" y="4147868"/>
                    <a:pt x="2282016" y="4147868"/>
                  </a:cubicBezTo>
                  <a:close/>
                  <a:moveTo>
                    <a:pt x="2474875" y="3659626"/>
                  </a:moveTo>
                  <a:cubicBezTo>
                    <a:pt x="2474837" y="3657513"/>
                    <a:pt x="2581634" y="3656641"/>
                    <a:pt x="2666146" y="3657564"/>
                  </a:cubicBezTo>
                  <a:cubicBezTo>
                    <a:pt x="2681677" y="3657730"/>
                    <a:pt x="2678282" y="3631083"/>
                    <a:pt x="2681473" y="3834766"/>
                  </a:cubicBezTo>
                  <a:cubicBezTo>
                    <a:pt x="2682600" y="3906444"/>
                    <a:pt x="2717917" y="3889508"/>
                    <a:pt x="2512525" y="3890328"/>
                  </a:cubicBezTo>
                  <a:cubicBezTo>
                    <a:pt x="2465841" y="3890507"/>
                    <a:pt x="2479092" y="3928671"/>
                    <a:pt x="2474875" y="3659626"/>
                  </a:cubicBezTo>
                  <a:close/>
                  <a:moveTo>
                    <a:pt x="2512576" y="3902242"/>
                  </a:moveTo>
                  <a:cubicBezTo>
                    <a:pt x="2709114" y="3901448"/>
                    <a:pt x="2682562" y="3896990"/>
                    <a:pt x="2683113" y="3922202"/>
                  </a:cubicBezTo>
                  <a:cubicBezTo>
                    <a:pt x="2688533" y="4169622"/>
                    <a:pt x="2689930" y="4135877"/>
                    <a:pt x="2666300" y="4135262"/>
                  </a:cubicBezTo>
                  <a:cubicBezTo>
                    <a:pt x="2615990" y="4133879"/>
                    <a:pt x="2564770" y="4133815"/>
                    <a:pt x="2512409" y="4135314"/>
                  </a:cubicBezTo>
                  <a:cubicBezTo>
                    <a:pt x="2471287" y="4136441"/>
                    <a:pt x="2481923" y="4157553"/>
                    <a:pt x="2479527" y="4009471"/>
                  </a:cubicBezTo>
                  <a:cubicBezTo>
                    <a:pt x="2477515" y="3880643"/>
                    <a:pt x="2470467" y="3902421"/>
                    <a:pt x="2512576" y="3902242"/>
                  </a:cubicBezTo>
                  <a:close/>
                  <a:moveTo>
                    <a:pt x="2512691" y="4147215"/>
                  </a:moveTo>
                  <a:cubicBezTo>
                    <a:pt x="2567717" y="4145703"/>
                    <a:pt x="2613799" y="4145793"/>
                    <a:pt x="2666057" y="4147164"/>
                  </a:cubicBezTo>
                  <a:cubicBezTo>
                    <a:pt x="2690494" y="4147830"/>
                    <a:pt x="2685112" y="4140194"/>
                    <a:pt x="2685804" y="4184546"/>
                  </a:cubicBezTo>
                  <a:cubicBezTo>
                    <a:pt x="2689366" y="4411738"/>
                    <a:pt x="2696491" y="4381286"/>
                    <a:pt x="2666210" y="4381171"/>
                  </a:cubicBezTo>
                  <a:cubicBezTo>
                    <a:pt x="2456704" y="4380325"/>
                    <a:pt x="2485653" y="4387948"/>
                    <a:pt x="2485204" y="4359264"/>
                  </a:cubicBezTo>
                  <a:cubicBezTo>
                    <a:pt x="2481257" y="4115661"/>
                    <a:pt x="2469442" y="4148458"/>
                    <a:pt x="2512691" y="4147215"/>
                  </a:cubicBezTo>
                  <a:close/>
                  <a:moveTo>
                    <a:pt x="2688226" y="3659626"/>
                  </a:moveTo>
                  <a:cubicBezTo>
                    <a:pt x="2688200" y="3657769"/>
                    <a:pt x="2891504" y="3656347"/>
                    <a:pt x="2892452" y="3656347"/>
                  </a:cubicBezTo>
                  <a:cubicBezTo>
                    <a:pt x="2894169" y="3761333"/>
                    <a:pt x="2891440" y="3758271"/>
                    <a:pt x="2894579" y="3889969"/>
                  </a:cubicBezTo>
                  <a:cubicBezTo>
                    <a:pt x="2652255" y="3890020"/>
                    <a:pt x="2693134" y="3909544"/>
                    <a:pt x="2691955" y="3834549"/>
                  </a:cubicBezTo>
                  <a:cubicBezTo>
                    <a:pt x="2690596" y="3747049"/>
                    <a:pt x="2689584" y="3746613"/>
                    <a:pt x="2688226" y="3659626"/>
                  </a:cubicBezTo>
                  <a:close/>
                  <a:moveTo>
                    <a:pt x="2743047" y="4148201"/>
                  </a:moveTo>
                  <a:cubicBezTo>
                    <a:pt x="2929730" y="4148201"/>
                    <a:pt x="2898001" y="4132751"/>
                    <a:pt x="2898808" y="4184585"/>
                  </a:cubicBezTo>
                  <a:cubicBezTo>
                    <a:pt x="2902204" y="4402757"/>
                    <a:pt x="2908932" y="4380735"/>
                    <a:pt x="2896796" y="4380735"/>
                  </a:cubicBezTo>
                  <a:cubicBezTo>
                    <a:pt x="2668632" y="4380735"/>
                    <a:pt x="2699362" y="4390382"/>
                    <a:pt x="2698862" y="4359277"/>
                  </a:cubicBezTo>
                  <a:cubicBezTo>
                    <a:pt x="2694941" y="4108052"/>
                    <a:pt x="2682856" y="4148201"/>
                    <a:pt x="2743047" y="4148201"/>
                  </a:cubicBezTo>
                  <a:close/>
                  <a:moveTo>
                    <a:pt x="2902947" y="3656347"/>
                  </a:moveTo>
                  <a:cubicBezTo>
                    <a:pt x="2903857" y="3656347"/>
                    <a:pt x="3105751" y="3657205"/>
                    <a:pt x="3105789" y="3659831"/>
                  </a:cubicBezTo>
                  <a:cubicBezTo>
                    <a:pt x="3107840" y="3796333"/>
                    <a:pt x="3108468" y="3840877"/>
                    <a:pt x="3109339" y="3891596"/>
                  </a:cubicBezTo>
                  <a:cubicBezTo>
                    <a:pt x="2963881" y="3892659"/>
                    <a:pt x="2997993" y="3890136"/>
                    <a:pt x="2905100" y="3889969"/>
                  </a:cubicBezTo>
                  <a:cubicBezTo>
                    <a:pt x="2901858" y="3755888"/>
                    <a:pt x="2904677" y="3763972"/>
                    <a:pt x="2902947" y="3656347"/>
                  </a:cubicBezTo>
                  <a:close/>
                  <a:moveTo>
                    <a:pt x="3109544" y="3903523"/>
                  </a:moveTo>
                  <a:cubicBezTo>
                    <a:pt x="3112312" y="4060420"/>
                    <a:pt x="3108839" y="3865666"/>
                    <a:pt x="3113516" y="4135608"/>
                  </a:cubicBezTo>
                  <a:cubicBezTo>
                    <a:pt x="3072484" y="4135762"/>
                    <a:pt x="3022020" y="4135775"/>
                    <a:pt x="2973709" y="4135454"/>
                  </a:cubicBezTo>
                  <a:cubicBezTo>
                    <a:pt x="2885827" y="4134878"/>
                    <a:pt x="2913173" y="4178730"/>
                    <a:pt x="2905959" y="3921587"/>
                  </a:cubicBezTo>
                  <a:cubicBezTo>
                    <a:pt x="2905049" y="3890020"/>
                    <a:pt x="2876998" y="3905099"/>
                    <a:pt x="3109544" y="3903523"/>
                  </a:cubicBezTo>
                  <a:close/>
                  <a:moveTo>
                    <a:pt x="3112863" y="3484755"/>
                  </a:moveTo>
                  <a:cubicBezTo>
                    <a:pt x="3111543" y="3400330"/>
                    <a:pt x="3106930" y="3413244"/>
                    <a:pt x="3127485" y="3413026"/>
                  </a:cubicBezTo>
                  <a:cubicBezTo>
                    <a:pt x="3172963" y="3412539"/>
                    <a:pt x="3176231" y="3412629"/>
                    <a:pt x="3315231" y="3412552"/>
                  </a:cubicBezTo>
                  <a:cubicBezTo>
                    <a:pt x="3317935" y="3685146"/>
                    <a:pt x="3333799" y="3646290"/>
                    <a:pt x="3281285" y="3645585"/>
                  </a:cubicBezTo>
                  <a:cubicBezTo>
                    <a:pt x="3240163" y="3645034"/>
                    <a:pt x="3192762" y="3644816"/>
                    <a:pt x="3127395" y="3645431"/>
                  </a:cubicBezTo>
                  <a:cubicBezTo>
                    <a:pt x="3112210" y="3645585"/>
                    <a:pt x="3115721" y="3667428"/>
                    <a:pt x="3112863" y="3484755"/>
                  </a:cubicBezTo>
                  <a:close/>
                  <a:moveTo>
                    <a:pt x="3127472" y="3657358"/>
                  </a:moveTo>
                  <a:cubicBezTo>
                    <a:pt x="3336016" y="3655386"/>
                    <a:pt x="3319319" y="3658768"/>
                    <a:pt x="3319332" y="3659844"/>
                  </a:cubicBezTo>
                  <a:cubicBezTo>
                    <a:pt x="3323561" y="3930196"/>
                    <a:pt x="3338054" y="3891647"/>
                    <a:pt x="3281221" y="3891340"/>
                  </a:cubicBezTo>
                  <a:cubicBezTo>
                    <a:pt x="3238216" y="3891109"/>
                    <a:pt x="3180486" y="3891045"/>
                    <a:pt x="3127382" y="3891468"/>
                  </a:cubicBezTo>
                  <a:cubicBezTo>
                    <a:pt x="3117348" y="3891545"/>
                    <a:pt x="3119924" y="3900179"/>
                    <a:pt x="3118899" y="3834561"/>
                  </a:cubicBezTo>
                  <a:cubicBezTo>
                    <a:pt x="3115887" y="3633376"/>
                    <a:pt x="3111851" y="3657500"/>
                    <a:pt x="3127472" y="3657358"/>
                  </a:cubicBezTo>
                  <a:close/>
                  <a:moveTo>
                    <a:pt x="3511820" y="3154947"/>
                  </a:moveTo>
                  <a:cubicBezTo>
                    <a:pt x="3293036" y="3154947"/>
                    <a:pt x="3321446" y="3167707"/>
                    <a:pt x="3320934" y="3135013"/>
                  </a:cubicBezTo>
                  <a:cubicBezTo>
                    <a:pt x="3316987" y="2883033"/>
                    <a:pt x="3307466" y="2923785"/>
                    <a:pt x="3358083" y="2923785"/>
                  </a:cubicBezTo>
                  <a:cubicBezTo>
                    <a:pt x="3548470" y="2923785"/>
                    <a:pt x="3521521" y="2910115"/>
                    <a:pt x="3522302" y="2960373"/>
                  </a:cubicBezTo>
                  <a:cubicBezTo>
                    <a:pt x="3525814" y="3185105"/>
                    <a:pt x="3526467" y="3154947"/>
                    <a:pt x="3511820" y="3154947"/>
                  </a:cubicBezTo>
                  <a:close/>
                  <a:moveTo>
                    <a:pt x="3511820" y="2911422"/>
                  </a:moveTo>
                  <a:cubicBezTo>
                    <a:pt x="3283425" y="2911422"/>
                    <a:pt x="3318076" y="2924323"/>
                    <a:pt x="3317064" y="2872745"/>
                  </a:cubicBezTo>
                  <a:cubicBezTo>
                    <a:pt x="3312451" y="2640558"/>
                    <a:pt x="3303749" y="2677518"/>
                    <a:pt x="3358083" y="2677518"/>
                  </a:cubicBezTo>
                  <a:cubicBezTo>
                    <a:pt x="3541947" y="2677518"/>
                    <a:pt x="3517727" y="2668294"/>
                    <a:pt x="3517856" y="2698054"/>
                  </a:cubicBezTo>
                  <a:cubicBezTo>
                    <a:pt x="3518868" y="2936878"/>
                    <a:pt x="3528043" y="2911422"/>
                    <a:pt x="3511820" y="2911422"/>
                  </a:cubicBezTo>
                  <a:close/>
                  <a:moveTo>
                    <a:pt x="3511820" y="2665360"/>
                  </a:moveTo>
                  <a:cubicBezTo>
                    <a:pt x="3273084" y="2665360"/>
                    <a:pt x="3314193" y="2682463"/>
                    <a:pt x="3313066" y="2610516"/>
                  </a:cubicBezTo>
                  <a:cubicBezTo>
                    <a:pt x="3309170" y="2367388"/>
                    <a:pt x="3310490" y="2451108"/>
                    <a:pt x="3310221" y="2433031"/>
                  </a:cubicBezTo>
                  <a:cubicBezTo>
                    <a:pt x="3341322" y="2432916"/>
                    <a:pt x="3365567" y="2432955"/>
                    <a:pt x="3511820" y="2432980"/>
                  </a:cubicBezTo>
                  <a:cubicBezTo>
                    <a:pt x="3512717" y="2432980"/>
                    <a:pt x="3522520" y="2665360"/>
                    <a:pt x="3511820" y="2665360"/>
                  </a:cubicBezTo>
                  <a:close/>
                  <a:moveTo>
                    <a:pt x="3511820" y="2421092"/>
                  </a:moveTo>
                  <a:cubicBezTo>
                    <a:pt x="3369347" y="2421066"/>
                    <a:pt x="3341514" y="2421027"/>
                    <a:pt x="3310029" y="2421143"/>
                  </a:cubicBezTo>
                  <a:cubicBezTo>
                    <a:pt x="3308709" y="2344379"/>
                    <a:pt x="3306159" y="2297900"/>
                    <a:pt x="3305569" y="2189122"/>
                  </a:cubicBezTo>
                  <a:cubicBezTo>
                    <a:pt x="3306915" y="2189122"/>
                    <a:pt x="3507527" y="2188789"/>
                    <a:pt x="3509116" y="2188789"/>
                  </a:cubicBezTo>
                  <a:cubicBezTo>
                    <a:pt x="3510321" y="2246323"/>
                    <a:pt x="3512909" y="2421092"/>
                    <a:pt x="3511820" y="2421092"/>
                  </a:cubicBezTo>
                  <a:close/>
                  <a:moveTo>
                    <a:pt x="3305505" y="2177207"/>
                  </a:moveTo>
                  <a:cubicBezTo>
                    <a:pt x="3305505" y="2176054"/>
                    <a:pt x="3303403" y="1945596"/>
                    <a:pt x="3303391" y="1944623"/>
                  </a:cubicBezTo>
                  <a:cubicBezTo>
                    <a:pt x="3429832" y="1945583"/>
                    <a:pt x="3421541" y="1943149"/>
                    <a:pt x="3504452" y="1942996"/>
                  </a:cubicBezTo>
                  <a:cubicBezTo>
                    <a:pt x="3504465" y="1943905"/>
                    <a:pt x="3508783" y="2172365"/>
                    <a:pt x="3508809" y="2173710"/>
                  </a:cubicBezTo>
                  <a:cubicBezTo>
                    <a:pt x="3508898" y="2178501"/>
                    <a:pt x="3530183" y="2176926"/>
                    <a:pt x="3305505" y="2177207"/>
                  </a:cubicBezTo>
                  <a:close/>
                  <a:moveTo>
                    <a:pt x="3303237" y="1932721"/>
                  </a:moveTo>
                  <a:cubicBezTo>
                    <a:pt x="3301827" y="1831770"/>
                    <a:pt x="3300200" y="1832436"/>
                    <a:pt x="3298149" y="1698996"/>
                  </a:cubicBezTo>
                  <a:cubicBezTo>
                    <a:pt x="3332966" y="1698343"/>
                    <a:pt x="3379778" y="1698228"/>
                    <a:pt x="3434856" y="1699188"/>
                  </a:cubicBezTo>
                  <a:cubicBezTo>
                    <a:pt x="3521597" y="1700700"/>
                    <a:pt x="3499813" y="1655631"/>
                    <a:pt x="3503939" y="1911480"/>
                  </a:cubicBezTo>
                  <a:cubicBezTo>
                    <a:pt x="3504259" y="1932952"/>
                    <a:pt x="3538090" y="1934553"/>
                    <a:pt x="3303237" y="1932721"/>
                  </a:cubicBezTo>
                  <a:close/>
                  <a:moveTo>
                    <a:pt x="3297957" y="1687082"/>
                  </a:moveTo>
                  <a:cubicBezTo>
                    <a:pt x="3295599" y="1534003"/>
                    <a:pt x="3295317" y="1527495"/>
                    <a:pt x="3295433" y="1474380"/>
                  </a:cubicBezTo>
                  <a:cubicBezTo>
                    <a:pt x="3295484" y="1448963"/>
                    <a:pt x="3261781" y="1454318"/>
                    <a:pt x="3497673" y="1453959"/>
                  </a:cubicBezTo>
                  <a:cubicBezTo>
                    <a:pt x="3498877" y="1594420"/>
                    <a:pt x="3500095" y="1624167"/>
                    <a:pt x="3501338" y="1687940"/>
                  </a:cubicBezTo>
                  <a:cubicBezTo>
                    <a:pt x="3432895" y="1687825"/>
                    <a:pt x="3382636" y="1685480"/>
                    <a:pt x="3297957" y="1687082"/>
                  </a:cubicBezTo>
                  <a:close/>
                  <a:moveTo>
                    <a:pt x="3295433" y="1442532"/>
                  </a:moveTo>
                  <a:cubicBezTo>
                    <a:pt x="3294984" y="1326822"/>
                    <a:pt x="3291652" y="1306235"/>
                    <a:pt x="3290153" y="1209652"/>
                  </a:cubicBezTo>
                  <a:cubicBezTo>
                    <a:pt x="3517830" y="1209524"/>
                    <a:pt x="3495071" y="1208333"/>
                    <a:pt x="3495148" y="1212342"/>
                  </a:cubicBezTo>
                  <a:cubicBezTo>
                    <a:pt x="3495353" y="1226089"/>
                    <a:pt x="3494751" y="1164737"/>
                    <a:pt x="3497570" y="1442070"/>
                  </a:cubicBezTo>
                  <a:cubicBezTo>
                    <a:pt x="3431613" y="1442160"/>
                    <a:pt x="3379074" y="1443441"/>
                    <a:pt x="3295433" y="1442532"/>
                  </a:cubicBezTo>
                  <a:close/>
                  <a:moveTo>
                    <a:pt x="3289987" y="1197699"/>
                  </a:moveTo>
                  <a:cubicBezTo>
                    <a:pt x="3289166" y="1134797"/>
                    <a:pt x="3291012" y="1059494"/>
                    <a:pt x="3287436" y="964782"/>
                  </a:cubicBezTo>
                  <a:cubicBezTo>
                    <a:pt x="3382495" y="967459"/>
                    <a:pt x="3436816" y="963987"/>
                    <a:pt x="3490125" y="963641"/>
                  </a:cubicBezTo>
                  <a:cubicBezTo>
                    <a:pt x="3492573" y="1117272"/>
                    <a:pt x="3494046" y="1147647"/>
                    <a:pt x="3494917" y="1197635"/>
                  </a:cubicBezTo>
                  <a:lnTo>
                    <a:pt x="3289987" y="1197699"/>
                  </a:lnTo>
                  <a:close/>
                  <a:moveTo>
                    <a:pt x="3281247" y="1442365"/>
                  </a:moveTo>
                  <a:cubicBezTo>
                    <a:pt x="3041037" y="1439457"/>
                    <a:pt x="3080673" y="1464144"/>
                    <a:pt x="3079468" y="1386880"/>
                  </a:cubicBezTo>
                  <a:cubicBezTo>
                    <a:pt x="3078123" y="1301482"/>
                    <a:pt x="3078956" y="1298894"/>
                    <a:pt x="3077597" y="1212163"/>
                  </a:cubicBezTo>
                  <a:cubicBezTo>
                    <a:pt x="3077508" y="1206180"/>
                    <a:pt x="3057491" y="1209575"/>
                    <a:pt x="3279658" y="1209652"/>
                  </a:cubicBezTo>
                  <a:cubicBezTo>
                    <a:pt x="3280927" y="1298010"/>
                    <a:pt x="3288961" y="1442467"/>
                    <a:pt x="3281247" y="1442365"/>
                  </a:cubicBezTo>
                  <a:close/>
                  <a:moveTo>
                    <a:pt x="3074240" y="1698573"/>
                  </a:moveTo>
                  <a:cubicBezTo>
                    <a:pt x="3074868" y="1751765"/>
                    <a:pt x="3075714" y="1790262"/>
                    <a:pt x="3078046" y="1930851"/>
                  </a:cubicBezTo>
                  <a:cubicBezTo>
                    <a:pt x="3048598" y="1930684"/>
                    <a:pt x="2876203" y="1931120"/>
                    <a:pt x="2875255" y="1931120"/>
                  </a:cubicBezTo>
                  <a:cubicBezTo>
                    <a:pt x="2873333" y="1802407"/>
                    <a:pt x="2874614" y="1822482"/>
                    <a:pt x="2872448" y="1699803"/>
                  </a:cubicBezTo>
                  <a:cubicBezTo>
                    <a:pt x="2981680" y="1699944"/>
                    <a:pt x="2987652" y="1698099"/>
                    <a:pt x="3074240" y="1698573"/>
                  </a:cubicBezTo>
                  <a:close/>
                  <a:moveTo>
                    <a:pt x="3050558" y="1686621"/>
                  </a:moveTo>
                  <a:cubicBezTo>
                    <a:pt x="2840348" y="1686621"/>
                    <a:pt x="2872551" y="1700931"/>
                    <a:pt x="2871462" y="1649020"/>
                  </a:cubicBezTo>
                  <a:cubicBezTo>
                    <a:pt x="2866733" y="1422495"/>
                    <a:pt x="2859826" y="1455189"/>
                    <a:pt x="2896796" y="1455189"/>
                  </a:cubicBezTo>
                  <a:cubicBezTo>
                    <a:pt x="3097370" y="1455189"/>
                    <a:pt x="3070165" y="1448002"/>
                    <a:pt x="3070934" y="1474559"/>
                  </a:cubicBezTo>
                  <a:cubicBezTo>
                    <a:pt x="3078161" y="1720967"/>
                    <a:pt x="3077008" y="1686621"/>
                    <a:pt x="3050558" y="1686621"/>
                  </a:cubicBezTo>
                  <a:close/>
                  <a:moveTo>
                    <a:pt x="3050558" y="1443147"/>
                  </a:moveTo>
                  <a:cubicBezTo>
                    <a:pt x="2830929" y="1443147"/>
                    <a:pt x="2868681" y="1459301"/>
                    <a:pt x="2867540" y="1386855"/>
                  </a:cubicBezTo>
                  <a:cubicBezTo>
                    <a:pt x="2864221" y="1174652"/>
                    <a:pt x="2849498" y="1210152"/>
                    <a:pt x="2896796" y="1210152"/>
                  </a:cubicBezTo>
                  <a:cubicBezTo>
                    <a:pt x="3081659" y="1210152"/>
                    <a:pt x="3066987" y="1204976"/>
                    <a:pt x="3067102" y="1212381"/>
                  </a:cubicBezTo>
                  <a:cubicBezTo>
                    <a:pt x="3071305" y="1480004"/>
                    <a:pt x="3076277" y="1443147"/>
                    <a:pt x="3050558" y="1443147"/>
                  </a:cubicBezTo>
                  <a:close/>
                  <a:moveTo>
                    <a:pt x="3050558" y="1196751"/>
                  </a:moveTo>
                  <a:cubicBezTo>
                    <a:pt x="2973197" y="1196751"/>
                    <a:pt x="2973145" y="1198250"/>
                    <a:pt x="2896809" y="1198250"/>
                  </a:cubicBezTo>
                  <a:cubicBezTo>
                    <a:pt x="2850100" y="1198250"/>
                    <a:pt x="2864004" y="1233878"/>
                    <a:pt x="2859647" y="963757"/>
                  </a:cubicBezTo>
                  <a:cubicBezTo>
                    <a:pt x="2934266" y="962681"/>
                    <a:pt x="2983128" y="965256"/>
                    <a:pt x="3063706" y="965025"/>
                  </a:cubicBezTo>
                  <a:cubicBezTo>
                    <a:pt x="3069652" y="1234480"/>
                    <a:pt x="3071062" y="1196751"/>
                    <a:pt x="3050558" y="1196751"/>
                  </a:cubicBezTo>
                  <a:close/>
                  <a:moveTo>
                    <a:pt x="2860954" y="1649302"/>
                  </a:moveTo>
                  <a:cubicBezTo>
                    <a:pt x="2861966" y="1698048"/>
                    <a:pt x="2899141" y="1688798"/>
                    <a:pt x="2666223" y="1687236"/>
                  </a:cubicBezTo>
                  <a:cubicBezTo>
                    <a:pt x="2654869" y="1687159"/>
                    <a:pt x="2659098" y="1713498"/>
                    <a:pt x="2654370" y="1474226"/>
                  </a:cubicBezTo>
                  <a:cubicBezTo>
                    <a:pt x="2653844" y="1448028"/>
                    <a:pt x="2625050" y="1454600"/>
                    <a:pt x="2819934" y="1455112"/>
                  </a:cubicBezTo>
                  <a:cubicBezTo>
                    <a:pt x="2869399" y="1455253"/>
                    <a:pt x="2856161" y="1419882"/>
                    <a:pt x="2860954" y="1649302"/>
                  </a:cubicBezTo>
                  <a:close/>
                  <a:moveTo>
                    <a:pt x="2819921" y="1443198"/>
                  </a:moveTo>
                  <a:cubicBezTo>
                    <a:pt x="2619257" y="1442660"/>
                    <a:pt x="2653908" y="1457866"/>
                    <a:pt x="2652806" y="1386880"/>
                  </a:cubicBezTo>
                  <a:cubicBezTo>
                    <a:pt x="2649615" y="1183620"/>
                    <a:pt x="2642004" y="1210664"/>
                    <a:pt x="2666236" y="1210408"/>
                  </a:cubicBezTo>
                  <a:cubicBezTo>
                    <a:pt x="2870142" y="1208205"/>
                    <a:pt x="2853124" y="1210549"/>
                    <a:pt x="2853150" y="1212368"/>
                  </a:cubicBezTo>
                  <a:cubicBezTo>
                    <a:pt x="2857340" y="1481055"/>
                    <a:pt x="2872820" y="1443339"/>
                    <a:pt x="2819921" y="1443198"/>
                  </a:cubicBezTo>
                  <a:close/>
                  <a:moveTo>
                    <a:pt x="2819921" y="1198173"/>
                  </a:moveTo>
                  <a:cubicBezTo>
                    <a:pt x="2771380" y="1198045"/>
                    <a:pt x="2714675" y="1197981"/>
                    <a:pt x="2666146" y="1198507"/>
                  </a:cubicBezTo>
                  <a:cubicBezTo>
                    <a:pt x="2643285" y="1198750"/>
                    <a:pt x="2648872" y="1234992"/>
                    <a:pt x="2645656" y="965204"/>
                  </a:cubicBezTo>
                  <a:cubicBezTo>
                    <a:pt x="2810528" y="966755"/>
                    <a:pt x="2783643" y="965243"/>
                    <a:pt x="2849139" y="963936"/>
                  </a:cubicBezTo>
                  <a:cubicBezTo>
                    <a:pt x="2853496" y="1233686"/>
                    <a:pt x="2866118" y="1198225"/>
                    <a:pt x="2819921" y="1198173"/>
                  </a:cubicBezTo>
                  <a:close/>
                  <a:moveTo>
                    <a:pt x="2647052" y="1649302"/>
                  </a:moveTo>
                  <a:cubicBezTo>
                    <a:pt x="2648142" y="1699163"/>
                    <a:pt x="2684497" y="1687082"/>
                    <a:pt x="2444684" y="1687159"/>
                  </a:cubicBezTo>
                  <a:cubicBezTo>
                    <a:pt x="2442250" y="1530223"/>
                    <a:pt x="2442365" y="1526213"/>
                    <a:pt x="2440519" y="1474124"/>
                  </a:cubicBezTo>
                  <a:cubicBezTo>
                    <a:pt x="2439507" y="1445619"/>
                    <a:pt x="2417120" y="1453818"/>
                    <a:pt x="2589348" y="1453933"/>
                  </a:cubicBezTo>
                  <a:cubicBezTo>
                    <a:pt x="2658432" y="1453933"/>
                    <a:pt x="2641914" y="1414770"/>
                    <a:pt x="2647052" y="1649302"/>
                  </a:cubicBezTo>
                  <a:close/>
                  <a:moveTo>
                    <a:pt x="2439469" y="1441929"/>
                  </a:moveTo>
                  <a:cubicBezTo>
                    <a:pt x="2436175" y="1327283"/>
                    <a:pt x="2439161" y="1306811"/>
                    <a:pt x="2437675" y="1212138"/>
                  </a:cubicBezTo>
                  <a:cubicBezTo>
                    <a:pt x="2437623" y="1208435"/>
                    <a:pt x="2436996" y="1212138"/>
                    <a:pt x="2639095" y="1210664"/>
                  </a:cubicBezTo>
                  <a:cubicBezTo>
                    <a:pt x="2639120" y="1211958"/>
                    <a:pt x="2639146" y="1220452"/>
                    <a:pt x="2643247" y="1442288"/>
                  </a:cubicBezTo>
                  <a:cubicBezTo>
                    <a:pt x="2613888" y="1441968"/>
                    <a:pt x="2601996" y="1442045"/>
                    <a:pt x="2439469" y="1441929"/>
                  </a:cubicBezTo>
                  <a:close/>
                  <a:moveTo>
                    <a:pt x="2435740" y="2177874"/>
                  </a:moveTo>
                  <a:cubicBezTo>
                    <a:pt x="2214893" y="2177874"/>
                    <a:pt x="2238241" y="2178834"/>
                    <a:pt x="2238292" y="2173607"/>
                  </a:cubicBezTo>
                  <a:cubicBezTo>
                    <a:pt x="2238754" y="2119634"/>
                    <a:pt x="2238331" y="2110334"/>
                    <a:pt x="2235729" y="1944968"/>
                  </a:cubicBezTo>
                  <a:cubicBezTo>
                    <a:pt x="2356609" y="1944994"/>
                    <a:pt x="2373768" y="1944482"/>
                    <a:pt x="2437482" y="1944482"/>
                  </a:cubicBezTo>
                  <a:cubicBezTo>
                    <a:pt x="2442109" y="2205878"/>
                    <a:pt x="2445338" y="2177874"/>
                    <a:pt x="2435740" y="2177874"/>
                  </a:cubicBezTo>
                  <a:close/>
                  <a:moveTo>
                    <a:pt x="2435740" y="1932593"/>
                  </a:moveTo>
                  <a:cubicBezTo>
                    <a:pt x="2200630" y="1932593"/>
                    <a:pt x="2235678" y="1942317"/>
                    <a:pt x="2235191" y="1911211"/>
                  </a:cubicBezTo>
                  <a:cubicBezTo>
                    <a:pt x="2231244" y="1659410"/>
                    <a:pt x="2215393" y="1698791"/>
                    <a:pt x="2282016" y="1698791"/>
                  </a:cubicBezTo>
                  <a:cubicBezTo>
                    <a:pt x="2353995" y="1698791"/>
                    <a:pt x="2360697" y="1699047"/>
                    <a:pt x="2434381" y="1699047"/>
                  </a:cubicBezTo>
                  <a:cubicBezTo>
                    <a:pt x="2438315" y="1952181"/>
                    <a:pt x="2437303" y="1932593"/>
                    <a:pt x="2435740" y="1932593"/>
                  </a:cubicBezTo>
                  <a:close/>
                  <a:moveTo>
                    <a:pt x="2230924" y="1686710"/>
                  </a:moveTo>
                  <a:cubicBezTo>
                    <a:pt x="2228733" y="1543111"/>
                    <a:pt x="2228669" y="1528122"/>
                    <a:pt x="2227028" y="1474175"/>
                  </a:cubicBezTo>
                  <a:cubicBezTo>
                    <a:pt x="2226144" y="1444825"/>
                    <a:pt x="2194748" y="1453754"/>
                    <a:pt x="2429320" y="1453831"/>
                  </a:cubicBezTo>
                  <a:cubicBezTo>
                    <a:pt x="2432075" y="1540857"/>
                    <a:pt x="2431050" y="1483962"/>
                    <a:pt x="2434202" y="1687171"/>
                  </a:cubicBezTo>
                  <a:cubicBezTo>
                    <a:pt x="2418286" y="1687159"/>
                    <a:pt x="2247224" y="1686851"/>
                    <a:pt x="2230924" y="1686710"/>
                  </a:cubicBezTo>
                  <a:close/>
                  <a:moveTo>
                    <a:pt x="2223876" y="1197546"/>
                  </a:moveTo>
                  <a:cubicBezTo>
                    <a:pt x="2221223" y="1029593"/>
                    <a:pt x="2220954" y="1007199"/>
                    <a:pt x="2219955" y="964756"/>
                  </a:cubicBezTo>
                  <a:cubicBezTo>
                    <a:pt x="2297239" y="966178"/>
                    <a:pt x="2363670" y="964320"/>
                    <a:pt x="2422733" y="964205"/>
                  </a:cubicBezTo>
                  <a:cubicBezTo>
                    <a:pt x="2423656" y="1003215"/>
                    <a:pt x="2426949" y="1197597"/>
                    <a:pt x="2426975" y="1198763"/>
                  </a:cubicBezTo>
                  <a:cubicBezTo>
                    <a:pt x="2341898" y="1198622"/>
                    <a:pt x="2341130" y="1196508"/>
                    <a:pt x="2223876" y="1197546"/>
                  </a:cubicBezTo>
                  <a:close/>
                  <a:moveTo>
                    <a:pt x="2220429" y="1686608"/>
                  </a:moveTo>
                  <a:cubicBezTo>
                    <a:pt x="2092116" y="1685237"/>
                    <a:pt x="2071690" y="1686416"/>
                    <a:pt x="2016395" y="1686774"/>
                  </a:cubicBezTo>
                  <a:cubicBezTo>
                    <a:pt x="2012204" y="1412233"/>
                    <a:pt x="2003708" y="1454318"/>
                    <a:pt x="2051481" y="1453741"/>
                  </a:cubicBezTo>
                  <a:cubicBezTo>
                    <a:pt x="2242265" y="1451448"/>
                    <a:pt x="2215726" y="1448091"/>
                    <a:pt x="2216520" y="1474559"/>
                  </a:cubicBezTo>
                  <a:cubicBezTo>
                    <a:pt x="2218314" y="1534054"/>
                    <a:pt x="2218340" y="1549824"/>
                    <a:pt x="2220429" y="1686608"/>
                  </a:cubicBezTo>
                  <a:close/>
                  <a:moveTo>
                    <a:pt x="2205090" y="1197738"/>
                  </a:moveTo>
                  <a:cubicBezTo>
                    <a:pt x="2150512" y="1198327"/>
                    <a:pt x="2107583" y="1198340"/>
                    <a:pt x="2051468" y="1197738"/>
                  </a:cubicBezTo>
                  <a:cubicBezTo>
                    <a:pt x="1996404" y="1197072"/>
                    <a:pt x="2007873" y="1241360"/>
                    <a:pt x="2004695" y="963974"/>
                  </a:cubicBezTo>
                  <a:cubicBezTo>
                    <a:pt x="2107404" y="963834"/>
                    <a:pt x="2138133" y="963052"/>
                    <a:pt x="2209434" y="964551"/>
                  </a:cubicBezTo>
                  <a:cubicBezTo>
                    <a:pt x="2215521" y="1223527"/>
                    <a:pt x="2215662" y="1197623"/>
                    <a:pt x="2205090" y="1197738"/>
                  </a:cubicBezTo>
                  <a:close/>
                  <a:moveTo>
                    <a:pt x="2005899" y="1686838"/>
                  </a:moveTo>
                  <a:cubicBezTo>
                    <a:pt x="1766946" y="1687940"/>
                    <a:pt x="1803134" y="1697369"/>
                    <a:pt x="1802532" y="1649097"/>
                  </a:cubicBezTo>
                  <a:cubicBezTo>
                    <a:pt x="1799687" y="1421214"/>
                    <a:pt x="1790179" y="1453049"/>
                    <a:pt x="1820793" y="1453049"/>
                  </a:cubicBezTo>
                  <a:cubicBezTo>
                    <a:pt x="2032234" y="1453049"/>
                    <a:pt x="2003260" y="1449898"/>
                    <a:pt x="2003260" y="1474098"/>
                  </a:cubicBezTo>
                  <a:cubicBezTo>
                    <a:pt x="2003311" y="1527751"/>
                    <a:pt x="2003401" y="1523549"/>
                    <a:pt x="2005899" y="1686838"/>
                  </a:cubicBezTo>
                  <a:close/>
                  <a:moveTo>
                    <a:pt x="1974542" y="1442288"/>
                  </a:moveTo>
                  <a:cubicBezTo>
                    <a:pt x="1897770" y="1442288"/>
                    <a:pt x="1897732" y="1441148"/>
                    <a:pt x="1820793" y="1441148"/>
                  </a:cubicBezTo>
                  <a:cubicBezTo>
                    <a:pt x="1793088" y="1441148"/>
                    <a:pt x="1798623" y="1452204"/>
                    <a:pt x="1797598" y="1386906"/>
                  </a:cubicBezTo>
                  <a:cubicBezTo>
                    <a:pt x="1794254" y="1173679"/>
                    <a:pt x="1786898" y="1208384"/>
                    <a:pt x="1820793" y="1208384"/>
                  </a:cubicBezTo>
                  <a:cubicBezTo>
                    <a:pt x="2018932" y="1208384"/>
                    <a:pt x="1998224" y="1208486"/>
                    <a:pt x="1998288" y="1212394"/>
                  </a:cubicBezTo>
                  <a:cubicBezTo>
                    <a:pt x="2002427" y="1476763"/>
                    <a:pt x="2016523" y="1442288"/>
                    <a:pt x="1974542" y="1442288"/>
                  </a:cubicBezTo>
                  <a:close/>
                  <a:moveTo>
                    <a:pt x="1820793" y="1196495"/>
                  </a:moveTo>
                  <a:cubicBezTo>
                    <a:pt x="1783848" y="1196495"/>
                    <a:pt x="1798277" y="1232315"/>
                    <a:pt x="1791601" y="964077"/>
                  </a:cubicBezTo>
                  <a:cubicBezTo>
                    <a:pt x="1812335" y="963987"/>
                    <a:pt x="1825342" y="964013"/>
                    <a:pt x="1974555" y="963987"/>
                  </a:cubicBezTo>
                  <a:cubicBezTo>
                    <a:pt x="2000710" y="963987"/>
                    <a:pt x="1993687" y="926963"/>
                    <a:pt x="1998057" y="1197328"/>
                  </a:cubicBezTo>
                  <a:cubicBezTo>
                    <a:pt x="1870385" y="1196956"/>
                    <a:pt x="1886288" y="1196495"/>
                    <a:pt x="1820793" y="1196495"/>
                  </a:cubicBezTo>
                  <a:close/>
                  <a:moveTo>
                    <a:pt x="1792037" y="1649251"/>
                  </a:moveTo>
                  <a:cubicBezTo>
                    <a:pt x="1792626" y="1696613"/>
                    <a:pt x="1831377" y="1688453"/>
                    <a:pt x="1590258" y="1687159"/>
                  </a:cubicBezTo>
                  <a:cubicBezTo>
                    <a:pt x="1588515" y="1687146"/>
                    <a:pt x="1590258" y="1607961"/>
                    <a:pt x="1586221" y="1473867"/>
                  </a:cubicBezTo>
                  <a:cubicBezTo>
                    <a:pt x="1585286" y="1442224"/>
                    <a:pt x="1561425" y="1459404"/>
                    <a:pt x="1744084" y="1454164"/>
                  </a:cubicBezTo>
                  <a:cubicBezTo>
                    <a:pt x="1798572" y="1452588"/>
                    <a:pt x="1789115" y="1415961"/>
                    <a:pt x="1792037" y="1649251"/>
                  </a:cubicBezTo>
                  <a:close/>
                  <a:moveTo>
                    <a:pt x="1743802" y="1442237"/>
                  </a:moveTo>
                  <a:cubicBezTo>
                    <a:pt x="1704859" y="1443364"/>
                    <a:pt x="1661212" y="1443941"/>
                    <a:pt x="1590322" y="1442596"/>
                  </a:cubicBezTo>
                  <a:cubicBezTo>
                    <a:pt x="1583876" y="1442480"/>
                    <a:pt x="1585260" y="1450244"/>
                    <a:pt x="1584235" y="1386893"/>
                  </a:cubicBezTo>
                  <a:cubicBezTo>
                    <a:pt x="1581031" y="1182595"/>
                    <a:pt x="1579058" y="1210088"/>
                    <a:pt x="1590348" y="1209819"/>
                  </a:cubicBezTo>
                  <a:cubicBezTo>
                    <a:pt x="1809029" y="1204797"/>
                    <a:pt x="1785668" y="1210037"/>
                    <a:pt x="1785694" y="1212355"/>
                  </a:cubicBezTo>
                  <a:cubicBezTo>
                    <a:pt x="1787052" y="1298689"/>
                    <a:pt x="1785745" y="1299791"/>
                    <a:pt x="1787103" y="1387098"/>
                  </a:cubicBezTo>
                  <a:cubicBezTo>
                    <a:pt x="1788141" y="1452716"/>
                    <a:pt x="1799431" y="1440648"/>
                    <a:pt x="1743802" y="1442237"/>
                  </a:cubicBezTo>
                  <a:close/>
                  <a:moveTo>
                    <a:pt x="1743892" y="1196777"/>
                  </a:moveTo>
                  <a:cubicBezTo>
                    <a:pt x="1652639" y="1197392"/>
                    <a:pt x="1647783" y="1196598"/>
                    <a:pt x="1590117" y="1197917"/>
                  </a:cubicBezTo>
                  <a:cubicBezTo>
                    <a:pt x="1579186" y="1198173"/>
                    <a:pt x="1581211" y="1226627"/>
                    <a:pt x="1578994" y="965486"/>
                  </a:cubicBezTo>
                  <a:cubicBezTo>
                    <a:pt x="1642721" y="964922"/>
                    <a:pt x="1530850" y="965755"/>
                    <a:pt x="1781093" y="964128"/>
                  </a:cubicBezTo>
                  <a:cubicBezTo>
                    <a:pt x="1787885" y="1240206"/>
                    <a:pt x="1796958" y="1196354"/>
                    <a:pt x="1743892" y="1196777"/>
                  </a:cubicBezTo>
                  <a:close/>
                  <a:moveTo>
                    <a:pt x="1579173" y="1687095"/>
                  </a:moveTo>
                  <a:cubicBezTo>
                    <a:pt x="1343346" y="1685711"/>
                    <a:pt x="1376985" y="1704479"/>
                    <a:pt x="1375831" y="1649046"/>
                  </a:cubicBezTo>
                  <a:cubicBezTo>
                    <a:pt x="1374294" y="1575485"/>
                    <a:pt x="1373576" y="1521051"/>
                    <a:pt x="1373179" y="1474303"/>
                  </a:cubicBezTo>
                  <a:cubicBezTo>
                    <a:pt x="1372986" y="1451128"/>
                    <a:pt x="1340617" y="1450231"/>
                    <a:pt x="1575124" y="1454254"/>
                  </a:cubicBezTo>
                  <a:cubicBezTo>
                    <a:pt x="1578699" y="1582454"/>
                    <a:pt x="1578148" y="1602055"/>
                    <a:pt x="1579173" y="1687095"/>
                  </a:cubicBezTo>
                  <a:close/>
                  <a:moveTo>
                    <a:pt x="1372897" y="1442903"/>
                  </a:moveTo>
                  <a:cubicBezTo>
                    <a:pt x="1371615" y="1324657"/>
                    <a:pt x="1370078" y="1308400"/>
                    <a:pt x="1368514" y="1209486"/>
                  </a:cubicBezTo>
                  <a:cubicBezTo>
                    <a:pt x="1369680" y="1209486"/>
                    <a:pt x="1571562" y="1210587"/>
                    <a:pt x="1571600" y="1212394"/>
                  </a:cubicBezTo>
                  <a:cubicBezTo>
                    <a:pt x="1572766" y="1286416"/>
                    <a:pt x="1573022" y="1370021"/>
                    <a:pt x="1574829" y="1442327"/>
                  </a:cubicBezTo>
                  <a:cubicBezTo>
                    <a:pt x="1495545" y="1441033"/>
                    <a:pt x="1429960" y="1442801"/>
                    <a:pt x="1372897" y="1442903"/>
                  </a:cubicBezTo>
                  <a:close/>
                  <a:moveTo>
                    <a:pt x="1368335" y="1197584"/>
                  </a:moveTo>
                  <a:cubicBezTo>
                    <a:pt x="1365721" y="1032155"/>
                    <a:pt x="1365246" y="1010171"/>
                    <a:pt x="1365003" y="964730"/>
                  </a:cubicBezTo>
                  <a:cubicBezTo>
                    <a:pt x="1446594" y="964782"/>
                    <a:pt x="1459383" y="966357"/>
                    <a:pt x="1568486" y="965563"/>
                  </a:cubicBezTo>
                  <a:cubicBezTo>
                    <a:pt x="1568499" y="966537"/>
                    <a:pt x="1571356" y="1197289"/>
                    <a:pt x="1571369" y="1198314"/>
                  </a:cubicBezTo>
                  <a:cubicBezTo>
                    <a:pt x="1495353" y="1199749"/>
                    <a:pt x="1430883" y="1197661"/>
                    <a:pt x="1368335" y="1197584"/>
                  </a:cubicBezTo>
                  <a:close/>
                  <a:moveTo>
                    <a:pt x="1365349" y="1649328"/>
                  </a:moveTo>
                  <a:cubicBezTo>
                    <a:pt x="1366477" y="1703070"/>
                    <a:pt x="1398308" y="1687492"/>
                    <a:pt x="1206012" y="1687492"/>
                  </a:cubicBezTo>
                  <a:cubicBezTo>
                    <a:pt x="1153754" y="1687492"/>
                    <a:pt x="1161930" y="1728948"/>
                    <a:pt x="1159803" y="1473727"/>
                  </a:cubicBezTo>
                  <a:cubicBezTo>
                    <a:pt x="1159585" y="1447630"/>
                    <a:pt x="1127818" y="1454792"/>
                    <a:pt x="1362530" y="1454792"/>
                  </a:cubicBezTo>
                  <a:cubicBezTo>
                    <a:pt x="1363030" y="1506946"/>
                    <a:pt x="1363299" y="1550887"/>
                    <a:pt x="1365349" y="1649328"/>
                  </a:cubicBezTo>
                  <a:close/>
                  <a:moveTo>
                    <a:pt x="1359672" y="1442916"/>
                  </a:moveTo>
                  <a:cubicBezTo>
                    <a:pt x="1226593" y="1442954"/>
                    <a:pt x="1195145" y="1443006"/>
                    <a:pt x="1159521" y="1442903"/>
                  </a:cubicBezTo>
                  <a:cubicBezTo>
                    <a:pt x="1159508" y="1442224"/>
                    <a:pt x="1156766" y="1231508"/>
                    <a:pt x="1156407" y="1208832"/>
                  </a:cubicBezTo>
                  <a:cubicBezTo>
                    <a:pt x="1157317" y="1208819"/>
                    <a:pt x="1358006" y="1207321"/>
                    <a:pt x="1358083" y="1212381"/>
                  </a:cubicBezTo>
                  <a:cubicBezTo>
                    <a:pt x="1361902" y="1459365"/>
                    <a:pt x="1364849" y="1442916"/>
                    <a:pt x="1359672" y="1442916"/>
                  </a:cubicBezTo>
                  <a:close/>
                  <a:moveTo>
                    <a:pt x="1156202" y="1196918"/>
                  </a:moveTo>
                  <a:cubicBezTo>
                    <a:pt x="1155536" y="1155871"/>
                    <a:pt x="1157996" y="1303275"/>
                    <a:pt x="1152178" y="965268"/>
                  </a:cubicBezTo>
                  <a:cubicBezTo>
                    <a:pt x="1225362" y="966268"/>
                    <a:pt x="1291460" y="964769"/>
                    <a:pt x="1354495" y="964730"/>
                  </a:cubicBezTo>
                  <a:cubicBezTo>
                    <a:pt x="1354751" y="1010210"/>
                    <a:pt x="1355392" y="1042532"/>
                    <a:pt x="1357840" y="1197571"/>
                  </a:cubicBezTo>
                  <a:cubicBezTo>
                    <a:pt x="1281016" y="1197559"/>
                    <a:pt x="1238459" y="1196085"/>
                    <a:pt x="1156202" y="1196918"/>
                  </a:cubicBezTo>
                  <a:close/>
                  <a:moveTo>
                    <a:pt x="1152832" y="1687556"/>
                  </a:moveTo>
                  <a:cubicBezTo>
                    <a:pt x="979681" y="1687966"/>
                    <a:pt x="1029901" y="1687671"/>
                    <a:pt x="948836" y="1687069"/>
                  </a:cubicBezTo>
                  <a:cubicBezTo>
                    <a:pt x="948272" y="1625358"/>
                    <a:pt x="949144" y="1613956"/>
                    <a:pt x="945607" y="1454805"/>
                  </a:cubicBezTo>
                  <a:cubicBezTo>
                    <a:pt x="1006079" y="1454625"/>
                    <a:pt x="1011128" y="1454241"/>
                    <a:pt x="1149128" y="1454766"/>
                  </a:cubicBezTo>
                  <a:cubicBezTo>
                    <a:pt x="1150448" y="1597712"/>
                    <a:pt x="1151640" y="1626037"/>
                    <a:pt x="1152832" y="1687556"/>
                  </a:cubicBezTo>
                  <a:close/>
                  <a:moveTo>
                    <a:pt x="1129176" y="1442788"/>
                  </a:moveTo>
                  <a:cubicBezTo>
                    <a:pt x="908060" y="1441584"/>
                    <a:pt x="945479" y="1459801"/>
                    <a:pt x="944338" y="1386880"/>
                  </a:cubicBezTo>
                  <a:cubicBezTo>
                    <a:pt x="942967" y="1299675"/>
                    <a:pt x="943979" y="1299547"/>
                    <a:pt x="942608" y="1212163"/>
                  </a:cubicBezTo>
                  <a:cubicBezTo>
                    <a:pt x="942531" y="1207231"/>
                    <a:pt x="930627" y="1211740"/>
                    <a:pt x="1145912" y="1208948"/>
                  </a:cubicBezTo>
                  <a:cubicBezTo>
                    <a:pt x="1150038" y="1475559"/>
                    <a:pt x="1156228" y="1442890"/>
                    <a:pt x="1129176" y="1442788"/>
                  </a:cubicBezTo>
                  <a:close/>
                  <a:moveTo>
                    <a:pt x="942378" y="1197968"/>
                  </a:moveTo>
                  <a:cubicBezTo>
                    <a:pt x="938008" y="927450"/>
                    <a:pt x="923976" y="964449"/>
                    <a:pt x="975516" y="964295"/>
                  </a:cubicBezTo>
                  <a:cubicBezTo>
                    <a:pt x="1040614" y="964115"/>
                    <a:pt x="1078738" y="964013"/>
                    <a:pt x="1129061" y="964884"/>
                  </a:cubicBezTo>
                  <a:cubicBezTo>
                    <a:pt x="1146681" y="965217"/>
                    <a:pt x="1141504" y="936879"/>
                    <a:pt x="1145720" y="1197046"/>
                  </a:cubicBezTo>
                  <a:cubicBezTo>
                    <a:pt x="1070690" y="1198045"/>
                    <a:pt x="1110300" y="1197853"/>
                    <a:pt x="942378" y="1197968"/>
                  </a:cubicBezTo>
                  <a:close/>
                  <a:moveTo>
                    <a:pt x="938341" y="1686992"/>
                  </a:moveTo>
                  <a:cubicBezTo>
                    <a:pt x="885955" y="1686723"/>
                    <a:pt x="820088" y="1687095"/>
                    <a:pt x="735370" y="1687133"/>
                  </a:cubicBezTo>
                  <a:cubicBezTo>
                    <a:pt x="733781" y="1614917"/>
                    <a:pt x="732654" y="1614302"/>
                    <a:pt x="731462" y="1454138"/>
                  </a:cubicBezTo>
                  <a:cubicBezTo>
                    <a:pt x="813975" y="1453933"/>
                    <a:pt x="821920" y="1455048"/>
                    <a:pt x="935086" y="1454817"/>
                  </a:cubicBezTo>
                  <a:cubicBezTo>
                    <a:pt x="938828" y="1627318"/>
                    <a:pt x="937726" y="1619158"/>
                    <a:pt x="938341" y="1686992"/>
                  </a:cubicBezTo>
                  <a:close/>
                  <a:moveTo>
                    <a:pt x="898654" y="1442967"/>
                  </a:moveTo>
                  <a:cubicBezTo>
                    <a:pt x="821728" y="1442967"/>
                    <a:pt x="821984" y="1442250"/>
                    <a:pt x="744969" y="1442250"/>
                  </a:cubicBezTo>
                  <a:cubicBezTo>
                    <a:pt x="727208" y="1442250"/>
                    <a:pt x="731680" y="1453114"/>
                    <a:pt x="730642" y="1386893"/>
                  </a:cubicBezTo>
                  <a:cubicBezTo>
                    <a:pt x="727451" y="1183287"/>
                    <a:pt x="721544" y="1210395"/>
                    <a:pt x="744969" y="1210395"/>
                  </a:cubicBezTo>
                  <a:cubicBezTo>
                    <a:pt x="948682" y="1210395"/>
                    <a:pt x="932036" y="1207846"/>
                    <a:pt x="932113" y="1212381"/>
                  </a:cubicBezTo>
                  <a:cubicBezTo>
                    <a:pt x="936329" y="1480875"/>
                    <a:pt x="946171" y="1442967"/>
                    <a:pt x="898654" y="1442967"/>
                  </a:cubicBezTo>
                  <a:close/>
                  <a:moveTo>
                    <a:pt x="898654" y="1197994"/>
                  </a:moveTo>
                  <a:cubicBezTo>
                    <a:pt x="819421" y="1197994"/>
                    <a:pt x="819639" y="1198481"/>
                    <a:pt x="744969" y="1198481"/>
                  </a:cubicBezTo>
                  <a:cubicBezTo>
                    <a:pt x="715610" y="1198481"/>
                    <a:pt x="733564" y="1226793"/>
                    <a:pt x="724542" y="963654"/>
                  </a:cubicBezTo>
                  <a:cubicBezTo>
                    <a:pt x="777902" y="963347"/>
                    <a:pt x="821497" y="964449"/>
                    <a:pt x="927807" y="964384"/>
                  </a:cubicBezTo>
                  <a:cubicBezTo>
                    <a:pt x="932421" y="1235723"/>
                    <a:pt x="943210" y="1197968"/>
                    <a:pt x="898654" y="1197994"/>
                  </a:cubicBezTo>
                  <a:close/>
                  <a:moveTo>
                    <a:pt x="724863" y="1687159"/>
                  </a:moveTo>
                  <a:cubicBezTo>
                    <a:pt x="488062" y="1687761"/>
                    <a:pt x="522558" y="1701430"/>
                    <a:pt x="521572" y="1649046"/>
                  </a:cubicBezTo>
                  <a:cubicBezTo>
                    <a:pt x="520418" y="1587348"/>
                    <a:pt x="519521" y="1532055"/>
                    <a:pt x="518970" y="1474303"/>
                  </a:cubicBezTo>
                  <a:cubicBezTo>
                    <a:pt x="518727" y="1447489"/>
                    <a:pt x="486242" y="1455163"/>
                    <a:pt x="720967" y="1454177"/>
                  </a:cubicBezTo>
                  <a:cubicBezTo>
                    <a:pt x="722133" y="1612752"/>
                    <a:pt x="723414" y="1623026"/>
                    <a:pt x="724863" y="1687159"/>
                  </a:cubicBezTo>
                  <a:close/>
                  <a:moveTo>
                    <a:pt x="668094" y="1442839"/>
                  </a:moveTo>
                  <a:cubicBezTo>
                    <a:pt x="607993" y="1443736"/>
                    <a:pt x="562412" y="1443569"/>
                    <a:pt x="518637" y="1442801"/>
                  </a:cubicBezTo>
                  <a:cubicBezTo>
                    <a:pt x="518624" y="1441801"/>
                    <a:pt x="515574" y="1220285"/>
                    <a:pt x="515382" y="1209332"/>
                  </a:cubicBezTo>
                  <a:cubicBezTo>
                    <a:pt x="739522" y="1207526"/>
                    <a:pt x="717814" y="1211459"/>
                    <a:pt x="717827" y="1212368"/>
                  </a:cubicBezTo>
                  <a:cubicBezTo>
                    <a:pt x="722107" y="1484846"/>
                    <a:pt x="736562" y="1441724"/>
                    <a:pt x="668094" y="1442839"/>
                  </a:cubicBezTo>
                  <a:close/>
                  <a:moveTo>
                    <a:pt x="515190" y="1197418"/>
                  </a:moveTo>
                  <a:cubicBezTo>
                    <a:pt x="510859" y="952675"/>
                    <a:pt x="507283" y="965845"/>
                    <a:pt x="514498" y="965819"/>
                  </a:cubicBezTo>
                  <a:cubicBezTo>
                    <a:pt x="610889" y="965563"/>
                    <a:pt x="619193" y="966063"/>
                    <a:pt x="668299" y="964653"/>
                  </a:cubicBezTo>
                  <a:cubicBezTo>
                    <a:pt x="726951" y="963039"/>
                    <a:pt x="713586" y="922941"/>
                    <a:pt x="717622" y="1198417"/>
                  </a:cubicBezTo>
                  <a:cubicBezTo>
                    <a:pt x="659893" y="1198109"/>
                    <a:pt x="636365" y="1196431"/>
                    <a:pt x="515190" y="1197418"/>
                  </a:cubicBezTo>
                  <a:close/>
                  <a:moveTo>
                    <a:pt x="360928" y="1944392"/>
                  </a:moveTo>
                  <a:cubicBezTo>
                    <a:pt x="412391" y="1943418"/>
                    <a:pt x="461292" y="1943367"/>
                    <a:pt x="514408" y="1944443"/>
                  </a:cubicBezTo>
                  <a:cubicBezTo>
                    <a:pt x="515651" y="1944469"/>
                    <a:pt x="519995" y="2177528"/>
                    <a:pt x="514434" y="2177630"/>
                  </a:cubicBezTo>
                  <a:cubicBezTo>
                    <a:pt x="506566" y="2177745"/>
                    <a:pt x="316705" y="2180923"/>
                    <a:pt x="316615" y="2172852"/>
                  </a:cubicBezTo>
                  <a:cubicBezTo>
                    <a:pt x="314065" y="1901821"/>
                    <a:pt x="291985" y="1945686"/>
                    <a:pt x="360928" y="1944392"/>
                  </a:cubicBezTo>
                  <a:close/>
                  <a:moveTo>
                    <a:pt x="360787" y="2189647"/>
                  </a:moveTo>
                  <a:cubicBezTo>
                    <a:pt x="411763" y="2190262"/>
                    <a:pt x="463791" y="2190339"/>
                    <a:pt x="514562" y="2189519"/>
                  </a:cubicBezTo>
                  <a:cubicBezTo>
                    <a:pt x="519688" y="2189442"/>
                    <a:pt x="519060" y="2162487"/>
                    <a:pt x="523481" y="2422039"/>
                  </a:cubicBezTo>
                  <a:cubicBezTo>
                    <a:pt x="426462" y="2423718"/>
                    <a:pt x="381201" y="2422578"/>
                    <a:pt x="320523" y="2422373"/>
                  </a:cubicBezTo>
                  <a:cubicBezTo>
                    <a:pt x="316154" y="2148472"/>
                    <a:pt x="302045" y="2188929"/>
                    <a:pt x="360787" y="2189647"/>
                  </a:cubicBezTo>
                  <a:close/>
                  <a:moveTo>
                    <a:pt x="523712" y="2435863"/>
                  </a:moveTo>
                  <a:cubicBezTo>
                    <a:pt x="526557" y="2617703"/>
                    <a:pt x="526800" y="2631718"/>
                    <a:pt x="527223" y="2665462"/>
                  </a:cubicBezTo>
                  <a:cubicBezTo>
                    <a:pt x="368450" y="2665027"/>
                    <a:pt x="386877" y="2665603"/>
                    <a:pt x="324342" y="2665885"/>
                  </a:cubicBezTo>
                  <a:cubicBezTo>
                    <a:pt x="319562" y="2360265"/>
                    <a:pt x="320998" y="2451979"/>
                    <a:pt x="320716" y="2434274"/>
                  </a:cubicBezTo>
                  <a:cubicBezTo>
                    <a:pt x="541627" y="2435068"/>
                    <a:pt x="523660" y="2432839"/>
                    <a:pt x="523712" y="2435863"/>
                  </a:cubicBezTo>
                  <a:close/>
                  <a:moveTo>
                    <a:pt x="360877" y="2677518"/>
                  </a:moveTo>
                  <a:cubicBezTo>
                    <a:pt x="557940" y="2675916"/>
                    <a:pt x="527313" y="2672534"/>
                    <a:pt x="527607" y="2698079"/>
                  </a:cubicBezTo>
                  <a:cubicBezTo>
                    <a:pt x="528222" y="2752078"/>
                    <a:pt x="528363" y="2757881"/>
                    <a:pt x="530721" y="2911153"/>
                  </a:cubicBezTo>
                  <a:cubicBezTo>
                    <a:pt x="394310" y="2911896"/>
                    <a:pt x="388761" y="2911281"/>
                    <a:pt x="328674" y="2911050"/>
                  </a:cubicBezTo>
                  <a:cubicBezTo>
                    <a:pt x="323586" y="2641954"/>
                    <a:pt x="309875" y="2678005"/>
                    <a:pt x="360877" y="2677518"/>
                  </a:cubicBezTo>
                  <a:close/>
                  <a:moveTo>
                    <a:pt x="360787" y="3167284"/>
                  </a:moveTo>
                  <a:cubicBezTo>
                    <a:pt x="409764" y="3167810"/>
                    <a:pt x="465533" y="3167784"/>
                    <a:pt x="514524" y="3167515"/>
                  </a:cubicBezTo>
                  <a:cubicBezTo>
                    <a:pt x="545215" y="3167348"/>
                    <a:pt x="530593" y="3137921"/>
                    <a:pt x="538115" y="3400471"/>
                  </a:cubicBezTo>
                  <a:cubicBezTo>
                    <a:pt x="383635" y="3401240"/>
                    <a:pt x="416351" y="3400830"/>
                    <a:pt x="334914" y="3400292"/>
                  </a:cubicBezTo>
                  <a:cubicBezTo>
                    <a:pt x="327956" y="3128608"/>
                    <a:pt x="322253" y="3166875"/>
                    <a:pt x="360787" y="3167284"/>
                  </a:cubicBezTo>
                  <a:close/>
                  <a:moveTo>
                    <a:pt x="360787" y="3412437"/>
                  </a:moveTo>
                  <a:cubicBezTo>
                    <a:pt x="412186" y="3412924"/>
                    <a:pt x="462355" y="3412898"/>
                    <a:pt x="514524" y="3412539"/>
                  </a:cubicBezTo>
                  <a:cubicBezTo>
                    <a:pt x="545830" y="3412322"/>
                    <a:pt x="538487" y="3374375"/>
                    <a:pt x="543139" y="3646046"/>
                  </a:cubicBezTo>
                  <a:cubicBezTo>
                    <a:pt x="474004" y="3646610"/>
                    <a:pt x="497826" y="3647289"/>
                    <a:pt x="340271" y="3646444"/>
                  </a:cubicBezTo>
                  <a:cubicBezTo>
                    <a:pt x="335683" y="3376450"/>
                    <a:pt x="324150" y="3412091"/>
                    <a:pt x="360787" y="3412437"/>
                  </a:cubicBezTo>
                  <a:close/>
                  <a:moveTo>
                    <a:pt x="360813" y="3658486"/>
                  </a:moveTo>
                  <a:cubicBezTo>
                    <a:pt x="555056" y="3659780"/>
                    <a:pt x="543305" y="3655706"/>
                    <a:pt x="543369" y="3659806"/>
                  </a:cubicBezTo>
                  <a:cubicBezTo>
                    <a:pt x="544728" y="3746716"/>
                    <a:pt x="542831" y="3746049"/>
                    <a:pt x="544215" y="3834779"/>
                  </a:cubicBezTo>
                  <a:cubicBezTo>
                    <a:pt x="545266" y="3902050"/>
                    <a:pt x="553108" y="3890712"/>
                    <a:pt x="514472" y="3890917"/>
                  </a:cubicBezTo>
                  <a:cubicBezTo>
                    <a:pt x="462868" y="3891199"/>
                    <a:pt x="412212" y="3891353"/>
                    <a:pt x="360928" y="3890456"/>
                  </a:cubicBezTo>
                  <a:cubicBezTo>
                    <a:pt x="338592" y="3890071"/>
                    <a:pt x="343808" y="3900628"/>
                    <a:pt x="342770" y="3834523"/>
                  </a:cubicBezTo>
                  <a:cubicBezTo>
                    <a:pt x="339592" y="3631198"/>
                    <a:pt x="332159" y="3658294"/>
                    <a:pt x="360813" y="3658486"/>
                  </a:cubicBezTo>
                  <a:close/>
                  <a:moveTo>
                    <a:pt x="360813" y="4147843"/>
                  </a:moveTo>
                  <a:cubicBezTo>
                    <a:pt x="583479" y="4149034"/>
                    <a:pt x="550584" y="4132329"/>
                    <a:pt x="551391" y="4184534"/>
                  </a:cubicBezTo>
                  <a:cubicBezTo>
                    <a:pt x="552737" y="4270752"/>
                    <a:pt x="551622" y="4272289"/>
                    <a:pt x="552993" y="4359481"/>
                  </a:cubicBezTo>
                  <a:cubicBezTo>
                    <a:pt x="553429" y="4386974"/>
                    <a:pt x="561182" y="4381452"/>
                    <a:pt x="514524" y="4381196"/>
                  </a:cubicBezTo>
                  <a:cubicBezTo>
                    <a:pt x="326008" y="4380184"/>
                    <a:pt x="351970" y="4387128"/>
                    <a:pt x="351535" y="4359212"/>
                  </a:cubicBezTo>
                  <a:cubicBezTo>
                    <a:pt x="347844" y="4122797"/>
                    <a:pt x="337054" y="4147715"/>
                    <a:pt x="360813" y="4147843"/>
                  </a:cubicBezTo>
                  <a:close/>
                  <a:moveTo>
                    <a:pt x="351932" y="4391842"/>
                  </a:moveTo>
                  <a:cubicBezTo>
                    <a:pt x="400435" y="4392906"/>
                    <a:pt x="388351" y="4392867"/>
                    <a:pt x="553570" y="4393265"/>
                  </a:cubicBezTo>
                  <a:cubicBezTo>
                    <a:pt x="554736" y="4453527"/>
                    <a:pt x="557235" y="4517378"/>
                    <a:pt x="557414" y="4624299"/>
                  </a:cubicBezTo>
                  <a:cubicBezTo>
                    <a:pt x="336362" y="4625849"/>
                    <a:pt x="354674" y="4628040"/>
                    <a:pt x="354457" y="4621339"/>
                  </a:cubicBezTo>
                  <a:cubicBezTo>
                    <a:pt x="350561" y="4500403"/>
                    <a:pt x="352470" y="4452234"/>
                    <a:pt x="351932" y="4391842"/>
                  </a:cubicBezTo>
                  <a:close/>
                  <a:moveTo>
                    <a:pt x="559926" y="4096803"/>
                  </a:moveTo>
                  <a:cubicBezTo>
                    <a:pt x="553262" y="3869151"/>
                    <a:pt x="545650" y="3902639"/>
                    <a:pt x="591347" y="3902639"/>
                  </a:cubicBezTo>
                  <a:cubicBezTo>
                    <a:pt x="786360" y="3902639"/>
                    <a:pt x="759398" y="3897579"/>
                    <a:pt x="759923" y="3923124"/>
                  </a:cubicBezTo>
                  <a:cubicBezTo>
                    <a:pt x="765139" y="4169455"/>
                    <a:pt x="767753" y="4135698"/>
                    <a:pt x="744969" y="4135698"/>
                  </a:cubicBezTo>
                  <a:cubicBezTo>
                    <a:pt x="668837" y="4135698"/>
                    <a:pt x="668401" y="4134199"/>
                    <a:pt x="591347" y="4134199"/>
                  </a:cubicBezTo>
                  <a:cubicBezTo>
                    <a:pt x="552955" y="4134186"/>
                    <a:pt x="561246" y="4142039"/>
                    <a:pt x="559926" y="4096803"/>
                  </a:cubicBezTo>
                  <a:close/>
                  <a:moveTo>
                    <a:pt x="591360" y="4146088"/>
                  </a:moveTo>
                  <a:cubicBezTo>
                    <a:pt x="666940" y="4146088"/>
                    <a:pt x="668363" y="4147587"/>
                    <a:pt x="744981" y="4147587"/>
                  </a:cubicBezTo>
                  <a:cubicBezTo>
                    <a:pt x="767574" y="4147587"/>
                    <a:pt x="762666" y="4140156"/>
                    <a:pt x="763358" y="4184559"/>
                  </a:cubicBezTo>
                  <a:cubicBezTo>
                    <a:pt x="766894" y="4410777"/>
                    <a:pt x="777582" y="4379813"/>
                    <a:pt x="744981" y="4379813"/>
                  </a:cubicBezTo>
                  <a:cubicBezTo>
                    <a:pt x="536693" y="4379813"/>
                    <a:pt x="564014" y="4392073"/>
                    <a:pt x="563501" y="4359277"/>
                  </a:cubicBezTo>
                  <a:cubicBezTo>
                    <a:pt x="559605" y="4111498"/>
                    <a:pt x="554723" y="4146088"/>
                    <a:pt x="591360" y="4146088"/>
                  </a:cubicBezTo>
                  <a:close/>
                  <a:moveTo>
                    <a:pt x="591360" y="4393303"/>
                  </a:moveTo>
                  <a:cubicBezTo>
                    <a:pt x="803839" y="4393303"/>
                    <a:pt x="767830" y="4373881"/>
                    <a:pt x="768676" y="4446828"/>
                  </a:cubicBezTo>
                  <a:cubicBezTo>
                    <a:pt x="771136" y="4660990"/>
                    <a:pt x="781426" y="4625734"/>
                    <a:pt x="744981" y="4625708"/>
                  </a:cubicBezTo>
                  <a:cubicBezTo>
                    <a:pt x="734486" y="4625708"/>
                    <a:pt x="567948" y="4625170"/>
                    <a:pt x="567948" y="4621545"/>
                  </a:cubicBezTo>
                  <a:cubicBezTo>
                    <a:pt x="567384" y="4358918"/>
                    <a:pt x="550059" y="4393303"/>
                    <a:pt x="591360" y="4393303"/>
                  </a:cubicBezTo>
                  <a:close/>
                  <a:moveTo>
                    <a:pt x="591360" y="4636072"/>
                  </a:moveTo>
                  <a:cubicBezTo>
                    <a:pt x="667351" y="4636072"/>
                    <a:pt x="666979" y="4637597"/>
                    <a:pt x="744981" y="4637597"/>
                  </a:cubicBezTo>
                  <a:cubicBezTo>
                    <a:pt x="777966" y="4637622"/>
                    <a:pt x="770303" y="4598574"/>
                    <a:pt x="774878" y="4869669"/>
                  </a:cubicBezTo>
                  <a:cubicBezTo>
                    <a:pt x="698541" y="4869387"/>
                    <a:pt x="635493" y="4870476"/>
                    <a:pt x="570908" y="4870195"/>
                  </a:cubicBezTo>
                  <a:cubicBezTo>
                    <a:pt x="566769" y="4598152"/>
                    <a:pt x="559772" y="4636072"/>
                    <a:pt x="591360" y="4636072"/>
                  </a:cubicBezTo>
                  <a:close/>
                  <a:moveTo>
                    <a:pt x="591360" y="4882134"/>
                  </a:moveTo>
                  <a:cubicBezTo>
                    <a:pt x="790255" y="4882134"/>
                    <a:pt x="775045" y="4879559"/>
                    <a:pt x="775109" y="4883992"/>
                  </a:cubicBezTo>
                  <a:cubicBezTo>
                    <a:pt x="779350" y="5154830"/>
                    <a:pt x="791934" y="5115629"/>
                    <a:pt x="744981" y="5115629"/>
                  </a:cubicBezTo>
                  <a:cubicBezTo>
                    <a:pt x="669145" y="5115629"/>
                    <a:pt x="670311" y="5114616"/>
                    <a:pt x="591360" y="5114616"/>
                  </a:cubicBezTo>
                  <a:cubicBezTo>
                    <a:pt x="571741" y="5114616"/>
                    <a:pt x="577033" y="5125532"/>
                    <a:pt x="575995" y="5058683"/>
                  </a:cubicBezTo>
                  <a:cubicBezTo>
                    <a:pt x="572804" y="4855116"/>
                    <a:pt x="558286" y="4882134"/>
                    <a:pt x="591360" y="4882134"/>
                  </a:cubicBezTo>
                  <a:close/>
                  <a:moveTo>
                    <a:pt x="779184" y="4446648"/>
                  </a:moveTo>
                  <a:cubicBezTo>
                    <a:pt x="778402" y="4378275"/>
                    <a:pt x="737152" y="4390164"/>
                    <a:pt x="975465" y="4391445"/>
                  </a:cubicBezTo>
                  <a:cubicBezTo>
                    <a:pt x="981206" y="4391484"/>
                    <a:pt x="981795" y="4363030"/>
                    <a:pt x="985870" y="4625580"/>
                  </a:cubicBezTo>
                  <a:cubicBezTo>
                    <a:pt x="758450" y="4626682"/>
                    <a:pt x="781183" y="4627220"/>
                    <a:pt x="781170" y="4621545"/>
                  </a:cubicBezTo>
                  <a:cubicBezTo>
                    <a:pt x="781029" y="4553979"/>
                    <a:pt x="780337" y="4548022"/>
                    <a:pt x="779184" y="4446648"/>
                  </a:cubicBezTo>
                  <a:close/>
                  <a:moveTo>
                    <a:pt x="986050" y="4637494"/>
                  </a:moveTo>
                  <a:cubicBezTo>
                    <a:pt x="990137" y="4900954"/>
                    <a:pt x="995071" y="4870246"/>
                    <a:pt x="975465" y="4870310"/>
                  </a:cubicBezTo>
                  <a:cubicBezTo>
                    <a:pt x="921836" y="4870528"/>
                    <a:pt x="875332" y="4870604"/>
                    <a:pt x="821843" y="4870028"/>
                  </a:cubicBezTo>
                  <a:cubicBezTo>
                    <a:pt x="778402" y="4869554"/>
                    <a:pt x="782336" y="4909473"/>
                    <a:pt x="781208" y="4637622"/>
                  </a:cubicBezTo>
                  <a:cubicBezTo>
                    <a:pt x="912225" y="4637738"/>
                    <a:pt x="923015" y="4637828"/>
                    <a:pt x="986050" y="4637494"/>
                  </a:cubicBezTo>
                  <a:close/>
                  <a:moveTo>
                    <a:pt x="821754" y="4881955"/>
                  </a:moveTo>
                  <a:cubicBezTo>
                    <a:pt x="1002222" y="4883902"/>
                    <a:pt x="989561" y="4879982"/>
                    <a:pt x="989625" y="4883966"/>
                  </a:cubicBezTo>
                  <a:cubicBezTo>
                    <a:pt x="993815" y="5151858"/>
                    <a:pt x="999133" y="5115513"/>
                    <a:pt x="975554" y="5115155"/>
                  </a:cubicBezTo>
                  <a:cubicBezTo>
                    <a:pt x="751863" y="5111849"/>
                    <a:pt x="790358" y="5135165"/>
                    <a:pt x="789166" y="5058683"/>
                  </a:cubicBezTo>
                  <a:cubicBezTo>
                    <a:pt x="785847" y="4846186"/>
                    <a:pt x="771379" y="4881417"/>
                    <a:pt x="821754" y="4881955"/>
                  </a:cubicBezTo>
                  <a:close/>
                  <a:moveTo>
                    <a:pt x="990855" y="4391535"/>
                  </a:moveTo>
                  <a:cubicBezTo>
                    <a:pt x="1020162" y="4391689"/>
                    <a:pt x="1192352" y="4391830"/>
                    <a:pt x="1194018" y="4391830"/>
                  </a:cubicBezTo>
                  <a:cubicBezTo>
                    <a:pt x="1194031" y="4392829"/>
                    <a:pt x="1197452" y="4594629"/>
                    <a:pt x="1198003" y="4624427"/>
                  </a:cubicBezTo>
                  <a:cubicBezTo>
                    <a:pt x="1129663" y="4624504"/>
                    <a:pt x="1197273" y="4624799"/>
                    <a:pt x="996365" y="4625542"/>
                  </a:cubicBezTo>
                  <a:cubicBezTo>
                    <a:pt x="992880" y="4401117"/>
                    <a:pt x="992982" y="4483749"/>
                    <a:pt x="990855" y="4391535"/>
                  </a:cubicBezTo>
                  <a:close/>
                  <a:moveTo>
                    <a:pt x="1198234" y="4636316"/>
                  </a:moveTo>
                  <a:cubicBezTo>
                    <a:pt x="1202655" y="4870028"/>
                    <a:pt x="1201912" y="4800605"/>
                    <a:pt x="1203103" y="4869772"/>
                  </a:cubicBezTo>
                  <a:cubicBezTo>
                    <a:pt x="1194492" y="4869772"/>
                    <a:pt x="1239663" y="4869644"/>
                    <a:pt x="999915" y="4870233"/>
                  </a:cubicBezTo>
                  <a:cubicBezTo>
                    <a:pt x="998890" y="4803308"/>
                    <a:pt x="999505" y="4827738"/>
                    <a:pt x="996558" y="4637443"/>
                  </a:cubicBezTo>
                  <a:cubicBezTo>
                    <a:pt x="1213509" y="4636521"/>
                    <a:pt x="1134981" y="4636380"/>
                    <a:pt x="1198234" y="4636316"/>
                  </a:cubicBezTo>
                  <a:close/>
                  <a:moveTo>
                    <a:pt x="1200938" y="4147907"/>
                  </a:moveTo>
                  <a:cubicBezTo>
                    <a:pt x="1292665" y="4147996"/>
                    <a:pt x="1292306" y="4145934"/>
                    <a:pt x="1404216" y="4146703"/>
                  </a:cubicBezTo>
                  <a:cubicBezTo>
                    <a:pt x="1405651" y="4271931"/>
                    <a:pt x="1407240" y="4253944"/>
                    <a:pt x="1409124" y="4379198"/>
                  </a:cubicBezTo>
                  <a:cubicBezTo>
                    <a:pt x="1272072" y="4378903"/>
                    <a:pt x="1299995" y="4379928"/>
                    <a:pt x="1204334" y="4379928"/>
                  </a:cubicBezTo>
                  <a:cubicBezTo>
                    <a:pt x="1202860" y="4290340"/>
                    <a:pt x="1202437" y="4229347"/>
                    <a:pt x="1200938" y="4147907"/>
                  </a:cubicBezTo>
                  <a:close/>
                  <a:moveTo>
                    <a:pt x="1206012" y="4391830"/>
                  </a:moveTo>
                  <a:cubicBezTo>
                    <a:pt x="1448324" y="4391830"/>
                    <a:pt x="1409072" y="4372228"/>
                    <a:pt x="1410072" y="4446776"/>
                  </a:cubicBezTo>
                  <a:cubicBezTo>
                    <a:pt x="1411084" y="4527973"/>
                    <a:pt x="1411815" y="4551084"/>
                    <a:pt x="1412327" y="4621570"/>
                  </a:cubicBezTo>
                  <a:cubicBezTo>
                    <a:pt x="1412366" y="4627169"/>
                    <a:pt x="1428730" y="4624453"/>
                    <a:pt x="1208524" y="4624414"/>
                  </a:cubicBezTo>
                  <a:cubicBezTo>
                    <a:pt x="1208485" y="4622313"/>
                    <a:pt x="1203898" y="4391830"/>
                    <a:pt x="1206012" y="4391830"/>
                  </a:cubicBezTo>
                  <a:close/>
                  <a:moveTo>
                    <a:pt x="1412443" y="4636687"/>
                  </a:moveTo>
                  <a:cubicBezTo>
                    <a:pt x="1412455" y="4637815"/>
                    <a:pt x="1415134" y="4867645"/>
                    <a:pt x="1415147" y="4868952"/>
                  </a:cubicBezTo>
                  <a:cubicBezTo>
                    <a:pt x="1332262" y="4867786"/>
                    <a:pt x="1276044" y="4869695"/>
                    <a:pt x="1213586" y="4869772"/>
                  </a:cubicBezTo>
                  <a:cubicBezTo>
                    <a:pt x="1212253" y="4791868"/>
                    <a:pt x="1213060" y="4869182"/>
                    <a:pt x="1208742" y="4636316"/>
                  </a:cubicBezTo>
                  <a:cubicBezTo>
                    <a:pt x="1280632" y="4636329"/>
                    <a:pt x="1331723" y="4637264"/>
                    <a:pt x="1412443" y="4636687"/>
                  </a:cubicBezTo>
                  <a:close/>
                  <a:moveTo>
                    <a:pt x="1415339" y="4880866"/>
                  </a:moveTo>
                  <a:cubicBezTo>
                    <a:pt x="1416864" y="4980306"/>
                    <a:pt x="1415877" y="4956157"/>
                    <a:pt x="1418453" y="5114219"/>
                  </a:cubicBezTo>
                  <a:cubicBezTo>
                    <a:pt x="1370219" y="5114873"/>
                    <a:pt x="1312758" y="5114437"/>
                    <a:pt x="1216302" y="5114412"/>
                  </a:cubicBezTo>
                  <a:cubicBezTo>
                    <a:pt x="1216290" y="5112951"/>
                    <a:pt x="1213842" y="4884978"/>
                    <a:pt x="1213829" y="4883761"/>
                  </a:cubicBezTo>
                  <a:cubicBezTo>
                    <a:pt x="1213765" y="4879495"/>
                    <a:pt x="1411007" y="4880802"/>
                    <a:pt x="1415339" y="4880866"/>
                  </a:cubicBezTo>
                  <a:close/>
                  <a:moveTo>
                    <a:pt x="1414711" y="4146792"/>
                  </a:moveTo>
                  <a:cubicBezTo>
                    <a:pt x="1532836" y="4147843"/>
                    <a:pt x="1441493" y="4146908"/>
                    <a:pt x="1618489" y="4148022"/>
                  </a:cubicBezTo>
                  <a:cubicBezTo>
                    <a:pt x="1620167" y="4277683"/>
                    <a:pt x="1619821" y="4304048"/>
                    <a:pt x="1621116" y="4379684"/>
                  </a:cubicBezTo>
                  <a:cubicBezTo>
                    <a:pt x="1455564" y="4379275"/>
                    <a:pt x="1551020" y="4379621"/>
                    <a:pt x="1419606" y="4379236"/>
                  </a:cubicBezTo>
                  <a:cubicBezTo>
                    <a:pt x="1417709" y="4255174"/>
                    <a:pt x="1416044" y="4264359"/>
                    <a:pt x="1414711" y="4146792"/>
                  </a:cubicBezTo>
                  <a:close/>
                  <a:moveTo>
                    <a:pt x="1436521" y="4391215"/>
                  </a:moveTo>
                  <a:cubicBezTo>
                    <a:pt x="1659303" y="4392111"/>
                    <a:pt x="1620821" y="4375854"/>
                    <a:pt x="1622525" y="4447404"/>
                  </a:cubicBezTo>
                  <a:cubicBezTo>
                    <a:pt x="1623973" y="4507168"/>
                    <a:pt x="1624640" y="4553723"/>
                    <a:pt x="1625562" y="4621660"/>
                  </a:cubicBezTo>
                  <a:cubicBezTo>
                    <a:pt x="1625614" y="4626169"/>
                    <a:pt x="1422874" y="4626003"/>
                    <a:pt x="1422848" y="4621506"/>
                  </a:cubicBezTo>
                  <a:cubicBezTo>
                    <a:pt x="1420913" y="4357995"/>
                    <a:pt x="1411353" y="4391099"/>
                    <a:pt x="1436521" y="4391215"/>
                  </a:cubicBezTo>
                  <a:close/>
                  <a:moveTo>
                    <a:pt x="1436585" y="4636469"/>
                  </a:moveTo>
                  <a:cubicBezTo>
                    <a:pt x="1490407" y="4635957"/>
                    <a:pt x="1536373" y="4636034"/>
                    <a:pt x="1590207" y="4636187"/>
                  </a:cubicBezTo>
                  <a:cubicBezTo>
                    <a:pt x="1636198" y="4636316"/>
                    <a:pt x="1625537" y="4594731"/>
                    <a:pt x="1630188" y="4868875"/>
                  </a:cubicBezTo>
                  <a:cubicBezTo>
                    <a:pt x="1574022" y="4869285"/>
                    <a:pt x="1542536" y="4871168"/>
                    <a:pt x="1425654" y="4869118"/>
                  </a:cubicBezTo>
                  <a:cubicBezTo>
                    <a:pt x="1421746" y="4601739"/>
                    <a:pt x="1418222" y="4636662"/>
                    <a:pt x="1436585" y="4636469"/>
                  </a:cubicBezTo>
                  <a:close/>
                  <a:moveTo>
                    <a:pt x="1436457" y="4881225"/>
                  </a:moveTo>
                  <a:cubicBezTo>
                    <a:pt x="1625716" y="4884786"/>
                    <a:pt x="1630317" y="4875946"/>
                    <a:pt x="1630445" y="4883966"/>
                  </a:cubicBezTo>
                  <a:cubicBezTo>
                    <a:pt x="1631777" y="4968878"/>
                    <a:pt x="1629919" y="4973144"/>
                    <a:pt x="1631265" y="5058940"/>
                  </a:cubicBezTo>
                  <a:cubicBezTo>
                    <a:pt x="1632315" y="5126454"/>
                    <a:pt x="1642926" y="5116320"/>
                    <a:pt x="1590399" y="5114578"/>
                  </a:cubicBezTo>
                  <a:cubicBezTo>
                    <a:pt x="1396168" y="5108211"/>
                    <a:pt x="1429345" y="5138048"/>
                    <a:pt x="1428051" y="5058722"/>
                  </a:cubicBezTo>
                  <a:cubicBezTo>
                    <a:pt x="1424834" y="4854373"/>
                    <a:pt x="1420606" y="4880930"/>
                    <a:pt x="1436457" y="4881225"/>
                  </a:cubicBezTo>
                  <a:close/>
                  <a:moveTo>
                    <a:pt x="1631841" y="4391599"/>
                  </a:moveTo>
                  <a:cubicBezTo>
                    <a:pt x="1798546" y="4391804"/>
                    <a:pt x="1667697" y="4391817"/>
                    <a:pt x="1836350" y="4392175"/>
                  </a:cubicBezTo>
                  <a:cubicBezTo>
                    <a:pt x="1840540" y="4662015"/>
                    <a:pt x="1846409" y="4625926"/>
                    <a:pt x="1820793" y="4625926"/>
                  </a:cubicBezTo>
                  <a:cubicBezTo>
                    <a:pt x="1819793" y="4625926"/>
                    <a:pt x="1636121" y="4625196"/>
                    <a:pt x="1636070" y="4621429"/>
                  </a:cubicBezTo>
                  <a:cubicBezTo>
                    <a:pt x="1633879" y="4459702"/>
                    <a:pt x="1633174" y="4463764"/>
                    <a:pt x="1631841" y="4391599"/>
                  </a:cubicBezTo>
                  <a:close/>
                  <a:moveTo>
                    <a:pt x="1820793" y="4637840"/>
                  </a:moveTo>
                  <a:cubicBezTo>
                    <a:pt x="1845205" y="4637840"/>
                    <a:pt x="1838707" y="4600560"/>
                    <a:pt x="1843462" y="4868785"/>
                  </a:cubicBezTo>
                  <a:cubicBezTo>
                    <a:pt x="1828622" y="4868696"/>
                    <a:pt x="1817038" y="4868721"/>
                    <a:pt x="1667094" y="4868747"/>
                  </a:cubicBezTo>
                  <a:cubicBezTo>
                    <a:pt x="1633994" y="4868747"/>
                    <a:pt x="1639991" y="4907244"/>
                    <a:pt x="1636275" y="4636252"/>
                  </a:cubicBezTo>
                  <a:cubicBezTo>
                    <a:pt x="1746391" y="4636316"/>
                    <a:pt x="1748967" y="4637840"/>
                    <a:pt x="1820793" y="4637840"/>
                  </a:cubicBezTo>
                  <a:close/>
                  <a:moveTo>
                    <a:pt x="1846332" y="4359251"/>
                  </a:moveTo>
                  <a:cubicBezTo>
                    <a:pt x="1842437" y="4109089"/>
                    <a:pt x="1823420" y="4145383"/>
                    <a:pt x="1897552" y="4147279"/>
                  </a:cubicBezTo>
                  <a:cubicBezTo>
                    <a:pt x="1948272" y="4148573"/>
                    <a:pt x="2000159" y="4148471"/>
                    <a:pt x="2044958" y="4147702"/>
                  </a:cubicBezTo>
                  <a:cubicBezTo>
                    <a:pt x="2047611" y="4367002"/>
                    <a:pt x="2046817" y="4324366"/>
                    <a:pt x="2047842" y="4380466"/>
                  </a:cubicBezTo>
                  <a:cubicBezTo>
                    <a:pt x="1813732" y="4386423"/>
                    <a:pt x="1846678" y="4381056"/>
                    <a:pt x="1846332" y="4359251"/>
                  </a:cubicBezTo>
                  <a:close/>
                  <a:moveTo>
                    <a:pt x="2048060" y="4392381"/>
                  </a:moveTo>
                  <a:cubicBezTo>
                    <a:pt x="2049623" y="4470156"/>
                    <a:pt x="2051045" y="4464404"/>
                    <a:pt x="2052493" y="4625106"/>
                  </a:cubicBezTo>
                  <a:cubicBezTo>
                    <a:pt x="2024583" y="4625362"/>
                    <a:pt x="1850484" y="4625913"/>
                    <a:pt x="1849574" y="4625913"/>
                  </a:cubicBezTo>
                  <a:cubicBezTo>
                    <a:pt x="1849702" y="4561819"/>
                    <a:pt x="1849677" y="4574707"/>
                    <a:pt x="1846832" y="4392214"/>
                  </a:cubicBezTo>
                  <a:cubicBezTo>
                    <a:pt x="1903421" y="4392457"/>
                    <a:pt x="1967392" y="4394417"/>
                    <a:pt x="2048060" y="4392381"/>
                  </a:cubicBezTo>
                  <a:close/>
                  <a:moveTo>
                    <a:pt x="2051468" y="4637007"/>
                  </a:moveTo>
                  <a:cubicBezTo>
                    <a:pt x="2052762" y="4637007"/>
                    <a:pt x="2056440" y="4868721"/>
                    <a:pt x="2056453" y="4869733"/>
                  </a:cubicBezTo>
                  <a:cubicBezTo>
                    <a:pt x="1937085" y="4871770"/>
                    <a:pt x="1908970" y="4869336"/>
                    <a:pt x="1853944" y="4868849"/>
                  </a:cubicBezTo>
                  <a:cubicBezTo>
                    <a:pt x="1852739" y="4799939"/>
                    <a:pt x="1849446" y="4733231"/>
                    <a:pt x="1849549" y="4637802"/>
                  </a:cubicBezTo>
                  <a:cubicBezTo>
                    <a:pt x="1850459" y="4637815"/>
                    <a:pt x="2032541" y="4637187"/>
                    <a:pt x="2051468" y="4637007"/>
                  </a:cubicBezTo>
                  <a:close/>
                  <a:moveTo>
                    <a:pt x="2056697" y="4883992"/>
                  </a:moveTo>
                  <a:cubicBezTo>
                    <a:pt x="2060784" y="5144710"/>
                    <a:pt x="2062924" y="5115027"/>
                    <a:pt x="2051468" y="5114898"/>
                  </a:cubicBezTo>
                  <a:cubicBezTo>
                    <a:pt x="1818127" y="5112400"/>
                    <a:pt x="1857032" y="5133641"/>
                    <a:pt x="1855866" y="5058709"/>
                  </a:cubicBezTo>
                  <a:cubicBezTo>
                    <a:pt x="1854508" y="4971799"/>
                    <a:pt x="1855610" y="4973516"/>
                    <a:pt x="1854200" y="4883761"/>
                  </a:cubicBezTo>
                  <a:cubicBezTo>
                    <a:pt x="1854136" y="4879111"/>
                    <a:pt x="2056684" y="4882993"/>
                    <a:pt x="2056697" y="4883992"/>
                  </a:cubicBezTo>
                  <a:close/>
                  <a:moveTo>
                    <a:pt x="2058555" y="4392111"/>
                  </a:moveTo>
                  <a:cubicBezTo>
                    <a:pt x="2097588" y="4391138"/>
                    <a:pt x="2104444" y="4391304"/>
                    <a:pt x="2262179" y="4391278"/>
                  </a:cubicBezTo>
                  <a:cubicBezTo>
                    <a:pt x="2263998" y="4497828"/>
                    <a:pt x="2262794" y="4402616"/>
                    <a:pt x="2266138" y="4625657"/>
                  </a:cubicBezTo>
                  <a:cubicBezTo>
                    <a:pt x="2039551" y="4625208"/>
                    <a:pt x="2063027" y="4625977"/>
                    <a:pt x="2062989" y="4621481"/>
                  </a:cubicBezTo>
                  <a:cubicBezTo>
                    <a:pt x="2061835" y="4483185"/>
                    <a:pt x="2059875" y="4456346"/>
                    <a:pt x="2058555" y="4392111"/>
                  </a:cubicBezTo>
                  <a:close/>
                  <a:moveTo>
                    <a:pt x="2266318" y="4637559"/>
                  </a:moveTo>
                  <a:cubicBezTo>
                    <a:pt x="2269611" y="4857089"/>
                    <a:pt x="2268035" y="4742020"/>
                    <a:pt x="2270073" y="4870220"/>
                  </a:cubicBezTo>
                  <a:cubicBezTo>
                    <a:pt x="2201489" y="4870105"/>
                    <a:pt x="2152806" y="4868260"/>
                    <a:pt x="2066961" y="4869554"/>
                  </a:cubicBezTo>
                  <a:cubicBezTo>
                    <a:pt x="2065846" y="4801373"/>
                    <a:pt x="2063873" y="4723111"/>
                    <a:pt x="2063130" y="4636892"/>
                  </a:cubicBezTo>
                  <a:cubicBezTo>
                    <a:pt x="2167543" y="4635983"/>
                    <a:pt x="2201194" y="4637443"/>
                    <a:pt x="2266318" y="4637559"/>
                  </a:cubicBezTo>
                  <a:close/>
                  <a:moveTo>
                    <a:pt x="2270265" y="4882122"/>
                  </a:moveTo>
                  <a:cubicBezTo>
                    <a:pt x="2271764" y="4990452"/>
                    <a:pt x="2270034" y="4941501"/>
                    <a:pt x="2272725" y="5114155"/>
                  </a:cubicBezTo>
                  <a:cubicBezTo>
                    <a:pt x="2195812" y="5114258"/>
                    <a:pt x="2176103" y="5116000"/>
                    <a:pt x="2070575" y="5115091"/>
                  </a:cubicBezTo>
                  <a:cubicBezTo>
                    <a:pt x="2068794" y="5046539"/>
                    <a:pt x="2068525" y="4969826"/>
                    <a:pt x="2067179" y="4883787"/>
                  </a:cubicBezTo>
                  <a:cubicBezTo>
                    <a:pt x="2067115" y="4878855"/>
                    <a:pt x="2058491" y="4881801"/>
                    <a:pt x="2270265" y="4882122"/>
                  </a:cubicBezTo>
                  <a:close/>
                  <a:moveTo>
                    <a:pt x="2272674" y="4391291"/>
                  </a:moveTo>
                  <a:cubicBezTo>
                    <a:pt x="2338182" y="4391278"/>
                    <a:pt x="2343398" y="4392316"/>
                    <a:pt x="2475247" y="4392650"/>
                  </a:cubicBezTo>
                  <a:cubicBezTo>
                    <a:pt x="2475260" y="4393674"/>
                    <a:pt x="2479309" y="4616138"/>
                    <a:pt x="2479502" y="4625503"/>
                  </a:cubicBezTo>
                  <a:cubicBezTo>
                    <a:pt x="2379714" y="4625477"/>
                    <a:pt x="2312233" y="4625708"/>
                    <a:pt x="2276621" y="4625670"/>
                  </a:cubicBezTo>
                  <a:cubicBezTo>
                    <a:pt x="2273430" y="4412404"/>
                    <a:pt x="2274225" y="4482737"/>
                    <a:pt x="2272674" y="4391291"/>
                  </a:cubicBezTo>
                  <a:close/>
                  <a:moveTo>
                    <a:pt x="2282016" y="4637571"/>
                  </a:moveTo>
                  <a:cubicBezTo>
                    <a:pt x="2521175" y="4637571"/>
                    <a:pt x="2479617" y="4619918"/>
                    <a:pt x="2481014" y="4709070"/>
                  </a:cubicBezTo>
                  <a:cubicBezTo>
                    <a:pt x="2482385" y="4796877"/>
                    <a:pt x="2482654" y="4790817"/>
                    <a:pt x="2483948" y="4870912"/>
                  </a:cubicBezTo>
                  <a:cubicBezTo>
                    <a:pt x="2386057" y="4871488"/>
                    <a:pt x="2366374" y="4870233"/>
                    <a:pt x="2280568" y="4870233"/>
                  </a:cubicBezTo>
                  <a:cubicBezTo>
                    <a:pt x="2276480" y="4610156"/>
                    <a:pt x="2274212" y="4637571"/>
                    <a:pt x="2282016" y="4637571"/>
                  </a:cubicBezTo>
                  <a:close/>
                  <a:moveTo>
                    <a:pt x="2282016" y="4882134"/>
                  </a:moveTo>
                  <a:cubicBezTo>
                    <a:pt x="2282926" y="4882134"/>
                    <a:pt x="2484140" y="4882621"/>
                    <a:pt x="2484166" y="4883992"/>
                  </a:cubicBezTo>
                  <a:cubicBezTo>
                    <a:pt x="2484192" y="4885529"/>
                    <a:pt x="2486972" y="5114143"/>
                    <a:pt x="2486985" y="5115680"/>
                  </a:cubicBezTo>
                  <a:cubicBezTo>
                    <a:pt x="2345986" y="5116410"/>
                    <a:pt x="2380342" y="5114168"/>
                    <a:pt x="2283220" y="5114155"/>
                  </a:cubicBezTo>
                  <a:cubicBezTo>
                    <a:pt x="2279184" y="4856320"/>
                    <a:pt x="2281106" y="4882134"/>
                    <a:pt x="2282016" y="4882134"/>
                  </a:cubicBezTo>
                  <a:close/>
                  <a:moveTo>
                    <a:pt x="2512525" y="4392790"/>
                  </a:moveTo>
                  <a:cubicBezTo>
                    <a:pt x="2588387" y="4393098"/>
                    <a:pt x="2590873" y="4392803"/>
                    <a:pt x="2666159" y="4393098"/>
                  </a:cubicBezTo>
                  <a:cubicBezTo>
                    <a:pt x="2697119" y="4393226"/>
                    <a:pt x="2689187" y="4356522"/>
                    <a:pt x="2692352" y="4625119"/>
                  </a:cubicBezTo>
                  <a:cubicBezTo>
                    <a:pt x="2469122" y="4626144"/>
                    <a:pt x="2490035" y="4627335"/>
                    <a:pt x="2489920" y="4621417"/>
                  </a:cubicBezTo>
                  <a:cubicBezTo>
                    <a:pt x="2484666" y="4356394"/>
                    <a:pt x="2476465" y="4392637"/>
                    <a:pt x="2512525" y="4392790"/>
                  </a:cubicBezTo>
                  <a:close/>
                  <a:moveTo>
                    <a:pt x="2692506" y="4637007"/>
                  </a:moveTo>
                  <a:cubicBezTo>
                    <a:pt x="2693211" y="4696131"/>
                    <a:pt x="2693954" y="4745735"/>
                    <a:pt x="2695492" y="4796620"/>
                  </a:cubicBezTo>
                  <a:cubicBezTo>
                    <a:pt x="2698349" y="4890692"/>
                    <a:pt x="2734410" y="4868900"/>
                    <a:pt x="2512499" y="4870707"/>
                  </a:cubicBezTo>
                  <a:cubicBezTo>
                    <a:pt x="2486511" y="4870912"/>
                    <a:pt x="2495635" y="4906514"/>
                    <a:pt x="2490253" y="4637405"/>
                  </a:cubicBezTo>
                  <a:cubicBezTo>
                    <a:pt x="2676859" y="4637430"/>
                    <a:pt x="2604098" y="4637430"/>
                    <a:pt x="2692506" y="4637007"/>
                  </a:cubicBezTo>
                  <a:close/>
                  <a:moveTo>
                    <a:pt x="2512602" y="4882621"/>
                  </a:moveTo>
                  <a:cubicBezTo>
                    <a:pt x="2513511" y="4882608"/>
                    <a:pt x="2697452" y="4880802"/>
                    <a:pt x="2697503" y="4883992"/>
                  </a:cubicBezTo>
                  <a:cubicBezTo>
                    <a:pt x="2701694" y="5152525"/>
                    <a:pt x="2715995" y="5114514"/>
                    <a:pt x="2666146" y="5114924"/>
                  </a:cubicBezTo>
                  <a:cubicBezTo>
                    <a:pt x="2589476" y="5115552"/>
                    <a:pt x="2584812" y="5114937"/>
                    <a:pt x="2512525" y="5115513"/>
                  </a:cubicBezTo>
                  <a:cubicBezTo>
                    <a:pt x="2492739" y="5115642"/>
                    <a:pt x="2497775" y="5126121"/>
                    <a:pt x="2496724" y="5058709"/>
                  </a:cubicBezTo>
                  <a:cubicBezTo>
                    <a:pt x="2493636" y="4855859"/>
                    <a:pt x="2487498" y="4882826"/>
                    <a:pt x="2512602" y="4882621"/>
                  </a:cubicBezTo>
                  <a:close/>
                  <a:moveTo>
                    <a:pt x="2699413" y="4393187"/>
                  </a:moveTo>
                  <a:cubicBezTo>
                    <a:pt x="2826918" y="4393418"/>
                    <a:pt x="2808593" y="4392624"/>
                    <a:pt x="2896809" y="4392624"/>
                  </a:cubicBezTo>
                  <a:cubicBezTo>
                    <a:pt x="2907266" y="4392624"/>
                    <a:pt x="2902460" y="4364990"/>
                    <a:pt x="2906625" y="4626272"/>
                  </a:cubicBezTo>
                  <a:cubicBezTo>
                    <a:pt x="2827418" y="4626490"/>
                    <a:pt x="2814744" y="4624670"/>
                    <a:pt x="2702873" y="4625055"/>
                  </a:cubicBezTo>
                  <a:cubicBezTo>
                    <a:pt x="2702001" y="4557464"/>
                    <a:pt x="2702962" y="4618509"/>
                    <a:pt x="2699413" y="4393187"/>
                  </a:cubicBezTo>
                  <a:close/>
                  <a:moveTo>
                    <a:pt x="2743047" y="4636905"/>
                  </a:moveTo>
                  <a:cubicBezTo>
                    <a:pt x="2819076" y="4636905"/>
                    <a:pt x="2819870" y="4638199"/>
                    <a:pt x="2896796" y="4638199"/>
                  </a:cubicBezTo>
                  <a:cubicBezTo>
                    <a:pt x="2911802" y="4638199"/>
                    <a:pt x="2906587" y="4609361"/>
                    <a:pt x="2910841" y="4870643"/>
                  </a:cubicBezTo>
                  <a:cubicBezTo>
                    <a:pt x="2834363" y="4870848"/>
                    <a:pt x="2805684" y="4869490"/>
                    <a:pt x="2707768" y="4869836"/>
                  </a:cubicBezTo>
                  <a:cubicBezTo>
                    <a:pt x="2703103" y="4599548"/>
                    <a:pt x="2686778" y="4636905"/>
                    <a:pt x="2743047" y="4636905"/>
                  </a:cubicBezTo>
                  <a:close/>
                  <a:moveTo>
                    <a:pt x="2909290" y="4184380"/>
                  </a:moveTo>
                  <a:cubicBezTo>
                    <a:pt x="2908496" y="4133315"/>
                    <a:pt x="2873922" y="4148381"/>
                    <a:pt x="3113709" y="4147510"/>
                  </a:cubicBezTo>
                  <a:cubicBezTo>
                    <a:pt x="3115862" y="4275377"/>
                    <a:pt x="3114529" y="4277632"/>
                    <a:pt x="3116349" y="4380351"/>
                  </a:cubicBezTo>
                  <a:cubicBezTo>
                    <a:pt x="3073779" y="4380850"/>
                    <a:pt x="3056248" y="4380710"/>
                    <a:pt x="2913968" y="4380735"/>
                  </a:cubicBezTo>
                  <a:cubicBezTo>
                    <a:pt x="2912468" y="4273417"/>
                    <a:pt x="2910662" y="4271751"/>
                    <a:pt x="2909290" y="4184380"/>
                  </a:cubicBezTo>
                  <a:close/>
                  <a:moveTo>
                    <a:pt x="3116566" y="4392252"/>
                  </a:moveTo>
                  <a:cubicBezTo>
                    <a:pt x="3117784" y="4456308"/>
                    <a:pt x="3119693" y="4491884"/>
                    <a:pt x="3120770" y="4621596"/>
                  </a:cubicBezTo>
                  <a:cubicBezTo>
                    <a:pt x="3120795" y="4625106"/>
                    <a:pt x="3144374" y="4624875"/>
                    <a:pt x="2917107" y="4626234"/>
                  </a:cubicBezTo>
                  <a:cubicBezTo>
                    <a:pt x="2913596" y="4405909"/>
                    <a:pt x="2915313" y="4484940"/>
                    <a:pt x="2914134" y="4392624"/>
                  </a:cubicBezTo>
                  <a:cubicBezTo>
                    <a:pt x="3056428" y="4392598"/>
                    <a:pt x="3079289" y="4392714"/>
                    <a:pt x="3116566" y="4392252"/>
                  </a:cubicBezTo>
                  <a:close/>
                  <a:moveTo>
                    <a:pt x="3120911" y="4636841"/>
                  </a:moveTo>
                  <a:cubicBezTo>
                    <a:pt x="3120923" y="4637853"/>
                    <a:pt x="3123486" y="4868823"/>
                    <a:pt x="3123499" y="4869746"/>
                  </a:cubicBezTo>
                  <a:cubicBezTo>
                    <a:pt x="3016561" y="4868324"/>
                    <a:pt x="2972735" y="4870335"/>
                    <a:pt x="2921336" y="4870591"/>
                  </a:cubicBezTo>
                  <a:cubicBezTo>
                    <a:pt x="2920285" y="4805588"/>
                    <a:pt x="2920196" y="4820065"/>
                    <a:pt x="2917300" y="4638135"/>
                  </a:cubicBezTo>
                  <a:cubicBezTo>
                    <a:pt x="2976234" y="4637789"/>
                    <a:pt x="3020444" y="4634701"/>
                    <a:pt x="3120911" y="4636841"/>
                  </a:cubicBezTo>
                  <a:close/>
                  <a:moveTo>
                    <a:pt x="3123320" y="4096855"/>
                  </a:moveTo>
                  <a:cubicBezTo>
                    <a:pt x="3119257" y="3880207"/>
                    <a:pt x="3117361" y="3903472"/>
                    <a:pt x="3127472" y="3903395"/>
                  </a:cubicBezTo>
                  <a:cubicBezTo>
                    <a:pt x="3354290" y="3901550"/>
                    <a:pt x="3323035" y="3898245"/>
                    <a:pt x="3323138" y="3922137"/>
                  </a:cubicBezTo>
                  <a:cubicBezTo>
                    <a:pt x="3324201" y="4173081"/>
                    <a:pt x="3339964" y="4134724"/>
                    <a:pt x="3281170" y="4135121"/>
                  </a:cubicBezTo>
                  <a:cubicBezTo>
                    <a:pt x="3207627" y="4135621"/>
                    <a:pt x="3209895" y="4135237"/>
                    <a:pt x="3127395" y="4135557"/>
                  </a:cubicBezTo>
                  <a:cubicBezTo>
                    <a:pt x="3122820" y="4135583"/>
                    <a:pt x="3124166" y="4141386"/>
                    <a:pt x="3123320" y="4096855"/>
                  </a:cubicBezTo>
                  <a:close/>
                  <a:moveTo>
                    <a:pt x="3127459" y="4147458"/>
                  </a:moveTo>
                  <a:cubicBezTo>
                    <a:pt x="3362363" y="4146497"/>
                    <a:pt x="3325355" y="4136121"/>
                    <a:pt x="3326124" y="4184559"/>
                  </a:cubicBezTo>
                  <a:cubicBezTo>
                    <a:pt x="3329802" y="4420206"/>
                    <a:pt x="3344218" y="4380940"/>
                    <a:pt x="3281260" y="4380172"/>
                  </a:cubicBezTo>
                  <a:cubicBezTo>
                    <a:pt x="3100856" y="4377981"/>
                    <a:pt x="3126997" y="4390830"/>
                    <a:pt x="3126498" y="4359277"/>
                  </a:cubicBezTo>
                  <a:cubicBezTo>
                    <a:pt x="3122782" y="4122259"/>
                    <a:pt x="3123973" y="4147458"/>
                    <a:pt x="3127459" y="4147458"/>
                  </a:cubicBezTo>
                  <a:close/>
                  <a:moveTo>
                    <a:pt x="3127497" y="4392111"/>
                  </a:moveTo>
                  <a:cubicBezTo>
                    <a:pt x="3372987" y="4389126"/>
                    <a:pt x="3329712" y="4380607"/>
                    <a:pt x="3331519" y="4446930"/>
                  </a:cubicBezTo>
                  <a:cubicBezTo>
                    <a:pt x="3333172" y="4507770"/>
                    <a:pt x="3334146" y="4561871"/>
                    <a:pt x="3333954" y="4621519"/>
                  </a:cubicBezTo>
                  <a:cubicBezTo>
                    <a:pt x="3333928" y="4629539"/>
                    <a:pt x="3132239" y="4625157"/>
                    <a:pt x="3131316" y="4625144"/>
                  </a:cubicBezTo>
                  <a:cubicBezTo>
                    <a:pt x="3129804" y="4450978"/>
                    <a:pt x="3126024" y="4392137"/>
                    <a:pt x="3127497" y="4392111"/>
                  </a:cubicBezTo>
                  <a:close/>
                  <a:moveTo>
                    <a:pt x="3333915" y="4638161"/>
                  </a:moveTo>
                  <a:cubicBezTo>
                    <a:pt x="3333864" y="4722752"/>
                    <a:pt x="3336709" y="4797300"/>
                    <a:pt x="3337913" y="4868580"/>
                  </a:cubicBezTo>
                  <a:cubicBezTo>
                    <a:pt x="3277710" y="4868875"/>
                    <a:pt x="3244572" y="4871335"/>
                    <a:pt x="3133982" y="4869887"/>
                  </a:cubicBezTo>
                  <a:cubicBezTo>
                    <a:pt x="3133969" y="4868747"/>
                    <a:pt x="3131419" y="4637981"/>
                    <a:pt x="3131406" y="4637071"/>
                  </a:cubicBezTo>
                  <a:cubicBezTo>
                    <a:pt x="3174091" y="4637981"/>
                    <a:pt x="3332428" y="4638161"/>
                    <a:pt x="3333915" y="4638161"/>
                  </a:cubicBezTo>
                  <a:close/>
                  <a:moveTo>
                    <a:pt x="3338118" y="4880482"/>
                  </a:moveTo>
                  <a:cubicBezTo>
                    <a:pt x="3339515" y="4966482"/>
                    <a:pt x="3339451" y="5018713"/>
                    <a:pt x="3341424" y="5114296"/>
                  </a:cubicBezTo>
                  <a:lnTo>
                    <a:pt x="3138082" y="5114386"/>
                  </a:lnTo>
                  <a:cubicBezTo>
                    <a:pt x="3137429" y="5083422"/>
                    <a:pt x="3134264" y="4887451"/>
                    <a:pt x="3134199" y="4883825"/>
                  </a:cubicBezTo>
                  <a:cubicBezTo>
                    <a:pt x="3134174" y="4881686"/>
                    <a:pt x="3116362" y="4881609"/>
                    <a:pt x="3338118" y="4880482"/>
                  </a:cubicBezTo>
                  <a:close/>
                  <a:moveTo>
                    <a:pt x="3340719" y="4392508"/>
                  </a:moveTo>
                  <a:cubicBezTo>
                    <a:pt x="3428999" y="4392675"/>
                    <a:pt x="3413250" y="4391740"/>
                    <a:pt x="3543844" y="4391689"/>
                  </a:cubicBezTo>
                  <a:cubicBezTo>
                    <a:pt x="3544574" y="4454501"/>
                    <a:pt x="3543844" y="4530035"/>
                    <a:pt x="3547586" y="4623864"/>
                  </a:cubicBezTo>
                  <a:cubicBezTo>
                    <a:pt x="3415339" y="4623799"/>
                    <a:pt x="3446325" y="4626349"/>
                    <a:pt x="3344449" y="4626272"/>
                  </a:cubicBezTo>
                  <a:cubicBezTo>
                    <a:pt x="3344769" y="4519825"/>
                    <a:pt x="3341924" y="4452810"/>
                    <a:pt x="3340719" y="4392508"/>
                  </a:cubicBezTo>
                  <a:close/>
                  <a:moveTo>
                    <a:pt x="3358083" y="4638173"/>
                  </a:moveTo>
                  <a:cubicBezTo>
                    <a:pt x="3585171" y="4638173"/>
                    <a:pt x="3548380" y="4610232"/>
                    <a:pt x="3549918" y="4709044"/>
                  </a:cubicBezTo>
                  <a:cubicBezTo>
                    <a:pt x="3551225" y="4792790"/>
                    <a:pt x="3550277" y="4792329"/>
                    <a:pt x="3551366" y="4869477"/>
                  </a:cubicBezTo>
                  <a:cubicBezTo>
                    <a:pt x="3550456" y="4869464"/>
                    <a:pt x="3373384" y="4868490"/>
                    <a:pt x="3348408" y="4868554"/>
                  </a:cubicBezTo>
                  <a:cubicBezTo>
                    <a:pt x="3344051" y="4611667"/>
                    <a:pt x="3337542" y="4638173"/>
                    <a:pt x="3358083" y="4638173"/>
                  </a:cubicBezTo>
                  <a:close/>
                  <a:moveTo>
                    <a:pt x="3358083" y="4880430"/>
                  </a:moveTo>
                  <a:cubicBezTo>
                    <a:pt x="3573228" y="4880430"/>
                    <a:pt x="3551545" y="4880892"/>
                    <a:pt x="3551583" y="4884005"/>
                  </a:cubicBezTo>
                  <a:cubicBezTo>
                    <a:pt x="3555813" y="5154241"/>
                    <a:pt x="3568871" y="5113412"/>
                    <a:pt x="3511807" y="5113412"/>
                  </a:cubicBezTo>
                  <a:cubicBezTo>
                    <a:pt x="3435176" y="5113412"/>
                    <a:pt x="3433459" y="5114296"/>
                    <a:pt x="3358070" y="5114296"/>
                  </a:cubicBezTo>
                  <a:cubicBezTo>
                    <a:pt x="3349741" y="5114296"/>
                    <a:pt x="3351919" y="5122867"/>
                    <a:pt x="3350907" y="5058735"/>
                  </a:cubicBezTo>
                  <a:cubicBezTo>
                    <a:pt x="3347793" y="4858511"/>
                    <a:pt x="3343679" y="4880430"/>
                    <a:pt x="3358083" y="4880430"/>
                  </a:cubicBezTo>
                  <a:close/>
                  <a:moveTo>
                    <a:pt x="3755144" y="4184534"/>
                  </a:moveTo>
                  <a:cubicBezTo>
                    <a:pt x="3758693" y="4410059"/>
                    <a:pt x="3764434" y="4380568"/>
                    <a:pt x="3742688" y="4380223"/>
                  </a:cubicBezTo>
                  <a:cubicBezTo>
                    <a:pt x="3698362" y="4379505"/>
                    <a:pt x="3659765" y="4379518"/>
                    <a:pt x="3588682" y="4379710"/>
                  </a:cubicBezTo>
                  <a:cubicBezTo>
                    <a:pt x="3542588" y="4379826"/>
                    <a:pt x="3554416" y="4412917"/>
                    <a:pt x="3550853" y="4184354"/>
                  </a:cubicBezTo>
                  <a:cubicBezTo>
                    <a:pt x="3550123" y="4136966"/>
                    <a:pt x="3540294" y="4147087"/>
                    <a:pt x="3588759" y="4146497"/>
                  </a:cubicBezTo>
                  <a:cubicBezTo>
                    <a:pt x="3783976" y="4144140"/>
                    <a:pt x="3754452" y="4139605"/>
                    <a:pt x="3755144" y="4184534"/>
                  </a:cubicBezTo>
                  <a:close/>
                  <a:moveTo>
                    <a:pt x="3750069" y="3922394"/>
                  </a:moveTo>
                  <a:cubicBezTo>
                    <a:pt x="3752196" y="3973741"/>
                    <a:pt x="3752273" y="3988422"/>
                    <a:pt x="3753849" y="4097085"/>
                  </a:cubicBezTo>
                  <a:cubicBezTo>
                    <a:pt x="3754477" y="4143103"/>
                    <a:pt x="3757809" y="4135852"/>
                    <a:pt x="3742790" y="4135378"/>
                  </a:cubicBezTo>
                  <a:cubicBezTo>
                    <a:pt x="3497570" y="4127358"/>
                    <a:pt x="3549316" y="4201560"/>
                    <a:pt x="3547086" y="3901819"/>
                  </a:cubicBezTo>
                  <a:cubicBezTo>
                    <a:pt x="3780491" y="3902729"/>
                    <a:pt x="3748864" y="3893402"/>
                    <a:pt x="3750069" y="3922394"/>
                  </a:cubicBezTo>
                  <a:close/>
                  <a:moveTo>
                    <a:pt x="3745366" y="3659857"/>
                  </a:moveTo>
                  <a:cubicBezTo>
                    <a:pt x="3749403" y="3918614"/>
                    <a:pt x="3750607" y="3890212"/>
                    <a:pt x="3742611" y="3890276"/>
                  </a:cubicBezTo>
                  <a:cubicBezTo>
                    <a:pt x="3506246" y="3891852"/>
                    <a:pt x="3547355" y="3903472"/>
                    <a:pt x="3546279" y="3834523"/>
                  </a:cubicBezTo>
                  <a:cubicBezTo>
                    <a:pt x="3544882" y="3746242"/>
                    <a:pt x="3544510" y="3752557"/>
                    <a:pt x="3543011" y="3659626"/>
                  </a:cubicBezTo>
                  <a:cubicBezTo>
                    <a:pt x="3542972" y="3656462"/>
                    <a:pt x="3745328" y="3657666"/>
                    <a:pt x="3745366" y="3659857"/>
                  </a:cubicBezTo>
                  <a:close/>
                  <a:moveTo>
                    <a:pt x="3745135" y="3645611"/>
                  </a:moveTo>
                  <a:cubicBezTo>
                    <a:pt x="3640901" y="3647674"/>
                    <a:pt x="3600241" y="3645688"/>
                    <a:pt x="3542780" y="3645380"/>
                  </a:cubicBezTo>
                  <a:cubicBezTo>
                    <a:pt x="3541588" y="3573715"/>
                    <a:pt x="3539077" y="3492404"/>
                    <a:pt x="3538935" y="3412642"/>
                  </a:cubicBezTo>
                  <a:cubicBezTo>
                    <a:pt x="3611402" y="3412937"/>
                    <a:pt x="3583799" y="3413910"/>
                    <a:pt x="3741099" y="3413526"/>
                  </a:cubicBezTo>
                  <a:cubicBezTo>
                    <a:pt x="3743892" y="3585706"/>
                    <a:pt x="3744174" y="3586231"/>
                    <a:pt x="3745135" y="3645611"/>
                  </a:cubicBezTo>
                  <a:close/>
                  <a:moveTo>
                    <a:pt x="3740920" y="3401599"/>
                  </a:moveTo>
                  <a:cubicBezTo>
                    <a:pt x="3512666" y="3402201"/>
                    <a:pt x="3538935" y="3401150"/>
                    <a:pt x="3538935" y="3397691"/>
                  </a:cubicBezTo>
                  <a:cubicBezTo>
                    <a:pt x="3538821" y="3284775"/>
                    <a:pt x="3535963" y="3224793"/>
                    <a:pt x="3534758" y="3166913"/>
                  </a:cubicBezTo>
                  <a:cubicBezTo>
                    <a:pt x="3601612" y="3167374"/>
                    <a:pt x="3607712" y="3169936"/>
                    <a:pt x="3737575" y="3168591"/>
                  </a:cubicBezTo>
                  <a:cubicBezTo>
                    <a:pt x="3738882" y="3261407"/>
                    <a:pt x="3737434" y="3186578"/>
                    <a:pt x="3740920" y="3401599"/>
                  </a:cubicBezTo>
                  <a:close/>
                  <a:moveTo>
                    <a:pt x="3736012" y="2960373"/>
                  </a:moveTo>
                  <a:cubicBezTo>
                    <a:pt x="3737370" y="3046925"/>
                    <a:pt x="3735691" y="3047706"/>
                    <a:pt x="3737062" y="3135244"/>
                  </a:cubicBezTo>
                  <a:cubicBezTo>
                    <a:pt x="3737575" y="3167079"/>
                    <a:pt x="3767138" y="3156536"/>
                    <a:pt x="3534515" y="3155024"/>
                  </a:cubicBezTo>
                  <a:cubicBezTo>
                    <a:pt x="3532631" y="3056123"/>
                    <a:pt x="3534502" y="3045528"/>
                    <a:pt x="3532157" y="2923336"/>
                  </a:cubicBezTo>
                  <a:cubicBezTo>
                    <a:pt x="3773379" y="2923695"/>
                    <a:pt x="3735255" y="2912293"/>
                    <a:pt x="3736012" y="2960373"/>
                  </a:cubicBezTo>
                  <a:close/>
                  <a:moveTo>
                    <a:pt x="3729758" y="2678043"/>
                  </a:moveTo>
                  <a:cubicBezTo>
                    <a:pt x="3733987" y="2925463"/>
                    <a:pt x="3732449" y="2815505"/>
                    <a:pt x="3735025" y="2911909"/>
                  </a:cubicBezTo>
                  <a:cubicBezTo>
                    <a:pt x="3494443" y="2911986"/>
                    <a:pt x="3532285" y="2923093"/>
                    <a:pt x="3531029" y="2872656"/>
                  </a:cubicBezTo>
                  <a:cubicBezTo>
                    <a:pt x="3529530" y="2812700"/>
                    <a:pt x="3528620" y="2759188"/>
                    <a:pt x="3528364" y="2697964"/>
                  </a:cubicBezTo>
                  <a:cubicBezTo>
                    <a:pt x="3528223" y="2669908"/>
                    <a:pt x="3496673" y="2676044"/>
                    <a:pt x="3729758" y="2678043"/>
                  </a:cubicBezTo>
                  <a:close/>
                  <a:moveTo>
                    <a:pt x="3727643" y="2435837"/>
                  </a:moveTo>
                  <a:cubicBezTo>
                    <a:pt x="3729220" y="2536058"/>
                    <a:pt x="3726708" y="2493871"/>
                    <a:pt x="3729553" y="2666154"/>
                  </a:cubicBezTo>
                  <a:cubicBezTo>
                    <a:pt x="3728259" y="2666141"/>
                    <a:pt x="3529709" y="2665386"/>
                    <a:pt x="3528159" y="2665373"/>
                  </a:cubicBezTo>
                  <a:cubicBezTo>
                    <a:pt x="3527057" y="2532074"/>
                    <a:pt x="3524583" y="2532458"/>
                    <a:pt x="3523123" y="2433006"/>
                  </a:cubicBezTo>
                  <a:cubicBezTo>
                    <a:pt x="3524058" y="2433006"/>
                    <a:pt x="3727631" y="2434927"/>
                    <a:pt x="3727643" y="2435837"/>
                  </a:cubicBezTo>
                  <a:close/>
                  <a:moveTo>
                    <a:pt x="3722389" y="2188878"/>
                  </a:moveTo>
                  <a:cubicBezTo>
                    <a:pt x="3729104" y="2503121"/>
                    <a:pt x="3726759" y="2383850"/>
                    <a:pt x="3727426" y="2422142"/>
                  </a:cubicBezTo>
                  <a:cubicBezTo>
                    <a:pt x="3643324" y="2424205"/>
                    <a:pt x="3585837" y="2421258"/>
                    <a:pt x="3522956" y="2421117"/>
                  </a:cubicBezTo>
                  <a:cubicBezTo>
                    <a:pt x="3521854" y="2347184"/>
                    <a:pt x="3521803" y="2294800"/>
                    <a:pt x="3519637" y="2188801"/>
                  </a:cubicBezTo>
                  <a:cubicBezTo>
                    <a:pt x="3581301" y="2188827"/>
                    <a:pt x="3664134" y="2189711"/>
                    <a:pt x="3722389" y="2188878"/>
                  </a:cubicBezTo>
                  <a:close/>
                  <a:moveTo>
                    <a:pt x="3722056" y="2173710"/>
                  </a:moveTo>
                  <a:cubicBezTo>
                    <a:pt x="3722184" y="2179270"/>
                    <a:pt x="3738433" y="2176977"/>
                    <a:pt x="3519393" y="2176900"/>
                  </a:cubicBezTo>
                  <a:cubicBezTo>
                    <a:pt x="3519368" y="2175721"/>
                    <a:pt x="3514960" y="1943944"/>
                    <a:pt x="3514947" y="1942996"/>
                  </a:cubicBezTo>
                  <a:cubicBezTo>
                    <a:pt x="3515869" y="1942996"/>
                    <a:pt x="3717546" y="1944136"/>
                    <a:pt x="3718519" y="1944149"/>
                  </a:cubicBezTo>
                  <a:cubicBezTo>
                    <a:pt x="3719263" y="1996072"/>
                    <a:pt x="3719903" y="2075372"/>
                    <a:pt x="3722056" y="2173710"/>
                  </a:cubicBezTo>
                  <a:close/>
                  <a:moveTo>
                    <a:pt x="3715739" y="1736699"/>
                  </a:moveTo>
                  <a:cubicBezTo>
                    <a:pt x="3717110" y="1824045"/>
                    <a:pt x="3716648" y="1823878"/>
                    <a:pt x="3718020" y="1911442"/>
                  </a:cubicBezTo>
                  <a:cubicBezTo>
                    <a:pt x="3718494" y="1941548"/>
                    <a:pt x="3749633" y="1931184"/>
                    <a:pt x="3514742" y="1931094"/>
                  </a:cubicBezTo>
                  <a:cubicBezTo>
                    <a:pt x="3512640" y="1805546"/>
                    <a:pt x="3514498" y="1834460"/>
                    <a:pt x="3512076" y="1699855"/>
                  </a:cubicBezTo>
                  <a:cubicBezTo>
                    <a:pt x="3750082" y="1699855"/>
                    <a:pt x="3714944" y="1685519"/>
                    <a:pt x="3715739" y="1736699"/>
                  </a:cubicBezTo>
                  <a:close/>
                  <a:moveTo>
                    <a:pt x="3712369" y="1474482"/>
                  </a:moveTo>
                  <a:cubicBezTo>
                    <a:pt x="3717674" y="1728615"/>
                    <a:pt x="3726708" y="1687440"/>
                    <a:pt x="3665634" y="1687440"/>
                  </a:cubicBezTo>
                  <a:cubicBezTo>
                    <a:pt x="3588592" y="1687440"/>
                    <a:pt x="3588925" y="1687953"/>
                    <a:pt x="3511846" y="1687953"/>
                  </a:cubicBezTo>
                  <a:cubicBezTo>
                    <a:pt x="3509808" y="1581557"/>
                    <a:pt x="3509462" y="1599326"/>
                    <a:pt x="3508181" y="1453946"/>
                  </a:cubicBezTo>
                  <a:cubicBezTo>
                    <a:pt x="3739843" y="1453959"/>
                    <a:pt x="3711766" y="1445414"/>
                    <a:pt x="3712369" y="1474482"/>
                  </a:cubicBezTo>
                  <a:close/>
                  <a:moveTo>
                    <a:pt x="3707460" y="1212368"/>
                  </a:moveTo>
                  <a:cubicBezTo>
                    <a:pt x="3711741" y="1485295"/>
                    <a:pt x="3726977" y="1441853"/>
                    <a:pt x="3665634" y="1441853"/>
                  </a:cubicBezTo>
                  <a:cubicBezTo>
                    <a:pt x="3589553" y="1441853"/>
                    <a:pt x="3588682" y="1442058"/>
                    <a:pt x="3511807" y="1442058"/>
                  </a:cubicBezTo>
                  <a:cubicBezTo>
                    <a:pt x="3506707" y="1442058"/>
                    <a:pt x="3508283" y="1449104"/>
                    <a:pt x="3507309" y="1386880"/>
                  </a:cubicBezTo>
                  <a:cubicBezTo>
                    <a:pt x="3504131" y="1182915"/>
                    <a:pt x="3502978" y="1209524"/>
                    <a:pt x="3511807" y="1209524"/>
                  </a:cubicBezTo>
                  <a:cubicBezTo>
                    <a:pt x="3721556" y="1209524"/>
                    <a:pt x="3707358" y="1205527"/>
                    <a:pt x="3707460" y="1212368"/>
                  </a:cubicBezTo>
                  <a:close/>
                  <a:moveTo>
                    <a:pt x="3707230" y="1196803"/>
                  </a:moveTo>
                  <a:cubicBezTo>
                    <a:pt x="3634853" y="1195970"/>
                    <a:pt x="3587285" y="1197610"/>
                    <a:pt x="3505400" y="1197623"/>
                  </a:cubicBezTo>
                  <a:cubicBezTo>
                    <a:pt x="3500877" y="934855"/>
                    <a:pt x="3494315" y="963565"/>
                    <a:pt x="3511820" y="963565"/>
                  </a:cubicBezTo>
                  <a:cubicBezTo>
                    <a:pt x="3576483" y="963565"/>
                    <a:pt x="3593782" y="963718"/>
                    <a:pt x="3665646" y="963718"/>
                  </a:cubicBezTo>
                  <a:cubicBezTo>
                    <a:pt x="3716995" y="963731"/>
                    <a:pt x="3703065" y="921531"/>
                    <a:pt x="3707230" y="1196803"/>
                  </a:cubicBezTo>
                  <a:close/>
                  <a:moveTo>
                    <a:pt x="3700297" y="775511"/>
                  </a:moveTo>
                  <a:cubicBezTo>
                    <a:pt x="3701912" y="828715"/>
                    <a:pt x="3701937" y="840476"/>
                    <a:pt x="3703757" y="952060"/>
                  </a:cubicBezTo>
                  <a:cubicBezTo>
                    <a:pt x="3681062" y="951765"/>
                    <a:pt x="3516241" y="951650"/>
                    <a:pt x="3500415" y="951701"/>
                  </a:cubicBezTo>
                  <a:cubicBezTo>
                    <a:pt x="3496173" y="684873"/>
                    <a:pt x="3489394" y="720641"/>
                    <a:pt x="3511820" y="720641"/>
                  </a:cubicBezTo>
                  <a:cubicBezTo>
                    <a:pt x="3737216" y="720641"/>
                    <a:pt x="3698016" y="699849"/>
                    <a:pt x="3700297" y="775511"/>
                  </a:cubicBezTo>
                  <a:close/>
                  <a:moveTo>
                    <a:pt x="3696632" y="513192"/>
                  </a:moveTo>
                  <a:cubicBezTo>
                    <a:pt x="3700118" y="742113"/>
                    <a:pt x="3707819" y="707049"/>
                    <a:pt x="3665634" y="707049"/>
                  </a:cubicBezTo>
                  <a:cubicBezTo>
                    <a:pt x="3470890" y="707049"/>
                    <a:pt x="3496122" y="718771"/>
                    <a:pt x="3495648" y="687858"/>
                  </a:cubicBezTo>
                  <a:cubicBezTo>
                    <a:pt x="3491804" y="442590"/>
                    <a:pt x="3487498" y="475207"/>
                    <a:pt x="3511820" y="475207"/>
                  </a:cubicBezTo>
                  <a:cubicBezTo>
                    <a:pt x="3729809" y="475207"/>
                    <a:pt x="3695851" y="463305"/>
                    <a:pt x="3696632" y="513192"/>
                  </a:cubicBezTo>
                  <a:close/>
                  <a:moveTo>
                    <a:pt x="3511820" y="229555"/>
                  </a:moveTo>
                  <a:cubicBezTo>
                    <a:pt x="3720916" y="229555"/>
                    <a:pt x="3692455" y="224571"/>
                    <a:pt x="3692480" y="250860"/>
                  </a:cubicBezTo>
                  <a:cubicBezTo>
                    <a:pt x="3692480" y="498971"/>
                    <a:pt x="3708806" y="462870"/>
                    <a:pt x="3665634" y="462870"/>
                  </a:cubicBezTo>
                  <a:cubicBezTo>
                    <a:pt x="3461190" y="462870"/>
                    <a:pt x="3493380" y="473939"/>
                    <a:pt x="3492265" y="425539"/>
                  </a:cubicBezTo>
                  <a:cubicBezTo>
                    <a:pt x="3487280" y="198142"/>
                    <a:pt x="3480463" y="229555"/>
                    <a:pt x="3511820" y="229555"/>
                  </a:cubicBezTo>
                  <a:close/>
                  <a:moveTo>
                    <a:pt x="3489920" y="951753"/>
                  </a:moveTo>
                  <a:cubicBezTo>
                    <a:pt x="3435816" y="952099"/>
                    <a:pt x="3287155" y="957864"/>
                    <a:pt x="3286834" y="949818"/>
                  </a:cubicBezTo>
                  <a:cubicBezTo>
                    <a:pt x="3283528" y="868007"/>
                    <a:pt x="3283694" y="789424"/>
                    <a:pt x="3282772" y="720359"/>
                  </a:cubicBezTo>
                  <a:cubicBezTo>
                    <a:pt x="3502042" y="720436"/>
                    <a:pt x="3395271" y="720564"/>
                    <a:pt x="3485691" y="720641"/>
                  </a:cubicBezTo>
                  <a:cubicBezTo>
                    <a:pt x="3487639" y="829651"/>
                    <a:pt x="3486037" y="707331"/>
                    <a:pt x="3489920" y="951753"/>
                  </a:cubicBezTo>
                  <a:close/>
                  <a:moveTo>
                    <a:pt x="3485153" y="688063"/>
                  </a:moveTo>
                  <a:cubicBezTo>
                    <a:pt x="3485601" y="716964"/>
                    <a:pt x="3517446" y="708548"/>
                    <a:pt x="3282605" y="708471"/>
                  </a:cubicBezTo>
                  <a:cubicBezTo>
                    <a:pt x="3280094" y="532703"/>
                    <a:pt x="3282580" y="663594"/>
                    <a:pt x="3279761" y="474451"/>
                  </a:cubicBezTo>
                  <a:cubicBezTo>
                    <a:pt x="3563284" y="475489"/>
                    <a:pt x="3458857" y="475117"/>
                    <a:pt x="3482795" y="475181"/>
                  </a:cubicBezTo>
                  <a:cubicBezTo>
                    <a:pt x="3485102" y="600166"/>
                    <a:pt x="3483564" y="586650"/>
                    <a:pt x="3485153" y="688063"/>
                  </a:cubicBezTo>
                  <a:close/>
                  <a:moveTo>
                    <a:pt x="3281234" y="230721"/>
                  </a:moveTo>
                  <a:cubicBezTo>
                    <a:pt x="3508770" y="230272"/>
                    <a:pt x="3477503" y="220856"/>
                    <a:pt x="3478297" y="251039"/>
                  </a:cubicBezTo>
                  <a:cubicBezTo>
                    <a:pt x="3484909" y="504122"/>
                    <a:pt x="3494046" y="463472"/>
                    <a:pt x="3434996" y="462985"/>
                  </a:cubicBezTo>
                  <a:cubicBezTo>
                    <a:pt x="3248198" y="461474"/>
                    <a:pt x="3279799" y="475514"/>
                    <a:pt x="3279094" y="428331"/>
                  </a:cubicBezTo>
                  <a:cubicBezTo>
                    <a:pt x="3275980" y="207161"/>
                    <a:pt x="3273238" y="230746"/>
                    <a:pt x="3281234" y="230721"/>
                  </a:cubicBezTo>
                  <a:close/>
                  <a:moveTo>
                    <a:pt x="3276352" y="950356"/>
                  </a:moveTo>
                  <a:cubicBezTo>
                    <a:pt x="3276454" y="952906"/>
                    <a:pt x="3300533" y="951842"/>
                    <a:pt x="3073945" y="953085"/>
                  </a:cubicBezTo>
                  <a:cubicBezTo>
                    <a:pt x="3070818" y="818197"/>
                    <a:pt x="3071600" y="785324"/>
                    <a:pt x="3070754" y="719104"/>
                  </a:cubicBezTo>
                  <a:cubicBezTo>
                    <a:pt x="3171336" y="719463"/>
                    <a:pt x="3072100" y="720295"/>
                    <a:pt x="3272290" y="720359"/>
                  </a:cubicBezTo>
                  <a:cubicBezTo>
                    <a:pt x="3273212" y="790269"/>
                    <a:pt x="3273058" y="868609"/>
                    <a:pt x="3276352" y="950356"/>
                  </a:cubicBezTo>
                  <a:close/>
                  <a:moveTo>
                    <a:pt x="3269855" y="513192"/>
                  </a:moveTo>
                  <a:cubicBezTo>
                    <a:pt x="3271200" y="599013"/>
                    <a:pt x="3270457" y="600947"/>
                    <a:pt x="3271816" y="688063"/>
                  </a:cubicBezTo>
                  <a:cubicBezTo>
                    <a:pt x="3272290" y="718156"/>
                    <a:pt x="3302891" y="707997"/>
                    <a:pt x="3070588" y="707202"/>
                  </a:cubicBezTo>
                  <a:cubicBezTo>
                    <a:pt x="3069473" y="626826"/>
                    <a:pt x="3068922" y="625634"/>
                    <a:pt x="3066487" y="474630"/>
                  </a:cubicBezTo>
                  <a:cubicBezTo>
                    <a:pt x="3305146" y="474477"/>
                    <a:pt x="3269073" y="461269"/>
                    <a:pt x="3269855" y="513192"/>
                  </a:cubicBezTo>
                  <a:close/>
                  <a:moveTo>
                    <a:pt x="3204308" y="230823"/>
                  </a:moveTo>
                  <a:cubicBezTo>
                    <a:pt x="3276313" y="230823"/>
                    <a:pt x="3265075" y="225174"/>
                    <a:pt x="3265613" y="250975"/>
                  </a:cubicBezTo>
                  <a:cubicBezTo>
                    <a:pt x="3266882" y="311699"/>
                    <a:pt x="3267676" y="364455"/>
                    <a:pt x="3268573" y="428523"/>
                  </a:cubicBezTo>
                  <a:cubicBezTo>
                    <a:pt x="3269240" y="473106"/>
                    <a:pt x="3306248" y="462537"/>
                    <a:pt x="3066308" y="462729"/>
                  </a:cubicBezTo>
                  <a:cubicBezTo>
                    <a:pt x="3063783" y="305448"/>
                    <a:pt x="3063796" y="301438"/>
                    <a:pt x="3062527" y="250668"/>
                  </a:cubicBezTo>
                  <a:cubicBezTo>
                    <a:pt x="3061861" y="224059"/>
                    <a:pt x="3036911" y="230695"/>
                    <a:pt x="3204308" y="230823"/>
                  </a:cubicBezTo>
                  <a:close/>
                  <a:moveTo>
                    <a:pt x="3050558" y="953149"/>
                  </a:moveTo>
                  <a:cubicBezTo>
                    <a:pt x="2974478" y="953149"/>
                    <a:pt x="2974901" y="951625"/>
                    <a:pt x="2896809" y="951625"/>
                  </a:cubicBezTo>
                  <a:cubicBezTo>
                    <a:pt x="2845756" y="951625"/>
                    <a:pt x="2860146" y="995515"/>
                    <a:pt x="2855482" y="720103"/>
                  </a:cubicBezTo>
                  <a:cubicBezTo>
                    <a:pt x="2942352" y="721026"/>
                    <a:pt x="2973453" y="718925"/>
                    <a:pt x="3060259" y="719066"/>
                  </a:cubicBezTo>
                  <a:cubicBezTo>
                    <a:pt x="3063604" y="987777"/>
                    <a:pt x="3069114" y="953149"/>
                    <a:pt x="3050558" y="953149"/>
                  </a:cubicBezTo>
                  <a:close/>
                  <a:moveTo>
                    <a:pt x="3056620" y="513166"/>
                  </a:moveTo>
                  <a:cubicBezTo>
                    <a:pt x="3060157" y="736924"/>
                    <a:pt x="3064027" y="707177"/>
                    <a:pt x="3050558" y="707177"/>
                  </a:cubicBezTo>
                  <a:cubicBezTo>
                    <a:pt x="2826265" y="707177"/>
                    <a:pt x="2855431" y="717887"/>
                    <a:pt x="2854956" y="687858"/>
                  </a:cubicBezTo>
                  <a:cubicBezTo>
                    <a:pt x="2853560" y="598347"/>
                    <a:pt x="2854610" y="600025"/>
                    <a:pt x="2853239" y="512987"/>
                  </a:cubicBezTo>
                  <a:cubicBezTo>
                    <a:pt x="2852496" y="466867"/>
                    <a:pt x="2841168" y="474848"/>
                    <a:pt x="2896796" y="474848"/>
                  </a:cubicBezTo>
                  <a:cubicBezTo>
                    <a:pt x="3088233" y="474848"/>
                    <a:pt x="3055761" y="460103"/>
                    <a:pt x="3056620" y="513166"/>
                  </a:cubicBezTo>
                  <a:close/>
                  <a:moveTo>
                    <a:pt x="3052032" y="251013"/>
                  </a:moveTo>
                  <a:cubicBezTo>
                    <a:pt x="3053352" y="303488"/>
                    <a:pt x="3053391" y="311879"/>
                    <a:pt x="3055812" y="462742"/>
                  </a:cubicBezTo>
                  <a:cubicBezTo>
                    <a:pt x="3033361" y="462742"/>
                    <a:pt x="2875075" y="462921"/>
                    <a:pt x="2852432" y="463165"/>
                  </a:cubicBezTo>
                  <a:lnTo>
                    <a:pt x="2848652" y="229901"/>
                  </a:lnTo>
                  <a:cubicBezTo>
                    <a:pt x="3090322" y="226058"/>
                    <a:pt x="3051404" y="226122"/>
                    <a:pt x="3052032" y="251013"/>
                  </a:cubicBezTo>
                  <a:close/>
                  <a:moveTo>
                    <a:pt x="2845986" y="775408"/>
                  </a:moveTo>
                  <a:cubicBezTo>
                    <a:pt x="2847024" y="830573"/>
                    <a:pt x="2846665" y="809896"/>
                    <a:pt x="2848947" y="952035"/>
                  </a:cubicBezTo>
                  <a:cubicBezTo>
                    <a:pt x="2782810" y="953328"/>
                    <a:pt x="2809529" y="954866"/>
                    <a:pt x="2645515" y="953303"/>
                  </a:cubicBezTo>
                  <a:cubicBezTo>
                    <a:pt x="2642542" y="714197"/>
                    <a:pt x="2644272" y="793088"/>
                    <a:pt x="2643516" y="718796"/>
                  </a:cubicBezTo>
                  <a:cubicBezTo>
                    <a:pt x="2886673" y="718681"/>
                    <a:pt x="2844666" y="708791"/>
                    <a:pt x="2845986" y="775408"/>
                  </a:cubicBezTo>
                  <a:close/>
                  <a:moveTo>
                    <a:pt x="2842744" y="513192"/>
                  </a:moveTo>
                  <a:cubicBezTo>
                    <a:pt x="2846191" y="739550"/>
                    <a:pt x="2852125" y="708291"/>
                    <a:pt x="2820011" y="707638"/>
                  </a:cubicBezTo>
                  <a:cubicBezTo>
                    <a:pt x="2771956" y="706664"/>
                    <a:pt x="2763089" y="706857"/>
                    <a:pt x="2643375" y="706908"/>
                  </a:cubicBezTo>
                  <a:cubicBezTo>
                    <a:pt x="2641939" y="594260"/>
                    <a:pt x="2639646" y="594888"/>
                    <a:pt x="2638390" y="475361"/>
                  </a:cubicBezTo>
                  <a:cubicBezTo>
                    <a:pt x="2878343" y="477705"/>
                    <a:pt x="2841898" y="460423"/>
                    <a:pt x="2842744" y="513192"/>
                  </a:cubicBezTo>
                  <a:close/>
                  <a:moveTo>
                    <a:pt x="2666120" y="230951"/>
                  </a:moveTo>
                  <a:cubicBezTo>
                    <a:pt x="2718250" y="231643"/>
                    <a:pt x="2768522" y="231758"/>
                    <a:pt x="2820037" y="230516"/>
                  </a:cubicBezTo>
                  <a:cubicBezTo>
                    <a:pt x="2845487" y="229875"/>
                    <a:pt x="2837605" y="195221"/>
                    <a:pt x="2841937" y="463305"/>
                  </a:cubicBezTo>
                  <a:cubicBezTo>
                    <a:pt x="2750607" y="464612"/>
                    <a:pt x="2786450" y="464933"/>
                    <a:pt x="2638274" y="463485"/>
                  </a:cubicBezTo>
                  <a:cubicBezTo>
                    <a:pt x="2636070" y="191634"/>
                    <a:pt x="2623717" y="230400"/>
                    <a:pt x="2666120" y="230951"/>
                  </a:cubicBezTo>
                  <a:close/>
                  <a:moveTo>
                    <a:pt x="2638902" y="1198763"/>
                  </a:moveTo>
                  <a:cubicBezTo>
                    <a:pt x="2588682" y="1199122"/>
                    <a:pt x="2523545" y="1198763"/>
                    <a:pt x="2437470" y="1198763"/>
                  </a:cubicBezTo>
                  <a:cubicBezTo>
                    <a:pt x="2437329" y="1190256"/>
                    <a:pt x="2433882" y="991019"/>
                    <a:pt x="2433241" y="964192"/>
                  </a:cubicBezTo>
                  <a:cubicBezTo>
                    <a:pt x="2434176" y="964192"/>
                    <a:pt x="2633738" y="965102"/>
                    <a:pt x="2635148" y="965115"/>
                  </a:cubicBezTo>
                  <a:cubicBezTo>
                    <a:pt x="2636198" y="1050424"/>
                    <a:pt x="2638005" y="1142561"/>
                    <a:pt x="2638902" y="1198763"/>
                  </a:cubicBezTo>
                  <a:close/>
                  <a:moveTo>
                    <a:pt x="2633187" y="775280"/>
                  </a:moveTo>
                  <a:cubicBezTo>
                    <a:pt x="2632738" y="989020"/>
                    <a:pt x="2655971" y="953072"/>
                    <a:pt x="2589361" y="953072"/>
                  </a:cubicBezTo>
                  <a:cubicBezTo>
                    <a:pt x="2415211" y="953072"/>
                    <a:pt x="2432972" y="953059"/>
                    <a:pt x="2432895" y="949946"/>
                  </a:cubicBezTo>
                  <a:cubicBezTo>
                    <a:pt x="2431870" y="907452"/>
                    <a:pt x="2425296" y="719347"/>
                    <a:pt x="2435740" y="719347"/>
                  </a:cubicBezTo>
                  <a:cubicBezTo>
                    <a:pt x="2673233" y="719347"/>
                    <a:pt x="2633341" y="701860"/>
                    <a:pt x="2633187" y="775280"/>
                  </a:cubicBezTo>
                  <a:close/>
                  <a:moveTo>
                    <a:pt x="2628407" y="513192"/>
                  </a:moveTo>
                  <a:cubicBezTo>
                    <a:pt x="2631983" y="741229"/>
                    <a:pt x="2647245" y="706908"/>
                    <a:pt x="2589361" y="706933"/>
                  </a:cubicBezTo>
                  <a:cubicBezTo>
                    <a:pt x="2406138" y="706933"/>
                    <a:pt x="2429371" y="716119"/>
                    <a:pt x="2428922" y="687832"/>
                  </a:cubicBezTo>
                  <a:cubicBezTo>
                    <a:pt x="2428820" y="680991"/>
                    <a:pt x="2425795" y="484700"/>
                    <a:pt x="2425629" y="473823"/>
                  </a:cubicBezTo>
                  <a:cubicBezTo>
                    <a:pt x="2669017" y="473311"/>
                    <a:pt x="2627651" y="465483"/>
                    <a:pt x="2628407" y="513192"/>
                  </a:cubicBezTo>
                  <a:close/>
                  <a:moveTo>
                    <a:pt x="2435740" y="231092"/>
                  </a:moveTo>
                  <a:cubicBezTo>
                    <a:pt x="2653742" y="231092"/>
                    <a:pt x="2624486" y="222022"/>
                    <a:pt x="2625114" y="250399"/>
                  </a:cubicBezTo>
                  <a:cubicBezTo>
                    <a:pt x="2630906" y="505121"/>
                    <a:pt x="2635724" y="463267"/>
                    <a:pt x="2589361" y="463267"/>
                  </a:cubicBezTo>
                  <a:cubicBezTo>
                    <a:pt x="2512755" y="463267"/>
                    <a:pt x="2512678" y="461922"/>
                    <a:pt x="2435740" y="461922"/>
                  </a:cubicBezTo>
                  <a:cubicBezTo>
                    <a:pt x="2422041" y="461922"/>
                    <a:pt x="2425539" y="468609"/>
                    <a:pt x="2424950" y="425564"/>
                  </a:cubicBezTo>
                  <a:cubicBezTo>
                    <a:pt x="2421913" y="201153"/>
                    <a:pt x="2416069" y="231092"/>
                    <a:pt x="2435740" y="231092"/>
                  </a:cubicBezTo>
                  <a:close/>
                  <a:moveTo>
                    <a:pt x="2418888" y="719373"/>
                  </a:moveTo>
                  <a:cubicBezTo>
                    <a:pt x="2419773" y="783633"/>
                    <a:pt x="2419786" y="843422"/>
                    <a:pt x="2422451" y="952316"/>
                  </a:cubicBezTo>
                  <a:cubicBezTo>
                    <a:pt x="2208332" y="952701"/>
                    <a:pt x="2219737" y="955225"/>
                    <a:pt x="2219609" y="950446"/>
                  </a:cubicBezTo>
                  <a:cubicBezTo>
                    <a:pt x="2219122" y="929782"/>
                    <a:pt x="2215226" y="721038"/>
                    <a:pt x="2215213" y="720103"/>
                  </a:cubicBezTo>
                  <a:cubicBezTo>
                    <a:pt x="2322574" y="721013"/>
                    <a:pt x="2353790" y="719514"/>
                    <a:pt x="2418888" y="719373"/>
                  </a:cubicBezTo>
                  <a:close/>
                  <a:moveTo>
                    <a:pt x="2418722" y="707471"/>
                  </a:moveTo>
                  <a:cubicBezTo>
                    <a:pt x="2183958" y="707971"/>
                    <a:pt x="2215149" y="716888"/>
                    <a:pt x="2214688" y="687832"/>
                  </a:cubicBezTo>
                  <a:cubicBezTo>
                    <a:pt x="2213317" y="600320"/>
                    <a:pt x="2213688" y="600269"/>
                    <a:pt x="2212317" y="512987"/>
                  </a:cubicBezTo>
                  <a:cubicBezTo>
                    <a:pt x="2211548" y="464279"/>
                    <a:pt x="2171733" y="475233"/>
                    <a:pt x="2415121" y="473875"/>
                  </a:cubicBezTo>
                  <a:cubicBezTo>
                    <a:pt x="2415134" y="474848"/>
                    <a:pt x="2418402" y="685231"/>
                    <a:pt x="2418722" y="707471"/>
                  </a:cubicBezTo>
                  <a:close/>
                  <a:moveTo>
                    <a:pt x="2411161" y="231028"/>
                  </a:moveTo>
                  <a:cubicBezTo>
                    <a:pt x="2413750" y="361599"/>
                    <a:pt x="2413545" y="365775"/>
                    <a:pt x="2414954" y="461973"/>
                  </a:cubicBezTo>
                  <a:cubicBezTo>
                    <a:pt x="2179473" y="463216"/>
                    <a:pt x="2211856" y="478704"/>
                    <a:pt x="2210638" y="425513"/>
                  </a:cubicBezTo>
                  <a:cubicBezTo>
                    <a:pt x="2208729" y="342228"/>
                    <a:pt x="2208242" y="294469"/>
                    <a:pt x="2208063" y="250821"/>
                  </a:cubicBezTo>
                  <a:cubicBezTo>
                    <a:pt x="2207935" y="221087"/>
                    <a:pt x="2178025" y="229875"/>
                    <a:pt x="2411161" y="231028"/>
                  </a:cubicBezTo>
                  <a:close/>
                  <a:moveTo>
                    <a:pt x="2205231" y="952560"/>
                  </a:moveTo>
                  <a:cubicBezTo>
                    <a:pt x="2079955" y="949857"/>
                    <a:pt x="2004593" y="954546"/>
                    <a:pt x="2004541" y="950049"/>
                  </a:cubicBezTo>
                  <a:cubicBezTo>
                    <a:pt x="2001696" y="677468"/>
                    <a:pt x="1984717" y="718246"/>
                    <a:pt x="2051366" y="719142"/>
                  </a:cubicBezTo>
                  <a:cubicBezTo>
                    <a:pt x="2114593" y="719988"/>
                    <a:pt x="2131303" y="719309"/>
                    <a:pt x="2204731" y="719988"/>
                  </a:cubicBezTo>
                  <a:cubicBezTo>
                    <a:pt x="2209178" y="982743"/>
                    <a:pt x="2211510" y="952675"/>
                    <a:pt x="2205231" y="952560"/>
                  </a:cubicBezTo>
                  <a:close/>
                  <a:moveTo>
                    <a:pt x="2201822" y="513192"/>
                  </a:moveTo>
                  <a:cubicBezTo>
                    <a:pt x="2203193" y="600512"/>
                    <a:pt x="2202822" y="600422"/>
                    <a:pt x="2204193" y="688037"/>
                  </a:cubicBezTo>
                  <a:cubicBezTo>
                    <a:pt x="2204654" y="717029"/>
                    <a:pt x="2236280" y="707625"/>
                    <a:pt x="2001184" y="706780"/>
                  </a:cubicBezTo>
                  <a:cubicBezTo>
                    <a:pt x="1999300" y="582820"/>
                    <a:pt x="2001081" y="584101"/>
                    <a:pt x="1998826" y="475758"/>
                  </a:cubicBezTo>
                  <a:cubicBezTo>
                    <a:pt x="2232744" y="474361"/>
                    <a:pt x="2200989" y="459398"/>
                    <a:pt x="2201822" y="513192"/>
                  </a:cubicBezTo>
                  <a:close/>
                  <a:moveTo>
                    <a:pt x="2197439" y="230657"/>
                  </a:moveTo>
                  <a:cubicBezTo>
                    <a:pt x="2198247" y="362534"/>
                    <a:pt x="2199272" y="381225"/>
                    <a:pt x="2200938" y="462908"/>
                  </a:cubicBezTo>
                  <a:cubicBezTo>
                    <a:pt x="2153344" y="461896"/>
                    <a:pt x="2102406" y="461883"/>
                    <a:pt x="2051315" y="463049"/>
                  </a:cubicBezTo>
                  <a:cubicBezTo>
                    <a:pt x="1982385" y="464625"/>
                    <a:pt x="2000376" y="502418"/>
                    <a:pt x="1993803" y="250693"/>
                  </a:cubicBezTo>
                  <a:cubicBezTo>
                    <a:pt x="1992880" y="215681"/>
                    <a:pt x="1967404" y="235422"/>
                    <a:pt x="2197439" y="230657"/>
                  </a:cubicBezTo>
                  <a:close/>
                  <a:moveTo>
                    <a:pt x="1974542" y="952086"/>
                  </a:moveTo>
                  <a:cubicBezTo>
                    <a:pt x="1824035" y="952111"/>
                    <a:pt x="1810426" y="952086"/>
                    <a:pt x="1791293" y="952176"/>
                  </a:cubicBezTo>
                  <a:cubicBezTo>
                    <a:pt x="1787731" y="826217"/>
                    <a:pt x="1789346" y="778329"/>
                    <a:pt x="1788769" y="719809"/>
                  </a:cubicBezTo>
                  <a:cubicBezTo>
                    <a:pt x="1899551" y="719475"/>
                    <a:pt x="1927756" y="718502"/>
                    <a:pt x="1990855" y="718643"/>
                  </a:cubicBezTo>
                  <a:cubicBezTo>
                    <a:pt x="1994879" y="993850"/>
                    <a:pt x="2002658" y="952086"/>
                    <a:pt x="1974542" y="952086"/>
                  </a:cubicBezTo>
                  <a:close/>
                  <a:moveTo>
                    <a:pt x="1989010" y="513166"/>
                  </a:moveTo>
                  <a:cubicBezTo>
                    <a:pt x="1992508" y="737129"/>
                    <a:pt x="1994520" y="706728"/>
                    <a:pt x="1974555" y="706728"/>
                  </a:cubicBezTo>
                  <a:cubicBezTo>
                    <a:pt x="1760141" y="706728"/>
                    <a:pt x="1788820" y="717105"/>
                    <a:pt x="1788372" y="687832"/>
                  </a:cubicBezTo>
                  <a:cubicBezTo>
                    <a:pt x="1784438" y="436633"/>
                    <a:pt x="1772354" y="474797"/>
                    <a:pt x="1820805" y="474797"/>
                  </a:cubicBezTo>
                  <a:cubicBezTo>
                    <a:pt x="1897591" y="474797"/>
                    <a:pt x="1897616" y="475835"/>
                    <a:pt x="1974555" y="475835"/>
                  </a:cubicBezTo>
                  <a:cubicBezTo>
                    <a:pt x="1991816" y="475822"/>
                    <a:pt x="1988279" y="468315"/>
                    <a:pt x="1989010" y="513166"/>
                  </a:cubicBezTo>
                  <a:close/>
                  <a:moveTo>
                    <a:pt x="1820793" y="229914"/>
                  </a:moveTo>
                  <a:cubicBezTo>
                    <a:pt x="1826918" y="229914"/>
                    <a:pt x="1973312" y="230003"/>
                    <a:pt x="1982769" y="230016"/>
                  </a:cubicBezTo>
                  <a:cubicBezTo>
                    <a:pt x="1983564" y="263030"/>
                    <a:pt x="1980424" y="133408"/>
                    <a:pt x="1988049" y="463920"/>
                  </a:cubicBezTo>
                  <a:cubicBezTo>
                    <a:pt x="1902537" y="464164"/>
                    <a:pt x="1867117" y="462293"/>
                    <a:pt x="1784194" y="463049"/>
                  </a:cubicBezTo>
                  <a:cubicBezTo>
                    <a:pt x="1780991" y="187663"/>
                    <a:pt x="1766100" y="229914"/>
                    <a:pt x="1820793" y="229914"/>
                  </a:cubicBezTo>
                  <a:close/>
                  <a:moveTo>
                    <a:pt x="1778274" y="719847"/>
                  </a:moveTo>
                  <a:cubicBezTo>
                    <a:pt x="1779043" y="801287"/>
                    <a:pt x="1776839" y="783364"/>
                    <a:pt x="1780785" y="952227"/>
                  </a:cubicBezTo>
                  <a:cubicBezTo>
                    <a:pt x="1544113" y="953713"/>
                    <a:pt x="1603534" y="953328"/>
                    <a:pt x="1578892" y="953559"/>
                  </a:cubicBezTo>
                  <a:cubicBezTo>
                    <a:pt x="1578135" y="857194"/>
                    <a:pt x="1576508" y="792050"/>
                    <a:pt x="1575291" y="719219"/>
                  </a:cubicBezTo>
                  <a:cubicBezTo>
                    <a:pt x="1674617" y="721102"/>
                    <a:pt x="1699772" y="720193"/>
                    <a:pt x="1778274" y="719847"/>
                  </a:cubicBezTo>
                  <a:close/>
                  <a:moveTo>
                    <a:pt x="1774404" y="513192"/>
                  </a:moveTo>
                  <a:cubicBezTo>
                    <a:pt x="1777979" y="741562"/>
                    <a:pt x="1789576" y="707779"/>
                    <a:pt x="1743892" y="708150"/>
                  </a:cubicBezTo>
                  <a:cubicBezTo>
                    <a:pt x="1548085" y="709739"/>
                    <a:pt x="1575175" y="711878"/>
                    <a:pt x="1574791" y="687832"/>
                  </a:cubicBezTo>
                  <a:cubicBezTo>
                    <a:pt x="1571459" y="480395"/>
                    <a:pt x="1571690" y="493476"/>
                    <a:pt x="1571318" y="475438"/>
                  </a:cubicBezTo>
                  <a:cubicBezTo>
                    <a:pt x="1809721" y="478884"/>
                    <a:pt x="1773545" y="458143"/>
                    <a:pt x="1774404" y="513192"/>
                  </a:cubicBezTo>
                  <a:close/>
                  <a:moveTo>
                    <a:pt x="1590284" y="231079"/>
                  </a:moveTo>
                  <a:cubicBezTo>
                    <a:pt x="1798329" y="229260"/>
                    <a:pt x="1769534" y="224341"/>
                    <a:pt x="1770303" y="251052"/>
                  </a:cubicBezTo>
                  <a:cubicBezTo>
                    <a:pt x="1777505" y="497088"/>
                    <a:pt x="1778505" y="462960"/>
                    <a:pt x="1743854" y="463703"/>
                  </a:cubicBezTo>
                  <a:cubicBezTo>
                    <a:pt x="1691557" y="464830"/>
                    <a:pt x="1642119" y="464766"/>
                    <a:pt x="1590309" y="463856"/>
                  </a:cubicBezTo>
                  <a:cubicBezTo>
                    <a:pt x="1566000" y="463434"/>
                    <a:pt x="1571369" y="471197"/>
                    <a:pt x="1570126" y="425487"/>
                  </a:cubicBezTo>
                  <a:cubicBezTo>
                    <a:pt x="1564027" y="201050"/>
                    <a:pt x="1561182" y="231348"/>
                    <a:pt x="1590284" y="231079"/>
                  </a:cubicBezTo>
                  <a:close/>
                  <a:moveTo>
                    <a:pt x="1568358" y="949613"/>
                  </a:moveTo>
                  <a:cubicBezTo>
                    <a:pt x="1568422" y="956826"/>
                    <a:pt x="1584376" y="952983"/>
                    <a:pt x="1364952" y="952855"/>
                  </a:cubicBezTo>
                  <a:cubicBezTo>
                    <a:pt x="1364747" y="910514"/>
                    <a:pt x="1362235" y="720359"/>
                    <a:pt x="1362209" y="718899"/>
                  </a:cubicBezTo>
                  <a:cubicBezTo>
                    <a:pt x="1469673" y="718899"/>
                    <a:pt x="1519662" y="718374"/>
                    <a:pt x="1564795" y="719066"/>
                  </a:cubicBezTo>
                  <a:cubicBezTo>
                    <a:pt x="1566077" y="796009"/>
                    <a:pt x="1567717" y="861576"/>
                    <a:pt x="1568358" y="949613"/>
                  </a:cubicBezTo>
                  <a:close/>
                  <a:moveTo>
                    <a:pt x="1564603" y="707151"/>
                  </a:moveTo>
                  <a:cubicBezTo>
                    <a:pt x="1333261" y="703641"/>
                    <a:pt x="1362235" y="718579"/>
                    <a:pt x="1361748" y="687807"/>
                  </a:cubicBezTo>
                  <a:cubicBezTo>
                    <a:pt x="1358826" y="502623"/>
                    <a:pt x="1358775" y="497280"/>
                    <a:pt x="1358263" y="473785"/>
                  </a:cubicBezTo>
                  <a:cubicBezTo>
                    <a:pt x="1359698" y="473785"/>
                    <a:pt x="1559823" y="475297"/>
                    <a:pt x="1560823" y="475309"/>
                  </a:cubicBezTo>
                  <a:cubicBezTo>
                    <a:pt x="1561348" y="500944"/>
                    <a:pt x="1561412" y="508477"/>
                    <a:pt x="1564603" y="707151"/>
                  </a:cubicBezTo>
                  <a:close/>
                  <a:moveTo>
                    <a:pt x="1359672" y="231605"/>
                  </a:moveTo>
                  <a:cubicBezTo>
                    <a:pt x="1587362" y="231605"/>
                    <a:pt x="1556479" y="223790"/>
                    <a:pt x="1556709" y="250911"/>
                  </a:cubicBezTo>
                  <a:cubicBezTo>
                    <a:pt x="1558529" y="501342"/>
                    <a:pt x="1576816" y="463190"/>
                    <a:pt x="1513396" y="463190"/>
                  </a:cubicBezTo>
                  <a:cubicBezTo>
                    <a:pt x="1438008" y="463190"/>
                    <a:pt x="1436073" y="461896"/>
                    <a:pt x="1359659" y="461896"/>
                  </a:cubicBezTo>
                  <a:cubicBezTo>
                    <a:pt x="1357340" y="461883"/>
                    <a:pt x="1347498" y="231605"/>
                    <a:pt x="1359672" y="231605"/>
                  </a:cubicBezTo>
                  <a:close/>
                  <a:moveTo>
                    <a:pt x="1354418" y="950126"/>
                  </a:moveTo>
                  <a:cubicBezTo>
                    <a:pt x="1354444" y="954200"/>
                    <a:pt x="1191135" y="953905"/>
                    <a:pt x="1151973" y="953367"/>
                  </a:cubicBezTo>
                  <a:cubicBezTo>
                    <a:pt x="1147988" y="724625"/>
                    <a:pt x="1148641" y="786426"/>
                    <a:pt x="1147386" y="719937"/>
                  </a:cubicBezTo>
                  <a:cubicBezTo>
                    <a:pt x="1242085" y="721410"/>
                    <a:pt x="1275967" y="719001"/>
                    <a:pt x="1351727" y="718899"/>
                  </a:cubicBezTo>
                  <a:cubicBezTo>
                    <a:pt x="1351727" y="719821"/>
                    <a:pt x="1354290" y="917765"/>
                    <a:pt x="1354418" y="950126"/>
                  </a:cubicBezTo>
                  <a:close/>
                  <a:moveTo>
                    <a:pt x="1351548" y="706997"/>
                  </a:moveTo>
                  <a:cubicBezTo>
                    <a:pt x="1117732" y="707343"/>
                    <a:pt x="1147296" y="717720"/>
                    <a:pt x="1146834" y="687832"/>
                  </a:cubicBezTo>
                  <a:cubicBezTo>
                    <a:pt x="1145694" y="614476"/>
                    <a:pt x="1145656" y="599013"/>
                    <a:pt x="1144297" y="512987"/>
                  </a:cubicBezTo>
                  <a:cubicBezTo>
                    <a:pt x="1143528" y="462357"/>
                    <a:pt x="1108045" y="473875"/>
                    <a:pt x="1347767" y="473785"/>
                  </a:cubicBezTo>
                  <a:cubicBezTo>
                    <a:pt x="1348408" y="502853"/>
                    <a:pt x="1351535" y="706037"/>
                    <a:pt x="1351548" y="706997"/>
                  </a:cubicBezTo>
                  <a:close/>
                  <a:moveTo>
                    <a:pt x="1343539" y="231566"/>
                  </a:moveTo>
                  <a:cubicBezTo>
                    <a:pt x="1344282" y="388489"/>
                    <a:pt x="1345960" y="401326"/>
                    <a:pt x="1347473" y="461896"/>
                  </a:cubicBezTo>
                  <a:cubicBezTo>
                    <a:pt x="1200271" y="461960"/>
                    <a:pt x="1171157" y="462101"/>
                    <a:pt x="1143515" y="462780"/>
                  </a:cubicBezTo>
                  <a:cubicBezTo>
                    <a:pt x="1140709" y="279147"/>
                    <a:pt x="1141375" y="316696"/>
                    <a:pt x="1139389" y="230042"/>
                  </a:cubicBezTo>
                  <a:cubicBezTo>
                    <a:pt x="1239189" y="227351"/>
                    <a:pt x="1278261" y="231233"/>
                    <a:pt x="1343539" y="231566"/>
                  </a:cubicBezTo>
                  <a:close/>
                  <a:moveTo>
                    <a:pt x="1138159" y="775460"/>
                  </a:moveTo>
                  <a:cubicBezTo>
                    <a:pt x="1143528" y="981077"/>
                    <a:pt x="1145553" y="953277"/>
                    <a:pt x="1129240" y="952995"/>
                  </a:cubicBezTo>
                  <a:cubicBezTo>
                    <a:pt x="938700" y="949421"/>
                    <a:pt x="938161" y="956121"/>
                    <a:pt x="938059" y="950023"/>
                  </a:cubicBezTo>
                  <a:cubicBezTo>
                    <a:pt x="933523" y="678442"/>
                    <a:pt x="917914" y="719270"/>
                    <a:pt x="975503" y="719040"/>
                  </a:cubicBezTo>
                  <a:cubicBezTo>
                    <a:pt x="1046073" y="718758"/>
                    <a:pt x="1079122" y="718668"/>
                    <a:pt x="1129048" y="719604"/>
                  </a:cubicBezTo>
                  <a:cubicBezTo>
                    <a:pt x="1139633" y="719809"/>
                    <a:pt x="1136480" y="711046"/>
                    <a:pt x="1138159" y="775460"/>
                  </a:cubicBezTo>
                  <a:close/>
                  <a:moveTo>
                    <a:pt x="1133802" y="513192"/>
                  </a:moveTo>
                  <a:cubicBezTo>
                    <a:pt x="1137211" y="731133"/>
                    <a:pt x="1139351" y="707881"/>
                    <a:pt x="1129240" y="707689"/>
                  </a:cubicBezTo>
                  <a:cubicBezTo>
                    <a:pt x="904985" y="703474"/>
                    <a:pt x="932856" y="718374"/>
                    <a:pt x="932382" y="687858"/>
                  </a:cubicBezTo>
                  <a:cubicBezTo>
                    <a:pt x="931024" y="601153"/>
                    <a:pt x="933100" y="601409"/>
                    <a:pt x="931716" y="512961"/>
                  </a:cubicBezTo>
                  <a:cubicBezTo>
                    <a:pt x="930844" y="457810"/>
                    <a:pt x="900102" y="481343"/>
                    <a:pt x="1129278" y="475079"/>
                  </a:cubicBezTo>
                  <a:cubicBezTo>
                    <a:pt x="1134827" y="474925"/>
                    <a:pt x="1133136" y="469237"/>
                    <a:pt x="1133802" y="513192"/>
                  </a:cubicBezTo>
                  <a:close/>
                  <a:moveTo>
                    <a:pt x="1128894" y="230336"/>
                  </a:moveTo>
                  <a:cubicBezTo>
                    <a:pt x="1134750" y="488966"/>
                    <a:pt x="1134238" y="463024"/>
                    <a:pt x="1129009" y="463152"/>
                  </a:cubicBezTo>
                  <a:cubicBezTo>
                    <a:pt x="1078443" y="464612"/>
                    <a:pt x="1069575" y="464087"/>
                    <a:pt x="975465" y="464343"/>
                  </a:cubicBezTo>
                  <a:cubicBezTo>
                    <a:pt x="916454" y="464497"/>
                    <a:pt x="933100" y="503225"/>
                    <a:pt x="926526" y="250668"/>
                  </a:cubicBezTo>
                  <a:cubicBezTo>
                    <a:pt x="925642" y="215655"/>
                    <a:pt x="901563" y="236857"/>
                    <a:pt x="1128894" y="230336"/>
                  </a:cubicBezTo>
                  <a:close/>
                  <a:moveTo>
                    <a:pt x="927577" y="950254"/>
                  </a:moveTo>
                  <a:cubicBezTo>
                    <a:pt x="927654" y="955045"/>
                    <a:pt x="724119" y="951612"/>
                    <a:pt x="724055" y="949870"/>
                  </a:cubicBezTo>
                  <a:cubicBezTo>
                    <a:pt x="714329" y="680632"/>
                    <a:pt x="717597" y="718604"/>
                    <a:pt x="744969" y="718604"/>
                  </a:cubicBezTo>
                  <a:cubicBezTo>
                    <a:pt x="818307" y="718604"/>
                    <a:pt x="820293" y="719194"/>
                    <a:pt x="898654" y="719194"/>
                  </a:cubicBezTo>
                  <a:cubicBezTo>
                    <a:pt x="929678" y="719194"/>
                    <a:pt x="922810" y="681772"/>
                    <a:pt x="927577" y="950254"/>
                  </a:cubicBezTo>
                  <a:close/>
                  <a:moveTo>
                    <a:pt x="921233" y="513166"/>
                  </a:moveTo>
                  <a:cubicBezTo>
                    <a:pt x="924783" y="739128"/>
                    <a:pt x="927577" y="707305"/>
                    <a:pt x="898654" y="707305"/>
                  </a:cubicBezTo>
                  <a:cubicBezTo>
                    <a:pt x="692147" y="707305"/>
                    <a:pt x="720352" y="711955"/>
                    <a:pt x="719980" y="687832"/>
                  </a:cubicBezTo>
                  <a:cubicBezTo>
                    <a:pt x="716097" y="439989"/>
                    <a:pt x="705705" y="475489"/>
                    <a:pt x="744969" y="475489"/>
                  </a:cubicBezTo>
                  <a:cubicBezTo>
                    <a:pt x="954539" y="475489"/>
                    <a:pt x="920529" y="467917"/>
                    <a:pt x="921233" y="513166"/>
                  </a:cubicBezTo>
                  <a:close/>
                  <a:moveTo>
                    <a:pt x="744969" y="230490"/>
                  </a:moveTo>
                  <a:cubicBezTo>
                    <a:pt x="902140" y="230529"/>
                    <a:pt x="902563" y="230529"/>
                    <a:pt x="915518" y="230554"/>
                  </a:cubicBezTo>
                  <a:cubicBezTo>
                    <a:pt x="916748" y="281658"/>
                    <a:pt x="920349" y="463459"/>
                    <a:pt x="920375" y="464471"/>
                  </a:cubicBezTo>
                  <a:cubicBezTo>
                    <a:pt x="854200" y="464535"/>
                    <a:pt x="914326" y="464535"/>
                    <a:pt x="715572" y="463536"/>
                  </a:cubicBezTo>
                  <a:cubicBezTo>
                    <a:pt x="711228" y="188226"/>
                    <a:pt x="702565" y="230490"/>
                    <a:pt x="744969" y="230490"/>
                  </a:cubicBezTo>
                  <a:close/>
                  <a:moveTo>
                    <a:pt x="710369" y="775357"/>
                  </a:moveTo>
                  <a:cubicBezTo>
                    <a:pt x="710677" y="834788"/>
                    <a:pt x="711420" y="891656"/>
                    <a:pt x="713534" y="950331"/>
                  </a:cubicBezTo>
                  <a:cubicBezTo>
                    <a:pt x="713586" y="951701"/>
                    <a:pt x="510564" y="959708"/>
                    <a:pt x="510564" y="950382"/>
                  </a:cubicBezTo>
                  <a:cubicBezTo>
                    <a:pt x="510564" y="699644"/>
                    <a:pt x="498685" y="719655"/>
                    <a:pt x="514460" y="719757"/>
                  </a:cubicBezTo>
                  <a:cubicBezTo>
                    <a:pt x="749236" y="721359"/>
                    <a:pt x="709972" y="698901"/>
                    <a:pt x="710369" y="775357"/>
                  </a:cubicBezTo>
                  <a:close/>
                  <a:moveTo>
                    <a:pt x="705858" y="513217"/>
                  </a:moveTo>
                  <a:cubicBezTo>
                    <a:pt x="709434" y="742484"/>
                    <a:pt x="722787" y="706370"/>
                    <a:pt x="668068" y="707407"/>
                  </a:cubicBezTo>
                  <a:cubicBezTo>
                    <a:pt x="476900" y="710751"/>
                    <a:pt x="506207" y="712019"/>
                    <a:pt x="505835" y="687858"/>
                  </a:cubicBezTo>
                  <a:cubicBezTo>
                    <a:pt x="502093" y="448803"/>
                    <a:pt x="499953" y="475233"/>
                    <a:pt x="514575" y="475002"/>
                  </a:cubicBezTo>
                  <a:cubicBezTo>
                    <a:pt x="744418" y="471287"/>
                    <a:pt x="705166" y="469391"/>
                    <a:pt x="705858" y="513217"/>
                  </a:cubicBezTo>
                  <a:close/>
                  <a:moveTo>
                    <a:pt x="514524" y="229952"/>
                  </a:moveTo>
                  <a:cubicBezTo>
                    <a:pt x="730706" y="228645"/>
                    <a:pt x="701117" y="223880"/>
                    <a:pt x="701642" y="252820"/>
                  </a:cubicBezTo>
                  <a:cubicBezTo>
                    <a:pt x="702732" y="312263"/>
                    <a:pt x="703372" y="355616"/>
                    <a:pt x="705077" y="463459"/>
                  </a:cubicBezTo>
                  <a:cubicBezTo>
                    <a:pt x="656048" y="463088"/>
                    <a:pt x="616835" y="461550"/>
                    <a:pt x="503196" y="463280"/>
                  </a:cubicBezTo>
                  <a:cubicBezTo>
                    <a:pt x="500018" y="198001"/>
                    <a:pt x="491342" y="230080"/>
                    <a:pt x="514524" y="229952"/>
                  </a:cubicBezTo>
                  <a:close/>
                  <a:moveTo>
                    <a:pt x="500069" y="950382"/>
                  </a:moveTo>
                  <a:cubicBezTo>
                    <a:pt x="500069" y="956185"/>
                    <a:pt x="517779" y="953700"/>
                    <a:pt x="297073" y="953495"/>
                  </a:cubicBezTo>
                  <a:cubicBezTo>
                    <a:pt x="297380" y="848111"/>
                    <a:pt x="294535" y="779636"/>
                    <a:pt x="293382" y="719873"/>
                  </a:cubicBezTo>
                  <a:cubicBezTo>
                    <a:pt x="357340" y="719847"/>
                    <a:pt x="418235" y="719219"/>
                    <a:pt x="495917" y="719655"/>
                  </a:cubicBezTo>
                  <a:cubicBezTo>
                    <a:pt x="497147" y="781404"/>
                    <a:pt x="500069" y="838695"/>
                    <a:pt x="500069" y="950382"/>
                  </a:cubicBezTo>
                  <a:close/>
                  <a:moveTo>
                    <a:pt x="495340" y="688063"/>
                  </a:moveTo>
                  <a:cubicBezTo>
                    <a:pt x="495750" y="713915"/>
                    <a:pt x="528914" y="707856"/>
                    <a:pt x="293139" y="707971"/>
                  </a:cubicBezTo>
                  <a:cubicBezTo>
                    <a:pt x="290589" y="563962"/>
                    <a:pt x="289627" y="546975"/>
                    <a:pt x="288884" y="475527"/>
                  </a:cubicBezTo>
                  <a:cubicBezTo>
                    <a:pt x="433779" y="475630"/>
                    <a:pt x="457652" y="475771"/>
                    <a:pt x="492841" y="475322"/>
                  </a:cubicBezTo>
                  <a:cubicBezTo>
                    <a:pt x="494635" y="608839"/>
                    <a:pt x="494418" y="628927"/>
                    <a:pt x="495340" y="688063"/>
                  </a:cubicBezTo>
                  <a:close/>
                  <a:moveTo>
                    <a:pt x="488215" y="230080"/>
                  </a:moveTo>
                  <a:cubicBezTo>
                    <a:pt x="491957" y="347583"/>
                    <a:pt x="490804" y="311943"/>
                    <a:pt x="492688" y="463434"/>
                  </a:cubicBezTo>
                  <a:cubicBezTo>
                    <a:pt x="461458" y="463818"/>
                    <a:pt x="449682" y="463741"/>
                    <a:pt x="288782" y="463639"/>
                  </a:cubicBezTo>
                  <a:cubicBezTo>
                    <a:pt x="288192" y="390552"/>
                    <a:pt x="289461" y="409999"/>
                    <a:pt x="285796" y="231348"/>
                  </a:cubicBezTo>
                  <a:cubicBezTo>
                    <a:pt x="351304" y="231310"/>
                    <a:pt x="298828" y="230849"/>
                    <a:pt x="488215" y="230080"/>
                  </a:cubicBezTo>
                  <a:close/>
                  <a:moveTo>
                    <a:pt x="130432" y="230195"/>
                  </a:moveTo>
                  <a:cubicBezTo>
                    <a:pt x="205782" y="230195"/>
                    <a:pt x="205346" y="231246"/>
                    <a:pt x="275288" y="231323"/>
                  </a:cubicBezTo>
                  <a:cubicBezTo>
                    <a:pt x="279055" y="415892"/>
                    <a:pt x="277684" y="392537"/>
                    <a:pt x="278287" y="463613"/>
                  </a:cubicBezTo>
                  <a:cubicBezTo>
                    <a:pt x="133930" y="463510"/>
                    <a:pt x="111184" y="463421"/>
                    <a:pt x="75803" y="463690"/>
                  </a:cubicBezTo>
                  <a:cubicBezTo>
                    <a:pt x="72997" y="181975"/>
                    <a:pt x="53147" y="230195"/>
                    <a:pt x="130432" y="230195"/>
                  </a:cubicBezTo>
                  <a:close/>
                  <a:moveTo>
                    <a:pt x="130432" y="475412"/>
                  </a:moveTo>
                  <a:cubicBezTo>
                    <a:pt x="306671" y="475527"/>
                    <a:pt x="278107" y="462934"/>
                    <a:pt x="278889" y="513217"/>
                  </a:cubicBezTo>
                  <a:cubicBezTo>
                    <a:pt x="280273" y="602165"/>
                    <a:pt x="280939" y="600666"/>
                    <a:pt x="282310" y="688037"/>
                  </a:cubicBezTo>
                  <a:cubicBezTo>
                    <a:pt x="282759" y="716695"/>
                    <a:pt x="314526" y="707728"/>
                    <a:pt x="79032" y="707612"/>
                  </a:cubicBezTo>
                  <a:cubicBezTo>
                    <a:pt x="74342" y="432649"/>
                    <a:pt x="60964" y="475412"/>
                    <a:pt x="130432" y="475412"/>
                  </a:cubicBezTo>
                  <a:close/>
                  <a:moveTo>
                    <a:pt x="82928" y="949767"/>
                  </a:moveTo>
                  <a:cubicBezTo>
                    <a:pt x="82069" y="676520"/>
                    <a:pt x="59054" y="719501"/>
                    <a:pt x="130432" y="719539"/>
                  </a:cubicBezTo>
                  <a:cubicBezTo>
                    <a:pt x="197209" y="719539"/>
                    <a:pt x="207960" y="719873"/>
                    <a:pt x="282861" y="719873"/>
                  </a:cubicBezTo>
                  <a:cubicBezTo>
                    <a:pt x="284207" y="790526"/>
                    <a:pt x="286860" y="844960"/>
                    <a:pt x="286539" y="953495"/>
                  </a:cubicBezTo>
                  <a:cubicBezTo>
                    <a:pt x="285258" y="953495"/>
                    <a:pt x="82941" y="953495"/>
                    <a:pt x="82928" y="949767"/>
                  </a:cubicBezTo>
                  <a:close/>
                  <a:moveTo>
                    <a:pt x="85260" y="1124792"/>
                  </a:moveTo>
                  <a:cubicBezTo>
                    <a:pt x="84363" y="1077122"/>
                    <a:pt x="83197" y="1012451"/>
                    <a:pt x="82992" y="964666"/>
                  </a:cubicBezTo>
                  <a:cubicBezTo>
                    <a:pt x="199874" y="964192"/>
                    <a:pt x="189853" y="965384"/>
                    <a:pt x="286526" y="965384"/>
                  </a:cubicBezTo>
                  <a:cubicBezTo>
                    <a:pt x="286219" y="1210382"/>
                    <a:pt x="295971" y="1196905"/>
                    <a:pt x="284027" y="1196905"/>
                  </a:cubicBezTo>
                  <a:cubicBezTo>
                    <a:pt x="44933" y="1196905"/>
                    <a:pt x="86952" y="1215686"/>
                    <a:pt x="85260" y="1124792"/>
                  </a:cubicBezTo>
                  <a:close/>
                  <a:moveTo>
                    <a:pt x="86760" y="1212189"/>
                  </a:moveTo>
                  <a:cubicBezTo>
                    <a:pt x="86683" y="1207564"/>
                    <a:pt x="289986" y="1207321"/>
                    <a:pt x="290063" y="1212394"/>
                  </a:cubicBezTo>
                  <a:cubicBezTo>
                    <a:pt x="294087" y="1469012"/>
                    <a:pt x="301904" y="1441225"/>
                    <a:pt x="284015" y="1441225"/>
                  </a:cubicBezTo>
                  <a:cubicBezTo>
                    <a:pt x="143464" y="1441199"/>
                    <a:pt x="118501" y="1441110"/>
                    <a:pt x="90963" y="1441366"/>
                  </a:cubicBezTo>
                  <a:cubicBezTo>
                    <a:pt x="90258" y="1413297"/>
                    <a:pt x="86875" y="1219440"/>
                    <a:pt x="86760" y="1212189"/>
                  </a:cubicBezTo>
                  <a:close/>
                  <a:moveTo>
                    <a:pt x="95217" y="1649071"/>
                  </a:moveTo>
                  <a:cubicBezTo>
                    <a:pt x="92321" y="1417524"/>
                    <a:pt x="79558" y="1453101"/>
                    <a:pt x="130432" y="1453101"/>
                  </a:cubicBezTo>
                  <a:cubicBezTo>
                    <a:pt x="141081" y="1453101"/>
                    <a:pt x="286039" y="1453126"/>
                    <a:pt x="295086" y="1453139"/>
                  </a:cubicBezTo>
                  <a:cubicBezTo>
                    <a:pt x="295817" y="1514607"/>
                    <a:pt x="295330" y="1484308"/>
                    <a:pt x="298367" y="1687902"/>
                  </a:cubicBezTo>
                  <a:cubicBezTo>
                    <a:pt x="58298" y="1688081"/>
                    <a:pt x="95807" y="1695576"/>
                    <a:pt x="95217" y="1649071"/>
                  </a:cubicBezTo>
                  <a:close/>
                  <a:moveTo>
                    <a:pt x="99215" y="1911211"/>
                  </a:moveTo>
                  <a:cubicBezTo>
                    <a:pt x="96793" y="1759093"/>
                    <a:pt x="96306" y="1729922"/>
                    <a:pt x="95871" y="1698394"/>
                  </a:cubicBezTo>
                  <a:cubicBezTo>
                    <a:pt x="176064" y="1697548"/>
                    <a:pt x="206909" y="1699867"/>
                    <a:pt x="298559" y="1699803"/>
                  </a:cubicBezTo>
                  <a:cubicBezTo>
                    <a:pt x="300827" y="1848476"/>
                    <a:pt x="298790" y="1831475"/>
                    <a:pt x="300815" y="1933195"/>
                  </a:cubicBezTo>
                  <a:cubicBezTo>
                    <a:pt x="64590" y="1933964"/>
                    <a:pt x="99587" y="1935232"/>
                    <a:pt x="99215" y="1911211"/>
                  </a:cubicBezTo>
                  <a:close/>
                  <a:moveTo>
                    <a:pt x="102867" y="2173403"/>
                  </a:moveTo>
                  <a:cubicBezTo>
                    <a:pt x="97024" y="1905805"/>
                    <a:pt x="90937" y="1943508"/>
                    <a:pt x="130445" y="1943508"/>
                  </a:cubicBezTo>
                  <a:cubicBezTo>
                    <a:pt x="206025" y="1943508"/>
                    <a:pt x="207435" y="1945109"/>
                    <a:pt x="284040" y="1945109"/>
                  </a:cubicBezTo>
                  <a:cubicBezTo>
                    <a:pt x="303993" y="1945109"/>
                    <a:pt x="303595" y="1907970"/>
                    <a:pt x="306120" y="2172967"/>
                  </a:cubicBezTo>
                  <a:cubicBezTo>
                    <a:pt x="306171" y="2178796"/>
                    <a:pt x="310144" y="2177284"/>
                    <a:pt x="284040" y="2177284"/>
                  </a:cubicBezTo>
                  <a:cubicBezTo>
                    <a:pt x="81557" y="2177284"/>
                    <a:pt x="102970" y="2177950"/>
                    <a:pt x="102867" y="2173403"/>
                  </a:cubicBezTo>
                  <a:close/>
                  <a:moveTo>
                    <a:pt x="103213" y="2188827"/>
                  </a:moveTo>
                  <a:cubicBezTo>
                    <a:pt x="134661" y="2188801"/>
                    <a:pt x="305300" y="2189211"/>
                    <a:pt x="306261" y="2189211"/>
                  </a:cubicBezTo>
                  <a:cubicBezTo>
                    <a:pt x="308977" y="2459038"/>
                    <a:pt x="321895" y="2422309"/>
                    <a:pt x="284027" y="2422309"/>
                  </a:cubicBezTo>
                  <a:cubicBezTo>
                    <a:pt x="131265" y="2422283"/>
                    <a:pt x="122781" y="2422296"/>
                    <a:pt x="105610" y="2422257"/>
                  </a:cubicBezTo>
                  <a:cubicBezTo>
                    <a:pt x="104405" y="2335117"/>
                    <a:pt x="106340" y="2331709"/>
                    <a:pt x="103213" y="2188827"/>
                  </a:cubicBezTo>
                  <a:close/>
                  <a:moveTo>
                    <a:pt x="110941" y="2667435"/>
                  </a:moveTo>
                  <a:cubicBezTo>
                    <a:pt x="106302" y="2439744"/>
                    <a:pt x="106725" y="2501212"/>
                    <a:pt x="105776" y="2434146"/>
                  </a:cubicBezTo>
                  <a:cubicBezTo>
                    <a:pt x="325944" y="2434710"/>
                    <a:pt x="310208" y="2432890"/>
                    <a:pt x="310246" y="2435850"/>
                  </a:cubicBezTo>
                  <a:cubicBezTo>
                    <a:pt x="314385" y="2700680"/>
                    <a:pt x="325726" y="2665949"/>
                    <a:pt x="284015" y="2665949"/>
                  </a:cubicBezTo>
                  <a:cubicBezTo>
                    <a:pt x="200579" y="2665962"/>
                    <a:pt x="199707" y="2667845"/>
                    <a:pt x="110941" y="2667435"/>
                  </a:cubicBezTo>
                  <a:close/>
                  <a:moveTo>
                    <a:pt x="111197" y="2679337"/>
                  </a:moveTo>
                  <a:cubicBezTo>
                    <a:pt x="181177" y="2679644"/>
                    <a:pt x="191480" y="2678184"/>
                    <a:pt x="314039" y="2677812"/>
                  </a:cubicBezTo>
                  <a:cubicBezTo>
                    <a:pt x="318396" y="2955735"/>
                    <a:pt x="328558" y="2910961"/>
                    <a:pt x="284027" y="2910961"/>
                  </a:cubicBezTo>
                  <a:cubicBezTo>
                    <a:pt x="207204" y="2910961"/>
                    <a:pt x="207127" y="2912408"/>
                    <a:pt x="130432" y="2912408"/>
                  </a:cubicBezTo>
                  <a:cubicBezTo>
                    <a:pt x="107276" y="2912408"/>
                    <a:pt x="116784" y="2942335"/>
                    <a:pt x="111197" y="2679337"/>
                  </a:cubicBezTo>
                  <a:close/>
                  <a:moveTo>
                    <a:pt x="116502" y="3135039"/>
                  </a:moveTo>
                  <a:cubicBezTo>
                    <a:pt x="112683" y="2890335"/>
                    <a:pt x="112645" y="2924297"/>
                    <a:pt x="130432" y="2924297"/>
                  </a:cubicBezTo>
                  <a:cubicBezTo>
                    <a:pt x="350023" y="2924297"/>
                    <a:pt x="318204" y="2908655"/>
                    <a:pt x="319037" y="2960373"/>
                  </a:cubicBezTo>
                  <a:cubicBezTo>
                    <a:pt x="320370" y="3045682"/>
                    <a:pt x="318742" y="3047962"/>
                    <a:pt x="320113" y="3135218"/>
                  </a:cubicBezTo>
                  <a:cubicBezTo>
                    <a:pt x="320511" y="3160290"/>
                    <a:pt x="327687" y="3154973"/>
                    <a:pt x="284040" y="3154973"/>
                  </a:cubicBezTo>
                  <a:cubicBezTo>
                    <a:pt x="89925" y="3154973"/>
                    <a:pt x="116925" y="3162506"/>
                    <a:pt x="116502" y="3135039"/>
                  </a:cubicBezTo>
                  <a:close/>
                  <a:moveTo>
                    <a:pt x="121154" y="3397281"/>
                  </a:moveTo>
                  <a:cubicBezTo>
                    <a:pt x="114747" y="3130286"/>
                    <a:pt x="112824" y="3167182"/>
                    <a:pt x="130432" y="3167182"/>
                  </a:cubicBezTo>
                  <a:cubicBezTo>
                    <a:pt x="359980" y="3167182"/>
                    <a:pt x="320421" y="3152039"/>
                    <a:pt x="321318" y="3222641"/>
                  </a:cubicBezTo>
                  <a:cubicBezTo>
                    <a:pt x="322023" y="3278638"/>
                    <a:pt x="322894" y="3341886"/>
                    <a:pt x="324355" y="3397614"/>
                  </a:cubicBezTo>
                  <a:cubicBezTo>
                    <a:pt x="324445" y="3401201"/>
                    <a:pt x="330480" y="3400151"/>
                    <a:pt x="284040" y="3400151"/>
                  </a:cubicBezTo>
                  <a:cubicBezTo>
                    <a:pt x="107763" y="3400151"/>
                    <a:pt x="121385" y="3407261"/>
                    <a:pt x="121154" y="3397281"/>
                  </a:cubicBezTo>
                  <a:close/>
                  <a:moveTo>
                    <a:pt x="126113" y="3646213"/>
                  </a:moveTo>
                  <a:cubicBezTo>
                    <a:pt x="121846" y="3387173"/>
                    <a:pt x="116643" y="3414166"/>
                    <a:pt x="130432" y="3414166"/>
                  </a:cubicBezTo>
                  <a:cubicBezTo>
                    <a:pt x="363363" y="3414166"/>
                    <a:pt x="324611" y="3387007"/>
                    <a:pt x="326149" y="3484935"/>
                  </a:cubicBezTo>
                  <a:cubicBezTo>
                    <a:pt x="327507" y="3571845"/>
                    <a:pt x="328468" y="3570423"/>
                    <a:pt x="329776" y="3646392"/>
                  </a:cubicBezTo>
                  <a:cubicBezTo>
                    <a:pt x="304890" y="3646290"/>
                    <a:pt x="138095" y="3646213"/>
                    <a:pt x="126113" y="3646213"/>
                  </a:cubicBezTo>
                  <a:close/>
                  <a:moveTo>
                    <a:pt x="130432" y="3658102"/>
                  </a:moveTo>
                  <a:cubicBezTo>
                    <a:pt x="310964" y="3658217"/>
                    <a:pt x="308478" y="3658204"/>
                    <a:pt x="329981" y="3658307"/>
                  </a:cubicBezTo>
                  <a:cubicBezTo>
                    <a:pt x="331749" y="3781831"/>
                    <a:pt x="331185" y="3776245"/>
                    <a:pt x="333197" y="3890046"/>
                  </a:cubicBezTo>
                  <a:cubicBezTo>
                    <a:pt x="281862" y="3889444"/>
                    <a:pt x="207371" y="3890110"/>
                    <a:pt x="130278" y="3890110"/>
                  </a:cubicBezTo>
                  <a:cubicBezTo>
                    <a:pt x="129099" y="3640076"/>
                    <a:pt x="121064" y="3658102"/>
                    <a:pt x="130432" y="3658102"/>
                  </a:cubicBezTo>
                  <a:close/>
                  <a:moveTo>
                    <a:pt x="130432" y="3901986"/>
                  </a:moveTo>
                  <a:cubicBezTo>
                    <a:pt x="365054" y="3901986"/>
                    <a:pt x="333261" y="3894030"/>
                    <a:pt x="333787" y="3922202"/>
                  </a:cubicBezTo>
                  <a:cubicBezTo>
                    <a:pt x="338592" y="4177296"/>
                    <a:pt x="347767" y="4135711"/>
                    <a:pt x="284027" y="4135711"/>
                  </a:cubicBezTo>
                  <a:cubicBezTo>
                    <a:pt x="210087" y="4135711"/>
                    <a:pt x="207755" y="4134186"/>
                    <a:pt x="133943" y="4134135"/>
                  </a:cubicBezTo>
                  <a:cubicBezTo>
                    <a:pt x="128087" y="3884358"/>
                    <a:pt x="131342" y="3901986"/>
                    <a:pt x="130432" y="3901986"/>
                  </a:cubicBezTo>
                  <a:close/>
                  <a:moveTo>
                    <a:pt x="136160" y="4359277"/>
                  </a:moveTo>
                  <a:cubicBezTo>
                    <a:pt x="134827" y="4274198"/>
                    <a:pt x="136275" y="4271559"/>
                    <a:pt x="134904" y="4184329"/>
                  </a:cubicBezTo>
                  <a:cubicBezTo>
                    <a:pt x="134097" y="4131842"/>
                    <a:pt x="100048" y="4146677"/>
                    <a:pt x="335901" y="4147715"/>
                  </a:cubicBezTo>
                  <a:cubicBezTo>
                    <a:pt x="336965" y="4267921"/>
                    <a:pt x="340027" y="4268446"/>
                    <a:pt x="341322" y="4379710"/>
                  </a:cubicBezTo>
                  <a:cubicBezTo>
                    <a:pt x="110082" y="4375559"/>
                    <a:pt x="136711" y="4394507"/>
                    <a:pt x="136160" y="4359277"/>
                  </a:cubicBezTo>
                  <a:close/>
                  <a:moveTo>
                    <a:pt x="140107" y="4621417"/>
                  </a:moveTo>
                  <a:cubicBezTo>
                    <a:pt x="138800" y="4558911"/>
                    <a:pt x="138005" y="4512318"/>
                    <a:pt x="137326" y="4446699"/>
                  </a:cubicBezTo>
                  <a:cubicBezTo>
                    <a:pt x="136608" y="4377686"/>
                    <a:pt x="122384" y="4393456"/>
                    <a:pt x="207319" y="4391855"/>
                  </a:cubicBezTo>
                  <a:cubicBezTo>
                    <a:pt x="262550" y="4390882"/>
                    <a:pt x="309016" y="4391022"/>
                    <a:pt x="341450" y="4391624"/>
                  </a:cubicBezTo>
                  <a:cubicBezTo>
                    <a:pt x="342026" y="4458140"/>
                    <a:pt x="339873" y="4490667"/>
                    <a:pt x="344090" y="4625529"/>
                  </a:cubicBezTo>
                  <a:cubicBezTo>
                    <a:pt x="121910" y="4625529"/>
                    <a:pt x="140158" y="4623658"/>
                    <a:pt x="140107" y="4621417"/>
                  </a:cubicBezTo>
                  <a:close/>
                  <a:moveTo>
                    <a:pt x="140414" y="4635803"/>
                  </a:moveTo>
                  <a:cubicBezTo>
                    <a:pt x="208767" y="4635944"/>
                    <a:pt x="187700" y="4637417"/>
                    <a:pt x="344461" y="4637417"/>
                  </a:cubicBezTo>
                  <a:cubicBezTo>
                    <a:pt x="347895" y="4749322"/>
                    <a:pt x="345935" y="4792803"/>
                    <a:pt x="346934" y="4869003"/>
                  </a:cubicBezTo>
                  <a:cubicBezTo>
                    <a:pt x="142247" y="4869836"/>
                    <a:pt x="211176" y="4870258"/>
                    <a:pt x="144989" y="4870425"/>
                  </a:cubicBezTo>
                  <a:cubicBezTo>
                    <a:pt x="144976" y="4869118"/>
                    <a:pt x="140440" y="4636790"/>
                    <a:pt x="140414" y="4635803"/>
                  </a:cubicBezTo>
                  <a:close/>
                  <a:moveTo>
                    <a:pt x="145207" y="4883787"/>
                  </a:moveTo>
                  <a:cubicBezTo>
                    <a:pt x="145181" y="4882134"/>
                    <a:pt x="127728" y="4881878"/>
                    <a:pt x="347101" y="4880905"/>
                  </a:cubicBezTo>
                  <a:cubicBezTo>
                    <a:pt x="348485" y="4970646"/>
                    <a:pt x="350715" y="4974515"/>
                    <a:pt x="352406" y="5115334"/>
                  </a:cubicBezTo>
                  <a:cubicBezTo>
                    <a:pt x="262486" y="5115014"/>
                    <a:pt x="213445" y="5115436"/>
                    <a:pt x="148718" y="5115488"/>
                  </a:cubicBezTo>
                  <a:cubicBezTo>
                    <a:pt x="147103" y="5039595"/>
                    <a:pt x="146424" y="4959821"/>
                    <a:pt x="145207" y="4883787"/>
                  </a:cubicBezTo>
                  <a:close/>
                  <a:moveTo>
                    <a:pt x="152076" y="5321195"/>
                  </a:moveTo>
                  <a:cubicBezTo>
                    <a:pt x="151114" y="5087828"/>
                    <a:pt x="130957" y="5127569"/>
                    <a:pt x="207242" y="5127261"/>
                  </a:cubicBezTo>
                  <a:cubicBezTo>
                    <a:pt x="259372" y="5127120"/>
                    <a:pt x="294023" y="5127069"/>
                    <a:pt x="352547" y="5127236"/>
                  </a:cubicBezTo>
                  <a:cubicBezTo>
                    <a:pt x="355341" y="5379306"/>
                    <a:pt x="352586" y="5072302"/>
                    <a:pt x="354700" y="5360294"/>
                  </a:cubicBezTo>
                  <a:cubicBezTo>
                    <a:pt x="111889" y="5361562"/>
                    <a:pt x="152268" y="5366315"/>
                    <a:pt x="152076" y="5321195"/>
                  </a:cubicBezTo>
                  <a:close/>
                  <a:moveTo>
                    <a:pt x="155881" y="5583488"/>
                  </a:moveTo>
                  <a:cubicBezTo>
                    <a:pt x="151871" y="5327588"/>
                    <a:pt x="136390" y="5369505"/>
                    <a:pt x="207101" y="5371350"/>
                  </a:cubicBezTo>
                  <a:cubicBezTo>
                    <a:pt x="250709" y="5372541"/>
                    <a:pt x="287513" y="5372541"/>
                    <a:pt x="354803" y="5372208"/>
                  </a:cubicBezTo>
                  <a:cubicBezTo>
                    <a:pt x="356046" y="5498180"/>
                    <a:pt x="359044" y="5490775"/>
                    <a:pt x="360377" y="5603512"/>
                  </a:cubicBezTo>
                  <a:cubicBezTo>
                    <a:pt x="125972" y="5600668"/>
                    <a:pt x="156420" y="5616413"/>
                    <a:pt x="155881" y="5583488"/>
                  </a:cubicBezTo>
                  <a:close/>
                  <a:moveTo>
                    <a:pt x="159572" y="5850176"/>
                  </a:moveTo>
                  <a:cubicBezTo>
                    <a:pt x="159354" y="5786019"/>
                    <a:pt x="159444" y="5800252"/>
                    <a:pt x="156433" y="5616579"/>
                  </a:cubicBezTo>
                  <a:cubicBezTo>
                    <a:pt x="218558" y="5616195"/>
                    <a:pt x="235563" y="5613915"/>
                    <a:pt x="360505" y="5615439"/>
                  </a:cubicBezTo>
                  <a:cubicBezTo>
                    <a:pt x="361069" y="5679469"/>
                    <a:pt x="361966" y="5823734"/>
                    <a:pt x="362312" y="5850189"/>
                  </a:cubicBezTo>
                  <a:lnTo>
                    <a:pt x="159572" y="5850176"/>
                  </a:lnTo>
                  <a:close/>
                  <a:moveTo>
                    <a:pt x="360864" y="4880840"/>
                  </a:moveTo>
                  <a:cubicBezTo>
                    <a:pt x="577264" y="4879956"/>
                    <a:pt x="560592" y="4882583"/>
                    <a:pt x="560618" y="4884017"/>
                  </a:cubicBezTo>
                  <a:cubicBezTo>
                    <a:pt x="564795" y="5151013"/>
                    <a:pt x="588233" y="5114155"/>
                    <a:pt x="514460" y="5115052"/>
                  </a:cubicBezTo>
                  <a:cubicBezTo>
                    <a:pt x="464560" y="5115590"/>
                    <a:pt x="434484" y="5115577"/>
                    <a:pt x="362927" y="5115373"/>
                  </a:cubicBezTo>
                  <a:cubicBezTo>
                    <a:pt x="359813" y="4862431"/>
                    <a:pt x="353393" y="4880879"/>
                    <a:pt x="360864" y="4880840"/>
                  </a:cubicBezTo>
                  <a:close/>
                  <a:moveTo>
                    <a:pt x="365105" y="5321221"/>
                  </a:moveTo>
                  <a:cubicBezTo>
                    <a:pt x="365105" y="5086996"/>
                    <a:pt x="340527" y="5127389"/>
                    <a:pt x="437649" y="5127389"/>
                  </a:cubicBezTo>
                  <a:cubicBezTo>
                    <a:pt x="510051" y="5127389"/>
                    <a:pt x="507181" y="5126749"/>
                    <a:pt x="566026" y="5126544"/>
                  </a:cubicBezTo>
                  <a:cubicBezTo>
                    <a:pt x="565769" y="5272436"/>
                    <a:pt x="567986" y="5293959"/>
                    <a:pt x="569665" y="5359718"/>
                  </a:cubicBezTo>
                  <a:cubicBezTo>
                    <a:pt x="328917" y="5359974"/>
                    <a:pt x="365105" y="5373310"/>
                    <a:pt x="365105" y="5321221"/>
                  </a:cubicBezTo>
                  <a:close/>
                  <a:moveTo>
                    <a:pt x="370603" y="5583463"/>
                  </a:moveTo>
                  <a:cubicBezTo>
                    <a:pt x="366643" y="5329804"/>
                    <a:pt x="341655" y="5371978"/>
                    <a:pt x="437649" y="5371978"/>
                  </a:cubicBezTo>
                  <a:cubicBezTo>
                    <a:pt x="514203" y="5371978"/>
                    <a:pt x="503657" y="5371709"/>
                    <a:pt x="569947" y="5371632"/>
                  </a:cubicBezTo>
                  <a:cubicBezTo>
                    <a:pt x="572305" y="5476222"/>
                    <a:pt x="570203" y="5489353"/>
                    <a:pt x="572061" y="5603602"/>
                  </a:cubicBezTo>
                  <a:cubicBezTo>
                    <a:pt x="338759" y="5603845"/>
                    <a:pt x="371026" y="5611007"/>
                    <a:pt x="370603" y="5583463"/>
                  </a:cubicBezTo>
                  <a:close/>
                  <a:moveTo>
                    <a:pt x="372820" y="5850202"/>
                  </a:moveTo>
                  <a:cubicBezTo>
                    <a:pt x="372435" y="5821057"/>
                    <a:pt x="371538" y="5676369"/>
                    <a:pt x="371000" y="5615567"/>
                  </a:cubicBezTo>
                  <a:cubicBezTo>
                    <a:pt x="441352" y="5616375"/>
                    <a:pt x="519060" y="5615555"/>
                    <a:pt x="572266" y="5615491"/>
                  </a:cubicBezTo>
                  <a:cubicBezTo>
                    <a:pt x="575444" y="5810680"/>
                    <a:pt x="575060" y="5791656"/>
                    <a:pt x="576393" y="5848396"/>
                  </a:cubicBezTo>
                  <a:cubicBezTo>
                    <a:pt x="504387" y="5848639"/>
                    <a:pt x="536001" y="5850215"/>
                    <a:pt x="372820" y="5850202"/>
                  </a:cubicBezTo>
                  <a:close/>
                  <a:moveTo>
                    <a:pt x="579045" y="5321003"/>
                  </a:moveTo>
                  <a:cubicBezTo>
                    <a:pt x="571754" y="5096028"/>
                    <a:pt x="575175" y="5126505"/>
                    <a:pt x="591360" y="5126505"/>
                  </a:cubicBezTo>
                  <a:cubicBezTo>
                    <a:pt x="809080" y="5126505"/>
                    <a:pt x="779427" y="5121535"/>
                    <a:pt x="779530" y="5146286"/>
                  </a:cubicBezTo>
                  <a:cubicBezTo>
                    <a:pt x="780593" y="5397677"/>
                    <a:pt x="795368" y="5358783"/>
                    <a:pt x="744981" y="5358783"/>
                  </a:cubicBezTo>
                  <a:cubicBezTo>
                    <a:pt x="552506" y="5358783"/>
                    <a:pt x="580737" y="5373528"/>
                    <a:pt x="579045" y="5321003"/>
                  </a:cubicBezTo>
                  <a:close/>
                  <a:moveTo>
                    <a:pt x="582236" y="5583514"/>
                  </a:moveTo>
                  <a:cubicBezTo>
                    <a:pt x="578481" y="5343396"/>
                    <a:pt x="578584" y="5371619"/>
                    <a:pt x="591360" y="5371619"/>
                  </a:cubicBezTo>
                  <a:cubicBezTo>
                    <a:pt x="816679" y="5371619"/>
                    <a:pt x="782080" y="5358142"/>
                    <a:pt x="782874" y="5408822"/>
                  </a:cubicBezTo>
                  <a:cubicBezTo>
                    <a:pt x="786449" y="5638294"/>
                    <a:pt x="802352" y="5604691"/>
                    <a:pt x="744969" y="5604691"/>
                  </a:cubicBezTo>
                  <a:cubicBezTo>
                    <a:pt x="555710" y="5604691"/>
                    <a:pt x="582646" y="5609290"/>
                    <a:pt x="582236" y="5583514"/>
                  </a:cubicBezTo>
                  <a:close/>
                  <a:moveTo>
                    <a:pt x="790102" y="5846166"/>
                  </a:moveTo>
                  <a:cubicBezTo>
                    <a:pt x="790089" y="5853071"/>
                    <a:pt x="807581" y="5848357"/>
                    <a:pt x="591347" y="5848357"/>
                  </a:cubicBezTo>
                  <a:cubicBezTo>
                    <a:pt x="584581" y="5848357"/>
                    <a:pt x="586965" y="5874517"/>
                    <a:pt x="582749" y="5615465"/>
                  </a:cubicBezTo>
                  <a:cubicBezTo>
                    <a:pt x="674040" y="5615414"/>
                    <a:pt x="653049" y="5616746"/>
                    <a:pt x="787769" y="5616541"/>
                  </a:cubicBezTo>
                  <a:cubicBezTo>
                    <a:pt x="787795" y="5618040"/>
                    <a:pt x="790153" y="5803480"/>
                    <a:pt x="790102" y="5846166"/>
                  </a:cubicBezTo>
                  <a:close/>
                  <a:moveTo>
                    <a:pt x="792139" y="5321144"/>
                  </a:moveTo>
                  <a:cubicBezTo>
                    <a:pt x="789294" y="5094964"/>
                    <a:pt x="779081" y="5127582"/>
                    <a:pt x="821882" y="5127005"/>
                  </a:cubicBezTo>
                  <a:cubicBezTo>
                    <a:pt x="1019919" y="5124327"/>
                    <a:pt x="993123" y="5123277"/>
                    <a:pt x="993700" y="5146426"/>
                  </a:cubicBezTo>
                  <a:cubicBezTo>
                    <a:pt x="999659" y="5394243"/>
                    <a:pt x="999518" y="5359807"/>
                    <a:pt x="975542" y="5359538"/>
                  </a:cubicBezTo>
                  <a:cubicBezTo>
                    <a:pt x="759718" y="5357207"/>
                    <a:pt x="792754" y="5371094"/>
                    <a:pt x="792139" y="5321144"/>
                  </a:cubicBezTo>
                  <a:close/>
                  <a:moveTo>
                    <a:pt x="797790" y="5583463"/>
                  </a:moveTo>
                  <a:cubicBezTo>
                    <a:pt x="793959" y="5338656"/>
                    <a:pt x="779517" y="5370697"/>
                    <a:pt x="821779" y="5370863"/>
                  </a:cubicBezTo>
                  <a:cubicBezTo>
                    <a:pt x="1029184" y="5371696"/>
                    <a:pt x="996327" y="5361691"/>
                    <a:pt x="997057" y="5408822"/>
                  </a:cubicBezTo>
                  <a:cubicBezTo>
                    <a:pt x="998416" y="5495297"/>
                    <a:pt x="999159" y="5500998"/>
                    <a:pt x="1000453" y="5583668"/>
                  </a:cubicBezTo>
                  <a:cubicBezTo>
                    <a:pt x="1000876" y="5611289"/>
                    <a:pt x="1019675" y="5604370"/>
                    <a:pt x="898654" y="5604460"/>
                  </a:cubicBezTo>
                  <a:cubicBezTo>
                    <a:pt x="779081" y="5604460"/>
                    <a:pt x="798239" y="5611622"/>
                    <a:pt x="797790" y="5583463"/>
                  </a:cubicBezTo>
                  <a:close/>
                  <a:moveTo>
                    <a:pt x="975439" y="5849382"/>
                  </a:moveTo>
                  <a:cubicBezTo>
                    <a:pt x="927397" y="5849766"/>
                    <a:pt x="919644" y="5849702"/>
                    <a:pt x="800584" y="5849664"/>
                  </a:cubicBezTo>
                  <a:cubicBezTo>
                    <a:pt x="800648" y="5805235"/>
                    <a:pt x="798303" y="5618091"/>
                    <a:pt x="798277" y="5616541"/>
                  </a:cubicBezTo>
                  <a:cubicBezTo>
                    <a:pt x="894412" y="5616349"/>
                    <a:pt x="781221" y="5616439"/>
                    <a:pt x="1000876" y="5616285"/>
                  </a:cubicBezTo>
                  <a:cubicBezTo>
                    <a:pt x="1003529" y="5892965"/>
                    <a:pt x="1014190" y="5849062"/>
                    <a:pt x="975439" y="5849382"/>
                  </a:cubicBezTo>
                  <a:close/>
                  <a:moveTo>
                    <a:pt x="1002427" y="5058709"/>
                  </a:moveTo>
                  <a:cubicBezTo>
                    <a:pt x="1001094" y="4973567"/>
                    <a:pt x="1001555" y="4975053"/>
                    <a:pt x="1000120" y="4883761"/>
                  </a:cubicBezTo>
                  <a:cubicBezTo>
                    <a:pt x="1000094" y="4881673"/>
                    <a:pt x="983051" y="4881711"/>
                    <a:pt x="1203296" y="4881673"/>
                  </a:cubicBezTo>
                  <a:cubicBezTo>
                    <a:pt x="1203308" y="4882621"/>
                    <a:pt x="1204026" y="4919222"/>
                    <a:pt x="1205794" y="5114412"/>
                  </a:cubicBezTo>
                  <a:cubicBezTo>
                    <a:pt x="963227" y="5114412"/>
                    <a:pt x="1003618" y="5134832"/>
                    <a:pt x="1002427" y="5058709"/>
                  </a:cubicBezTo>
                  <a:close/>
                  <a:moveTo>
                    <a:pt x="1052314" y="5127645"/>
                  </a:moveTo>
                  <a:cubicBezTo>
                    <a:pt x="1129189" y="5127645"/>
                    <a:pt x="1129432" y="5126300"/>
                    <a:pt x="1205884" y="5126300"/>
                  </a:cubicBezTo>
                  <a:cubicBezTo>
                    <a:pt x="1207025" y="5278316"/>
                    <a:pt x="1208268" y="5293946"/>
                    <a:pt x="1209639" y="5359128"/>
                  </a:cubicBezTo>
                  <a:cubicBezTo>
                    <a:pt x="1125806" y="5359128"/>
                    <a:pt x="1097088" y="5360409"/>
                    <a:pt x="1006937" y="5359820"/>
                  </a:cubicBezTo>
                  <a:cubicBezTo>
                    <a:pt x="1004682" y="5087470"/>
                    <a:pt x="987818" y="5127645"/>
                    <a:pt x="1052314" y="5127645"/>
                  </a:cubicBezTo>
                  <a:close/>
                  <a:moveTo>
                    <a:pt x="1010948" y="5583463"/>
                  </a:moveTo>
                  <a:cubicBezTo>
                    <a:pt x="1007040" y="5332943"/>
                    <a:pt x="993136" y="5371850"/>
                    <a:pt x="1052314" y="5371850"/>
                  </a:cubicBezTo>
                  <a:cubicBezTo>
                    <a:pt x="1241176" y="5371850"/>
                    <a:pt x="1209703" y="5355221"/>
                    <a:pt x="1210536" y="5408822"/>
                  </a:cubicBezTo>
                  <a:cubicBezTo>
                    <a:pt x="1213599" y="5602538"/>
                    <a:pt x="1213368" y="5588408"/>
                    <a:pt x="1213637" y="5604755"/>
                  </a:cubicBezTo>
                  <a:cubicBezTo>
                    <a:pt x="978425" y="5605075"/>
                    <a:pt x="1011384" y="5611135"/>
                    <a:pt x="1010948" y="5583463"/>
                  </a:cubicBezTo>
                  <a:close/>
                  <a:moveTo>
                    <a:pt x="1206012" y="5849279"/>
                  </a:moveTo>
                  <a:cubicBezTo>
                    <a:pt x="991035" y="5849279"/>
                    <a:pt x="1013447" y="5850215"/>
                    <a:pt x="1013396" y="5846154"/>
                  </a:cubicBezTo>
                  <a:cubicBezTo>
                    <a:pt x="1009654" y="5569178"/>
                    <a:pt x="1000120" y="5616298"/>
                    <a:pt x="1052327" y="5616259"/>
                  </a:cubicBezTo>
                  <a:cubicBezTo>
                    <a:pt x="1129407" y="5616259"/>
                    <a:pt x="1129112" y="5616669"/>
                    <a:pt x="1206012" y="5616669"/>
                  </a:cubicBezTo>
                  <a:cubicBezTo>
                    <a:pt x="1216597" y="5616669"/>
                    <a:pt x="1213534" y="5608304"/>
                    <a:pt x="1214970" y="5671257"/>
                  </a:cubicBezTo>
                  <a:cubicBezTo>
                    <a:pt x="1219685" y="5876567"/>
                    <a:pt x="1221095" y="5849279"/>
                    <a:pt x="1206012" y="5849279"/>
                  </a:cubicBezTo>
                  <a:close/>
                  <a:moveTo>
                    <a:pt x="1216546" y="5146234"/>
                  </a:moveTo>
                  <a:cubicBezTo>
                    <a:pt x="1216354" y="5115347"/>
                    <a:pt x="1187367" y="5129208"/>
                    <a:pt x="1418645" y="5126108"/>
                  </a:cubicBezTo>
                  <a:cubicBezTo>
                    <a:pt x="1420977" y="5268990"/>
                    <a:pt x="1420926" y="5272257"/>
                    <a:pt x="1422412" y="5321425"/>
                  </a:cubicBezTo>
                  <a:cubicBezTo>
                    <a:pt x="1424078" y="5376449"/>
                    <a:pt x="1456230" y="5359705"/>
                    <a:pt x="1220147" y="5359141"/>
                  </a:cubicBezTo>
                  <a:cubicBezTo>
                    <a:pt x="1219147" y="5311676"/>
                    <a:pt x="1217225" y="5255705"/>
                    <a:pt x="1216546" y="5146234"/>
                  </a:cubicBezTo>
                  <a:close/>
                  <a:moveTo>
                    <a:pt x="1220377" y="5371030"/>
                  </a:moveTo>
                  <a:cubicBezTo>
                    <a:pt x="1461933" y="5371632"/>
                    <a:pt x="1423707" y="5362293"/>
                    <a:pt x="1424424" y="5408784"/>
                  </a:cubicBezTo>
                  <a:cubicBezTo>
                    <a:pt x="1425783" y="5496425"/>
                    <a:pt x="1426551" y="5492863"/>
                    <a:pt x="1428025" y="5583655"/>
                  </a:cubicBezTo>
                  <a:cubicBezTo>
                    <a:pt x="1428448" y="5610648"/>
                    <a:pt x="1461125" y="5603768"/>
                    <a:pt x="1224132" y="5604716"/>
                  </a:cubicBezTo>
                  <a:cubicBezTo>
                    <a:pt x="1223543" y="5569806"/>
                    <a:pt x="1221005" y="5403404"/>
                    <a:pt x="1220377" y="5371030"/>
                  </a:cubicBezTo>
                  <a:close/>
                  <a:moveTo>
                    <a:pt x="1227977" y="5849241"/>
                  </a:moveTo>
                  <a:cubicBezTo>
                    <a:pt x="1227682" y="5748175"/>
                    <a:pt x="1225375" y="5673538"/>
                    <a:pt x="1224350" y="5616618"/>
                  </a:cubicBezTo>
                  <a:cubicBezTo>
                    <a:pt x="1294792" y="5616323"/>
                    <a:pt x="1318140" y="5613889"/>
                    <a:pt x="1428422" y="5615452"/>
                  </a:cubicBezTo>
                  <a:cubicBezTo>
                    <a:pt x="1429063" y="5697699"/>
                    <a:pt x="1426577" y="5654615"/>
                    <a:pt x="1430165" y="5846294"/>
                  </a:cubicBezTo>
                  <a:cubicBezTo>
                    <a:pt x="1430217" y="5849164"/>
                    <a:pt x="1447990" y="5848754"/>
                    <a:pt x="1227977" y="5849241"/>
                  </a:cubicBezTo>
                  <a:close/>
                  <a:moveTo>
                    <a:pt x="1432920" y="5321041"/>
                  </a:moveTo>
                  <a:cubicBezTo>
                    <a:pt x="1431267" y="5266453"/>
                    <a:pt x="1431370" y="5262751"/>
                    <a:pt x="1429140" y="5125967"/>
                  </a:cubicBezTo>
                  <a:cubicBezTo>
                    <a:pt x="1569883" y="5123764"/>
                    <a:pt x="1571203" y="5126710"/>
                    <a:pt x="1632405" y="5127543"/>
                  </a:cubicBezTo>
                  <a:cubicBezTo>
                    <a:pt x="1633520" y="5189997"/>
                    <a:pt x="1636403" y="5358654"/>
                    <a:pt x="1636416" y="5359603"/>
                  </a:cubicBezTo>
                  <a:cubicBezTo>
                    <a:pt x="1399474" y="5360640"/>
                    <a:pt x="1434548" y="5374809"/>
                    <a:pt x="1432920" y="5321041"/>
                  </a:cubicBezTo>
                  <a:close/>
                  <a:moveTo>
                    <a:pt x="1434266" y="5372401"/>
                  </a:moveTo>
                  <a:cubicBezTo>
                    <a:pt x="1519765" y="5372439"/>
                    <a:pt x="1543574" y="5372580"/>
                    <a:pt x="1590297" y="5371952"/>
                  </a:cubicBezTo>
                  <a:cubicBezTo>
                    <a:pt x="1648808" y="5371158"/>
                    <a:pt x="1636442" y="5331444"/>
                    <a:pt x="1640401" y="5583694"/>
                  </a:cubicBezTo>
                  <a:cubicBezTo>
                    <a:pt x="1640824" y="5610392"/>
                    <a:pt x="1673233" y="5607163"/>
                    <a:pt x="1438802" y="5603717"/>
                  </a:cubicBezTo>
                  <a:cubicBezTo>
                    <a:pt x="1438572" y="5583617"/>
                    <a:pt x="1434292" y="5373413"/>
                    <a:pt x="1434266" y="5372401"/>
                  </a:cubicBezTo>
                  <a:close/>
                  <a:moveTo>
                    <a:pt x="1440712" y="5848267"/>
                  </a:moveTo>
                  <a:cubicBezTo>
                    <a:pt x="1436983" y="5666466"/>
                    <a:pt x="1439558" y="5696508"/>
                    <a:pt x="1438918" y="5615618"/>
                  </a:cubicBezTo>
                  <a:cubicBezTo>
                    <a:pt x="1497852" y="5616490"/>
                    <a:pt x="1505284" y="5615862"/>
                    <a:pt x="1590207" y="5616439"/>
                  </a:cubicBezTo>
                  <a:cubicBezTo>
                    <a:pt x="1661879" y="5616925"/>
                    <a:pt x="1635122" y="5576750"/>
                    <a:pt x="1644643" y="5846640"/>
                  </a:cubicBezTo>
                  <a:cubicBezTo>
                    <a:pt x="1644874" y="5853277"/>
                    <a:pt x="1651255" y="5846871"/>
                    <a:pt x="1440712" y="5848267"/>
                  </a:cubicBezTo>
                  <a:close/>
                  <a:moveTo>
                    <a:pt x="1646219" y="5321144"/>
                  </a:moveTo>
                  <a:cubicBezTo>
                    <a:pt x="1642247" y="5096438"/>
                    <a:pt x="1634738" y="5127761"/>
                    <a:pt x="1667081" y="5127761"/>
                  </a:cubicBezTo>
                  <a:cubicBezTo>
                    <a:pt x="1874306" y="5127761"/>
                    <a:pt x="1846499" y="5117589"/>
                    <a:pt x="1847409" y="5146503"/>
                  </a:cubicBezTo>
                  <a:cubicBezTo>
                    <a:pt x="1854892" y="5393692"/>
                    <a:pt x="1855712" y="5358795"/>
                    <a:pt x="1820793" y="5358795"/>
                  </a:cubicBezTo>
                  <a:cubicBezTo>
                    <a:pt x="1615554" y="5358783"/>
                    <a:pt x="1647168" y="5371427"/>
                    <a:pt x="1646219" y="5321144"/>
                  </a:cubicBezTo>
                  <a:close/>
                  <a:moveTo>
                    <a:pt x="1650897" y="5583488"/>
                  </a:moveTo>
                  <a:cubicBezTo>
                    <a:pt x="1647065" y="5338759"/>
                    <a:pt x="1638825" y="5371427"/>
                    <a:pt x="1667094" y="5371427"/>
                  </a:cubicBezTo>
                  <a:cubicBezTo>
                    <a:pt x="1884443" y="5371427"/>
                    <a:pt x="1850804" y="5358783"/>
                    <a:pt x="1851586" y="5408784"/>
                  </a:cubicBezTo>
                  <a:cubicBezTo>
                    <a:pt x="1855187" y="5638960"/>
                    <a:pt x="1863799" y="5603461"/>
                    <a:pt x="1820793" y="5603461"/>
                  </a:cubicBezTo>
                  <a:cubicBezTo>
                    <a:pt x="1624294" y="5603474"/>
                    <a:pt x="1651371" y="5613850"/>
                    <a:pt x="1650897" y="5583488"/>
                  </a:cubicBezTo>
                  <a:close/>
                  <a:moveTo>
                    <a:pt x="1655254" y="5849561"/>
                  </a:moveTo>
                  <a:cubicBezTo>
                    <a:pt x="1651819" y="5746753"/>
                    <a:pt x="1652383" y="5693356"/>
                    <a:pt x="1651371" y="5616669"/>
                  </a:cubicBezTo>
                  <a:cubicBezTo>
                    <a:pt x="1754259" y="5616772"/>
                    <a:pt x="1714085" y="5615516"/>
                    <a:pt x="1854636" y="5615337"/>
                  </a:cubicBezTo>
                  <a:lnTo>
                    <a:pt x="1858378" y="5849613"/>
                  </a:lnTo>
                  <a:cubicBezTo>
                    <a:pt x="1825688" y="5849792"/>
                    <a:pt x="1656266" y="5849574"/>
                    <a:pt x="1655254" y="5849561"/>
                  </a:cubicBezTo>
                  <a:close/>
                  <a:moveTo>
                    <a:pt x="1861018" y="5321759"/>
                  </a:moveTo>
                  <a:cubicBezTo>
                    <a:pt x="1859121" y="5092620"/>
                    <a:pt x="1844102" y="5126659"/>
                    <a:pt x="1897667" y="5126505"/>
                  </a:cubicBezTo>
                  <a:cubicBezTo>
                    <a:pt x="2087951" y="5125993"/>
                    <a:pt x="2060182" y="5120881"/>
                    <a:pt x="2060951" y="5146490"/>
                  </a:cubicBezTo>
                  <a:cubicBezTo>
                    <a:pt x="2068345" y="5390810"/>
                    <a:pt x="2063770" y="5360192"/>
                    <a:pt x="2051481" y="5360000"/>
                  </a:cubicBezTo>
                  <a:cubicBezTo>
                    <a:pt x="1828507" y="5356105"/>
                    <a:pt x="1861453" y="5372913"/>
                    <a:pt x="1861018" y="5321759"/>
                  </a:cubicBezTo>
                  <a:close/>
                  <a:moveTo>
                    <a:pt x="1864631" y="5583488"/>
                  </a:moveTo>
                  <a:cubicBezTo>
                    <a:pt x="1860684" y="5331328"/>
                    <a:pt x="1851394" y="5370659"/>
                    <a:pt x="1897629" y="5370966"/>
                  </a:cubicBezTo>
                  <a:cubicBezTo>
                    <a:pt x="2091975" y="5372541"/>
                    <a:pt x="2063181" y="5360140"/>
                    <a:pt x="2063950" y="5408822"/>
                  </a:cubicBezTo>
                  <a:cubicBezTo>
                    <a:pt x="2067423" y="5630748"/>
                    <a:pt x="2078033" y="5603717"/>
                    <a:pt x="2051481" y="5603499"/>
                  </a:cubicBezTo>
                  <a:cubicBezTo>
                    <a:pt x="1836324" y="5601757"/>
                    <a:pt x="1865093" y="5612454"/>
                    <a:pt x="1864631" y="5583488"/>
                  </a:cubicBezTo>
                  <a:close/>
                  <a:moveTo>
                    <a:pt x="2071818" y="5846166"/>
                  </a:moveTo>
                  <a:cubicBezTo>
                    <a:pt x="2071805" y="5853225"/>
                    <a:pt x="2090963" y="5847499"/>
                    <a:pt x="1897629" y="5849318"/>
                  </a:cubicBezTo>
                  <a:cubicBezTo>
                    <a:pt x="1857263" y="5849702"/>
                    <a:pt x="1869437" y="5884971"/>
                    <a:pt x="1865144" y="5615324"/>
                  </a:cubicBezTo>
                  <a:cubicBezTo>
                    <a:pt x="1951066" y="5615157"/>
                    <a:pt x="1949105" y="5614734"/>
                    <a:pt x="2068845" y="5615542"/>
                  </a:cubicBezTo>
                  <a:cubicBezTo>
                    <a:pt x="2071164" y="5758616"/>
                    <a:pt x="2071959" y="5776922"/>
                    <a:pt x="2071818" y="5846166"/>
                  </a:cubicBezTo>
                  <a:close/>
                  <a:moveTo>
                    <a:pt x="2128279" y="5127210"/>
                  </a:moveTo>
                  <a:cubicBezTo>
                    <a:pt x="2206025" y="5127210"/>
                    <a:pt x="2203308" y="5126159"/>
                    <a:pt x="2272917" y="5126057"/>
                  </a:cubicBezTo>
                  <a:cubicBezTo>
                    <a:pt x="2274993" y="5258907"/>
                    <a:pt x="2274981" y="5268080"/>
                    <a:pt x="2276698" y="5321707"/>
                  </a:cubicBezTo>
                  <a:cubicBezTo>
                    <a:pt x="2278133" y="5367481"/>
                    <a:pt x="2318320" y="5363484"/>
                    <a:pt x="2073932" y="5360345"/>
                  </a:cubicBezTo>
                  <a:cubicBezTo>
                    <a:pt x="2072728" y="5083742"/>
                    <a:pt x="2052762" y="5127210"/>
                    <a:pt x="2128279" y="5127210"/>
                  </a:cubicBezTo>
                  <a:close/>
                  <a:moveTo>
                    <a:pt x="2078815" y="5583463"/>
                  </a:moveTo>
                  <a:cubicBezTo>
                    <a:pt x="2074919" y="5333775"/>
                    <a:pt x="2055748" y="5372541"/>
                    <a:pt x="2128279" y="5372541"/>
                  </a:cubicBezTo>
                  <a:cubicBezTo>
                    <a:pt x="2204052" y="5372541"/>
                    <a:pt x="2204090" y="5371747"/>
                    <a:pt x="2278082" y="5371722"/>
                  </a:cubicBezTo>
                  <a:cubicBezTo>
                    <a:pt x="2279120" y="5417893"/>
                    <a:pt x="2279632" y="5472775"/>
                    <a:pt x="2281657" y="5603999"/>
                  </a:cubicBezTo>
                  <a:cubicBezTo>
                    <a:pt x="2046906" y="5603986"/>
                    <a:pt x="2079238" y="5610789"/>
                    <a:pt x="2078815" y="5583463"/>
                  </a:cubicBezTo>
                  <a:close/>
                  <a:moveTo>
                    <a:pt x="2282016" y="5848062"/>
                  </a:moveTo>
                  <a:cubicBezTo>
                    <a:pt x="2183792" y="5848062"/>
                    <a:pt x="2082313" y="5854340"/>
                    <a:pt x="2082326" y="5846205"/>
                  </a:cubicBezTo>
                  <a:cubicBezTo>
                    <a:pt x="2082890" y="5575059"/>
                    <a:pt x="2059144" y="5615734"/>
                    <a:pt x="2128279" y="5615734"/>
                  </a:cubicBezTo>
                  <a:cubicBezTo>
                    <a:pt x="2194838" y="5615734"/>
                    <a:pt x="2209357" y="5615888"/>
                    <a:pt x="2281849" y="5615888"/>
                  </a:cubicBezTo>
                  <a:cubicBezTo>
                    <a:pt x="2285617" y="5867702"/>
                    <a:pt x="2286078" y="5848062"/>
                    <a:pt x="2282016" y="5848062"/>
                  </a:cubicBezTo>
                  <a:close/>
                  <a:moveTo>
                    <a:pt x="2283413" y="5126044"/>
                  </a:moveTo>
                  <a:cubicBezTo>
                    <a:pt x="2358903" y="5126070"/>
                    <a:pt x="2359160" y="5127696"/>
                    <a:pt x="2435753" y="5127696"/>
                  </a:cubicBezTo>
                  <a:cubicBezTo>
                    <a:pt x="2506310" y="5127696"/>
                    <a:pt x="2481744" y="5094260"/>
                    <a:pt x="2490650" y="5321464"/>
                  </a:cubicBezTo>
                  <a:cubicBezTo>
                    <a:pt x="2492508" y="5368814"/>
                    <a:pt x="2530657" y="5359577"/>
                    <a:pt x="2288333" y="5359807"/>
                  </a:cubicBezTo>
                  <a:cubicBezTo>
                    <a:pt x="2286052" y="5268670"/>
                    <a:pt x="2287052" y="5359090"/>
                    <a:pt x="2283413" y="5126044"/>
                  </a:cubicBezTo>
                  <a:close/>
                  <a:moveTo>
                    <a:pt x="2291845" y="5583488"/>
                  </a:moveTo>
                  <a:cubicBezTo>
                    <a:pt x="2290499" y="5497257"/>
                    <a:pt x="2290653" y="5495810"/>
                    <a:pt x="2289294" y="5408592"/>
                  </a:cubicBezTo>
                  <a:cubicBezTo>
                    <a:pt x="2288577" y="5363177"/>
                    <a:pt x="2248365" y="5369364"/>
                    <a:pt x="2492278" y="5370659"/>
                  </a:cubicBezTo>
                  <a:cubicBezTo>
                    <a:pt x="2493534" y="5420967"/>
                    <a:pt x="2493687" y="5469355"/>
                    <a:pt x="2495648" y="5604191"/>
                  </a:cubicBezTo>
                  <a:cubicBezTo>
                    <a:pt x="2257937" y="5608381"/>
                    <a:pt x="2292229" y="5607368"/>
                    <a:pt x="2291845" y="5583488"/>
                  </a:cubicBezTo>
                  <a:close/>
                  <a:moveTo>
                    <a:pt x="2295215" y="5848062"/>
                  </a:moveTo>
                  <a:cubicBezTo>
                    <a:pt x="2295215" y="5806093"/>
                    <a:pt x="2292985" y="5658036"/>
                    <a:pt x="2292344" y="5615888"/>
                  </a:cubicBezTo>
                  <a:cubicBezTo>
                    <a:pt x="2354444" y="5615939"/>
                    <a:pt x="2429845" y="5617233"/>
                    <a:pt x="2495802" y="5616093"/>
                  </a:cubicBezTo>
                  <a:cubicBezTo>
                    <a:pt x="2496878" y="5694240"/>
                    <a:pt x="2496635" y="5726972"/>
                    <a:pt x="2499108" y="5846320"/>
                  </a:cubicBezTo>
                  <a:cubicBezTo>
                    <a:pt x="2499223" y="5851163"/>
                    <a:pt x="2515459" y="5848383"/>
                    <a:pt x="2295215" y="5848062"/>
                  </a:cubicBezTo>
                  <a:close/>
                  <a:moveTo>
                    <a:pt x="2501120" y="5320952"/>
                  </a:moveTo>
                  <a:cubicBezTo>
                    <a:pt x="2492329" y="5097194"/>
                    <a:pt x="2496699" y="5127543"/>
                    <a:pt x="2512589" y="5127415"/>
                  </a:cubicBezTo>
                  <a:cubicBezTo>
                    <a:pt x="2731552" y="5125941"/>
                    <a:pt x="2701976" y="5119472"/>
                    <a:pt x="2702168" y="5146311"/>
                  </a:cubicBezTo>
                  <a:cubicBezTo>
                    <a:pt x="2702604" y="5206459"/>
                    <a:pt x="2702975" y="5221269"/>
                    <a:pt x="2705192" y="5360602"/>
                  </a:cubicBezTo>
                  <a:cubicBezTo>
                    <a:pt x="2467340" y="5358219"/>
                    <a:pt x="2503106" y="5371530"/>
                    <a:pt x="2501120" y="5320952"/>
                  </a:cubicBezTo>
                  <a:close/>
                  <a:moveTo>
                    <a:pt x="2505823" y="5583463"/>
                  </a:moveTo>
                  <a:cubicBezTo>
                    <a:pt x="2502081" y="5344473"/>
                    <a:pt x="2499556" y="5370697"/>
                    <a:pt x="2512525" y="5370786"/>
                  </a:cubicBezTo>
                  <a:cubicBezTo>
                    <a:pt x="2741893" y="5372324"/>
                    <a:pt x="2705218" y="5362433"/>
                    <a:pt x="2705961" y="5408797"/>
                  </a:cubicBezTo>
                  <a:cubicBezTo>
                    <a:pt x="2707320" y="5495476"/>
                    <a:pt x="2706307" y="5493824"/>
                    <a:pt x="2707717" y="5583694"/>
                  </a:cubicBezTo>
                  <a:cubicBezTo>
                    <a:pt x="2708127" y="5609598"/>
                    <a:pt x="2729873" y="5603115"/>
                    <a:pt x="2589361" y="5603089"/>
                  </a:cubicBezTo>
                  <a:cubicBezTo>
                    <a:pt x="2490253" y="5603089"/>
                    <a:pt x="2506258" y="5611096"/>
                    <a:pt x="2505823" y="5583463"/>
                  </a:cubicBezTo>
                  <a:close/>
                  <a:moveTo>
                    <a:pt x="2509629" y="5846038"/>
                  </a:moveTo>
                  <a:cubicBezTo>
                    <a:pt x="2504259" y="5587972"/>
                    <a:pt x="2505208" y="5615926"/>
                    <a:pt x="2512640" y="5615785"/>
                  </a:cubicBezTo>
                  <a:cubicBezTo>
                    <a:pt x="2565872" y="5614709"/>
                    <a:pt x="2575188" y="5614978"/>
                    <a:pt x="2708216" y="5615004"/>
                  </a:cubicBezTo>
                  <a:cubicBezTo>
                    <a:pt x="2708242" y="5616451"/>
                    <a:pt x="2711049" y="5786787"/>
                    <a:pt x="2712381" y="5848434"/>
                  </a:cubicBezTo>
                  <a:cubicBezTo>
                    <a:pt x="2517792" y="5849202"/>
                    <a:pt x="2509770" y="5852239"/>
                    <a:pt x="2509629" y="5846038"/>
                  </a:cubicBezTo>
                  <a:close/>
                  <a:moveTo>
                    <a:pt x="2711664" y="5058683"/>
                  </a:moveTo>
                  <a:cubicBezTo>
                    <a:pt x="2708345" y="4846340"/>
                    <a:pt x="2694108" y="4881660"/>
                    <a:pt x="2743047" y="4881660"/>
                  </a:cubicBezTo>
                  <a:cubicBezTo>
                    <a:pt x="2744008" y="4881660"/>
                    <a:pt x="2911020" y="4881737"/>
                    <a:pt x="2911059" y="4883992"/>
                  </a:cubicBezTo>
                  <a:cubicBezTo>
                    <a:pt x="2915198" y="5148105"/>
                    <a:pt x="2924014" y="5113374"/>
                    <a:pt x="2896809" y="5113374"/>
                  </a:cubicBezTo>
                  <a:cubicBezTo>
                    <a:pt x="2674604" y="5113374"/>
                    <a:pt x="2712817" y="5132245"/>
                    <a:pt x="2711664" y="5058683"/>
                  </a:cubicBezTo>
                  <a:close/>
                  <a:moveTo>
                    <a:pt x="2712509" y="5126556"/>
                  </a:moveTo>
                  <a:cubicBezTo>
                    <a:pt x="2855648" y="5126134"/>
                    <a:pt x="2830160" y="5125045"/>
                    <a:pt x="2915531" y="5125301"/>
                  </a:cubicBezTo>
                  <a:cubicBezTo>
                    <a:pt x="2915864" y="5162863"/>
                    <a:pt x="2916031" y="5160788"/>
                    <a:pt x="2917504" y="5359961"/>
                  </a:cubicBezTo>
                  <a:cubicBezTo>
                    <a:pt x="2818999" y="5359936"/>
                    <a:pt x="2783630" y="5361165"/>
                    <a:pt x="2715687" y="5360691"/>
                  </a:cubicBezTo>
                  <a:cubicBezTo>
                    <a:pt x="2712433" y="5155804"/>
                    <a:pt x="2713201" y="5207279"/>
                    <a:pt x="2712509" y="5126556"/>
                  </a:cubicBezTo>
                  <a:close/>
                  <a:moveTo>
                    <a:pt x="2718212" y="5583488"/>
                  </a:moveTo>
                  <a:cubicBezTo>
                    <a:pt x="2714368" y="5338067"/>
                    <a:pt x="2709626" y="5372670"/>
                    <a:pt x="2743047" y="5372670"/>
                  </a:cubicBezTo>
                  <a:cubicBezTo>
                    <a:pt x="2949426" y="5372670"/>
                    <a:pt x="2917351" y="5360614"/>
                    <a:pt x="2918094" y="5408822"/>
                  </a:cubicBezTo>
                  <a:cubicBezTo>
                    <a:pt x="2921631" y="5635014"/>
                    <a:pt x="2933779" y="5604255"/>
                    <a:pt x="2896796" y="5604255"/>
                  </a:cubicBezTo>
                  <a:cubicBezTo>
                    <a:pt x="2689802" y="5604255"/>
                    <a:pt x="2718609" y="5607663"/>
                    <a:pt x="2718212" y="5583488"/>
                  </a:cubicBezTo>
                  <a:close/>
                  <a:moveTo>
                    <a:pt x="2896796" y="5849664"/>
                  </a:moveTo>
                  <a:cubicBezTo>
                    <a:pt x="2702681" y="5849664"/>
                    <a:pt x="2722902" y="5848600"/>
                    <a:pt x="2722838" y="5845398"/>
                  </a:cubicBezTo>
                  <a:cubicBezTo>
                    <a:pt x="2716649" y="5578172"/>
                    <a:pt x="2711330" y="5615004"/>
                    <a:pt x="2743047" y="5615004"/>
                  </a:cubicBezTo>
                  <a:cubicBezTo>
                    <a:pt x="2819819" y="5615004"/>
                    <a:pt x="2819857" y="5616144"/>
                    <a:pt x="2896796" y="5616144"/>
                  </a:cubicBezTo>
                  <a:cubicBezTo>
                    <a:pt x="2929384" y="5616144"/>
                    <a:pt x="2922912" y="5605306"/>
                    <a:pt x="2923245" y="5671142"/>
                  </a:cubicBezTo>
                  <a:cubicBezTo>
                    <a:pt x="2924130" y="5884100"/>
                    <a:pt x="2939341" y="5849664"/>
                    <a:pt x="2896796" y="5849664"/>
                  </a:cubicBezTo>
                  <a:close/>
                  <a:moveTo>
                    <a:pt x="2925193" y="5058683"/>
                  </a:moveTo>
                  <a:cubicBezTo>
                    <a:pt x="2923822" y="4971145"/>
                    <a:pt x="2922912" y="4971005"/>
                    <a:pt x="2921541" y="4883787"/>
                  </a:cubicBezTo>
                  <a:cubicBezTo>
                    <a:pt x="2921516" y="4882570"/>
                    <a:pt x="3016741" y="4880213"/>
                    <a:pt x="3123678" y="4881647"/>
                  </a:cubicBezTo>
                  <a:cubicBezTo>
                    <a:pt x="3123691" y="4882698"/>
                    <a:pt x="3126934" y="5083716"/>
                    <a:pt x="3127574" y="5114386"/>
                  </a:cubicBezTo>
                  <a:cubicBezTo>
                    <a:pt x="2884135" y="5114476"/>
                    <a:pt x="2926308" y="5127991"/>
                    <a:pt x="2925193" y="5058683"/>
                  </a:cubicBezTo>
                  <a:close/>
                  <a:moveTo>
                    <a:pt x="2973607" y="5125788"/>
                  </a:moveTo>
                  <a:cubicBezTo>
                    <a:pt x="3018829" y="5126390"/>
                    <a:pt x="3029683" y="5126313"/>
                    <a:pt x="3127830" y="5126275"/>
                  </a:cubicBezTo>
                  <a:cubicBezTo>
                    <a:pt x="3133623" y="5384943"/>
                    <a:pt x="3133354" y="5359615"/>
                    <a:pt x="3127382" y="5359667"/>
                  </a:cubicBezTo>
                  <a:cubicBezTo>
                    <a:pt x="3069768" y="5360128"/>
                    <a:pt x="3066359" y="5360012"/>
                    <a:pt x="2928013" y="5359961"/>
                  </a:cubicBezTo>
                  <a:cubicBezTo>
                    <a:pt x="2926090" y="5084703"/>
                    <a:pt x="2911520" y="5124942"/>
                    <a:pt x="2973607" y="5125788"/>
                  </a:cubicBezTo>
                  <a:close/>
                  <a:moveTo>
                    <a:pt x="2932856" y="5583463"/>
                  </a:moveTo>
                  <a:cubicBezTo>
                    <a:pt x="2931472" y="5494810"/>
                    <a:pt x="2929948" y="5495336"/>
                    <a:pt x="2928589" y="5408617"/>
                  </a:cubicBezTo>
                  <a:cubicBezTo>
                    <a:pt x="2927769" y="5356182"/>
                    <a:pt x="2894336" y="5373400"/>
                    <a:pt x="3132085" y="5371555"/>
                  </a:cubicBezTo>
                  <a:cubicBezTo>
                    <a:pt x="3134084" y="5504098"/>
                    <a:pt x="3133559" y="5525570"/>
                    <a:pt x="3135058" y="5605434"/>
                  </a:cubicBezTo>
                  <a:cubicBezTo>
                    <a:pt x="2900474" y="5605536"/>
                    <a:pt x="2933279" y="5610955"/>
                    <a:pt x="2932856" y="5583463"/>
                  </a:cubicBezTo>
                  <a:close/>
                  <a:moveTo>
                    <a:pt x="3127459" y="5849331"/>
                  </a:moveTo>
                  <a:cubicBezTo>
                    <a:pt x="2919068" y="5848204"/>
                    <a:pt x="2936470" y="5852341"/>
                    <a:pt x="2936329" y="5846077"/>
                  </a:cubicBezTo>
                  <a:cubicBezTo>
                    <a:pt x="2930037" y="5571279"/>
                    <a:pt x="2923873" y="5615977"/>
                    <a:pt x="2973620" y="5616772"/>
                  </a:cubicBezTo>
                  <a:cubicBezTo>
                    <a:pt x="3017945" y="5617489"/>
                    <a:pt x="3029991" y="5617374"/>
                    <a:pt x="3135314" y="5617323"/>
                  </a:cubicBezTo>
                  <a:cubicBezTo>
                    <a:pt x="3140825" y="5876426"/>
                    <a:pt x="3146002" y="5849420"/>
                    <a:pt x="3127459" y="5849331"/>
                  </a:cubicBezTo>
                  <a:close/>
                  <a:moveTo>
                    <a:pt x="3138338" y="5126262"/>
                  </a:moveTo>
                  <a:cubicBezTo>
                    <a:pt x="3372410" y="5126159"/>
                    <a:pt x="3341463" y="5118076"/>
                    <a:pt x="3342142" y="5146439"/>
                  </a:cubicBezTo>
                  <a:cubicBezTo>
                    <a:pt x="3343872" y="5221666"/>
                    <a:pt x="3343667" y="5231658"/>
                    <a:pt x="3345358" y="5320068"/>
                  </a:cubicBezTo>
                  <a:cubicBezTo>
                    <a:pt x="3346384" y="5372887"/>
                    <a:pt x="3382060" y="5357822"/>
                    <a:pt x="3142401" y="5359538"/>
                  </a:cubicBezTo>
                  <a:cubicBezTo>
                    <a:pt x="3139569" y="5171972"/>
                    <a:pt x="3140248" y="5212544"/>
                    <a:pt x="3138338" y="5126262"/>
                  </a:cubicBezTo>
                  <a:close/>
                  <a:moveTo>
                    <a:pt x="3143144" y="5408617"/>
                  </a:moveTo>
                  <a:cubicBezTo>
                    <a:pt x="3142401" y="5359730"/>
                    <a:pt x="3106020" y="5371068"/>
                    <a:pt x="3346294" y="5370928"/>
                  </a:cubicBezTo>
                  <a:cubicBezTo>
                    <a:pt x="3346486" y="5381907"/>
                    <a:pt x="3349651" y="5576276"/>
                    <a:pt x="3349766" y="5583681"/>
                  </a:cubicBezTo>
                  <a:cubicBezTo>
                    <a:pt x="3350151" y="5607996"/>
                    <a:pt x="3383431" y="5605306"/>
                    <a:pt x="3145566" y="5605434"/>
                  </a:cubicBezTo>
                  <a:cubicBezTo>
                    <a:pt x="3144131" y="5531732"/>
                    <a:pt x="3144400" y="5489122"/>
                    <a:pt x="3143144" y="5408617"/>
                  </a:cubicBezTo>
                  <a:close/>
                  <a:moveTo>
                    <a:pt x="3150551" y="5849446"/>
                  </a:moveTo>
                  <a:cubicBezTo>
                    <a:pt x="3148744" y="5672115"/>
                    <a:pt x="3147578" y="5699108"/>
                    <a:pt x="3145797" y="5617310"/>
                  </a:cubicBezTo>
                  <a:cubicBezTo>
                    <a:pt x="3273481" y="5617246"/>
                    <a:pt x="3297714" y="5615093"/>
                    <a:pt x="3350215" y="5614965"/>
                  </a:cubicBezTo>
                  <a:cubicBezTo>
                    <a:pt x="3351266" y="5695854"/>
                    <a:pt x="3349203" y="5555509"/>
                    <a:pt x="3353073" y="5847768"/>
                  </a:cubicBezTo>
                  <a:cubicBezTo>
                    <a:pt x="3353073" y="5848690"/>
                    <a:pt x="3204923" y="5849702"/>
                    <a:pt x="3150551" y="5849446"/>
                  </a:cubicBezTo>
                  <a:close/>
                  <a:moveTo>
                    <a:pt x="3358083" y="5126172"/>
                  </a:moveTo>
                  <a:cubicBezTo>
                    <a:pt x="3584812" y="5126172"/>
                    <a:pt x="3554749" y="5116115"/>
                    <a:pt x="3555120" y="5146337"/>
                  </a:cubicBezTo>
                  <a:cubicBezTo>
                    <a:pt x="3558273" y="5398599"/>
                    <a:pt x="3574688" y="5360076"/>
                    <a:pt x="3511820" y="5360076"/>
                  </a:cubicBezTo>
                  <a:cubicBezTo>
                    <a:pt x="3437739" y="5360076"/>
                    <a:pt x="3435202" y="5359013"/>
                    <a:pt x="3358083" y="5359013"/>
                  </a:cubicBezTo>
                  <a:cubicBezTo>
                    <a:pt x="3356276" y="5359013"/>
                    <a:pt x="3348408" y="5126185"/>
                    <a:pt x="3358083" y="5126172"/>
                  </a:cubicBezTo>
                  <a:close/>
                  <a:moveTo>
                    <a:pt x="3360249" y="5583463"/>
                  </a:moveTo>
                  <a:cubicBezTo>
                    <a:pt x="3355892" y="5316301"/>
                    <a:pt x="3357071" y="5386967"/>
                    <a:pt x="3356789" y="5370915"/>
                  </a:cubicBezTo>
                  <a:cubicBezTo>
                    <a:pt x="3441993" y="5370915"/>
                    <a:pt x="3431729" y="5372285"/>
                    <a:pt x="3559618" y="5371914"/>
                  </a:cubicBezTo>
                  <a:cubicBezTo>
                    <a:pt x="3559644" y="5372913"/>
                    <a:pt x="3563501" y="5581797"/>
                    <a:pt x="3563822" y="5605203"/>
                  </a:cubicBezTo>
                  <a:cubicBezTo>
                    <a:pt x="3501889" y="5606036"/>
                    <a:pt x="3463112" y="5605190"/>
                    <a:pt x="3435073" y="5604268"/>
                  </a:cubicBezTo>
                  <a:cubicBezTo>
                    <a:pt x="3346998" y="5601514"/>
                    <a:pt x="3360672" y="5610648"/>
                    <a:pt x="3360249" y="5583463"/>
                  </a:cubicBezTo>
                  <a:close/>
                  <a:moveTo>
                    <a:pt x="3363594" y="5848216"/>
                  </a:moveTo>
                  <a:cubicBezTo>
                    <a:pt x="3360749" y="5652860"/>
                    <a:pt x="3361505" y="5674882"/>
                    <a:pt x="3360710" y="5614965"/>
                  </a:cubicBezTo>
                  <a:cubicBezTo>
                    <a:pt x="3434779" y="5615029"/>
                    <a:pt x="3435253" y="5617412"/>
                    <a:pt x="3511820" y="5617412"/>
                  </a:cubicBezTo>
                  <a:cubicBezTo>
                    <a:pt x="3581224" y="5617412"/>
                    <a:pt x="3562604" y="5573137"/>
                    <a:pt x="3566769" y="5848742"/>
                  </a:cubicBezTo>
                  <a:cubicBezTo>
                    <a:pt x="3425347" y="5848780"/>
                    <a:pt x="3439315" y="5848242"/>
                    <a:pt x="3363594" y="5848216"/>
                  </a:cubicBezTo>
                  <a:close/>
                  <a:moveTo>
                    <a:pt x="3568832" y="5321041"/>
                  </a:moveTo>
                  <a:cubicBezTo>
                    <a:pt x="3562182" y="5093914"/>
                    <a:pt x="3559657" y="5125455"/>
                    <a:pt x="3588656" y="5125839"/>
                  </a:cubicBezTo>
                  <a:cubicBezTo>
                    <a:pt x="3647181" y="5126710"/>
                    <a:pt x="3665172" y="5126121"/>
                    <a:pt x="3742611" y="5126646"/>
                  </a:cubicBezTo>
                  <a:cubicBezTo>
                    <a:pt x="3779927" y="5126902"/>
                    <a:pt x="3769637" y="5090724"/>
                    <a:pt x="3772315" y="5360102"/>
                  </a:cubicBezTo>
                  <a:cubicBezTo>
                    <a:pt x="3535296" y="5359192"/>
                    <a:pt x="3570357" y="5373579"/>
                    <a:pt x="3568832" y="5321041"/>
                  </a:cubicBezTo>
                  <a:close/>
                  <a:moveTo>
                    <a:pt x="3574009" y="5583463"/>
                  </a:moveTo>
                  <a:cubicBezTo>
                    <a:pt x="3570191" y="5339656"/>
                    <a:pt x="3562399" y="5371939"/>
                    <a:pt x="3588746" y="5371799"/>
                  </a:cubicBezTo>
                  <a:cubicBezTo>
                    <a:pt x="3807286" y="5370928"/>
                    <a:pt x="3772238" y="5363010"/>
                    <a:pt x="3772969" y="5408822"/>
                  </a:cubicBezTo>
                  <a:cubicBezTo>
                    <a:pt x="3776557" y="5637718"/>
                    <a:pt x="3787833" y="5603755"/>
                    <a:pt x="3742611" y="5603935"/>
                  </a:cubicBezTo>
                  <a:cubicBezTo>
                    <a:pt x="3544664" y="5604473"/>
                    <a:pt x="3574445" y="5611711"/>
                    <a:pt x="3574009" y="5583463"/>
                  </a:cubicBezTo>
                  <a:close/>
                  <a:moveTo>
                    <a:pt x="3779966" y="5846166"/>
                  </a:moveTo>
                  <a:cubicBezTo>
                    <a:pt x="3779966" y="5849100"/>
                    <a:pt x="3797188" y="5848652"/>
                    <a:pt x="3577264" y="5848729"/>
                  </a:cubicBezTo>
                  <a:cubicBezTo>
                    <a:pt x="3573317" y="5587626"/>
                    <a:pt x="3569409" y="5617041"/>
                    <a:pt x="3588810" y="5616682"/>
                  </a:cubicBezTo>
                  <a:cubicBezTo>
                    <a:pt x="3646860" y="5615593"/>
                    <a:pt x="3660520" y="5616157"/>
                    <a:pt x="3742649" y="5615824"/>
                  </a:cubicBezTo>
                  <a:cubicBezTo>
                    <a:pt x="3784245" y="5615721"/>
                    <a:pt x="3780811" y="5578172"/>
                    <a:pt x="3779966" y="58461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2"/>
          <p:cNvGrpSpPr/>
          <p:nvPr/>
        </p:nvGrpSpPr>
        <p:grpSpPr>
          <a:xfrm rot="-636799">
            <a:off x="7980102" y="37542"/>
            <a:ext cx="939553" cy="3296460"/>
            <a:chOff x="15958408" y="76731"/>
            <a:chExt cx="1878902" cy="6592200"/>
          </a:xfrm>
        </p:grpSpPr>
        <p:sp>
          <p:nvSpPr>
            <p:cNvPr id="134" name="Google Shape;134;p2"/>
            <p:cNvSpPr/>
            <p:nvPr/>
          </p:nvSpPr>
          <p:spPr>
            <a:xfrm>
              <a:off x="16025372" y="446462"/>
              <a:ext cx="562361" cy="166395"/>
            </a:xfrm>
            <a:custGeom>
              <a:rect b="b" l="l" r="r" t="t"/>
              <a:pathLst>
                <a:path extrusionOk="0" h="166395" w="562361">
                  <a:moveTo>
                    <a:pt x="559993" y="11980"/>
                  </a:moveTo>
                  <a:cubicBezTo>
                    <a:pt x="560756" y="15369"/>
                    <a:pt x="561598" y="18757"/>
                    <a:pt x="562361" y="22145"/>
                  </a:cubicBezTo>
                  <a:lnTo>
                    <a:pt x="562282" y="22145"/>
                  </a:lnTo>
                  <a:cubicBezTo>
                    <a:pt x="562111" y="22145"/>
                    <a:pt x="561861" y="22145"/>
                    <a:pt x="561690" y="22224"/>
                  </a:cubicBezTo>
                  <a:cubicBezTo>
                    <a:pt x="561611" y="22224"/>
                    <a:pt x="561519" y="22224"/>
                    <a:pt x="561440" y="22224"/>
                  </a:cubicBezTo>
                  <a:cubicBezTo>
                    <a:pt x="561098" y="22224"/>
                    <a:pt x="560769" y="22224"/>
                    <a:pt x="560427" y="22304"/>
                  </a:cubicBezTo>
                  <a:cubicBezTo>
                    <a:pt x="554847" y="22725"/>
                    <a:pt x="549189" y="23240"/>
                    <a:pt x="543530" y="23833"/>
                  </a:cubicBezTo>
                  <a:cubicBezTo>
                    <a:pt x="543359" y="23833"/>
                    <a:pt x="543188" y="23833"/>
                    <a:pt x="543017" y="23833"/>
                  </a:cubicBezTo>
                  <a:cubicBezTo>
                    <a:pt x="542596" y="23912"/>
                    <a:pt x="542083" y="23912"/>
                    <a:pt x="541662" y="24004"/>
                  </a:cubicBezTo>
                  <a:cubicBezTo>
                    <a:pt x="540820" y="24083"/>
                    <a:pt x="540056" y="24176"/>
                    <a:pt x="539214" y="24255"/>
                  </a:cubicBezTo>
                  <a:cubicBezTo>
                    <a:pt x="534227" y="23662"/>
                    <a:pt x="529160" y="23161"/>
                    <a:pt x="524173" y="22725"/>
                  </a:cubicBezTo>
                  <a:cubicBezTo>
                    <a:pt x="517330" y="22132"/>
                    <a:pt x="510487" y="21539"/>
                    <a:pt x="503724" y="21038"/>
                  </a:cubicBezTo>
                  <a:cubicBezTo>
                    <a:pt x="503381" y="21038"/>
                    <a:pt x="503131" y="21038"/>
                    <a:pt x="502881" y="20959"/>
                  </a:cubicBezTo>
                  <a:cubicBezTo>
                    <a:pt x="496289" y="20537"/>
                    <a:pt x="489696" y="20194"/>
                    <a:pt x="483195" y="19864"/>
                  </a:cubicBezTo>
                  <a:cubicBezTo>
                    <a:pt x="469417" y="19192"/>
                    <a:pt x="455732" y="18849"/>
                    <a:pt x="441967" y="18849"/>
                  </a:cubicBezTo>
                  <a:cubicBezTo>
                    <a:pt x="430479" y="18849"/>
                    <a:pt x="419070" y="19100"/>
                    <a:pt x="407582" y="19522"/>
                  </a:cubicBezTo>
                  <a:cubicBezTo>
                    <a:pt x="396265" y="20036"/>
                    <a:pt x="384935" y="20708"/>
                    <a:pt x="373618" y="21644"/>
                  </a:cubicBezTo>
                  <a:cubicBezTo>
                    <a:pt x="362209" y="22660"/>
                    <a:pt x="350800" y="23846"/>
                    <a:pt x="339483" y="25204"/>
                  </a:cubicBezTo>
                  <a:cubicBezTo>
                    <a:pt x="322586" y="27406"/>
                    <a:pt x="305769" y="30030"/>
                    <a:pt x="289122" y="33326"/>
                  </a:cubicBezTo>
                  <a:cubicBezTo>
                    <a:pt x="277963" y="35528"/>
                    <a:pt x="266817" y="37980"/>
                    <a:pt x="255829" y="40603"/>
                  </a:cubicBezTo>
                  <a:cubicBezTo>
                    <a:pt x="244841" y="43306"/>
                    <a:pt x="233945" y="46273"/>
                    <a:pt x="223129" y="49490"/>
                  </a:cubicBezTo>
                  <a:lnTo>
                    <a:pt x="223050" y="49490"/>
                  </a:lnTo>
                  <a:cubicBezTo>
                    <a:pt x="212233" y="52786"/>
                    <a:pt x="201508" y="56267"/>
                    <a:pt x="190862" y="59985"/>
                  </a:cubicBezTo>
                  <a:cubicBezTo>
                    <a:pt x="185532" y="61844"/>
                    <a:pt x="180216" y="63795"/>
                    <a:pt x="174979" y="65825"/>
                  </a:cubicBezTo>
                  <a:cubicBezTo>
                    <a:pt x="117183" y="87922"/>
                    <a:pt x="62520" y="118312"/>
                    <a:pt x="13093" y="157839"/>
                  </a:cubicBezTo>
                  <a:cubicBezTo>
                    <a:pt x="9462" y="160542"/>
                    <a:pt x="5909" y="163429"/>
                    <a:pt x="2448" y="166396"/>
                  </a:cubicBezTo>
                  <a:cubicBezTo>
                    <a:pt x="1605" y="163008"/>
                    <a:pt x="763" y="159540"/>
                    <a:pt x="0" y="156152"/>
                  </a:cubicBezTo>
                  <a:cubicBezTo>
                    <a:pt x="13857" y="142440"/>
                    <a:pt x="28898" y="130073"/>
                    <a:pt x="44360" y="118312"/>
                  </a:cubicBezTo>
                  <a:cubicBezTo>
                    <a:pt x="186388" y="22224"/>
                    <a:pt x="368473" y="-18911"/>
                    <a:pt x="538227" y="8170"/>
                  </a:cubicBezTo>
                  <a:cubicBezTo>
                    <a:pt x="538990" y="7326"/>
                    <a:pt x="539662" y="6640"/>
                    <a:pt x="540346" y="6047"/>
                  </a:cubicBezTo>
                  <a:cubicBezTo>
                    <a:pt x="541109" y="3766"/>
                    <a:pt x="542714" y="1815"/>
                    <a:pt x="545833" y="549"/>
                  </a:cubicBezTo>
                  <a:cubicBezTo>
                    <a:pt x="554281" y="-1573"/>
                    <a:pt x="557413" y="4610"/>
                    <a:pt x="559269" y="11809"/>
                  </a:cubicBezTo>
                  <a:cubicBezTo>
                    <a:pt x="559493" y="11888"/>
                    <a:pt x="559743" y="11888"/>
                    <a:pt x="559993" y="11980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6507434" y="151839"/>
              <a:ext cx="39" cy="79"/>
            </a:xfrm>
            <a:custGeom>
              <a:rect b="b" l="l" r="r" t="t"/>
              <a:pathLst>
                <a:path extrusionOk="0" h="79" w="39">
                  <a:moveTo>
                    <a:pt x="0" y="0"/>
                  </a:moveTo>
                  <a:cubicBezTo>
                    <a:pt x="39" y="0"/>
                    <a:pt x="39" y="13"/>
                    <a:pt x="39" y="79"/>
                  </a:cubicBezTo>
                  <a:cubicBezTo>
                    <a:pt x="26" y="53"/>
                    <a:pt x="13" y="26"/>
                    <a:pt x="0" y="0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5958786" y="288390"/>
              <a:ext cx="80" cy="936"/>
            </a:xfrm>
            <a:custGeom>
              <a:rect b="b" l="l" r="r" t="t"/>
              <a:pathLst>
                <a:path extrusionOk="0" h="936" w="80">
                  <a:moveTo>
                    <a:pt x="0" y="0"/>
                  </a:moveTo>
                  <a:cubicBezTo>
                    <a:pt x="79" y="343"/>
                    <a:pt x="79" y="672"/>
                    <a:pt x="79" y="936"/>
                  </a:cubicBezTo>
                  <a:cubicBezTo>
                    <a:pt x="92" y="672"/>
                    <a:pt x="0" y="343"/>
                    <a:pt x="0" y="0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7319795" y="5776927"/>
              <a:ext cx="517514" cy="582605"/>
            </a:xfrm>
            <a:custGeom>
              <a:rect b="b" l="l" r="r" t="t"/>
              <a:pathLst>
                <a:path extrusionOk="0" h="582605" w="517514">
                  <a:moveTo>
                    <a:pt x="517514" y="90405"/>
                  </a:moveTo>
                  <a:cubicBezTo>
                    <a:pt x="517514" y="92185"/>
                    <a:pt x="517435" y="93965"/>
                    <a:pt x="517435" y="95745"/>
                  </a:cubicBezTo>
                  <a:cubicBezTo>
                    <a:pt x="515830" y="107598"/>
                    <a:pt x="514567" y="119359"/>
                    <a:pt x="513975" y="131132"/>
                  </a:cubicBezTo>
                  <a:cubicBezTo>
                    <a:pt x="503158" y="263108"/>
                    <a:pt x="492341" y="394913"/>
                    <a:pt x="481274" y="526731"/>
                  </a:cubicBezTo>
                  <a:cubicBezTo>
                    <a:pt x="404042" y="537054"/>
                    <a:pt x="325810" y="550515"/>
                    <a:pt x="256435" y="582606"/>
                  </a:cubicBezTo>
                  <a:cubicBezTo>
                    <a:pt x="169570" y="434888"/>
                    <a:pt x="79087" y="289108"/>
                    <a:pt x="0" y="137566"/>
                  </a:cubicBezTo>
                  <a:cubicBezTo>
                    <a:pt x="22476" y="107347"/>
                    <a:pt x="43939" y="76786"/>
                    <a:pt x="68099" y="46989"/>
                  </a:cubicBezTo>
                  <a:cubicBezTo>
                    <a:pt x="138488" y="83392"/>
                    <a:pt x="162477" y="154930"/>
                    <a:pt x="197797" y="33278"/>
                  </a:cubicBezTo>
                  <a:cubicBezTo>
                    <a:pt x="241315" y="44194"/>
                    <a:pt x="279082" y="72896"/>
                    <a:pt x="323349" y="78737"/>
                  </a:cubicBezTo>
                  <a:cubicBezTo>
                    <a:pt x="351826" y="70616"/>
                    <a:pt x="355287" y="34543"/>
                    <a:pt x="363735" y="10416"/>
                  </a:cubicBezTo>
                  <a:cubicBezTo>
                    <a:pt x="418228" y="46304"/>
                    <a:pt x="455574" y="85673"/>
                    <a:pt x="489288" y="0"/>
                  </a:cubicBezTo>
                  <a:cubicBezTo>
                    <a:pt x="498842" y="5076"/>
                    <a:pt x="508211" y="10587"/>
                    <a:pt x="517251" y="16507"/>
                  </a:cubicBezTo>
                  <a:cubicBezTo>
                    <a:pt x="516843" y="41135"/>
                    <a:pt x="517357" y="65764"/>
                    <a:pt x="517514" y="904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6179888" y="1121321"/>
              <a:ext cx="1657343" cy="4793158"/>
            </a:xfrm>
            <a:custGeom>
              <a:rect b="b" l="l" r="r" t="t"/>
              <a:pathLst>
                <a:path extrusionOk="0" h="4793158" w="1657343">
                  <a:moveTo>
                    <a:pt x="1657002" y="4660339"/>
                  </a:moveTo>
                  <a:cubicBezTo>
                    <a:pt x="1657081" y="4661012"/>
                    <a:pt x="1657252" y="4661697"/>
                    <a:pt x="1657344" y="4662370"/>
                  </a:cubicBezTo>
                  <a:cubicBezTo>
                    <a:pt x="1657265" y="4665587"/>
                    <a:pt x="1657173" y="4668883"/>
                    <a:pt x="1657173" y="4672100"/>
                  </a:cubicBezTo>
                  <a:cubicBezTo>
                    <a:pt x="1648132" y="4666180"/>
                    <a:pt x="1638750" y="4660669"/>
                    <a:pt x="1629209" y="4655593"/>
                  </a:cubicBezTo>
                  <a:cubicBezTo>
                    <a:pt x="1595495" y="4741265"/>
                    <a:pt x="1558149" y="4701897"/>
                    <a:pt x="1503657" y="4666009"/>
                  </a:cubicBezTo>
                  <a:cubicBezTo>
                    <a:pt x="1495209" y="4690136"/>
                    <a:pt x="1491748" y="4726195"/>
                    <a:pt x="1463271" y="4734330"/>
                  </a:cubicBezTo>
                  <a:cubicBezTo>
                    <a:pt x="1418990" y="4728490"/>
                    <a:pt x="1381223" y="4699787"/>
                    <a:pt x="1337718" y="4688870"/>
                  </a:cubicBezTo>
                  <a:cubicBezTo>
                    <a:pt x="1302399" y="4810523"/>
                    <a:pt x="1278410" y="4738984"/>
                    <a:pt x="1208021" y="4702582"/>
                  </a:cubicBezTo>
                  <a:cubicBezTo>
                    <a:pt x="1183860" y="4732379"/>
                    <a:pt x="1162398" y="4762940"/>
                    <a:pt x="1139921" y="4793159"/>
                  </a:cubicBezTo>
                  <a:cubicBezTo>
                    <a:pt x="1137645" y="4788848"/>
                    <a:pt x="1135355" y="4784523"/>
                    <a:pt x="1133158" y="4780212"/>
                  </a:cubicBezTo>
                  <a:cubicBezTo>
                    <a:pt x="1128934" y="4771998"/>
                    <a:pt x="1124709" y="4763876"/>
                    <a:pt x="1120564" y="4755663"/>
                  </a:cubicBezTo>
                  <a:cubicBezTo>
                    <a:pt x="1120485" y="4755320"/>
                    <a:pt x="1120393" y="4754898"/>
                    <a:pt x="1120314" y="4754568"/>
                  </a:cubicBezTo>
                  <a:cubicBezTo>
                    <a:pt x="1119472" y="4750758"/>
                    <a:pt x="1118538" y="4747119"/>
                    <a:pt x="1117617" y="4743480"/>
                  </a:cubicBezTo>
                  <a:cubicBezTo>
                    <a:pt x="1116774" y="4737125"/>
                    <a:pt x="1114919" y="4730863"/>
                    <a:pt x="1113392" y="4724693"/>
                  </a:cubicBezTo>
                  <a:cubicBezTo>
                    <a:pt x="1111958" y="4718931"/>
                    <a:pt x="1110603" y="4713182"/>
                    <a:pt x="1109168" y="4707421"/>
                  </a:cubicBezTo>
                  <a:cubicBezTo>
                    <a:pt x="1105957" y="4694803"/>
                    <a:pt x="1103168" y="4681935"/>
                    <a:pt x="1099194" y="4669581"/>
                  </a:cubicBezTo>
                  <a:cubicBezTo>
                    <a:pt x="1099194" y="4669581"/>
                    <a:pt x="1099115" y="4669581"/>
                    <a:pt x="1099022" y="4669661"/>
                  </a:cubicBezTo>
                  <a:cubicBezTo>
                    <a:pt x="1098851" y="4669239"/>
                    <a:pt x="1098772" y="4668896"/>
                    <a:pt x="1098601" y="4668566"/>
                  </a:cubicBezTo>
                  <a:cubicBezTo>
                    <a:pt x="1093864" y="4650451"/>
                    <a:pt x="1089140" y="4632336"/>
                    <a:pt x="1084495" y="4614220"/>
                  </a:cubicBezTo>
                  <a:cubicBezTo>
                    <a:pt x="1069454" y="4554877"/>
                    <a:pt x="1054755" y="4495534"/>
                    <a:pt x="1040214" y="4436099"/>
                  </a:cubicBezTo>
                  <a:cubicBezTo>
                    <a:pt x="1012579" y="4323333"/>
                    <a:pt x="985550" y="4210408"/>
                    <a:pt x="958337" y="4097563"/>
                  </a:cubicBezTo>
                  <a:cubicBezTo>
                    <a:pt x="902068" y="3864172"/>
                    <a:pt x="845785" y="3630690"/>
                    <a:pt x="789517" y="3397299"/>
                  </a:cubicBezTo>
                  <a:cubicBezTo>
                    <a:pt x="732734" y="3162037"/>
                    <a:pt x="676044" y="2926695"/>
                    <a:pt x="619341" y="2691446"/>
                  </a:cubicBezTo>
                  <a:cubicBezTo>
                    <a:pt x="561638" y="2452373"/>
                    <a:pt x="504092" y="2213313"/>
                    <a:pt x="446375" y="1974161"/>
                  </a:cubicBezTo>
                  <a:cubicBezTo>
                    <a:pt x="391028" y="1744911"/>
                    <a:pt x="335864" y="1515673"/>
                    <a:pt x="280595" y="1286331"/>
                  </a:cubicBezTo>
                  <a:cubicBezTo>
                    <a:pt x="222721" y="1046335"/>
                    <a:pt x="164754" y="806418"/>
                    <a:pt x="107051" y="566422"/>
                  </a:cubicBezTo>
                  <a:cubicBezTo>
                    <a:pt x="71389" y="418440"/>
                    <a:pt x="35741" y="270300"/>
                    <a:pt x="0" y="122319"/>
                  </a:cubicBezTo>
                  <a:cubicBezTo>
                    <a:pt x="164346" y="15485"/>
                    <a:pt x="367880" y="-11609"/>
                    <a:pt x="562809" y="4134"/>
                  </a:cubicBezTo>
                  <a:cubicBezTo>
                    <a:pt x="601168" y="166921"/>
                    <a:pt x="639527" y="329551"/>
                    <a:pt x="677979" y="492339"/>
                  </a:cubicBezTo>
                  <a:cubicBezTo>
                    <a:pt x="733498" y="727681"/>
                    <a:pt x="788753" y="963101"/>
                    <a:pt x="844430" y="1198443"/>
                  </a:cubicBezTo>
                  <a:cubicBezTo>
                    <a:pt x="902226" y="1442763"/>
                    <a:pt x="959508" y="1687163"/>
                    <a:pt x="1017053" y="1931562"/>
                  </a:cubicBezTo>
                  <a:cubicBezTo>
                    <a:pt x="1073151" y="2170121"/>
                    <a:pt x="1128920" y="2408851"/>
                    <a:pt x="1185203" y="2647410"/>
                  </a:cubicBezTo>
                  <a:cubicBezTo>
                    <a:pt x="1242156" y="2889014"/>
                    <a:pt x="1299267" y="3130447"/>
                    <a:pt x="1355970" y="3372064"/>
                  </a:cubicBezTo>
                  <a:cubicBezTo>
                    <a:pt x="1384276" y="3492952"/>
                    <a:pt x="1412581" y="3613840"/>
                    <a:pt x="1440966" y="3734649"/>
                  </a:cubicBezTo>
                  <a:cubicBezTo>
                    <a:pt x="1468429" y="3851977"/>
                    <a:pt x="1496393" y="3969226"/>
                    <a:pt x="1524106" y="4086475"/>
                  </a:cubicBezTo>
                  <a:cubicBezTo>
                    <a:pt x="1548688" y="4190012"/>
                    <a:pt x="1573282" y="4293536"/>
                    <a:pt x="1597614" y="4397165"/>
                  </a:cubicBezTo>
                  <a:cubicBezTo>
                    <a:pt x="1609944" y="4449824"/>
                    <a:pt x="1622366" y="4502483"/>
                    <a:pt x="1634618" y="4555220"/>
                  </a:cubicBezTo>
                  <a:cubicBezTo>
                    <a:pt x="1639355" y="4575537"/>
                    <a:pt x="1644000" y="4595775"/>
                    <a:pt x="1648553" y="4616092"/>
                  </a:cubicBezTo>
                  <a:cubicBezTo>
                    <a:pt x="1648974" y="4618123"/>
                    <a:pt x="1649396" y="4620153"/>
                    <a:pt x="1649738" y="4622183"/>
                  </a:cubicBezTo>
                  <a:cubicBezTo>
                    <a:pt x="1650409" y="4625401"/>
                    <a:pt x="1651001" y="4628538"/>
                    <a:pt x="1651593" y="4631663"/>
                  </a:cubicBezTo>
                  <a:cubicBezTo>
                    <a:pt x="1653370" y="4641209"/>
                    <a:pt x="1655225" y="4650767"/>
                    <a:pt x="1657002" y="466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6027794" y="465328"/>
              <a:ext cx="699414" cy="751455"/>
            </a:xfrm>
            <a:custGeom>
              <a:rect b="b" l="l" r="r" t="t"/>
              <a:pathLst>
                <a:path extrusionOk="0" h="751455" w="699414">
                  <a:moveTo>
                    <a:pt x="699415" y="594034"/>
                  </a:moveTo>
                  <a:cubicBezTo>
                    <a:pt x="625855" y="574916"/>
                    <a:pt x="548873" y="572016"/>
                    <a:pt x="473734" y="589815"/>
                  </a:cubicBezTo>
                  <a:cubicBezTo>
                    <a:pt x="357537" y="609459"/>
                    <a:pt x="218444" y="653232"/>
                    <a:pt x="145541" y="751456"/>
                  </a:cubicBezTo>
                  <a:cubicBezTo>
                    <a:pt x="141725" y="735371"/>
                    <a:pt x="137778" y="719286"/>
                    <a:pt x="133961" y="703201"/>
                  </a:cubicBezTo>
                  <a:cubicBezTo>
                    <a:pt x="131987" y="694763"/>
                    <a:pt x="129882" y="686588"/>
                    <a:pt x="127908" y="678150"/>
                  </a:cubicBezTo>
                  <a:cubicBezTo>
                    <a:pt x="124750" y="665230"/>
                    <a:pt x="121723" y="652441"/>
                    <a:pt x="118565" y="639652"/>
                  </a:cubicBezTo>
                  <a:cubicBezTo>
                    <a:pt x="109354" y="601153"/>
                    <a:pt x="100010" y="562655"/>
                    <a:pt x="90799" y="524025"/>
                  </a:cubicBezTo>
                  <a:cubicBezTo>
                    <a:pt x="64086" y="413671"/>
                    <a:pt x="37504" y="303318"/>
                    <a:pt x="10922" y="192964"/>
                  </a:cubicBezTo>
                  <a:cubicBezTo>
                    <a:pt x="10791" y="192437"/>
                    <a:pt x="10659" y="191909"/>
                    <a:pt x="10527" y="191382"/>
                  </a:cubicBezTo>
                  <a:cubicBezTo>
                    <a:pt x="7501" y="179120"/>
                    <a:pt x="4606" y="166859"/>
                    <a:pt x="1711" y="154597"/>
                  </a:cubicBezTo>
                  <a:cubicBezTo>
                    <a:pt x="1053" y="152224"/>
                    <a:pt x="526" y="149851"/>
                    <a:pt x="0" y="147478"/>
                  </a:cubicBezTo>
                  <a:cubicBezTo>
                    <a:pt x="3421" y="144577"/>
                    <a:pt x="6974" y="141677"/>
                    <a:pt x="10659" y="139040"/>
                  </a:cubicBezTo>
                  <a:cubicBezTo>
                    <a:pt x="158043" y="21039"/>
                    <a:pt x="351221" y="-14954"/>
                    <a:pt x="536766" y="5350"/>
                  </a:cubicBezTo>
                  <a:cubicBezTo>
                    <a:pt x="544925" y="6273"/>
                    <a:pt x="552952" y="7196"/>
                    <a:pt x="561111" y="8382"/>
                  </a:cubicBezTo>
                  <a:cubicBezTo>
                    <a:pt x="563875" y="19853"/>
                    <a:pt x="566638" y="31323"/>
                    <a:pt x="569270" y="42925"/>
                  </a:cubicBezTo>
                  <a:cubicBezTo>
                    <a:pt x="569796" y="45035"/>
                    <a:pt x="570323" y="47144"/>
                    <a:pt x="570849" y="49254"/>
                  </a:cubicBezTo>
                  <a:cubicBezTo>
                    <a:pt x="599141" y="169232"/>
                    <a:pt x="627302" y="289078"/>
                    <a:pt x="655726" y="409057"/>
                  </a:cubicBezTo>
                  <a:cubicBezTo>
                    <a:pt x="662306" y="437271"/>
                    <a:pt x="669017" y="465486"/>
                    <a:pt x="675597" y="493700"/>
                  </a:cubicBezTo>
                  <a:cubicBezTo>
                    <a:pt x="678623" y="506357"/>
                    <a:pt x="681650" y="518883"/>
                    <a:pt x="684545" y="531540"/>
                  </a:cubicBezTo>
                  <a:cubicBezTo>
                    <a:pt x="686124" y="538264"/>
                    <a:pt x="687835" y="545120"/>
                    <a:pt x="689414" y="551975"/>
                  </a:cubicBezTo>
                  <a:cubicBezTo>
                    <a:pt x="692704" y="565951"/>
                    <a:pt x="695994" y="580058"/>
                    <a:pt x="699415" y="5940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7576231" y="6303644"/>
              <a:ext cx="224839" cy="365287"/>
            </a:xfrm>
            <a:custGeom>
              <a:rect b="b" l="l" r="r" t="t"/>
              <a:pathLst>
                <a:path extrusionOk="0" h="365287" w="224839">
                  <a:moveTo>
                    <a:pt x="224839" y="0"/>
                  </a:moveTo>
                  <a:cubicBezTo>
                    <a:pt x="224076" y="8807"/>
                    <a:pt x="223313" y="17614"/>
                    <a:pt x="222563" y="26329"/>
                  </a:cubicBezTo>
                  <a:cubicBezTo>
                    <a:pt x="218588" y="73912"/>
                    <a:pt x="214535" y="121402"/>
                    <a:pt x="210482" y="168892"/>
                  </a:cubicBezTo>
                  <a:cubicBezTo>
                    <a:pt x="207022" y="215446"/>
                    <a:pt x="204140" y="262014"/>
                    <a:pt x="200429" y="308489"/>
                  </a:cubicBezTo>
                  <a:cubicBezTo>
                    <a:pt x="196797" y="327870"/>
                    <a:pt x="204232" y="365287"/>
                    <a:pt x="176268" y="365287"/>
                  </a:cubicBezTo>
                  <a:cubicBezTo>
                    <a:pt x="175847" y="365287"/>
                    <a:pt x="175334" y="365287"/>
                    <a:pt x="174913" y="365287"/>
                  </a:cubicBezTo>
                  <a:cubicBezTo>
                    <a:pt x="163333" y="362743"/>
                    <a:pt x="159030" y="354028"/>
                    <a:pt x="158095" y="342689"/>
                  </a:cubicBezTo>
                  <a:cubicBezTo>
                    <a:pt x="113314" y="252705"/>
                    <a:pt x="63967" y="165082"/>
                    <a:pt x="13186" y="78223"/>
                  </a:cubicBezTo>
                  <a:cubicBezTo>
                    <a:pt x="8790" y="70774"/>
                    <a:pt x="4395" y="63324"/>
                    <a:pt x="0" y="55876"/>
                  </a:cubicBezTo>
                  <a:cubicBezTo>
                    <a:pt x="69362" y="23784"/>
                    <a:pt x="147607" y="10323"/>
                    <a:pt x="224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6580481" y="1192867"/>
              <a:ext cx="1114457" cy="4487286"/>
            </a:xfrm>
            <a:custGeom>
              <a:rect b="b" l="l" r="r" t="t"/>
              <a:pathLst>
                <a:path extrusionOk="0" h="4487286" w="1114457">
                  <a:moveTo>
                    <a:pt x="1114131" y="4471795"/>
                  </a:moveTo>
                  <a:cubicBezTo>
                    <a:pt x="1115815" y="4478651"/>
                    <a:pt x="1110749" y="4485678"/>
                    <a:pt x="1104077" y="4487036"/>
                  </a:cubicBezTo>
                  <a:cubicBezTo>
                    <a:pt x="1103235" y="4487208"/>
                    <a:pt x="1102393" y="4487287"/>
                    <a:pt x="1101538" y="4487287"/>
                  </a:cubicBezTo>
                  <a:cubicBezTo>
                    <a:pt x="1095458" y="4487287"/>
                    <a:pt x="1090300" y="4482883"/>
                    <a:pt x="1088865" y="4476871"/>
                  </a:cubicBezTo>
                  <a:cubicBezTo>
                    <a:pt x="1041887" y="4284709"/>
                    <a:pt x="994908" y="4092532"/>
                    <a:pt x="947930" y="3900370"/>
                  </a:cubicBezTo>
                  <a:cubicBezTo>
                    <a:pt x="899174" y="3700494"/>
                    <a:pt x="850340" y="3500710"/>
                    <a:pt x="801506" y="3300835"/>
                  </a:cubicBezTo>
                  <a:cubicBezTo>
                    <a:pt x="754607" y="3108752"/>
                    <a:pt x="707628" y="2916668"/>
                    <a:pt x="660742" y="2724505"/>
                  </a:cubicBezTo>
                  <a:cubicBezTo>
                    <a:pt x="616974" y="2545368"/>
                    <a:pt x="573206" y="2366245"/>
                    <a:pt x="529439" y="2187109"/>
                  </a:cubicBezTo>
                  <a:cubicBezTo>
                    <a:pt x="483394" y="1998756"/>
                    <a:pt x="437337" y="1810390"/>
                    <a:pt x="391372" y="1621946"/>
                  </a:cubicBezTo>
                  <a:cubicBezTo>
                    <a:pt x="342616" y="1422241"/>
                    <a:pt x="293782" y="1222458"/>
                    <a:pt x="244948" y="1022754"/>
                  </a:cubicBezTo>
                  <a:cubicBezTo>
                    <a:pt x="196785" y="825251"/>
                    <a:pt x="148544" y="627670"/>
                    <a:pt x="100381" y="430075"/>
                  </a:cubicBezTo>
                  <a:cubicBezTo>
                    <a:pt x="84076" y="363283"/>
                    <a:pt x="67772" y="296491"/>
                    <a:pt x="51547" y="229606"/>
                  </a:cubicBezTo>
                  <a:cubicBezTo>
                    <a:pt x="41835" y="189644"/>
                    <a:pt x="32110" y="149603"/>
                    <a:pt x="22478" y="109562"/>
                  </a:cubicBezTo>
                  <a:cubicBezTo>
                    <a:pt x="18004" y="91025"/>
                    <a:pt x="13516" y="72488"/>
                    <a:pt x="9134" y="53937"/>
                  </a:cubicBezTo>
                  <a:cubicBezTo>
                    <a:pt x="7187" y="45552"/>
                    <a:pt x="5252" y="37180"/>
                    <a:pt x="3305" y="28794"/>
                  </a:cubicBezTo>
                  <a:cubicBezTo>
                    <a:pt x="2120" y="23547"/>
                    <a:pt x="607" y="18128"/>
                    <a:pt x="173" y="12789"/>
                  </a:cubicBezTo>
                  <a:cubicBezTo>
                    <a:pt x="-919" y="7027"/>
                    <a:pt x="3305" y="1279"/>
                    <a:pt x="8871" y="263"/>
                  </a:cubicBezTo>
                  <a:cubicBezTo>
                    <a:pt x="14201" y="-923"/>
                    <a:pt x="19096" y="2043"/>
                    <a:pt x="20951" y="6276"/>
                  </a:cubicBezTo>
                  <a:cubicBezTo>
                    <a:pt x="23991" y="13131"/>
                    <a:pt x="25518" y="20831"/>
                    <a:pt x="27373" y="28030"/>
                  </a:cubicBezTo>
                  <a:cubicBezTo>
                    <a:pt x="30584" y="40555"/>
                    <a:pt x="33716" y="53172"/>
                    <a:pt x="36927" y="65698"/>
                  </a:cubicBezTo>
                  <a:cubicBezTo>
                    <a:pt x="43177" y="90840"/>
                    <a:pt x="49349" y="116062"/>
                    <a:pt x="55600" y="141205"/>
                  </a:cubicBezTo>
                  <a:cubicBezTo>
                    <a:pt x="65903" y="182854"/>
                    <a:pt x="76128" y="224596"/>
                    <a:pt x="86353" y="266325"/>
                  </a:cubicBezTo>
                  <a:cubicBezTo>
                    <a:pt x="111619" y="369348"/>
                    <a:pt x="136884" y="472371"/>
                    <a:pt x="162058" y="575486"/>
                  </a:cubicBezTo>
                  <a:cubicBezTo>
                    <a:pt x="206168" y="755717"/>
                    <a:pt x="250186" y="936027"/>
                    <a:pt x="294296" y="1116271"/>
                  </a:cubicBezTo>
                  <a:cubicBezTo>
                    <a:pt x="340261" y="1304043"/>
                    <a:pt x="386134" y="1491802"/>
                    <a:pt x="432020" y="1679654"/>
                  </a:cubicBezTo>
                  <a:cubicBezTo>
                    <a:pt x="481447" y="1882153"/>
                    <a:pt x="530794" y="2084731"/>
                    <a:pt x="580391" y="2287139"/>
                  </a:cubicBezTo>
                  <a:cubicBezTo>
                    <a:pt x="629646" y="2488029"/>
                    <a:pt x="678652" y="2688999"/>
                    <a:pt x="727749" y="2889969"/>
                  </a:cubicBezTo>
                  <a:cubicBezTo>
                    <a:pt x="773885" y="3079179"/>
                    <a:pt x="820179" y="3268375"/>
                    <a:pt x="866408" y="3457584"/>
                  </a:cubicBezTo>
                  <a:cubicBezTo>
                    <a:pt x="911781" y="3643313"/>
                    <a:pt x="957154" y="3829055"/>
                    <a:pt x="1002527" y="4014784"/>
                  </a:cubicBezTo>
                  <a:cubicBezTo>
                    <a:pt x="1039768" y="4167117"/>
                    <a:pt x="1076943" y="4319502"/>
                    <a:pt x="1114131" y="4471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6356395" y="1259053"/>
              <a:ext cx="1105329" cy="4486745"/>
            </a:xfrm>
            <a:custGeom>
              <a:rect b="b" l="l" r="r" t="t"/>
              <a:pathLst>
                <a:path extrusionOk="0" h="4486745" w="1105329">
                  <a:moveTo>
                    <a:pt x="1079833" y="4476792"/>
                  </a:moveTo>
                  <a:cubicBezTo>
                    <a:pt x="1054659" y="4372925"/>
                    <a:pt x="1029473" y="4268966"/>
                    <a:pt x="1004299" y="4165086"/>
                  </a:cubicBezTo>
                  <a:cubicBezTo>
                    <a:pt x="981481" y="4071292"/>
                    <a:pt x="958584" y="3977485"/>
                    <a:pt x="936029" y="3883612"/>
                  </a:cubicBezTo>
                  <a:cubicBezTo>
                    <a:pt x="913803" y="3791084"/>
                    <a:pt x="891077" y="3698635"/>
                    <a:pt x="868772" y="3606107"/>
                  </a:cubicBezTo>
                  <a:cubicBezTo>
                    <a:pt x="844690" y="3506630"/>
                    <a:pt x="820530" y="3407246"/>
                    <a:pt x="796448" y="3307783"/>
                  </a:cubicBezTo>
                  <a:cubicBezTo>
                    <a:pt x="749128" y="3112654"/>
                    <a:pt x="701820" y="2917525"/>
                    <a:pt x="654499" y="2722395"/>
                  </a:cubicBezTo>
                  <a:cubicBezTo>
                    <a:pt x="609718" y="2537853"/>
                    <a:pt x="564937" y="2353298"/>
                    <a:pt x="520235" y="2168835"/>
                  </a:cubicBezTo>
                  <a:cubicBezTo>
                    <a:pt x="473086" y="1974206"/>
                    <a:pt x="425857" y="1779591"/>
                    <a:pt x="378707" y="1584963"/>
                  </a:cubicBezTo>
                  <a:cubicBezTo>
                    <a:pt x="331058" y="1388225"/>
                    <a:pt x="283316" y="1191567"/>
                    <a:pt x="235653" y="994921"/>
                  </a:cubicBezTo>
                  <a:cubicBezTo>
                    <a:pt x="189859" y="806134"/>
                    <a:pt x="144144" y="617360"/>
                    <a:pt x="98520" y="428493"/>
                  </a:cubicBezTo>
                  <a:cubicBezTo>
                    <a:pt x="81282" y="357376"/>
                    <a:pt x="64043" y="286194"/>
                    <a:pt x="46975" y="214998"/>
                  </a:cubicBezTo>
                  <a:cubicBezTo>
                    <a:pt x="37264" y="174535"/>
                    <a:pt x="27539" y="133979"/>
                    <a:pt x="17907" y="93516"/>
                  </a:cubicBezTo>
                  <a:cubicBezTo>
                    <a:pt x="13604" y="75652"/>
                    <a:pt x="9458" y="57787"/>
                    <a:pt x="5313" y="39935"/>
                  </a:cubicBezTo>
                  <a:cubicBezTo>
                    <a:pt x="4642" y="36969"/>
                    <a:pt x="3958" y="33923"/>
                    <a:pt x="3287" y="30957"/>
                  </a:cubicBezTo>
                  <a:cubicBezTo>
                    <a:pt x="2445" y="26896"/>
                    <a:pt x="1339" y="22835"/>
                    <a:pt x="747" y="18682"/>
                  </a:cubicBezTo>
                  <a:cubicBezTo>
                    <a:pt x="76" y="13935"/>
                    <a:pt x="-937" y="8952"/>
                    <a:pt x="1839" y="4627"/>
                  </a:cubicBezTo>
                  <a:cubicBezTo>
                    <a:pt x="4629" y="224"/>
                    <a:pt x="10116" y="-1385"/>
                    <a:pt x="14683" y="1331"/>
                  </a:cubicBezTo>
                  <a:cubicBezTo>
                    <a:pt x="19841" y="4205"/>
                    <a:pt x="21525" y="10468"/>
                    <a:pt x="23052" y="15808"/>
                  </a:cubicBezTo>
                  <a:cubicBezTo>
                    <a:pt x="26184" y="27660"/>
                    <a:pt x="29303" y="39421"/>
                    <a:pt x="32263" y="51274"/>
                  </a:cubicBezTo>
                  <a:cubicBezTo>
                    <a:pt x="38685" y="76667"/>
                    <a:pt x="44936" y="102152"/>
                    <a:pt x="51186" y="127638"/>
                  </a:cubicBezTo>
                  <a:cubicBezTo>
                    <a:pt x="61411" y="168944"/>
                    <a:pt x="71465" y="210172"/>
                    <a:pt x="81519" y="251492"/>
                  </a:cubicBezTo>
                  <a:cubicBezTo>
                    <a:pt x="104245" y="344693"/>
                    <a:pt x="126892" y="437906"/>
                    <a:pt x="149539" y="531199"/>
                  </a:cubicBezTo>
                  <a:cubicBezTo>
                    <a:pt x="196517" y="724377"/>
                    <a:pt x="243417" y="917647"/>
                    <a:pt x="290224" y="1110918"/>
                  </a:cubicBezTo>
                  <a:cubicBezTo>
                    <a:pt x="337032" y="1303938"/>
                    <a:pt x="383839" y="1496865"/>
                    <a:pt x="430647" y="1689872"/>
                  </a:cubicBezTo>
                  <a:cubicBezTo>
                    <a:pt x="478389" y="1886781"/>
                    <a:pt x="526210" y="2083690"/>
                    <a:pt x="573951" y="2280599"/>
                  </a:cubicBezTo>
                  <a:cubicBezTo>
                    <a:pt x="622114" y="2479617"/>
                    <a:pt x="670356" y="2678729"/>
                    <a:pt x="718690" y="2877761"/>
                  </a:cubicBezTo>
                  <a:cubicBezTo>
                    <a:pt x="741929" y="2973506"/>
                    <a:pt x="765156" y="3069330"/>
                    <a:pt x="788395" y="3165167"/>
                  </a:cubicBezTo>
                  <a:cubicBezTo>
                    <a:pt x="809186" y="3251183"/>
                    <a:pt x="829886" y="3337105"/>
                    <a:pt x="850914" y="3423028"/>
                  </a:cubicBezTo>
                  <a:cubicBezTo>
                    <a:pt x="875667" y="3524271"/>
                    <a:pt x="900012" y="3625606"/>
                    <a:pt x="924593" y="3726942"/>
                  </a:cubicBezTo>
                  <a:cubicBezTo>
                    <a:pt x="947569" y="3821843"/>
                    <a:pt x="970637" y="3916824"/>
                    <a:pt x="993627" y="4011725"/>
                  </a:cubicBezTo>
                  <a:cubicBezTo>
                    <a:pt x="1030723" y="4164783"/>
                    <a:pt x="1067898" y="4317748"/>
                    <a:pt x="1104994" y="4470727"/>
                  </a:cubicBezTo>
                  <a:cubicBezTo>
                    <a:pt x="1106599" y="4477583"/>
                    <a:pt x="1102296" y="4484689"/>
                    <a:pt x="1095440" y="4486390"/>
                  </a:cubicBezTo>
                  <a:cubicBezTo>
                    <a:pt x="1094440" y="4486641"/>
                    <a:pt x="1093453" y="4486746"/>
                    <a:pt x="1092466" y="4486746"/>
                  </a:cubicBezTo>
                  <a:cubicBezTo>
                    <a:pt x="1086676" y="4486720"/>
                    <a:pt x="1081281" y="4482646"/>
                    <a:pt x="1079833" y="44767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6173388" y="1043294"/>
              <a:ext cx="569309" cy="200332"/>
            </a:xfrm>
            <a:custGeom>
              <a:rect b="b" l="l" r="r" t="t"/>
              <a:pathLst>
                <a:path extrusionOk="0" h="200332" w="569309">
                  <a:moveTo>
                    <a:pt x="562967" y="55146"/>
                  </a:moveTo>
                  <a:cubicBezTo>
                    <a:pt x="565085" y="64204"/>
                    <a:pt x="567191" y="73182"/>
                    <a:pt x="569309" y="82148"/>
                  </a:cubicBezTo>
                  <a:cubicBezTo>
                    <a:pt x="374381" y="66406"/>
                    <a:pt x="170834" y="93486"/>
                    <a:pt x="6501" y="200333"/>
                  </a:cubicBezTo>
                  <a:cubicBezTo>
                    <a:pt x="4303" y="191526"/>
                    <a:pt x="2198" y="182639"/>
                    <a:pt x="79" y="173832"/>
                  </a:cubicBezTo>
                  <a:cubicBezTo>
                    <a:pt x="79" y="173753"/>
                    <a:pt x="0" y="173582"/>
                    <a:pt x="0" y="173489"/>
                  </a:cubicBezTo>
                  <a:cubicBezTo>
                    <a:pt x="72916" y="75200"/>
                    <a:pt x="211996" y="31520"/>
                    <a:pt x="328087" y="11888"/>
                  </a:cubicBezTo>
                  <a:cubicBezTo>
                    <a:pt x="403292" y="-5977"/>
                    <a:pt x="480261" y="-3010"/>
                    <a:pt x="553768" y="16120"/>
                  </a:cubicBezTo>
                  <a:cubicBezTo>
                    <a:pt x="556808" y="29146"/>
                    <a:pt x="559927" y="42107"/>
                    <a:pt x="562967" y="551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5958408" y="76731"/>
              <a:ext cx="636759" cy="566939"/>
            </a:xfrm>
            <a:custGeom>
              <a:rect b="b" l="l" r="r" t="t"/>
              <a:pathLst>
                <a:path extrusionOk="0" h="566939" w="636759">
                  <a:moveTo>
                    <a:pt x="630509" y="396953"/>
                  </a:moveTo>
                  <a:cubicBezTo>
                    <a:pt x="632628" y="405760"/>
                    <a:pt x="634733" y="414647"/>
                    <a:pt x="636760" y="423454"/>
                  </a:cubicBezTo>
                  <a:cubicBezTo>
                    <a:pt x="442766" y="380539"/>
                    <a:pt x="223756" y="431839"/>
                    <a:pt x="76820" y="566940"/>
                  </a:cubicBezTo>
                  <a:cubicBezTo>
                    <a:pt x="74793" y="559069"/>
                    <a:pt x="72938" y="551197"/>
                    <a:pt x="71069" y="543234"/>
                  </a:cubicBezTo>
                  <a:cubicBezTo>
                    <a:pt x="70477" y="540861"/>
                    <a:pt x="69885" y="538488"/>
                    <a:pt x="69385" y="536128"/>
                  </a:cubicBezTo>
                  <a:cubicBezTo>
                    <a:pt x="68543" y="532739"/>
                    <a:pt x="67701" y="529272"/>
                    <a:pt x="66937" y="525883"/>
                  </a:cubicBezTo>
                  <a:cubicBezTo>
                    <a:pt x="49870" y="455452"/>
                    <a:pt x="32881" y="385100"/>
                    <a:pt x="15985" y="314669"/>
                  </a:cubicBezTo>
                  <a:cubicBezTo>
                    <a:pt x="13616" y="299599"/>
                    <a:pt x="10826" y="284622"/>
                    <a:pt x="8471" y="269460"/>
                  </a:cubicBezTo>
                  <a:cubicBezTo>
                    <a:pt x="6944" y="259888"/>
                    <a:pt x="5773" y="250237"/>
                    <a:pt x="4247" y="240586"/>
                  </a:cubicBezTo>
                  <a:cubicBezTo>
                    <a:pt x="2812" y="231449"/>
                    <a:pt x="1457" y="222299"/>
                    <a:pt x="522" y="213070"/>
                  </a:cubicBezTo>
                  <a:cubicBezTo>
                    <a:pt x="522" y="212899"/>
                    <a:pt x="444" y="212727"/>
                    <a:pt x="444" y="212556"/>
                  </a:cubicBezTo>
                  <a:cubicBezTo>
                    <a:pt x="101" y="207902"/>
                    <a:pt x="-149" y="203327"/>
                    <a:pt x="101" y="198673"/>
                  </a:cubicBezTo>
                  <a:cubicBezTo>
                    <a:pt x="272" y="196550"/>
                    <a:pt x="351" y="194441"/>
                    <a:pt x="522" y="192318"/>
                  </a:cubicBezTo>
                  <a:lnTo>
                    <a:pt x="522" y="192239"/>
                  </a:lnTo>
                  <a:cubicBezTo>
                    <a:pt x="694" y="190037"/>
                    <a:pt x="944" y="187927"/>
                    <a:pt x="1194" y="185805"/>
                  </a:cubicBezTo>
                  <a:cubicBezTo>
                    <a:pt x="1194" y="185726"/>
                    <a:pt x="1194" y="185554"/>
                    <a:pt x="1273" y="185462"/>
                  </a:cubicBezTo>
                  <a:cubicBezTo>
                    <a:pt x="2365" y="179371"/>
                    <a:pt x="3970" y="173688"/>
                    <a:pt x="5839" y="167848"/>
                  </a:cubicBezTo>
                  <a:cubicBezTo>
                    <a:pt x="5760" y="168362"/>
                    <a:pt x="5589" y="168863"/>
                    <a:pt x="5418" y="169456"/>
                  </a:cubicBezTo>
                  <a:cubicBezTo>
                    <a:pt x="6773" y="165053"/>
                    <a:pt x="8458" y="160820"/>
                    <a:pt x="9892" y="156509"/>
                  </a:cubicBezTo>
                  <a:cubicBezTo>
                    <a:pt x="98283" y="13458"/>
                    <a:pt x="383865" y="-47572"/>
                    <a:pt x="520498" y="41910"/>
                  </a:cubicBezTo>
                  <a:cubicBezTo>
                    <a:pt x="520840" y="42161"/>
                    <a:pt x="521090" y="42424"/>
                    <a:pt x="521340" y="42675"/>
                  </a:cubicBezTo>
                  <a:cubicBezTo>
                    <a:pt x="521761" y="43018"/>
                    <a:pt x="522274" y="43440"/>
                    <a:pt x="522695" y="43861"/>
                  </a:cubicBezTo>
                  <a:cubicBezTo>
                    <a:pt x="523959" y="44877"/>
                    <a:pt x="525235" y="45892"/>
                    <a:pt x="526419" y="46999"/>
                  </a:cubicBezTo>
                  <a:cubicBezTo>
                    <a:pt x="526498" y="46999"/>
                    <a:pt x="526498" y="46999"/>
                    <a:pt x="526498" y="47171"/>
                  </a:cubicBezTo>
                  <a:cubicBezTo>
                    <a:pt x="526577" y="47171"/>
                    <a:pt x="526669" y="47250"/>
                    <a:pt x="526748" y="47342"/>
                  </a:cubicBezTo>
                  <a:cubicBezTo>
                    <a:pt x="528525" y="48357"/>
                    <a:pt x="530209" y="49887"/>
                    <a:pt x="531644" y="51746"/>
                  </a:cubicBezTo>
                  <a:cubicBezTo>
                    <a:pt x="531723" y="51746"/>
                    <a:pt x="531723" y="51825"/>
                    <a:pt x="531815" y="51996"/>
                  </a:cubicBezTo>
                  <a:cubicBezTo>
                    <a:pt x="531894" y="51996"/>
                    <a:pt x="531894" y="51996"/>
                    <a:pt x="531894" y="52075"/>
                  </a:cubicBezTo>
                  <a:cubicBezTo>
                    <a:pt x="533420" y="53433"/>
                    <a:pt x="534854" y="54870"/>
                    <a:pt x="536197" y="56308"/>
                  </a:cubicBezTo>
                  <a:lnTo>
                    <a:pt x="536276" y="56308"/>
                  </a:lnTo>
                  <a:cubicBezTo>
                    <a:pt x="536526" y="56650"/>
                    <a:pt x="536868" y="56980"/>
                    <a:pt x="537118" y="57323"/>
                  </a:cubicBezTo>
                  <a:cubicBezTo>
                    <a:pt x="538131" y="58852"/>
                    <a:pt x="539144" y="60368"/>
                    <a:pt x="540079" y="61977"/>
                  </a:cubicBezTo>
                  <a:cubicBezTo>
                    <a:pt x="540079" y="62056"/>
                    <a:pt x="540158" y="62148"/>
                    <a:pt x="540329" y="62320"/>
                  </a:cubicBezTo>
                  <a:cubicBezTo>
                    <a:pt x="540329" y="62320"/>
                    <a:pt x="540329" y="62399"/>
                    <a:pt x="540408" y="62399"/>
                  </a:cubicBezTo>
                  <a:cubicBezTo>
                    <a:pt x="543619" y="66460"/>
                    <a:pt x="546408" y="70692"/>
                    <a:pt x="549027" y="75095"/>
                  </a:cubicBezTo>
                  <a:cubicBezTo>
                    <a:pt x="567279" y="105736"/>
                    <a:pt x="573108" y="143496"/>
                    <a:pt x="579280" y="179898"/>
                  </a:cubicBezTo>
                  <a:cubicBezTo>
                    <a:pt x="595163" y="247112"/>
                    <a:pt x="611047" y="314498"/>
                    <a:pt x="626930" y="381712"/>
                  </a:cubicBezTo>
                  <a:cubicBezTo>
                    <a:pt x="627693" y="385100"/>
                    <a:pt x="628535" y="388489"/>
                    <a:pt x="629299" y="391877"/>
                  </a:cubicBezTo>
                  <a:lnTo>
                    <a:pt x="629220" y="391877"/>
                  </a:lnTo>
                  <a:cubicBezTo>
                    <a:pt x="629470" y="393143"/>
                    <a:pt x="629733" y="394422"/>
                    <a:pt x="629891" y="395687"/>
                  </a:cubicBezTo>
                  <a:cubicBezTo>
                    <a:pt x="629970" y="395687"/>
                    <a:pt x="629970" y="395687"/>
                    <a:pt x="629891" y="395766"/>
                  </a:cubicBezTo>
                  <a:cubicBezTo>
                    <a:pt x="630062" y="396188"/>
                    <a:pt x="630233" y="396531"/>
                    <a:pt x="630312" y="396953"/>
                  </a:cubicBezTo>
                  <a:cubicBezTo>
                    <a:pt x="630430" y="396953"/>
                    <a:pt x="630430" y="396953"/>
                    <a:pt x="630509" y="3969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2"/>
          <p:cNvSpPr txBox="1"/>
          <p:nvPr>
            <p:ph type="ctrTitle"/>
          </p:nvPr>
        </p:nvSpPr>
        <p:spPr>
          <a:xfrm>
            <a:off x="2499898" y="2020425"/>
            <a:ext cx="4106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l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3"/>
          <p:cNvGrpSpPr/>
          <p:nvPr/>
        </p:nvGrpSpPr>
        <p:grpSpPr>
          <a:xfrm>
            <a:off x="766179" y="482197"/>
            <a:ext cx="2727288" cy="3832032"/>
            <a:chOff x="766179" y="482197"/>
            <a:chExt cx="2727288" cy="3832032"/>
          </a:xfrm>
        </p:grpSpPr>
        <p:sp>
          <p:nvSpPr>
            <p:cNvPr id="148" name="Google Shape;148;p3"/>
            <p:cNvSpPr/>
            <p:nvPr/>
          </p:nvSpPr>
          <p:spPr>
            <a:xfrm rot="-154594">
              <a:off x="889383" y="630613"/>
              <a:ext cx="2523796" cy="3628722"/>
            </a:xfrm>
            <a:custGeom>
              <a:rect b="b" l="l" r="r" t="t"/>
              <a:pathLst>
                <a:path extrusionOk="0" h="7250106" w="5042489">
                  <a:moveTo>
                    <a:pt x="4824412" y="156435"/>
                  </a:moveTo>
                  <a:cubicBezTo>
                    <a:pt x="4797175" y="150385"/>
                    <a:pt x="4768759" y="149773"/>
                    <a:pt x="4740731" y="149220"/>
                  </a:cubicBezTo>
                  <a:cubicBezTo>
                    <a:pt x="4466216" y="143857"/>
                    <a:pt x="4192492" y="133923"/>
                    <a:pt x="3918156" y="124392"/>
                  </a:cubicBezTo>
                  <a:cubicBezTo>
                    <a:pt x="3643283" y="114846"/>
                    <a:pt x="3368410" y="104912"/>
                    <a:pt x="3093566" y="94485"/>
                  </a:cubicBezTo>
                  <a:cubicBezTo>
                    <a:pt x="2545118" y="73676"/>
                    <a:pt x="1996626" y="50581"/>
                    <a:pt x="1448103" y="32207"/>
                  </a:cubicBezTo>
                  <a:cubicBezTo>
                    <a:pt x="1447028" y="18553"/>
                    <a:pt x="1021294" y="16222"/>
                    <a:pt x="988085" y="15326"/>
                  </a:cubicBezTo>
                  <a:cubicBezTo>
                    <a:pt x="808584" y="10501"/>
                    <a:pt x="629128" y="3973"/>
                    <a:pt x="449582" y="1269"/>
                  </a:cubicBezTo>
                  <a:cubicBezTo>
                    <a:pt x="361108" y="-61"/>
                    <a:pt x="272545" y="-763"/>
                    <a:pt x="184116" y="1299"/>
                  </a:cubicBezTo>
                  <a:cubicBezTo>
                    <a:pt x="131017" y="2524"/>
                    <a:pt x="65957" y="821"/>
                    <a:pt x="56072" y="67387"/>
                  </a:cubicBezTo>
                  <a:cubicBezTo>
                    <a:pt x="39109" y="181562"/>
                    <a:pt x="59611" y="313454"/>
                    <a:pt x="61582" y="429003"/>
                  </a:cubicBezTo>
                  <a:cubicBezTo>
                    <a:pt x="69018" y="866896"/>
                    <a:pt x="68674" y="1305207"/>
                    <a:pt x="80575" y="1742876"/>
                  </a:cubicBezTo>
                  <a:cubicBezTo>
                    <a:pt x="80486" y="1751675"/>
                    <a:pt x="80381" y="1760458"/>
                    <a:pt x="80292" y="1769257"/>
                  </a:cubicBezTo>
                  <a:cubicBezTo>
                    <a:pt x="70631" y="2648434"/>
                    <a:pt x="60969" y="3527610"/>
                    <a:pt x="51308" y="4406787"/>
                  </a:cubicBezTo>
                  <a:lnTo>
                    <a:pt x="36824" y="5725544"/>
                  </a:lnTo>
                  <a:cubicBezTo>
                    <a:pt x="34270" y="5958196"/>
                    <a:pt x="41513" y="6194942"/>
                    <a:pt x="39945" y="6430223"/>
                  </a:cubicBezTo>
                  <a:cubicBezTo>
                    <a:pt x="34703" y="6493682"/>
                    <a:pt x="31179" y="6557305"/>
                    <a:pt x="28103" y="6621048"/>
                  </a:cubicBezTo>
                  <a:cubicBezTo>
                    <a:pt x="20518" y="6778306"/>
                    <a:pt x="-13662" y="6960093"/>
                    <a:pt x="6034" y="7116081"/>
                  </a:cubicBezTo>
                  <a:cubicBezTo>
                    <a:pt x="25102" y="7267049"/>
                    <a:pt x="184639" y="7238218"/>
                    <a:pt x="312369" y="7241191"/>
                  </a:cubicBezTo>
                  <a:cubicBezTo>
                    <a:pt x="1847258" y="7276834"/>
                    <a:pt x="3383730" y="7203665"/>
                    <a:pt x="4909884" y="7056446"/>
                  </a:cubicBezTo>
                  <a:cubicBezTo>
                    <a:pt x="5002075" y="7047558"/>
                    <a:pt x="5035434" y="7034651"/>
                    <a:pt x="5040272" y="6931276"/>
                  </a:cubicBezTo>
                  <a:cubicBezTo>
                    <a:pt x="5046664" y="6794275"/>
                    <a:pt x="5037629" y="6654436"/>
                    <a:pt x="5033389" y="6517420"/>
                  </a:cubicBezTo>
                  <a:cubicBezTo>
                    <a:pt x="5015992" y="5955208"/>
                    <a:pt x="4986233" y="5396583"/>
                    <a:pt x="4974615" y="4833849"/>
                  </a:cubicBezTo>
                  <a:cubicBezTo>
                    <a:pt x="4959085" y="3950789"/>
                    <a:pt x="4943571" y="3067743"/>
                    <a:pt x="4928042" y="2184682"/>
                  </a:cubicBezTo>
                  <a:cubicBezTo>
                    <a:pt x="4917753" y="1599720"/>
                    <a:pt x="4908286" y="1017880"/>
                    <a:pt x="4923830" y="433052"/>
                  </a:cubicBezTo>
                  <a:cubicBezTo>
                    <a:pt x="4926414" y="335951"/>
                    <a:pt x="4964909" y="201236"/>
                    <a:pt x="4841987" y="161216"/>
                  </a:cubicBezTo>
                  <a:cubicBezTo>
                    <a:pt x="4836193" y="159318"/>
                    <a:pt x="4830325" y="157750"/>
                    <a:pt x="4824412" y="1564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 rot="-154594">
              <a:off x="912558" y="777430"/>
              <a:ext cx="2468521" cy="3420871"/>
            </a:xfrm>
            <a:custGeom>
              <a:rect b="b" l="l" r="r" t="t"/>
              <a:pathLst>
                <a:path extrusionOk="0" h="6834826" w="4932050">
                  <a:moveTo>
                    <a:pt x="4930544" y="6567229"/>
                  </a:moveTo>
                  <a:cubicBezTo>
                    <a:pt x="4939667" y="6413705"/>
                    <a:pt x="4904905" y="6250099"/>
                    <a:pt x="4892227" y="6096815"/>
                  </a:cubicBezTo>
                  <a:cubicBezTo>
                    <a:pt x="4878072" y="5925694"/>
                    <a:pt x="4865887" y="5754409"/>
                    <a:pt x="4855643" y="5583020"/>
                  </a:cubicBezTo>
                  <a:cubicBezTo>
                    <a:pt x="4802201" y="4688815"/>
                    <a:pt x="4793032" y="3790637"/>
                    <a:pt x="4781654" y="2894998"/>
                  </a:cubicBezTo>
                  <a:cubicBezTo>
                    <a:pt x="4771709" y="2112728"/>
                    <a:pt x="4743935" y="1324243"/>
                    <a:pt x="4769096" y="542241"/>
                  </a:cubicBezTo>
                  <a:cubicBezTo>
                    <a:pt x="4769260" y="532143"/>
                    <a:pt x="4769424" y="522224"/>
                    <a:pt x="4769424" y="512140"/>
                  </a:cubicBezTo>
                  <a:cubicBezTo>
                    <a:pt x="4770410" y="359618"/>
                    <a:pt x="4766124" y="207111"/>
                    <a:pt x="4758837" y="54753"/>
                  </a:cubicBezTo>
                  <a:cubicBezTo>
                    <a:pt x="4757359" y="25309"/>
                    <a:pt x="4734692" y="-326"/>
                    <a:pt x="4703782" y="3"/>
                  </a:cubicBezTo>
                  <a:cubicBezTo>
                    <a:pt x="3963514" y="6950"/>
                    <a:pt x="3223232" y="14060"/>
                    <a:pt x="2482964" y="21171"/>
                  </a:cubicBezTo>
                  <a:cubicBezTo>
                    <a:pt x="1742696" y="28117"/>
                    <a:pt x="1002428" y="34078"/>
                    <a:pt x="262146" y="42175"/>
                  </a:cubicBezTo>
                  <a:cubicBezTo>
                    <a:pt x="225935" y="42668"/>
                    <a:pt x="188395" y="43160"/>
                    <a:pt x="156156" y="62028"/>
                  </a:cubicBezTo>
                  <a:cubicBezTo>
                    <a:pt x="123574" y="81045"/>
                    <a:pt x="103565" y="114298"/>
                    <a:pt x="95636" y="150688"/>
                  </a:cubicBezTo>
                  <a:cubicBezTo>
                    <a:pt x="87856" y="187407"/>
                    <a:pt x="90678" y="225291"/>
                    <a:pt x="91664" y="262338"/>
                  </a:cubicBezTo>
                  <a:cubicBezTo>
                    <a:pt x="92993" y="311307"/>
                    <a:pt x="94307" y="360260"/>
                    <a:pt x="95636" y="409229"/>
                  </a:cubicBezTo>
                  <a:cubicBezTo>
                    <a:pt x="100429" y="593839"/>
                    <a:pt x="104565" y="778449"/>
                    <a:pt x="108029" y="963044"/>
                  </a:cubicBezTo>
                  <a:cubicBezTo>
                    <a:pt x="114973" y="1330278"/>
                    <a:pt x="119438" y="1697332"/>
                    <a:pt x="121095" y="2064566"/>
                  </a:cubicBezTo>
                  <a:cubicBezTo>
                    <a:pt x="124574" y="2803320"/>
                    <a:pt x="117452" y="3542089"/>
                    <a:pt x="99608" y="4280679"/>
                  </a:cubicBezTo>
                  <a:cubicBezTo>
                    <a:pt x="81913" y="5019270"/>
                    <a:pt x="53646" y="5757531"/>
                    <a:pt x="14613" y="6495300"/>
                  </a:cubicBezTo>
                  <a:cubicBezTo>
                    <a:pt x="9984" y="6584124"/>
                    <a:pt x="5191" y="6672964"/>
                    <a:pt x="69" y="6761952"/>
                  </a:cubicBezTo>
                  <a:cubicBezTo>
                    <a:pt x="-1588" y="6792546"/>
                    <a:pt x="26858" y="6815551"/>
                    <a:pt x="55289" y="6816702"/>
                  </a:cubicBezTo>
                  <a:cubicBezTo>
                    <a:pt x="926079" y="6852166"/>
                    <a:pt x="1798020" y="6831043"/>
                    <a:pt x="2668318" y="6792442"/>
                  </a:cubicBezTo>
                  <a:cubicBezTo>
                    <a:pt x="3103714" y="6773126"/>
                    <a:pt x="3538900" y="6749359"/>
                    <a:pt x="3974101" y="6726085"/>
                  </a:cubicBezTo>
                  <a:cubicBezTo>
                    <a:pt x="4092410" y="6719766"/>
                    <a:pt x="4210867" y="6716644"/>
                    <a:pt x="4329236" y="6711520"/>
                  </a:cubicBezTo>
                  <a:cubicBezTo>
                    <a:pt x="4430447" y="6707128"/>
                    <a:pt x="4531404" y="6698254"/>
                    <a:pt x="4632212" y="6688470"/>
                  </a:cubicBezTo>
                  <a:cubicBezTo>
                    <a:pt x="4682653" y="6683570"/>
                    <a:pt x="4733064" y="6678446"/>
                    <a:pt x="4783505" y="6673531"/>
                  </a:cubicBezTo>
                  <a:cubicBezTo>
                    <a:pt x="4819253" y="6670050"/>
                    <a:pt x="4873906" y="6674905"/>
                    <a:pt x="4903740" y="6651512"/>
                  </a:cubicBezTo>
                  <a:cubicBezTo>
                    <a:pt x="4920584" y="6638411"/>
                    <a:pt x="4928199" y="6606711"/>
                    <a:pt x="4930544" y="65672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 rot="-154594">
              <a:off x="841306" y="696599"/>
              <a:ext cx="2417403" cy="3396710"/>
            </a:xfrm>
            <a:custGeom>
              <a:rect b="b" l="l" r="r" t="t"/>
              <a:pathLst>
                <a:path extrusionOk="0" h="6786552" w="4829919">
                  <a:moveTo>
                    <a:pt x="4752787" y="3393747"/>
                  </a:moveTo>
                  <a:cubicBezTo>
                    <a:pt x="4751652" y="4472637"/>
                    <a:pt x="4776141" y="5552721"/>
                    <a:pt x="4829882" y="6636286"/>
                  </a:cubicBezTo>
                  <a:cubicBezTo>
                    <a:pt x="4830927" y="6659306"/>
                    <a:pt x="4810276" y="6676785"/>
                    <a:pt x="4789207" y="6677636"/>
                  </a:cubicBezTo>
                  <a:cubicBezTo>
                    <a:pt x="4443106" y="6691066"/>
                    <a:pt x="4097020" y="6703211"/>
                    <a:pt x="3750726" y="6714295"/>
                  </a:cubicBezTo>
                  <a:cubicBezTo>
                    <a:pt x="3137607" y="6733909"/>
                    <a:pt x="2524278" y="6749684"/>
                    <a:pt x="1910950" y="6761830"/>
                  </a:cubicBezTo>
                  <a:cubicBezTo>
                    <a:pt x="1295531" y="6773974"/>
                    <a:pt x="679918" y="6785059"/>
                    <a:pt x="64290" y="6786553"/>
                  </a:cubicBezTo>
                  <a:cubicBezTo>
                    <a:pt x="35709" y="6786553"/>
                    <a:pt x="22569" y="6760545"/>
                    <a:pt x="25899" y="6734970"/>
                  </a:cubicBezTo>
                  <a:cubicBezTo>
                    <a:pt x="136652" y="5886402"/>
                    <a:pt x="22270" y="5016055"/>
                    <a:pt x="3575" y="4164350"/>
                  </a:cubicBezTo>
                  <a:cubicBezTo>
                    <a:pt x="-23378" y="2936210"/>
                    <a:pt x="112521" y="1704365"/>
                    <a:pt x="62826" y="479407"/>
                  </a:cubicBezTo>
                  <a:cubicBezTo>
                    <a:pt x="56361" y="336371"/>
                    <a:pt x="44878" y="193558"/>
                    <a:pt x="25899" y="51583"/>
                  </a:cubicBezTo>
                  <a:cubicBezTo>
                    <a:pt x="22569" y="26008"/>
                    <a:pt x="35709" y="0"/>
                    <a:pt x="64290" y="0"/>
                  </a:cubicBezTo>
                  <a:cubicBezTo>
                    <a:pt x="679918" y="1494"/>
                    <a:pt x="1295531" y="12578"/>
                    <a:pt x="1910950" y="24723"/>
                  </a:cubicBezTo>
                  <a:cubicBezTo>
                    <a:pt x="2524278" y="36868"/>
                    <a:pt x="3137607" y="52643"/>
                    <a:pt x="3750726" y="72258"/>
                  </a:cubicBezTo>
                  <a:cubicBezTo>
                    <a:pt x="4097020" y="83342"/>
                    <a:pt x="4443121" y="95487"/>
                    <a:pt x="4789207" y="108917"/>
                  </a:cubicBezTo>
                  <a:cubicBezTo>
                    <a:pt x="4810276" y="109768"/>
                    <a:pt x="4830927" y="127246"/>
                    <a:pt x="4829882" y="150267"/>
                  </a:cubicBezTo>
                  <a:cubicBezTo>
                    <a:pt x="4780830" y="1231785"/>
                    <a:pt x="4753922" y="2312169"/>
                    <a:pt x="4752787" y="33937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 rot="-154594">
              <a:off x="1092310" y="1246135"/>
              <a:ext cx="466413" cy="535655"/>
            </a:xfrm>
            <a:custGeom>
              <a:rect b="b" l="l" r="r" t="t"/>
              <a:pathLst>
                <a:path extrusionOk="0" h="1070226" w="931882">
                  <a:moveTo>
                    <a:pt x="910685" y="13536"/>
                  </a:moveTo>
                  <a:cubicBezTo>
                    <a:pt x="882388" y="-9768"/>
                    <a:pt x="843594" y="-1596"/>
                    <a:pt x="823017" y="27444"/>
                  </a:cubicBezTo>
                  <a:cubicBezTo>
                    <a:pt x="800380" y="59383"/>
                    <a:pt x="784612" y="97491"/>
                    <a:pt x="764632" y="131297"/>
                  </a:cubicBezTo>
                  <a:cubicBezTo>
                    <a:pt x="759884" y="139334"/>
                    <a:pt x="754881" y="147236"/>
                    <a:pt x="750014" y="155213"/>
                  </a:cubicBezTo>
                  <a:cubicBezTo>
                    <a:pt x="723852" y="136600"/>
                    <a:pt x="674605" y="144338"/>
                    <a:pt x="645473" y="144398"/>
                  </a:cubicBezTo>
                  <a:cubicBezTo>
                    <a:pt x="514546" y="144711"/>
                    <a:pt x="273808" y="144144"/>
                    <a:pt x="149004" y="184687"/>
                  </a:cubicBezTo>
                  <a:cubicBezTo>
                    <a:pt x="-79923" y="259036"/>
                    <a:pt x="31756" y="537505"/>
                    <a:pt x="17794" y="713525"/>
                  </a:cubicBezTo>
                  <a:cubicBezTo>
                    <a:pt x="12493" y="780390"/>
                    <a:pt x="-27675" y="996087"/>
                    <a:pt x="33712" y="1051196"/>
                  </a:cubicBezTo>
                  <a:cubicBezTo>
                    <a:pt x="62128" y="1076710"/>
                    <a:pt x="118438" y="1064551"/>
                    <a:pt x="326265" y="1066702"/>
                  </a:cubicBezTo>
                  <a:cubicBezTo>
                    <a:pt x="426222" y="1067732"/>
                    <a:pt x="562912" y="1078175"/>
                    <a:pt x="665303" y="1057350"/>
                  </a:cubicBezTo>
                  <a:cubicBezTo>
                    <a:pt x="882149" y="1013252"/>
                    <a:pt x="822420" y="780674"/>
                    <a:pt x="824615" y="617037"/>
                  </a:cubicBezTo>
                  <a:cubicBezTo>
                    <a:pt x="828288" y="344634"/>
                    <a:pt x="887301" y="275707"/>
                    <a:pt x="833186" y="253688"/>
                  </a:cubicBezTo>
                  <a:cubicBezTo>
                    <a:pt x="845864" y="233625"/>
                    <a:pt x="858317" y="213414"/>
                    <a:pt x="870278" y="192903"/>
                  </a:cubicBezTo>
                  <a:cubicBezTo>
                    <a:pt x="891661" y="156229"/>
                    <a:pt x="917165" y="117180"/>
                    <a:pt x="929977" y="76562"/>
                  </a:cubicBezTo>
                  <a:cubicBezTo>
                    <a:pt x="929634" y="76502"/>
                    <a:pt x="929290" y="76442"/>
                    <a:pt x="928947" y="76383"/>
                  </a:cubicBezTo>
                  <a:cubicBezTo>
                    <a:pt x="935905" y="54408"/>
                    <a:pt x="930754" y="30073"/>
                    <a:pt x="910685" y="13536"/>
                  </a:cubicBezTo>
                  <a:close/>
                  <a:moveTo>
                    <a:pt x="555147" y="976846"/>
                  </a:moveTo>
                  <a:cubicBezTo>
                    <a:pt x="409229" y="984002"/>
                    <a:pt x="244840" y="986303"/>
                    <a:pt x="97010" y="973680"/>
                  </a:cubicBezTo>
                  <a:cubicBezTo>
                    <a:pt x="75179" y="898180"/>
                    <a:pt x="110389" y="786604"/>
                    <a:pt x="111240" y="681363"/>
                  </a:cubicBezTo>
                  <a:cubicBezTo>
                    <a:pt x="112823" y="484443"/>
                    <a:pt x="42806" y="316011"/>
                    <a:pt x="177420" y="272376"/>
                  </a:cubicBezTo>
                  <a:cubicBezTo>
                    <a:pt x="311796" y="228830"/>
                    <a:pt x="470735" y="237539"/>
                    <a:pt x="610038" y="236733"/>
                  </a:cubicBezTo>
                  <a:cubicBezTo>
                    <a:pt x="629391" y="236613"/>
                    <a:pt x="663884" y="241752"/>
                    <a:pt x="695690" y="240423"/>
                  </a:cubicBezTo>
                  <a:cubicBezTo>
                    <a:pt x="652595" y="305196"/>
                    <a:pt x="606992" y="368251"/>
                    <a:pt x="561314" y="431217"/>
                  </a:cubicBezTo>
                  <a:cubicBezTo>
                    <a:pt x="484667" y="536862"/>
                    <a:pt x="406078" y="643045"/>
                    <a:pt x="342885" y="757654"/>
                  </a:cubicBezTo>
                  <a:cubicBezTo>
                    <a:pt x="341556" y="755861"/>
                    <a:pt x="340048" y="754233"/>
                    <a:pt x="338734" y="752425"/>
                  </a:cubicBezTo>
                  <a:cubicBezTo>
                    <a:pt x="319262" y="725401"/>
                    <a:pt x="305375" y="695151"/>
                    <a:pt x="277287" y="675746"/>
                  </a:cubicBezTo>
                  <a:cubicBezTo>
                    <a:pt x="260533" y="664168"/>
                    <a:pt x="229370" y="672967"/>
                    <a:pt x="225547" y="694942"/>
                  </a:cubicBezTo>
                  <a:cubicBezTo>
                    <a:pt x="218604" y="734753"/>
                    <a:pt x="234058" y="769126"/>
                    <a:pt x="251320" y="804471"/>
                  </a:cubicBezTo>
                  <a:cubicBezTo>
                    <a:pt x="267985" y="838576"/>
                    <a:pt x="289338" y="870335"/>
                    <a:pt x="312438" y="900361"/>
                  </a:cubicBezTo>
                  <a:cubicBezTo>
                    <a:pt x="334956" y="929641"/>
                    <a:pt x="386801" y="921738"/>
                    <a:pt x="404062" y="891458"/>
                  </a:cubicBezTo>
                  <a:cubicBezTo>
                    <a:pt x="483980" y="751260"/>
                    <a:pt x="574320" y="619951"/>
                    <a:pt x="669334" y="489612"/>
                  </a:cubicBezTo>
                  <a:cubicBezTo>
                    <a:pt x="696153" y="452818"/>
                    <a:pt x="722867" y="415950"/>
                    <a:pt x="749103" y="378738"/>
                  </a:cubicBezTo>
                  <a:cubicBezTo>
                    <a:pt x="748162" y="392646"/>
                    <a:pt x="747490" y="404940"/>
                    <a:pt x="746400" y="413605"/>
                  </a:cubicBezTo>
                  <a:cubicBezTo>
                    <a:pt x="687806" y="876041"/>
                    <a:pt x="846133" y="962565"/>
                    <a:pt x="555147" y="9768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 rot="-154594">
              <a:off x="1109303" y="1816290"/>
              <a:ext cx="419253" cy="589377"/>
            </a:xfrm>
            <a:custGeom>
              <a:rect b="b" l="l" r="r" t="t"/>
              <a:pathLst>
                <a:path extrusionOk="0" h="1177563" w="837658">
                  <a:moveTo>
                    <a:pt x="798116" y="370327"/>
                  </a:moveTo>
                  <a:cubicBezTo>
                    <a:pt x="802133" y="331233"/>
                    <a:pt x="825666" y="264458"/>
                    <a:pt x="768670" y="252716"/>
                  </a:cubicBezTo>
                  <a:cubicBezTo>
                    <a:pt x="763667" y="252089"/>
                    <a:pt x="759053" y="252163"/>
                    <a:pt x="754738" y="252731"/>
                  </a:cubicBezTo>
                  <a:cubicBezTo>
                    <a:pt x="768311" y="224915"/>
                    <a:pt x="781915" y="197130"/>
                    <a:pt x="795339" y="169240"/>
                  </a:cubicBezTo>
                  <a:cubicBezTo>
                    <a:pt x="815617" y="127083"/>
                    <a:pt x="861772" y="62788"/>
                    <a:pt x="822008" y="19078"/>
                  </a:cubicBezTo>
                  <a:cubicBezTo>
                    <a:pt x="802282" y="-2613"/>
                    <a:pt x="766952" y="-7558"/>
                    <a:pt x="744629" y="13401"/>
                  </a:cubicBezTo>
                  <a:cubicBezTo>
                    <a:pt x="735057" y="25068"/>
                    <a:pt x="733982" y="26338"/>
                    <a:pt x="741433" y="17210"/>
                  </a:cubicBezTo>
                  <a:cubicBezTo>
                    <a:pt x="736386" y="21991"/>
                    <a:pt x="732862" y="27727"/>
                    <a:pt x="730383" y="34121"/>
                  </a:cubicBezTo>
                  <a:cubicBezTo>
                    <a:pt x="725172" y="42576"/>
                    <a:pt x="719378" y="50852"/>
                    <a:pt x="714839" y="59666"/>
                  </a:cubicBezTo>
                  <a:cubicBezTo>
                    <a:pt x="705103" y="78608"/>
                    <a:pt x="695890" y="97878"/>
                    <a:pt x="686527" y="117000"/>
                  </a:cubicBezTo>
                  <a:cubicBezTo>
                    <a:pt x="677433" y="135553"/>
                    <a:pt x="668429" y="154167"/>
                    <a:pt x="659410" y="172765"/>
                  </a:cubicBezTo>
                  <a:cubicBezTo>
                    <a:pt x="627470" y="166341"/>
                    <a:pt x="585286" y="174438"/>
                    <a:pt x="560439" y="174184"/>
                  </a:cubicBezTo>
                  <a:cubicBezTo>
                    <a:pt x="415223" y="172705"/>
                    <a:pt x="249071" y="149461"/>
                    <a:pt x="109589" y="199968"/>
                  </a:cubicBezTo>
                  <a:cubicBezTo>
                    <a:pt x="-40048" y="254150"/>
                    <a:pt x="5750" y="448963"/>
                    <a:pt x="9453" y="606490"/>
                  </a:cubicBezTo>
                  <a:cubicBezTo>
                    <a:pt x="15306" y="855112"/>
                    <a:pt x="-9257" y="1064131"/>
                    <a:pt x="96359" y="1136867"/>
                  </a:cubicBezTo>
                  <a:cubicBezTo>
                    <a:pt x="142022" y="1168313"/>
                    <a:pt x="201392" y="1168731"/>
                    <a:pt x="254671" y="1168686"/>
                  </a:cubicBezTo>
                  <a:cubicBezTo>
                    <a:pt x="464589" y="1168477"/>
                    <a:pt x="703520" y="1211320"/>
                    <a:pt x="767326" y="1110605"/>
                  </a:cubicBezTo>
                  <a:cubicBezTo>
                    <a:pt x="818081" y="1030505"/>
                    <a:pt x="768879" y="655040"/>
                    <a:pt x="798116" y="370327"/>
                  </a:cubicBezTo>
                  <a:close/>
                  <a:moveTo>
                    <a:pt x="689230" y="1061233"/>
                  </a:moveTo>
                  <a:cubicBezTo>
                    <a:pt x="650555" y="1097818"/>
                    <a:pt x="496036" y="1077950"/>
                    <a:pt x="423809" y="1076142"/>
                  </a:cubicBezTo>
                  <a:cubicBezTo>
                    <a:pt x="249444" y="1071765"/>
                    <a:pt x="181114" y="1087301"/>
                    <a:pt x="145919" y="1058963"/>
                  </a:cubicBezTo>
                  <a:cubicBezTo>
                    <a:pt x="82248" y="1007723"/>
                    <a:pt x="111351" y="771366"/>
                    <a:pt x="100868" y="587533"/>
                  </a:cubicBezTo>
                  <a:cubicBezTo>
                    <a:pt x="96090" y="503758"/>
                    <a:pt x="79112" y="412648"/>
                    <a:pt x="100659" y="330038"/>
                  </a:cubicBezTo>
                  <a:cubicBezTo>
                    <a:pt x="113889" y="279336"/>
                    <a:pt x="172543" y="275781"/>
                    <a:pt x="217669" y="270254"/>
                  </a:cubicBezTo>
                  <a:cubicBezTo>
                    <a:pt x="384119" y="249893"/>
                    <a:pt x="526334" y="270777"/>
                    <a:pt x="612747" y="268715"/>
                  </a:cubicBezTo>
                  <a:lnTo>
                    <a:pt x="528589" y="441763"/>
                  </a:lnTo>
                  <a:cubicBezTo>
                    <a:pt x="493274" y="514394"/>
                    <a:pt x="457869" y="586995"/>
                    <a:pt x="422957" y="659820"/>
                  </a:cubicBezTo>
                  <a:cubicBezTo>
                    <a:pt x="401813" y="703919"/>
                    <a:pt x="379893" y="747868"/>
                    <a:pt x="358838" y="792191"/>
                  </a:cubicBezTo>
                  <a:cubicBezTo>
                    <a:pt x="341756" y="766601"/>
                    <a:pt x="324345" y="742027"/>
                    <a:pt x="298691" y="724250"/>
                  </a:cubicBezTo>
                  <a:cubicBezTo>
                    <a:pt x="278980" y="710596"/>
                    <a:pt x="243098" y="726177"/>
                    <a:pt x="245786" y="752454"/>
                  </a:cubicBezTo>
                  <a:cubicBezTo>
                    <a:pt x="249250" y="786350"/>
                    <a:pt x="262197" y="814942"/>
                    <a:pt x="277741" y="845028"/>
                  </a:cubicBezTo>
                  <a:cubicBezTo>
                    <a:pt x="292584" y="873755"/>
                    <a:pt x="305799" y="903124"/>
                    <a:pt x="319895" y="932224"/>
                  </a:cubicBezTo>
                  <a:cubicBezTo>
                    <a:pt x="338053" y="969660"/>
                    <a:pt x="396826" y="971378"/>
                    <a:pt x="417328" y="935287"/>
                  </a:cubicBezTo>
                  <a:cubicBezTo>
                    <a:pt x="463797" y="853468"/>
                    <a:pt x="502815" y="766825"/>
                    <a:pt x="544581" y="682512"/>
                  </a:cubicBezTo>
                  <a:cubicBezTo>
                    <a:pt x="587168" y="596526"/>
                    <a:pt x="628933" y="510107"/>
                    <a:pt x="671042" y="423882"/>
                  </a:cubicBezTo>
                  <a:cubicBezTo>
                    <a:pt x="680928" y="403640"/>
                    <a:pt x="690872" y="383413"/>
                    <a:pt x="700788" y="363171"/>
                  </a:cubicBezTo>
                  <a:cubicBezTo>
                    <a:pt x="698757" y="398800"/>
                    <a:pt x="700593" y="433502"/>
                    <a:pt x="699698" y="450816"/>
                  </a:cubicBezTo>
                  <a:cubicBezTo>
                    <a:pt x="684033" y="754904"/>
                    <a:pt x="718647" y="967703"/>
                    <a:pt x="689230" y="1061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 rot="-154594">
              <a:off x="1126691" y="2478474"/>
              <a:ext cx="413315" cy="507955"/>
            </a:xfrm>
            <a:custGeom>
              <a:rect b="b" l="l" r="r" t="t"/>
              <a:pathLst>
                <a:path extrusionOk="0" h="1014883" w="825795">
                  <a:moveTo>
                    <a:pt x="768711" y="183985"/>
                  </a:moveTo>
                  <a:cubicBezTo>
                    <a:pt x="778073" y="163594"/>
                    <a:pt x="786958" y="143008"/>
                    <a:pt x="794633" y="121975"/>
                  </a:cubicBezTo>
                  <a:cubicBezTo>
                    <a:pt x="795216" y="120377"/>
                    <a:pt x="796201" y="118225"/>
                    <a:pt x="797052" y="116044"/>
                  </a:cubicBezTo>
                  <a:cubicBezTo>
                    <a:pt x="804862" y="109979"/>
                    <a:pt x="812238" y="101330"/>
                    <a:pt x="816076" y="94563"/>
                  </a:cubicBezTo>
                  <a:cubicBezTo>
                    <a:pt x="830023" y="69989"/>
                    <a:pt x="829829" y="39619"/>
                    <a:pt x="809804" y="18272"/>
                  </a:cubicBezTo>
                  <a:cubicBezTo>
                    <a:pt x="789661" y="-3195"/>
                    <a:pt x="753689" y="-7094"/>
                    <a:pt x="731425" y="13820"/>
                  </a:cubicBezTo>
                  <a:cubicBezTo>
                    <a:pt x="727393" y="17600"/>
                    <a:pt x="724004" y="22141"/>
                    <a:pt x="721256" y="27071"/>
                  </a:cubicBezTo>
                  <a:cubicBezTo>
                    <a:pt x="718494" y="28908"/>
                    <a:pt x="715851" y="30955"/>
                    <a:pt x="713357" y="33225"/>
                  </a:cubicBezTo>
                  <a:cubicBezTo>
                    <a:pt x="704517" y="40710"/>
                    <a:pt x="698768" y="48717"/>
                    <a:pt x="693616" y="58800"/>
                  </a:cubicBezTo>
                  <a:cubicBezTo>
                    <a:pt x="692497" y="61011"/>
                    <a:pt x="691421" y="63327"/>
                    <a:pt x="690316" y="65597"/>
                  </a:cubicBezTo>
                  <a:cubicBezTo>
                    <a:pt x="617059" y="64029"/>
                    <a:pt x="499064" y="80296"/>
                    <a:pt x="356147" y="65403"/>
                  </a:cubicBezTo>
                  <a:cubicBezTo>
                    <a:pt x="276364" y="57082"/>
                    <a:pt x="183485" y="35601"/>
                    <a:pt x="108465" y="72977"/>
                  </a:cubicBezTo>
                  <a:cubicBezTo>
                    <a:pt x="-31958" y="142949"/>
                    <a:pt x="4059" y="386536"/>
                    <a:pt x="4342" y="512572"/>
                  </a:cubicBezTo>
                  <a:cubicBezTo>
                    <a:pt x="4551" y="612257"/>
                    <a:pt x="6269" y="760238"/>
                    <a:pt x="12914" y="859968"/>
                  </a:cubicBezTo>
                  <a:cubicBezTo>
                    <a:pt x="23381" y="1017061"/>
                    <a:pt x="35028" y="984928"/>
                    <a:pt x="416428" y="999643"/>
                  </a:cubicBezTo>
                  <a:cubicBezTo>
                    <a:pt x="510995" y="1003288"/>
                    <a:pt x="715746" y="1054303"/>
                    <a:pt x="766471" y="946626"/>
                  </a:cubicBezTo>
                  <a:cubicBezTo>
                    <a:pt x="806639" y="861342"/>
                    <a:pt x="799098" y="653517"/>
                    <a:pt x="794185" y="356794"/>
                  </a:cubicBezTo>
                  <a:cubicBezTo>
                    <a:pt x="793528" y="318984"/>
                    <a:pt x="814344" y="208036"/>
                    <a:pt x="768711" y="183985"/>
                  </a:cubicBezTo>
                  <a:close/>
                  <a:moveTo>
                    <a:pt x="597258" y="926041"/>
                  </a:moveTo>
                  <a:cubicBezTo>
                    <a:pt x="413905" y="911281"/>
                    <a:pt x="125204" y="914254"/>
                    <a:pt x="99461" y="903528"/>
                  </a:cubicBezTo>
                  <a:cubicBezTo>
                    <a:pt x="83976" y="817139"/>
                    <a:pt x="86007" y="433488"/>
                    <a:pt x="87993" y="345141"/>
                  </a:cubicBezTo>
                  <a:cubicBezTo>
                    <a:pt x="89337" y="285193"/>
                    <a:pt x="81512" y="178279"/>
                    <a:pt x="145094" y="146669"/>
                  </a:cubicBezTo>
                  <a:cubicBezTo>
                    <a:pt x="197686" y="120526"/>
                    <a:pt x="269808" y="138587"/>
                    <a:pt x="325401" y="144846"/>
                  </a:cubicBezTo>
                  <a:cubicBezTo>
                    <a:pt x="424910" y="156050"/>
                    <a:pt x="523672" y="151150"/>
                    <a:pt x="623524" y="150418"/>
                  </a:cubicBezTo>
                  <a:cubicBezTo>
                    <a:pt x="630587" y="150373"/>
                    <a:pt x="639621" y="151031"/>
                    <a:pt x="649626" y="151807"/>
                  </a:cubicBezTo>
                  <a:cubicBezTo>
                    <a:pt x="640846" y="168807"/>
                    <a:pt x="631752" y="185643"/>
                    <a:pt x="622375" y="202255"/>
                  </a:cubicBezTo>
                  <a:cubicBezTo>
                    <a:pt x="586522" y="265743"/>
                    <a:pt x="546071" y="326468"/>
                    <a:pt x="504693" y="386447"/>
                  </a:cubicBezTo>
                  <a:cubicBezTo>
                    <a:pt x="439857" y="480440"/>
                    <a:pt x="372602" y="573208"/>
                    <a:pt x="316024" y="672355"/>
                  </a:cubicBezTo>
                  <a:cubicBezTo>
                    <a:pt x="294402" y="640521"/>
                    <a:pt x="275901" y="613542"/>
                    <a:pt x="241034" y="595541"/>
                  </a:cubicBezTo>
                  <a:cubicBezTo>
                    <a:pt x="217590" y="583441"/>
                    <a:pt x="187114" y="595885"/>
                    <a:pt x="186292" y="624731"/>
                  </a:cubicBezTo>
                  <a:cubicBezTo>
                    <a:pt x="185710" y="645436"/>
                    <a:pt x="186113" y="663317"/>
                    <a:pt x="194386" y="682797"/>
                  </a:cubicBezTo>
                  <a:cubicBezTo>
                    <a:pt x="201001" y="698348"/>
                    <a:pt x="208467" y="713570"/>
                    <a:pt x="216127" y="728628"/>
                  </a:cubicBezTo>
                  <a:cubicBezTo>
                    <a:pt x="232090" y="760014"/>
                    <a:pt x="249949" y="790743"/>
                    <a:pt x="267718" y="821143"/>
                  </a:cubicBezTo>
                  <a:cubicBezTo>
                    <a:pt x="288384" y="856487"/>
                    <a:pt x="350577" y="867138"/>
                    <a:pt x="371348" y="824399"/>
                  </a:cubicBezTo>
                  <a:cubicBezTo>
                    <a:pt x="430868" y="701918"/>
                    <a:pt x="510084" y="590865"/>
                    <a:pt x="587597" y="479409"/>
                  </a:cubicBezTo>
                  <a:cubicBezTo>
                    <a:pt x="627989" y="421343"/>
                    <a:pt x="669351" y="362067"/>
                    <a:pt x="706503" y="300520"/>
                  </a:cubicBezTo>
                  <a:cubicBezTo>
                    <a:pt x="708623" y="323989"/>
                    <a:pt x="711640" y="345291"/>
                    <a:pt x="711849" y="358153"/>
                  </a:cubicBezTo>
                  <a:cubicBezTo>
                    <a:pt x="722570" y="1003228"/>
                    <a:pt x="709594" y="935093"/>
                    <a:pt x="597258" y="9260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-154594">
              <a:off x="1132026" y="3043888"/>
              <a:ext cx="472603" cy="496328"/>
            </a:xfrm>
            <a:custGeom>
              <a:rect b="b" l="l" r="r" t="t"/>
              <a:pathLst>
                <a:path extrusionOk="0" h="991653" w="944251">
                  <a:moveTo>
                    <a:pt x="944196" y="52356"/>
                  </a:moveTo>
                  <a:cubicBezTo>
                    <a:pt x="942747" y="14667"/>
                    <a:pt x="905043" y="-12895"/>
                    <a:pt x="869415" y="6241"/>
                  </a:cubicBezTo>
                  <a:cubicBezTo>
                    <a:pt x="832010" y="26348"/>
                    <a:pt x="809970" y="73121"/>
                    <a:pt x="786481" y="107166"/>
                  </a:cubicBezTo>
                  <a:cubicBezTo>
                    <a:pt x="784450" y="110109"/>
                    <a:pt x="782300" y="112947"/>
                    <a:pt x="780254" y="115860"/>
                  </a:cubicBezTo>
                  <a:cubicBezTo>
                    <a:pt x="761007" y="114142"/>
                    <a:pt x="738190" y="120207"/>
                    <a:pt x="720018" y="122344"/>
                  </a:cubicBezTo>
                  <a:cubicBezTo>
                    <a:pt x="433825" y="155806"/>
                    <a:pt x="166388" y="70193"/>
                    <a:pt x="48722" y="177362"/>
                  </a:cubicBezTo>
                  <a:cubicBezTo>
                    <a:pt x="117" y="221639"/>
                    <a:pt x="-465" y="293106"/>
                    <a:pt x="88" y="353950"/>
                  </a:cubicBezTo>
                  <a:cubicBezTo>
                    <a:pt x="4418" y="828517"/>
                    <a:pt x="8972" y="914294"/>
                    <a:pt x="67791" y="973630"/>
                  </a:cubicBezTo>
                  <a:cubicBezTo>
                    <a:pt x="86635" y="992646"/>
                    <a:pt x="124040" y="988419"/>
                    <a:pt x="148066" y="989360"/>
                  </a:cubicBezTo>
                  <a:cubicBezTo>
                    <a:pt x="213948" y="991944"/>
                    <a:pt x="279948" y="991765"/>
                    <a:pt x="345859" y="991526"/>
                  </a:cubicBezTo>
                  <a:cubicBezTo>
                    <a:pt x="906626" y="989494"/>
                    <a:pt x="856125" y="1001520"/>
                    <a:pt x="876209" y="365005"/>
                  </a:cubicBezTo>
                  <a:cubicBezTo>
                    <a:pt x="877314" y="330033"/>
                    <a:pt x="900519" y="236563"/>
                    <a:pt x="869116" y="200008"/>
                  </a:cubicBezTo>
                  <a:cubicBezTo>
                    <a:pt x="875896" y="190612"/>
                    <a:pt x="882794" y="181306"/>
                    <a:pt x="889335" y="171745"/>
                  </a:cubicBezTo>
                  <a:cubicBezTo>
                    <a:pt x="912166" y="138387"/>
                    <a:pt x="945809" y="94348"/>
                    <a:pt x="944196" y="52356"/>
                  </a:cubicBezTo>
                  <a:close/>
                  <a:moveTo>
                    <a:pt x="574995" y="904315"/>
                  </a:moveTo>
                  <a:cubicBezTo>
                    <a:pt x="425553" y="908214"/>
                    <a:pt x="268660" y="918462"/>
                    <a:pt x="119187" y="903389"/>
                  </a:cubicBezTo>
                  <a:cubicBezTo>
                    <a:pt x="78109" y="843141"/>
                    <a:pt x="92922" y="755303"/>
                    <a:pt x="89159" y="565151"/>
                  </a:cubicBezTo>
                  <a:cubicBezTo>
                    <a:pt x="80005" y="102879"/>
                    <a:pt x="14900" y="237295"/>
                    <a:pt x="661737" y="211227"/>
                  </a:cubicBezTo>
                  <a:cubicBezTo>
                    <a:pt x="672981" y="210779"/>
                    <a:pt x="690243" y="210973"/>
                    <a:pt x="709192" y="210212"/>
                  </a:cubicBezTo>
                  <a:cubicBezTo>
                    <a:pt x="665380" y="264693"/>
                    <a:pt x="617836" y="318262"/>
                    <a:pt x="571023" y="371593"/>
                  </a:cubicBezTo>
                  <a:cubicBezTo>
                    <a:pt x="490807" y="463001"/>
                    <a:pt x="409441" y="556232"/>
                    <a:pt x="343545" y="659084"/>
                  </a:cubicBezTo>
                  <a:cubicBezTo>
                    <a:pt x="339364" y="651316"/>
                    <a:pt x="335407" y="643444"/>
                    <a:pt x="331076" y="635765"/>
                  </a:cubicBezTo>
                  <a:cubicBezTo>
                    <a:pt x="319922" y="615942"/>
                    <a:pt x="308320" y="596641"/>
                    <a:pt x="295030" y="578192"/>
                  </a:cubicBezTo>
                  <a:cubicBezTo>
                    <a:pt x="281083" y="558847"/>
                    <a:pt x="269048" y="539128"/>
                    <a:pt x="247023" y="528118"/>
                  </a:cubicBezTo>
                  <a:cubicBezTo>
                    <a:pt x="229656" y="519424"/>
                    <a:pt x="201972" y="523517"/>
                    <a:pt x="197238" y="546582"/>
                  </a:cubicBezTo>
                  <a:cubicBezTo>
                    <a:pt x="187532" y="593877"/>
                    <a:pt x="211633" y="642906"/>
                    <a:pt x="229149" y="685973"/>
                  </a:cubicBezTo>
                  <a:cubicBezTo>
                    <a:pt x="246918" y="729639"/>
                    <a:pt x="267331" y="772199"/>
                    <a:pt x="287235" y="814923"/>
                  </a:cubicBezTo>
                  <a:cubicBezTo>
                    <a:pt x="305781" y="854719"/>
                    <a:pt x="371379" y="857766"/>
                    <a:pt x="392135" y="818209"/>
                  </a:cubicBezTo>
                  <a:cubicBezTo>
                    <a:pt x="464437" y="680371"/>
                    <a:pt x="562557" y="564643"/>
                    <a:pt x="664156" y="448899"/>
                  </a:cubicBezTo>
                  <a:cubicBezTo>
                    <a:pt x="705294" y="402037"/>
                    <a:pt x="746358" y="355085"/>
                    <a:pt x="786048" y="306983"/>
                  </a:cubicBezTo>
                  <a:cubicBezTo>
                    <a:pt x="787362" y="329675"/>
                    <a:pt x="789557" y="350275"/>
                    <a:pt x="789348" y="362913"/>
                  </a:cubicBezTo>
                  <a:cubicBezTo>
                    <a:pt x="780120" y="918611"/>
                    <a:pt x="790468" y="898683"/>
                    <a:pt x="574995" y="904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 rot="-154594">
              <a:off x="1599668" y="1403558"/>
              <a:ext cx="1337863" cy="239312"/>
            </a:xfrm>
            <a:custGeom>
              <a:rect b="b" l="l" r="r" t="t"/>
              <a:pathLst>
                <a:path extrusionOk="0" h="478141" w="2673020">
                  <a:moveTo>
                    <a:pt x="2667795" y="376469"/>
                  </a:moveTo>
                  <a:cubicBezTo>
                    <a:pt x="2648099" y="330309"/>
                    <a:pt x="2622894" y="289602"/>
                    <a:pt x="2593193" y="249223"/>
                  </a:cubicBezTo>
                  <a:cubicBezTo>
                    <a:pt x="2563269" y="208545"/>
                    <a:pt x="2525699" y="156694"/>
                    <a:pt x="2467478" y="173544"/>
                  </a:cubicBezTo>
                  <a:cubicBezTo>
                    <a:pt x="2423234" y="186347"/>
                    <a:pt x="2403971" y="239274"/>
                    <a:pt x="2385545" y="280071"/>
                  </a:cubicBezTo>
                  <a:cubicBezTo>
                    <a:pt x="2380543" y="269748"/>
                    <a:pt x="2375690" y="258051"/>
                    <a:pt x="2371509" y="248924"/>
                  </a:cubicBezTo>
                  <a:cubicBezTo>
                    <a:pt x="2350290" y="202555"/>
                    <a:pt x="2329071" y="156201"/>
                    <a:pt x="2307852" y="109831"/>
                  </a:cubicBezTo>
                  <a:cubicBezTo>
                    <a:pt x="2289530" y="69796"/>
                    <a:pt x="2269715" y="20439"/>
                    <a:pt x="2222529" y="7532"/>
                  </a:cubicBezTo>
                  <a:cubicBezTo>
                    <a:pt x="2168743" y="-7182"/>
                    <a:pt x="2131099" y="29701"/>
                    <a:pt x="2106819" y="72515"/>
                  </a:cubicBezTo>
                  <a:cubicBezTo>
                    <a:pt x="2081658" y="116853"/>
                    <a:pt x="2056691" y="161295"/>
                    <a:pt x="2031620" y="205692"/>
                  </a:cubicBezTo>
                  <a:cubicBezTo>
                    <a:pt x="2012790" y="239035"/>
                    <a:pt x="1995350" y="283686"/>
                    <a:pt x="1966306" y="306930"/>
                  </a:cubicBezTo>
                  <a:cubicBezTo>
                    <a:pt x="1962484" y="309993"/>
                    <a:pt x="1959288" y="309948"/>
                    <a:pt x="1951374" y="305048"/>
                  </a:cubicBezTo>
                  <a:cubicBezTo>
                    <a:pt x="1938039" y="296787"/>
                    <a:pt x="1927796" y="282222"/>
                    <a:pt x="1918792" y="269390"/>
                  </a:cubicBezTo>
                  <a:cubicBezTo>
                    <a:pt x="1892033" y="231192"/>
                    <a:pt x="1868813" y="190171"/>
                    <a:pt x="1848401" y="148268"/>
                  </a:cubicBezTo>
                  <a:cubicBezTo>
                    <a:pt x="1838172" y="127265"/>
                    <a:pt x="1828601" y="105918"/>
                    <a:pt x="1819985" y="84197"/>
                  </a:cubicBezTo>
                  <a:cubicBezTo>
                    <a:pt x="1811578" y="63029"/>
                    <a:pt x="1805247" y="40845"/>
                    <a:pt x="1788911" y="23995"/>
                  </a:cubicBezTo>
                  <a:cubicBezTo>
                    <a:pt x="1768319" y="2737"/>
                    <a:pt x="1739141" y="-5912"/>
                    <a:pt x="1710979" y="4246"/>
                  </a:cubicBezTo>
                  <a:cubicBezTo>
                    <a:pt x="1685773" y="13344"/>
                    <a:pt x="1671663" y="35228"/>
                    <a:pt x="1663047" y="59504"/>
                  </a:cubicBezTo>
                  <a:cubicBezTo>
                    <a:pt x="1648517" y="100495"/>
                    <a:pt x="1643769" y="145042"/>
                    <a:pt x="1636288" y="187661"/>
                  </a:cubicBezTo>
                  <a:cubicBezTo>
                    <a:pt x="1629688" y="225202"/>
                    <a:pt x="1622610" y="265416"/>
                    <a:pt x="1604870" y="299700"/>
                  </a:cubicBezTo>
                  <a:cubicBezTo>
                    <a:pt x="1592671" y="283477"/>
                    <a:pt x="1583428" y="264086"/>
                    <a:pt x="1573169" y="246623"/>
                  </a:cubicBezTo>
                  <a:cubicBezTo>
                    <a:pt x="1558058" y="220884"/>
                    <a:pt x="1542931" y="195130"/>
                    <a:pt x="1527820" y="169391"/>
                  </a:cubicBezTo>
                  <a:cubicBezTo>
                    <a:pt x="1514679" y="147013"/>
                    <a:pt x="1502465" y="122723"/>
                    <a:pt x="1485054" y="103244"/>
                  </a:cubicBezTo>
                  <a:cubicBezTo>
                    <a:pt x="1444408" y="57771"/>
                    <a:pt x="1382350" y="61700"/>
                    <a:pt x="1338628" y="100106"/>
                  </a:cubicBezTo>
                  <a:cubicBezTo>
                    <a:pt x="1299401" y="134555"/>
                    <a:pt x="1273254" y="187586"/>
                    <a:pt x="1244808" y="230669"/>
                  </a:cubicBezTo>
                  <a:cubicBezTo>
                    <a:pt x="1230324" y="252614"/>
                    <a:pt x="1215929" y="274603"/>
                    <a:pt x="1201490" y="296578"/>
                  </a:cubicBezTo>
                  <a:cubicBezTo>
                    <a:pt x="1184347" y="258051"/>
                    <a:pt x="1167146" y="219540"/>
                    <a:pt x="1149630" y="181193"/>
                  </a:cubicBezTo>
                  <a:cubicBezTo>
                    <a:pt x="1121826" y="120288"/>
                    <a:pt x="1071579" y="60714"/>
                    <a:pt x="997261" y="71260"/>
                  </a:cubicBezTo>
                  <a:cubicBezTo>
                    <a:pt x="926512" y="81314"/>
                    <a:pt x="903113" y="153228"/>
                    <a:pt x="881849" y="211339"/>
                  </a:cubicBezTo>
                  <a:cubicBezTo>
                    <a:pt x="869844" y="244144"/>
                    <a:pt x="858869" y="277277"/>
                    <a:pt x="848819" y="310695"/>
                  </a:cubicBezTo>
                  <a:cubicBezTo>
                    <a:pt x="841010" y="284313"/>
                    <a:pt x="835873" y="256513"/>
                    <a:pt x="827824" y="233597"/>
                  </a:cubicBezTo>
                  <a:cubicBezTo>
                    <a:pt x="806008" y="171527"/>
                    <a:pt x="766811" y="105141"/>
                    <a:pt x="697346" y="90068"/>
                  </a:cubicBezTo>
                  <a:cubicBezTo>
                    <a:pt x="619474" y="73172"/>
                    <a:pt x="555699" y="123470"/>
                    <a:pt x="507855" y="179086"/>
                  </a:cubicBezTo>
                  <a:cubicBezTo>
                    <a:pt x="472690" y="219958"/>
                    <a:pt x="438002" y="261248"/>
                    <a:pt x="403344" y="302583"/>
                  </a:cubicBezTo>
                  <a:cubicBezTo>
                    <a:pt x="393071" y="255004"/>
                    <a:pt x="382514" y="207440"/>
                    <a:pt x="369538" y="160742"/>
                  </a:cubicBezTo>
                  <a:cubicBezTo>
                    <a:pt x="352201" y="98329"/>
                    <a:pt x="312273" y="31255"/>
                    <a:pt x="238447" y="33959"/>
                  </a:cubicBezTo>
                  <a:cubicBezTo>
                    <a:pt x="153886" y="37051"/>
                    <a:pt x="116257" y="114104"/>
                    <a:pt x="92216" y="183687"/>
                  </a:cubicBezTo>
                  <a:cubicBezTo>
                    <a:pt x="65860" y="260023"/>
                    <a:pt x="31994" y="333207"/>
                    <a:pt x="2711" y="408348"/>
                  </a:cubicBezTo>
                  <a:cubicBezTo>
                    <a:pt x="-13445" y="449802"/>
                    <a:pt x="46896" y="472553"/>
                    <a:pt x="70414" y="439435"/>
                  </a:cubicBezTo>
                  <a:cubicBezTo>
                    <a:pt x="109671" y="384162"/>
                    <a:pt x="138446" y="323034"/>
                    <a:pt x="164144" y="260397"/>
                  </a:cubicBezTo>
                  <a:cubicBezTo>
                    <a:pt x="175597" y="232477"/>
                    <a:pt x="184482" y="203197"/>
                    <a:pt x="197070" y="175785"/>
                  </a:cubicBezTo>
                  <a:cubicBezTo>
                    <a:pt x="204880" y="158770"/>
                    <a:pt x="217378" y="134226"/>
                    <a:pt x="238373" y="131119"/>
                  </a:cubicBezTo>
                  <a:cubicBezTo>
                    <a:pt x="249139" y="129520"/>
                    <a:pt x="254664" y="137079"/>
                    <a:pt x="261428" y="149598"/>
                  </a:cubicBezTo>
                  <a:cubicBezTo>
                    <a:pt x="272642" y="170332"/>
                    <a:pt x="277212" y="195399"/>
                    <a:pt x="282527" y="219181"/>
                  </a:cubicBezTo>
                  <a:cubicBezTo>
                    <a:pt x="297699" y="286987"/>
                    <a:pt x="313079" y="354734"/>
                    <a:pt x="328444" y="422495"/>
                  </a:cubicBezTo>
                  <a:cubicBezTo>
                    <a:pt x="336000" y="455807"/>
                    <a:pt x="385709" y="475930"/>
                    <a:pt x="410273" y="446874"/>
                  </a:cubicBezTo>
                  <a:cubicBezTo>
                    <a:pt x="461998" y="385671"/>
                    <a:pt x="513664" y="324393"/>
                    <a:pt x="565420" y="263220"/>
                  </a:cubicBezTo>
                  <a:cubicBezTo>
                    <a:pt x="592686" y="230998"/>
                    <a:pt x="640290" y="168286"/>
                    <a:pt x="684922" y="189708"/>
                  </a:cubicBezTo>
                  <a:cubicBezTo>
                    <a:pt x="697510" y="195743"/>
                    <a:pt x="712234" y="216194"/>
                    <a:pt x="721253" y="233776"/>
                  </a:cubicBezTo>
                  <a:cubicBezTo>
                    <a:pt x="733019" y="256722"/>
                    <a:pt x="739037" y="281370"/>
                    <a:pt x="745801" y="306407"/>
                  </a:cubicBezTo>
                  <a:cubicBezTo>
                    <a:pt x="762989" y="369986"/>
                    <a:pt x="785581" y="431876"/>
                    <a:pt x="842129" y="470582"/>
                  </a:cubicBezTo>
                  <a:cubicBezTo>
                    <a:pt x="867679" y="488060"/>
                    <a:pt x="908698" y="473719"/>
                    <a:pt x="916283" y="443080"/>
                  </a:cubicBezTo>
                  <a:cubicBezTo>
                    <a:pt x="930036" y="387509"/>
                    <a:pt x="946148" y="332580"/>
                    <a:pt x="964813" y="278457"/>
                  </a:cubicBezTo>
                  <a:cubicBezTo>
                    <a:pt x="973907" y="252106"/>
                    <a:pt x="983464" y="225889"/>
                    <a:pt x="993871" y="200030"/>
                  </a:cubicBezTo>
                  <a:cubicBezTo>
                    <a:pt x="998022" y="189708"/>
                    <a:pt x="1004772" y="170108"/>
                    <a:pt x="1014448" y="170392"/>
                  </a:cubicBezTo>
                  <a:cubicBezTo>
                    <a:pt x="1044925" y="171318"/>
                    <a:pt x="1064382" y="240185"/>
                    <a:pt x="1073879" y="261890"/>
                  </a:cubicBezTo>
                  <a:cubicBezTo>
                    <a:pt x="1098293" y="317656"/>
                    <a:pt x="1122722" y="373407"/>
                    <a:pt x="1147151" y="429172"/>
                  </a:cubicBezTo>
                  <a:cubicBezTo>
                    <a:pt x="1163517" y="466533"/>
                    <a:pt x="1216751" y="462067"/>
                    <a:pt x="1236834" y="431995"/>
                  </a:cubicBezTo>
                  <a:cubicBezTo>
                    <a:pt x="1279138" y="368596"/>
                    <a:pt x="1321351" y="305153"/>
                    <a:pt x="1363460" y="241619"/>
                  </a:cubicBezTo>
                  <a:cubicBezTo>
                    <a:pt x="1373749" y="226098"/>
                    <a:pt x="1383619" y="210144"/>
                    <a:pt x="1394460" y="194996"/>
                  </a:cubicBezTo>
                  <a:cubicBezTo>
                    <a:pt x="1397879" y="190216"/>
                    <a:pt x="1406420" y="182343"/>
                    <a:pt x="1410288" y="177757"/>
                  </a:cubicBezTo>
                  <a:cubicBezTo>
                    <a:pt x="1418082" y="192875"/>
                    <a:pt x="1428505" y="208485"/>
                    <a:pt x="1437345" y="223618"/>
                  </a:cubicBezTo>
                  <a:cubicBezTo>
                    <a:pt x="1456190" y="255826"/>
                    <a:pt x="1475019" y="288033"/>
                    <a:pt x="1493849" y="320255"/>
                  </a:cubicBezTo>
                  <a:cubicBezTo>
                    <a:pt x="1511962" y="351238"/>
                    <a:pt x="1530463" y="383864"/>
                    <a:pt x="1562119" y="403045"/>
                  </a:cubicBezTo>
                  <a:cubicBezTo>
                    <a:pt x="1597583" y="424511"/>
                    <a:pt x="1642067" y="420030"/>
                    <a:pt x="1671259" y="390227"/>
                  </a:cubicBezTo>
                  <a:cubicBezTo>
                    <a:pt x="1695181" y="365818"/>
                    <a:pt x="1709486" y="329114"/>
                    <a:pt x="1719715" y="297160"/>
                  </a:cubicBezTo>
                  <a:cubicBezTo>
                    <a:pt x="1731018" y="261861"/>
                    <a:pt x="1736782" y="225112"/>
                    <a:pt x="1743009" y="188662"/>
                  </a:cubicBezTo>
                  <a:cubicBezTo>
                    <a:pt x="1743606" y="185196"/>
                    <a:pt x="1744233" y="181745"/>
                    <a:pt x="1744831" y="178295"/>
                  </a:cubicBezTo>
                  <a:cubicBezTo>
                    <a:pt x="1752595" y="195309"/>
                    <a:pt x="1760659" y="212175"/>
                    <a:pt x="1769394" y="228727"/>
                  </a:cubicBezTo>
                  <a:cubicBezTo>
                    <a:pt x="1794421" y="276187"/>
                    <a:pt x="1822598" y="327411"/>
                    <a:pt x="1859391" y="366864"/>
                  </a:cubicBezTo>
                  <a:cubicBezTo>
                    <a:pt x="1899186" y="409528"/>
                    <a:pt x="1958661" y="432279"/>
                    <a:pt x="2013731" y="404105"/>
                  </a:cubicBezTo>
                  <a:cubicBezTo>
                    <a:pt x="2060723" y="380069"/>
                    <a:pt x="2085630" y="330966"/>
                    <a:pt x="2110507" y="287062"/>
                  </a:cubicBezTo>
                  <a:cubicBezTo>
                    <a:pt x="2139341" y="236196"/>
                    <a:pt x="2168176" y="185316"/>
                    <a:pt x="2197010" y="134450"/>
                  </a:cubicBezTo>
                  <a:cubicBezTo>
                    <a:pt x="2197174" y="134166"/>
                    <a:pt x="2197473" y="133748"/>
                    <a:pt x="2197682" y="133404"/>
                  </a:cubicBezTo>
                  <a:cubicBezTo>
                    <a:pt x="2203386" y="145818"/>
                    <a:pt x="2208762" y="158397"/>
                    <a:pt x="2214302" y="170885"/>
                  </a:cubicBezTo>
                  <a:cubicBezTo>
                    <a:pt x="2238611" y="225695"/>
                    <a:pt x="2261458" y="281460"/>
                    <a:pt x="2287335" y="335537"/>
                  </a:cubicBezTo>
                  <a:cubicBezTo>
                    <a:pt x="2310435" y="383774"/>
                    <a:pt x="2357965" y="428694"/>
                    <a:pt x="2415350" y="412590"/>
                  </a:cubicBezTo>
                  <a:cubicBezTo>
                    <a:pt x="2451546" y="402432"/>
                    <a:pt x="2467269" y="370404"/>
                    <a:pt x="2482530" y="339481"/>
                  </a:cubicBezTo>
                  <a:cubicBezTo>
                    <a:pt x="2487562" y="329278"/>
                    <a:pt x="2492609" y="319075"/>
                    <a:pt x="2497642" y="308857"/>
                  </a:cubicBezTo>
                  <a:cubicBezTo>
                    <a:pt x="2500434" y="312487"/>
                    <a:pt x="2503256" y="316087"/>
                    <a:pt x="2506019" y="319747"/>
                  </a:cubicBezTo>
                  <a:cubicBezTo>
                    <a:pt x="2513171" y="329263"/>
                    <a:pt x="2519980" y="339018"/>
                    <a:pt x="2526894" y="348728"/>
                  </a:cubicBezTo>
                  <a:cubicBezTo>
                    <a:pt x="2547217" y="377291"/>
                    <a:pt x="2568062" y="405360"/>
                    <a:pt x="2588669" y="433698"/>
                  </a:cubicBezTo>
                  <a:cubicBezTo>
                    <a:pt x="2602884" y="453253"/>
                    <a:pt x="2635571" y="452670"/>
                    <a:pt x="2653116" y="439569"/>
                  </a:cubicBezTo>
                  <a:cubicBezTo>
                    <a:pt x="2673917" y="424018"/>
                    <a:pt x="2677695" y="399683"/>
                    <a:pt x="2667795" y="3764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 rot="-154594">
              <a:off x="1642524" y="2015493"/>
              <a:ext cx="1278761" cy="258673"/>
            </a:xfrm>
            <a:custGeom>
              <a:rect b="b" l="l" r="r" t="t"/>
              <a:pathLst>
                <a:path extrusionOk="0" h="516823" w="2554936">
                  <a:moveTo>
                    <a:pt x="2528756" y="225429"/>
                  </a:moveTo>
                  <a:cubicBezTo>
                    <a:pt x="2512256" y="191743"/>
                    <a:pt x="2498235" y="154531"/>
                    <a:pt x="2476030" y="124161"/>
                  </a:cubicBezTo>
                  <a:cubicBezTo>
                    <a:pt x="2447301" y="84858"/>
                    <a:pt x="2395949" y="70846"/>
                    <a:pt x="2354168" y="98975"/>
                  </a:cubicBezTo>
                  <a:cubicBezTo>
                    <a:pt x="2320033" y="121965"/>
                    <a:pt x="2304832" y="162882"/>
                    <a:pt x="2291916" y="200303"/>
                  </a:cubicBezTo>
                  <a:cubicBezTo>
                    <a:pt x="2286824" y="215032"/>
                    <a:pt x="2282523" y="230942"/>
                    <a:pt x="2275908" y="244775"/>
                  </a:cubicBezTo>
                  <a:cubicBezTo>
                    <a:pt x="2273400" y="250033"/>
                    <a:pt x="2269921" y="255919"/>
                    <a:pt x="2266202" y="260893"/>
                  </a:cubicBezTo>
                  <a:cubicBezTo>
                    <a:pt x="2266441" y="259892"/>
                    <a:pt x="2256108" y="270544"/>
                    <a:pt x="2258632" y="268572"/>
                  </a:cubicBezTo>
                  <a:cubicBezTo>
                    <a:pt x="2260767" y="266899"/>
                    <a:pt x="2252763" y="273218"/>
                    <a:pt x="2250717" y="274637"/>
                  </a:cubicBezTo>
                  <a:cubicBezTo>
                    <a:pt x="2250673" y="274592"/>
                    <a:pt x="2250673" y="274562"/>
                    <a:pt x="2250628" y="274502"/>
                  </a:cubicBezTo>
                  <a:cubicBezTo>
                    <a:pt x="2250927" y="274218"/>
                    <a:pt x="2251315" y="273875"/>
                    <a:pt x="2252091" y="273203"/>
                  </a:cubicBezTo>
                  <a:cubicBezTo>
                    <a:pt x="2252211" y="273098"/>
                    <a:pt x="2251285" y="273486"/>
                    <a:pt x="2250165" y="273965"/>
                  </a:cubicBezTo>
                  <a:cubicBezTo>
                    <a:pt x="2247611" y="270872"/>
                    <a:pt x="2243117" y="266361"/>
                    <a:pt x="2241295" y="263403"/>
                  </a:cubicBezTo>
                  <a:cubicBezTo>
                    <a:pt x="2220375" y="229522"/>
                    <a:pt x="2201083" y="194507"/>
                    <a:pt x="2181028" y="160103"/>
                  </a:cubicBezTo>
                  <a:cubicBezTo>
                    <a:pt x="2171203" y="143267"/>
                    <a:pt x="2161393" y="126417"/>
                    <a:pt x="2151567" y="109566"/>
                  </a:cubicBezTo>
                  <a:cubicBezTo>
                    <a:pt x="2140263" y="90176"/>
                    <a:pt x="2130110" y="67081"/>
                    <a:pt x="2115207" y="50245"/>
                  </a:cubicBezTo>
                  <a:cubicBezTo>
                    <a:pt x="2084297" y="15334"/>
                    <a:pt x="2029526" y="13780"/>
                    <a:pt x="1994659" y="44031"/>
                  </a:cubicBezTo>
                  <a:cubicBezTo>
                    <a:pt x="1964690" y="70024"/>
                    <a:pt x="1954222" y="112793"/>
                    <a:pt x="1940455" y="148511"/>
                  </a:cubicBezTo>
                  <a:cubicBezTo>
                    <a:pt x="1928419" y="179777"/>
                    <a:pt x="1915114" y="219753"/>
                    <a:pt x="1902721" y="246149"/>
                  </a:cubicBezTo>
                  <a:cubicBezTo>
                    <a:pt x="1899689" y="252588"/>
                    <a:pt x="1896165" y="259071"/>
                    <a:pt x="1892134" y="264927"/>
                  </a:cubicBezTo>
                  <a:cubicBezTo>
                    <a:pt x="1890148" y="267810"/>
                    <a:pt x="1886459" y="271903"/>
                    <a:pt x="1885414" y="273038"/>
                  </a:cubicBezTo>
                  <a:cubicBezTo>
                    <a:pt x="1885414" y="273038"/>
                    <a:pt x="1885414" y="273038"/>
                    <a:pt x="1885414" y="273038"/>
                  </a:cubicBezTo>
                  <a:cubicBezTo>
                    <a:pt x="1885743" y="272680"/>
                    <a:pt x="1885743" y="272575"/>
                    <a:pt x="1885295" y="272829"/>
                  </a:cubicBezTo>
                  <a:cubicBezTo>
                    <a:pt x="1883144" y="268930"/>
                    <a:pt x="1880979" y="265046"/>
                    <a:pt x="1878814" y="261162"/>
                  </a:cubicBezTo>
                  <a:cubicBezTo>
                    <a:pt x="1868645" y="242922"/>
                    <a:pt x="1858461" y="224682"/>
                    <a:pt x="1848277" y="206442"/>
                  </a:cubicBezTo>
                  <a:cubicBezTo>
                    <a:pt x="1829373" y="172562"/>
                    <a:pt x="1810484" y="138681"/>
                    <a:pt x="1791580" y="104801"/>
                  </a:cubicBezTo>
                  <a:cubicBezTo>
                    <a:pt x="1773228" y="71891"/>
                    <a:pt x="1755712" y="36845"/>
                    <a:pt x="1722966" y="15872"/>
                  </a:cubicBezTo>
                  <a:cubicBezTo>
                    <a:pt x="1688084" y="-6461"/>
                    <a:pt x="1638151" y="-5819"/>
                    <a:pt x="1606165" y="21578"/>
                  </a:cubicBezTo>
                  <a:cubicBezTo>
                    <a:pt x="1576644" y="46869"/>
                    <a:pt x="1564609" y="94717"/>
                    <a:pt x="1549497" y="129673"/>
                  </a:cubicBezTo>
                  <a:cubicBezTo>
                    <a:pt x="1533341" y="167049"/>
                    <a:pt x="1517199" y="204426"/>
                    <a:pt x="1501028" y="241787"/>
                  </a:cubicBezTo>
                  <a:cubicBezTo>
                    <a:pt x="1495219" y="255232"/>
                    <a:pt x="1492023" y="263522"/>
                    <a:pt x="1483706" y="277296"/>
                  </a:cubicBezTo>
                  <a:cubicBezTo>
                    <a:pt x="1480406" y="282748"/>
                    <a:pt x="1479077" y="285258"/>
                    <a:pt x="1476852" y="287813"/>
                  </a:cubicBezTo>
                  <a:cubicBezTo>
                    <a:pt x="1474567" y="290427"/>
                    <a:pt x="1471954" y="292697"/>
                    <a:pt x="1469416" y="295043"/>
                  </a:cubicBezTo>
                  <a:cubicBezTo>
                    <a:pt x="1473403" y="291338"/>
                    <a:pt x="1467400" y="294505"/>
                    <a:pt x="1466713" y="295625"/>
                  </a:cubicBezTo>
                  <a:cubicBezTo>
                    <a:pt x="1466519" y="295655"/>
                    <a:pt x="1466295" y="295700"/>
                    <a:pt x="1466086" y="295730"/>
                  </a:cubicBezTo>
                  <a:cubicBezTo>
                    <a:pt x="1464294" y="293399"/>
                    <a:pt x="1461830" y="290845"/>
                    <a:pt x="1460815" y="289471"/>
                  </a:cubicBezTo>
                  <a:cubicBezTo>
                    <a:pt x="1453528" y="279596"/>
                    <a:pt x="1446390" y="269602"/>
                    <a:pt x="1439178" y="259668"/>
                  </a:cubicBezTo>
                  <a:cubicBezTo>
                    <a:pt x="1415749" y="227386"/>
                    <a:pt x="1392305" y="195104"/>
                    <a:pt x="1368877" y="162822"/>
                  </a:cubicBezTo>
                  <a:cubicBezTo>
                    <a:pt x="1346538" y="132019"/>
                    <a:pt x="1325259" y="95509"/>
                    <a:pt x="1286719" y="83259"/>
                  </a:cubicBezTo>
                  <a:cubicBezTo>
                    <a:pt x="1244147" y="69740"/>
                    <a:pt x="1202247" y="92865"/>
                    <a:pt x="1183328" y="131511"/>
                  </a:cubicBezTo>
                  <a:cubicBezTo>
                    <a:pt x="1165633" y="167632"/>
                    <a:pt x="1155584" y="208429"/>
                    <a:pt x="1142921" y="246537"/>
                  </a:cubicBezTo>
                  <a:cubicBezTo>
                    <a:pt x="1130154" y="284929"/>
                    <a:pt x="1117163" y="323247"/>
                    <a:pt x="1104635" y="361728"/>
                  </a:cubicBezTo>
                  <a:cubicBezTo>
                    <a:pt x="1102978" y="361489"/>
                    <a:pt x="1100529" y="360832"/>
                    <a:pt x="1100633" y="361026"/>
                  </a:cubicBezTo>
                  <a:cubicBezTo>
                    <a:pt x="1099618" y="360608"/>
                    <a:pt x="1098752" y="360264"/>
                    <a:pt x="1098826" y="360324"/>
                  </a:cubicBezTo>
                  <a:cubicBezTo>
                    <a:pt x="1102619" y="363775"/>
                    <a:pt x="1095332" y="357635"/>
                    <a:pt x="1094735" y="357157"/>
                  </a:cubicBezTo>
                  <a:cubicBezTo>
                    <a:pt x="1072785" y="339291"/>
                    <a:pt x="1058718" y="308278"/>
                    <a:pt x="1043726" y="284003"/>
                  </a:cubicBezTo>
                  <a:cubicBezTo>
                    <a:pt x="1023030" y="250466"/>
                    <a:pt x="1002349" y="216914"/>
                    <a:pt x="981638" y="183377"/>
                  </a:cubicBezTo>
                  <a:cubicBezTo>
                    <a:pt x="961449" y="150722"/>
                    <a:pt x="938528" y="115422"/>
                    <a:pt x="899212" y="104278"/>
                  </a:cubicBezTo>
                  <a:cubicBezTo>
                    <a:pt x="862195" y="93791"/>
                    <a:pt x="818159" y="104875"/>
                    <a:pt x="796567" y="138562"/>
                  </a:cubicBezTo>
                  <a:cubicBezTo>
                    <a:pt x="786115" y="154860"/>
                    <a:pt x="779798" y="175445"/>
                    <a:pt x="772183" y="193207"/>
                  </a:cubicBezTo>
                  <a:cubicBezTo>
                    <a:pt x="763895" y="212522"/>
                    <a:pt x="755608" y="231853"/>
                    <a:pt x="747335" y="251168"/>
                  </a:cubicBezTo>
                  <a:cubicBezTo>
                    <a:pt x="735046" y="279820"/>
                    <a:pt x="722563" y="314747"/>
                    <a:pt x="709169" y="339410"/>
                  </a:cubicBezTo>
                  <a:cubicBezTo>
                    <a:pt x="704256" y="331986"/>
                    <a:pt x="699119" y="323784"/>
                    <a:pt x="697417" y="321215"/>
                  </a:cubicBezTo>
                  <a:cubicBezTo>
                    <a:pt x="652889" y="254037"/>
                    <a:pt x="608361" y="186858"/>
                    <a:pt x="563848" y="119679"/>
                  </a:cubicBezTo>
                  <a:cubicBezTo>
                    <a:pt x="541210" y="85515"/>
                    <a:pt x="517916" y="54055"/>
                    <a:pt x="472582" y="54323"/>
                  </a:cubicBezTo>
                  <a:cubicBezTo>
                    <a:pt x="432832" y="54562"/>
                    <a:pt x="398189" y="75312"/>
                    <a:pt x="377149" y="108789"/>
                  </a:cubicBezTo>
                  <a:cubicBezTo>
                    <a:pt x="357648" y="139832"/>
                    <a:pt x="350122" y="177910"/>
                    <a:pt x="340132" y="212687"/>
                  </a:cubicBezTo>
                  <a:cubicBezTo>
                    <a:pt x="330635" y="245790"/>
                    <a:pt x="321153" y="278894"/>
                    <a:pt x="311656" y="311998"/>
                  </a:cubicBezTo>
                  <a:cubicBezTo>
                    <a:pt x="297008" y="280507"/>
                    <a:pt x="282404" y="249002"/>
                    <a:pt x="267666" y="217571"/>
                  </a:cubicBezTo>
                  <a:cubicBezTo>
                    <a:pt x="238593" y="155577"/>
                    <a:pt x="209415" y="69083"/>
                    <a:pt x="126556" y="70636"/>
                  </a:cubicBezTo>
                  <a:cubicBezTo>
                    <a:pt x="41711" y="72235"/>
                    <a:pt x="25420" y="175789"/>
                    <a:pt x="12727" y="241533"/>
                  </a:cubicBezTo>
                  <a:cubicBezTo>
                    <a:pt x="-2205" y="318900"/>
                    <a:pt x="-4161" y="397894"/>
                    <a:pt x="7725" y="475784"/>
                  </a:cubicBezTo>
                  <a:cubicBezTo>
                    <a:pt x="13548" y="513967"/>
                    <a:pt x="73113" y="506154"/>
                    <a:pt x="74203" y="468897"/>
                  </a:cubicBezTo>
                  <a:cubicBezTo>
                    <a:pt x="75980" y="408291"/>
                    <a:pt x="82386" y="348791"/>
                    <a:pt x="96691" y="289859"/>
                  </a:cubicBezTo>
                  <a:cubicBezTo>
                    <a:pt x="103784" y="260669"/>
                    <a:pt x="112146" y="232181"/>
                    <a:pt x="122226" y="203873"/>
                  </a:cubicBezTo>
                  <a:cubicBezTo>
                    <a:pt x="122987" y="201737"/>
                    <a:pt x="127989" y="187261"/>
                    <a:pt x="132096" y="176207"/>
                  </a:cubicBezTo>
                  <a:cubicBezTo>
                    <a:pt x="138800" y="187067"/>
                    <a:pt x="149671" y="208638"/>
                    <a:pt x="155733" y="221948"/>
                  </a:cubicBezTo>
                  <a:cubicBezTo>
                    <a:pt x="168859" y="250735"/>
                    <a:pt x="181984" y="279507"/>
                    <a:pt x="195110" y="308293"/>
                  </a:cubicBezTo>
                  <a:cubicBezTo>
                    <a:pt x="222600" y="368585"/>
                    <a:pt x="250763" y="428638"/>
                    <a:pt x="277372" y="489333"/>
                  </a:cubicBezTo>
                  <a:cubicBezTo>
                    <a:pt x="296410" y="532774"/>
                    <a:pt x="362710" y="521107"/>
                    <a:pt x="375537" y="479623"/>
                  </a:cubicBezTo>
                  <a:cubicBezTo>
                    <a:pt x="397831" y="407545"/>
                    <a:pt x="417915" y="334719"/>
                    <a:pt x="438820" y="262223"/>
                  </a:cubicBezTo>
                  <a:cubicBezTo>
                    <a:pt x="447047" y="233660"/>
                    <a:pt x="451960" y="199346"/>
                    <a:pt x="465623" y="172831"/>
                  </a:cubicBezTo>
                  <a:cubicBezTo>
                    <a:pt x="466071" y="171949"/>
                    <a:pt x="466370" y="171352"/>
                    <a:pt x="466728" y="170635"/>
                  </a:cubicBezTo>
                  <a:cubicBezTo>
                    <a:pt x="469640" y="174534"/>
                    <a:pt x="472343" y="177999"/>
                    <a:pt x="473089" y="179135"/>
                  </a:cubicBezTo>
                  <a:cubicBezTo>
                    <a:pt x="514213" y="241398"/>
                    <a:pt x="555351" y="303647"/>
                    <a:pt x="596475" y="365911"/>
                  </a:cubicBezTo>
                  <a:cubicBezTo>
                    <a:pt x="615006" y="393965"/>
                    <a:pt x="632327" y="427114"/>
                    <a:pt x="661520" y="445638"/>
                  </a:cubicBezTo>
                  <a:cubicBezTo>
                    <a:pt x="696506" y="467837"/>
                    <a:pt x="741527" y="463579"/>
                    <a:pt x="772302" y="436047"/>
                  </a:cubicBezTo>
                  <a:cubicBezTo>
                    <a:pt x="796985" y="413968"/>
                    <a:pt x="808946" y="383643"/>
                    <a:pt x="821624" y="353930"/>
                  </a:cubicBezTo>
                  <a:cubicBezTo>
                    <a:pt x="836944" y="318033"/>
                    <a:pt x="852265" y="282136"/>
                    <a:pt x="867600" y="246239"/>
                  </a:cubicBezTo>
                  <a:cubicBezTo>
                    <a:pt x="868675" y="243714"/>
                    <a:pt x="873633" y="234064"/>
                    <a:pt x="878516" y="223920"/>
                  </a:cubicBezTo>
                  <a:cubicBezTo>
                    <a:pt x="892552" y="244416"/>
                    <a:pt x="904557" y="266943"/>
                    <a:pt x="917354" y="288007"/>
                  </a:cubicBezTo>
                  <a:cubicBezTo>
                    <a:pt x="951654" y="344414"/>
                    <a:pt x="983489" y="419197"/>
                    <a:pt x="1041546" y="455198"/>
                  </a:cubicBezTo>
                  <a:cubicBezTo>
                    <a:pt x="1101425" y="492336"/>
                    <a:pt x="1183224" y="471287"/>
                    <a:pt x="1209221" y="404094"/>
                  </a:cubicBezTo>
                  <a:cubicBezTo>
                    <a:pt x="1232411" y="344160"/>
                    <a:pt x="1248806" y="281598"/>
                    <a:pt x="1269891" y="220858"/>
                  </a:cubicBezTo>
                  <a:cubicBezTo>
                    <a:pt x="1270398" y="221530"/>
                    <a:pt x="1270876" y="222158"/>
                    <a:pt x="1270981" y="222292"/>
                  </a:cubicBezTo>
                  <a:cubicBezTo>
                    <a:pt x="1293827" y="255007"/>
                    <a:pt x="1316688" y="287693"/>
                    <a:pt x="1339535" y="320408"/>
                  </a:cubicBezTo>
                  <a:cubicBezTo>
                    <a:pt x="1358141" y="347044"/>
                    <a:pt x="1375477" y="381193"/>
                    <a:pt x="1403609" y="398925"/>
                  </a:cubicBezTo>
                  <a:cubicBezTo>
                    <a:pt x="1432996" y="417464"/>
                    <a:pt x="1471193" y="420198"/>
                    <a:pt x="1503715" y="409233"/>
                  </a:cubicBezTo>
                  <a:cubicBezTo>
                    <a:pt x="1576839" y="384569"/>
                    <a:pt x="1601581" y="308293"/>
                    <a:pt x="1629445" y="243953"/>
                  </a:cubicBezTo>
                  <a:cubicBezTo>
                    <a:pt x="1643825" y="210745"/>
                    <a:pt x="1658204" y="177521"/>
                    <a:pt x="1672599" y="144313"/>
                  </a:cubicBezTo>
                  <a:cubicBezTo>
                    <a:pt x="1673092" y="143178"/>
                    <a:pt x="1673585" y="142042"/>
                    <a:pt x="1674078" y="140922"/>
                  </a:cubicBezTo>
                  <a:cubicBezTo>
                    <a:pt x="1676541" y="145448"/>
                    <a:pt x="1679020" y="149960"/>
                    <a:pt x="1681499" y="154471"/>
                  </a:cubicBezTo>
                  <a:cubicBezTo>
                    <a:pt x="1690070" y="170187"/>
                    <a:pt x="1698656" y="185902"/>
                    <a:pt x="1707227" y="201617"/>
                  </a:cubicBezTo>
                  <a:cubicBezTo>
                    <a:pt x="1725818" y="235662"/>
                    <a:pt x="1744394" y="269722"/>
                    <a:pt x="1762984" y="303767"/>
                  </a:cubicBezTo>
                  <a:cubicBezTo>
                    <a:pt x="1779425" y="333883"/>
                    <a:pt x="1793342" y="365717"/>
                    <a:pt x="1824789" y="382971"/>
                  </a:cubicBezTo>
                  <a:cubicBezTo>
                    <a:pt x="1858700" y="401569"/>
                    <a:pt x="1899764" y="400613"/>
                    <a:pt x="1934586" y="385047"/>
                  </a:cubicBezTo>
                  <a:cubicBezTo>
                    <a:pt x="2001199" y="355260"/>
                    <a:pt x="2022149" y="275906"/>
                    <a:pt x="2046130" y="213702"/>
                  </a:cubicBezTo>
                  <a:cubicBezTo>
                    <a:pt x="2049385" y="205247"/>
                    <a:pt x="2052641" y="196807"/>
                    <a:pt x="2055911" y="188352"/>
                  </a:cubicBezTo>
                  <a:cubicBezTo>
                    <a:pt x="2065557" y="204904"/>
                    <a:pt x="2075188" y="221456"/>
                    <a:pt x="2084835" y="238007"/>
                  </a:cubicBezTo>
                  <a:cubicBezTo>
                    <a:pt x="2123121" y="303722"/>
                    <a:pt x="2161258" y="402451"/>
                    <a:pt x="2252853" y="396669"/>
                  </a:cubicBezTo>
                  <a:cubicBezTo>
                    <a:pt x="2292438" y="394175"/>
                    <a:pt x="2328962" y="374247"/>
                    <a:pt x="2355079" y="344653"/>
                  </a:cubicBezTo>
                  <a:cubicBezTo>
                    <a:pt x="2379389" y="317107"/>
                    <a:pt x="2392395" y="283973"/>
                    <a:pt x="2404356" y="249958"/>
                  </a:cubicBezTo>
                  <a:cubicBezTo>
                    <a:pt x="2408627" y="258697"/>
                    <a:pt x="2412912" y="267436"/>
                    <a:pt x="2417183" y="276175"/>
                  </a:cubicBezTo>
                  <a:cubicBezTo>
                    <a:pt x="2420602" y="283181"/>
                    <a:pt x="2423977" y="290218"/>
                    <a:pt x="2427471" y="297194"/>
                  </a:cubicBezTo>
                  <a:cubicBezTo>
                    <a:pt x="2427366" y="298299"/>
                    <a:pt x="2427112" y="299375"/>
                    <a:pt x="2427068" y="300495"/>
                  </a:cubicBezTo>
                  <a:cubicBezTo>
                    <a:pt x="2425052" y="352750"/>
                    <a:pt x="2486498" y="388543"/>
                    <a:pt x="2529294" y="355678"/>
                  </a:cubicBezTo>
                  <a:cubicBezTo>
                    <a:pt x="2575510" y="320154"/>
                    <a:pt x="2549094" y="266943"/>
                    <a:pt x="2528756" y="2254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7" name="Google Shape;157;p3"/>
            <p:cNvGrpSpPr/>
            <p:nvPr/>
          </p:nvGrpSpPr>
          <p:grpSpPr>
            <a:xfrm rot="-155436">
              <a:off x="1653772" y="2616171"/>
              <a:ext cx="1365211" cy="296952"/>
              <a:chOff x="3273395" y="5250595"/>
              <a:chExt cx="2730362" cy="593891"/>
            </a:xfrm>
          </p:grpSpPr>
          <p:sp>
            <p:nvSpPr>
              <p:cNvPr id="158" name="Google Shape;158;p3"/>
              <p:cNvSpPr/>
              <p:nvPr/>
            </p:nvSpPr>
            <p:spPr>
              <a:xfrm>
                <a:off x="5648593" y="5602523"/>
                <a:ext cx="298" cy="89"/>
              </a:xfrm>
              <a:custGeom>
                <a:rect b="b" l="l" r="r" t="t"/>
                <a:pathLst>
                  <a:path extrusionOk="0" h="89" w="298">
                    <a:moveTo>
                      <a:pt x="298" y="90"/>
                    </a:moveTo>
                    <a:cubicBezTo>
                      <a:pt x="164" y="45"/>
                      <a:pt x="134" y="4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4" y="30"/>
                      <a:pt x="194" y="60"/>
                      <a:pt x="298" y="90"/>
                    </a:cubicBezTo>
                    <a:cubicBezTo>
                      <a:pt x="298" y="90"/>
                      <a:pt x="298" y="90"/>
                      <a:pt x="298" y="9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3863693" y="5449523"/>
                <a:ext cx="1567" cy="478"/>
              </a:xfrm>
              <a:custGeom>
                <a:rect b="b" l="l" r="r" t="t"/>
                <a:pathLst>
                  <a:path extrusionOk="0" h="478" w="1567">
                    <a:moveTo>
                      <a:pt x="0" y="478"/>
                    </a:moveTo>
                    <a:cubicBezTo>
                      <a:pt x="314" y="388"/>
                      <a:pt x="836" y="224"/>
                      <a:pt x="1568" y="0"/>
                    </a:cubicBezTo>
                    <a:cubicBezTo>
                      <a:pt x="1030" y="134"/>
                      <a:pt x="552" y="269"/>
                      <a:pt x="194" y="374"/>
                    </a:cubicBezTo>
                    <a:cubicBezTo>
                      <a:pt x="119" y="403"/>
                      <a:pt x="60" y="434"/>
                      <a:pt x="0" y="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3273395" y="5250595"/>
                <a:ext cx="2730362" cy="593891"/>
              </a:xfrm>
              <a:custGeom>
                <a:rect b="b" l="l" r="r" t="t"/>
                <a:pathLst>
                  <a:path extrusionOk="0" h="593891" w="2730362">
                    <a:moveTo>
                      <a:pt x="2729855" y="235632"/>
                    </a:moveTo>
                    <a:cubicBezTo>
                      <a:pt x="2728526" y="223562"/>
                      <a:pt x="2727182" y="211491"/>
                      <a:pt x="2725853" y="199421"/>
                    </a:cubicBezTo>
                    <a:cubicBezTo>
                      <a:pt x="2723135" y="174832"/>
                      <a:pt x="2695675" y="158534"/>
                      <a:pt x="2672709" y="158624"/>
                    </a:cubicBezTo>
                    <a:cubicBezTo>
                      <a:pt x="2657881" y="142341"/>
                      <a:pt x="2642710" y="126342"/>
                      <a:pt x="2627823" y="110119"/>
                    </a:cubicBezTo>
                    <a:cubicBezTo>
                      <a:pt x="2592433" y="71548"/>
                      <a:pt x="2548427" y="25298"/>
                      <a:pt x="2491103" y="53756"/>
                    </a:cubicBezTo>
                    <a:cubicBezTo>
                      <a:pt x="2451278" y="73519"/>
                      <a:pt x="2436226" y="122443"/>
                      <a:pt x="2424863" y="162299"/>
                    </a:cubicBezTo>
                    <a:cubicBezTo>
                      <a:pt x="2413425" y="202394"/>
                      <a:pt x="2406914" y="243714"/>
                      <a:pt x="2395177" y="283719"/>
                    </a:cubicBezTo>
                    <a:cubicBezTo>
                      <a:pt x="2390101" y="301033"/>
                      <a:pt x="2384008" y="319019"/>
                      <a:pt x="2375989" y="333554"/>
                    </a:cubicBezTo>
                    <a:cubicBezTo>
                      <a:pt x="2374914" y="335511"/>
                      <a:pt x="2371659" y="340680"/>
                      <a:pt x="2368957" y="344862"/>
                    </a:cubicBezTo>
                    <a:cubicBezTo>
                      <a:pt x="2366926" y="342397"/>
                      <a:pt x="2365029" y="340127"/>
                      <a:pt x="2364970" y="340247"/>
                    </a:cubicBezTo>
                    <a:cubicBezTo>
                      <a:pt x="2353487" y="323710"/>
                      <a:pt x="2345319" y="304424"/>
                      <a:pt x="2336180" y="286587"/>
                    </a:cubicBezTo>
                    <a:cubicBezTo>
                      <a:pt x="2292563" y="201393"/>
                      <a:pt x="2248946" y="116198"/>
                      <a:pt x="2205329" y="31004"/>
                    </a:cubicBezTo>
                    <a:cubicBezTo>
                      <a:pt x="2182184" y="-14185"/>
                      <a:pt x="2105372" y="-9554"/>
                      <a:pt x="2092874" y="42134"/>
                    </a:cubicBezTo>
                    <a:cubicBezTo>
                      <a:pt x="2071879" y="128986"/>
                      <a:pt x="2050899" y="215854"/>
                      <a:pt x="2029904" y="302706"/>
                    </a:cubicBezTo>
                    <a:cubicBezTo>
                      <a:pt x="2028082" y="310250"/>
                      <a:pt x="2026306" y="317809"/>
                      <a:pt x="2024245" y="325278"/>
                    </a:cubicBezTo>
                    <a:cubicBezTo>
                      <a:pt x="2021228" y="321618"/>
                      <a:pt x="2016734" y="316136"/>
                      <a:pt x="2016390" y="315867"/>
                    </a:cubicBezTo>
                    <a:cubicBezTo>
                      <a:pt x="2005609" y="301242"/>
                      <a:pt x="1996605" y="285019"/>
                      <a:pt x="1988183" y="268960"/>
                    </a:cubicBezTo>
                    <a:cubicBezTo>
                      <a:pt x="1956049" y="207742"/>
                      <a:pt x="1934830" y="140996"/>
                      <a:pt x="1897276" y="82602"/>
                    </a:cubicBezTo>
                    <a:cubicBezTo>
                      <a:pt x="1870099" y="40341"/>
                      <a:pt x="1831917" y="-949"/>
                      <a:pt x="1776817" y="20129"/>
                    </a:cubicBezTo>
                    <a:cubicBezTo>
                      <a:pt x="1733468" y="36711"/>
                      <a:pt x="1716237" y="82826"/>
                      <a:pt x="1700797" y="122846"/>
                    </a:cubicBezTo>
                    <a:cubicBezTo>
                      <a:pt x="1674844" y="190114"/>
                      <a:pt x="1661361" y="264404"/>
                      <a:pt x="1623880" y="324651"/>
                    </a:cubicBezTo>
                    <a:cubicBezTo>
                      <a:pt x="1621686" y="321917"/>
                      <a:pt x="1620162" y="319826"/>
                      <a:pt x="1617908" y="316016"/>
                    </a:cubicBezTo>
                    <a:cubicBezTo>
                      <a:pt x="1595434" y="278312"/>
                      <a:pt x="1575455" y="238889"/>
                      <a:pt x="1554341" y="200407"/>
                    </a:cubicBezTo>
                    <a:cubicBezTo>
                      <a:pt x="1533958" y="163270"/>
                      <a:pt x="1515233" y="124385"/>
                      <a:pt x="1492417" y="88682"/>
                    </a:cubicBezTo>
                    <a:cubicBezTo>
                      <a:pt x="1467868" y="50275"/>
                      <a:pt x="1433882" y="16992"/>
                      <a:pt x="1385964" y="13736"/>
                    </a:cubicBezTo>
                    <a:cubicBezTo>
                      <a:pt x="1306779" y="8342"/>
                      <a:pt x="1263356" y="82916"/>
                      <a:pt x="1245377" y="149347"/>
                    </a:cubicBezTo>
                    <a:cubicBezTo>
                      <a:pt x="1233551" y="193042"/>
                      <a:pt x="1222307" y="236020"/>
                      <a:pt x="1204806" y="277938"/>
                    </a:cubicBezTo>
                    <a:cubicBezTo>
                      <a:pt x="1200730" y="287708"/>
                      <a:pt x="1196444" y="297493"/>
                      <a:pt x="1191546" y="306934"/>
                    </a:cubicBezTo>
                    <a:cubicBezTo>
                      <a:pt x="1183438" y="295312"/>
                      <a:pt x="1172717" y="280074"/>
                      <a:pt x="1164653" y="268303"/>
                    </a:cubicBezTo>
                    <a:cubicBezTo>
                      <a:pt x="1150064" y="247015"/>
                      <a:pt x="1135460" y="225713"/>
                      <a:pt x="1120872" y="204425"/>
                    </a:cubicBezTo>
                    <a:cubicBezTo>
                      <a:pt x="1091679" y="161836"/>
                      <a:pt x="1062487" y="119261"/>
                      <a:pt x="1033309" y="76671"/>
                    </a:cubicBezTo>
                    <a:cubicBezTo>
                      <a:pt x="1007192" y="38563"/>
                      <a:pt x="955945" y="33260"/>
                      <a:pt x="928051" y="73370"/>
                    </a:cubicBezTo>
                    <a:cubicBezTo>
                      <a:pt x="889660" y="128568"/>
                      <a:pt x="878207" y="194954"/>
                      <a:pt x="872832" y="260639"/>
                    </a:cubicBezTo>
                    <a:cubicBezTo>
                      <a:pt x="870368" y="290651"/>
                      <a:pt x="869054" y="320767"/>
                      <a:pt x="865709" y="350703"/>
                    </a:cubicBezTo>
                    <a:cubicBezTo>
                      <a:pt x="857869" y="338648"/>
                      <a:pt x="850030" y="326593"/>
                      <a:pt x="842176" y="314522"/>
                    </a:cubicBezTo>
                    <a:cubicBezTo>
                      <a:pt x="817776" y="277012"/>
                      <a:pt x="793690" y="239277"/>
                      <a:pt x="768978" y="201976"/>
                    </a:cubicBezTo>
                    <a:cubicBezTo>
                      <a:pt x="724390" y="134692"/>
                      <a:pt x="657269" y="60314"/>
                      <a:pt x="567317" y="79151"/>
                    </a:cubicBezTo>
                    <a:cubicBezTo>
                      <a:pt x="483428" y="96734"/>
                      <a:pt x="442543" y="188411"/>
                      <a:pt x="415381" y="260535"/>
                    </a:cubicBezTo>
                    <a:cubicBezTo>
                      <a:pt x="406168" y="285004"/>
                      <a:pt x="397955" y="309862"/>
                      <a:pt x="388817" y="334376"/>
                    </a:cubicBezTo>
                    <a:cubicBezTo>
                      <a:pt x="372466" y="286766"/>
                      <a:pt x="356145" y="239158"/>
                      <a:pt x="339719" y="191564"/>
                    </a:cubicBezTo>
                    <a:cubicBezTo>
                      <a:pt x="325414" y="150109"/>
                      <a:pt x="313080" y="106862"/>
                      <a:pt x="285067" y="72219"/>
                    </a:cubicBezTo>
                    <a:cubicBezTo>
                      <a:pt x="255516" y="35665"/>
                      <a:pt x="206180" y="16753"/>
                      <a:pt x="159935" y="28435"/>
                    </a:cubicBezTo>
                    <a:cubicBezTo>
                      <a:pt x="111017" y="40789"/>
                      <a:pt x="75060" y="76985"/>
                      <a:pt x="55259" y="122219"/>
                    </a:cubicBezTo>
                    <a:cubicBezTo>
                      <a:pt x="36699" y="164629"/>
                      <a:pt x="33503" y="212238"/>
                      <a:pt x="27246" y="257651"/>
                    </a:cubicBezTo>
                    <a:cubicBezTo>
                      <a:pt x="20602" y="305993"/>
                      <a:pt x="13539" y="354513"/>
                      <a:pt x="9104" y="403108"/>
                    </a:cubicBezTo>
                    <a:cubicBezTo>
                      <a:pt x="4684" y="451583"/>
                      <a:pt x="3624" y="500253"/>
                      <a:pt x="115" y="548848"/>
                    </a:cubicBezTo>
                    <a:cubicBezTo>
                      <a:pt x="-3424" y="597921"/>
                      <a:pt x="76165" y="612875"/>
                      <a:pt x="86901" y="563383"/>
                    </a:cubicBezTo>
                    <a:cubicBezTo>
                      <a:pt x="95890" y="521973"/>
                      <a:pt x="107761" y="481012"/>
                      <a:pt x="115765" y="439468"/>
                    </a:cubicBezTo>
                    <a:cubicBezTo>
                      <a:pt x="123679" y="398387"/>
                      <a:pt x="130324" y="357187"/>
                      <a:pt x="136894" y="315867"/>
                    </a:cubicBezTo>
                    <a:cubicBezTo>
                      <a:pt x="142509" y="280642"/>
                      <a:pt x="146839" y="244087"/>
                      <a:pt x="153499" y="209729"/>
                    </a:cubicBezTo>
                    <a:cubicBezTo>
                      <a:pt x="156530" y="194118"/>
                      <a:pt x="160637" y="178955"/>
                      <a:pt x="167057" y="165062"/>
                    </a:cubicBezTo>
                    <a:cubicBezTo>
                      <a:pt x="171179" y="156159"/>
                      <a:pt x="168222" y="160820"/>
                      <a:pt x="174509" y="154546"/>
                    </a:cubicBezTo>
                    <a:cubicBezTo>
                      <a:pt x="177839" y="151229"/>
                      <a:pt x="181691" y="148675"/>
                      <a:pt x="183125" y="147794"/>
                    </a:cubicBezTo>
                    <a:cubicBezTo>
                      <a:pt x="179974" y="148481"/>
                      <a:pt x="181631" y="148018"/>
                      <a:pt x="187858" y="146449"/>
                    </a:cubicBezTo>
                    <a:cubicBezTo>
                      <a:pt x="188246" y="146464"/>
                      <a:pt x="188859" y="146464"/>
                      <a:pt x="189336" y="146479"/>
                    </a:cubicBezTo>
                    <a:cubicBezTo>
                      <a:pt x="189874" y="147151"/>
                      <a:pt x="190695" y="148152"/>
                      <a:pt x="191367" y="148959"/>
                    </a:cubicBezTo>
                    <a:cubicBezTo>
                      <a:pt x="196265" y="155517"/>
                      <a:pt x="199565" y="163464"/>
                      <a:pt x="203149" y="170739"/>
                    </a:cubicBezTo>
                    <a:cubicBezTo>
                      <a:pt x="206479" y="177462"/>
                      <a:pt x="210227" y="189636"/>
                      <a:pt x="214900" y="203350"/>
                    </a:cubicBezTo>
                    <a:cubicBezTo>
                      <a:pt x="221680" y="223233"/>
                      <a:pt x="228534" y="243101"/>
                      <a:pt x="235373" y="262970"/>
                    </a:cubicBezTo>
                    <a:cubicBezTo>
                      <a:pt x="261743" y="339619"/>
                      <a:pt x="288113" y="416253"/>
                      <a:pt x="314484" y="492903"/>
                    </a:cubicBezTo>
                    <a:cubicBezTo>
                      <a:pt x="328625" y="533999"/>
                      <a:pt x="380768" y="558423"/>
                      <a:pt x="415799" y="523094"/>
                    </a:cubicBezTo>
                    <a:cubicBezTo>
                      <a:pt x="476350" y="462025"/>
                      <a:pt x="500689" y="381865"/>
                      <a:pt x="529718" y="303244"/>
                    </a:cubicBezTo>
                    <a:cubicBezTo>
                      <a:pt x="541873" y="270304"/>
                      <a:pt x="553774" y="238590"/>
                      <a:pt x="574141" y="213927"/>
                    </a:cubicBezTo>
                    <a:cubicBezTo>
                      <a:pt x="577068" y="210386"/>
                      <a:pt x="580682" y="206696"/>
                      <a:pt x="584101" y="203738"/>
                    </a:cubicBezTo>
                    <a:cubicBezTo>
                      <a:pt x="600601" y="189502"/>
                      <a:pt x="589133" y="200048"/>
                      <a:pt x="588432" y="200452"/>
                    </a:cubicBezTo>
                    <a:cubicBezTo>
                      <a:pt x="589193" y="200004"/>
                      <a:pt x="589626" y="199764"/>
                      <a:pt x="590268" y="199391"/>
                    </a:cubicBezTo>
                    <a:cubicBezTo>
                      <a:pt x="589566" y="199585"/>
                      <a:pt x="589731" y="199496"/>
                      <a:pt x="590462" y="199287"/>
                    </a:cubicBezTo>
                    <a:cubicBezTo>
                      <a:pt x="602542" y="192355"/>
                      <a:pt x="594225" y="198152"/>
                      <a:pt x="592866" y="198585"/>
                    </a:cubicBezTo>
                    <a:cubicBezTo>
                      <a:pt x="592418" y="198734"/>
                      <a:pt x="592179" y="198808"/>
                      <a:pt x="591836" y="198913"/>
                    </a:cubicBezTo>
                    <a:cubicBezTo>
                      <a:pt x="592986" y="198629"/>
                      <a:pt x="594359" y="198346"/>
                      <a:pt x="595435" y="198331"/>
                    </a:cubicBezTo>
                    <a:cubicBezTo>
                      <a:pt x="607575" y="198181"/>
                      <a:pt x="600601" y="198868"/>
                      <a:pt x="597585" y="198540"/>
                    </a:cubicBezTo>
                    <a:cubicBezTo>
                      <a:pt x="599108" y="198704"/>
                      <a:pt x="600273" y="198928"/>
                      <a:pt x="601213" y="199137"/>
                    </a:cubicBezTo>
                    <a:cubicBezTo>
                      <a:pt x="610770" y="203425"/>
                      <a:pt x="616489" y="208115"/>
                      <a:pt x="621596" y="212627"/>
                    </a:cubicBezTo>
                    <a:cubicBezTo>
                      <a:pt x="654104" y="241354"/>
                      <a:pt x="671634" y="275697"/>
                      <a:pt x="695780" y="312804"/>
                    </a:cubicBezTo>
                    <a:cubicBezTo>
                      <a:pt x="723449" y="355305"/>
                      <a:pt x="751134" y="397820"/>
                      <a:pt x="778803" y="440320"/>
                    </a:cubicBezTo>
                    <a:cubicBezTo>
                      <a:pt x="807563" y="484478"/>
                      <a:pt x="843953" y="535762"/>
                      <a:pt x="904876" y="519957"/>
                    </a:cubicBezTo>
                    <a:cubicBezTo>
                      <a:pt x="960902" y="505422"/>
                      <a:pt x="973968" y="441351"/>
                      <a:pt x="982166" y="392247"/>
                    </a:cubicBezTo>
                    <a:cubicBezTo>
                      <a:pt x="990035" y="345101"/>
                      <a:pt x="991319" y="297508"/>
                      <a:pt x="995918" y="250033"/>
                    </a:cubicBezTo>
                    <a:cubicBezTo>
                      <a:pt x="996277" y="246373"/>
                      <a:pt x="996710" y="242773"/>
                      <a:pt x="997143" y="239158"/>
                    </a:cubicBezTo>
                    <a:cubicBezTo>
                      <a:pt x="1028172" y="284720"/>
                      <a:pt x="1059276" y="330238"/>
                      <a:pt x="1090843" y="375427"/>
                    </a:cubicBezTo>
                    <a:cubicBezTo>
                      <a:pt x="1118020" y="414342"/>
                      <a:pt x="1152349" y="449059"/>
                      <a:pt x="1204074" y="443083"/>
                    </a:cubicBezTo>
                    <a:cubicBezTo>
                      <a:pt x="1249887" y="437795"/>
                      <a:pt x="1280498" y="402002"/>
                      <a:pt x="1299492" y="362669"/>
                    </a:cubicBezTo>
                    <a:cubicBezTo>
                      <a:pt x="1319919" y="320364"/>
                      <a:pt x="1337479" y="276773"/>
                      <a:pt x="1350246" y="231524"/>
                    </a:cubicBezTo>
                    <a:cubicBezTo>
                      <a:pt x="1355085" y="214404"/>
                      <a:pt x="1358668" y="196956"/>
                      <a:pt x="1363611" y="179867"/>
                    </a:cubicBezTo>
                    <a:cubicBezTo>
                      <a:pt x="1365821" y="172233"/>
                      <a:pt x="1368344" y="164749"/>
                      <a:pt x="1371047" y="157279"/>
                    </a:cubicBezTo>
                    <a:cubicBezTo>
                      <a:pt x="1371301" y="156592"/>
                      <a:pt x="1372660" y="153381"/>
                      <a:pt x="1373571" y="151155"/>
                    </a:cubicBezTo>
                    <a:cubicBezTo>
                      <a:pt x="1374959" y="148735"/>
                      <a:pt x="1378200" y="142565"/>
                      <a:pt x="1378110" y="142714"/>
                    </a:cubicBezTo>
                    <a:cubicBezTo>
                      <a:pt x="1378633" y="141863"/>
                      <a:pt x="1379245" y="141056"/>
                      <a:pt x="1379768" y="140205"/>
                    </a:cubicBezTo>
                    <a:cubicBezTo>
                      <a:pt x="1381097" y="141579"/>
                      <a:pt x="1382127" y="142625"/>
                      <a:pt x="1381754" y="142147"/>
                    </a:cubicBezTo>
                    <a:cubicBezTo>
                      <a:pt x="1404973" y="171860"/>
                      <a:pt x="1424983" y="218811"/>
                      <a:pt x="1444738" y="254828"/>
                    </a:cubicBezTo>
                    <a:cubicBezTo>
                      <a:pt x="1466554" y="294610"/>
                      <a:pt x="1487101" y="335466"/>
                      <a:pt x="1510425" y="374381"/>
                    </a:cubicBezTo>
                    <a:cubicBezTo>
                      <a:pt x="1534197" y="414043"/>
                      <a:pt x="1570274" y="453182"/>
                      <a:pt x="1619147" y="457305"/>
                    </a:cubicBezTo>
                    <a:cubicBezTo>
                      <a:pt x="1714893" y="465372"/>
                      <a:pt x="1756987" y="340844"/>
                      <a:pt x="1781102" y="268512"/>
                    </a:cubicBezTo>
                    <a:cubicBezTo>
                      <a:pt x="1791152" y="238381"/>
                      <a:pt x="1800141" y="207891"/>
                      <a:pt x="1810758" y="177954"/>
                    </a:cubicBezTo>
                    <a:cubicBezTo>
                      <a:pt x="1843609" y="241010"/>
                      <a:pt x="1865231" y="309936"/>
                      <a:pt x="1905175" y="369197"/>
                    </a:cubicBezTo>
                    <a:cubicBezTo>
                      <a:pt x="1932471" y="409711"/>
                      <a:pt x="1967413" y="456617"/>
                      <a:pt x="2019332" y="463459"/>
                    </a:cubicBezTo>
                    <a:cubicBezTo>
                      <a:pt x="2076373" y="470974"/>
                      <a:pt x="2116257" y="429071"/>
                      <a:pt x="2135460" y="379639"/>
                    </a:cubicBezTo>
                    <a:cubicBezTo>
                      <a:pt x="2153170" y="334047"/>
                      <a:pt x="2160621" y="282674"/>
                      <a:pt x="2172089" y="235169"/>
                    </a:cubicBezTo>
                    <a:cubicBezTo>
                      <a:pt x="2190859" y="271828"/>
                      <a:pt x="2209614" y="308487"/>
                      <a:pt x="2228384" y="345146"/>
                    </a:cubicBezTo>
                    <a:cubicBezTo>
                      <a:pt x="2248557" y="384554"/>
                      <a:pt x="2268253" y="425814"/>
                      <a:pt x="2305255" y="452375"/>
                    </a:cubicBezTo>
                    <a:cubicBezTo>
                      <a:pt x="2347200" y="482476"/>
                      <a:pt x="2401195" y="478980"/>
                      <a:pt x="2440915" y="446952"/>
                    </a:cubicBezTo>
                    <a:cubicBezTo>
                      <a:pt x="2508260" y="392636"/>
                      <a:pt x="2517846" y="291696"/>
                      <a:pt x="2537945" y="213687"/>
                    </a:cubicBezTo>
                    <a:cubicBezTo>
                      <a:pt x="2539214" y="208743"/>
                      <a:pt x="2540797" y="203798"/>
                      <a:pt x="2542514" y="198868"/>
                    </a:cubicBezTo>
                    <a:cubicBezTo>
                      <a:pt x="2570408" y="230075"/>
                      <a:pt x="2597749" y="263059"/>
                      <a:pt x="2629510" y="289904"/>
                    </a:cubicBezTo>
                    <a:cubicBezTo>
                      <a:pt x="2676293" y="329431"/>
                      <a:pt x="2736515" y="295700"/>
                      <a:pt x="2729855" y="2356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3"/>
            <p:cNvGrpSpPr/>
            <p:nvPr/>
          </p:nvGrpSpPr>
          <p:grpSpPr>
            <a:xfrm rot="-155436">
              <a:off x="1707227" y="3156865"/>
              <a:ext cx="1267463" cy="281065"/>
              <a:chOff x="3332136" y="6331286"/>
              <a:chExt cx="2534871" cy="562117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3332136" y="6331286"/>
                <a:ext cx="2534871" cy="562117"/>
              </a:xfrm>
              <a:custGeom>
                <a:rect b="b" l="l" r="r" t="t"/>
                <a:pathLst>
                  <a:path extrusionOk="0" h="562117" w="2534871">
                    <a:moveTo>
                      <a:pt x="2513324" y="179290"/>
                    </a:moveTo>
                    <a:cubicBezTo>
                      <a:pt x="2496466" y="168698"/>
                      <a:pt x="2469722" y="169535"/>
                      <a:pt x="2455686" y="184892"/>
                    </a:cubicBezTo>
                    <a:cubicBezTo>
                      <a:pt x="2436274" y="206119"/>
                      <a:pt x="2417220" y="225510"/>
                      <a:pt x="2400466" y="249038"/>
                    </a:cubicBezTo>
                    <a:cubicBezTo>
                      <a:pt x="2386564" y="268563"/>
                      <a:pt x="2372170" y="287938"/>
                      <a:pt x="2356162" y="305774"/>
                    </a:cubicBezTo>
                    <a:cubicBezTo>
                      <a:pt x="2354296" y="307851"/>
                      <a:pt x="2346815" y="315275"/>
                      <a:pt x="2341514" y="320579"/>
                    </a:cubicBezTo>
                    <a:cubicBezTo>
                      <a:pt x="2337691" y="317247"/>
                      <a:pt x="2333256" y="313617"/>
                      <a:pt x="2328075" y="307910"/>
                    </a:cubicBezTo>
                    <a:cubicBezTo>
                      <a:pt x="2320026" y="299067"/>
                      <a:pt x="2316965" y="295198"/>
                      <a:pt x="2312814" y="289073"/>
                    </a:cubicBezTo>
                    <a:cubicBezTo>
                      <a:pt x="2287324" y="251443"/>
                      <a:pt x="2270690" y="208480"/>
                      <a:pt x="2252039" y="167280"/>
                    </a:cubicBezTo>
                    <a:cubicBezTo>
                      <a:pt x="2232747" y="124660"/>
                      <a:pt x="2209931" y="69342"/>
                      <a:pt x="2168852" y="43588"/>
                    </a:cubicBezTo>
                    <a:cubicBezTo>
                      <a:pt x="2138375" y="24482"/>
                      <a:pt x="2097057" y="26095"/>
                      <a:pt x="2069925" y="50654"/>
                    </a:cubicBezTo>
                    <a:cubicBezTo>
                      <a:pt x="2049886" y="68790"/>
                      <a:pt x="2040673" y="93229"/>
                      <a:pt x="2035163" y="118998"/>
                    </a:cubicBezTo>
                    <a:cubicBezTo>
                      <a:pt x="2023202" y="174793"/>
                      <a:pt x="2009629" y="230200"/>
                      <a:pt x="1993950" y="285069"/>
                    </a:cubicBezTo>
                    <a:cubicBezTo>
                      <a:pt x="1986320" y="311794"/>
                      <a:pt x="1978226" y="338385"/>
                      <a:pt x="1969685" y="364841"/>
                    </a:cubicBezTo>
                    <a:cubicBezTo>
                      <a:pt x="1969103" y="366679"/>
                      <a:pt x="1968535" y="368576"/>
                      <a:pt x="1967968" y="370443"/>
                    </a:cubicBezTo>
                    <a:cubicBezTo>
                      <a:pt x="1966430" y="367993"/>
                      <a:pt x="1964832" y="365573"/>
                      <a:pt x="1963339" y="363093"/>
                    </a:cubicBezTo>
                    <a:cubicBezTo>
                      <a:pt x="1951184" y="342717"/>
                      <a:pt x="1941090" y="321176"/>
                      <a:pt x="1932190" y="299186"/>
                    </a:cubicBezTo>
                    <a:cubicBezTo>
                      <a:pt x="1926337" y="284726"/>
                      <a:pt x="1917153" y="257478"/>
                      <a:pt x="1910090" y="236370"/>
                    </a:cubicBezTo>
                    <a:cubicBezTo>
                      <a:pt x="1902445" y="213529"/>
                      <a:pt x="1894829" y="190673"/>
                      <a:pt x="1886333" y="168131"/>
                    </a:cubicBezTo>
                    <a:cubicBezTo>
                      <a:pt x="1865995" y="114143"/>
                      <a:pt x="1841865" y="64398"/>
                      <a:pt x="1804922" y="19612"/>
                    </a:cubicBezTo>
                    <a:cubicBezTo>
                      <a:pt x="1774251" y="-17555"/>
                      <a:pt x="1715896" y="2433"/>
                      <a:pt x="1701636" y="43454"/>
                    </a:cubicBezTo>
                    <a:cubicBezTo>
                      <a:pt x="1679820" y="106270"/>
                      <a:pt x="1658004" y="169087"/>
                      <a:pt x="1636187" y="231903"/>
                    </a:cubicBezTo>
                    <a:cubicBezTo>
                      <a:pt x="1625615" y="262318"/>
                      <a:pt x="1615551" y="292972"/>
                      <a:pt x="1604441" y="323193"/>
                    </a:cubicBezTo>
                    <a:cubicBezTo>
                      <a:pt x="1602679" y="327988"/>
                      <a:pt x="1600858" y="332753"/>
                      <a:pt x="1598901" y="337474"/>
                    </a:cubicBezTo>
                    <a:cubicBezTo>
                      <a:pt x="1598304" y="338908"/>
                      <a:pt x="1598050" y="339640"/>
                      <a:pt x="1597946" y="340028"/>
                    </a:cubicBezTo>
                    <a:cubicBezTo>
                      <a:pt x="1597453" y="340880"/>
                      <a:pt x="1597080" y="341522"/>
                      <a:pt x="1596378" y="342762"/>
                    </a:cubicBezTo>
                    <a:cubicBezTo>
                      <a:pt x="1593362" y="348125"/>
                      <a:pt x="1590136" y="353294"/>
                      <a:pt x="1587015" y="358567"/>
                    </a:cubicBezTo>
                    <a:cubicBezTo>
                      <a:pt x="1586134" y="360061"/>
                      <a:pt x="1585567" y="361092"/>
                      <a:pt x="1585179" y="361854"/>
                    </a:cubicBezTo>
                    <a:cubicBezTo>
                      <a:pt x="1584537" y="362302"/>
                      <a:pt x="1583626" y="363004"/>
                      <a:pt x="1582028" y="364468"/>
                    </a:cubicBezTo>
                    <a:cubicBezTo>
                      <a:pt x="1581505" y="364946"/>
                      <a:pt x="1580968" y="365409"/>
                      <a:pt x="1580445" y="365887"/>
                    </a:cubicBezTo>
                    <a:cubicBezTo>
                      <a:pt x="1580221" y="366006"/>
                      <a:pt x="1580072" y="366066"/>
                      <a:pt x="1579758" y="366245"/>
                    </a:cubicBezTo>
                    <a:cubicBezTo>
                      <a:pt x="1579818" y="366275"/>
                      <a:pt x="1579878" y="366320"/>
                      <a:pt x="1579938" y="366350"/>
                    </a:cubicBezTo>
                    <a:cubicBezTo>
                      <a:pt x="1579908" y="366380"/>
                      <a:pt x="1579863" y="366410"/>
                      <a:pt x="1579833" y="366439"/>
                    </a:cubicBezTo>
                    <a:cubicBezTo>
                      <a:pt x="1579594" y="366500"/>
                      <a:pt x="1579385" y="366544"/>
                      <a:pt x="1579146" y="366589"/>
                    </a:cubicBezTo>
                    <a:cubicBezTo>
                      <a:pt x="1579116" y="366604"/>
                      <a:pt x="1579072" y="366634"/>
                      <a:pt x="1579041" y="366649"/>
                    </a:cubicBezTo>
                    <a:cubicBezTo>
                      <a:pt x="1579027" y="366634"/>
                      <a:pt x="1579012" y="366634"/>
                      <a:pt x="1578997" y="366619"/>
                    </a:cubicBezTo>
                    <a:cubicBezTo>
                      <a:pt x="1574875" y="367545"/>
                      <a:pt x="1574189" y="367650"/>
                      <a:pt x="1577384" y="366798"/>
                    </a:cubicBezTo>
                    <a:cubicBezTo>
                      <a:pt x="1577205" y="366126"/>
                      <a:pt x="1577339" y="365812"/>
                      <a:pt x="1577608" y="365663"/>
                    </a:cubicBezTo>
                    <a:cubicBezTo>
                      <a:pt x="1576996" y="365229"/>
                      <a:pt x="1576682" y="365035"/>
                      <a:pt x="1575966" y="364512"/>
                    </a:cubicBezTo>
                    <a:cubicBezTo>
                      <a:pt x="1576876" y="365170"/>
                      <a:pt x="1577369" y="365498"/>
                      <a:pt x="1577608" y="365648"/>
                    </a:cubicBezTo>
                    <a:cubicBezTo>
                      <a:pt x="1577638" y="365633"/>
                      <a:pt x="1577653" y="365603"/>
                      <a:pt x="1577683" y="365588"/>
                    </a:cubicBezTo>
                    <a:cubicBezTo>
                      <a:pt x="1576847" y="364752"/>
                      <a:pt x="1572217" y="361077"/>
                      <a:pt x="1572427" y="361495"/>
                    </a:cubicBezTo>
                    <a:cubicBezTo>
                      <a:pt x="1554194" y="344600"/>
                      <a:pt x="1540680" y="326061"/>
                      <a:pt x="1527794" y="305102"/>
                    </a:cubicBezTo>
                    <a:cubicBezTo>
                      <a:pt x="1498138" y="256896"/>
                      <a:pt x="1476442" y="204432"/>
                      <a:pt x="1451699" y="153670"/>
                    </a:cubicBezTo>
                    <a:cubicBezTo>
                      <a:pt x="1424985" y="98846"/>
                      <a:pt x="1387983" y="14817"/>
                      <a:pt x="1311978" y="35746"/>
                    </a:cubicBezTo>
                    <a:cubicBezTo>
                      <a:pt x="1244529" y="54329"/>
                      <a:pt x="1229104" y="139001"/>
                      <a:pt x="1209393" y="195842"/>
                    </a:cubicBezTo>
                    <a:cubicBezTo>
                      <a:pt x="1198955" y="225913"/>
                      <a:pt x="1188533" y="255984"/>
                      <a:pt x="1178095" y="286071"/>
                    </a:cubicBezTo>
                    <a:cubicBezTo>
                      <a:pt x="1168703" y="313154"/>
                      <a:pt x="1161386" y="343644"/>
                      <a:pt x="1146902" y="367500"/>
                    </a:cubicBezTo>
                    <a:cubicBezTo>
                      <a:pt x="1141048" y="377135"/>
                      <a:pt x="1145319" y="371444"/>
                      <a:pt x="1140973" y="376493"/>
                    </a:cubicBezTo>
                    <a:cubicBezTo>
                      <a:pt x="1139883" y="377763"/>
                      <a:pt x="1130013" y="387279"/>
                      <a:pt x="1135628" y="381946"/>
                    </a:cubicBezTo>
                    <a:cubicBezTo>
                      <a:pt x="1131178" y="386173"/>
                      <a:pt x="1132253" y="385860"/>
                      <a:pt x="1128923" y="386009"/>
                    </a:cubicBezTo>
                    <a:cubicBezTo>
                      <a:pt x="1128893" y="385994"/>
                      <a:pt x="1128863" y="385964"/>
                      <a:pt x="1128833" y="385949"/>
                    </a:cubicBezTo>
                    <a:cubicBezTo>
                      <a:pt x="1128639" y="385964"/>
                      <a:pt x="1128430" y="385979"/>
                      <a:pt x="1128191" y="385994"/>
                    </a:cubicBezTo>
                    <a:cubicBezTo>
                      <a:pt x="1128370" y="385979"/>
                      <a:pt x="1128669" y="385949"/>
                      <a:pt x="1128803" y="385935"/>
                    </a:cubicBezTo>
                    <a:cubicBezTo>
                      <a:pt x="1127952" y="385352"/>
                      <a:pt x="1126683" y="384530"/>
                      <a:pt x="1124563" y="383290"/>
                    </a:cubicBezTo>
                    <a:cubicBezTo>
                      <a:pt x="1123338" y="381617"/>
                      <a:pt x="1121561" y="379212"/>
                      <a:pt x="1120158" y="377300"/>
                    </a:cubicBezTo>
                    <a:cubicBezTo>
                      <a:pt x="1119949" y="376971"/>
                      <a:pt x="1118859" y="375358"/>
                      <a:pt x="1115872" y="370921"/>
                    </a:cubicBezTo>
                    <a:cubicBezTo>
                      <a:pt x="1109839" y="361943"/>
                      <a:pt x="1104404" y="352487"/>
                      <a:pt x="1099044" y="343091"/>
                    </a:cubicBezTo>
                    <a:cubicBezTo>
                      <a:pt x="1069448" y="291135"/>
                      <a:pt x="1047064" y="235548"/>
                      <a:pt x="1020948" y="181844"/>
                    </a:cubicBezTo>
                    <a:cubicBezTo>
                      <a:pt x="996100" y="130740"/>
                      <a:pt x="965638" y="58228"/>
                      <a:pt x="905357" y="41901"/>
                    </a:cubicBezTo>
                    <a:cubicBezTo>
                      <a:pt x="828411" y="21061"/>
                      <a:pt x="787765" y="93588"/>
                      <a:pt x="762619" y="152132"/>
                    </a:cubicBezTo>
                    <a:cubicBezTo>
                      <a:pt x="741968" y="200174"/>
                      <a:pt x="727782" y="250696"/>
                      <a:pt x="707579" y="298917"/>
                    </a:cubicBezTo>
                    <a:cubicBezTo>
                      <a:pt x="700411" y="316037"/>
                      <a:pt x="688839" y="338116"/>
                      <a:pt x="675803" y="356924"/>
                    </a:cubicBezTo>
                    <a:cubicBezTo>
                      <a:pt x="669337" y="366275"/>
                      <a:pt x="666903" y="369890"/>
                      <a:pt x="658855" y="377748"/>
                    </a:cubicBezTo>
                    <a:cubicBezTo>
                      <a:pt x="658392" y="378196"/>
                      <a:pt x="657167" y="379705"/>
                      <a:pt x="655809" y="381229"/>
                    </a:cubicBezTo>
                    <a:cubicBezTo>
                      <a:pt x="654868" y="380900"/>
                      <a:pt x="653882" y="380721"/>
                      <a:pt x="652942" y="380333"/>
                    </a:cubicBezTo>
                    <a:cubicBezTo>
                      <a:pt x="651852" y="379929"/>
                      <a:pt x="651284" y="379750"/>
                      <a:pt x="650732" y="379585"/>
                    </a:cubicBezTo>
                    <a:cubicBezTo>
                      <a:pt x="649776" y="379003"/>
                      <a:pt x="648432" y="378211"/>
                      <a:pt x="646506" y="377135"/>
                    </a:cubicBezTo>
                    <a:cubicBezTo>
                      <a:pt x="641294" y="374208"/>
                      <a:pt x="636232" y="371041"/>
                      <a:pt x="631305" y="367664"/>
                    </a:cubicBezTo>
                    <a:cubicBezTo>
                      <a:pt x="629095" y="366141"/>
                      <a:pt x="626945" y="364512"/>
                      <a:pt x="624779" y="362899"/>
                    </a:cubicBezTo>
                    <a:cubicBezTo>
                      <a:pt x="624526" y="362451"/>
                      <a:pt x="616133" y="355460"/>
                      <a:pt x="615820" y="355176"/>
                    </a:cubicBezTo>
                    <a:cubicBezTo>
                      <a:pt x="599678" y="339939"/>
                      <a:pt x="585702" y="322715"/>
                      <a:pt x="572352" y="305042"/>
                    </a:cubicBezTo>
                    <a:cubicBezTo>
                      <a:pt x="571202" y="303533"/>
                      <a:pt x="570560" y="302682"/>
                      <a:pt x="569903" y="301846"/>
                    </a:cubicBezTo>
                    <a:cubicBezTo>
                      <a:pt x="569291" y="300919"/>
                      <a:pt x="568440" y="299665"/>
                      <a:pt x="567111" y="297737"/>
                    </a:cubicBezTo>
                    <a:cubicBezTo>
                      <a:pt x="563587" y="292629"/>
                      <a:pt x="560018" y="287549"/>
                      <a:pt x="556509" y="282425"/>
                    </a:cubicBezTo>
                    <a:cubicBezTo>
                      <a:pt x="550626" y="273881"/>
                      <a:pt x="544802" y="265291"/>
                      <a:pt x="538889" y="256761"/>
                    </a:cubicBezTo>
                    <a:cubicBezTo>
                      <a:pt x="524181" y="235548"/>
                      <a:pt x="509293" y="214336"/>
                      <a:pt x="492793" y="194467"/>
                    </a:cubicBezTo>
                    <a:cubicBezTo>
                      <a:pt x="457986" y="152550"/>
                      <a:pt x="402587" y="98652"/>
                      <a:pt x="343231" y="110573"/>
                    </a:cubicBezTo>
                    <a:cubicBezTo>
                      <a:pt x="304124" y="118430"/>
                      <a:pt x="281561" y="150249"/>
                      <a:pt x="264239" y="183248"/>
                    </a:cubicBezTo>
                    <a:cubicBezTo>
                      <a:pt x="248247" y="213723"/>
                      <a:pt x="234360" y="245333"/>
                      <a:pt x="220742" y="276928"/>
                    </a:cubicBezTo>
                    <a:cubicBezTo>
                      <a:pt x="199896" y="325239"/>
                      <a:pt x="180589" y="372116"/>
                      <a:pt x="151307" y="416050"/>
                    </a:cubicBezTo>
                    <a:cubicBezTo>
                      <a:pt x="142034" y="389923"/>
                      <a:pt x="135060" y="362496"/>
                      <a:pt x="128714" y="335846"/>
                    </a:cubicBezTo>
                    <a:cubicBezTo>
                      <a:pt x="112348" y="267143"/>
                      <a:pt x="100686" y="197411"/>
                      <a:pt x="87068" y="128170"/>
                    </a:cubicBezTo>
                    <a:cubicBezTo>
                      <a:pt x="79841" y="91436"/>
                      <a:pt x="19320" y="87418"/>
                      <a:pt x="11197" y="125795"/>
                    </a:cubicBezTo>
                    <a:cubicBezTo>
                      <a:pt x="-3392" y="194692"/>
                      <a:pt x="-2839" y="260391"/>
                      <a:pt x="7748" y="329960"/>
                    </a:cubicBezTo>
                    <a:cubicBezTo>
                      <a:pt x="12675" y="362377"/>
                      <a:pt x="20589" y="394404"/>
                      <a:pt x="29758" y="425865"/>
                    </a:cubicBezTo>
                    <a:cubicBezTo>
                      <a:pt x="38269" y="455055"/>
                      <a:pt x="46437" y="486919"/>
                      <a:pt x="63221" y="512568"/>
                    </a:cubicBezTo>
                    <a:cubicBezTo>
                      <a:pt x="83917" y="544178"/>
                      <a:pt x="116335" y="565958"/>
                      <a:pt x="155294" y="561551"/>
                    </a:cubicBezTo>
                    <a:cubicBezTo>
                      <a:pt x="193864" y="557189"/>
                      <a:pt x="217800" y="530375"/>
                      <a:pt x="240094" y="501215"/>
                    </a:cubicBezTo>
                    <a:cubicBezTo>
                      <a:pt x="276977" y="452993"/>
                      <a:pt x="301406" y="396436"/>
                      <a:pt x="325387" y="341089"/>
                    </a:cubicBezTo>
                    <a:cubicBezTo>
                      <a:pt x="336198" y="316127"/>
                      <a:pt x="346307" y="291747"/>
                      <a:pt x="357596" y="268622"/>
                    </a:cubicBezTo>
                    <a:cubicBezTo>
                      <a:pt x="361658" y="260302"/>
                      <a:pt x="365884" y="252025"/>
                      <a:pt x="370273" y="243839"/>
                    </a:cubicBezTo>
                    <a:cubicBezTo>
                      <a:pt x="373126" y="246409"/>
                      <a:pt x="376023" y="248918"/>
                      <a:pt x="378740" y="251563"/>
                    </a:cubicBezTo>
                    <a:cubicBezTo>
                      <a:pt x="386729" y="259346"/>
                      <a:pt x="394225" y="267592"/>
                      <a:pt x="401407" y="276106"/>
                    </a:cubicBezTo>
                    <a:cubicBezTo>
                      <a:pt x="408231" y="284188"/>
                      <a:pt x="414697" y="292583"/>
                      <a:pt x="420983" y="301083"/>
                    </a:cubicBezTo>
                    <a:cubicBezTo>
                      <a:pt x="422760" y="303608"/>
                      <a:pt x="427584" y="310301"/>
                      <a:pt x="427524" y="310211"/>
                    </a:cubicBezTo>
                    <a:cubicBezTo>
                      <a:pt x="431093" y="315320"/>
                      <a:pt x="434617" y="320444"/>
                      <a:pt x="438141" y="325583"/>
                    </a:cubicBezTo>
                    <a:cubicBezTo>
                      <a:pt x="466184" y="366454"/>
                      <a:pt x="493674" y="409761"/>
                      <a:pt x="530751" y="443193"/>
                    </a:cubicBezTo>
                    <a:cubicBezTo>
                      <a:pt x="577280" y="485171"/>
                      <a:pt x="645864" y="526237"/>
                      <a:pt x="708609" y="492655"/>
                    </a:cubicBezTo>
                    <a:cubicBezTo>
                      <a:pt x="763455" y="463316"/>
                      <a:pt x="796501" y="399857"/>
                      <a:pt x="820422" y="345167"/>
                    </a:cubicBezTo>
                    <a:cubicBezTo>
                      <a:pt x="842835" y="293943"/>
                      <a:pt x="857365" y="239686"/>
                      <a:pt x="879718" y="188447"/>
                    </a:cubicBezTo>
                    <a:cubicBezTo>
                      <a:pt x="880465" y="186714"/>
                      <a:pt x="881540" y="184623"/>
                      <a:pt x="882406" y="182741"/>
                    </a:cubicBezTo>
                    <a:cubicBezTo>
                      <a:pt x="889290" y="194527"/>
                      <a:pt x="895979" y="206433"/>
                      <a:pt x="902221" y="218563"/>
                    </a:cubicBezTo>
                    <a:cubicBezTo>
                      <a:pt x="930772" y="274119"/>
                      <a:pt x="953633" y="332454"/>
                      <a:pt x="983333" y="387443"/>
                    </a:cubicBezTo>
                    <a:cubicBezTo>
                      <a:pt x="1014258" y="444687"/>
                      <a:pt x="1053201" y="506876"/>
                      <a:pt x="1125832" y="508684"/>
                    </a:cubicBezTo>
                    <a:cubicBezTo>
                      <a:pt x="1201553" y="510566"/>
                      <a:pt x="1249382" y="446510"/>
                      <a:pt x="1273856" y="383126"/>
                    </a:cubicBezTo>
                    <a:cubicBezTo>
                      <a:pt x="1296941" y="323342"/>
                      <a:pt x="1316472" y="261915"/>
                      <a:pt x="1337288" y="201265"/>
                    </a:cubicBezTo>
                    <a:cubicBezTo>
                      <a:pt x="1341977" y="209540"/>
                      <a:pt x="1346561" y="217831"/>
                      <a:pt x="1350548" y="226197"/>
                    </a:cubicBezTo>
                    <a:cubicBezTo>
                      <a:pt x="1380517" y="289103"/>
                      <a:pt x="1408590" y="351964"/>
                      <a:pt x="1450415" y="408148"/>
                    </a:cubicBezTo>
                    <a:cubicBezTo>
                      <a:pt x="1494525" y="467409"/>
                      <a:pt x="1566887" y="513838"/>
                      <a:pt x="1639905" y="473280"/>
                    </a:cubicBezTo>
                    <a:cubicBezTo>
                      <a:pt x="1700904" y="439399"/>
                      <a:pt x="1720196" y="363422"/>
                      <a:pt x="1741370" y="302458"/>
                    </a:cubicBezTo>
                    <a:cubicBezTo>
                      <a:pt x="1751808" y="272417"/>
                      <a:pt x="1762246" y="242375"/>
                      <a:pt x="1772668" y="212319"/>
                    </a:cubicBezTo>
                    <a:cubicBezTo>
                      <a:pt x="1772758" y="212558"/>
                      <a:pt x="1772863" y="212827"/>
                      <a:pt x="1772952" y="213066"/>
                    </a:cubicBezTo>
                    <a:cubicBezTo>
                      <a:pt x="1790288" y="261258"/>
                      <a:pt x="1805072" y="310226"/>
                      <a:pt x="1824319" y="357731"/>
                    </a:cubicBezTo>
                    <a:cubicBezTo>
                      <a:pt x="1842790" y="403323"/>
                      <a:pt x="1867712" y="452949"/>
                      <a:pt x="1904849" y="486142"/>
                    </a:cubicBezTo>
                    <a:cubicBezTo>
                      <a:pt x="1931488" y="509954"/>
                      <a:pt x="1965817" y="522562"/>
                      <a:pt x="2001416" y="513166"/>
                    </a:cubicBezTo>
                    <a:cubicBezTo>
                      <a:pt x="2036343" y="503949"/>
                      <a:pt x="2058413" y="474475"/>
                      <a:pt x="2071986" y="442910"/>
                    </a:cubicBezTo>
                    <a:cubicBezTo>
                      <a:pt x="2094907" y="389639"/>
                      <a:pt x="2109003" y="330796"/>
                      <a:pt x="2123801" y="274822"/>
                    </a:cubicBezTo>
                    <a:cubicBezTo>
                      <a:pt x="2129117" y="254715"/>
                      <a:pt x="2133865" y="234458"/>
                      <a:pt x="2138659" y="214216"/>
                    </a:cubicBezTo>
                    <a:cubicBezTo>
                      <a:pt x="2147230" y="232695"/>
                      <a:pt x="2155383" y="251353"/>
                      <a:pt x="2163775" y="269907"/>
                    </a:cubicBezTo>
                    <a:cubicBezTo>
                      <a:pt x="2184307" y="315305"/>
                      <a:pt x="2208168" y="360643"/>
                      <a:pt x="2243140" y="396765"/>
                    </a:cubicBezTo>
                    <a:cubicBezTo>
                      <a:pt x="2267017" y="421428"/>
                      <a:pt x="2295746" y="443522"/>
                      <a:pt x="2330927" y="447137"/>
                    </a:cubicBezTo>
                    <a:cubicBezTo>
                      <a:pt x="2369258" y="451081"/>
                      <a:pt x="2403274" y="432931"/>
                      <a:pt x="2429778" y="406281"/>
                    </a:cubicBezTo>
                    <a:cubicBezTo>
                      <a:pt x="2453580" y="382349"/>
                      <a:pt x="2475606" y="354907"/>
                      <a:pt x="2494346" y="326852"/>
                    </a:cubicBezTo>
                    <a:cubicBezTo>
                      <a:pt x="2514235" y="297065"/>
                      <a:pt x="2525464" y="268294"/>
                      <a:pt x="2533304" y="233502"/>
                    </a:cubicBezTo>
                    <a:cubicBezTo>
                      <a:pt x="2538082" y="212752"/>
                      <a:pt x="2532080" y="191076"/>
                      <a:pt x="2513324" y="17929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460955" y="6717103"/>
                <a:ext cx="1198" cy="117"/>
              </a:xfrm>
              <a:custGeom>
                <a:rect b="b" l="l" r="r" t="t"/>
                <a:pathLst>
                  <a:path extrusionOk="0" h="117" w="1198">
                    <a:moveTo>
                      <a:pt x="0" y="102"/>
                    </a:moveTo>
                    <a:cubicBezTo>
                      <a:pt x="15" y="102"/>
                      <a:pt x="15" y="117"/>
                      <a:pt x="30" y="117"/>
                    </a:cubicBezTo>
                    <a:cubicBezTo>
                      <a:pt x="1314" y="13"/>
                      <a:pt x="1851" y="-77"/>
                      <a:pt x="0" y="1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909744" y="6696834"/>
                <a:ext cx="2150" cy="1056"/>
              </a:xfrm>
              <a:custGeom>
                <a:rect b="b" l="l" r="r" t="t"/>
                <a:pathLst>
                  <a:path extrusionOk="0" h="1056" w="2150">
                    <a:moveTo>
                      <a:pt x="0" y="85"/>
                    </a:moveTo>
                    <a:cubicBezTo>
                      <a:pt x="0" y="100"/>
                      <a:pt x="0" y="100"/>
                      <a:pt x="0" y="85"/>
                    </a:cubicBezTo>
                    <a:cubicBezTo>
                      <a:pt x="508" y="459"/>
                      <a:pt x="941" y="758"/>
                      <a:pt x="1389" y="1056"/>
                    </a:cubicBezTo>
                    <a:cubicBezTo>
                      <a:pt x="1433" y="1041"/>
                      <a:pt x="1493" y="1026"/>
                      <a:pt x="1538" y="1026"/>
                    </a:cubicBezTo>
                    <a:cubicBezTo>
                      <a:pt x="1717" y="922"/>
                      <a:pt x="2001" y="758"/>
                      <a:pt x="2150" y="683"/>
                    </a:cubicBezTo>
                    <a:cubicBezTo>
                      <a:pt x="1299" y="220"/>
                      <a:pt x="523" y="-94"/>
                      <a:pt x="90" y="26"/>
                    </a:cubicBezTo>
                    <a:cubicBezTo>
                      <a:pt x="239" y="205"/>
                      <a:pt x="224" y="220"/>
                      <a:pt x="0" y="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 rot="-155436">
              <a:off x="929372" y="773103"/>
              <a:ext cx="2152333" cy="142517"/>
              <a:chOff x="1998890" y="1538560"/>
              <a:chExt cx="4304572" cy="285027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6141836" y="1661893"/>
                <a:ext cx="161626" cy="161694"/>
              </a:xfrm>
              <a:custGeom>
                <a:rect b="b" l="l" r="r" t="t"/>
                <a:pathLst>
                  <a:path extrusionOk="0" h="161694" w="161626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2" y="161694"/>
                      <a:pt x="0" y="125498"/>
                      <a:pt x="0" y="80847"/>
                    </a:cubicBezTo>
                    <a:cubicBezTo>
                      <a:pt x="0" y="36197"/>
                      <a:pt x="36182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5796602" y="1651615"/>
                <a:ext cx="161626" cy="161694"/>
              </a:xfrm>
              <a:custGeom>
                <a:rect b="b" l="l" r="r" t="t"/>
                <a:pathLst>
                  <a:path extrusionOk="0" h="161694" w="161626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2" y="161694"/>
                      <a:pt x="0" y="125498"/>
                      <a:pt x="0" y="80847"/>
                    </a:cubicBezTo>
                    <a:cubicBezTo>
                      <a:pt x="0" y="36197"/>
                      <a:pt x="36182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5451353" y="1641337"/>
                <a:ext cx="161626" cy="161694"/>
              </a:xfrm>
              <a:custGeom>
                <a:rect b="b" l="l" r="r" t="t"/>
                <a:pathLst>
                  <a:path extrusionOk="0" h="161694" w="161626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2" y="161694"/>
                      <a:pt x="0" y="125498"/>
                      <a:pt x="0" y="80847"/>
                    </a:cubicBezTo>
                    <a:cubicBezTo>
                      <a:pt x="0" y="36197"/>
                      <a:pt x="36182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5106104" y="1631060"/>
                <a:ext cx="161626" cy="161694"/>
              </a:xfrm>
              <a:custGeom>
                <a:rect b="b" l="l" r="r" t="t"/>
                <a:pathLst>
                  <a:path extrusionOk="0" h="161694" w="161626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4760854" y="1620782"/>
                <a:ext cx="161626" cy="161694"/>
              </a:xfrm>
              <a:custGeom>
                <a:rect b="b" l="l" r="r" t="t"/>
                <a:pathLst>
                  <a:path extrusionOk="0" h="161694" w="161626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4415620" y="1610504"/>
                <a:ext cx="161626" cy="161694"/>
              </a:xfrm>
              <a:custGeom>
                <a:rect b="b" l="l" r="r" t="t"/>
                <a:pathLst>
                  <a:path extrusionOk="0" h="161694" w="161626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4070371" y="1600226"/>
                <a:ext cx="161626" cy="161694"/>
              </a:xfrm>
              <a:custGeom>
                <a:rect b="b" l="l" r="r" t="t"/>
                <a:pathLst>
                  <a:path extrusionOk="0" h="161694" w="161626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3725122" y="1589949"/>
                <a:ext cx="161626" cy="161694"/>
              </a:xfrm>
              <a:custGeom>
                <a:rect b="b" l="l" r="r" t="t"/>
                <a:pathLst>
                  <a:path extrusionOk="0" h="161694" w="161626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379872" y="1579671"/>
                <a:ext cx="161626" cy="161694"/>
              </a:xfrm>
              <a:custGeom>
                <a:rect b="b" l="l" r="r" t="t"/>
                <a:pathLst>
                  <a:path extrusionOk="0" h="161694" w="161626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034623" y="1569393"/>
                <a:ext cx="161626" cy="161694"/>
              </a:xfrm>
              <a:custGeom>
                <a:rect b="b" l="l" r="r" t="t"/>
                <a:pathLst>
                  <a:path extrusionOk="0" h="161694" w="161626">
                    <a:moveTo>
                      <a:pt x="161627" y="80847"/>
                    </a:moveTo>
                    <a:cubicBezTo>
                      <a:pt x="161627" y="125498"/>
                      <a:pt x="125446" y="161695"/>
                      <a:pt x="80813" y="161695"/>
                    </a:cubicBezTo>
                    <a:cubicBezTo>
                      <a:pt x="36181" y="161695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2689389" y="1559116"/>
                <a:ext cx="161626" cy="161694"/>
              </a:xfrm>
              <a:custGeom>
                <a:rect b="b" l="l" r="r" t="t"/>
                <a:pathLst>
                  <a:path extrusionOk="0" h="161694" w="161626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2344140" y="1548838"/>
                <a:ext cx="161626" cy="161694"/>
              </a:xfrm>
              <a:custGeom>
                <a:rect b="b" l="l" r="r" t="t"/>
                <a:pathLst>
                  <a:path extrusionOk="0" h="161694" w="161626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1998890" y="1538560"/>
                <a:ext cx="161626" cy="161694"/>
              </a:xfrm>
              <a:custGeom>
                <a:rect b="b" l="l" r="r" t="t"/>
                <a:pathLst>
                  <a:path extrusionOk="0" h="161694" w="161626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3"/>
            <p:cNvGrpSpPr/>
            <p:nvPr/>
          </p:nvGrpSpPr>
          <p:grpSpPr>
            <a:xfrm rot="-155436">
              <a:off x="825267" y="534187"/>
              <a:ext cx="2308507" cy="352843"/>
              <a:chOff x="1802829" y="1058660"/>
              <a:chExt cx="4616912" cy="705670"/>
            </a:xfrm>
          </p:grpSpPr>
          <p:sp>
            <p:nvSpPr>
              <p:cNvPr id="180" name="Google Shape;180;p3"/>
              <p:cNvSpPr/>
              <p:nvPr/>
            </p:nvSpPr>
            <p:spPr>
              <a:xfrm>
                <a:off x="5947216" y="1177128"/>
                <a:ext cx="472525" cy="587202"/>
              </a:xfrm>
              <a:custGeom>
                <a:rect b="b" l="l" r="r" t="t"/>
                <a:pathLst>
                  <a:path extrusionOk="0" h="587202" w="472525">
                    <a:moveTo>
                      <a:pt x="376168" y="37730"/>
                    </a:moveTo>
                    <a:cubicBezTo>
                      <a:pt x="307001" y="-8953"/>
                      <a:pt x="214495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0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2" y="499390"/>
                      <a:pt x="60245" y="384318"/>
                      <a:pt x="77836" y="260478"/>
                    </a:cubicBezTo>
                    <a:cubicBezTo>
                      <a:pt x="93260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51"/>
                      <a:pt x="448260" y="86384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5601847" y="1167254"/>
                <a:ext cx="472525" cy="587201"/>
              </a:xfrm>
              <a:custGeom>
                <a:rect b="b" l="l" r="r" t="t"/>
                <a:pathLst>
                  <a:path extrusionOk="0" h="587201" w="472525">
                    <a:moveTo>
                      <a:pt x="376167" y="37730"/>
                    </a:moveTo>
                    <a:cubicBezTo>
                      <a:pt x="307001" y="-8953"/>
                      <a:pt x="214495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0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2" y="499390"/>
                      <a:pt x="60245" y="384318"/>
                      <a:pt x="77836" y="260478"/>
                    </a:cubicBezTo>
                    <a:cubicBezTo>
                      <a:pt x="93260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51"/>
                      <a:pt x="448260" y="86399"/>
                      <a:pt x="37616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5256478" y="1157379"/>
                <a:ext cx="472526" cy="587201"/>
              </a:xfrm>
              <a:custGeom>
                <a:rect b="b" l="l" r="r" t="t"/>
                <a:pathLst>
                  <a:path extrusionOk="0" h="587201" w="472526">
                    <a:moveTo>
                      <a:pt x="376167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1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0" y="280944"/>
                      <a:pt x="461789" y="291565"/>
                      <a:pt x="468673" y="255638"/>
                    </a:cubicBezTo>
                    <a:cubicBezTo>
                      <a:pt x="485054" y="169965"/>
                      <a:pt x="448275" y="86399"/>
                      <a:pt x="37616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4911109" y="1147505"/>
                <a:ext cx="472531" cy="587201"/>
              </a:xfrm>
              <a:custGeom>
                <a:rect b="b" l="l" r="r" t="t"/>
                <a:pathLst>
                  <a:path extrusionOk="0" h="587201" w="472531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5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69" y="169965"/>
                      <a:pt x="448275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4565756" y="1137630"/>
                <a:ext cx="472525" cy="587201"/>
              </a:xfrm>
              <a:custGeom>
                <a:rect b="b" l="l" r="r" t="t"/>
                <a:pathLst>
                  <a:path extrusionOk="0" h="587201" w="472525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6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65"/>
                      <a:pt x="448261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4220387" y="1127756"/>
                <a:ext cx="472525" cy="587202"/>
              </a:xfrm>
              <a:custGeom>
                <a:rect b="b" l="l" r="r" t="t"/>
                <a:pathLst>
                  <a:path extrusionOk="0" h="587202" w="472525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65"/>
                      <a:pt x="448261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3875018" y="1117897"/>
                <a:ext cx="472525" cy="587202"/>
              </a:xfrm>
              <a:custGeom>
                <a:rect b="b" l="l" r="r" t="t"/>
                <a:pathLst>
                  <a:path extrusionOk="0" h="587202" w="472525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51"/>
                      <a:pt x="448261" y="86384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3529650" y="1108022"/>
                <a:ext cx="472531" cy="587201"/>
              </a:xfrm>
              <a:custGeom>
                <a:rect b="b" l="l" r="r" t="t"/>
                <a:pathLst>
                  <a:path extrusionOk="0" h="587201" w="472531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69" y="169951"/>
                      <a:pt x="448275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3184292" y="1098148"/>
                <a:ext cx="472521" cy="587216"/>
              </a:xfrm>
              <a:custGeom>
                <a:rect b="b" l="l" r="r" t="t"/>
                <a:pathLst>
                  <a:path extrusionOk="0" h="587216" w="472521">
                    <a:moveTo>
                      <a:pt x="376157" y="37730"/>
                    </a:moveTo>
                    <a:cubicBezTo>
                      <a:pt x="306991" y="-8953"/>
                      <a:pt x="214485" y="-12060"/>
                      <a:pt x="141466" y="26989"/>
                    </a:cubicBezTo>
                    <a:cubicBezTo>
                      <a:pt x="-8021" y="106955"/>
                      <a:pt x="-40304" y="318888"/>
                      <a:pt x="50663" y="454320"/>
                    </a:cubicBezTo>
                    <a:cubicBezTo>
                      <a:pt x="101343" y="529775"/>
                      <a:pt x="185681" y="580521"/>
                      <a:pt x="276648" y="587138"/>
                    </a:cubicBezTo>
                    <a:cubicBezTo>
                      <a:pt x="297210" y="588632"/>
                      <a:pt x="314770" y="568540"/>
                      <a:pt x="314770" y="549000"/>
                    </a:cubicBezTo>
                    <a:cubicBezTo>
                      <a:pt x="314770" y="526787"/>
                      <a:pt x="297240" y="512775"/>
                      <a:pt x="276648" y="510862"/>
                    </a:cubicBezTo>
                    <a:cubicBezTo>
                      <a:pt x="153412" y="499405"/>
                      <a:pt x="60235" y="384333"/>
                      <a:pt x="77825" y="260493"/>
                    </a:cubicBezTo>
                    <a:cubicBezTo>
                      <a:pt x="93250" y="151890"/>
                      <a:pt x="192580" y="47290"/>
                      <a:pt x="308409" y="93077"/>
                    </a:cubicBezTo>
                    <a:cubicBezTo>
                      <a:pt x="369930" y="117397"/>
                      <a:pt x="405394" y="183291"/>
                      <a:pt x="407455" y="247362"/>
                    </a:cubicBezTo>
                    <a:cubicBezTo>
                      <a:pt x="408530" y="280959"/>
                      <a:pt x="461779" y="291580"/>
                      <a:pt x="468662" y="255653"/>
                    </a:cubicBezTo>
                    <a:cubicBezTo>
                      <a:pt x="485058" y="169965"/>
                      <a:pt x="448265" y="86399"/>
                      <a:pt x="37615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2838927" y="1088276"/>
                <a:ext cx="472525" cy="587214"/>
              </a:xfrm>
              <a:custGeom>
                <a:rect b="b" l="l" r="r" t="t"/>
                <a:pathLst>
                  <a:path extrusionOk="0" h="587214" w="472525">
                    <a:moveTo>
                      <a:pt x="376167" y="37727"/>
                    </a:moveTo>
                    <a:cubicBezTo>
                      <a:pt x="307001" y="-8955"/>
                      <a:pt x="214496" y="-12063"/>
                      <a:pt x="141477" y="27002"/>
                    </a:cubicBezTo>
                    <a:cubicBezTo>
                      <a:pt x="-8025" y="106967"/>
                      <a:pt x="-40309" y="318900"/>
                      <a:pt x="50674" y="454318"/>
                    </a:cubicBezTo>
                    <a:cubicBezTo>
                      <a:pt x="101354" y="529772"/>
                      <a:pt x="185691" y="580518"/>
                      <a:pt x="276659" y="587136"/>
                    </a:cubicBezTo>
                    <a:cubicBezTo>
                      <a:pt x="297220" y="588630"/>
                      <a:pt x="314781" y="568538"/>
                      <a:pt x="314781" y="548998"/>
                    </a:cubicBezTo>
                    <a:cubicBezTo>
                      <a:pt x="314781" y="526784"/>
                      <a:pt x="297250" y="512772"/>
                      <a:pt x="276659" y="510860"/>
                    </a:cubicBezTo>
                    <a:cubicBezTo>
                      <a:pt x="153423" y="499402"/>
                      <a:pt x="60245" y="384331"/>
                      <a:pt x="77835" y="260491"/>
                    </a:cubicBezTo>
                    <a:cubicBezTo>
                      <a:pt x="93261" y="151888"/>
                      <a:pt x="192590" y="47288"/>
                      <a:pt x="308420" y="93075"/>
                    </a:cubicBezTo>
                    <a:cubicBezTo>
                      <a:pt x="369941" y="117394"/>
                      <a:pt x="405405" y="183288"/>
                      <a:pt x="407466" y="247360"/>
                    </a:cubicBezTo>
                    <a:cubicBezTo>
                      <a:pt x="408541" y="280956"/>
                      <a:pt x="461789" y="291578"/>
                      <a:pt x="468673" y="255650"/>
                    </a:cubicBezTo>
                    <a:cubicBezTo>
                      <a:pt x="485054" y="169963"/>
                      <a:pt x="448260" y="86397"/>
                      <a:pt x="376167" y="37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2493559" y="1078399"/>
                <a:ext cx="472525" cy="587201"/>
              </a:xfrm>
              <a:custGeom>
                <a:rect b="b" l="l" r="r" t="t"/>
                <a:pathLst>
                  <a:path extrusionOk="0" h="587201" w="472525">
                    <a:moveTo>
                      <a:pt x="376167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0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65"/>
                      <a:pt x="448260" y="86399"/>
                      <a:pt x="37616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2148205" y="1068533"/>
                <a:ext cx="472525" cy="587208"/>
              </a:xfrm>
              <a:custGeom>
                <a:rect b="b" l="l" r="r" t="t"/>
                <a:pathLst>
                  <a:path extrusionOk="0" h="587208" w="472525">
                    <a:moveTo>
                      <a:pt x="376152" y="37721"/>
                    </a:moveTo>
                    <a:cubicBezTo>
                      <a:pt x="306986" y="-8961"/>
                      <a:pt x="214496" y="-12054"/>
                      <a:pt x="141477" y="26996"/>
                    </a:cubicBezTo>
                    <a:cubicBezTo>
                      <a:pt x="-8025" y="106961"/>
                      <a:pt x="-40309" y="318894"/>
                      <a:pt x="50674" y="454312"/>
                    </a:cubicBezTo>
                    <a:cubicBezTo>
                      <a:pt x="101354" y="529766"/>
                      <a:pt x="185691" y="580512"/>
                      <a:pt x="276659" y="587130"/>
                    </a:cubicBezTo>
                    <a:cubicBezTo>
                      <a:pt x="297220" y="588624"/>
                      <a:pt x="314781" y="568532"/>
                      <a:pt x="314781" y="548992"/>
                    </a:cubicBezTo>
                    <a:cubicBezTo>
                      <a:pt x="314781" y="526779"/>
                      <a:pt x="297250" y="512766"/>
                      <a:pt x="276659" y="510854"/>
                    </a:cubicBezTo>
                    <a:cubicBezTo>
                      <a:pt x="153423" y="499396"/>
                      <a:pt x="60245" y="384325"/>
                      <a:pt x="77835" y="260485"/>
                    </a:cubicBezTo>
                    <a:cubicBezTo>
                      <a:pt x="93260" y="151882"/>
                      <a:pt x="192590" y="47282"/>
                      <a:pt x="308420" y="93069"/>
                    </a:cubicBezTo>
                    <a:cubicBezTo>
                      <a:pt x="369941" y="117388"/>
                      <a:pt x="405405" y="183282"/>
                      <a:pt x="407465" y="247354"/>
                    </a:cubicBezTo>
                    <a:cubicBezTo>
                      <a:pt x="408541" y="280950"/>
                      <a:pt x="461789" y="291572"/>
                      <a:pt x="468673" y="255644"/>
                    </a:cubicBezTo>
                    <a:cubicBezTo>
                      <a:pt x="485054" y="169957"/>
                      <a:pt x="448261" y="86391"/>
                      <a:pt x="376152" y="377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1802829" y="1058660"/>
                <a:ext cx="472524" cy="587207"/>
              </a:xfrm>
              <a:custGeom>
                <a:rect b="b" l="l" r="r" t="t"/>
                <a:pathLst>
                  <a:path extrusionOk="0" h="587207" w="472524">
                    <a:moveTo>
                      <a:pt x="376160" y="37735"/>
                    </a:moveTo>
                    <a:cubicBezTo>
                      <a:pt x="306994" y="-8963"/>
                      <a:pt x="214503" y="-12055"/>
                      <a:pt x="141484" y="26994"/>
                    </a:cubicBezTo>
                    <a:cubicBezTo>
                      <a:pt x="-8033" y="106960"/>
                      <a:pt x="-40301" y="318893"/>
                      <a:pt x="50666" y="454310"/>
                    </a:cubicBezTo>
                    <a:cubicBezTo>
                      <a:pt x="101346" y="529765"/>
                      <a:pt x="185684" y="580511"/>
                      <a:pt x="276651" y="587129"/>
                    </a:cubicBezTo>
                    <a:cubicBezTo>
                      <a:pt x="297213" y="588623"/>
                      <a:pt x="314774" y="568530"/>
                      <a:pt x="314774" y="548991"/>
                    </a:cubicBezTo>
                    <a:cubicBezTo>
                      <a:pt x="314774" y="526777"/>
                      <a:pt x="297243" y="512765"/>
                      <a:pt x="276651" y="510853"/>
                    </a:cubicBezTo>
                    <a:cubicBezTo>
                      <a:pt x="153415" y="499395"/>
                      <a:pt x="60238" y="384323"/>
                      <a:pt x="77828" y="260483"/>
                    </a:cubicBezTo>
                    <a:cubicBezTo>
                      <a:pt x="93253" y="151880"/>
                      <a:pt x="192583" y="47281"/>
                      <a:pt x="308412" y="93067"/>
                    </a:cubicBezTo>
                    <a:cubicBezTo>
                      <a:pt x="369933" y="117387"/>
                      <a:pt x="405398" y="183281"/>
                      <a:pt x="407458" y="247352"/>
                    </a:cubicBezTo>
                    <a:cubicBezTo>
                      <a:pt x="408533" y="280949"/>
                      <a:pt x="461782" y="291570"/>
                      <a:pt x="468666" y="255643"/>
                    </a:cubicBezTo>
                    <a:cubicBezTo>
                      <a:pt x="485061" y="169956"/>
                      <a:pt x="448268" y="86390"/>
                      <a:pt x="376160" y="377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3" name="Google Shape;193;p3"/>
          <p:cNvSpPr/>
          <p:nvPr>
            <p:ph idx="2" type="pic"/>
          </p:nvPr>
        </p:nvSpPr>
        <p:spPr>
          <a:xfrm rot="136249">
            <a:off x="1161413" y="955713"/>
            <a:ext cx="2430409" cy="3654474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94" name="Google Shape;194;p3"/>
          <p:cNvGrpSpPr/>
          <p:nvPr/>
        </p:nvGrpSpPr>
        <p:grpSpPr>
          <a:xfrm>
            <a:off x="388428" y="1197146"/>
            <a:ext cx="1193443" cy="605413"/>
            <a:chOff x="388428" y="1273346"/>
            <a:chExt cx="1193443" cy="605413"/>
          </a:xfrm>
        </p:grpSpPr>
        <p:sp>
          <p:nvSpPr>
            <p:cNvPr id="195" name="Google Shape;195;p3"/>
            <p:cNvSpPr/>
            <p:nvPr/>
          </p:nvSpPr>
          <p:spPr>
            <a:xfrm rot="-692077">
              <a:off x="416160" y="1385914"/>
              <a:ext cx="1137979" cy="383130"/>
            </a:xfrm>
            <a:custGeom>
              <a:rect b="b" l="l" r="r" t="t"/>
              <a:pathLst>
                <a:path extrusionOk="0" h="765332" w="2275502">
                  <a:moveTo>
                    <a:pt x="2183074" y="627793"/>
                  </a:moveTo>
                  <a:cubicBezTo>
                    <a:pt x="2281316" y="571323"/>
                    <a:pt x="2271868" y="579086"/>
                    <a:pt x="2243543" y="537508"/>
                  </a:cubicBezTo>
                  <a:cubicBezTo>
                    <a:pt x="2219823" y="504710"/>
                    <a:pt x="2191489" y="476040"/>
                    <a:pt x="2162931" y="447552"/>
                  </a:cubicBezTo>
                  <a:cubicBezTo>
                    <a:pt x="2277917" y="364041"/>
                    <a:pt x="2264660" y="394981"/>
                    <a:pt x="2169161" y="259761"/>
                  </a:cubicBezTo>
                  <a:cubicBezTo>
                    <a:pt x="2223605" y="227701"/>
                    <a:pt x="2264814" y="213217"/>
                    <a:pt x="2242187" y="188246"/>
                  </a:cubicBezTo>
                  <a:cubicBezTo>
                    <a:pt x="2180698" y="99729"/>
                    <a:pt x="2202347" y="126322"/>
                    <a:pt x="2212614" y="91396"/>
                  </a:cubicBezTo>
                  <a:cubicBezTo>
                    <a:pt x="2217639" y="80626"/>
                    <a:pt x="2223432" y="71063"/>
                    <a:pt x="2229408" y="60639"/>
                  </a:cubicBezTo>
                  <a:cubicBezTo>
                    <a:pt x="2241313" y="43085"/>
                    <a:pt x="2254065" y="656"/>
                    <a:pt x="2221361" y="0"/>
                  </a:cubicBezTo>
                  <a:cubicBezTo>
                    <a:pt x="1896019" y="17923"/>
                    <a:pt x="264042" y="57856"/>
                    <a:pt x="263737" y="57847"/>
                  </a:cubicBezTo>
                  <a:cubicBezTo>
                    <a:pt x="207263" y="61013"/>
                    <a:pt x="91249" y="35741"/>
                    <a:pt x="49057" y="72936"/>
                  </a:cubicBezTo>
                  <a:cubicBezTo>
                    <a:pt x="35531" y="84995"/>
                    <a:pt x="45248" y="99269"/>
                    <a:pt x="61335" y="137890"/>
                  </a:cubicBezTo>
                  <a:cubicBezTo>
                    <a:pt x="72272" y="171143"/>
                    <a:pt x="57563" y="163412"/>
                    <a:pt x="22643" y="177968"/>
                  </a:cubicBezTo>
                  <a:cubicBezTo>
                    <a:pt x="-28410" y="195240"/>
                    <a:pt x="46790" y="232544"/>
                    <a:pt x="79594" y="285142"/>
                  </a:cubicBezTo>
                  <a:cubicBezTo>
                    <a:pt x="-7171" y="396143"/>
                    <a:pt x="-33039" y="349230"/>
                    <a:pt x="97125" y="483662"/>
                  </a:cubicBezTo>
                  <a:cubicBezTo>
                    <a:pt x="-18157" y="619023"/>
                    <a:pt x="-43825" y="558366"/>
                    <a:pt x="91695" y="651616"/>
                  </a:cubicBezTo>
                  <a:cubicBezTo>
                    <a:pt x="46622" y="713208"/>
                    <a:pt x="16240" y="750316"/>
                    <a:pt x="29183" y="765332"/>
                  </a:cubicBezTo>
                  <a:cubicBezTo>
                    <a:pt x="267714" y="686820"/>
                    <a:pt x="1672301" y="739026"/>
                    <a:pt x="2228857" y="740147"/>
                  </a:cubicBezTo>
                  <a:cubicBezTo>
                    <a:pt x="2321001" y="717736"/>
                    <a:pt x="2261087" y="682000"/>
                    <a:pt x="2183074" y="6277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" name="Google Shape;196;p3"/>
            <p:cNvGrpSpPr/>
            <p:nvPr/>
          </p:nvGrpSpPr>
          <p:grpSpPr>
            <a:xfrm rot="-701246">
              <a:off x="415571" y="1384634"/>
              <a:ext cx="1137910" cy="382727"/>
              <a:chOff x="830772" y="2616762"/>
              <a:chExt cx="2275511" cy="765350"/>
            </a:xfrm>
          </p:grpSpPr>
          <p:sp>
            <p:nvSpPr>
              <p:cNvPr id="197" name="Google Shape;197;p3"/>
              <p:cNvSpPr/>
              <p:nvPr/>
            </p:nvSpPr>
            <p:spPr>
              <a:xfrm>
                <a:off x="1103578" y="2669985"/>
                <a:ext cx="219828" cy="677726"/>
              </a:xfrm>
              <a:custGeom>
                <a:rect b="b" l="l" r="r" t="t"/>
                <a:pathLst>
                  <a:path extrusionOk="0" h="677726" w="219828">
                    <a:moveTo>
                      <a:pt x="218891" y="614148"/>
                    </a:moveTo>
                    <a:cubicBezTo>
                      <a:pt x="213162" y="608918"/>
                      <a:pt x="203354" y="595647"/>
                      <a:pt x="160452" y="558238"/>
                    </a:cubicBezTo>
                    <a:cubicBezTo>
                      <a:pt x="154053" y="552661"/>
                      <a:pt x="136969" y="543577"/>
                      <a:pt x="142840" y="529116"/>
                    </a:cubicBezTo>
                    <a:cubicBezTo>
                      <a:pt x="154363" y="500728"/>
                      <a:pt x="161990" y="502168"/>
                      <a:pt x="202836" y="442859"/>
                    </a:cubicBezTo>
                    <a:cubicBezTo>
                      <a:pt x="204588" y="440326"/>
                      <a:pt x="203900" y="443028"/>
                      <a:pt x="212861" y="434772"/>
                    </a:cubicBezTo>
                    <a:cubicBezTo>
                      <a:pt x="156538" y="387359"/>
                      <a:pt x="171743" y="385910"/>
                      <a:pt x="148128" y="374493"/>
                    </a:cubicBezTo>
                    <a:cubicBezTo>
                      <a:pt x="144310" y="372648"/>
                      <a:pt x="134939" y="359189"/>
                      <a:pt x="134156" y="349558"/>
                    </a:cubicBezTo>
                    <a:cubicBezTo>
                      <a:pt x="133160" y="337321"/>
                      <a:pt x="137724" y="337125"/>
                      <a:pt x="140996" y="332423"/>
                    </a:cubicBezTo>
                    <a:cubicBezTo>
                      <a:pt x="143886" y="319184"/>
                      <a:pt x="161044" y="303425"/>
                      <a:pt x="164826" y="292732"/>
                    </a:cubicBezTo>
                    <a:cubicBezTo>
                      <a:pt x="166951" y="286718"/>
                      <a:pt x="173277" y="287374"/>
                      <a:pt x="191221" y="265911"/>
                    </a:cubicBezTo>
                    <a:cubicBezTo>
                      <a:pt x="196359" y="259765"/>
                      <a:pt x="201179" y="253264"/>
                      <a:pt x="206645" y="247341"/>
                    </a:cubicBezTo>
                    <a:cubicBezTo>
                      <a:pt x="183630" y="225979"/>
                      <a:pt x="202289" y="250125"/>
                      <a:pt x="182834" y="223828"/>
                    </a:cubicBezTo>
                    <a:cubicBezTo>
                      <a:pt x="179430" y="219231"/>
                      <a:pt x="174023" y="216170"/>
                      <a:pt x="170209" y="211814"/>
                    </a:cubicBezTo>
                    <a:cubicBezTo>
                      <a:pt x="166591" y="207687"/>
                      <a:pt x="156015" y="184602"/>
                      <a:pt x="151755" y="181750"/>
                    </a:cubicBezTo>
                    <a:cubicBezTo>
                      <a:pt x="141078" y="174606"/>
                      <a:pt x="139322" y="166045"/>
                      <a:pt x="130820" y="157066"/>
                    </a:cubicBezTo>
                    <a:cubicBezTo>
                      <a:pt x="127193" y="153239"/>
                      <a:pt x="124572" y="147972"/>
                      <a:pt x="127139" y="141904"/>
                    </a:cubicBezTo>
                    <a:cubicBezTo>
                      <a:pt x="127562" y="140901"/>
                      <a:pt x="126260" y="128919"/>
                      <a:pt x="135408" y="124960"/>
                    </a:cubicBezTo>
                    <a:cubicBezTo>
                      <a:pt x="139367" y="123247"/>
                      <a:pt x="142516" y="118832"/>
                      <a:pt x="147145" y="112509"/>
                    </a:cubicBezTo>
                    <a:cubicBezTo>
                      <a:pt x="151687" y="106313"/>
                      <a:pt x="168307" y="99734"/>
                      <a:pt x="172876" y="93561"/>
                    </a:cubicBezTo>
                    <a:cubicBezTo>
                      <a:pt x="220216" y="29577"/>
                      <a:pt x="241865" y="64840"/>
                      <a:pt x="189082" y="15467"/>
                    </a:cubicBezTo>
                    <a:cubicBezTo>
                      <a:pt x="182274" y="9103"/>
                      <a:pt x="182242" y="6082"/>
                      <a:pt x="176649" y="0"/>
                    </a:cubicBezTo>
                    <a:cubicBezTo>
                      <a:pt x="110345" y="1672"/>
                      <a:pt x="58760" y="2957"/>
                      <a:pt x="26971" y="3740"/>
                    </a:cubicBezTo>
                    <a:cubicBezTo>
                      <a:pt x="46513" y="20688"/>
                      <a:pt x="74206" y="37545"/>
                      <a:pt x="75152" y="45473"/>
                    </a:cubicBezTo>
                    <a:cubicBezTo>
                      <a:pt x="67821" y="63387"/>
                      <a:pt x="39077" y="79483"/>
                      <a:pt x="17264" y="110331"/>
                    </a:cubicBezTo>
                    <a:cubicBezTo>
                      <a:pt x="34872" y="146769"/>
                      <a:pt x="49048" y="136655"/>
                      <a:pt x="58764" y="149758"/>
                    </a:cubicBezTo>
                    <a:cubicBezTo>
                      <a:pt x="84992" y="185135"/>
                      <a:pt x="100524" y="183394"/>
                      <a:pt x="63834" y="224954"/>
                    </a:cubicBezTo>
                    <a:cubicBezTo>
                      <a:pt x="-7626" y="305894"/>
                      <a:pt x="-1882" y="283648"/>
                      <a:pt x="20841" y="309871"/>
                    </a:cubicBezTo>
                    <a:cubicBezTo>
                      <a:pt x="21865" y="311051"/>
                      <a:pt x="22729" y="312518"/>
                      <a:pt x="24008" y="313293"/>
                    </a:cubicBezTo>
                    <a:cubicBezTo>
                      <a:pt x="39718" y="322838"/>
                      <a:pt x="57704" y="348273"/>
                      <a:pt x="62765" y="350337"/>
                    </a:cubicBezTo>
                    <a:cubicBezTo>
                      <a:pt x="64703" y="351130"/>
                      <a:pt x="67020" y="352843"/>
                      <a:pt x="67662" y="354670"/>
                    </a:cubicBezTo>
                    <a:cubicBezTo>
                      <a:pt x="70674" y="363212"/>
                      <a:pt x="86940" y="370146"/>
                      <a:pt x="89884" y="376215"/>
                    </a:cubicBezTo>
                    <a:cubicBezTo>
                      <a:pt x="102085" y="401377"/>
                      <a:pt x="93088" y="402976"/>
                      <a:pt x="86484" y="408216"/>
                    </a:cubicBezTo>
                    <a:cubicBezTo>
                      <a:pt x="86293" y="408849"/>
                      <a:pt x="71316" y="431970"/>
                      <a:pt x="61936" y="438836"/>
                    </a:cubicBezTo>
                    <a:cubicBezTo>
                      <a:pt x="41816" y="453565"/>
                      <a:pt x="2568" y="504688"/>
                      <a:pt x="2314" y="504988"/>
                    </a:cubicBezTo>
                    <a:cubicBezTo>
                      <a:pt x="-3070" y="511417"/>
                      <a:pt x="-1869" y="510032"/>
                      <a:pt x="37302" y="550452"/>
                    </a:cubicBezTo>
                    <a:cubicBezTo>
                      <a:pt x="39304" y="552511"/>
                      <a:pt x="38321" y="558438"/>
                      <a:pt x="74925" y="590799"/>
                    </a:cubicBezTo>
                    <a:cubicBezTo>
                      <a:pt x="76095" y="591833"/>
                      <a:pt x="77323" y="593045"/>
                      <a:pt x="78739" y="593515"/>
                    </a:cubicBezTo>
                    <a:cubicBezTo>
                      <a:pt x="114605" y="605419"/>
                      <a:pt x="99063" y="650865"/>
                      <a:pt x="60216" y="669125"/>
                    </a:cubicBezTo>
                    <a:cubicBezTo>
                      <a:pt x="56270" y="670979"/>
                      <a:pt x="57795" y="673813"/>
                      <a:pt x="53271" y="677726"/>
                    </a:cubicBezTo>
                    <a:cubicBezTo>
                      <a:pt x="87595" y="676104"/>
                      <a:pt x="123967" y="674742"/>
                      <a:pt x="162095" y="673608"/>
                    </a:cubicBezTo>
                    <a:cubicBezTo>
                      <a:pt x="171033" y="658828"/>
                      <a:pt x="219169" y="614403"/>
                      <a:pt x="218891" y="61414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2124343" y="2644262"/>
                <a:ext cx="191309" cy="700597"/>
              </a:xfrm>
              <a:custGeom>
                <a:rect b="b" l="l" r="r" t="t"/>
                <a:pathLst>
                  <a:path extrusionOk="0" h="700597" w="191309">
                    <a:moveTo>
                      <a:pt x="141950" y="687895"/>
                    </a:moveTo>
                    <a:cubicBezTo>
                      <a:pt x="173456" y="654026"/>
                      <a:pt x="160846" y="664746"/>
                      <a:pt x="190245" y="640596"/>
                    </a:cubicBezTo>
                    <a:cubicBezTo>
                      <a:pt x="182231" y="633566"/>
                      <a:pt x="178426" y="626499"/>
                      <a:pt x="149705" y="600449"/>
                    </a:cubicBezTo>
                    <a:cubicBezTo>
                      <a:pt x="117902" y="571610"/>
                      <a:pt x="107858" y="568320"/>
                      <a:pt x="113324" y="554844"/>
                    </a:cubicBezTo>
                    <a:cubicBezTo>
                      <a:pt x="123664" y="529353"/>
                      <a:pt x="134823" y="522843"/>
                      <a:pt x="159075" y="489106"/>
                    </a:cubicBezTo>
                    <a:cubicBezTo>
                      <a:pt x="185248" y="452650"/>
                      <a:pt x="165319" y="477101"/>
                      <a:pt x="183346" y="460495"/>
                    </a:cubicBezTo>
                    <a:cubicBezTo>
                      <a:pt x="177179" y="455306"/>
                      <a:pt x="146155" y="427706"/>
                      <a:pt x="142064" y="421100"/>
                    </a:cubicBezTo>
                    <a:cubicBezTo>
                      <a:pt x="131574" y="404179"/>
                      <a:pt x="117274" y="400293"/>
                      <a:pt x="116300" y="398876"/>
                    </a:cubicBezTo>
                    <a:cubicBezTo>
                      <a:pt x="108222" y="387117"/>
                      <a:pt x="98069" y="369864"/>
                      <a:pt x="109105" y="360898"/>
                    </a:cubicBezTo>
                    <a:cubicBezTo>
                      <a:pt x="113520" y="357312"/>
                      <a:pt x="111044" y="351959"/>
                      <a:pt x="117374" y="347034"/>
                    </a:cubicBezTo>
                    <a:cubicBezTo>
                      <a:pt x="121083" y="336132"/>
                      <a:pt x="131419" y="329435"/>
                      <a:pt x="135305" y="318455"/>
                    </a:cubicBezTo>
                    <a:cubicBezTo>
                      <a:pt x="136507" y="315052"/>
                      <a:pt x="140498" y="312395"/>
                      <a:pt x="143647" y="309972"/>
                    </a:cubicBezTo>
                    <a:cubicBezTo>
                      <a:pt x="156809" y="299848"/>
                      <a:pt x="167126" y="283903"/>
                      <a:pt x="177120" y="273064"/>
                    </a:cubicBezTo>
                    <a:cubicBezTo>
                      <a:pt x="154115" y="251711"/>
                      <a:pt x="172769" y="275848"/>
                      <a:pt x="153309" y="249551"/>
                    </a:cubicBezTo>
                    <a:cubicBezTo>
                      <a:pt x="149905" y="244954"/>
                      <a:pt x="144498" y="241892"/>
                      <a:pt x="140685" y="237537"/>
                    </a:cubicBezTo>
                    <a:cubicBezTo>
                      <a:pt x="137067" y="233409"/>
                      <a:pt x="126495" y="210324"/>
                      <a:pt x="122230" y="207472"/>
                    </a:cubicBezTo>
                    <a:cubicBezTo>
                      <a:pt x="111554" y="200329"/>
                      <a:pt x="109797" y="191768"/>
                      <a:pt x="101296" y="182788"/>
                    </a:cubicBezTo>
                    <a:cubicBezTo>
                      <a:pt x="97669" y="178961"/>
                      <a:pt x="95047" y="173695"/>
                      <a:pt x="97614" y="167626"/>
                    </a:cubicBezTo>
                    <a:cubicBezTo>
                      <a:pt x="98278" y="166054"/>
                      <a:pt x="97564" y="163945"/>
                      <a:pt x="98001" y="162218"/>
                    </a:cubicBezTo>
                    <a:cubicBezTo>
                      <a:pt x="100895" y="150888"/>
                      <a:pt x="103790" y="152929"/>
                      <a:pt x="110184" y="147799"/>
                    </a:cubicBezTo>
                    <a:cubicBezTo>
                      <a:pt x="127400" y="125252"/>
                      <a:pt x="137135" y="127675"/>
                      <a:pt x="143342" y="119288"/>
                    </a:cubicBezTo>
                    <a:cubicBezTo>
                      <a:pt x="165838" y="88882"/>
                      <a:pt x="168286" y="96394"/>
                      <a:pt x="191310" y="70380"/>
                    </a:cubicBezTo>
                    <a:cubicBezTo>
                      <a:pt x="189235" y="68553"/>
                      <a:pt x="157109" y="40129"/>
                      <a:pt x="153018" y="33527"/>
                    </a:cubicBezTo>
                    <a:cubicBezTo>
                      <a:pt x="138828" y="10634"/>
                      <a:pt x="131273" y="21203"/>
                      <a:pt x="119732" y="0"/>
                    </a:cubicBezTo>
                    <a:cubicBezTo>
                      <a:pt x="80675" y="1116"/>
                      <a:pt x="41332" y="2228"/>
                      <a:pt x="1933" y="3330"/>
                    </a:cubicBezTo>
                    <a:cubicBezTo>
                      <a:pt x="9088" y="10679"/>
                      <a:pt x="22381" y="23458"/>
                      <a:pt x="46706" y="45878"/>
                    </a:cubicBezTo>
                    <a:cubicBezTo>
                      <a:pt x="78076" y="74827"/>
                      <a:pt x="96972" y="57213"/>
                      <a:pt x="24925" y="123926"/>
                    </a:cubicBezTo>
                    <a:cubicBezTo>
                      <a:pt x="23232" y="137056"/>
                      <a:pt x="7135" y="128550"/>
                      <a:pt x="31283" y="157485"/>
                    </a:cubicBezTo>
                    <a:cubicBezTo>
                      <a:pt x="36180" y="163348"/>
                      <a:pt x="54361" y="169348"/>
                      <a:pt x="58912" y="175490"/>
                    </a:cubicBezTo>
                    <a:cubicBezTo>
                      <a:pt x="90696" y="218357"/>
                      <a:pt x="104140" y="207682"/>
                      <a:pt x="43006" y="273766"/>
                    </a:cubicBezTo>
                    <a:cubicBezTo>
                      <a:pt x="9971" y="309484"/>
                      <a:pt x="10895" y="307999"/>
                      <a:pt x="4974" y="319876"/>
                    </a:cubicBezTo>
                    <a:cubicBezTo>
                      <a:pt x="23892" y="336997"/>
                      <a:pt x="22136" y="337795"/>
                      <a:pt x="24152" y="339025"/>
                    </a:cubicBezTo>
                    <a:cubicBezTo>
                      <a:pt x="39862" y="348570"/>
                      <a:pt x="57847" y="374005"/>
                      <a:pt x="62908" y="376069"/>
                    </a:cubicBezTo>
                    <a:cubicBezTo>
                      <a:pt x="64851" y="376862"/>
                      <a:pt x="67163" y="378575"/>
                      <a:pt x="67809" y="380402"/>
                    </a:cubicBezTo>
                    <a:cubicBezTo>
                      <a:pt x="72579" y="393892"/>
                      <a:pt x="99443" y="394539"/>
                      <a:pt x="95593" y="427209"/>
                    </a:cubicBezTo>
                    <a:cubicBezTo>
                      <a:pt x="77471" y="440782"/>
                      <a:pt x="76211" y="454222"/>
                      <a:pt x="62084" y="464563"/>
                    </a:cubicBezTo>
                    <a:cubicBezTo>
                      <a:pt x="49578" y="473716"/>
                      <a:pt x="11372" y="516164"/>
                      <a:pt x="6366" y="526620"/>
                    </a:cubicBezTo>
                    <a:cubicBezTo>
                      <a:pt x="500" y="538866"/>
                      <a:pt x="-13777" y="523308"/>
                      <a:pt x="37454" y="576179"/>
                    </a:cubicBezTo>
                    <a:cubicBezTo>
                      <a:pt x="39252" y="578043"/>
                      <a:pt x="39802" y="581100"/>
                      <a:pt x="41559" y="583022"/>
                    </a:cubicBezTo>
                    <a:cubicBezTo>
                      <a:pt x="45418" y="587241"/>
                      <a:pt x="73903" y="617593"/>
                      <a:pt x="78896" y="619251"/>
                    </a:cubicBezTo>
                    <a:cubicBezTo>
                      <a:pt x="84612" y="621151"/>
                      <a:pt x="99016" y="630768"/>
                      <a:pt x="97154" y="636040"/>
                    </a:cubicBezTo>
                    <a:cubicBezTo>
                      <a:pt x="106479" y="660081"/>
                      <a:pt x="89905" y="669831"/>
                      <a:pt x="84038" y="676642"/>
                    </a:cubicBezTo>
                    <a:cubicBezTo>
                      <a:pt x="70153" y="692775"/>
                      <a:pt x="58452" y="694374"/>
                      <a:pt x="57738" y="696952"/>
                    </a:cubicBezTo>
                    <a:cubicBezTo>
                      <a:pt x="57479" y="697882"/>
                      <a:pt x="57151" y="698684"/>
                      <a:pt x="56778" y="699412"/>
                    </a:cubicBezTo>
                    <a:cubicBezTo>
                      <a:pt x="81895" y="699795"/>
                      <a:pt x="106930" y="700192"/>
                      <a:pt x="131865" y="700597"/>
                    </a:cubicBezTo>
                    <a:cubicBezTo>
                      <a:pt x="131501" y="698565"/>
                      <a:pt x="135501" y="694829"/>
                      <a:pt x="141950" y="68789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2440914" y="2634681"/>
                <a:ext cx="221439" cy="716037"/>
              </a:xfrm>
              <a:custGeom>
                <a:rect b="b" l="l" r="r" t="t"/>
                <a:pathLst>
                  <a:path extrusionOk="0" h="716037" w="221439">
                    <a:moveTo>
                      <a:pt x="197324" y="670009"/>
                    </a:moveTo>
                    <a:cubicBezTo>
                      <a:pt x="198380" y="668163"/>
                      <a:pt x="202826" y="668432"/>
                      <a:pt x="203481" y="667576"/>
                    </a:cubicBezTo>
                    <a:cubicBezTo>
                      <a:pt x="208670" y="660783"/>
                      <a:pt x="215883" y="655990"/>
                      <a:pt x="221367" y="649511"/>
                    </a:cubicBezTo>
                    <a:cubicBezTo>
                      <a:pt x="210718" y="635839"/>
                      <a:pt x="210499" y="642167"/>
                      <a:pt x="209771" y="639684"/>
                    </a:cubicBezTo>
                    <a:cubicBezTo>
                      <a:pt x="206299" y="627930"/>
                      <a:pt x="187553" y="619347"/>
                      <a:pt x="186461" y="615488"/>
                    </a:cubicBezTo>
                    <a:cubicBezTo>
                      <a:pt x="182656" y="602048"/>
                      <a:pt x="161781" y="586061"/>
                      <a:pt x="156775" y="579327"/>
                    </a:cubicBezTo>
                    <a:cubicBezTo>
                      <a:pt x="152683" y="573819"/>
                      <a:pt x="149789" y="567181"/>
                      <a:pt x="143131" y="563933"/>
                    </a:cubicBezTo>
                    <a:cubicBezTo>
                      <a:pt x="124667" y="524670"/>
                      <a:pt x="125386" y="545026"/>
                      <a:pt x="171156" y="480796"/>
                    </a:cubicBezTo>
                    <a:cubicBezTo>
                      <a:pt x="175215" y="475097"/>
                      <a:pt x="181031" y="470673"/>
                      <a:pt x="185828" y="465456"/>
                    </a:cubicBezTo>
                    <a:cubicBezTo>
                      <a:pt x="195854" y="454559"/>
                      <a:pt x="197775" y="445342"/>
                      <a:pt x="209621" y="437743"/>
                    </a:cubicBezTo>
                    <a:cubicBezTo>
                      <a:pt x="213867" y="435014"/>
                      <a:pt x="212083" y="431524"/>
                      <a:pt x="221440" y="424485"/>
                    </a:cubicBezTo>
                    <a:cubicBezTo>
                      <a:pt x="184872" y="387737"/>
                      <a:pt x="113417" y="333294"/>
                      <a:pt x="143003" y="310418"/>
                    </a:cubicBezTo>
                    <a:cubicBezTo>
                      <a:pt x="143294" y="310190"/>
                      <a:pt x="185346" y="256221"/>
                      <a:pt x="187244" y="255829"/>
                    </a:cubicBezTo>
                    <a:cubicBezTo>
                      <a:pt x="195804" y="254057"/>
                      <a:pt x="196773" y="243774"/>
                      <a:pt x="204169" y="240703"/>
                    </a:cubicBezTo>
                    <a:cubicBezTo>
                      <a:pt x="209876" y="238330"/>
                      <a:pt x="207668" y="232202"/>
                      <a:pt x="210162" y="232289"/>
                    </a:cubicBezTo>
                    <a:cubicBezTo>
                      <a:pt x="214053" y="232421"/>
                      <a:pt x="214108" y="229427"/>
                      <a:pt x="214572" y="227159"/>
                    </a:cubicBezTo>
                    <a:cubicBezTo>
                      <a:pt x="203600" y="217213"/>
                      <a:pt x="204214" y="217413"/>
                      <a:pt x="196432" y="208721"/>
                    </a:cubicBezTo>
                    <a:cubicBezTo>
                      <a:pt x="195613" y="207805"/>
                      <a:pt x="160675" y="188497"/>
                      <a:pt x="155473" y="181599"/>
                    </a:cubicBezTo>
                    <a:cubicBezTo>
                      <a:pt x="147245" y="170683"/>
                      <a:pt x="147522" y="157057"/>
                      <a:pt x="156738" y="144683"/>
                    </a:cubicBezTo>
                    <a:cubicBezTo>
                      <a:pt x="161799" y="137885"/>
                      <a:pt x="159510" y="131685"/>
                      <a:pt x="165826" y="130350"/>
                    </a:cubicBezTo>
                    <a:cubicBezTo>
                      <a:pt x="166354" y="130240"/>
                      <a:pt x="164147" y="132751"/>
                      <a:pt x="178219" y="109493"/>
                    </a:cubicBezTo>
                    <a:cubicBezTo>
                      <a:pt x="180599" y="105561"/>
                      <a:pt x="179652" y="112509"/>
                      <a:pt x="197424" y="89875"/>
                    </a:cubicBezTo>
                    <a:cubicBezTo>
                      <a:pt x="203996" y="81506"/>
                      <a:pt x="115492" y="36384"/>
                      <a:pt x="126333" y="0"/>
                    </a:cubicBezTo>
                    <a:cubicBezTo>
                      <a:pt x="93511" y="1021"/>
                      <a:pt x="59834" y="2046"/>
                      <a:pt x="25510" y="3080"/>
                    </a:cubicBezTo>
                    <a:cubicBezTo>
                      <a:pt x="43131" y="17955"/>
                      <a:pt x="37101" y="20597"/>
                      <a:pt x="72044" y="47076"/>
                    </a:cubicBezTo>
                    <a:cubicBezTo>
                      <a:pt x="145402" y="102668"/>
                      <a:pt x="69755" y="121680"/>
                      <a:pt x="61162" y="134960"/>
                    </a:cubicBezTo>
                    <a:cubicBezTo>
                      <a:pt x="53262" y="147166"/>
                      <a:pt x="40765" y="156018"/>
                      <a:pt x="35531" y="170191"/>
                    </a:cubicBezTo>
                    <a:cubicBezTo>
                      <a:pt x="35431" y="170460"/>
                      <a:pt x="35144" y="170692"/>
                      <a:pt x="34962" y="170948"/>
                    </a:cubicBezTo>
                    <a:cubicBezTo>
                      <a:pt x="38011" y="173604"/>
                      <a:pt x="34507" y="187381"/>
                      <a:pt x="40173" y="195208"/>
                    </a:cubicBezTo>
                    <a:cubicBezTo>
                      <a:pt x="40915" y="196238"/>
                      <a:pt x="42148" y="197053"/>
                      <a:pt x="42512" y="198174"/>
                    </a:cubicBezTo>
                    <a:cubicBezTo>
                      <a:pt x="48734" y="217195"/>
                      <a:pt x="69218" y="223919"/>
                      <a:pt x="75016" y="258276"/>
                    </a:cubicBezTo>
                    <a:cubicBezTo>
                      <a:pt x="75371" y="260371"/>
                      <a:pt x="75990" y="264148"/>
                      <a:pt x="75357" y="264408"/>
                    </a:cubicBezTo>
                    <a:cubicBezTo>
                      <a:pt x="68034" y="267406"/>
                      <a:pt x="80245" y="266043"/>
                      <a:pt x="54504" y="287648"/>
                    </a:cubicBezTo>
                    <a:cubicBezTo>
                      <a:pt x="56721" y="298591"/>
                      <a:pt x="43090" y="299129"/>
                      <a:pt x="14801" y="338136"/>
                    </a:cubicBezTo>
                    <a:cubicBezTo>
                      <a:pt x="20058" y="342460"/>
                      <a:pt x="21719" y="341526"/>
                      <a:pt x="22447" y="343162"/>
                    </a:cubicBezTo>
                    <a:cubicBezTo>
                      <a:pt x="25710" y="350510"/>
                      <a:pt x="86420" y="414025"/>
                      <a:pt x="94917" y="423610"/>
                    </a:cubicBezTo>
                    <a:cubicBezTo>
                      <a:pt x="106686" y="436886"/>
                      <a:pt x="101357" y="446900"/>
                      <a:pt x="91044" y="450103"/>
                    </a:cubicBezTo>
                    <a:cubicBezTo>
                      <a:pt x="88692" y="457515"/>
                      <a:pt x="86835" y="456140"/>
                      <a:pt x="79753" y="466413"/>
                    </a:cubicBezTo>
                    <a:cubicBezTo>
                      <a:pt x="67725" y="483872"/>
                      <a:pt x="56220" y="486787"/>
                      <a:pt x="55779" y="489434"/>
                    </a:cubicBezTo>
                    <a:cubicBezTo>
                      <a:pt x="54864" y="494952"/>
                      <a:pt x="14501" y="534392"/>
                      <a:pt x="8111" y="545978"/>
                    </a:cubicBezTo>
                    <a:cubicBezTo>
                      <a:pt x="-1077" y="562630"/>
                      <a:pt x="-7116" y="543117"/>
                      <a:pt x="16608" y="570507"/>
                    </a:cubicBezTo>
                    <a:cubicBezTo>
                      <a:pt x="17632" y="571687"/>
                      <a:pt x="18497" y="573154"/>
                      <a:pt x="19776" y="573933"/>
                    </a:cubicBezTo>
                    <a:cubicBezTo>
                      <a:pt x="35486" y="583478"/>
                      <a:pt x="53471" y="608914"/>
                      <a:pt x="58532" y="610977"/>
                    </a:cubicBezTo>
                    <a:cubicBezTo>
                      <a:pt x="60471" y="611770"/>
                      <a:pt x="62787" y="613483"/>
                      <a:pt x="63433" y="615310"/>
                    </a:cubicBezTo>
                    <a:cubicBezTo>
                      <a:pt x="67415" y="626572"/>
                      <a:pt x="81897" y="626012"/>
                      <a:pt x="88491" y="643429"/>
                    </a:cubicBezTo>
                    <a:cubicBezTo>
                      <a:pt x="103605" y="646965"/>
                      <a:pt x="109599" y="665525"/>
                      <a:pt x="95441" y="675403"/>
                    </a:cubicBezTo>
                    <a:cubicBezTo>
                      <a:pt x="93424" y="676806"/>
                      <a:pt x="74834" y="699549"/>
                      <a:pt x="65204" y="708593"/>
                    </a:cubicBezTo>
                    <a:cubicBezTo>
                      <a:pt x="62883" y="710770"/>
                      <a:pt x="61153" y="712693"/>
                      <a:pt x="59806" y="714411"/>
                    </a:cubicBezTo>
                    <a:cubicBezTo>
                      <a:pt x="90571" y="714962"/>
                      <a:pt x="120913" y="715504"/>
                      <a:pt x="150731" y="716037"/>
                    </a:cubicBezTo>
                    <a:cubicBezTo>
                      <a:pt x="159300" y="707057"/>
                      <a:pt x="197278" y="670086"/>
                      <a:pt x="197324" y="67000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2941089" y="2616762"/>
                <a:ext cx="138215" cy="433523"/>
              </a:xfrm>
              <a:custGeom>
                <a:rect b="b" l="l" r="r" t="t"/>
                <a:pathLst>
                  <a:path extrusionOk="0" h="433523" w="138215">
                    <a:moveTo>
                      <a:pt x="16466" y="11276"/>
                    </a:moveTo>
                    <a:cubicBezTo>
                      <a:pt x="14718" y="13230"/>
                      <a:pt x="12306" y="14397"/>
                      <a:pt x="11273" y="17244"/>
                    </a:cubicBezTo>
                    <a:cubicBezTo>
                      <a:pt x="8306" y="25440"/>
                      <a:pt x="-1211" y="22037"/>
                      <a:pt x="5803" y="27522"/>
                    </a:cubicBezTo>
                    <a:cubicBezTo>
                      <a:pt x="28726" y="45445"/>
                      <a:pt x="18919" y="46188"/>
                      <a:pt x="55577" y="73970"/>
                    </a:cubicBezTo>
                    <a:cubicBezTo>
                      <a:pt x="127196" y="128245"/>
                      <a:pt x="52596" y="147580"/>
                      <a:pt x="45010" y="159298"/>
                    </a:cubicBezTo>
                    <a:cubicBezTo>
                      <a:pt x="37341" y="171148"/>
                      <a:pt x="25203" y="179741"/>
                      <a:pt x="20125" y="193504"/>
                    </a:cubicBezTo>
                    <a:cubicBezTo>
                      <a:pt x="20029" y="193764"/>
                      <a:pt x="19751" y="193991"/>
                      <a:pt x="19569" y="194237"/>
                    </a:cubicBezTo>
                    <a:cubicBezTo>
                      <a:pt x="22528" y="196816"/>
                      <a:pt x="19128" y="210192"/>
                      <a:pt x="24630" y="217792"/>
                    </a:cubicBezTo>
                    <a:cubicBezTo>
                      <a:pt x="25349" y="218789"/>
                      <a:pt x="26546" y="219582"/>
                      <a:pt x="26906" y="220671"/>
                    </a:cubicBezTo>
                    <a:cubicBezTo>
                      <a:pt x="29841" y="229651"/>
                      <a:pt x="36950" y="235933"/>
                      <a:pt x="41678" y="243742"/>
                    </a:cubicBezTo>
                    <a:cubicBezTo>
                      <a:pt x="48345" y="254763"/>
                      <a:pt x="54148" y="252672"/>
                      <a:pt x="54357" y="267866"/>
                    </a:cubicBezTo>
                    <a:cubicBezTo>
                      <a:pt x="56432" y="268932"/>
                      <a:pt x="56633" y="270645"/>
                      <a:pt x="56974" y="275880"/>
                    </a:cubicBezTo>
                    <a:cubicBezTo>
                      <a:pt x="57047" y="276955"/>
                      <a:pt x="58276" y="277921"/>
                      <a:pt x="58467" y="279023"/>
                    </a:cubicBezTo>
                    <a:cubicBezTo>
                      <a:pt x="58808" y="281055"/>
                      <a:pt x="59413" y="284723"/>
                      <a:pt x="58794" y="284973"/>
                    </a:cubicBezTo>
                    <a:cubicBezTo>
                      <a:pt x="51718" y="287871"/>
                      <a:pt x="63546" y="286563"/>
                      <a:pt x="38547" y="307539"/>
                    </a:cubicBezTo>
                    <a:cubicBezTo>
                      <a:pt x="40704" y="318218"/>
                      <a:pt x="27638" y="318446"/>
                      <a:pt x="0" y="356556"/>
                    </a:cubicBezTo>
                    <a:cubicBezTo>
                      <a:pt x="5106" y="360757"/>
                      <a:pt x="6717" y="359850"/>
                      <a:pt x="7423" y="361436"/>
                    </a:cubicBezTo>
                    <a:cubicBezTo>
                      <a:pt x="10062" y="367367"/>
                      <a:pt x="60447" y="421032"/>
                      <a:pt x="72193" y="433524"/>
                    </a:cubicBezTo>
                    <a:cubicBezTo>
                      <a:pt x="165675" y="367208"/>
                      <a:pt x="148540" y="386748"/>
                      <a:pt x="58858" y="259761"/>
                    </a:cubicBezTo>
                    <a:cubicBezTo>
                      <a:pt x="113302" y="227701"/>
                      <a:pt x="154511" y="213217"/>
                      <a:pt x="131884" y="188246"/>
                    </a:cubicBezTo>
                    <a:cubicBezTo>
                      <a:pt x="70395" y="99729"/>
                      <a:pt x="92044" y="126322"/>
                      <a:pt x="102311" y="91396"/>
                    </a:cubicBezTo>
                    <a:cubicBezTo>
                      <a:pt x="107335" y="80626"/>
                      <a:pt x="113129" y="71063"/>
                      <a:pt x="119104" y="60639"/>
                    </a:cubicBezTo>
                    <a:cubicBezTo>
                      <a:pt x="131010" y="43085"/>
                      <a:pt x="143762" y="656"/>
                      <a:pt x="111058" y="0"/>
                    </a:cubicBezTo>
                    <a:cubicBezTo>
                      <a:pt x="88076" y="1267"/>
                      <a:pt x="58567" y="2642"/>
                      <a:pt x="23583" y="4105"/>
                    </a:cubicBezTo>
                    <a:cubicBezTo>
                      <a:pt x="22109" y="5499"/>
                      <a:pt x="19629" y="7727"/>
                      <a:pt x="16466" y="1127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2613649" y="2628576"/>
                <a:ext cx="217737" cy="725244"/>
              </a:xfrm>
              <a:custGeom>
                <a:rect b="b" l="l" r="r" t="t"/>
                <a:pathLst>
                  <a:path extrusionOk="0" h="725244" w="217737">
                    <a:moveTo>
                      <a:pt x="204577" y="676018"/>
                    </a:moveTo>
                    <a:cubicBezTo>
                      <a:pt x="219386" y="663275"/>
                      <a:pt x="218262" y="665667"/>
                      <a:pt x="216828" y="664359"/>
                    </a:cubicBezTo>
                    <a:cubicBezTo>
                      <a:pt x="210925" y="658974"/>
                      <a:pt x="200827" y="645302"/>
                      <a:pt x="156641" y="606772"/>
                    </a:cubicBezTo>
                    <a:cubicBezTo>
                      <a:pt x="150051" y="601032"/>
                      <a:pt x="132461" y="591669"/>
                      <a:pt x="138501" y="576781"/>
                    </a:cubicBezTo>
                    <a:cubicBezTo>
                      <a:pt x="150360" y="547545"/>
                      <a:pt x="158229" y="549017"/>
                      <a:pt x="200294" y="487940"/>
                    </a:cubicBezTo>
                    <a:cubicBezTo>
                      <a:pt x="202096" y="485334"/>
                      <a:pt x="201391" y="488113"/>
                      <a:pt x="210620" y="479612"/>
                    </a:cubicBezTo>
                    <a:cubicBezTo>
                      <a:pt x="152609" y="430777"/>
                      <a:pt x="168264" y="429282"/>
                      <a:pt x="143944" y="417524"/>
                    </a:cubicBezTo>
                    <a:cubicBezTo>
                      <a:pt x="140012" y="415624"/>
                      <a:pt x="130359" y="401765"/>
                      <a:pt x="129553" y="391842"/>
                    </a:cubicBezTo>
                    <a:cubicBezTo>
                      <a:pt x="128525" y="379236"/>
                      <a:pt x="133221" y="379040"/>
                      <a:pt x="136594" y="374197"/>
                    </a:cubicBezTo>
                    <a:cubicBezTo>
                      <a:pt x="139570" y="360556"/>
                      <a:pt x="157242" y="344333"/>
                      <a:pt x="161137" y="333316"/>
                    </a:cubicBezTo>
                    <a:cubicBezTo>
                      <a:pt x="163326" y="327125"/>
                      <a:pt x="169843" y="327799"/>
                      <a:pt x="188325" y="305689"/>
                    </a:cubicBezTo>
                    <a:cubicBezTo>
                      <a:pt x="193613" y="299361"/>
                      <a:pt x="198578" y="292664"/>
                      <a:pt x="204208" y="286563"/>
                    </a:cubicBezTo>
                    <a:cubicBezTo>
                      <a:pt x="180506" y="264567"/>
                      <a:pt x="199725" y="289429"/>
                      <a:pt x="179678" y="262349"/>
                    </a:cubicBezTo>
                    <a:cubicBezTo>
                      <a:pt x="176174" y="257615"/>
                      <a:pt x="170603" y="254458"/>
                      <a:pt x="166676" y="249975"/>
                    </a:cubicBezTo>
                    <a:cubicBezTo>
                      <a:pt x="162949" y="245719"/>
                      <a:pt x="152058" y="221947"/>
                      <a:pt x="147666" y="219008"/>
                    </a:cubicBezTo>
                    <a:cubicBezTo>
                      <a:pt x="136671" y="211650"/>
                      <a:pt x="134864" y="202835"/>
                      <a:pt x="126104" y="193586"/>
                    </a:cubicBezTo>
                    <a:cubicBezTo>
                      <a:pt x="122367" y="189645"/>
                      <a:pt x="119669" y="184219"/>
                      <a:pt x="122313" y="177973"/>
                    </a:cubicBezTo>
                    <a:cubicBezTo>
                      <a:pt x="122750" y="176939"/>
                      <a:pt x="121412" y="164597"/>
                      <a:pt x="130828" y="160524"/>
                    </a:cubicBezTo>
                    <a:cubicBezTo>
                      <a:pt x="134960" y="158742"/>
                      <a:pt x="138314" y="153981"/>
                      <a:pt x="142915" y="147703"/>
                    </a:cubicBezTo>
                    <a:cubicBezTo>
                      <a:pt x="147593" y="141320"/>
                      <a:pt x="164710" y="134546"/>
                      <a:pt x="169416" y="128190"/>
                    </a:cubicBezTo>
                    <a:cubicBezTo>
                      <a:pt x="217975" y="62557"/>
                      <a:pt x="240525" y="98659"/>
                      <a:pt x="186104" y="47755"/>
                    </a:cubicBezTo>
                    <a:cubicBezTo>
                      <a:pt x="176433" y="38712"/>
                      <a:pt x="175118" y="27964"/>
                      <a:pt x="155226" y="18342"/>
                    </a:cubicBezTo>
                    <a:cubicBezTo>
                      <a:pt x="152395" y="16971"/>
                      <a:pt x="146110" y="9126"/>
                      <a:pt x="142820" y="0"/>
                    </a:cubicBezTo>
                    <a:cubicBezTo>
                      <a:pt x="102520" y="1362"/>
                      <a:pt x="59773" y="2761"/>
                      <a:pt x="15068" y="4178"/>
                    </a:cubicBezTo>
                    <a:cubicBezTo>
                      <a:pt x="7154" y="12492"/>
                      <a:pt x="17307" y="4027"/>
                      <a:pt x="3490" y="16110"/>
                    </a:cubicBezTo>
                    <a:cubicBezTo>
                      <a:pt x="-1889" y="20816"/>
                      <a:pt x="-9202" y="14761"/>
                      <a:pt x="51044" y="70312"/>
                    </a:cubicBezTo>
                    <a:cubicBezTo>
                      <a:pt x="81727" y="98631"/>
                      <a:pt x="99703" y="81446"/>
                      <a:pt x="29895" y="146090"/>
                    </a:cubicBezTo>
                    <a:cubicBezTo>
                      <a:pt x="28252" y="158838"/>
                      <a:pt x="12624" y="150583"/>
                      <a:pt x="36071" y="178674"/>
                    </a:cubicBezTo>
                    <a:cubicBezTo>
                      <a:pt x="40822" y="184365"/>
                      <a:pt x="58476" y="190196"/>
                      <a:pt x="62895" y="196156"/>
                    </a:cubicBezTo>
                    <a:cubicBezTo>
                      <a:pt x="83797" y="224352"/>
                      <a:pt x="87930" y="221445"/>
                      <a:pt x="86833" y="229924"/>
                    </a:cubicBezTo>
                    <a:cubicBezTo>
                      <a:pt x="104113" y="244344"/>
                      <a:pt x="25303" y="306701"/>
                      <a:pt x="10526" y="336341"/>
                    </a:cubicBezTo>
                    <a:cubicBezTo>
                      <a:pt x="28899" y="352966"/>
                      <a:pt x="27187" y="353741"/>
                      <a:pt x="29145" y="354930"/>
                    </a:cubicBezTo>
                    <a:cubicBezTo>
                      <a:pt x="44399" y="364196"/>
                      <a:pt x="61862" y="388894"/>
                      <a:pt x="66772" y="390894"/>
                    </a:cubicBezTo>
                    <a:cubicBezTo>
                      <a:pt x="68656" y="391664"/>
                      <a:pt x="70905" y="393327"/>
                      <a:pt x="71528" y="395104"/>
                    </a:cubicBezTo>
                    <a:cubicBezTo>
                      <a:pt x="76156" y="408202"/>
                      <a:pt x="102243" y="408831"/>
                      <a:pt x="98502" y="440554"/>
                    </a:cubicBezTo>
                    <a:cubicBezTo>
                      <a:pt x="80939" y="453702"/>
                      <a:pt x="79661" y="466796"/>
                      <a:pt x="65971" y="476823"/>
                    </a:cubicBezTo>
                    <a:cubicBezTo>
                      <a:pt x="53829" y="485712"/>
                      <a:pt x="16734" y="526925"/>
                      <a:pt x="11873" y="537076"/>
                    </a:cubicBezTo>
                    <a:cubicBezTo>
                      <a:pt x="6180" y="548967"/>
                      <a:pt x="-7682" y="533859"/>
                      <a:pt x="42056" y="585191"/>
                    </a:cubicBezTo>
                    <a:cubicBezTo>
                      <a:pt x="43803" y="587000"/>
                      <a:pt x="44331" y="589965"/>
                      <a:pt x="46038" y="591833"/>
                    </a:cubicBezTo>
                    <a:cubicBezTo>
                      <a:pt x="49783" y="595929"/>
                      <a:pt x="77440" y="625401"/>
                      <a:pt x="82291" y="627005"/>
                    </a:cubicBezTo>
                    <a:cubicBezTo>
                      <a:pt x="87839" y="628850"/>
                      <a:pt x="101824" y="638185"/>
                      <a:pt x="100017" y="643306"/>
                    </a:cubicBezTo>
                    <a:cubicBezTo>
                      <a:pt x="109092" y="666692"/>
                      <a:pt x="93109" y="675959"/>
                      <a:pt x="87284" y="682747"/>
                    </a:cubicBezTo>
                    <a:cubicBezTo>
                      <a:pt x="73794" y="698410"/>
                      <a:pt x="62444" y="699964"/>
                      <a:pt x="61748" y="702465"/>
                    </a:cubicBezTo>
                    <a:cubicBezTo>
                      <a:pt x="60474" y="707044"/>
                      <a:pt x="56724" y="709786"/>
                      <a:pt x="53242" y="711695"/>
                    </a:cubicBezTo>
                    <a:cubicBezTo>
                      <a:pt x="39653" y="719149"/>
                      <a:pt x="45838" y="722151"/>
                      <a:pt x="40449" y="723249"/>
                    </a:cubicBezTo>
                    <a:cubicBezTo>
                      <a:pt x="81467" y="723964"/>
                      <a:pt x="121293" y="724639"/>
                      <a:pt x="159708" y="725245"/>
                    </a:cubicBezTo>
                    <a:cubicBezTo>
                      <a:pt x="165788" y="715818"/>
                      <a:pt x="178991" y="698023"/>
                      <a:pt x="204577" y="67601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830772" y="2671561"/>
                <a:ext cx="166486" cy="710551"/>
              </a:xfrm>
              <a:custGeom>
                <a:rect b="b" l="l" r="r" t="t"/>
                <a:pathLst>
                  <a:path extrusionOk="0" h="710551" w="166486">
                    <a:moveTo>
                      <a:pt x="94512" y="690337"/>
                    </a:moveTo>
                    <a:cubicBezTo>
                      <a:pt x="98972" y="688465"/>
                      <a:pt x="150867" y="626700"/>
                      <a:pt x="162432" y="617383"/>
                    </a:cubicBezTo>
                    <a:cubicBezTo>
                      <a:pt x="161585" y="615725"/>
                      <a:pt x="105426" y="560530"/>
                      <a:pt x="90366" y="547472"/>
                    </a:cubicBezTo>
                    <a:cubicBezTo>
                      <a:pt x="87326" y="544834"/>
                      <a:pt x="79057" y="529467"/>
                      <a:pt x="69031" y="522620"/>
                    </a:cubicBezTo>
                    <a:cubicBezTo>
                      <a:pt x="63816" y="519057"/>
                      <a:pt x="65013" y="516528"/>
                      <a:pt x="67120" y="512091"/>
                    </a:cubicBezTo>
                    <a:cubicBezTo>
                      <a:pt x="65136" y="503954"/>
                      <a:pt x="68572" y="493926"/>
                      <a:pt x="78010" y="489872"/>
                    </a:cubicBezTo>
                    <a:cubicBezTo>
                      <a:pt x="91436" y="466896"/>
                      <a:pt x="125195" y="432472"/>
                      <a:pt x="127830" y="426476"/>
                    </a:cubicBezTo>
                    <a:cubicBezTo>
                      <a:pt x="128677" y="424558"/>
                      <a:pt x="133141" y="424312"/>
                      <a:pt x="133692" y="423401"/>
                    </a:cubicBezTo>
                    <a:cubicBezTo>
                      <a:pt x="135125" y="421036"/>
                      <a:pt x="149247" y="402913"/>
                      <a:pt x="160497" y="392101"/>
                    </a:cubicBezTo>
                    <a:cubicBezTo>
                      <a:pt x="155186" y="387391"/>
                      <a:pt x="127976" y="363185"/>
                      <a:pt x="124130" y="356984"/>
                    </a:cubicBezTo>
                    <a:cubicBezTo>
                      <a:pt x="112129" y="337613"/>
                      <a:pt x="94763" y="334934"/>
                      <a:pt x="91586" y="330214"/>
                    </a:cubicBezTo>
                    <a:cubicBezTo>
                      <a:pt x="85793" y="321603"/>
                      <a:pt x="78233" y="305999"/>
                      <a:pt x="84318" y="297539"/>
                    </a:cubicBezTo>
                    <a:cubicBezTo>
                      <a:pt x="87395" y="293251"/>
                      <a:pt x="85442" y="285976"/>
                      <a:pt x="92323" y="284103"/>
                    </a:cubicBezTo>
                    <a:cubicBezTo>
                      <a:pt x="94085" y="278226"/>
                      <a:pt x="99386" y="274923"/>
                      <a:pt x="102522" y="270062"/>
                    </a:cubicBezTo>
                    <a:cubicBezTo>
                      <a:pt x="119220" y="244180"/>
                      <a:pt x="129045" y="242116"/>
                      <a:pt x="129528" y="238261"/>
                    </a:cubicBezTo>
                    <a:cubicBezTo>
                      <a:pt x="130706" y="228908"/>
                      <a:pt x="141092" y="221874"/>
                      <a:pt x="149525" y="217755"/>
                    </a:cubicBezTo>
                    <a:cubicBezTo>
                      <a:pt x="147918" y="215760"/>
                      <a:pt x="122783" y="172000"/>
                      <a:pt x="115715" y="165198"/>
                    </a:cubicBezTo>
                    <a:cubicBezTo>
                      <a:pt x="105822" y="155672"/>
                      <a:pt x="107806" y="147544"/>
                      <a:pt x="103068" y="135097"/>
                    </a:cubicBezTo>
                    <a:cubicBezTo>
                      <a:pt x="101762" y="131662"/>
                      <a:pt x="103318" y="128568"/>
                      <a:pt x="108279" y="113251"/>
                    </a:cubicBezTo>
                    <a:cubicBezTo>
                      <a:pt x="116967" y="113055"/>
                      <a:pt x="139695" y="88339"/>
                      <a:pt x="144132" y="83925"/>
                    </a:cubicBezTo>
                    <a:cubicBezTo>
                      <a:pt x="166914" y="61259"/>
                      <a:pt x="169895" y="62881"/>
                      <a:pt x="163619" y="60557"/>
                    </a:cubicBezTo>
                    <a:cubicBezTo>
                      <a:pt x="157780" y="58393"/>
                      <a:pt x="165572" y="58334"/>
                      <a:pt x="136309" y="38798"/>
                    </a:cubicBezTo>
                    <a:cubicBezTo>
                      <a:pt x="128267" y="33436"/>
                      <a:pt x="106258" y="6201"/>
                      <a:pt x="96260" y="0"/>
                    </a:cubicBezTo>
                    <a:cubicBezTo>
                      <a:pt x="76950" y="2747"/>
                      <a:pt x="60348" y="8201"/>
                      <a:pt x="49057" y="18155"/>
                    </a:cubicBezTo>
                    <a:cubicBezTo>
                      <a:pt x="35531" y="30215"/>
                      <a:pt x="45248" y="44489"/>
                      <a:pt x="61335" y="83109"/>
                    </a:cubicBezTo>
                    <a:cubicBezTo>
                      <a:pt x="72272" y="116363"/>
                      <a:pt x="57563" y="108632"/>
                      <a:pt x="22643" y="123188"/>
                    </a:cubicBezTo>
                    <a:cubicBezTo>
                      <a:pt x="-28410" y="140459"/>
                      <a:pt x="46790" y="177763"/>
                      <a:pt x="79594" y="230361"/>
                    </a:cubicBezTo>
                    <a:cubicBezTo>
                      <a:pt x="-7171" y="341362"/>
                      <a:pt x="-33039" y="294450"/>
                      <a:pt x="97125" y="428881"/>
                    </a:cubicBezTo>
                    <a:cubicBezTo>
                      <a:pt x="-18157" y="564243"/>
                      <a:pt x="-43825" y="503585"/>
                      <a:pt x="91695" y="596836"/>
                    </a:cubicBezTo>
                    <a:cubicBezTo>
                      <a:pt x="46622" y="658427"/>
                      <a:pt x="16240" y="695535"/>
                      <a:pt x="29183" y="710552"/>
                    </a:cubicBezTo>
                    <a:cubicBezTo>
                      <a:pt x="43050" y="705987"/>
                      <a:pt x="60908" y="701868"/>
                      <a:pt x="82261" y="698155"/>
                    </a:cubicBezTo>
                    <a:cubicBezTo>
                      <a:pt x="85465" y="692169"/>
                      <a:pt x="90157" y="692164"/>
                      <a:pt x="94512" y="69033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2782109" y="2623423"/>
                <a:ext cx="197650" cy="732411"/>
              </a:xfrm>
              <a:custGeom>
                <a:rect b="b" l="l" r="r" t="t"/>
                <a:pathLst>
                  <a:path extrusionOk="0" h="732411" w="197650">
                    <a:moveTo>
                      <a:pt x="186323" y="671125"/>
                    </a:moveTo>
                    <a:cubicBezTo>
                      <a:pt x="189772" y="666815"/>
                      <a:pt x="188462" y="669626"/>
                      <a:pt x="193572" y="665516"/>
                    </a:cubicBezTo>
                    <a:cubicBezTo>
                      <a:pt x="193427" y="665220"/>
                      <a:pt x="144617" y="615647"/>
                      <a:pt x="121507" y="595606"/>
                    </a:cubicBezTo>
                    <a:cubicBezTo>
                      <a:pt x="118467" y="592968"/>
                      <a:pt x="110193" y="577605"/>
                      <a:pt x="100172" y="570753"/>
                    </a:cubicBezTo>
                    <a:cubicBezTo>
                      <a:pt x="94934" y="567177"/>
                      <a:pt x="96154" y="564653"/>
                      <a:pt x="98261" y="560224"/>
                    </a:cubicBezTo>
                    <a:cubicBezTo>
                      <a:pt x="96277" y="552087"/>
                      <a:pt x="99712" y="542055"/>
                      <a:pt x="109151" y="538005"/>
                    </a:cubicBezTo>
                    <a:cubicBezTo>
                      <a:pt x="121243" y="517307"/>
                      <a:pt x="175218" y="456017"/>
                      <a:pt x="191643" y="440230"/>
                    </a:cubicBezTo>
                    <a:cubicBezTo>
                      <a:pt x="186159" y="435369"/>
                      <a:pt x="159112" y="411296"/>
                      <a:pt x="155276" y="405113"/>
                    </a:cubicBezTo>
                    <a:cubicBezTo>
                      <a:pt x="143275" y="385741"/>
                      <a:pt x="125908" y="383062"/>
                      <a:pt x="122731" y="378343"/>
                    </a:cubicBezTo>
                    <a:cubicBezTo>
                      <a:pt x="116938" y="369732"/>
                      <a:pt x="109379" y="354128"/>
                      <a:pt x="115464" y="345667"/>
                    </a:cubicBezTo>
                    <a:cubicBezTo>
                      <a:pt x="118540" y="341380"/>
                      <a:pt x="116588" y="334104"/>
                      <a:pt x="123469" y="332232"/>
                    </a:cubicBezTo>
                    <a:cubicBezTo>
                      <a:pt x="125230" y="326355"/>
                      <a:pt x="130532" y="323052"/>
                      <a:pt x="133668" y="318191"/>
                    </a:cubicBezTo>
                    <a:cubicBezTo>
                      <a:pt x="150365" y="292304"/>
                      <a:pt x="160191" y="290249"/>
                      <a:pt x="160678" y="286390"/>
                    </a:cubicBezTo>
                    <a:cubicBezTo>
                      <a:pt x="161852" y="277037"/>
                      <a:pt x="172246" y="270003"/>
                      <a:pt x="180675" y="265884"/>
                    </a:cubicBezTo>
                    <a:cubicBezTo>
                      <a:pt x="179050" y="263879"/>
                      <a:pt x="153942" y="220142"/>
                      <a:pt x="146861" y="213327"/>
                    </a:cubicBezTo>
                    <a:cubicBezTo>
                      <a:pt x="136967" y="203800"/>
                      <a:pt x="138951" y="195673"/>
                      <a:pt x="134214" y="183226"/>
                    </a:cubicBezTo>
                    <a:cubicBezTo>
                      <a:pt x="132907" y="179791"/>
                      <a:pt x="134464" y="176697"/>
                      <a:pt x="139425" y="161380"/>
                    </a:cubicBezTo>
                    <a:cubicBezTo>
                      <a:pt x="150547" y="161130"/>
                      <a:pt x="185399" y="119839"/>
                      <a:pt x="193222" y="115074"/>
                    </a:cubicBezTo>
                    <a:cubicBezTo>
                      <a:pt x="200567" y="110595"/>
                      <a:pt x="197077" y="109543"/>
                      <a:pt x="194765" y="108686"/>
                    </a:cubicBezTo>
                    <a:cubicBezTo>
                      <a:pt x="188930" y="106522"/>
                      <a:pt x="196717" y="106463"/>
                      <a:pt x="167454" y="86927"/>
                    </a:cubicBezTo>
                    <a:cubicBezTo>
                      <a:pt x="158903" y="81219"/>
                      <a:pt x="133668" y="49755"/>
                      <a:pt x="125234" y="47026"/>
                    </a:cubicBezTo>
                    <a:cubicBezTo>
                      <a:pt x="122727" y="46215"/>
                      <a:pt x="110599" y="31946"/>
                      <a:pt x="110872" y="25345"/>
                    </a:cubicBezTo>
                    <a:cubicBezTo>
                      <a:pt x="108814" y="20073"/>
                      <a:pt x="109579" y="5321"/>
                      <a:pt x="118718" y="0"/>
                    </a:cubicBezTo>
                    <a:cubicBezTo>
                      <a:pt x="91143" y="1052"/>
                      <a:pt x="61320" y="2137"/>
                      <a:pt x="29586" y="3253"/>
                    </a:cubicBezTo>
                    <a:cubicBezTo>
                      <a:pt x="49023" y="26306"/>
                      <a:pt x="98625" y="72034"/>
                      <a:pt x="101369" y="84977"/>
                    </a:cubicBezTo>
                    <a:cubicBezTo>
                      <a:pt x="103107" y="93032"/>
                      <a:pt x="96923" y="93164"/>
                      <a:pt x="100190" y="97697"/>
                    </a:cubicBezTo>
                    <a:cubicBezTo>
                      <a:pt x="85609" y="106508"/>
                      <a:pt x="79579" y="113547"/>
                      <a:pt x="56929" y="136532"/>
                    </a:cubicBezTo>
                    <a:cubicBezTo>
                      <a:pt x="40677" y="153020"/>
                      <a:pt x="19642" y="159626"/>
                      <a:pt x="4323" y="180752"/>
                    </a:cubicBezTo>
                    <a:cubicBezTo>
                      <a:pt x="2954" y="182643"/>
                      <a:pt x="1556" y="184342"/>
                      <a:pt x="0" y="185691"/>
                    </a:cubicBezTo>
                    <a:cubicBezTo>
                      <a:pt x="2680" y="191568"/>
                      <a:pt x="6167" y="197048"/>
                      <a:pt x="12424" y="200365"/>
                    </a:cubicBezTo>
                    <a:cubicBezTo>
                      <a:pt x="17849" y="203245"/>
                      <a:pt x="51809" y="268996"/>
                      <a:pt x="81049" y="277174"/>
                    </a:cubicBezTo>
                    <a:cubicBezTo>
                      <a:pt x="84230" y="284837"/>
                      <a:pt x="86442" y="286076"/>
                      <a:pt x="84312" y="288869"/>
                    </a:cubicBezTo>
                    <a:cubicBezTo>
                      <a:pt x="79633" y="312373"/>
                      <a:pt x="80676" y="310250"/>
                      <a:pt x="80375" y="310304"/>
                    </a:cubicBezTo>
                    <a:cubicBezTo>
                      <a:pt x="73913" y="311416"/>
                      <a:pt x="74764" y="319594"/>
                      <a:pt x="69330" y="321603"/>
                    </a:cubicBezTo>
                    <a:cubicBezTo>
                      <a:pt x="54867" y="326952"/>
                      <a:pt x="9457" y="379946"/>
                      <a:pt x="3714" y="387536"/>
                    </a:cubicBezTo>
                    <a:cubicBezTo>
                      <a:pt x="8806" y="391641"/>
                      <a:pt x="10390" y="390762"/>
                      <a:pt x="11100" y="392361"/>
                    </a:cubicBezTo>
                    <a:cubicBezTo>
                      <a:pt x="17899" y="407651"/>
                      <a:pt x="33436" y="415168"/>
                      <a:pt x="42902" y="428289"/>
                    </a:cubicBezTo>
                    <a:cubicBezTo>
                      <a:pt x="49611" y="437588"/>
                      <a:pt x="58257" y="445711"/>
                      <a:pt x="66267" y="454053"/>
                    </a:cubicBezTo>
                    <a:cubicBezTo>
                      <a:pt x="99449" y="488614"/>
                      <a:pt x="91166" y="485266"/>
                      <a:pt x="84207" y="499061"/>
                    </a:cubicBezTo>
                    <a:cubicBezTo>
                      <a:pt x="73389" y="520469"/>
                      <a:pt x="69139" y="512998"/>
                      <a:pt x="40313" y="552867"/>
                    </a:cubicBezTo>
                    <a:cubicBezTo>
                      <a:pt x="25932" y="572767"/>
                      <a:pt x="22218" y="568152"/>
                      <a:pt x="17175" y="576544"/>
                    </a:cubicBezTo>
                    <a:cubicBezTo>
                      <a:pt x="41027" y="607820"/>
                      <a:pt x="56837" y="613192"/>
                      <a:pt x="64774" y="630796"/>
                    </a:cubicBezTo>
                    <a:cubicBezTo>
                      <a:pt x="68183" y="638359"/>
                      <a:pt x="81813" y="640263"/>
                      <a:pt x="85932" y="651475"/>
                    </a:cubicBezTo>
                    <a:cubicBezTo>
                      <a:pt x="87575" y="655949"/>
                      <a:pt x="108582" y="656942"/>
                      <a:pt x="97792" y="671384"/>
                    </a:cubicBezTo>
                    <a:cubicBezTo>
                      <a:pt x="96318" y="679631"/>
                      <a:pt x="93632" y="685335"/>
                      <a:pt x="87256" y="692169"/>
                    </a:cubicBezTo>
                    <a:cubicBezTo>
                      <a:pt x="63009" y="711600"/>
                      <a:pt x="50307" y="723705"/>
                      <a:pt x="42001" y="731176"/>
                    </a:cubicBezTo>
                    <a:cubicBezTo>
                      <a:pt x="73854" y="731646"/>
                      <a:pt x="104582" y="732065"/>
                      <a:pt x="133982" y="732411"/>
                    </a:cubicBezTo>
                    <a:cubicBezTo>
                      <a:pt x="132343" y="727545"/>
                      <a:pt x="152846" y="712971"/>
                      <a:pt x="186323" y="67112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1275503" y="2666764"/>
                <a:ext cx="199479" cy="675507"/>
              </a:xfrm>
              <a:custGeom>
                <a:rect b="b" l="l" r="r" t="t"/>
                <a:pathLst>
                  <a:path extrusionOk="0" h="675507" w="199479">
                    <a:moveTo>
                      <a:pt x="104773" y="537832"/>
                    </a:moveTo>
                    <a:cubicBezTo>
                      <a:pt x="97305" y="532388"/>
                      <a:pt x="92809" y="530725"/>
                      <a:pt x="95735" y="524788"/>
                    </a:cubicBezTo>
                    <a:cubicBezTo>
                      <a:pt x="97546" y="521112"/>
                      <a:pt x="93209" y="510305"/>
                      <a:pt x="103576" y="502291"/>
                    </a:cubicBezTo>
                    <a:cubicBezTo>
                      <a:pt x="105501" y="500797"/>
                      <a:pt x="159130" y="434795"/>
                      <a:pt x="159262" y="434485"/>
                    </a:cubicBezTo>
                    <a:cubicBezTo>
                      <a:pt x="160132" y="432508"/>
                      <a:pt x="164737" y="432253"/>
                      <a:pt x="165302" y="431314"/>
                    </a:cubicBezTo>
                    <a:cubicBezTo>
                      <a:pt x="170321" y="423027"/>
                      <a:pt x="178240" y="417050"/>
                      <a:pt x="183133" y="408690"/>
                    </a:cubicBezTo>
                    <a:cubicBezTo>
                      <a:pt x="191939" y="393637"/>
                      <a:pt x="205614" y="411441"/>
                      <a:pt x="162180" y="370807"/>
                    </a:cubicBezTo>
                    <a:cubicBezTo>
                      <a:pt x="152518" y="361773"/>
                      <a:pt x="151175" y="351007"/>
                      <a:pt x="131301" y="341394"/>
                    </a:cubicBezTo>
                    <a:cubicBezTo>
                      <a:pt x="113484" y="332779"/>
                      <a:pt x="109215" y="308969"/>
                      <a:pt x="114453" y="301685"/>
                    </a:cubicBezTo>
                    <a:cubicBezTo>
                      <a:pt x="117625" y="297270"/>
                      <a:pt x="115614" y="289775"/>
                      <a:pt x="122695" y="287848"/>
                    </a:cubicBezTo>
                    <a:cubicBezTo>
                      <a:pt x="123273" y="285930"/>
                      <a:pt x="144326" y="255519"/>
                      <a:pt x="158175" y="244303"/>
                    </a:cubicBezTo>
                    <a:cubicBezTo>
                      <a:pt x="165789" y="238134"/>
                      <a:pt x="153292" y="239656"/>
                      <a:pt x="178067" y="221500"/>
                    </a:cubicBezTo>
                    <a:cubicBezTo>
                      <a:pt x="182186" y="218484"/>
                      <a:pt x="182040" y="220425"/>
                      <a:pt x="180998" y="218680"/>
                    </a:cubicBezTo>
                    <a:cubicBezTo>
                      <a:pt x="120770" y="118317"/>
                      <a:pt x="156987" y="195331"/>
                      <a:pt x="133768" y="134377"/>
                    </a:cubicBezTo>
                    <a:cubicBezTo>
                      <a:pt x="132421" y="130842"/>
                      <a:pt x="134027" y="127653"/>
                      <a:pt x="139133" y="111880"/>
                    </a:cubicBezTo>
                    <a:cubicBezTo>
                      <a:pt x="148604" y="111661"/>
                      <a:pt x="199298" y="59564"/>
                      <a:pt x="199480" y="59259"/>
                    </a:cubicBezTo>
                    <a:cubicBezTo>
                      <a:pt x="195825" y="57104"/>
                      <a:pt x="194970" y="57751"/>
                      <a:pt x="192439" y="54721"/>
                    </a:cubicBezTo>
                    <a:cubicBezTo>
                      <a:pt x="179774" y="39600"/>
                      <a:pt x="163700" y="36060"/>
                      <a:pt x="155085" y="22843"/>
                    </a:cubicBezTo>
                    <a:cubicBezTo>
                      <a:pt x="150279" y="15472"/>
                      <a:pt x="140631" y="7513"/>
                      <a:pt x="131761" y="0"/>
                    </a:cubicBezTo>
                    <a:cubicBezTo>
                      <a:pt x="105829" y="665"/>
                      <a:pt x="81099" y="1294"/>
                      <a:pt x="57725" y="1886"/>
                    </a:cubicBezTo>
                    <a:cubicBezTo>
                      <a:pt x="70914" y="17226"/>
                      <a:pt x="96167" y="39213"/>
                      <a:pt x="98425" y="49833"/>
                    </a:cubicBezTo>
                    <a:cubicBezTo>
                      <a:pt x="100113" y="57655"/>
                      <a:pt x="94106" y="57783"/>
                      <a:pt x="97282" y="62184"/>
                    </a:cubicBezTo>
                    <a:cubicBezTo>
                      <a:pt x="83129" y="70735"/>
                      <a:pt x="77272" y="77574"/>
                      <a:pt x="55277" y="99889"/>
                    </a:cubicBezTo>
                    <a:cubicBezTo>
                      <a:pt x="39498" y="115894"/>
                      <a:pt x="19073" y="122308"/>
                      <a:pt x="4201" y="142824"/>
                    </a:cubicBezTo>
                    <a:cubicBezTo>
                      <a:pt x="2872" y="144660"/>
                      <a:pt x="1515" y="146309"/>
                      <a:pt x="0" y="147617"/>
                    </a:cubicBezTo>
                    <a:cubicBezTo>
                      <a:pt x="2603" y="153321"/>
                      <a:pt x="5989" y="158642"/>
                      <a:pt x="12060" y="161868"/>
                    </a:cubicBezTo>
                    <a:cubicBezTo>
                      <a:pt x="17285" y="164647"/>
                      <a:pt x="50361" y="228521"/>
                      <a:pt x="78691" y="236439"/>
                    </a:cubicBezTo>
                    <a:cubicBezTo>
                      <a:pt x="81777" y="243879"/>
                      <a:pt x="83930" y="245082"/>
                      <a:pt x="81859" y="247792"/>
                    </a:cubicBezTo>
                    <a:cubicBezTo>
                      <a:pt x="77317" y="270613"/>
                      <a:pt x="78327" y="268554"/>
                      <a:pt x="78036" y="268604"/>
                    </a:cubicBezTo>
                    <a:cubicBezTo>
                      <a:pt x="71760" y="269684"/>
                      <a:pt x="72589" y="277625"/>
                      <a:pt x="67309" y="279575"/>
                    </a:cubicBezTo>
                    <a:cubicBezTo>
                      <a:pt x="53265" y="284773"/>
                      <a:pt x="9202" y="336196"/>
                      <a:pt x="3600" y="343590"/>
                    </a:cubicBezTo>
                    <a:cubicBezTo>
                      <a:pt x="8542" y="347572"/>
                      <a:pt x="10080" y="346720"/>
                      <a:pt x="10772" y="348273"/>
                    </a:cubicBezTo>
                    <a:cubicBezTo>
                      <a:pt x="17371" y="363117"/>
                      <a:pt x="32462" y="370415"/>
                      <a:pt x="41651" y="383158"/>
                    </a:cubicBezTo>
                    <a:cubicBezTo>
                      <a:pt x="48159" y="392188"/>
                      <a:pt x="56555" y="400070"/>
                      <a:pt x="64333" y="408170"/>
                    </a:cubicBezTo>
                    <a:cubicBezTo>
                      <a:pt x="96550" y="441729"/>
                      <a:pt x="88503" y="438476"/>
                      <a:pt x="81750" y="451871"/>
                    </a:cubicBezTo>
                    <a:cubicBezTo>
                      <a:pt x="71251" y="472659"/>
                      <a:pt x="67118" y="465402"/>
                      <a:pt x="39130" y="504114"/>
                    </a:cubicBezTo>
                    <a:cubicBezTo>
                      <a:pt x="25167" y="523435"/>
                      <a:pt x="21563" y="518952"/>
                      <a:pt x="16661" y="527103"/>
                    </a:cubicBezTo>
                    <a:cubicBezTo>
                      <a:pt x="39817" y="557468"/>
                      <a:pt x="55167" y="562685"/>
                      <a:pt x="62872" y="579774"/>
                    </a:cubicBezTo>
                    <a:cubicBezTo>
                      <a:pt x="66185" y="587118"/>
                      <a:pt x="79415" y="588968"/>
                      <a:pt x="83411" y="599852"/>
                    </a:cubicBezTo>
                    <a:cubicBezTo>
                      <a:pt x="85013" y="604198"/>
                      <a:pt x="105406" y="605159"/>
                      <a:pt x="94934" y="619183"/>
                    </a:cubicBezTo>
                    <a:cubicBezTo>
                      <a:pt x="93487" y="627256"/>
                      <a:pt x="90856" y="632773"/>
                      <a:pt x="84703" y="639361"/>
                    </a:cubicBezTo>
                    <a:cubicBezTo>
                      <a:pt x="54680" y="663425"/>
                      <a:pt x="48887" y="672109"/>
                      <a:pt x="40194" y="675508"/>
                    </a:cubicBezTo>
                    <a:cubicBezTo>
                      <a:pt x="77258" y="674628"/>
                      <a:pt x="115741" y="673936"/>
                      <a:pt x="155408" y="673416"/>
                    </a:cubicBezTo>
                    <a:cubicBezTo>
                      <a:pt x="165943" y="661371"/>
                      <a:pt x="189609" y="634395"/>
                      <a:pt x="189845" y="634290"/>
                    </a:cubicBezTo>
                    <a:cubicBezTo>
                      <a:pt x="203658" y="628222"/>
                      <a:pt x="128056" y="574188"/>
                      <a:pt x="104773" y="537832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1628106" y="2657492"/>
                <a:ext cx="182505" cy="681699"/>
              </a:xfrm>
              <a:custGeom>
                <a:rect b="b" l="l" r="r" t="t"/>
                <a:pathLst>
                  <a:path extrusionOk="0" h="681699" w="182505">
                    <a:moveTo>
                      <a:pt x="181435" y="635447"/>
                    </a:moveTo>
                    <a:cubicBezTo>
                      <a:pt x="175541" y="630071"/>
                      <a:pt x="165434" y="616394"/>
                      <a:pt x="121248" y="577860"/>
                    </a:cubicBezTo>
                    <a:cubicBezTo>
                      <a:pt x="82810" y="544461"/>
                      <a:pt x="103039" y="548835"/>
                      <a:pt x="164901" y="459028"/>
                    </a:cubicBezTo>
                    <a:cubicBezTo>
                      <a:pt x="174440" y="445192"/>
                      <a:pt x="190136" y="465447"/>
                      <a:pt x="139429" y="418020"/>
                    </a:cubicBezTo>
                    <a:cubicBezTo>
                      <a:pt x="129790" y="408999"/>
                      <a:pt x="128379" y="398193"/>
                      <a:pt x="108551" y="388607"/>
                    </a:cubicBezTo>
                    <a:cubicBezTo>
                      <a:pt x="104618" y="386707"/>
                      <a:pt x="94966" y="372848"/>
                      <a:pt x="94160" y="362925"/>
                    </a:cubicBezTo>
                    <a:cubicBezTo>
                      <a:pt x="93132" y="350319"/>
                      <a:pt x="97837" y="350114"/>
                      <a:pt x="101201" y="345280"/>
                    </a:cubicBezTo>
                    <a:cubicBezTo>
                      <a:pt x="104177" y="331631"/>
                      <a:pt x="121844" y="315430"/>
                      <a:pt x="125744" y="304400"/>
                    </a:cubicBezTo>
                    <a:cubicBezTo>
                      <a:pt x="127933" y="298213"/>
                      <a:pt x="134459" y="298873"/>
                      <a:pt x="152932" y="276773"/>
                    </a:cubicBezTo>
                    <a:cubicBezTo>
                      <a:pt x="158220" y="270445"/>
                      <a:pt x="163185" y="263747"/>
                      <a:pt x="168815" y="257647"/>
                    </a:cubicBezTo>
                    <a:cubicBezTo>
                      <a:pt x="147912" y="238243"/>
                      <a:pt x="163449" y="259319"/>
                      <a:pt x="144290" y="233432"/>
                    </a:cubicBezTo>
                    <a:cubicBezTo>
                      <a:pt x="140785" y="228699"/>
                      <a:pt x="135215" y="225541"/>
                      <a:pt x="131287" y="221058"/>
                    </a:cubicBezTo>
                    <a:cubicBezTo>
                      <a:pt x="127560" y="216803"/>
                      <a:pt x="116670" y="193030"/>
                      <a:pt x="112278" y="190092"/>
                    </a:cubicBezTo>
                    <a:cubicBezTo>
                      <a:pt x="101283" y="182734"/>
                      <a:pt x="99476" y="173918"/>
                      <a:pt x="90715" y="164669"/>
                    </a:cubicBezTo>
                    <a:cubicBezTo>
                      <a:pt x="86979" y="160729"/>
                      <a:pt x="84280" y="155303"/>
                      <a:pt x="86924" y="149056"/>
                    </a:cubicBezTo>
                    <a:cubicBezTo>
                      <a:pt x="87361" y="148022"/>
                      <a:pt x="86018" y="135680"/>
                      <a:pt x="95439" y="131607"/>
                    </a:cubicBezTo>
                    <a:cubicBezTo>
                      <a:pt x="99571" y="129821"/>
                      <a:pt x="102925" y="125065"/>
                      <a:pt x="107527" y="118787"/>
                    </a:cubicBezTo>
                    <a:cubicBezTo>
                      <a:pt x="112205" y="112404"/>
                      <a:pt x="129321" y="105629"/>
                      <a:pt x="134027" y="99274"/>
                    </a:cubicBezTo>
                    <a:cubicBezTo>
                      <a:pt x="182659" y="33536"/>
                      <a:pt x="205451" y="70038"/>
                      <a:pt x="150716" y="18839"/>
                    </a:cubicBezTo>
                    <a:cubicBezTo>
                      <a:pt x="144203" y="12752"/>
                      <a:pt x="141882" y="6529"/>
                      <a:pt x="135137" y="0"/>
                    </a:cubicBezTo>
                    <a:cubicBezTo>
                      <a:pt x="90838" y="1180"/>
                      <a:pt x="47540" y="2319"/>
                      <a:pt x="5620" y="3417"/>
                    </a:cubicBezTo>
                    <a:cubicBezTo>
                      <a:pt x="23019" y="21212"/>
                      <a:pt x="-4424" y="-4492"/>
                      <a:pt x="45355" y="41400"/>
                    </a:cubicBezTo>
                    <a:cubicBezTo>
                      <a:pt x="75811" y="69510"/>
                      <a:pt x="94156" y="52407"/>
                      <a:pt x="24207" y="117178"/>
                    </a:cubicBezTo>
                    <a:cubicBezTo>
                      <a:pt x="22564" y="129921"/>
                      <a:pt x="6936" y="121666"/>
                      <a:pt x="30382" y="149762"/>
                    </a:cubicBezTo>
                    <a:cubicBezTo>
                      <a:pt x="35134" y="155453"/>
                      <a:pt x="52787" y="161284"/>
                      <a:pt x="57206" y="167244"/>
                    </a:cubicBezTo>
                    <a:cubicBezTo>
                      <a:pt x="78109" y="195440"/>
                      <a:pt x="82246" y="192534"/>
                      <a:pt x="81144" y="201012"/>
                    </a:cubicBezTo>
                    <a:cubicBezTo>
                      <a:pt x="98434" y="215423"/>
                      <a:pt x="19619" y="277784"/>
                      <a:pt x="4838" y="307430"/>
                    </a:cubicBezTo>
                    <a:cubicBezTo>
                      <a:pt x="23205" y="324054"/>
                      <a:pt x="21499" y="324829"/>
                      <a:pt x="23456" y="326018"/>
                    </a:cubicBezTo>
                    <a:cubicBezTo>
                      <a:pt x="38711" y="335284"/>
                      <a:pt x="56173" y="359982"/>
                      <a:pt x="61084" y="361982"/>
                    </a:cubicBezTo>
                    <a:cubicBezTo>
                      <a:pt x="62968" y="362752"/>
                      <a:pt x="65211" y="364415"/>
                      <a:pt x="65839" y="366192"/>
                    </a:cubicBezTo>
                    <a:cubicBezTo>
                      <a:pt x="70468" y="379290"/>
                      <a:pt x="96549" y="379919"/>
                      <a:pt x="92813" y="411642"/>
                    </a:cubicBezTo>
                    <a:cubicBezTo>
                      <a:pt x="75251" y="424790"/>
                      <a:pt x="73972" y="437884"/>
                      <a:pt x="60283" y="447912"/>
                    </a:cubicBezTo>
                    <a:cubicBezTo>
                      <a:pt x="48140" y="456800"/>
                      <a:pt x="11045" y="498013"/>
                      <a:pt x="6185" y="508164"/>
                    </a:cubicBezTo>
                    <a:cubicBezTo>
                      <a:pt x="496" y="520050"/>
                      <a:pt x="-13394" y="504929"/>
                      <a:pt x="36367" y="556279"/>
                    </a:cubicBezTo>
                    <a:cubicBezTo>
                      <a:pt x="38115" y="558088"/>
                      <a:pt x="38642" y="561054"/>
                      <a:pt x="40349" y="562921"/>
                    </a:cubicBezTo>
                    <a:cubicBezTo>
                      <a:pt x="44095" y="567017"/>
                      <a:pt x="71751" y="596490"/>
                      <a:pt x="76602" y="598093"/>
                    </a:cubicBezTo>
                    <a:cubicBezTo>
                      <a:pt x="82150" y="599938"/>
                      <a:pt x="96140" y="609273"/>
                      <a:pt x="94329" y="614394"/>
                    </a:cubicBezTo>
                    <a:cubicBezTo>
                      <a:pt x="103403" y="637775"/>
                      <a:pt x="87429" y="647038"/>
                      <a:pt x="81595" y="653830"/>
                    </a:cubicBezTo>
                    <a:cubicBezTo>
                      <a:pt x="68169" y="669425"/>
                      <a:pt x="56756" y="671038"/>
                      <a:pt x="56059" y="673553"/>
                    </a:cubicBezTo>
                    <a:cubicBezTo>
                      <a:pt x="54899" y="677713"/>
                      <a:pt x="53629" y="680086"/>
                      <a:pt x="49119" y="681426"/>
                    </a:cubicBezTo>
                    <a:cubicBezTo>
                      <a:pt x="77535" y="681462"/>
                      <a:pt x="106248" y="681558"/>
                      <a:pt x="135192" y="681699"/>
                    </a:cubicBezTo>
                    <a:cubicBezTo>
                      <a:pt x="181016" y="631657"/>
                      <a:pt x="184416" y="638163"/>
                      <a:pt x="181435" y="63544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1761159" y="2649014"/>
                <a:ext cx="407396" cy="693694"/>
              </a:xfrm>
              <a:custGeom>
                <a:rect b="b" l="l" r="r" t="t"/>
                <a:pathLst>
                  <a:path extrusionOk="0" h="693694" w="407396">
                    <a:moveTo>
                      <a:pt x="382635" y="665079"/>
                    </a:moveTo>
                    <a:cubicBezTo>
                      <a:pt x="383723" y="663179"/>
                      <a:pt x="388301" y="663457"/>
                      <a:pt x="388974" y="662573"/>
                    </a:cubicBezTo>
                    <a:cubicBezTo>
                      <a:pt x="394317" y="655575"/>
                      <a:pt x="401745" y="650641"/>
                      <a:pt x="407397" y="643981"/>
                    </a:cubicBezTo>
                    <a:cubicBezTo>
                      <a:pt x="396429" y="629898"/>
                      <a:pt x="396211" y="636418"/>
                      <a:pt x="395455" y="633862"/>
                    </a:cubicBezTo>
                    <a:cubicBezTo>
                      <a:pt x="391914" y="621875"/>
                      <a:pt x="372564" y="612891"/>
                      <a:pt x="371444" y="608941"/>
                    </a:cubicBezTo>
                    <a:cubicBezTo>
                      <a:pt x="367526" y="595100"/>
                      <a:pt x="346027" y="578630"/>
                      <a:pt x="340866" y="571696"/>
                    </a:cubicBezTo>
                    <a:cubicBezTo>
                      <a:pt x="336652" y="566024"/>
                      <a:pt x="333671" y="559186"/>
                      <a:pt x="326812" y="555842"/>
                    </a:cubicBezTo>
                    <a:cubicBezTo>
                      <a:pt x="311193" y="522620"/>
                      <a:pt x="312540" y="529850"/>
                      <a:pt x="322876" y="511749"/>
                    </a:cubicBezTo>
                    <a:cubicBezTo>
                      <a:pt x="328068" y="511494"/>
                      <a:pt x="342149" y="486919"/>
                      <a:pt x="342450" y="486687"/>
                    </a:cubicBezTo>
                    <a:cubicBezTo>
                      <a:pt x="348229" y="482250"/>
                      <a:pt x="351561" y="475994"/>
                      <a:pt x="355679" y="470213"/>
                    </a:cubicBezTo>
                    <a:cubicBezTo>
                      <a:pt x="361705" y="461757"/>
                      <a:pt x="371103" y="456468"/>
                      <a:pt x="378889" y="443966"/>
                    </a:cubicBezTo>
                    <a:cubicBezTo>
                      <a:pt x="389907" y="426280"/>
                      <a:pt x="396097" y="426982"/>
                      <a:pt x="397931" y="423223"/>
                    </a:cubicBezTo>
                    <a:cubicBezTo>
                      <a:pt x="408362" y="401847"/>
                      <a:pt x="418975" y="427838"/>
                      <a:pt x="375189" y="380839"/>
                    </a:cubicBezTo>
                    <a:cubicBezTo>
                      <a:pt x="374907" y="380538"/>
                      <a:pt x="352667" y="359262"/>
                      <a:pt x="343788" y="351563"/>
                    </a:cubicBezTo>
                    <a:cubicBezTo>
                      <a:pt x="338722" y="347171"/>
                      <a:pt x="339446" y="340592"/>
                      <a:pt x="326394" y="333271"/>
                    </a:cubicBezTo>
                    <a:cubicBezTo>
                      <a:pt x="322830" y="323407"/>
                      <a:pt x="326926" y="328965"/>
                      <a:pt x="321615" y="319790"/>
                    </a:cubicBezTo>
                    <a:cubicBezTo>
                      <a:pt x="316955" y="311739"/>
                      <a:pt x="319016" y="299630"/>
                      <a:pt x="328278" y="293725"/>
                    </a:cubicBezTo>
                    <a:cubicBezTo>
                      <a:pt x="330339" y="290140"/>
                      <a:pt x="344102" y="269474"/>
                      <a:pt x="351697" y="262804"/>
                    </a:cubicBezTo>
                    <a:cubicBezTo>
                      <a:pt x="359935" y="255569"/>
                      <a:pt x="371945" y="238576"/>
                      <a:pt x="372245" y="238512"/>
                    </a:cubicBezTo>
                    <a:cubicBezTo>
                      <a:pt x="381065" y="236685"/>
                      <a:pt x="382062" y="226097"/>
                      <a:pt x="389680" y="222931"/>
                    </a:cubicBezTo>
                    <a:cubicBezTo>
                      <a:pt x="392192" y="221883"/>
                      <a:pt x="393762" y="220188"/>
                      <a:pt x="393958" y="217218"/>
                    </a:cubicBezTo>
                    <a:cubicBezTo>
                      <a:pt x="394336" y="211518"/>
                      <a:pt x="398573" y="217855"/>
                      <a:pt x="400388" y="208980"/>
                    </a:cubicBezTo>
                    <a:cubicBezTo>
                      <a:pt x="389116" y="198761"/>
                      <a:pt x="389735" y="198957"/>
                      <a:pt x="381707" y="189991"/>
                    </a:cubicBezTo>
                    <a:cubicBezTo>
                      <a:pt x="374234" y="181649"/>
                      <a:pt x="311084" y="163982"/>
                      <a:pt x="340829" y="124035"/>
                    </a:cubicBezTo>
                    <a:cubicBezTo>
                      <a:pt x="346045" y="117033"/>
                      <a:pt x="343683" y="110645"/>
                      <a:pt x="350191" y="109274"/>
                    </a:cubicBezTo>
                    <a:cubicBezTo>
                      <a:pt x="350496" y="109215"/>
                      <a:pt x="362551" y="87214"/>
                      <a:pt x="364208" y="86380"/>
                    </a:cubicBezTo>
                    <a:cubicBezTo>
                      <a:pt x="374925" y="81004"/>
                      <a:pt x="380041" y="69432"/>
                      <a:pt x="384756" y="65592"/>
                    </a:cubicBezTo>
                    <a:cubicBezTo>
                      <a:pt x="343860" y="32320"/>
                      <a:pt x="325174" y="17481"/>
                      <a:pt x="314575" y="0"/>
                    </a:cubicBezTo>
                    <a:cubicBezTo>
                      <a:pt x="227564" y="2415"/>
                      <a:pt x="140822" y="4770"/>
                      <a:pt x="56924" y="7016"/>
                    </a:cubicBezTo>
                    <a:cubicBezTo>
                      <a:pt x="59645" y="10265"/>
                      <a:pt x="65016" y="16201"/>
                      <a:pt x="77563" y="29272"/>
                    </a:cubicBezTo>
                    <a:cubicBezTo>
                      <a:pt x="83725" y="35691"/>
                      <a:pt x="103071" y="52553"/>
                      <a:pt x="101278" y="59100"/>
                    </a:cubicBezTo>
                    <a:cubicBezTo>
                      <a:pt x="103244" y="67533"/>
                      <a:pt x="96923" y="67578"/>
                      <a:pt x="100195" y="72116"/>
                    </a:cubicBezTo>
                    <a:cubicBezTo>
                      <a:pt x="89841" y="78376"/>
                      <a:pt x="81017" y="85925"/>
                      <a:pt x="73144" y="94745"/>
                    </a:cubicBezTo>
                    <a:cubicBezTo>
                      <a:pt x="45728" y="125479"/>
                      <a:pt x="25517" y="131571"/>
                      <a:pt x="10035" y="147603"/>
                    </a:cubicBezTo>
                    <a:cubicBezTo>
                      <a:pt x="6380" y="151389"/>
                      <a:pt x="4182" y="156492"/>
                      <a:pt x="0" y="160109"/>
                    </a:cubicBezTo>
                    <a:cubicBezTo>
                      <a:pt x="5780" y="172770"/>
                      <a:pt x="11264" y="173362"/>
                      <a:pt x="13048" y="175503"/>
                    </a:cubicBezTo>
                    <a:cubicBezTo>
                      <a:pt x="28972" y="194575"/>
                      <a:pt x="53816" y="243979"/>
                      <a:pt x="81053" y="251592"/>
                    </a:cubicBezTo>
                    <a:cubicBezTo>
                      <a:pt x="86501" y="264704"/>
                      <a:pt x="86069" y="253884"/>
                      <a:pt x="80803" y="281087"/>
                    </a:cubicBezTo>
                    <a:cubicBezTo>
                      <a:pt x="80562" y="282331"/>
                      <a:pt x="80717" y="284668"/>
                      <a:pt x="80384" y="284723"/>
                    </a:cubicBezTo>
                    <a:cubicBezTo>
                      <a:pt x="73922" y="285834"/>
                      <a:pt x="74773" y="294012"/>
                      <a:pt x="69339" y="296021"/>
                    </a:cubicBezTo>
                    <a:cubicBezTo>
                      <a:pt x="59122" y="299798"/>
                      <a:pt x="26610" y="334145"/>
                      <a:pt x="26514" y="334460"/>
                    </a:cubicBezTo>
                    <a:cubicBezTo>
                      <a:pt x="22605" y="347950"/>
                      <a:pt x="-6290" y="359590"/>
                      <a:pt x="9703" y="365550"/>
                    </a:cubicBezTo>
                    <a:cubicBezTo>
                      <a:pt x="10253" y="365759"/>
                      <a:pt x="10881" y="366251"/>
                      <a:pt x="11109" y="366770"/>
                    </a:cubicBezTo>
                    <a:cubicBezTo>
                      <a:pt x="17908" y="382060"/>
                      <a:pt x="33445" y="389577"/>
                      <a:pt x="42911" y="402699"/>
                    </a:cubicBezTo>
                    <a:cubicBezTo>
                      <a:pt x="64010" y="431957"/>
                      <a:pt x="104732" y="455370"/>
                      <a:pt x="85181" y="470860"/>
                    </a:cubicBezTo>
                    <a:cubicBezTo>
                      <a:pt x="83789" y="475903"/>
                      <a:pt x="77458" y="484058"/>
                      <a:pt x="75096" y="487680"/>
                    </a:cubicBezTo>
                    <a:cubicBezTo>
                      <a:pt x="42688" y="516884"/>
                      <a:pt x="39753" y="535085"/>
                      <a:pt x="21749" y="545814"/>
                    </a:cubicBezTo>
                    <a:cubicBezTo>
                      <a:pt x="19879" y="546926"/>
                      <a:pt x="18395" y="548939"/>
                      <a:pt x="17180" y="550958"/>
                    </a:cubicBezTo>
                    <a:cubicBezTo>
                      <a:pt x="27238" y="564147"/>
                      <a:pt x="37582" y="574708"/>
                      <a:pt x="48473" y="584649"/>
                    </a:cubicBezTo>
                    <a:cubicBezTo>
                      <a:pt x="67751" y="602244"/>
                      <a:pt x="60729" y="604194"/>
                      <a:pt x="70440" y="611141"/>
                    </a:cubicBezTo>
                    <a:cubicBezTo>
                      <a:pt x="95512" y="629087"/>
                      <a:pt x="78423" y="624016"/>
                      <a:pt x="92936" y="630135"/>
                    </a:cubicBezTo>
                    <a:cubicBezTo>
                      <a:pt x="105524" y="635447"/>
                      <a:pt x="99603" y="640759"/>
                      <a:pt x="96500" y="651306"/>
                    </a:cubicBezTo>
                    <a:cubicBezTo>
                      <a:pt x="92577" y="664646"/>
                      <a:pt x="83770" y="668815"/>
                      <a:pt x="73217" y="677877"/>
                    </a:cubicBezTo>
                    <a:cubicBezTo>
                      <a:pt x="66986" y="683221"/>
                      <a:pt x="62572" y="687335"/>
                      <a:pt x="59086" y="690492"/>
                    </a:cubicBezTo>
                    <a:cubicBezTo>
                      <a:pt x="97660" y="690756"/>
                      <a:pt x="136553" y="691098"/>
                      <a:pt x="175610" y="691499"/>
                    </a:cubicBezTo>
                    <a:cubicBezTo>
                      <a:pt x="176288" y="690474"/>
                      <a:pt x="178377" y="688925"/>
                      <a:pt x="180138" y="686519"/>
                    </a:cubicBezTo>
                    <a:cubicBezTo>
                      <a:pt x="180352" y="686223"/>
                      <a:pt x="218098" y="643133"/>
                      <a:pt x="218394" y="643006"/>
                    </a:cubicBezTo>
                    <a:cubicBezTo>
                      <a:pt x="231378" y="637297"/>
                      <a:pt x="157415" y="583127"/>
                      <a:pt x="135788" y="549354"/>
                    </a:cubicBezTo>
                    <a:cubicBezTo>
                      <a:pt x="128539" y="544069"/>
                      <a:pt x="124170" y="542452"/>
                      <a:pt x="127009" y="536688"/>
                    </a:cubicBezTo>
                    <a:cubicBezTo>
                      <a:pt x="128766" y="533117"/>
                      <a:pt x="124561" y="522629"/>
                      <a:pt x="134623" y="514843"/>
                    </a:cubicBezTo>
                    <a:cubicBezTo>
                      <a:pt x="136539" y="513357"/>
                      <a:pt x="188562" y="449310"/>
                      <a:pt x="188689" y="449010"/>
                    </a:cubicBezTo>
                    <a:cubicBezTo>
                      <a:pt x="189536" y="447092"/>
                      <a:pt x="194005" y="446845"/>
                      <a:pt x="194551" y="445934"/>
                    </a:cubicBezTo>
                    <a:cubicBezTo>
                      <a:pt x="195989" y="443561"/>
                      <a:pt x="210106" y="425451"/>
                      <a:pt x="221356" y="414635"/>
                    </a:cubicBezTo>
                    <a:cubicBezTo>
                      <a:pt x="167518" y="366907"/>
                      <a:pt x="182782" y="368903"/>
                      <a:pt x="161538" y="358629"/>
                    </a:cubicBezTo>
                    <a:cubicBezTo>
                      <a:pt x="143539" y="349923"/>
                      <a:pt x="140235" y="326956"/>
                      <a:pt x="145182" y="320077"/>
                    </a:cubicBezTo>
                    <a:cubicBezTo>
                      <a:pt x="148258" y="315790"/>
                      <a:pt x="146306" y="308514"/>
                      <a:pt x="153187" y="306641"/>
                    </a:cubicBezTo>
                    <a:cubicBezTo>
                      <a:pt x="153747" y="304778"/>
                      <a:pt x="174190" y="275256"/>
                      <a:pt x="187638" y="264362"/>
                    </a:cubicBezTo>
                    <a:cubicBezTo>
                      <a:pt x="195029" y="258371"/>
                      <a:pt x="182900" y="259852"/>
                      <a:pt x="206952" y="242225"/>
                    </a:cubicBezTo>
                    <a:cubicBezTo>
                      <a:pt x="210944" y="239300"/>
                      <a:pt x="210807" y="241177"/>
                      <a:pt x="209797" y="239487"/>
                    </a:cubicBezTo>
                    <a:cubicBezTo>
                      <a:pt x="157747" y="152742"/>
                      <a:pt x="159490" y="165654"/>
                      <a:pt x="169156" y="135789"/>
                    </a:cubicBezTo>
                    <a:cubicBezTo>
                      <a:pt x="178445" y="135580"/>
                      <a:pt x="227573" y="84995"/>
                      <a:pt x="227746" y="84699"/>
                    </a:cubicBezTo>
                    <a:cubicBezTo>
                      <a:pt x="224196" y="82608"/>
                      <a:pt x="223368" y="83232"/>
                      <a:pt x="220910" y="80294"/>
                    </a:cubicBezTo>
                    <a:cubicBezTo>
                      <a:pt x="208614" y="65614"/>
                      <a:pt x="192995" y="62161"/>
                      <a:pt x="184639" y="49341"/>
                    </a:cubicBezTo>
                    <a:cubicBezTo>
                      <a:pt x="181749" y="44908"/>
                      <a:pt x="159604" y="22944"/>
                      <a:pt x="154962" y="21440"/>
                    </a:cubicBezTo>
                    <a:cubicBezTo>
                      <a:pt x="152541" y="20657"/>
                      <a:pt x="150543" y="16898"/>
                      <a:pt x="144590" y="9991"/>
                    </a:cubicBezTo>
                    <a:cubicBezTo>
                      <a:pt x="139507" y="4100"/>
                      <a:pt x="134710" y="6119"/>
                      <a:pt x="203976" y="3795"/>
                    </a:cubicBezTo>
                    <a:cubicBezTo>
                      <a:pt x="222854" y="22511"/>
                      <a:pt x="217033" y="21080"/>
                      <a:pt x="244280" y="41728"/>
                    </a:cubicBezTo>
                    <a:cubicBezTo>
                      <a:pt x="315503" y="95702"/>
                      <a:pt x="242059" y="114162"/>
                      <a:pt x="233712" y="127056"/>
                    </a:cubicBezTo>
                    <a:cubicBezTo>
                      <a:pt x="226044" y="138906"/>
                      <a:pt x="213906" y="147503"/>
                      <a:pt x="208818" y="161253"/>
                    </a:cubicBezTo>
                    <a:cubicBezTo>
                      <a:pt x="208723" y="161512"/>
                      <a:pt x="208445" y="161740"/>
                      <a:pt x="208263" y="161986"/>
                    </a:cubicBezTo>
                    <a:cubicBezTo>
                      <a:pt x="211226" y="164574"/>
                      <a:pt x="207822" y="177941"/>
                      <a:pt x="213324" y="185540"/>
                    </a:cubicBezTo>
                    <a:cubicBezTo>
                      <a:pt x="214043" y="186538"/>
                      <a:pt x="215240" y="187331"/>
                      <a:pt x="215595" y="188420"/>
                    </a:cubicBezTo>
                    <a:cubicBezTo>
                      <a:pt x="221670" y="206980"/>
                      <a:pt x="241499" y="213377"/>
                      <a:pt x="247151" y="246776"/>
                    </a:cubicBezTo>
                    <a:cubicBezTo>
                      <a:pt x="247493" y="248808"/>
                      <a:pt x="248098" y="252476"/>
                      <a:pt x="247479" y="252726"/>
                    </a:cubicBezTo>
                    <a:cubicBezTo>
                      <a:pt x="240370" y="255638"/>
                      <a:pt x="252226" y="254316"/>
                      <a:pt x="227232" y="275292"/>
                    </a:cubicBezTo>
                    <a:cubicBezTo>
                      <a:pt x="229384" y="285967"/>
                      <a:pt x="216318" y="286213"/>
                      <a:pt x="188685" y="324309"/>
                    </a:cubicBezTo>
                    <a:cubicBezTo>
                      <a:pt x="193791" y="328510"/>
                      <a:pt x="195402" y="327603"/>
                      <a:pt x="196107" y="329189"/>
                    </a:cubicBezTo>
                    <a:cubicBezTo>
                      <a:pt x="202706" y="344032"/>
                      <a:pt x="217797" y="351330"/>
                      <a:pt x="226986" y="364073"/>
                    </a:cubicBezTo>
                    <a:cubicBezTo>
                      <a:pt x="245176" y="389300"/>
                      <a:pt x="294955" y="423004"/>
                      <a:pt x="262711" y="433018"/>
                    </a:cubicBezTo>
                    <a:cubicBezTo>
                      <a:pt x="258652" y="445811"/>
                      <a:pt x="236293" y="461721"/>
                      <a:pt x="174385" y="534178"/>
                    </a:cubicBezTo>
                    <a:cubicBezTo>
                      <a:pt x="198196" y="556124"/>
                      <a:pt x="189376" y="550725"/>
                      <a:pt x="193518" y="553240"/>
                    </a:cubicBezTo>
                    <a:cubicBezTo>
                      <a:pt x="208773" y="562507"/>
                      <a:pt x="226235" y="587205"/>
                      <a:pt x="231146" y="589205"/>
                    </a:cubicBezTo>
                    <a:cubicBezTo>
                      <a:pt x="233030" y="589975"/>
                      <a:pt x="235278" y="591637"/>
                      <a:pt x="235901" y="593414"/>
                    </a:cubicBezTo>
                    <a:cubicBezTo>
                      <a:pt x="239756" y="604312"/>
                      <a:pt x="253860" y="603870"/>
                      <a:pt x="260231" y="620718"/>
                    </a:cubicBezTo>
                    <a:cubicBezTo>
                      <a:pt x="274899" y="624153"/>
                      <a:pt x="280724" y="642172"/>
                      <a:pt x="266976" y="651762"/>
                    </a:cubicBezTo>
                    <a:cubicBezTo>
                      <a:pt x="266703" y="651953"/>
                      <a:pt x="242496" y="678432"/>
                      <a:pt x="231450" y="692114"/>
                    </a:cubicBezTo>
                    <a:cubicBezTo>
                      <a:pt x="272064" y="692588"/>
                      <a:pt x="312763" y="693121"/>
                      <a:pt x="353386" y="693695"/>
                    </a:cubicBezTo>
                    <a:cubicBezTo>
                      <a:pt x="366370" y="681234"/>
                      <a:pt x="381497" y="667065"/>
                      <a:pt x="382635" y="66507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1420052" y="2662217"/>
                <a:ext cx="251065" cy="677329"/>
              </a:xfrm>
              <a:custGeom>
                <a:rect b="b" l="l" r="r" t="t"/>
                <a:pathLst>
                  <a:path extrusionOk="0" h="677329" w="251065">
                    <a:moveTo>
                      <a:pt x="226954" y="642473"/>
                    </a:moveTo>
                    <a:cubicBezTo>
                      <a:pt x="228015" y="640627"/>
                      <a:pt x="232456" y="640896"/>
                      <a:pt x="233112" y="640040"/>
                    </a:cubicBezTo>
                    <a:cubicBezTo>
                      <a:pt x="238300" y="633247"/>
                      <a:pt x="245509" y="628454"/>
                      <a:pt x="250997" y="621975"/>
                    </a:cubicBezTo>
                    <a:cubicBezTo>
                      <a:pt x="240348" y="608303"/>
                      <a:pt x="240129" y="614631"/>
                      <a:pt x="239401" y="612148"/>
                    </a:cubicBezTo>
                    <a:cubicBezTo>
                      <a:pt x="235929" y="600394"/>
                      <a:pt x="217183" y="591811"/>
                      <a:pt x="216091" y="587952"/>
                    </a:cubicBezTo>
                    <a:cubicBezTo>
                      <a:pt x="212286" y="574512"/>
                      <a:pt x="191411" y="558525"/>
                      <a:pt x="186405" y="551791"/>
                    </a:cubicBezTo>
                    <a:cubicBezTo>
                      <a:pt x="182313" y="546283"/>
                      <a:pt x="179419" y="539645"/>
                      <a:pt x="172761" y="536397"/>
                    </a:cubicBezTo>
                    <a:cubicBezTo>
                      <a:pt x="171769" y="534297"/>
                      <a:pt x="154675" y="506765"/>
                      <a:pt x="164405" y="501075"/>
                    </a:cubicBezTo>
                    <a:cubicBezTo>
                      <a:pt x="168132" y="498892"/>
                      <a:pt x="166330" y="493776"/>
                      <a:pt x="171127" y="493439"/>
                    </a:cubicBezTo>
                    <a:cubicBezTo>
                      <a:pt x="217019" y="430868"/>
                      <a:pt x="199976" y="454759"/>
                      <a:pt x="215454" y="437925"/>
                    </a:cubicBezTo>
                    <a:cubicBezTo>
                      <a:pt x="225480" y="427027"/>
                      <a:pt x="227400" y="417811"/>
                      <a:pt x="239246" y="410211"/>
                    </a:cubicBezTo>
                    <a:cubicBezTo>
                      <a:pt x="243388" y="407551"/>
                      <a:pt x="241781" y="403938"/>
                      <a:pt x="251065" y="396953"/>
                    </a:cubicBezTo>
                    <a:cubicBezTo>
                      <a:pt x="228529" y="374311"/>
                      <a:pt x="172283" y="325211"/>
                      <a:pt x="170349" y="311735"/>
                    </a:cubicBezTo>
                    <a:cubicBezTo>
                      <a:pt x="159039" y="292454"/>
                      <a:pt x="169930" y="286992"/>
                      <a:pt x="178176" y="275766"/>
                    </a:cubicBezTo>
                    <a:cubicBezTo>
                      <a:pt x="185235" y="266153"/>
                      <a:pt x="222653" y="217801"/>
                      <a:pt x="233803" y="213167"/>
                    </a:cubicBezTo>
                    <a:cubicBezTo>
                      <a:pt x="239510" y="210794"/>
                      <a:pt x="237303" y="204666"/>
                      <a:pt x="239797" y="204753"/>
                    </a:cubicBezTo>
                    <a:cubicBezTo>
                      <a:pt x="243688" y="204885"/>
                      <a:pt x="243743" y="201891"/>
                      <a:pt x="244207" y="199623"/>
                    </a:cubicBezTo>
                    <a:cubicBezTo>
                      <a:pt x="233266" y="189704"/>
                      <a:pt x="233853" y="189882"/>
                      <a:pt x="226067" y="181185"/>
                    </a:cubicBezTo>
                    <a:cubicBezTo>
                      <a:pt x="218963" y="173253"/>
                      <a:pt x="157674" y="155685"/>
                      <a:pt x="186377" y="117147"/>
                    </a:cubicBezTo>
                    <a:cubicBezTo>
                      <a:pt x="191438" y="110349"/>
                      <a:pt x="189149" y="104149"/>
                      <a:pt x="195466" y="102814"/>
                    </a:cubicBezTo>
                    <a:cubicBezTo>
                      <a:pt x="195994" y="102704"/>
                      <a:pt x="193786" y="105215"/>
                      <a:pt x="207858" y="81957"/>
                    </a:cubicBezTo>
                    <a:cubicBezTo>
                      <a:pt x="210257" y="77993"/>
                      <a:pt x="209255" y="85018"/>
                      <a:pt x="227063" y="62339"/>
                    </a:cubicBezTo>
                    <a:cubicBezTo>
                      <a:pt x="231919" y="56161"/>
                      <a:pt x="184552" y="30315"/>
                      <a:pt x="163336" y="0"/>
                    </a:cubicBezTo>
                    <a:cubicBezTo>
                      <a:pt x="124734" y="1007"/>
                      <a:pt x="87534" y="1968"/>
                      <a:pt x="52064" y="2884"/>
                    </a:cubicBezTo>
                    <a:cubicBezTo>
                      <a:pt x="56756" y="7321"/>
                      <a:pt x="63086" y="12802"/>
                      <a:pt x="71983" y="19545"/>
                    </a:cubicBezTo>
                    <a:cubicBezTo>
                      <a:pt x="145751" y="75446"/>
                      <a:pt x="68916" y="95351"/>
                      <a:pt x="61102" y="107429"/>
                    </a:cubicBezTo>
                    <a:cubicBezTo>
                      <a:pt x="53201" y="119634"/>
                      <a:pt x="40704" y="128486"/>
                      <a:pt x="35471" y="142660"/>
                    </a:cubicBezTo>
                    <a:cubicBezTo>
                      <a:pt x="35370" y="142929"/>
                      <a:pt x="35084" y="143161"/>
                      <a:pt x="34902" y="143416"/>
                    </a:cubicBezTo>
                    <a:cubicBezTo>
                      <a:pt x="37965" y="146090"/>
                      <a:pt x="34424" y="159822"/>
                      <a:pt x="40113" y="167676"/>
                    </a:cubicBezTo>
                    <a:cubicBezTo>
                      <a:pt x="40850" y="168706"/>
                      <a:pt x="42088" y="169522"/>
                      <a:pt x="42452" y="170642"/>
                    </a:cubicBezTo>
                    <a:cubicBezTo>
                      <a:pt x="45478" y="179891"/>
                      <a:pt x="52796" y="186360"/>
                      <a:pt x="57666" y="194406"/>
                    </a:cubicBezTo>
                    <a:cubicBezTo>
                      <a:pt x="64533" y="205759"/>
                      <a:pt x="70504" y="203600"/>
                      <a:pt x="70723" y="219254"/>
                    </a:cubicBezTo>
                    <a:cubicBezTo>
                      <a:pt x="72862" y="220352"/>
                      <a:pt x="73071" y="222115"/>
                      <a:pt x="73417" y="227505"/>
                    </a:cubicBezTo>
                    <a:cubicBezTo>
                      <a:pt x="73494" y="228612"/>
                      <a:pt x="74759" y="229610"/>
                      <a:pt x="74951" y="230744"/>
                    </a:cubicBezTo>
                    <a:cubicBezTo>
                      <a:pt x="75306" y="232840"/>
                      <a:pt x="75924" y="236617"/>
                      <a:pt x="75292" y="236876"/>
                    </a:cubicBezTo>
                    <a:cubicBezTo>
                      <a:pt x="68001" y="239861"/>
                      <a:pt x="80180" y="238512"/>
                      <a:pt x="54435" y="260116"/>
                    </a:cubicBezTo>
                    <a:cubicBezTo>
                      <a:pt x="56660" y="271119"/>
                      <a:pt x="43212" y="271337"/>
                      <a:pt x="14732" y="310605"/>
                    </a:cubicBezTo>
                    <a:cubicBezTo>
                      <a:pt x="19988" y="314929"/>
                      <a:pt x="21654" y="313995"/>
                      <a:pt x="22377" y="315630"/>
                    </a:cubicBezTo>
                    <a:cubicBezTo>
                      <a:pt x="29177" y="330920"/>
                      <a:pt x="44714" y="338437"/>
                      <a:pt x="54180" y="351558"/>
                    </a:cubicBezTo>
                    <a:cubicBezTo>
                      <a:pt x="72916" y="377541"/>
                      <a:pt x="124183" y="412257"/>
                      <a:pt x="90975" y="422571"/>
                    </a:cubicBezTo>
                    <a:cubicBezTo>
                      <a:pt x="86788" y="435765"/>
                      <a:pt x="64028" y="451825"/>
                      <a:pt x="0" y="526766"/>
                    </a:cubicBezTo>
                    <a:cubicBezTo>
                      <a:pt x="20739" y="545882"/>
                      <a:pt x="17508" y="545067"/>
                      <a:pt x="19706" y="546397"/>
                    </a:cubicBezTo>
                    <a:cubicBezTo>
                      <a:pt x="35416" y="555942"/>
                      <a:pt x="53402" y="581378"/>
                      <a:pt x="58462" y="583441"/>
                    </a:cubicBezTo>
                    <a:cubicBezTo>
                      <a:pt x="60401" y="584234"/>
                      <a:pt x="62717" y="585947"/>
                      <a:pt x="63364" y="587774"/>
                    </a:cubicBezTo>
                    <a:cubicBezTo>
                      <a:pt x="67346" y="599036"/>
                      <a:pt x="81827" y="598476"/>
                      <a:pt x="88422" y="615893"/>
                    </a:cubicBezTo>
                    <a:cubicBezTo>
                      <a:pt x="103535" y="619429"/>
                      <a:pt x="109529" y="637994"/>
                      <a:pt x="95371" y="647867"/>
                    </a:cubicBezTo>
                    <a:cubicBezTo>
                      <a:pt x="95253" y="647949"/>
                      <a:pt x="79324" y="665512"/>
                      <a:pt x="68784" y="677330"/>
                    </a:cubicBezTo>
                    <a:cubicBezTo>
                      <a:pt x="108874" y="676970"/>
                      <a:pt x="149978" y="676765"/>
                      <a:pt x="191889" y="676692"/>
                    </a:cubicBezTo>
                    <a:cubicBezTo>
                      <a:pt x="204895" y="664049"/>
                      <a:pt x="225684" y="644687"/>
                      <a:pt x="226954" y="64247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2266739" y="2639565"/>
                <a:ext cx="228782" cy="708528"/>
              </a:xfrm>
              <a:custGeom>
                <a:rect b="b" l="l" r="r" t="t"/>
                <a:pathLst>
                  <a:path extrusionOk="0" h="708528" w="228782">
                    <a:moveTo>
                      <a:pt x="224601" y="658318"/>
                    </a:moveTo>
                    <a:cubicBezTo>
                      <a:pt x="223732" y="656610"/>
                      <a:pt x="165889" y="599761"/>
                      <a:pt x="150379" y="586312"/>
                    </a:cubicBezTo>
                    <a:cubicBezTo>
                      <a:pt x="147248" y="583596"/>
                      <a:pt x="138728" y="567769"/>
                      <a:pt x="128402" y="560712"/>
                    </a:cubicBezTo>
                    <a:cubicBezTo>
                      <a:pt x="123032" y="557044"/>
                      <a:pt x="124261" y="554438"/>
                      <a:pt x="126432" y="549864"/>
                    </a:cubicBezTo>
                    <a:cubicBezTo>
                      <a:pt x="124388" y="541486"/>
                      <a:pt x="127924" y="531158"/>
                      <a:pt x="137650" y="526980"/>
                    </a:cubicBezTo>
                    <a:cubicBezTo>
                      <a:pt x="151476" y="503316"/>
                      <a:pt x="186250" y="467862"/>
                      <a:pt x="188962" y="461684"/>
                    </a:cubicBezTo>
                    <a:cubicBezTo>
                      <a:pt x="189832" y="459707"/>
                      <a:pt x="194433" y="459452"/>
                      <a:pt x="195001" y="458513"/>
                    </a:cubicBezTo>
                    <a:cubicBezTo>
                      <a:pt x="196476" y="456080"/>
                      <a:pt x="211021" y="437410"/>
                      <a:pt x="222613" y="426275"/>
                    </a:cubicBezTo>
                    <a:cubicBezTo>
                      <a:pt x="217142" y="421423"/>
                      <a:pt x="189112" y="396489"/>
                      <a:pt x="185158" y="390106"/>
                    </a:cubicBezTo>
                    <a:cubicBezTo>
                      <a:pt x="172797" y="370151"/>
                      <a:pt x="154912" y="367395"/>
                      <a:pt x="151640" y="362533"/>
                    </a:cubicBezTo>
                    <a:cubicBezTo>
                      <a:pt x="145673" y="353663"/>
                      <a:pt x="137891" y="337590"/>
                      <a:pt x="144153" y="328883"/>
                    </a:cubicBezTo>
                    <a:cubicBezTo>
                      <a:pt x="147325" y="324469"/>
                      <a:pt x="145314" y="316974"/>
                      <a:pt x="152395" y="315047"/>
                    </a:cubicBezTo>
                    <a:cubicBezTo>
                      <a:pt x="154206" y="308992"/>
                      <a:pt x="159667" y="305593"/>
                      <a:pt x="162899" y="300582"/>
                    </a:cubicBezTo>
                    <a:cubicBezTo>
                      <a:pt x="180097" y="273925"/>
                      <a:pt x="190218" y="271798"/>
                      <a:pt x="190714" y="267829"/>
                    </a:cubicBezTo>
                    <a:cubicBezTo>
                      <a:pt x="191930" y="258194"/>
                      <a:pt x="202624" y="250950"/>
                      <a:pt x="211308" y="246708"/>
                    </a:cubicBezTo>
                    <a:cubicBezTo>
                      <a:pt x="209656" y="244653"/>
                      <a:pt x="183765" y="199582"/>
                      <a:pt x="176488" y="192575"/>
                    </a:cubicBezTo>
                    <a:cubicBezTo>
                      <a:pt x="166298" y="182761"/>
                      <a:pt x="168342" y="174392"/>
                      <a:pt x="163463" y="161571"/>
                    </a:cubicBezTo>
                    <a:cubicBezTo>
                      <a:pt x="162116" y="158036"/>
                      <a:pt x="163722" y="154847"/>
                      <a:pt x="168829" y="139074"/>
                    </a:cubicBezTo>
                    <a:cubicBezTo>
                      <a:pt x="177776" y="138869"/>
                      <a:pt x="201186" y="113415"/>
                      <a:pt x="205756" y="108868"/>
                    </a:cubicBezTo>
                    <a:cubicBezTo>
                      <a:pt x="229221" y="85524"/>
                      <a:pt x="232292" y="87196"/>
                      <a:pt x="225830" y="84799"/>
                    </a:cubicBezTo>
                    <a:cubicBezTo>
                      <a:pt x="219814" y="82567"/>
                      <a:pt x="227842" y="82508"/>
                      <a:pt x="197700" y="62389"/>
                    </a:cubicBezTo>
                    <a:cubicBezTo>
                      <a:pt x="190437" y="57546"/>
                      <a:pt x="157224" y="19039"/>
                      <a:pt x="150788" y="18433"/>
                    </a:cubicBezTo>
                    <a:cubicBezTo>
                      <a:pt x="146260" y="12843"/>
                      <a:pt x="140922" y="7599"/>
                      <a:pt x="139024" y="0"/>
                    </a:cubicBezTo>
                    <a:cubicBezTo>
                      <a:pt x="104154" y="1034"/>
                      <a:pt x="68752" y="2068"/>
                      <a:pt x="32999" y="3098"/>
                    </a:cubicBezTo>
                    <a:cubicBezTo>
                      <a:pt x="101233" y="73756"/>
                      <a:pt x="93168" y="65491"/>
                      <a:pt x="98680" y="74981"/>
                    </a:cubicBezTo>
                    <a:cubicBezTo>
                      <a:pt x="98520" y="76512"/>
                      <a:pt x="98274" y="76330"/>
                      <a:pt x="98425" y="77036"/>
                    </a:cubicBezTo>
                    <a:cubicBezTo>
                      <a:pt x="100113" y="84859"/>
                      <a:pt x="94106" y="84986"/>
                      <a:pt x="97282" y="89383"/>
                    </a:cubicBezTo>
                    <a:cubicBezTo>
                      <a:pt x="83129" y="97934"/>
                      <a:pt x="77272" y="104773"/>
                      <a:pt x="55277" y="127088"/>
                    </a:cubicBezTo>
                    <a:cubicBezTo>
                      <a:pt x="39498" y="143093"/>
                      <a:pt x="19073" y="149507"/>
                      <a:pt x="4201" y="170023"/>
                    </a:cubicBezTo>
                    <a:cubicBezTo>
                      <a:pt x="2872" y="171859"/>
                      <a:pt x="1516" y="173508"/>
                      <a:pt x="0" y="174816"/>
                    </a:cubicBezTo>
                    <a:cubicBezTo>
                      <a:pt x="2603" y="180520"/>
                      <a:pt x="5985" y="185841"/>
                      <a:pt x="12060" y="189066"/>
                    </a:cubicBezTo>
                    <a:cubicBezTo>
                      <a:pt x="21335" y="193996"/>
                      <a:pt x="47130" y="254818"/>
                      <a:pt x="78691" y="263638"/>
                    </a:cubicBezTo>
                    <a:cubicBezTo>
                      <a:pt x="79333" y="265182"/>
                      <a:pt x="80498" y="268882"/>
                      <a:pt x="82651" y="271032"/>
                    </a:cubicBezTo>
                    <a:cubicBezTo>
                      <a:pt x="77185" y="298541"/>
                      <a:pt x="78332" y="295753"/>
                      <a:pt x="78041" y="295803"/>
                    </a:cubicBezTo>
                    <a:cubicBezTo>
                      <a:pt x="71765" y="296883"/>
                      <a:pt x="72593" y="304824"/>
                      <a:pt x="67314" y="306773"/>
                    </a:cubicBezTo>
                    <a:cubicBezTo>
                      <a:pt x="60469" y="309302"/>
                      <a:pt x="65453" y="309443"/>
                      <a:pt x="54271" y="316077"/>
                    </a:cubicBezTo>
                    <a:cubicBezTo>
                      <a:pt x="47995" y="319799"/>
                      <a:pt x="10727" y="361376"/>
                      <a:pt x="3609" y="370784"/>
                    </a:cubicBezTo>
                    <a:cubicBezTo>
                      <a:pt x="8551" y="374766"/>
                      <a:pt x="10090" y="373914"/>
                      <a:pt x="10781" y="375468"/>
                    </a:cubicBezTo>
                    <a:cubicBezTo>
                      <a:pt x="17180" y="389869"/>
                      <a:pt x="84380" y="450381"/>
                      <a:pt x="87457" y="464614"/>
                    </a:cubicBezTo>
                    <a:cubicBezTo>
                      <a:pt x="90283" y="477685"/>
                      <a:pt x="59509" y="503134"/>
                      <a:pt x="39139" y="531312"/>
                    </a:cubicBezTo>
                    <a:cubicBezTo>
                      <a:pt x="25176" y="550634"/>
                      <a:pt x="21572" y="546151"/>
                      <a:pt x="16670" y="554302"/>
                    </a:cubicBezTo>
                    <a:cubicBezTo>
                      <a:pt x="39853" y="584708"/>
                      <a:pt x="55167" y="589861"/>
                      <a:pt x="62881" y="606973"/>
                    </a:cubicBezTo>
                    <a:cubicBezTo>
                      <a:pt x="66194" y="614317"/>
                      <a:pt x="79429" y="616167"/>
                      <a:pt x="83420" y="627051"/>
                    </a:cubicBezTo>
                    <a:cubicBezTo>
                      <a:pt x="85022" y="631397"/>
                      <a:pt x="105415" y="632358"/>
                      <a:pt x="94943" y="646382"/>
                    </a:cubicBezTo>
                    <a:cubicBezTo>
                      <a:pt x="91093" y="667931"/>
                      <a:pt x="80480" y="666983"/>
                      <a:pt x="38183" y="706096"/>
                    </a:cubicBezTo>
                    <a:cubicBezTo>
                      <a:pt x="85600" y="706893"/>
                      <a:pt x="132498" y="707713"/>
                      <a:pt x="178591" y="708529"/>
                    </a:cubicBezTo>
                    <a:cubicBezTo>
                      <a:pt x="202365" y="682355"/>
                      <a:pt x="211458" y="668901"/>
                      <a:pt x="224601" y="65831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944222" y="2669702"/>
                <a:ext cx="203512" cy="690414"/>
              </a:xfrm>
              <a:custGeom>
                <a:rect b="b" l="l" r="r" t="t"/>
                <a:pathLst>
                  <a:path extrusionOk="0" h="690414" w="203512">
                    <a:moveTo>
                      <a:pt x="178640" y="644391"/>
                    </a:moveTo>
                    <a:cubicBezTo>
                      <a:pt x="179728" y="642491"/>
                      <a:pt x="184306" y="642769"/>
                      <a:pt x="184979" y="641885"/>
                    </a:cubicBezTo>
                    <a:cubicBezTo>
                      <a:pt x="190322" y="634887"/>
                      <a:pt x="197750" y="629953"/>
                      <a:pt x="203397" y="623283"/>
                    </a:cubicBezTo>
                    <a:cubicBezTo>
                      <a:pt x="192429" y="609201"/>
                      <a:pt x="192206" y="615720"/>
                      <a:pt x="191456" y="613164"/>
                    </a:cubicBezTo>
                    <a:cubicBezTo>
                      <a:pt x="187878" y="601059"/>
                      <a:pt x="168569" y="592216"/>
                      <a:pt x="167444" y="588239"/>
                    </a:cubicBezTo>
                    <a:cubicBezTo>
                      <a:pt x="163526" y="574398"/>
                      <a:pt x="142027" y="557928"/>
                      <a:pt x="136866" y="550994"/>
                    </a:cubicBezTo>
                    <a:cubicBezTo>
                      <a:pt x="132647" y="545322"/>
                      <a:pt x="129671" y="538483"/>
                      <a:pt x="122831" y="535149"/>
                    </a:cubicBezTo>
                    <a:cubicBezTo>
                      <a:pt x="105910" y="499166"/>
                      <a:pt x="107635" y="508906"/>
                      <a:pt x="125780" y="484710"/>
                    </a:cubicBezTo>
                    <a:cubicBezTo>
                      <a:pt x="142746" y="462090"/>
                      <a:pt x="135983" y="467903"/>
                      <a:pt x="138468" y="465999"/>
                    </a:cubicBezTo>
                    <a:cubicBezTo>
                      <a:pt x="144248" y="461561"/>
                      <a:pt x="147579" y="455306"/>
                      <a:pt x="151698" y="449524"/>
                    </a:cubicBezTo>
                    <a:cubicBezTo>
                      <a:pt x="157710" y="441091"/>
                      <a:pt x="167117" y="435775"/>
                      <a:pt x="174908" y="423278"/>
                    </a:cubicBezTo>
                    <a:cubicBezTo>
                      <a:pt x="185926" y="405592"/>
                      <a:pt x="192115" y="406293"/>
                      <a:pt x="193950" y="402535"/>
                    </a:cubicBezTo>
                    <a:cubicBezTo>
                      <a:pt x="202200" y="385618"/>
                      <a:pt x="208495" y="396849"/>
                      <a:pt x="198027" y="386584"/>
                    </a:cubicBezTo>
                    <a:cubicBezTo>
                      <a:pt x="183428" y="372270"/>
                      <a:pt x="155439" y="344437"/>
                      <a:pt x="139802" y="330870"/>
                    </a:cubicBezTo>
                    <a:cubicBezTo>
                      <a:pt x="134745" y="326482"/>
                      <a:pt x="135451" y="319890"/>
                      <a:pt x="122408" y="312578"/>
                    </a:cubicBezTo>
                    <a:cubicBezTo>
                      <a:pt x="118817" y="302628"/>
                      <a:pt x="122977" y="308327"/>
                      <a:pt x="117629" y="299097"/>
                    </a:cubicBezTo>
                    <a:cubicBezTo>
                      <a:pt x="112964" y="291046"/>
                      <a:pt x="115031" y="278928"/>
                      <a:pt x="124292" y="273032"/>
                    </a:cubicBezTo>
                    <a:cubicBezTo>
                      <a:pt x="126353" y="269447"/>
                      <a:pt x="140116" y="248786"/>
                      <a:pt x="147711" y="242111"/>
                    </a:cubicBezTo>
                    <a:cubicBezTo>
                      <a:pt x="155949" y="234876"/>
                      <a:pt x="167954" y="217883"/>
                      <a:pt x="168259" y="217819"/>
                    </a:cubicBezTo>
                    <a:cubicBezTo>
                      <a:pt x="177079" y="215992"/>
                      <a:pt x="178076" y="205404"/>
                      <a:pt x="185694" y="202238"/>
                    </a:cubicBezTo>
                    <a:cubicBezTo>
                      <a:pt x="188206" y="201190"/>
                      <a:pt x="189776" y="199495"/>
                      <a:pt x="189972" y="196525"/>
                    </a:cubicBezTo>
                    <a:cubicBezTo>
                      <a:pt x="190350" y="190825"/>
                      <a:pt x="194587" y="197162"/>
                      <a:pt x="196403" y="188287"/>
                    </a:cubicBezTo>
                    <a:cubicBezTo>
                      <a:pt x="185102" y="178046"/>
                      <a:pt x="185735" y="178251"/>
                      <a:pt x="177721" y="169298"/>
                    </a:cubicBezTo>
                    <a:cubicBezTo>
                      <a:pt x="170844" y="161612"/>
                      <a:pt x="107430" y="142837"/>
                      <a:pt x="136843" y="103342"/>
                    </a:cubicBezTo>
                    <a:cubicBezTo>
                      <a:pt x="142059" y="96340"/>
                      <a:pt x="139697" y="89952"/>
                      <a:pt x="146205" y="88581"/>
                    </a:cubicBezTo>
                    <a:cubicBezTo>
                      <a:pt x="146510" y="88522"/>
                      <a:pt x="158565" y="66521"/>
                      <a:pt x="160222" y="65687"/>
                    </a:cubicBezTo>
                    <a:cubicBezTo>
                      <a:pt x="170903" y="60330"/>
                      <a:pt x="176069" y="48726"/>
                      <a:pt x="180770" y="44899"/>
                    </a:cubicBezTo>
                    <a:cubicBezTo>
                      <a:pt x="180483" y="44662"/>
                      <a:pt x="144730" y="14565"/>
                      <a:pt x="133539" y="5144"/>
                    </a:cubicBezTo>
                    <a:cubicBezTo>
                      <a:pt x="108573" y="4674"/>
                      <a:pt x="76866" y="1339"/>
                      <a:pt x="45555" y="0"/>
                    </a:cubicBezTo>
                    <a:cubicBezTo>
                      <a:pt x="64423" y="19499"/>
                      <a:pt x="105455" y="42826"/>
                      <a:pt x="100759" y="62421"/>
                    </a:cubicBezTo>
                    <a:cubicBezTo>
                      <a:pt x="103157" y="81815"/>
                      <a:pt x="61224" y="103538"/>
                      <a:pt x="59394" y="106367"/>
                    </a:cubicBezTo>
                    <a:cubicBezTo>
                      <a:pt x="51721" y="118217"/>
                      <a:pt x="39588" y="126814"/>
                      <a:pt x="34496" y="140578"/>
                    </a:cubicBezTo>
                    <a:cubicBezTo>
                      <a:pt x="34400" y="140837"/>
                      <a:pt x="34123" y="141065"/>
                      <a:pt x="33941" y="141311"/>
                    </a:cubicBezTo>
                    <a:cubicBezTo>
                      <a:pt x="36899" y="143890"/>
                      <a:pt x="33499" y="157266"/>
                      <a:pt x="39001" y="164865"/>
                    </a:cubicBezTo>
                    <a:cubicBezTo>
                      <a:pt x="56960" y="189677"/>
                      <a:pt x="69334" y="205363"/>
                      <a:pt x="72834" y="226097"/>
                    </a:cubicBezTo>
                    <a:cubicBezTo>
                      <a:pt x="73175" y="228129"/>
                      <a:pt x="73780" y="231797"/>
                      <a:pt x="73161" y="232047"/>
                    </a:cubicBezTo>
                    <a:cubicBezTo>
                      <a:pt x="66053" y="234958"/>
                      <a:pt x="77908" y="233637"/>
                      <a:pt x="52914" y="254613"/>
                    </a:cubicBezTo>
                    <a:cubicBezTo>
                      <a:pt x="55062" y="265242"/>
                      <a:pt x="41832" y="265761"/>
                      <a:pt x="14367" y="303630"/>
                    </a:cubicBezTo>
                    <a:cubicBezTo>
                      <a:pt x="19473" y="307830"/>
                      <a:pt x="21080" y="306924"/>
                      <a:pt x="21789" y="308509"/>
                    </a:cubicBezTo>
                    <a:cubicBezTo>
                      <a:pt x="24957" y="315644"/>
                      <a:pt x="83902" y="377313"/>
                      <a:pt x="92153" y="386616"/>
                    </a:cubicBezTo>
                    <a:cubicBezTo>
                      <a:pt x="103576" y="399505"/>
                      <a:pt x="98406" y="409232"/>
                      <a:pt x="88393" y="412339"/>
                    </a:cubicBezTo>
                    <a:cubicBezTo>
                      <a:pt x="86113" y="419537"/>
                      <a:pt x="84307" y="418198"/>
                      <a:pt x="77430" y="428175"/>
                    </a:cubicBezTo>
                    <a:cubicBezTo>
                      <a:pt x="65752" y="445128"/>
                      <a:pt x="54579" y="447957"/>
                      <a:pt x="54156" y="450527"/>
                    </a:cubicBezTo>
                    <a:cubicBezTo>
                      <a:pt x="53273" y="455875"/>
                      <a:pt x="14071" y="494200"/>
                      <a:pt x="7877" y="505426"/>
                    </a:cubicBezTo>
                    <a:cubicBezTo>
                      <a:pt x="-1047" y="521595"/>
                      <a:pt x="-6909" y="502646"/>
                      <a:pt x="16128" y="529239"/>
                    </a:cubicBezTo>
                    <a:cubicBezTo>
                      <a:pt x="17120" y="530383"/>
                      <a:pt x="17962" y="531809"/>
                      <a:pt x="19200" y="532565"/>
                    </a:cubicBezTo>
                    <a:cubicBezTo>
                      <a:pt x="34455" y="541832"/>
                      <a:pt x="51917" y="566530"/>
                      <a:pt x="56828" y="568530"/>
                    </a:cubicBezTo>
                    <a:cubicBezTo>
                      <a:pt x="58712" y="569300"/>
                      <a:pt x="60955" y="570963"/>
                      <a:pt x="61583" y="572739"/>
                    </a:cubicBezTo>
                    <a:cubicBezTo>
                      <a:pt x="65447" y="583674"/>
                      <a:pt x="79510" y="583127"/>
                      <a:pt x="85913" y="600043"/>
                    </a:cubicBezTo>
                    <a:cubicBezTo>
                      <a:pt x="100586" y="603478"/>
                      <a:pt x="106406" y="621497"/>
                      <a:pt x="92658" y="631087"/>
                    </a:cubicBezTo>
                    <a:cubicBezTo>
                      <a:pt x="91506" y="631889"/>
                      <a:pt x="53592" y="675394"/>
                      <a:pt x="39588" y="690415"/>
                    </a:cubicBezTo>
                    <a:cubicBezTo>
                      <a:pt x="69561" y="687207"/>
                      <a:pt x="103207" y="684437"/>
                      <a:pt x="140052" y="682050"/>
                    </a:cubicBezTo>
                    <a:cubicBezTo>
                      <a:pt x="156549" y="665566"/>
                      <a:pt x="176556" y="648017"/>
                      <a:pt x="178640" y="64439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2926938" y="3084506"/>
                <a:ext cx="179345" cy="272412"/>
              </a:xfrm>
              <a:custGeom>
                <a:rect b="b" l="l" r="r" t="t"/>
                <a:pathLst>
                  <a:path extrusionOk="0" h="272412" w="179345">
                    <a:moveTo>
                      <a:pt x="86917" y="160059"/>
                    </a:moveTo>
                    <a:cubicBezTo>
                      <a:pt x="185159" y="103588"/>
                      <a:pt x="175711" y="111351"/>
                      <a:pt x="147386" y="69774"/>
                    </a:cubicBezTo>
                    <a:cubicBezTo>
                      <a:pt x="129246" y="44689"/>
                      <a:pt x="108397" y="22023"/>
                      <a:pt x="86821" y="0"/>
                    </a:cubicBezTo>
                    <a:cubicBezTo>
                      <a:pt x="82384" y="6729"/>
                      <a:pt x="71475" y="24146"/>
                      <a:pt x="56261" y="33418"/>
                    </a:cubicBezTo>
                    <a:cubicBezTo>
                      <a:pt x="51774" y="36151"/>
                      <a:pt x="55578" y="39454"/>
                      <a:pt x="46463" y="45810"/>
                    </a:cubicBezTo>
                    <a:cubicBezTo>
                      <a:pt x="44560" y="47140"/>
                      <a:pt x="2168" y="96249"/>
                      <a:pt x="1890" y="96545"/>
                    </a:cubicBezTo>
                    <a:cubicBezTo>
                      <a:pt x="-1382" y="100094"/>
                      <a:pt x="-1414" y="96786"/>
                      <a:pt x="10068" y="107702"/>
                    </a:cubicBezTo>
                    <a:cubicBezTo>
                      <a:pt x="13345" y="110814"/>
                      <a:pt x="17286" y="116732"/>
                      <a:pt x="18970" y="117753"/>
                    </a:cubicBezTo>
                    <a:cubicBezTo>
                      <a:pt x="34225" y="127019"/>
                      <a:pt x="51687" y="151717"/>
                      <a:pt x="56598" y="153717"/>
                    </a:cubicBezTo>
                    <a:cubicBezTo>
                      <a:pt x="58482" y="154487"/>
                      <a:pt x="60730" y="156150"/>
                      <a:pt x="61354" y="157927"/>
                    </a:cubicBezTo>
                    <a:cubicBezTo>
                      <a:pt x="65163" y="168697"/>
                      <a:pt x="79262" y="168269"/>
                      <a:pt x="85683" y="185230"/>
                    </a:cubicBezTo>
                    <a:cubicBezTo>
                      <a:pt x="100356" y="188666"/>
                      <a:pt x="106177" y="206684"/>
                      <a:pt x="92428" y="216270"/>
                    </a:cubicBezTo>
                    <a:cubicBezTo>
                      <a:pt x="91354" y="217017"/>
                      <a:pt x="50864" y="263223"/>
                      <a:pt x="43168" y="271884"/>
                    </a:cubicBezTo>
                    <a:cubicBezTo>
                      <a:pt x="74952" y="272171"/>
                      <a:pt x="104898" y="272358"/>
                      <a:pt x="132700" y="272413"/>
                    </a:cubicBezTo>
                    <a:cubicBezTo>
                      <a:pt x="224844" y="250002"/>
                      <a:pt x="164930" y="214265"/>
                      <a:pt x="86917" y="16005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1713971" y="2656030"/>
                <a:ext cx="148848" cy="683475"/>
              </a:xfrm>
              <a:custGeom>
                <a:rect b="b" l="l" r="r" t="t"/>
                <a:pathLst>
                  <a:path extrusionOk="0" h="683475" w="148848">
                    <a:moveTo>
                      <a:pt x="143683" y="644290"/>
                    </a:moveTo>
                    <a:cubicBezTo>
                      <a:pt x="146787" y="633743"/>
                      <a:pt x="152708" y="628431"/>
                      <a:pt x="140120" y="623119"/>
                    </a:cubicBezTo>
                    <a:cubicBezTo>
                      <a:pt x="125611" y="616996"/>
                      <a:pt x="142695" y="622067"/>
                      <a:pt x="117624" y="604125"/>
                    </a:cubicBezTo>
                    <a:cubicBezTo>
                      <a:pt x="107917" y="597177"/>
                      <a:pt x="114934" y="595228"/>
                      <a:pt x="95656" y="577633"/>
                    </a:cubicBezTo>
                    <a:cubicBezTo>
                      <a:pt x="84766" y="567692"/>
                      <a:pt x="74421" y="557131"/>
                      <a:pt x="64363" y="543941"/>
                    </a:cubicBezTo>
                    <a:cubicBezTo>
                      <a:pt x="65579" y="541923"/>
                      <a:pt x="67062" y="539909"/>
                      <a:pt x="68933" y="538798"/>
                    </a:cubicBezTo>
                    <a:cubicBezTo>
                      <a:pt x="86936" y="528069"/>
                      <a:pt x="89872" y="509872"/>
                      <a:pt x="122280" y="480664"/>
                    </a:cubicBezTo>
                    <a:cubicBezTo>
                      <a:pt x="124646" y="477042"/>
                      <a:pt x="130972" y="468883"/>
                      <a:pt x="132365" y="463844"/>
                    </a:cubicBezTo>
                    <a:cubicBezTo>
                      <a:pt x="151916" y="448354"/>
                      <a:pt x="111193" y="424936"/>
                      <a:pt x="90095" y="395682"/>
                    </a:cubicBezTo>
                    <a:cubicBezTo>
                      <a:pt x="80629" y="382557"/>
                      <a:pt x="65092" y="375039"/>
                      <a:pt x="58292" y="359754"/>
                    </a:cubicBezTo>
                    <a:cubicBezTo>
                      <a:pt x="58060" y="359235"/>
                      <a:pt x="57437" y="358738"/>
                      <a:pt x="56886" y="358533"/>
                    </a:cubicBezTo>
                    <a:cubicBezTo>
                      <a:pt x="40894" y="352574"/>
                      <a:pt x="69788" y="340934"/>
                      <a:pt x="73698" y="327444"/>
                    </a:cubicBezTo>
                    <a:cubicBezTo>
                      <a:pt x="73793" y="327129"/>
                      <a:pt x="106306" y="292782"/>
                      <a:pt x="116523" y="289005"/>
                    </a:cubicBezTo>
                    <a:cubicBezTo>
                      <a:pt x="121961" y="286996"/>
                      <a:pt x="121105" y="278818"/>
                      <a:pt x="127568" y="277707"/>
                    </a:cubicBezTo>
                    <a:cubicBezTo>
                      <a:pt x="127900" y="277652"/>
                      <a:pt x="127745" y="275315"/>
                      <a:pt x="127987" y="274071"/>
                    </a:cubicBezTo>
                    <a:cubicBezTo>
                      <a:pt x="133252" y="246872"/>
                      <a:pt x="133680" y="257688"/>
                      <a:pt x="128237" y="244576"/>
                    </a:cubicBezTo>
                    <a:cubicBezTo>
                      <a:pt x="100999" y="236958"/>
                      <a:pt x="76155" y="187558"/>
                      <a:pt x="60231" y="168487"/>
                    </a:cubicBezTo>
                    <a:cubicBezTo>
                      <a:pt x="58447" y="166346"/>
                      <a:pt x="52963" y="165758"/>
                      <a:pt x="47183" y="153093"/>
                    </a:cubicBezTo>
                    <a:cubicBezTo>
                      <a:pt x="51366" y="149475"/>
                      <a:pt x="53559" y="144373"/>
                      <a:pt x="57218" y="140587"/>
                    </a:cubicBezTo>
                    <a:cubicBezTo>
                      <a:pt x="72701" y="124555"/>
                      <a:pt x="92912" y="118459"/>
                      <a:pt x="120327" y="87729"/>
                    </a:cubicBezTo>
                    <a:cubicBezTo>
                      <a:pt x="128200" y="78904"/>
                      <a:pt x="137020" y="71355"/>
                      <a:pt x="147378" y="65100"/>
                    </a:cubicBezTo>
                    <a:cubicBezTo>
                      <a:pt x="144106" y="60562"/>
                      <a:pt x="150428" y="60516"/>
                      <a:pt x="148461" y="52083"/>
                    </a:cubicBezTo>
                    <a:cubicBezTo>
                      <a:pt x="150255" y="45537"/>
                      <a:pt x="130908" y="28675"/>
                      <a:pt x="124746" y="22256"/>
                    </a:cubicBezTo>
                    <a:cubicBezTo>
                      <a:pt x="112199" y="9185"/>
                      <a:pt x="106829" y="3248"/>
                      <a:pt x="104107" y="0"/>
                    </a:cubicBezTo>
                    <a:cubicBezTo>
                      <a:pt x="85685" y="492"/>
                      <a:pt x="67394" y="980"/>
                      <a:pt x="49272" y="1462"/>
                    </a:cubicBezTo>
                    <a:cubicBezTo>
                      <a:pt x="56017" y="7996"/>
                      <a:pt x="58338" y="14215"/>
                      <a:pt x="64850" y="20301"/>
                    </a:cubicBezTo>
                    <a:cubicBezTo>
                      <a:pt x="119585" y="71501"/>
                      <a:pt x="96794" y="34994"/>
                      <a:pt x="48162" y="100736"/>
                    </a:cubicBezTo>
                    <a:cubicBezTo>
                      <a:pt x="43456" y="107092"/>
                      <a:pt x="26335" y="113871"/>
                      <a:pt x="21661" y="120249"/>
                    </a:cubicBezTo>
                    <a:cubicBezTo>
                      <a:pt x="17060" y="126532"/>
                      <a:pt x="13706" y="131284"/>
                      <a:pt x="9574" y="133070"/>
                    </a:cubicBezTo>
                    <a:cubicBezTo>
                      <a:pt x="153" y="137143"/>
                      <a:pt x="1496" y="149485"/>
                      <a:pt x="1059" y="150519"/>
                    </a:cubicBezTo>
                    <a:cubicBezTo>
                      <a:pt x="-1585" y="156770"/>
                      <a:pt x="1114" y="162191"/>
                      <a:pt x="4850" y="166132"/>
                    </a:cubicBezTo>
                    <a:cubicBezTo>
                      <a:pt x="13606" y="175380"/>
                      <a:pt x="15417" y="184196"/>
                      <a:pt x="26413" y="191554"/>
                    </a:cubicBezTo>
                    <a:cubicBezTo>
                      <a:pt x="30804" y="194493"/>
                      <a:pt x="41695" y="218265"/>
                      <a:pt x="45422" y="222521"/>
                    </a:cubicBezTo>
                    <a:cubicBezTo>
                      <a:pt x="49350" y="227004"/>
                      <a:pt x="54920" y="230161"/>
                      <a:pt x="58424" y="234895"/>
                    </a:cubicBezTo>
                    <a:cubicBezTo>
                      <a:pt x="77584" y="260786"/>
                      <a:pt x="62047" y="239706"/>
                      <a:pt x="82950" y="259109"/>
                    </a:cubicBezTo>
                    <a:cubicBezTo>
                      <a:pt x="77320" y="265210"/>
                      <a:pt x="72355" y="271907"/>
                      <a:pt x="67067" y="278235"/>
                    </a:cubicBezTo>
                    <a:cubicBezTo>
                      <a:pt x="48594" y="300331"/>
                      <a:pt x="42073" y="299675"/>
                      <a:pt x="39879" y="305862"/>
                    </a:cubicBezTo>
                    <a:cubicBezTo>
                      <a:pt x="35979" y="316892"/>
                      <a:pt x="18312" y="333098"/>
                      <a:pt x="15335" y="346743"/>
                    </a:cubicBezTo>
                    <a:cubicBezTo>
                      <a:pt x="11972" y="351576"/>
                      <a:pt x="7267" y="351786"/>
                      <a:pt x="8295" y="364388"/>
                    </a:cubicBezTo>
                    <a:cubicBezTo>
                      <a:pt x="9101" y="374311"/>
                      <a:pt x="18753" y="388170"/>
                      <a:pt x="22685" y="390070"/>
                    </a:cubicBezTo>
                    <a:cubicBezTo>
                      <a:pt x="42514" y="399655"/>
                      <a:pt x="43925" y="410462"/>
                      <a:pt x="53564" y="419483"/>
                    </a:cubicBezTo>
                    <a:cubicBezTo>
                      <a:pt x="104271" y="466910"/>
                      <a:pt x="88575" y="446654"/>
                      <a:pt x="79036" y="460491"/>
                    </a:cubicBezTo>
                    <a:cubicBezTo>
                      <a:pt x="17174" y="550297"/>
                      <a:pt x="-3060" y="545928"/>
                      <a:pt x="35383" y="579323"/>
                    </a:cubicBezTo>
                    <a:cubicBezTo>
                      <a:pt x="79568" y="617857"/>
                      <a:pt x="89681" y="631534"/>
                      <a:pt x="95570" y="636910"/>
                    </a:cubicBezTo>
                    <a:cubicBezTo>
                      <a:pt x="98551" y="639625"/>
                      <a:pt x="95151" y="633119"/>
                      <a:pt x="49345" y="683143"/>
                    </a:cubicBezTo>
                    <a:cubicBezTo>
                      <a:pt x="68232" y="683234"/>
                      <a:pt x="87209" y="683344"/>
                      <a:pt x="106269" y="683476"/>
                    </a:cubicBezTo>
                    <a:cubicBezTo>
                      <a:pt x="109755" y="680319"/>
                      <a:pt x="114170" y="676205"/>
                      <a:pt x="120400" y="670861"/>
                    </a:cubicBezTo>
                    <a:cubicBezTo>
                      <a:pt x="130954" y="661799"/>
                      <a:pt x="139760" y="657630"/>
                      <a:pt x="143683" y="6442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1055324" y="2673739"/>
                <a:ext cx="147156" cy="678008"/>
              </a:xfrm>
              <a:custGeom>
                <a:rect b="b" l="l" r="r" t="t"/>
                <a:pathLst>
                  <a:path extrusionOk="0" h="678008" w="147156">
                    <a:moveTo>
                      <a:pt x="108460" y="665384"/>
                    </a:moveTo>
                    <a:cubicBezTo>
                      <a:pt x="147308" y="647124"/>
                      <a:pt x="162850" y="601679"/>
                      <a:pt x="126983" y="589774"/>
                    </a:cubicBezTo>
                    <a:cubicBezTo>
                      <a:pt x="125563" y="589300"/>
                      <a:pt x="124334" y="588088"/>
                      <a:pt x="123169" y="587059"/>
                    </a:cubicBezTo>
                    <a:cubicBezTo>
                      <a:pt x="86561" y="554698"/>
                      <a:pt x="87549" y="548771"/>
                      <a:pt x="85546" y="546711"/>
                    </a:cubicBezTo>
                    <a:cubicBezTo>
                      <a:pt x="46376" y="506287"/>
                      <a:pt x="45174" y="507672"/>
                      <a:pt x="50558" y="501248"/>
                    </a:cubicBezTo>
                    <a:cubicBezTo>
                      <a:pt x="50813" y="500947"/>
                      <a:pt x="90061" y="449821"/>
                      <a:pt x="110181" y="435096"/>
                    </a:cubicBezTo>
                    <a:cubicBezTo>
                      <a:pt x="119560" y="428230"/>
                      <a:pt x="134533" y="405109"/>
                      <a:pt x="134729" y="404475"/>
                    </a:cubicBezTo>
                    <a:cubicBezTo>
                      <a:pt x="141332" y="399236"/>
                      <a:pt x="150330" y="397637"/>
                      <a:pt x="138128" y="372475"/>
                    </a:cubicBezTo>
                    <a:cubicBezTo>
                      <a:pt x="135184" y="366406"/>
                      <a:pt x="118923" y="359467"/>
                      <a:pt x="115906" y="350930"/>
                    </a:cubicBezTo>
                    <a:cubicBezTo>
                      <a:pt x="115260" y="349098"/>
                      <a:pt x="112948" y="347390"/>
                      <a:pt x="111009" y="346597"/>
                    </a:cubicBezTo>
                    <a:cubicBezTo>
                      <a:pt x="105948" y="344538"/>
                      <a:pt x="87963" y="319097"/>
                      <a:pt x="72253" y="309553"/>
                    </a:cubicBezTo>
                    <a:cubicBezTo>
                      <a:pt x="70974" y="308774"/>
                      <a:pt x="70109" y="307307"/>
                      <a:pt x="69085" y="306131"/>
                    </a:cubicBezTo>
                    <a:cubicBezTo>
                      <a:pt x="46367" y="279907"/>
                      <a:pt x="40619" y="302154"/>
                      <a:pt x="112079" y="221213"/>
                    </a:cubicBezTo>
                    <a:cubicBezTo>
                      <a:pt x="148769" y="179658"/>
                      <a:pt x="133241" y="181399"/>
                      <a:pt x="107009" y="146018"/>
                    </a:cubicBezTo>
                    <a:cubicBezTo>
                      <a:pt x="97292" y="132910"/>
                      <a:pt x="83116" y="143029"/>
                      <a:pt x="65508" y="106591"/>
                    </a:cubicBezTo>
                    <a:cubicBezTo>
                      <a:pt x="87326" y="75742"/>
                      <a:pt x="116070" y="59651"/>
                      <a:pt x="123397" y="41732"/>
                    </a:cubicBezTo>
                    <a:cubicBezTo>
                      <a:pt x="122450" y="33810"/>
                      <a:pt x="94757" y="16953"/>
                      <a:pt x="75215" y="0"/>
                    </a:cubicBezTo>
                    <a:cubicBezTo>
                      <a:pt x="51923" y="574"/>
                      <a:pt x="39217" y="884"/>
                      <a:pt x="39190" y="884"/>
                    </a:cubicBezTo>
                    <a:cubicBezTo>
                      <a:pt x="34070" y="1171"/>
                      <a:pt x="28445" y="1221"/>
                      <a:pt x="22442" y="1107"/>
                    </a:cubicBezTo>
                    <a:cubicBezTo>
                      <a:pt x="33628" y="10529"/>
                      <a:pt x="69386" y="40625"/>
                      <a:pt x="69672" y="40862"/>
                    </a:cubicBezTo>
                    <a:cubicBezTo>
                      <a:pt x="64971" y="44685"/>
                      <a:pt x="59801" y="56293"/>
                      <a:pt x="49124" y="61651"/>
                    </a:cubicBezTo>
                    <a:cubicBezTo>
                      <a:pt x="47468" y="62485"/>
                      <a:pt x="35412" y="84485"/>
                      <a:pt x="35107" y="84544"/>
                    </a:cubicBezTo>
                    <a:cubicBezTo>
                      <a:pt x="28604" y="85916"/>
                      <a:pt x="30961" y="92303"/>
                      <a:pt x="25746" y="99306"/>
                    </a:cubicBezTo>
                    <a:cubicBezTo>
                      <a:pt x="-3667" y="138801"/>
                      <a:pt x="59742" y="157576"/>
                      <a:pt x="66623" y="165262"/>
                    </a:cubicBezTo>
                    <a:cubicBezTo>
                      <a:pt x="74637" y="174219"/>
                      <a:pt x="74005" y="174009"/>
                      <a:pt x="85305" y="184251"/>
                    </a:cubicBezTo>
                    <a:cubicBezTo>
                      <a:pt x="83494" y="193126"/>
                      <a:pt x="79252" y="186789"/>
                      <a:pt x="78874" y="192488"/>
                    </a:cubicBezTo>
                    <a:cubicBezTo>
                      <a:pt x="78683" y="195454"/>
                      <a:pt x="77109" y="197153"/>
                      <a:pt x="74596" y="198201"/>
                    </a:cubicBezTo>
                    <a:cubicBezTo>
                      <a:pt x="66978" y="201367"/>
                      <a:pt x="65981" y="211955"/>
                      <a:pt x="57162" y="213782"/>
                    </a:cubicBezTo>
                    <a:cubicBezTo>
                      <a:pt x="56857" y="213842"/>
                      <a:pt x="44851" y="230840"/>
                      <a:pt x="36614" y="238075"/>
                    </a:cubicBezTo>
                    <a:cubicBezTo>
                      <a:pt x="29014" y="244749"/>
                      <a:pt x="15256" y="265410"/>
                      <a:pt x="13194" y="268996"/>
                    </a:cubicBezTo>
                    <a:cubicBezTo>
                      <a:pt x="3933" y="274891"/>
                      <a:pt x="1871" y="287010"/>
                      <a:pt x="6532" y="295060"/>
                    </a:cubicBezTo>
                    <a:cubicBezTo>
                      <a:pt x="11879" y="304295"/>
                      <a:pt x="7719" y="298591"/>
                      <a:pt x="11310" y="308541"/>
                    </a:cubicBezTo>
                    <a:cubicBezTo>
                      <a:pt x="24349" y="315853"/>
                      <a:pt x="23648" y="322450"/>
                      <a:pt x="28704" y="326833"/>
                    </a:cubicBezTo>
                    <a:cubicBezTo>
                      <a:pt x="44337" y="340401"/>
                      <a:pt x="72330" y="368233"/>
                      <a:pt x="86930" y="382548"/>
                    </a:cubicBezTo>
                    <a:cubicBezTo>
                      <a:pt x="97397" y="392808"/>
                      <a:pt x="91103" y="381582"/>
                      <a:pt x="82852" y="398498"/>
                    </a:cubicBezTo>
                    <a:cubicBezTo>
                      <a:pt x="81018" y="402257"/>
                      <a:pt x="74829" y="401560"/>
                      <a:pt x="63811" y="419241"/>
                    </a:cubicBezTo>
                    <a:cubicBezTo>
                      <a:pt x="56019" y="431738"/>
                      <a:pt x="46612" y="437059"/>
                      <a:pt x="40600" y="445488"/>
                    </a:cubicBezTo>
                    <a:cubicBezTo>
                      <a:pt x="36482" y="451269"/>
                      <a:pt x="33150" y="457525"/>
                      <a:pt x="27371" y="461962"/>
                    </a:cubicBezTo>
                    <a:cubicBezTo>
                      <a:pt x="24886" y="463866"/>
                      <a:pt x="31653" y="458053"/>
                      <a:pt x="14682" y="480673"/>
                    </a:cubicBezTo>
                    <a:cubicBezTo>
                      <a:pt x="-3462" y="504870"/>
                      <a:pt x="-5187" y="495134"/>
                      <a:pt x="11733" y="531112"/>
                    </a:cubicBezTo>
                    <a:cubicBezTo>
                      <a:pt x="18574" y="534447"/>
                      <a:pt x="21545" y="541285"/>
                      <a:pt x="25769" y="546957"/>
                    </a:cubicBezTo>
                    <a:cubicBezTo>
                      <a:pt x="30925" y="553896"/>
                      <a:pt x="52428" y="570361"/>
                      <a:pt x="56347" y="584202"/>
                    </a:cubicBezTo>
                    <a:cubicBezTo>
                      <a:pt x="57471" y="588180"/>
                      <a:pt x="76781" y="597018"/>
                      <a:pt x="80358" y="609128"/>
                    </a:cubicBezTo>
                    <a:cubicBezTo>
                      <a:pt x="81109" y="611684"/>
                      <a:pt x="81332" y="605169"/>
                      <a:pt x="92300" y="619246"/>
                    </a:cubicBezTo>
                    <a:cubicBezTo>
                      <a:pt x="86652" y="625921"/>
                      <a:pt x="79225" y="630850"/>
                      <a:pt x="73882" y="637848"/>
                    </a:cubicBezTo>
                    <a:cubicBezTo>
                      <a:pt x="73208" y="638732"/>
                      <a:pt x="68630" y="638454"/>
                      <a:pt x="67542" y="640354"/>
                    </a:cubicBezTo>
                    <a:cubicBezTo>
                      <a:pt x="65458" y="643981"/>
                      <a:pt x="45447" y="661530"/>
                      <a:pt x="28959" y="678009"/>
                    </a:cubicBezTo>
                    <a:cubicBezTo>
                      <a:pt x="51946" y="676519"/>
                      <a:pt x="76171" y="675184"/>
                      <a:pt x="101516" y="673986"/>
                    </a:cubicBezTo>
                    <a:cubicBezTo>
                      <a:pt x="106039" y="670072"/>
                      <a:pt x="104515" y="667243"/>
                      <a:pt x="108460" y="6653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2734916" y="2626672"/>
                <a:ext cx="148867" cy="727914"/>
              </a:xfrm>
              <a:custGeom>
                <a:rect b="b" l="l" r="r" t="t"/>
                <a:pathLst>
                  <a:path extrusionOk="0" h="727914" w="148867">
                    <a:moveTo>
                      <a:pt x="144975" y="668127"/>
                    </a:moveTo>
                    <a:cubicBezTo>
                      <a:pt x="155761" y="653680"/>
                      <a:pt x="134758" y="652691"/>
                      <a:pt x="133115" y="648218"/>
                    </a:cubicBezTo>
                    <a:cubicBezTo>
                      <a:pt x="128997" y="637010"/>
                      <a:pt x="115371" y="635101"/>
                      <a:pt x="111958" y="627538"/>
                    </a:cubicBezTo>
                    <a:cubicBezTo>
                      <a:pt x="104021" y="609934"/>
                      <a:pt x="88211" y="604563"/>
                      <a:pt x="64359" y="573286"/>
                    </a:cubicBezTo>
                    <a:cubicBezTo>
                      <a:pt x="69406" y="564894"/>
                      <a:pt x="73115" y="569509"/>
                      <a:pt x="87496" y="549609"/>
                    </a:cubicBezTo>
                    <a:cubicBezTo>
                      <a:pt x="116322" y="509736"/>
                      <a:pt x="120573" y="517212"/>
                      <a:pt x="131391" y="495804"/>
                    </a:cubicBezTo>
                    <a:cubicBezTo>
                      <a:pt x="138349" y="482008"/>
                      <a:pt x="146637" y="485357"/>
                      <a:pt x="113451" y="450795"/>
                    </a:cubicBezTo>
                    <a:cubicBezTo>
                      <a:pt x="105441" y="442454"/>
                      <a:pt x="96794" y="434330"/>
                      <a:pt x="90086" y="425032"/>
                    </a:cubicBezTo>
                    <a:cubicBezTo>
                      <a:pt x="80624" y="411906"/>
                      <a:pt x="65083" y="404389"/>
                      <a:pt x="58283" y="389104"/>
                    </a:cubicBezTo>
                    <a:cubicBezTo>
                      <a:pt x="57573" y="387505"/>
                      <a:pt x="55990" y="388384"/>
                      <a:pt x="50897" y="384279"/>
                    </a:cubicBezTo>
                    <a:cubicBezTo>
                      <a:pt x="56640" y="376693"/>
                      <a:pt x="102050" y="323694"/>
                      <a:pt x="116513" y="318346"/>
                    </a:cubicBezTo>
                    <a:cubicBezTo>
                      <a:pt x="121947" y="316336"/>
                      <a:pt x="121096" y="308158"/>
                      <a:pt x="127559" y="307047"/>
                    </a:cubicBezTo>
                    <a:cubicBezTo>
                      <a:pt x="127859" y="306997"/>
                      <a:pt x="126817" y="309115"/>
                      <a:pt x="131495" y="285611"/>
                    </a:cubicBezTo>
                    <a:cubicBezTo>
                      <a:pt x="133625" y="282818"/>
                      <a:pt x="131409" y="281579"/>
                      <a:pt x="128232" y="273916"/>
                    </a:cubicBezTo>
                    <a:cubicBezTo>
                      <a:pt x="98992" y="265738"/>
                      <a:pt x="65032" y="199992"/>
                      <a:pt x="59608" y="197108"/>
                    </a:cubicBezTo>
                    <a:cubicBezTo>
                      <a:pt x="53350" y="193786"/>
                      <a:pt x="49864" y="188306"/>
                      <a:pt x="47183" y="182433"/>
                    </a:cubicBezTo>
                    <a:cubicBezTo>
                      <a:pt x="48744" y="181084"/>
                      <a:pt x="50137" y="179385"/>
                      <a:pt x="51507" y="177494"/>
                    </a:cubicBezTo>
                    <a:cubicBezTo>
                      <a:pt x="66826" y="156369"/>
                      <a:pt x="87860" y="149762"/>
                      <a:pt x="104112" y="133275"/>
                    </a:cubicBezTo>
                    <a:cubicBezTo>
                      <a:pt x="126767" y="110290"/>
                      <a:pt x="132797" y="103246"/>
                      <a:pt x="147374" y="94440"/>
                    </a:cubicBezTo>
                    <a:cubicBezTo>
                      <a:pt x="144106" y="89907"/>
                      <a:pt x="150291" y="89775"/>
                      <a:pt x="148552" y="81720"/>
                    </a:cubicBezTo>
                    <a:cubicBezTo>
                      <a:pt x="145817" y="68781"/>
                      <a:pt x="96216" y="23048"/>
                      <a:pt x="76779" y="0"/>
                    </a:cubicBezTo>
                    <a:cubicBezTo>
                      <a:pt x="58961" y="624"/>
                      <a:pt x="40534" y="1257"/>
                      <a:pt x="21566" y="1900"/>
                    </a:cubicBezTo>
                    <a:cubicBezTo>
                      <a:pt x="24856" y="11030"/>
                      <a:pt x="31141" y="18875"/>
                      <a:pt x="33972" y="20242"/>
                    </a:cubicBezTo>
                    <a:cubicBezTo>
                      <a:pt x="53864" y="29864"/>
                      <a:pt x="55179" y="40612"/>
                      <a:pt x="64850" y="49655"/>
                    </a:cubicBezTo>
                    <a:cubicBezTo>
                      <a:pt x="119271" y="100558"/>
                      <a:pt x="96721" y="64453"/>
                      <a:pt x="48162" y="130090"/>
                    </a:cubicBezTo>
                    <a:cubicBezTo>
                      <a:pt x="43456" y="136446"/>
                      <a:pt x="26335" y="143225"/>
                      <a:pt x="21661" y="149603"/>
                    </a:cubicBezTo>
                    <a:cubicBezTo>
                      <a:pt x="17060" y="155886"/>
                      <a:pt x="13706" y="160642"/>
                      <a:pt x="9574" y="162423"/>
                    </a:cubicBezTo>
                    <a:cubicBezTo>
                      <a:pt x="158" y="166496"/>
                      <a:pt x="1496" y="178838"/>
                      <a:pt x="1059" y="179873"/>
                    </a:cubicBezTo>
                    <a:cubicBezTo>
                      <a:pt x="-1585" y="186123"/>
                      <a:pt x="1114" y="191545"/>
                      <a:pt x="4850" y="195486"/>
                    </a:cubicBezTo>
                    <a:cubicBezTo>
                      <a:pt x="13606" y="204734"/>
                      <a:pt x="15417" y="213550"/>
                      <a:pt x="26413" y="220908"/>
                    </a:cubicBezTo>
                    <a:cubicBezTo>
                      <a:pt x="30804" y="223846"/>
                      <a:pt x="41695" y="247619"/>
                      <a:pt x="45422" y="251875"/>
                    </a:cubicBezTo>
                    <a:cubicBezTo>
                      <a:pt x="49350" y="256358"/>
                      <a:pt x="54920" y="259515"/>
                      <a:pt x="58424" y="264248"/>
                    </a:cubicBezTo>
                    <a:cubicBezTo>
                      <a:pt x="78467" y="291333"/>
                      <a:pt x="59253" y="266472"/>
                      <a:pt x="82954" y="288463"/>
                    </a:cubicBezTo>
                    <a:cubicBezTo>
                      <a:pt x="77325" y="294564"/>
                      <a:pt x="72360" y="301261"/>
                      <a:pt x="67071" y="307589"/>
                    </a:cubicBezTo>
                    <a:cubicBezTo>
                      <a:pt x="48590" y="329699"/>
                      <a:pt x="42077" y="329025"/>
                      <a:pt x="39884" y="335216"/>
                    </a:cubicBezTo>
                    <a:cubicBezTo>
                      <a:pt x="35988" y="346232"/>
                      <a:pt x="18316" y="362461"/>
                      <a:pt x="15340" y="376096"/>
                    </a:cubicBezTo>
                    <a:cubicBezTo>
                      <a:pt x="11968" y="380939"/>
                      <a:pt x="7271" y="381140"/>
                      <a:pt x="8300" y="393742"/>
                    </a:cubicBezTo>
                    <a:cubicBezTo>
                      <a:pt x="9105" y="403664"/>
                      <a:pt x="18758" y="417524"/>
                      <a:pt x="22690" y="419423"/>
                    </a:cubicBezTo>
                    <a:cubicBezTo>
                      <a:pt x="47011" y="431187"/>
                      <a:pt x="31355" y="432677"/>
                      <a:pt x="89367" y="481512"/>
                    </a:cubicBezTo>
                    <a:cubicBezTo>
                      <a:pt x="80137" y="490013"/>
                      <a:pt x="80847" y="487234"/>
                      <a:pt x="79040" y="489840"/>
                    </a:cubicBezTo>
                    <a:cubicBezTo>
                      <a:pt x="36975" y="550921"/>
                      <a:pt x="29107" y="549450"/>
                      <a:pt x="17247" y="578680"/>
                    </a:cubicBezTo>
                    <a:cubicBezTo>
                      <a:pt x="11208" y="593569"/>
                      <a:pt x="28797" y="602932"/>
                      <a:pt x="35387" y="608672"/>
                    </a:cubicBezTo>
                    <a:cubicBezTo>
                      <a:pt x="79573" y="647202"/>
                      <a:pt x="89672" y="660874"/>
                      <a:pt x="95574" y="666259"/>
                    </a:cubicBezTo>
                    <a:cubicBezTo>
                      <a:pt x="97008" y="667567"/>
                      <a:pt x="98132" y="665175"/>
                      <a:pt x="83323" y="677918"/>
                    </a:cubicBezTo>
                    <a:cubicBezTo>
                      <a:pt x="57737" y="699918"/>
                      <a:pt x="44535" y="717718"/>
                      <a:pt x="38468" y="727135"/>
                    </a:cubicBezTo>
                    <a:cubicBezTo>
                      <a:pt x="55676" y="727409"/>
                      <a:pt x="72587" y="727668"/>
                      <a:pt x="89194" y="727914"/>
                    </a:cubicBezTo>
                    <a:cubicBezTo>
                      <a:pt x="97499" y="720443"/>
                      <a:pt x="110201" y="708338"/>
                      <a:pt x="134449" y="688907"/>
                    </a:cubicBezTo>
                    <a:cubicBezTo>
                      <a:pt x="140816" y="682077"/>
                      <a:pt x="143501" y="676378"/>
                      <a:pt x="144975" y="6681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1370331" y="2665096"/>
                <a:ext cx="153434" cy="675079"/>
              </a:xfrm>
              <a:custGeom>
                <a:rect b="b" l="l" r="r" t="t"/>
                <a:pathLst>
                  <a:path extrusionOk="0" h="675079" w="153434">
                    <a:moveTo>
                      <a:pt x="138124" y="613009"/>
                    </a:moveTo>
                    <a:cubicBezTo>
                      <a:pt x="131530" y="595587"/>
                      <a:pt x="117049" y="596152"/>
                      <a:pt x="113066" y="584890"/>
                    </a:cubicBezTo>
                    <a:cubicBezTo>
                      <a:pt x="112420" y="583059"/>
                      <a:pt x="110108" y="581350"/>
                      <a:pt x="108165" y="580557"/>
                    </a:cubicBezTo>
                    <a:cubicBezTo>
                      <a:pt x="103104" y="578498"/>
                      <a:pt x="85119" y="553058"/>
                      <a:pt x="69409" y="543513"/>
                    </a:cubicBezTo>
                    <a:cubicBezTo>
                      <a:pt x="67215" y="542183"/>
                      <a:pt x="70442" y="542998"/>
                      <a:pt x="49703" y="523882"/>
                    </a:cubicBezTo>
                    <a:cubicBezTo>
                      <a:pt x="113731" y="448941"/>
                      <a:pt x="136490" y="432886"/>
                      <a:pt x="140677" y="419688"/>
                    </a:cubicBezTo>
                    <a:cubicBezTo>
                      <a:pt x="173882" y="409373"/>
                      <a:pt x="122614" y="374661"/>
                      <a:pt x="103882" y="348674"/>
                    </a:cubicBezTo>
                    <a:cubicBezTo>
                      <a:pt x="94416" y="335549"/>
                      <a:pt x="78879" y="328031"/>
                      <a:pt x="72080" y="312746"/>
                    </a:cubicBezTo>
                    <a:cubicBezTo>
                      <a:pt x="71356" y="311111"/>
                      <a:pt x="69691" y="312045"/>
                      <a:pt x="64434" y="307721"/>
                    </a:cubicBezTo>
                    <a:cubicBezTo>
                      <a:pt x="92915" y="268454"/>
                      <a:pt x="106358" y="268235"/>
                      <a:pt x="104137" y="257232"/>
                    </a:cubicBezTo>
                    <a:cubicBezTo>
                      <a:pt x="129887" y="235628"/>
                      <a:pt x="117704" y="236977"/>
                      <a:pt x="124995" y="233992"/>
                    </a:cubicBezTo>
                    <a:cubicBezTo>
                      <a:pt x="125632" y="233733"/>
                      <a:pt x="125008" y="229956"/>
                      <a:pt x="124653" y="227860"/>
                    </a:cubicBezTo>
                    <a:cubicBezTo>
                      <a:pt x="124462" y="226726"/>
                      <a:pt x="123192" y="225728"/>
                      <a:pt x="123120" y="224621"/>
                    </a:cubicBezTo>
                    <a:cubicBezTo>
                      <a:pt x="122769" y="219231"/>
                      <a:pt x="122564" y="217468"/>
                      <a:pt x="120425" y="216370"/>
                    </a:cubicBezTo>
                    <a:cubicBezTo>
                      <a:pt x="120202" y="200721"/>
                      <a:pt x="114236" y="202876"/>
                      <a:pt x="107369" y="191522"/>
                    </a:cubicBezTo>
                    <a:cubicBezTo>
                      <a:pt x="102499" y="183476"/>
                      <a:pt x="95176" y="177007"/>
                      <a:pt x="92155" y="167758"/>
                    </a:cubicBezTo>
                    <a:cubicBezTo>
                      <a:pt x="91786" y="166638"/>
                      <a:pt x="90553" y="165822"/>
                      <a:pt x="89815" y="164792"/>
                    </a:cubicBezTo>
                    <a:cubicBezTo>
                      <a:pt x="84131" y="156943"/>
                      <a:pt x="87667" y="143207"/>
                      <a:pt x="84604" y="140532"/>
                    </a:cubicBezTo>
                    <a:cubicBezTo>
                      <a:pt x="84786" y="140277"/>
                      <a:pt x="85078" y="140045"/>
                      <a:pt x="85173" y="139776"/>
                    </a:cubicBezTo>
                    <a:cubicBezTo>
                      <a:pt x="90407" y="125598"/>
                      <a:pt x="102904" y="116750"/>
                      <a:pt x="110805" y="104545"/>
                    </a:cubicBezTo>
                    <a:cubicBezTo>
                      <a:pt x="118619" y="92467"/>
                      <a:pt x="195453" y="72562"/>
                      <a:pt x="121686" y="16661"/>
                    </a:cubicBezTo>
                    <a:cubicBezTo>
                      <a:pt x="112789" y="9918"/>
                      <a:pt x="106463" y="4437"/>
                      <a:pt x="101766" y="0"/>
                    </a:cubicBezTo>
                    <a:cubicBezTo>
                      <a:pt x="79434" y="574"/>
                      <a:pt x="57794" y="1130"/>
                      <a:pt x="36928" y="1663"/>
                    </a:cubicBezTo>
                    <a:cubicBezTo>
                      <a:pt x="45798" y="9176"/>
                      <a:pt x="55446" y="17130"/>
                      <a:pt x="60252" y="24506"/>
                    </a:cubicBezTo>
                    <a:cubicBezTo>
                      <a:pt x="68867" y="37723"/>
                      <a:pt x="84941" y="41268"/>
                      <a:pt x="97607" y="56384"/>
                    </a:cubicBezTo>
                    <a:cubicBezTo>
                      <a:pt x="100142" y="59414"/>
                      <a:pt x="100993" y="58767"/>
                      <a:pt x="104647" y="60922"/>
                    </a:cubicBezTo>
                    <a:cubicBezTo>
                      <a:pt x="104470" y="61223"/>
                      <a:pt x="53771" y="113324"/>
                      <a:pt x="44301" y="113543"/>
                    </a:cubicBezTo>
                    <a:cubicBezTo>
                      <a:pt x="39194" y="129315"/>
                      <a:pt x="37588" y="132505"/>
                      <a:pt x="38935" y="136040"/>
                    </a:cubicBezTo>
                    <a:cubicBezTo>
                      <a:pt x="62154" y="196998"/>
                      <a:pt x="25937" y="119980"/>
                      <a:pt x="86165" y="220343"/>
                    </a:cubicBezTo>
                    <a:cubicBezTo>
                      <a:pt x="87208" y="222088"/>
                      <a:pt x="87353" y="220147"/>
                      <a:pt x="83235" y="223163"/>
                    </a:cubicBezTo>
                    <a:cubicBezTo>
                      <a:pt x="58454" y="241318"/>
                      <a:pt x="70951" y="239797"/>
                      <a:pt x="63342" y="245965"/>
                    </a:cubicBezTo>
                    <a:cubicBezTo>
                      <a:pt x="49493" y="257187"/>
                      <a:pt x="28440" y="287593"/>
                      <a:pt x="27862" y="289511"/>
                    </a:cubicBezTo>
                    <a:cubicBezTo>
                      <a:pt x="20777" y="291438"/>
                      <a:pt x="22788" y="298933"/>
                      <a:pt x="19621" y="303347"/>
                    </a:cubicBezTo>
                    <a:cubicBezTo>
                      <a:pt x="14382" y="310628"/>
                      <a:pt x="18651" y="334437"/>
                      <a:pt x="36468" y="343057"/>
                    </a:cubicBezTo>
                    <a:cubicBezTo>
                      <a:pt x="56343" y="352670"/>
                      <a:pt x="57685" y="363436"/>
                      <a:pt x="67347" y="372470"/>
                    </a:cubicBezTo>
                    <a:cubicBezTo>
                      <a:pt x="110786" y="413100"/>
                      <a:pt x="97106" y="395300"/>
                      <a:pt x="88300" y="410353"/>
                    </a:cubicBezTo>
                    <a:cubicBezTo>
                      <a:pt x="83412" y="418713"/>
                      <a:pt x="75493" y="424695"/>
                      <a:pt x="70469" y="432977"/>
                    </a:cubicBezTo>
                    <a:cubicBezTo>
                      <a:pt x="69905" y="433916"/>
                      <a:pt x="65304" y="434171"/>
                      <a:pt x="64430" y="436148"/>
                    </a:cubicBezTo>
                    <a:cubicBezTo>
                      <a:pt x="64298" y="436453"/>
                      <a:pt x="10669" y="502460"/>
                      <a:pt x="8744" y="503954"/>
                    </a:cubicBezTo>
                    <a:cubicBezTo>
                      <a:pt x="-1624" y="511972"/>
                      <a:pt x="2714" y="522775"/>
                      <a:pt x="902" y="526451"/>
                    </a:cubicBezTo>
                    <a:cubicBezTo>
                      <a:pt x="-2024" y="532388"/>
                      <a:pt x="2477" y="534055"/>
                      <a:pt x="9941" y="539495"/>
                    </a:cubicBezTo>
                    <a:cubicBezTo>
                      <a:pt x="33219" y="575851"/>
                      <a:pt x="108825" y="629885"/>
                      <a:pt x="95022" y="635953"/>
                    </a:cubicBezTo>
                    <a:cubicBezTo>
                      <a:pt x="94785" y="636058"/>
                      <a:pt x="71120" y="663033"/>
                      <a:pt x="60584" y="675079"/>
                    </a:cubicBezTo>
                    <a:cubicBezTo>
                      <a:pt x="79621" y="674829"/>
                      <a:pt x="98926" y="674619"/>
                      <a:pt x="118482" y="674441"/>
                    </a:cubicBezTo>
                    <a:cubicBezTo>
                      <a:pt x="129018" y="662619"/>
                      <a:pt x="144946" y="645060"/>
                      <a:pt x="145069" y="644978"/>
                    </a:cubicBezTo>
                    <a:cubicBezTo>
                      <a:pt x="159236" y="635110"/>
                      <a:pt x="153238" y="616549"/>
                      <a:pt x="138124" y="6130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2075733" y="2647597"/>
                <a:ext cx="148551" cy="696073"/>
              </a:xfrm>
              <a:custGeom>
                <a:rect b="b" l="l" r="r" t="t"/>
                <a:pathLst>
                  <a:path extrusionOk="0" h="696073" w="148551">
                    <a:moveTo>
                      <a:pt x="132648" y="673312"/>
                    </a:moveTo>
                    <a:cubicBezTo>
                      <a:pt x="138514" y="666501"/>
                      <a:pt x="155089" y="656751"/>
                      <a:pt x="145764" y="632709"/>
                    </a:cubicBezTo>
                    <a:cubicBezTo>
                      <a:pt x="147625" y="627438"/>
                      <a:pt x="133222" y="617820"/>
                      <a:pt x="127506" y="615921"/>
                    </a:cubicBezTo>
                    <a:cubicBezTo>
                      <a:pt x="122513" y="614267"/>
                      <a:pt x="94028" y="583915"/>
                      <a:pt x="90169" y="579692"/>
                    </a:cubicBezTo>
                    <a:cubicBezTo>
                      <a:pt x="88412" y="577769"/>
                      <a:pt x="87866" y="574712"/>
                      <a:pt x="86064" y="572849"/>
                    </a:cubicBezTo>
                    <a:cubicBezTo>
                      <a:pt x="34833" y="519982"/>
                      <a:pt x="49114" y="535536"/>
                      <a:pt x="54976" y="523289"/>
                    </a:cubicBezTo>
                    <a:cubicBezTo>
                      <a:pt x="59982" y="512834"/>
                      <a:pt x="98188" y="470386"/>
                      <a:pt x="110694" y="461233"/>
                    </a:cubicBezTo>
                    <a:cubicBezTo>
                      <a:pt x="124816" y="450891"/>
                      <a:pt x="126081" y="437451"/>
                      <a:pt x="144203" y="423879"/>
                    </a:cubicBezTo>
                    <a:cubicBezTo>
                      <a:pt x="148053" y="391209"/>
                      <a:pt x="121189" y="390562"/>
                      <a:pt x="116419" y="377071"/>
                    </a:cubicBezTo>
                    <a:cubicBezTo>
                      <a:pt x="115773" y="375240"/>
                      <a:pt x="113461" y="373531"/>
                      <a:pt x="111518" y="372739"/>
                    </a:cubicBezTo>
                    <a:cubicBezTo>
                      <a:pt x="106457" y="370679"/>
                      <a:pt x="88472" y="345239"/>
                      <a:pt x="72762" y="335694"/>
                    </a:cubicBezTo>
                    <a:cubicBezTo>
                      <a:pt x="70745" y="334469"/>
                      <a:pt x="72502" y="333672"/>
                      <a:pt x="53583" y="316546"/>
                    </a:cubicBezTo>
                    <a:cubicBezTo>
                      <a:pt x="59504" y="304669"/>
                      <a:pt x="58581" y="306154"/>
                      <a:pt x="91616" y="270435"/>
                    </a:cubicBezTo>
                    <a:cubicBezTo>
                      <a:pt x="152745" y="204347"/>
                      <a:pt x="139302" y="215026"/>
                      <a:pt x="107522" y="172159"/>
                    </a:cubicBezTo>
                    <a:cubicBezTo>
                      <a:pt x="102971" y="166018"/>
                      <a:pt x="84790" y="160018"/>
                      <a:pt x="79893" y="154154"/>
                    </a:cubicBezTo>
                    <a:cubicBezTo>
                      <a:pt x="55745" y="125224"/>
                      <a:pt x="71842" y="133726"/>
                      <a:pt x="73535" y="120595"/>
                    </a:cubicBezTo>
                    <a:cubicBezTo>
                      <a:pt x="145582" y="53883"/>
                      <a:pt x="126686" y="71501"/>
                      <a:pt x="95316" y="42548"/>
                    </a:cubicBezTo>
                    <a:cubicBezTo>
                      <a:pt x="70991" y="20124"/>
                      <a:pt x="57698" y="7344"/>
                      <a:pt x="50543" y="0"/>
                    </a:cubicBezTo>
                    <a:cubicBezTo>
                      <a:pt x="33700" y="469"/>
                      <a:pt x="16843" y="939"/>
                      <a:pt x="0" y="1408"/>
                    </a:cubicBezTo>
                    <a:cubicBezTo>
                      <a:pt x="10595" y="18889"/>
                      <a:pt x="29281" y="33728"/>
                      <a:pt x="70181" y="66999"/>
                    </a:cubicBezTo>
                    <a:cubicBezTo>
                      <a:pt x="65466" y="70840"/>
                      <a:pt x="60351" y="82412"/>
                      <a:pt x="49633" y="87788"/>
                    </a:cubicBezTo>
                    <a:cubicBezTo>
                      <a:pt x="47977" y="88622"/>
                      <a:pt x="35921" y="110623"/>
                      <a:pt x="35616" y="110682"/>
                    </a:cubicBezTo>
                    <a:cubicBezTo>
                      <a:pt x="29108" y="112053"/>
                      <a:pt x="31470" y="118440"/>
                      <a:pt x="26255" y="125443"/>
                    </a:cubicBezTo>
                    <a:cubicBezTo>
                      <a:pt x="-3495" y="165389"/>
                      <a:pt x="59659" y="183057"/>
                      <a:pt x="67132" y="191399"/>
                    </a:cubicBezTo>
                    <a:cubicBezTo>
                      <a:pt x="75160" y="200370"/>
                      <a:pt x="74541" y="200169"/>
                      <a:pt x="85814" y="210388"/>
                    </a:cubicBezTo>
                    <a:cubicBezTo>
                      <a:pt x="83998" y="219263"/>
                      <a:pt x="79761" y="212926"/>
                      <a:pt x="79383" y="218625"/>
                    </a:cubicBezTo>
                    <a:cubicBezTo>
                      <a:pt x="79192" y="221591"/>
                      <a:pt x="77617" y="223291"/>
                      <a:pt x="75105" y="224338"/>
                    </a:cubicBezTo>
                    <a:cubicBezTo>
                      <a:pt x="67487" y="227505"/>
                      <a:pt x="66490" y="238093"/>
                      <a:pt x="57670" y="239920"/>
                    </a:cubicBezTo>
                    <a:cubicBezTo>
                      <a:pt x="57370" y="239979"/>
                      <a:pt x="45360" y="256977"/>
                      <a:pt x="37123" y="264212"/>
                    </a:cubicBezTo>
                    <a:cubicBezTo>
                      <a:pt x="29522" y="270886"/>
                      <a:pt x="15765" y="291548"/>
                      <a:pt x="13703" y="295133"/>
                    </a:cubicBezTo>
                    <a:cubicBezTo>
                      <a:pt x="4442" y="301038"/>
                      <a:pt x="2385" y="313147"/>
                      <a:pt x="7040" y="321198"/>
                    </a:cubicBezTo>
                    <a:cubicBezTo>
                      <a:pt x="12351" y="330373"/>
                      <a:pt x="8256" y="324815"/>
                      <a:pt x="11819" y="334679"/>
                    </a:cubicBezTo>
                    <a:cubicBezTo>
                      <a:pt x="24867" y="342000"/>
                      <a:pt x="24148" y="348579"/>
                      <a:pt x="29213" y="352971"/>
                    </a:cubicBezTo>
                    <a:cubicBezTo>
                      <a:pt x="38092" y="360670"/>
                      <a:pt x="60333" y="381946"/>
                      <a:pt x="60615" y="382247"/>
                    </a:cubicBezTo>
                    <a:cubicBezTo>
                      <a:pt x="104400" y="429250"/>
                      <a:pt x="93787" y="403254"/>
                      <a:pt x="83356" y="424631"/>
                    </a:cubicBezTo>
                    <a:cubicBezTo>
                      <a:pt x="81522" y="428389"/>
                      <a:pt x="75333" y="427692"/>
                      <a:pt x="64315" y="445374"/>
                    </a:cubicBezTo>
                    <a:cubicBezTo>
                      <a:pt x="56528" y="457875"/>
                      <a:pt x="47130" y="463165"/>
                      <a:pt x="41105" y="471621"/>
                    </a:cubicBezTo>
                    <a:cubicBezTo>
                      <a:pt x="36986" y="477402"/>
                      <a:pt x="33655" y="483657"/>
                      <a:pt x="27875" y="488095"/>
                    </a:cubicBezTo>
                    <a:cubicBezTo>
                      <a:pt x="27575" y="488327"/>
                      <a:pt x="13494" y="512902"/>
                      <a:pt x="8301" y="513157"/>
                    </a:cubicBezTo>
                    <a:cubicBezTo>
                      <a:pt x="-2034" y="531258"/>
                      <a:pt x="-3381" y="524027"/>
                      <a:pt x="12238" y="557249"/>
                    </a:cubicBezTo>
                    <a:cubicBezTo>
                      <a:pt x="19096" y="560593"/>
                      <a:pt x="22072" y="567432"/>
                      <a:pt x="26291" y="573104"/>
                    </a:cubicBezTo>
                    <a:cubicBezTo>
                      <a:pt x="31447" y="580043"/>
                      <a:pt x="52951" y="596508"/>
                      <a:pt x="56869" y="610349"/>
                    </a:cubicBezTo>
                    <a:cubicBezTo>
                      <a:pt x="57989" y="614299"/>
                      <a:pt x="77340" y="623283"/>
                      <a:pt x="80880" y="635270"/>
                    </a:cubicBezTo>
                    <a:cubicBezTo>
                      <a:pt x="81636" y="637825"/>
                      <a:pt x="81854" y="631311"/>
                      <a:pt x="92822" y="645388"/>
                    </a:cubicBezTo>
                    <a:cubicBezTo>
                      <a:pt x="87170" y="652054"/>
                      <a:pt x="79743" y="656983"/>
                      <a:pt x="74400" y="663981"/>
                    </a:cubicBezTo>
                    <a:cubicBezTo>
                      <a:pt x="73726" y="664865"/>
                      <a:pt x="69148" y="664587"/>
                      <a:pt x="68060" y="666487"/>
                    </a:cubicBezTo>
                    <a:cubicBezTo>
                      <a:pt x="66922" y="668469"/>
                      <a:pt x="51795" y="682642"/>
                      <a:pt x="38802" y="695094"/>
                    </a:cubicBezTo>
                    <a:cubicBezTo>
                      <a:pt x="61034" y="695408"/>
                      <a:pt x="83238" y="695736"/>
                      <a:pt x="105383" y="696073"/>
                    </a:cubicBezTo>
                    <a:cubicBezTo>
                      <a:pt x="105756" y="695344"/>
                      <a:pt x="106089" y="694542"/>
                      <a:pt x="106343" y="693613"/>
                    </a:cubicBezTo>
                    <a:cubicBezTo>
                      <a:pt x="107067" y="691043"/>
                      <a:pt x="118763" y="689444"/>
                      <a:pt x="132648" y="673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2391321" y="2637756"/>
                <a:ext cx="153352" cy="711335"/>
              </a:xfrm>
              <a:custGeom>
                <a:rect b="b" l="l" r="r" t="t"/>
                <a:pathLst>
                  <a:path extrusionOk="0" h="711335" w="153352">
                    <a:moveTo>
                      <a:pt x="114783" y="705513"/>
                    </a:moveTo>
                    <a:cubicBezTo>
                      <a:pt x="124417" y="696469"/>
                      <a:pt x="143004" y="673726"/>
                      <a:pt x="145020" y="672323"/>
                    </a:cubicBezTo>
                    <a:cubicBezTo>
                      <a:pt x="159182" y="662450"/>
                      <a:pt x="153184" y="643885"/>
                      <a:pt x="138070" y="640349"/>
                    </a:cubicBezTo>
                    <a:cubicBezTo>
                      <a:pt x="131476" y="622928"/>
                      <a:pt x="116995" y="623488"/>
                      <a:pt x="113012" y="612230"/>
                    </a:cubicBezTo>
                    <a:cubicBezTo>
                      <a:pt x="112366" y="610399"/>
                      <a:pt x="110054" y="608690"/>
                      <a:pt x="108111" y="607898"/>
                    </a:cubicBezTo>
                    <a:cubicBezTo>
                      <a:pt x="103050" y="605838"/>
                      <a:pt x="85065" y="580398"/>
                      <a:pt x="69355" y="570853"/>
                    </a:cubicBezTo>
                    <a:cubicBezTo>
                      <a:pt x="68076" y="570074"/>
                      <a:pt x="67211" y="568607"/>
                      <a:pt x="66187" y="567427"/>
                    </a:cubicBezTo>
                    <a:cubicBezTo>
                      <a:pt x="42458" y="540037"/>
                      <a:pt x="48497" y="559550"/>
                      <a:pt x="57690" y="542898"/>
                    </a:cubicBezTo>
                    <a:cubicBezTo>
                      <a:pt x="64085" y="531312"/>
                      <a:pt x="104443" y="491872"/>
                      <a:pt x="105358" y="486355"/>
                    </a:cubicBezTo>
                    <a:cubicBezTo>
                      <a:pt x="105795" y="483703"/>
                      <a:pt x="117304" y="480792"/>
                      <a:pt x="129332" y="463333"/>
                    </a:cubicBezTo>
                    <a:cubicBezTo>
                      <a:pt x="136414" y="453060"/>
                      <a:pt x="138275" y="454436"/>
                      <a:pt x="140623" y="447023"/>
                    </a:cubicBezTo>
                    <a:cubicBezTo>
                      <a:pt x="150936" y="443820"/>
                      <a:pt x="156265" y="433806"/>
                      <a:pt x="144496" y="420530"/>
                    </a:cubicBezTo>
                    <a:cubicBezTo>
                      <a:pt x="136000" y="410949"/>
                      <a:pt x="75289" y="347431"/>
                      <a:pt x="72026" y="340082"/>
                    </a:cubicBezTo>
                    <a:cubicBezTo>
                      <a:pt x="71298" y="338446"/>
                      <a:pt x="69637" y="339380"/>
                      <a:pt x="64380" y="335057"/>
                    </a:cubicBezTo>
                    <a:cubicBezTo>
                      <a:pt x="92669" y="296053"/>
                      <a:pt x="106295" y="295516"/>
                      <a:pt x="104083" y="284568"/>
                    </a:cubicBezTo>
                    <a:cubicBezTo>
                      <a:pt x="129828" y="262964"/>
                      <a:pt x="117618" y="264326"/>
                      <a:pt x="124936" y="261328"/>
                    </a:cubicBezTo>
                    <a:cubicBezTo>
                      <a:pt x="125573" y="261068"/>
                      <a:pt x="124950" y="257292"/>
                      <a:pt x="124595" y="255196"/>
                    </a:cubicBezTo>
                    <a:cubicBezTo>
                      <a:pt x="118797" y="220835"/>
                      <a:pt x="98313" y="214110"/>
                      <a:pt x="92091" y="195094"/>
                    </a:cubicBezTo>
                    <a:cubicBezTo>
                      <a:pt x="91723" y="193973"/>
                      <a:pt x="90489" y="193158"/>
                      <a:pt x="89752" y="192128"/>
                    </a:cubicBezTo>
                    <a:cubicBezTo>
                      <a:pt x="84086" y="184306"/>
                      <a:pt x="87591" y="170524"/>
                      <a:pt x="84541" y="167868"/>
                    </a:cubicBezTo>
                    <a:cubicBezTo>
                      <a:pt x="84723" y="167613"/>
                      <a:pt x="85015" y="167380"/>
                      <a:pt x="85110" y="167111"/>
                    </a:cubicBezTo>
                    <a:cubicBezTo>
                      <a:pt x="90344" y="152933"/>
                      <a:pt x="102841" y="144086"/>
                      <a:pt x="110742" y="131880"/>
                    </a:cubicBezTo>
                    <a:cubicBezTo>
                      <a:pt x="119334" y="118600"/>
                      <a:pt x="194981" y="99588"/>
                      <a:pt x="121623" y="43997"/>
                    </a:cubicBezTo>
                    <a:cubicBezTo>
                      <a:pt x="86680" y="17518"/>
                      <a:pt x="92706" y="14875"/>
                      <a:pt x="75089" y="0"/>
                    </a:cubicBezTo>
                    <a:cubicBezTo>
                      <a:pt x="55083" y="601"/>
                      <a:pt x="34853" y="1207"/>
                      <a:pt x="14442" y="1809"/>
                    </a:cubicBezTo>
                    <a:cubicBezTo>
                      <a:pt x="16340" y="9408"/>
                      <a:pt x="21678" y="14652"/>
                      <a:pt x="26207" y="20242"/>
                    </a:cubicBezTo>
                    <a:cubicBezTo>
                      <a:pt x="32642" y="20852"/>
                      <a:pt x="65850" y="59355"/>
                      <a:pt x="73118" y="64198"/>
                    </a:cubicBezTo>
                    <a:cubicBezTo>
                      <a:pt x="103260" y="84317"/>
                      <a:pt x="95232" y="84376"/>
                      <a:pt x="101248" y="86608"/>
                    </a:cubicBezTo>
                    <a:cubicBezTo>
                      <a:pt x="107710" y="89005"/>
                      <a:pt x="104639" y="87333"/>
                      <a:pt x="81174" y="110677"/>
                    </a:cubicBezTo>
                    <a:cubicBezTo>
                      <a:pt x="76604" y="115224"/>
                      <a:pt x="53194" y="140678"/>
                      <a:pt x="44247" y="140883"/>
                    </a:cubicBezTo>
                    <a:cubicBezTo>
                      <a:pt x="39141" y="156656"/>
                      <a:pt x="37534" y="159845"/>
                      <a:pt x="38881" y="163380"/>
                    </a:cubicBezTo>
                    <a:cubicBezTo>
                      <a:pt x="43760" y="176196"/>
                      <a:pt x="41716" y="184570"/>
                      <a:pt x="51906" y="194383"/>
                    </a:cubicBezTo>
                    <a:cubicBezTo>
                      <a:pt x="59183" y="201390"/>
                      <a:pt x="85074" y="246462"/>
                      <a:pt x="86726" y="248517"/>
                    </a:cubicBezTo>
                    <a:cubicBezTo>
                      <a:pt x="78038" y="252763"/>
                      <a:pt x="67348" y="260002"/>
                      <a:pt x="66133" y="269638"/>
                    </a:cubicBezTo>
                    <a:cubicBezTo>
                      <a:pt x="65632" y="273606"/>
                      <a:pt x="55515" y="275729"/>
                      <a:pt x="38317" y="302391"/>
                    </a:cubicBezTo>
                    <a:cubicBezTo>
                      <a:pt x="35085" y="307398"/>
                      <a:pt x="29624" y="310801"/>
                      <a:pt x="27813" y="316856"/>
                    </a:cubicBezTo>
                    <a:cubicBezTo>
                      <a:pt x="20727" y="318783"/>
                      <a:pt x="22739" y="326277"/>
                      <a:pt x="19571" y="330692"/>
                    </a:cubicBezTo>
                    <a:cubicBezTo>
                      <a:pt x="13304" y="339403"/>
                      <a:pt x="21087" y="355472"/>
                      <a:pt x="27058" y="364342"/>
                    </a:cubicBezTo>
                    <a:cubicBezTo>
                      <a:pt x="30325" y="369203"/>
                      <a:pt x="48215" y="371964"/>
                      <a:pt x="60576" y="391915"/>
                    </a:cubicBezTo>
                    <a:cubicBezTo>
                      <a:pt x="64530" y="398302"/>
                      <a:pt x="92560" y="423232"/>
                      <a:pt x="98031" y="428084"/>
                    </a:cubicBezTo>
                    <a:cubicBezTo>
                      <a:pt x="86444" y="439219"/>
                      <a:pt x="71894" y="457889"/>
                      <a:pt x="70420" y="460322"/>
                    </a:cubicBezTo>
                    <a:cubicBezTo>
                      <a:pt x="69851" y="461260"/>
                      <a:pt x="65254" y="461516"/>
                      <a:pt x="64380" y="463493"/>
                    </a:cubicBezTo>
                    <a:cubicBezTo>
                      <a:pt x="61668" y="469671"/>
                      <a:pt x="26894" y="505125"/>
                      <a:pt x="13068" y="528788"/>
                    </a:cubicBezTo>
                    <a:cubicBezTo>
                      <a:pt x="3347" y="532966"/>
                      <a:pt x="-194" y="543295"/>
                      <a:pt x="1850" y="551673"/>
                    </a:cubicBezTo>
                    <a:cubicBezTo>
                      <a:pt x="-321" y="556247"/>
                      <a:pt x="-1550" y="558848"/>
                      <a:pt x="3820" y="562521"/>
                    </a:cubicBezTo>
                    <a:cubicBezTo>
                      <a:pt x="14146" y="569578"/>
                      <a:pt x="22661" y="585400"/>
                      <a:pt x="25797" y="588120"/>
                    </a:cubicBezTo>
                    <a:cubicBezTo>
                      <a:pt x="41307" y="601569"/>
                      <a:pt x="99150" y="658418"/>
                      <a:pt x="100019" y="660127"/>
                    </a:cubicBezTo>
                    <a:cubicBezTo>
                      <a:pt x="86876" y="670710"/>
                      <a:pt x="77788" y="684164"/>
                      <a:pt x="54022" y="710347"/>
                    </a:cubicBezTo>
                    <a:cubicBezTo>
                      <a:pt x="72618" y="710675"/>
                      <a:pt x="91077" y="711007"/>
                      <a:pt x="109385" y="711335"/>
                    </a:cubicBezTo>
                    <a:cubicBezTo>
                      <a:pt x="110732" y="709618"/>
                      <a:pt x="112457" y="707691"/>
                      <a:pt x="114783" y="7055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2878565" y="2620886"/>
                <a:ext cx="148919" cy="735504"/>
              </a:xfrm>
              <a:custGeom>
                <a:rect b="b" l="l" r="r" t="t"/>
                <a:pathLst>
                  <a:path extrusionOk="0" h="735504" w="148919">
                    <a:moveTo>
                      <a:pt x="140802" y="679890"/>
                    </a:moveTo>
                    <a:cubicBezTo>
                      <a:pt x="154550" y="670309"/>
                      <a:pt x="148730" y="652286"/>
                      <a:pt x="134057" y="648851"/>
                    </a:cubicBezTo>
                    <a:cubicBezTo>
                      <a:pt x="127640" y="631894"/>
                      <a:pt x="113541" y="632317"/>
                      <a:pt x="109728" y="621547"/>
                    </a:cubicBezTo>
                    <a:cubicBezTo>
                      <a:pt x="109100" y="619770"/>
                      <a:pt x="106856" y="618107"/>
                      <a:pt x="104972" y="617337"/>
                    </a:cubicBezTo>
                    <a:cubicBezTo>
                      <a:pt x="100061" y="615337"/>
                      <a:pt x="82599" y="590640"/>
                      <a:pt x="67344" y="581373"/>
                    </a:cubicBezTo>
                    <a:cubicBezTo>
                      <a:pt x="65660" y="580352"/>
                      <a:pt x="61719" y="574434"/>
                      <a:pt x="58442" y="571323"/>
                    </a:cubicBezTo>
                    <a:cubicBezTo>
                      <a:pt x="46960" y="560407"/>
                      <a:pt x="46992" y="563714"/>
                      <a:pt x="50264" y="560165"/>
                    </a:cubicBezTo>
                    <a:cubicBezTo>
                      <a:pt x="50537" y="559869"/>
                      <a:pt x="92934" y="510756"/>
                      <a:pt x="94837" y="509430"/>
                    </a:cubicBezTo>
                    <a:cubicBezTo>
                      <a:pt x="103952" y="503070"/>
                      <a:pt x="100148" y="499772"/>
                      <a:pt x="104635" y="497038"/>
                    </a:cubicBezTo>
                    <a:cubicBezTo>
                      <a:pt x="119854" y="487771"/>
                      <a:pt x="130758" y="470350"/>
                      <a:pt x="135195" y="463620"/>
                    </a:cubicBezTo>
                    <a:cubicBezTo>
                      <a:pt x="128560" y="456850"/>
                      <a:pt x="121865" y="450135"/>
                      <a:pt x="115148" y="443438"/>
                    </a:cubicBezTo>
                    <a:cubicBezTo>
                      <a:pt x="122147" y="438353"/>
                      <a:pt x="128655" y="433711"/>
                      <a:pt x="134713" y="429410"/>
                    </a:cubicBezTo>
                    <a:cubicBezTo>
                      <a:pt x="122966" y="416918"/>
                      <a:pt x="72582" y="363249"/>
                      <a:pt x="69943" y="357321"/>
                    </a:cubicBezTo>
                    <a:cubicBezTo>
                      <a:pt x="69237" y="355731"/>
                      <a:pt x="67622" y="356638"/>
                      <a:pt x="62520" y="352442"/>
                    </a:cubicBezTo>
                    <a:cubicBezTo>
                      <a:pt x="90158" y="314327"/>
                      <a:pt x="103224" y="314099"/>
                      <a:pt x="101067" y="303425"/>
                    </a:cubicBezTo>
                    <a:cubicBezTo>
                      <a:pt x="126066" y="282449"/>
                      <a:pt x="114238" y="283761"/>
                      <a:pt x="121314" y="280859"/>
                    </a:cubicBezTo>
                    <a:cubicBezTo>
                      <a:pt x="121933" y="280609"/>
                      <a:pt x="121328" y="276941"/>
                      <a:pt x="120987" y="274909"/>
                    </a:cubicBezTo>
                    <a:cubicBezTo>
                      <a:pt x="120800" y="273807"/>
                      <a:pt x="119567" y="272841"/>
                      <a:pt x="119494" y="271766"/>
                    </a:cubicBezTo>
                    <a:cubicBezTo>
                      <a:pt x="119157" y="266531"/>
                      <a:pt x="118952" y="264818"/>
                      <a:pt x="116877" y="263752"/>
                    </a:cubicBezTo>
                    <a:cubicBezTo>
                      <a:pt x="116668" y="248553"/>
                      <a:pt x="110870" y="250649"/>
                      <a:pt x="104198" y="239628"/>
                    </a:cubicBezTo>
                    <a:cubicBezTo>
                      <a:pt x="99470" y="231815"/>
                      <a:pt x="92361" y="225537"/>
                      <a:pt x="89426" y="216557"/>
                    </a:cubicBezTo>
                    <a:cubicBezTo>
                      <a:pt x="89071" y="215468"/>
                      <a:pt x="87869" y="214675"/>
                      <a:pt x="87150" y="213678"/>
                    </a:cubicBezTo>
                    <a:cubicBezTo>
                      <a:pt x="81648" y="206083"/>
                      <a:pt x="85052" y="192702"/>
                      <a:pt x="82089" y="190123"/>
                    </a:cubicBezTo>
                    <a:cubicBezTo>
                      <a:pt x="82267" y="189877"/>
                      <a:pt x="82549" y="189650"/>
                      <a:pt x="82644" y="189390"/>
                    </a:cubicBezTo>
                    <a:cubicBezTo>
                      <a:pt x="87728" y="175626"/>
                      <a:pt x="99861" y="167034"/>
                      <a:pt x="107529" y="155184"/>
                    </a:cubicBezTo>
                    <a:cubicBezTo>
                      <a:pt x="115111" y="143466"/>
                      <a:pt x="189716" y="124131"/>
                      <a:pt x="118097" y="69856"/>
                    </a:cubicBezTo>
                    <a:cubicBezTo>
                      <a:pt x="81438" y="42079"/>
                      <a:pt x="91246" y="41331"/>
                      <a:pt x="68323" y="23408"/>
                    </a:cubicBezTo>
                    <a:cubicBezTo>
                      <a:pt x="61309" y="17923"/>
                      <a:pt x="70826" y="21326"/>
                      <a:pt x="73793" y="13130"/>
                    </a:cubicBezTo>
                    <a:cubicBezTo>
                      <a:pt x="74826" y="10283"/>
                      <a:pt x="77238" y="9116"/>
                      <a:pt x="78985" y="7162"/>
                    </a:cubicBezTo>
                    <a:cubicBezTo>
                      <a:pt x="82153" y="3613"/>
                      <a:pt x="84629" y="1385"/>
                      <a:pt x="86103" y="0"/>
                    </a:cubicBezTo>
                    <a:cubicBezTo>
                      <a:pt x="66488" y="820"/>
                      <a:pt x="45140" y="1667"/>
                      <a:pt x="22262" y="2542"/>
                    </a:cubicBezTo>
                    <a:cubicBezTo>
                      <a:pt x="13123" y="7868"/>
                      <a:pt x="12359" y="22616"/>
                      <a:pt x="14416" y="27887"/>
                    </a:cubicBezTo>
                    <a:cubicBezTo>
                      <a:pt x="14143" y="34484"/>
                      <a:pt x="26271" y="48758"/>
                      <a:pt x="28779" y="49569"/>
                    </a:cubicBezTo>
                    <a:cubicBezTo>
                      <a:pt x="37212" y="52302"/>
                      <a:pt x="62447" y="83761"/>
                      <a:pt x="70998" y="89469"/>
                    </a:cubicBezTo>
                    <a:cubicBezTo>
                      <a:pt x="100261" y="109001"/>
                      <a:pt x="92470" y="109060"/>
                      <a:pt x="98309" y="111228"/>
                    </a:cubicBezTo>
                    <a:cubicBezTo>
                      <a:pt x="100626" y="112085"/>
                      <a:pt x="104112" y="113137"/>
                      <a:pt x="96766" y="117616"/>
                    </a:cubicBezTo>
                    <a:cubicBezTo>
                      <a:pt x="88943" y="122381"/>
                      <a:pt x="54091" y="163672"/>
                      <a:pt x="42969" y="163922"/>
                    </a:cubicBezTo>
                    <a:cubicBezTo>
                      <a:pt x="38013" y="179239"/>
                      <a:pt x="36452" y="182333"/>
                      <a:pt x="37758" y="185768"/>
                    </a:cubicBezTo>
                    <a:cubicBezTo>
                      <a:pt x="42495" y="198215"/>
                      <a:pt x="40511" y="206338"/>
                      <a:pt x="50405" y="215869"/>
                    </a:cubicBezTo>
                    <a:cubicBezTo>
                      <a:pt x="57487" y="222685"/>
                      <a:pt x="82594" y="266422"/>
                      <a:pt x="84219" y="268426"/>
                    </a:cubicBezTo>
                    <a:cubicBezTo>
                      <a:pt x="75791" y="272549"/>
                      <a:pt x="65401" y="279579"/>
                      <a:pt x="64222" y="288932"/>
                    </a:cubicBezTo>
                    <a:cubicBezTo>
                      <a:pt x="63735" y="292787"/>
                      <a:pt x="53914" y="294842"/>
                      <a:pt x="37212" y="320733"/>
                    </a:cubicBezTo>
                    <a:cubicBezTo>
                      <a:pt x="34076" y="325594"/>
                      <a:pt x="28774" y="328897"/>
                      <a:pt x="27013" y="334774"/>
                    </a:cubicBezTo>
                    <a:cubicBezTo>
                      <a:pt x="20132" y="336647"/>
                      <a:pt x="22089" y="343922"/>
                      <a:pt x="19008" y="348210"/>
                    </a:cubicBezTo>
                    <a:cubicBezTo>
                      <a:pt x="12923" y="356665"/>
                      <a:pt x="20482" y="372269"/>
                      <a:pt x="26276" y="380885"/>
                    </a:cubicBezTo>
                    <a:cubicBezTo>
                      <a:pt x="29452" y="385605"/>
                      <a:pt x="46814" y="388284"/>
                      <a:pt x="58820" y="407655"/>
                    </a:cubicBezTo>
                    <a:cubicBezTo>
                      <a:pt x="62652" y="413842"/>
                      <a:pt x="89703" y="437911"/>
                      <a:pt x="95187" y="442772"/>
                    </a:cubicBezTo>
                    <a:cubicBezTo>
                      <a:pt x="78762" y="458554"/>
                      <a:pt x="24788" y="519850"/>
                      <a:pt x="12695" y="540547"/>
                    </a:cubicBezTo>
                    <a:cubicBezTo>
                      <a:pt x="3257" y="544598"/>
                      <a:pt x="-179" y="554630"/>
                      <a:pt x="1805" y="562767"/>
                    </a:cubicBezTo>
                    <a:cubicBezTo>
                      <a:pt x="-302" y="567199"/>
                      <a:pt x="-1522" y="569723"/>
                      <a:pt x="3716" y="573295"/>
                    </a:cubicBezTo>
                    <a:cubicBezTo>
                      <a:pt x="13738" y="580147"/>
                      <a:pt x="22011" y="595510"/>
                      <a:pt x="25051" y="598148"/>
                    </a:cubicBezTo>
                    <a:cubicBezTo>
                      <a:pt x="48157" y="618189"/>
                      <a:pt x="96966" y="667763"/>
                      <a:pt x="97117" y="668059"/>
                    </a:cubicBezTo>
                    <a:cubicBezTo>
                      <a:pt x="92006" y="672168"/>
                      <a:pt x="93317" y="669357"/>
                      <a:pt x="89867" y="673667"/>
                    </a:cubicBezTo>
                    <a:cubicBezTo>
                      <a:pt x="56385" y="715513"/>
                      <a:pt x="35887" y="730088"/>
                      <a:pt x="37508" y="734940"/>
                    </a:cubicBezTo>
                    <a:cubicBezTo>
                      <a:pt x="56062" y="735158"/>
                      <a:pt x="74070" y="735345"/>
                      <a:pt x="91537" y="735505"/>
                    </a:cubicBezTo>
                    <a:cubicBezTo>
                      <a:pt x="99238" y="726844"/>
                      <a:pt x="139728" y="680642"/>
                      <a:pt x="140802" y="679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1229693" y="2668650"/>
                <a:ext cx="144548" cy="674965"/>
              </a:xfrm>
              <a:custGeom>
                <a:rect b="b" l="l" r="r" t="t"/>
                <a:pathLst>
                  <a:path extrusionOk="0" h="674965" w="144548">
                    <a:moveTo>
                      <a:pt x="140753" y="617296"/>
                    </a:moveTo>
                    <a:cubicBezTo>
                      <a:pt x="151225" y="603273"/>
                      <a:pt x="130831" y="602312"/>
                      <a:pt x="129230" y="597966"/>
                    </a:cubicBezTo>
                    <a:cubicBezTo>
                      <a:pt x="125234" y="587082"/>
                      <a:pt x="111999" y="585232"/>
                      <a:pt x="108691" y="577888"/>
                    </a:cubicBezTo>
                    <a:cubicBezTo>
                      <a:pt x="100986" y="560794"/>
                      <a:pt x="85635" y="555582"/>
                      <a:pt x="62480" y="525217"/>
                    </a:cubicBezTo>
                    <a:cubicBezTo>
                      <a:pt x="67377" y="517066"/>
                      <a:pt x="70981" y="521549"/>
                      <a:pt x="84948" y="502227"/>
                    </a:cubicBezTo>
                    <a:cubicBezTo>
                      <a:pt x="112937" y="463516"/>
                      <a:pt x="117065" y="470773"/>
                      <a:pt x="127568" y="449985"/>
                    </a:cubicBezTo>
                    <a:cubicBezTo>
                      <a:pt x="134322" y="436590"/>
                      <a:pt x="142368" y="439843"/>
                      <a:pt x="110152" y="406284"/>
                    </a:cubicBezTo>
                    <a:cubicBezTo>
                      <a:pt x="102379" y="398184"/>
                      <a:pt x="93977" y="390302"/>
                      <a:pt x="87469" y="381272"/>
                    </a:cubicBezTo>
                    <a:cubicBezTo>
                      <a:pt x="78281" y="368529"/>
                      <a:pt x="63190" y="361230"/>
                      <a:pt x="56591" y="346387"/>
                    </a:cubicBezTo>
                    <a:cubicBezTo>
                      <a:pt x="55899" y="344834"/>
                      <a:pt x="54365" y="345686"/>
                      <a:pt x="49419" y="341704"/>
                    </a:cubicBezTo>
                    <a:cubicBezTo>
                      <a:pt x="55016" y="334309"/>
                      <a:pt x="99079" y="282887"/>
                      <a:pt x="113128" y="277688"/>
                    </a:cubicBezTo>
                    <a:cubicBezTo>
                      <a:pt x="118407" y="275738"/>
                      <a:pt x="117579" y="267797"/>
                      <a:pt x="123855" y="266718"/>
                    </a:cubicBezTo>
                    <a:cubicBezTo>
                      <a:pt x="124146" y="266668"/>
                      <a:pt x="123136" y="268727"/>
                      <a:pt x="127678" y="245906"/>
                    </a:cubicBezTo>
                    <a:cubicBezTo>
                      <a:pt x="129744" y="243195"/>
                      <a:pt x="127596" y="241993"/>
                      <a:pt x="124510" y="234553"/>
                    </a:cubicBezTo>
                    <a:cubicBezTo>
                      <a:pt x="96180" y="226630"/>
                      <a:pt x="63103" y="162761"/>
                      <a:pt x="57879" y="159981"/>
                    </a:cubicBezTo>
                    <a:cubicBezTo>
                      <a:pt x="51803" y="156756"/>
                      <a:pt x="48422" y="151439"/>
                      <a:pt x="45819" y="145730"/>
                    </a:cubicBezTo>
                    <a:cubicBezTo>
                      <a:pt x="47334" y="144423"/>
                      <a:pt x="48686" y="142774"/>
                      <a:pt x="50019" y="140938"/>
                    </a:cubicBezTo>
                    <a:cubicBezTo>
                      <a:pt x="64892" y="120427"/>
                      <a:pt x="85317" y="114012"/>
                      <a:pt x="101095" y="98003"/>
                    </a:cubicBezTo>
                    <a:cubicBezTo>
                      <a:pt x="123090" y="75688"/>
                      <a:pt x="128943" y="68849"/>
                      <a:pt x="143101" y="60298"/>
                    </a:cubicBezTo>
                    <a:cubicBezTo>
                      <a:pt x="139929" y="55897"/>
                      <a:pt x="145932" y="55769"/>
                      <a:pt x="144243" y="47947"/>
                    </a:cubicBezTo>
                    <a:cubicBezTo>
                      <a:pt x="141991" y="37327"/>
                      <a:pt x="116737" y="15340"/>
                      <a:pt x="103544" y="0"/>
                    </a:cubicBezTo>
                    <a:cubicBezTo>
                      <a:pt x="84989" y="469"/>
                      <a:pt x="67295" y="920"/>
                      <a:pt x="50538" y="1339"/>
                    </a:cubicBezTo>
                    <a:cubicBezTo>
                      <a:pt x="56127" y="7417"/>
                      <a:pt x="56163" y="10438"/>
                      <a:pt x="62971" y="16807"/>
                    </a:cubicBezTo>
                    <a:cubicBezTo>
                      <a:pt x="115759" y="66179"/>
                      <a:pt x="94105" y="30917"/>
                      <a:pt x="46765" y="94900"/>
                    </a:cubicBezTo>
                    <a:cubicBezTo>
                      <a:pt x="42196" y="101073"/>
                      <a:pt x="25576" y="107652"/>
                      <a:pt x="21034" y="113848"/>
                    </a:cubicBezTo>
                    <a:cubicBezTo>
                      <a:pt x="16406" y="120172"/>
                      <a:pt x="13261" y="124586"/>
                      <a:pt x="9297" y="126299"/>
                    </a:cubicBezTo>
                    <a:cubicBezTo>
                      <a:pt x="149" y="130254"/>
                      <a:pt x="1451" y="142236"/>
                      <a:pt x="1028" y="143243"/>
                    </a:cubicBezTo>
                    <a:cubicBezTo>
                      <a:pt x="-1539" y="149311"/>
                      <a:pt x="1082" y="154574"/>
                      <a:pt x="4709" y="158405"/>
                    </a:cubicBezTo>
                    <a:cubicBezTo>
                      <a:pt x="13211" y="167385"/>
                      <a:pt x="14967" y="175945"/>
                      <a:pt x="25644" y="183089"/>
                    </a:cubicBezTo>
                    <a:cubicBezTo>
                      <a:pt x="29908" y="185941"/>
                      <a:pt x="40480" y="209021"/>
                      <a:pt x="44098" y="213154"/>
                    </a:cubicBezTo>
                    <a:cubicBezTo>
                      <a:pt x="47912" y="217509"/>
                      <a:pt x="53319" y="220571"/>
                      <a:pt x="56723" y="225168"/>
                    </a:cubicBezTo>
                    <a:cubicBezTo>
                      <a:pt x="76178" y="251464"/>
                      <a:pt x="57519" y="227313"/>
                      <a:pt x="80534" y="248681"/>
                    </a:cubicBezTo>
                    <a:cubicBezTo>
                      <a:pt x="75068" y="254604"/>
                      <a:pt x="70248" y="261109"/>
                      <a:pt x="65110" y="267251"/>
                    </a:cubicBezTo>
                    <a:cubicBezTo>
                      <a:pt x="47166" y="288714"/>
                      <a:pt x="40844" y="288062"/>
                      <a:pt x="38715" y="294072"/>
                    </a:cubicBezTo>
                    <a:cubicBezTo>
                      <a:pt x="34933" y="304769"/>
                      <a:pt x="17775" y="320523"/>
                      <a:pt x="14885" y="333763"/>
                    </a:cubicBezTo>
                    <a:cubicBezTo>
                      <a:pt x="11613" y="338465"/>
                      <a:pt x="7049" y="338656"/>
                      <a:pt x="8045" y="350898"/>
                    </a:cubicBezTo>
                    <a:cubicBezTo>
                      <a:pt x="8828" y="360533"/>
                      <a:pt x="18199" y="373987"/>
                      <a:pt x="22017" y="375832"/>
                    </a:cubicBezTo>
                    <a:cubicBezTo>
                      <a:pt x="45632" y="387249"/>
                      <a:pt x="30427" y="388698"/>
                      <a:pt x="86755" y="436116"/>
                    </a:cubicBezTo>
                    <a:cubicBezTo>
                      <a:pt x="77794" y="444372"/>
                      <a:pt x="78481" y="441670"/>
                      <a:pt x="76729" y="444203"/>
                    </a:cubicBezTo>
                    <a:cubicBezTo>
                      <a:pt x="35879" y="503512"/>
                      <a:pt x="28252" y="502072"/>
                      <a:pt x="16733" y="530460"/>
                    </a:cubicBezTo>
                    <a:cubicBezTo>
                      <a:pt x="10867" y="544921"/>
                      <a:pt x="27947" y="554006"/>
                      <a:pt x="34346" y="559582"/>
                    </a:cubicBezTo>
                    <a:cubicBezTo>
                      <a:pt x="77248" y="596991"/>
                      <a:pt x="87051" y="610262"/>
                      <a:pt x="92785" y="615492"/>
                    </a:cubicBezTo>
                    <a:cubicBezTo>
                      <a:pt x="93063" y="615747"/>
                      <a:pt x="44927" y="660172"/>
                      <a:pt x="35979" y="674965"/>
                    </a:cubicBezTo>
                    <a:cubicBezTo>
                      <a:pt x="52345" y="674478"/>
                      <a:pt x="69033" y="674036"/>
                      <a:pt x="86022" y="673630"/>
                    </a:cubicBezTo>
                    <a:cubicBezTo>
                      <a:pt x="94710" y="670232"/>
                      <a:pt x="100504" y="661544"/>
                      <a:pt x="130531" y="637484"/>
                    </a:cubicBezTo>
                    <a:cubicBezTo>
                      <a:pt x="136670" y="630887"/>
                      <a:pt x="139305" y="625370"/>
                      <a:pt x="140753" y="6172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1581464" y="2660891"/>
                <a:ext cx="143713" cy="678004"/>
              </a:xfrm>
              <a:custGeom>
                <a:rect b="b" l="l" r="r" t="t"/>
                <a:pathLst>
                  <a:path extrusionOk="0" h="678004" w="143713">
                    <a:moveTo>
                      <a:pt x="102715" y="670136"/>
                    </a:moveTo>
                    <a:cubicBezTo>
                      <a:pt x="103411" y="667621"/>
                      <a:pt x="114825" y="666008"/>
                      <a:pt x="128251" y="650414"/>
                    </a:cubicBezTo>
                    <a:cubicBezTo>
                      <a:pt x="134085" y="643621"/>
                      <a:pt x="150059" y="634363"/>
                      <a:pt x="140984" y="610977"/>
                    </a:cubicBezTo>
                    <a:cubicBezTo>
                      <a:pt x="142796" y="605857"/>
                      <a:pt x="128806" y="596521"/>
                      <a:pt x="123258" y="594676"/>
                    </a:cubicBezTo>
                    <a:cubicBezTo>
                      <a:pt x="118411" y="593068"/>
                      <a:pt x="90755" y="563600"/>
                      <a:pt x="87005" y="559505"/>
                    </a:cubicBezTo>
                    <a:cubicBezTo>
                      <a:pt x="85298" y="557637"/>
                      <a:pt x="84770" y="554671"/>
                      <a:pt x="83023" y="552862"/>
                    </a:cubicBezTo>
                    <a:cubicBezTo>
                      <a:pt x="33262" y="501512"/>
                      <a:pt x="47152" y="516629"/>
                      <a:pt x="52840" y="504747"/>
                    </a:cubicBezTo>
                    <a:cubicBezTo>
                      <a:pt x="57701" y="494596"/>
                      <a:pt x="94796" y="453383"/>
                      <a:pt x="106938" y="444495"/>
                    </a:cubicBezTo>
                    <a:cubicBezTo>
                      <a:pt x="120632" y="434467"/>
                      <a:pt x="121906" y="421378"/>
                      <a:pt x="139469" y="408225"/>
                    </a:cubicBezTo>
                    <a:cubicBezTo>
                      <a:pt x="143205" y="376502"/>
                      <a:pt x="117123" y="375878"/>
                      <a:pt x="112495" y="362775"/>
                    </a:cubicBezTo>
                    <a:cubicBezTo>
                      <a:pt x="111867" y="360998"/>
                      <a:pt x="109623" y="359335"/>
                      <a:pt x="107739" y="358565"/>
                    </a:cubicBezTo>
                    <a:cubicBezTo>
                      <a:pt x="102829" y="356565"/>
                      <a:pt x="85366" y="331868"/>
                      <a:pt x="70111" y="322601"/>
                    </a:cubicBezTo>
                    <a:cubicBezTo>
                      <a:pt x="68155" y="321412"/>
                      <a:pt x="69861" y="320637"/>
                      <a:pt x="51493" y="304013"/>
                    </a:cubicBezTo>
                    <a:cubicBezTo>
                      <a:pt x="66275" y="274367"/>
                      <a:pt x="145089" y="212006"/>
                      <a:pt x="127800" y="197595"/>
                    </a:cubicBezTo>
                    <a:cubicBezTo>
                      <a:pt x="128901" y="189117"/>
                      <a:pt x="124764" y="192023"/>
                      <a:pt x="103862" y="163827"/>
                    </a:cubicBezTo>
                    <a:cubicBezTo>
                      <a:pt x="99443" y="157867"/>
                      <a:pt x="81789" y="152036"/>
                      <a:pt x="77038" y="146346"/>
                    </a:cubicBezTo>
                    <a:cubicBezTo>
                      <a:pt x="53591" y="118249"/>
                      <a:pt x="69219" y="126504"/>
                      <a:pt x="70862" y="113762"/>
                    </a:cubicBezTo>
                    <a:cubicBezTo>
                      <a:pt x="140811" y="48990"/>
                      <a:pt x="122466" y="66093"/>
                      <a:pt x="92011" y="37983"/>
                    </a:cubicBezTo>
                    <a:cubicBezTo>
                      <a:pt x="42227" y="-7909"/>
                      <a:pt x="69670" y="17795"/>
                      <a:pt x="52276" y="0"/>
                    </a:cubicBezTo>
                    <a:cubicBezTo>
                      <a:pt x="35246" y="446"/>
                      <a:pt x="18458" y="884"/>
                      <a:pt x="1915" y="1317"/>
                    </a:cubicBezTo>
                    <a:cubicBezTo>
                      <a:pt x="23127" y="31632"/>
                      <a:pt x="70498" y="57478"/>
                      <a:pt x="65642" y="63655"/>
                    </a:cubicBezTo>
                    <a:cubicBezTo>
                      <a:pt x="47834" y="86339"/>
                      <a:pt x="48835" y="79310"/>
                      <a:pt x="46437" y="83273"/>
                    </a:cubicBezTo>
                    <a:cubicBezTo>
                      <a:pt x="32370" y="106527"/>
                      <a:pt x="34573" y="104021"/>
                      <a:pt x="34045" y="104130"/>
                    </a:cubicBezTo>
                    <a:cubicBezTo>
                      <a:pt x="27728" y="105461"/>
                      <a:pt x="30022" y="111661"/>
                      <a:pt x="24956" y="118463"/>
                    </a:cubicBezTo>
                    <a:cubicBezTo>
                      <a:pt x="-3742" y="157002"/>
                      <a:pt x="57546" y="174570"/>
                      <a:pt x="64646" y="182501"/>
                    </a:cubicBezTo>
                    <a:cubicBezTo>
                      <a:pt x="72428" y="191199"/>
                      <a:pt x="71845" y="191021"/>
                      <a:pt x="82786" y="200939"/>
                    </a:cubicBezTo>
                    <a:cubicBezTo>
                      <a:pt x="82322" y="203204"/>
                      <a:pt x="82267" y="206201"/>
                      <a:pt x="78376" y="206069"/>
                    </a:cubicBezTo>
                    <a:cubicBezTo>
                      <a:pt x="75882" y="205983"/>
                      <a:pt x="78094" y="212115"/>
                      <a:pt x="72382" y="214484"/>
                    </a:cubicBezTo>
                    <a:cubicBezTo>
                      <a:pt x="61232" y="219117"/>
                      <a:pt x="23814" y="267469"/>
                      <a:pt x="16755" y="277082"/>
                    </a:cubicBezTo>
                    <a:cubicBezTo>
                      <a:pt x="8509" y="288308"/>
                      <a:pt x="-2382" y="293771"/>
                      <a:pt x="8928" y="313052"/>
                    </a:cubicBezTo>
                    <a:cubicBezTo>
                      <a:pt x="10862" y="326528"/>
                      <a:pt x="67108" y="375627"/>
                      <a:pt x="89644" y="398270"/>
                    </a:cubicBezTo>
                    <a:cubicBezTo>
                      <a:pt x="80360" y="405259"/>
                      <a:pt x="81967" y="408872"/>
                      <a:pt x="77825" y="411528"/>
                    </a:cubicBezTo>
                    <a:cubicBezTo>
                      <a:pt x="65979" y="419127"/>
                      <a:pt x="64059" y="428344"/>
                      <a:pt x="54033" y="439242"/>
                    </a:cubicBezTo>
                    <a:cubicBezTo>
                      <a:pt x="38550" y="456071"/>
                      <a:pt x="55598" y="432180"/>
                      <a:pt x="9706" y="494756"/>
                    </a:cubicBezTo>
                    <a:cubicBezTo>
                      <a:pt x="4909" y="495093"/>
                      <a:pt x="6711" y="500209"/>
                      <a:pt x="2984" y="502391"/>
                    </a:cubicBezTo>
                    <a:cubicBezTo>
                      <a:pt x="-6746" y="508082"/>
                      <a:pt x="10348" y="535613"/>
                      <a:pt x="11340" y="537713"/>
                    </a:cubicBezTo>
                    <a:cubicBezTo>
                      <a:pt x="17998" y="540962"/>
                      <a:pt x="20888" y="547600"/>
                      <a:pt x="24984" y="553108"/>
                    </a:cubicBezTo>
                    <a:cubicBezTo>
                      <a:pt x="29990" y="559842"/>
                      <a:pt x="50865" y="575833"/>
                      <a:pt x="54670" y="589268"/>
                    </a:cubicBezTo>
                    <a:cubicBezTo>
                      <a:pt x="55762" y="593127"/>
                      <a:pt x="74512" y="601715"/>
                      <a:pt x="77980" y="613465"/>
                    </a:cubicBezTo>
                    <a:cubicBezTo>
                      <a:pt x="78708" y="615948"/>
                      <a:pt x="78927" y="609620"/>
                      <a:pt x="89576" y="623292"/>
                    </a:cubicBezTo>
                    <a:cubicBezTo>
                      <a:pt x="84092" y="629771"/>
                      <a:pt x="76879" y="634559"/>
                      <a:pt x="71691" y="641356"/>
                    </a:cubicBezTo>
                    <a:cubicBezTo>
                      <a:pt x="71035" y="642213"/>
                      <a:pt x="66594" y="641944"/>
                      <a:pt x="65533" y="643789"/>
                    </a:cubicBezTo>
                    <a:cubicBezTo>
                      <a:pt x="64263" y="645999"/>
                      <a:pt x="43474" y="665366"/>
                      <a:pt x="30454" y="678004"/>
                    </a:cubicBezTo>
                    <a:cubicBezTo>
                      <a:pt x="52026" y="677968"/>
                      <a:pt x="73811" y="677968"/>
                      <a:pt x="95770" y="677995"/>
                    </a:cubicBezTo>
                    <a:cubicBezTo>
                      <a:pt x="100285" y="676674"/>
                      <a:pt x="101554" y="674296"/>
                      <a:pt x="102715" y="6701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896104" y="2669155"/>
                <a:ext cx="149256" cy="700543"/>
              </a:xfrm>
              <a:custGeom>
                <a:rect b="b" l="l" r="r" t="t"/>
                <a:pathLst>
                  <a:path extrusionOk="0" h="700543" w="149256">
                    <a:moveTo>
                      <a:pt x="140785" y="631630"/>
                    </a:moveTo>
                    <a:cubicBezTo>
                      <a:pt x="154533" y="622045"/>
                      <a:pt x="148712" y="604021"/>
                      <a:pt x="134040" y="600586"/>
                    </a:cubicBezTo>
                    <a:cubicBezTo>
                      <a:pt x="127637" y="583674"/>
                      <a:pt x="113579" y="584217"/>
                      <a:pt x="109710" y="573282"/>
                    </a:cubicBezTo>
                    <a:cubicBezTo>
                      <a:pt x="109082" y="571506"/>
                      <a:pt x="106839" y="569843"/>
                      <a:pt x="104955" y="569073"/>
                    </a:cubicBezTo>
                    <a:cubicBezTo>
                      <a:pt x="100044" y="567073"/>
                      <a:pt x="82582" y="542375"/>
                      <a:pt x="67327" y="533108"/>
                    </a:cubicBezTo>
                    <a:cubicBezTo>
                      <a:pt x="66089" y="532352"/>
                      <a:pt x="65247" y="530930"/>
                      <a:pt x="64255" y="529782"/>
                    </a:cubicBezTo>
                    <a:cubicBezTo>
                      <a:pt x="41218" y="503189"/>
                      <a:pt x="47079" y="522138"/>
                      <a:pt x="56004" y="505969"/>
                    </a:cubicBezTo>
                    <a:cubicBezTo>
                      <a:pt x="62202" y="494743"/>
                      <a:pt x="101405" y="456418"/>
                      <a:pt x="102283" y="451070"/>
                    </a:cubicBezTo>
                    <a:cubicBezTo>
                      <a:pt x="102706" y="448496"/>
                      <a:pt x="113884" y="445666"/>
                      <a:pt x="125557" y="428718"/>
                    </a:cubicBezTo>
                    <a:cubicBezTo>
                      <a:pt x="132429" y="418741"/>
                      <a:pt x="134236" y="420080"/>
                      <a:pt x="136520" y="412882"/>
                    </a:cubicBezTo>
                    <a:cubicBezTo>
                      <a:pt x="146533" y="409775"/>
                      <a:pt x="151707" y="400048"/>
                      <a:pt x="140279" y="387159"/>
                    </a:cubicBezTo>
                    <a:cubicBezTo>
                      <a:pt x="132028" y="377856"/>
                      <a:pt x="73088" y="316187"/>
                      <a:pt x="69916" y="309052"/>
                    </a:cubicBezTo>
                    <a:cubicBezTo>
                      <a:pt x="69206" y="307462"/>
                      <a:pt x="67595" y="308369"/>
                      <a:pt x="62494" y="304173"/>
                    </a:cubicBezTo>
                    <a:cubicBezTo>
                      <a:pt x="89959" y="266304"/>
                      <a:pt x="103189" y="265780"/>
                      <a:pt x="101041" y="255156"/>
                    </a:cubicBezTo>
                    <a:cubicBezTo>
                      <a:pt x="126035" y="234180"/>
                      <a:pt x="114179" y="235506"/>
                      <a:pt x="121288" y="232590"/>
                    </a:cubicBezTo>
                    <a:cubicBezTo>
                      <a:pt x="121907" y="232339"/>
                      <a:pt x="121302" y="228672"/>
                      <a:pt x="120960" y="226640"/>
                    </a:cubicBezTo>
                    <a:cubicBezTo>
                      <a:pt x="117461" y="205906"/>
                      <a:pt x="105087" y="190220"/>
                      <a:pt x="87128" y="165408"/>
                    </a:cubicBezTo>
                    <a:cubicBezTo>
                      <a:pt x="81626" y="157814"/>
                      <a:pt x="85030" y="144433"/>
                      <a:pt x="82068" y="141854"/>
                    </a:cubicBezTo>
                    <a:cubicBezTo>
                      <a:pt x="82245" y="141608"/>
                      <a:pt x="82527" y="141380"/>
                      <a:pt x="82623" y="141121"/>
                    </a:cubicBezTo>
                    <a:cubicBezTo>
                      <a:pt x="87720" y="127357"/>
                      <a:pt x="99848" y="118760"/>
                      <a:pt x="107521" y="106910"/>
                    </a:cubicBezTo>
                    <a:cubicBezTo>
                      <a:pt x="109351" y="104081"/>
                      <a:pt x="151284" y="82358"/>
                      <a:pt x="148885" y="62964"/>
                    </a:cubicBezTo>
                    <a:cubicBezTo>
                      <a:pt x="153577" y="43369"/>
                      <a:pt x="112550" y="20038"/>
                      <a:pt x="93682" y="543"/>
                    </a:cubicBezTo>
                    <a:cubicBezTo>
                      <a:pt x="71737" y="-396"/>
                      <a:pt x="50015" y="-318"/>
                      <a:pt x="30937" y="2397"/>
                    </a:cubicBezTo>
                    <a:cubicBezTo>
                      <a:pt x="40940" y="8602"/>
                      <a:pt x="62949" y="35833"/>
                      <a:pt x="70986" y="41195"/>
                    </a:cubicBezTo>
                    <a:cubicBezTo>
                      <a:pt x="100249" y="60727"/>
                      <a:pt x="92453" y="60786"/>
                      <a:pt x="98296" y="62955"/>
                    </a:cubicBezTo>
                    <a:cubicBezTo>
                      <a:pt x="104572" y="65283"/>
                      <a:pt x="101591" y="63661"/>
                      <a:pt x="78809" y="86322"/>
                    </a:cubicBezTo>
                    <a:cubicBezTo>
                      <a:pt x="74372" y="90737"/>
                      <a:pt x="51639" y="115453"/>
                      <a:pt x="42956" y="115648"/>
                    </a:cubicBezTo>
                    <a:cubicBezTo>
                      <a:pt x="38000" y="130965"/>
                      <a:pt x="36439" y="134059"/>
                      <a:pt x="37745" y="137494"/>
                    </a:cubicBezTo>
                    <a:cubicBezTo>
                      <a:pt x="42483" y="149941"/>
                      <a:pt x="40499" y="158064"/>
                      <a:pt x="50393" y="167595"/>
                    </a:cubicBezTo>
                    <a:cubicBezTo>
                      <a:pt x="57460" y="174397"/>
                      <a:pt x="82595" y="218157"/>
                      <a:pt x="84202" y="220152"/>
                    </a:cubicBezTo>
                    <a:cubicBezTo>
                      <a:pt x="75769" y="224271"/>
                      <a:pt x="65384" y="231305"/>
                      <a:pt x="64205" y="240659"/>
                    </a:cubicBezTo>
                    <a:cubicBezTo>
                      <a:pt x="63718" y="244508"/>
                      <a:pt x="53897" y="246572"/>
                      <a:pt x="37199" y="272459"/>
                    </a:cubicBezTo>
                    <a:cubicBezTo>
                      <a:pt x="34064" y="277320"/>
                      <a:pt x="28762" y="280623"/>
                      <a:pt x="27000" y="286500"/>
                    </a:cubicBezTo>
                    <a:cubicBezTo>
                      <a:pt x="20124" y="288373"/>
                      <a:pt x="22076" y="295649"/>
                      <a:pt x="18995" y="299936"/>
                    </a:cubicBezTo>
                    <a:cubicBezTo>
                      <a:pt x="12910" y="308392"/>
                      <a:pt x="20470" y="323996"/>
                      <a:pt x="26263" y="332611"/>
                    </a:cubicBezTo>
                    <a:cubicBezTo>
                      <a:pt x="29435" y="337331"/>
                      <a:pt x="46802" y="340010"/>
                      <a:pt x="58807" y="359382"/>
                    </a:cubicBezTo>
                    <a:cubicBezTo>
                      <a:pt x="62648" y="365582"/>
                      <a:pt x="89863" y="389788"/>
                      <a:pt x="95174" y="394499"/>
                    </a:cubicBezTo>
                    <a:cubicBezTo>
                      <a:pt x="83924" y="405310"/>
                      <a:pt x="69798" y="423438"/>
                      <a:pt x="68369" y="425798"/>
                    </a:cubicBezTo>
                    <a:cubicBezTo>
                      <a:pt x="67814" y="426709"/>
                      <a:pt x="63354" y="426955"/>
                      <a:pt x="62507" y="428873"/>
                    </a:cubicBezTo>
                    <a:cubicBezTo>
                      <a:pt x="59872" y="434873"/>
                      <a:pt x="26108" y="469293"/>
                      <a:pt x="12687" y="492269"/>
                    </a:cubicBezTo>
                    <a:cubicBezTo>
                      <a:pt x="3249" y="496324"/>
                      <a:pt x="-187" y="506351"/>
                      <a:pt x="1797" y="514488"/>
                    </a:cubicBezTo>
                    <a:cubicBezTo>
                      <a:pt x="-310" y="518930"/>
                      <a:pt x="-1507" y="521459"/>
                      <a:pt x="3708" y="525017"/>
                    </a:cubicBezTo>
                    <a:cubicBezTo>
                      <a:pt x="13734" y="531864"/>
                      <a:pt x="22003" y="547232"/>
                      <a:pt x="25043" y="549869"/>
                    </a:cubicBezTo>
                    <a:cubicBezTo>
                      <a:pt x="40098" y="562927"/>
                      <a:pt x="96262" y="618122"/>
                      <a:pt x="97109" y="619780"/>
                    </a:cubicBezTo>
                    <a:cubicBezTo>
                      <a:pt x="85540" y="629093"/>
                      <a:pt x="33649" y="690857"/>
                      <a:pt x="29189" y="692734"/>
                    </a:cubicBezTo>
                    <a:cubicBezTo>
                      <a:pt x="24834" y="694566"/>
                      <a:pt x="20142" y="694570"/>
                      <a:pt x="16947" y="700543"/>
                    </a:cubicBezTo>
                    <a:cubicBezTo>
                      <a:pt x="37404" y="696985"/>
                      <a:pt x="61106" y="693796"/>
                      <a:pt x="87720" y="690948"/>
                    </a:cubicBezTo>
                    <a:cubicBezTo>
                      <a:pt x="101719" y="675941"/>
                      <a:pt x="139633" y="632432"/>
                      <a:pt x="140785" y="6316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2566321" y="2632749"/>
                <a:ext cx="150088" cy="719066"/>
              </a:xfrm>
              <a:custGeom>
                <a:rect b="b" l="l" r="r" t="t"/>
                <a:pathLst>
                  <a:path extrusionOk="0" h="719066" w="150088">
                    <a:moveTo>
                      <a:pt x="100584" y="707513"/>
                    </a:moveTo>
                    <a:cubicBezTo>
                      <a:pt x="104066" y="705604"/>
                      <a:pt x="107816" y="702861"/>
                      <a:pt x="109090" y="698283"/>
                    </a:cubicBezTo>
                    <a:cubicBezTo>
                      <a:pt x="109786" y="695777"/>
                      <a:pt x="121136" y="694228"/>
                      <a:pt x="134626" y="678565"/>
                    </a:cubicBezTo>
                    <a:cubicBezTo>
                      <a:pt x="140455" y="671776"/>
                      <a:pt x="156434" y="662514"/>
                      <a:pt x="147359" y="639124"/>
                    </a:cubicBezTo>
                    <a:cubicBezTo>
                      <a:pt x="149166" y="634003"/>
                      <a:pt x="135181" y="624668"/>
                      <a:pt x="129633" y="622823"/>
                    </a:cubicBezTo>
                    <a:cubicBezTo>
                      <a:pt x="124786" y="621215"/>
                      <a:pt x="97130" y="591747"/>
                      <a:pt x="93380" y="587651"/>
                    </a:cubicBezTo>
                    <a:cubicBezTo>
                      <a:pt x="91673" y="585783"/>
                      <a:pt x="91145" y="582817"/>
                      <a:pt x="89398" y="581009"/>
                    </a:cubicBezTo>
                    <a:cubicBezTo>
                      <a:pt x="39660" y="529677"/>
                      <a:pt x="53522" y="544784"/>
                      <a:pt x="59215" y="532893"/>
                    </a:cubicBezTo>
                    <a:cubicBezTo>
                      <a:pt x="64076" y="522743"/>
                      <a:pt x="101171" y="481530"/>
                      <a:pt x="113313" y="472641"/>
                    </a:cubicBezTo>
                    <a:cubicBezTo>
                      <a:pt x="127007" y="462614"/>
                      <a:pt x="128281" y="449524"/>
                      <a:pt x="145844" y="436371"/>
                    </a:cubicBezTo>
                    <a:cubicBezTo>
                      <a:pt x="149580" y="404648"/>
                      <a:pt x="123498" y="404024"/>
                      <a:pt x="118870" y="390921"/>
                    </a:cubicBezTo>
                    <a:cubicBezTo>
                      <a:pt x="118242" y="389145"/>
                      <a:pt x="115998" y="387482"/>
                      <a:pt x="114114" y="386712"/>
                    </a:cubicBezTo>
                    <a:cubicBezTo>
                      <a:pt x="109204" y="384712"/>
                      <a:pt x="91741" y="360014"/>
                      <a:pt x="76486" y="350747"/>
                    </a:cubicBezTo>
                    <a:cubicBezTo>
                      <a:pt x="74530" y="349558"/>
                      <a:pt x="76241" y="348784"/>
                      <a:pt x="57868" y="332159"/>
                    </a:cubicBezTo>
                    <a:cubicBezTo>
                      <a:pt x="72645" y="302518"/>
                      <a:pt x="151455" y="240161"/>
                      <a:pt x="134175" y="225742"/>
                    </a:cubicBezTo>
                    <a:cubicBezTo>
                      <a:pt x="135272" y="217263"/>
                      <a:pt x="131140" y="220170"/>
                      <a:pt x="110237" y="191973"/>
                    </a:cubicBezTo>
                    <a:cubicBezTo>
                      <a:pt x="105818" y="186014"/>
                      <a:pt x="88164" y="180182"/>
                      <a:pt x="83413" y="174492"/>
                    </a:cubicBezTo>
                    <a:cubicBezTo>
                      <a:pt x="59966" y="146400"/>
                      <a:pt x="75594" y="154656"/>
                      <a:pt x="77237" y="141908"/>
                    </a:cubicBezTo>
                    <a:cubicBezTo>
                      <a:pt x="147045" y="77269"/>
                      <a:pt x="129073" y="94449"/>
                      <a:pt x="98386" y="66129"/>
                    </a:cubicBezTo>
                    <a:cubicBezTo>
                      <a:pt x="38140" y="10583"/>
                      <a:pt x="45453" y="16638"/>
                      <a:pt x="50832" y="11932"/>
                    </a:cubicBezTo>
                    <a:cubicBezTo>
                      <a:pt x="64649" y="-150"/>
                      <a:pt x="54501" y="8315"/>
                      <a:pt x="62410" y="0"/>
                    </a:cubicBezTo>
                    <a:cubicBezTo>
                      <a:pt x="42290" y="638"/>
                      <a:pt x="21770" y="1285"/>
                      <a:pt x="922" y="1932"/>
                    </a:cubicBezTo>
                    <a:cubicBezTo>
                      <a:pt x="-9919" y="38320"/>
                      <a:pt x="78589" y="83442"/>
                      <a:pt x="72013" y="91807"/>
                    </a:cubicBezTo>
                    <a:cubicBezTo>
                      <a:pt x="54241" y="114445"/>
                      <a:pt x="55188" y="107493"/>
                      <a:pt x="52808" y="111424"/>
                    </a:cubicBezTo>
                    <a:cubicBezTo>
                      <a:pt x="38740" y="134678"/>
                      <a:pt x="40943" y="132172"/>
                      <a:pt x="40415" y="132281"/>
                    </a:cubicBezTo>
                    <a:cubicBezTo>
                      <a:pt x="34098" y="133612"/>
                      <a:pt x="36392" y="139812"/>
                      <a:pt x="31327" y="146614"/>
                    </a:cubicBezTo>
                    <a:cubicBezTo>
                      <a:pt x="22111" y="158988"/>
                      <a:pt x="21833" y="172615"/>
                      <a:pt x="30062" y="183531"/>
                    </a:cubicBezTo>
                    <a:cubicBezTo>
                      <a:pt x="35263" y="190429"/>
                      <a:pt x="70201" y="209737"/>
                      <a:pt x="71021" y="210652"/>
                    </a:cubicBezTo>
                    <a:cubicBezTo>
                      <a:pt x="78798" y="219345"/>
                      <a:pt x="78189" y="219145"/>
                      <a:pt x="89161" y="229090"/>
                    </a:cubicBezTo>
                    <a:cubicBezTo>
                      <a:pt x="88697" y="231355"/>
                      <a:pt x="88642" y="234352"/>
                      <a:pt x="84751" y="234220"/>
                    </a:cubicBezTo>
                    <a:cubicBezTo>
                      <a:pt x="82257" y="234134"/>
                      <a:pt x="84469" y="240266"/>
                      <a:pt x="78757" y="242635"/>
                    </a:cubicBezTo>
                    <a:cubicBezTo>
                      <a:pt x="71362" y="245706"/>
                      <a:pt x="70393" y="255993"/>
                      <a:pt x="61832" y="257761"/>
                    </a:cubicBezTo>
                    <a:cubicBezTo>
                      <a:pt x="59935" y="258153"/>
                      <a:pt x="17883" y="312122"/>
                      <a:pt x="17592" y="312350"/>
                    </a:cubicBezTo>
                    <a:cubicBezTo>
                      <a:pt x="-11994" y="335225"/>
                      <a:pt x="59461" y="389669"/>
                      <a:pt x="96029" y="426417"/>
                    </a:cubicBezTo>
                    <a:cubicBezTo>
                      <a:pt x="86672" y="433460"/>
                      <a:pt x="88456" y="436945"/>
                      <a:pt x="84209" y="439674"/>
                    </a:cubicBezTo>
                    <a:cubicBezTo>
                      <a:pt x="72363" y="447274"/>
                      <a:pt x="70443" y="456490"/>
                      <a:pt x="60417" y="467388"/>
                    </a:cubicBezTo>
                    <a:cubicBezTo>
                      <a:pt x="55620" y="472605"/>
                      <a:pt x="49804" y="477024"/>
                      <a:pt x="45744" y="482728"/>
                    </a:cubicBezTo>
                    <a:cubicBezTo>
                      <a:pt x="-25" y="546957"/>
                      <a:pt x="-744" y="526602"/>
                      <a:pt x="17719" y="565865"/>
                    </a:cubicBezTo>
                    <a:cubicBezTo>
                      <a:pt x="24377" y="569113"/>
                      <a:pt x="27267" y="575751"/>
                      <a:pt x="31363" y="581259"/>
                    </a:cubicBezTo>
                    <a:cubicBezTo>
                      <a:pt x="36369" y="587993"/>
                      <a:pt x="57245" y="603984"/>
                      <a:pt x="61049" y="617419"/>
                    </a:cubicBezTo>
                    <a:cubicBezTo>
                      <a:pt x="62142" y="621278"/>
                      <a:pt x="80892" y="629866"/>
                      <a:pt x="84360" y="641616"/>
                    </a:cubicBezTo>
                    <a:cubicBezTo>
                      <a:pt x="85088" y="644099"/>
                      <a:pt x="85306" y="637771"/>
                      <a:pt x="95956" y="651443"/>
                    </a:cubicBezTo>
                    <a:cubicBezTo>
                      <a:pt x="90472" y="657922"/>
                      <a:pt x="83258" y="662710"/>
                      <a:pt x="78070" y="669507"/>
                    </a:cubicBezTo>
                    <a:cubicBezTo>
                      <a:pt x="77415" y="670364"/>
                      <a:pt x="72969" y="670095"/>
                      <a:pt x="71913" y="671940"/>
                    </a:cubicBezTo>
                    <a:cubicBezTo>
                      <a:pt x="71867" y="672018"/>
                      <a:pt x="33889" y="708989"/>
                      <a:pt x="25301" y="717964"/>
                    </a:cubicBezTo>
                    <a:cubicBezTo>
                      <a:pt x="46404" y="718338"/>
                      <a:pt x="67239" y="718707"/>
                      <a:pt x="87787" y="719067"/>
                    </a:cubicBezTo>
                    <a:cubicBezTo>
                      <a:pt x="93184" y="717969"/>
                      <a:pt x="86999" y="714966"/>
                      <a:pt x="100584" y="7075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2220939" y="2642672"/>
                <a:ext cx="144539" cy="703007"/>
              </a:xfrm>
              <a:custGeom>
                <a:rect b="b" l="l" r="r" t="t"/>
                <a:pathLst>
                  <a:path extrusionOk="0" h="703007" w="144539">
                    <a:moveTo>
                      <a:pt x="140753" y="643283"/>
                    </a:moveTo>
                    <a:cubicBezTo>
                      <a:pt x="151225" y="629260"/>
                      <a:pt x="130831" y="628299"/>
                      <a:pt x="129230" y="623953"/>
                    </a:cubicBezTo>
                    <a:cubicBezTo>
                      <a:pt x="125238" y="613069"/>
                      <a:pt x="111999" y="611219"/>
                      <a:pt x="108691" y="603875"/>
                    </a:cubicBezTo>
                    <a:cubicBezTo>
                      <a:pt x="100977" y="586758"/>
                      <a:pt x="85663" y="581610"/>
                      <a:pt x="62480" y="551204"/>
                    </a:cubicBezTo>
                    <a:cubicBezTo>
                      <a:pt x="67377" y="543053"/>
                      <a:pt x="70981" y="547536"/>
                      <a:pt x="84948" y="528214"/>
                    </a:cubicBezTo>
                    <a:cubicBezTo>
                      <a:pt x="105319" y="500036"/>
                      <a:pt x="136092" y="474591"/>
                      <a:pt x="133266" y="461516"/>
                    </a:cubicBezTo>
                    <a:cubicBezTo>
                      <a:pt x="130194" y="447278"/>
                      <a:pt x="62990" y="386771"/>
                      <a:pt x="56591" y="372370"/>
                    </a:cubicBezTo>
                    <a:cubicBezTo>
                      <a:pt x="55899" y="370816"/>
                      <a:pt x="54365" y="371668"/>
                      <a:pt x="49419" y="367686"/>
                    </a:cubicBezTo>
                    <a:cubicBezTo>
                      <a:pt x="56541" y="358283"/>
                      <a:pt x="93805" y="316701"/>
                      <a:pt x="100080" y="312979"/>
                    </a:cubicBezTo>
                    <a:cubicBezTo>
                      <a:pt x="111262" y="306345"/>
                      <a:pt x="106279" y="306204"/>
                      <a:pt x="113124" y="303675"/>
                    </a:cubicBezTo>
                    <a:cubicBezTo>
                      <a:pt x="118403" y="301726"/>
                      <a:pt x="117574" y="293785"/>
                      <a:pt x="123850" y="292705"/>
                    </a:cubicBezTo>
                    <a:cubicBezTo>
                      <a:pt x="124141" y="292655"/>
                      <a:pt x="122995" y="295443"/>
                      <a:pt x="128460" y="267934"/>
                    </a:cubicBezTo>
                    <a:cubicBezTo>
                      <a:pt x="126308" y="265784"/>
                      <a:pt x="125138" y="262084"/>
                      <a:pt x="124501" y="260540"/>
                    </a:cubicBezTo>
                    <a:cubicBezTo>
                      <a:pt x="92944" y="251715"/>
                      <a:pt x="67145" y="190898"/>
                      <a:pt x="57870" y="185968"/>
                    </a:cubicBezTo>
                    <a:cubicBezTo>
                      <a:pt x="51794" y="182747"/>
                      <a:pt x="48413" y="177426"/>
                      <a:pt x="45810" y="171718"/>
                    </a:cubicBezTo>
                    <a:cubicBezTo>
                      <a:pt x="47325" y="170410"/>
                      <a:pt x="48677" y="168761"/>
                      <a:pt x="50010" y="166925"/>
                    </a:cubicBezTo>
                    <a:cubicBezTo>
                      <a:pt x="64883" y="146414"/>
                      <a:pt x="85303" y="139999"/>
                      <a:pt x="101086" y="123990"/>
                    </a:cubicBezTo>
                    <a:cubicBezTo>
                      <a:pt x="123081" y="101675"/>
                      <a:pt x="128934" y="94836"/>
                      <a:pt x="143092" y="86285"/>
                    </a:cubicBezTo>
                    <a:cubicBezTo>
                      <a:pt x="139920" y="81884"/>
                      <a:pt x="145923" y="81756"/>
                      <a:pt x="144234" y="73938"/>
                    </a:cubicBezTo>
                    <a:cubicBezTo>
                      <a:pt x="144084" y="73232"/>
                      <a:pt x="144330" y="73410"/>
                      <a:pt x="144489" y="71883"/>
                    </a:cubicBezTo>
                    <a:cubicBezTo>
                      <a:pt x="138978" y="62389"/>
                      <a:pt x="147038" y="70658"/>
                      <a:pt x="78809" y="0"/>
                    </a:cubicBezTo>
                    <a:cubicBezTo>
                      <a:pt x="60336" y="533"/>
                      <a:pt x="41777" y="1066"/>
                      <a:pt x="23146" y="1599"/>
                    </a:cubicBezTo>
                    <a:cubicBezTo>
                      <a:pt x="34687" y="22802"/>
                      <a:pt x="42242" y="12233"/>
                      <a:pt x="56432" y="35126"/>
                    </a:cubicBezTo>
                    <a:cubicBezTo>
                      <a:pt x="60518" y="41728"/>
                      <a:pt x="92649" y="70152"/>
                      <a:pt x="94724" y="71979"/>
                    </a:cubicBezTo>
                    <a:cubicBezTo>
                      <a:pt x="71700" y="97993"/>
                      <a:pt x="69247" y="90481"/>
                      <a:pt x="46756" y="120887"/>
                    </a:cubicBezTo>
                    <a:cubicBezTo>
                      <a:pt x="40549" y="129274"/>
                      <a:pt x="30814" y="126855"/>
                      <a:pt x="13598" y="149398"/>
                    </a:cubicBezTo>
                    <a:cubicBezTo>
                      <a:pt x="7203" y="154528"/>
                      <a:pt x="4309" y="152482"/>
                      <a:pt x="1415" y="163818"/>
                    </a:cubicBezTo>
                    <a:cubicBezTo>
                      <a:pt x="978" y="165544"/>
                      <a:pt x="1688" y="167654"/>
                      <a:pt x="1028" y="169225"/>
                    </a:cubicBezTo>
                    <a:cubicBezTo>
                      <a:pt x="-1539" y="175294"/>
                      <a:pt x="1082" y="180556"/>
                      <a:pt x="4709" y="184388"/>
                    </a:cubicBezTo>
                    <a:cubicBezTo>
                      <a:pt x="13211" y="193367"/>
                      <a:pt x="14967" y="201928"/>
                      <a:pt x="25644" y="209072"/>
                    </a:cubicBezTo>
                    <a:cubicBezTo>
                      <a:pt x="29908" y="211924"/>
                      <a:pt x="40480" y="235004"/>
                      <a:pt x="44098" y="239136"/>
                    </a:cubicBezTo>
                    <a:cubicBezTo>
                      <a:pt x="47912" y="243492"/>
                      <a:pt x="53319" y="246553"/>
                      <a:pt x="56723" y="251150"/>
                    </a:cubicBezTo>
                    <a:cubicBezTo>
                      <a:pt x="76183" y="277447"/>
                      <a:pt x="57528" y="253305"/>
                      <a:pt x="80534" y="274663"/>
                    </a:cubicBezTo>
                    <a:cubicBezTo>
                      <a:pt x="70540" y="285502"/>
                      <a:pt x="60227" y="301448"/>
                      <a:pt x="47061" y="311571"/>
                    </a:cubicBezTo>
                    <a:cubicBezTo>
                      <a:pt x="43912" y="313999"/>
                      <a:pt x="39921" y="316655"/>
                      <a:pt x="38719" y="320054"/>
                    </a:cubicBezTo>
                    <a:cubicBezTo>
                      <a:pt x="34837" y="331034"/>
                      <a:pt x="24497" y="337731"/>
                      <a:pt x="20788" y="348633"/>
                    </a:cubicBezTo>
                    <a:cubicBezTo>
                      <a:pt x="14458" y="353558"/>
                      <a:pt x="16934" y="358911"/>
                      <a:pt x="12519" y="362497"/>
                    </a:cubicBezTo>
                    <a:cubicBezTo>
                      <a:pt x="1483" y="371468"/>
                      <a:pt x="11636" y="388721"/>
                      <a:pt x="19714" y="400475"/>
                    </a:cubicBezTo>
                    <a:cubicBezTo>
                      <a:pt x="20688" y="401897"/>
                      <a:pt x="34987" y="405778"/>
                      <a:pt x="45477" y="422699"/>
                    </a:cubicBezTo>
                    <a:cubicBezTo>
                      <a:pt x="49569" y="429305"/>
                      <a:pt x="80593" y="456905"/>
                      <a:pt x="86760" y="462094"/>
                    </a:cubicBezTo>
                    <a:cubicBezTo>
                      <a:pt x="68728" y="478701"/>
                      <a:pt x="88657" y="454249"/>
                      <a:pt x="62489" y="490705"/>
                    </a:cubicBezTo>
                    <a:cubicBezTo>
                      <a:pt x="38241" y="524442"/>
                      <a:pt x="27078" y="530952"/>
                      <a:pt x="16738" y="556443"/>
                    </a:cubicBezTo>
                    <a:cubicBezTo>
                      <a:pt x="11272" y="569919"/>
                      <a:pt x="21316" y="573204"/>
                      <a:pt x="53119" y="602048"/>
                    </a:cubicBezTo>
                    <a:cubicBezTo>
                      <a:pt x="81840" y="628094"/>
                      <a:pt x="85649" y="635165"/>
                      <a:pt x="93659" y="642195"/>
                    </a:cubicBezTo>
                    <a:cubicBezTo>
                      <a:pt x="64259" y="666341"/>
                      <a:pt x="76875" y="655626"/>
                      <a:pt x="45364" y="689494"/>
                    </a:cubicBezTo>
                    <a:cubicBezTo>
                      <a:pt x="38915" y="696428"/>
                      <a:pt x="34914" y="700164"/>
                      <a:pt x="35279" y="702201"/>
                    </a:cubicBezTo>
                    <a:cubicBezTo>
                      <a:pt x="51571" y="702465"/>
                      <a:pt x="67818" y="702734"/>
                      <a:pt x="84006" y="703007"/>
                    </a:cubicBezTo>
                    <a:cubicBezTo>
                      <a:pt x="126290" y="663885"/>
                      <a:pt x="136903" y="664833"/>
                      <a:pt x="140753" y="6432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1887284" y="2652804"/>
                <a:ext cx="148948" cy="688314"/>
              </a:xfrm>
              <a:custGeom>
                <a:rect b="b" l="l" r="r" t="t"/>
                <a:pathLst>
                  <a:path extrusionOk="0" h="688314" w="148948">
                    <a:moveTo>
                      <a:pt x="134097" y="616923"/>
                    </a:moveTo>
                    <a:cubicBezTo>
                      <a:pt x="127726" y="600080"/>
                      <a:pt x="113627" y="600517"/>
                      <a:pt x="109767" y="589619"/>
                    </a:cubicBezTo>
                    <a:cubicBezTo>
                      <a:pt x="109139" y="587842"/>
                      <a:pt x="106896" y="586179"/>
                      <a:pt x="105012" y="585410"/>
                    </a:cubicBezTo>
                    <a:cubicBezTo>
                      <a:pt x="100101" y="583409"/>
                      <a:pt x="82639" y="558712"/>
                      <a:pt x="67384" y="549445"/>
                    </a:cubicBezTo>
                    <a:cubicBezTo>
                      <a:pt x="63247" y="546930"/>
                      <a:pt x="72062" y="552329"/>
                      <a:pt x="48251" y="530383"/>
                    </a:cubicBezTo>
                    <a:cubicBezTo>
                      <a:pt x="110163" y="457925"/>
                      <a:pt x="132518" y="442016"/>
                      <a:pt x="136577" y="429223"/>
                    </a:cubicBezTo>
                    <a:cubicBezTo>
                      <a:pt x="168821" y="419209"/>
                      <a:pt x="119042" y="385504"/>
                      <a:pt x="100852" y="360278"/>
                    </a:cubicBezTo>
                    <a:cubicBezTo>
                      <a:pt x="91663" y="347535"/>
                      <a:pt x="76577" y="340237"/>
                      <a:pt x="69973" y="325394"/>
                    </a:cubicBezTo>
                    <a:cubicBezTo>
                      <a:pt x="69268" y="323804"/>
                      <a:pt x="67652" y="324710"/>
                      <a:pt x="62551" y="320514"/>
                    </a:cubicBezTo>
                    <a:cubicBezTo>
                      <a:pt x="90184" y="282413"/>
                      <a:pt x="103250" y="282167"/>
                      <a:pt x="101098" y="271497"/>
                    </a:cubicBezTo>
                    <a:cubicBezTo>
                      <a:pt x="126092" y="250521"/>
                      <a:pt x="114236" y="251847"/>
                      <a:pt x="121345" y="248931"/>
                    </a:cubicBezTo>
                    <a:cubicBezTo>
                      <a:pt x="121964" y="248681"/>
                      <a:pt x="121359" y="245013"/>
                      <a:pt x="121018" y="242981"/>
                    </a:cubicBezTo>
                    <a:cubicBezTo>
                      <a:pt x="115365" y="209586"/>
                      <a:pt x="95532" y="203190"/>
                      <a:pt x="89461" y="184624"/>
                    </a:cubicBezTo>
                    <a:cubicBezTo>
                      <a:pt x="89106" y="183536"/>
                      <a:pt x="87904" y="182743"/>
                      <a:pt x="87190" y="181745"/>
                    </a:cubicBezTo>
                    <a:cubicBezTo>
                      <a:pt x="81688" y="174150"/>
                      <a:pt x="85096" y="160779"/>
                      <a:pt x="82129" y="158191"/>
                    </a:cubicBezTo>
                    <a:cubicBezTo>
                      <a:pt x="82307" y="157945"/>
                      <a:pt x="82584" y="157717"/>
                      <a:pt x="82684" y="157457"/>
                    </a:cubicBezTo>
                    <a:cubicBezTo>
                      <a:pt x="87777" y="143708"/>
                      <a:pt x="99910" y="135111"/>
                      <a:pt x="107578" y="123261"/>
                    </a:cubicBezTo>
                    <a:cubicBezTo>
                      <a:pt x="115920" y="110367"/>
                      <a:pt x="189364" y="91907"/>
                      <a:pt x="118146" y="37933"/>
                    </a:cubicBezTo>
                    <a:cubicBezTo>
                      <a:pt x="90899" y="17281"/>
                      <a:pt x="96720" y="18716"/>
                      <a:pt x="77842" y="0"/>
                    </a:cubicBezTo>
                    <a:cubicBezTo>
                      <a:pt x="8576" y="2324"/>
                      <a:pt x="13377" y="301"/>
                      <a:pt x="18456" y="6196"/>
                    </a:cubicBezTo>
                    <a:cubicBezTo>
                      <a:pt x="24413" y="13107"/>
                      <a:pt x="26411" y="16866"/>
                      <a:pt x="28828" y="17645"/>
                    </a:cubicBezTo>
                    <a:cubicBezTo>
                      <a:pt x="33470" y="19153"/>
                      <a:pt x="55615" y="41117"/>
                      <a:pt x="58505" y="45546"/>
                    </a:cubicBezTo>
                    <a:cubicBezTo>
                      <a:pt x="66856" y="58366"/>
                      <a:pt x="82475" y="61819"/>
                      <a:pt x="94776" y="76499"/>
                    </a:cubicBezTo>
                    <a:cubicBezTo>
                      <a:pt x="97238" y="79437"/>
                      <a:pt x="98067" y="78813"/>
                      <a:pt x="101612" y="80904"/>
                    </a:cubicBezTo>
                    <a:cubicBezTo>
                      <a:pt x="101439" y="81196"/>
                      <a:pt x="52311" y="131780"/>
                      <a:pt x="43022" y="131994"/>
                    </a:cubicBezTo>
                    <a:cubicBezTo>
                      <a:pt x="33356" y="161858"/>
                      <a:pt x="31618" y="148947"/>
                      <a:pt x="83663" y="235692"/>
                    </a:cubicBezTo>
                    <a:cubicBezTo>
                      <a:pt x="84673" y="237382"/>
                      <a:pt x="84810" y="235505"/>
                      <a:pt x="80818" y="238430"/>
                    </a:cubicBezTo>
                    <a:cubicBezTo>
                      <a:pt x="56766" y="256057"/>
                      <a:pt x="68895" y="254581"/>
                      <a:pt x="61504" y="260567"/>
                    </a:cubicBezTo>
                    <a:cubicBezTo>
                      <a:pt x="48056" y="271460"/>
                      <a:pt x="27613" y="300983"/>
                      <a:pt x="27053" y="302846"/>
                    </a:cubicBezTo>
                    <a:cubicBezTo>
                      <a:pt x="20176" y="304719"/>
                      <a:pt x="22129" y="311995"/>
                      <a:pt x="19048" y="316282"/>
                    </a:cubicBezTo>
                    <a:cubicBezTo>
                      <a:pt x="14101" y="323161"/>
                      <a:pt x="17405" y="346132"/>
                      <a:pt x="35404" y="354834"/>
                    </a:cubicBezTo>
                    <a:cubicBezTo>
                      <a:pt x="56648" y="365108"/>
                      <a:pt x="41389" y="363112"/>
                      <a:pt x="95222" y="410840"/>
                    </a:cubicBezTo>
                    <a:cubicBezTo>
                      <a:pt x="83972" y="421656"/>
                      <a:pt x="69851" y="439770"/>
                      <a:pt x="68417" y="442139"/>
                    </a:cubicBezTo>
                    <a:cubicBezTo>
                      <a:pt x="67866" y="443050"/>
                      <a:pt x="63402" y="443296"/>
                      <a:pt x="62555" y="445214"/>
                    </a:cubicBezTo>
                    <a:cubicBezTo>
                      <a:pt x="62428" y="445511"/>
                      <a:pt x="10405" y="509562"/>
                      <a:pt x="8489" y="511048"/>
                    </a:cubicBezTo>
                    <a:cubicBezTo>
                      <a:pt x="-1573" y="518829"/>
                      <a:pt x="2632" y="529321"/>
                      <a:pt x="875" y="532893"/>
                    </a:cubicBezTo>
                    <a:cubicBezTo>
                      <a:pt x="-1964" y="538657"/>
                      <a:pt x="2405" y="540274"/>
                      <a:pt x="9654" y="545559"/>
                    </a:cubicBezTo>
                    <a:cubicBezTo>
                      <a:pt x="31285" y="579332"/>
                      <a:pt x="105244" y="633502"/>
                      <a:pt x="92260" y="639211"/>
                    </a:cubicBezTo>
                    <a:cubicBezTo>
                      <a:pt x="91968" y="639338"/>
                      <a:pt x="54218" y="682428"/>
                      <a:pt x="54004" y="682724"/>
                    </a:cubicBezTo>
                    <a:cubicBezTo>
                      <a:pt x="52238" y="685134"/>
                      <a:pt x="50154" y="686679"/>
                      <a:pt x="49476" y="687704"/>
                    </a:cubicBezTo>
                    <a:cubicBezTo>
                      <a:pt x="68062" y="687895"/>
                      <a:pt x="86680" y="688100"/>
                      <a:pt x="105317" y="688314"/>
                    </a:cubicBezTo>
                    <a:cubicBezTo>
                      <a:pt x="116362" y="674633"/>
                      <a:pt x="140564" y="648158"/>
                      <a:pt x="140842" y="647962"/>
                    </a:cubicBezTo>
                    <a:cubicBezTo>
                      <a:pt x="154590" y="638381"/>
                      <a:pt x="148765" y="620358"/>
                      <a:pt x="134097" y="6169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4" name="Google Shape;224;p3"/>
          <p:cNvSpPr txBox="1"/>
          <p:nvPr>
            <p:ph type="ctrTitle"/>
          </p:nvPr>
        </p:nvSpPr>
        <p:spPr>
          <a:xfrm>
            <a:off x="4572000" y="1213813"/>
            <a:ext cx="3899400" cy="171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5" name="Google Shape;225;p3"/>
          <p:cNvSpPr txBox="1"/>
          <p:nvPr>
            <p:ph idx="1" type="subTitle"/>
          </p:nvPr>
        </p:nvSpPr>
        <p:spPr>
          <a:xfrm>
            <a:off x="4572000" y="3129313"/>
            <a:ext cx="38994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ali Light"/>
              <a:buNone/>
              <a:defRPr sz="1800">
                <a:latin typeface="Mali Light"/>
                <a:ea typeface="Mali Light"/>
                <a:cs typeface="Mali Light"/>
                <a:sym typeface="Mali Light"/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lt2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4"/>
          <p:cNvGrpSpPr/>
          <p:nvPr/>
        </p:nvGrpSpPr>
        <p:grpSpPr>
          <a:xfrm rot="282906">
            <a:off x="-1942372" y="1977464"/>
            <a:ext cx="3332905" cy="3364808"/>
            <a:chOff x="-3884774" y="3954995"/>
            <a:chExt cx="6665916" cy="6729722"/>
          </a:xfrm>
        </p:grpSpPr>
        <p:sp>
          <p:nvSpPr>
            <p:cNvPr id="228" name="Google Shape;228;p4"/>
            <p:cNvSpPr/>
            <p:nvPr/>
          </p:nvSpPr>
          <p:spPr>
            <a:xfrm>
              <a:off x="-3875974" y="3954995"/>
              <a:ext cx="6647945" cy="6729722"/>
            </a:xfrm>
            <a:custGeom>
              <a:rect b="b" l="l" r="r" t="t"/>
              <a:pathLst>
                <a:path extrusionOk="0" h="6729722" w="6647945">
                  <a:moveTo>
                    <a:pt x="2" y="6619941"/>
                  </a:moveTo>
                  <a:cubicBezTo>
                    <a:pt x="-335" y="6681276"/>
                    <a:pt x="49942" y="6730847"/>
                    <a:pt x="111319" y="6729703"/>
                  </a:cubicBezTo>
                  <a:cubicBezTo>
                    <a:pt x="6755113" y="6605701"/>
                    <a:pt x="6641977" y="6722085"/>
                    <a:pt x="6643041" y="6531593"/>
                  </a:cubicBezTo>
                  <a:cubicBezTo>
                    <a:pt x="6644577" y="6254262"/>
                    <a:pt x="6647944" y="110633"/>
                    <a:pt x="6647944" y="111535"/>
                  </a:cubicBezTo>
                  <a:cubicBezTo>
                    <a:pt x="6648281" y="50765"/>
                    <a:pt x="6598880" y="1423"/>
                    <a:pt x="6538068" y="1759"/>
                  </a:cubicBezTo>
                  <a:cubicBezTo>
                    <a:pt x="-102236" y="38329"/>
                    <a:pt x="5956" y="-77301"/>
                    <a:pt x="4892" y="115182"/>
                  </a:cubicBezTo>
                  <a:cubicBezTo>
                    <a:pt x="3356" y="396404"/>
                    <a:pt x="-12" y="6620830"/>
                    <a:pt x="2" y="66199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9" name="Google Shape;229;p4"/>
            <p:cNvGrpSpPr/>
            <p:nvPr/>
          </p:nvGrpSpPr>
          <p:grpSpPr>
            <a:xfrm>
              <a:off x="-3884774" y="4408296"/>
              <a:ext cx="6665916" cy="5895751"/>
              <a:chOff x="-3884774" y="4408296"/>
              <a:chExt cx="6665916" cy="5895751"/>
            </a:xfrm>
          </p:grpSpPr>
          <p:sp>
            <p:nvSpPr>
              <p:cNvPr id="230" name="Google Shape;230;p4"/>
              <p:cNvSpPr/>
              <p:nvPr/>
            </p:nvSpPr>
            <p:spPr>
              <a:xfrm>
                <a:off x="-3881222" y="5975675"/>
                <a:ext cx="6658980" cy="61365"/>
              </a:xfrm>
              <a:custGeom>
                <a:rect b="b" l="l" r="r" t="t"/>
                <a:pathLst>
                  <a:path extrusionOk="0" h="61365" w="6658980">
                    <a:moveTo>
                      <a:pt x="6651078" y="24949"/>
                    </a:moveTo>
                    <a:cubicBezTo>
                      <a:pt x="6650822" y="-15147"/>
                      <a:pt x="7161902" y="-3693"/>
                      <a:pt x="7904" y="36417"/>
                    </a:cubicBezTo>
                    <a:cubicBezTo>
                      <a:pt x="8160" y="76512"/>
                      <a:pt x="-502933" y="65058"/>
                      <a:pt x="6651078" y="249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-3877810" y="6497616"/>
                <a:ext cx="6658952" cy="72551"/>
              </a:xfrm>
              <a:custGeom>
                <a:rect b="b" l="l" r="r" t="t"/>
                <a:pathLst>
                  <a:path extrusionOk="0" h="72551" w="6658952">
                    <a:moveTo>
                      <a:pt x="6651047" y="24333"/>
                    </a:moveTo>
                    <a:cubicBezTo>
                      <a:pt x="6650791" y="-15776"/>
                      <a:pt x="7161925" y="-5264"/>
                      <a:pt x="7900" y="48224"/>
                    </a:cubicBezTo>
                    <a:cubicBezTo>
                      <a:pt x="8170" y="88319"/>
                      <a:pt x="-502937" y="77821"/>
                      <a:pt x="6651047" y="243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-3880065" y="7019497"/>
                <a:ext cx="6659186" cy="83934"/>
              </a:xfrm>
              <a:custGeom>
                <a:rect b="b" l="l" r="r" t="t"/>
                <a:pathLst>
                  <a:path extrusionOk="0" h="83934" w="6659186">
                    <a:moveTo>
                      <a:pt x="6651120" y="23817"/>
                    </a:moveTo>
                    <a:cubicBezTo>
                      <a:pt x="6651376" y="-16292"/>
                      <a:pt x="7162348" y="-6749"/>
                      <a:pt x="8067" y="60117"/>
                    </a:cubicBezTo>
                    <a:cubicBezTo>
                      <a:pt x="7811" y="100226"/>
                      <a:pt x="-503161" y="90684"/>
                      <a:pt x="6651120" y="238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-3881004" y="4408296"/>
                <a:ext cx="6658979" cy="30759"/>
              </a:xfrm>
              <a:custGeom>
                <a:rect b="b" l="l" r="r" t="t"/>
                <a:pathLst>
                  <a:path extrusionOk="0" h="30759" w="6658979">
                    <a:moveTo>
                      <a:pt x="7914" y="28274"/>
                    </a:moveTo>
                    <a:cubicBezTo>
                      <a:pt x="7161979" y="28274"/>
                      <a:pt x="6650846" y="42595"/>
                      <a:pt x="6651061" y="2485"/>
                    </a:cubicBezTo>
                    <a:cubicBezTo>
                      <a:pt x="-502990" y="2485"/>
                      <a:pt x="8143" y="-11835"/>
                      <a:pt x="7914" y="2827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-3884631" y="5453569"/>
                <a:ext cx="6659021" cy="50492"/>
              </a:xfrm>
              <a:custGeom>
                <a:rect b="b" l="l" r="r" t="t"/>
                <a:pathLst>
                  <a:path extrusionOk="0" h="50492" w="6659021">
                    <a:moveTo>
                      <a:pt x="6651118" y="25717"/>
                    </a:moveTo>
                    <a:cubicBezTo>
                      <a:pt x="6650862" y="-14378"/>
                      <a:pt x="7161955" y="-1969"/>
                      <a:pt x="7904" y="24775"/>
                    </a:cubicBezTo>
                    <a:cubicBezTo>
                      <a:pt x="8160" y="64871"/>
                      <a:pt x="-502933" y="52461"/>
                      <a:pt x="6651118" y="25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-3883922" y="4931186"/>
                <a:ext cx="6659027" cy="40110"/>
              </a:xfrm>
              <a:custGeom>
                <a:rect b="b" l="l" r="r" t="t"/>
                <a:pathLst>
                  <a:path extrusionOk="0" h="40110" w="6659027">
                    <a:moveTo>
                      <a:pt x="6650975" y="26735"/>
                    </a:moveTo>
                    <a:cubicBezTo>
                      <a:pt x="6651190" y="-13360"/>
                      <a:pt x="7162122" y="-8"/>
                      <a:pt x="8057" y="13370"/>
                    </a:cubicBezTo>
                    <a:cubicBezTo>
                      <a:pt x="7828" y="53479"/>
                      <a:pt x="-503104" y="40114"/>
                      <a:pt x="6650975" y="267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4"/>
              <p:cNvSpPr/>
              <p:nvPr/>
            </p:nvSpPr>
            <p:spPr>
              <a:xfrm>
                <a:off x="-3881356" y="8584748"/>
                <a:ext cx="6658804" cy="118813"/>
              </a:xfrm>
              <a:custGeom>
                <a:rect b="b" l="l" r="r" t="t"/>
                <a:pathLst>
                  <a:path extrusionOk="0" h="118813" w="6658804">
                    <a:moveTo>
                      <a:pt x="6650902" y="22634"/>
                    </a:moveTo>
                    <a:cubicBezTo>
                      <a:pt x="6650646" y="-17476"/>
                      <a:pt x="7161712" y="-10800"/>
                      <a:pt x="7903" y="96189"/>
                    </a:cubicBezTo>
                    <a:cubicBezTo>
                      <a:pt x="8159" y="136285"/>
                      <a:pt x="-502907" y="129609"/>
                      <a:pt x="6650902" y="226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>
                <a:off x="-3879526" y="9628003"/>
                <a:ext cx="6659297" cy="142473"/>
              </a:xfrm>
              <a:custGeom>
                <a:rect b="b" l="l" r="r" t="t"/>
                <a:pathLst>
                  <a:path extrusionOk="0" h="142473" w="6659297">
                    <a:moveTo>
                      <a:pt x="6651241" y="22041"/>
                    </a:moveTo>
                    <a:cubicBezTo>
                      <a:pt x="6651470" y="-18068"/>
                      <a:pt x="7162415" y="-13290"/>
                      <a:pt x="8053" y="120429"/>
                    </a:cubicBezTo>
                    <a:cubicBezTo>
                      <a:pt x="7838" y="160538"/>
                      <a:pt x="-503121" y="155774"/>
                      <a:pt x="6651241" y="220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-3883481" y="7541322"/>
                <a:ext cx="6659217" cy="95462"/>
              </a:xfrm>
              <a:custGeom>
                <a:rect b="b" l="l" r="r" t="t"/>
                <a:pathLst>
                  <a:path extrusionOk="0" h="95462" w="6659217">
                    <a:moveTo>
                      <a:pt x="6651153" y="23370"/>
                    </a:moveTo>
                    <a:cubicBezTo>
                      <a:pt x="6651409" y="-16739"/>
                      <a:pt x="7162314" y="-8152"/>
                      <a:pt x="8060" y="72093"/>
                    </a:cubicBezTo>
                    <a:cubicBezTo>
                      <a:pt x="7818" y="112202"/>
                      <a:pt x="-503100" y="103615"/>
                      <a:pt x="6651153" y="233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-3882437" y="10149660"/>
                <a:ext cx="6659313" cy="154387"/>
              </a:xfrm>
              <a:custGeom>
                <a:rect b="b" l="l" r="r" t="t"/>
                <a:pathLst>
                  <a:path extrusionOk="0" h="154387" w="6659313">
                    <a:moveTo>
                      <a:pt x="6651256" y="21789"/>
                    </a:moveTo>
                    <a:cubicBezTo>
                      <a:pt x="6651485" y="-18320"/>
                      <a:pt x="7162470" y="-14511"/>
                      <a:pt x="8055" y="132601"/>
                    </a:cubicBezTo>
                    <a:cubicBezTo>
                      <a:pt x="7839" y="172710"/>
                      <a:pt x="-503160" y="168888"/>
                      <a:pt x="6651256" y="217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-3877937" y="9106358"/>
                <a:ext cx="6658770" cy="130601"/>
              </a:xfrm>
              <a:custGeom>
                <a:rect b="b" l="l" r="r" t="t"/>
                <a:pathLst>
                  <a:path extrusionOk="0" h="130601" w="6658770">
                    <a:moveTo>
                      <a:pt x="6650864" y="22321"/>
                    </a:moveTo>
                    <a:cubicBezTo>
                      <a:pt x="6650608" y="-17788"/>
                      <a:pt x="7161742" y="-12055"/>
                      <a:pt x="7906" y="108286"/>
                    </a:cubicBezTo>
                    <a:cubicBezTo>
                      <a:pt x="8162" y="148382"/>
                      <a:pt x="-502972" y="142662"/>
                      <a:pt x="6650864" y="223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-3884774" y="8063094"/>
                <a:ext cx="6658841" cy="107088"/>
              </a:xfrm>
              <a:custGeom>
                <a:rect b="b" l="l" r="r" t="t"/>
                <a:pathLst>
                  <a:path extrusionOk="0" h="107088" w="6658841">
                    <a:moveTo>
                      <a:pt x="6650938" y="22976"/>
                    </a:moveTo>
                    <a:cubicBezTo>
                      <a:pt x="6650683" y="-17133"/>
                      <a:pt x="7161762" y="-9488"/>
                      <a:pt x="7899" y="84109"/>
                    </a:cubicBezTo>
                    <a:cubicBezTo>
                      <a:pt x="8169" y="124218"/>
                      <a:pt x="-502911" y="116587"/>
                      <a:pt x="6650938" y="229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2" name="Google Shape;242;p4"/>
          <p:cNvGrpSpPr/>
          <p:nvPr/>
        </p:nvGrpSpPr>
        <p:grpSpPr>
          <a:xfrm flipH="1" rot="-847344">
            <a:off x="8119421" y="-96277"/>
            <a:ext cx="2049632" cy="2538434"/>
            <a:chOff x="16238833" y="-193857"/>
            <a:chExt cx="4099166" cy="5076747"/>
          </a:xfrm>
        </p:grpSpPr>
        <p:sp>
          <p:nvSpPr>
            <p:cNvPr id="243" name="Google Shape;243;p4"/>
            <p:cNvSpPr/>
            <p:nvPr/>
          </p:nvSpPr>
          <p:spPr>
            <a:xfrm>
              <a:off x="19780406" y="1434297"/>
              <a:ext cx="557593" cy="3394480"/>
            </a:xfrm>
            <a:custGeom>
              <a:rect b="b" l="l" r="r" t="t"/>
              <a:pathLst>
                <a:path extrusionOk="0" h="3394480" w="557593">
                  <a:moveTo>
                    <a:pt x="229922" y="3391509"/>
                  </a:moveTo>
                  <a:cubicBezTo>
                    <a:pt x="482273" y="3367527"/>
                    <a:pt x="475740" y="3381518"/>
                    <a:pt x="514228" y="3369923"/>
                  </a:cubicBezTo>
                  <a:cubicBezTo>
                    <a:pt x="595971" y="3345281"/>
                    <a:pt x="547461" y="3302951"/>
                    <a:pt x="489040" y="1577180"/>
                  </a:cubicBezTo>
                  <a:cubicBezTo>
                    <a:pt x="485611" y="1475838"/>
                    <a:pt x="441604" y="129880"/>
                    <a:pt x="419084" y="29025"/>
                  </a:cubicBezTo>
                  <a:cubicBezTo>
                    <a:pt x="397426" y="-67951"/>
                    <a:pt x="297869" y="94840"/>
                    <a:pt x="83874" y="269866"/>
                  </a:cubicBezTo>
                  <a:cubicBezTo>
                    <a:pt x="-55449" y="390155"/>
                    <a:pt x="14659" y="206580"/>
                    <a:pt x="41927" y="850738"/>
                  </a:cubicBezTo>
                  <a:cubicBezTo>
                    <a:pt x="226676" y="3396434"/>
                    <a:pt x="56129" y="3412090"/>
                    <a:pt x="229922" y="33915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20099591" y="3609062"/>
              <a:ext cx="101" cy="3828"/>
            </a:xfrm>
            <a:custGeom>
              <a:rect b="b" l="l" r="r" t="t"/>
              <a:pathLst>
                <a:path extrusionOk="0" h="3828" w="101">
                  <a:moveTo>
                    <a:pt x="0" y="0"/>
                  </a:moveTo>
                  <a:cubicBezTo>
                    <a:pt x="0" y="1218"/>
                    <a:pt x="91" y="2518"/>
                    <a:pt x="102" y="3828"/>
                  </a:cubicBezTo>
                  <a:cubicBezTo>
                    <a:pt x="10" y="2528"/>
                    <a:pt x="0" y="1229"/>
                    <a:pt x="0" y="0"/>
                  </a:cubicBezTo>
                  <a:close/>
                </a:path>
              </a:pathLst>
            </a:custGeom>
            <a:solidFill>
              <a:srgbClr val="FDF5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16238833" y="-193857"/>
              <a:ext cx="4098241" cy="5076747"/>
            </a:xfrm>
            <a:custGeom>
              <a:rect b="b" l="l" r="r" t="t"/>
              <a:pathLst>
                <a:path extrusionOk="0" h="5076747" w="4098241">
                  <a:moveTo>
                    <a:pt x="3690199" y="2421435"/>
                  </a:moveTo>
                  <a:cubicBezTo>
                    <a:pt x="3677894" y="2236966"/>
                    <a:pt x="3761220" y="2252735"/>
                    <a:pt x="4027205" y="1981596"/>
                  </a:cubicBezTo>
                  <a:cubicBezTo>
                    <a:pt x="4135679" y="1871014"/>
                    <a:pt x="4097029" y="1879076"/>
                    <a:pt x="4060458" y="1202274"/>
                  </a:cubicBezTo>
                  <a:cubicBezTo>
                    <a:pt x="4050750" y="1022669"/>
                    <a:pt x="4023107" y="105736"/>
                    <a:pt x="3995828" y="45384"/>
                  </a:cubicBezTo>
                  <a:cubicBezTo>
                    <a:pt x="3966876" y="-18685"/>
                    <a:pt x="3911286" y="-1048"/>
                    <a:pt x="3586503" y="15299"/>
                  </a:cubicBezTo>
                  <a:cubicBezTo>
                    <a:pt x="1903402" y="100061"/>
                    <a:pt x="27019" y="119342"/>
                    <a:pt x="5179" y="192854"/>
                  </a:cubicBezTo>
                  <a:cubicBezTo>
                    <a:pt x="-21278" y="281890"/>
                    <a:pt x="58710" y="2102148"/>
                    <a:pt x="129975" y="4223986"/>
                  </a:cubicBezTo>
                  <a:cubicBezTo>
                    <a:pt x="160996" y="5152036"/>
                    <a:pt x="114170" y="5067955"/>
                    <a:pt x="435766" y="5076748"/>
                  </a:cubicBezTo>
                  <a:cubicBezTo>
                    <a:pt x="3910149" y="5046034"/>
                    <a:pt x="3743670" y="5094496"/>
                    <a:pt x="3782442" y="5047577"/>
                  </a:cubicBezTo>
                  <a:cubicBezTo>
                    <a:pt x="3869907" y="4941747"/>
                    <a:pt x="3715844" y="2805938"/>
                    <a:pt x="3690199" y="24214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17133697" y="773434"/>
              <a:ext cx="2344284" cy="436279"/>
            </a:xfrm>
            <a:custGeom>
              <a:rect b="b" l="l" r="r" t="t"/>
              <a:pathLst>
                <a:path extrusionOk="0" h="436279" w="2344284">
                  <a:moveTo>
                    <a:pt x="2284658" y="496"/>
                  </a:moveTo>
                  <a:cubicBezTo>
                    <a:pt x="2335055" y="-7038"/>
                    <a:pt x="2314533" y="72190"/>
                    <a:pt x="2325053" y="170283"/>
                  </a:cubicBezTo>
                  <a:cubicBezTo>
                    <a:pt x="2346031" y="332475"/>
                    <a:pt x="2353254" y="361088"/>
                    <a:pt x="2329233" y="363687"/>
                  </a:cubicBezTo>
                  <a:cubicBezTo>
                    <a:pt x="2317789" y="364865"/>
                    <a:pt x="60030" y="455454"/>
                    <a:pt x="43637" y="432579"/>
                  </a:cubicBezTo>
                  <a:cubicBezTo>
                    <a:pt x="43150" y="430517"/>
                    <a:pt x="209" y="137640"/>
                    <a:pt x="6" y="135538"/>
                  </a:cubicBezTo>
                  <a:cubicBezTo>
                    <a:pt x="-4022" y="69824"/>
                    <a:pt x="2128780" y="-3667"/>
                    <a:pt x="2284658" y="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4"/>
          <p:cNvGrpSpPr/>
          <p:nvPr/>
        </p:nvGrpSpPr>
        <p:grpSpPr>
          <a:xfrm rot="-473806">
            <a:off x="6421405" y="4357538"/>
            <a:ext cx="2951972" cy="1080555"/>
            <a:chOff x="12840855" y="8711911"/>
            <a:chExt cx="5903451" cy="2160869"/>
          </a:xfrm>
        </p:grpSpPr>
        <p:sp>
          <p:nvSpPr>
            <p:cNvPr id="248" name="Google Shape;248;p4"/>
            <p:cNvSpPr/>
            <p:nvPr/>
          </p:nvSpPr>
          <p:spPr>
            <a:xfrm>
              <a:off x="16125731" y="8828771"/>
              <a:ext cx="2381180" cy="1937018"/>
            </a:xfrm>
            <a:custGeom>
              <a:rect b="b" l="l" r="r" t="t"/>
              <a:pathLst>
                <a:path extrusionOk="0" h="1937018" w="2381180">
                  <a:moveTo>
                    <a:pt x="2359932" y="464201"/>
                  </a:moveTo>
                  <a:cubicBezTo>
                    <a:pt x="2380831" y="572957"/>
                    <a:pt x="2383334" y="686111"/>
                    <a:pt x="2379910" y="795610"/>
                  </a:cubicBezTo>
                  <a:cubicBezTo>
                    <a:pt x="2373664" y="995274"/>
                    <a:pt x="2348397" y="1197826"/>
                    <a:pt x="2267036" y="1380324"/>
                  </a:cubicBezTo>
                  <a:cubicBezTo>
                    <a:pt x="2078456" y="1803336"/>
                    <a:pt x="1598458" y="1933266"/>
                    <a:pt x="1171473" y="1936827"/>
                  </a:cubicBezTo>
                  <a:cubicBezTo>
                    <a:pt x="943423" y="1938725"/>
                    <a:pt x="684119" y="1928256"/>
                    <a:pt x="474842" y="1828660"/>
                  </a:cubicBezTo>
                  <a:cubicBezTo>
                    <a:pt x="172562" y="1684795"/>
                    <a:pt x="109123" y="1366908"/>
                    <a:pt x="49286" y="1068049"/>
                  </a:cubicBezTo>
                  <a:cubicBezTo>
                    <a:pt x="26935" y="956451"/>
                    <a:pt x="14786" y="843050"/>
                    <a:pt x="9071" y="729460"/>
                  </a:cubicBezTo>
                  <a:cubicBezTo>
                    <a:pt x="8422" y="727090"/>
                    <a:pt x="7785" y="724921"/>
                    <a:pt x="7395" y="723353"/>
                  </a:cubicBezTo>
                  <a:cubicBezTo>
                    <a:pt x="-6703" y="673013"/>
                    <a:pt x="1527" y="618747"/>
                    <a:pt x="13995" y="568854"/>
                  </a:cubicBezTo>
                  <a:cubicBezTo>
                    <a:pt x="57019" y="425320"/>
                    <a:pt x="140766" y="309773"/>
                    <a:pt x="265529" y="226222"/>
                  </a:cubicBezTo>
                  <a:cubicBezTo>
                    <a:pt x="439563" y="109673"/>
                    <a:pt x="660057" y="58590"/>
                    <a:pt x="865225" y="29635"/>
                  </a:cubicBezTo>
                  <a:cubicBezTo>
                    <a:pt x="1088553" y="-1889"/>
                    <a:pt x="1314868" y="-1901"/>
                    <a:pt x="1539919" y="1435"/>
                  </a:cubicBezTo>
                  <a:cubicBezTo>
                    <a:pt x="1662404" y="3251"/>
                    <a:pt x="1785491" y="6009"/>
                    <a:pt x="1906063" y="27666"/>
                  </a:cubicBezTo>
                  <a:cubicBezTo>
                    <a:pt x="2058054" y="54959"/>
                    <a:pt x="2217281" y="111771"/>
                    <a:pt x="2291240" y="257499"/>
                  </a:cubicBezTo>
                  <a:cubicBezTo>
                    <a:pt x="2324465" y="322953"/>
                    <a:pt x="2346177" y="392628"/>
                    <a:pt x="2359932" y="464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13093692" y="8893070"/>
              <a:ext cx="2378879" cy="1932838"/>
            </a:xfrm>
            <a:custGeom>
              <a:rect b="b" l="l" r="r" t="t"/>
              <a:pathLst>
                <a:path extrusionOk="0" h="1932838" w="2378879">
                  <a:moveTo>
                    <a:pt x="12499" y="508139"/>
                  </a:moveTo>
                  <a:cubicBezTo>
                    <a:pt x="-3995" y="617650"/>
                    <a:pt x="-1929" y="730804"/>
                    <a:pt x="5911" y="840079"/>
                  </a:cubicBezTo>
                  <a:cubicBezTo>
                    <a:pt x="20209" y="1039330"/>
                    <a:pt x="53635" y="1240692"/>
                    <a:pt x="142281" y="1419771"/>
                  </a:cubicBezTo>
                  <a:cubicBezTo>
                    <a:pt x="347768" y="1834849"/>
                    <a:pt x="832631" y="1945374"/>
                    <a:pt x="1259415" y="1931745"/>
                  </a:cubicBezTo>
                  <a:cubicBezTo>
                    <a:pt x="1487347" y="1924471"/>
                    <a:pt x="1746025" y="1903580"/>
                    <a:pt x="1951111" y="1795638"/>
                  </a:cubicBezTo>
                  <a:cubicBezTo>
                    <a:pt x="2247334" y="1639736"/>
                    <a:pt x="2297903" y="1319550"/>
                    <a:pt x="2345638" y="1018522"/>
                  </a:cubicBezTo>
                  <a:cubicBezTo>
                    <a:pt x="2363467" y="906111"/>
                    <a:pt x="2371035" y="792321"/>
                    <a:pt x="2372168" y="678589"/>
                  </a:cubicBezTo>
                  <a:cubicBezTo>
                    <a:pt x="2372723" y="676196"/>
                    <a:pt x="2373267" y="674003"/>
                    <a:pt x="2373597" y="672423"/>
                  </a:cubicBezTo>
                  <a:cubicBezTo>
                    <a:pt x="2385652" y="621552"/>
                    <a:pt x="2375238" y="567664"/>
                    <a:pt x="2360763" y="518325"/>
                  </a:cubicBezTo>
                  <a:cubicBezTo>
                    <a:pt x="2311989" y="376641"/>
                    <a:pt x="2223638" y="264560"/>
                    <a:pt x="2095615" y="186091"/>
                  </a:cubicBezTo>
                  <a:cubicBezTo>
                    <a:pt x="1917024" y="76639"/>
                    <a:pt x="1694641" y="34469"/>
                    <a:pt x="1488469" y="13778"/>
                  </a:cubicBezTo>
                  <a:cubicBezTo>
                    <a:pt x="1264055" y="-8739"/>
                    <a:pt x="1037917" y="350"/>
                    <a:pt x="813185" y="12741"/>
                  </a:cubicBezTo>
                  <a:cubicBezTo>
                    <a:pt x="690865" y="19484"/>
                    <a:pt x="568003" y="27195"/>
                    <a:pt x="448399" y="53673"/>
                  </a:cubicBezTo>
                  <a:cubicBezTo>
                    <a:pt x="297636" y="87049"/>
                    <a:pt x="140817" y="150228"/>
                    <a:pt x="72809" y="298808"/>
                  </a:cubicBezTo>
                  <a:cubicBezTo>
                    <a:pt x="42241" y="365583"/>
                    <a:pt x="23350" y="436071"/>
                    <a:pt x="12499" y="5081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16961809" y="8841985"/>
              <a:ext cx="791135" cy="1676110"/>
            </a:xfrm>
            <a:custGeom>
              <a:rect b="b" l="l" r="r" t="t"/>
              <a:pathLst>
                <a:path extrusionOk="0" h="1676110" w="791135">
                  <a:moveTo>
                    <a:pt x="694856" y="12142"/>
                  </a:moveTo>
                  <a:cubicBezTo>
                    <a:pt x="713712" y="-16105"/>
                    <a:pt x="759357" y="9737"/>
                    <a:pt x="743465" y="40672"/>
                  </a:cubicBezTo>
                  <a:cubicBezTo>
                    <a:pt x="726853" y="70075"/>
                    <a:pt x="711032" y="99748"/>
                    <a:pt x="697017" y="130471"/>
                  </a:cubicBezTo>
                  <a:cubicBezTo>
                    <a:pt x="657003" y="230115"/>
                    <a:pt x="624900" y="333990"/>
                    <a:pt x="605749" y="439693"/>
                  </a:cubicBezTo>
                  <a:cubicBezTo>
                    <a:pt x="576114" y="668960"/>
                    <a:pt x="717112" y="548119"/>
                    <a:pt x="781743" y="672673"/>
                  </a:cubicBezTo>
                  <a:cubicBezTo>
                    <a:pt x="814885" y="783292"/>
                    <a:pt x="752781" y="900219"/>
                    <a:pt x="712425" y="1001453"/>
                  </a:cubicBezTo>
                  <a:cubicBezTo>
                    <a:pt x="643437" y="1126526"/>
                    <a:pt x="431515" y="1741339"/>
                    <a:pt x="263078" y="1670438"/>
                  </a:cubicBezTo>
                  <a:cubicBezTo>
                    <a:pt x="200855" y="1640717"/>
                    <a:pt x="202284" y="1559217"/>
                    <a:pt x="199639" y="1499729"/>
                  </a:cubicBezTo>
                  <a:cubicBezTo>
                    <a:pt x="208848" y="1364835"/>
                    <a:pt x="260031" y="1235707"/>
                    <a:pt x="307200" y="1110092"/>
                  </a:cubicBezTo>
                  <a:cubicBezTo>
                    <a:pt x="330672" y="1045522"/>
                    <a:pt x="362338" y="983416"/>
                    <a:pt x="378360" y="916417"/>
                  </a:cubicBezTo>
                  <a:cubicBezTo>
                    <a:pt x="382587" y="870958"/>
                    <a:pt x="305193" y="897342"/>
                    <a:pt x="279218" y="899688"/>
                  </a:cubicBezTo>
                  <a:cubicBezTo>
                    <a:pt x="225909" y="906031"/>
                    <a:pt x="172601" y="917702"/>
                    <a:pt x="118726" y="916229"/>
                  </a:cubicBezTo>
                  <a:cubicBezTo>
                    <a:pt x="32855" y="919789"/>
                    <a:pt x="-13369" y="854948"/>
                    <a:pt x="3408" y="773472"/>
                  </a:cubicBezTo>
                  <a:cubicBezTo>
                    <a:pt x="57543" y="604142"/>
                    <a:pt x="135433" y="442310"/>
                    <a:pt x="198128" y="276270"/>
                  </a:cubicBezTo>
                  <a:cubicBezTo>
                    <a:pt x="226511" y="199415"/>
                    <a:pt x="260327" y="124541"/>
                    <a:pt x="290127" y="48335"/>
                  </a:cubicBezTo>
                  <a:cubicBezTo>
                    <a:pt x="303103" y="12566"/>
                    <a:pt x="348784" y="19098"/>
                    <a:pt x="359811" y="46767"/>
                  </a:cubicBezTo>
                  <a:cubicBezTo>
                    <a:pt x="365455" y="46260"/>
                    <a:pt x="370969" y="45565"/>
                    <a:pt x="376117" y="44468"/>
                  </a:cubicBezTo>
                  <a:cubicBezTo>
                    <a:pt x="475909" y="29402"/>
                    <a:pt x="577106" y="38904"/>
                    <a:pt x="677417" y="33257"/>
                  </a:cubicBezTo>
                  <a:cubicBezTo>
                    <a:pt x="677417" y="33304"/>
                    <a:pt x="677382" y="33363"/>
                    <a:pt x="677382" y="33410"/>
                  </a:cubicBezTo>
                  <a:lnTo>
                    <a:pt x="677335" y="33410"/>
                  </a:lnTo>
                  <a:cubicBezTo>
                    <a:pt x="677335" y="33457"/>
                    <a:pt x="677287" y="33457"/>
                    <a:pt x="677299" y="33516"/>
                  </a:cubicBezTo>
                  <a:cubicBezTo>
                    <a:pt x="678409" y="33410"/>
                    <a:pt x="679519" y="33363"/>
                    <a:pt x="680593" y="33410"/>
                  </a:cubicBezTo>
                  <a:cubicBezTo>
                    <a:pt x="685304" y="26301"/>
                    <a:pt x="690051" y="19180"/>
                    <a:pt x="694856" y="12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14125398" y="8918108"/>
              <a:ext cx="793519" cy="1657709"/>
            </a:xfrm>
            <a:custGeom>
              <a:rect b="b" l="l" r="r" t="t"/>
              <a:pathLst>
                <a:path extrusionOk="0" h="1657709" w="793519">
                  <a:moveTo>
                    <a:pt x="726432" y="11270"/>
                  </a:moveTo>
                  <a:cubicBezTo>
                    <a:pt x="746421" y="-16199"/>
                    <a:pt x="790980" y="11459"/>
                    <a:pt x="773848" y="41734"/>
                  </a:cubicBezTo>
                  <a:cubicBezTo>
                    <a:pt x="756055" y="70441"/>
                    <a:pt x="739065" y="99454"/>
                    <a:pt x="723811" y="129588"/>
                  </a:cubicBezTo>
                  <a:cubicBezTo>
                    <a:pt x="679806" y="227545"/>
                    <a:pt x="643547" y="330041"/>
                    <a:pt x="620146" y="434896"/>
                  </a:cubicBezTo>
                  <a:cubicBezTo>
                    <a:pt x="581290" y="662783"/>
                    <a:pt x="727046" y="547719"/>
                    <a:pt x="786600" y="674773"/>
                  </a:cubicBezTo>
                  <a:cubicBezTo>
                    <a:pt x="815255" y="786641"/>
                    <a:pt x="748475" y="900974"/>
                    <a:pt x="704069" y="1000499"/>
                  </a:cubicBezTo>
                  <a:cubicBezTo>
                    <a:pt x="630087" y="1122696"/>
                    <a:pt x="393548" y="1728477"/>
                    <a:pt x="228098" y="1650868"/>
                  </a:cubicBezTo>
                  <a:cubicBezTo>
                    <a:pt x="167127" y="1618660"/>
                    <a:pt x="171838" y="1537290"/>
                    <a:pt x="171602" y="1477754"/>
                  </a:cubicBezTo>
                  <a:cubicBezTo>
                    <a:pt x="186242" y="1343344"/>
                    <a:pt x="242597" y="1216373"/>
                    <a:pt x="294795" y="1092751"/>
                  </a:cubicBezTo>
                  <a:cubicBezTo>
                    <a:pt x="320853" y="1029183"/>
                    <a:pt x="355010" y="968385"/>
                    <a:pt x="373712" y="902094"/>
                  </a:cubicBezTo>
                  <a:cubicBezTo>
                    <a:pt x="379769" y="856847"/>
                    <a:pt x="301383" y="880083"/>
                    <a:pt x="275325" y="881392"/>
                  </a:cubicBezTo>
                  <a:cubicBezTo>
                    <a:pt x="221805" y="885577"/>
                    <a:pt x="168071" y="895103"/>
                    <a:pt x="114291" y="891460"/>
                  </a:cubicBezTo>
                  <a:cubicBezTo>
                    <a:pt x="28348" y="891566"/>
                    <a:pt x="-15231" y="824909"/>
                    <a:pt x="4829" y="744176"/>
                  </a:cubicBezTo>
                  <a:cubicBezTo>
                    <a:pt x="65753" y="577157"/>
                    <a:pt x="150113" y="418591"/>
                    <a:pt x="219443" y="255215"/>
                  </a:cubicBezTo>
                  <a:cubicBezTo>
                    <a:pt x="250909" y="179563"/>
                    <a:pt x="287711" y="106115"/>
                    <a:pt x="320558" y="31171"/>
                  </a:cubicBezTo>
                  <a:cubicBezTo>
                    <a:pt x="334962" y="-4044"/>
                    <a:pt x="380348" y="4315"/>
                    <a:pt x="390242" y="32409"/>
                  </a:cubicBezTo>
                  <a:cubicBezTo>
                    <a:pt x="395897" y="32126"/>
                    <a:pt x="401447" y="31654"/>
                    <a:pt x="406630" y="30758"/>
                  </a:cubicBezTo>
                  <a:cubicBezTo>
                    <a:pt x="506953" y="19723"/>
                    <a:pt x="607690" y="33281"/>
                    <a:pt x="708143" y="31678"/>
                  </a:cubicBezTo>
                  <a:cubicBezTo>
                    <a:pt x="708143" y="31725"/>
                    <a:pt x="708096" y="31772"/>
                    <a:pt x="708107" y="31819"/>
                  </a:cubicBezTo>
                  <a:lnTo>
                    <a:pt x="708060" y="31819"/>
                  </a:lnTo>
                  <a:cubicBezTo>
                    <a:pt x="708060" y="31866"/>
                    <a:pt x="708013" y="31866"/>
                    <a:pt x="708013" y="31914"/>
                  </a:cubicBezTo>
                  <a:cubicBezTo>
                    <a:pt x="709123" y="31855"/>
                    <a:pt x="710233" y="31855"/>
                    <a:pt x="711307" y="31937"/>
                  </a:cubicBezTo>
                  <a:cubicBezTo>
                    <a:pt x="716325" y="25040"/>
                    <a:pt x="721355" y="18108"/>
                    <a:pt x="726432" y="112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16726570" y="10066569"/>
              <a:ext cx="342351" cy="681255"/>
            </a:xfrm>
            <a:custGeom>
              <a:rect b="b" l="l" r="r" t="t"/>
              <a:pathLst>
                <a:path extrusionOk="0" h="681255" w="342351">
                  <a:moveTo>
                    <a:pt x="134156" y="680472"/>
                  </a:moveTo>
                  <a:cubicBezTo>
                    <a:pt x="103801" y="675002"/>
                    <a:pt x="100436" y="641626"/>
                    <a:pt x="108795" y="617175"/>
                  </a:cubicBezTo>
                  <a:cubicBezTo>
                    <a:pt x="100412" y="621372"/>
                    <a:pt x="90660" y="622386"/>
                    <a:pt x="81061" y="619109"/>
                  </a:cubicBezTo>
                  <a:cubicBezTo>
                    <a:pt x="75925" y="617364"/>
                    <a:pt x="71521" y="614641"/>
                    <a:pt x="67932" y="611233"/>
                  </a:cubicBezTo>
                  <a:cubicBezTo>
                    <a:pt x="52276" y="636380"/>
                    <a:pt x="10881" y="631016"/>
                    <a:pt x="2167" y="602674"/>
                  </a:cubicBezTo>
                  <a:cubicBezTo>
                    <a:pt x="-3110" y="588445"/>
                    <a:pt x="2439" y="574156"/>
                    <a:pt x="6229" y="560292"/>
                  </a:cubicBezTo>
                  <a:cubicBezTo>
                    <a:pt x="47671" y="440277"/>
                    <a:pt x="86468" y="319083"/>
                    <a:pt x="130296" y="199869"/>
                  </a:cubicBezTo>
                  <a:cubicBezTo>
                    <a:pt x="157629" y="134828"/>
                    <a:pt x="182411" y="63066"/>
                    <a:pt x="237349" y="15697"/>
                  </a:cubicBezTo>
                  <a:cubicBezTo>
                    <a:pt x="266169" y="-9697"/>
                    <a:pt x="318734" y="-4522"/>
                    <a:pt x="334449" y="32992"/>
                  </a:cubicBezTo>
                  <a:cubicBezTo>
                    <a:pt x="346952" y="62217"/>
                    <a:pt x="341179" y="95958"/>
                    <a:pt x="339963" y="126811"/>
                  </a:cubicBezTo>
                  <a:cubicBezTo>
                    <a:pt x="334236" y="231146"/>
                    <a:pt x="304944" y="331874"/>
                    <a:pt x="272297" y="430551"/>
                  </a:cubicBezTo>
                  <a:cubicBezTo>
                    <a:pt x="256630" y="478686"/>
                    <a:pt x="240466" y="526586"/>
                    <a:pt x="222354" y="573791"/>
                  </a:cubicBezTo>
                  <a:cubicBezTo>
                    <a:pt x="209461" y="596249"/>
                    <a:pt x="208221" y="633079"/>
                    <a:pt x="180251" y="641780"/>
                  </a:cubicBezTo>
                  <a:cubicBezTo>
                    <a:pt x="177205" y="664745"/>
                    <a:pt x="158963" y="685600"/>
                    <a:pt x="134156" y="6804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13795250" y="10178096"/>
              <a:ext cx="362896" cy="675197"/>
            </a:xfrm>
            <a:custGeom>
              <a:rect b="b" l="l" r="r" t="t"/>
              <a:pathLst>
                <a:path extrusionOk="0" h="675197" w="362896">
                  <a:moveTo>
                    <a:pt x="130446" y="674083"/>
                  </a:moveTo>
                  <a:cubicBezTo>
                    <a:pt x="100339" y="667398"/>
                    <a:pt x="98320" y="633916"/>
                    <a:pt x="107659" y="609819"/>
                  </a:cubicBezTo>
                  <a:cubicBezTo>
                    <a:pt x="99111" y="613674"/>
                    <a:pt x="89335" y="614299"/>
                    <a:pt x="79866" y="610632"/>
                  </a:cubicBezTo>
                  <a:cubicBezTo>
                    <a:pt x="74800" y="608675"/>
                    <a:pt x="70515" y="605787"/>
                    <a:pt x="67067" y="602239"/>
                  </a:cubicBezTo>
                  <a:cubicBezTo>
                    <a:pt x="50407" y="626725"/>
                    <a:pt x="9260" y="619698"/>
                    <a:pt x="1692" y="591051"/>
                  </a:cubicBezTo>
                  <a:cubicBezTo>
                    <a:pt x="-3007" y="576620"/>
                    <a:pt x="3121" y="562568"/>
                    <a:pt x="7454" y="548857"/>
                  </a:cubicBezTo>
                  <a:cubicBezTo>
                    <a:pt x="53702" y="430610"/>
                    <a:pt x="97363" y="311066"/>
                    <a:pt x="145972" y="193715"/>
                  </a:cubicBezTo>
                  <a:cubicBezTo>
                    <a:pt x="175903" y="129829"/>
                    <a:pt x="203566" y="59117"/>
                    <a:pt x="260370" y="13999"/>
                  </a:cubicBezTo>
                  <a:cubicBezTo>
                    <a:pt x="290194" y="-10216"/>
                    <a:pt x="342510" y="-2930"/>
                    <a:pt x="356690" y="35185"/>
                  </a:cubicBezTo>
                  <a:cubicBezTo>
                    <a:pt x="368001" y="64894"/>
                    <a:pt x="360870" y="98375"/>
                    <a:pt x="358414" y="129146"/>
                  </a:cubicBezTo>
                  <a:cubicBezTo>
                    <a:pt x="348484" y="233163"/>
                    <a:pt x="315154" y="332629"/>
                    <a:pt x="278552" y="429914"/>
                  </a:cubicBezTo>
                  <a:cubicBezTo>
                    <a:pt x="260960" y="477378"/>
                    <a:pt x="242872" y="524594"/>
                    <a:pt x="222871" y="571032"/>
                  </a:cubicBezTo>
                  <a:cubicBezTo>
                    <a:pt x="209080" y="592949"/>
                    <a:pt x="206365" y="629696"/>
                    <a:pt x="178052" y="637276"/>
                  </a:cubicBezTo>
                  <a:cubicBezTo>
                    <a:pt x="174097" y="660100"/>
                    <a:pt x="155028" y="680213"/>
                    <a:pt x="130446" y="6740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16118980" y="9537165"/>
              <a:ext cx="233731" cy="565067"/>
            </a:xfrm>
            <a:custGeom>
              <a:rect b="b" l="l" r="r" t="t"/>
              <a:pathLst>
                <a:path extrusionOk="0" h="565067" w="233731">
                  <a:moveTo>
                    <a:pt x="83939" y="1933"/>
                  </a:moveTo>
                  <a:cubicBezTo>
                    <a:pt x="104211" y="-2465"/>
                    <a:pt x="125794" y="400"/>
                    <a:pt x="144308" y="13026"/>
                  </a:cubicBezTo>
                  <a:cubicBezTo>
                    <a:pt x="200237" y="51153"/>
                    <a:pt x="215775" y="143723"/>
                    <a:pt x="224972" y="206017"/>
                  </a:cubicBezTo>
                  <a:cubicBezTo>
                    <a:pt x="236508" y="284121"/>
                    <a:pt x="234689" y="363558"/>
                    <a:pt x="230581" y="442157"/>
                  </a:cubicBezTo>
                  <a:cubicBezTo>
                    <a:pt x="228762" y="476888"/>
                    <a:pt x="225374" y="514567"/>
                    <a:pt x="201831" y="540209"/>
                  </a:cubicBezTo>
                  <a:cubicBezTo>
                    <a:pt x="184439" y="559154"/>
                    <a:pt x="157095" y="568421"/>
                    <a:pt x="131745" y="563964"/>
                  </a:cubicBezTo>
                  <a:cubicBezTo>
                    <a:pt x="83006" y="555393"/>
                    <a:pt x="60762" y="501776"/>
                    <a:pt x="47220" y="460195"/>
                  </a:cubicBezTo>
                  <a:cubicBezTo>
                    <a:pt x="17088" y="367684"/>
                    <a:pt x="3038" y="270517"/>
                    <a:pt x="251" y="173432"/>
                  </a:cubicBezTo>
                  <a:cubicBezTo>
                    <a:pt x="-988" y="130554"/>
                    <a:pt x="1633" y="81322"/>
                    <a:pt x="24763" y="43773"/>
                  </a:cubicBezTo>
                  <a:cubicBezTo>
                    <a:pt x="37904" y="22434"/>
                    <a:pt x="60018" y="7120"/>
                    <a:pt x="83939" y="19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15259970" y="9554024"/>
              <a:ext cx="227674" cy="566454"/>
            </a:xfrm>
            <a:custGeom>
              <a:rect b="b" l="l" r="r" t="t"/>
              <a:pathLst>
                <a:path extrusionOk="0" h="566454" w="227674">
                  <a:moveTo>
                    <a:pt x="137042" y="1284"/>
                  </a:moveTo>
                  <a:cubicBezTo>
                    <a:pt x="116605" y="-2300"/>
                    <a:pt x="95163" y="1437"/>
                    <a:pt x="77170" y="14794"/>
                  </a:cubicBezTo>
                  <a:cubicBezTo>
                    <a:pt x="22834" y="55138"/>
                    <a:pt x="11039" y="148261"/>
                    <a:pt x="4356" y="210874"/>
                  </a:cubicBezTo>
                  <a:cubicBezTo>
                    <a:pt x="-4015" y="289379"/>
                    <a:pt x="1003" y="368674"/>
                    <a:pt x="8288" y="447049"/>
                  </a:cubicBezTo>
                  <a:cubicBezTo>
                    <a:pt x="11511" y="481686"/>
                    <a:pt x="16411" y="519188"/>
                    <a:pt x="40970" y="543863"/>
                  </a:cubicBezTo>
                  <a:cubicBezTo>
                    <a:pt x="59105" y="562089"/>
                    <a:pt x="86804" y="570248"/>
                    <a:pt x="111953" y="564777"/>
                  </a:cubicBezTo>
                  <a:cubicBezTo>
                    <a:pt x="160302" y="554250"/>
                    <a:pt x="180374" y="499783"/>
                    <a:pt x="192228" y="457695"/>
                  </a:cubicBezTo>
                  <a:cubicBezTo>
                    <a:pt x="218593" y="364041"/>
                    <a:pt x="228723" y="266390"/>
                    <a:pt x="227590" y="169270"/>
                  </a:cubicBezTo>
                  <a:cubicBezTo>
                    <a:pt x="227094" y="126380"/>
                    <a:pt x="222489" y="77290"/>
                    <a:pt x="197872" y="40707"/>
                  </a:cubicBezTo>
                  <a:cubicBezTo>
                    <a:pt x="183869" y="19923"/>
                    <a:pt x="161152" y="5516"/>
                    <a:pt x="137042" y="12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17774870" y="9019567"/>
              <a:ext cx="755113" cy="1344703"/>
            </a:xfrm>
            <a:custGeom>
              <a:rect b="b" l="l" r="r" t="t"/>
              <a:pathLst>
                <a:path extrusionOk="0" h="1344703" w="755113">
                  <a:moveTo>
                    <a:pt x="753701" y="128220"/>
                  </a:moveTo>
                  <a:cubicBezTo>
                    <a:pt x="737030" y="256464"/>
                    <a:pt x="534104" y="291961"/>
                    <a:pt x="419117" y="472408"/>
                  </a:cubicBezTo>
                  <a:cubicBezTo>
                    <a:pt x="290150" y="674807"/>
                    <a:pt x="338664" y="931920"/>
                    <a:pt x="296313" y="1166127"/>
                  </a:cubicBezTo>
                  <a:cubicBezTo>
                    <a:pt x="255072" y="1394167"/>
                    <a:pt x="53929" y="1370058"/>
                    <a:pt x="10645" y="1279516"/>
                  </a:cubicBezTo>
                  <a:cubicBezTo>
                    <a:pt x="-14078" y="1227796"/>
                    <a:pt x="-2378" y="1243181"/>
                    <a:pt x="117663" y="648317"/>
                  </a:cubicBezTo>
                  <a:cubicBezTo>
                    <a:pt x="133555" y="569552"/>
                    <a:pt x="111358" y="475910"/>
                    <a:pt x="228529" y="330017"/>
                  </a:cubicBezTo>
                  <a:cubicBezTo>
                    <a:pt x="317554" y="219174"/>
                    <a:pt x="446509" y="136213"/>
                    <a:pt x="596775" y="29637"/>
                  </a:cubicBezTo>
                  <a:cubicBezTo>
                    <a:pt x="704737" y="-46934"/>
                    <a:pt x="765307" y="38880"/>
                    <a:pt x="753701" y="128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13055042" y="9126475"/>
              <a:ext cx="800424" cy="1321823"/>
            </a:xfrm>
            <a:custGeom>
              <a:rect b="b" l="l" r="r" t="t"/>
              <a:pathLst>
                <a:path extrusionOk="0" h="1321823" w="800424">
                  <a:moveTo>
                    <a:pt x="2422" y="131389"/>
                  </a:moveTo>
                  <a:cubicBezTo>
                    <a:pt x="24253" y="258855"/>
                    <a:pt x="228453" y="286171"/>
                    <a:pt x="350619" y="461843"/>
                  </a:cubicBezTo>
                  <a:cubicBezTo>
                    <a:pt x="487650" y="658890"/>
                    <a:pt x="449537" y="917747"/>
                    <a:pt x="501311" y="1150056"/>
                  </a:cubicBezTo>
                  <a:cubicBezTo>
                    <a:pt x="551726" y="1376257"/>
                    <a:pt x="751735" y="1344072"/>
                    <a:pt x="791324" y="1251856"/>
                  </a:cubicBezTo>
                  <a:cubicBezTo>
                    <a:pt x="813946" y="1199182"/>
                    <a:pt x="802871" y="1215027"/>
                    <a:pt x="658921" y="625479"/>
                  </a:cubicBezTo>
                  <a:cubicBezTo>
                    <a:pt x="639865" y="547410"/>
                    <a:pt x="658272" y="452966"/>
                    <a:pt x="535303" y="311895"/>
                  </a:cubicBezTo>
                  <a:cubicBezTo>
                    <a:pt x="441875" y="204718"/>
                    <a:pt x="309685" y="127027"/>
                    <a:pt x="155227" y="26570"/>
                  </a:cubicBezTo>
                  <a:cubicBezTo>
                    <a:pt x="44277" y="-45580"/>
                    <a:pt x="-12785" y="42604"/>
                    <a:pt x="2422" y="131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15456883" y="9208311"/>
              <a:ext cx="678544" cy="259634"/>
            </a:xfrm>
            <a:custGeom>
              <a:rect b="b" l="l" r="r" t="t"/>
              <a:pathLst>
                <a:path extrusionOk="0" h="259634" w="678544">
                  <a:moveTo>
                    <a:pt x="284219" y="3975"/>
                  </a:moveTo>
                  <a:cubicBezTo>
                    <a:pt x="318365" y="-505"/>
                    <a:pt x="352971" y="-1200"/>
                    <a:pt x="387282" y="1900"/>
                  </a:cubicBezTo>
                  <a:cubicBezTo>
                    <a:pt x="387459" y="1912"/>
                    <a:pt x="387624" y="1936"/>
                    <a:pt x="387801" y="1947"/>
                  </a:cubicBezTo>
                  <a:cubicBezTo>
                    <a:pt x="457674" y="8373"/>
                    <a:pt x="527453" y="23793"/>
                    <a:pt x="589829" y="56791"/>
                  </a:cubicBezTo>
                  <a:cubicBezTo>
                    <a:pt x="615379" y="72884"/>
                    <a:pt x="685736" y="92018"/>
                    <a:pt x="655345" y="132066"/>
                  </a:cubicBezTo>
                  <a:cubicBezTo>
                    <a:pt x="655782" y="134188"/>
                    <a:pt x="656018" y="136322"/>
                    <a:pt x="656066" y="138491"/>
                  </a:cubicBezTo>
                  <a:cubicBezTo>
                    <a:pt x="656314" y="138585"/>
                    <a:pt x="656502" y="138727"/>
                    <a:pt x="656692" y="138833"/>
                  </a:cubicBezTo>
                  <a:cubicBezTo>
                    <a:pt x="657317" y="139069"/>
                    <a:pt x="657955" y="139316"/>
                    <a:pt x="658533" y="139611"/>
                  </a:cubicBezTo>
                  <a:cubicBezTo>
                    <a:pt x="658533" y="139658"/>
                    <a:pt x="658486" y="139705"/>
                    <a:pt x="658439" y="139753"/>
                  </a:cubicBezTo>
                  <a:cubicBezTo>
                    <a:pt x="673682" y="147439"/>
                    <a:pt x="682395" y="164439"/>
                    <a:pt x="676881" y="181640"/>
                  </a:cubicBezTo>
                  <a:cubicBezTo>
                    <a:pt x="674803" y="188159"/>
                    <a:pt x="670978" y="193571"/>
                    <a:pt x="666043" y="197638"/>
                  </a:cubicBezTo>
                  <a:cubicBezTo>
                    <a:pt x="686079" y="222089"/>
                    <a:pt x="658451" y="258082"/>
                    <a:pt x="629465" y="244512"/>
                  </a:cubicBezTo>
                  <a:cubicBezTo>
                    <a:pt x="577880" y="219967"/>
                    <a:pt x="523391" y="202283"/>
                    <a:pt x="468029" y="188607"/>
                  </a:cubicBezTo>
                  <a:cubicBezTo>
                    <a:pt x="467604" y="188501"/>
                    <a:pt x="467179" y="188407"/>
                    <a:pt x="466754" y="188301"/>
                  </a:cubicBezTo>
                  <a:cubicBezTo>
                    <a:pt x="383066" y="168188"/>
                    <a:pt x="295140" y="169957"/>
                    <a:pt x="212339" y="193417"/>
                  </a:cubicBezTo>
                  <a:cubicBezTo>
                    <a:pt x="211914" y="193535"/>
                    <a:pt x="211500" y="193653"/>
                    <a:pt x="211075" y="193771"/>
                  </a:cubicBezTo>
                  <a:cubicBezTo>
                    <a:pt x="156315" y="209663"/>
                    <a:pt x="102582" y="229528"/>
                    <a:pt x="52036" y="256125"/>
                  </a:cubicBezTo>
                  <a:cubicBezTo>
                    <a:pt x="23617" y="270861"/>
                    <a:pt x="-5440" y="236000"/>
                    <a:pt x="13593" y="210771"/>
                  </a:cubicBezTo>
                  <a:cubicBezTo>
                    <a:pt x="8492" y="206916"/>
                    <a:pt x="4454" y="201658"/>
                    <a:pt x="2117" y="195221"/>
                  </a:cubicBezTo>
                  <a:cubicBezTo>
                    <a:pt x="-4094" y="178256"/>
                    <a:pt x="3923" y="160914"/>
                    <a:pt x="18847" y="152626"/>
                  </a:cubicBezTo>
                  <a:cubicBezTo>
                    <a:pt x="18800" y="152579"/>
                    <a:pt x="18741" y="152532"/>
                    <a:pt x="18741" y="152485"/>
                  </a:cubicBezTo>
                  <a:cubicBezTo>
                    <a:pt x="19308" y="152167"/>
                    <a:pt x="19933" y="151907"/>
                    <a:pt x="20547" y="151636"/>
                  </a:cubicBezTo>
                  <a:cubicBezTo>
                    <a:pt x="20736" y="151530"/>
                    <a:pt x="20925" y="151377"/>
                    <a:pt x="21161" y="151271"/>
                  </a:cubicBezTo>
                  <a:cubicBezTo>
                    <a:pt x="21126" y="149101"/>
                    <a:pt x="21279" y="146968"/>
                    <a:pt x="21622" y="144822"/>
                  </a:cubicBezTo>
                  <a:cubicBezTo>
                    <a:pt x="-10363" y="106023"/>
                    <a:pt x="59168" y="84072"/>
                    <a:pt x="84057" y="66965"/>
                  </a:cubicBezTo>
                  <a:cubicBezTo>
                    <a:pt x="145051" y="31480"/>
                    <a:pt x="214145" y="13277"/>
                    <a:pt x="283711" y="4046"/>
                  </a:cubicBezTo>
                  <a:cubicBezTo>
                    <a:pt x="283877" y="4022"/>
                    <a:pt x="284042" y="3999"/>
                    <a:pt x="284219" y="39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8492259" y="9312262"/>
              <a:ext cx="51796" cy="468555"/>
            </a:xfrm>
            <a:custGeom>
              <a:rect b="b" l="l" r="r" t="t"/>
              <a:pathLst>
                <a:path extrusionOk="0" h="468555" w="51796">
                  <a:moveTo>
                    <a:pt x="6157" y="468387"/>
                  </a:moveTo>
                  <a:cubicBezTo>
                    <a:pt x="-9157" y="462869"/>
                    <a:pt x="8849" y="431427"/>
                    <a:pt x="9416" y="419155"/>
                  </a:cubicBezTo>
                  <a:cubicBezTo>
                    <a:pt x="13536" y="401034"/>
                    <a:pt x="16181" y="382655"/>
                    <a:pt x="18802" y="364264"/>
                  </a:cubicBezTo>
                  <a:cubicBezTo>
                    <a:pt x="31978" y="247172"/>
                    <a:pt x="36713" y="127122"/>
                    <a:pt x="19522" y="10290"/>
                  </a:cubicBezTo>
                  <a:cubicBezTo>
                    <a:pt x="17102" y="-498"/>
                    <a:pt x="33950" y="-4435"/>
                    <a:pt x="36312" y="6517"/>
                  </a:cubicBezTo>
                  <a:cubicBezTo>
                    <a:pt x="58627" y="121451"/>
                    <a:pt x="53514" y="240535"/>
                    <a:pt x="41636" y="356483"/>
                  </a:cubicBezTo>
                  <a:cubicBezTo>
                    <a:pt x="38732" y="375499"/>
                    <a:pt x="29676" y="473150"/>
                    <a:pt x="6157" y="468387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13055007" y="9421881"/>
              <a:ext cx="63862" cy="467363"/>
            </a:xfrm>
            <a:custGeom>
              <a:rect b="b" l="l" r="r" t="t"/>
              <a:pathLst>
                <a:path extrusionOk="0" h="467363" w="63862">
                  <a:moveTo>
                    <a:pt x="58114" y="467123"/>
                  </a:moveTo>
                  <a:cubicBezTo>
                    <a:pt x="73204" y="460992"/>
                    <a:pt x="53935" y="430305"/>
                    <a:pt x="52872" y="418067"/>
                  </a:cubicBezTo>
                  <a:cubicBezTo>
                    <a:pt x="48031" y="400124"/>
                    <a:pt x="44643" y="381862"/>
                    <a:pt x="41278" y="363589"/>
                  </a:cubicBezTo>
                  <a:cubicBezTo>
                    <a:pt x="23378" y="247122"/>
                    <a:pt x="13815" y="127367"/>
                    <a:pt x="26271" y="9933"/>
                  </a:cubicBezTo>
                  <a:cubicBezTo>
                    <a:pt x="28255" y="-936"/>
                    <a:pt x="11265" y="-4202"/>
                    <a:pt x="9340" y="6844"/>
                  </a:cubicBezTo>
                  <a:cubicBezTo>
                    <a:pt x="-8323" y="122580"/>
                    <a:pt x="1595" y="241369"/>
                    <a:pt x="18148" y="356739"/>
                  </a:cubicBezTo>
                  <a:cubicBezTo>
                    <a:pt x="21820" y="375614"/>
                    <a:pt x="34808" y="472829"/>
                    <a:pt x="58114" y="467123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16024456" y="8711911"/>
              <a:ext cx="2719849" cy="2100106"/>
            </a:xfrm>
            <a:custGeom>
              <a:rect b="b" l="l" r="r" t="t"/>
              <a:pathLst>
                <a:path extrusionOk="0" h="2100106" w="2719849">
                  <a:moveTo>
                    <a:pt x="2694465" y="302150"/>
                  </a:moveTo>
                  <a:cubicBezTo>
                    <a:pt x="2600778" y="97818"/>
                    <a:pt x="2293349" y="74581"/>
                    <a:pt x="2102774" y="47737"/>
                  </a:cubicBezTo>
                  <a:cubicBezTo>
                    <a:pt x="799799" y="-135775"/>
                    <a:pt x="-197790" y="229363"/>
                    <a:pt x="33449" y="808124"/>
                  </a:cubicBezTo>
                  <a:cubicBezTo>
                    <a:pt x="138873" y="1625606"/>
                    <a:pt x="267273" y="2009819"/>
                    <a:pt x="924468" y="2080815"/>
                  </a:cubicBezTo>
                  <a:cubicBezTo>
                    <a:pt x="2019476" y="2199097"/>
                    <a:pt x="2588876" y="1778655"/>
                    <a:pt x="2545309" y="676437"/>
                  </a:cubicBezTo>
                  <a:cubicBezTo>
                    <a:pt x="2644912" y="641682"/>
                    <a:pt x="2775614" y="479131"/>
                    <a:pt x="2694465" y="302150"/>
                  </a:cubicBezTo>
                  <a:close/>
                  <a:moveTo>
                    <a:pt x="2430675" y="1105450"/>
                  </a:moveTo>
                  <a:cubicBezTo>
                    <a:pt x="2311402" y="1871425"/>
                    <a:pt x="1827071" y="2054442"/>
                    <a:pt x="1053801" y="2007827"/>
                  </a:cubicBezTo>
                  <a:cubicBezTo>
                    <a:pt x="784061" y="1991569"/>
                    <a:pt x="518346" y="1940274"/>
                    <a:pt x="354903" y="1703392"/>
                  </a:cubicBezTo>
                  <a:cubicBezTo>
                    <a:pt x="220624" y="1508786"/>
                    <a:pt x="165851" y="1245318"/>
                    <a:pt x="149959" y="1013446"/>
                  </a:cubicBezTo>
                  <a:cubicBezTo>
                    <a:pt x="131281" y="741007"/>
                    <a:pt x="191779" y="509076"/>
                    <a:pt x="444860" y="366532"/>
                  </a:cubicBezTo>
                  <a:cubicBezTo>
                    <a:pt x="555845" y="304025"/>
                    <a:pt x="679959" y="268515"/>
                    <a:pt x="804404" y="241105"/>
                  </a:cubicBezTo>
                  <a:cubicBezTo>
                    <a:pt x="1098030" y="176441"/>
                    <a:pt x="1400972" y="154289"/>
                    <a:pt x="1700914" y="175002"/>
                  </a:cubicBezTo>
                  <a:cubicBezTo>
                    <a:pt x="1915953" y="189845"/>
                    <a:pt x="2262498" y="199748"/>
                    <a:pt x="2377474" y="421611"/>
                  </a:cubicBezTo>
                  <a:cubicBezTo>
                    <a:pt x="2486404" y="631826"/>
                    <a:pt x="2465990" y="878647"/>
                    <a:pt x="2430675" y="1105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2840855" y="8776485"/>
              <a:ext cx="2727433" cy="2096295"/>
            </a:xfrm>
            <a:custGeom>
              <a:rect b="b" l="l" r="r" t="t"/>
              <a:pathLst>
                <a:path extrusionOk="0" h="2096295" w="2727433">
                  <a:moveTo>
                    <a:pt x="21016" y="355422"/>
                  </a:moveTo>
                  <a:cubicBezTo>
                    <a:pt x="106379" y="147482"/>
                    <a:pt x="412627" y="111902"/>
                    <a:pt x="601962" y="77418"/>
                  </a:cubicBezTo>
                  <a:cubicBezTo>
                    <a:pt x="1896483" y="-158356"/>
                    <a:pt x="2907993" y="166345"/>
                    <a:pt x="2700285" y="753947"/>
                  </a:cubicBezTo>
                  <a:cubicBezTo>
                    <a:pt x="2627921" y="1575014"/>
                    <a:pt x="2515141" y="1964072"/>
                    <a:pt x="1861334" y="2061440"/>
                  </a:cubicBezTo>
                  <a:cubicBezTo>
                    <a:pt x="771982" y="2223685"/>
                    <a:pt x="186088" y="1826479"/>
                    <a:pt x="185155" y="723401"/>
                  </a:cubicBezTo>
                  <a:cubicBezTo>
                    <a:pt x="84230" y="692690"/>
                    <a:pt x="-52931" y="535527"/>
                    <a:pt x="21016" y="355422"/>
                  </a:cubicBezTo>
                  <a:close/>
                  <a:moveTo>
                    <a:pt x="317003" y="1147463"/>
                  </a:moveTo>
                  <a:cubicBezTo>
                    <a:pt x="467092" y="1908014"/>
                    <a:pt x="958401" y="2071402"/>
                    <a:pt x="1729168" y="1993722"/>
                  </a:cubicBezTo>
                  <a:cubicBezTo>
                    <a:pt x="1998034" y="1966631"/>
                    <a:pt x="2261458" y="1904690"/>
                    <a:pt x="2415220" y="1661429"/>
                  </a:cubicBezTo>
                  <a:cubicBezTo>
                    <a:pt x="2541542" y="1461577"/>
                    <a:pt x="2585629" y="1196129"/>
                    <a:pt x="2592170" y="963797"/>
                  </a:cubicBezTo>
                  <a:cubicBezTo>
                    <a:pt x="2599844" y="690827"/>
                    <a:pt x="2530030" y="461514"/>
                    <a:pt x="2271412" y="329273"/>
                  </a:cubicBezTo>
                  <a:cubicBezTo>
                    <a:pt x="2157994" y="271281"/>
                    <a:pt x="2032546" y="240794"/>
                    <a:pt x="1907109" y="218418"/>
                  </a:cubicBezTo>
                  <a:cubicBezTo>
                    <a:pt x="1611110" y="165614"/>
                    <a:pt x="1307531" y="155675"/>
                    <a:pt x="1008651" y="188426"/>
                  </a:cubicBezTo>
                  <a:cubicBezTo>
                    <a:pt x="794391" y="211910"/>
                    <a:pt x="448532" y="235736"/>
                    <a:pt x="342588" y="462044"/>
                  </a:cubicBezTo>
                  <a:cubicBezTo>
                    <a:pt x="242206" y="676468"/>
                    <a:pt x="272562" y="922263"/>
                    <a:pt x="317003" y="1147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4"/>
          <p:cNvGrpSpPr/>
          <p:nvPr/>
        </p:nvGrpSpPr>
        <p:grpSpPr>
          <a:xfrm rot="-242198">
            <a:off x="-1015781" y="2556917"/>
            <a:ext cx="2107754" cy="3203023"/>
            <a:chOff x="-2031318" y="5113412"/>
            <a:chExt cx="4215167" cy="6405527"/>
          </a:xfrm>
        </p:grpSpPr>
        <p:sp>
          <p:nvSpPr>
            <p:cNvPr id="264" name="Google Shape;264;p4"/>
            <p:cNvSpPr/>
            <p:nvPr/>
          </p:nvSpPr>
          <p:spPr>
            <a:xfrm>
              <a:off x="-2031318" y="5113412"/>
              <a:ext cx="4215167" cy="6405527"/>
            </a:xfrm>
            <a:custGeom>
              <a:rect b="b" l="l" r="r" t="t"/>
              <a:pathLst>
                <a:path extrusionOk="0" h="6405527" w="4215167">
                  <a:moveTo>
                    <a:pt x="4213274" y="6358357"/>
                  </a:moveTo>
                  <a:cubicBezTo>
                    <a:pt x="4214658" y="6381840"/>
                    <a:pt x="4419871" y="6371834"/>
                    <a:pt x="119701" y="6405528"/>
                  </a:cubicBezTo>
                  <a:cubicBezTo>
                    <a:pt x="42839" y="6405528"/>
                    <a:pt x="27756" y="954102"/>
                    <a:pt x="0" y="121191"/>
                  </a:cubicBezTo>
                  <a:cubicBezTo>
                    <a:pt x="0" y="61363"/>
                    <a:pt x="674202" y="81643"/>
                    <a:pt x="897663" y="70651"/>
                  </a:cubicBezTo>
                  <a:cubicBezTo>
                    <a:pt x="2408709" y="-3653"/>
                    <a:pt x="3169435" y="-31888"/>
                    <a:pt x="4102248" y="48194"/>
                  </a:cubicBezTo>
                  <a:cubicBezTo>
                    <a:pt x="4168217" y="53856"/>
                    <a:pt x="4036176" y="2424876"/>
                    <a:pt x="4213274" y="6358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-1853156" y="5311159"/>
              <a:ext cx="3853375" cy="6010015"/>
            </a:xfrm>
            <a:custGeom>
              <a:rect b="b" l="l" r="r" t="t"/>
              <a:pathLst>
                <a:path extrusionOk="0" h="6010015" w="3853375">
                  <a:moveTo>
                    <a:pt x="0" y="84684"/>
                  </a:moveTo>
                  <a:cubicBezTo>
                    <a:pt x="150789" y="71501"/>
                    <a:pt x="305718" y="73782"/>
                    <a:pt x="479176" y="74102"/>
                  </a:cubicBezTo>
                  <a:cubicBezTo>
                    <a:pt x="1073338" y="74102"/>
                    <a:pt x="2461608" y="-62285"/>
                    <a:pt x="3768351" y="35003"/>
                  </a:cubicBezTo>
                  <a:cubicBezTo>
                    <a:pt x="3806461" y="2690825"/>
                    <a:pt x="3696320" y="2534696"/>
                    <a:pt x="3853376" y="5980653"/>
                  </a:cubicBezTo>
                  <a:cubicBezTo>
                    <a:pt x="2107515" y="5994758"/>
                    <a:pt x="2232483" y="5992990"/>
                    <a:pt x="95072" y="6010016"/>
                  </a:cubicBezTo>
                  <a:cubicBezTo>
                    <a:pt x="9406" y="3428691"/>
                    <a:pt x="27500" y="1167039"/>
                    <a:pt x="0" y="84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-1851008" y="5309016"/>
              <a:ext cx="3845777" cy="6012250"/>
            </a:xfrm>
            <a:custGeom>
              <a:rect b="b" l="l" r="r" t="t"/>
              <a:pathLst>
                <a:path extrusionOk="0" h="6012250" w="3845777">
                  <a:moveTo>
                    <a:pt x="3819601" y="5860207"/>
                  </a:moveTo>
                  <a:cubicBezTo>
                    <a:pt x="3850830" y="5860207"/>
                    <a:pt x="3845743" y="5863256"/>
                    <a:pt x="3845064" y="5848293"/>
                  </a:cubicBezTo>
                  <a:cubicBezTo>
                    <a:pt x="3822920" y="5848318"/>
                    <a:pt x="3814949" y="5848293"/>
                    <a:pt x="3790474" y="5848331"/>
                  </a:cubicBezTo>
                  <a:cubicBezTo>
                    <a:pt x="3791639" y="5573880"/>
                    <a:pt x="3767420" y="5615567"/>
                    <a:pt x="3834363" y="5615721"/>
                  </a:cubicBezTo>
                  <a:cubicBezTo>
                    <a:pt x="3833697" y="5601296"/>
                    <a:pt x="3837323" y="5603807"/>
                    <a:pt x="3819601" y="5603807"/>
                  </a:cubicBezTo>
                  <a:cubicBezTo>
                    <a:pt x="3778825" y="5603807"/>
                    <a:pt x="3787078" y="5640216"/>
                    <a:pt x="3783451" y="5408605"/>
                  </a:cubicBezTo>
                  <a:cubicBezTo>
                    <a:pt x="3782772" y="5364650"/>
                    <a:pt x="3773532" y="5372068"/>
                    <a:pt x="3819601" y="5372068"/>
                  </a:cubicBezTo>
                  <a:cubicBezTo>
                    <a:pt x="3825932" y="5372068"/>
                    <a:pt x="3824714" y="5374463"/>
                    <a:pt x="3824214" y="5360179"/>
                  </a:cubicBezTo>
                  <a:cubicBezTo>
                    <a:pt x="3769176" y="5360179"/>
                    <a:pt x="3784002" y="5383508"/>
                    <a:pt x="3781644" y="5233605"/>
                  </a:cubicBezTo>
                  <a:cubicBezTo>
                    <a:pt x="3779568" y="5106020"/>
                    <a:pt x="3767676" y="5126877"/>
                    <a:pt x="3816603" y="5126890"/>
                  </a:cubicBezTo>
                  <a:cubicBezTo>
                    <a:pt x="3816115" y="5110991"/>
                    <a:pt x="3822817" y="5115078"/>
                    <a:pt x="3779709" y="5114937"/>
                  </a:cubicBezTo>
                  <a:cubicBezTo>
                    <a:pt x="3777198" y="4961025"/>
                    <a:pt x="3778991" y="5064961"/>
                    <a:pt x="3776672" y="4882404"/>
                  </a:cubicBezTo>
                  <a:cubicBezTo>
                    <a:pt x="3815334" y="4882314"/>
                    <a:pt x="3809529" y="4886324"/>
                    <a:pt x="3809080" y="4870464"/>
                  </a:cubicBezTo>
                  <a:cubicBezTo>
                    <a:pt x="3770342" y="4870476"/>
                    <a:pt x="3773097" y="4909678"/>
                    <a:pt x="3772008" y="4636944"/>
                  </a:cubicBezTo>
                  <a:cubicBezTo>
                    <a:pt x="3808785" y="4637353"/>
                    <a:pt x="3802737" y="4640121"/>
                    <a:pt x="3802340" y="4625247"/>
                  </a:cubicBezTo>
                  <a:cubicBezTo>
                    <a:pt x="3767394" y="4625132"/>
                    <a:pt x="3771969" y="4626092"/>
                    <a:pt x="3771956" y="4621506"/>
                  </a:cubicBezTo>
                  <a:cubicBezTo>
                    <a:pt x="3771790" y="4566624"/>
                    <a:pt x="3771546" y="4559936"/>
                    <a:pt x="3768906" y="4392483"/>
                  </a:cubicBezTo>
                  <a:cubicBezTo>
                    <a:pt x="3801468" y="4392829"/>
                    <a:pt x="3796112" y="4395622"/>
                    <a:pt x="3795702" y="4380774"/>
                  </a:cubicBezTo>
                  <a:cubicBezTo>
                    <a:pt x="3757899" y="4380620"/>
                    <a:pt x="3769176" y="4410290"/>
                    <a:pt x="3765626" y="4184303"/>
                  </a:cubicBezTo>
                  <a:cubicBezTo>
                    <a:pt x="3764934" y="4140387"/>
                    <a:pt x="3758834" y="4147996"/>
                    <a:pt x="3789192" y="4148330"/>
                  </a:cubicBezTo>
                  <a:cubicBezTo>
                    <a:pt x="3788756" y="4133136"/>
                    <a:pt x="3793639" y="4136710"/>
                    <a:pt x="3764896" y="4135993"/>
                  </a:cubicBezTo>
                  <a:cubicBezTo>
                    <a:pt x="3761897" y="3932412"/>
                    <a:pt x="3762794" y="3983156"/>
                    <a:pt x="3759757" y="3902037"/>
                  </a:cubicBezTo>
                  <a:cubicBezTo>
                    <a:pt x="3786168" y="3901883"/>
                    <a:pt x="3781836" y="3905073"/>
                    <a:pt x="3781350" y="3890046"/>
                  </a:cubicBezTo>
                  <a:cubicBezTo>
                    <a:pt x="3754144" y="3890136"/>
                    <a:pt x="3759103" y="3901294"/>
                    <a:pt x="3758053" y="3834549"/>
                  </a:cubicBezTo>
                  <a:cubicBezTo>
                    <a:pt x="3754746" y="3622743"/>
                    <a:pt x="3748877" y="3657333"/>
                    <a:pt x="3773366" y="3656987"/>
                  </a:cubicBezTo>
                  <a:cubicBezTo>
                    <a:pt x="3772815" y="3642075"/>
                    <a:pt x="3776365" y="3644958"/>
                    <a:pt x="3755618" y="3645355"/>
                  </a:cubicBezTo>
                  <a:cubicBezTo>
                    <a:pt x="3751389" y="3383740"/>
                    <a:pt x="3745417" y="3413475"/>
                    <a:pt x="3765049" y="3413423"/>
                  </a:cubicBezTo>
                  <a:cubicBezTo>
                    <a:pt x="3764665" y="3398447"/>
                    <a:pt x="3767689" y="3401496"/>
                    <a:pt x="3751389" y="3401535"/>
                  </a:cubicBezTo>
                  <a:cubicBezTo>
                    <a:pt x="3747147" y="3138716"/>
                    <a:pt x="3743047" y="3168476"/>
                    <a:pt x="3761051" y="3168322"/>
                  </a:cubicBezTo>
                  <a:cubicBezTo>
                    <a:pt x="3760923" y="3154025"/>
                    <a:pt x="3764268" y="3156369"/>
                    <a:pt x="3747865" y="3156536"/>
                  </a:cubicBezTo>
                  <a:cubicBezTo>
                    <a:pt x="3746109" y="3038341"/>
                    <a:pt x="3748121" y="3026196"/>
                    <a:pt x="3745802" y="2923772"/>
                  </a:cubicBezTo>
                  <a:cubicBezTo>
                    <a:pt x="3763537" y="2923772"/>
                    <a:pt x="3760539" y="2926846"/>
                    <a:pt x="3760615" y="2911870"/>
                  </a:cubicBezTo>
                  <a:cubicBezTo>
                    <a:pt x="3740804" y="2911883"/>
                    <a:pt x="3745007" y="2945704"/>
                    <a:pt x="3740612" y="2697939"/>
                  </a:cubicBezTo>
                  <a:cubicBezTo>
                    <a:pt x="3740202" y="2675109"/>
                    <a:pt x="3739497" y="2678107"/>
                    <a:pt x="3742573" y="2678133"/>
                  </a:cubicBezTo>
                  <a:cubicBezTo>
                    <a:pt x="3766715" y="2678363"/>
                    <a:pt x="3762615" y="2681387"/>
                    <a:pt x="3762807" y="2666410"/>
                  </a:cubicBezTo>
                  <a:cubicBezTo>
                    <a:pt x="3734615" y="2666205"/>
                    <a:pt x="3737947" y="2688522"/>
                    <a:pt x="3738651" y="2522965"/>
                  </a:cubicBezTo>
                  <a:cubicBezTo>
                    <a:pt x="3738984" y="2416210"/>
                    <a:pt x="3729707" y="2433774"/>
                    <a:pt x="3766343" y="2433019"/>
                  </a:cubicBezTo>
                  <a:cubicBezTo>
                    <a:pt x="3766587" y="2418107"/>
                    <a:pt x="3771341" y="2420887"/>
                    <a:pt x="3742483" y="2421719"/>
                  </a:cubicBezTo>
                  <a:cubicBezTo>
                    <a:pt x="3735627" y="2421911"/>
                    <a:pt x="3738421" y="2449237"/>
                    <a:pt x="3732872" y="2188686"/>
                  </a:cubicBezTo>
                  <a:cubicBezTo>
                    <a:pt x="3743598" y="2188494"/>
                    <a:pt x="3756105" y="2188251"/>
                    <a:pt x="3770226" y="2188084"/>
                  </a:cubicBezTo>
                  <a:cubicBezTo>
                    <a:pt x="3770444" y="2173185"/>
                    <a:pt x="3775967" y="2175990"/>
                    <a:pt x="3742534" y="2176618"/>
                  </a:cubicBezTo>
                  <a:cubicBezTo>
                    <a:pt x="3730822" y="2176823"/>
                    <a:pt x="3732641" y="2177899"/>
                    <a:pt x="3732551" y="2173390"/>
                  </a:cubicBezTo>
                  <a:cubicBezTo>
                    <a:pt x="3726888" y="1915003"/>
                    <a:pt x="3725029" y="1944187"/>
                    <a:pt x="3742585" y="1944366"/>
                  </a:cubicBezTo>
                  <a:cubicBezTo>
                    <a:pt x="3779337" y="1944815"/>
                    <a:pt x="3773123" y="1947659"/>
                    <a:pt x="3773238" y="1932759"/>
                  </a:cubicBezTo>
                  <a:cubicBezTo>
                    <a:pt x="3755784" y="1932631"/>
                    <a:pt x="3739600" y="1932426"/>
                    <a:pt x="3728835" y="1932311"/>
                  </a:cubicBezTo>
                  <a:cubicBezTo>
                    <a:pt x="3728399" y="1903499"/>
                    <a:pt x="3725734" y="1700123"/>
                    <a:pt x="3725721" y="1699227"/>
                  </a:cubicBezTo>
                  <a:cubicBezTo>
                    <a:pt x="3747519" y="1699150"/>
                    <a:pt x="3758373" y="1699086"/>
                    <a:pt x="3773814" y="1699047"/>
                  </a:cubicBezTo>
                  <a:cubicBezTo>
                    <a:pt x="3773763" y="1684058"/>
                    <a:pt x="3780145" y="1687095"/>
                    <a:pt x="3742598" y="1687248"/>
                  </a:cubicBezTo>
                  <a:cubicBezTo>
                    <a:pt x="3717635" y="1687351"/>
                    <a:pt x="3727990" y="1720134"/>
                    <a:pt x="3722851" y="1474213"/>
                  </a:cubicBezTo>
                  <a:cubicBezTo>
                    <a:pt x="3722351" y="1450129"/>
                    <a:pt x="3717238" y="1453985"/>
                    <a:pt x="3742534" y="1454459"/>
                  </a:cubicBezTo>
                  <a:cubicBezTo>
                    <a:pt x="3776839" y="1455099"/>
                    <a:pt x="3771162" y="1457930"/>
                    <a:pt x="3770867" y="1443018"/>
                  </a:cubicBezTo>
                  <a:cubicBezTo>
                    <a:pt x="3751735" y="1442788"/>
                    <a:pt x="3740548" y="1442480"/>
                    <a:pt x="3722210" y="1442211"/>
                  </a:cubicBezTo>
                  <a:cubicBezTo>
                    <a:pt x="3718032" y="1222976"/>
                    <a:pt x="3717981" y="1214136"/>
                    <a:pt x="3717904" y="1208845"/>
                  </a:cubicBezTo>
                  <a:cubicBezTo>
                    <a:pt x="3734615" y="1209114"/>
                    <a:pt x="3747775" y="1209486"/>
                    <a:pt x="3764332" y="1209755"/>
                  </a:cubicBezTo>
                  <a:cubicBezTo>
                    <a:pt x="3763781" y="1194702"/>
                    <a:pt x="3768599" y="1197968"/>
                    <a:pt x="3742726" y="1197405"/>
                  </a:cubicBezTo>
                  <a:cubicBezTo>
                    <a:pt x="3708178" y="1196662"/>
                    <a:pt x="3718840" y="1233212"/>
                    <a:pt x="3714457" y="964115"/>
                  </a:cubicBezTo>
                  <a:cubicBezTo>
                    <a:pt x="3732756" y="964461"/>
                    <a:pt x="3743995" y="964871"/>
                    <a:pt x="3759655" y="965243"/>
                  </a:cubicBezTo>
                  <a:cubicBezTo>
                    <a:pt x="3759565" y="950228"/>
                    <a:pt x="3762961" y="953444"/>
                    <a:pt x="3742765" y="952893"/>
                  </a:cubicBezTo>
                  <a:cubicBezTo>
                    <a:pt x="3702616" y="951740"/>
                    <a:pt x="3714816" y="987777"/>
                    <a:pt x="3709370" y="719232"/>
                  </a:cubicBezTo>
                  <a:cubicBezTo>
                    <a:pt x="3729835" y="719578"/>
                    <a:pt x="3740291" y="720039"/>
                    <a:pt x="3760449" y="720526"/>
                  </a:cubicBezTo>
                  <a:cubicBezTo>
                    <a:pt x="3760628" y="705499"/>
                    <a:pt x="3764011" y="708765"/>
                    <a:pt x="3742765" y="708125"/>
                  </a:cubicBezTo>
                  <a:cubicBezTo>
                    <a:pt x="3702424" y="706972"/>
                    <a:pt x="3709190" y="712570"/>
                    <a:pt x="3708806" y="687832"/>
                  </a:cubicBezTo>
                  <a:cubicBezTo>
                    <a:pt x="3704846" y="433071"/>
                    <a:pt x="3697786" y="474759"/>
                    <a:pt x="3742649" y="474643"/>
                  </a:cubicBezTo>
                  <a:cubicBezTo>
                    <a:pt x="3768407" y="474566"/>
                    <a:pt x="3764075" y="477680"/>
                    <a:pt x="3764306" y="462691"/>
                  </a:cubicBezTo>
                  <a:cubicBezTo>
                    <a:pt x="3743713" y="462729"/>
                    <a:pt x="3731283" y="462793"/>
                    <a:pt x="3706243" y="462819"/>
                  </a:cubicBezTo>
                  <a:cubicBezTo>
                    <a:pt x="3704398" y="370425"/>
                    <a:pt x="3703347" y="365865"/>
                    <a:pt x="3702950" y="230208"/>
                  </a:cubicBezTo>
                  <a:cubicBezTo>
                    <a:pt x="3730552" y="230362"/>
                    <a:pt x="3740920" y="230631"/>
                    <a:pt x="3766843" y="230862"/>
                  </a:cubicBezTo>
                  <a:cubicBezTo>
                    <a:pt x="3766920" y="215821"/>
                    <a:pt x="3771752" y="219050"/>
                    <a:pt x="3742713" y="218678"/>
                  </a:cubicBezTo>
                  <a:cubicBezTo>
                    <a:pt x="3690173" y="218051"/>
                    <a:pt x="3703731" y="252192"/>
                    <a:pt x="3700079" y="32828"/>
                  </a:cubicBezTo>
                  <a:cubicBezTo>
                    <a:pt x="3683459" y="31675"/>
                    <a:pt x="3691186" y="8641"/>
                    <a:pt x="3692403" y="218243"/>
                  </a:cubicBezTo>
                  <a:cubicBezTo>
                    <a:pt x="3671400" y="218166"/>
                    <a:pt x="3518381" y="217538"/>
                    <a:pt x="3487985" y="217641"/>
                  </a:cubicBezTo>
                  <a:cubicBezTo>
                    <a:pt x="3483064" y="-2043"/>
                    <a:pt x="3493905" y="20017"/>
                    <a:pt x="3475785" y="19082"/>
                  </a:cubicBezTo>
                  <a:cubicBezTo>
                    <a:pt x="3478105" y="254280"/>
                    <a:pt x="3490433" y="217359"/>
                    <a:pt x="3434881" y="218140"/>
                  </a:cubicBezTo>
                  <a:cubicBezTo>
                    <a:pt x="3377421" y="218947"/>
                    <a:pt x="3376267" y="218537"/>
                    <a:pt x="3281221" y="218781"/>
                  </a:cubicBezTo>
                  <a:cubicBezTo>
                    <a:pt x="3273661" y="218794"/>
                    <a:pt x="3275519" y="227159"/>
                    <a:pt x="3274519" y="163309"/>
                  </a:cubicBezTo>
                  <a:cubicBezTo>
                    <a:pt x="3271892" y="-10614"/>
                    <a:pt x="3276608" y="9858"/>
                    <a:pt x="3261692" y="9320"/>
                  </a:cubicBezTo>
                  <a:cubicBezTo>
                    <a:pt x="3263576" y="134125"/>
                    <a:pt x="3264178" y="176953"/>
                    <a:pt x="3264972" y="218819"/>
                  </a:cubicBezTo>
                  <a:cubicBezTo>
                    <a:pt x="3217161" y="218909"/>
                    <a:pt x="3205564" y="218871"/>
                    <a:pt x="3061784" y="218768"/>
                  </a:cubicBezTo>
                  <a:cubicBezTo>
                    <a:pt x="3056556" y="-20517"/>
                    <a:pt x="3064706" y="3824"/>
                    <a:pt x="3048021" y="3478"/>
                  </a:cubicBezTo>
                  <a:cubicBezTo>
                    <a:pt x="3051571" y="236178"/>
                    <a:pt x="3051481" y="218755"/>
                    <a:pt x="3050571" y="218755"/>
                  </a:cubicBezTo>
                  <a:cubicBezTo>
                    <a:pt x="2972992" y="218755"/>
                    <a:pt x="2973837" y="217602"/>
                    <a:pt x="2896822" y="217602"/>
                  </a:cubicBezTo>
                  <a:cubicBezTo>
                    <a:pt x="2832518" y="217602"/>
                    <a:pt x="2849510" y="259418"/>
                    <a:pt x="2845589" y="954"/>
                  </a:cubicBezTo>
                  <a:cubicBezTo>
                    <a:pt x="2831314" y="865"/>
                    <a:pt x="2834043" y="-26487"/>
                    <a:pt x="2838003" y="218127"/>
                  </a:cubicBezTo>
                  <a:cubicBezTo>
                    <a:pt x="2730014" y="220331"/>
                    <a:pt x="2738664" y="219447"/>
                    <a:pt x="2634968" y="218640"/>
                  </a:cubicBezTo>
                  <a:cubicBezTo>
                    <a:pt x="2629996" y="-25167"/>
                    <a:pt x="2635788" y="954"/>
                    <a:pt x="2620321" y="1095"/>
                  </a:cubicBezTo>
                  <a:cubicBezTo>
                    <a:pt x="2624537" y="255587"/>
                    <a:pt x="2637377" y="218486"/>
                    <a:pt x="2589374" y="218486"/>
                  </a:cubicBezTo>
                  <a:cubicBezTo>
                    <a:pt x="2391068" y="218486"/>
                    <a:pt x="2421618" y="235948"/>
                    <a:pt x="2420478" y="163283"/>
                  </a:cubicBezTo>
                  <a:cubicBezTo>
                    <a:pt x="2419145" y="77667"/>
                    <a:pt x="2418671" y="80601"/>
                    <a:pt x="2417402" y="4349"/>
                  </a:cubicBezTo>
                  <a:cubicBezTo>
                    <a:pt x="2402383" y="4682"/>
                    <a:pt x="2406317" y="-22515"/>
                    <a:pt x="2410931" y="219063"/>
                  </a:cubicBezTo>
                  <a:cubicBezTo>
                    <a:pt x="2359339" y="218806"/>
                    <a:pt x="2301673" y="216449"/>
                    <a:pt x="2207858" y="218461"/>
                  </a:cubicBezTo>
                  <a:cubicBezTo>
                    <a:pt x="2207243" y="147705"/>
                    <a:pt x="2205128" y="57272"/>
                    <a:pt x="2204347" y="9948"/>
                  </a:cubicBezTo>
                  <a:cubicBezTo>
                    <a:pt x="2187175" y="10473"/>
                    <a:pt x="2195479" y="-12946"/>
                    <a:pt x="2197363" y="218678"/>
                  </a:cubicBezTo>
                  <a:cubicBezTo>
                    <a:pt x="2105828" y="220574"/>
                    <a:pt x="2060080" y="218281"/>
                    <a:pt x="1992995" y="218051"/>
                  </a:cubicBezTo>
                  <a:cubicBezTo>
                    <a:pt x="1990548" y="108939"/>
                    <a:pt x="1991650" y="90619"/>
                    <a:pt x="1990753" y="16943"/>
                  </a:cubicBezTo>
                  <a:cubicBezTo>
                    <a:pt x="1976541" y="17429"/>
                    <a:pt x="1980450" y="6835"/>
                    <a:pt x="1980668" y="75989"/>
                  </a:cubicBezTo>
                  <a:cubicBezTo>
                    <a:pt x="1980821" y="125234"/>
                    <a:pt x="1981539" y="174736"/>
                    <a:pt x="1982500" y="218038"/>
                  </a:cubicBezTo>
                  <a:cubicBezTo>
                    <a:pt x="1973145" y="218025"/>
                    <a:pt x="1827085" y="217948"/>
                    <a:pt x="1820805" y="217935"/>
                  </a:cubicBezTo>
                  <a:cubicBezTo>
                    <a:pt x="1765728" y="217935"/>
                    <a:pt x="1780183" y="251628"/>
                    <a:pt x="1778146" y="24668"/>
                  </a:cubicBezTo>
                  <a:cubicBezTo>
                    <a:pt x="1763973" y="25206"/>
                    <a:pt x="1767907" y="15905"/>
                    <a:pt x="1767779" y="75950"/>
                  </a:cubicBezTo>
                  <a:cubicBezTo>
                    <a:pt x="1767676" y="124005"/>
                    <a:pt x="1768304" y="171316"/>
                    <a:pt x="1769419" y="218102"/>
                  </a:cubicBezTo>
                  <a:cubicBezTo>
                    <a:pt x="1571421" y="219614"/>
                    <a:pt x="1764921" y="218012"/>
                    <a:pt x="1566923" y="219293"/>
                  </a:cubicBezTo>
                  <a:cubicBezTo>
                    <a:pt x="1566500" y="178810"/>
                    <a:pt x="1565795" y="140159"/>
                    <a:pt x="1564052" y="33136"/>
                  </a:cubicBezTo>
                  <a:cubicBezTo>
                    <a:pt x="1549367" y="33738"/>
                    <a:pt x="1553249" y="14239"/>
                    <a:pt x="1555684" y="163475"/>
                  </a:cubicBezTo>
                  <a:cubicBezTo>
                    <a:pt x="1556812" y="235038"/>
                    <a:pt x="1596870" y="219626"/>
                    <a:pt x="1359672" y="219626"/>
                  </a:cubicBezTo>
                  <a:cubicBezTo>
                    <a:pt x="1351022" y="219626"/>
                    <a:pt x="1355533" y="240841"/>
                    <a:pt x="1350023" y="42206"/>
                  </a:cubicBezTo>
                  <a:cubicBezTo>
                    <a:pt x="1332723" y="42949"/>
                    <a:pt x="1342091" y="16827"/>
                    <a:pt x="1343475" y="219588"/>
                  </a:cubicBezTo>
                  <a:cubicBezTo>
                    <a:pt x="1278133" y="219255"/>
                    <a:pt x="1235447" y="215476"/>
                    <a:pt x="1139133" y="218076"/>
                  </a:cubicBezTo>
                  <a:cubicBezTo>
                    <a:pt x="1138326" y="180284"/>
                    <a:pt x="1138300" y="166601"/>
                    <a:pt x="1136173" y="51776"/>
                  </a:cubicBezTo>
                  <a:cubicBezTo>
                    <a:pt x="1122371" y="52416"/>
                    <a:pt x="1124576" y="26320"/>
                    <a:pt x="1128625" y="218371"/>
                  </a:cubicBezTo>
                  <a:cubicBezTo>
                    <a:pt x="1078571" y="219818"/>
                    <a:pt x="1026287" y="219626"/>
                    <a:pt x="975529" y="218999"/>
                  </a:cubicBezTo>
                  <a:cubicBezTo>
                    <a:pt x="911007" y="218268"/>
                    <a:pt x="924680" y="248836"/>
                    <a:pt x="923873" y="61704"/>
                  </a:cubicBezTo>
                  <a:cubicBezTo>
                    <a:pt x="911276" y="62307"/>
                    <a:pt x="911276" y="37850"/>
                    <a:pt x="915249" y="218563"/>
                  </a:cubicBezTo>
                  <a:cubicBezTo>
                    <a:pt x="904036" y="218537"/>
                    <a:pt x="910546" y="218550"/>
                    <a:pt x="744969" y="218512"/>
                  </a:cubicBezTo>
                  <a:cubicBezTo>
                    <a:pt x="700733" y="218512"/>
                    <a:pt x="711740" y="244582"/>
                    <a:pt x="709293" y="71953"/>
                  </a:cubicBezTo>
                  <a:cubicBezTo>
                    <a:pt x="694031" y="72632"/>
                    <a:pt x="698106" y="50264"/>
                    <a:pt x="701027" y="218397"/>
                  </a:cubicBezTo>
                  <a:cubicBezTo>
                    <a:pt x="646437" y="218076"/>
                    <a:pt x="638684" y="217333"/>
                    <a:pt x="498364" y="218051"/>
                  </a:cubicBezTo>
                  <a:cubicBezTo>
                    <a:pt x="497339" y="182474"/>
                    <a:pt x="496494" y="130705"/>
                    <a:pt x="496545" y="76117"/>
                  </a:cubicBezTo>
                  <a:cubicBezTo>
                    <a:pt x="483256" y="76142"/>
                    <a:pt x="485114" y="62986"/>
                    <a:pt x="486690" y="163488"/>
                  </a:cubicBezTo>
                  <a:cubicBezTo>
                    <a:pt x="487754" y="232130"/>
                    <a:pt x="498390" y="218179"/>
                    <a:pt x="437636" y="218179"/>
                  </a:cubicBezTo>
                  <a:cubicBezTo>
                    <a:pt x="361505" y="218179"/>
                    <a:pt x="360954" y="219332"/>
                    <a:pt x="285540" y="219345"/>
                  </a:cubicBezTo>
                  <a:cubicBezTo>
                    <a:pt x="284322" y="156942"/>
                    <a:pt x="284463" y="142388"/>
                    <a:pt x="282810" y="76078"/>
                  </a:cubicBezTo>
                  <a:cubicBezTo>
                    <a:pt x="268291" y="76142"/>
                    <a:pt x="271918" y="57643"/>
                    <a:pt x="275032" y="219332"/>
                  </a:cubicBezTo>
                  <a:cubicBezTo>
                    <a:pt x="274109" y="219332"/>
                    <a:pt x="72087" y="217884"/>
                    <a:pt x="71164" y="217871"/>
                  </a:cubicBezTo>
                  <a:cubicBezTo>
                    <a:pt x="70139" y="182731"/>
                    <a:pt x="69537" y="137520"/>
                    <a:pt x="68781" y="81818"/>
                  </a:cubicBezTo>
                  <a:cubicBezTo>
                    <a:pt x="54813" y="82625"/>
                    <a:pt x="58029" y="70723"/>
                    <a:pt x="59490" y="163475"/>
                  </a:cubicBezTo>
                  <a:cubicBezTo>
                    <a:pt x="60464" y="225865"/>
                    <a:pt x="63296" y="217769"/>
                    <a:pt x="53634" y="217615"/>
                  </a:cubicBezTo>
                  <a:cubicBezTo>
                    <a:pt x="-9286" y="216680"/>
                    <a:pt x="402" y="213387"/>
                    <a:pt x="710" y="229017"/>
                  </a:cubicBezTo>
                  <a:cubicBezTo>
                    <a:pt x="27864" y="229119"/>
                    <a:pt x="42831" y="229388"/>
                    <a:pt x="61028" y="229645"/>
                  </a:cubicBezTo>
                  <a:cubicBezTo>
                    <a:pt x="65474" y="366172"/>
                    <a:pt x="64347" y="372514"/>
                    <a:pt x="65269" y="463690"/>
                  </a:cubicBezTo>
                  <a:cubicBezTo>
                    <a:pt x="46560" y="463869"/>
                    <a:pt x="31516" y="464061"/>
                    <a:pt x="4490" y="464151"/>
                  </a:cubicBezTo>
                  <a:cubicBezTo>
                    <a:pt x="4682" y="479716"/>
                    <a:pt x="-4442" y="476322"/>
                    <a:pt x="53608" y="475707"/>
                  </a:cubicBezTo>
                  <a:cubicBezTo>
                    <a:pt x="70767" y="475540"/>
                    <a:pt x="64321" y="443256"/>
                    <a:pt x="68204" y="687973"/>
                  </a:cubicBezTo>
                  <a:cubicBezTo>
                    <a:pt x="68614" y="714031"/>
                    <a:pt x="80045" y="707523"/>
                    <a:pt x="6796" y="707484"/>
                  </a:cubicBezTo>
                  <a:cubicBezTo>
                    <a:pt x="6899" y="723344"/>
                    <a:pt x="-4327" y="719373"/>
                    <a:pt x="68729" y="719411"/>
                  </a:cubicBezTo>
                  <a:cubicBezTo>
                    <a:pt x="69767" y="777586"/>
                    <a:pt x="72266" y="860179"/>
                    <a:pt x="72407" y="952714"/>
                  </a:cubicBezTo>
                  <a:cubicBezTo>
                    <a:pt x="51020" y="952803"/>
                    <a:pt x="34463" y="952944"/>
                    <a:pt x="8027" y="953008"/>
                  </a:cubicBezTo>
                  <a:cubicBezTo>
                    <a:pt x="8078" y="968535"/>
                    <a:pt x="-508" y="965025"/>
                    <a:pt x="53583" y="964730"/>
                  </a:cubicBezTo>
                  <a:cubicBezTo>
                    <a:pt x="80019" y="964589"/>
                    <a:pt x="71690" y="928488"/>
                    <a:pt x="76008" y="1197379"/>
                  </a:cubicBezTo>
                  <a:cubicBezTo>
                    <a:pt x="52839" y="1197494"/>
                    <a:pt x="35950" y="1197674"/>
                    <a:pt x="8770" y="1197764"/>
                  </a:cubicBezTo>
                  <a:cubicBezTo>
                    <a:pt x="8808" y="1213560"/>
                    <a:pt x="697" y="1209793"/>
                    <a:pt x="53583" y="1209447"/>
                  </a:cubicBezTo>
                  <a:cubicBezTo>
                    <a:pt x="85529" y="1209229"/>
                    <a:pt x="76162" y="1181865"/>
                    <a:pt x="79378" y="1387008"/>
                  </a:cubicBezTo>
                  <a:cubicBezTo>
                    <a:pt x="80403" y="1452396"/>
                    <a:pt x="87592" y="1441212"/>
                    <a:pt x="53467" y="1441853"/>
                  </a:cubicBezTo>
                  <a:cubicBezTo>
                    <a:pt x="1542" y="1442826"/>
                    <a:pt x="9552" y="1438368"/>
                    <a:pt x="9628" y="1454382"/>
                  </a:cubicBezTo>
                  <a:cubicBezTo>
                    <a:pt x="41140" y="1454151"/>
                    <a:pt x="54300" y="1453664"/>
                    <a:pt x="80788" y="1453318"/>
                  </a:cubicBezTo>
                  <a:cubicBezTo>
                    <a:pt x="83825" y="1560035"/>
                    <a:pt x="82749" y="1511160"/>
                    <a:pt x="85171" y="1686544"/>
                  </a:cubicBezTo>
                  <a:cubicBezTo>
                    <a:pt x="59734" y="1686915"/>
                    <a:pt x="42690" y="1687671"/>
                    <a:pt x="11243" y="1688004"/>
                  </a:cubicBezTo>
                  <a:cubicBezTo>
                    <a:pt x="11371" y="1702634"/>
                    <a:pt x="2773" y="1700405"/>
                    <a:pt x="53659" y="1699111"/>
                  </a:cubicBezTo>
                  <a:cubicBezTo>
                    <a:pt x="96832" y="1698061"/>
                    <a:pt x="85196" y="1662523"/>
                    <a:pt x="88989" y="1931453"/>
                  </a:cubicBezTo>
                  <a:cubicBezTo>
                    <a:pt x="57478" y="1931299"/>
                    <a:pt x="48124" y="1931043"/>
                    <a:pt x="14344" y="1930915"/>
                  </a:cubicBezTo>
                  <a:cubicBezTo>
                    <a:pt x="14588" y="1946660"/>
                    <a:pt x="7271" y="1942663"/>
                    <a:pt x="53493" y="1943111"/>
                  </a:cubicBezTo>
                  <a:cubicBezTo>
                    <a:pt x="98241" y="1943521"/>
                    <a:pt x="89182" y="1932196"/>
                    <a:pt x="89668" y="1998698"/>
                  </a:cubicBezTo>
                  <a:cubicBezTo>
                    <a:pt x="91232" y="2212515"/>
                    <a:pt x="109006" y="2176785"/>
                    <a:pt x="53544" y="2176926"/>
                  </a:cubicBezTo>
                  <a:cubicBezTo>
                    <a:pt x="13204" y="2176990"/>
                    <a:pt x="19316" y="2173031"/>
                    <a:pt x="19714" y="2188878"/>
                  </a:cubicBezTo>
                  <a:cubicBezTo>
                    <a:pt x="40166" y="2188853"/>
                    <a:pt x="58798" y="2188801"/>
                    <a:pt x="92667" y="2188763"/>
                  </a:cubicBezTo>
                  <a:cubicBezTo>
                    <a:pt x="98741" y="2468454"/>
                    <a:pt x="104316" y="2422321"/>
                    <a:pt x="53595" y="2421847"/>
                  </a:cubicBezTo>
                  <a:cubicBezTo>
                    <a:pt x="20457" y="2421540"/>
                    <a:pt x="25903" y="2418581"/>
                    <a:pt x="26339" y="2433518"/>
                  </a:cubicBezTo>
                  <a:cubicBezTo>
                    <a:pt x="52224" y="2433685"/>
                    <a:pt x="66090" y="2433928"/>
                    <a:pt x="95268" y="2434044"/>
                  </a:cubicBezTo>
                  <a:cubicBezTo>
                    <a:pt x="95281" y="2434530"/>
                    <a:pt x="98062" y="2548613"/>
                    <a:pt x="100407" y="2667307"/>
                  </a:cubicBezTo>
                  <a:cubicBezTo>
                    <a:pt x="69370" y="2667064"/>
                    <a:pt x="56030" y="2666500"/>
                    <a:pt x="31875" y="2666090"/>
                  </a:cubicBezTo>
                  <a:cubicBezTo>
                    <a:pt x="32144" y="2681143"/>
                    <a:pt x="27735" y="2677876"/>
                    <a:pt x="53442" y="2678453"/>
                  </a:cubicBezTo>
                  <a:cubicBezTo>
                    <a:pt x="113709" y="2679836"/>
                    <a:pt x="100369" y="2636356"/>
                    <a:pt x="104726" y="2912306"/>
                  </a:cubicBezTo>
                  <a:cubicBezTo>
                    <a:pt x="75021" y="2912242"/>
                    <a:pt x="63552" y="2912088"/>
                    <a:pt x="35373" y="2911934"/>
                  </a:cubicBezTo>
                  <a:cubicBezTo>
                    <a:pt x="35540" y="2926949"/>
                    <a:pt x="31887" y="2923823"/>
                    <a:pt x="53506" y="2923964"/>
                  </a:cubicBezTo>
                  <a:cubicBezTo>
                    <a:pt x="124768" y="2924451"/>
                    <a:pt x="102009" y="2888400"/>
                    <a:pt x="105981" y="3135167"/>
                  </a:cubicBezTo>
                  <a:cubicBezTo>
                    <a:pt x="106391" y="3161891"/>
                    <a:pt x="119155" y="3155204"/>
                    <a:pt x="37359" y="3155229"/>
                  </a:cubicBezTo>
                  <a:cubicBezTo>
                    <a:pt x="37449" y="3171089"/>
                    <a:pt x="24916" y="3167118"/>
                    <a:pt x="106481" y="3167105"/>
                  </a:cubicBezTo>
                  <a:cubicBezTo>
                    <a:pt x="106507" y="3168348"/>
                    <a:pt x="109249" y="3339785"/>
                    <a:pt x="110723" y="3402137"/>
                  </a:cubicBezTo>
                  <a:cubicBezTo>
                    <a:pt x="76380" y="3401957"/>
                    <a:pt x="58670" y="3401304"/>
                    <a:pt x="38320" y="3400868"/>
                  </a:cubicBezTo>
                  <a:cubicBezTo>
                    <a:pt x="38359" y="3415178"/>
                    <a:pt x="23763" y="3413603"/>
                    <a:pt x="111005" y="3414038"/>
                  </a:cubicBezTo>
                  <a:cubicBezTo>
                    <a:pt x="111030" y="3415178"/>
                    <a:pt x="115580" y="3645214"/>
                    <a:pt x="115592" y="3646149"/>
                  </a:cubicBezTo>
                  <a:cubicBezTo>
                    <a:pt x="77866" y="3646213"/>
                    <a:pt x="61092" y="3646495"/>
                    <a:pt x="38859" y="3646700"/>
                  </a:cubicBezTo>
                  <a:cubicBezTo>
                    <a:pt x="38884" y="3661663"/>
                    <a:pt x="35886" y="3658640"/>
                    <a:pt x="53608" y="3658448"/>
                  </a:cubicBezTo>
                  <a:cubicBezTo>
                    <a:pt x="122602" y="3657704"/>
                    <a:pt x="115785" y="3657513"/>
                    <a:pt x="115823" y="3659767"/>
                  </a:cubicBezTo>
                  <a:cubicBezTo>
                    <a:pt x="117079" y="3739759"/>
                    <a:pt x="119475" y="3821084"/>
                    <a:pt x="119757" y="3890033"/>
                  </a:cubicBezTo>
                  <a:cubicBezTo>
                    <a:pt x="23725" y="3890123"/>
                    <a:pt x="39474" y="3887650"/>
                    <a:pt x="39525" y="3902472"/>
                  </a:cubicBezTo>
                  <a:cubicBezTo>
                    <a:pt x="62463" y="3902268"/>
                    <a:pt x="79071" y="3901973"/>
                    <a:pt x="119796" y="3901922"/>
                  </a:cubicBezTo>
                  <a:cubicBezTo>
                    <a:pt x="119988" y="4048186"/>
                    <a:pt x="121820" y="4066288"/>
                    <a:pt x="123422" y="4134071"/>
                  </a:cubicBezTo>
                  <a:cubicBezTo>
                    <a:pt x="82403" y="4134109"/>
                    <a:pt x="65500" y="4134481"/>
                    <a:pt x="40858" y="4134814"/>
                  </a:cubicBezTo>
                  <a:cubicBezTo>
                    <a:pt x="40973" y="4149111"/>
                    <a:pt x="37731" y="4146766"/>
                    <a:pt x="53621" y="4146536"/>
                  </a:cubicBezTo>
                  <a:cubicBezTo>
                    <a:pt x="145181" y="4145178"/>
                    <a:pt x="121641" y="4103081"/>
                    <a:pt x="125639" y="4359417"/>
                  </a:cubicBezTo>
                  <a:cubicBezTo>
                    <a:pt x="126075" y="4387422"/>
                    <a:pt x="139774" y="4380428"/>
                    <a:pt x="53531" y="4380671"/>
                  </a:cubicBezTo>
                  <a:cubicBezTo>
                    <a:pt x="41345" y="4380697"/>
                    <a:pt x="43433" y="4377635"/>
                    <a:pt x="43651" y="4392611"/>
                  </a:cubicBezTo>
                  <a:cubicBezTo>
                    <a:pt x="65128" y="4392572"/>
                    <a:pt x="80250" y="4392483"/>
                    <a:pt x="126139" y="4392483"/>
                  </a:cubicBezTo>
                  <a:cubicBezTo>
                    <a:pt x="126792" y="4439705"/>
                    <a:pt x="127484" y="4529138"/>
                    <a:pt x="129637" y="4623825"/>
                  </a:cubicBezTo>
                  <a:cubicBezTo>
                    <a:pt x="89412" y="4623838"/>
                    <a:pt x="73509" y="4624222"/>
                    <a:pt x="48021" y="4624735"/>
                  </a:cubicBezTo>
                  <a:cubicBezTo>
                    <a:pt x="48418" y="4641517"/>
                    <a:pt x="35437" y="4635727"/>
                    <a:pt x="129881" y="4635714"/>
                  </a:cubicBezTo>
                  <a:cubicBezTo>
                    <a:pt x="129906" y="4636675"/>
                    <a:pt x="134443" y="4869298"/>
                    <a:pt x="134468" y="4870361"/>
                  </a:cubicBezTo>
                  <a:cubicBezTo>
                    <a:pt x="100394" y="4870399"/>
                    <a:pt x="81326" y="4870092"/>
                    <a:pt x="54992" y="4869490"/>
                  </a:cubicBezTo>
                  <a:cubicBezTo>
                    <a:pt x="55479" y="4884286"/>
                    <a:pt x="42357" y="4882262"/>
                    <a:pt x="130406" y="4882262"/>
                  </a:cubicBezTo>
                  <a:cubicBezTo>
                    <a:pt x="135442" y="4882262"/>
                    <a:pt x="134661" y="4881737"/>
                    <a:pt x="134686" y="4883915"/>
                  </a:cubicBezTo>
                  <a:cubicBezTo>
                    <a:pt x="138684" y="5143313"/>
                    <a:pt x="141068" y="5115411"/>
                    <a:pt x="130406" y="5115411"/>
                  </a:cubicBezTo>
                  <a:cubicBezTo>
                    <a:pt x="51596" y="5115411"/>
                    <a:pt x="63040" y="5112029"/>
                    <a:pt x="63552" y="5127389"/>
                  </a:cubicBezTo>
                  <a:cubicBezTo>
                    <a:pt x="83402" y="5127338"/>
                    <a:pt x="101278" y="5127312"/>
                    <a:pt x="138454" y="5127312"/>
                  </a:cubicBezTo>
                  <a:cubicBezTo>
                    <a:pt x="142208" y="5290346"/>
                    <a:pt x="141158" y="5291794"/>
                    <a:pt x="141785" y="5358398"/>
                  </a:cubicBezTo>
                  <a:cubicBezTo>
                    <a:pt x="111351" y="5358308"/>
                    <a:pt x="89284" y="5358526"/>
                    <a:pt x="71241" y="5358846"/>
                  </a:cubicBezTo>
                  <a:cubicBezTo>
                    <a:pt x="71766" y="5374502"/>
                    <a:pt x="61361" y="5370274"/>
                    <a:pt x="130419" y="5370274"/>
                  </a:cubicBezTo>
                  <a:cubicBezTo>
                    <a:pt x="146206" y="5370274"/>
                    <a:pt x="141619" y="5343435"/>
                    <a:pt x="145374" y="5583629"/>
                  </a:cubicBezTo>
                  <a:cubicBezTo>
                    <a:pt x="145784" y="5609046"/>
                    <a:pt x="149679" y="5604704"/>
                    <a:pt x="130419" y="5604704"/>
                  </a:cubicBezTo>
                  <a:cubicBezTo>
                    <a:pt x="69242" y="5604704"/>
                    <a:pt x="79250" y="5600066"/>
                    <a:pt x="79788" y="5616272"/>
                  </a:cubicBezTo>
                  <a:cubicBezTo>
                    <a:pt x="101445" y="5616592"/>
                    <a:pt x="124050" y="5616644"/>
                    <a:pt x="145925" y="5616579"/>
                  </a:cubicBezTo>
                  <a:cubicBezTo>
                    <a:pt x="150346" y="5886098"/>
                    <a:pt x="156638" y="5850125"/>
                    <a:pt x="130419" y="5850125"/>
                  </a:cubicBezTo>
                  <a:cubicBezTo>
                    <a:pt x="79494" y="5850125"/>
                    <a:pt x="87426" y="5846256"/>
                    <a:pt x="87938" y="5862039"/>
                  </a:cubicBezTo>
                  <a:cubicBezTo>
                    <a:pt x="109505" y="5862001"/>
                    <a:pt x="128407" y="5862014"/>
                    <a:pt x="149090" y="5862014"/>
                  </a:cubicBezTo>
                  <a:cubicBezTo>
                    <a:pt x="149256" y="5903803"/>
                    <a:pt x="150128" y="5954702"/>
                    <a:pt x="151127" y="6011634"/>
                  </a:cubicBezTo>
                  <a:cubicBezTo>
                    <a:pt x="167389" y="6011506"/>
                    <a:pt x="160277" y="6030889"/>
                    <a:pt x="159585" y="5862014"/>
                  </a:cubicBezTo>
                  <a:lnTo>
                    <a:pt x="362440" y="5862026"/>
                  </a:lnTo>
                  <a:cubicBezTo>
                    <a:pt x="363311" y="5924006"/>
                    <a:pt x="363862" y="5966245"/>
                    <a:pt x="365387" y="6009930"/>
                  </a:cubicBezTo>
                  <a:cubicBezTo>
                    <a:pt x="380765" y="6009802"/>
                    <a:pt x="375267" y="6029967"/>
                    <a:pt x="372948" y="5862026"/>
                  </a:cubicBezTo>
                  <a:cubicBezTo>
                    <a:pt x="545727" y="5862039"/>
                    <a:pt x="498813" y="5860502"/>
                    <a:pt x="576649" y="5860220"/>
                  </a:cubicBezTo>
                  <a:cubicBezTo>
                    <a:pt x="578007" y="5916602"/>
                    <a:pt x="578148" y="5947374"/>
                    <a:pt x="579430" y="6008239"/>
                  </a:cubicBezTo>
                  <a:cubicBezTo>
                    <a:pt x="593487" y="6008124"/>
                    <a:pt x="589938" y="6019897"/>
                    <a:pt x="588579" y="5933576"/>
                  </a:cubicBezTo>
                  <a:cubicBezTo>
                    <a:pt x="587285" y="5851547"/>
                    <a:pt x="585517" y="5860194"/>
                    <a:pt x="591322" y="5860194"/>
                  </a:cubicBezTo>
                  <a:cubicBezTo>
                    <a:pt x="666005" y="5860194"/>
                    <a:pt x="667504" y="5861463"/>
                    <a:pt x="744943" y="5861463"/>
                  </a:cubicBezTo>
                  <a:cubicBezTo>
                    <a:pt x="802352" y="5861476"/>
                    <a:pt x="789358" y="5846922"/>
                    <a:pt x="790717" y="5933807"/>
                  </a:cubicBezTo>
                  <a:cubicBezTo>
                    <a:pt x="792024" y="6017629"/>
                    <a:pt x="789499" y="6006612"/>
                    <a:pt x="802955" y="6006497"/>
                  </a:cubicBezTo>
                  <a:cubicBezTo>
                    <a:pt x="801404" y="5961120"/>
                    <a:pt x="800584" y="5903278"/>
                    <a:pt x="800571" y="5861476"/>
                  </a:cubicBezTo>
                  <a:cubicBezTo>
                    <a:pt x="886121" y="5861501"/>
                    <a:pt x="926500" y="5861617"/>
                    <a:pt x="975516" y="5861219"/>
                  </a:cubicBezTo>
                  <a:cubicBezTo>
                    <a:pt x="1010256" y="5860938"/>
                    <a:pt x="1002798" y="5846525"/>
                    <a:pt x="1004157" y="5933794"/>
                  </a:cubicBezTo>
                  <a:cubicBezTo>
                    <a:pt x="1005438" y="6015708"/>
                    <a:pt x="1001901" y="6004934"/>
                    <a:pt x="1015844" y="6004831"/>
                  </a:cubicBezTo>
                  <a:cubicBezTo>
                    <a:pt x="1014947" y="5954215"/>
                    <a:pt x="1014152" y="5903060"/>
                    <a:pt x="1013575" y="5860976"/>
                  </a:cubicBezTo>
                  <a:cubicBezTo>
                    <a:pt x="1074829" y="5860745"/>
                    <a:pt x="1123986" y="5861130"/>
                    <a:pt x="1217494" y="5861091"/>
                  </a:cubicBezTo>
                  <a:cubicBezTo>
                    <a:pt x="1217686" y="5905661"/>
                    <a:pt x="1218647" y="5963567"/>
                    <a:pt x="1219609" y="6003256"/>
                  </a:cubicBezTo>
                  <a:cubicBezTo>
                    <a:pt x="1235960" y="6003140"/>
                    <a:pt x="1228643" y="6021678"/>
                    <a:pt x="1228002" y="5861066"/>
                  </a:cubicBezTo>
                  <a:cubicBezTo>
                    <a:pt x="1228950" y="5861066"/>
                    <a:pt x="1429384" y="5860182"/>
                    <a:pt x="1430409" y="5860169"/>
                  </a:cubicBezTo>
                  <a:cubicBezTo>
                    <a:pt x="1431729" y="5930310"/>
                    <a:pt x="1431818" y="5952255"/>
                    <a:pt x="1432946" y="6001590"/>
                  </a:cubicBezTo>
                  <a:cubicBezTo>
                    <a:pt x="1447567" y="6001488"/>
                    <a:pt x="1443890" y="6021909"/>
                    <a:pt x="1440929" y="5860105"/>
                  </a:cubicBezTo>
                  <a:cubicBezTo>
                    <a:pt x="1584081" y="5859131"/>
                    <a:pt x="1572369" y="5861002"/>
                    <a:pt x="1645143" y="5861347"/>
                  </a:cubicBezTo>
                  <a:cubicBezTo>
                    <a:pt x="1646578" y="5905136"/>
                    <a:pt x="1647373" y="5958801"/>
                    <a:pt x="1647578" y="5999938"/>
                  </a:cubicBezTo>
                  <a:cubicBezTo>
                    <a:pt x="1661225" y="5999835"/>
                    <a:pt x="1658560" y="6010865"/>
                    <a:pt x="1657355" y="5933576"/>
                  </a:cubicBezTo>
                  <a:cubicBezTo>
                    <a:pt x="1656048" y="5850420"/>
                    <a:pt x="1651332" y="5861411"/>
                    <a:pt x="1667094" y="5861411"/>
                  </a:cubicBezTo>
                  <a:cubicBezTo>
                    <a:pt x="1805223" y="5861527"/>
                    <a:pt x="1828738" y="5861591"/>
                    <a:pt x="1858583" y="5861463"/>
                  </a:cubicBezTo>
                  <a:cubicBezTo>
                    <a:pt x="1859506" y="5919510"/>
                    <a:pt x="1860198" y="5958507"/>
                    <a:pt x="1860569" y="5998310"/>
                  </a:cubicBezTo>
                  <a:cubicBezTo>
                    <a:pt x="1874217" y="5998208"/>
                    <a:pt x="1871410" y="6009110"/>
                    <a:pt x="1870231" y="5933576"/>
                  </a:cubicBezTo>
                  <a:cubicBezTo>
                    <a:pt x="1868886" y="5848895"/>
                    <a:pt x="1859531" y="5861540"/>
                    <a:pt x="1897732" y="5861181"/>
                  </a:cubicBezTo>
                  <a:cubicBezTo>
                    <a:pt x="1971121" y="5860489"/>
                    <a:pt x="2013101" y="5860796"/>
                    <a:pt x="2051366" y="5861360"/>
                  </a:cubicBezTo>
                  <a:cubicBezTo>
                    <a:pt x="2078123" y="5861757"/>
                    <a:pt x="2071075" y="5848075"/>
                    <a:pt x="2072420" y="5933807"/>
                  </a:cubicBezTo>
                  <a:cubicBezTo>
                    <a:pt x="2073573" y="6007470"/>
                    <a:pt x="2070729" y="5996696"/>
                    <a:pt x="2084184" y="5996594"/>
                  </a:cubicBezTo>
                  <a:cubicBezTo>
                    <a:pt x="2083236" y="5960210"/>
                    <a:pt x="2082287" y="5905379"/>
                    <a:pt x="2082313" y="5861745"/>
                  </a:cubicBezTo>
                  <a:cubicBezTo>
                    <a:pt x="2200861" y="5862808"/>
                    <a:pt x="2191942" y="5859887"/>
                    <a:pt x="2284758" y="5859887"/>
                  </a:cubicBezTo>
                  <a:cubicBezTo>
                    <a:pt x="2284938" y="5902868"/>
                    <a:pt x="2285834" y="5958276"/>
                    <a:pt x="2286693" y="5995044"/>
                  </a:cubicBezTo>
                  <a:cubicBezTo>
                    <a:pt x="2302763" y="5994916"/>
                    <a:pt x="2295894" y="6013658"/>
                    <a:pt x="2295266" y="5859900"/>
                  </a:cubicBezTo>
                  <a:cubicBezTo>
                    <a:pt x="2315206" y="5859925"/>
                    <a:pt x="2231885" y="5859567"/>
                    <a:pt x="2499428" y="5860861"/>
                  </a:cubicBezTo>
                  <a:cubicBezTo>
                    <a:pt x="2500197" y="5898692"/>
                    <a:pt x="2501158" y="5954817"/>
                    <a:pt x="2501440" y="5993404"/>
                  </a:cubicBezTo>
                  <a:cubicBezTo>
                    <a:pt x="2515164" y="5993301"/>
                    <a:pt x="2512307" y="6003678"/>
                    <a:pt x="2511218" y="5933589"/>
                  </a:cubicBezTo>
                  <a:cubicBezTo>
                    <a:pt x="2509962" y="5852854"/>
                    <a:pt x="2508744" y="5860912"/>
                    <a:pt x="2512538" y="5860925"/>
                  </a:cubicBezTo>
                  <a:cubicBezTo>
                    <a:pt x="2753926" y="5862219"/>
                    <a:pt x="2712497" y="5838492"/>
                    <a:pt x="2714022" y="5933794"/>
                  </a:cubicBezTo>
                  <a:cubicBezTo>
                    <a:pt x="2715072" y="6001449"/>
                    <a:pt x="2711779" y="5991790"/>
                    <a:pt x="2725529" y="5991687"/>
                  </a:cubicBezTo>
                  <a:cubicBezTo>
                    <a:pt x="2724440" y="5935498"/>
                    <a:pt x="2724350" y="5914898"/>
                    <a:pt x="2723171" y="5860233"/>
                  </a:cubicBezTo>
                  <a:cubicBezTo>
                    <a:pt x="2819921" y="5859990"/>
                    <a:pt x="2815167" y="5861719"/>
                    <a:pt x="2926154" y="5861463"/>
                  </a:cubicBezTo>
                  <a:cubicBezTo>
                    <a:pt x="2927410" y="5918216"/>
                    <a:pt x="2927436" y="5938470"/>
                    <a:pt x="2928499" y="5990124"/>
                  </a:cubicBezTo>
                  <a:cubicBezTo>
                    <a:pt x="2942352" y="5990022"/>
                    <a:pt x="2939059" y="5999502"/>
                    <a:pt x="2937995" y="5933589"/>
                  </a:cubicBezTo>
                  <a:cubicBezTo>
                    <a:pt x="2936650" y="5846948"/>
                    <a:pt x="2926846" y="5861553"/>
                    <a:pt x="2973709" y="5861245"/>
                  </a:cubicBezTo>
                  <a:cubicBezTo>
                    <a:pt x="3019176" y="5860938"/>
                    <a:pt x="3056338" y="5860809"/>
                    <a:pt x="3127421" y="5861194"/>
                  </a:cubicBezTo>
                  <a:cubicBezTo>
                    <a:pt x="3144579" y="5861284"/>
                    <a:pt x="3139787" y="5848344"/>
                    <a:pt x="3141145" y="5933807"/>
                  </a:cubicBezTo>
                  <a:cubicBezTo>
                    <a:pt x="3142209" y="5999425"/>
                    <a:pt x="3138531" y="5988523"/>
                    <a:pt x="3152524" y="5988420"/>
                  </a:cubicBezTo>
                  <a:cubicBezTo>
                    <a:pt x="3151794" y="5943556"/>
                    <a:pt x="3151115" y="5904572"/>
                    <a:pt x="3150666" y="5861309"/>
                  </a:cubicBezTo>
                  <a:cubicBezTo>
                    <a:pt x="3298662" y="5861886"/>
                    <a:pt x="3258322" y="5860143"/>
                    <a:pt x="3353227" y="5860067"/>
                  </a:cubicBezTo>
                  <a:cubicBezTo>
                    <a:pt x="3355123" y="6006561"/>
                    <a:pt x="3351150" y="5986883"/>
                    <a:pt x="3365759" y="5986768"/>
                  </a:cubicBezTo>
                  <a:cubicBezTo>
                    <a:pt x="3364952" y="5949257"/>
                    <a:pt x="3364234" y="5898025"/>
                    <a:pt x="3363747" y="5860067"/>
                  </a:cubicBezTo>
                  <a:cubicBezTo>
                    <a:pt x="3430947" y="5860092"/>
                    <a:pt x="3417914" y="5860643"/>
                    <a:pt x="3566948" y="5860592"/>
                  </a:cubicBezTo>
                  <a:cubicBezTo>
                    <a:pt x="3569127" y="6004357"/>
                    <a:pt x="3564513" y="5985153"/>
                    <a:pt x="3579430" y="5985026"/>
                  </a:cubicBezTo>
                  <a:cubicBezTo>
                    <a:pt x="3578700" y="5946579"/>
                    <a:pt x="3578238" y="5913655"/>
                    <a:pt x="3577443" y="5860579"/>
                  </a:cubicBezTo>
                  <a:cubicBezTo>
                    <a:pt x="3678166" y="5860540"/>
                    <a:pt x="3701245" y="5860592"/>
                    <a:pt x="3742649" y="5860374"/>
                  </a:cubicBezTo>
                  <a:cubicBezTo>
                    <a:pt x="3790294" y="5860118"/>
                    <a:pt x="3779133" y="5845500"/>
                    <a:pt x="3780504" y="5933833"/>
                  </a:cubicBezTo>
                  <a:cubicBezTo>
                    <a:pt x="3781414" y="5992405"/>
                    <a:pt x="3778095" y="5983347"/>
                    <a:pt x="3791909" y="5983232"/>
                  </a:cubicBezTo>
                  <a:cubicBezTo>
                    <a:pt x="3788820" y="5840850"/>
                    <a:pt x="3781824" y="5860207"/>
                    <a:pt x="3819601" y="5860207"/>
                  </a:cubicBezTo>
                  <a:close/>
                  <a:moveTo>
                    <a:pt x="3766216" y="4883966"/>
                  </a:moveTo>
                  <a:cubicBezTo>
                    <a:pt x="3770303" y="5151538"/>
                    <a:pt x="3778005" y="5114988"/>
                    <a:pt x="3742662" y="5114745"/>
                  </a:cubicBezTo>
                  <a:cubicBezTo>
                    <a:pt x="3529030" y="5113297"/>
                    <a:pt x="3565488" y="5128926"/>
                    <a:pt x="3564398" y="5058709"/>
                  </a:cubicBezTo>
                  <a:cubicBezTo>
                    <a:pt x="3561079" y="4846263"/>
                    <a:pt x="3551699" y="4881225"/>
                    <a:pt x="3588644" y="4881929"/>
                  </a:cubicBezTo>
                  <a:cubicBezTo>
                    <a:pt x="3719852" y="4884402"/>
                    <a:pt x="3766151" y="4880354"/>
                    <a:pt x="3766216" y="4883966"/>
                  </a:cubicBezTo>
                  <a:close/>
                  <a:moveTo>
                    <a:pt x="3765985" y="4870528"/>
                  </a:moveTo>
                  <a:cubicBezTo>
                    <a:pt x="3591066" y="4870950"/>
                    <a:pt x="3655523" y="4870797"/>
                    <a:pt x="3561861" y="4869592"/>
                  </a:cubicBezTo>
                  <a:cubicBezTo>
                    <a:pt x="3560913" y="4802411"/>
                    <a:pt x="3561605" y="4717794"/>
                    <a:pt x="3558568" y="4635765"/>
                  </a:cubicBezTo>
                  <a:cubicBezTo>
                    <a:pt x="3736332" y="4635854"/>
                    <a:pt x="3684394" y="4635714"/>
                    <a:pt x="3761500" y="4636828"/>
                  </a:cubicBezTo>
                  <a:cubicBezTo>
                    <a:pt x="3761999" y="4749104"/>
                    <a:pt x="3764690" y="4796210"/>
                    <a:pt x="3765985" y="4870528"/>
                  </a:cubicBezTo>
                  <a:close/>
                  <a:moveTo>
                    <a:pt x="3761461" y="4624901"/>
                  </a:moveTo>
                  <a:cubicBezTo>
                    <a:pt x="3549674" y="4621724"/>
                    <a:pt x="3558234" y="4626938"/>
                    <a:pt x="3558030" y="4621275"/>
                  </a:cubicBezTo>
                  <a:cubicBezTo>
                    <a:pt x="3555671" y="4561384"/>
                    <a:pt x="3555031" y="4508500"/>
                    <a:pt x="3554762" y="4446712"/>
                  </a:cubicBezTo>
                  <a:cubicBezTo>
                    <a:pt x="3554480" y="4380607"/>
                    <a:pt x="3545228" y="4391727"/>
                    <a:pt x="3588720" y="4391612"/>
                  </a:cubicBezTo>
                  <a:cubicBezTo>
                    <a:pt x="3650384" y="4391445"/>
                    <a:pt x="3693736" y="4391343"/>
                    <a:pt x="3742560" y="4392124"/>
                  </a:cubicBezTo>
                  <a:cubicBezTo>
                    <a:pt x="3763460" y="4392470"/>
                    <a:pt x="3760385" y="4359687"/>
                    <a:pt x="3761461" y="4624901"/>
                  </a:cubicBezTo>
                  <a:close/>
                  <a:moveTo>
                    <a:pt x="1640927" y="4883761"/>
                  </a:moveTo>
                  <a:cubicBezTo>
                    <a:pt x="1640863" y="4880174"/>
                    <a:pt x="1617361" y="4879367"/>
                    <a:pt x="1843654" y="4880674"/>
                  </a:cubicBezTo>
                  <a:cubicBezTo>
                    <a:pt x="1845205" y="4970390"/>
                    <a:pt x="1843821" y="5010129"/>
                    <a:pt x="1846486" y="5114681"/>
                  </a:cubicBezTo>
                  <a:cubicBezTo>
                    <a:pt x="1732385" y="5114783"/>
                    <a:pt x="1706205" y="5116320"/>
                    <a:pt x="1642695" y="5115744"/>
                  </a:cubicBezTo>
                  <a:cubicBezTo>
                    <a:pt x="1639838" y="4955555"/>
                    <a:pt x="1642452" y="4981586"/>
                    <a:pt x="1640927" y="4883761"/>
                  </a:cubicBezTo>
                  <a:close/>
                  <a:moveTo>
                    <a:pt x="354982" y="4637417"/>
                  </a:moveTo>
                  <a:cubicBezTo>
                    <a:pt x="562719" y="4637417"/>
                    <a:pt x="468750" y="4636828"/>
                    <a:pt x="557465" y="4636187"/>
                  </a:cubicBezTo>
                  <a:cubicBezTo>
                    <a:pt x="557645" y="4686228"/>
                    <a:pt x="558414" y="4709403"/>
                    <a:pt x="559413" y="4796543"/>
                  </a:cubicBezTo>
                  <a:cubicBezTo>
                    <a:pt x="560528" y="4893677"/>
                    <a:pt x="601612" y="4867632"/>
                    <a:pt x="360825" y="4868939"/>
                  </a:cubicBezTo>
                  <a:cubicBezTo>
                    <a:pt x="351830" y="4868990"/>
                    <a:pt x="361710" y="4860996"/>
                    <a:pt x="354982" y="4637417"/>
                  </a:cubicBezTo>
                  <a:close/>
                  <a:moveTo>
                    <a:pt x="343910" y="3902076"/>
                  </a:moveTo>
                  <a:cubicBezTo>
                    <a:pt x="431754" y="3903382"/>
                    <a:pt x="407163" y="3903139"/>
                    <a:pt x="545420" y="3902703"/>
                  </a:cubicBezTo>
                  <a:cubicBezTo>
                    <a:pt x="550430" y="4144345"/>
                    <a:pt x="543920" y="3861413"/>
                    <a:pt x="550430" y="4134430"/>
                  </a:cubicBezTo>
                  <a:cubicBezTo>
                    <a:pt x="477515" y="4135390"/>
                    <a:pt x="522187" y="4136684"/>
                    <a:pt x="346319" y="4135839"/>
                  </a:cubicBezTo>
                  <a:cubicBezTo>
                    <a:pt x="345858" y="4047314"/>
                    <a:pt x="347767" y="4113817"/>
                    <a:pt x="343910" y="3902076"/>
                  </a:cubicBezTo>
                  <a:close/>
                  <a:moveTo>
                    <a:pt x="329519" y="2960168"/>
                  </a:moveTo>
                  <a:cubicBezTo>
                    <a:pt x="328750" y="2910564"/>
                    <a:pt x="295971" y="2924643"/>
                    <a:pt x="514511" y="2923170"/>
                  </a:cubicBezTo>
                  <a:cubicBezTo>
                    <a:pt x="538730" y="2923016"/>
                    <a:pt x="529440" y="2891244"/>
                    <a:pt x="533259" y="3135257"/>
                  </a:cubicBezTo>
                  <a:cubicBezTo>
                    <a:pt x="533669" y="3160648"/>
                    <a:pt x="561656" y="3157548"/>
                    <a:pt x="360877" y="3155396"/>
                  </a:cubicBezTo>
                  <a:cubicBezTo>
                    <a:pt x="318294" y="3154922"/>
                    <a:pt x="333056" y="3186258"/>
                    <a:pt x="329519" y="2960168"/>
                  </a:cubicBezTo>
                  <a:close/>
                  <a:moveTo>
                    <a:pt x="309618" y="1736469"/>
                  </a:moveTo>
                  <a:cubicBezTo>
                    <a:pt x="308888" y="1689734"/>
                    <a:pt x="271456" y="1697728"/>
                    <a:pt x="511961" y="1699649"/>
                  </a:cubicBezTo>
                  <a:cubicBezTo>
                    <a:pt x="516164" y="1949542"/>
                    <a:pt x="515741" y="1932567"/>
                    <a:pt x="514588" y="1932542"/>
                  </a:cubicBezTo>
                  <a:cubicBezTo>
                    <a:pt x="282695" y="1927866"/>
                    <a:pt x="311476" y="1946736"/>
                    <a:pt x="310913" y="1911263"/>
                  </a:cubicBezTo>
                  <a:cubicBezTo>
                    <a:pt x="309567" y="1822418"/>
                    <a:pt x="311002" y="1822918"/>
                    <a:pt x="309618" y="1736469"/>
                  </a:cubicBezTo>
                  <a:close/>
                  <a:moveTo>
                    <a:pt x="504900" y="1209422"/>
                  </a:moveTo>
                  <a:cubicBezTo>
                    <a:pt x="505169" y="1226140"/>
                    <a:pt x="508129" y="1441712"/>
                    <a:pt x="508129" y="1442621"/>
                  </a:cubicBezTo>
                  <a:cubicBezTo>
                    <a:pt x="265459" y="1438227"/>
                    <a:pt x="305838" y="1462043"/>
                    <a:pt x="304672" y="1386868"/>
                  </a:cubicBezTo>
                  <a:cubicBezTo>
                    <a:pt x="303301" y="1299240"/>
                    <a:pt x="301942" y="1299471"/>
                    <a:pt x="300571" y="1212202"/>
                  </a:cubicBezTo>
                  <a:cubicBezTo>
                    <a:pt x="300456" y="1205117"/>
                    <a:pt x="289935" y="1210959"/>
                    <a:pt x="504900" y="1209422"/>
                  </a:cubicBezTo>
                  <a:close/>
                  <a:moveTo>
                    <a:pt x="300328" y="1196918"/>
                  </a:moveTo>
                  <a:cubicBezTo>
                    <a:pt x="298521" y="1083668"/>
                    <a:pt x="296957" y="1025301"/>
                    <a:pt x="297047" y="965384"/>
                  </a:cubicBezTo>
                  <a:cubicBezTo>
                    <a:pt x="373448" y="965448"/>
                    <a:pt x="369437" y="966101"/>
                    <a:pt x="500082" y="965858"/>
                  </a:cubicBezTo>
                  <a:cubicBezTo>
                    <a:pt x="500274" y="1081080"/>
                    <a:pt x="503196" y="1113095"/>
                    <a:pt x="504708" y="1197507"/>
                  </a:cubicBezTo>
                  <a:cubicBezTo>
                    <a:pt x="395104" y="1198327"/>
                    <a:pt x="369193" y="1197046"/>
                    <a:pt x="300328" y="1196918"/>
                  </a:cubicBezTo>
                  <a:close/>
                  <a:moveTo>
                    <a:pt x="508257" y="1454523"/>
                  </a:moveTo>
                  <a:cubicBezTo>
                    <a:pt x="509513" y="1574947"/>
                    <a:pt x="510282" y="1602516"/>
                    <a:pt x="511756" y="1687761"/>
                  </a:cubicBezTo>
                  <a:cubicBezTo>
                    <a:pt x="461151" y="1687364"/>
                    <a:pt x="410969" y="1687415"/>
                    <a:pt x="360813" y="1687684"/>
                  </a:cubicBezTo>
                  <a:cubicBezTo>
                    <a:pt x="295022" y="1688043"/>
                    <a:pt x="308772" y="1728628"/>
                    <a:pt x="305851" y="1474290"/>
                  </a:cubicBezTo>
                  <a:cubicBezTo>
                    <a:pt x="305543" y="1447259"/>
                    <a:pt x="273084" y="1450423"/>
                    <a:pt x="508257" y="1454523"/>
                  </a:cubicBezTo>
                  <a:close/>
                  <a:moveTo>
                    <a:pt x="2214534" y="1387085"/>
                  </a:moveTo>
                  <a:cubicBezTo>
                    <a:pt x="2215675" y="1459955"/>
                    <a:pt x="2249672" y="1439444"/>
                    <a:pt x="2051378" y="1441827"/>
                  </a:cubicBezTo>
                  <a:cubicBezTo>
                    <a:pt x="2003811" y="1442403"/>
                    <a:pt x="2014101" y="1453101"/>
                    <a:pt x="2013063" y="1386855"/>
                  </a:cubicBezTo>
                  <a:cubicBezTo>
                    <a:pt x="2011692" y="1299381"/>
                    <a:pt x="2010141" y="1299317"/>
                    <a:pt x="2008783" y="1212189"/>
                  </a:cubicBezTo>
                  <a:cubicBezTo>
                    <a:pt x="2008680" y="1205681"/>
                    <a:pt x="1996212" y="1211907"/>
                    <a:pt x="2205180" y="1209652"/>
                  </a:cubicBezTo>
                  <a:cubicBezTo>
                    <a:pt x="2219891" y="1209498"/>
                    <a:pt x="2211446" y="1189782"/>
                    <a:pt x="2214534" y="1387085"/>
                  </a:cubicBezTo>
                  <a:close/>
                  <a:moveTo>
                    <a:pt x="2428961" y="1441929"/>
                  </a:moveTo>
                  <a:cubicBezTo>
                    <a:pt x="2366349" y="1441904"/>
                    <a:pt x="2443903" y="1441840"/>
                    <a:pt x="2226106" y="1441494"/>
                  </a:cubicBezTo>
                  <a:cubicBezTo>
                    <a:pt x="2223030" y="1319635"/>
                    <a:pt x="2225657" y="1309860"/>
                    <a:pt x="2224068" y="1209460"/>
                  </a:cubicBezTo>
                  <a:cubicBezTo>
                    <a:pt x="2345269" y="1208320"/>
                    <a:pt x="2427179" y="1211215"/>
                    <a:pt x="2427192" y="1212342"/>
                  </a:cubicBezTo>
                  <a:cubicBezTo>
                    <a:pt x="2428704" y="1308669"/>
                    <a:pt x="2425642" y="1323517"/>
                    <a:pt x="2428961" y="1441929"/>
                  </a:cubicBezTo>
                  <a:close/>
                  <a:moveTo>
                    <a:pt x="3279491" y="1197712"/>
                  </a:moveTo>
                  <a:cubicBezTo>
                    <a:pt x="3034912" y="1197802"/>
                    <a:pt x="3077303" y="1211433"/>
                    <a:pt x="3076572" y="1124843"/>
                  </a:cubicBezTo>
                  <a:cubicBezTo>
                    <a:pt x="3076188" y="1072535"/>
                    <a:pt x="3075265" y="1013669"/>
                    <a:pt x="3074201" y="964987"/>
                  </a:cubicBezTo>
                  <a:cubicBezTo>
                    <a:pt x="3129612" y="964705"/>
                    <a:pt x="3191494" y="961950"/>
                    <a:pt x="3276903" y="964487"/>
                  </a:cubicBezTo>
                  <a:cubicBezTo>
                    <a:pt x="3280529" y="1059186"/>
                    <a:pt x="3278659" y="1133093"/>
                    <a:pt x="3279491" y="1197712"/>
                  </a:cubicBezTo>
                  <a:close/>
                  <a:moveTo>
                    <a:pt x="3285540" y="1561879"/>
                  </a:moveTo>
                  <a:cubicBezTo>
                    <a:pt x="3287744" y="1704748"/>
                    <a:pt x="3290102" y="1687236"/>
                    <a:pt x="3281119" y="1687440"/>
                  </a:cubicBezTo>
                  <a:cubicBezTo>
                    <a:pt x="3227541" y="1688594"/>
                    <a:pt x="3181639" y="1688606"/>
                    <a:pt x="3127523" y="1687440"/>
                  </a:cubicBezTo>
                  <a:cubicBezTo>
                    <a:pt x="3068499" y="1686172"/>
                    <a:pt x="3088772" y="1724324"/>
                    <a:pt x="3081455" y="1474175"/>
                  </a:cubicBezTo>
                  <a:cubicBezTo>
                    <a:pt x="3080801" y="1451807"/>
                    <a:pt x="3048085" y="1451461"/>
                    <a:pt x="3281157" y="1454292"/>
                  </a:cubicBezTo>
                  <a:cubicBezTo>
                    <a:pt x="3287590" y="1454369"/>
                    <a:pt x="3283656" y="1441494"/>
                    <a:pt x="3285540" y="1561879"/>
                  </a:cubicBezTo>
                  <a:close/>
                  <a:moveTo>
                    <a:pt x="3511820" y="4135045"/>
                  </a:moveTo>
                  <a:cubicBezTo>
                    <a:pt x="3302429" y="4135045"/>
                    <a:pt x="3335952" y="4144602"/>
                    <a:pt x="3335555" y="4096957"/>
                  </a:cubicBezTo>
                  <a:cubicBezTo>
                    <a:pt x="3333684" y="3872495"/>
                    <a:pt x="3324496" y="3903446"/>
                    <a:pt x="3358083" y="3903446"/>
                  </a:cubicBezTo>
                  <a:cubicBezTo>
                    <a:pt x="3562015" y="3903446"/>
                    <a:pt x="3536514" y="3891160"/>
                    <a:pt x="3536719" y="3922137"/>
                  </a:cubicBezTo>
                  <a:cubicBezTo>
                    <a:pt x="3537988" y="4167136"/>
                    <a:pt x="3553045" y="4135045"/>
                    <a:pt x="3511820" y="4135045"/>
                  </a:cubicBezTo>
                  <a:close/>
                  <a:moveTo>
                    <a:pt x="3539781" y="4146895"/>
                  </a:moveTo>
                  <a:cubicBezTo>
                    <a:pt x="3541703" y="4270291"/>
                    <a:pt x="3542870" y="4318858"/>
                    <a:pt x="3543690" y="4379800"/>
                  </a:cubicBezTo>
                  <a:cubicBezTo>
                    <a:pt x="3415480" y="4379941"/>
                    <a:pt x="3423643" y="4380812"/>
                    <a:pt x="3340489" y="4380620"/>
                  </a:cubicBezTo>
                  <a:cubicBezTo>
                    <a:pt x="3337695" y="4224683"/>
                    <a:pt x="3337349" y="4248217"/>
                    <a:pt x="3336055" y="4146779"/>
                  </a:cubicBezTo>
                  <a:cubicBezTo>
                    <a:pt x="3399192" y="4146639"/>
                    <a:pt x="3480604" y="4147100"/>
                    <a:pt x="3539781" y="4146895"/>
                  </a:cubicBezTo>
                  <a:close/>
                  <a:moveTo>
                    <a:pt x="3511820" y="3889867"/>
                  </a:moveTo>
                  <a:cubicBezTo>
                    <a:pt x="3296945" y="3889867"/>
                    <a:pt x="3333954" y="3910134"/>
                    <a:pt x="3332774" y="3834536"/>
                  </a:cubicBezTo>
                  <a:cubicBezTo>
                    <a:pt x="3329455" y="3622512"/>
                    <a:pt x="3318909" y="3658012"/>
                    <a:pt x="3358083" y="3658012"/>
                  </a:cubicBezTo>
                  <a:cubicBezTo>
                    <a:pt x="3546881" y="3658012"/>
                    <a:pt x="3532452" y="3654988"/>
                    <a:pt x="3532516" y="3659844"/>
                  </a:cubicBezTo>
                  <a:cubicBezTo>
                    <a:pt x="3536642" y="3925789"/>
                    <a:pt x="3546355" y="3889867"/>
                    <a:pt x="3511820" y="3889867"/>
                  </a:cubicBezTo>
                  <a:close/>
                  <a:moveTo>
                    <a:pt x="3328251" y="3572152"/>
                  </a:moveTo>
                  <a:cubicBezTo>
                    <a:pt x="3326969" y="3510800"/>
                    <a:pt x="3326111" y="3453624"/>
                    <a:pt x="3325714" y="3412552"/>
                  </a:cubicBezTo>
                  <a:cubicBezTo>
                    <a:pt x="3368886" y="3412526"/>
                    <a:pt x="3335107" y="3412526"/>
                    <a:pt x="3511820" y="3412591"/>
                  </a:cubicBezTo>
                  <a:cubicBezTo>
                    <a:pt x="3534771" y="3412591"/>
                    <a:pt x="3527800" y="3376553"/>
                    <a:pt x="3532298" y="3645342"/>
                  </a:cubicBezTo>
                  <a:cubicBezTo>
                    <a:pt x="3289243" y="3644599"/>
                    <a:pt x="3330301" y="3669978"/>
                    <a:pt x="3328251" y="3572152"/>
                  </a:cubicBezTo>
                  <a:close/>
                  <a:moveTo>
                    <a:pt x="3511820" y="3400689"/>
                  </a:moveTo>
                  <a:cubicBezTo>
                    <a:pt x="3333761" y="3400625"/>
                    <a:pt x="3368437" y="3400638"/>
                    <a:pt x="3325598" y="3400651"/>
                  </a:cubicBezTo>
                  <a:cubicBezTo>
                    <a:pt x="3324624" y="3283621"/>
                    <a:pt x="3322369" y="3213609"/>
                    <a:pt x="3321510" y="3168668"/>
                  </a:cubicBezTo>
                  <a:cubicBezTo>
                    <a:pt x="3471915" y="3168207"/>
                    <a:pt x="3439866" y="3166606"/>
                    <a:pt x="3524237" y="3166862"/>
                  </a:cubicBezTo>
                  <a:cubicBezTo>
                    <a:pt x="3529568" y="3428527"/>
                    <a:pt x="3536129" y="3400689"/>
                    <a:pt x="3511820" y="3400689"/>
                  </a:cubicBezTo>
                  <a:close/>
                  <a:moveTo>
                    <a:pt x="2693185" y="3902780"/>
                  </a:moveTo>
                  <a:cubicBezTo>
                    <a:pt x="2924232" y="3904471"/>
                    <a:pt x="2894541" y="3890712"/>
                    <a:pt x="2895425" y="3921971"/>
                  </a:cubicBezTo>
                  <a:cubicBezTo>
                    <a:pt x="2897873" y="4009009"/>
                    <a:pt x="2899321" y="4135211"/>
                    <a:pt x="2896796" y="4135211"/>
                  </a:cubicBezTo>
                  <a:cubicBezTo>
                    <a:pt x="2820421" y="4135211"/>
                    <a:pt x="2818435" y="4136300"/>
                    <a:pt x="2743047" y="4136300"/>
                  </a:cubicBezTo>
                  <a:cubicBezTo>
                    <a:pt x="2676744" y="4136313"/>
                    <a:pt x="2698977" y="4178359"/>
                    <a:pt x="2693185" y="3902780"/>
                  </a:cubicBezTo>
                  <a:close/>
                  <a:moveTo>
                    <a:pt x="1838720" y="3901691"/>
                  </a:moveTo>
                  <a:cubicBezTo>
                    <a:pt x="2073766" y="3902678"/>
                    <a:pt x="2040691" y="3897117"/>
                    <a:pt x="2041498" y="3922317"/>
                  </a:cubicBezTo>
                  <a:cubicBezTo>
                    <a:pt x="2042844" y="3965093"/>
                    <a:pt x="2043972" y="4010841"/>
                    <a:pt x="2044510" y="4097034"/>
                  </a:cubicBezTo>
                  <a:cubicBezTo>
                    <a:pt x="2044856" y="4151840"/>
                    <a:pt x="2076329" y="4135787"/>
                    <a:pt x="1841642" y="4134455"/>
                  </a:cubicBezTo>
                  <a:cubicBezTo>
                    <a:pt x="1841258" y="4066211"/>
                    <a:pt x="1842718" y="4075422"/>
                    <a:pt x="1838720" y="3901691"/>
                  </a:cubicBezTo>
                  <a:close/>
                  <a:moveTo>
                    <a:pt x="553864" y="3659601"/>
                  </a:moveTo>
                  <a:cubicBezTo>
                    <a:pt x="553839" y="3658204"/>
                    <a:pt x="537769" y="3656756"/>
                    <a:pt x="744969" y="3656756"/>
                  </a:cubicBezTo>
                  <a:cubicBezTo>
                    <a:pt x="758770" y="3656756"/>
                    <a:pt x="755118" y="3629456"/>
                    <a:pt x="758334" y="3834753"/>
                  </a:cubicBezTo>
                  <a:cubicBezTo>
                    <a:pt x="759462" y="3907802"/>
                    <a:pt x="794343" y="3890738"/>
                    <a:pt x="591347" y="3890738"/>
                  </a:cubicBezTo>
                  <a:cubicBezTo>
                    <a:pt x="539166" y="3890738"/>
                    <a:pt x="558029" y="3925917"/>
                    <a:pt x="553864" y="3659601"/>
                  </a:cubicBezTo>
                  <a:close/>
                  <a:moveTo>
                    <a:pt x="730091" y="1943841"/>
                  </a:moveTo>
                  <a:cubicBezTo>
                    <a:pt x="730629" y="2007410"/>
                    <a:pt x="731859" y="2174017"/>
                    <a:pt x="731898" y="2176913"/>
                  </a:cubicBezTo>
                  <a:cubicBezTo>
                    <a:pt x="565859" y="2177054"/>
                    <a:pt x="557107" y="2177015"/>
                    <a:pt x="529030" y="2177400"/>
                  </a:cubicBezTo>
                  <a:cubicBezTo>
                    <a:pt x="525583" y="2000556"/>
                    <a:pt x="527159" y="2028548"/>
                    <a:pt x="526172" y="1944674"/>
                  </a:cubicBezTo>
                  <a:cubicBezTo>
                    <a:pt x="613888" y="1946301"/>
                    <a:pt x="673438" y="1943995"/>
                    <a:pt x="730091" y="1943841"/>
                  </a:cubicBezTo>
                  <a:close/>
                  <a:moveTo>
                    <a:pt x="526031" y="1932772"/>
                  </a:moveTo>
                  <a:cubicBezTo>
                    <a:pt x="522302" y="1651582"/>
                    <a:pt x="502542" y="1699995"/>
                    <a:pt x="591360" y="1699995"/>
                  </a:cubicBezTo>
                  <a:cubicBezTo>
                    <a:pt x="663647" y="1699995"/>
                    <a:pt x="666133" y="1699227"/>
                    <a:pt x="725119" y="1699073"/>
                  </a:cubicBezTo>
                  <a:cubicBezTo>
                    <a:pt x="729565" y="1914875"/>
                    <a:pt x="729232" y="1867820"/>
                    <a:pt x="729963" y="1931965"/>
                  </a:cubicBezTo>
                  <a:cubicBezTo>
                    <a:pt x="667684" y="1932106"/>
                    <a:pt x="613042" y="1934399"/>
                    <a:pt x="526031" y="1932772"/>
                  </a:cubicBezTo>
                  <a:close/>
                  <a:moveTo>
                    <a:pt x="732064" y="2188801"/>
                  </a:moveTo>
                  <a:cubicBezTo>
                    <a:pt x="734576" y="2366657"/>
                    <a:pt x="734884" y="2323817"/>
                    <a:pt x="736588" y="2420681"/>
                  </a:cubicBezTo>
                  <a:cubicBezTo>
                    <a:pt x="735678" y="2420681"/>
                    <a:pt x="547342" y="2421668"/>
                    <a:pt x="533976" y="2421860"/>
                  </a:cubicBezTo>
                  <a:cubicBezTo>
                    <a:pt x="532874" y="2356344"/>
                    <a:pt x="534284" y="2449993"/>
                    <a:pt x="529273" y="2189288"/>
                  </a:cubicBezTo>
                  <a:cubicBezTo>
                    <a:pt x="561925" y="2188866"/>
                    <a:pt x="567961" y="2188942"/>
                    <a:pt x="732064" y="2188801"/>
                  </a:cubicBezTo>
                  <a:close/>
                  <a:moveTo>
                    <a:pt x="1154690" y="1911468"/>
                  </a:moveTo>
                  <a:cubicBezTo>
                    <a:pt x="1155049" y="1934630"/>
                    <a:pt x="1184087" y="1937781"/>
                    <a:pt x="975619" y="1932081"/>
                  </a:cubicBezTo>
                  <a:cubicBezTo>
                    <a:pt x="945773" y="1931222"/>
                    <a:pt x="953039" y="1964877"/>
                    <a:pt x="949464" y="1736494"/>
                  </a:cubicBezTo>
                  <a:cubicBezTo>
                    <a:pt x="948695" y="1687005"/>
                    <a:pt x="916889" y="1700367"/>
                    <a:pt x="1129176" y="1699521"/>
                  </a:cubicBezTo>
                  <a:cubicBezTo>
                    <a:pt x="1164903" y="1699419"/>
                    <a:pt x="1150897" y="1668762"/>
                    <a:pt x="1154690" y="1911468"/>
                  </a:cubicBezTo>
                  <a:close/>
                  <a:moveTo>
                    <a:pt x="1587131" y="2177374"/>
                  </a:moveTo>
                  <a:cubicBezTo>
                    <a:pt x="1384943" y="2173569"/>
                    <a:pt x="1384468" y="2183690"/>
                    <a:pt x="1384097" y="2173479"/>
                  </a:cubicBezTo>
                  <a:cubicBezTo>
                    <a:pt x="1381905" y="2114485"/>
                    <a:pt x="1381175" y="2058052"/>
                    <a:pt x="1380855" y="1998711"/>
                  </a:cubicBezTo>
                  <a:cubicBezTo>
                    <a:pt x="1380496" y="1928084"/>
                    <a:pt x="1340232" y="1943213"/>
                    <a:pt x="1584004" y="1943008"/>
                  </a:cubicBezTo>
                  <a:cubicBezTo>
                    <a:pt x="1584581" y="2007883"/>
                    <a:pt x="1582390" y="2063868"/>
                    <a:pt x="1587131" y="2177374"/>
                  </a:cubicBezTo>
                  <a:close/>
                  <a:moveTo>
                    <a:pt x="1799866" y="2178143"/>
                  </a:moveTo>
                  <a:cubicBezTo>
                    <a:pt x="1660585" y="2178194"/>
                    <a:pt x="1641324" y="2178386"/>
                    <a:pt x="1597652" y="2177579"/>
                  </a:cubicBezTo>
                  <a:cubicBezTo>
                    <a:pt x="1592885" y="2063765"/>
                    <a:pt x="1595051" y="2004527"/>
                    <a:pt x="1594500" y="1943008"/>
                  </a:cubicBezTo>
                  <a:cubicBezTo>
                    <a:pt x="1839976" y="1942803"/>
                    <a:pt x="1798226" y="1931235"/>
                    <a:pt x="1797867" y="1998698"/>
                  </a:cubicBezTo>
                  <a:cubicBezTo>
                    <a:pt x="1797637" y="2043024"/>
                    <a:pt x="1797765" y="2056847"/>
                    <a:pt x="1799866" y="2178143"/>
                  </a:cubicBezTo>
                  <a:close/>
                  <a:moveTo>
                    <a:pt x="3281183" y="3156984"/>
                  </a:moveTo>
                  <a:cubicBezTo>
                    <a:pt x="3079801" y="3158342"/>
                    <a:pt x="3107250" y="3162813"/>
                    <a:pt x="3106815" y="3135026"/>
                  </a:cubicBezTo>
                  <a:cubicBezTo>
                    <a:pt x="3102983" y="2890489"/>
                    <a:pt x="3096076" y="2923887"/>
                    <a:pt x="3127548" y="2923016"/>
                  </a:cubicBezTo>
                  <a:cubicBezTo>
                    <a:pt x="3174899" y="2921786"/>
                    <a:pt x="3220083" y="2921491"/>
                    <a:pt x="3281093" y="2922888"/>
                  </a:cubicBezTo>
                  <a:cubicBezTo>
                    <a:pt x="3313911" y="2923644"/>
                    <a:pt x="3307401" y="2915919"/>
                    <a:pt x="3308094" y="2960360"/>
                  </a:cubicBezTo>
                  <a:cubicBezTo>
                    <a:pt x="3311695" y="3190857"/>
                    <a:pt x="3320331" y="3156728"/>
                    <a:pt x="3281183" y="3156984"/>
                  </a:cubicBezTo>
                  <a:close/>
                  <a:moveTo>
                    <a:pt x="3311015" y="3168719"/>
                  </a:moveTo>
                  <a:cubicBezTo>
                    <a:pt x="3312335" y="3240000"/>
                    <a:pt x="3313668" y="3256257"/>
                    <a:pt x="3315103" y="3400676"/>
                  </a:cubicBezTo>
                  <a:cubicBezTo>
                    <a:pt x="3088733" y="3400792"/>
                    <a:pt x="3111800" y="3402956"/>
                    <a:pt x="3111736" y="3397371"/>
                  </a:cubicBezTo>
                  <a:cubicBezTo>
                    <a:pt x="3108993" y="3134667"/>
                    <a:pt x="3097242" y="3168630"/>
                    <a:pt x="3127382" y="3168873"/>
                  </a:cubicBezTo>
                  <a:cubicBezTo>
                    <a:pt x="3211061" y="3169526"/>
                    <a:pt x="3280157" y="3168847"/>
                    <a:pt x="3311015" y="3168719"/>
                  </a:cubicBezTo>
                  <a:close/>
                  <a:moveTo>
                    <a:pt x="2681332" y="3168130"/>
                  </a:moveTo>
                  <a:cubicBezTo>
                    <a:pt x="2922900" y="3167925"/>
                    <a:pt x="2883661" y="3153846"/>
                    <a:pt x="2885455" y="3222718"/>
                  </a:cubicBezTo>
                  <a:cubicBezTo>
                    <a:pt x="2887019" y="3284723"/>
                    <a:pt x="2888056" y="3339337"/>
                    <a:pt x="2887621" y="3397563"/>
                  </a:cubicBezTo>
                  <a:cubicBezTo>
                    <a:pt x="2887570" y="3403559"/>
                    <a:pt x="2909611" y="3401739"/>
                    <a:pt x="2683600" y="3401868"/>
                  </a:cubicBezTo>
                  <a:cubicBezTo>
                    <a:pt x="2679845" y="3157048"/>
                    <a:pt x="2682434" y="3273834"/>
                    <a:pt x="2681332" y="3168130"/>
                  </a:cubicBezTo>
                  <a:close/>
                  <a:moveTo>
                    <a:pt x="2040589" y="3168053"/>
                  </a:moveTo>
                  <a:cubicBezTo>
                    <a:pt x="2148629" y="3169578"/>
                    <a:pt x="2192313" y="3168309"/>
                    <a:pt x="2243854" y="3168028"/>
                  </a:cubicBezTo>
                  <a:cubicBezTo>
                    <a:pt x="2247045" y="3387609"/>
                    <a:pt x="2247147" y="3400522"/>
                    <a:pt x="2247160" y="3402085"/>
                  </a:cubicBezTo>
                  <a:cubicBezTo>
                    <a:pt x="2019880" y="3402047"/>
                    <a:pt x="2043241" y="3404430"/>
                    <a:pt x="2043062" y="3397281"/>
                  </a:cubicBezTo>
                  <a:cubicBezTo>
                    <a:pt x="2039538" y="3250569"/>
                    <a:pt x="2041242" y="3235657"/>
                    <a:pt x="2040589" y="3168053"/>
                  </a:cubicBezTo>
                  <a:close/>
                  <a:moveTo>
                    <a:pt x="976913" y="3413462"/>
                  </a:moveTo>
                  <a:cubicBezTo>
                    <a:pt x="1106686" y="3414858"/>
                    <a:pt x="1113235" y="3412706"/>
                    <a:pt x="1178346" y="3412245"/>
                  </a:cubicBezTo>
                  <a:cubicBezTo>
                    <a:pt x="1182421" y="3631416"/>
                    <a:pt x="1182331" y="3563415"/>
                    <a:pt x="1183817" y="3646597"/>
                  </a:cubicBezTo>
                  <a:cubicBezTo>
                    <a:pt x="1089668" y="3646354"/>
                    <a:pt x="1173822" y="3645764"/>
                    <a:pt x="978848" y="3645906"/>
                  </a:cubicBezTo>
                  <a:cubicBezTo>
                    <a:pt x="977643" y="3551949"/>
                    <a:pt x="980603" y="3567054"/>
                    <a:pt x="976913" y="3413462"/>
                  </a:cubicBezTo>
                  <a:close/>
                  <a:moveTo>
                    <a:pt x="1165659" y="2610759"/>
                  </a:moveTo>
                  <a:cubicBezTo>
                    <a:pt x="1166723" y="2678594"/>
                    <a:pt x="1176782" y="2667089"/>
                    <a:pt x="1129099" y="2667461"/>
                  </a:cubicBezTo>
                  <a:cubicBezTo>
                    <a:pt x="1060913" y="2668012"/>
                    <a:pt x="1016920" y="2667832"/>
                    <a:pt x="975529" y="2667384"/>
                  </a:cubicBezTo>
                  <a:cubicBezTo>
                    <a:pt x="959998" y="2667217"/>
                    <a:pt x="965790" y="2695146"/>
                    <a:pt x="961599" y="2435658"/>
                  </a:cubicBezTo>
                  <a:cubicBezTo>
                    <a:pt x="961587" y="2434748"/>
                    <a:pt x="944992" y="2429419"/>
                    <a:pt x="1129035" y="2433877"/>
                  </a:cubicBezTo>
                  <a:cubicBezTo>
                    <a:pt x="1179819" y="2435094"/>
                    <a:pt x="1162353" y="2398890"/>
                    <a:pt x="1165659" y="2610759"/>
                  </a:cubicBezTo>
                  <a:close/>
                  <a:moveTo>
                    <a:pt x="975439" y="2679273"/>
                  </a:moveTo>
                  <a:cubicBezTo>
                    <a:pt x="1196760" y="2681656"/>
                    <a:pt x="1166864" y="2669831"/>
                    <a:pt x="1167786" y="2698015"/>
                  </a:cubicBezTo>
                  <a:cubicBezTo>
                    <a:pt x="1169606" y="2752462"/>
                    <a:pt x="1169516" y="2759803"/>
                    <a:pt x="1171951" y="2912267"/>
                  </a:cubicBezTo>
                  <a:cubicBezTo>
                    <a:pt x="996801" y="2911986"/>
                    <a:pt x="1009116" y="2911845"/>
                    <a:pt x="968532" y="2911230"/>
                  </a:cubicBezTo>
                  <a:cubicBezTo>
                    <a:pt x="965559" y="2650166"/>
                    <a:pt x="960433" y="2679119"/>
                    <a:pt x="975439" y="2679273"/>
                  </a:cubicBezTo>
                  <a:close/>
                  <a:moveTo>
                    <a:pt x="975414" y="2923272"/>
                  </a:moveTo>
                  <a:cubicBezTo>
                    <a:pt x="1206717" y="2927000"/>
                    <a:pt x="1171874" y="2908270"/>
                    <a:pt x="1172707" y="2960373"/>
                  </a:cubicBezTo>
                  <a:cubicBezTo>
                    <a:pt x="1176385" y="3195328"/>
                    <a:pt x="1186329" y="3155460"/>
                    <a:pt x="1129150" y="3155383"/>
                  </a:cubicBezTo>
                  <a:cubicBezTo>
                    <a:pt x="939776" y="3154858"/>
                    <a:pt x="971428" y="3166183"/>
                    <a:pt x="970928" y="3135039"/>
                  </a:cubicBezTo>
                  <a:cubicBezTo>
                    <a:pt x="967199" y="2896869"/>
                    <a:pt x="966905" y="2923131"/>
                    <a:pt x="975414" y="2923272"/>
                  </a:cubicBezTo>
                  <a:close/>
                  <a:moveTo>
                    <a:pt x="975606" y="3168181"/>
                  </a:moveTo>
                  <a:cubicBezTo>
                    <a:pt x="1022046" y="3166990"/>
                    <a:pt x="1036257" y="3167156"/>
                    <a:pt x="1129150" y="3167271"/>
                  </a:cubicBezTo>
                  <a:cubicBezTo>
                    <a:pt x="1189712" y="3167438"/>
                    <a:pt x="1172912" y="3123176"/>
                    <a:pt x="1178064" y="3397550"/>
                  </a:cubicBezTo>
                  <a:cubicBezTo>
                    <a:pt x="1178076" y="3398498"/>
                    <a:pt x="1201437" y="3403982"/>
                    <a:pt x="976618" y="3401547"/>
                  </a:cubicBezTo>
                  <a:cubicBezTo>
                    <a:pt x="976605" y="3400651"/>
                    <a:pt x="970390" y="3168309"/>
                    <a:pt x="975606" y="3168181"/>
                  </a:cubicBezTo>
                  <a:close/>
                  <a:moveTo>
                    <a:pt x="1359672" y="2666346"/>
                  </a:moveTo>
                  <a:cubicBezTo>
                    <a:pt x="1140363" y="2666346"/>
                    <a:pt x="1177359" y="2684397"/>
                    <a:pt x="1176154" y="2610541"/>
                  </a:cubicBezTo>
                  <a:cubicBezTo>
                    <a:pt x="1174822" y="2525361"/>
                    <a:pt x="1176628" y="2522632"/>
                    <a:pt x="1175270" y="2435645"/>
                  </a:cubicBezTo>
                  <a:cubicBezTo>
                    <a:pt x="1175257" y="2434735"/>
                    <a:pt x="1378638" y="2432160"/>
                    <a:pt x="1378689" y="2435824"/>
                  </a:cubicBezTo>
                  <a:cubicBezTo>
                    <a:pt x="1382879" y="2703242"/>
                    <a:pt x="1387992" y="2666346"/>
                    <a:pt x="1359672" y="2666346"/>
                  </a:cubicBezTo>
                  <a:close/>
                  <a:moveTo>
                    <a:pt x="1381419" y="2678274"/>
                  </a:moveTo>
                  <a:cubicBezTo>
                    <a:pt x="1385660" y="2947165"/>
                    <a:pt x="1393644" y="2910858"/>
                    <a:pt x="1359672" y="2910858"/>
                  </a:cubicBezTo>
                  <a:cubicBezTo>
                    <a:pt x="1282669" y="2910858"/>
                    <a:pt x="1282874" y="2912306"/>
                    <a:pt x="1206012" y="2912306"/>
                  </a:cubicBezTo>
                  <a:cubicBezTo>
                    <a:pt x="1170234" y="2912306"/>
                    <a:pt x="1185957" y="2947716"/>
                    <a:pt x="1177705" y="2679093"/>
                  </a:cubicBezTo>
                  <a:cubicBezTo>
                    <a:pt x="1343500" y="2678607"/>
                    <a:pt x="1293767" y="2678068"/>
                    <a:pt x="1381419" y="2678274"/>
                  </a:cubicBezTo>
                  <a:close/>
                  <a:moveTo>
                    <a:pt x="1206012" y="2924195"/>
                  </a:moveTo>
                  <a:cubicBezTo>
                    <a:pt x="1283002" y="2924195"/>
                    <a:pt x="1282810" y="2922747"/>
                    <a:pt x="1359672" y="2922747"/>
                  </a:cubicBezTo>
                  <a:cubicBezTo>
                    <a:pt x="1392606" y="2922747"/>
                    <a:pt x="1383905" y="2885659"/>
                    <a:pt x="1388518" y="3157266"/>
                  </a:cubicBezTo>
                  <a:cubicBezTo>
                    <a:pt x="1301635" y="3158124"/>
                    <a:pt x="1300136" y="3155524"/>
                    <a:pt x="1185740" y="3155460"/>
                  </a:cubicBezTo>
                  <a:cubicBezTo>
                    <a:pt x="1182139" y="2887260"/>
                    <a:pt x="1175475" y="2924195"/>
                    <a:pt x="1206012" y="2924195"/>
                  </a:cubicBezTo>
                  <a:close/>
                  <a:moveTo>
                    <a:pt x="1206012" y="3167361"/>
                  </a:moveTo>
                  <a:cubicBezTo>
                    <a:pt x="1282336" y="3167361"/>
                    <a:pt x="1281618" y="3169296"/>
                    <a:pt x="1359672" y="3169296"/>
                  </a:cubicBezTo>
                  <a:cubicBezTo>
                    <a:pt x="1397629" y="3169296"/>
                    <a:pt x="1389684" y="3132374"/>
                    <a:pt x="1392721" y="3397486"/>
                  </a:cubicBezTo>
                  <a:cubicBezTo>
                    <a:pt x="1392772" y="3401881"/>
                    <a:pt x="1188649" y="3401727"/>
                    <a:pt x="1188572" y="3397307"/>
                  </a:cubicBezTo>
                  <a:cubicBezTo>
                    <a:pt x="1183535" y="3130606"/>
                    <a:pt x="1180216" y="3167361"/>
                    <a:pt x="1206012" y="3167361"/>
                  </a:cubicBezTo>
                  <a:close/>
                  <a:moveTo>
                    <a:pt x="1389133" y="2433006"/>
                  </a:moveTo>
                  <a:cubicBezTo>
                    <a:pt x="1429806" y="2433352"/>
                    <a:pt x="1501350" y="2436401"/>
                    <a:pt x="1590540" y="2433736"/>
                  </a:cubicBezTo>
                  <a:cubicBezTo>
                    <a:pt x="1591988" y="2523977"/>
                    <a:pt x="1594448" y="2583049"/>
                    <a:pt x="1594846" y="2666961"/>
                  </a:cubicBezTo>
                  <a:cubicBezTo>
                    <a:pt x="1425616" y="2667333"/>
                    <a:pt x="1468545" y="2666641"/>
                    <a:pt x="1391721" y="2666398"/>
                  </a:cubicBezTo>
                  <a:cubicBezTo>
                    <a:pt x="1389466" y="2523093"/>
                    <a:pt x="1390466" y="2515202"/>
                    <a:pt x="1389133" y="2433006"/>
                  </a:cubicBezTo>
                  <a:close/>
                  <a:moveTo>
                    <a:pt x="1391914" y="2678299"/>
                  </a:moveTo>
                  <a:cubicBezTo>
                    <a:pt x="1466354" y="2678568"/>
                    <a:pt x="1433190" y="2679209"/>
                    <a:pt x="1594897" y="2678863"/>
                  </a:cubicBezTo>
                  <a:cubicBezTo>
                    <a:pt x="1595217" y="2839642"/>
                    <a:pt x="1597396" y="2846880"/>
                    <a:pt x="1599177" y="2911614"/>
                  </a:cubicBezTo>
                  <a:cubicBezTo>
                    <a:pt x="1426616" y="2912011"/>
                    <a:pt x="1466021" y="2911281"/>
                    <a:pt x="1395105" y="2910935"/>
                  </a:cubicBezTo>
                  <a:cubicBezTo>
                    <a:pt x="1393913" y="2813725"/>
                    <a:pt x="1395579" y="2910384"/>
                    <a:pt x="1391914" y="2678299"/>
                  </a:cubicBezTo>
                  <a:close/>
                  <a:moveTo>
                    <a:pt x="1600202" y="2960373"/>
                  </a:moveTo>
                  <a:cubicBezTo>
                    <a:pt x="1603649" y="3185989"/>
                    <a:pt x="1608596" y="3156023"/>
                    <a:pt x="1590309" y="3155754"/>
                  </a:cubicBezTo>
                  <a:cubicBezTo>
                    <a:pt x="1371013" y="3152219"/>
                    <a:pt x="1399192" y="3169654"/>
                    <a:pt x="1398654" y="3135013"/>
                  </a:cubicBezTo>
                  <a:cubicBezTo>
                    <a:pt x="1396066" y="2976092"/>
                    <a:pt x="1395681" y="2954723"/>
                    <a:pt x="1395258" y="2922837"/>
                  </a:cubicBezTo>
                  <a:cubicBezTo>
                    <a:pt x="1635545" y="2924041"/>
                    <a:pt x="1599408" y="2910205"/>
                    <a:pt x="1600202" y="2960373"/>
                  </a:cubicBezTo>
                  <a:close/>
                  <a:moveTo>
                    <a:pt x="1601035" y="2433441"/>
                  </a:moveTo>
                  <a:cubicBezTo>
                    <a:pt x="1683676" y="2431238"/>
                    <a:pt x="1803967" y="2434236"/>
                    <a:pt x="1803993" y="2435888"/>
                  </a:cubicBezTo>
                  <a:cubicBezTo>
                    <a:pt x="1804697" y="2481278"/>
                    <a:pt x="1805787" y="2539888"/>
                    <a:pt x="1807850" y="2667461"/>
                  </a:cubicBezTo>
                  <a:cubicBezTo>
                    <a:pt x="1728079" y="2667384"/>
                    <a:pt x="1742854" y="2666680"/>
                    <a:pt x="1605366" y="2666936"/>
                  </a:cubicBezTo>
                  <a:cubicBezTo>
                    <a:pt x="1604854" y="2568547"/>
                    <a:pt x="1602124" y="2514164"/>
                    <a:pt x="1601035" y="2433441"/>
                  </a:cubicBezTo>
                  <a:close/>
                  <a:moveTo>
                    <a:pt x="1436688" y="3168181"/>
                  </a:moveTo>
                  <a:cubicBezTo>
                    <a:pt x="1488959" y="3166606"/>
                    <a:pt x="1537923" y="3166862"/>
                    <a:pt x="1590168" y="3167643"/>
                  </a:cubicBezTo>
                  <a:cubicBezTo>
                    <a:pt x="1607622" y="3167925"/>
                    <a:pt x="1604059" y="3157971"/>
                    <a:pt x="1603444" y="3222487"/>
                  </a:cubicBezTo>
                  <a:cubicBezTo>
                    <a:pt x="1601266" y="3427746"/>
                    <a:pt x="1616592" y="3400792"/>
                    <a:pt x="1590284" y="3400535"/>
                  </a:cubicBezTo>
                  <a:cubicBezTo>
                    <a:pt x="1387223" y="3398639"/>
                    <a:pt x="1403267" y="3402483"/>
                    <a:pt x="1403203" y="3397332"/>
                  </a:cubicBezTo>
                  <a:cubicBezTo>
                    <a:pt x="1400128" y="3128736"/>
                    <a:pt x="1385583" y="3169654"/>
                    <a:pt x="1436688" y="3168181"/>
                  </a:cubicBezTo>
                  <a:close/>
                  <a:moveTo>
                    <a:pt x="1605418" y="2698028"/>
                  </a:moveTo>
                  <a:cubicBezTo>
                    <a:pt x="1605418" y="2670420"/>
                    <a:pt x="1574445" y="2679157"/>
                    <a:pt x="1808042" y="2679350"/>
                  </a:cubicBezTo>
                  <a:cubicBezTo>
                    <a:pt x="1810374" y="2823999"/>
                    <a:pt x="1810374" y="2825998"/>
                    <a:pt x="1811400" y="2873002"/>
                  </a:cubicBezTo>
                  <a:cubicBezTo>
                    <a:pt x="1812450" y="2920787"/>
                    <a:pt x="1850548" y="2911063"/>
                    <a:pt x="1609672" y="2911588"/>
                  </a:cubicBezTo>
                  <a:cubicBezTo>
                    <a:pt x="1608468" y="2867634"/>
                    <a:pt x="1605418" y="2817466"/>
                    <a:pt x="1605418" y="2698028"/>
                  </a:cubicBezTo>
                  <a:close/>
                  <a:moveTo>
                    <a:pt x="1667081" y="2923426"/>
                  </a:moveTo>
                  <a:cubicBezTo>
                    <a:pt x="1744751" y="2923426"/>
                    <a:pt x="1742047" y="2922273"/>
                    <a:pt x="1812412" y="2922170"/>
                  </a:cubicBezTo>
                  <a:cubicBezTo>
                    <a:pt x="1812937" y="2950444"/>
                    <a:pt x="1813040" y="2959425"/>
                    <a:pt x="1815769" y="3135218"/>
                  </a:cubicBezTo>
                  <a:cubicBezTo>
                    <a:pt x="1816231" y="3164619"/>
                    <a:pt x="1838720" y="3156203"/>
                    <a:pt x="1667081" y="3156344"/>
                  </a:cubicBezTo>
                  <a:cubicBezTo>
                    <a:pt x="1603188" y="3156344"/>
                    <a:pt x="1614080" y="3161212"/>
                    <a:pt x="1613670" y="3134988"/>
                  </a:cubicBezTo>
                  <a:cubicBezTo>
                    <a:pt x="1609723" y="2880317"/>
                    <a:pt x="1594243" y="2923426"/>
                    <a:pt x="1667081" y="2923426"/>
                  </a:cubicBezTo>
                  <a:close/>
                  <a:moveTo>
                    <a:pt x="1814449" y="2434325"/>
                  </a:moveTo>
                  <a:cubicBezTo>
                    <a:pt x="2034181" y="2434684"/>
                    <a:pt x="2017497" y="2432737"/>
                    <a:pt x="2017548" y="2435888"/>
                  </a:cubicBezTo>
                  <a:cubicBezTo>
                    <a:pt x="2021738" y="2703665"/>
                    <a:pt x="2041627" y="2666013"/>
                    <a:pt x="1974542" y="2666013"/>
                  </a:cubicBezTo>
                  <a:cubicBezTo>
                    <a:pt x="1897680" y="2666013"/>
                    <a:pt x="1897565" y="2667461"/>
                    <a:pt x="1820793" y="2667461"/>
                  </a:cubicBezTo>
                  <a:cubicBezTo>
                    <a:pt x="1817474" y="2667461"/>
                    <a:pt x="1818499" y="2693442"/>
                    <a:pt x="1814449" y="2434325"/>
                  </a:cubicBezTo>
                  <a:close/>
                  <a:moveTo>
                    <a:pt x="1613927" y="3222641"/>
                  </a:moveTo>
                  <a:cubicBezTo>
                    <a:pt x="1614683" y="3151206"/>
                    <a:pt x="1571023" y="3168322"/>
                    <a:pt x="1816346" y="3168117"/>
                  </a:cubicBezTo>
                  <a:cubicBezTo>
                    <a:pt x="1817499" y="3228624"/>
                    <a:pt x="1820370" y="3301352"/>
                    <a:pt x="1819972" y="3397384"/>
                  </a:cubicBezTo>
                  <a:cubicBezTo>
                    <a:pt x="1819972" y="3398293"/>
                    <a:pt x="1844013" y="3402278"/>
                    <a:pt x="1616220" y="3400753"/>
                  </a:cubicBezTo>
                  <a:cubicBezTo>
                    <a:pt x="1614478" y="3341143"/>
                    <a:pt x="1613350" y="3282533"/>
                    <a:pt x="1613927" y="3222641"/>
                  </a:cubicBezTo>
                  <a:close/>
                  <a:moveTo>
                    <a:pt x="1818537" y="2679350"/>
                  </a:moveTo>
                  <a:cubicBezTo>
                    <a:pt x="1871269" y="2679350"/>
                    <a:pt x="1891593" y="2678043"/>
                    <a:pt x="2022546" y="2677876"/>
                  </a:cubicBezTo>
                  <a:cubicBezTo>
                    <a:pt x="2022161" y="2830251"/>
                    <a:pt x="2024570" y="2845394"/>
                    <a:pt x="2026288" y="2911691"/>
                  </a:cubicBezTo>
                  <a:cubicBezTo>
                    <a:pt x="1784092" y="2910999"/>
                    <a:pt x="1822971" y="2920838"/>
                    <a:pt x="1821907" y="2872707"/>
                  </a:cubicBezTo>
                  <a:cubicBezTo>
                    <a:pt x="1820664" y="2815711"/>
                    <a:pt x="1820793" y="2819349"/>
                    <a:pt x="1818537" y="2679350"/>
                  </a:cubicBezTo>
                  <a:close/>
                  <a:moveTo>
                    <a:pt x="2026582" y="2923592"/>
                  </a:moveTo>
                  <a:cubicBezTo>
                    <a:pt x="2027377" y="2958349"/>
                    <a:pt x="2029952" y="3155011"/>
                    <a:pt x="2029965" y="3155998"/>
                  </a:cubicBezTo>
                  <a:cubicBezTo>
                    <a:pt x="1796855" y="3153359"/>
                    <a:pt x="1826803" y="3168232"/>
                    <a:pt x="1826277" y="3135013"/>
                  </a:cubicBezTo>
                  <a:cubicBezTo>
                    <a:pt x="1823817" y="2976425"/>
                    <a:pt x="1823471" y="2952610"/>
                    <a:pt x="1822920" y="2922158"/>
                  </a:cubicBezTo>
                  <a:cubicBezTo>
                    <a:pt x="1895130" y="2922183"/>
                    <a:pt x="1852342" y="2923118"/>
                    <a:pt x="2026582" y="2923592"/>
                  </a:cubicBezTo>
                  <a:close/>
                  <a:moveTo>
                    <a:pt x="2030081" y="3167912"/>
                  </a:moveTo>
                  <a:cubicBezTo>
                    <a:pt x="2030709" y="3233991"/>
                    <a:pt x="2029004" y="3254336"/>
                    <a:pt x="2032669" y="3402162"/>
                  </a:cubicBezTo>
                  <a:cubicBezTo>
                    <a:pt x="1940917" y="3402303"/>
                    <a:pt x="1830442" y="3400728"/>
                    <a:pt x="1830455" y="3397448"/>
                  </a:cubicBezTo>
                  <a:cubicBezTo>
                    <a:pt x="1830852" y="3302044"/>
                    <a:pt x="1828071" y="3231724"/>
                    <a:pt x="1826841" y="3168092"/>
                  </a:cubicBezTo>
                  <a:cubicBezTo>
                    <a:pt x="1901281" y="3168079"/>
                    <a:pt x="1965803" y="3167131"/>
                    <a:pt x="2030081" y="3167912"/>
                  </a:cubicBezTo>
                  <a:close/>
                  <a:moveTo>
                    <a:pt x="1830416" y="3411578"/>
                  </a:moveTo>
                  <a:cubicBezTo>
                    <a:pt x="1910200" y="3411847"/>
                    <a:pt x="1873025" y="3414346"/>
                    <a:pt x="2032964" y="3414077"/>
                  </a:cubicBezTo>
                  <a:cubicBezTo>
                    <a:pt x="2033092" y="3419829"/>
                    <a:pt x="2037359" y="3644970"/>
                    <a:pt x="2037385" y="3646495"/>
                  </a:cubicBezTo>
                  <a:cubicBezTo>
                    <a:pt x="1894169" y="3647174"/>
                    <a:pt x="1915441" y="3645329"/>
                    <a:pt x="1834812" y="3645124"/>
                  </a:cubicBezTo>
                  <a:cubicBezTo>
                    <a:pt x="1833505" y="3570730"/>
                    <a:pt x="1830173" y="3508046"/>
                    <a:pt x="1830416" y="3411578"/>
                  </a:cubicBezTo>
                  <a:close/>
                  <a:moveTo>
                    <a:pt x="2037077" y="2923631"/>
                  </a:moveTo>
                  <a:cubicBezTo>
                    <a:pt x="2201130" y="2924195"/>
                    <a:pt x="2174732" y="2923439"/>
                    <a:pt x="2238895" y="2922952"/>
                  </a:cubicBezTo>
                  <a:cubicBezTo>
                    <a:pt x="2239984" y="3029425"/>
                    <a:pt x="2241996" y="3043120"/>
                    <a:pt x="2243675" y="3156126"/>
                  </a:cubicBezTo>
                  <a:cubicBezTo>
                    <a:pt x="2183382" y="3156434"/>
                    <a:pt x="2153639" y="3157689"/>
                    <a:pt x="2040448" y="3156139"/>
                  </a:cubicBezTo>
                  <a:cubicBezTo>
                    <a:pt x="2040435" y="3155127"/>
                    <a:pt x="2037949" y="2962423"/>
                    <a:pt x="2037077" y="2923631"/>
                  </a:cubicBezTo>
                  <a:close/>
                  <a:moveTo>
                    <a:pt x="2246250" y="2697823"/>
                  </a:moveTo>
                  <a:cubicBezTo>
                    <a:pt x="2245289" y="2668973"/>
                    <a:pt x="2216520" y="2678555"/>
                    <a:pt x="2435740" y="2678555"/>
                  </a:cubicBezTo>
                  <a:cubicBezTo>
                    <a:pt x="2457717" y="2678555"/>
                    <a:pt x="2445005" y="2650307"/>
                    <a:pt x="2451745" y="2873053"/>
                  </a:cubicBezTo>
                  <a:cubicBezTo>
                    <a:pt x="2453104" y="2918032"/>
                    <a:pt x="2487741" y="2910909"/>
                    <a:pt x="2282003" y="2910909"/>
                  </a:cubicBezTo>
                  <a:cubicBezTo>
                    <a:pt x="2234435" y="2910909"/>
                    <a:pt x="2254567" y="2946973"/>
                    <a:pt x="2246250" y="2697823"/>
                  </a:cubicBezTo>
                  <a:close/>
                  <a:moveTo>
                    <a:pt x="2282016" y="2922798"/>
                  </a:moveTo>
                  <a:cubicBezTo>
                    <a:pt x="2483641" y="2922798"/>
                    <a:pt x="2452988" y="2910640"/>
                    <a:pt x="2453770" y="2960373"/>
                  </a:cubicBezTo>
                  <a:cubicBezTo>
                    <a:pt x="2457307" y="3185835"/>
                    <a:pt x="2462086" y="3155178"/>
                    <a:pt x="2435753" y="3155178"/>
                  </a:cubicBezTo>
                  <a:cubicBezTo>
                    <a:pt x="2225798" y="3155178"/>
                    <a:pt x="2254323" y="3164030"/>
                    <a:pt x="2253862" y="3135013"/>
                  </a:cubicBezTo>
                  <a:cubicBezTo>
                    <a:pt x="2249954" y="2887632"/>
                    <a:pt x="2236626" y="2922798"/>
                    <a:pt x="2282016" y="2922798"/>
                  </a:cubicBezTo>
                  <a:close/>
                  <a:moveTo>
                    <a:pt x="2282016" y="3167925"/>
                  </a:moveTo>
                  <a:cubicBezTo>
                    <a:pt x="2358327" y="3167925"/>
                    <a:pt x="2362389" y="3167067"/>
                    <a:pt x="2435753" y="3167067"/>
                  </a:cubicBezTo>
                  <a:cubicBezTo>
                    <a:pt x="2464342" y="3167067"/>
                    <a:pt x="2455743" y="3134117"/>
                    <a:pt x="2459665" y="3400113"/>
                  </a:cubicBezTo>
                  <a:cubicBezTo>
                    <a:pt x="2375357" y="3399587"/>
                    <a:pt x="2361402" y="3402098"/>
                    <a:pt x="2257681" y="3402085"/>
                  </a:cubicBezTo>
                  <a:cubicBezTo>
                    <a:pt x="2254016" y="3135270"/>
                    <a:pt x="2243213" y="3167925"/>
                    <a:pt x="2282016" y="3167925"/>
                  </a:cubicBezTo>
                  <a:close/>
                  <a:moveTo>
                    <a:pt x="2455449" y="2435645"/>
                  </a:moveTo>
                  <a:cubicBezTo>
                    <a:pt x="2455410" y="2432865"/>
                    <a:pt x="2659534" y="2432468"/>
                    <a:pt x="2659585" y="2435850"/>
                  </a:cubicBezTo>
                  <a:cubicBezTo>
                    <a:pt x="2661110" y="2533329"/>
                    <a:pt x="2659418" y="2498662"/>
                    <a:pt x="2662186" y="2666141"/>
                  </a:cubicBezTo>
                  <a:cubicBezTo>
                    <a:pt x="2568050" y="2664643"/>
                    <a:pt x="2514703" y="2666385"/>
                    <a:pt x="2459985" y="2666603"/>
                  </a:cubicBezTo>
                  <a:cubicBezTo>
                    <a:pt x="2459895" y="2579936"/>
                    <a:pt x="2456743" y="2518340"/>
                    <a:pt x="2455449" y="2435645"/>
                  </a:cubicBezTo>
                  <a:close/>
                  <a:moveTo>
                    <a:pt x="2459844" y="2698079"/>
                  </a:moveTo>
                  <a:cubicBezTo>
                    <a:pt x="2460010" y="2675967"/>
                    <a:pt x="2429409" y="2674302"/>
                    <a:pt x="2662366" y="2678081"/>
                  </a:cubicBezTo>
                  <a:cubicBezTo>
                    <a:pt x="2666031" y="2893743"/>
                    <a:pt x="2664532" y="2822475"/>
                    <a:pt x="2665582" y="2911524"/>
                  </a:cubicBezTo>
                  <a:cubicBezTo>
                    <a:pt x="2430588" y="2907387"/>
                    <a:pt x="2463855" y="2926424"/>
                    <a:pt x="2462227" y="2872668"/>
                  </a:cubicBezTo>
                  <a:cubicBezTo>
                    <a:pt x="2459959" y="2797455"/>
                    <a:pt x="2459549" y="2745365"/>
                    <a:pt x="2459844" y="2698079"/>
                  </a:cubicBezTo>
                  <a:close/>
                  <a:moveTo>
                    <a:pt x="2665736" y="2923413"/>
                  </a:moveTo>
                  <a:cubicBezTo>
                    <a:pt x="2667300" y="3042876"/>
                    <a:pt x="2669491" y="3058352"/>
                    <a:pt x="2670695" y="3156254"/>
                  </a:cubicBezTo>
                  <a:cubicBezTo>
                    <a:pt x="2589925" y="3156318"/>
                    <a:pt x="2564296" y="3156523"/>
                    <a:pt x="2512615" y="3155754"/>
                  </a:cubicBezTo>
                  <a:cubicBezTo>
                    <a:pt x="2453065" y="3154870"/>
                    <a:pt x="2467853" y="3191267"/>
                    <a:pt x="2464239" y="2960168"/>
                  </a:cubicBezTo>
                  <a:cubicBezTo>
                    <a:pt x="2463496" y="2912178"/>
                    <a:pt x="2425116" y="2919518"/>
                    <a:pt x="2665736" y="2923413"/>
                  </a:cubicBezTo>
                  <a:close/>
                  <a:moveTo>
                    <a:pt x="2670836" y="3168143"/>
                  </a:moveTo>
                  <a:cubicBezTo>
                    <a:pt x="2672195" y="3302287"/>
                    <a:pt x="2669119" y="3142533"/>
                    <a:pt x="2673117" y="3401868"/>
                  </a:cubicBezTo>
                  <a:cubicBezTo>
                    <a:pt x="2453501" y="3401983"/>
                    <a:pt x="2572753" y="3401227"/>
                    <a:pt x="2470172" y="3400202"/>
                  </a:cubicBezTo>
                  <a:cubicBezTo>
                    <a:pt x="2469545" y="3349855"/>
                    <a:pt x="2469865" y="3374132"/>
                    <a:pt x="2466687" y="3167144"/>
                  </a:cubicBezTo>
                  <a:cubicBezTo>
                    <a:pt x="2552865" y="3167604"/>
                    <a:pt x="2473235" y="3168309"/>
                    <a:pt x="2670836" y="3168143"/>
                  </a:cubicBezTo>
                  <a:close/>
                  <a:moveTo>
                    <a:pt x="2672887" y="2678248"/>
                  </a:moveTo>
                  <a:cubicBezTo>
                    <a:pt x="2904216" y="2681912"/>
                    <a:pt x="2875537" y="2665642"/>
                    <a:pt x="2876152" y="2698156"/>
                  </a:cubicBezTo>
                  <a:cubicBezTo>
                    <a:pt x="2877356" y="2761930"/>
                    <a:pt x="2878202" y="2811278"/>
                    <a:pt x="2878779" y="2872950"/>
                  </a:cubicBezTo>
                  <a:cubicBezTo>
                    <a:pt x="2879176" y="2915996"/>
                    <a:pt x="2920554" y="2915509"/>
                    <a:pt x="2676103" y="2911691"/>
                  </a:cubicBezTo>
                  <a:cubicBezTo>
                    <a:pt x="2675283" y="2841448"/>
                    <a:pt x="2676167" y="2866737"/>
                    <a:pt x="2672887" y="2678248"/>
                  </a:cubicBezTo>
                  <a:close/>
                  <a:moveTo>
                    <a:pt x="2673310" y="3413756"/>
                  </a:moveTo>
                  <a:cubicBezTo>
                    <a:pt x="2674565" y="3495183"/>
                    <a:pt x="2674924" y="3522599"/>
                    <a:pt x="2676065" y="3572460"/>
                  </a:cubicBezTo>
                  <a:cubicBezTo>
                    <a:pt x="2678230" y="3670900"/>
                    <a:pt x="2713599" y="3641704"/>
                    <a:pt x="2512461" y="3646021"/>
                  </a:cubicBezTo>
                  <a:cubicBezTo>
                    <a:pt x="2464521" y="3646994"/>
                    <a:pt x="2473940" y="3691103"/>
                    <a:pt x="2470326" y="3412091"/>
                  </a:cubicBezTo>
                  <a:cubicBezTo>
                    <a:pt x="2549418" y="3412898"/>
                    <a:pt x="2473773" y="3413859"/>
                    <a:pt x="2673310" y="3413756"/>
                  </a:cubicBezTo>
                  <a:close/>
                  <a:moveTo>
                    <a:pt x="2676769" y="2960194"/>
                  </a:moveTo>
                  <a:cubicBezTo>
                    <a:pt x="2676039" y="2913408"/>
                    <a:pt x="2636839" y="2923426"/>
                    <a:pt x="2879343" y="2922427"/>
                  </a:cubicBezTo>
                  <a:cubicBezTo>
                    <a:pt x="2880970" y="3042607"/>
                    <a:pt x="2881547" y="3015384"/>
                    <a:pt x="2884033" y="3157164"/>
                  </a:cubicBezTo>
                  <a:cubicBezTo>
                    <a:pt x="2648795" y="3156767"/>
                    <a:pt x="2681357" y="3164043"/>
                    <a:pt x="2680909" y="3135013"/>
                  </a:cubicBezTo>
                  <a:cubicBezTo>
                    <a:pt x="2679537" y="3047578"/>
                    <a:pt x="2678115" y="3045438"/>
                    <a:pt x="2676769" y="2960194"/>
                  </a:cubicBezTo>
                  <a:close/>
                  <a:moveTo>
                    <a:pt x="2896796" y="2666039"/>
                  </a:moveTo>
                  <a:cubicBezTo>
                    <a:pt x="2882559" y="2666039"/>
                    <a:pt x="2886147" y="2674494"/>
                    <a:pt x="2885148" y="2610529"/>
                  </a:cubicBezTo>
                  <a:cubicBezTo>
                    <a:pt x="2881918" y="2407345"/>
                    <a:pt x="2876562" y="2434082"/>
                    <a:pt x="2896796" y="2434082"/>
                  </a:cubicBezTo>
                  <a:cubicBezTo>
                    <a:pt x="2973812" y="2434082"/>
                    <a:pt x="2973363" y="2433672"/>
                    <a:pt x="3050546" y="2433672"/>
                  </a:cubicBezTo>
                  <a:cubicBezTo>
                    <a:pt x="3101753" y="2433672"/>
                    <a:pt x="3086157" y="2398800"/>
                    <a:pt x="3089476" y="2610721"/>
                  </a:cubicBezTo>
                  <a:cubicBezTo>
                    <a:pt x="3090643" y="2685256"/>
                    <a:pt x="3129022" y="2666039"/>
                    <a:pt x="2896796" y="2666039"/>
                  </a:cubicBezTo>
                  <a:close/>
                  <a:moveTo>
                    <a:pt x="3090156" y="2678927"/>
                  </a:moveTo>
                  <a:cubicBezTo>
                    <a:pt x="3090437" y="2802707"/>
                    <a:pt x="3091796" y="2831353"/>
                    <a:pt x="3093385" y="2911883"/>
                  </a:cubicBezTo>
                  <a:cubicBezTo>
                    <a:pt x="3010949" y="2913126"/>
                    <a:pt x="2974837" y="2910435"/>
                    <a:pt x="2889697" y="2910500"/>
                  </a:cubicBezTo>
                  <a:cubicBezTo>
                    <a:pt x="2889030" y="2855297"/>
                    <a:pt x="2889300" y="2837976"/>
                    <a:pt x="2886301" y="2677940"/>
                  </a:cubicBezTo>
                  <a:cubicBezTo>
                    <a:pt x="2976323" y="2677851"/>
                    <a:pt x="2950720" y="2678991"/>
                    <a:pt x="3090156" y="2678927"/>
                  </a:cubicBezTo>
                  <a:close/>
                  <a:moveTo>
                    <a:pt x="2887531" y="3413654"/>
                  </a:moveTo>
                  <a:cubicBezTo>
                    <a:pt x="2887044" y="3515719"/>
                    <a:pt x="2890837" y="3567873"/>
                    <a:pt x="2892247" y="3644458"/>
                  </a:cubicBezTo>
                  <a:cubicBezTo>
                    <a:pt x="2801404" y="3644535"/>
                    <a:pt x="2809977" y="3646943"/>
                    <a:pt x="2687995" y="3645867"/>
                  </a:cubicBezTo>
                  <a:cubicBezTo>
                    <a:pt x="2686547" y="3557535"/>
                    <a:pt x="2686662" y="3599939"/>
                    <a:pt x="2683792" y="3413756"/>
                  </a:cubicBezTo>
                  <a:lnTo>
                    <a:pt x="2887531" y="3413654"/>
                  </a:lnTo>
                  <a:close/>
                  <a:moveTo>
                    <a:pt x="2890389" y="2960194"/>
                  </a:moveTo>
                  <a:cubicBezTo>
                    <a:pt x="2889556" y="2907079"/>
                    <a:pt x="2857840" y="2924067"/>
                    <a:pt x="3050546" y="2924067"/>
                  </a:cubicBezTo>
                  <a:cubicBezTo>
                    <a:pt x="3106802" y="2924067"/>
                    <a:pt x="3092398" y="2884698"/>
                    <a:pt x="3096320" y="3135244"/>
                  </a:cubicBezTo>
                  <a:cubicBezTo>
                    <a:pt x="3096768" y="3163838"/>
                    <a:pt x="3128561" y="3157176"/>
                    <a:pt x="2896796" y="3157176"/>
                  </a:cubicBezTo>
                  <a:cubicBezTo>
                    <a:pt x="2894874" y="3157176"/>
                    <a:pt x="2893823" y="3179967"/>
                    <a:pt x="2890389" y="2960194"/>
                  </a:cubicBezTo>
                  <a:close/>
                  <a:moveTo>
                    <a:pt x="2896796" y="3169065"/>
                  </a:moveTo>
                  <a:cubicBezTo>
                    <a:pt x="3136160" y="3169065"/>
                    <a:pt x="3096217" y="3151873"/>
                    <a:pt x="3098216" y="3222743"/>
                  </a:cubicBezTo>
                  <a:cubicBezTo>
                    <a:pt x="3099933" y="3285928"/>
                    <a:pt x="3100561" y="3333905"/>
                    <a:pt x="3101227" y="3397486"/>
                  </a:cubicBezTo>
                  <a:cubicBezTo>
                    <a:pt x="3101292" y="3403225"/>
                    <a:pt x="3120693" y="3401752"/>
                    <a:pt x="2898116" y="3401752"/>
                  </a:cubicBezTo>
                  <a:cubicBezTo>
                    <a:pt x="2899461" y="3228227"/>
                    <a:pt x="2891260" y="3169065"/>
                    <a:pt x="2896796" y="3169065"/>
                  </a:cubicBezTo>
                  <a:close/>
                  <a:moveTo>
                    <a:pt x="2898039" y="3413654"/>
                  </a:moveTo>
                  <a:cubicBezTo>
                    <a:pt x="2905151" y="3413654"/>
                    <a:pt x="3073522" y="3413487"/>
                    <a:pt x="3101394" y="3413282"/>
                  </a:cubicBezTo>
                  <a:cubicBezTo>
                    <a:pt x="3102740" y="3536986"/>
                    <a:pt x="3104226" y="3565695"/>
                    <a:pt x="3105559" y="3645637"/>
                  </a:cubicBezTo>
                  <a:cubicBezTo>
                    <a:pt x="2986767" y="3646559"/>
                    <a:pt x="2988113" y="3644547"/>
                    <a:pt x="2902742" y="3644471"/>
                  </a:cubicBezTo>
                  <a:cubicBezTo>
                    <a:pt x="2901256" y="3563185"/>
                    <a:pt x="2897552" y="3514029"/>
                    <a:pt x="2898039" y="3413654"/>
                  </a:cubicBezTo>
                  <a:close/>
                  <a:moveTo>
                    <a:pt x="3281324" y="2910986"/>
                  </a:moveTo>
                  <a:cubicBezTo>
                    <a:pt x="3074650" y="2906272"/>
                    <a:pt x="3104342" y="2928742"/>
                    <a:pt x="3103060" y="2872694"/>
                  </a:cubicBezTo>
                  <a:cubicBezTo>
                    <a:pt x="3101714" y="2814250"/>
                    <a:pt x="3100689" y="2756011"/>
                    <a:pt x="3100689" y="2698028"/>
                  </a:cubicBezTo>
                  <a:cubicBezTo>
                    <a:pt x="3100689" y="2669357"/>
                    <a:pt x="3070652" y="2680913"/>
                    <a:pt x="3303544" y="2677838"/>
                  </a:cubicBezTo>
                  <a:cubicBezTo>
                    <a:pt x="3306915" y="2948202"/>
                    <a:pt x="3317845" y="2911819"/>
                    <a:pt x="3281324" y="2910986"/>
                  </a:cubicBezTo>
                  <a:close/>
                  <a:moveTo>
                    <a:pt x="3281145" y="2666295"/>
                  </a:moveTo>
                  <a:cubicBezTo>
                    <a:pt x="3234692" y="2667115"/>
                    <a:pt x="3229578" y="2666961"/>
                    <a:pt x="3100612" y="2667025"/>
                  </a:cubicBezTo>
                  <a:cubicBezTo>
                    <a:pt x="3100510" y="2648398"/>
                    <a:pt x="3098037" y="2458641"/>
                    <a:pt x="3097665" y="2433621"/>
                  </a:cubicBezTo>
                  <a:cubicBezTo>
                    <a:pt x="3098972" y="2433621"/>
                    <a:pt x="3244303" y="2433326"/>
                    <a:pt x="3299725" y="2433070"/>
                  </a:cubicBezTo>
                  <a:cubicBezTo>
                    <a:pt x="3303942" y="2702140"/>
                    <a:pt x="3312104" y="2665757"/>
                    <a:pt x="3281145" y="2666295"/>
                  </a:cubicBezTo>
                  <a:close/>
                  <a:moveTo>
                    <a:pt x="3281183" y="2421271"/>
                  </a:moveTo>
                  <a:cubicBezTo>
                    <a:pt x="3210561" y="2421655"/>
                    <a:pt x="3196350" y="2421335"/>
                    <a:pt x="3127408" y="2421604"/>
                  </a:cubicBezTo>
                  <a:cubicBezTo>
                    <a:pt x="3086401" y="2421770"/>
                    <a:pt x="3097921" y="2458948"/>
                    <a:pt x="3093180" y="2188801"/>
                  </a:cubicBezTo>
                  <a:cubicBezTo>
                    <a:pt x="3155433" y="2189045"/>
                    <a:pt x="3144092" y="2189455"/>
                    <a:pt x="3295087" y="2189135"/>
                  </a:cubicBezTo>
                  <a:cubicBezTo>
                    <a:pt x="3296471" y="2453119"/>
                    <a:pt x="3310874" y="2421104"/>
                    <a:pt x="3281183" y="2421271"/>
                  </a:cubicBezTo>
                  <a:close/>
                  <a:moveTo>
                    <a:pt x="3281208" y="2177259"/>
                  </a:moveTo>
                  <a:cubicBezTo>
                    <a:pt x="3070806" y="2177835"/>
                    <a:pt x="3092975" y="2177681"/>
                    <a:pt x="3092898" y="2173403"/>
                  </a:cubicBezTo>
                  <a:cubicBezTo>
                    <a:pt x="3088067" y="1901475"/>
                    <a:pt x="3076316" y="1942457"/>
                    <a:pt x="3127331" y="1943354"/>
                  </a:cubicBezTo>
                  <a:cubicBezTo>
                    <a:pt x="3320447" y="1946724"/>
                    <a:pt x="3292985" y="1925099"/>
                    <a:pt x="3293280" y="1999108"/>
                  </a:cubicBezTo>
                  <a:cubicBezTo>
                    <a:pt x="3293933" y="2204457"/>
                    <a:pt x="3302852" y="2177195"/>
                    <a:pt x="3281208" y="2177259"/>
                  </a:cubicBezTo>
                  <a:close/>
                  <a:moveTo>
                    <a:pt x="3281247" y="1932516"/>
                  </a:moveTo>
                  <a:cubicBezTo>
                    <a:pt x="3058811" y="1930120"/>
                    <a:pt x="3088656" y="1939203"/>
                    <a:pt x="3088221" y="1911237"/>
                  </a:cubicBezTo>
                  <a:cubicBezTo>
                    <a:pt x="3084312" y="1660089"/>
                    <a:pt x="3071895" y="1698163"/>
                    <a:pt x="3127331" y="1699368"/>
                  </a:cubicBezTo>
                  <a:cubicBezTo>
                    <a:pt x="3320062" y="1703506"/>
                    <a:pt x="3287385" y="1682098"/>
                    <a:pt x="3288218" y="1736699"/>
                  </a:cubicBezTo>
                  <a:cubicBezTo>
                    <a:pt x="3291652" y="1955615"/>
                    <a:pt x="3299674" y="1932696"/>
                    <a:pt x="3281247" y="1932516"/>
                  </a:cubicBezTo>
                  <a:close/>
                  <a:moveTo>
                    <a:pt x="3050558" y="2421770"/>
                  </a:moveTo>
                  <a:cubicBezTo>
                    <a:pt x="2973543" y="2421770"/>
                    <a:pt x="2973991" y="2422180"/>
                    <a:pt x="2896809" y="2422180"/>
                  </a:cubicBezTo>
                  <a:cubicBezTo>
                    <a:pt x="2876280" y="2422180"/>
                    <a:pt x="2882546" y="2446573"/>
                    <a:pt x="2879586" y="2260876"/>
                  </a:cubicBezTo>
                  <a:cubicBezTo>
                    <a:pt x="2878253" y="2175798"/>
                    <a:pt x="2872794" y="2188814"/>
                    <a:pt x="2896809" y="2188814"/>
                  </a:cubicBezTo>
                  <a:cubicBezTo>
                    <a:pt x="3053544" y="2188737"/>
                    <a:pt x="3057581" y="2188712"/>
                    <a:pt x="3082672" y="2188776"/>
                  </a:cubicBezTo>
                  <a:cubicBezTo>
                    <a:pt x="3087541" y="2462074"/>
                    <a:pt x="3099254" y="2421770"/>
                    <a:pt x="3050558" y="2421770"/>
                  </a:cubicBezTo>
                  <a:close/>
                  <a:moveTo>
                    <a:pt x="3050558" y="2176849"/>
                  </a:moveTo>
                  <a:cubicBezTo>
                    <a:pt x="2877741" y="2176938"/>
                    <a:pt x="2896386" y="2176938"/>
                    <a:pt x="2878523" y="2176913"/>
                  </a:cubicBezTo>
                  <a:cubicBezTo>
                    <a:pt x="2878087" y="2135840"/>
                    <a:pt x="2875447" y="1943956"/>
                    <a:pt x="2875434" y="1943034"/>
                  </a:cubicBezTo>
                  <a:cubicBezTo>
                    <a:pt x="2876370" y="1943034"/>
                    <a:pt x="3048418" y="1942598"/>
                    <a:pt x="3078251" y="1942752"/>
                  </a:cubicBezTo>
                  <a:cubicBezTo>
                    <a:pt x="3082954" y="2214359"/>
                    <a:pt x="3096166" y="2176849"/>
                    <a:pt x="3050558" y="2176849"/>
                  </a:cubicBezTo>
                  <a:close/>
                  <a:moveTo>
                    <a:pt x="2875575" y="2666065"/>
                  </a:moveTo>
                  <a:cubicBezTo>
                    <a:pt x="2820267" y="2666193"/>
                    <a:pt x="2755938" y="2667666"/>
                    <a:pt x="2672694" y="2666321"/>
                  </a:cubicBezTo>
                  <a:cubicBezTo>
                    <a:pt x="2669965" y="2506016"/>
                    <a:pt x="2671682" y="2538249"/>
                    <a:pt x="2670080" y="2435645"/>
                  </a:cubicBezTo>
                  <a:cubicBezTo>
                    <a:pt x="2670016" y="2431981"/>
                    <a:pt x="2654793" y="2433480"/>
                    <a:pt x="2871859" y="2434044"/>
                  </a:cubicBezTo>
                  <a:cubicBezTo>
                    <a:pt x="2875178" y="2643850"/>
                    <a:pt x="2875088" y="2639072"/>
                    <a:pt x="2875575" y="2666065"/>
                  </a:cubicBezTo>
                  <a:close/>
                  <a:moveTo>
                    <a:pt x="2669850" y="2421642"/>
                  </a:moveTo>
                  <a:cubicBezTo>
                    <a:pt x="2665967" y="2175363"/>
                    <a:pt x="2665262" y="2188020"/>
                    <a:pt x="2666172" y="2188020"/>
                  </a:cubicBezTo>
                  <a:cubicBezTo>
                    <a:pt x="2746160" y="2188353"/>
                    <a:pt x="2749595" y="2187943"/>
                    <a:pt x="2819883" y="2188507"/>
                  </a:cubicBezTo>
                  <a:cubicBezTo>
                    <a:pt x="2883738" y="2189019"/>
                    <a:pt x="2867271" y="2146282"/>
                    <a:pt x="2871654" y="2422142"/>
                  </a:cubicBezTo>
                  <a:cubicBezTo>
                    <a:pt x="2824189" y="2422001"/>
                    <a:pt x="2772456" y="2420963"/>
                    <a:pt x="2669850" y="2421642"/>
                  </a:cubicBezTo>
                  <a:close/>
                  <a:moveTo>
                    <a:pt x="2665467" y="2173377"/>
                  </a:moveTo>
                  <a:cubicBezTo>
                    <a:pt x="2659713" y="1923420"/>
                    <a:pt x="2663545" y="1943944"/>
                    <a:pt x="2666172" y="1943944"/>
                  </a:cubicBezTo>
                  <a:cubicBezTo>
                    <a:pt x="2905292" y="1944930"/>
                    <a:pt x="2864734" y="1924266"/>
                    <a:pt x="2865669" y="1998813"/>
                  </a:cubicBezTo>
                  <a:cubicBezTo>
                    <a:pt x="2866592" y="2079356"/>
                    <a:pt x="2867246" y="2096049"/>
                    <a:pt x="2867976" y="2173633"/>
                  </a:cubicBezTo>
                  <a:cubicBezTo>
                    <a:pt x="2868015" y="2178424"/>
                    <a:pt x="2665557" y="2177681"/>
                    <a:pt x="2665467" y="2173377"/>
                  </a:cubicBezTo>
                  <a:close/>
                  <a:moveTo>
                    <a:pt x="2819857" y="1931645"/>
                  </a:moveTo>
                  <a:cubicBezTo>
                    <a:pt x="2633674" y="1934399"/>
                    <a:pt x="2662673" y="1939088"/>
                    <a:pt x="2662225" y="1911224"/>
                  </a:cubicBezTo>
                  <a:cubicBezTo>
                    <a:pt x="2658586" y="1673131"/>
                    <a:pt x="2655177" y="1699073"/>
                    <a:pt x="2666172" y="1699137"/>
                  </a:cubicBezTo>
                  <a:cubicBezTo>
                    <a:pt x="2897821" y="1700687"/>
                    <a:pt x="2861799" y="1687517"/>
                    <a:pt x="2862568" y="1736686"/>
                  </a:cubicBezTo>
                  <a:cubicBezTo>
                    <a:pt x="2863875" y="1820202"/>
                    <a:pt x="2863094" y="1824173"/>
                    <a:pt x="2864465" y="1911455"/>
                  </a:cubicBezTo>
                  <a:cubicBezTo>
                    <a:pt x="2864849" y="1936539"/>
                    <a:pt x="2873730" y="1930838"/>
                    <a:pt x="2819857" y="1931645"/>
                  </a:cubicBezTo>
                  <a:close/>
                  <a:moveTo>
                    <a:pt x="2659354" y="2421706"/>
                  </a:moveTo>
                  <a:cubicBezTo>
                    <a:pt x="2618617" y="2421924"/>
                    <a:pt x="2621897" y="2421886"/>
                    <a:pt x="2455243" y="2421963"/>
                  </a:cubicBezTo>
                  <a:cubicBezTo>
                    <a:pt x="2453872" y="2326136"/>
                    <a:pt x="2455525" y="2357805"/>
                    <a:pt x="2452488" y="2189749"/>
                  </a:cubicBezTo>
                  <a:cubicBezTo>
                    <a:pt x="2535194" y="2189403"/>
                    <a:pt x="2498160" y="2187315"/>
                    <a:pt x="2655305" y="2187982"/>
                  </a:cubicBezTo>
                  <a:cubicBezTo>
                    <a:pt x="2656061" y="2221252"/>
                    <a:pt x="2659239" y="2414340"/>
                    <a:pt x="2659354" y="2421706"/>
                  </a:cubicBezTo>
                  <a:close/>
                  <a:moveTo>
                    <a:pt x="2452271" y="2177835"/>
                  </a:moveTo>
                  <a:cubicBezTo>
                    <a:pt x="2448170" y="1941894"/>
                    <a:pt x="2449041" y="2004271"/>
                    <a:pt x="2447978" y="1944482"/>
                  </a:cubicBezTo>
                  <a:cubicBezTo>
                    <a:pt x="2530939" y="1944392"/>
                    <a:pt x="2525877" y="1943367"/>
                    <a:pt x="2652178" y="1943892"/>
                  </a:cubicBezTo>
                  <a:cubicBezTo>
                    <a:pt x="2652806" y="2000607"/>
                    <a:pt x="2651922" y="2046355"/>
                    <a:pt x="2654985" y="2173697"/>
                  </a:cubicBezTo>
                  <a:cubicBezTo>
                    <a:pt x="2655023" y="2176093"/>
                    <a:pt x="2672861" y="2176887"/>
                    <a:pt x="2452271" y="2177835"/>
                  </a:cubicBezTo>
                  <a:close/>
                  <a:moveTo>
                    <a:pt x="2447760" y="1932593"/>
                  </a:moveTo>
                  <a:cubicBezTo>
                    <a:pt x="2446107" y="1834191"/>
                    <a:pt x="2446991" y="1835780"/>
                    <a:pt x="2444864" y="1699060"/>
                  </a:cubicBezTo>
                  <a:cubicBezTo>
                    <a:pt x="2684586" y="1699022"/>
                    <a:pt x="2647924" y="1686288"/>
                    <a:pt x="2648705" y="1736686"/>
                  </a:cubicBezTo>
                  <a:cubicBezTo>
                    <a:pt x="2649910" y="1814257"/>
                    <a:pt x="2650282" y="1821201"/>
                    <a:pt x="2651717" y="1911429"/>
                  </a:cubicBezTo>
                  <a:cubicBezTo>
                    <a:pt x="2652165" y="1939152"/>
                    <a:pt x="2684727" y="1932337"/>
                    <a:pt x="2447760" y="1932593"/>
                  </a:cubicBezTo>
                  <a:close/>
                  <a:moveTo>
                    <a:pt x="2444928" y="2433851"/>
                  </a:moveTo>
                  <a:cubicBezTo>
                    <a:pt x="2446222" y="2519762"/>
                    <a:pt x="2449413" y="2578706"/>
                    <a:pt x="2449477" y="2666641"/>
                  </a:cubicBezTo>
                  <a:cubicBezTo>
                    <a:pt x="2382111" y="2666769"/>
                    <a:pt x="2355443" y="2665847"/>
                    <a:pt x="2245263" y="2665847"/>
                  </a:cubicBezTo>
                  <a:cubicBezTo>
                    <a:pt x="2242649" y="2570187"/>
                    <a:pt x="2243982" y="2519788"/>
                    <a:pt x="2242573" y="2433800"/>
                  </a:cubicBezTo>
                  <a:cubicBezTo>
                    <a:pt x="2268830" y="2433967"/>
                    <a:pt x="2274378" y="2433928"/>
                    <a:pt x="2444928" y="2433851"/>
                  </a:cubicBezTo>
                  <a:close/>
                  <a:moveTo>
                    <a:pt x="2282016" y="2422027"/>
                  </a:moveTo>
                  <a:cubicBezTo>
                    <a:pt x="2231513" y="2422027"/>
                    <a:pt x="2243290" y="2436478"/>
                    <a:pt x="2240625" y="2348158"/>
                  </a:cubicBezTo>
                  <a:cubicBezTo>
                    <a:pt x="2239048" y="2296068"/>
                    <a:pt x="2237908" y="2237547"/>
                    <a:pt x="2238177" y="2189403"/>
                  </a:cubicBezTo>
                  <a:cubicBezTo>
                    <a:pt x="2245212" y="2189442"/>
                    <a:pt x="2416159" y="2189813"/>
                    <a:pt x="2441980" y="2189775"/>
                  </a:cubicBezTo>
                  <a:cubicBezTo>
                    <a:pt x="2444992" y="2356959"/>
                    <a:pt x="2443428" y="2330043"/>
                    <a:pt x="2444748" y="2421963"/>
                  </a:cubicBezTo>
                  <a:lnTo>
                    <a:pt x="2282016" y="2422027"/>
                  </a:lnTo>
                  <a:close/>
                  <a:moveTo>
                    <a:pt x="2238638" y="2872874"/>
                  </a:moveTo>
                  <a:cubicBezTo>
                    <a:pt x="2238690" y="2919916"/>
                    <a:pt x="2275314" y="2912690"/>
                    <a:pt x="2051455" y="2911793"/>
                  </a:cubicBezTo>
                  <a:cubicBezTo>
                    <a:pt x="2036501" y="2911729"/>
                    <a:pt x="2031375" y="2945743"/>
                    <a:pt x="2032964" y="2698259"/>
                  </a:cubicBezTo>
                  <a:cubicBezTo>
                    <a:pt x="2033131" y="2670984"/>
                    <a:pt x="2000774" y="2677748"/>
                    <a:pt x="2235114" y="2677748"/>
                  </a:cubicBezTo>
                  <a:cubicBezTo>
                    <a:pt x="2236883" y="2736436"/>
                    <a:pt x="2238536" y="2780108"/>
                    <a:pt x="2238638" y="2872874"/>
                  </a:cubicBezTo>
                  <a:close/>
                  <a:moveTo>
                    <a:pt x="2033054" y="2665962"/>
                  </a:moveTo>
                  <a:cubicBezTo>
                    <a:pt x="2032887" y="2556812"/>
                    <a:pt x="2029107" y="2519878"/>
                    <a:pt x="2028017" y="2433967"/>
                  </a:cubicBezTo>
                  <a:cubicBezTo>
                    <a:pt x="2123960" y="2432762"/>
                    <a:pt x="2083902" y="2432468"/>
                    <a:pt x="2232064" y="2433723"/>
                  </a:cubicBezTo>
                  <a:cubicBezTo>
                    <a:pt x="2233564" y="2525630"/>
                    <a:pt x="2232052" y="2566446"/>
                    <a:pt x="2234743" y="2665847"/>
                  </a:cubicBezTo>
                  <a:cubicBezTo>
                    <a:pt x="2052788" y="2665859"/>
                    <a:pt x="2107289" y="2665847"/>
                    <a:pt x="2033054" y="2665962"/>
                  </a:cubicBezTo>
                  <a:close/>
                  <a:moveTo>
                    <a:pt x="2205205" y="2421527"/>
                  </a:moveTo>
                  <a:cubicBezTo>
                    <a:pt x="2155946" y="2420861"/>
                    <a:pt x="2101830" y="2420797"/>
                    <a:pt x="2051366" y="2421681"/>
                  </a:cubicBezTo>
                  <a:cubicBezTo>
                    <a:pt x="2012589" y="2422360"/>
                    <a:pt x="2033989" y="2451684"/>
                    <a:pt x="2025314" y="2188814"/>
                  </a:cubicBezTo>
                  <a:cubicBezTo>
                    <a:pt x="2197837" y="2188417"/>
                    <a:pt x="2147834" y="2188635"/>
                    <a:pt x="2227682" y="2189314"/>
                  </a:cubicBezTo>
                  <a:cubicBezTo>
                    <a:pt x="2226247" y="2451466"/>
                    <a:pt x="2249556" y="2422065"/>
                    <a:pt x="2205205" y="2421527"/>
                  </a:cubicBezTo>
                  <a:close/>
                  <a:moveTo>
                    <a:pt x="2227784" y="2173479"/>
                  </a:moveTo>
                  <a:cubicBezTo>
                    <a:pt x="2227733" y="2179975"/>
                    <a:pt x="2248441" y="2176054"/>
                    <a:pt x="2051404" y="2176836"/>
                  </a:cubicBezTo>
                  <a:cubicBezTo>
                    <a:pt x="2015126" y="2176938"/>
                    <a:pt x="2024109" y="2212860"/>
                    <a:pt x="2021251" y="1997148"/>
                  </a:cubicBezTo>
                  <a:cubicBezTo>
                    <a:pt x="2020444" y="1933413"/>
                    <a:pt x="2012525" y="1943777"/>
                    <a:pt x="2051353" y="1944353"/>
                  </a:cubicBezTo>
                  <a:cubicBezTo>
                    <a:pt x="2099369" y="1945122"/>
                    <a:pt x="2117258" y="1944943"/>
                    <a:pt x="2225221" y="1944968"/>
                  </a:cubicBezTo>
                  <a:cubicBezTo>
                    <a:pt x="2227900" y="2114369"/>
                    <a:pt x="2228233" y="2119699"/>
                    <a:pt x="2227784" y="2173479"/>
                  </a:cubicBezTo>
                  <a:close/>
                  <a:moveTo>
                    <a:pt x="2020342" y="1932055"/>
                  </a:moveTo>
                  <a:cubicBezTo>
                    <a:pt x="2018829" y="1833717"/>
                    <a:pt x="2018432" y="1820778"/>
                    <a:pt x="2016561" y="1698676"/>
                  </a:cubicBezTo>
                  <a:cubicBezTo>
                    <a:pt x="2073356" y="1698304"/>
                    <a:pt x="2091450" y="1697164"/>
                    <a:pt x="2220595" y="1698509"/>
                  </a:cubicBezTo>
                  <a:cubicBezTo>
                    <a:pt x="2223338" y="1877685"/>
                    <a:pt x="2222453" y="1770559"/>
                    <a:pt x="2225029" y="1933080"/>
                  </a:cubicBezTo>
                  <a:cubicBezTo>
                    <a:pt x="2016138" y="1933041"/>
                    <a:pt x="2105841" y="1932849"/>
                    <a:pt x="2020342" y="1932055"/>
                  </a:cubicBezTo>
                  <a:close/>
                  <a:moveTo>
                    <a:pt x="2017010" y="2348350"/>
                  </a:moveTo>
                  <a:cubicBezTo>
                    <a:pt x="2016702" y="2443152"/>
                    <a:pt x="2060144" y="2422808"/>
                    <a:pt x="1814270" y="2422424"/>
                  </a:cubicBezTo>
                  <a:cubicBezTo>
                    <a:pt x="1811771" y="2263170"/>
                    <a:pt x="1811182" y="2224493"/>
                    <a:pt x="1810592" y="2190031"/>
                  </a:cubicBezTo>
                  <a:cubicBezTo>
                    <a:pt x="1905202" y="2190006"/>
                    <a:pt x="1861735" y="2189096"/>
                    <a:pt x="2014780" y="2188840"/>
                  </a:cubicBezTo>
                  <a:cubicBezTo>
                    <a:pt x="2016190" y="2231001"/>
                    <a:pt x="2017202" y="2286639"/>
                    <a:pt x="2017010" y="2348350"/>
                  </a:cubicBezTo>
                  <a:close/>
                  <a:moveTo>
                    <a:pt x="1974542" y="2176977"/>
                  </a:moveTo>
                  <a:cubicBezTo>
                    <a:pt x="1792216" y="2176977"/>
                    <a:pt x="1810451" y="2181883"/>
                    <a:pt x="1810298" y="2173441"/>
                  </a:cubicBezTo>
                  <a:cubicBezTo>
                    <a:pt x="1805697" y="1913786"/>
                    <a:pt x="1805582" y="1944661"/>
                    <a:pt x="1820793" y="1944661"/>
                  </a:cubicBezTo>
                  <a:cubicBezTo>
                    <a:pt x="2048521" y="1944661"/>
                    <a:pt x="2009834" y="1927007"/>
                    <a:pt x="2010743" y="1997353"/>
                  </a:cubicBezTo>
                  <a:cubicBezTo>
                    <a:pt x="2011858" y="2081509"/>
                    <a:pt x="2012422" y="2121979"/>
                    <a:pt x="2014255" y="2173800"/>
                  </a:cubicBezTo>
                  <a:cubicBezTo>
                    <a:pt x="2014408" y="2177989"/>
                    <a:pt x="2020380" y="2176977"/>
                    <a:pt x="1974542" y="2176977"/>
                  </a:cubicBezTo>
                  <a:close/>
                  <a:moveTo>
                    <a:pt x="1974542" y="1931875"/>
                  </a:moveTo>
                  <a:cubicBezTo>
                    <a:pt x="1781439" y="1931875"/>
                    <a:pt x="1808388" y="1941125"/>
                    <a:pt x="1807901" y="1911211"/>
                  </a:cubicBezTo>
                  <a:cubicBezTo>
                    <a:pt x="1804082" y="1667276"/>
                    <a:pt x="1794228" y="1698714"/>
                    <a:pt x="1820780" y="1698714"/>
                  </a:cubicBezTo>
                  <a:cubicBezTo>
                    <a:pt x="1957678" y="1698778"/>
                    <a:pt x="1980450" y="1698843"/>
                    <a:pt x="2006066" y="1698727"/>
                  </a:cubicBezTo>
                  <a:cubicBezTo>
                    <a:pt x="2010218" y="1970539"/>
                    <a:pt x="2024545" y="1931875"/>
                    <a:pt x="1974542" y="1931875"/>
                  </a:cubicBezTo>
                  <a:close/>
                  <a:moveTo>
                    <a:pt x="1803775" y="2422398"/>
                  </a:moveTo>
                  <a:cubicBezTo>
                    <a:pt x="1745622" y="2422168"/>
                    <a:pt x="1683958" y="2419400"/>
                    <a:pt x="1600856" y="2421527"/>
                  </a:cubicBezTo>
                  <a:cubicBezTo>
                    <a:pt x="1599856" y="2345929"/>
                    <a:pt x="1601817" y="2284487"/>
                    <a:pt x="1598126" y="2189506"/>
                  </a:cubicBezTo>
                  <a:cubicBezTo>
                    <a:pt x="1642516" y="2190313"/>
                    <a:pt x="1666787" y="2190082"/>
                    <a:pt x="1800071" y="2190031"/>
                  </a:cubicBezTo>
                  <a:cubicBezTo>
                    <a:pt x="1800879" y="2235933"/>
                    <a:pt x="1801263" y="2261837"/>
                    <a:pt x="1803775" y="2422398"/>
                  </a:cubicBezTo>
                  <a:close/>
                  <a:moveTo>
                    <a:pt x="1594384" y="1931107"/>
                  </a:moveTo>
                  <a:cubicBezTo>
                    <a:pt x="1593359" y="1844235"/>
                    <a:pt x="1591360" y="1816435"/>
                    <a:pt x="1589835" y="1699047"/>
                  </a:cubicBezTo>
                  <a:cubicBezTo>
                    <a:pt x="1604047" y="1699047"/>
                    <a:pt x="1734922" y="1698894"/>
                    <a:pt x="1792703" y="1698740"/>
                  </a:cubicBezTo>
                  <a:cubicBezTo>
                    <a:pt x="1794664" y="1836177"/>
                    <a:pt x="1796548" y="1831975"/>
                    <a:pt x="1797713" y="1932670"/>
                  </a:cubicBezTo>
                  <a:cubicBezTo>
                    <a:pt x="1702270" y="1932145"/>
                    <a:pt x="1794164" y="1930940"/>
                    <a:pt x="1594384" y="1931107"/>
                  </a:cubicBezTo>
                  <a:close/>
                  <a:moveTo>
                    <a:pt x="1590091" y="2421822"/>
                  </a:moveTo>
                  <a:cubicBezTo>
                    <a:pt x="1494392" y="2424576"/>
                    <a:pt x="1443211" y="2421553"/>
                    <a:pt x="1388941" y="2421104"/>
                  </a:cubicBezTo>
                  <a:cubicBezTo>
                    <a:pt x="1384597" y="2145859"/>
                    <a:pt x="1368155" y="2190339"/>
                    <a:pt x="1436611" y="2189237"/>
                  </a:cubicBezTo>
                  <a:cubicBezTo>
                    <a:pt x="1487177" y="2188417"/>
                    <a:pt x="1535412" y="2188340"/>
                    <a:pt x="1587605" y="2189327"/>
                  </a:cubicBezTo>
                  <a:cubicBezTo>
                    <a:pt x="1589989" y="2250423"/>
                    <a:pt x="1591001" y="2421783"/>
                    <a:pt x="1590091" y="2421822"/>
                  </a:cubicBezTo>
                  <a:close/>
                  <a:moveTo>
                    <a:pt x="1513396" y="1931171"/>
                  </a:moveTo>
                  <a:cubicBezTo>
                    <a:pt x="1441967" y="1931171"/>
                    <a:pt x="1439789" y="1932004"/>
                    <a:pt x="1380227" y="1932170"/>
                  </a:cubicBezTo>
                  <a:cubicBezTo>
                    <a:pt x="1377971" y="1769278"/>
                    <a:pt x="1377549" y="1740594"/>
                    <a:pt x="1376831" y="1700136"/>
                  </a:cubicBezTo>
                  <a:cubicBezTo>
                    <a:pt x="1612350" y="1699419"/>
                    <a:pt x="1579045" y="1684046"/>
                    <a:pt x="1579878" y="1736699"/>
                  </a:cubicBezTo>
                  <a:cubicBezTo>
                    <a:pt x="1583569" y="1972282"/>
                    <a:pt x="1603239" y="1931094"/>
                    <a:pt x="1513396" y="1931171"/>
                  </a:cubicBezTo>
                  <a:close/>
                  <a:moveTo>
                    <a:pt x="1378458" y="2421040"/>
                  </a:moveTo>
                  <a:cubicBezTo>
                    <a:pt x="1280645" y="2420553"/>
                    <a:pt x="1274583" y="2423666"/>
                    <a:pt x="1175052" y="2422782"/>
                  </a:cubicBezTo>
                  <a:cubicBezTo>
                    <a:pt x="1170221" y="2152303"/>
                    <a:pt x="1154177" y="2188251"/>
                    <a:pt x="1206012" y="2188251"/>
                  </a:cubicBezTo>
                  <a:cubicBezTo>
                    <a:pt x="1281644" y="2188251"/>
                    <a:pt x="1283207" y="2189852"/>
                    <a:pt x="1359672" y="2189852"/>
                  </a:cubicBezTo>
                  <a:cubicBezTo>
                    <a:pt x="1380124" y="2189852"/>
                    <a:pt x="1374306" y="2158144"/>
                    <a:pt x="1378458" y="2421040"/>
                  </a:cubicBezTo>
                  <a:close/>
                  <a:moveTo>
                    <a:pt x="1359672" y="2177963"/>
                  </a:moveTo>
                  <a:cubicBezTo>
                    <a:pt x="1358532" y="2177963"/>
                    <a:pt x="1169965" y="2177361"/>
                    <a:pt x="1169952" y="2173569"/>
                  </a:cubicBezTo>
                  <a:cubicBezTo>
                    <a:pt x="1169401" y="1909149"/>
                    <a:pt x="1147078" y="1944789"/>
                    <a:pt x="1206012" y="1944789"/>
                  </a:cubicBezTo>
                  <a:cubicBezTo>
                    <a:pt x="1402716" y="1944789"/>
                    <a:pt x="1369975" y="1926328"/>
                    <a:pt x="1370347" y="1998775"/>
                  </a:cubicBezTo>
                  <a:cubicBezTo>
                    <a:pt x="1371423" y="2205225"/>
                    <a:pt x="1381739" y="2177963"/>
                    <a:pt x="1359672" y="2177963"/>
                  </a:cubicBezTo>
                  <a:close/>
                  <a:moveTo>
                    <a:pt x="1359672" y="1932209"/>
                  </a:moveTo>
                  <a:cubicBezTo>
                    <a:pt x="1135673" y="1932209"/>
                    <a:pt x="1165672" y="1942099"/>
                    <a:pt x="1165185" y="1911263"/>
                  </a:cubicBezTo>
                  <a:cubicBezTo>
                    <a:pt x="1163814" y="1823994"/>
                    <a:pt x="1165557" y="1823942"/>
                    <a:pt x="1164185" y="1736469"/>
                  </a:cubicBezTo>
                  <a:cubicBezTo>
                    <a:pt x="1163455" y="1689875"/>
                    <a:pt x="1155010" y="1699393"/>
                    <a:pt x="1206012" y="1699393"/>
                  </a:cubicBezTo>
                  <a:cubicBezTo>
                    <a:pt x="1398731" y="1699393"/>
                    <a:pt x="1366195" y="1688324"/>
                    <a:pt x="1366951" y="1736673"/>
                  </a:cubicBezTo>
                  <a:cubicBezTo>
                    <a:pt x="1370526" y="1962379"/>
                    <a:pt x="1372948" y="1932209"/>
                    <a:pt x="1359672" y="1932209"/>
                  </a:cubicBezTo>
                  <a:close/>
                  <a:moveTo>
                    <a:pt x="1164544" y="2422667"/>
                  </a:moveTo>
                  <a:cubicBezTo>
                    <a:pt x="1088451" y="2421694"/>
                    <a:pt x="1140914" y="2420592"/>
                    <a:pt x="961369" y="2421284"/>
                  </a:cubicBezTo>
                  <a:cubicBezTo>
                    <a:pt x="956832" y="2154135"/>
                    <a:pt x="947657" y="2188251"/>
                    <a:pt x="975542" y="2188020"/>
                  </a:cubicBezTo>
                  <a:cubicBezTo>
                    <a:pt x="1021969" y="2187648"/>
                    <a:pt x="1059939" y="2187508"/>
                    <a:pt x="1129112" y="2187969"/>
                  </a:cubicBezTo>
                  <a:cubicBezTo>
                    <a:pt x="1166953" y="2188263"/>
                    <a:pt x="1159585" y="2148882"/>
                    <a:pt x="1164544" y="2422667"/>
                  </a:cubicBezTo>
                  <a:close/>
                  <a:moveTo>
                    <a:pt x="954705" y="2679068"/>
                  </a:moveTo>
                  <a:cubicBezTo>
                    <a:pt x="958088" y="2859076"/>
                    <a:pt x="957242" y="2842358"/>
                    <a:pt x="958011" y="2911076"/>
                  </a:cubicBezTo>
                  <a:cubicBezTo>
                    <a:pt x="925232" y="2910628"/>
                    <a:pt x="915967" y="2910730"/>
                    <a:pt x="754695" y="2910692"/>
                  </a:cubicBezTo>
                  <a:cubicBezTo>
                    <a:pt x="753272" y="2846547"/>
                    <a:pt x="751914" y="2829162"/>
                    <a:pt x="750838" y="2678081"/>
                  </a:cubicBezTo>
                  <a:cubicBezTo>
                    <a:pt x="752260" y="2678094"/>
                    <a:pt x="953642" y="2679068"/>
                    <a:pt x="954705" y="2679068"/>
                  </a:cubicBezTo>
                  <a:close/>
                  <a:moveTo>
                    <a:pt x="750748" y="2666193"/>
                  </a:moveTo>
                  <a:cubicBezTo>
                    <a:pt x="750453" y="2634037"/>
                    <a:pt x="750133" y="2617280"/>
                    <a:pt x="747339" y="2435645"/>
                  </a:cubicBezTo>
                  <a:cubicBezTo>
                    <a:pt x="747250" y="2429662"/>
                    <a:pt x="736678" y="2433928"/>
                    <a:pt x="951066" y="2433224"/>
                  </a:cubicBezTo>
                  <a:cubicBezTo>
                    <a:pt x="952386" y="2512908"/>
                    <a:pt x="952450" y="2554262"/>
                    <a:pt x="954487" y="2667179"/>
                  </a:cubicBezTo>
                  <a:cubicBezTo>
                    <a:pt x="953437" y="2667166"/>
                    <a:pt x="751722" y="2666193"/>
                    <a:pt x="750748" y="2666193"/>
                  </a:cubicBezTo>
                  <a:close/>
                  <a:moveTo>
                    <a:pt x="898654" y="2922619"/>
                  </a:moveTo>
                  <a:cubicBezTo>
                    <a:pt x="976592" y="2922619"/>
                    <a:pt x="956448" y="2880278"/>
                    <a:pt x="960433" y="3135244"/>
                  </a:cubicBezTo>
                  <a:cubicBezTo>
                    <a:pt x="960946" y="3167835"/>
                    <a:pt x="987869" y="3155883"/>
                    <a:pt x="758091" y="3155050"/>
                  </a:cubicBezTo>
                  <a:cubicBezTo>
                    <a:pt x="756579" y="3076326"/>
                    <a:pt x="756835" y="3016050"/>
                    <a:pt x="754951" y="2922593"/>
                  </a:cubicBezTo>
                  <a:lnTo>
                    <a:pt x="898654" y="2922619"/>
                  </a:lnTo>
                  <a:close/>
                  <a:moveTo>
                    <a:pt x="1129176" y="2176067"/>
                  </a:moveTo>
                  <a:cubicBezTo>
                    <a:pt x="1082134" y="2175696"/>
                    <a:pt x="1029107" y="2175657"/>
                    <a:pt x="975439" y="2176093"/>
                  </a:cubicBezTo>
                  <a:cubicBezTo>
                    <a:pt x="948426" y="2176311"/>
                    <a:pt x="957050" y="2211682"/>
                    <a:pt x="953129" y="1943406"/>
                  </a:cubicBezTo>
                  <a:cubicBezTo>
                    <a:pt x="1032938" y="1945122"/>
                    <a:pt x="985588" y="1945314"/>
                    <a:pt x="1155292" y="1944840"/>
                  </a:cubicBezTo>
                  <a:cubicBezTo>
                    <a:pt x="1160700" y="2212681"/>
                    <a:pt x="1171054" y="2176349"/>
                    <a:pt x="1129176" y="2176067"/>
                  </a:cubicBezTo>
                  <a:close/>
                  <a:moveTo>
                    <a:pt x="950874" y="2421322"/>
                  </a:moveTo>
                  <a:cubicBezTo>
                    <a:pt x="827546" y="2421770"/>
                    <a:pt x="837016" y="2420694"/>
                    <a:pt x="747096" y="2420681"/>
                  </a:cubicBezTo>
                  <a:cubicBezTo>
                    <a:pt x="742841" y="2171942"/>
                    <a:pt x="740419" y="2188801"/>
                    <a:pt x="744969" y="2188789"/>
                  </a:cubicBezTo>
                  <a:cubicBezTo>
                    <a:pt x="746481" y="2188789"/>
                    <a:pt x="945145" y="2188225"/>
                    <a:pt x="946260" y="2188212"/>
                  </a:cubicBezTo>
                  <a:cubicBezTo>
                    <a:pt x="948259" y="2311634"/>
                    <a:pt x="950323" y="2389538"/>
                    <a:pt x="950874" y="2421322"/>
                  </a:cubicBezTo>
                  <a:close/>
                  <a:moveTo>
                    <a:pt x="742354" y="2173505"/>
                  </a:moveTo>
                  <a:cubicBezTo>
                    <a:pt x="741650" y="2121915"/>
                    <a:pt x="737536" y="1943815"/>
                    <a:pt x="744981" y="1943815"/>
                  </a:cubicBezTo>
                  <a:cubicBezTo>
                    <a:pt x="982321" y="1943815"/>
                    <a:pt x="942467" y="1925022"/>
                    <a:pt x="943390" y="1998813"/>
                  </a:cubicBezTo>
                  <a:cubicBezTo>
                    <a:pt x="944184" y="2062446"/>
                    <a:pt x="944671" y="2089093"/>
                    <a:pt x="946081" y="2176311"/>
                  </a:cubicBezTo>
                  <a:cubicBezTo>
                    <a:pt x="717084" y="2177617"/>
                    <a:pt x="742418" y="2178258"/>
                    <a:pt x="742354" y="2173505"/>
                  </a:cubicBezTo>
                  <a:close/>
                  <a:moveTo>
                    <a:pt x="898654" y="1930992"/>
                  </a:moveTo>
                  <a:cubicBezTo>
                    <a:pt x="710882" y="1930992"/>
                    <a:pt x="740650" y="1941356"/>
                    <a:pt x="740176" y="1911211"/>
                  </a:cubicBezTo>
                  <a:cubicBezTo>
                    <a:pt x="736460" y="1673425"/>
                    <a:pt x="729835" y="1699022"/>
                    <a:pt x="744969" y="1699022"/>
                  </a:cubicBezTo>
                  <a:cubicBezTo>
                    <a:pt x="974209" y="1699022"/>
                    <a:pt x="938200" y="1687517"/>
                    <a:pt x="938969" y="1736699"/>
                  </a:cubicBezTo>
                  <a:cubicBezTo>
                    <a:pt x="942595" y="1967746"/>
                    <a:pt x="954603" y="1930992"/>
                    <a:pt x="898654" y="1930992"/>
                  </a:cubicBezTo>
                  <a:close/>
                  <a:moveTo>
                    <a:pt x="736793" y="2432583"/>
                  </a:moveTo>
                  <a:cubicBezTo>
                    <a:pt x="736806" y="2433710"/>
                    <a:pt x="739907" y="2629284"/>
                    <a:pt x="740240" y="2666193"/>
                  </a:cubicBezTo>
                  <a:cubicBezTo>
                    <a:pt x="676616" y="2666167"/>
                    <a:pt x="752491" y="2666052"/>
                    <a:pt x="537731" y="2665488"/>
                  </a:cubicBezTo>
                  <a:cubicBezTo>
                    <a:pt x="537270" y="2629719"/>
                    <a:pt x="536744" y="2598128"/>
                    <a:pt x="534194" y="2435658"/>
                  </a:cubicBezTo>
                  <a:cubicBezTo>
                    <a:pt x="534168" y="2433288"/>
                    <a:pt x="516587" y="2432775"/>
                    <a:pt x="736793" y="2432583"/>
                  </a:cubicBezTo>
                  <a:close/>
                  <a:moveTo>
                    <a:pt x="740343" y="2678081"/>
                  </a:moveTo>
                  <a:cubicBezTo>
                    <a:pt x="741496" y="2835734"/>
                    <a:pt x="742790" y="2847431"/>
                    <a:pt x="744187" y="2910692"/>
                  </a:cubicBezTo>
                  <a:cubicBezTo>
                    <a:pt x="743085" y="2910692"/>
                    <a:pt x="542729" y="2911076"/>
                    <a:pt x="541216" y="2911089"/>
                  </a:cubicBezTo>
                  <a:cubicBezTo>
                    <a:pt x="537859" y="2693134"/>
                    <a:pt x="539012" y="2769053"/>
                    <a:pt x="537872" y="2677377"/>
                  </a:cubicBezTo>
                  <a:cubicBezTo>
                    <a:pt x="731078" y="2677825"/>
                    <a:pt x="668850" y="2678056"/>
                    <a:pt x="740343" y="2678081"/>
                  </a:cubicBezTo>
                  <a:close/>
                  <a:moveTo>
                    <a:pt x="744443" y="2922593"/>
                  </a:moveTo>
                  <a:cubicBezTo>
                    <a:pt x="746442" y="3021610"/>
                    <a:pt x="745866" y="3064296"/>
                    <a:pt x="747596" y="3155024"/>
                  </a:cubicBezTo>
                  <a:cubicBezTo>
                    <a:pt x="746314" y="3155024"/>
                    <a:pt x="724196" y="3154935"/>
                    <a:pt x="544087" y="3155460"/>
                  </a:cubicBezTo>
                  <a:cubicBezTo>
                    <a:pt x="542331" y="3047539"/>
                    <a:pt x="543562" y="3063387"/>
                    <a:pt x="541409" y="2922990"/>
                  </a:cubicBezTo>
                  <a:cubicBezTo>
                    <a:pt x="543933" y="2922990"/>
                    <a:pt x="732090" y="2922593"/>
                    <a:pt x="744443" y="2922593"/>
                  </a:cubicBezTo>
                  <a:close/>
                  <a:moveTo>
                    <a:pt x="744969" y="3166913"/>
                  </a:moveTo>
                  <a:cubicBezTo>
                    <a:pt x="749287" y="3166913"/>
                    <a:pt x="747301" y="3160738"/>
                    <a:pt x="749441" y="3222769"/>
                  </a:cubicBezTo>
                  <a:cubicBezTo>
                    <a:pt x="756297" y="3421891"/>
                    <a:pt x="754772" y="3401804"/>
                    <a:pt x="744969" y="3401804"/>
                  </a:cubicBezTo>
                  <a:cubicBezTo>
                    <a:pt x="743700" y="3401804"/>
                    <a:pt x="548675" y="3401842"/>
                    <a:pt x="548546" y="3397230"/>
                  </a:cubicBezTo>
                  <a:cubicBezTo>
                    <a:pt x="546945" y="3340580"/>
                    <a:pt x="547073" y="3338235"/>
                    <a:pt x="544292" y="3167374"/>
                  </a:cubicBezTo>
                  <a:cubicBezTo>
                    <a:pt x="545714" y="3167374"/>
                    <a:pt x="743828" y="3166913"/>
                    <a:pt x="744969" y="3166913"/>
                  </a:cubicBezTo>
                  <a:close/>
                  <a:moveTo>
                    <a:pt x="591360" y="3412257"/>
                  </a:moveTo>
                  <a:cubicBezTo>
                    <a:pt x="667850" y="3412257"/>
                    <a:pt x="668119" y="3413705"/>
                    <a:pt x="744981" y="3413705"/>
                  </a:cubicBezTo>
                  <a:cubicBezTo>
                    <a:pt x="757360" y="3413705"/>
                    <a:pt x="751222" y="3388044"/>
                    <a:pt x="754836" y="3644881"/>
                  </a:cubicBezTo>
                  <a:cubicBezTo>
                    <a:pt x="749838" y="3644868"/>
                    <a:pt x="554595" y="3645970"/>
                    <a:pt x="553647" y="3645982"/>
                  </a:cubicBezTo>
                  <a:cubicBezTo>
                    <a:pt x="549072" y="3370673"/>
                    <a:pt x="534476" y="3412257"/>
                    <a:pt x="591360" y="3412257"/>
                  </a:cubicBezTo>
                  <a:close/>
                  <a:moveTo>
                    <a:pt x="758334" y="3166938"/>
                  </a:moveTo>
                  <a:cubicBezTo>
                    <a:pt x="826610" y="3167208"/>
                    <a:pt x="822510" y="3169142"/>
                    <a:pt x="898654" y="3169142"/>
                  </a:cubicBezTo>
                  <a:cubicBezTo>
                    <a:pt x="980539" y="3169142"/>
                    <a:pt x="959075" y="3120601"/>
                    <a:pt x="965995" y="3397589"/>
                  </a:cubicBezTo>
                  <a:cubicBezTo>
                    <a:pt x="966123" y="3402752"/>
                    <a:pt x="991714" y="3401394"/>
                    <a:pt x="763050" y="3401791"/>
                  </a:cubicBezTo>
                  <a:cubicBezTo>
                    <a:pt x="762512" y="3268594"/>
                    <a:pt x="759462" y="3219387"/>
                    <a:pt x="758334" y="3166938"/>
                  </a:cubicBezTo>
                  <a:close/>
                  <a:moveTo>
                    <a:pt x="966392" y="3413346"/>
                  </a:moveTo>
                  <a:cubicBezTo>
                    <a:pt x="969788" y="3552436"/>
                    <a:pt x="967263" y="3561826"/>
                    <a:pt x="968353" y="3645906"/>
                  </a:cubicBezTo>
                  <a:cubicBezTo>
                    <a:pt x="779914" y="3646033"/>
                    <a:pt x="852906" y="3645149"/>
                    <a:pt x="765318" y="3644893"/>
                  </a:cubicBezTo>
                  <a:cubicBezTo>
                    <a:pt x="765305" y="3643881"/>
                    <a:pt x="763127" y="3414679"/>
                    <a:pt x="763114" y="3413679"/>
                  </a:cubicBezTo>
                  <a:cubicBezTo>
                    <a:pt x="820741" y="3413590"/>
                    <a:pt x="881303" y="3412475"/>
                    <a:pt x="966392" y="3413346"/>
                  </a:cubicBezTo>
                  <a:close/>
                  <a:moveTo>
                    <a:pt x="968532" y="3657794"/>
                  </a:moveTo>
                  <a:cubicBezTo>
                    <a:pt x="968545" y="3658742"/>
                    <a:pt x="971608" y="3854483"/>
                    <a:pt x="972517" y="3890853"/>
                  </a:cubicBezTo>
                  <a:cubicBezTo>
                    <a:pt x="862478" y="3890136"/>
                    <a:pt x="817576" y="3891263"/>
                    <a:pt x="769829" y="3891404"/>
                  </a:cubicBezTo>
                  <a:cubicBezTo>
                    <a:pt x="769816" y="3890494"/>
                    <a:pt x="765575" y="3660920"/>
                    <a:pt x="765510" y="3656795"/>
                  </a:cubicBezTo>
                  <a:cubicBezTo>
                    <a:pt x="861889" y="3657102"/>
                    <a:pt x="773673" y="3657935"/>
                    <a:pt x="968532" y="3657794"/>
                  </a:cubicBezTo>
                  <a:close/>
                  <a:moveTo>
                    <a:pt x="972812" y="3902767"/>
                  </a:moveTo>
                  <a:cubicBezTo>
                    <a:pt x="976849" y="4051158"/>
                    <a:pt x="975785" y="4066787"/>
                    <a:pt x="976451" y="4135506"/>
                  </a:cubicBezTo>
                  <a:cubicBezTo>
                    <a:pt x="898154" y="4134622"/>
                    <a:pt x="802096" y="4135570"/>
                    <a:pt x="773212" y="4135647"/>
                  </a:cubicBezTo>
                  <a:cubicBezTo>
                    <a:pt x="772558" y="4070221"/>
                    <a:pt x="773481" y="4073052"/>
                    <a:pt x="770047" y="3903293"/>
                  </a:cubicBezTo>
                  <a:cubicBezTo>
                    <a:pt x="833159" y="3903139"/>
                    <a:pt x="856597" y="3902011"/>
                    <a:pt x="972812" y="3902767"/>
                  </a:cubicBezTo>
                  <a:close/>
                  <a:moveTo>
                    <a:pt x="975439" y="4147433"/>
                  </a:moveTo>
                  <a:cubicBezTo>
                    <a:pt x="978041" y="4147446"/>
                    <a:pt x="975273" y="4133917"/>
                    <a:pt x="980104" y="4379582"/>
                  </a:cubicBezTo>
                  <a:cubicBezTo>
                    <a:pt x="863593" y="4378929"/>
                    <a:pt x="830916" y="4379633"/>
                    <a:pt x="778274" y="4379774"/>
                  </a:cubicBezTo>
                  <a:cubicBezTo>
                    <a:pt x="776454" y="4258594"/>
                    <a:pt x="774673" y="4264462"/>
                    <a:pt x="773327" y="4147561"/>
                  </a:cubicBezTo>
                  <a:cubicBezTo>
                    <a:pt x="837247" y="4147420"/>
                    <a:pt x="879894" y="4146523"/>
                    <a:pt x="975439" y="4147433"/>
                  </a:cubicBezTo>
                  <a:close/>
                  <a:moveTo>
                    <a:pt x="979040" y="3659652"/>
                  </a:moveTo>
                  <a:cubicBezTo>
                    <a:pt x="978989" y="3656308"/>
                    <a:pt x="962830" y="3657999"/>
                    <a:pt x="1184010" y="3658486"/>
                  </a:cubicBezTo>
                  <a:cubicBezTo>
                    <a:pt x="1184317" y="3677485"/>
                    <a:pt x="1186778" y="3885101"/>
                    <a:pt x="1186816" y="3890840"/>
                  </a:cubicBezTo>
                  <a:cubicBezTo>
                    <a:pt x="1125857" y="3890878"/>
                    <a:pt x="1060054" y="3891417"/>
                    <a:pt x="982987" y="3890917"/>
                  </a:cubicBezTo>
                  <a:cubicBezTo>
                    <a:pt x="982193" y="3858197"/>
                    <a:pt x="982013" y="3841659"/>
                    <a:pt x="979040" y="3659652"/>
                  </a:cubicBezTo>
                  <a:close/>
                  <a:moveTo>
                    <a:pt x="1186893" y="3902742"/>
                  </a:moveTo>
                  <a:cubicBezTo>
                    <a:pt x="1187367" y="4034247"/>
                    <a:pt x="1188777" y="4062765"/>
                    <a:pt x="1190225" y="4136005"/>
                  </a:cubicBezTo>
                  <a:cubicBezTo>
                    <a:pt x="1031375" y="4135877"/>
                    <a:pt x="1021943" y="4135929"/>
                    <a:pt x="986959" y="4135608"/>
                  </a:cubicBezTo>
                  <a:cubicBezTo>
                    <a:pt x="986357" y="4071066"/>
                    <a:pt x="987267" y="4049223"/>
                    <a:pt x="983320" y="3902831"/>
                  </a:cubicBezTo>
                  <a:cubicBezTo>
                    <a:pt x="1057735" y="3903293"/>
                    <a:pt x="1139825" y="3902780"/>
                    <a:pt x="1186893" y="3902742"/>
                  </a:cubicBezTo>
                  <a:close/>
                  <a:moveTo>
                    <a:pt x="1052314" y="4147792"/>
                  </a:moveTo>
                  <a:cubicBezTo>
                    <a:pt x="1216994" y="4147932"/>
                    <a:pt x="1190302" y="4135723"/>
                    <a:pt x="1191058" y="4184559"/>
                  </a:cubicBezTo>
                  <a:cubicBezTo>
                    <a:pt x="1192262" y="4261579"/>
                    <a:pt x="1192147" y="4273084"/>
                    <a:pt x="1193492" y="4359481"/>
                  </a:cubicBezTo>
                  <a:cubicBezTo>
                    <a:pt x="1193915" y="4386692"/>
                    <a:pt x="1226644" y="4380850"/>
                    <a:pt x="990586" y="4379633"/>
                  </a:cubicBezTo>
                  <a:cubicBezTo>
                    <a:pt x="990278" y="4364119"/>
                    <a:pt x="990483" y="4376828"/>
                    <a:pt x="987549" y="4184354"/>
                  </a:cubicBezTo>
                  <a:cubicBezTo>
                    <a:pt x="986844" y="4137671"/>
                    <a:pt x="974017" y="4147792"/>
                    <a:pt x="1052314" y="4147792"/>
                  </a:cubicBezTo>
                  <a:close/>
                  <a:moveTo>
                    <a:pt x="1188841" y="3412180"/>
                  </a:moveTo>
                  <a:cubicBezTo>
                    <a:pt x="1189751" y="3412180"/>
                    <a:pt x="1350676" y="3411822"/>
                    <a:pt x="1392888" y="3411886"/>
                  </a:cubicBezTo>
                  <a:cubicBezTo>
                    <a:pt x="1396142" y="3687695"/>
                    <a:pt x="1407137" y="3645431"/>
                    <a:pt x="1359672" y="3645431"/>
                  </a:cubicBezTo>
                  <a:cubicBezTo>
                    <a:pt x="1283169" y="3645431"/>
                    <a:pt x="1281490" y="3646623"/>
                    <a:pt x="1206012" y="3646623"/>
                  </a:cubicBezTo>
                  <a:cubicBezTo>
                    <a:pt x="1190724" y="3646623"/>
                    <a:pt x="1193749" y="3677728"/>
                    <a:pt x="1188841" y="3412180"/>
                  </a:cubicBezTo>
                  <a:close/>
                  <a:moveTo>
                    <a:pt x="1206012" y="3658511"/>
                  </a:moveTo>
                  <a:cubicBezTo>
                    <a:pt x="1411212" y="3658511"/>
                    <a:pt x="1395758" y="3654591"/>
                    <a:pt x="1395848" y="3659857"/>
                  </a:cubicBezTo>
                  <a:cubicBezTo>
                    <a:pt x="1400102" y="3930593"/>
                    <a:pt x="1416069" y="3891596"/>
                    <a:pt x="1359672" y="3891635"/>
                  </a:cubicBezTo>
                  <a:cubicBezTo>
                    <a:pt x="1284668" y="3891635"/>
                    <a:pt x="1284720" y="3890840"/>
                    <a:pt x="1206012" y="3890840"/>
                  </a:cubicBezTo>
                  <a:cubicBezTo>
                    <a:pt x="1194236" y="3890840"/>
                    <a:pt x="1197696" y="3899372"/>
                    <a:pt x="1196683" y="3834549"/>
                  </a:cubicBezTo>
                  <a:cubicBezTo>
                    <a:pt x="1193505" y="3631442"/>
                    <a:pt x="1190084" y="3658511"/>
                    <a:pt x="1206012" y="3658511"/>
                  </a:cubicBezTo>
                  <a:close/>
                  <a:moveTo>
                    <a:pt x="1206012" y="3902742"/>
                  </a:moveTo>
                  <a:cubicBezTo>
                    <a:pt x="1431575" y="3902742"/>
                    <a:pt x="1400563" y="3897502"/>
                    <a:pt x="1401179" y="3922266"/>
                  </a:cubicBezTo>
                  <a:cubicBezTo>
                    <a:pt x="1407278" y="4176450"/>
                    <a:pt x="1413647" y="4134686"/>
                    <a:pt x="1359672" y="4134686"/>
                  </a:cubicBezTo>
                  <a:cubicBezTo>
                    <a:pt x="1168440" y="4134686"/>
                    <a:pt x="1201143" y="4152237"/>
                    <a:pt x="1199874" y="4096855"/>
                  </a:cubicBezTo>
                  <a:cubicBezTo>
                    <a:pt x="1194864" y="3878862"/>
                    <a:pt x="1196107" y="3902742"/>
                    <a:pt x="1206012" y="3902742"/>
                  </a:cubicBezTo>
                  <a:close/>
                  <a:moveTo>
                    <a:pt x="1403370" y="3411911"/>
                  </a:moveTo>
                  <a:cubicBezTo>
                    <a:pt x="1609852" y="3412322"/>
                    <a:pt x="1516587" y="3411937"/>
                    <a:pt x="1606046" y="3412603"/>
                  </a:cubicBezTo>
                  <a:cubicBezTo>
                    <a:pt x="1613414" y="3683493"/>
                    <a:pt x="1612825" y="3646110"/>
                    <a:pt x="1590335" y="3645573"/>
                  </a:cubicBezTo>
                  <a:cubicBezTo>
                    <a:pt x="1367310" y="3640166"/>
                    <a:pt x="1405984" y="3671156"/>
                    <a:pt x="1405356" y="3572267"/>
                  </a:cubicBezTo>
                  <a:cubicBezTo>
                    <a:pt x="1404946" y="3505074"/>
                    <a:pt x="1404267" y="3486882"/>
                    <a:pt x="1403370" y="3411911"/>
                  </a:cubicBezTo>
                  <a:close/>
                  <a:moveTo>
                    <a:pt x="1436585" y="3656936"/>
                  </a:moveTo>
                  <a:cubicBezTo>
                    <a:pt x="1627625" y="3655130"/>
                    <a:pt x="1609134" y="3658922"/>
                    <a:pt x="1609160" y="3659857"/>
                  </a:cubicBezTo>
                  <a:cubicBezTo>
                    <a:pt x="1613311" y="3925212"/>
                    <a:pt x="1627036" y="3890827"/>
                    <a:pt x="1590181" y="3891173"/>
                  </a:cubicBezTo>
                  <a:cubicBezTo>
                    <a:pt x="1539076" y="3891583"/>
                    <a:pt x="1546150" y="3891481"/>
                    <a:pt x="1410956" y="3891596"/>
                  </a:cubicBezTo>
                  <a:cubicBezTo>
                    <a:pt x="1405061" y="3619707"/>
                    <a:pt x="1395105" y="3657384"/>
                    <a:pt x="1436585" y="3656936"/>
                  </a:cubicBezTo>
                  <a:close/>
                  <a:moveTo>
                    <a:pt x="1615029" y="3902883"/>
                  </a:moveTo>
                  <a:cubicBezTo>
                    <a:pt x="1618386" y="4081392"/>
                    <a:pt x="1617502" y="4065480"/>
                    <a:pt x="1618335" y="4136121"/>
                  </a:cubicBezTo>
                  <a:cubicBezTo>
                    <a:pt x="1400807" y="4134776"/>
                    <a:pt x="1576265" y="4136236"/>
                    <a:pt x="1414583" y="4134878"/>
                  </a:cubicBezTo>
                  <a:cubicBezTo>
                    <a:pt x="1413993" y="4072322"/>
                    <a:pt x="1414736" y="4054565"/>
                    <a:pt x="1411225" y="3903497"/>
                  </a:cubicBezTo>
                  <a:cubicBezTo>
                    <a:pt x="1606879" y="3903331"/>
                    <a:pt x="1528786" y="3903446"/>
                    <a:pt x="1615029" y="3902883"/>
                  </a:cubicBezTo>
                  <a:close/>
                  <a:moveTo>
                    <a:pt x="1616566" y="3412668"/>
                  </a:moveTo>
                  <a:cubicBezTo>
                    <a:pt x="1737113" y="3413385"/>
                    <a:pt x="1730924" y="3411578"/>
                    <a:pt x="1819934" y="3411553"/>
                  </a:cubicBezTo>
                  <a:cubicBezTo>
                    <a:pt x="1819473" y="3592676"/>
                    <a:pt x="1829327" y="3645098"/>
                    <a:pt x="1820805" y="3645098"/>
                  </a:cubicBezTo>
                  <a:cubicBezTo>
                    <a:pt x="1745545" y="3645098"/>
                    <a:pt x="1700130" y="3647417"/>
                    <a:pt x="1619463" y="3646175"/>
                  </a:cubicBezTo>
                  <a:cubicBezTo>
                    <a:pt x="1618424" y="3573408"/>
                    <a:pt x="1619347" y="3514310"/>
                    <a:pt x="1616566" y="3412668"/>
                  </a:cubicBezTo>
                  <a:close/>
                  <a:moveTo>
                    <a:pt x="1667081" y="3658384"/>
                  </a:moveTo>
                  <a:cubicBezTo>
                    <a:pt x="1836875" y="3658384"/>
                    <a:pt x="1824458" y="3653797"/>
                    <a:pt x="1824547" y="3659831"/>
                  </a:cubicBezTo>
                  <a:cubicBezTo>
                    <a:pt x="1828571" y="3917461"/>
                    <a:pt x="1830429" y="3889751"/>
                    <a:pt x="1820780" y="3889751"/>
                  </a:cubicBezTo>
                  <a:cubicBezTo>
                    <a:pt x="1585619" y="3889751"/>
                    <a:pt x="1625524" y="3909275"/>
                    <a:pt x="1624358" y="3834523"/>
                  </a:cubicBezTo>
                  <a:cubicBezTo>
                    <a:pt x="1621051" y="3622116"/>
                    <a:pt x="1600766" y="3658384"/>
                    <a:pt x="1667081" y="3658384"/>
                  </a:cubicBezTo>
                  <a:close/>
                  <a:moveTo>
                    <a:pt x="1667081" y="3902742"/>
                  </a:moveTo>
                  <a:cubicBezTo>
                    <a:pt x="1855636" y="3902742"/>
                    <a:pt x="1827982" y="3892544"/>
                    <a:pt x="1828699" y="3922752"/>
                  </a:cubicBezTo>
                  <a:cubicBezTo>
                    <a:pt x="1834773" y="4163408"/>
                    <a:pt x="1832249" y="4134391"/>
                    <a:pt x="1820780" y="4134391"/>
                  </a:cubicBezTo>
                  <a:cubicBezTo>
                    <a:pt x="1596960" y="4134391"/>
                    <a:pt x="1628933" y="4153377"/>
                    <a:pt x="1628458" y="4096919"/>
                  </a:cubicBezTo>
                  <a:cubicBezTo>
                    <a:pt x="1626575" y="3867985"/>
                    <a:pt x="1612760" y="3902742"/>
                    <a:pt x="1667081" y="3902742"/>
                  </a:cubicBezTo>
                  <a:close/>
                  <a:moveTo>
                    <a:pt x="1667081" y="4148150"/>
                  </a:moveTo>
                  <a:cubicBezTo>
                    <a:pt x="1859262" y="4148150"/>
                    <a:pt x="1830878" y="4131201"/>
                    <a:pt x="1831711" y="4184559"/>
                  </a:cubicBezTo>
                  <a:cubicBezTo>
                    <a:pt x="1835209" y="4407958"/>
                    <a:pt x="1844525" y="4380274"/>
                    <a:pt x="1820793" y="4380274"/>
                  </a:cubicBezTo>
                  <a:cubicBezTo>
                    <a:pt x="1602035" y="4380274"/>
                    <a:pt x="1631726" y="4386897"/>
                    <a:pt x="1631278" y="4359277"/>
                  </a:cubicBezTo>
                  <a:cubicBezTo>
                    <a:pt x="1627331" y="4107001"/>
                    <a:pt x="1619937" y="4148150"/>
                    <a:pt x="1667081" y="4148150"/>
                  </a:cubicBezTo>
                  <a:close/>
                  <a:moveTo>
                    <a:pt x="1835043" y="3659626"/>
                  </a:moveTo>
                  <a:cubicBezTo>
                    <a:pt x="1834953" y="3653490"/>
                    <a:pt x="1830814" y="3659319"/>
                    <a:pt x="2037577" y="3658396"/>
                  </a:cubicBezTo>
                  <a:cubicBezTo>
                    <a:pt x="2038859" y="3743936"/>
                    <a:pt x="2038397" y="3808568"/>
                    <a:pt x="2040576" y="3891173"/>
                  </a:cubicBezTo>
                  <a:cubicBezTo>
                    <a:pt x="1926052" y="3892454"/>
                    <a:pt x="1904639" y="3890071"/>
                    <a:pt x="1838451" y="3889790"/>
                  </a:cubicBezTo>
                  <a:cubicBezTo>
                    <a:pt x="1836888" y="3816715"/>
                    <a:pt x="1836375" y="3744909"/>
                    <a:pt x="1835043" y="3659626"/>
                  </a:cubicBezTo>
                  <a:close/>
                  <a:moveTo>
                    <a:pt x="2051430" y="3414038"/>
                  </a:moveTo>
                  <a:cubicBezTo>
                    <a:pt x="2120321" y="3413948"/>
                    <a:pt x="2070677" y="3413948"/>
                    <a:pt x="2247327" y="3413974"/>
                  </a:cubicBezTo>
                  <a:cubicBezTo>
                    <a:pt x="2249582" y="3577712"/>
                    <a:pt x="2250325" y="3558637"/>
                    <a:pt x="2251812" y="3646149"/>
                  </a:cubicBezTo>
                  <a:cubicBezTo>
                    <a:pt x="2089233" y="3646251"/>
                    <a:pt x="2083415" y="3646226"/>
                    <a:pt x="2047893" y="3646431"/>
                  </a:cubicBezTo>
                  <a:cubicBezTo>
                    <a:pt x="2043690" y="3387289"/>
                    <a:pt x="2039102" y="3414064"/>
                    <a:pt x="2051430" y="3414038"/>
                  </a:cubicBezTo>
                  <a:close/>
                  <a:moveTo>
                    <a:pt x="2051443" y="3658332"/>
                  </a:moveTo>
                  <a:cubicBezTo>
                    <a:pt x="2095704" y="3658102"/>
                    <a:pt x="2095012" y="3658153"/>
                    <a:pt x="2251991" y="3658038"/>
                  </a:cubicBezTo>
                  <a:cubicBezTo>
                    <a:pt x="2252004" y="3659101"/>
                    <a:pt x="2255054" y="3859645"/>
                    <a:pt x="2255259" y="3889469"/>
                  </a:cubicBezTo>
                  <a:cubicBezTo>
                    <a:pt x="2254285" y="3889469"/>
                    <a:pt x="2051994" y="3891032"/>
                    <a:pt x="2051071" y="3891045"/>
                  </a:cubicBezTo>
                  <a:cubicBezTo>
                    <a:pt x="2051058" y="3890136"/>
                    <a:pt x="2045586" y="3658371"/>
                    <a:pt x="2051443" y="3658332"/>
                  </a:cubicBezTo>
                  <a:close/>
                  <a:moveTo>
                    <a:pt x="2051494" y="3902947"/>
                  </a:moveTo>
                  <a:cubicBezTo>
                    <a:pt x="2287949" y="3900077"/>
                    <a:pt x="2255336" y="3895055"/>
                    <a:pt x="2255400" y="3922112"/>
                  </a:cubicBezTo>
                  <a:cubicBezTo>
                    <a:pt x="2255925" y="4174042"/>
                    <a:pt x="2275608" y="4136338"/>
                    <a:pt x="2205205" y="4135493"/>
                  </a:cubicBezTo>
                  <a:cubicBezTo>
                    <a:pt x="2156510" y="4134839"/>
                    <a:pt x="2103444" y="4134776"/>
                    <a:pt x="2055326" y="4135608"/>
                  </a:cubicBezTo>
                  <a:cubicBezTo>
                    <a:pt x="2054992" y="4103388"/>
                    <a:pt x="2053339" y="3902921"/>
                    <a:pt x="2051494" y="3902947"/>
                  </a:cubicBezTo>
                  <a:close/>
                  <a:moveTo>
                    <a:pt x="2258001" y="4147830"/>
                  </a:moveTo>
                  <a:cubicBezTo>
                    <a:pt x="2259321" y="4242247"/>
                    <a:pt x="2259911" y="4252624"/>
                    <a:pt x="2261987" y="4379403"/>
                  </a:cubicBezTo>
                  <a:cubicBezTo>
                    <a:pt x="2117784" y="4379428"/>
                    <a:pt x="2099664" y="4379198"/>
                    <a:pt x="2058324" y="4380210"/>
                  </a:cubicBezTo>
                  <a:cubicBezTo>
                    <a:pt x="2057812" y="4352769"/>
                    <a:pt x="2055466" y="4148483"/>
                    <a:pt x="2055454" y="4147523"/>
                  </a:cubicBezTo>
                  <a:cubicBezTo>
                    <a:pt x="2144400" y="4145960"/>
                    <a:pt x="2202604" y="4147650"/>
                    <a:pt x="2258001" y="4147830"/>
                  </a:cubicBezTo>
                  <a:close/>
                  <a:moveTo>
                    <a:pt x="2257835" y="3413987"/>
                  </a:moveTo>
                  <a:cubicBezTo>
                    <a:pt x="2376331" y="3414000"/>
                    <a:pt x="2364644" y="3411412"/>
                    <a:pt x="2459818" y="3412027"/>
                  </a:cubicBezTo>
                  <a:cubicBezTo>
                    <a:pt x="2460485" y="3463233"/>
                    <a:pt x="2461356" y="3521305"/>
                    <a:pt x="2462637" y="3572473"/>
                  </a:cubicBezTo>
                  <a:cubicBezTo>
                    <a:pt x="2464957" y="3668645"/>
                    <a:pt x="2502965" y="3646136"/>
                    <a:pt x="2282016" y="3646136"/>
                  </a:cubicBezTo>
                  <a:cubicBezTo>
                    <a:pt x="2255438" y="3646149"/>
                    <a:pt x="2261538" y="3684159"/>
                    <a:pt x="2257835" y="3413987"/>
                  </a:cubicBezTo>
                  <a:close/>
                  <a:moveTo>
                    <a:pt x="2282016" y="3658025"/>
                  </a:moveTo>
                  <a:cubicBezTo>
                    <a:pt x="2283156" y="3658025"/>
                    <a:pt x="2464368" y="3658217"/>
                    <a:pt x="2464393" y="3659831"/>
                  </a:cubicBezTo>
                  <a:cubicBezTo>
                    <a:pt x="2468583" y="3926903"/>
                    <a:pt x="2479079" y="3890482"/>
                    <a:pt x="2435753" y="3890482"/>
                  </a:cubicBezTo>
                  <a:cubicBezTo>
                    <a:pt x="2362722" y="3890482"/>
                    <a:pt x="2357801" y="3889418"/>
                    <a:pt x="2282016" y="3889418"/>
                  </a:cubicBezTo>
                  <a:cubicBezTo>
                    <a:pt x="2261320" y="3889418"/>
                    <a:pt x="2266151" y="3900461"/>
                    <a:pt x="2265113" y="3834523"/>
                  </a:cubicBezTo>
                  <a:cubicBezTo>
                    <a:pt x="2261820" y="3623819"/>
                    <a:pt x="2254349" y="3658050"/>
                    <a:pt x="2282016" y="3658025"/>
                  </a:cubicBezTo>
                  <a:close/>
                  <a:moveTo>
                    <a:pt x="2282016" y="3901319"/>
                  </a:moveTo>
                  <a:cubicBezTo>
                    <a:pt x="2497724" y="3901319"/>
                    <a:pt x="2467802" y="3898463"/>
                    <a:pt x="2467994" y="3922189"/>
                  </a:cubicBezTo>
                  <a:cubicBezTo>
                    <a:pt x="2468468" y="3978442"/>
                    <a:pt x="2468686" y="3987436"/>
                    <a:pt x="2471095" y="4136223"/>
                  </a:cubicBezTo>
                  <a:cubicBezTo>
                    <a:pt x="2428243" y="4136748"/>
                    <a:pt x="2397258" y="4136172"/>
                    <a:pt x="2268342" y="4135967"/>
                  </a:cubicBezTo>
                  <a:cubicBezTo>
                    <a:pt x="2264908" y="3871777"/>
                    <a:pt x="2259013" y="3901319"/>
                    <a:pt x="2282016" y="3901319"/>
                  </a:cubicBezTo>
                  <a:close/>
                  <a:moveTo>
                    <a:pt x="2282016" y="4147868"/>
                  </a:moveTo>
                  <a:cubicBezTo>
                    <a:pt x="2343346" y="4147868"/>
                    <a:pt x="2424066" y="4148688"/>
                    <a:pt x="2471287" y="4148112"/>
                  </a:cubicBezTo>
                  <a:cubicBezTo>
                    <a:pt x="2475760" y="4423486"/>
                    <a:pt x="2485781" y="4380710"/>
                    <a:pt x="2435740" y="4380710"/>
                  </a:cubicBezTo>
                  <a:cubicBezTo>
                    <a:pt x="2244841" y="4380710"/>
                    <a:pt x="2272546" y="4384514"/>
                    <a:pt x="2272161" y="4359277"/>
                  </a:cubicBezTo>
                  <a:cubicBezTo>
                    <a:pt x="2268342" y="4115226"/>
                    <a:pt x="2262589" y="4147868"/>
                    <a:pt x="2282016" y="4147868"/>
                  </a:cubicBezTo>
                  <a:close/>
                  <a:moveTo>
                    <a:pt x="2474875" y="3659626"/>
                  </a:moveTo>
                  <a:cubicBezTo>
                    <a:pt x="2474837" y="3657513"/>
                    <a:pt x="2581634" y="3656641"/>
                    <a:pt x="2666146" y="3657564"/>
                  </a:cubicBezTo>
                  <a:cubicBezTo>
                    <a:pt x="2681677" y="3657730"/>
                    <a:pt x="2678282" y="3631083"/>
                    <a:pt x="2681473" y="3834766"/>
                  </a:cubicBezTo>
                  <a:cubicBezTo>
                    <a:pt x="2682600" y="3906444"/>
                    <a:pt x="2717917" y="3889508"/>
                    <a:pt x="2512525" y="3890328"/>
                  </a:cubicBezTo>
                  <a:cubicBezTo>
                    <a:pt x="2465841" y="3890507"/>
                    <a:pt x="2479092" y="3928671"/>
                    <a:pt x="2474875" y="3659626"/>
                  </a:cubicBezTo>
                  <a:close/>
                  <a:moveTo>
                    <a:pt x="2512576" y="3902242"/>
                  </a:moveTo>
                  <a:cubicBezTo>
                    <a:pt x="2709114" y="3901448"/>
                    <a:pt x="2682562" y="3896990"/>
                    <a:pt x="2683113" y="3922202"/>
                  </a:cubicBezTo>
                  <a:cubicBezTo>
                    <a:pt x="2688533" y="4169622"/>
                    <a:pt x="2689930" y="4135877"/>
                    <a:pt x="2666300" y="4135262"/>
                  </a:cubicBezTo>
                  <a:cubicBezTo>
                    <a:pt x="2615990" y="4133879"/>
                    <a:pt x="2564770" y="4133815"/>
                    <a:pt x="2512409" y="4135314"/>
                  </a:cubicBezTo>
                  <a:cubicBezTo>
                    <a:pt x="2471287" y="4136441"/>
                    <a:pt x="2481923" y="4157553"/>
                    <a:pt x="2479527" y="4009471"/>
                  </a:cubicBezTo>
                  <a:cubicBezTo>
                    <a:pt x="2477515" y="3880643"/>
                    <a:pt x="2470467" y="3902421"/>
                    <a:pt x="2512576" y="3902242"/>
                  </a:cubicBezTo>
                  <a:close/>
                  <a:moveTo>
                    <a:pt x="2512691" y="4147215"/>
                  </a:moveTo>
                  <a:cubicBezTo>
                    <a:pt x="2567717" y="4145703"/>
                    <a:pt x="2613799" y="4145793"/>
                    <a:pt x="2666057" y="4147164"/>
                  </a:cubicBezTo>
                  <a:cubicBezTo>
                    <a:pt x="2690494" y="4147830"/>
                    <a:pt x="2685112" y="4140194"/>
                    <a:pt x="2685804" y="4184546"/>
                  </a:cubicBezTo>
                  <a:cubicBezTo>
                    <a:pt x="2689366" y="4411738"/>
                    <a:pt x="2696491" y="4381286"/>
                    <a:pt x="2666210" y="4381171"/>
                  </a:cubicBezTo>
                  <a:cubicBezTo>
                    <a:pt x="2456704" y="4380325"/>
                    <a:pt x="2485653" y="4387948"/>
                    <a:pt x="2485204" y="4359264"/>
                  </a:cubicBezTo>
                  <a:cubicBezTo>
                    <a:pt x="2481257" y="4115661"/>
                    <a:pt x="2469442" y="4148458"/>
                    <a:pt x="2512691" y="4147215"/>
                  </a:cubicBezTo>
                  <a:close/>
                  <a:moveTo>
                    <a:pt x="2688226" y="3659626"/>
                  </a:moveTo>
                  <a:cubicBezTo>
                    <a:pt x="2688200" y="3657769"/>
                    <a:pt x="2891504" y="3656347"/>
                    <a:pt x="2892452" y="3656347"/>
                  </a:cubicBezTo>
                  <a:cubicBezTo>
                    <a:pt x="2894169" y="3761333"/>
                    <a:pt x="2891440" y="3758271"/>
                    <a:pt x="2894579" y="3889969"/>
                  </a:cubicBezTo>
                  <a:cubicBezTo>
                    <a:pt x="2652255" y="3890020"/>
                    <a:pt x="2693134" y="3909544"/>
                    <a:pt x="2691955" y="3834549"/>
                  </a:cubicBezTo>
                  <a:cubicBezTo>
                    <a:pt x="2690596" y="3747049"/>
                    <a:pt x="2689584" y="3746613"/>
                    <a:pt x="2688226" y="3659626"/>
                  </a:cubicBezTo>
                  <a:close/>
                  <a:moveTo>
                    <a:pt x="2743047" y="4148201"/>
                  </a:moveTo>
                  <a:cubicBezTo>
                    <a:pt x="2929730" y="4148201"/>
                    <a:pt x="2898001" y="4132751"/>
                    <a:pt x="2898808" y="4184585"/>
                  </a:cubicBezTo>
                  <a:cubicBezTo>
                    <a:pt x="2902204" y="4402757"/>
                    <a:pt x="2908932" y="4380735"/>
                    <a:pt x="2896796" y="4380735"/>
                  </a:cubicBezTo>
                  <a:cubicBezTo>
                    <a:pt x="2668632" y="4380735"/>
                    <a:pt x="2699362" y="4390382"/>
                    <a:pt x="2698862" y="4359277"/>
                  </a:cubicBezTo>
                  <a:cubicBezTo>
                    <a:pt x="2694941" y="4108052"/>
                    <a:pt x="2682856" y="4148201"/>
                    <a:pt x="2743047" y="4148201"/>
                  </a:cubicBezTo>
                  <a:close/>
                  <a:moveTo>
                    <a:pt x="2902947" y="3656347"/>
                  </a:moveTo>
                  <a:cubicBezTo>
                    <a:pt x="2903857" y="3656347"/>
                    <a:pt x="3105751" y="3657205"/>
                    <a:pt x="3105789" y="3659831"/>
                  </a:cubicBezTo>
                  <a:cubicBezTo>
                    <a:pt x="3107840" y="3796333"/>
                    <a:pt x="3108468" y="3840877"/>
                    <a:pt x="3109339" y="3891596"/>
                  </a:cubicBezTo>
                  <a:cubicBezTo>
                    <a:pt x="2963881" y="3892659"/>
                    <a:pt x="2997993" y="3890136"/>
                    <a:pt x="2905100" y="3889969"/>
                  </a:cubicBezTo>
                  <a:cubicBezTo>
                    <a:pt x="2901858" y="3755888"/>
                    <a:pt x="2904677" y="3763972"/>
                    <a:pt x="2902947" y="3656347"/>
                  </a:cubicBezTo>
                  <a:close/>
                  <a:moveTo>
                    <a:pt x="3109544" y="3903523"/>
                  </a:moveTo>
                  <a:cubicBezTo>
                    <a:pt x="3112312" y="4060420"/>
                    <a:pt x="3108839" y="3865666"/>
                    <a:pt x="3113516" y="4135608"/>
                  </a:cubicBezTo>
                  <a:cubicBezTo>
                    <a:pt x="3072484" y="4135762"/>
                    <a:pt x="3022020" y="4135775"/>
                    <a:pt x="2973709" y="4135454"/>
                  </a:cubicBezTo>
                  <a:cubicBezTo>
                    <a:pt x="2885827" y="4134878"/>
                    <a:pt x="2913173" y="4178730"/>
                    <a:pt x="2905959" y="3921587"/>
                  </a:cubicBezTo>
                  <a:cubicBezTo>
                    <a:pt x="2905049" y="3890020"/>
                    <a:pt x="2876998" y="3905099"/>
                    <a:pt x="3109544" y="3903523"/>
                  </a:cubicBezTo>
                  <a:close/>
                  <a:moveTo>
                    <a:pt x="3112863" y="3484755"/>
                  </a:moveTo>
                  <a:cubicBezTo>
                    <a:pt x="3111543" y="3400330"/>
                    <a:pt x="3106930" y="3413244"/>
                    <a:pt x="3127485" y="3413026"/>
                  </a:cubicBezTo>
                  <a:cubicBezTo>
                    <a:pt x="3172963" y="3412539"/>
                    <a:pt x="3176231" y="3412629"/>
                    <a:pt x="3315231" y="3412552"/>
                  </a:cubicBezTo>
                  <a:cubicBezTo>
                    <a:pt x="3317935" y="3685146"/>
                    <a:pt x="3333799" y="3646290"/>
                    <a:pt x="3281285" y="3645585"/>
                  </a:cubicBezTo>
                  <a:cubicBezTo>
                    <a:pt x="3240163" y="3645034"/>
                    <a:pt x="3192762" y="3644816"/>
                    <a:pt x="3127395" y="3645431"/>
                  </a:cubicBezTo>
                  <a:cubicBezTo>
                    <a:pt x="3112210" y="3645585"/>
                    <a:pt x="3115721" y="3667428"/>
                    <a:pt x="3112863" y="3484755"/>
                  </a:cubicBezTo>
                  <a:close/>
                  <a:moveTo>
                    <a:pt x="3127472" y="3657358"/>
                  </a:moveTo>
                  <a:cubicBezTo>
                    <a:pt x="3336016" y="3655386"/>
                    <a:pt x="3319319" y="3658768"/>
                    <a:pt x="3319332" y="3659844"/>
                  </a:cubicBezTo>
                  <a:cubicBezTo>
                    <a:pt x="3323561" y="3930196"/>
                    <a:pt x="3338054" y="3891647"/>
                    <a:pt x="3281221" y="3891340"/>
                  </a:cubicBezTo>
                  <a:cubicBezTo>
                    <a:pt x="3238216" y="3891109"/>
                    <a:pt x="3180486" y="3891045"/>
                    <a:pt x="3127382" y="3891468"/>
                  </a:cubicBezTo>
                  <a:cubicBezTo>
                    <a:pt x="3117348" y="3891545"/>
                    <a:pt x="3119924" y="3900179"/>
                    <a:pt x="3118899" y="3834561"/>
                  </a:cubicBezTo>
                  <a:cubicBezTo>
                    <a:pt x="3115887" y="3633376"/>
                    <a:pt x="3111851" y="3657500"/>
                    <a:pt x="3127472" y="3657358"/>
                  </a:cubicBezTo>
                  <a:close/>
                  <a:moveTo>
                    <a:pt x="3511820" y="3154947"/>
                  </a:moveTo>
                  <a:cubicBezTo>
                    <a:pt x="3293036" y="3154947"/>
                    <a:pt x="3321446" y="3167707"/>
                    <a:pt x="3320934" y="3135013"/>
                  </a:cubicBezTo>
                  <a:cubicBezTo>
                    <a:pt x="3316987" y="2883033"/>
                    <a:pt x="3307466" y="2923785"/>
                    <a:pt x="3358083" y="2923785"/>
                  </a:cubicBezTo>
                  <a:cubicBezTo>
                    <a:pt x="3548470" y="2923785"/>
                    <a:pt x="3521521" y="2910115"/>
                    <a:pt x="3522302" y="2960373"/>
                  </a:cubicBezTo>
                  <a:cubicBezTo>
                    <a:pt x="3525814" y="3185105"/>
                    <a:pt x="3526467" y="3154947"/>
                    <a:pt x="3511820" y="3154947"/>
                  </a:cubicBezTo>
                  <a:close/>
                  <a:moveTo>
                    <a:pt x="3511820" y="2911422"/>
                  </a:moveTo>
                  <a:cubicBezTo>
                    <a:pt x="3283425" y="2911422"/>
                    <a:pt x="3318076" y="2924323"/>
                    <a:pt x="3317064" y="2872745"/>
                  </a:cubicBezTo>
                  <a:cubicBezTo>
                    <a:pt x="3312451" y="2640558"/>
                    <a:pt x="3303749" y="2677518"/>
                    <a:pt x="3358083" y="2677518"/>
                  </a:cubicBezTo>
                  <a:cubicBezTo>
                    <a:pt x="3541947" y="2677518"/>
                    <a:pt x="3517727" y="2668294"/>
                    <a:pt x="3517856" y="2698054"/>
                  </a:cubicBezTo>
                  <a:cubicBezTo>
                    <a:pt x="3518868" y="2936878"/>
                    <a:pt x="3528043" y="2911422"/>
                    <a:pt x="3511820" y="2911422"/>
                  </a:cubicBezTo>
                  <a:close/>
                  <a:moveTo>
                    <a:pt x="3511820" y="2665360"/>
                  </a:moveTo>
                  <a:cubicBezTo>
                    <a:pt x="3273084" y="2665360"/>
                    <a:pt x="3314193" y="2682463"/>
                    <a:pt x="3313066" y="2610516"/>
                  </a:cubicBezTo>
                  <a:cubicBezTo>
                    <a:pt x="3309170" y="2367388"/>
                    <a:pt x="3310490" y="2451108"/>
                    <a:pt x="3310221" y="2433031"/>
                  </a:cubicBezTo>
                  <a:cubicBezTo>
                    <a:pt x="3341322" y="2432916"/>
                    <a:pt x="3365567" y="2432955"/>
                    <a:pt x="3511820" y="2432980"/>
                  </a:cubicBezTo>
                  <a:cubicBezTo>
                    <a:pt x="3512717" y="2432980"/>
                    <a:pt x="3522520" y="2665360"/>
                    <a:pt x="3511820" y="2665360"/>
                  </a:cubicBezTo>
                  <a:close/>
                  <a:moveTo>
                    <a:pt x="3511820" y="2421092"/>
                  </a:moveTo>
                  <a:cubicBezTo>
                    <a:pt x="3369347" y="2421066"/>
                    <a:pt x="3341514" y="2421027"/>
                    <a:pt x="3310029" y="2421143"/>
                  </a:cubicBezTo>
                  <a:cubicBezTo>
                    <a:pt x="3308709" y="2344379"/>
                    <a:pt x="3306159" y="2297900"/>
                    <a:pt x="3305569" y="2189122"/>
                  </a:cubicBezTo>
                  <a:cubicBezTo>
                    <a:pt x="3306915" y="2189122"/>
                    <a:pt x="3507527" y="2188789"/>
                    <a:pt x="3509116" y="2188789"/>
                  </a:cubicBezTo>
                  <a:cubicBezTo>
                    <a:pt x="3510321" y="2246323"/>
                    <a:pt x="3512909" y="2421092"/>
                    <a:pt x="3511820" y="2421092"/>
                  </a:cubicBezTo>
                  <a:close/>
                  <a:moveTo>
                    <a:pt x="3305505" y="2177207"/>
                  </a:moveTo>
                  <a:cubicBezTo>
                    <a:pt x="3305505" y="2176054"/>
                    <a:pt x="3303403" y="1945596"/>
                    <a:pt x="3303391" y="1944623"/>
                  </a:cubicBezTo>
                  <a:cubicBezTo>
                    <a:pt x="3429832" y="1945583"/>
                    <a:pt x="3421541" y="1943149"/>
                    <a:pt x="3504452" y="1942996"/>
                  </a:cubicBezTo>
                  <a:cubicBezTo>
                    <a:pt x="3504465" y="1943905"/>
                    <a:pt x="3508783" y="2172365"/>
                    <a:pt x="3508809" y="2173710"/>
                  </a:cubicBezTo>
                  <a:cubicBezTo>
                    <a:pt x="3508898" y="2178501"/>
                    <a:pt x="3530183" y="2176926"/>
                    <a:pt x="3305505" y="2177207"/>
                  </a:cubicBezTo>
                  <a:close/>
                  <a:moveTo>
                    <a:pt x="3303237" y="1932721"/>
                  </a:moveTo>
                  <a:cubicBezTo>
                    <a:pt x="3301827" y="1831770"/>
                    <a:pt x="3300200" y="1832436"/>
                    <a:pt x="3298149" y="1698996"/>
                  </a:cubicBezTo>
                  <a:cubicBezTo>
                    <a:pt x="3332966" y="1698343"/>
                    <a:pt x="3379778" y="1698228"/>
                    <a:pt x="3434856" y="1699188"/>
                  </a:cubicBezTo>
                  <a:cubicBezTo>
                    <a:pt x="3521597" y="1700700"/>
                    <a:pt x="3499813" y="1655631"/>
                    <a:pt x="3503939" y="1911480"/>
                  </a:cubicBezTo>
                  <a:cubicBezTo>
                    <a:pt x="3504259" y="1932952"/>
                    <a:pt x="3538090" y="1934553"/>
                    <a:pt x="3303237" y="1932721"/>
                  </a:cubicBezTo>
                  <a:close/>
                  <a:moveTo>
                    <a:pt x="3297957" y="1687082"/>
                  </a:moveTo>
                  <a:cubicBezTo>
                    <a:pt x="3295599" y="1534003"/>
                    <a:pt x="3295317" y="1527495"/>
                    <a:pt x="3295433" y="1474380"/>
                  </a:cubicBezTo>
                  <a:cubicBezTo>
                    <a:pt x="3295484" y="1448963"/>
                    <a:pt x="3261781" y="1454318"/>
                    <a:pt x="3497673" y="1453959"/>
                  </a:cubicBezTo>
                  <a:cubicBezTo>
                    <a:pt x="3498877" y="1594420"/>
                    <a:pt x="3500095" y="1624167"/>
                    <a:pt x="3501338" y="1687940"/>
                  </a:cubicBezTo>
                  <a:cubicBezTo>
                    <a:pt x="3432895" y="1687825"/>
                    <a:pt x="3382636" y="1685480"/>
                    <a:pt x="3297957" y="1687082"/>
                  </a:cubicBezTo>
                  <a:close/>
                  <a:moveTo>
                    <a:pt x="3295433" y="1442532"/>
                  </a:moveTo>
                  <a:cubicBezTo>
                    <a:pt x="3294984" y="1326822"/>
                    <a:pt x="3291652" y="1306235"/>
                    <a:pt x="3290153" y="1209652"/>
                  </a:cubicBezTo>
                  <a:cubicBezTo>
                    <a:pt x="3517830" y="1209524"/>
                    <a:pt x="3495071" y="1208333"/>
                    <a:pt x="3495148" y="1212342"/>
                  </a:cubicBezTo>
                  <a:cubicBezTo>
                    <a:pt x="3495353" y="1226089"/>
                    <a:pt x="3494751" y="1164737"/>
                    <a:pt x="3497570" y="1442070"/>
                  </a:cubicBezTo>
                  <a:cubicBezTo>
                    <a:pt x="3431613" y="1442160"/>
                    <a:pt x="3379074" y="1443441"/>
                    <a:pt x="3295433" y="1442532"/>
                  </a:cubicBezTo>
                  <a:close/>
                  <a:moveTo>
                    <a:pt x="3289987" y="1197699"/>
                  </a:moveTo>
                  <a:cubicBezTo>
                    <a:pt x="3289166" y="1134797"/>
                    <a:pt x="3291012" y="1059494"/>
                    <a:pt x="3287436" y="964782"/>
                  </a:cubicBezTo>
                  <a:cubicBezTo>
                    <a:pt x="3382495" y="967459"/>
                    <a:pt x="3436816" y="963987"/>
                    <a:pt x="3490125" y="963641"/>
                  </a:cubicBezTo>
                  <a:cubicBezTo>
                    <a:pt x="3492573" y="1117272"/>
                    <a:pt x="3494046" y="1147647"/>
                    <a:pt x="3494917" y="1197635"/>
                  </a:cubicBezTo>
                  <a:lnTo>
                    <a:pt x="3289987" y="1197699"/>
                  </a:lnTo>
                  <a:close/>
                  <a:moveTo>
                    <a:pt x="3281247" y="1442365"/>
                  </a:moveTo>
                  <a:cubicBezTo>
                    <a:pt x="3041037" y="1439457"/>
                    <a:pt x="3080673" y="1464144"/>
                    <a:pt x="3079468" y="1386880"/>
                  </a:cubicBezTo>
                  <a:cubicBezTo>
                    <a:pt x="3078123" y="1301482"/>
                    <a:pt x="3078956" y="1298894"/>
                    <a:pt x="3077597" y="1212163"/>
                  </a:cubicBezTo>
                  <a:cubicBezTo>
                    <a:pt x="3077508" y="1206180"/>
                    <a:pt x="3057491" y="1209575"/>
                    <a:pt x="3279658" y="1209652"/>
                  </a:cubicBezTo>
                  <a:cubicBezTo>
                    <a:pt x="3280927" y="1298010"/>
                    <a:pt x="3288961" y="1442467"/>
                    <a:pt x="3281247" y="1442365"/>
                  </a:cubicBezTo>
                  <a:close/>
                  <a:moveTo>
                    <a:pt x="3074240" y="1698573"/>
                  </a:moveTo>
                  <a:cubicBezTo>
                    <a:pt x="3074868" y="1751765"/>
                    <a:pt x="3075714" y="1790262"/>
                    <a:pt x="3078046" y="1930851"/>
                  </a:cubicBezTo>
                  <a:cubicBezTo>
                    <a:pt x="3048598" y="1930684"/>
                    <a:pt x="2876203" y="1931120"/>
                    <a:pt x="2875255" y="1931120"/>
                  </a:cubicBezTo>
                  <a:cubicBezTo>
                    <a:pt x="2873333" y="1802407"/>
                    <a:pt x="2874614" y="1822482"/>
                    <a:pt x="2872448" y="1699803"/>
                  </a:cubicBezTo>
                  <a:cubicBezTo>
                    <a:pt x="2981680" y="1699944"/>
                    <a:pt x="2987652" y="1698099"/>
                    <a:pt x="3074240" y="1698573"/>
                  </a:cubicBezTo>
                  <a:close/>
                  <a:moveTo>
                    <a:pt x="3050558" y="1686621"/>
                  </a:moveTo>
                  <a:cubicBezTo>
                    <a:pt x="2840348" y="1686621"/>
                    <a:pt x="2872551" y="1700931"/>
                    <a:pt x="2871462" y="1649020"/>
                  </a:cubicBezTo>
                  <a:cubicBezTo>
                    <a:pt x="2866733" y="1422495"/>
                    <a:pt x="2859826" y="1455189"/>
                    <a:pt x="2896796" y="1455189"/>
                  </a:cubicBezTo>
                  <a:cubicBezTo>
                    <a:pt x="3097370" y="1455189"/>
                    <a:pt x="3070165" y="1448002"/>
                    <a:pt x="3070934" y="1474559"/>
                  </a:cubicBezTo>
                  <a:cubicBezTo>
                    <a:pt x="3078161" y="1720967"/>
                    <a:pt x="3077008" y="1686621"/>
                    <a:pt x="3050558" y="1686621"/>
                  </a:cubicBezTo>
                  <a:close/>
                  <a:moveTo>
                    <a:pt x="3050558" y="1443147"/>
                  </a:moveTo>
                  <a:cubicBezTo>
                    <a:pt x="2830929" y="1443147"/>
                    <a:pt x="2868681" y="1459301"/>
                    <a:pt x="2867540" y="1386855"/>
                  </a:cubicBezTo>
                  <a:cubicBezTo>
                    <a:pt x="2864221" y="1174652"/>
                    <a:pt x="2849498" y="1210152"/>
                    <a:pt x="2896796" y="1210152"/>
                  </a:cubicBezTo>
                  <a:cubicBezTo>
                    <a:pt x="3081659" y="1210152"/>
                    <a:pt x="3066987" y="1204976"/>
                    <a:pt x="3067102" y="1212381"/>
                  </a:cubicBezTo>
                  <a:cubicBezTo>
                    <a:pt x="3071305" y="1480004"/>
                    <a:pt x="3076277" y="1443147"/>
                    <a:pt x="3050558" y="1443147"/>
                  </a:cubicBezTo>
                  <a:close/>
                  <a:moveTo>
                    <a:pt x="3050558" y="1196751"/>
                  </a:moveTo>
                  <a:cubicBezTo>
                    <a:pt x="2973197" y="1196751"/>
                    <a:pt x="2973145" y="1198250"/>
                    <a:pt x="2896809" y="1198250"/>
                  </a:cubicBezTo>
                  <a:cubicBezTo>
                    <a:pt x="2850100" y="1198250"/>
                    <a:pt x="2864004" y="1233878"/>
                    <a:pt x="2859647" y="963757"/>
                  </a:cubicBezTo>
                  <a:cubicBezTo>
                    <a:pt x="2934266" y="962681"/>
                    <a:pt x="2983128" y="965256"/>
                    <a:pt x="3063706" y="965025"/>
                  </a:cubicBezTo>
                  <a:cubicBezTo>
                    <a:pt x="3069652" y="1234480"/>
                    <a:pt x="3071062" y="1196751"/>
                    <a:pt x="3050558" y="1196751"/>
                  </a:cubicBezTo>
                  <a:close/>
                  <a:moveTo>
                    <a:pt x="2860954" y="1649302"/>
                  </a:moveTo>
                  <a:cubicBezTo>
                    <a:pt x="2861966" y="1698048"/>
                    <a:pt x="2899141" y="1688798"/>
                    <a:pt x="2666223" y="1687236"/>
                  </a:cubicBezTo>
                  <a:cubicBezTo>
                    <a:pt x="2654869" y="1687159"/>
                    <a:pt x="2659098" y="1713498"/>
                    <a:pt x="2654370" y="1474226"/>
                  </a:cubicBezTo>
                  <a:cubicBezTo>
                    <a:pt x="2653844" y="1448028"/>
                    <a:pt x="2625050" y="1454600"/>
                    <a:pt x="2819934" y="1455112"/>
                  </a:cubicBezTo>
                  <a:cubicBezTo>
                    <a:pt x="2869399" y="1455253"/>
                    <a:pt x="2856161" y="1419882"/>
                    <a:pt x="2860954" y="1649302"/>
                  </a:cubicBezTo>
                  <a:close/>
                  <a:moveTo>
                    <a:pt x="2819921" y="1443198"/>
                  </a:moveTo>
                  <a:cubicBezTo>
                    <a:pt x="2619257" y="1442660"/>
                    <a:pt x="2653908" y="1457866"/>
                    <a:pt x="2652806" y="1386880"/>
                  </a:cubicBezTo>
                  <a:cubicBezTo>
                    <a:pt x="2649615" y="1183620"/>
                    <a:pt x="2642004" y="1210664"/>
                    <a:pt x="2666236" y="1210408"/>
                  </a:cubicBezTo>
                  <a:cubicBezTo>
                    <a:pt x="2870142" y="1208205"/>
                    <a:pt x="2853124" y="1210549"/>
                    <a:pt x="2853150" y="1212368"/>
                  </a:cubicBezTo>
                  <a:cubicBezTo>
                    <a:pt x="2857340" y="1481055"/>
                    <a:pt x="2872820" y="1443339"/>
                    <a:pt x="2819921" y="1443198"/>
                  </a:cubicBezTo>
                  <a:close/>
                  <a:moveTo>
                    <a:pt x="2819921" y="1198173"/>
                  </a:moveTo>
                  <a:cubicBezTo>
                    <a:pt x="2771380" y="1198045"/>
                    <a:pt x="2714675" y="1197981"/>
                    <a:pt x="2666146" y="1198507"/>
                  </a:cubicBezTo>
                  <a:cubicBezTo>
                    <a:pt x="2643285" y="1198750"/>
                    <a:pt x="2648872" y="1234992"/>
                    <a:pt x="2645656" y="965204"/>
                  </a:cubicBezTo>
                  <a:cubicBezTo>
                    <a:pt x="2810528" y="966755"/>
                    <a:pt x="2783643" y="965243"/>
                    <a:pt x="2849139" y="963936"/>
                  </a:cubicBezTo>
                  <a:cubicBezTo>
                    <a:pt x="2853496" y="1233686"/>
                    <a:pt x="2866118" y="1198225"/>
                    <a:pt x="2819921" y="1198173"/>
                  </a:cubicBezTo>
                  <a:close/>
                  <a:moveTo>
                    <a:pt x="2647052" y="1649302"/>
                  </a:moveTo>
                  <a:cubicBezTo>
                    <a:pt x="2648142" y="1699163"/>
                    <a:pt x="2684497" y="1687082"/>
                    <a:pt x="2444684" y="1687159"/>
                  </a:cubicBezTo>
                  <a:cubicBezTo>
                    <a:pt x="2442250" y="1530223"/>
                    <a:pt x="2442365" y="1526213"/>
                    <a:pt x="2440519" y="1474124"/>
                  </a:cubicBezTo>
                  <a:cubicBezTo>
                    <a:pt x="2439507" y="1445619"/>
                    <a:pt x="2417120" y="1453818"/>
                    <a:pt x="2589348" y="1453933"/>
                  </a:cubicBezTo>
                  <a:cubicBezTo>
                    <a:pt x="2658432" y="1453933"/>
                    <a:pt x="2641914" y="1414770"/>
                    <a:pt x="2647052" y="1649302"/>
                  </a:cubicBezTo>
                  <a:close/>
                  <a:moveTo>
                    <a:pt x="2439469" y="1441929"/>
                  </a:moveTo>
                  <a:cubicBezTo>
                    <a:pt x="2436175" y="1327283"/>
                    <a:pt x="2439161" y="1306811"/>
                    <a:pt x="2437675" y="1212138"/>
                  </a:cubicBezTo>
                  <a:cubicBezTo>
                    <a:pt x="2437623" y="1208435"/>
                    <a:pt x="2436996" y="1212138"/>
                    <a:pt x="2639095" y="1210664"/>
                  </a:cubicBezTo>
                  <a:cubicBezTo>
                    <a:pt x="2639120" y="1211958"/>
                    <a:pt x="2639146" y="1220452"/>
                    <a:pt x="2643247" y="1442288"/>
                  </a:cubicBezTo>
                  <a:cubicBezTo>
                    <a:pt x="2613888" y="1441968"/>
                    <a:pt x="2601996" y="1442045"/>
                    <a:pt x="2439469" y="1441929"/>
                  </a:cubicBezTo>
                  <a:close/>
                  <a:moveTo>
                    <a:pt x="2435740" y="2177874"/>
                  </a:moveTo>
                  <a:cubicBezTo>
                    <a:pt x="2214893" y="2177874"/>
                    <a:pt x="2238241" y="2178834"/>
                    <a:pt x="2238292" y="2173607"/>
                  </a:cubicBezTo>
                  <a:cubicBezTo>
                    <a:pt x="2238754" y="2119634"/>
                    <a:pt x="2238331" y="2110334"/>
                    <a:pt x="2235729" y="1944968"/>
                  </a:cubicBezTo>
                  <a:cubicBezTo>
                    <a:pt x="2356609" y="1944994"/>
                    <a:pt x="2373768" y="1944482"/>
                    <a:pt x="2437482" y="1944482"/>
                  </a:cubicBezTo>
                  <a:cubicBezTo>
                    <a:pt x="2442109" y="2205878"/>
                    <a:pt x="2445338" y="2177874"/>
                    <a:pt x="2435740" y="2177874"/>
                  </a:cubicBezTo>
                  <a:close/>
                  <a:moveTo>
                    <a:pt x="2435740" y="1932593"/>
                  </a:moveTo>
                  <a:cubicBezTo>
                    <a:pt x="2200630" y="1932593"/>
                    <a:pt x="2235678" y="1942317"/>
                    <a:pt x="2235191" y="1911211"/>
                  </a:cubicBezTo>
                  <a:cubicBezTo>
                    <a:pt x="2231244" y="1659410"/>
                    <a:pt x="2215393" y="1698791"/>
                    <a:pt x="2282016" y="1698791"/>
                  </a:cubicBezTo>
                  <a:cubicBezTo>
                    <a:pt x="2353995" y="1698791"/>
                    <a:pt x="2360697" y="1699047"/>
                    <a:pt x="2434381" y="1699047"/>
                  </a:cubicBezTo>
                  <a:cubicBezTo>
                    <a:pt x="2438315" y="1952181"/>
                    <a:pt x="2437303" y="1932593"/>
                    <a:pt x="2435740" y="1932593"/>
                  </a:cubicBezTo>
                  <a:close/>
                  <a:moveTo>
                    <a:pt x="2230924" y="1686710"/>
                  </a:moveTo>
                  <a:cubicBezTo>
                    <a:pt x="2228733" y="1543111"/>
                    <a:pt x="2228669" y="1528122"/>
                    <a:pt x="2227028" y="1474175"/>
                  </a:cubicBezTo>
                  <a:cubicBezTo>
                    <a:pt x="2226144" y="1444825"/>
                    <a:pt x="2194748" y="1453754"/>
                    <a:pt x="2429320" y="1453831"/>
                  </a:cubicBezTo>
                  <a:cubicBezTo>
                    <a:pt x="2432075" y="1540857"/>
                    <a:pt x="2431050" y="1483962"/>
                    <a:pt x="2434202" y="1687171"/>
                  </a:cubicBezTo>
                  <a:cubicBezTo>
                    <a:pt x="2418286" y="1687159"/>
                    <a:pt x="2247224" y="1686851"/>
                    <a:pt x="2230924" y="1686710"/>
                  </a:cubicBezTo>
                  <a:close/>
                  <a:moveTo>
                    <a:pt x="2223876" y="1197546"/>
                  </a:moveTo>
                  <a:cubicBezTo>
                    <a:pt x="2221223" y="1029593"/>
                    <a:pt x="2220954" y="1007199"/>
                    <a:pt x="2219955" y="964756"/>
                  </a:cubicBezTo>
                  <a:cubicBezTo>
                    <a:pt x="2297239" y="966178"/>
                    <a:pt x="2363670" y="964320"/>
                    <a:pt x="2422733" y="964205"/>
                  </a:cubicBezTo>
                  <a:cubicBezTo>
                    <a:pt x="2423656" y="1003215"/>
                    <a:pt x="2426949" y="1197597"/>
                    <a:pt x="2426975" y="1198763"/>
                  </a:cubicBezTo>
                  <a:cubicBezTo>
                    <a:pt x="2341898" y="1198622"/>
                    <a:pt x="2341130" y="1196508"/>
                    <a:pt x="2223876" y="1197546"/>
                  </a:cubicBezTo>
                  <a:close/>
                  <a:moveTo>
                    <a:pt x="2220429" y="1686608"/>
                  </a:moveTo>
                  <a:cubicBezTo>
                    <a:pt x="2092116" y="1685237"/>
                    <a:pt x="2071690" y="1686416"/>
                    <a:pt x="2016395" y="1686774"/>
                  </a:cubicBezTo>
                  <a:cubicBezTo>
                    <a:pt x="2012204" y="1412233"/>
                    <a:pt x="2003708" y="1454318"/>
                    <a:pt x="2051481" y="1453741"/>
                  </a:cubicBezTo>
                  <a:cubicBezTo>
                    <a:pt x="2242265" y="1451448"/>
                    <a:pt x="2215726" y="1448091"/>
                    <a:pt x="2216520" y="1474559"/>
                  </a:cubicBezTo>
                  <a:cubicBezTo>
                    <a:pt x="2218314" y="1534054"/>
                    <a:pt x="2218340" y="1549824"/>
                    <a:pt x="2220429" y="1686608"/>
                  </a:cubicBezTo>
                  <a:close/>
                  <a:moveTo>
                    <a:pt x="2205090" y="1197738"/>
                  </a:moveTo>
                  <a:cubicBezTo>
                    <a:pt x="2150512" y="1198327"/>
                    <a:pt x="2107583" y="1198340"/>
                    <a:pt x="2051468" y="1197738"/>
                  </a:cubicBezTo>
                  <a:cubicBezTo>
                    <a:pt x="1996404" y="1197072"/>
                    <a:pt x="2007873" y="1241360"/>
                    <a:pt x="2004695" y="963974"/>
                  </a:cubicBezTo>
                  <a:cubicBezTo>
                    <a:pt x="2107404" y="963834"/>
                    <a:pt x="2138133" y="963052"/>
                    <a:pt x="2209434" y="964551"/>
                  </a:cubicBezTo>
                  <a:cubicBezTo>
                    <a:pt x="2215521" y="1223527"/>
                    <a:pt x="2215662" y="1197623"/>
                    <a:pt x="2205090" y="1197738"/>
                  </a:cubicBezTo>
                  <a:close/>
                  <a:moveTo>
                    <a:pt x="2005899" y="1686838"/>
                  </a:moveTo>
                  <a:cubicBezTo>
                    <a:pt x="1766946" y="1687940"/>
                    <a:pt x="1803134" y="1697369"/>
                    <a:pt x="1802532" y="1649097"/>
                  </a:cubicBezTo>
                  <a:cubicBezTo>
                    <a:pt x="1799687" y="1421214"/>
                    <a:pt x="1790179" y="1453049"/>
                    <a:pt x="1820793" y="1453049"/>
                  </a:cubicBezTo>
                  <a:cubicBezTo>
                    <a:pt x="2032234" y="1453049"/>
                    <a:pt x="2003260" y="1449898"/>
                    <a:pt x="2003260" y="1474098"/>
                  </a:cubicBezTo>
                  <a:cubicBezTo>
                    <a:pt x="2003311" y="1527751"/>
                    <a:pt x="2003401" y="1523549"/>
                    <a:pt x="2005899" y="1686838"/>
                  </a:cubicBezTo>
                  <a:close/>
                  <a:moveTo>
                    <a:pt x="1974542" y="1442288"/>
                  </a:moveTo>
                  <a:cubicBezTo>
                    <a:pt x="1897770" y="1442288"/>
                    <a:pt x="1897732" y="1441148"/>
                    <a:pt x="1820793" y="1441148"/>
                  </a:cubicBezTo>
                  <a:cubicBezTo>
                    <a:pt x="1793088" y="1441148"/>
                    <a:pt x="1798623" y="1452204"/>
                    <a:pt x="1797598" y="1386906"/>
                  </a:cubicBezTo>
                  <a:cubicBezTo>
                    <a:pt x="1794254" y="1173679"/>
                    <a:pt x="1786898" y="1208384"/>
                    <a:pt x="1820793" y="1208384"/>
                  </a:cubicBezTo>
                  <a:cubicBezTo>
                    <a:pt x="2018932" y="1208384"/>
                    <a:pt x="1998224" y="1208486"/>
                    <a:pt x="1998288" y="1212394"/>
                  </a:cubicBezTo>
                  <a:cubicBezTo>
                    <a:pt x="2002427" y="1476763"/>
                    <a:pt x="2016523" y="1442288"/>
                    <a:pt x="1974542" y="1442288"/>
                  </a:cubicBezTo>
                  <a:close/>
                  <a:moveTo>
                    <a:pt x="1820793" y="1196495"/>
                  </a:moveTo>
                  <a:cubicBezTo>
                    <a:pt x="1783848" y="1196495"/>
                    <a:pt x="1798277" y="1232315"/>
                    <a:pt x="1791601" y="964077"/>
                  </a:cubicBezTo>
                  <a:cubicBezTo>
                    <a:pt x="1812335" y="963987"/>
                    <a:pt x="1825342" y="964013"/>
                    <a:pt x="1974555" y="963987"/>
                  </a:cubicBezTo>
                  <a:cubicBezTo>
                    <a:pt x="2000710" y="963987"/>
                    <a:pt x="1993687" y="926963"/>
                    <a:pt x="1998057" y="1197328"/>
                  </a:cubicBezTo>
                  <a:cubicBezTo>
                    <a:pt x="1870385" y="1196956"/>
                    <a:pt x="1886288" y="1196495"/>
                    <a:pt x="1820793" y="1196495"/>
                  </a:cubicBezTo>
                  <a:close/>
                  <a:moveTo>
                    <a:pt x="1792037" y="1649251"/>
                  </a:moveTo>
                  <a:cubicBezTo>
                    <a:pt x="1792626" y="1696613"/>
                    <a:pt x="1831377" y="1688453"/>
                    <a:pt x="1590258" y="1687159"/>
                  </a:cubicBezTo>
                  <a:cubicBezTo>
                    <a:pt x="1588515" y="1687146"/>
                    <a:pt x="1590258" y="1607961"/>
                    <a:pt x="1586221" y="1473867"/>
                  </a:cubicBezTo>
                  <a:cubicBezTo>
                    <a:pt x="1585286" y="1442224"/>
                    <a:pt x="1561425" y="1459404"/>
                    <a:pt x="1744084" y="1454164"/>
                  </a:cubicBezTo>
                  <a:cubicBezTo>
                    <a:pt x="1798572" y="1452588"/>
                    <a:pt x="1789115" y="1415961"/>
                    <a:pt x="1792037" y="1649251"/>
                  </a:cubicBezTo>
                  <a:close/>
                  <a:moveTo>
                    <a:pt x="1743802" y="1442237"/>
                  </a:moveTo>
                  <a:cubicBezTo>
                    <a:pt x="1704859" y="1443364"/>
                    <a:pt x="1661212" y="1443941"/>
                    <a:pt x="1590322" y="1442596"/>
                  </a:cubicBezTo>
                  <a:cubicBezTo>
                    <a:pt x="1583876" y="1442480"/>
                    <a:pt x="1585260" y="1450244"/>
                    <a:pt x="1584235" y="1386893"/>
                  </a:cubicBezTo>
                  <a:cubicBezTo>
                    <a:pt x="1581031" y="1182595"/>
                    <a:pt x="1579058" y="1210088"/>
                    <a:pt x="1590348" y="1209819"/>
                  </a:cubicBezTo>
                  <a:cubicBezTo>
                    <a:pt x="1809029" y="1204797"/>
                    <a:pt x="1785668" y="1210037"/>
                    <a:pt x="1785694" y="1212355"/>
                  </a:cubicBezTo>
                  <a:cubicBezTo>
                    <a:pt x="1787052" y="1298689"/>
                    <a:pt x="1785745" y="1299791"/>
                    <a:pt x="1787103" y="1387098"/>
                  </a:cubicBezTo>
                  <a:cubicBezTo>
                    <a:pt x="1788141" y="1452716"/>
                    <a:pt x="1799431" y="1440648"/>
                    <a:pt x="1743802" y="1442237"/>
                  </a:cubicBezTo>
                  <a:close/>
                  <a:moveTo>
                    <a:pt x="1743892" y="1196777"/>
                  </a:moveTo>
                  <a:cubicBezTo>
                    <a:pt x="1652639" y="1197392"/>
                    <a:pt x="1647783" y="1196598"/>
                    <a:pt x="1590117" y="1197917"/>
                  </a:cubicBezTo>
                  <a:cubicBezTo>
                    <a:pt x="1579186" y="1198173"/>
                    <a:pt x="1581211" y="1226627"/>
                    <a:pt x="1578994" y="965486"/>
                  </a:cubicBezTo>
                  <a:cubicBezTo>
                    <a:pt x="1642721" y="964922"/>
                    <a:pt x="1530850" y="965755"/>
                    <a:pt x="1781093" y="964128"/>
                  </a:cubicBezTo>
                  <a:cubicBezTo>
                    <a:pt x="1787885" y="1240206"/>
                    <a:pt x="1796958" y="1196354"/>
                    <a:pt x="1743892" y="1196777"/>
                  </a:cubicBezTo>
                  <a:close/>
                  <a:moveTo>
                    <a:pt x="1579173" y="1687095"/>
                  </a:moveTo>
                  <a:cubicBezTo>
                    <a:pt x="1343346" y="1685711"/>
                    <a:pt x="1376985" y="1704479"/>
                    <a:pt x="1375831" y="1649046"/>
                  </a:cubicBezTo>
                  <a:cubicBezTo>
                    <a:pt x="1374294" y="1575485"/>
                    <a:pt x="1373576" y="1521051"/>
                    <a:pt x="1373179" y="1474303"/>
                  </a:cubicBezTo>
                  <a:cubicBezTo>
                    <a:pt x="1372986" y="1451128"/>
                    <a:pt x="1340617" y="1450231"/>
                    <a:pt x="1575124" y="1454254"/>
                  </a:cubicBezTo>
                  <a:cubicBezTo>
                    <a:pt x="1578699" y="1582454"/>
                    <a:pt x="1578148" y="1602055"/>
                    <a:pt x="1579173" y="1687095"/>
                  </a:cubicBezTo>
                  <a:close/>
                  <a:moveTo>
                    <a:pt x="1372897" y="1442903"/>
                  </a:moveTo>
                  <a:cubicBezTo>
                    <a:pt x="1371615" y="1324657"/>
                    <a:pt x="1370078" y="1308400"/>
                    <a:pt x="1368514" y="1209486"/>
                  </a:cubicBezTo>
                  <a:cubicBezTo>
                    <a:pt x="1369680" y="1209486"/>
                    <a:pt x="1571562" y="1210587"/>
                    <a:pt x="1571600" y="1212394"/>
                  </a:cubicBezTo>
                  <a:cubicBezTo>
                    <a:pt x="1572766" y="1286416"/>
                    <a:pt x="1573022" y="1370021"/>
                    <a:pt x="1574829" y="1442327"/>
                  </a:cubicBezTo>
                  <a:cubicBezTo>
                    <a:pt x="1495545" y="1441033"/>
                    <a:pt x="1429960" y="1442801"/>
                    <a:pt x="1372897" y="1442903"/>
                  </a:cubicBezTo>
                  <a:close/>
                  <a:moveTo>
                    <a:pt x="1368335" y="1197584"/>
                  </a:moveTo>
                  <a:cubicBezTo>
                    <a:pt x="1365721" y="1032155"/>
                    <a:pt x="1365246" y="1010171"/>
                    <a:pt x="1365003" y="964730"/>
                  </a:cubicBezTo>
                  <a:cubicBezTo>
                    <a:pt x="1446594" y="964782"/>
                    <a:pt x="1459383" y="966357"/>
                    <a:pt x="1568486" y="965563"/>
                  </a:cubicBezTo>
                  <a:cubicBezTo>
                    <a:pt x="1568499" y="966537"/>
                    <a:pt x="1571356" y="1197289"/>
                    <a:pt x="1571369" y="1198314"/>
                  </a:cubicBezTo>
                  <a:cubicBezTo>
                    <a:pt x="1495353" y="1199749"/>
                    <a:pt x="1430883" y="1197661"/>
                    <a:pt x="1368335" y="1197584"/>
                  </a:cubicBezTo>
                  <a:close/>
                  <a:moveTo>
                    <a:pt x="1365349" y="1649328"/>
                  </a:moveTo>
                  <a:cubicBezTo>
                    <a:pt x="1366477" y="1703070"/>
                    <a:pt x="1398308" y="1687492"/>
                    <a:pt x="1206012" y="1687492"/>
                  </a:cubicBezTo>
                  <a:cubicBezTo>
                    <a:pt x="1153754" y="1687492"/>
                    <a:pt x="1161930" y="1728948"/>
                    <a:pt x="1159803" y="1473727"/>
                  </a:cubicBezTo>
                  <a:cubicBezTo>
                    <a:pt x="1159585" y="1447630"/>
                    <a:pt x="1127818" y="1454792"/>
                    <a:pt x="1362530" y="1454792"/>
                  </a:cubicBezTo>
                  <a:cubicBezTo>
                    <a:pt x="1363030" y="1506946"/>
                    <a:pt x="1363299" y="1550887"/>
                    <a:pt x="1365349" y="1649328"/>
                  </a:cubicBezTo>
                  <a:close/>
                  <a:moveTo>
                    <a:pt x="1359672" y="1442916"/>
                  </a:moveTo>
                  <a:cubicBezTo>
                    <a:pt x="1226593" y="1442954"/>
                    <a:pt x="1195145" y="1443006"/>
                    <a:pt x="1159521" y="1442903"/>
                  </a:cubicBezTo>
                  <a:cubicBezTo>
                    <a:pt x="1159508" y="1442224"/>
                    <a:pt x="1156766" y="1231508"/>
                    <a:pt x="1156407" y="1208832"/>
                  </a:cubicBezTo>
                  <a:cubicBezTo>
                    <a:pt x="1157317" y="1208819"/>
                    <a:pt x="1358006" y="1207321"/>
                    <a:pt x="1358083" y="1212381"/>
                  </a:cubicBezTo>
                  <a:cubicBezTo>
                    <a:pt x="1361902" y="1459365"/>
                    <a:pt x="1364849" y="1442916"/>
                    <a:pt x="1359672" y="1442916"/>
                  </a:cubicBezTo>
                  <a:close/>
                  <a:moveTo>
                    <a:pt x="1156202" y="1196918"/>
                  </a:moveTo>
                  <a:cubicBezTo>
                    <a:pt x="1155536" y="1155871"/>
                    <a:pt x="1157996" y="1303275"/>
                    <a:pt x="1152178" y="965268"/>
                  </a:cubicBezTo>
                  <a:cubicBezTo>
                    <a:pt x="1225362" y="966268"/>
                    <a:pt x="1291460" y="964769"/>
                    <a:pt x="1354495" y="964730"/>
                  </a:cubicBezTo>
                  <a:cubicBezTo>
                    <a:pt x="1354751" y="1010210"/>
                    <a:pt x="1355392" y="1042532"/>
                    <a:pt x="1357840" y="1197571"/>
                  </a:cubicBezTo>
                  <a:cubicBezTo>
                    <a:pt x="1281016" y="1197559"/>
                    <a:pt x="1238459" y="1196085"/>
                    <a:pt x="1156202" y="1196918"/>
                  </a:cubicBezTo>
                  <a:close/>
                  <a:moveTo>
                    <a:pt x="1152832" y="1687556"/>
                  </a:moveTo>
                  <a:cubicBezTo>
                    <a:pt x="979681" y="1687966"/>
                    <a:pt x="1029901" y="1687671"/>
                    <a:pt x="948836" y="1687069"/>
                  </a:cubicBezTo>
                  <a:cubicBezTo>
                    <a:pt x="948272" y="1625358"/>
                    <a:pt x="949144" y="1613956"/>
                    <a:pt x="945607" y="1454805"/>
                  </a:cubicBezTo>
                  <a:cubicBezTo>
                    <a:pt x="1006079" y="1454625"/>
                    <a:pt x="1011128" y="1454241"/>
                    <a:pt x="1149128" y="1454766"/>
                  </a:cubicBezTo>
                  <a:cubicBezTo>
                    <a:pt x="1150448" y="1597712"/>
                    <a:pt x="1151640" y="1626037"/>
                    <a:pt x="1152832" y="1687556"/>
                  </a:cubicBezTo>
                  <a:close/>
                  <a:moveTo>
                    <a:pt x="1129176" y="1442788"/>
                  </a:moveTo>
                  <a:cubicBezTo>
                    <a:pt x="908060" y="1441584"/>
                    <a:pt x="945479" y="1459801"/>
                    <a:pt x="944338" y="1386880"/>
                  </a:cubicBezTo>
                  <a:cubicBezTo>
                    <a:pt x="942967" y="1299675"/>
                    <a:pt x="943979" y="1299547"/>
                    <a:pt x="942608" y="1212163"/>
                  </a:cubicBezTo>
                  <a:cubicBezTo>
                    <a:pt x="942531" y="1207231"/>
                    <a:pt x="930627" y="1211740"/>
                    <a:pt x="1145912" y="1208948"/>
                  </a:cubicBezTo>
                  <a:cubicBezTo>
                    <a:pt x="1150038" y="1475559"/>
                    <a:pt x="1156228" y="1442890"/>
                    <a:pt x="1129176" y="1442788"/>
                  </a:cubicBezTo>
                  <a:close/>
                  <a:moveTo>
                    <a:pt x="942378" y="1197968"/>
                  </a:moveTo>
                  <a:cubicBezTo>
                    <a:pt x="938008" y="927450"/>
                    <a:pt x="923976" y="964449"/>
                    <a:pt x="975516" y="964295"/>
                  </a:cubicBezTo>
                  <a:cubicBezTo>
                    <a:pt x="1040614" y="964115"/>
                    <a:pt x="1078738" y="964013"/>
                    <a:pt x="1129061" y="964884"/>
                  </a:cubicBezTo>
                  <a:cubicBezTo>
                    <a:pt x="1146681" y="965217"/>
                    <a:pt x="1141504" y="936879"/>
                    <a:pt x="1145720" y="1197046"/>
                  </a:cubicBezTo>
                  <a:cubicBezTo>
                    <a:pt x="1070690" y="1198045"/>
                    <a:pt x="1110300" y="1197853"/>
                    <a:pt x="942378" y="1197968"/>
                  </a:cubicBezTo>
                  <a:close/>
                  <a:moveTo>
                    <a:pt x="938341" y="1686992"/>
                  </a:moveTo>
                  <a:cubicBezTo>
                    <a:pt x="885955" y="1686723"/>
                    <a:pt x="820088" y="1687095"/>
                    <a:pt x="735370" y="1687133"/>
                  </a:cubicBezTo>
                  <a:cubicBezTo>
                    <a:pt x="733781" y="1614917"/>
                    <a:pt x="732654" y="1614302"/>
                    <a:pt x="731462" y="1454138"/>
                  </a:cubicBezTo>
                  <a:cubicBezTo>
                    <a:pt x="813975" y="1453933"/>
                    <a:pt x="821920" y="1455048"/>
                    <a:pt x="935086" y="1454817"/>
                  </a:cubicBezTo>
                  <a:cubicBezTo>
                    <a:pt x="938828" y="1627318"/>
                    <a:pt x="937726" y="1619158"/>
                    <a:pt x="938341" y="1686992"/>
                  </a:cubicBezTo>
                  <a:close/>
                  <a:moveTo>
                    <a:pt x="898654" y="1442967"/>
                  </a:moveTo>
                  <a:cubicBezTo>
                    <a:pt x="821728" y="1442967"/>
                    <a:pt x="821984" y="1442250"/>
                    <a:pt x="744969" y="1442250"/>
                  </a:cubicBezTo>
                  <a:cubicBezTo>
                    <a:pt x="727208" y="1442250"/>
                    <a:pt x="731680" y="1453114"/>
                    <a:pt x="730642" y="1386893"/>
                  </a:cubicBezTo>
                  <a:cubicBezTo>
                    <a:pt x="727451" y="1183287"/>
                    <a:pt x="721544" y="1210395"/>
                    <a:pt x="744969" y="1210395"/>
                  </a:cubicBezTo>
                  <a:cubicBezTo>
                    <a:pt x="948682" y="1210395"/>
                    <a:pt x="932036" y="1207846"/>
                    <a:pt x="932113" y="1212381"/>
                  </a:cubicBezTo>
                  <a:cubicBezTo>
                    <a:pt x="936329" y="1480875"/>
                    <a:pt x="946171" y="1442967"/>
                    <a:pt x="898654" y="1442967"/>
                  </a:cubicBezTo>
                  <a:close/>
                  <a:moveTo>
                    <a:pt x="898654" y="1197994"/>
                  </a:moveTo>
                  <a:cubicBezTo>
                    <a:pt x="819421" y="1197994"/>
                    <a:pt x="819639" y="1198481"/>
                    <a:pt x="744969" y="1198481"/>
                  </a:cubicBezTo>
                  <a:cubicBezTo>
                    <a:pt x="715610" y="1198481"/>
                    <a:pt x="733564" y="1226793"/>
                    <a:pt x="724542" y="963654"/>
                  </a:cubicBezTo>
                  <a:cubicBezTo>
                    <a:pt x="777902" y="963347"/>
                    <a:pt x="821497" y="964449"/>
                    <a:pt x="927807" y="964384"/>
                  </a:cubicBezTo>
                  <a:cubicBezTo>
                    <a:pt x="932421" y="1235723"/>
                    <a:pt x="943210" y="1197968"/>
                    <a:pt x="898654" y="1197994"/>
                  </a:cubicBezTo>
                  <a:close/>
                  <a:moveTo>
                    <a:pt x="724863" y="1687159"/>
                  </a:moveTo>
                  <a:cubicBezTo>
                    <a:pt x="488062" y="1687761"/>
                    <a:pt x="522558" y="1701430"/>
                    <a:pt x="521572" y="1649046"/>
                  </a:cubicBezTo>
                  <a:cubicBezTo>
                    <a:pt x="520418" y="1587348"/>
                    <a:pt x="519521" y="1532055"/>
                    <a:pt x="518970" y="1474303"/>
                  </a:cubicBezTo>
                  <a:cubicBezTo>
                    <a:pt x="518727" y="1447489"/>
                    <a:pt x="486242" y="1455163"/>
                    <a:pt x="720967" y="1454177"/>
                  </a:cubicBezTo>
                  <a:cubicBezTo>
                    <a:pt x="722133" y="1612752"/>
                    <a:pt x="723414" y="1623026"/>
                    <a:pt x="724863" y="1687159"/>
                  </a:cubicBezTo>
                  <a:close/>
                  <a:moveTo>
                    <a:pt x="668094" y="1442839"/>
                  </a:moveTo>
                  <a:cubicBezTo>
                    <a:pt x="607993" y="1443736"/>
                    <a:pt x="562412" y="1443569"/>
                    <a:pt x="518637" y="1442801"/>
                  </a:cubicBezTo>
                  <a:cubicBezTo>
                    <a:pt x="518624" y="1441801"/>
                    <a:pt x="515574" y="1220285"/>
                    <a:pt x="515382" y="1209332"/>
                  </a:cubicBezTo>
                  <a:cubicBezTo>
                    <a:pt x="739522" y="1207526"/>
                    <a:pt x="717814" y="1211459"/>
                    <a:pt x="717827" y="1212368"/>
                  </a:cubicBezTo>
                  <a:cubicBezTo>
                    <a:pt x="722107" y="1484846"/>
                    <a:pt x="736562" y="1441724"/>
                    <a:pt x="668094" y="1442839"/>
                  </a:cubicBezTo>
                  <a:close/>
                  <a:moveTo>
                    <a:pt x="515190" y="1197418"/>
                  </a:moveTo>
                  <a:cubicBezTo>
                    <a:pt x="510859" y="952675"/>
                    <a:pt x="507283" y="965845"/>
                    <a:pt x="514498" y="965819"/>
                  </a:cubicBezTo>
                  <a:cubicBezTo>
                    <a:pt x="610889" y="965563"/>
                    <a:pt x="619193" y="966063"/>
                    <a:pt x="668299" y="964653"/>
                  </a:cubicBezTo>
                  <a:cubicBezTo>
                    <a:pt x="726951" y="963039"/>
                    <a:pt x="713586" y="922941"/>
                    <a:pt x="717622" y="1198417"/>
                  </a:cubicBezTo>
                  <a:cubicBezTo>
                    <a:pt x="659893" y="1198109"/>
                    <a:pt x="636365" y="1196431"/>
                    <a:pt x="515190" y="1197418"/>
                  </a:cubicBezTo>
                  <a:close/>
                  <a:moveTo>
                    <a:pt x="360928" y="1944392"/>
                  </a:moveTo>
                  <a:cubicBezTo>
                    <a:pt x="412391" y="1943418"/>
                    <a:pt x="461292" y="1943367"/>
                    <a:pt x="514408" y="1944443"/>
                  </a:cubicBezTo>
                  <a:cubicBezTo>
                    <a:pt x="515651" y="1944469"/>
                    <a:pt x="519995" y="2177528"/>
                    <a:pt x="514434" y="2177630"/>
                  </a:cubicBezTo>
                  <a:cubicBezTo>
                    <a:pt x="506566" y="2177745"/>
                    <a:pt x="316705" y="2180923"/>
                    <a:pt x="316615" y="2172852"/>
                  </a:cubicBezTo>
                  <a:cubicBezTo>
                    <a:pt x="314065" y="1901821"/>
                    <a:pt x="291985" y="1945686"/>
                    <a:pt x="360928" y="1944392"/>
                  </a:cubicBezTo>
                  <a:close/>
                  <a:moveTo>
                    <a:pt x="360787" y="2189647"/>
                  </a:moveTo>
                  <a:cubicBezTo>
                    <a:pt x="411763" y="2190262"/>
                    <a:pt x="463791" y="2190339"/>
                    <a:pt x="514562" y="2189519"/>
                  </a:cubicBezTo>
                  <a:cubicBezTo>
                    <a:pt x="519688" y="2189442"/>
                    <a:pt x="519060" y="2162487"/>
                    <a:pt x="523481" y="2422039"/>
                  </a:cubicBezTo>
                  <a:cubicBezTo>
                    <a:pt x="426462" y="2423718"/>
                    <a:pt x="381201" y="2422578"/>
                    <a:pt x="320523" y="2422373"/>
                  </a:cubicBezTo>
                  <a:cubicBezTo>
                    <a:pt x="316154" y="2148472"/>
                    <a:pt x="302045" y="2188929"/>
                    <a:pt x="360787" y="2189647"/>
                  </a:cubicBezTo>
                  <a:close/>
                  <a:moveTo>
                    <a:pt x="523712" y="2435863"/>
                  </a:moveTo>
                  <a:cubicBezTo>
                    <a:pt x="526557" y="2617703"/>
                    <a:pt x="526800" y="2631718"/>
                    <a:pt x="527223" y="2665462"/>
                  </a:cubicBezTo>
                  <a:cubicBezTo>
                    <a:pt x="368450" y="2665027"/>
                    <a:pt x="386877" y="2665603"/>
                    <a:pt x="324342" y="2665885"/>
                  </a:cubicBezTo>
                  <a:cubicBezTo>
                    <a:pt x="319562" y="2360265"/>
                    <a:pt x="320998" y="2451979"/>
                    <a:pt x="320716" y="2434274"/>
                  </a:cubicBezTo>
                  <a:cubicBezTo>
                    <a:pt x="541627" y="2435068"/>
                    <a:pt x="523660" y="2432839"/>
                    <a:pt x="523712" y="2435863"/>
                  </a:cubicBezTo>
                  <a:close/>
                  <a:moveTo>
                    <a:pt x="360877" y="2677518"/>
                  </a:moveTo>
                  <a:cubicBezTo>
                    <a:pt x="557940" y="2675916"/>
                    <a:pt x="527313" y="2672534"/>
                    <a:pt x="527607" y="2698079"/>
                  </a:cubicBezTo>
                  <a:cubicBezTo>
                    <a:pt x="528222" y="2752078"/>
                    <a:pt x="528363" y="2757881"/>
                    <a:pt x="530721" y="2911153"/>
                  </a:cubicBezTo>
                  <a:cubicBezTo>
                    <a:pt x="394310" y="2911896"/>
                    <a:pt x="388761" y="2911281"/>
                    <a:pt x="328674" y="2911050"/>
                  </a:cubicBezTo>
                  <a:cubicBezTo>
                    <a:pt x="323586" y="2641954"/>
                    <a:pt x="309875" y="2678005"/>
                    <a:pt x="360877" y="2677518"/>
                  </a:cubicBezTo>
                  <a:close/>
                  <a:moveTo>
                    <a:pt x="360787" y="3167284"/>
                  </a:moveTo>
                  <a:cubicBezTo>
                    <a:pt x="409764" y="3167810"/>
                    <a:pt x="465533" y="3167784"/>
                    <a:pt x="514524" y="3167515"/>
                  </a:cubicBezTo>
                  <a:cubicBezTo>
                    <a:pt x="545215" y="3167348"/>
                    <a:pt x="530593" y="3137921"/>
                    <a:pt x="538115" y="3400471"/>
                  </a:cubicBezTo>
                  <a:cubicBezTo>
                    <a:pt x="383635" y="3401240"/>
                    <a:pt x="416351" y="3400830"/>
                    <a:pt x="334914" y="3400292"/>
                  </a:cubicBezTo>
                  <a:cubicBezTo>
                    <a:pt x="327956" y="3128608"/>
                    <a:pt x="322253" y="3166875"/>
                    <a:pt x="360787" y="3167284"/>
                  </a:cubicBezTo>
                  <a:close/>
                  <a:moveTo>
                    <a:pt x="360787" y="3412437"/>
                  </a:moveTo>
                  <a:cubicBezTo>
                    <a:pt x="412186" y="3412924"/>
                    <a:pt x="462355" y="3412898"/>
                    <a:pt x="514524" y="3412539"/>
                  </a:cubicBezTo>
                  <a:cubicBezTo>
                    <a:pt x="545830" y="3412322"/>
                    <a:pt x="538487" y="3374375"/>
                    <a:pt x="543139" y="3646046"/>
                  </a:cubicBezTo>
                  <a:cubicBezTo>
                    <a:pt x="474004" y="3646610"/>
                    <a:pt x="497826" y="3647289"/>
                    <a:pt x="340271" y="3646444"/>
                  </a:cubicBezTo>
                  <a:cubicBezTo>
                    <a:pt x="335683" y="3376450"/>
                    <a:pt x="324150" y="3412091"/>
                    <a:pt x="360787" y="3412437"/>
                  </a:cubicBezTo>
                  <a:close/>
                  <a:moveTo>
                    <a:pt x="360813" y="3658486"/>
                  </a:moveTo>
                  <a:cubicBezTo>
                    <a:pt x="555056" y="3659780"/>
                    <a:pt x="543305" y="3655706"/>
                    <a:pt x="543369" y="3659806"/>
                  </a:cubicBezTo>
                  <a:cubicBezTo>
                    <a:pt x="544728" y="3746716"/>
                    <a:pt x="542831" y="3746049"/>
                    <a:pt x="544215" y="3834779"/>
                  </a:cubicBezTo>
                  <a:cubicBezTo>
                    <a:pt x="545266" y="3902050"/>
                    <a:pt x="553108" y="3890712"/>
                    <a:pt x="514472" y="3890917"/>
                  </a:cubicBezTo>
                  <a:cubicBezTo>
                    <a:pt x="462868" y="3891199"/>
                    <a:pt x="412212" y="3891353"/>
                    <a:pt x="360928" y="3890456"/>
                  </a:cubicBezTo>
                  <a:cubicBezTo>
                    <a:pt x="338592" y="3890071"/>
                    <a:pt x="343808" y="3900628"/>
                    <a:pt x="342770" y="3834523"/>
                  </a:cubicBezTo>
                  <a:cubicBezTo>
                    <a:pt x="339592" y="3631198"/>
                    <a:pt x="332159" y="3658294"/>
                    <a:pt x="360813" y="3658486"/>
                  </a:cubicBezTo>
                  <a:close/>
                  <a:moveTo>
                    <a:pt x="360813" y="4147843"/>
                  </a:moveTo>
                  <a:cubicBezTo>
                    <a:pt x="583479" y="4149034"/>
                    <a:pt x="550584" y="4132329"/>
                    <a:pt x="551391" y="4184534"/>
                  </a:cubicBezTo>
                  <a:cubicBezTo>
                    <a:pt x="552737" y="4270752"/>
                    <a:pt x="551622" y="4272289"/>
                    <a:pt x="552993" y="4359481"/>
                  </a:cubicBezTo>
                  <a:cubicBezTo>
                    <a:pt x="553429" y="4386974"/>
                    <a:pt x="561182" y="4381452"/>
                    <a:pt x="514524" y="4381196"/>
                  </a:cubicBezTo>
                  <a:cubicBezTo>
                    <a:pt x="326008" y="4380184"/>
                    <a:pt x="351970" y="4387128"/>
                    <a:pt x="351535" y="4359212"/>
                  </a:cubicBezTo>
                  <a:cubicBezTo>
                    <a:pt x="347844" y="4122797"/>
                    <a:pt x="337054" y="4147715"/>
                    <a:pt x="360813" y="4147843"/>
                  </a:cubicBezTo>
                  <a:close/>
                  <a:moveTo>
                    <a:pt x="351932" y="4391842"/>
                  </a:moveTo>
                  <a:cubicBezTo>
                    <a:pt x="400435" y="4392906"/>
                    <a:pt x="388351" y="4392867"/>
                    <a:pt x="553570" y="4393265"/>
                  </a:cubicBezTo>
                  <a:cubicBezTo>
                    <a:pt x="554736" y="4453527"/>
                    <a:pt x="557235" y="4517378"/>
                    <a:pt x="557414" y="4624299"/>
                  </a:cubicBezTo>
                  <a:cubicBezTo>
                    <a:pt x="336362" y="4625849"/>
                    <a:pt x="354674" y="4628040"/>
                    <a:pt x="354457" y="4621339"/>
                  </a:cubicBezTo>
                  <a:cubicBezTo>
                    <a:pt x="350561" y="4500403"/>
                    <a:pt x="352470" y="4452234"/>
                    <a:pt x="351932" y="4391842"/>
                  </a:cubicBezTo>
                  <a:close/>
                  <a:moveTo>
                    <a:pt x="559926" y="4096803"/>
                  </a:moveTo>
                  <a:cubicBezTo>
                    <a:pt x="553262" y="3869151"/>
                    <a:pt x="545650" y="3902639"/>
                    <a:pt x="591347" y="3902639"/>
                  </a:cubicBezTo>
                  <a:cubicBezTo>
                    <a:pt x="786360" y="3902639"/>
                    <a:pt x="759398" y="3897579"/>
                    <a:pt x="759923" y="3923124"/>
                  </a:cubicBezTo>
                  <a:cubicBezTo>
                    <a:pt x="765139" y="4169455"/>
                    <a:pt x="767753" y="4135698"/>
                    <a:pt x="744969" y="4135698"/>
                  </a:cubicBezTo>
                  <a:cubicBezTo>
                    <a:pt x="668837" y="4135698"/>
                    <a:pt x="668401" y="4134199"/>
                    <a:pt x="591347" y="4134199"/>
                  </a:cubicBezTo>
                  <a:cubicBezTo>
                    <a:pt x="552955" y="4134186"/>
                    <a:pt x="561246" y="4142039"/>
                    <a:pt x="559926" y="4096803"/>
                  </a:cubicBezTo>
                  <a:close/>
                  <a:moveTo>
                    <a:pt x="591360" y="4146088"/>
                  </a:moveTo>
                  <a:cubicBezTo>
                    <a:pt x="666940" y="4146088"/>
                    <a:pt x="668363" y="4147587"/>
                    <a:pt x="744981" y="4147587"/>
                  </a:cubicBezTo>
                  <a:cubicBezTo>
                    <a:pt x="767574" y="4147587"/>
                    <a:pt x="762666" y="4140156"/>
                    <a:pt x="763358" y="4184559"/>
                  </a:cubicBezTo>
                  <a:cubicBezTo>
                    <a:pt x="766894" y="4410777"/>
                    <a:pt x="777582" y="4379813"/>
                    <a:pt x="744981" y="4379813"/>
                  </a:cubicBezTo>
                  <a:cubicBezTo>
                    <a:pt x="536693" y="4379813"/>
                    <a:pt x="564014" y="4392073"/>
                    <a:pt x="563501" y="4359277"/>
                  </a:cubicBezTo>
                  <a:cubicBezTo>
                    <a:pt x="559605" y="4111498"/>
                    <a:pt x="554723" y="4146088"/>
                    <a:pt x="591360" y="4146088"/>
                  </a:cubicBezTo>
                  <a:close/>
                  <a:moveTo>
                    <a:pt x="591360" y="4393303"/>
                  </a:moveTo>
                  <a:cubicBezTo>
                    <a:pt x="803839" y="4393303"/>
                    <a:pt x="767830" y="4373881"/>
                    <a:pt x="768676" y="4446828"/>
                  </a:cubicBezTo>
                  <a:cubicBezTo>
                    <a:pt x="771136" y="4660990"/>
                    <a:pt x="781426" y="4625734"/>
                    <a:pt x="744981" y="4625708"/>
                  </a:cubicBezTo>
                  <a:cubicBezTo>
                    <a:pt x="734486" y="4625708"/>
                    <a:pt x="567948" y="4625170"/>
                    <a:pt x="567948" y="4621545"/>
                  </a:cubicBezTo>
                  <a:cubicBezTo>
                    <a:pt x="567384" y="4358918"/>
                    <a:pt x="550059" y="4393303"/>
                    <a:pt x="591360" y="4393303"/>
                  </a:cubicBezTo>
                  <a:close/>
                  <a:moveTo>
                    <a:pt x="591360" y="4636072"/>
                  </a:moveTo>
                  <a:cubicBezTo>
                    <a:pt x="667351" y="4636072"/>
                    <a:pt x="666979" y="4637597"/>
                    <a:pt x="744981" y="4637597"/>
                  </a:cubicBezTo>
                  <a:cubicBezTo>
                    <a:pt x="777966" y="4637622"/>
                    <a:pt x="770303" y="4598574"/>
                    <a:pt x="774878" y="4869669"/>
                  </a:cubicBezTo>
                  <a:cubicBezTo>
                    <a:pt x="698541" y="4869387"/>
                    <a:pt x="635493" y="4870476"/>
                    <a:pt x="570908" y="4870195"/>
                  </a:cubicBezTo>
                  <a:cubicBezTo>
                    <a:pt x="566769" y="4598152"/>
                    <a:pt x="559772" y="4636072"/>
                    <a:pt x="591360" y="4636072"/>
                  </a:cubicBezTo>
                  <a:close/>
                  <a:moveTo>
                    <a:pt x="591360" y="4882134"/>
                  </a:moveTo>
                  <a:cubicBezTo>
                    <a:pt x="790255" y="4882134"/>
                    <a:pt x="775045" y="4879559"/>
                    <a:pt x="775109" y="4883992"/>
                  </a:cubicBezTo>
                  <a:cubicBezTo>
                    <a:pt x="779350" y="5154830"/>
                    <a:pt x="791934" y="5115629"/>
                    <a:pt x="744981" y="5115629"/>
                  </a:cubicBezTo>
                  <a:cubicBezTo>
                    <a:pt x="669145" y="5115629"/>
                    <a:pt x="670311" y="5114616"/>
                    <a:pt x="591360" y="5114616"/>
                  </a:cubicBezTo>
                  <a:cubicBezTo>
                    <a:pt x="571741" y="5114616"/>
                    <a:pt x="577033" y="5125532"/>
                    <a:pt x="575995" y="5058683"/>
                  </a:cubicBezTo>
                  <a:cubicBezTo>
                    <a:pt x="572804" y="4855116"/>
                    <a:pt x="558286" y="4882134"/>
                    <a:pt x="591360" y="4882134"/>
                  </a:cubicBezTo>
                  <a:close/>
                  <a:moveTo>
                    <a:pt x="779184" y="4446648"/>
                  </a:moveTo>
                  <a:cubicBezTo>
                    <a:pt x="778402" y="4378275"/>
                    <a:pt x="737152" y="4390164"/>
                    <a:pt x="975465" y="4391445"/>
                  </a:cubicBezTo>
                  <a:cubicBezTo>
                    <a:pt x="981206" y="4391484"/>
                    <a:pt x="981795" y="4363030"/>
                    <a:pt x="985870" y="4625580"/>
                  </a:cubicBezTo>
                  <a:cubicBezTo>
                    <a:pt x="758450" y="4626682"/>
                    <a:pt x="781183" y="4627220"/>
                    <a:pt x="781170" y="4621545"/>
                  </a:cubicBezTo>
                  <a:cubicBezTo>
                    <a:pt x="781029" y="4553979"/>
                    <a:pt x="780337" y="4548022"/>
                    <a:pt x="779184" y="4446648"/>
                  </a:cubicBezTo>
                  <a:close/>
                  <a:moveTo>
                    <a:pt x="986050" y="4637494"/>
                  </a:moveTo>
                  <a:cubicBezTo>
                    <a:pt x="990137" y="4900954"/>
                    <a:pt x="995071" y="4870246"/>
                    <a:pt x="975465" y="4870310"/>
                  </a:cubicBezTo>
                  <a:cubicBezTo>
                    <a:pt x="921836" y="4870528"/>
                    <a:pt x="875332" y="4870604"/>
                    <a:pt x="821843" y="4870028"/>
                  </a:cubicBezTo>
                  <a:cubicBezTo>
                    <a:pt x="778402" y="4869554"/>
                    <a:pt x="782336" y="4909473"/>
                    <a:pt x="781208" y="4637622"/>
                  </a:cubicBezTo>
                  <a:cubicBezTo>
                    <a:pt x="912225" y="4637738"/>
                    <a:pt x="923015" y="4637828"/>
                    <a:pt x="986050" y="4637494"/>
                  </a:cubicBezTo>
                  <a:close/>
                  <a:moveTo>
                    <a:pt x="821754" y="4881955"/>
                  </a:moveTo>
                  <a:cubicBezTo>
                    <a:pt x="1002222" y="4883902"/>
                    <a:pt x="989561" y="4879982"/>
                    <a:pt x="989625" y="4883966"/>
                  </a:cubicBezTo>
                  <a:cubicBezTo>
                    <a:pt x="993815" y="5151858"/>
                    <a:pt x="999133" y="5115513"/>
                    <a:pt x="975554" y="5115155"/>
                  </a:cubicBezTo>
                  <a:cubicBezTo>
                    <a:pt x="751863" y="5111849"/>
                    <a:pt x="790358" y="5135165"/>
                    <a:pt x="789166" y="5058683"/>
                  </a:cubicBezTo>
                  <a:cubicBezTo>
                    <a:pt x="785847" y="4846186"/>
                    <a:pt x="771379" y="4881417"/>
                    <a:pt x="821754" y="4881955"/>
                  </a:cubicBezTo>
                  <a:close/>
                  <a:moveTo>
                    <a:pt x="990855" y="4391535"/>
                  </a:moveTo>
                  <a:cubicBezTo>
                    <a:pt x="1020162" y="4391689"/>
                    <a:pt x="1192352" y="4391830"/>
                    <a:pt x="1194018" y="4391830"/>
                  </a:cubicBezTo>
                  <a:cubicBezTo>
                    <a:pt x="1194031" y="4392829"/>
                    <a:pt x="1197452" y="4594629"/>
                    <a:pt x="1198003" y="4624427"/>
                  </a:cubicBezTo>
                  <a:cubicBezTo>
                    <a:pt x="1129663" y="4624504"/>
                    <a:pt x="1197273" y="4624799"/>
                    <a:pt x="996365" y="4625542"/>
                  </a:cubicBezTo>
                  <a:cubicBezTo>
                    <a:pt x="992880" y="4401117"/>
                    <a:pt x="992982" y="4483749"/>
                    <a:pt x="990855" y="4391535"/>
                  </a:cubicBezTo>
                  <a:close/>
                  <a:moveTo>
                    <a:pt x="1198234" y="4636316"/>
                  </a:moveTo>
                  <a:cubicBezTo>
                    <a:pt x="1202655" y="4870028"/>
                    <a:pt x="1201912" y="4800605"/>
                    <a:pt x="1203103" y="4869772"/>
                  </a:cubicBezTo>
                  <a:cubicBezTo>
                    <a:pt x="1194492" y="4869772"/>
                    <a:pt x="1239663" y="4869644"/>
                    <a:pt x="999915" y="4870233"/>
                  </a:cubicBezTo>
                  <a:cubicBezTo>
                    <a:pt x="998890" y="4803308"/>
                    <a:pt x="999505" y="4827738"/>
                    <a:pt x="996558" y="4637443"/>
                  </a:cubicBezTo>
                  <a:cubicBezTo>
                    <a:pt x="1213509" y="4636521"/>
                    <a:pt x="1134981" y="4636380"/>
                    <a:pt x="1198234" y="4636316"/>
                  </a:cubicBezTo>
                  <a:close/>
                  <a:moveTo>
                    <a:pt x="1200938" y="4147907"/>
                  </a:moveTo>
                  <a:cubicBezTo>
                    <a:pt x="1292665" y="4147996"/>
                    <a:pt x="1292306" y="4145934"/>
                    <a:pt x="1404216" y="4146703"/>
                  </a:cubicBezTo>
                  <a:cubicBezTo>
                    <a:pt x="1405651" y="4271931"/>
                    <a:pt x="1407240" y="4253944"/>
                    <a:pt x="1409124" y="4379198"/>
                  </a:cubicBezTo>
                  <a:cubicBezTo>
                    <a:pt x="1272072" y="4378903"/>
                    <a:pt x="1299995" y="4379928"/>
                    <a:pt x="1204334" y="4379928"/>
                  </a:cubicBezTo>
                  <a:cubicBezTo>
                    <a:pt x="1202860" y="4290340"/>
                    <a:pt x="1202437" y="4229347"/>
                    <a:pt x="1200938" y="4147907"/>
                  </a:cubicBezTo>
                  <a:close/>
                  <a:moveTo>
                    <a:pt x="1206012" y="4391830"/>
                  </a:moveTo>
                  <a:cubicBezTo>
                    <a:pt x="1448324" y="4391830"/>
                    <a:pt x="1409072" y="4372228"/>
                    <a:pt x="1410072" y="4446776"/>
                  </a:cubicBezTo>
                  <a:cubicBezTo>
                    <a:pt x="1411084" y="4527973"/>
                    <a:pt x="1411815" y="4551084"/>
                    <a:pt x="1412327" y="4621570"/>
                  </a:cubicBezTo>
                  <a:cubicBezTo>
                    <a:pt x="1412366" y="4627169"/>
                    <a:pt x="1428730" y="4624453"/>
                    <a:pt x="1208524" y="4624414"/>
                  </a:cubicBezTo>
                  <a:cubicBezTo>
                    <a:pt x="1208485" y="4622313"/>
                    <a:pt x="1203898" y="4391830"/>
                    <a:pt x="1206012" y="4391830"/>
                  </a:cubicBezTo>
                  <a:close/>
                  <a:moveTo>
                    <a:pt x="1412443" y="4636687"/>
                  </a:moveTo>
                  <a:cubicBezTo>
                    <a:pt x="1412455" y="4637815"/>
                    <a:pt x="1415134" y="4867645"/>
                    <a:pt x="1415147" y="4868952"/>
                  </a:cubicBezTo>
                  <a:cubicBezTo>
                    <a:pt x="1332262" y="4867786"/>
                    <a:pt x="1276044" y="4869695"/>
                    <a:pt x="1213586" y="4869772"/>
                  </a:cubicBezTo>
                  <a:cubicBezTo>
                    <a:pt x="1212253" y="4791868"/>
                    <a:pt x="1213060" y="4869182"/>
                    <a:pt x="1208742" y="4636316"/>
                  </a:cubicBezTo>
                  <a:cubicBezTo>
                    <a:pt x="1280632" y="4636329"/>
                    <a:pt x="1331723" y="4637264"/>
                    <a:pt x="1412443" y="4636687"/>
                  </a:cubicBezTo>
                  <a:close/>
                  <a:moveTo>
                    <a:pt x="1415339" y="4880866"/>
                  </a:moveTo>
                  <a:cubicBezTo>
                    <a:pt x="1416864" y="4980306"/>
                    <a:pt x="1415877" y="4956157"/>
                    <a:pt x="1418453" y="5114219"/>
                  </a:cubicBezTo>
                  <a:cubicBezTo>
                    <a:pt x="1370219" y="5114873"/>
                    <a:pt x="1312758" y="5114437"/>
                    <a:pt x="1216302" y="5114412"/>
                  </a:cubicBezTo>
                  <a:cubicBezTo>
                    <a:pt x="1216290" y="5112951"/>
                    <a:pt x="1213842" y="4884978"/>
                    <a:pt x="1213829" y="4883761"/>
                  </a:cubicBezTo>
                  <a:cubicBezTo>
                    <a:pt x="1213765" y="4879495"/>
                    <a:pt x="1411007" y="4880802"/>
                    <a:pt x="1415339" y="4880866"/>
                  </a:cubicBezTo>
                  <a:close/>
                  <a:moveTo>
                    <a:pt x="1414711" y="4146792"/>
                  </a:moveTo>
                  <a:cubicBezTo>
                    <a:pt x="1532836" y="4147843"/>
                    <a:pt x="1441493" y="4146908"/>
                    <a:pt x="1618489" y="4148022"/>
                  </a:cubicBezTo>
                  <a:cubicBezTo>
                    <a:pt x="1620167" y="4277683"/>
                    <a:pt x="1619821" y="4304048"/>
                    <a:pt x="1621116" y="4379684"/>
                  </a:cubicBezTo>
                  <a:cubicBezTo>
                    <a:pt x="1455564" y="4379275"/>
                    <a:pt x="1551020" y="4379621"/>
                    <a:pt x="1419606" y="4379236"/>
                  </a:cubicBezTo>
                  <a:cubicBezTo>
                    <a:pt x="1417709" y="4255174"/>
                    <a:pt x="1416044" y="4264359"/>
                    <a:pt x="1414711" y="4146792"/>
                  </a:cubicBezTo>
                  <a:close/>
                  <a:moveTo>
                    <a:pt x="1436521" y="4391215"/>
                  </a:moveTo>
                  <a:cubicBezTo>
                    <a:pt x="1659303" y="4392111"/>
                    <a:pt x="1620821" y="4375854"/>
                    <a:pt x="1622525" y="4447404"/>
                  </a:cubicBezTo>
                  <a:cubicBezTo>
                    <a:pt x="1623973" y="4507168"/>
                    <a:pt x="1624640" y="4553723"/>
                    <a:pt x="1625562" y="4621660"/>
                  </a:cubicBezTo>
                  <a:cubicBezTo>
                    <a:pt x="1625614" y="4626169"/>
                    <a:pt x="1422874" y="4626003"/>
                    <a:pt x="1422848" y="4621506"/>
                  </a:cubicBezTo>
                  <a:cubicBezTo>
                    <a:pt x="1420913" y="4357995"/>
                    <a:pt x="1411353" y="4391099"/>
                    <a:pt x="1436521" y="4391215"/>
                  </a:cubicBezTo>
                  <a:close/>
                  <a:moveTo>
                    <a:pt x="1436585" y="4636469"/>
                  </a:moveTo>
                  <a:cubicBezTo>
                    <a:pt x="1490407" y="4635957"/>
                    <a:pt x="1536373" y="4636034"/>
                    <a:pt x="1590207" y="4636187"/>
                  </a:cubicBezTo>
                  <a:cubicBezTo>
                    <a:pt x="1636198" y="4636316"/>
                    <a:pt x="1625537" y="4594731"/>
                    <a:pt x="1630188" y="4868875"/>
                  </a:cubicBezTo>
                  <a:cubicBezTo>
                    <a:pt x="1574022" y="4869285"/>
                    <a:pt x="1542536" y="4871168"/>
                    <a:pt x="1425654" y="4869118"/>
                  </a:cubicBezTo>
                  <a:cubicBezTo>
                    <a:pt x="1421746" y="4601739"/>
                    <a:pt x="1418222" y="4636662"/>
                    <a:pt x="1436585" y="4636469"/>
                  </a:cubicBezTo>
                  <a:close/>
                  <a:moveTo>
                    <a:pt x="1436457" y="4881225"/>
                  </a:moveTo>
                  <a:cubicBezTo>
                    <a:pt x="1625716" y="4884786"/>
                    <a:pt x="1630317" y="4875946"/>
                    <a:pt x="1630445" y="4883966"/>
                  </a:cubicBezTo>
                  <a:cubicBezTo>
                    <a:pt x="1631777" y="4968878"/>
                    <a:pt x="1629919" y="4973144"/>
                    <a:pt x="1631265" y="5058940"/>
                  </a:cubicBezTo>
                  <a:cubicBezTo>
                    <a:pt x="1632315" y="5126454"/>
                    <a:pt x="1642926" y="5116320"/>
                    <a:pt x="1590399" y="5114578"/>
                  </a:cubicBezTo>
                  <a:cubicBezTo>
                    <a:pt x="1396168" y="5108211"/>
                    <a:pt x="1429345" y="5138048"/>
                    <a:pt x="1428051" y="5058722"/>
                  </a:cubicBezTo>
                  <a:cubicBezTo>
                    <a:pt x="1424834" y="4854373"/>
                    <a:pt x="1420606" y="4880930"/>
                    <a:pt x="1436457" y="4881225"/>
                  </a:cubicBezTo>
                  <a:close/>
                  <a:moveTo>
                    <a:pt x="1631841" y="4391599"/>
                  </a:moveTo>
                  <a:cubicBezTo>
                    <a:pt x="1798546" y="4391804"/>
                    <a:pt x="1667697" y="4391817"/>
                    <a:pt x="1836350" y="4392175"/>
                  </a:cubicBezTo>
                  <a:cubicBezTo>
                    <a:pt x="1840540" y="4662015"/>
                    <a:pt x="1846409" y="4625926"/>
                    <a:pt x="1820793" y="4625926"/>
                  </a:cubicBezTo>
                  <a:cubicBezTo>
                    <a:pt x="1819793" y="4625926"/>
                    <a:pt x="1636121" y="4625196"/>
                    <a:pt x="1636070" y="4621429"/>
                  </a:cubicBezTo>
                  <a:cubicBezTo>
                    <a:pt x="1633879" y="4459702"/>
                    <a:pt x="1633174" y="4463764"/>
                    <a:pt x="1631841" y="4391599"/>
                  </a:cubicBezTo>
                  <a:close/>
                  <a:moveTo>
                    <a:pt x="1820793" y="4637840"/>
                  </a:moveTo>
                  <a:cubicBezTo>
                    <a:pt x="1845205" y="4637840"/>
                    <a:pt x="1838707" y="4600560"/>
                    <a:pt x="1843462" y="4868785"/>
                  </a:cubicBezTo>
                  <a:cubicBezTo>
                    <a:pt x="1828622" y="4868696"/>
                    <a:pt x="1817038" y="4868721"/>
                    <a:pt x="1667094" y="4868747"/>
                  </a:cubicBezTo>
                  <a:cubicBezTo>
                    <a:pt x="1633994" y="4868747"/>
                    <a:pt x="1639991" y="4907244"/>
                    <a:pt x="1636275" y="4636252"/>
                  </a:cubicBezTo>
                  <a:cubicBezTo>
                    <a:pt x="1746391" y="4636316"/>
                    <a:pt x="1748967" y="4637840"/>
                    <a:pt x="1820793" y="4637840"/>
                  </a:cubicBezTo>
                  <a:close/>
                  <a:moveTo>
                    <a:pt x="1846332" y="4359251"/>
                  </a:moveTo>
                  <a:cubicBezTo>
                    <a:pt x="1842437" y="4109089"/>
                    <a:pt x="1823420" y="4145383"/>
                    <a:pt x="1897552" y="4147279"/>
                  </a:cubicBezTo>
                  <a:cubicBezTo>
                    <a:pt x="1948272" y="4148573"/>
                    <a:pt x="2000159" y="4148471"/>
                    <a:pt x="2044958" y="4147702"/>
                  </a:cubicBezTo>
                  <a:cubicBezTo>
                    <a:pt x="2047611" y="4367002"/>
                    <a:pt x="2046817" y="4324366"/>
                    <a:pt x="2047842" y="4380466"/>
                  </a:cubicBezTo>
                  <a:cubicBezTo>
                    <a:pt x="1813732" y="4386423"/>
                    <a:pt x="1846678" y="4381056"/>
                    <a:pt x="1846332" y="4359251"/>
                  </a:cubicBezTo>
                  <a:close/>
                  <a:moveTo>
                    <a:pt x="2048060" y="4392381"/>
                  </a:moveTo>
                  <a:cubicBezTo>
                    <a:pt x="2049623" y="4470156"/>
                    <a:pt x="2051045" y="4464404"/>
                    <a:pt x="2052493" y="4625106"/>
                  </a:cubicBezTo>
                  <a:cubicBezTo>
                    <a:pt x="2024583" y="4625362"/>
                    <a:pt x="1850484" y="4625913"/>
                    <a:pt x="1849574" y="4625913"/>
                  </a:cubicBezTo>
                  <a:cubicBezTo>
                    <a:pt x="1849702" y="4561819"/>
                    <a:pt x="1849677" y="4574707"/>
                    <a:pt x="1846832" y="4392214"/>
                  </a:cubicBezTo>
                  <a:cubicBezTo>
                    <a:pt x="1903421" y="4392457"/>
                    <a:pt x="1967392" y="4394417"/>
                    <a:pt x="2048060" y="4392381"/>
                  </a:cubicBezTo>
                  <a:close/>
                  <a:moveTo>
                    <a:pt x="2051468" y="4637007"/>
                  </a:moveTo>
                  <a:cubicBezTo>
                    <a:pt x="2052762" y="4637007"/>
                    <a:pt x="2056440" y="4868721"/>
                    <a:pt x="2056453" y="4869733"/>
                  </a:cubicBezTo>
                  <a:cubicBezTo>
                    <a:pt x="1937085" y="4871770"/>
                    <a:pt x="1908970" y="4869336"/>
                    <a:pt x="1853944" y="4868849"/>
                  </a:cubicBezTo>
                  <a:cubicBezTo>
                    <a:pt x="1852739" y="4799939"/>
                    <a:pt x="1849446" y="4733231"/>
                    <a:pt x="1849549" y="4637802"/>
                  </a:cubicBezTo>
                  <a:cubicBezTo>
                    <a:pt x="1850459" y="4637815"/>
                    <a:pt x="2032541" y="4637187"/>
                    <a:pt x="2051468" y="4637007"/>
                  </a:cubicBezTo>
                  <a:close/>
                  <a:moveTo>
                    <a:pt x="2056697" y="4883992"/>
                  </a:moveTo>
                  <a:cubicBezTo>
                    <a:pt x="2060784" y="5144710"/>
                    <a:pt x="2062924" y="5115027"/>
                    <a:pt x="2051468" y="5114898"/>
                  </a:cubicBezTo>
                  <a:cubicBezTo>
                    <a:pt x="1818127" y="5112400"/>
                    <a:pt x="1857032" y="5133641"/>
                    <a:pt x="1855866" y="5058709"/>
                  </a:cubicBezTo>
                  <a:cubicBezTo>
                    <a:pt x="1854508" y="4971799"/>
                    <a:pt x="1855610" y="4973516"/>
                    <a:pt x="1854200" y="4883761"/>
                  </a:cubicBezTo>
                  <a:cubicBezTo>
                    <a:pt x="1854136" y="4879111"/>
                    <a:pt x="2056684" y="4882993"/>
                    <a:pt x="2056697" y="4883992"/>
                  </a:cubicBezTo>
                  <a:close/>
                  <a:moveTo>
                    <a:pt x="2058555" y="4392111"/>
                  </a:moveTo>
                  <a:cubicBezTo>
                    <a:pt x="2097588" y="4391138"/>
                    <a:pt x="2104444" y="4391304"/>
                    <a:pt x="2262179" y="4391278"/>
                  </a:cubicBezTo>
                  <a:cubicBezTo>
                    <a:pt x="2263998" y="4497828"/>
                    <a:pt x="2262794" y="4402616"/>
                    <a:pt x="2266138" y="4625657"/>
                  </a:cubicBezTo>
                  <a:cubicBezTo>
                    <a:pt x="2039551" y="4625208"/>
                    <a:pt x="2063027" y="4625977"/>
                    <a:pt x="2062989" y="4621481"/>
                  </a:cubicBezTo>
                  <a:cubicBezTo>
                    <a:pt x="2061835" y="4483185"/>
                    <a:pt x="2059875" y="4456346"/>
                    <a:pt x="2058555" y="4392111"/>
                  </a:cubicBezTo>
                  <a:close/>
                  <a:moveTo>
                    <a:pt x="2266318" y="4637559"/>
                  </a:moveTo>
                  <a:cubicBezTo>
                    <a:pt x="2269611" y="4857089"/>
                    <a:pt x="2268035" y="4742020"/>
                    <a:pt x="2270073" y="4870220"/>
                  </a:cubicBezTo>
                  <a:cubicBezTo>
                    <a:pt x="2201489" y="4870105"/>
                    <a:pt x="2152806" y="4868260"/>
                    <a:pt x="2066961" y="4869554"/>
                  </a:cubicBezTo>
                  <a:cubicBezTo>
                    <a:pt x="2065846" y="4801373"/>
                    <a:pt x="2063873" y="4723111"/>
                    <a:pt x="2063130" y="4636892"/>
                  </a:cubicBezTo>
                  <a:cubicBezTo>
                    <a:pt x="2167543" y="4635983"/>
                    <a:pt x="2201194" y="4637443"/>
                    <a:pt x="2266318" y="4637559"/>
                  </a:cubicBezTo>
                  <a:close/>
                  <a:moveTo>
                    <a:pt x="2270265" y="4882122"/>
                  </a:moveTo>
                  <a:cubicBezTo>
                    <a:pt x="2271764" y="4990452"/>
                    <a:pt x="2270034" y="4941501"/>
                    <a:pt x="2272725" y="5114155"/>
                  </a:cubicBezTo>
                  <a:cubicBezTo>
                    <a:pt x="2195812" y="5114258"/>
                    <a:pt x="2176103" y="5116000"/>
                    <a:pt x="2070575" y="5115091"/>
                  </a:cubicBezTo>
                  <a:cubicBezTo>
                    <a:pt x="2068794" y="5046539"/>
                    <a:pt x="2068525" y="4969826"/>
                    <a:pt x="2067179" y="4883787"/>
                  </a:cubicBezTo>
                  <a:cubicBezTo>
                    <a:pt x="2067115" y="4878855"/>
                    <a:pt x="2058491" y="4881801"/>
                    <a:pt x="2270265" y="4882122"/>
                  </a:cubicBezTo>
                  <a:close/>
                  <a:moveTo>
                    <a:pt x="2272674" y="4391291"/>
                  </a:moveTo>
                  <a:cubicBezTo>
                    <a:pt x="2338182" y="4391278"/>
                    <a:pt x="2343398" y="4392316"/>
                    <a:pt x="2475247" y="4392650"/>
                  </a:cubicBezTo>
                  <a:cubicBezTo>
                    <a:pt x="2475260" y="4393674"/>
                    <a:pt x="2479309" y="4616138"/>
                    <a:pt x="2479502" y="4625503"/>
                  </a:cubicBezTo>
                  <a:cubicBezTo>
                    <a:pt x="2379714" y="4625477"/>
                    <a:pt x="2312233" y="4625708"/>
                    <a:pt x="2276621" y="4625670"/>
                  </a:cubicBezTo>
                  <a:cubicBezTo>
                    <a:pt x="2273430" y="4412404"/>
                    <a:pt x="2274225" y="4482737"/>
                    <a:pt x="2272674" y="4391291"/>
                  </a:cubicBezTo>
                  <a:close/>
                  <a:moveTo>
                    <a:pt x="2282016" y="4637571"/>
                  </a:moveTo>
                  <a:cubicBezTo>
                    <a:pt x="2521175" y="4637571"/>
                    <a:pt x="2479617" y="4619918"/>
                    <a:pt x="2481014" y="4709070"/>
                  </a:cubicBezTo>
                  <a:cubicBezTo>
                    <a:pt x="2482385" y="4796877"/>
                    <a:pt x="2482654" y="4790817"/>
                    <a:pt x="2483948" y="4870912"/>
                  </a:cubicBezTo>
                  <a:cubicBezTo>
                    <a:pt x="2386057" y="4871488"/>
                    <a:pt x="2366374" y="4870233"/>
                    <a:pt x="2280568" y="4870233"/>
                  </a:cubicBezTo>
                  <a:cubicBezTo>
                    <a:pt x="2276480" y="4610156"/>
                    <a:pt x="2274212" y="4637571"/>
                    <a:pt x="2282016" y="4637571"/>
                  </a:cubicBezTo>
                  <a:close/>
                  <a:moveTo>
                    <a:pt x="2282016" y="4882134"/>
                  </a:moveTo>
                  <a:cubicBezTo>
                    <a:pt x="2282926" y="4882134"/>
                    <a:pt x="2484140" y="4882621"/>
                    <a:pt x="2484166" y="4883992"/>
                  </a:cubicBezTo>
                  <a:cubicBezTo>
                    <a:pt x="2484192" y="4885529"/>
                    <a:pt x="2486972" y="5114143"/>
                    <a:pt x="2486985" y="5115680"/>
                  </a:cubicBezTo>
                  <a:cubicBezTo>
                    <a:pt x="2345986" y="5116410"/>
                    <a:pt x="2380342" y="5114168"/>
                    <a:pt x="2283220" y="5114155"/>
                  </a:cubicBezTo>
                  <a:cubicBezTo>
                    <a:pt x="2279184" y="4856320"/>
                    <a:pt x="2281106" y="4882134"/>
                    <a:pt x="2282016" y="4882134"/>
                  </a:cubicBezTo>
                  <a:close/>
                  <a:moveTo>
                    <a:pt x="2512525" y="4392790"/>
                  </a:moveTo>
                  <a:cubicBezTo>
                    <a:pt x="2588387" y="4393098"/>
                    <a:pt x="2590873" y="4392803"/>
                    <a:pt x="2666159" y="4393098"/>
                  </a:cubicBezTo>
                  <a:cubicBezTo>
                    <a:pt x="2697119" y="4393226"/>
                    <a:pt x="2689187" y="4356522"/>
                    <a:pt x="2692352" y="4625119"/>
                  </a:cubicBezTo>
                  <a:cubicBezTo>
                    <a:pt x="2469122" y="4626144"/>
                    <a:pt x="2490035" y="4627335"/>
                    <a:pt x="2489920" y="4621417"/>
                  </a:cubicBezTo>
                  <a:cubicBezTo>
                    <a:pt x="2484666" y="4356394"/>
                    <a:pt x="2476465" y="4392637"/>
                    <a:pt x="2512525" y="4392790"/>
                  </a:cubicBezTo>
                  <a:close/>
                  <a:moveTo>
                    <a:pt x="2692506" y="4637007"/>
                  </a:moveTo>
                  <a:cubicBezTo>
                    <a:pt x="2693211" y="4696131"/>
                    <a:pt x="2693954" y="4745735"/>
                    <a:pt x="2695492" y="4796620"/>
                  </a:cubicBezTo>
                  <a:cubicBezTo>
                    <a:pt x="2698349" y="4890692"/>
                    <a:pt x="2734410" y="4868900"/>
                    <a:pt x="2512499" y="4870707"/>
                  </a:cubicBezTo>
                  <a:cubicBezTo>
                    <a:pt x="2486511" y="4870912"/>
                    <a:pt x="2495635" y="4906514"/>
                    <a:pt x="2490253" y="4637405"/>
                  </a:cubicBezTo>
                  <a:cubicBezTo>
                    <a:pt x="2676859" y="4637430"/>
                    <a:pt x="2604098" y="4637430"/>
                    <a:pt x="2692506" y="4637007"/>
                  </a:cubicBezTo>
                  <a:close/>
                  <a:moveTo>
                    <a:pt x="2512602" y="4882621"/>
                  </a:moveTo>
                  <a:cubicBezTo>
                    <a:pt x="2513511" y="4882608"/>
                    <a:pt x="2697452" y="4880802"/>
                    <a:pt x="2697503" y="4883992"/>
                  </a:cubicBezTo>
                  <a:cubicBezTo>
                    <a:pt x="2701694" y="5152525"/>
                    <a:pt x="2715995" y="5114514"/>
                    <a:pt x="2666146" y="5114924"/>
                  </a:cubicBezTo>
                  <a:cubicBezTo>
                    <a:pt x="2589476" y="5115552"/>
                    <a:pt x="2584812" y="5114937"/>
                    <a:pt x="2512525" y="5115513"/>
                  </a:cubicBezTo>
                  <a:cubicBezTo>
                    <a:pt x="2492739" y="5115642"/>
                    <a:pt x="2497775" y="5126121"/>
                    <a:pt x="2496724" y="5058709"/>
                  </a:cubicBezTo>
                  <a:cubicBezTo>
                    <a:pt x="2493636" y="4855859"/>
                    <a:pt x="2487498" y="4882826"/>
                    <a:pt x="2512602" y="4882621"/>
                  </a:cubicBezTo>
                  <a:close/>
                  <a:moveTo>
                    <a:pt x="2699413" y="4393187"/>
                  </a:moveTo>
                  <a:cubicBezTo>
                    <a:pt x="2826918" y="4393418"/>
                    <a:pt x="2808593" y="4392624"/>
                    <a:pt x="2896809" y="4392624"/>
                  </a:cubicBezTo>
                  <a:cubicBezTo>
                    <a:pt x="2907266" y="4392624"/>
                    <a:pt x="2902460" y="4364990"/>
                    <a:pt x="2906625" y="4626272"/>
                  </a:cubicBezTo>
                  <a:cubicBezTo>
                    <a:pt x="2827418" y="4626490"/>
                    <a:pt x="2814744" y="4624670"/>
                    <a:pt x="2702873" y="4625055"/>
                  </a:cubicBezTo>
                  <a:cubicBezTo>
                    <a:pt x="2702001" y="4557464"/>
                    <a:pt x="2702962" y="4618509"/>
                    <a:pt x="2699413" y="4393187"/>
                  </a:cubicBezTo>
                  <a:close/>
                  <a:moveTo>
                    <a:pt x="2743047" y="4636905"/>
                  </a:moveTo>
                  <a:cubicBezTo>
                    <a:pt x="2819076" y="4636905"/>
                    <a:pt x="2819870" y="4638199"/>
                    <a:pt x="2896796" y="4638199"/>
                  </a:cubicBezTo>
                  <a:cubicBezTo>
                    <a:pt x="2911802" y="4638199"/>
                    <a:pt x="2906587" y="4609361"/>
                    <a:pt x="2910841" y="4870643"/>
                  </a:cubicBezTo>
                  <a:cubicBezTo>
                    <a:pt x="2834363" y="4870848"/>
                    <a:pt x="2805684" y="4869490"/>
                    <a:pt x="2707768" y="4869836"/>
                  </a:cubicBezTo>
                  <a:cubicBezTo>
                    <a:pt x="2703103" y="4599548"/>
                    <a:pt x="2686778" y="4636905"/>
                    <a:pt x="2743047" y="4636905"/>
                  </a:cubicBezTo>
                  <a:close/>
                  <a:moveTo>
                    <a:pt x="2909290" y="4184380"/>
                  </a:moveTo>
                  <a:cubicBezTo>
                    <a:pt x="2908496" y="4133315"/>
                    <a:pt x="2873922" y="4148381"/>
                    <a:pt x="3113709" y="4147510"/>
                  </a:cubicBezTo>
                  <a:cubicBezTo>
                    <a:pt x="3115862" y="4275377"/>
                    <a:pt x="3114529" y="4277632"/>
                    <a:pt x="3116349" y="4380351"/>
                  </a:cubicBezTo>
                  <a:cubicBezTo>
                    <a:pt x="3073779" y="4380850"/>
                    <a:pt x="3056248" y="4380710"/>
                    <a:pt x="2913968" y="4380735"/>
                  </a:cubicBezTo>
                  <a:cubicBezTo>
                    <a:pt x="2912468" y="4273417"/>
                    <a:pt x="2910662" y="4271751"/>
                    <a:pt x="2909290" y="4184380"/>
                  </a:cubicBezTo>
                  <a:close/>
                  <a:moveTo>
                    <a:pt x="3116566" y="4392252"/>
                  </a:moveTo>
                  <a:cubicBezTo>
                    <a:pt x="3117784" y="4456308"/>
                    <a:pt x="3119693" y="4491884"/>
                    <a:pt x="3120770" y="4621596"/>
                  </a:cubicBezTo>
                  <a:cubicBezTo>
                    <a:pt x="3120795" y="4625106"/>
                    <a:pt x="3144374" y="4624875"/>
                    <a:pt x="2917107" y="4626234"/>
                  </a:cubicBezTo>
                  <a:cubicBezTo>
                    <a:pt x="2913596" y="4405909"/>
                    <a:pt x="2915313" y="4484940"/>
                    <a:pt x="2914134" y="4392624"/>
                  </a:cubicBezTo>
                  <a:cubicBezTo>
                    <a:pt x="3056428" y="4392598"/>
                    <a:pt x="3079289" y="4392714"/>
                    <a:pt x="3116566" y="4392252"/>
                  </a:cubicBezTo>
                  <a:close/>
                  <a:moveTo>
                    <a:pt x="3120911" y="4636841"/>
                  </a:moveTo>
                  <a:cubicBezTo>
                    <a:pt x="3120923" y="4637853"/>
                    <a:pt x="3123486" y="4868823"/>
                    <a:pt x="3123499" y="4869746"/>
                  </a:cubicBezTo>
                  <a:cubicBezTo>
                    <a:pt x="3016561" y="4868324"/>
                    <a:pt x="2972735" y="4870335"/>
                    <a:pt x="2921336" y="4870591"/>
                  </a:cubicBezTo>
                  <a:cubicBezTo>
                    <a:pt x="2920285" y="4805588"/>
                    <a:pt x="2920196" y="4820065"/>
                    <a:pt x="2917300" y="4638135"/>
                  </a:cubicBezTo>
                  <a:cubicBezTo>
                    <a:pt x="2976234" y="4637789"/>
                    <a:pt x="3020444" y="4634701"/>
                    <a:pt x="3120911" y="4636841"/>
                  </a:cubicBezTo>
                  <a:close/>
                  <a:moveTo>
                    <a:pt x="3123320" y="4096855"/>
                  </a:moveTo>
                  <a:cubicBezTo>
                    <a:pt x="3119257" y="3880207"/>
                    <a:pt x="3117361" y="3903472"/>
                    <a:pt x="3127472" y="3903395"/>
                  </a:cubicBezTo>
                  <a:cubicBezTo>
                    <a:pt x="3354290" y="3901550"/>
                    <a:pt x="3323035" y="3898245"/>
                    <a:pt x="3323138" y="3922137"/>
                  </a:cubicBezTo>
                  <a:cubicBezTo>
                    <a:pt x="3324201" y="4173081"/>
                    <a:pt x="3339964" y="4134724"/>
                    <a:pt x="3281170" y="4135121"/>
                  </a:cubicBezTo>
                  <a:cubicBezTo>
                    <a:pt x="3207627" y="4135621"/>
                    <a:pt x="3209895" y="4135237"/>
                    <a:pt x="3127395" y="4135557"/>
                  </a:cubicBezTo>
                  <a:cubicBezTo>
                    <a:pt x="3122820" y="4135583"/>
                    <a:pt x="3124166" y="4141386"/>
                    <a:pt x="3123320" y="4096855"/>
                  </a:cubicBezTo>
                  <a:close/>
                  <a:moveTo>
                    <a:pt x="3127459" y="4147458"/>
                  </a:moveTo>
                  <a:cubicBezTo>
                    <a:pt x="3362363" y="4146497"/>
                    <a:pt x="3325355" y="4136121"/>
                    <a:pt x="3326124" y="4184559"/>
                  </a:cubicBezTo>
                  <a:cubicBezTo>
                    <a:pt x="3329802" y="4420206"/>
                    <a:pt x="3344218" y="4380940"/>
                    <a:pt x="3281260" y="4380172"/>
                  </a:cubicBezTo>
                  <a:cubicBezTo>
                    <a:pt x="3100856" y="4377981"/>
                    <a:pt x="3126997" y="4390830"/>
                    <a:pt x="3126498" y="4359277"/>
                  </a:cubicBezTo>
                  <a:cubicBezTo>
                    <a:pt x="3122782" y="4122259"/>
                    <a:pt x="3123973" y="4147458"/>
                    <a:pt x="3127459" y="4147458"/>
                  </a:cubicBezTo>
                  <a:close/>
                  <a:moveTo>
                    <a:pt x="3127497" y="4392111"/>
                  </a:moveTo>
                  <a:cubicBezTo>
                    <a:pt x="3372987" y="4389126"/>
                    <a:pt x="3329712" y="4380607"/>
                    <a:pt x="3331519" y="4446930"/>
                  </a:cubicBezTo>
                  <a:cubicBezTo>
                    <a:pt x="3333172" y="4507770"/>
                    <a:pt x="3334146" y="4561871"/>
                    <a:pt x="3333954" y="4621519"/>
                  </a:cubicBezTo>
                  <a:cubicBezTo>
                    <a:pt x="3333928" y="4629539"/>
                    <a:pt x="3132239" y="4625157"/>
                    <a:pt x="3131316" y="4625144"/>
                  </a:cubicBezTo>
                  <a:cubicBezTo>
                    <a:pt x="3129804" y="4450978"/>
                    <a:pt x="3126024" y="4392137"/>
                    <a:pt x="3127497" y="4392111"/>
                  </a:cubicBezTo>
                  <a:close/>
                  <a:moveTo>
                    <a:pt x="3333915" y="4638161"/>
                  </a:moveTo>
                  <a:cubicBezTo>
                    <a:pt x="3333864" y="4722752"/>
                    <a:pt x="3336709" y="4797300"/>
                    <a:pt x="3337913" y="4868580"/>
                  </a:cubicBezTo>
                  <a:cubicBezTo>
                    <a:pt x="3277710" y="4868875"/>
                    <a:pt x="3244572" y="4871335"/>
                    <a:pt x="3133982" y="4869887"/>
                  </a:cubicBezTo>
                  <a:cubicBezTo>
                    <a:pt x="3133969" y="4868747"/>
                    <a:pt x="3131419" y="4637981"/>
                    <a:pt x="3131406" y="4637071"/>
                  </a:cubicBezTo>
                  <a:cubicBezTo>
                    <a:pt x="3174091" y="4637981"/>
                    <a:pt x="3332428" y="4638161"/>
                    <a:pt x="3333915" y="4638161"/>
                  </a:cubicBezTo>
                  <a:close/>
                  <a:moveTo>
                    <a:pt x="3338118" y="4880482"/>
                  </a:moveTo>
                  <a:cubicBezTo>
                    <a:pt x="3339515" y="4966482"/>
                    <a:pt x="3339451" y="5018713"/>
                    <a:pt x="3341424" y="5114296"/>
                  </a:cubicBezTo>
                  <a:lnTo>
                    <a:pt x="3138082" y="5114386"/>
                  </a:lnTo>
                  <a:cubicBezTo>
                    <a:pt x="3137429" y="5083422"/>
                    <a:pt x="3134264" y="4887451"/>
                    <a:pt x="3134199" y="4883825"/>
                  </a:cubicBezTo>
                  <a:cubicBezTo>
                    <a:pt x="3134174" y="4881686"/>
                    <a:pt x="3116362" y="4881609"/>
                    <a:pt x="3338118" y="4880482"/>
                  </a:cubicBezTo>
                  <a:close/>
                  <a:moveTo>
                    <a:pt x="3340719" y="4392508"/>
                  </a:moveTo>
                  <a:cubicBezTo>
                    <a:pt x="3428999" y="4392675"/>
                    <a:pt x="3413250" y="4391740"/>
                    <a:pt x="3543844" y="4391689"/>
                  </a:cubicBezTo>
                  <a:cubicBezTo>
                    <a:pt x="3544574" y="4454501"/>
                    <a:pt x="3543844" y="4530035"/>
                    <a:pt x="3547586" y="4623864"/>
                  </a:cubicBezTo>
                  <a:cubicBezTo>
                    <a:pt x="3415339" y="4623799"/>
                    <a:pt x="3446325" y="4626349"/>
                    <a:pt x="3344449" y="4626272"/>
                  </a:cubicBezTo>
                  <a:cubicBezTo>
                    <a:pt x="3344769" y="4519825"/>
                    <a:pt x="3341924" y="4452810"/>
                    <a:pt x="3340719" y="4392508"/>
                  </a:cubicBezTo>
                  <a:close/>
                  <a:moveTo>
                    <a:pt x="3358083" y="4638173"/>
                  </a:moveTo>
                  <a:cubicBezTo>
                    <a:pt x="3585171" y="4638173"/>
                    <a:pt x="3548380" y="4610232"/>
                    <a:pt x="3549918" y="4709044"/>
                  </a:cubicBezTo>
                  <a:cubicBezTo>
                    <a:pt x="3551225" y="4792790"/>
                    <a:pt x="3550277" y="4792329"/>
                    <a:pt x="3551366" y="4869477"/>
                  </a:cubicBezTo>
                  <a:cubicBezTo>
                    <a:pt x="3550456" y="4869464"/>
                    <a:pt x="3373384" y="4868490"/>
                    <a:pt x="3348408" y="4868554"/>
                  </a:cubicBezTo>
                  <a:cubicBezTo>
                    <a:pt x="3344051" y="4611667"/>
                    <a:pt x="3337542" y="4638173"/>
                    <a:pt x="3358083" y="4638173"/>
                  </a:cubicBezTo>
                  <a:close/>
                  <a:moveTo>
                    <a:pt x="3358083" y="4880430"/>
                  </a:moveTo>
                  <a:cubicBezTo>
                    <a:pt x="3573228" y="4880430"/>
                    <a:pt x="3551545" y="4880892"/>
                    <a:pt x="3551583" y="4884005"/>
                  </a:cubicBezTo>
                  <a:cubicBezTo>
                    <a:pt x="3555813" y="5154241"/>
                    <a:pt x="3568871" y="5113412"/>
                    <a:pt x="3511807" y="5113412"/>
                  </a:cubicBezTo>
                  <a:cubicBezTo>
                    <a:pt x="3435176" y="5113412"/>
                    <a:pt x="3433459" y="5114296"/>
                    <a:pt x="3358070" y="5114296"/>
                  </a:cubicBezTo>
                  <a:cubicBezTo>
                    <a:pt x="3349741" y="5114296"/>
                    <a:pt x="3351919" y="5122867"/>
                    <a:pt x="3350907" y="5058735"/>
                  </a:cubicBezTo>
                  <a:cubicBezTo>
                    <a:pt x="3347793" y="4858511"/>
                    <a:pt x="3343679" y="4880430"/>
                    <a:pt x="3358083" y="4880430"/>
                  </a:cubicBezTo>
                  <a:close/>
                  <a:moveTo>
                    <a:pt x="3755144" y="4184534"/>
                  </a:moveTo>
                  <a:cubicBezTo>
                    <a:pt x="3758693" y="4410059"/>
                    <a:pt x="3764434" y="4380568"/>
                    <a:pt x="3742688" y="4380223"/>
                  </a:cubicBezTo>
                  <a:cubicBezTo>
                    <a:pt x="3698362" y="4379505"/>
                    <a:pt x="3659765" y="4379518"/>
                    <a:pt x="3588682" y="4379710"/>
                  </a:cubicBezTo>
                  <a:cubicBezTo>
                    <a:pt x="3542588" y="4379826"/>
                    <a:pt x="3554416" y="4412917"/>
                    <a:pt x="3550853" y="4184354"/>
                  </a:cubicBezTo>
                  <a:cubicBezTo>
                    <a:pt x="3550123" y="4136966"/>
                    <a:pt x="3540294" y="4147087"/>
                    <a:pt x="3588759" y="4146497"/>
                  </a:cubicBezTo>
                  <a:cubicBezTo>
                    <a:pt x="3783976" y="4144140"/>
                    <a:pt x="3754452" y="4139605"/>
                    <a:pt x="3755144" y="4184534"/>
                  </a:cubicBezTo>
                  <a:close/>
                  <a:moveTo>
                    <a:pt x="3750069" y="3922394"/>
                  </a:moveTo>
                  <a:cubicBezTo>
                    <a:pt x="3752196" y="3973741"/>
                    <a:pt x="3752273" y="3988422"/>
                    <a:pt x="3753849" y="4097085"/>
                  </a:cubicBezTo>
                  <a:cubicBezTo>
                    <a:pt x="3754477" y="4143103"/>
                    <a:pt x="3757809" y="4135852"/>
                    <a:pt x="3742790" y="4135378"/>
                  </a:cubicBezTo>
                  <a:cubicBezTo>
                    <a:pt x="3497570" y="4127358"/>
                    <a:pt x="3549316" y="4201560"/>
                    <a:pt x="3547086" y="3901819"/>
                  </a:cubicBezTo>
                  <a:cubicBezTo>
                    <a:pt x="3780491" y="3902729"/>
                    <a:pt x="3748864" y="3893402"/>
                    <a:pt x="3750069" y="3922394"/>
                  </a:cubicBezTo>
                  <a:close/>
                  <a:moveTo>
                    <a:pt x="3745366" y="3659857"/>
                  </a:moveTo>
                  <a:cubicBezTo>
                    <a:pt x="3749403" y="3918614"/>
                    <a:pt x="3750607" y="3890212"/>
                    <a:pt x="3742611" y="3890276"/>
                  </a:cubicBezTo>
                  <a:cubicBezTo>
                    <a:pt x="3506246" y="3891852"/>
                    <a:pt x="3547355" y="3903472"/>
                    <a:pt x="3546279" y="3834523"/>
                  </a:cubicBezTo>
                  <a:cubicBezTo>
                    <a:pt x="3544882" y="3746242"/>
                    <a:pt x="3544510" y="3752557"/>
                    <a:pt x="3543011" y="3659626"/>
                  </a:cubicBezTo>
                  <a:cubicBezTo>
                    <a:pt x="3542972" y="3656462"/>
                    <a:pt x="3745328" y="3657666"/>
                    <a:pt x="3745366" y="3659857"/>
                  </a:cubicBezTo>
                  <a:close/>
                  <a:moveTo>
                    <a:pt x="3745135" y="3645611"/>
                  </a:moveTo>
                  <a:cubicBezTo>
                    <a:pt x="3640901" y="3647674"/>
                    <a:pt x="3600241" y="3645688"/>
                    <a:pt x="3542780" y="3645380"/>
                  </a:cubicBezTo>
                  <a:cubicBezTo>
                    <a:pt x="3541588" y="3573715"/>
                    <a:pt x="3539077" y="3492404"/>
                    <a:pt x="3538935" y="3412642"/>
                  </a:cubicBezTo>
                  <a:cubicBezTo>
                    <a:pt x="3611402" y="3412937"/>
                    <a:pt x="3583799" y="3413910"/>
                    <a:pt x="3741099" y="3413526"/>
                  </a:cubicBezTo>
                  <a:cubicBezTo>
                    <a:pt x="3743892" y="3585706"/>
                    <a:pt x="3744174" y="3586231"/>
                    <a:pt x="3745135" y="3645611"/>
                  </a:cubicBezTo>
                  <a:close/>
                  <a:moveTo>
                    <a:pt x="3740920" y="3401599"/>
                  </a:moveTo>
                  <a:cubicBezTo>
                    <a:pt x="3512666" y="3402201"/>
                    <a:pt x="3538935" y="3401150"/>
                    <a:pt x="3538935" y="3397691"/>
                  </a:cubicBezTo>
                  <a:cubicBezTo>
                    <a:pt x="3538821" y="3284775"/>
                    <a:pt x="3535963" y="3224793"/>
                    <a:pt x="3534758" y="3166913"/>
                  </a:cubicBezTo>
                  <a:cubicBezTo>
                    <a:pt x="3601612" y="3167374"/>
                    <a:pt x="3607712" y="3169936"/>
                    <a:pt x="3737575" y="3168591"/>
                  </a:cubicBezTo>
                  <a:cubicBezTo>
                    <a:pt x="3738882" y="3261407"/>
                    <a:pt x="3737434" y="3186578"/>
                    <a:pt x="3740920" y="3401599"/>
                  </a:cubicBezTo>
                  <a:close/>
                  <a:moveTo>
                    <a:pt x="3736012" y="2960373"/>
                  </a:moveTo>
                  <a:cubicBezTo>
                    <a:pt x="3737370" y="3046925"/>
                    <a:pt x="3735691" y="3047706"/>
                    <a:pt x="3737062" y="3135244"/>
                  </a:cubicBezTo>
                  <a:cubicBezTo>
                    <a:pt x="3737575" y="3167079"/>
                    <a:pt x="3767138" y="3156536"/>
                    <a:pt x="3534515" y="3155024"/>
                  </a:cubicBezTo>
                  <a:cubicBezTo>
                    <a:pt x="3532631" y="3056123"/>
                    <a:pt x="3534502" y="3045528"/>
                    <a:pt x="3532157" y="2923336"/>
                  </a:cubicBezTo>
                  <a:cubicBezTo>
                    <a:pt x="3773379" y="2923695"/>
                    <a:pt x="3735255" y="2912293"/>
                    <a:pt x="3736012" y="2960373"/>
                  </a:cubicBezTo>
                  <a:close/>
                  <a:moveTo>
                    <a:pt x="3729758" y="2678043"/>
                  </a:moveTo>
                  <a:cubicBezTo>
                    <a:pt x="3733987" y="2925463"/>
                    <a:pt x="3732449" y="2815505"/>
                    <a:pt x="3735025" y="2911909"/>
                  </a:cubicBezTo>
                  <a:cubicBezTo>
                    <a:pt x="3494443" y="2911986"/>
                    <a:pt x="3532285" y="2923093"/>
                    <a:pt x="3531029" y="2872656"/>
                  </a:cubicBezTo>
                  <a:cubicBezTo>
                    <a:pt x="3529530" y="2812700"/>
                    <a:pt x="3528620" y="2759188"/>
                    <a:pt x="3528364" y="2697964"/>
                  </a:cubicBezTo>
                  <a:cubicBezTo>
                    <a:pt x="3528223" y="2669908"/>
                    <a:pt x="3496673" y="2676044"/>
                    <a:pt x="3729758" y="2678043"/>
                  </a:cubicBezTo>
                  <a:close/>
                  <a:moveTo>
                    <a:pt x="3727643" y="2435837"/>
                  </a:moveTo>
                  <a:cubicBezTo>
                    <a:pt x="3729220" y="2536058"/>
                    <a:pt x="3726708" y="2493871"/>
                    <a:pt x="3729553" y="2666154"/>
                  </a:cubicBezTo>
                  <a:cubicBezTo>
                    <a:pt x="3728259" y="2666141"/>
                    <a:pt x="3529709" y="2665386"/>
                    <a:pt x="3528159" y="2665373"/>
                  </a:cubicBezTo>
                  <a:cubicBezTo>
                    <a:pt x="3527057" y="2532074"/>
                    <a:pt x="3524583" y="2532458"/>
                    <a:pt x="3523123" y="2433006"/>
                  </a:cubicBezTo>
                  <a:cubicBezTo>
                    <a:pt x="3524058" y="2433006"/>
                    <a:pt x="3727631" y="2434927"/>
                    <a:pt x="3727643" y="2435837"/>
                  </a:cubicBezTo>
                  <a:close/>
                  <a:moveTo>
                    <a:pt x="3722389" y="2188878"/>
                  </a:moveTo>
                  <a:cubicBezTo>
                    <a:pt x="3729104" y="2503121"/>
                    <a:pt x="3726759" y="2383850"/>
                    <a:pt x="3727426" y="2422142"/>
                  </a:cubicBezTo>
                  <a:cubicBezTo>
                    <a:pt x="3643324" y="2424205"/>
                    <a:pt x="3585837" y="2421258"/>
                    <a:pt x="3522956" y="2421117"/>
                  </a:cubicBezTo>
                  <a:cubicBezTo>
                    <a:pt x="3521854" y="2347184"/>
                    <a:pt x="3521803" y="2294800"/>
                    <a:pt x="3519637" y="2188801"/>
                  </a:cubicBezTo>
                  <a:cubicBezTo>
                    <a:pt x="3581301" y="2188827"/>
                    <a:pt x="3664134" y="2189711"/>
                    <a:pt x="3722389" y="2188878"/>
                  </a:cubicBezTo>
                  <a:close/>
                  <a:moveTo>
                    <a:pt x="3722056" y="2173710"/>
                  </a:moveTo>
                  <a:cubicBezTo>
                    <a:pt x="3722184" y="2179270"/>
                    <a:pt x="3738433" y="2176977"/>
                    <a:pt x="3519393" y="2176900"/>
                  </a:cubicBezTo>
                  <a:cubicBezTo>
                    <a:pt x="3519368" y="2175721"/>
                    <a:pt x="3514960" y="1943944"/>
                    <a:pt x="3514947" y="1942996"/>
                  </a:cubicBezTo>
                  <a:cubicBezTo>
                    <a:pt x="3515869" y="1942996"/>
                    <a:pt x="3717546" y="1944136"/>
                    <a:pt x="3718519" y="1944149"/>
                  </a:cubicBezTo>
                  <a:cubicBezTo>
                    <a:pt x="3719263" y="1996072"/>
                    <a:pt x="3719903" y="2075372"/>
                    <a:pt x="3722056" y="2173710"/>
                  </a:cubicBezTo>
                  <a:close/>
                  <a:moveTo>
                    <a:pt x="3715739" y="1736699"/>
                  </a:moveTo>
                  <a:cubicBezTo>
                    <a:pt x="3717110" y="1824045"/>
                    <a:pt x="3716648" y="1823878"/>
                    <a:pt x="3718020" y="1911442"/>
                  </a:cubicBezTo>
                  <a:cubicBezTo>
                    <a:pt x="3718494" y="1941548"/>
                    <a:pt x="3749633" y="1931184"/>
                    <a:pt x="3514742" y="1931094"/>
                  </a:cubicBezTo>
                  <a:cubicBezTo>
                    <a:pt x="3512640" y="1805546"/>
                    <a:pt x="3514498" y="1834460"/>
                    <a:pt x="3512076" y="1699855"/>
                  </a:cubicBezTo>
                  <a:cubicBezTo>
                    <a:pt x="3750082" y="1699855"/>
                    <a:pt x="3714944" y="1685519"/>
                    <a:pt x="3715739" y="1736699"/>
                  </a:cubicBezTo>
                  <a:close/>
                  <a:moveTo>
                    <a:pt x="3712369" y="1474482"/>
                  </a:moveTo>
                  <a:cubicBezTo>
                    <a:pt x="3717674" y="1728615"/>
                    <a:pt x="3726708" y="1687440"/>
                    <a:pt x="3665634" y="1687440"/>
                  </a:cubicBezTo>
                  <a:cubicBezTo>
                    <a:pt x="3588592" y="1687440"/>
                    <a:pt x="3588925" y="1687953"/>
                    <a:pt x="3511846" y="1687953"/>
                  </a:cubicBezTo>
                  <a:cubicBezTo>
                    <a:pt x="3509808" y="1581557"/>
                    <a:pt x="3509462" y="1599326"/>
                    <a:pt x="3508181" y="1453946"/>
                  </a:cubicBezTo>
                  <a:cubicBezTo>
                    <a:pt x="3739843" y="1453959"/>
                    <a:pt x="3711766" y="1445414"/>
                    <a:pt x="3712369" y="1474482"/>
                  </a:cubicBezTo>
                  <a:close/>
                  <a:moveTo>
                    <a:pt x="3707460" y="1212368"/>
                  </a:moveTo>
                  <a:cubicBezTo>
                    <a:pt x="3711741" y="1485295"/>
                    <a:pt x="3726977" y="1441853"/>
                    <a:pt x="3665634" y="1441853"/>
                  </a:cubicBezTo>
                  <a:cubicBezTo>
                    <a:pt x="3589553" y="1441853"/>
                    <a:pt x="3588682" y="1442058"/>
                    <a:pt x="3511807" y="1442058"/>
                  </a:cubicBezTo>
                  <a:cubicBezTo>
                    <a:pt x="3506707" y="1442058"/>
                    <a:pt x="3508283" y="1449104"/>
                    <a:pt x="3507309" y="1386880"/>
                  </a:cubicBezTo>
                  <a:cubicBezTo>
                    <a:pt x="3504131" y="1182915"/>
                    <a:pt x="3502978" y="1209524"/>
                    <a:pt x="3511807" y="1209524"/>
                  </a:cubicBezTo>
                  <a:cubicBezTo>
                    <a:pt x="3721556" y="1209524"/>
                    <a:pt x="3707358" y="1205527"/>
                    <a:pt x="3707460" y="1212368"/>
                  </a:cubicBezTo>
                  <a:close/>
                  <a:moveTo>
                    <a:pt x="3707230" y="1196803"/>
                  </a:moveTo>
                  <a:cubicBezTo>
                    <a:pt x="3634853" y="1195970"/>
                    <a:pt x="3587285" y="1197610"/>
                    <a:pt x="3505400" y="1197623"/>
                  </a:cubicBezTo>
                  <a:cubicBezTo>
                    <a:pt x="3500877" y="934855"/>
                    <a:pt x="3494315" y="963565"/>
                    <a:pt x="3511820" y="963565"/>
                  </a:cubicBezTo>
                  <a:cubicBezTo>
                    <a:pt x="3576483" y="963565"/>
                    <a:pt x="3593782" y="963718"/>
                    <a:pt x="3665646" y="963718"/>
                  </a:cubicBezTo>
                  <a:cubicBezTo>
                    <a:pt x="3716995" y="963731"/>
                    <a:pt x="3703065" y="921531"/>
                    <a:pt x="3707230" y="1196803"/>
                  </a:cubicBezTo>
                  <a:close/>
                  <a:moveTo>
                    <a:pt x="3700297" y="775511"/>
                  </a:moveTo>
                  <a:cubicBezTo>
                    <a:pt x="3701912" y="828715"/>
                    <a:pt x="3701937" y="840476"/>
                    <a:pt x="3703757" y="952060"/>
                  </a:cubicBezTo>
                  <a:cubicBezTo>
                    <a:pt x="3681062" y="951765"/>
                    <a:pt x="3516241" y="951650"/>
                    <a:pt x="3500415" y="951701"/>
                  </a:cubicBezTo>
                  <a:cubicBezTo>
                    <a:pt x="3496173" y="684873"/>
                    <a:pt x="3489394" y="720641"/>
                    <a:pt x="3511820" y="720641"/>
                  </a:cubicBezTo>
                  <a:cubicBezTo>
                    <a:pt x="3737216" y="720641"/>
                    <a:pt x="3698016" y="699849"/>
                    <a:pt x="3700297" y="775511"/>
                  </a:cubicBezTo>
                  <a:close/>
                  <a:moveTo>
                    <a:pt x="3696632" y="513192"/>
                  </a:moveTo>
                  <a:cubicBezTo>
                    <a:pt x="3700118" y="742113"/>
                    <a:pt x="3707819" y="707049"/>
                    <a:pt x="3665634" y="707049"/>
                  </a:cubicBezTo>
                  <a:cubicBezTo>
                    <a:pt x="3470890" y="707049"/>
                    <a:pt x="3496122" y="718771"/>
                    <a:pt x="3495648" y="687858"/>
                  </a:cubicBezTo>
                  <a:cubicBezTo>
                    <a:pt x="3491804" y="442590"/>
                    <a:pt x="3487498" y="475207"/>
                    <a:pt x="3511820" y="475207"/>
                  </a:cubicBezTo>
                  <a:cubicBezTo>
                    <a:pt x="3729809" y="475207"/>
                    <a:pt x="3695851" y="463305"/>
                    <a:pt x="3696632" y="513192"/>
                  </a:cubicBezTo>
                  <a:close/>
                  <a:moveTo>
                    <a:pt x="3511820" y="229555"/>
                  </a:moveTo>
                  <a:cubicBezTo>
                    <a:pt x="3720916" y="229555"/>
                    <a:pt x="3692455" y="224571"/>
                    <a:pt x="3692480" y="250860"/>
                  </a:cubicBezTo>
                  <a:cubicBezTo>
                    <a:pt x="3692480" y="498971"/>
                    <a:pt x="3708806" y="462870"/>
                    <a:pt x="3665634" y="462870"/>
                  </a:cubicBezTo>
                  <a:cubicBezTo>
                    <a:pt x="3461190" y="462870"/>
                    <a:pt x="3493380" y="473939"/>
                    <a:pt x="3492265" y="425539"/>
                  </a:cubicBezTo>
                  <a:cubicBezTo>
                    <a:pt x="3487280" y="198142"/>
                    <a:pt x="3480463" y="229555"/>
                    <a:pt x="3511820" y="229555"/>
                  </a:cubicBezTo>
                  <a:close/>
                  <a:moveTo>
                    <a:pt x="3489920" y="951753"/>
                  </a:moveTo>
                  <a:cubicBezTo>
                    <a:pt x="3435816" y="952099"/>
                    <a:pt x="3287155" y="957864"/>
                    <a:pt x="3286834" y="949818"/>
                  </a:cubicBezTo>
                  <a:cubicBezTo>
                    <a:pt x="3283528" y="868007"/>
                    <a:pt x="3283694" y="789424"/>
                    <a:pt x="3282772" y="720359"/>
                  </a:cubicBezTo>
                  <a:cubicBezTo>
                    <a:pt x="3502042" y="720436"/>
                    <a:pt x="3395271" y="720564"/>
                    <a:pt x="3485691" y="720641"/>
                  </a:cubicBezTo>
                  <a:cubicBezTo>
                    <a:pt x="3487639" y="829651"/>
                    <a:pt x="3486037" y="707331"/>
                    <a:pt x="3489920" y="951753"/>
                  </a:cubicBezTo>
                  <a:close/>
                  <a:moveTo>
                    <a:pt x="3485153" y="688063"/>
                  </a:moveTo>
                  <a:cubicBezTo>
                    <a:pt x="3485601" y="716964"/>
                    <a:pt x="3517446" y="708548"/>
                    <a:pt x="3282605" y="708471"/>
                  </a:cubicBezTo>
                  <a:cubicBezTo>
                    <a:pt x="3280094" y="532703"/>
                    <a:pt x="3282580" y="663594"/>
                    <a:pt x="3279761" y="474451"/>
                  </a:cubicBezTo>
                  <a:cubicBezTo>
                    <a:pt x="3563284" y="475489"/>
                    <a:pt x="3458857" y="475117"/>
                    <a:pt x="3482795" y="475181"/>
                  </a:cubicBezTo>
                  <a:cubicBezTo>
                    <a:pt x="3485102" y="600166"/>
                    <a:pt x="3483564" y="586650"/>
                    <a:pt x="3485153" y="688063"/>
                  </a:cubicBezTo>
                  <a:close/>
                  <a:moveTo>
                    <a:pt x="3281234" y="230721"/>
                  </a:moveTo>
                  <a:cubicBezTo>
                    <a:pt x="3508770" y="230272"/>
                    <a:pt x="3477503" y="220856"/>
                    <a:pt x="3478297" y="251039"/>
                  </a:cubicBezTo>
                  <a:cubicBezTo>
                    <a:pt x="3484909" y="504122"/>
                    <a:pt x="3494046" y="463472"/>
                    <a:pt x="3434996" y="462985"/>
                  </a:cubicBezTo>
                  <a:cubicBezTo>
                    <a:pt x="3248198" y="461474"/>
                    <a:pt x="3279799" y="475514"/>
                    <a:pt x="3279094" y="428331"/>
                  </a:cubicBezTo>
                  <a:cubicBezTo>
                    <a:pt x="3275980" y="207161"/>
                    <a:pt x="3273238" y="230746"/>
                    <a:pt x="3281234" y="230721"/>
                  </a:cubicBezTo>
                  <a:close/>
                  <a:moveTo>
                    <a:pt x="3276352" y="950356"/>
                  </a:moveTo>
                  <a:cubicBezTo>
                    <a:pt x="3276454" y="952906"/>
                    <a:pt x="3300533" y="951842"/>
                    <a:pt x="3073945" y="953085"/>
                  </a:cubicBezTo>
                  <a:cubicBezTo>
                    <a:pt x="3070818" y="818197"/>
                    <a:pt x="3071600" y="785324"/>
                    <a:pt x="3070754" y="719104"/>
                  </a:cubicBezTo>
                  <a:cubicBezTo>
                    <a:pt x="3171336" y="719463"/>
                    <a:pt x="3072100" y="720295"/>
                    <a:pt x="3272290" y="720359"/>
                  </a:cubicBezTo>
                  <a:cubicBezTo>
                    <a:pt x="3273212" y="790269"/>
                    <a:pt x="3273058" y="868609"/>
                    <a:pt x="3276352" y="950356"/>
                  </a:cubicBezTo>
                  <a:close/>
                  <a:moveTo>
                    <a:pt x="3269855" y="513192"/>
                  </a:moveTo>
                  <a:cubicBezTo>
                    <a:pt x="3271200" y="599013"/>
                    <a:pt x="3270457" y="600947"/>
                    <a:pt x="3271816" y="688063"/>
                  </a:cubicBezTo>
                  <a:cubicBezTo>
                    <a:pt x="3272290" y="718156"/>
                    <a:pt x="3302891" y="707997"/>
                    <a:pt x="3070588" y="707202"/>
                  </a:cubicBezTo>
                  <a:cubicBezTo>
                    <a:pt x="3069473" y="626826"/>
                    <a:pt x="3068922" y="625634"/>
                    <a:pt x="3066487" y="474630"/>
                  </a:cubicBezTo>
                  <a:cubicBezTo>
                    <a:pt x="3305146" y="474477"/>
                    <a:pt x="3269073" y="461269"/>
                    <a:pt x="3269855" y="513192"/>
                  </a:cubicBezTo>
                  <a:close/>
                  <a:moveTo>
                    <a:pt x="3204308" y="230823"/>
                  </a:moveTo>
                  <a:cubicBezTo>
                    <a:pt x="3276313" y="230823"/>
                    <a:pt x="3265075" y="225174"/>
                    <a:pt x="3265613" y="250975"/>
                  </a:cubicBezTo>
                  <a:cubicBezTo>
                    <a:pt x="3266882" y="311699"/>
                    <a:pt x="3267676" y="364455"/>
                    <a:pt x="3268573" y="428523"/>
                  </a:cubicBezTo>
                  <a:cubicBezTo>
                    <a:pt x="3269240" y="473106"/>
                    <a:pt x="3306248" y="462537"/>
                    <a:pt x="3066308" y="462729"/>
                  </a:cubicBezTo>
                  <a:cubicBezTo>
                    <a:pt x="3063783" y="305448"/>
                    <a:pt x="3063796" y="301438"/>
                    <a:pt x="3062527" y="250668"/>
                  </a:cubicBezTo>
                  <a:cubicBezTo>
                    <a:pt x="3061861" y="224059"/>
                    <a:pt x="3036911" y="230695"/>
                    <a:pt x="3204308" y="230823"/>
                  </a:cubicBezTo>
                  <a:close/>
                  <a:moveTo>
                    <a:pt x="3050558" y="953149"/>
                  </a:moveTo>
                  <a:cubicBezTo>
                    <a:pt x="2974478" y="953149"/>
                    <a:pt x="2974901" y="951625"/>
                    <a:pt x="2896809" y="951625"/>
                  </a:cubicBezTo>
                  <a:cubicBezTo>
                    <a:pt x="2845756" y="951625"/>
                    <a:pt x="2860146" y="995515"/>
                    <a:pt x="2855482" y="720103"/>
                  </a:cubicBezTo>
                  <a:cubicBezTo>
                    <a:pt x="2942352" y="721026"/>
                    <a:pt x="2973453" y="718925"/>
                    <a:pt x="3060259" y="719066"/>
                  </a:cubicBezTo>
                  <a:cubicBezTo>
                    <a:pt x="3063604" y="987777"/>
                    <a:pt x="3069114" y="953149"/>
                    <a:pt x="3050558" y="953149"/>
                  </a:cubicBezTo>
                  <a:close/>
                  <a:moveTo>
                    <a:pt x="3056620" y="513166"/>
                  </a:moveTo>
                  <a:cubicBezTo>
                    <a:pt x="3060157" y="736924"/>
                    <a:pt x="3064027" y="707177"/>
                    <a:pt x="3050558" y="707177"/>
                  </a:cubicBezTo>
                  <a:cubicBezTo>
                    <a:pt x="2826265" y="707177"/>
                    <a:pt x="2855431" y="717887"/>
                    <a:pt x="2854956" y="687858"/>
                  </a:cubicBezTo>
                  <a:cubicBezTo>
                    <a:pt x="2853560" y="598347"/>
                    <a:pt x="2854610" y="600025"/>
                    <a:pt x="2853239" y="512987"/>
                  </a:cubicBezTo>
                  <a:cubicBezTo>
                    <a:pt x="2852496" y="466867"/>
                    <a:pt x="2841168" y="474848"/>
                    <a:pt x="2896796" y="474848"/>
                  </a:cubicBezTo>
                  <a:cubicBezTo>
                    <a:pt x="3088233" y="474848"/>
                    <a:pt x="3055761" y="460103"/>
                    <a:pt x="3056620" y="513166"/>
                  </a:cubicBezTo>
                  <a:close/>
                  <a:moveTo>
                    <a:pt x="3052032" y="251013"/>
                  </a:moveTo>
                  <a:cubicBezTo>
                    <a:pt x="3053352" y="303488"/>
                    <a:pt x="3053391" y="311879"/>
                    <a:pt x="3055812" y="462742"/>
                  </a:cubicBezTo>
                  <a:cubicBezTo>
                    <a:pt x="3033361" y="462742"/>
                    <a:pt x="2875075" y="462921"/>
                    <a:pt x="2852432" y="463165"/>
                  </a:cubicBezTo>
                  <a:lnTo>
                    <a:pt x="2848652" y="229901"/>
                  </a:lnTo>
                  <a:cubicBezTo>
                    <a:pt x="3090322" y="226058"/>
                    <a:pt x="3051404" y="226122"/>
                    <a:pt x="3052032" y="251013"/>
                  </a:cubicBezTo>
                  <a:close/>
                  <a:moveTo>
                    <a:pt x="2845986" y="775408"/>
                  </a:moveTo>
                  <a:cubicBezTo>
                    <a:pt x="2847024" y="830573"/>
                    <a:pt x="2846665" y="809896"/>
                    <a:pt x="2848947" y="952035"/>
                  </a:cubicBezTo>
                  <a:cubicBezTo>
                    <a:pt x="2782810" y="953328"/>
                    <a:pt x="2809529" y="954866"/>
                    <a:pt x="2645515" y="953303"/>
                  </a:cubicBezTo>
                  <a:cubicBezTo>
                    <a:pt x="2642542" y="714197"/>
                    <a:pt x="2644272" y="793088"/>
                    <a:pt x="2643516" y="718796"/>
                  </a:cubicBezTo>
                  <a:cubicBezTo>
                    <a:pt x="2886673" y="718681"/>
                    <a:pt x="2844666" y="708791"/>
                    <a:pt x="2845986" y="775408"/>
                  </a:cubicBezTo>
                  <a:close/>
                  <a:moveTo>
                    <a:pt x="2842744" y="513192"/>
                  </a:moveTo>
                  <a:cubicBezTo>
                    <a:pt x="2846191" y="739550"/>
                    <a:pt x="2852125" y="708291"/>
                    <a:pt x="2820011" y="707638"/>
                  </a:cubicBezTo>
                  <a:cubicBezTo>
                    <a:pt x="2771956" y="706664"/>
                    <a:pt x="2763089" y="706857"/>
                    <a:pt x="2643375" y="706908"/>
                  </a:cubicBezTo>
                  <a:cubicBezTo>
                    <a:pt x="2641939" y="594260"/>
                    <a:pt x="2639646" y="594888"/>
                    <a:pt x="2638390" y="475361"/>
                  </a:cubicBezTo>
                  <a:cubicBezTo>
                    <a:pt x="2878343" y="477705"/>
                    <a:pt x="2841898" y="460423"/>
                    <a:pt x="2842744" y="513192"/>
                  </a:cubicBezTo>
                  <a:close/>
                  <a:moveTo>
                    <a:pt x="2666120" y="230951"/>
                  </a:moveTo>
                  <a:cubicBezTo>
                    <a:pt x="2718250" y="231643"/>
                    <a:pt x="2768522" y="231758"/>
                    <a:pt x="2820037" y="230516"/>
                  </a:cubicBezTo>
                  <a:cubicBezTo>
                    <a:pt x="2845487" y="229875"/>
                    <a:pt x="2837605" y="195221"/>
                    <a:pt x="2841937" y="463305"/>
                  </a:cubicBezTo>
                  <a:cubicBezTo>
                    <a:pt x="2750607" y="464612"/>
                    <a:pt x="2786450" y="464933"/>
                    <a:pt x="2638274" y="463485"/>
                  </a:cubicBezTo>
                  <a:cubicBezTo>
                    <a:pt x="2636070" y="191634"/>
                    <a:pt x="2623717" y="230400"/>
                    <a:pt x="2666120" y="230951"/>
                  </a:cubicBezTo>
                  <a:close/>
                  <a:moveTo>
                    <a:pt x="2638902" y="1198763"/>
                  </a:moveTo>
                  <a:cubicBezTo>
                    <a:pt x="2588682" y="1199122"/>
                    <a:pt x="2523545" y="1198763"/>
                    <a:pt x="2437470" y="1198763"/>
                  </a:cubicBezTo>
                  <a:cubicBezTo>
                    <a:pt x="2437329" y="1190256"/>
                    <a:pt x="2433882" y="991019"/>
                    <a:pt x="2433241" y="964192"/>
                  </a:cubicBezTo>
                  <a:cubicBezTo>
                    <a:pt x="2434176" y="964192"/>
                    <a:pt x="2633738" y="965102"/>
                    <a:pt x="2635148" y="965115"/>
                  </a:cubicBezTo>
                  <a:cubicBezTo>
                    <a:pt x="2636198" y="1050424"/>
                    <a:pt x="2638005" y="1142561"/>
                    <a:pt x="2638902" y="1198763"/>
                  </a:cubicBezTo>
                  <a:close/>
                  <a:moveTo>
                    <a:pt x="2633187" y="775280"/>
                  </a:moveTo>
                  <a:cubicBezTo>
                    <a:pt x="2632738" y="989020"/>
                    <a:pt x="2655971" y="953072"/>
                    <a:pt x="2589361" y="953072"/>
                  </a:cubicBezTo>
                  <a:cubicBezTo>
                    <a:pt x="2415211" y="953072"/>
                    <a:pt x="2432972" y="953059"/>
                    <a:pt x="2432895" y="949946"/>
                  </a:cubicBezTo>
                  <a:cubicBezTo>
                    <a:pt x="2431870" y="907452"/>
                    <a:pt x="2425296" y="719347"/>
                    <a:pt x="2435740" y="719347"/>
                  </a:cubicBezTo>
                  <a:cubicBezTo>
                    <a:pt x="2673233" y="719347"/>
                    <a:pt x="2633341" y="701860"/>
                    <a:pt x="2633187" y="775280"/>
                  </a:cubicBezTo>
                  <a:close/>
                  <a:moveTo>
                    <a:pt x="2628407" y="513192"/>
                  </a:moveTo>
                  <a:cubicBezTo>
                    <a:pt x="2631983" y="741229"/>
                    <a:pt x="2647245" y="706908"/>
                    <a:pt x="2589361" y="706933"/>
                  </a:cubicBezTo>
                  <a:cubicBezTo>
                    <a:pt x="2406138" y="706933"/>
                    <a:pt x="2429371" y="716119"/>
                    <a:pt x="2428922" y="687832"/>
                  </a:cubicBezTo>
                  <a:cubicBezTo>
                    <a:pt x="2428820" y="680991"/>
                    <a:pt x="2425795" y="484700"/>
                    <a:pt x="2425629" y="473823"/>
                  </a:cubicBezTo>
                  <a:cubicBezTo>
                    <a:pt x="2669017" y="473311"/>
                    <a:pt x="2627651" y="465483"/>
                    <a:pt x="2628407" y="513192"/>
                  </a:cubicBezTo>
                  <a:close/>
                  <a:moveTo>
                    <a:pt x="2435740" y="231092"/>
                  </a:moveTo>
                  <a:cubicBezTo>
                    <a:pt x="2653742" y="231092"/>
                    <a:pt x="2624486" y="222022"/>
                    <a:pt x="2625114" y="250399"/>
                  </a:cubicBezTo>
                  <a:cubicBezTo>
                    <a:pt x="2630906" y="505121"/>
                    <a:pt x="2635724" y="463267"/>
                    <a:pt x="2589361" y="463267"/>
                  </a:cubicBezTo>
                  <a:cubicBezTo>
                    <a:pt x="2512755" y="463267"/>
                    <a:pt x="2512678" y="461922"/>
                    <a:pt x="2435740" y="461922"/>
                  </a:cubicBezTo>
                  <a:cubicBezTo>
                    <a:pt x="2422041" y="461922"/>
                    <a:pt x="2425539" y="468609"/>
                    <a:pt x="2424950" y="425564"/>
                  </a:cubicBezTo>
                  <a:cubicBezTo>
                    <a:pt x="2421913" y="201153"/>
                    <a:pt x="2416069" y="231092"/>
                    <a:pt x="2435740" y="231092"/>
                  </a:cubicBezTo>
                  <a:close/>
                  <a:moveTo>
                    <a:pt x="2418888" y="719373"/>
                  </a:moveTo>
                  <a:cubicBezTo>
                    <a:pt x="2419773" y="783633"/>
                    <a:pt x="2419786" y="843422"/>
                    <a:pt x="2422451" y="952316"/>
                  </a:cubicBezTo>
                  <a:cubicBezTo>
                    <a:pt x="2208332" y="952701"/>
                    <a:pt x="2219737" y="955225"/>
                    <a:pt x="2219609" y="950446"/>
                  </a:cubicBezTo>
                  <a:cubicBezTo>
                    <a:pt x="2219122" y="929782"/>
                    <a:pt x="2215226" y="721038"/>
                    <a:pt x="2215213" y="720103"/>
                  </a:cubicBezTo>
                  <a:cubicBezTo>
                    <a:pt x="2322574" y="721013"/>
                    <a:pt x="2353790" y="719514"/>
                    <a:pt x="2418888" y="719373"/>
                  </a:cubicBezTo>
                  <a:close/>
                  <a:moveTo>
                    <a:pt x="2418722" y="707471"/>
                  </a:moveTo>
                  <a:cubicBezTo>
                    <a:pt x="2183958" y="707971"/>
                    <a:pt x="2215149" y="716888"/>
                    <a:pt x="2214688" y="687832"/>
                  </a:cubicBezTo>
                  <a:cubicBezTo>
                    <a:pt x="2213317" y="600320"/>
                    <a:pt x="2213688" y="600269"/>
                    <a:pt x="2212317" y="512987"/>
                  </a:cubicBezTo>
                  <a:cubicBezTo>
                    <a:pt x="2211548" y="464279"/>
                    <a:pt x="2171733" y="475233"/>
                    <a:pt x="2415121" y="473875"/>
                  </a:cubicBezTo>
                  <a:cubicBezTo>
                    <a:pt x="2415134" y="474848"/>
                    <a:pt x="2418402" y="685231"/>
                    <a:pt x="2418722" y="707471"/>
                  </a:cubicBezTo>
                  <a:close/>
                  <a:moveTo>
                    <a:pt x="2411161" y="231028"/>
                  </a:moveTo>
                  <a:cubicBezTo>
                    <a:pt x="2413750" y="361599"/>
                    <a:pt x="2413545" y="365775"/>
                    <a:pt x="2414954" y="461973"/>
                  </a:cubicBezTo>
                  <a:cubicBezTo>
                    <a:pt x="2179473" y="463216"/>
                    <a:pt x="2211856" y="478704"/>
                    <a:pt x="2210638" y="425513"/>
                  </a:cubicBezTo>
                  <a:cubicBezTo>
                    <a:pt x="2208729" y="342228"/>
                    <a:pt x="2208242" y="294469"/>
                    <a:pt x="2208063" y="250821"/>
                  </a:cubicBezTo>
                  <a:cubicBezTo>
                    <a:pt x="2207935" y="221087"/>
                    <a:pt x="2178025" y="229875"/>
                    <a:pt x="2411161" y="231028"/>
                  </a:cubicBezTo>
                  <a:close/>
                  <a:moveTo>
                    <a:pt x="2205231" y="952560"/>
                  </a:moveTo>
                  <a:cubicBezTo>
                    <a:pt x="2079955" y="949857"/>
                    <a:pt x="2004593" y="954546"/>
                    <a:pt x="2004541" y="950049"/>
                  </a:cubicBezTo>
                  <a:cubicBezTo>
                    <a:pt x="2001696" y="677468"/>
                    <a:pt x="1984717" y="718246"/>
                    <a:pt x="2051366" y="719142"/>
                  </a:cubicBezTo>
                  <a:cubicBezTo>
                    <a:pt x="2114593" y="719988"/>
                    <a:pt x="2131303" y="719309"/>
                    <a:pt x="2204731" y="719988"/>
                  </a:cubicBezTo>
                  <a:cubicBezTo>
                    <a:pt x="2209178" y="982743"/>
                    <a:pt x="2211510" y="952675"/>
                    <a:pt x="2205231" y="952560"/>
                  </a:cubicBezTo>
                  <a:close/>
                  <a:moveTo>
                    <a:pt x="2201822" y="513192"/>
                  </a:moveTo>
                  <a:cubicBezTo>
                    <a:pt x="2203193" y="600512"/>
                    <a:pt x="2202822" y="600422"/>
                    <a:pt x="2204193" y="688037"/>
                  </a:cubicBezTo>
                  <a:cubicBezTo>
                    <a:pt x="2204654" y="717029"/>
                    <a:pt x="2236280" y="707625"/>
                    <a:pt x="2001184" y="706780"/>
                  </a:cubicBezTo>
                  <a:cubicBezTo>
                    <a:pt x="1999300" y="582820"/>
                    <a:pt x="2001081" y="584101"/>
                    <a:pt x="1998826" y="475758"/>
                  </a:cubicBezTo>
                  <a:cubicBezTo>
                    <a:pt x="2232744" y="474361"/>
                    <a:pt x="2200989" y="459398"/>
                    <a:pt x="2201822" y="513192"/>
                  </a:cubicBezTo>
                  <a:close/>
                  <a:moveTo>
                    <a:pt x="2197439" y="230657"/>
                  </a:moveTo>
                  <a:cubicBezTo>
                    <a:pt x="2198247" y="362534"/>
                    <a:pt x="2199272" y="381225"/>
                    <a:pt x="2200938" y="462908"/>
                  </a:cubicBezTo>
                  <a:cubicBezTo>
                    <a:pt x="2153344" y="461896"/>
                    <a:pt x="2102406" y="461883"/>
                    <a:pt x="2051315" y="463049"/>
                  </a:cubicBezTo>
                  <a:cubicBezTo>
                    <a:pt x="1982385" y="464625"/>
                    <a:pt x="2000376" y="502418"/>
                    <a:pt x="1993803" y="250693"/>
                  </a:cubicBezTo>
                  <a:cubicBezTo>
                    <a:pt x="1992880" y="215681"/>
                    <a:pt x="1967404" y="235422"/>
                    <a:pt x="2197439" y="230657"/>
                  </a:cubicBezTo>
                  <a:close/>
                  <a:moveTo>
                    <a:pt x="1974542" y="952086"/>
                  </a:moveTo>
                  <a:cubicBezTo>
                    <a:pt x="1824035" y="952111"/>
                    <a:pt x="1810426" y="952086"/>
                    <a:pt x="1791293" y="952176"/>
                  </a:cubicBezTo>
                  <a:cubicBezTo>
                    <a:pt x="1787731" y="826217"/>
                    <a:pt x="1789346" y="778329"/>
                    <a:pt x="1788769" y="719809"/>
                  </a:cubicBezTo>
                  <a:cubicBezTo>
                    <a:pt x="1899551" y="719475"/>
                    <a:pt x="1927756" y="718502"/>
                    <a:pt x="1990855" y="718643"/>
                  </a:cubicBezTo>
                  <a:cubicBezTo>
                    <a:pt x="1994879" y="993850"/>
                    <a:pt x="2002658" y="952086"/>
                    <a:pt x="1974542" y="952086"/>
                  </a:cubicBezTo>
                  <a:close/>
                  <a:moveTo>
                    <a:pt x="1989010" y="513166"/>
                  </a:moveTo>
                  <a:cubicBezTo>
                    <a:pt x="1992508" y="737129"/>
                    <a:pt x="1994520" y="706728"/>
                    <a:pt x="1974555" y="706728"/>
                  </a:cubicBezTo>
                  <a:cubicBezTo>
                    <a:pt x="1760141" y="706728"/>
                    <a:pt x="1788820" y="717105"/>
                    <a:pt x="1788372" y="687832"/>
                  </a:cubicBezTo>
                  <a:cubicBezTo>
                    <a:pt x="1784438" y="436633"/>
                    <a:pt x="1772354" y="474797"/>
                    <a:pt x="1820805" y="474797"/>
                  </a:cubicBezTo>
                  <a:cubicBezTo>
                    <a:pt x="1897591" y="474797"/>
                    <a:pt x="1897616" y="475835"/>
                    <a:pt x="1974555" y="475835"/>
                  </a:cubicBezTo>
                  <a:cubicBezTo>
                    <a:pt x="1991816" y="475822"/>
                    <a:pt x="1988279" y="468315"/>
                    <a:pt x="1989010" y="513166"/>
                  </a:cubicBezTo>
                  <a:close/>
                  <a:moveTo>
                    <a:pt x="1820793" y="229914"/>
                  </a:moveTo>
                  <a:cubicBezTo>
                    <a:pt x="1826918" y="229914"/>
                    <a:pt x="1973312" y="230003"/>
                    <a:pt x="1982769" y="230016"/>
                  </a:cubicBezTo>
                  <a:cubicBezTo>
                    <a:pt x="1983564" y="263030"/>
                    <a:pt x="1980424" y="133408"/>
                    <a:pt x="1988049" y="463920"/>
                  </a:cubicBezTo>
                  <a:cubicBezTo>
                    <a:pt x="1902537" y="464164"/>
                    <a:pt x="1867117" y="462293"/>
                    <a:pt x="1784194" y="463049"/>
                  </a:cubicBezTo>
                  <a:cubicBezTo>
                    <a:pt x="1780991" y="187663"/>
                    <a:pt x="1766100" y="229914"/>
                    <a:pt x="1820793" y="229914"/>
                  </a:cubicBezTo>
                  <a:close/>
                  <a:moveTo>
                    <a:pt x="1778274" y="719847"/>
                  </a:moveTo>
                  <a:cubicBezTo>
                    <a:pt x="1779043" y="801287"/>
                    <a:pt x="1776839" y="783364"/>
                    <a:pt x="1780785" y="952227"/>
                  </a:cubicBezTo>
                  <a:cubicBezTo>
                    <a:pt x="1544113" y="953713"/>
                    <a:pt x="1603534" y="953328"/>
                    <a:pt x="1578892" y="953559"/>
                  </a:cubicBezTo>
                  <a:cubicBezTo>
                    <a:pt x="1578135" y="857194"/>
                    <a:pt x="1576508" y="792050"/>
                    <a:pt x="1575291" y="719219"/>
                  </a:cubicBezTo>
                  <a:cubicBezTo>
                    <a:pt x="1674617" y="721102"/>
                    <a:pt x="1699772" y="720193"/>
                    <a:pt x="1778274" y="719847"/>
                  </a:cubicBezTo>
                  <a:close/>
                  <a:moveTo>
                    <a:pt x="1774404" y="513192"/>
                  </a:moveTo>
                  <a:cubicBezTo>
                    <a:pt x="1777979" y="741562"/>
                    <a:pt x="1789576" y="707779"/>
                    <a:pt x="1743892" y="708150"/>
                  </a:cubicBezTo>
                  <a:cubicBezTo>
                    <a:pt x="1548085" y="709739"/>
                    <a:pt x="1575175" y="711878"/>
                    <a:pt x="1574791" y="687832"/>
                  </a:cubicBezTo>
                  <a:cubicBezTo>
                    <a:pt x="1571459" y="480395"/>
                    <a:pt x="1571690" y="493476"/>
                    <a:pt x="1571318" y="475438"/>
                  </a:cubicBezTo>
                  <a:cubicBezTo>
                    <a:pt x="1809721" y="478884"/>
                    <a:pt x="1773545" y="458143"/>
                    <a:pt x="1774404" y="513192"/>
                  </a:cubicBezTo>
                  <a:close/>
                  <a:moveTo>
                    <a:pt x="1590284" y="231079"/>
                  </a:moveTo>
                  <a:cubicBezTo>
                    <a:pt x="1798329" y="229260"/>
                    <a:pt x="1769534" y="224341"/>
                    <a:pt x="1770303" y="251052"/>
                  </a:cubicBezTo>
                  <a:cubicBezTo>
                    <a:pt x="1777505" y="497088"/>
                    <a:pt x="1778505" y="462960"/>
                    <a:pt x="1743854" y="463703"/>
                  </a:cubicBezTo>
                  <a:cubicBezTo>
                    <a:pt x="1691557" y="464830"/>
                    <a:pt x="1642119" y="464766"/>
                    <a:pt x="1590309" y="463856"/>
                  </a:cubicBezTo>
                  <a:cubicBezTo>
                    <a:pt x="1566000" y="463434"/>
                    <a:pt x="1571369" y="471197"/>
                    <a:pt x="1570126" y="425487"/>
                  </a:cubicBezTo>
                  <a:cubicBezTo>
                    <a:pt x="1564027" y="201050"/>
                    <a:pt x="1561182" y="231348"/>
                    <a:pt x="1590284" y="231079"/>
                  </a:cubicBezTo>
                  <a:close/>
                  <a:moveTo>
                    <a:pt x="1568358" y="949613"/>
                  </a:moveTo>
                  <a:cubicBezTo>
                    <a:pt x="1568422" y="956826"/>
                    <a:pt x="1584376" y="952983"/>
                    <a:pt x="1364952" y="952855"/>
                  </a:cubicBezTo>
                  <a:cubicBezTo>
                    <a:pt x="1364747" y="910514"/>
                    <a:pt x="1362235" y="720359"/>
                    <a:pt x="1362209" y="718899"/>
                  </a:cubicBezTo>
                  <a:cubicBezTo>
                    <a:pt x="1469673" y="718899"/>
                    <a:pt x="1519662" y="718374"/>
                    <a:pt x="1564795" y="719066"/>
                  </a:cubicBezTo>
                  <a:cubicBezTo>
                    <a:pt x="1566077" y="796009"/>
                    <a:pt x="1567717" y="861576"/>
                    <a:pt x="1568358" y="949613"/>
                  </a:cubicBezTo>
                  <a:close/>
                  <a:moveTo>
                    <a:pt x="1564603" y="707151"/>
                  </a:moveTo>
                  <a:cubicBezTo>
                    <a:pt x="1333261" y="703641"/>
                    <a:pt x="1362235" y="718579"/>
                    <a:pt x="1361748" y="687807"/>
                  </a:cubicBezTo>
                  <a:cubicBezTo>
                    <a:pt x="1358826" y="502623"/>
                    <a:pt x="1358775" y="497280"/>
                    <a:pt x="1358263" y="473785"/>
                  </a:cubicBezTo>
                  <a:cubicBezTo>
                    <a:pt x="1359698" y="473785"/>
                    <a:pt x="1559823" y="475297"/>
                    <a:pt x="1560823" y="475309"/>
                  </a:cubicBezTo>
                  <a:cubicBezTo>
                    <a:pt x="1561348" y="500944"/>
                    <a:pt x="1561412" y="508477"/>
                    <a:pt x="1564603" y="707151"/>
                  </a:cubicBezTo>
                  <a:close/>
                  <a:moveTo>
                    <a:pt x="1359672" y="231605"/>
                  </a:moveTo>
                  <a:cubicBezTo>
                    <a:pt x="1587362" y="231605"/>
                    <a:pt x="1556479" y="223790"/>
                    <a:pt x="1556709" y="250911"/>
                  </a:cubicBezTo>
                  <a:cubicBezTo>
                    <a:pt x="1558529" y="501342"/>
                    <a:pt x="1576816" y="463190"/>
                    <a:pt x="1513396" y="463190"/>
                  </a:cubicBezTo>
                  <a:cubicBezTo>
                    <a:pt x="1438008" y="463190"/>
                    <a:pt x="1436073" y="461896"/>
                    <a:pt x="1359659" y="461896"/>
                  </a:cubicBezTo>
                  <a:cubicBezTo>
                    <a:pt x="1357340" y="461883"/>
                    <a:pt x="1347498" y="231605"/>
                    <a:pt x="1359672" y="231605"/>
                  </a:cubicBezTo>
                  <a:close/>
                  <a:moveTo>
                    <a:pt x="1354418" y="950126"/>
                  </a:moveTo>
                  <a:cubicBezTo>
                    <a:pt x="1354444" y="954200"/>
                    <a:pt x="1191135" y="953905"/>
                    <a:pt x="1151973" y="953367"/>
                  </a:cubicBezTo>
                  <a:cubicBezTo>
                    <a:pt x="1147988" y="724625"/>
                    <a:pt x="1148641" y="786426"/>
                    <a:pt x="1147386" y="719937"/>
                  </a:cubicBezTo>
                  <a:cubicBezTo>
                    <a:pt x="1242085" y="721410"/>
                    <a:pt x="1275967" y="719001"/>
                    <a:pt x="1351727" y="718899"/>
                  </a:cubicBezTo>
                  <a:cubicBezTo>
                    <a:pt x="1351727" y="719821"/>
                    <a:pt x="1354290" y="917765"/>
                    <a:pt x="1354418" y="950126"/>
                  </a:cubicBezTo>
                  <a:close/>
                  <a:moveTo>
                    <a:pt x="1351548" y="706997"/>
                  </a:moveTo>
                  <a:cubicBezTo>
                    <a:pt x="1117732" y="707343"/>
                    <a:pt x="1147296" y="717720"/>
                    <a:pt x="1146834" y="687832"/>
                  </a:cubicBezTo>
                  <a:cubicBezTo>
                    <a:pt x="1145694" y="614476"/>
                    <a:pt x="1145656" y="599013"/>
                    <a:pt x="1144297" y="512987"/>
                  </a:cubicBezTo>
                  <a:cubicBezTo>
                    <a:pt x="1143528" y="462357"/>
                    <a:pt x="1108045" y="473875"/>
                    <a:pt x="1347767" y="473785"/>
                  </a:cubicBezTo>
                  <a:cubicBezTo>
                    <a:pt x="1348408" y="502853"/>
                    <a:pt x="1351535" y="706037"/>
                    <a:pt x="1351548" y="706997"/>
                  </a:cubicBezTo>
                  <a:close/>
                  <a:moveTo>
                    <a:pt x="1343539" y="231566"/>
                  </a:moveTo>
                  <a:cubicBezTo>
                    <a:pt x="1344282" y="388489"/>
                    <a:pt x="1345960" y="401326"/>
                    <a:pt x="1347473" y="461896"/>
                  </a:cubicBezTo>
                  <a:cubicBezTo>
                    <a:pt x="1200271" y="461960"/>
                    <a:pt x="1171157" y="462101"/>
                    <a:pt x="1143515" y="462780"/>
                  </a:cubicBezTo>
                  <a:cubicBezTo>
                    <a:pt x="1140709" y="279147"/>
                    <a:pt x="1141375" y="316696"/>
                    <a:pt x="1139389" y="230042"/>
                  </a:cubicBezTo>
                  <a:cubicBezTo>
                    <a:pt x="1239189" y="227351"/>
                    <a:pt x="1278261" y="231233"/>
                    <a:pt x="1343539" y="231566"/>
                  </a:cubicBezTo>
                  <a:close/>
                  <a:moveTo>
                    <a:pt x="1138159" y="775460"/>
                  </a:moveTo>
                  <a:cubicBezTo>
                    <a:pt x="1143528" y="981077"/>
                    <a:pt x="1145553" y="953277"/>
                    <a:pt x="1129240" y="952995"/>
                  </a:cubicBezTo>
                  <a:cubicBezTo>
                    <a:pt x="938700" y="949421"/>
                    <a:pt x="938161" y="956121"/>
                    <a:pt x="938059" y="950023"/>
                  </a:cubicBezTo>
                  <a:cubicBezTo>
                    <a:pt x="933523" y="678442"/>
                    <a:pt x="917914" y="719270"/>
                    <a:pt x="975503" y="719040"/>
                  </a:cubicBezTo>
                  <a:cubicBezTo>
                    <a:pt x="1046073" y="718758"/>
                    <a:pt x="1079122" y="718668"/>
                    <a:pt x="1129048" y="719604"/>
                  </a:cubicBezTo>
                  <a:cubicBezTo>
                    <a:pt x="1139633" y="719809"/>
                    <a:pt x="1136480" y="711046"/>
                    <a:pt x="1138159" y="775460"/>
                  </a:cubicBezTo>
                  <a:close/>
                  <a:moveTo>
                    <a:pt x="1133802" y="513192"/>
                  </a:moveTo>
                  <a:cubicBezTo>
                    <a:pt x="1137211" y="731133"/>
                    <a:pt x="1139351" y="707881"/>
                    <a:pt x="1129240" y="707689"/>
                  </a:cubicBezTo>
                  <a:cubicBezTo>
                    <a:pt x="904985" y="703474"/>
                    <a:pt x="932856" y="718374"/>
                    <a:pt x="932382" y="687858"/>
                  </a:cubicBezTo>
                  <a:cubicBezTo>
                    <a:pt x="931024" y="601153"/>
                    <a:pt x="933100" y="601409"/>
                    <a:pt x="931716" y="512961"/>
                  </a:cubicBezTo>
                  <a:cubicBezTo>
                    <a:pt x="930844" y="457810"/>
                    <a:pt x="900102" y="481343"/>
                    <a:pt x="1129278" y="475079"/>
                  </a:cubicBezTo>
                  <a:cubicBezTo>
                    <a:pt x="1134827" y="474925"/>
                    <a:pt x="1133136" y="469237"/>
                    <a:pt x="1133802" y="513192"/>
                  </a:cubicBezTo>
                  <a:close/>
                  <a:moveTo>
                    <a:pt x="1128894" y="230336"/>
                  </a:moveTo>
                  <a:cubicBezTo>
                    <a:pt x="1134750" y="488966"/>
                    <a:pt x="1134238" y="463024"/>
                    <a:pt x="1129009" y="463152"/>
                  </a:cubicBezTo>
                  <a:cubicBezTo>
                    <a:pt x="1078443" y="464612"/>
                    <a:pt x="1069575" y="464087"/>
                    <a:pt x="975465" y="464343"/>
                  </a:cubicBezTo>
                  <a:cubicBezTo>
                    <a:pt x="916454" y="464497"/>
                    <a:pt x="933100" y="503225"/>
                    <a:pt x="926526" y="250668"/>
                  </a:cubicBezTo>
                  <a:cubicBezTo>
                    <a:pt x="925642" y="215655"/>
                    <a:pt x="901563" y="236857"/>
                    <a:pt x="1128894" y="230336"/>
                  </a:cubicBezTo>
                  <a:close/>
                  <a:moveTo>
                    <a:pt x="927577" y="950254"/>
                  </a:moveTo>
                  <a:cubicBezTo>
                    <a:pt x="927654" y="955045"/>
                    <a:pt x="724119" y="951612"/>
                    <a:pt x="724055" y="949870"/>
                  </a:cubicBezTo>
                  <a:cubicBezTo>
                    <a:pt x="714329" y="680632"/>
                    <a:pt x="717597" y="718604"/>
                    <a:pt x="744969" y="718604"/>
                  </a:cubicBezTo>
                  <a:cubicBezTo>
                    <a:pt x="818307" y="718604"/>
                    <a:pt x="820293" y="719194"/>
                    <a:pt x="898654" y="719194"/>
                  </a:cubicBezTo>
                  <a:cubicBezTo>
                    <a:pt x="929678" y="719194"/>
                    <a:pt x="922810" y="681772"/>
                    <a:pt x="927577" y="950254"/>
                  </a:cubicBezTo>
                  <a:close/>
                  <a:moveTo>
                    <a:pt x="921233" y="513166"/>
                  </a:moveTo>
                  <a:cubicBezTo>
                    <a:pt x="924783" y="739128"/>
                    <a:pt x="927577" y="707305"/>
                    <a:pt x="898654" y="707305"/>
                  </a:cubicBezTo>
                  <a:cubicBezTo>
                    <a:pt x="692147" y="707305"/>
                    <a:pt x="720352" y="711955"/>
                    <a:pt x="719980" y="687832"/>
                  </a:cubicBezTo>
                  <a:cubicBezTo>
                    <a:pt x="716097" y="439989"/>
                    <a:pt x="705705" y="475489"/>
                    <a:pt x="744969" y="475489"/>
                  </a:cubicBezTo>
                  <a:cubicBezTo>
                    <a:pt x="954539" y="475489"/>
                    <a:pt x="920529" y="467917"/>
                    <a:pt x="921233" y="513166"/>
                  </a:cubicBezTo>
                  <a:close/>
                  <a:moveTo>
                    <a:pt x="744969" y="230490"/>
                  </a:moveTo>
                  <a:cubicBezTo>
                    <a:pt x="902140" y="230529"/>
                    <a:pt x="902563" y="230529"/>
                    <a:pt x="915518" y="230554"/>
                  </a:cubicBezTo>
                  <a:cubicBezTo>
                    <a:pt x="916748" y="281658"/>
                    <a:pt x="920349" y="463459"/>
                    <a:pt x="920375" y="464471"/>
                  </a:cubicBezTo>
                  <a:cubicBezTo>
                    <a:pt x="854200" y="464535"/>
                    <a:pt x="914326" y="464535"/>
                    <a:pt x="715572" y="463536"/>
                  </a:cubicBezTo>
                  <a:cubicBezTo>
                    <a:pt x="711228" y="188226"/>
                    <a:pt x="702565" y="230490"/>
                    <a:pt x="744969" y="230490"/>
                  </a:cubicBezTo>
                  <a:close/>
                  <a:moveTo>
                    <a:pt x="710369" y="775357"/>
                  </a:moveTo>
                  <a:cubicBezTo>
                    <a:pt x="710677" y="834788"/>
                    <a:pt x="711420" y="891656"/>
                    <a:pt x="713534" y="950331"/>
                  </a:cubicBezTo>
                  <a:cubicBezTo>
                    <a:pt x="713586" y="951701"/>
                    <a:pt x="510564" y="959708"/>
                    <a:pt x="510564" y="950382"/>
                  </a:cubicBezTo>
                  <a:cubicBezTo>
                    <a:pt x="510564" y="699644"/>
                    <a:pt x="498685" y="719655"/>
                    <a:pt x="514460" y="719757"/>
                  </a:cubicBezTo>
                  <a:cubicBezTo>
                    <a:pt x="749236" y="721359"/>
                    <a:pt x="709972" y="698901"/>
                    <a:pt x="710369" y="775357"/>
                  </a:cubicBezTo>
                  <a:close/>
                  <a:moveTo>
                    <a:pt x="705858" y="513217"/>
                  </a:moveTo>
                  <a:cubicBezTo>
                    <a:pt x="709434" y="742484"/>
                    <a:pt x="722787" y="706370"/>
                    <a:pt x="668068" y="707407"/>
                  </a:cubicBezTo>
                  <a:cubicBezTo>
                    <a:pt x="476900" y="710751"/>
                    <a:pt x="506207" y="712019"/>
                    <a:pt x="505835" y="687858"/>
                  </a:cubicBezTo>
                  <a:cubicBezTo>
                    <a:pt x="502093" y="448803"/>
                    <a:pt x="499953" y="475233"/>
                    <a:pt x="514575" y="475002"/>
                  </a:cubicBezTo>
                  <a:cubicBezTo>
                    <a:pt x="744418" y="471287"/>
                    <a:pt x="705166" y="469391"/>
                    <a:pt x="705858" y="513217"/>
                  </a:cubicBezTo>
                  <a:close/>
                  <a:moveTo>
                    <a:pt x="514524" y="229952"/>
                  </a:moveTo>
                  <a:cubicBezTo>
                    <a:pt x="730706" y="228645"/>
                    <a:pt x="701117" y="223880"/>
                    <a:pt x="701642" y="252820"/>
                  </a:cubicBezTo>
                  <a:cubicBezTo>
                    <a:pt x="702732" y="312263"/>
                    <a:pt x="703372" y="355616"/>
                    <a:pt x="705077" y="463459"/>
                  </a:cubicBezTo>
                  <a:cubicBezTo>
                    <a:pt x="656048" y="463088"/>
                    <a:pt x="616835" y="461550"/>
                    <a:pt x="503196" y="463280"/>
                  </a:cubicBezTo>
                  <a:cubicBezTo>
                    <a:pt x="500018" y="198001"/>
                    <a:pt x="491342" y="230080"/>
                    <a:pt x="514524" y="229952"/>
                  </a:cubicBezTo>
                  <a:close/>
                  <a:moveTo>
                    <a:pt x="500069" y="950382"/>
                  </a:moveTo>
                  <a:cubicBezTo>
                    <a:pt x="500069" y="956185"/>
                    <a:pt x="517779" y="953700"/>
                    <a:pt x="297073" y="953495"/>
                  </a:cubicBezTo>
                  <a:cubicBezTo>
                    <a:pt x="297380" y="848111"/>
                    <a:pt x="294535" y="779636"/>
                    <a:pt x="293382" y="719873"/>
                  </a:cubicBezTo>
                  <a:cubicBezTo>
                    <a:pt x="357340" y="719847"/>
                    <a:pt x="418235" y="719219"/>
                    <a:pt x="495917" y="719655"/>
                  </a:cubicBezTo>
                  <a:cubicBezTo>
                    <a:pt x="497147" y="781404"/>
                    <a:pt x="500069" y="838695"/>
                    <a:pt x="500069" y="950382"/>
                  </a:cubicBezTo>
                  <a:close/>
                  <a:moveTo>
                    <a:pt x="495340" y="688063"/>
                  </a:moveTo>
                  <a:cubicBezTo>
                    <a:pt x="495750" y="713915"/>
                    <a:pt x="528914" y="707856"/>
                    <a:pt x="293139" y="707971"/>
                  </a:cubicBezTo>
                  <a:cubicBezTo>
                    <a:pt x="290589" y="563962"/>
                    <a:pt x="289627" y="546975"/>
                    <a:pt x="288884" y="475527"/>
                  </a:cubicBezTo>
                  <a:cubicBezTo>
                    <a:pt x="433779" y="475630"/>
                    <a:pt x="457652" y="475771"/>
                    <a:pt x="492841" y="475322"/>
                  </a:cubicBezTo>
                  <a:cubicBezTo>
                    <a:pt x="494635" y="608839"/>
                    <a:pt x="494418" y="628927"/>
                    <a:pt x="495340" y="688063"/>
                  </a:cubicBezTo>
                  <a:close/>
                  <a:moveTo>
                    <a:pt x="488215" y="230080"/>
                  </a:moveTo>
                  <a:cubicBezTo>
                    <a:pt x="491957" y="347583"/>
                    <a:pt x="490804" y="311943"/>
                    <a:pt x="492688" y="463434"/>
                  </a:cubicBezTo>
                  <a:cubicBezTo>
                    <a:pt x="461458" y="463818"/>
                    <a:pt x="449682" y="463741"/>
                    <a:pt x="288782" y="463639"/>
                  </a:cubicBezTo>
                  <a:cubicBezTo>
                    <a:pt x="288192" y="390552"/>
                    <a:pt x="289461" y="409999"/>
                    <a:pt x="285796" y="231348"/>
                  </a:cubicBezTo>
                  <a:cubicBezTo>
                    <a:pt x="351304" y="231310"/>
                    <a:pt x="298828" y="230849"/>
                    <a:pt x="488215" y="230080"/>
                  </a:cubicBezTo>
                  <a:close/>
                  <a:moveTo>
                    <a:pt x="130432" y="230195"/>
                  </a:moveTo>
                  <a:cubicBezTo>
                    <a:pt x="205782" y="230195"/>
                    <a:pt x="205346" y="231246"/>
                    <a:pt x="275288" y="231323"/>
                  </a:cubicBezTo>
                  <a:cubicBezTo>
                    <a:pt x="279055" y="415892"/>
                    <a:pt x="277684" y="392537"/>
                    <a:pt x="278287" y="463613"/>
                  </a:cubicBezTo>
                  <a:cubicBezTo>
                    <a:pt x="133930" y="463510"/>
                    <a:pt x="111184" y="463421"/>
                    <a:pt x="75803" y="463690"/>
                  </a:cubicBezTo>
                  <a:cubicBezTo>
                    <a:pt x="72997" y="181975"/>
                    <a:pt x="53147" y="230195"/>
                    <a:pt x="130432" y="230195"/>
                  </a:cubicBezTo>
                  <a:close/>
                  <a:moveTo>
                    <a:pt x="130432" y="475412"/>
                  </a:moveTo>
                  <a:cubicBezTo>
                    <a:pt x="306671" y="475527"/>
                    <a:pt x="278107" y="462934"/>
                    <a:pt x="278889" y="513217"/>
                  </a:cubicBezTo>
                  <a:cubicBezTo>
                    <a:pt x="280273" y="602165"/>
                    <a:pt x="280939" y="600666"/>
                    <a:pt x="282310" y="688037"/>
                  </a:cubicBezTo>
                  <a:cubicBezTo>
                    <a:pt x="282759" y="716695"/>
                    <a:pt x="314526" y="707728"/>
                    <a:pt x="79032" y="707612"/>
                  </a:cubicBezTo>
                  <a:cubicBezTo>
                    <a:pt x="74342" y="432649"/>
                    <a:pt x="60964" y="475412"/>
                    <a:pt x="130432" y="475412"/>
                  </a:cubicBezTo>
                  <a:close/>
                  <a:moveTo>
                    <a:pt x="82928" y="949767"/>
                  </a:moveTo>
                  <a:cubicBezTo>
                    <a:pt x="82069" y="676520"/>
                    <a:pt x="59054" y="719501"/>
                    <a:pt x="130432" y="719539"/>
                  </a:cubicBezTo>
                  <a:cubicBezTo>
                    <a:pt x="197209" y="719539"/>
                    <a:pt x="207960" y="719873"/>
                    <a:pt x="282861" y="719873"/>
                  </a:cubicBezTo>
                  <a:cubicBezTo>
                    <a:pt x="284207" y="790526"/>
                    <a:pt x="286860" y="844960"/>
                    <a:pt x="286539" y="953495"/>
                  </a:cubicBezTo>
                  <a:cubicBezTo>
                    <a:pt x="285258" y="953495"/>
                    <a:pt x="82941" y="953495"/>
                    <a:pt x="82928" y="949767"/>
                  </a:cubicBezTo>
                  <a:close/>
                  <a:moveTo>
                    <a:pt x="85260" y="1124792"/>
                  </a:moveTo>
                  <a:cubicBezTo>
                    <a:pt x="84363" y="1077122"/>
                    <a:pt x="83197" y="1012451"/>
                    <a:pt x="82992" y="964666"/>
                  </a:cubicBezTo>
                  <a:cubicBezTo>
                    <a:pt x="199874" y="964192"/>
                    <a:pt x="189853" y="965384"/>
                    <a:pt x="286526" y="965384"/>
                  </a:cubicBezTo>
                  <a:cubicBezTo>
                    <a:pt x="286219" y="1210382"/>
                    <a:pt x="295971" y="1196905"/>
                    <a:pt x="284027" y="1196905"/>
                  </a:cubicBezTo>
                  <a:cubicBezTo>
                    <a:pt x="44933" y="1196905"/>
                    <a:pt x="86952" y="1215686"/>
                    <a:pt x="85260" y="1124792"/>
                  </a:cubicBezTo>
                  <a:close/>
                  <a:moveTo>
                    <a:pt x="86760" y="1212189"/>
                  </a:moveTo>
                  <a:cubicBezTo>
                    <a:pt x="86683" y="1207564"/>
                    <a:pt x="289986" y="1207321"/>
                    <a:pt x="290063" y="1212394"/>
                  </a:cubicBezTo>
                  <a:cubicBezTo>
                    <a:pt x="294087" y="1469012"/>
                    <a:pt x="301904" y="1441225"/>
                    <a:pt x="284015" y="1441225"/>
                  </a:cubicBezTo>
                  <a:cubicBezTo>
                    <a:pt x="143464" y="1441199"/>
                    <a:pt x="118501" y="1441110"/>
                    <a:pt x="90963" y="1441366"/>
                  </a:cubicBezTo>
                  <a:cubicBezTo>
                    <a:pt x="90258" y="1413297"/>
                    <a:pt x="86875" y="1219440"/>
                    <a:pt x="86760" y="1212189"/>
                  </a:cubicBezTo>
                  <a:close/>
                  <a:moveTo>
                    <a:pt x="95217" y="1649071"/>
                  </a:moveTo>
                  <a:cubicBezTo>
                    <a:pt x="92321" y="1417524"/>
                    <a:pt x="79558" y="1453101"/>
                    <a:pt x="130432" y="1453101"/>
                  </a:cubicBezTo>
                  <a:cubicBezTo>
                    <a:pt x="141081" y="1453101"/>
                    <a:pt x="286039" y="1453126"/>
                    <a:pt x="295086" y="1453139"/>
                  </a:cubicBezTo>
                  <a:cubicBezTo>
                    <a:pt x="295817" y="1514607"/>
                    <a:pt x="295330" y="1484308"/>
                    <a:pt x="298367" y="1687902"/>
                  </a:cubicBezTo>
                  <a:cubicBezTo>
                    <a:pt x="58298" y="1688081"/>
                    <a:pt x="95807" y="1695576"/>
                    <a:pt x="95217" y="1649071"/>
                  </a:cubicBezTo>
                  <a:close/>
                  <a:moveTo>
                    <a:pt x="99215" y="1911211"/>
                  </a:moveTo>
                  <a:cubicBezTo>
                    <a:pt x="96793" y="1759093"/>
                    <a:pt x="96306" y="1729922"/>
                    <a:pt x="95871" y="1698394"/>
                  </a:cubicBezTo>
                  <a:cubicBezTo>
                    <a:pt x="176064" y="1697548"/>
                    <a:pt x="206909" y="1699867"/>
                    <a:pt x="298559" y="1699803"/>
                  </a:cubicBezTo>
                  <a:cubicBezTo>
                    <a:pt x="300827" y="1848476"/>
                    <a:pt x="298790" y="1831475"/>
                    <a:pt x="300815" y="1933195"/>
                  </a:cubicBezTo>
                  <a:cubicBezTo>
                    <a:pt x="64590" y="1933964"/>
                    <a:pt x="99587" y="1935232"/>
                    <a:pt x="99215" y="1911211"/>
                  </a:cubicBezTo>
                  <a:close/>
                  <a:moveTo>
                    <a:pt x="102867" y="2173403"/>
                  </a:moveTo>
                  <a:cubicBezTo>
                    <a:pt x="97024" y="1905805"/>
                    <a:pt x="90937" y="1943508"/>
                    <a:pt x="130445" y="1943508"/>
                  </a:cubicBezTo>
                  <a:cubicBezTo>
                    <a:pt x="206025" y="1943508"/>
                    <a:pt x="207435" y="1945109"/>
                    <a:pt x="284040" y="1945109"/>
                  </a:cubicBezTo>
                  <a:cubicBezTo>
                    <a:pt x="303993" y="1945109"/>
                    <a:pt x="303595" y="1907970"/>
                    <a:pt x="306120" y="2172967"/>
                  </a:cubicBezTo>
                  <a:cubicBezTo>
                    <a:pt x="306171" y="2178796"/>
                    <a:pt x="310144" y="2177284"/>
                    <a:pt x="284040" y="2177284"/>
                  </a:cubicBezTo>
                  <a:cubicBezTo>
                    <a:pt x="81557" y="2177284"/>
                    <a:pt x="102970" y="2177950"/>
                    <a:pt x="102867" y="2173403"/>
                  </a:cubicBezTo>
                  <a:close/>
                  <a:moveTo>
                    <a:pt x="103213" y="2188827"/>
                  </a:moveTo>
                  <a:cubicBezTo>
                    <a:pt x="134661" y="2188801"/>
                    <a:pt x="305300" y="2189211"/>
                    <a:pt x="306261" y="2189211"/>
                  </a:cubicBezTo>
                  <a:cubicBezTo>
                    <a:pt x="308977" y="2459038"/>
                    <a:pt x="321895" y="2422309"/>
                    <a:pt x="284027" y="2422309"/>
                  </a:cubicBezTo>
                  <a:cubicBezTo>
                    <a:pt x="131265" y="2422283"/>
                    <a:pt x="122781" y="2422296"/>
                    <a:pt x="105610" y="2422257"/>
                  </a:cubicBezTo>
                  <a:cubicBezTo>
                    <a:pt x="104405" y="2335117"/>
                    <a:pt x="106340" y="2331709"/>
                    <a:pt x="103213" y="2188827"/>
                  </a:cubicBezTo>
                  <a:close/>
                  <a:moveTo>
                    <a:pt x="110941" y="2667435"/>
                  </a:moveTo>
                  <a:cubicBezTo>
                    <a:pt x="106302" y="2439744"/>
                    <a:pt x="106725" y="2501212"/>
                    <a:pt x="105776" y="2434146"/>
                  </a:cubicBezTo>
                  <a:cubicBezTo>
                    <a:pt x="325944" y="2434710"/>
                    <a:pt x="310208" y="2432890"/>
                    <a:pt x="310246" y="2435850"/>
                  </a:cubicBezTo>
                  <a:cubicBezTo>
                    <a:pt x="314385" y="2700680"/>
                    <a:pt x="325726" y="2665949"/>
                    <a:pt x="284015" y="2665949"/>
                  </a:cubicBezTo>
                  <a:cubicBezTo>
                    <a:pt x="200579" y="2665962"/>
                    <a:pt x="199707" y="2667845"/>
                    <a:pt x="110941" y="2667435"/>
                  </a:cubicBezTo>
                  <a:close/>
                  <a:moveTo>
                    <a:pt x="111197" y="2679337"/>
                  </a:moveTo>
                  <a:cubicBezTo>
                    <a:pt x="181177" y="2679644"/>
                    <a:pt x="191480" y="2678184"/>
                    <a:pt x="314039" y="2677812"/>
                  </a:cubicBezTo>
                  <a:cubicBezTo>
                    <a:pt x="318396" y="2955735"/>
                    <a:pt x="328558" y="2910961"/>
                    <a:pt x="284027" y="2910961"/>
                  </a:cubicBezTo>
                  <a:cubicBezTo>
                    <a:pt x="207204" y="2910961"/>
                    <a:pt x="207127" y="2912408"/>
                    <a:pt x="130432" y="2912408"/>
                  </a:cubicBezTo>
                  <a:cubicBezTo>
                    <a:pt x="107276" y="2912408"/>
                    <a:pt x="116784" y="2942335"/>
                    <a:pt x="111197" y="2679337"/>
                  </a:cubicBezTo>
                  <a:close/>
                  <a:moveTo>
                    <a:pt x="116502" y="3135039"/>
                  </a:moveTo>
                  <a:cubicBezTo>
                    <a:pt x="112683" y="2890335"/>
                    <a:pt x="112645" y="2924297"/>
                    <a:pt x="130432" y="2924297"/>
                  </a:cubicBezTo>
                  <a:cubicBezTo>
                    <a:pt x="350023" y="2924297"/>
                    <a:pt x="318204" y="2908655"/>
                    <a:pt x="319037" y="2960373"/>
                  </a:cubicBezTo>
                  <a:cubicBezTo>
                    <a:pt x="320370" y="3045682"/>
                    <a:pt x="318742" y="3047962"/>
                    <a:pt x="320113" y="3135218"/>
                  </a:cubicBezTo>
                  <a:cubicBezTo>
                    <a:pt x="320511" y="3160290"/>
                    <a:pt x="327687" y="3154973"/>
                    <a:pt x="284040" y="3154973"/>
                  </a:cubicBezTo>
                  <a:cubicBezTo>
                    <a:pt x="89925" y="3154973"/>
                    <a:pt x="116925" y="3162506"/>
                    <a:pt x="116502" y="3135039"/>
                  </a:cubicBezTo>
                  <a:close/>
                  <a:moveTo>
                    <a:pt x="121154" y="3397281"/>
                  </a:moveTo>
                  <a:cubicBezTo>
                    <a:pt x="114747" y="3130286"/>
                    <a:pt x="112824" y="3167182"/>
                    <a:pt x="130432" y="3167182"/>
                  </a:cubicBezTo>
                  <a:cubicBezTo>
                    <a:pt x="359980" y="3167182"/>
                    <a:pt x="320421" y="3152039"/>
                    <a:pt x="321318" y="3222641"/>
                  </a:cubicBezTo>
                  <a:cubicBezTo>
                    <a:pt x="322023" y="3278638"/>
                    <a:pt x="322894" y="3341886"/>
                    <a:pt x="324355" y="3397614"/>
                  </a:cubicBezTo>
                  <a:cubicBezTo>
                    <a:pt x="324445" y="3401201"/>
                    <a:pt x="330480" y="3400151"/>
                    <a:pt x="284040" y="3400151"/>
                  </a:cubicBezTo>
                  <a:cubicBezTo>
                    <a:pt x="107763" y="3400151"/>
                    <a:pt x="121385" y="3407261"/>
                    <a:pt x="121154" y="3397281"/>
                  </a:cubicBezTo>
                  <a:close/>
                  <a:moveTo>
                    <a:pt x="126113" y="3646213"/>
                  </a:moveTo>
                  <a:cubicBezTo>
                    <a:pt x="121846" y="3387173"/>
                    <a:pt x="116643" y="3414166"/>
                    <a:pt x="130432" y="3414166"/>
                  </a:cubicBezTo>
                  <a:cubicBezTo>
                    <a:pt x="363363" y="3414166"/>
                    <a:pt x="324611" y="3387007"/>
                    <a:pt x="326149" y="3484935"/>
                  </a:cubicBezTo>
                  <a:cubicBezTo>
                    <a:pt x="327507" y="3571845"/>
                    <a:pt x="328468" y="3570423"/>
                    <a:pt x="329776" y="3646392"/>
                  </a:cubicBezTo>
                  <a:cubicBezTo>
                    <a:pt x="304890" y="3646290"/>
                    <a:pt x="138095" y="3646213"/>
                    <a:pt x="126113" y="3646213"/>
                  </a:cubicBezTo>
                  <a:close/>
                  <a:moveTo>
                    <a:pt x="130432" y="3658102"/>
                  </a:moveTo>
                  <a:cubicBezTo>
                    <a:pt x="310964" y="3658217"/>
                    <a:pt x="308478" y="3658204"/>
                    <a:pt x="329981" y="3658307"/>
                  </a:cubicBezTo>
                  <a:cubicBezTo>
                    <a:pt x="331749" y="3781831"/>
                    <a:pt x="331185" y="3776245"/>
                    <a:pt x="333197" y="3890046"/>
                  </a:cubicBezTo>
                  <a:cubicBezTo>
                    <a:pt x="281862" y="3889444"/>
                    <a:pt x="207371" y="3890110"/>
                    <a:pt x="130278" y="3890110"/>
                  </a:cubicBezTo>
                  <a:cubicBezTo>
                    <a:pt x="129099" y="3640076"/>
                    <a:pt x="121064" y="3658102"/>
                    <a:pt x="130432" y="3658102"/>
                  </a:cubicBezTo>
                  <a:close/>
                  <a:moveTo>
                    <a:pt x="130432" y="3901986"/>
                  </a:moveTo>
                  <a:cubicBezTo>
                    <a:pt x="365054" y="3901986"/>
                    <a:pt x="333261" y="3894030"/>
                    <a:pt x="333787" y="3922202"/>
                  </a:cubicBezTo>
                  <a:cubicBezTo>
                    <a:pt x="338592" y="4177296"/>
                    <a:pt x="347767" y="4135711"/>
                    <a:pt x="284027" y="4135711"/>
                  </a:cubicBezTo>
                  <a:cubicBezTo>
                    <a:pt x="210087" y="4135711"/>
                    <a:pt x="207755" y="4134186"/>
                    <a:pt x="133943" y="4134135"/>
                  </a:cubicBezTo>
                  <a:cubicBezTo>
                    <a:pt x="128087" y="3884358"/>
                    <a:pt x="131342" y="3901986"/>
                    <a:pt x="130432" y="3901986"/>
                  </a:cubicBezTo>
                  <a:close/>
                  <a:moveTo>
                    <a:pt x="136160" y="4359277"/>
                  </a:moveTo>
                  <a:cubicBezTo>
                    <a:pt x="134827" y="4274198"/>
                    <a:pt x="136275" y="4271559"/>
                    <a:pt x="134904" y="4184329"/>
                  </a:cubicBezTo>
                  <a:cubicBezTo>
                    <a:pt x="134097" y="4131842"/>
                    <a:pt x="100048" y="4146677"/>
                    <a:pt x="335901" y="4147715"/>
                  </a:cubicBezTo>
                  <a:cubicBezTo>
                    <a:pt x="336965" y="4267921"/>
                    <a:pt x="340027" y="4268446"/>
                    <a:pt x="341322" y="4379710"/>
                  </a:cubicBezTo>
                  <a:cubicBezTo>
                    <a:pt x="110082" y="4375559"/>
                    <a:pt x="136711" y="4394507"/>
                    <a:pt x="136160" y="4359277"/>
                  </a:cubicBezTo>
                  <a:close/>
                  <a:moveTo>
                    <a:pt x="140107" y="4621417"/>
                  </a:moveTo>
                  <a:cubicBezTo>
                    <a:pt x="138800" y="4558911"/>
                    <a:pt x="138005" y="4512318"/>
                    <a:pt x="137326" y="4446699"/>
                  </a:cubicBezTo>
                  <a:cubicBezTo>
                    <a:pt x="136608" y="4377686"/>
                    <a:pt x="122384" y="4393456"/>
                    <a:pt x="207319" y="4391855"/>
                  </a:cubicBezTo>
                  <a:cubicBezTo>
                    <a:pt x="262550" y="4390882"/>
                    <a:pt x="309016" y="4391022"/>
                    <a:pt x="341450" y="4391624"/>
                  </a:cubicBezTo>
                  <a:cubicBezTo>
                    <a:pt x="342026" y="4458140"/>
                    <a:pt x="339873" y="4490667"/>
                    <a:pt x="344090" y="4625529"/>
                  </a:cubicBezTo>
                  <a:cubicBezTo>
                    <a:pt x="121910" y="4625529"/>
                    <a:pt x="140158" y="4623658"/>
                    <a:pt x="140107" y="4621417"/>
                  </a:cubicBezTo>
                  <a:close/>
                  <a:moveTo>
                    <a:pt x="140414" y="4635803"/>
                  </a:moveTo>
                  <a:cubicBezTo>
                    <a:pt x="208767" y="4635944"/>
                    <a:pt x="187700" y="4637417"/>
                    <a:pt x="344461" y="4637417"/>
                  </a:cubicBezTo>
                  <a:cubicBezTo>
                    <a:pt x="347895" y="4749322"/>
                    <a:pt x="345935" y="4792803"/>
                    <a:pt x="346934" y="4869003"/>
                  </a:cubicBezTo>
                  <a:cubicBezTo>
                    <a:pt x="142247" y="4869836"/>
                    <a:pt x="211176" y="4870258"/>
                    <a:pt x="144989" y="4870425"/>
                  </a:cubicBezTo>
                  <a:cubicBezTo>
                    <a:pt x="144976" y="4869118"/>
                    <a:pt x="140440" y="4636790"/>
                    <a:pt x="140414" y="4635803"/>
                  </a:cubicBezTo>
                  <a:close/>
                  <a:moveTo>
                    <a:pt x="145207" y="4883787"/>
                  </a:moveTo>
                  <a:cubicBezTo>
                    <a:pt x="145181" y="4882134"/>
                    <a:pt x="127728" y="4881878"/>
                    <a:pt x="347101" y="4880905"/>
                  </a:cubicBezTo>
                  <a:cubicBezTo>
                    <a:pt x="348485" y="4970646"/>
                    <a:pt x="350715" y="4974515"/>
                    <a:pt x="352406" y="5115334"/>
                  </a:cubicBezTo>
                  <a:cubicBezTo>
                    <a:pt x="262486" y="5115014"/>
                    <a:pt x="213445" y="5115436"/>
                    <a:pt x="148718" y="5115488"/>
                  </a:cubicBezTo>
                  <a:cubicBezTo>
                    <a:pt x="147103" y="5039595"/>
                    <a:pt x="146424" y="4959821"/>
                    <a:pt x="145207" y="4883787"/>
                  </a:cubicBezTo>
                  <a:close/>
                  <a:moveTo>
                    <a:pt x="152076" y="5321195"/>
                  </a:moveTo>
                  <a:cubicBezTo>
                    <a:pt x="151114" y="5087828"/>
                    <a:pt x="130957" y="5127569"/>
                    <a:pt x="207242" y="5127261"/>
                  </a:cubicBezTo>
                  <a:cubicBezTo>
                    <a:pt x="259372" y="5127120"/>
                    <a:pt x="294023" y="5127069"/>
                    <a:pt x="352547" y="5127236"/>
                  </a:cubicBezTo>
                  <a:cubicBezTo>
                    <a:pt x="355341" y="5379306"/>
                    <a:pt x="352586" y="5072302"/>
                    <a:pt x="354700" y="5360294"/>
                  </a:cubicBezTo>
                  <a:cubicBezTo>
                    <a:pt x="111889" y="5361562"/>
                    <a:pt x="152268" y="5366315"/>
                    <a:pt x="152076" y="5321195"/>
                  </a:cubicBezTo>
                  <a:close/>
                  <a:moveTo>
                    <a:pt x="155881" y="5583488"/>
                  </a:moveTo>
                  <a:cubicBezTo>
                    <a:pt x="151871" y="5327588"/>
                    <a:pt x="136390" y="5369505"/>
                    <a:pt x="207101" y="5371350"/>
                  </a:cubicBezTo>
                  <a:cubicBezTo>
                    <a:pt x="250709" y="5372541"/>
                    <a:pt x="287513" y="5372541"/>
                    <a:pt x="354803" y="5372208"/>
                  </a:cubicBezTo>
                  <a:cubicBezTo>
                    <a:pt x="356046" y="5498180"/>
                    <a:pt x="359044" y="5490775"/>
                    <a:pt x="360377" y="5603512"/>
                  </a:cubicBezTo>
                  <a:cubicBezTo>
                    <a:pt x="125972" y="5600668"/>
                    <a:pt x="156420" y="5616413"/>
                    <a:pt x="155881" y="5583488"/>
                  </a:cubicBezTo>
                  <a:close/>
                  <a:moveTo>
                    <a:pt x="159572" y="5850176"/>
                  </a:moveTo>
                  <a:cubicBezTo>
                    <a:pt x="159354" y="5786019"/>
                    <a:pt x="159444" y="5800252"/>
                    <a:pt x="156433" y="5616579"/>
                  </a:cubicBezTo>
                  <a:cubicBezTo>
                    <a:pt x="218558" y="5616195"/>
                    <a:pt x="235563" y="5613915"/>
                    <a:pt x="360505" y="5615439"/>
                  </a:cubicBezTo>
                  <a:cubicBezTo>
                    <a:pt x="361069" y="5679469"/>
                    <a:pt x="361966" y="5823734"/>
                    <a:pt x="362312" y="5850189"/>
                  </a:cubicBezTo>
                  <a:lnTo>
                    <a:pt x="159572" y="5850176"/>
                  </a:lnTo>
                  <a:close/>
                  <a:moveTo>
                    <a:pt x="360864" y="4880840"/>
                  </a:moveTo>
                  <a:cubicBezTo>
                    <a:pt x="577264" y="4879956"/>
                    <a:pt x="560592" y="4882583"/>
                    <a:pt x="560618" y="4884017"/>
                  </a:cubicBezTo>
                  <a:cubicBezTo>
                    <a:pt x="564795" y="5151013"/>
                    <a:pt x="588233" y="5114155"/>
                    <a:pt x="514460" y="5115052"/>
                  </a:cubicBezTo>
                  <a:cubicBezTo>
                    <a:pt x="464560" y="5115590"/>
                    <a:pt x="434484" y="5115577"/>
                    <a:pt x="362927" y="5115373"/>
                  </a:cubicBezTo>
                  <a:cubicBezTo>
                    <a:pt x="359813" y="4862431"/>
                    <a:pt x="353393" y="4880879"/>
                    <a:pt x="360864" y="4880840"/>
                  </a:cubicBezTo>
                  <a:close/>
                  <a:moveTo>
                    <a:pt x="365105" y="5321221"/>
                  </a:moveTo>
                  <a:cubicBezTo>
                    <a:pt x="365105" y="5086996"/>
                    <a:pt x="340527" y="5127389"/>
                    <a:pt x="437649" y="5127389"/>
                  </a:cubicBezTo>
                  <a:cubicBezTo>
                    <a:pt x="510051" y="5127389"/>
                    <a:pt x="507181" y="5126749"/>
                    <a:pt x="566026" y="5126544"/>
                  </a:cubicBezTo>
                  <a:cubicBezTo>
                    <a:pt x="565769" y="5272436"/>
                    <a:pt x="567986" y="5293959"/>
                    <a:pt x="569665" y="5359718"/>
                  </a:cubicBezTo>
                  <a:cubicBezTo>
                    <a:pt x="328917" y="5359974"/>
                    <a:pt x="365105" y="5373310"/>
                    <a:pt x="365105" y="5321221"/>
                  </a:cubicBezTo>
                  <a:close/>
                  <a:moveTo>
                    <a:pt x="370603" y="5583463"/>
                  </a:moveTo>
                  <a:cubicBezTo>
                    <a:pt x="366643" y="5329804"/>
                    <a:pt x="341655" y="5371978"/>
                    <a:pt x="437649" y="5371978"/>
                  </a:cubicBezTo>
                  <a:cubicBezTo>
                    <a:pt x="514203" y="5371978"/>
                    <a:pt x="503657" y="5371709"/>
                    <a:pt x="569947" y="5371632"/>
                  </a:cubicBezTo>
                  <a:cubicBezTo>
                    <a:pt x="572305" y="5476222"/>
                    <a:pt x="570203" y="5489353"/>
                    <a:pt x="572061" y="5603602"/>
                  </a:cubicBezTo>
                  <a:cubicBezTo>
                    <a:pt x="338759" y="5603845"/>
                    <a:pt x="371026" y="5611007"/>
                    <a:pt x="370603" y="5583463"/>
                  </a:cubicBezTo>
                  <a:close/>
                  <a:moveTo>
                    <a:pt x="372820" y="5850202"/>
                  </a:moveTo>
                  <a:cubicBezTo>
                    <a:pt x="372435" y="5821057"/>
                    <a:pt x="371538" y="5676369"/>
                    <a:pt x="371000" y="5615567"/>
                  </a:cubicBezTo>
                  <a:cubicBezTo>
                    <a:pt x="441352" y="5616375"/>
                    <a:pt x="519060" y="5615555"/>
                    <a:pt x="572266" y="5615491"/>
                  </a:cubicBezTo>
                  <a:cubicBezTo>
                    <a:pt x="575444" y="5810680"/>
                    <a:pt x="575060" y="5791656"/>
                    <a:pt x="576393" y="5848396"/>
                  </a:cubicBezTo>
                  <a:cubicBezTo>
                    <a:pt x="504387" y="5848639"/>
                    <a:pt x="536001" y="5850215"/>
                    <a:pt x="372820" y="5850202"/>
                  </a:cubicBezTo>
                  <a:close/>
                  <a:moveTo>
                    <a:pt x="579045" y="5321003"/>
                  </a:moveTo>
                  <a:cubicBezTo>
                    <a:pt x="571754" y="5096028"/>
                    <a:pt x="575175" y="5126505"/>
                    <a:pt x="591360" y="5126505"/>
                  </a:cubicBezTo>
                  <a:cubicBezTo>
                    <a:pt x="809080" y="5126505"/>
                    <a:pt x="779427" y="5121535"/>
                    <a:pt x="779530" y="5146286"/>
                  </a:cubicBezTo>
                  <a:cubicBezTo>
                    <a:pt x="780593" y="5397677"/>
                    <a:pt x="795368" y="5358783"/>
                    <a:pt x="744981" y="5358783"/>
                  </a:cubicBezTo>
                  <a:cubicBezTo>
                    <a:pt x="552506" y="5358783"/>
                    <a:pt x="580737" y="5373528"/>
                    <a:pt x="579045" y="5321003"/>
                  </a:cubicBezTo>
                  <a:close/>
                  <a:moveTo>
                    <a:pt x="582236" y="5583514"/>
                  </a:moveTo>
                  <a:cubicBezTo>
                    <a:pt x="578481" y="5343396"/>
                    <a:pt x="578584" y="5371619"/>
                    <a:pt x="591360" y="5371619"/>
                  </a:cubicBezTo>
                  <a:cubicBezTo>
                    <a:pt x="816679" y="5371619"/>
                    <a:pt x="782080" y="5358142"/>
                    <a:pt x="782874" y="5408822"/>
                  </a:cubicBezTo>
                  <a:cubicBezTo>
                    <a:pt x="786449" y="5638294"/>
                    <a:pt x="802352" y="5604691"/>
                    <a:pt x="744969" y="5604691"/>
                  </a:cubicBezTo>
                  <a:cubicBezTo>
                    <a:pt x="555710" y="5604691"/>
                    <a:pt x="582646" y="5609290"/>
                    <a:pt x="582236" y="5583514"/>
                  </a:cubicBezTo>
                  <a:close/>
                  <a:moveTo>
                    <a:pt x="790102" y="5846166"/>
                  </a:moveTo>
                  <a:cubicBezTo>
                    <a:pt x="790089" y="5853071"/>
                    <a:pt x="807581" y="5848357"/>
                    <a:pt x="591347" y="5848357"/>
                  </a:cubicBezTo>
                  <a:cubicBezTo>
                    <a:pt x="584581" y="5848357"/>
                    <a:pt x="586965" y="5874517"/>
                    <a:pt x="582749" y="5615465"/>
                  </a:cubicBezTo>
                  <a:cubicBezTo>
                    <a:pt x="674040" y="5615414"/>
                    <a:pt x="653049" y="5616746"/>
                    <a:pt x="787769" y="5616541"/>
                  </a:cubicBezTo>
                  <a:cubicBezTo>
                    <a:pt x="787795" y="5618040"/>
                    <a:pt x="790153" y="5803480"/>
                    <a:pt x="790102" y="5846166"/>
                  </a:cubicBezTo>
                  <a:close/>
                  <a:moveTo>
                    <a:pt x="792139" y="5321144"/>
                  </a:moveTo>
                  <a:cubicBezTo>
                    <a:pt x="789294" y="5094964"/>
                    <a:pt x="779081" y="5127582"/>
                    <a:pt x="821882" y="5127005"/>
                  </a:cubicBezTo>
                  <a:cubicBezTo>
                    <a:pt x="1019919" y="5124327"/>
                    <a:pt x="993123" y="5123277"/>
                    <a:pt x="993700" y="5146426"/>
                  </a:cubicBezTo>
                  <a:cubicBezTo>
                    <a:pt x="999659" y="5394243"/>
                    <a:pt x="999518" y="5359807"/>
                    <a:pt x="975542" y="5359538"/>
                  </a:cubicBezTo>
                  <a:cubicBezTo>
                    <a:pt x="759718" y="5357207"/>
                    <a:pt x="792754" y="5371094"/>
                    <a:pt x="792139" y="5321144"/>
                  </a:cubicBezTo>
                  <a:close/>
                  <a:moveTo>
                    <a:pt x="797790" y="5583463"/>
                  </a:moveTo>
                  <a:cubicBezTo>
                    <a:pt x="793959" y="5338656"/>
                    <a:pt x="779517" y="5370697"/>
                    <a:pt x="821779" y="5370863"/>
                  </a:cubicBezTo>
                  <a:cubicBezTo>
                    <a:pt x="1029184" y="5371696"/>
                    <a:pt x="996327" y="5361691"/>
                    <a:pt x="997057" y="5408822"/>
                  </a:cubicBezTo>
                  <a:cubicBezTo>
                    <a:pt x="998416" y="5495297"/>
                    <a:pt x="999159" y="5500998"/>
                    <a:pt x="1000453" y="5583668"/>
                  </a:cubicBezTo>
                  <a:cubicBezTo>
                    <a:pt x="1000876" y="5611289"/>
                    <a:pt x="1019675" y="5604370"/>
                    <a:pt x="898654" y="5604460"/>
                  </a:cubicBezTo>
                  <a:cubicBezTo>
                    <a:pt x="779081" y="5604460"/>
                    <a:pt x="798239" y="5611622"/>
                    <a:pt x="797790" y="5583463"/>
                  </a:cubicBezTo>
                  <a:close/>
                  <a:moveTo>
                    <a:pt x="975439" y="5849382"/>
                  </a:moveTo>
                  <a:cubicBezTo>
                    <a:pt x="927397" y="5849766"/>
                    <a:pt x="919644" y="5849702"/>
                    <a:pt x="800584" y="5849664"/>
                  </a:cubicBezTo>
                  <a:cubicBezTo>
                    <a:pt x="800648" y="5805235"/>
                    <a:pt x="798303" y="5618091"/>
                    <a:pt x="798277" y="5616541"/>
                  </a:cubicBezTo>
                  <a:cubicBezTo>
                    <a:pt x="894412" y="5616349"/>
                    <a:pt x="781221" y="5616439"/>
                    <a:pt x="1000876" y="5616285"/>
                  </a:cubicBezTo>
                  <a:cubicBezTo>
                    <a:pt x="1003529" y="5892965"/>
                    <a:pt x="1014190" y="5849062"/>
                    <a:pt x="975439" y="5849382"/>
                  </a:cubicBezTo>
                  <a:close/>
                  <a:moveTo>
                    <a:pt x="1002427" y="5058709"/>
                  </a:moveTo>
                  <a:cubicBezTo>
                    <a:pt x="1001094" y="4973567"/>
                    <a:pt x="1001555" y="4975053"/>
                    <a:pt x="1000120" y="4883761"/>
                  </a:cubicBezTo>
                  <a:cubicBezTo>
                    <a:pt x="1000094" y="4881673"/>
                    <a:pt x="983051" y="4881711"/>
                    <a:pt x="1203296" y="4881673"/>
                  </a:cubicBezTo>
                  <a:cubicBezTo>
                    <a:pt x="1203308" y="4882621"/>
                    <a:pt x="1204026" y="4919222"/>
                    <a:pt x="1205794" y="5114412"/>
                  </a:cubicBezTo>
                  <a:cubicBezTo>
                    <a:pt x="963227" y="5114412"/>
                    <a:pt x="1003618" y="5134832"/>
                    <a:pt x="1002427" y="5058709"/>
                  </a:cubicBezTo>
                  <a:close/>
                  <a:moveTo>
                    <a:pt x="1052314" y="5127645"/>
                  </a:moveTo>
                  <a:cubicBezTo>
                    <a:pt x="1129189" y="5127645"/>
                    <a:pt x="1129432" y="5126300"/>
                    <a:pt x="1205884" y="5126300"/>
                  </a:cubicBezTo>
                  <a:cubicBezTo>
                    <a:pt x="1207025" y="5278316"/>
                    <a:pt x="1208268" y="5293946"/>
                    <a:pt x="1209639" y="5359128"/>
                  </a:cubicBezTo>
                  <a:cubicBezTo>
                    <a:pt x="1125806" y="5359128"/>
                    <a:pt x="1097088" y="5360409"/>
                    <a:pt x="1006937" y="5359820"/>
                  </a:cubicBezTo>
                  <a:cubicBezTo>
                    <a:pt x="1004682" y="5087470"/>
                    <a:pt x="987818" y="5127645"/>
                    <a:pt x="1052314" y="5127645"/>
                  </a:cubicBezTo>
                  <a:close/>
                  <a:moveTo>
                    <a:pt x="1010948" y="5583463"/>
                  </a:moveTo>
                  <a:cubicBezTo>
                    <a:pt x="1007040" y="5332943"/>
                    <a:pt x="993136" y="5371850"/>
                    <a:pt x="1052314" y="5371850"/>
                  </a:cubicBezTo>
                  <a:cubicBezTo>
                    <a:pt x="1241176" y="5371850"/>
                    <a:pt x="1209703" y="5355221"/>
                    <a:pt x="1210536" y="5408822"/>
                  </a:cubicBezTo>
                  <a:cubicBezTo>
                    <a:pt x="1213599" y="5602538"/>
                    <a:pt x="1213368" y="5588408"/>
                    <a:pt x="1213637" y="5604755"/>
                  </a:cubicBezTo>
                  <a:cubicBezTo>
                    <a:pt x="978425" y="5605075"/>
                    <a:pt x="1011384" y="5611135"/>
                    <a:pt x="1010948" y="5583463"/>
                  </a:cubicBezTo>
                  <a:close/>
                  <a:moveTo>
                    <a:pt x="1206012" y="5849279"/>
                  </a:moveTo>
                  <a:cubicBezTo>
                    <a:pt x="991035" y="5849279"/>
                    <a:pt x="1013447" y="5850215"/>
                    <a:pt x="1013396" y="5846154"/>
                  </a:cubicBezTo>
                  <a:cubicBezTo>
                    <a:pt x="1009654" y="5569178"/>
                    <a:pt x="1000120" y="5616298"/>
                    <a:pt x="1052327" y="5616259"/>
                  </a:cubicBezTo>
                  <a:cubicBezTo>
                    <a:pt x="1129407" y="5616259"/>
                    <a:pt x="1129112" y="5616669"/>
                    <a:pt x="1206012" y="5616669"/>
                  </a:cubicBezTo>
                  <a:cubicBezTo>
                    <a:pt x="1216597" y="5616669"/>
                    <a:pt x="1213534" y="5608304"/>
                    <a:pt x="1214970" y="5671257"/>
                  </a:cubicBezTo>
                  <a:cubicBezTo>
                    <a:pt x="1219685" y="5876567"/>
                    <a:pt x="1221095" y="5849279"/>
                    <a:pt x="1206012" y="5849279"/>
                  </a:cubicBezTo>
                  <a:close/>
                  <a:moveTo>
                    <a:pt x="1216546" y="5146234"/>
                  </a:moveTo>
                  <a:cubicBezTo>
                    <a:pt x="1216354" y="5115347"/>
                    <a:pt x="1187367" y="5129208"/>
                    <a:pt x="1418645" y="5126108"/>
                  </a:cubicBezTo>
                  <a:cubicBezTo>
                    <a:pt x="1420977" y="5268990"/>
                    <a:pt x="1420926" y="5272257"/>
                    <a:pt x="1422412" y="5321425"/>
                  </a:cubicBezTo>
                  <a:cubicBezTo>
                    <a:pt x="1424078" y="5376449"/>
                    <a:pt x="1456230" y="5359705"/>
                    <a:pt x="1220147" y="5359141"/>
                  </a:cubicBezTo>
                  <a:cubicBezTo>
                    <a:pt x="1219147" y="5311676"/>
                    <a:pt x="1217225" y="5255705"/>
                    <a:pt x="1216546" y="5146234"/>
                  </a:cubicBezTo>
                  <a:close/>
                  <a:moveTo>
                    <a:pt x="1220377" y="5371030"/>
                  </a:moveTo>
                  <a:cubicBezTo>
                    <a:pt x="1461933" y="5371632"/>
                    <a:pt x="1423707" y="5362293"/>
                    <a:pt x="1424424" y="5408784"/>
                  </a:cubicBezTo>
                  <a:cubicBezTo>
                    <a:pt x="1425783" y="5496425"/>
                    <a:pt x="1426551" y="5492863"/>
                    <a:pt x="1428025" y="5583655"/>
                  </a:cubicBezTo>
                  <a:cubicBezTo>
                    <a:pt x="1428448" y="5610648"/>
                    <a:pt x="1461125" y="5603768"/>
                    <a:pt x="1224132" y="5604716"/>
                  </a:cubicBezTo>
                  <a:cubicBezTo>
                    <a:pt x="1223543" y="5569806"/>
                    <a:pt x="1221005" y="5403404"/>
                    <a:pt x="1220377" y="5371030"/>
                  </a:cubicBezTo>
                  <a:close/>
                  <a:moveTo>
                    <a:pt x="1227977" y="5849241"/>
                  </a:moveTo>
                  <a:cubicBezTo>
                    <a:pt x="1227682" y="5748175"/>
                    <a:pt x="1225375" y="5673538"/>
                    <a:pt x="1224350" y="5616618"/>
                  </a:cubicBezTo>
                  <a:cubicBezTo>
                    <a:pt x="1294792" y="5616323"/>
                    <a:pt x="1318140" y="5613889"/>
                    <a:pt x="1428422" y="5615452"/>
                  </a:cubicBezTo>
                  <a:cubicBezTo>
                    <a:pt x="1429063" y="5697699"/>
                    <a:pt x="1426577" y="5654615"/>
                    <a:pt x="1430165" y="5846294"/>
                  </a:cubicBezTo>
                  <a:cubicBezTo>
                    <a:pt x="1430217" y="5849164"/>
                    <a:pt x="1447990" y="5848754"/>
                    <a:pt x="1227977" y="5849241"/>
                  </a:cubicBezTo>
                  <a:close/>
                  <a:moveTo>
                    <a:pt x="1432920" y="5321041"/>
                  </a:moveTo>
                  <a:cubicBezTo>
                    <a:pt x="1431267" y="5266453"/>
                    <a:pt x="1431370" y="5262751"/>
                    <a:pt x="1429140" y="5125967"/>
                  </a:cubicBezTo>
                  <a:cubicBezTo>
                    <a:pt x="1569883" y="5123764"/>
                    <a:pt x="1571203" y="5126710"/>
                    <a:pt x="1632405" y="5127543"/>
                  </a:cubicBezTo>
                  <a:cubicBezTo>
                    <a:pt x="1633520" y="5189997"/>
                    <a:pt x="1636403" y="5358654"/>
                    <a:pt x="1636416" y="5359603"/>
                  </a:cubicBezTo>
                  <a:cubicBezTo>
                    <a:pt x="1399474" y="5360640"/>
                    <a:pt x="1434548" y="5374809"/>
                    <a:pt x="1432920" y="5321041"/>
                  </a:cubicBezTo>
                  <a:close/>
                  <a:moveTo>
                    <a:pt x="1434266" y="5372401"/>
                  </a:moveTo>
                  <a:cubicBezTo>
                    <a:pt x="1519765" y="5372439"/>
                    <a:pt x="1543574" y="5372580"/>
                    <a:pt x="1590297" y="5371952"/>
                  </a:cubicBezTo>
                  <a:cubicBezTo>
                    <a:pt x="1648808" y="5371158"/>
                    <a:pt x="1636442" y="5331444"/>
                    <a:pt x="1640401" y="5583694"/>
                  </a:cubicBezTo>
                  <a:cubicBezTo>
                    <a:pt x="1640824" y="5610392"/>
                    <a:pt x="1673233" y="5607163"/>
                    <a:pt x="1438802" y="5603717"/>
                  </a:cubicBezTo>
                  <a:cubicBezTo>
                    <a:pt x="1438572" y="5583617"/>
                    <a:pt x="1434292" y="5373413"/>
                    <a:pt x="1434266" y="5372401"/>
                  </a:cubicBezTo>
                  <a:close/>
                  <a:moveTo>
                    <a:pt x="1440712" y="5848267"/>
                  </a:moveTo>
                  <a:cubicBezTo>
                    <a:pt x="1436983" y="5666466"/>
                    <a:pt x="1439558" y="5696508"/>
                    <a:pt x="1438918" y="5615618"/>
                  </a:cubicBezTo>
                  <a:cubicBezTo>
                    <a:pt x="1497852" y="5616490"/>
                    <a:pt x="1505284" y="5615862"/>
                    <a:pt x="1590207" y="5616439"/>
                  </a:cubicBezTo>
                  <a:cubicBezTo>
                    <a:pt x="1661879" y="5616925"/>
                    <a:pt x="1635122" y="5576750"/>
                    <a:pt x="1644643" y="5846640"/>
                  </a:cubicBezTo>
                  <a:cubicBezTo>
                    <a:pt x="1644874" y="5853277"/>
                    <a:pt x="1651255" y="5846871"/>
                    <a:pt x="1440712" y="5848267"/>
                  </a:cubicBezTo>
                  <a:close/>
                  <a:moveTo>
                    <a:pt x="1646219" y="5321144"/>
                  </a:moveTo>
                  <a:cubicBezTo>
                    <a:pt x="1642247" y="5096438"/>
                    <a:pt x="1634738" y="5127761"/>
                    <a:pt x="1667081" y="5127761"/>
                  </a:cubicBezTo>
                  <a:cubicBezTo>
                    <a:pt x="1874306" y="5127761"/>
                    <a:pt x="1846499" y="5117589"/>
                    <a:pt x="1847409" y="5146503"/>
                  </a:cubicBezTo>
                  <a:cubicBezTo>
                    <a:pt x="1854892" y="5393692"/>
                    <a:pt x="1855712" y="5358795"/>
                    <a:pt x="1820793" y="5358795"/>
                  </a:cubicBezTo>
                  <a:cubicBezTo>
                    <a:pt x="1615554" y="5358783"/>
                    <a:pt x="1647168" y="5371427"/>
                    <a:pt x="1646219" y="5321144"/>
                  </a:cubicBezTo>
                  <a:close/>
                  <a:moveTo>
                    <a:pt x="1650897" y="5583488"/>
                  </a:moveTo>
                  <a:cubicBezTo>
                    <a:pt x="1647065" y="5338759"/>
                    <a:pt x="1638825" y="5371427"/>
                    <a:pt x="1667094" y="5371427"/>
                  </a:cubicBezTo>
                  <a:cubicBezTo>
                    <a:pt x="1884443" y="5371427"/>
                    <a:pt x="1850804" y="5358783"/>
                    <a:pt x="1851586" y="5408784"/>
                  </a:cubicBezTo>
                  <a:cubicBezTo>
                    <a:pt x="1855187" y="5638960"/>
                    <a:pt x="1863799" y="5603461"/>
                    <a:pt x="1820793" y="5603461"/>
                  </a:cubicBezTo>
                  <a:cubicBezTo>
                    <a:pt x="1624294" y="5603474"/>
                    <a:pt x="1651371" y="5613850"/>
                    <a:pt x="1650897" y="5583488"/>
                  </a:cubicBezTo>
                  <a:close/>
                  <a:moveTo>
                    <a:pt x="1655254" y="5849561"/>
                  </a:moveTo>
                  <a:cubicBezTo>
                    <a:pt x="1651819" y="5746753"/>
                    <a:pt x="1652383" y="5693356"/>
                    <a:pt x="1651371" y="5616669"/>
                  </a:cubicBezTo>
                  <a:cubicBezTo>
                    <a:pt x="1754259" y="5616772"/>
                    <a:pt x="1714085" y="5615516"/>
                    <a:pt x="1854636" y="5615337"/>
                  </a:cubicBezTo>
                  <a:lnTo>
                    <a:pt x="1858378" y="5849613"/>
                  </a:lnTo>
                  <a:cubicBezTo>
                    <a:pt x="1825688" y="5849792"/>
                    <a:pt x="1656266" y="5849574"/>
                    <a:pt x="1655254" y="5849561"/>
                  </a:cubicBezTo>
                  <a:close/>
                  <a:moveTo>
                    <a:pt x="1861018" y="5321759"/>
                  </a:moveTo>
                  <a:cubicBezTo>
                    <a:pt x="1859121" y="5092620"/>
                    <a:pt x="1844102" y="5126659"/>
                    <a:pt x="1897667" y="5126505"/>
                  </a:cubicBezTo>
                  <a:cubicBezTo>
                    <a:pt x="2087951" y="5125993"/>
                    <a:pt x="2060182" y="5120881"/>
                    <a:pt x="2060951" y="5146490"/>
                  </a:cubicBezTo>
                  <a:cubicBezTo>
                    <a:pt x="2068345" y="5390810"/>
                    <a:pt x="2063770" y="5360192"/>
                    <a:pt x="2051481" y="5360000"/>
                  </a:cubicBezTo>
                  <a:cubicBezTo>
                    <a:pt x="1828507" y="5356105"/>
                    <a:pt x="1861453" y="5372913"/>
                    <a:pt x="1861018" y="5321759"/>
                  </a:cubicBezTo>
                  <a:close/>
                  <a:moveTo>
                    <a:pt x="1864631" y="5583488"/>
                  </a:moveTo>
                  <a:cubicBezTo>
                    <a:pt x="1860684" y="5331328"/>
                    <a:pt x="1851394" y="5370659"/>
                    <a:pt x="1897629" y="5370966"/>
                  </a:cubicBezTo>
                  <a:cubicBezTo>
                    <a:pt x="2091975" y="5372541"/>
                    <a:pt x="2063181" y="5360140"/>
                    <a:pt x="2063950" y="5408822"/>
                  </a:cubicBezTo>
                  <a:cubicBezTo>
                    <a:pt x="2067423" y="5630748"/>
                    <a:pt x="2078033" y="5603717"/>
                    <a:pt x="2051481" y="5603499"/>
                  </a:cubicBezTo>
                  <a:cubicBezTo>
                    <a:pt x="1836324" y="5601757"/>
                    <a:pt x="1865093" y="5612454"/>
                    <a:pt x="1864631" y="5583488"/>
                  </a:cubicBezTo>
                  <a:close/>
                  <a:moveTo>
                    <a:pt x="2071818" y="5846166"/>
                  </a:moveTo>
                  <a:cubicBezTo>
                    <a:pt x="2071805" y="5853225"/>
                    <a:pt x="2090963" y="5847499"/>
                    <a:pt x="1897629" y="5849318"/>
                  </a:cubicBezTo>
                  <a:cubicBezTo>
                    <a:pt x="1857263" y="5849702"/>
                    <a:pt x="1869437" y="5884971"/>
                    <a:pt x="1865144" y="5615324"/>
                  </a:cubicBezTo>
                  <a:cubicBezTo>
                    <a:pt x="1951066" y="5615157"/>
                    <a:pt x="1949105" y="5614734"/>
                    <a:pt x="2068845" y="5615542"/>
                  </a:cubicBezTo>
                  <a:cubicBezTo>
                    <a:pt x="2071164" y="5758616"/>
                    <a:pt x="2071959" y="5776922"/>
                    <a:pt x="2071818" y="5846166"/>
                  </a:cubicBezTo>
                  <a:close/>
                  <a:moveTo>
                    <a:pt x="2128279" y="5127210"/>
                  </a:moveTo>
                  <a:cubicBezTo>
                    <a:pt x="2206025" y="5127210"/>
                    <a:pt x="2203308" y="5126159"/>
                    <a:pt x="2272917" y="5126057"/>
                  </a:cubicBezTo>
                  <a:cubicBezTo>
                    <a:pt x="2274993" y="5258907"/>
                    <a:pt x="2274981" y="5268080"/>
                    <a:pt x="2276698" y="5321707"/>
                  </a:cubicBezTo>
                  <a:cubicBezTo>
                    <a:pt x="2278133" y="5367481"/>
                    <a:pt x="2318320" y="5363484"/>
                    <a:pt x="2073932" y="5360345"/>
                  </a:cubicBezTo>
                  <a:cubicBezTo>
                    <a:pt x="2072728" y="5083742"/>
                    <a:pt x="2052762" y="5127210"/>
                    <a:pt x="2128279" y="5127210"/>
                  </a:cubicBezTo>
                  <a:close/>
                  <a:moveTo>
                    <a:pt x="2078815" y="5583463"/>
                  </a:moveTo>
                  <a:cubicBezTo>
                    <a:pt x="2074919" y="5333775"/>
                    <a:pt x="2055748" y="5372541"/>
                    <a:pt x="2128279" y="5372541"/>
                  </a:cubicBezTo>
                  <a:cubicBezTo>
                    <a:pt x="2204052" y="5372541"/>
                    <a:pt x="2204090" y="5371747"/>
                    <a:pt x="2278082" y="5371722"/>
                  </a:cubicBezTo>
                  <a:cubicBezTo>
                    <a:pt x="2279120" y="5417893"/>
                    <a:pt x="2279632" y="5472775"/>
                    <a:pt x="2281657" y="5603999"/>
                  </a:cubicBezTo>
                  <a:cubicBezTo>
                    <a:pt x="2046906" y="5603986"/>
                    <a:pt x="2079238" y="5610789"/>
                    <a:pt x="2078815" y="5583463"/>
                  </a:cubicBezTo>
                  <a:close/>
                  <a:moveTo>
                    <a:pt x="2282016" y="5848062"/>
                  </a:moveTo>
                  <a:cubicBezTo>
                    <a:pt x="2183792" y="5848062"/>
                    <a:pt x="2082313" y="5854340"/>
                    <a:pt x="2082326" y="5846205"/>
                  </a:cubicBezTo>
                  <a:cubicBezTo>
                    <a:pt x="2082890" y="5575059"/>
                    <a:pt x="2059144" y="5615734"/>
                    <a:pt x="2128279" y="5615734"/>
                  </a:cubicBezTo>
                  <a:cubicBezTo>
                    <a:pt x="2194838" y="5615734"/>
                    <a:pt x="2209357" y="5615888"/>
                    <a:pt x="2281849" y="5615888"/>
                  </a:cubicBezTo>
                  <a:cubicBezTo>
                    <a:pt x="2285617" y="5867702"/>
                    <a:pt x="2286078" y="5848062"/>
                    <a:pt x="2282016" y="5848062"/>
                  </a:cubicBezTo>
                  <a:close/>
                  <a:moveTo>
                    <a:pt x="2283413" y="5126044"/>
                  </a:moveTo>
                  <a:cubicBezTo>
                    <a:pt x="2358903" y="5126070"/>
                    <a:pt x="2359160" y="5127696"/>
                    <a:pt x="2435753" y="5127696"/>
                  </a:cubicBezTo>
                  <a:cubicBezTo>
                    <a:pt x="2506310" y="5127696"/>
                    <a:pt x="2481744" y="5094260"/>
                    <a:pt x="2490650" y="5321464"/>
                  </a:cubicBezTo>
                  <a:cubicBezTo>
                    <a:pt x="2492508" y="5368814"/>
                    <a:pt x="2530657" y="5359577"/>
                    <a:pt x="2288333" y="5359807"/>
                  </a:cubicBezTo>
                  <a:cubicBezTo>
                    <a:pt x="2286052" y="5268670"/>
                    <a:pt x="2287052" y="5359090"/>
                    <a:pt x="2283413" y="5126044"/>
                  </a:cubicBezTo>
                  <a:close/>
                  <a:moveTo>
                    <a:pt x="2291845" y="5583488"/>
                  </a:moveTo>
                  <a:cubicBezTo>
                    <a:pt x="2290499" y="5497257"/>
                    <a:pt x="2290653" y="5495810"/>
                    <a:pt x="2289294" y="5408592"/>
                  </a:cubicBezTo>
                  <a:cubicBezTo>
                    <a:pt x="2288577" y="5363177"/>
                    <a:pt x="2248365" y="5369364"/>
                    <a:pt x="2492278" y="5370659"/>
                  </a:cubicBezTo>
                  <a:cubicBezTo>
                    <a:pt x="2493534" y="5420967"/>
                    <a:pt x="2493687" y="5469355"/>
                    <a:pt x="2495648" y="5604191"/>
                  </a:cubicBezTo>
                  <a:cubicBezTo>
                    <a:pt x="2257937" y="5608381"/>
                    <a:pt x="2292229" y="5607368"/>
                    <a:pt x="2291845" y="5583488"/>
                  </a:cubicBezTo>
                  <a:close/>
                  <a:moveTo>
                    <a:pt x="2295215" y="5848062"/>
                  </a:moveTo>
                  <a:cubicBezTo>
                    <a:pt x="2295215" y="5806093"/>
                    <a:pt x="2292985" y="5658036"/>
                    <a:pt x="2292344" y="5615888"/>
                  </a:cubicBezTo>
                  <a:cubicBezTo>
                    <a:pt x="2354444" y="5615939"/>
                    <a:pt x="2429845" y="5617233"/>
                    <a:pt x="2495802" y="5616093"/>
                  </a:cubicBezTo>
                  <a:cubicBezTo>
                    <a:pt x="2496878" y="5694240"/>
                    <a:pt x="2496635" y="5726972"/>
                    <a:pt x="2499108" y="5846320"/>
                  </a:cubicBezTo>
                  <a:cubicBezTo>
                    <a:pt x="2499223" y="5851163"/>
                    <a:pt x="2515459" y="5848383"/>
                    <a:pt x="2295215" y="5848062"/>
                  </a:cubicBezTo>
                  <a:close/>
                  <a:moveTo>
                    <a:pt x="2501120" y="5320952"/>
                  </a:moveTo>
                  <a:cubicBezTo>
                    <a:pt x="2492329" y="5097194"/>
                    <a:pt x="2496699" y="5127543"/>
                    <a:pt x="2512589" y="5127415"/>
                  </a:cubicBezTo>
                  <a:cubicBezTo>
                    <a:pt x="2731552" y="5125941"/>
                    <a:pt x="2701976" y="5119472"/>
                    <a:pt x="2702168" y="5146311"/>
                  </a:cubicBezTo>
                  <a:cubicBezTo>
                    <a:pt x="2702604" y="5206459"/>
                    <a:pt x="2702975" y="5221269"/>
                    <a:pt x="2705192" y="5360602"/>
                  </a:cubicBezTo>
                  <a:cubicBezTo>
                    <a:pt x="2467340" y="5358219"/>
                    <a:pt x="2503106" y="5371530"/>
                    <a:pt x="2501120" y="5320952"/>
                  </a:cubicBezTo>
                  <a:close/>
                  <a:moveTo>
                    <a:pt x="2505823" y="5583463"/>
                  </a:moveTo>
                  <a:cubicBezTo>
                    <a:pt x="2502081" y="5344473"/>
                    <a:pt x="2499556" y="5370697"/>
                    <a:pt x="2512525" y="5370786"/>
                  </a:cubicBezTo>
                  <a:cubicBezTo>
                    <a:pt x="2741893" y="5372324"/>
                    <a:pt x="2705218" y="5362433"/>
                    <a:pt x="2705961" y="5408797"/>
                  </a:cubicBezTo>
                  <a:cubicBezTo>
                    <a:pt x="2707320" y="5495476"/>
                    <a:pt x="2706307" y="5493824"/>
                    <a:pt x="2707717" y="5583694"/>
                  </a:cubicBezTo>
                  <a:cubicBezTo>
                    <a:pt x="2708127" y="5609598"/>
                    <a:pt x="2729873" y="5603115"/>
                    <a:pt x="2589361" y="5603089"/>
                  </a:cubicBezTo>
                  <a:cubicBezTo>
                    <a:pt x="2490253" y="5603089"/>
                    <a:pt x="2506258" y="5611096"/>
                    <a:pt x="2505823" y="5583463"/>
                  </a:cubicBezTo>
                  <a:close/>
                  <a:moveTo>
                    <a:pt x="2509629" y="5846038"/>
                  </a:moveTo>
                  <a:cubicBezTo>
                    <a:pt x="2504259" y="5587972"/>
                    <a:pt x="2505208" y="5615926"/>
                    <a:pt x="2512640" y="5615785"/>
                  </a:cubicBezTo>
                  <a:cubicBezTo>
                    <a:pt x="2565872" y="5614709"/>
                    <a:pt x="2575188" y="5614978"/>
                    <a:pt x="2708216" y="5615004"/>
                  </a:cubicBezTo>
                  <a:cubicBezTo>
                    <a:pt x="2708242" y="5616451"/>
                    <a:pt x="2711049" y="5786787"/>
                    <a:pt x="2712381" y="5848434"/>
                  </a:cubicBezTo>
                  <a:cubicBezTo>
                    <a:pt x="2517792" y="5849202"/>
                    <a:pt x="2509770" y="5852239"/>
                    <a:pt x="2509629" y="5846038"/>
                  </a:cubicBezTo>
                  <a:close/>
                  <a:moveTo>
                    <a:pt x="2711664" y="5058683"/>
                  </a:moveTo>
                  <a:cubicBezTo>
                    <a:pt x="2708345" y="4846340"/>
                    <a:pt x="2694108" y="4881660"/>
                    <a:pt x="2743047" y="4881660"/>
                  </a:cubicBezTo>
                  <a:cubicBezTo>
                    <a:pt x="2744008" y="4881660"/>
                    <a:pt x="2911020" y="4881737"/>
                    <a:pt x="2911059" y="4883992"/>
                  </a:cubicBezTo>
                  <a:cubicBezTo>
                    <a:pt x="2915198" y="5148105"/>
                    <a:pt x="2924014" y="5113374"/>
                    <a:pt x="2896809" y="5113374"/>
                  </a:cubicBezTo>
                  <a:cubicBezTo>
                    <a:pt x="2674604" y="5113374"/>
                    <a:pt x="2712817" y="5132245"/>
                    <a:pt x="2711664" y="5058683"/>
                  </a:cubicBezTo>
                  <a:close/>
                  <a:moveTo>
                    <a:pt x="2712509" y="5126556"/>
                  </a:moveTo>
                  <a:cubicBezTo>
                    <a:pt x="2855648" y="5126134"/>
                    <a:pt x="2830160" y="5125045"/>
                    <a:pt x="2915531" y="5125301"/>
                  </a:cubicBezTo>
                  <a:cubicBezTo>
                    <a:pt x="2915864" y="5162863"/>
                    <a:pt x="2916031" y="5160788"/>
                    <a:pt x="2917504" y="5359961"/>
                  </a:cubicBezTo>
                  <a:cubicBezTo>
                    <a:pt x="2818999" y="5359936"/>
                    <a:pt x="2783630" y="5361165"/>
                    <a:pt x="2715687" y="5360691"/>
                  </a:cubicBezTo>
                  <a:cubicBezTo>
                    <a:pt x="2712433" y="5155804"/>
                    <a:pt x="2713201" y="5207279"/>
                    <a:pt x="2712509" y="5126556"/>
                  </a:cubicBezTo>
                  <a:close/>
                  <a:moveTo>
                    <a:pt x="2718212" y="5583488"/>
                  </a:moveTo>
                  <a:cubicBezTo>
                    <a:pt x="2714368" y="5338067"/>
                    <a:pt x="2709626" y="5372670"/>
                    <a:pt x="2743047" y="5372670"/>
                  </a:cubicBezTo>
                  <a:cubicBezTo>
                    <a:pt x="2949426" y="5372670"/>
                    <a:pt x="2917351" y="5360614"/>
                    <a:pt x="2918094" y="5408822"/>
                  </a:cubicBezTo>
                  <a:cubicBezTo>
                    <a:pt x="2921631" y="5635014"/>
                    <a:pt x="2933779" y="5604255"/>
                    <a:pt x="2896796" y="5604255"/>
                  </a:cubicBezTo>
                  <a:cubicBezTo>
                    <a:pt x="2689802" y="5604255"/>
                    <a:pt x="2718609" y="5607663"/>
                    <a:pt x="2718212" y="5583488"/>
                  </a:cubicBezTo>
                  <a:close/>
                  <a:moveTo>
                    <a:pt x="2896796" y="5849664"/>
                  </a:moveTo>
                  <a:cubicBezTo>
                    <a:pt x="2702681" y="5849664"/>
                    <a:pt x="2722902" y="5848600"/>
                    <a:pt x="2722838" y="5845398"/>
                  </a:cubicBezTo>
                  <a:cubicBezTo>
                    <a:pt x="2716649" y="5578172"/>
                    <a:pt x="2711330" y="5615004"/>
                    <a:pt x="2743047" y="5615004"/>
                  </a:cubicBezTo>
                  <a:cubicBezTo>
                    <a:pt x="2819819" y="5615004"/>
                    <a:pt x="2819857" y="5616144"/>
                    <a:pt x="2896796" y="5616144"/>
                  </a:cubicBezTo>
                  <a:cubicBezTo>
                    <a:pt x="2929384" y="5616144"/>
                    <a:pt x="2922912" y="5605306"/>
                    <a:pt x="2923245" y="5671142"/>
                  </a:cubicBezTo>
                  <a:cubicBezTo>
                    <a:pt x="2924130" y="5884100"/>
                    <a:pt x="2939341" y="5849664"/>
                    <a:pt x="2896796" y="5849664"/>
                  </a:cubicBezTo>
                  <a:close/>
                  <a:moveTo>
                    <a:pt x="2925193" y="5058683"/>
                  </a:moveTo>
                  <a:cubicBezTo>
                    <a:pt x="2923822" y="4971145"/>
                    <a:pt x="2922912" y="4971005"/>
                    <a:pt x="2921541" y="4883787"/>
                  </a:cubicBezTo>
                  <a:cubicBezTo>
                    <a:pt x="2921516" y="4882570"/>
                    <a:pt x="3016741" y="4880213"/>
                    <a:pt x="3123678" y="4881647"/>
                  </a:cubicBezTo>
                  <a:cubicBezTo>
                    <a:pt x="3123691" y="4882698"/>
                    <a:pt x="3126934" y="5083716"/>
                    <a:pt x="3127574" y="5114386"/>
                  </a:cubicBezTo>
                  <a:cubicBezTo>
                    <a:pt x="2884135" y="5114476"/>
                    <a:pt x="2926308" y="5127991"/>
                    <a:pt x="2925193" y="5058683"/>
                  </a:cubicBezTo>
                  <a:close/>
                  <a:moveTo>
                    <a:pt x="2973607" y="5125788"/>
                  </a:moveTo>
                  <a:cubicBezTo>
                    <a:pt x="3018829" y="5126390"/>
                    <a:pt x="3029683" y="5126313"/>
                    <a:pt x="3127830" y="5126275"/>
                  </a:cubicBezTo>
                  <a:cubicBezTo>
                    <a:pt x="3133623" y="5384943"/>
                    <a:pt x="3133354" y="5359615"/>
                    <a:pt x="3127382" y="5359667"/>
                  </a:cubicBezTo>
                  <a:cubicBezTo>
                    <a:pt x="3069768" y="5360128"/>
                    <a:pt x="3066359" y="5360012"/>
                    <a:pt x="2928013" y="5359961"/>
                  </a:cubicBezTo>
                  <a:cubicBezTo>
                    <a:pt x="2926090" y="5084703"/>
                    <a:pt x="2911520" y="5124942"/>
                    <a:pt x="2973607" y="5125788"/>
                  </a:cubicBezTo>
                  <a:close/>
                  <a:moveTo>
                    <a:pt x="2932856" y="5583463"/>
                  </a:moveTo>
                  <a:cubicBezTo>
                    <a:pt x="2931472" y="5494810"/>
                    <a:pt x="2929948" y="5495336"/>
                    <a:pt x="2928589" y="5408617"/>
                  </a:cubicBezTo>
                  <a:cubicBezTo>
                    <a:pt x="2927769" y="5356182"/>
                    <a:pt x="2894336" y="5373400"/>
                    <a:pt x="3132085" y="5371555"/>
                  </a:cubicBezTo>
                  <a:cubicBezTo>
                    <a:pt x="3134084" y="5504098"/>
                    <a:pt x="3133559" y="5525570"/>
                    <a:pt x="3135058" y="5605434"/>
                  </a:cubicBezTo>
                  <a:cubicBezTo>
                    <a:pt x="2900474" y="5605536"/>
                    <a:pt x="2933279" y="5610955"/>
                    <a:pt x="2932856" y="5583463"/>
                  </a:cubicBezTo>
                  <a:close/>
                  <a:moveTo>
                    <a:pt x="3127459" y="5849331"/>
                  </a:moveTo>
                  <a:cubicBezTo>
                    <a:pt x="2919068" y="5848204"/>
                    <a:pt x="2936470" y="5852341"/>
                    <a:pt x="2936329" y="5846077"/>
                  </a:cubicBezTo>
                  <a:cubicBezTo>
                    <a:pt x="2930037" y="5571279"/>
                    <a:pt x="2923873" y="5615977"/>
                    <a:pt x="2973620" y="5616772"/>
                  </a:cubicBezTo>
                  <a:cubicBezTo>
                    <a:pt x="3017945" y="5617489"/>
                    <a:pt x="3029991" y="5617374"/>
                    <a:pt x="3135314" y="5617323"/>
                  </a:cubicBezTo>
                  <a:cubicBezTo>
                    <a:pt x="3140825" y="5876426"/>
                    <a:pt x="3146002" y="5849420"/>
                    <a:pt x="3127459" y="5849331"/>
                  </a:cubicBezTo>
                  <a:close/>
                  <a:moveTo>
                    <a:pt x="3138338" y="5126262"/>
                  </a:moveTo>
                  <a:cubicBezTo>
                    <a:pt x="3372410" y="5126159"/>
                    <a:pt x="3341463" y="5118076"/>
                    <a:pt x="3342142" y="5146439"/>
                  </a:cubicBezTo>
                  <a:cubicBezTo>
                    <a:pt x="3343872" y="5221666"/>
                    <a:pt x="3343667" y="5231658"/>
                    <a:pt x="3345358" y="5320068"/>
                  </a:cubicBezTo>
                  <a:cubicBezTo>
                    <a:pt x="3346384" y="5372887"/>
                    <a:pt x="3382060" y="5357822"/>
                    <a:pt x="3142401" y="5359538"/>
                  </a:cubicBezTo>
                  <a:cubicBezTo>
                    <a:pt x="3139569" y="5171972"/>
                    <a:pt x="3140248" y="5212544"/>
                    <a:pt x="3138338" y="5126262"/>
                  </a:cubicBezTo>
                  <a:close/>
                  <a:moveTo>
                    <a:pt x="3143144" y="5408617"/>
                  </a:moveTo>
                  <a:cubicBezTo>
                    <a:pt x="3142401" y="5359730"/>
                    <a:pt x="3106020" y="5371068"/>
                    <a:pt x="3346294" y="5370928"/>
                  </a:cubicBezTo>
                  <a:cubicBezTo>
                    <a:pt x="3346486" y="5381907"/>
                    <a:pt x="3349651" y="5576276"/>
                    <a:pt x="3349766" y="5583681"/>
                  </a:cubicBezTo>
                  <a:cubicBezTo>
                    <a:pt x="3350151" y="5607996"/>
                    <a:pt x="3383431" y="5605306"/>
                    <a:pt x="3145566" y="5605434"/>
                  </a:cubicBezTo>
                  <a:cubicBezTo>
                    <a:pt x="3144131" y="5531732"/>
                    <a:pt x="3144400" y="5489122"/>
                    <a:pt x="3143144" y="5408617"/>
                  </a:cubicBezTo>
                  <a:close/>
                  <a:moveTo>
                    <a:pt x="3150551" y="5849446"/>
                  </a:moveTo>
                  <a:cubicBezTo>
                    <a:pt x="3148744" y="5672115"/>
                    <a:pt x="3147578" y="5699108"/>
                    <a:pt x="3145797" y="5617310"/>
                  </a:cubicBezTo>
                  <a:cubicBezTo>
                    <a:pt x="3273481" y="5617246"/>
                    <a:pt x="3297714" y="5615093"/>
                    <a:pt x="3350215" y="5614965"/>
                  </a:cubicBezTo>
                  <a:cubicBezTo>
                    <a:pt x="3351266" y="5695854"/>
                    <a:pt x="3349203" y="5555509"/>
                    <a:pt x="3353073" y="5847768"/>
                  </a:cubicBezTo>
                  <a:cubicBezTo>
                    <a:pt x="3353073" y="5848690"/>
                    <a:pt x="3204923" y="5849702"/>
                    <a:pt x="3150551" y="5849446"/>
                  </a:cubicBezTo>
                  <a:close/>
                  <a:moveTo>
                    <a:pt x="3358083" y="5126172"/>
                  </a:moveTo>
                  <a:cubicBezTo>
                    <a:pt x="3584812" y="5126172"/>
                    <a:pt x="3554749" y="5116115"/>
                    <a:pt x="3555120" y="5146337"/>
                  </a:cubicBezTo>
                  <a:cubicBezTo>
                    <a:pt x="3558273" y="5398599"/>
                    <a:pt x="3574688" y="5360076"/>
                    <a:pt x="3511820" y="5360076"/>
                  </a:cubicBezTo>
                  <a:cubicBezTo>
                    <a:pt x="3437739" y="5360076"/>
                    <a:pt x="3435202" y="5359013"/>
                    <a:pt x="3358083" y="5359013"/>
                  </a:cubicBezTo>
                  <a:cubicBezTo>
                    <a:pt x="3356276" y="5359013"/>
                    <a:pt x="3348408" y="5126185"/>
                    <a:pt x="3358083" y="5126172"/>
                  </a:cubicBezTo>
                  <a:close/>
                  <a:moveTo>
                    <a:pt x="3360249" y="5583463"/>
                  </a:moveTo>
                  <a:cubicBezTo>
                    <a:pt x="3355892" y="5316301"/>
                    <a:pt x="3357071" y="5386967"/>
                    <a:pt x="3356789" y="5370915"/>
                  </a:cubicBezTo>
                  <a:cubicBezTo>
                    <a:pt x="3441993" y="5370915"/>
                    <a:pt x="3431729" y="5372285"/>
                    <a:pt x="3559618" y="5371914"/>
                  </a:cubicBezTo>
                  <a:cubicBezTo>
                    <a:pt x="3559644" y="5372913"/>
                    <a:pt x="3563501" y="5581797"/>
                    <a:pt x="3563822" y="5605203"/>
                  </a:cubicBezTo>
                  <a:cubicBezTo>
                    <a:pt x="3501889" y="5606036"/>
                    <a:pt x="3463112" y="5605190"/>
                    <a:pt x="3435073" y="5604268"/>
                  </a:cubicBezTo>
                  <a:cubicBezTo>
                    <a:pt x="3346998" y="5601514"/>
                    <a:pt x="3360672" y="5610648"/>
                    <a:pt x="3360249" y="5583463"/>
                  </a:cubicBezTo>
                  <a:close/>
                  <a:moveTo>
                    <a:pt x="3363594" y="5848216"/>
                  </a:moveTo>
                  <a:cubicBezTo>
                    <a:pt x="3360749" y="5652860"/>
                    <a:pt x="3361505" y="5674882"/>
                    <a:pt x="3360710" y="5614965"/>
                  </a:cubicBezTo>
                  <a:cubicBezTo>
                    <a:pt x="3434779" y="5615029"/>
                    <a:pt x="3435253" y="5617412"/>
                    <a:pt x="3511820" y="5617412"/>
                  </a:cubicBezTo>
                  <a:cubicBezTo>
                    <a:pt x="3581224" y="5617412"/>
                    <a:pt x="3562604" y="5573137"/>
                    <a:pt x="3566769" y="5848742"/>
                  </a:cubicBezTo>
                  <a:cubicBezTo>
                    <a:pt x="3425347" y="5848780"/>
                    <a:pt x="3439315" y="5848242"/>
                    <a:pt x="3363594" y="5848216"/>
                  </a:cubicBezTo>
                  <a:close/>
                  <a:moveTo>
                    <a:pt x="3568832" y="5321041"/>
                  </a:moveTo>
                  <a:cubicBezTo>
                    <a:pt x="3562182" y="5093914"/>
                    <a:pt x="3559657" y="5125455"/>
                    <a:pt x="3588656" y="5125839"/>
                  </a:cubicBezTo>
                  <a:cubicBezTo>
                    <a:pt x="3647181" y="5126710"/>
                    <a:pt x="3665172" y="5126121"/>
                    <a:pt x="3742611" y="5126646"/>
                  </a:cubicBezTo>
                  <a:cubicBezTo>
                    <a:pt x="3779927" y="5126902"/>
                    <a:pt x="3769637" y="5090724"/>
                    <a:pt x="3772315" y="5360102"/>
                  </a:cubicBezTo>
                  <a:cubicBezTo>
                    <a:pt x="3535296" y="5359192"/>
                    <a:pt x="3570357" y="5373579"/>
                    <a:pt x="3568832" y="5321041"/>
                  </a:cubicBezTo>
                  <a:close/>
                  <a:moveTo>
                    <a:pt x="3574009" y="5583463"/>
                  </a:moveTo>
                  <a:cubicBezTo>
                    <a:pt x="3570191" y="5339656"/>
                    <a:pt x="3562399" y="5371939"/>
                    <a:pt x="3588746" y="5371799"/>
                  </a:cubicBezTo>
                  <a:cubicBezTo>
                    <a:pt x="3807286" y="5370928"/>
                    <a:pt x="3772238" y="5363010"/>
                    <a:pt x="3772969" y="5408822"/>
                  </a:cubicBezTo>
                  <a:cubicBezTo>
                    <a:pt x="3776557" y="5637718"/>
                    <a:pt x="3787833" y="5603755"/>
                    <a:pt x="3742611" y="5603935"/>
                  </a:cubicBezTo>
                  <a:cubicBezTo>
                    <a:pt x="3544664" y="5604473"/>
                    <a:pt x="3574445" y="5611711"/>
                    <a:pt x="3574009" y="5583463"/>
                  </a:cubicBezTo>
                  <a:close/>
                  <a:moveTo>
                    <a:pt x="3779966" y="5846166"/>
                  </a:moveTo>
                  <a:cubicBezTo>
                    <a:pt x="3779966" y="5849100"/>
                    <a:pt x="3797188" y="5848652"/>
                    <a:pt x="3577264" y="5848729"/>
                  </a:cubicBezTo>
                  <a:cubicBezTo>
                    <a:pt x="3573317" y="5587626"/>
                    <a:pt x="3569409" y="5617041"/>
                    <a:pt x="3588810" y="5616682"/>
                  </a:cubicBezTo>
                  <a:cubicBezTo>
                    <a:pt x="3646860" y="5615593"/>
                    <a:pt x="3660520" y="5616157"/>
                    <a:pt x="3742649" y="5615824"/>
                  </a:cubicBezTo>
                  <a:cubicBezTo>
                    <a:pt x="3784245" y="5615721"/>
                    <a:pt x="3780811" y="5578172"/>
                    <a:pt x="3779966" y="58461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7" name="Google Shape;267;p4"/>
          <p:cNvSpPr txBox="1"/>
          <p:nvPr>
            <p:ph idx="1" type="body"/>
          </p:nvPr>
        </p:nvSpPr>
        <p:spPr>
          <a:xfrm>
            <a:off x="1935175" y="3164200"/>
            <a:ext cx="52737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li Light"/>
              <a:buChar char="●"/>
              <a:defRPr sz="1800">
                <a:latin typeface="Mali Light"/>
                <a:ea typeface="Mali Light"/>
                <a:cs typeface="Mali Light"/>
                <a:sym typeface="Mali Light"/>
              </a:defRPr>
            </a:lvl1pPr>
            <a:lvl2pPr indent="-342900" lvl="1" marL="914400" rtl="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Mali Light"/>
              <a:buChar char="○"/>
              <a:defRPr sz="1800">
                <a:latin typeface="Mali Light"/>
                <a:ea typeface="Mali Light"/>
                <a:cs typeface="Mali Light"/>
                <a:sym typeface="Mali Light"/>
              </a:defRPr>
            </a:lvl2pPr>
            <a:lvl3pPr indent="-342900" lvl="2" marL="1371600" rtl="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Mali Light"/>
              <a:buChar char="■"/>
              <a:defRPr sz="1800">
                <a:latin typeface="Mali Light"/>
                <a:ea typeface="Mali Light"/>
                <a:cs typeface="Mali Light"/>
                <a:sym typeface="Mali Light"/>
              </a:defRPr>
            </a:lvl3pPr>
            <a:lvl4pPr indent="-342900" lvl="3" marL="1828800" rtl="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Mali Light"/>
              <a:buChar char="●"/>
              <a:defRPr sz="1800">
                <a:latin typeface="Mali Light"/>
                <a:ea typeface="Mali Light"/>
                <a:cs typeface="Mali Light"/>
                <a:sym typeface="Mali Light"/>
              </a:defRPr>
            </a:lvl4pPr>
            <a:lvl5pPr indent="-342900" lvl="4" marL="2286000" rtl="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Mali Light"/>
              <a:buChar char="○"/>
              <a:defRPr sz="1800">
                <a:latin typeface="Mali Light"/>
                <a:ea typeface="Mali Light"/>
                <a:cs typeface="Mali Light"/>
                <a:sym typeface="Mali Light"/>
              </a:defRPr>
            </a:lvl5pPr>
            <a:lvl6pPr indent="-342900" lvl="5" marL="2743200" rtl="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Mali Light"/>
              <a:buChar char="■"/>
              <a:defRPr sz="1800">
                <a:latin typeface="Mali Light"/>
                <a:ea typeface="Mali Light"/>
                <a:cs typeface="Mali Light"/>
                <a:sym typeface="Mali Light"/>
              </a:defRPr>
            </a:lvl6pPr>
            <a:lvl7pPr indent="-342900" lvl="6" marL="3200400" rtl="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Mali Light"/>
              <a:buChar char="●"/>
              <a:defRPr sz="1800">
                <a:latin typeface="Mali Light"/>
                <a:ea typeface="Mali Light"/>
                <a:cs typeface="Mali Light"/>
                <a:sym typeface="Mali Light"/>
              </a:defRPr>
            </a:lvl7pPr>
            <a:lvl8pPr indent="-342900" lvl="7" marL="3657600" rtl="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Mali Light"/>
              <a:buChar char="○"/>
              <a:defRPr sz="1800">
                <a:latin typeface="Mali Light"/>
                <a:ea typeface="Mali Light"/>
                <a:cs typeface="Mali Light"/>
                <a:sym typeface="Mali Light"/>
              </a:defRPr>
            </a:lvl8pPr>
            <a:lvl9pPr indent="-342900" lvl="8" marL="4114800" rtl="0" algn="ctr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Mali Light"/>
              <a:buChar char="■"/>
              <a:defRPr sz="1800">
                <a:latin typeface="Mali Light"/>
                <a:ea typeface="Mali Light"/>
                <a:cs typeface="Mali Light"/>
                <a:sym typeface="Mali Light"/>
              </a:defRPr>
            </a:lvl9pPr>
          </a:lstStyle>
          <a:p/>
        </p:txBody>
      </p:sp>
      <p:grpSp>
        <p:nvGrpSpPr>
          <p:cNvPr id="268" name="Google Shape;268;p4"/>
          <p:cNvGrpSpPr/>
          <p:nvPr/>
        </p:nvGrpSpPr>
        <p:grpSpPr>
          <a:xfrm rot="-3770737">
            <a:off x="1243633" y="-1445040"/>
            <a:ext cx="935242" cy="3281333"/>
            <a:chOff x="2487139" y="-2890013"/>
            <a:chExt cx="1870442" cy="6562519"/>
          </a:xfrm>
        </p:grpSpPr>
        <p:sp>
          <p:nvSpPr>
            <p:cNvPr id="269" name="Google Shape;269;p4"/>
            <p:cNvSpPr/>
            <p:nvPr/>
          </p:nvSpPr>
          <p:spPr>
            <a:xfrm>
              <a:off x="2553801" y="-2521946"/>
              <a:ext cx="559829" cy="165646"/>
            </a:xfrm>
            <a:custGeom>
              <a:rect b="b" l="l" r="r" t="t"/>
              <a:pathLst>
                <a:path extrusionOk="0" h="165646" w="559829">
                  <a:moveTo>
                    <a:pt x="557471" y="11926"/>
                  </a:moveTo>
                  <a:cubicBezTo>
                    <a:pt x="558231" y="15299"/>
                    <a:pt x="559069" y="18672"/>
                    <a:pt x="559829" y="22046"/>
                  </a:cubicBezTo>
                  <a:lnTo>
                    <a:pt x="559751" y="22046"/>
                  </a:lnTo>
                  <a:cubicBezTo>
                    <a:pt x="559580" y="22046"/>
                    <a:pt x="559331" y="22046"/>
                    <a:pt x="559161" y="22124"/>
                  </a:cubicBezTo>
                  <a:cubicBezTo>
                    <a:pt x="559082" y="22124"/>
                    <a:pt x="558991" y="22124"/>
                    <a:pt x="558912" y="22124"/>
                  </a:cubicBezTo>
                  <a:cubicBezTo>
                    <a:pt x="558572" y="22124"/>
                    <a:pt x="558244" y="22124"/>
                    <a:pt x="557903" y="22203"/>
                  </a:cubicBezTo>
                  <a:cubicBezTo>
                    <a:pt x="552349" y="22623"/>
                    <a:pt x="546716" y="23135"/>
                    <a:pt x="541083" y="23726"/>
                  </a:cubicBezTo>
                  <a:cubicBezTo>
                    <a:pt x="540913" y="23726"/>
                    <a:pt x="540742" y="23726"/>
                    <a:pt x="540572" y="23726"/>
                  </a:cubicBezTo>
                  <a:cubicBezTo>
                    <a:pt x="540153" y="23804"/>
                    <a:pt x="539642" y="23804"/>
                    <a:pt x="539223" y="23896"/>
                  </a:cubicBezTo>
                  <a:cubicBezTo>
                    <a:pt x="538384" y="23975"/>
                    <a:pt x="537625" y="24067"/>
                    <a:pt x="536786" y="24146"/>
                  </a:cubicBezTo>
                  <a:cubicBezTo>
                    <a:pt x="531821" y="23555"/>
                    <a:pt x="526778" y="23056"/>
                    <a:pt x="521813" y="22623"/>
                  </a:cubicBezTo>
                  <a:cubicBezTo>
                    <a:pt x="515001" y="22032"/>
                    <a:pt x="508189" y="21442"/>
                    <a:pt x="501455" y="20943"/>
                  </a:cubicBezTo>
                  <a:cubicBezTo>
                    <a:pt x="501115" y="20943"/>
                    <a:pt x="500866" y="20943"/>
                    <a:pt x="500617" y="20864"/>
                  </a:cubicBezTo>
                  <a:cubicBezTo>
                    <a:pt x="494054" y="20444"/>
                    <a:pt x="487491" y="20103"/>
                    <a:pt x="481019" y="19775"/>
                  </a:cubicBezTo>
                  <a:cubicBezTo>
                    <a:pt x="467304" y="19106"/>
                    <a:pt x="453680" y="18764"/>
                    <a:pt x="439977" y="18764"/>
                  </a:cubicBezTo>
                  <a:cubicBezTo>
                    <a:pt x="428541" y="18764"/>
                    <a:pt x="417183" y="19014"/>
                    <a:pt x="405747" y="19434"/>
                  </a:cubicBezTo>
                  <a:cubicBezTo>
                    <a:pt x="394481" y="19946"/>
                    <a:pt x="383202" y="20615"/>
                    <a:pt x="371936" y="21547"/>
                  </a:cubicBezTo>
                  <a:cubicBezTo>
                    <a:pt x="360578" y="22557"/>
                    <a:pt x="349220" y="23739"/>
                    <a:pt x="337954" y="25091"/>
                  </a:cubicBezTo>
                  <a:cubicBezTo>
                    <a:pt x="321134" y="27283"/>
                    <a:pt x="304392" y="29894"/>
                    <a:pt x="287820" y="33176"/>
                  </a:cubicBezTo>
                  <a:cubicBezTo>
                    <a:pt x="276712" y="35368"/>
                    <a:pt x="265616" y="37809"/>
                    <a:pt x="254677" y="40421"/>
                  </a:cubicBezTo>
                  <a:cubicBezTo>
                    <a:pt x="243739" y="43111"/>
                    <a:pt x="232892" y="46064"/>
                    <a:pt x="222124" y="49267"/>
                  </a:cubicBezTo>
                  <a:lnTo>
                    <a:pt x="222045" y="49267"/>
                  </a:lnTo>
                  <a:cubicBezTo>
                    <a:pt x="211277" y="52548"/>
                    <a:pt x="200601" y="56013"/>
                    <a:pt x="190003" y="59714"/>
                  </a:cubicBezTo>
                  <a:cubicBezTo>
                    <a:pt x="184697" y="61565"/>
                    <a:pt x="179405" y="63508"/>
                    <a:pt x="174191" y="65529"/>
                  </a:cubicBezTo>
                  <a:cubicBezTo>
                    <a:pt x="116656" y="87527"/>
                    <a:pt x="62238" y="117780"/>
                    <a:pt x="13035" y="157129"/>
                  </a:cubicBezTo>
                  <a:cubicBezTo>
                    <a:pt x="9419" y="159819"/>
                    <a:pt x="5882" y="162694"/>
                    <a:pt x="2437" y="165647"/>
                  </a:cubicBezTo>
                  <a:cubicBezTo>
                    <a:pt x="1598" y="162274"/>
                    <a:pt x="760" y="158822"/>
                    <a:pt x="0" y="155449"/>
                  </a:cubicBezTo>
                  <a:cubicBezTo>
                    <a:pt x="13794" y="141799"/>
                    <a:pt x="28768" y="129487"/>
                    <a:pt x="44160" y="117780"/>
                  </a:cubicBezTo>
                  <a:cubicBezTo>
                    <a:pt x="185549" y="22124"/>
                    <a:pt x="366814" y="-18826"/>
                    <a:pt x="535804" y="8133"/>
                  </a:cubicBezTo>
                  <a:cubicBezTo>
                    <a:pt x="536564" y="7293"/>
                    <a:pt x="537232" y="6611"/>
                    <a:pt x="537913" y="6020"/>
                  </a:cubicBezTo>
                  <a:cubicBezTo>
                    <a:pt x="538673" y="3749"/>
                    <a:pt x="540271" y="1807"/>
                    <a:pt x="543376" y="547"/>
                  </a:cubicBezTo>
                  <a:cubicBezTo>
                    <a:pt x="551786" y="-1566"/>
                    <a:pt x="554904" y="4589"/>
                    <a:pt x="556751" y="11756"/>
                  </a:cubicBezTo>
                  <a:cubicBezTo>
                    <a:pt x="556973" y="11834"/>
                    <a:pt x="557222" y="11834"/>
                    <a:pt x="557471" y="11926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3033694" y="-2815243"/>
              <a:ext cx="39" cy="78"/>
            </a:xfrm>
            <a:custGeom>
              <a:rect b="b" l="l" r="r" t="t"/>
              <a:pathLst>
                <a:path extrusionOk="0" h="78" w="39">
                  <a:moveTo>
                    <a:pt x="0" y="0"/>
                  </a:moveTo>
                  <a:cubicBezTo>
                    <a:pt x="39" y="0"/>
                    <a:pt x="39" y="13"/>
                    <a:pt x="39" y="79"/>
                  </a:cubicBezTo>
                  <a:cubicBezTo>
                    <a:pt x="26" y="53"/>
                    <a:pt x="13" y="26"/>
                    <a:pt x="0" y="0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2487515" y="-2679307"/>
              <a:ext cx="79" cy="931"/>
            </a:xfrm>
            <a:custGeom>
              <a:rect b="b" l="l" r="r" t="t"/>
              <a:pathLst>
                <a:path extrusionOk="0" h="931" w="79">
                  <a:moveTo>
                    <a:pt x="0" y="0"/>
                  </a:moveTo>
                  <a:cubicBezTo>
                    <a:pt x="79" y="341"/>
                    <a:pt x="79" y="669"/>
                    <a:pt x="79" y="932"/>
                  </a:cubicBezTo>
                  <a:cubicBezTo>
                    <a:pt x="92" y="669"/>
                    <a:pt x="0" y="341"/>
                    <a:pt x="0" y="0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3842397" y="2784518"/>
              <a:ext cx="515184" cy="579982"/>
            </a:xfrm>
            <a:custGeom>
              <a:rect b="b" l="l" r="r" t="t"/>
              <a:pathLst>
                <a:path extrusionOk="0" h="579982" w="515184">
                  <a:moveTo>
                    <a:pt x="515184" y="89998"/>
                  </a:moveTo>
                  <a:cubicBezTo>
                    <a:pt x="515184" y="91770"/>
                    <a:pt x="515106" y="93542"/>
                    <a:pt x="515106" y="95314"/>
                  </a:cubicBezTo>
                  <a:cubicBezTo>
                    <a:pt x="513508" y="107114"/>
                    <a:pt x="512250" y="118821"/>
                    <a:pt x="511660" y="130542"/>
                  </a:cubicBezTo>
                  <a:cubicBezTo>
                    <a:pt x="500892" y="261923"/>
                    <a:pt x="490124" y="393135"/>
                    <a:pt x="479107" y="524359"/>
                  </a:cubicBezTo>
                  <a:cubicBezTo>
                    <a:pt x="402223" y="534636"/>
                    <a:pt x="324343" y="548036"/>
                    <a:pt x="255280" y="579983"/>
                  </a:cubicBezTo>
                  <a:cubicBezTo>
                    <a:pt x="168807" y="432930"/>
                    <a:pt x="78731" y="287806"/>
                    <a:pt x="0" y="136947"/>
                  </a:cubicBezTo>
                  <a:cubicBezTo>
                    <a:pt x="22375" y="106864"/>
                    <a:pt x="43741" y="76440"/>
                    <a:pt x="67793" y="46778"/>
                  </a:cubicBezTo>
                  <a:cubicBezTo>
                    <a:pt x="137864" y="83016"/>
                    <a:pt x="161746" y="154233"/>
                    <a:pt x="196906" y="33128"/>
                  </a:cubicBezTo>
                  <a:cubicBezTo>
                    <a:pt x="240228" y="43995"/>
                    <a:pt x="277825" y="72568"/>
                    <a:pt x="321893" y="78383"/>
                  </a:cubicBezTo>
                  <a:cubicBezTo>
                    <a:pt x="350242" y="70298"/>
                    <a:pt x="353687" y="34388"/>
                    <a:pt x="362097" y="10369"/>
                  </a:cubicBezTo>
                  <a:cubicBezTo>
                    <a:pt x="416345" y="46095"/>
                    <a:pt x="453522" y="85287"/>
                    <a:pt x="487085" y="0"/>
                  </a:cubicBezTo>
                  <a:cubicBezTo>
                    <a:pt x="496595" y="5053"/>
                    <a:pt x="505922" y="10540"/>
                    <a:pt x="514922" y="16433"/>
                  </a:cubicBezTo>
                  <a:cubicBezTo>
                    <a:pt x="514516" y="40950"/>
                    <a:pt x="515027" y="65468"/>
                    <a:pt x="515184" y="899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2707622" y="-1850126"/>
              <a:ext cx="1649881" cy="4771578"/>
            </a:xfrm>
            <a:custGeom>
              <a:rect b="b" l="l" r="r" t="t"/>
              <a:pathLst>
                <a:path extrusionOk="0" h="4771578" w="1649881">
                  <a:moveTo>
                    <a:pt x="1649541" y="4639357"/>
                  </a:moveTo>
                  <a:cubicBezTo>
                    <a:pt x="1649619" y="4640026"/>
                    <a:pt x="1649790" y="4640709"/>
                    <a:pt x="1649881" y="4641378"/>
                  </a:cubicBezTo>
                  <a:cubicBezTo>
                    <a:pt x="1649803" y="4644581"/>
                    <a:pt x="1649711" y="4647862"/>
                    <a:pt x="1649711" y="4651065"/>
                  </a:cubicBezTo>
                  <a:cubicBezTo>
                    <a:pt x="1640711" y="4645171"/>
                    <a:pt x="1631371" y="4639685"/>
                    <a:pt x="1621874" y="4634632"/>
                  </a:cubicBezTo>
                  <a:cubicBezTo>
                    <a:pt x="1588311" y="4719919"/>
                    <a:pt x="1551134" y="4680727"/>
                    <a:pt x="1496886" y="4645001"/>
                  </a:cubicBezTo>
                  <a:cubicBezTo>
                    <a:pt x="1488476" y="4669020"/>
                    <a:pt x="1485031" y="4704917"/>
                    <a:pt x="1456682" y="4713015"/>
                  </a:cubicBezTo>
                  <a:cubicBezTo>
                    <a:pt x="1412601" y="4707201"/>
                    <a:pt x="1375004" y="4678627"/>
                    <a:pt x="1331695" y="4667760"/>
                  </a:cubicBezTo>
                  <a:cubicBezTo>
                    <a:pt x="1296535" y="4788864"/>
                    <a:pt x="1272653" y="4717648"/>
                    <a:pt x="1202581" y="4681410"/>
                  </a:cubicBezTo>
                  <a:cubicBezTo>
                    <a:pt x="1178530" y="4711072"/>
                    <a:pt x="1157164" y="4741496"/>
                    <a:pt x="1134789" y="4771579"/>
                  </a:cubicBezTo>
                  <a:cubicBezTo>
                    <a:pt x="1132522" y="4767287"/>
                    <a:pt x="1130243" y="4762982"/>
                    <a:pt x="1128055" y="4758690"/>
                  </a:cubicBezTo>
                  <a:cubicBezTo>
                    <a:pt x="1123850" y="4750513"/>
                    <a:pt x="1119645" y="4742428"/>
                    <a:pt x="1115519" y="4734251"/>
                  </a:cubicBezTo>
                  <a:cubicBezTo>
                    <a:pt x="1115440" y="4733910"/>
                    <a:pt x="1115348" y="4733490"/>
                    <a:pt x="1115270" y="4733162"/>
                  </a:cubicBezTo>
                  <a:cubicBezTo>
                    <a:pt x="1114431" y="4729369"/>
                    <a:pt x="1113501" y="4725746"/>
                    <a:pt x="1112584" y="4722124"/>
                  </a:cubicBezTo>
                  <a:cubicBezTo>
                    <a:pt x="1111746" y="4715797"/>
                    <a:pt x="1109899" y="4709563"/>
                    <a:pt x="1108379" y="4703421"/>
                  </a:cubicBezTo>
                  <a:cubicBezTo>
                    <a:pt x="1106951" y="4697685"/>
                    <a:pt x="1105602" y="4691962"/>
                    <a:pt x="1104174" y="4686226"/>
                  </a:cubicBezTo>
                  <a:cubicBezTo>
                    <a:pt x="1100978" y="4673666"/>
                    <a:pt x="1098200" y="4660856"/>
                    <a:pt x="1094244" y="4648558"/>
                  </a:cubicBezTo>
                  <a:cubicBezTo>
                    <a:pt x="1094244" y="4648558"/>
                    <a:pt x="1094166" y="4648558"/>
                    <a:pt x="1094074" y="4648637"/>
                  </a:cubicBezTo>
                  <a:cubicBezTo>
                    <a:pt x="1093904" y="4648216"/>
                    <a:pt x="1093825" y="4647875"/>
                    <a:pt x="1093655" y="4647547"/>
                  </a:cubicBezTo>
                  <a:cubicBezTo>
                    <a:pt x="1088939" y="4629513"/>
                    <a:pt x="1084236" y="4611480"/>
                    <a:pt x="1079612" y="4593446"/>
                  </a:cubicBezTo>
                  <a:cubicBezTo>
                    <a:pt x="1064638" y="4534370"/>
                    <a:pt x="1050006" y="4475294"/>
                    <a:pt x="1035530" y="4416126"/>
                  </a:cubicBezTo>
                  <a:cubicBezTo>
                    <a:pt x="1008020" y="4303868"/>
                    <a:pt x="981112" y="4191452"/>
                    <a:pt x="954022" y="4079114"/>
                  </a:cubicBezTo>
                  <a:cubicBezTo>
                    <a:pt x="898006" y="3846775"/>
                    <a:pt x="841977" y="3614343"/>
                    <a:pt x="785962" y="3382004"/>
                  </a:cubicBezTo>
                  <a:cubicBezTo>
                    <a:pt x="729435" y="3147800"/>
                    <a:pt x="673000" y="2913518"/>
                    <a:pt x="616552" y="2679328"/>
                  </a:cubicBezTo>
                  <a:cubicBezTo>
                    <a:pt x="559109" y="2441331"/>
                    <a:pt x="501822" y="2203348"/>
                    <a:pt x="444366" y="1965273"/>
                  </a:cubicBezTo>
                  <a:cubicBezTo>
                    <a:pt x="389267" y="1737054"/>
                    <a:pt x="334352" y="1508849"/>
                    <a:pt x="279332" y="1280539"/>
                  </a:cubicBezTo>
                  <a:cubicBezTo>
                    <a:pt x="221718" y="1041624"/>
                    <a:pt x="164012" y="802787"/>
                    <a:pt x="106569" y="563872"/>
                  </a:cubicBezTo>
                  <a:cubicBezTo>
                    <a:pt x="71068" y="416556"/>
                    <a:pt x="35580" y="269083"/>
                    <a:pt x="0" y="121768"/>
                  </a:cubicBezTo>
                  <a:cubicBezTo>
                    <a:pt x="163606" y="15416"/>
                    <a:pt x="366224" y="-11556"/>
                    <a:pt x="560275" y="4115"/>
                  </a:cubicBezTo>
                  <a:cubicBezTo>
                    <a:pt x="598461" y="166170"/>
                    <a:pt x="636648" y="328067"/>
                    <a:pt x="674926" y="490122"/>
                  </a:cubicBezTo>
                  <a:cubicBezTo>
                    <a:pt x="730195" y="724404"/>
                    <a:pt x="785202" y="958765"/>
                    <a:pt x="840628" y="1193048"/>
                  </a:cubicBezTo>
                  <a:cubicBezTo>
                    <a:pt x="898163" y="1436268"/>
                    <a:pt x="955188" y="1679567"/>
                    <a:pt x="1012474" y="1922866"/>
                  </a:cubicBezTo>
                  <a:cubicBezTo>
                    <a:pt x="1068319" y="2160350"/>
                    <a:pt x="1123837" y="2398006"/>
                    <a:pt x="1179866" y="2635490"/>
                  </a:cubicBezTo>
                  <a:cubicBezTo>
                    <a:pt x="1236563" y="2876007"/>
                    <a:pt x="1293417" y="3116353"/>
                    <a:pt x="1349865" y="3356882"/>
                  </a:cubicBezTo>
                  <a:cubicBezTo>
                    <a:pt x="1378043" y="3477226"/>
                    <a:pt x="1406221" y="3597570"/>
                    <a:pt x="1434478" y="3717834"/>
                  </a:cubicBezTo>
                  <a:cubicBezTo>
                    <a:pt x="1461818" y="3834634"/>
                    <a:pt x="1489655" y="3951355"/>
                    <a:pt x="1517244" y="4068076"/>
                  </a:cubicBezTo>
                  <a:cubicBezTo>
                    <a:pt x="1541714" y="4171147"/>
                    <a:pt x="1566198" y="4274205"/>
                    <a:pt x="1590420" y="4377368"/>
                  </a:cubicBezTo>
                  <a:cubicBezTo>
                    <a:pt x="1602695" y="4429789"/>
                    <a:pt x="1615061" y="4482211"/>
                    <a:pt x="1627258" y="4534711"/>
                  </a:cubicBezTo>
                  <a:cubicBezTo>
                    <a:pt x="1631974" y="4554937"/>
                    <a:pt x="1636598" y="4575084"/>
                    <a:pt x="1641131" y="4595309"/>
                  </a:cubicBezTo>
                  <a:cubicBezTo>
                    <a:pt x="1641550" y="4597331"/>
                    <a:pt x="1641969" y="4599352"/>
                    <a:pt x="1642309" y="4601373"/>
                  </a:cubicBezTo>
                  <a:cubicBezTo>
                    <a:pt x="1642978" y="4604576"/>
                    <a:pt x="1643567" y="4607699"/>
                    <a:pt x="1644157" y="4610810"/>
                  </a:cubicBezTo>
                  <a:cubicBezTo>
                    <a:pt x="1645925" y="4620313"/>
                    <a:pt x="1647772" y="4629828"/>
                    <a:pt x="1649541" y="4639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2556212" y="-2503166"/>
              <a:ext cx="696265" cy="748072"/>
            </a:xfrm>
            <a:custGeom>
              <a:rect b="b" l="l" r="r" t="t"/>
              <a:pathLst>
                <a:path extrusionOk="0" h="748072" w="696265">
                  <a:moveTo>
                    <a:pt x="696266" y="591359"/>
                  </a:moveTo>
                  <a:cubicBezTo>
                    <a:pt x="623037" y="572328"/>
                    <a:pt x="546402" y="569440"/>
                    <a:pt x="471601" y="587159"/>
                  </a:cubicBezTo>
                  <a:cubicBezTo>
                    <a:pt x="355927" y="606716"/>
                    <a:pt x="217460" y="650291"/>
                    <a:pt x="144886" y="748072"/>
                  </a:cubicBezTo>
                  <a:cubicBezTo>
                    <a:pt x="141087" y="732060"/>
                    <a:pt x="137157" y="716047"/>
                    <a:pt x="133358" y="700035"/>
                  </a:cubicBezTo>
                  <a:cubicBezTo>
                    <a:pt x="131393" y="691635"/>
                    <a:pt x="129297" y="683497"/>
                    <a:pt x="127332" y="675097"/>
                  </a:cubicBezTo>
                  <a:cubicBezTo>
                    <a:pt x="124188" y="662235"/>
                    <a:pt x="121175" y="649503"/>
                    <a:pt x="118031" y="636772"/>
                  </a:cubicBezTo>
                  <a:cubicBezTo>
                    <a:pt x="108861" y="598447"/>
                    <a:pt x="99560" y="560122"/>
                    <a:pt x="90390" y="521665"/>
                  </a:cubicBezTo>
                  <a:cubicBezTo>
                    <a:pt x="63797" y="411809"/>
                    <a:pt x="37335" y="301952"/>
                    <a:pt x="10873" y="192095"/>
                  </a:cubicBezTo>
                  <a:cubicBezTo>
                    <a:pt x="10742" y="191570"/>
                    <a:pt x="10611" y="191045"/>
                    <a:pt x="10480" y="190520"/>
                  </a:cubicBezTo>
                  <a:cubicBezTo>
                    <a:pt x="7467" y="178314"/>
                    <a:pt x="4585" y="166108"/>
                    <a:pt x="1703" y="153901"/>
                  </a:cubicBezTo>
                  <a:cubicBezTo>
                    <a:pt x="1048" y="151539"/>
                    <a:pt x="524" y="149176"/>
                    <a:pt x="0" y="146814"/>
                  </a:cubicBezTo>
                  <a:cubicBezTo>
                    <a:pt x="3406" y="143926"/>
                    <a:pt x="6943" y="141039"/>
                    <a:pt x="10611" y="138414"/>
                  </a:cubicBezTo>
                  <a:cubicBezTo>
                    <a:pt x="157331" y="20945"/>
                    <a:pt x="349639" y="-14887"/>
                    <a:pt x="534350" y="5326"/>
                  </a:cubicBezTo>
                  <a:cubicBezTo>
                    <a:pt x="542472" y="6245"/>
                    <a:pt x="550463" y="7163"/>
                    <a:pt x="558585" y="8345"/>
                  </a:cubicBezTo>
                  <a:cubicBezTo>
                    <a:pt x="561336" y="19763"/>
                    <a:pt x="564087" y="31182"/>
                    <a:pt x="566707" y="42732"/>
                  </a:cubicBezTo>
                  <a:cubicBezTo>
                    <a:pt x="567231" y="44832"/>
                    <a:pt x="567755" y="46932"/>
                    <a:pt x="568279" y="49032"/>
                  </a:cubicBezTo>
                  <a:cubicBezTo>
                    <a:pt x="596444" y="168470"/>
                    <a:pt x="624478" y="287777"/>
                    <a:pt x="652774" y="407215"/>
                  </a:cubicBezTo>
                  <a:cubicBezTo>
                    <a:pt x="659324" y="435302"/>
                    <a:pt x="666005" y="463390"/>
                    <a:pt x="672555" y="491478"/>
                  </a:cubicBezTo>
                  <a:cubicBezTo>
                    <a:pt x="675568" y="504078"/>
                    <a:pt x="678581" y="516546"/>
                    <a:pt x="681463" y="529147"/>
                  </a:cubicBezTo>
                  <a:cubicBezTo>
                    <a:pt x="683035" y="535840"/>
                    <a:pt x="684738" y="542665"/>
                    <a:pt x="686310" y="549490"/>
                  </a:cubicBezTo>
                  <a:cubicBezTo>
                    <a:pt x="689585" y="563403"/>
                    <a:pt x="692860" y="577447"/>
                    <a:pt x="696266" y="5913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4097677" y="3308864"/>
              <a:ext cx="223826" cy="363642"/>
            </a:xfrm>
            <a:custGeom>
              <a:rect b="b" l="l" r="r" t="t"/>
              <a:pathLst>
                <a:path extrusionOk="0" h="363642" w="223826">
                  <a:moveTo>
                    <a:pt x="223827" y="0"/>
                  </a:moveTo>
                  <a:cubicBezTo>
                    <a:pt x="223067" y="8768"/>
                    <a:pt x="222307" y="17535"/>
                    <a:pt x="221560" y="26210"/>
                  </a:cubicBezTo>
                  <a:cubicBezTo>
                    <a:pt x="217604" y="73579"/>
                    <a:pt x="213569" y="120856"/>
                    <a:pt x="209535" y="168132"/>
                  </a:cubicBezTo>
                  <a:cubicBezTo>
                    <a:pt x="206089" y="214476"/>
                    <a:pt x="203221" y="260834"/>
                    <a:pt x="199526" y="307100"/>
                  </a:cubicBezTo>
                  <a:cubicBezTo>
                    <a:pt x="195911" y="326393"/>
                    <a:pt x="203312" y="363643"/>
                    <a:pt x="175475" y="363643"/>
                  </a:cubicBezTo>
                  <a:cubicBezTo>
                    <a:pt x="175055" y="363643"/>
                    <a:pt x="174545" y="363643"/>
                    <a:pt x="174125" y="363643"/>
                  </a:cubicBezTo>
                  <a:cubicBezTo>
                    <a:pt x="162597" y="361109"/>
                    <a:pt x="158314" y="352434"/>
                    <a:pt x="157383" y="341146"/>
                  </a:cubicBezTo>
                  <a:cubicBezTo>
                    <a:pt x="112804" y="251568"/>
                    <a:pt x="63679" y="164339"/>
                    <a:pt x="13126" y="77871"/>
                  </a:cubicBezTo>
                  <a:cubicBezTo>
                    <a:pt x="8751" y="70455"/>
                    <a:pt x="4375" y="63039"/>
                    <a:pt x="0" y="55624"/>
                  </a:cubicBezTo>
                  <a:cubicBezTo>
                    <a:pt x="69050" y="23677"/>
                    <a:pt x="146943" y="10277"/>
                    <a:pt x="223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3106411" y="-1778902"/>
              <a:ext cx="1109439" cy="4467083"/>
            </a:xfrm>
            <a:custGeom>
              <a:rect b="b" l="l" r="r" t="t"/>
              <a:pathLst>
                <a:path extrusionOk="0" h="4467083" w="1109439">
                  <a:moveTo>
                    <a:pt x="1109115" y="4451662"/>
                  </a:moveTo>
                  <a:cubicBezTo>
                    <a:pt x="1110791" y="4458487"/>
                    <a:pt x="1105748" y="4465482"/>
                    <a:pt x="1099106" y="4466834"/>
                  </a:cubicBezTo>
                  <a:cubicBezTo>
                    <a:pt x="1098268" y="4467005"/>
                    <a:pt x="1097429" y="4467084"/>
                    <a:pt x="1096578" y="4467084"/>
                  </a:cubicBezTo>
                  <a:cubicBezTo>
                    <a:pt x="1090526" y="4467084"/>
                    <a:pt x="1085390" y="4462700"/>
                    <a:pt x="1083963" y="4456715"/>
                  </a:cubicBezTo>
                  <a:cubicBezTo>
                    <a:pt x="1037195" y="4265418"/>
                    <a:pt x="990428" y="4074106"/>
                    <a:pt x="943661" y="3882809"/>
                  </a:cubicBezTo>
                  <a:cubicBezTo>
                    <a:pt x="895126" y="3683833"/>
                    <a:pt x="846512" y="3484949"/>
                    <a:pt x="797897" y="3285974"/>
                  </a:cubicBezTo>
                  <a:cubicBezTo>
                    <a:pt x="751209" y="3094755"/>
                    <a:pt x="704442" y="2903536"/>
                    <a:pt x="657767" y="2712239"/>
                  </a:cubicBezTo>
                  <a:cubicBezTo>
                    <a:pt x="614196" y="2533908"/>
                    <a:pt x="570625" y="2355592"/>
                    <a:pt x="527055" y="2177262"/>
                  </a:cubicBezTo>
                  <a:cubicBezTo>
                    <a:pt x="481218" y="1989757"/>
                    <a:pt x="435368" y="1802239"/>
                    <a:pt x="389609" y="1614643"/>
                  </a:cubicBezTo>
                  <a:cubicBezTo>
                    <a:pt x="341074" y="1415838"/>
                    <a:pt x="292460" y="1216954"/>
                    <a:pt x="243845" y="1018149"/>
                  </a:cubicBezTo>
                  <a:cubicBezTo>
                    <a:pt x="195899" y="821536"/>
                    <a:pt x="147875" y="624844"/>
                    <a:pt x="99929" y="428139"/>
                  </a:cubicBezTo>
                  <a:cubicBezTo>
                    <a:pt x="83698" y="361647"/>
                    <a:pt x="67467" y="295156"/>
                    <a:pt x="51315" y="228572"/>
                  </a:cubicBezTo>
                  <a:cubicBezTo>
                    <a:pt x="41647" y="188790"/>
                    <a:pt x="31966" y="148930"/>
                    <a:pt x="22377" y="109069"/>
                  </a:cubicBezTo>
                  <a:cubicBezTo>
                    <a:pt x="17923" y="90615"/>
                    <a:pt x="13456" y="72161"/>
                    <a:pt x="9093" y="53694"/>
                  </a:cubicBezTo>
                  <a:cubicBezTo>
                    <a:pt x="7154" y="45347"/>
                    <a:pt x="5229" y="37012"/>
                    <a:pt x="3290" y="28665"/>
                  </a:cubicBezTo>
                  <a:cubicBezTo>
                    <a:pt x="2111" y="23441"/>
                    <a:pt x="604" y="18047"/>
                    <a:pt x="172" y="12731"/>
                  </a:cubicBezTo>
                  <a:cubicBezTo>
                    <a:pt x="-915" y="6995"/>
                    <a:pt x="3290" y="1273"/>
                    <a:pt x="8831" y="262"/>
                  </a:cubicBezTo>
                  <a:cubicBezTo>
                    <a:pt x="14137" y="-919"/>
                    <a:pt x="19010" y="2034"/>
                    <a:pt x="20857" y="6247"/>
                  </a:cubicBezTo>
                  <a:cubicBezTo>
                    <a:pt x="23883" y="13072"/>
                    <a:pt x="25403" y="20737"/>
                    <a:pt x="27250" y="27904"/>
                  </a:cubicBezTo>
                  <a:cubicBezTo>
                    <a:pt x="30446" y="40372"/>
                    <a:pt x="33564" y="52933"/>
                    <a:pt x="36760" y="65402"/>
                  </a:cubicBezTo>
                  <a:cubicBezTo>
                    <a:pt x="42983" y="90431"/>
                    <a:pt x="49127" y="115539"/>
                    <a:pt x="55349" y="140569"/>
                  </a:cubicBezTo>
                  <a:cubicBezTo>
                    <a:pt x="65607" y="182031"/>
                    <a:pt x="75785" y="223585"/>
                    <a:pt x="85964" y="265126"/>
                  </a:cubicBezTo>
                  <a:cubicBezTo>
                    <a:pt x="111116" y="367685"/>
                    <a:pt x="136268" y="470244"/>
                    <a:pt x="161328" y="572895"/>
                  </a:cubicBezTo>
                  <a:cubicBezTo>
                    <a:pt x="205240" y="752314"/>
                    <a:pt x="249059" y="931813"/>
                    <a:pt x="292971" y="1111245"/>
                  </a:cubicBezTo>
                  <a:cubicBezTo>
                    <a:pt x="338729" y="1298172"/>
                    <a:pt x="384395" y="1485086"/>
                    <a:pt x="430075" y="1672091"/>
                  </a:cubicBezTo>
                  <a:cubicBezTo>
                    <a:pt x="479279" y="1873679"/>
                    <a:pt x="528404" y="2075345"/>
                    <a:pt x="577778" y="2276841"/>
                  </a:cubicBezTo>
                  <a:cubicBezTo>
                    <a:pt x="626811" y="2476828"/>
                    <a:pt x="675596" y="2676893"/>
                    <a:pt x="724472" y="2876958"/>
                  </a:cubicBezTo>
                  <a:cubicBezTo>
                    <a:pt x="770401" y="3065315"/>
                    <a:pt x="816486" y="3253660"/>
                    <a:pt x="862507" y="3442017"/>
                  </a:cubicBezTo>
                  <a:cubicBezTo>
                    <a:pt x="907676" y="3626910"/>
                    <a:pt x="952844" y="3811816"/>
                    <a:pt x="998013" y="3996708"/>
                  </a:cubicBezTo>
                  <a:cubicBezTo>
                    <a:pt x="1035086" y="4148355"/>
                    <a:pt x="1072094" y="4300055"/>
                    <a:pt x="1109115" y="4451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2883335" y="-1713014"/>
              <a:ext cx="1100352" cy="4466545"/>
            </a:xfrm>
            <a:custGeom>
              <a:rect b="b" l="l" r="r" t="t"/>
              <a:pathLst>
                <a:path extrusionOk="0" h="4466545" w="1100352">
                  <a:moveTo>
                    <a:pt x="1074971" y="4456636"/>
                  </a:moveTo>
                  <a:cubicBezTo>
                    <a:pt x="1049911" y="4353237"/>
                    <a:pt x="1024837" y="4249746"/>
                    <a:pt x="999777" y="4146334"/>
                  </a:cubicBezTo>
                  <a:cubicBezTo>
                    <a:pt x="977061" y="4052962"/>
                    <a:pt x="954267" y="3959577"/>
                    <a:pt x="931814" y="3866127"/>
                  </a:cubicBezTo>
                  <a:cubicBezTo>
                    <a:pt x="909688" y="3774015"/>
                    <a:pt x="887064" y="3681982"/>
                    <a:pt x="864860" y="3589871"/>
                  </a:cubicBezTo>
                  <a:cubicBezTo>
                    <a:pt x="840887" y="3490843"/>
                    <a:pt x="816835" y="3391906"/>
                    <a:pt x="792862" y="3292891"/>
                  </a:cubicBezTo>
                  <a:cubicBezTo>
                    <a:pt x="745754" y="3098640"/>
                    <a:pt x="698660" y="2904389"/>
                    <a:pt x="651552" y="2710138"/>
                  </a:cubicBezTo>
                  <a:cubicBezTo>
                    <a:pt x="606973" y="2526427"/>
                    <a:pt x="562394" y="2342702"/>
                    <a:pt x="517893" y="2159070"/>
                  </a:cubicBezTo>
                  <a:cubicBezTo>
                    <a:pt x="470956" y="1965318"/>
                    <a:pt x="423940" y="1771579"/>
                    <a:pt x="377002" y="1577827"/>
                  </a:cubicBezTo>
                  <a:cubicBezTo>
                    <a:pt x="329567" y="1381975"/>
                    <a:pt x="282040" y="1186202"/>
                    <a:pt x="234592" y="990442"/>
                  </a:cubicBezTo>
                  <a:cubicBezTo>
                    <a:pt x="189004" y="802504"/>
                    <a:pt x="143494" y="614580"/>
                    <a:pt x="98077" y="426564"/>
                  </a:cubicBezTo>
                  <a:cubicBezTo>
                    <a:pt x="80916" y="355767"/>
                    <a:pt x="63755" y="284905"/>
                    <a:pt x="46764" y="214030"/>
                  </a:cubicBezTo>
                  <a:cubicBezTo>
                    <a:pt x="37096" y="173749"/>
                    <a:pt x="27415" y="133376"/>
                    <a:pt x="17826" y="93095"/>
                  </a:cubicBezTo>
                  <a:cubicBezTo>
                    <a:pt x="13542" y="75311"/>
                    <a:pt x="9416" y="57527"/>
                    <a:pt x="5289" y="39755"/>
                  </a:cubicBezTo>
                  <a:cubicBezTo>
                    <a:pt x="4621" y="36802"/>
                    <a:pt x="3940" y="33770"/>
                    <a:pt x="3272" y="30817"/>
                  </a:cubicBezTo>
                  <a:cubicBezTo>
                    <a:pt x="2433" y="26775"/>
                    <a:pt x="1333" y="22732"/>
                    <a:pt x="744" y="18598"/>
                  </a:cubicBezTo>
                  <a:cubicBezTo>
                    <a:pt x="75" y="13873"/>
                    <a:pt x="-933" y="8911"/>
                    <a:pt x="1831" y="4606"/>
                  </a:cubicBezTo>
                  <a:cubicBezTo>
                    <a:pt x="4608" y="223"/>
                    <a:pt x="10071" y="-1379"/>
                    <a:pt x="14617" y="1325"/>
                  </a:cubicBezTo>
                  <a:cubicBezTo>
                    <a:pt x="19752" y="4186"/>
                    <a:pt x="21429" y="10421"/>
                    <a:pt x="22948" y="15736"/>
                  </a:cubicBezTo>
                  <a:cubicBezTo>
                    <a:pt x="26066" y="27536"/>
                    <a:pt x="29171" y="39243"/>
                    <a:pt x="32118" y="51043"/>
                  </a:cubicBezTo>
                  <a:cubicBezTo>
                    <a:pt x="38511" y="76322"/>
                    <a:pt x="44733" y="101692"/>
                    <a:pt x="50956" y="127063"/>
                  </a:cubicBezTo>
                  <a:cubicBezTo>
                    <a:pt x="61135" y="168184"/>
                    <a:pt x="71143" y="209226"/>
                    <a:pt x="81151" y="250360"/>
                  </a:cubicBezTo>
                  <a:cubicBezTo>
                    <a:pt x="103775" y="343141"/>
                    <a:pt x="126320" y="435935"/>
                    <a:pt x="148865" y="528808"/>
                  </a:cubicBezTo>
                  <a:cubicBezTo>
                    <a:pt x="195633" y="721116"/>
                    <a:pt x="242321" y="913516"/>
                    <a:pt x="288918" y="1105916"/>
                  </a:cubicBezTo>
                  <a:cubicBezTo>
                    <a:pt x="335514" y="1298067"/>
                    <a:pt x="382111" y="1490126"/>
                    <a:pt x="428708" y="1682263"/>
                  </a:cubicBezTo>
                  <a:cubicBezTo>
                    <a:pt x="476235" y="1878286"/>
                    <a:pt x="523840" y="2074308"/>
                    <a:pt x="571367" y="2270331"/>
                  </a:cubicBezTo>
                  <a:cubicBezTo>
                    <a:pt x="619313" y="2468453"/>
                    <a:pt x="667338" y="2666668"/>
                    <a:pt x="715454" y="2864804"/>
                  </a:cubicBezTo>
                  <a:cubicBezTo>
                    <a:pt x="738589" y="2960118"/>
                    <a:pt x="761710" y="3055511"/>
                    <a:pt x="784845" y="3150917"/>
                  </a:cubicBezTo>
                  <a:cubicBezTo>
                    <a:pt x="805543" y="3236545"/>
                    <a:pt x="826149" y="3322081"/>
                    <a:pt x="847083" y="3407617"/>
                  </a:cubicBezTo>
                  <a:cubicBezTo>
                    <a:pt x="871724" y="3508404"/>
                    <a:pt x="895959" y="3609283"/>
                    <a:pt x="920430" y="3710162"/>
                  </a:cubicBezTo>
                  <a:cubicBezTo>
                    <a:pt x="943303" y="3804636"/>
                    <a:pt x="966267" y="3899189"/>
                    <a:pt x="989153" y="3993663"/>
                  </a:cubicBezTo>
                  <a:cubicBezTo>
                    <a:pt x="1026082" y="4146032"/>
                    <a:pt x="1063089" y="4298309"/>
                    <a:pt x="1100018" y="4450599"/>
                  </a:cubicBezTo>
                  <a:cubicBezTo>
                    <a:pt x="1101616" y="4457423"/>
                    <a:pt x="1097333" y="4464498"/>
                    <a:pt x="1090508" y="4466191"/>
                  </a:cubicBezTo>
                  <a:cubicBezTo>
                    <a:pt x="1089512" y="4466441"/>
                    <a:pt x="1088529" y="4466545"/>
                    <a:pt x="1087547" y="4466545"/>
                  </a:cubicBezTo>
                  <a:cubicBezTo>
                    <a:pt x="1081783" y="4466519"/>
                    <a:pt x="1076412" y="4462464"/>
                    <a:pt x="1074971" y="44566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2701150" y="-1927802"/>
              <a:ext cx="566745" cy="199430"/>
            </a:xfrm>
            <a:custGeom>
              <a:rect b="b" l="l" r="r" t="t"/>
              <a:pathLst>
                <a:path extrusionOk="0" h="199430" w="566745">
                  <a:moveTo>
                    <a:pt x="560432" y="54898"/>
                  </a:moveTo>
                  <a:cubicBezTo>
                    <a:pt x="562541" y="63915"/>
                    <a:pt x="564637" y="72853"/>
                    <a:pt x="566746" y="81778"/>
                  </a:cubicBezTo>
                  <a:cubicBezTo>
                    <a:pt x="372695" y="66107"/>
                    <a:pt x="170064" y="93065"/>
                    <a:pt x="6471" y="199431"/>
                  </a:cubicBezTo>
                  <a:cubicBezTo>
                    <a:pt x="4284" y="190663"/>
                    <a:pt x="2188" y="181817"/>
                    <a:pt x="79" y="173049"/>
                  </a:cubicBezTo>
                  <a:cubicBezTo>
                    <a:pt x="79" y="172971"/>
                    <a:pt x="0" y="172800"/>
                    <a:pt x="0" y="172708"/>
                  </a:cubicBezTo>
                  <a:cubicBezTo>
                    <a:pt x="72587" y="74861"/>
                    <a:pt x="211041" y="31378"/>
                    <a:pt x="326610" y="11834"/>
                  </a:cubicBezTo>
                  <a:cubicBezTo>
                    <a:pt x="401476" y="-5950"/>
                    <a:pt x="478098" y="-2997"/>
                    <a:pt x="551275" y="16048"/>
                  </a:cubicBezTo>
                  <a:cubicBezTo>
                    <a:pt x="554301" y="29015"/>
                    <a:pt x="557406" y="41917"/>
                    <a:pt x="560432" y="548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2487139" y="-2890013"/>
              <a:ext cx="633892" cy="564387"/>
            </a:xfrm>
            <a:custGeom>
              <a:rect b="b" l="l" r="r" t="t"/>
              <a:pathLst>
                <a:path extrusionOk="0" h="564387" w="633892">
                  <a:moveTo>
                    <a:pt x="627670" y="395166"/>
                  </a:moveTo>
                  <a:cubicBezTo>
                    <a:pt x="629779" y="403933"/>
                    <a:pt x="631875" y="412780"/>
                    <a:pt x="633893" y="421547"/>
                  </a:cubicBezTo>
                  <a:cubicBezTo>
                    <a:pt x="440772" y="378825"/>
                    <a:pt x="222749" y="429895"/>
                    <a:pt x="76474" y="564387"/>
                  </a:cubicBezTo>
                  <a:cubicBezTo>
                    <a:pt x="74457" y="556552"/>
                    <a:pt x="72610" y="548716"/>
                    <a:pt x="70749" y="540788"/>
                  </a:cubicBezTo>
                  <a:cubicBezTo>
                    <a:pt x="70160" y="538426"/>
                    <a:pt x="69570" y="536063"/>
                    <a:pt x="69072" y="533714"/>
                  </a:cubicBezTo>
                  <a:cubicBezTo>
                    <a:pt x="68234" y="530341"/>
                    <a:pt x="67396" y="526889"/>
                    <a:pt x="66636" y="523516"/>
                  </a:cubicBezTo>
                  <a:cubicBezTo>
                    <a:pt x="49645" y="453402"/>
                    <a:pt x="32733" y="383366"/>
                    <a:pt x="15913" y="313252"/>
                  </a:cubicBezTo>
                  <a:cubicBezTo>
                    <a:pt x="13555" y="298251"/>
                    <a:pt x="10777" y="283340"/>
                    <a:pt x="8433" y="268247"/>
                  </a:cubicBezTo>
                  <a:cubicBezTo>
                    <a:pt x="6913" y="258718"/>
                    <a:pt x="5747" y="249110"/>
                    <a:pt x="4227" y="239503"/>
                  </a:cubicBezTo>
                  <a:cubicBezTo>
                    <a:pt x="2800" y="230407"/>
                    <a:pt x="1450" y="221298"/>
                    <a:pt x="520" y="212111"/>
                  </a:cubicBezTo>
                  <a:cubicBezTo>
                    <a:pt x="520" y="211940"/>
                    <a:pt x="442" y="211770"/>
                    <a:pt x="442" y="211599"/>
                  </a:cubicBezTo>
                  <a:cubicBezTo>
                    <a:pt x="101" y="206966"/>
                    <a:pt x="-148" y="202411"/>
                    <a:pt x="101" y="197778"/>
                  </a:cubicBezTo>
                  <a:cubicBezTo>
                    <a:pt x="271" y="195665"/>
                    <a:pt x="350" y="193565"/>
                    <a:pt x="520" y="191452"/>
                  </a:cubicBezTo>
                  <a:lnTo>
                    <a:pt x="520" y="191373"/>
                  </a:lnTo>
                  <a:cubicBezTo>
                    <a:pt x="690" y="189181"/>
                    <a:pt x="939" y="187081"/>
                    <a:pt x="1188" y="184968"/>
                  </a:cubicBezTo>
                  <a:cubicBezTo>
                    <a:pt x="1188" y="184890"/>
                    <a:pt x="1188" y="184719"/>
                    <a:pt x="1267" y="184627"/>
                  </a:cubicBezTo>
                  <a:cubicBezTo>
                    <a:pt x="2354" y="178563"/>
                    <a:pt x="3952" y="172906"/>
                    <a:pt x="5813" y="167092"/>
                  </a:cubicBezTo>
                  <a:cubicBezTo>
                    <a:pt x="5734" y="167604"/>
                    <a:pt x="5564" y="168103"/>
                    <a:pt x="5393" y="168693"/>
                  </a:cubicBezTo>
                  <a:cubicBezTo>
                    <a:pt x="6743" y="164309"/>
                    <a:pt x="8419" y="160096"/>
                    <a:pt x="9847" y="155804"/>
                  </a:cubicBezTo>
                  <a:cubicBezTo>
                    <a:pt x="97840" y="13398"/>
                    <a:pt x="382137" y="-47358"/>
                    <a:pt x="518154" y="41721"/>
                  </a:cubicBezTo>
                  <a:cubicBezTo>
                    <a:pt x="518495" y="41971"/>
                    <a:pt x="518744" y="42233"/>
                    <a:pt x="518992" y="42483"/>
                  </a:cubicBezTo>
                  <a:cubicBezTo>
                    <a:pt x="519412" y="42824"/>
                    <a:pt x="519923" y="43244"/>
                    <a:pt x="520342" y="43664"/>
                  </a:cubicBezTo>
                  <a:cubicBezTo>
                    <a:pt x="521599" y="44675"/>
                    <a:pt x="522870" y="45685"/>
                    <a:pt x="524049" y="46788"/>
                  </a:cubicBezTo>
                  <a:cubicBezTo>
                    <a:pt x="524128" y="46788"/>
                    <a:pt x="524128" y="46788"/>
                    <a:pt x="524128" y="46958"/>
                  </a:cubicBezTo>
                  <a:cubicBezTo>
                    <a:pt x="524206" y="46958"/>
                    <a:pt x="524298" y="47037"/>
                    <a:pt x="524377" y="47129"/>
                  </a:cubicBezTo>
                  <a:cubicBezTo>
                    <a:pt x="526145" y="48140"/>
                    <a:pt x="527822" y="49662"/>
                    <a:pt x="529250" y="51513"/>
                  </a:cubicBezTo>
                  <a:cubicBezTo>
                    <a:pt x="529328" y="51513"/>
                    <a:pt x="529328" y="51592"/>
                    <a:pt x="529420" y="51762"/>
                  </a:cubicBezTo>
                  <a:cubicBezTo>
                    <a:pt x="529499" y="51762"/>
                    <a:pt x="529499" y="51762"/>
                    <a:pt x="529499" y="51841"/>
                  </a:cubicBezTo>
                  <a:cubicBezTo>
                    <a:pt x="531018" y="53193"/>
                    <a:pt x="532446" y="54623"/>
                    <a:pt x="533782" y="56054"/>
                  </a:cubicBezTo>
                  <a:lnTo>
                    <a:pt x="533861" y="56054"/>
                  </a:lnTo>
                  <a:cubicBezTo>
                    <a:pt x="534110" y="56395"/>
                    <a:pt x="534451" y="56723"/>
                    <a:pt x="534699" y="57065"/>
                  </a:cubicBezTo>
                  <a:cubicBezTo>
                    <a:pt x="535708" y="58587"/>
                    <a:pt x="536717" y="60097"/>
                    <a:pt x="537647" y="61698"/>
                  </a:cubicBezTo>
                  <a:cubicBezTo>
                    <a:pt x="537647" y="61777"/>
                    <a:pt x="537726" y="61868"/>
                    <a:pt x="537896" y="62039"/>
                  </a:cubicBezTo>
                  <a:cubicBezTo>
                    <a:pt x="537896" y="62039"/>
                    <a:pt x="537896" y="62118"/>
                    <a:pt x="537974" y="62118"/>
                  </a:cubicBezTo>
                  <a:cubicBezTo>
                    <a:pt x="541171" y="66160"/>
                    <a:pt x="543948" y="70373"/>
                    <a:pt x="546555" y="74757"/>
                  </a:cubicBezTo>
                  <a:cubicBezTo>
                    <a:pt x="564725" y="105260"/>
                    <a:pt x="570528" y="142850"/>
                    <a:pt x="576672" y="179088"/>
                  </a:cubicBezTo>
                  <a:cubicBezTo>
                    <a:pt x="592484" y="246000"/>
                    <a:pt x="608295" y="313082"/>
                    <a:pt x="624107" y="379993"/>
                  </a:cubicBezTo>
                  <a:cubicBezTo>
                    <a:pt x="624867" y="383366"/>
                    <a:pt x="625705" y="386740"/>
                    <a:pt x="626465" y="390113"/>
                  </a:cubicBezTo>
                  <a:lnTo>
                    <a:pt x="626386" y="390113"/>
                  </a:lnTo>
                  <a:cubicBezTo>
                    <a:pt x="626635" y="391373"/>
                    <a:pt x="626897" y="392646"/>
                    <a:pt x="627055" y="393906"/>
                  </a:cubicBezTo>
                  <a:cubicBezTo>
                    <a:pt x="627133" y="393906"/>
                    <a:pt x="627133" y="393906"/>
                    <a:pt x="627055" y="393985"/>
                  </a:cubicBezTo>
                  <a:cubicBezTo>
                    <a:pt x="627225" y="394405"/>
                    <a:pt x="627395" y="394746"/>
                    <a:pt x="627474" y="395166"/>
                  </a:cubicBezTo>
                  <a:cubicBezTo>
                    <a:pt x="627592" y="395166"/>
                    <a:pt x="627592" y="395166"/>
                    <a:pt x="627670" y="395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4"/>
          <p:cNvSpPr txBox="1"/>
          <p:nvPr>
            <p:ph type="title"/>
          </p:nvPr>
        </p:nvSpPr>
        <p:spPr>
          <a:xfrm>
            <a:off x="1935125" y="1112625"/>
            <a:ext cx="5273700" cy="179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solidFill>
          <a:schemeClr val="lt2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5"/>
          <p:cNvGrpSpPr/>
          <p:nvPr/>
        </p:nvGrpSpPr>
        <p:grpSpPr>
          <a:xfrm rot="-610912">
            <a:off x="8441321" y="-455773"/>
            <a:ext cx="2003691" cy="2694440"/>
            <a:chOff x="16880120" y="-910586"/>
            <a:chExt cx="4006778" cy="5388068"/>
          </a:xfrm>
        </p:grpSpPr>
        <p:sp>
          <p:nvSpPr>
            <p:cNvPr id="283" name="Google Shape;283;p5"/>
            <p:cNvSpPr/>
            <p:nvPr/>
          </p:nvSpPr>
          <p:spPr>
            <a:xfrm>
              <a:off x="16884405" y="-910586"/>
              <a:ext cx="4002494" cy="5388068"/>
            </a:xfrm>
            <a:custGeom>
              <a:rect b="b" l="l" r="r" t="t"/>
              <a:pathLst>
                <a:path extrusionOk="0" h="5388068" w="4002494">
                  <a:moveTo>
                    <a:pt x="3980049" y="5193005"/>
                  </a:moveTo>
                  <a:cubicBezTo>
                    <a:pt x="3972369" y="5062388"/>
                    <a:pt x="3993093" y="4908838"/>
                    <a:pt x="3984551" y="4749729"/>
                  </a:cubicBezTo>
                  <a:cubicBezTo>
                    <a:pt x="3963581" y="4381283"/>
                    <a:pt x="3975547" y="4648951"/>
                    <a:pt x="3975547" y="4285796"/>
                  </a:cubicBezTo>
                  <a:cubicBezTo>
                    <a:pt x="3976355" y="3876712"/>
                    <a:pt x="3921542" y="3617665"/>
                    <a:pt x="3940983" y="2956443"/>
                  </a:cubicBezTo>
                  <a:cubicBezTo>
                    <a:pt x="3948243" y="2801493"/>
                    <a:pt x="3951108" y="2883381"/>
                    <a:pt x="3930148" y="2513867"/>
                  </a:cubicBezTo>
                  <a:cubicBezTo>
                    <a:pt x="3893807" y="1990309"/>
                    <a:pt x="3890285" y="6738"/>
                    <a:pt x="3851402" y="5779"/>
                  </a:cubicBezTo>
                  <a:cubicBezTo>
                    <a:pt x="3522514" y="-3273"/>
                    <a:pt x="3143930" y="12740"/>
                    <a:pt x="3145976" y="12740"/>
                  </a:cubicBezTo>
                  <a:cubicBezTo>
                    <a:pt x="2774974" y="12740"/>
                    <a:pt x="3118715" y="-23694"/>
                    <a:pt x="2666350" y="26663"/>
                  </a:cubicBezTo>
                  <a:cubicBezTo>
                    <a:pt x="2465290" y="48937"/>
                    <a:pt x="1969508" y="21329"/>
                    <a:pt x="1946189" y="19928"/>
                  </a:cubicBezTo>
                  <a:cubicBezTo>
                    <a:pt x="1927577" y="21318"/>
                    <a:pt x="1509722" y="54045"/>
                    <a:pt x="1466358" y="50328"/>
                  </a:cubicBezTo>
                  <a:cubicBezTo>
                    <a:pt x="1038637" y="13861"/>
                    <a:pt x="216304" y="70026"/>
                    <a:pt x="267379" y="66125"/>
                  </a:cubicBezTo>
                  <a:cubicBezTo>
                    <a:pt x="254088" y="66125"/>
                    <a:pt x="36872" y="61944"/>
                    <a:pt x="38919" y="62181"/>
                  </a:cubicBezTo>
                  <a:cubicBezTo>
                    <a:pt x="37540" y="62181"/>
                    <a:pt x="36463" y="706787"/>
                    <a:pt x="36463" y="1180581"/>
                  </a:cubicBezTo>
                  <a:cubicBezTo>
                    <a:pt x="36420" y="1181378"/>
                    <a:pt x="11033" y="1565687"/>
                    <a:pt x="8847" y="1739194"/>
                  </a:cubicBezTo>
                  <a:cubicBezTo>
                    <a:pt x="8847" y="1761015"/>
                    <a:pt x="35849" y="2016937"/>
                    <a:pt x="32370" y="2050882"/>
                  </a:cubicBezTo>
                  <a:cubicBezTo>
                    <a:pt x="-13212" y="2502994"/>
                    <a:pt x="57262" y="2948921"/>
                    <a:pt x="15395" y="3850429"/>
                  </a:cubicBezTo>
                  <a:cubicBezTo>
                    <a:pt x="-1160" y="4173271"/>
                    <a:pt x="21082" y="4125231"/>
                    <a:pt x="15600" y="4293005"/>
                  </a:cubicBezTo>
                  <a:cubicBezTo>
                    <a:pt x="-11963" y="5054650"/>
                    <a:pt x="3332" y="4660223"/>
                    <a:pt x="13553" y="5151700"/>
                  </a:cubicBezTo>
                  <a:cubicBezTo>
                    <a:pt x="18034" y="5361209"/>
                    <a:pt x="9482" y="5370315"/>
                    <a:pt x="22956" y="5370552"/>
                  </a:cubicBezTo>
                  <a:cubicBezTo>
                    <a:pt x="886057" y="5383731"/>
                    <a:pt x="1626682" y="5391835"/>
                    <a:pt x="2748758" y="5371942"/>
                  </a:cubicBezTo>
                  <a:cubicBezTo>
                    <a:pt x="3194025" y="5363354"/>
                    <a:pt x="3200369" y="5391436"/>
                    <a:pt x="3248019" y="5387729"/>
                  </a:cubicBezTo>
                  <a:cubicBezTo>
                    <a:pt x="4154311" y="5318557"/>
                    <a:pt x="4000708" y="5500049"/>
                    <a:pt x="3980049" y="5193005"/>
                  </a:cubicBezTo>
                  <a:close/>
                  <a:moveTo>
                    <a:pt x="216864" y="606634"/>
                  </a:moveTo>
                  <a:cubicBezTo>
                    <a:pt x="179026" y="591321"/>
                    <a:pt x="158982" y="540264"/>
                    <a:pt x="175342" y="498711"/>
                  </a:cubicBezTo>
                  <a:cubicBezTo>
                    <a:pt x="202754" y="428386"/>
                    <a:pt x="297042" y="435822"/>
                    <a:pt x="321578" y="503819"/>
                  </a:cubicBezTo>
                  <a:cubicBezTo>
                    <a:pt x="345716" y="561848"/>
                    <a:pt x="286605" y="635180"/>
                    <a:pt x="216864" y="606634"/>
                  </a:cubicBezTo>
                  <a:close/>
                  <a:moveTo>
                    <a:pt x="209701" y="1047593"/>
                  </a:moveTo>
                  <a:cubicBezTo>
                    <a:pt x="179435" y="1031342"/>
                    <a:pt x="163678" y="990964"/>
                    <a:pt x="172477" y="954530"/>
                  </a:cubicBezTo>
                  <a:cubicBezTo>
                    <a:pt x="191908" y="874927"/>
                    <a:pt x="295814" y="874690"/>
                    <a:pt x="322397" y="948496"/>
                  </a:cubicBezTo>
                  <a:cubicBezTo>
                    <a:pt x="348172" y="1010221"/>
                    <a:pt x="280272" y="1085654"/>
                    <a:pt x="209701" y="1047593"/>
                  </a:cubicBezTo>
                  <a:close/>
                  <a:moveTo>
                    <a:pt x="218501" y="1496203"/>
                  </a:moveTo>
                  <a:cubicBezTo>
                    <a:pt x="180663" y="1480890"/>
                    <a:pt x="160619" y="1430296"/>
                    <a:pt x="176775" y="1388517"/>
                  </a:cubicBezTo>
                  <a:cubicBezTo>
                    <a:pt x="203982" y="1317729"/>
                    <a:pt x="298884" y="1325390"/>
                    <a:pt x="323215" y="1393388"/>
                  </a:cubicBezTo>
                  <a:cubicBezTo>
                    <a:pt x="347558" y="1451644"/>
                    <a:pt x="288038" y="1524512"/>
                    <a:pt x="218501" y="1496203"/>
                  </a:cubicBezTo>
                  <a:close/>
                  <a:moveTo>
                    <a:pt x="219524" y="1941095"/>
                  </a:moveTo>
                  <a:cubicBezTo>
                    <a:pt x="181686" y="1925782"/>
                    <a:pt x="161642" y="1875188"/>
                    <a:pt x="177798" y="1833646"/>
                  </a:cubicBezTo>
                  <a:cubicBezTo>
                    <a:pt x="205005" y="1762631"/>
                    <a:pt x="299907" y="1770293"/>
                    <a:pt x="324239" y="1838291"/>
                  </a:cubicBezTo>
                  <a:cubicBezTo>
                    <a:pt x="348785" y="1896999"/>
                    <a:pt x="288447" y="1969177"/>
                    <a:pt x="219524" y="1941095"/>
                  </a:cubicBezTo>
                  <a:close/>
                  <a:moveTo>
                    <a:pt x="175138" y="2289218"/>
                  </a:moveTo>
                  <a:cubicBezTo>
                    <a:pt x="194568" y="2209614"/>
                    <a:pt x="298475" y="2209151"/>
                    <a:pt x="325057" y="2283183"/>
                  </a:cubicBezTo>
                  <a:cubicBezTo>
                    <a:pt x="378642" y="2411526"/>
                    <a:pt x="139551" y="2435665"/>
                    <a:pt x="175138" y="2289218"/>
                  </a:cubicBezTo>
                  <a:close/>
                  <a:moveTo>
                    <a:pt x="176161" y="2733883"/>
                  </a:moveTo>
                  <a:cubicBezTo>
                    <a:pt x="195592" y="2654517"/>
                    <a:pt x="299293" y="2653580"/>
                    <a:pt x="326081" y="2727849"/>
                  </a:cubicBezTo>
                  <a:cubicBezTo>
                    <a:pt x="379870" y="2856882"/>
                    <a:pt x="140779" y="2880331"/>
                    <a:pt x="176161" y="2733883"/>
                  </a:cubicBezTo>
                  <a:close/>
                  <a:moveTo>
                    <a:pt x="222185" y="3275556"/>
                  </a:moveTo>
                  <a:cubicBezTo>
                    <a:pt x="184347" y="3260243"/>
                    <a:pt x="164302" y="3209649"/>
                    <a:pt x="180459" y="3168107"/>
                  </a:cubicBezTo>
                  <a:cubicBezTo>
                    <a:pt x="207666" y="3097093"/>
                    <a:pt x="302568" y="3104754"/>
                    <a:pt x="326899" y="3172752"/>
                  </a:cubicBezTo>
                  <a:cubicBezTo>
                    <a:pt x="351241" y="3231234"/>
                    <a:pt x="291312" y="3303638"/>
                    <a:pt x="222185" y="3275556"/>
                  </a:cubicBezTo>
                  <a:close/>
                  <a:moveTo>
                    <a:pt x="177798" y="3623678"/>
                  </a:moveTo>
                  <a:cubicBezTo>
                    <a:pt x="197229" y="3543838"/>
                    <a:pt x="301135" y="3543838"/>
                    <a:pt x="327718" y="3617644"/>
                  </a:cubicBezTo>
                  <a:cubicBezTo>
                    <a:pt x="381303" y="3745987"/>
                    <a:pt x="142211" y="3770126"/>
                    <a:pt x="177798" y="3623678"/>
                  </a:cubicBezTo>
                  <a:close/>
                  <a:moveTo>
                    <a:pt x="216045" y="4161407"/>
                  </a:moveTo>
                  <a:cubicBezTo>
                    <a:pt x="185779" y="4145156"/>
                    <a:pt x="170022" y="4104778"/>
                    <a:pt x="178821" y="4068344"/>
                  </a:cubicBezTo>
                  <a:cubicBezTo>
                    <a:pt x="198252" y="3988741"/>
                    <a:pt x="302158" y="3988504"/>
                    <a:pt x="328741" y="4062309"/>
                  </a:cubicBezTo>
                  <a:cubicBezTo>
                    <a:pt x="354516" y="4124046"/>
                    <a:pt x="286810" y="4199468"/>
                    <a:pt x="216045" y="4161407"/>
                  </a:cubicBezTo>
                  <a:close/>
                  <a:moveTo>
                    <a:pt x="224834" y="4610017"/>
                  </a:moveTo>
                  <a:cubicBezTo>
                    <a:pt x="186997" y="4594704"/>
                    <a:pt x="166952" y="4544110"/>
                    <a:pt x="183108" y="4502568"/>
                  </a:cubicBezTo>
                  <a:cubicBezTo>
                    <a:pt x="210315" y="4431553"/>
                    <a:pt x="305217" y="4439215"/>
                    <a:pt x="329549" y="4507213"/>
                  </a:cubicBezTo>
                  <a:cubicBezTo>
                    <a:pt x="353902" y="4565695"/>
                    <a:pt x="293973" y="4638099"/>
                    <a:pt x="224834" y="4610017"/>
                  </a:cubicBezTo>
                  <a:close/>
                  <a:moveTo>
                    <a:pt x="225653" y="5054920"/>
                  </a:moveTo>
                  <a:cubicBezTo>
                    <a:pt x="145680" y="5022430"/>
                    <a:pt x="172477" y="4882017"/>
                    <a:pt x="268198" y="4898267"/>
                  </a:cubicBezTo>
                  <a:cubicBezTo>
                    <a:pt x="384168" y="4918451"/>
                    <a:pt x="335085" y="5099479"/>
                    <a:pt x="225653" y="50549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4" name="Google Shape;284;p5"/>
            <p:cNvGrpSpPr/>
            <p:nvPr/>
          </p:nvGrpSpPr>
          <p:grpSpPr>
            <a:xfrm>
              <a:off x="16880120" y="-629756"/>
              <a:ext cx="3990798" cy="4912173"/>
              <a:chOff x="16880120" y="-629756"/>
              <a:chExt cx="3990798" cy="4912173"/>
            </a:xfrm>
          </p:grpSpPr>
          <p:sp>
            <p:nvSpPr>
              <p:cNvPr id="285" name="Google Shape;285;p5"/>
              <p:cNvSpPr/>
              <p:nvPr/>
            </p:nvSpPr>
            <p:spPr>
              <a:xfrm>
                <a:off x="16916433" y="-629756"/>
                <a:ext cx="3844732" cy="38955"/>
              </a:xfrm>
              <a:custGeom>
                <a:rect b="b" l="l" r="r" t="t"/>
                <a:pathLst>
                  <a:path extrusionOk="0" h="38955" w="3844732">
                    <a:moveTo>
                      <a:pt x="3842886" y="38955"/>
                    </a:moveTo>
                    <a:cubicBezTo>
                      <a:pt x="3841852" y="38966"/>
                      <a:pt x="6815" y="25970"/>
                      <a:pt x="5458" y="25959"/>
                    </a:cubicBezTo>
                    <a:cubicBezTo>
                      <a:pt x="5458" y="-13557"/>
                      <a:pt x="-271278" y="140"/>
                      <a:pt x="3116392" y="14353"/>
                    </a:cubicBezTo>
                    <a:cubicBezTo>
                      <a:pt x="3922591" y="17457"/>
                      <a:pt x="3841938" y="5517"/>
                      <a:pt x="3842886" y="389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5"/>
              <p:cNvSpPr/>
              <p:nvPr/>
            </p:nvSpPr>
            <p:spPr>
              <a:xfrm>
                <a:off x="16916688" y="-188474"/>
                <a:ext cx="3855780" cy="40711"/>
              </a:xfrm>
              <a:custGeom>
                <a:rect b="b" l="l" r="r" t="t"/>
                <a:pathLst>
                  <a:path extrusionOk="0" h="40711" w="3855780">
                    <a:moveTo>
                      <a:pt x="3853684" y="40712"/>
                    </a:moveTo>
                    <a:cubicBezTo>
                      <a:pt x="3852456" y="40733"/>
                      <a:pt x="5172" y="27726"/>
                      <a:pt x="4385" y="27716"/>
                    </a:cubicBezTo>
                    <a:cubicBezTo>
                      <a:pt x="5301" y="-13676"/>
                      <a:pt x="-256549" y="-927"/>
                      <a:pt x="3126565" y="16110"/>
                    </a:cubicBezTo>
                    <a:cubicBezTo>
                      <a:pt x="3932311" y="19202"/>
                      <a:pt x="3853684" y="6864"/>
                      <a:pt x="3853684" y="407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5"/>
              <p:cNvSpPr/>
              <p:nvPr/>
            </p:nvSpPr>
            <p:spPr>
              <a:xfrm>
                <a:off x="16917798" y="254434"/>
                <a:ext cx="3881401" cy="32230"/>
              </a:xfrm>
              <a:custGeom>
                <a:rect b="b" l="l" r="r" t="t"/>
                <a:pathLst>
                  <a:path extrusionOk="0" h="32230" w="3881401">
                    <a:moveTo>
                      <a:pt x="515223" y="29710"/>
                    </a:moveTo>
                    <a:cubicBezTo>
                      <a:pt x="-71659" y="29710"/>
                      <a:pt x="3080" y="37479"/>
                      <a:pt x="3080" y="0"/>
                    </a:cubicBezTo>
                    <a:cubicBezTo>
                      <a:pt x="4728263" y="26897"/>
                      <a:pt x="5412320" y="37566"/>
                      <a:pt x="515223" y="29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16892252" y="698830"/>
                <a:ext cx="3896768" cy="39494"/>
              </a:xfrm>
              <a:custGeom>
                <a:rect b="b" l="l" r="r" t="t"/>
                <a:pathLst>
                  <a:path extrusionOk="0" h="39494" w="3896768">
                    <a:moveTo>
                      <a:pt x="3894684" y="39495"/>
                    </a:moveTo>
                    <a:cubicBezTo>
                      <a:pt x="3893844" y="39506"/>
                      <a:pt x="5243" y="26272"/>
                      <a:pt x="4069" y="26262"/>
                    </a:cubicBezTo>
                    <a:cubicBezTo>
                      <a:pt x="5975" y="-13879"/>
                      <a:pt x="-258718" y="270"/>
                      <a:pt x="3172068" y="14656"/>
                    </a:cubicBezTo>
                    <a:cubicBezTo>
                      <a:pt x="3972837" y="17748"/>
                      <a:pt x="3894684" y="5798"/>
                      <a:pt x="3894684" y="394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>
                <a:off x="16910189" y="1141930"/>
                <a:ext cx="3888819" cy="39206"/>
              </a:xfrm>
              <a:custGeom>
                <a:rect b="b" l="l" r="r" t="t"/>
                <a:pathLst>
                  <a:path extrusionOk="0" h="39206" w="3888819">
                    <a:moveTo>
                      <a:pt x="3886968" y="39207"/>
                    </a:moveTo>
                    <a:cubicBezTo>
                      <a:pt x="3886020" y="39218"/>
                      <a:pt x="4033" y="25985"/>
                      <a:pt x="2902" y="25974"/>
                    </a:cubicBezTo>
                    <a:cubicBezTo>
                      <a:pt x="8858" y="-13725"/>
                      <a:pt x="-260058" y="230"/>
                      <a:pt x="3164761" y="14605"/>
                    </a:cubicBezTo>
                    <a:cubicBezTo>
                      <a:pt x="3966576" y="17698"/>
                      <a:pt x="3885999" y="6027"/>
                      <a:pt x="3886968" y="39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16896198" y="1584712"/>
                <a:ext cx="3921113" cy="39463"/>
              </a:xfrm>
              <a:custGeom>
                <a:rect b="b" l="l" r="r" t="t"/>
                <a:pathLst>
                  <a:path extrusionOk="0" h="39463" w="3921113">
                    <a:moveTo>
                      <a:pt x="3919980" y="39463"/>
                    </a:moveTo>
                    <a:cubicBezTo>
                      <a:pt x="3919194" y="39474"/>
                      <a:pt x="96176" y="26629"/>
                      <a:pt x="5238" y="26004"/>
                    </a:cubicBezTo>
                    <a:cubicBezTo>
                      <a:pt x="4355" y="-13943"/>
                      <a:pt x="-265466" y="367"/>
                      <a:pt x="3189188" y="14861"/>
                    </a:cubicBezTo>
                    <a:cubicBezTo>
                      <a:pt x="3999846" y="17965"/>
                      <a:pt x="3916942" y="6025"/>
                      <a:pt x="3919980" y="394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16908105" y="2026362"/>
                <a:ext cx="3929224" cy="35926"/>
              </a:xfrm>
              <a:custGeom>
                <a:rect b="b" l="l" r="r" t="t"/>
                <a:pathLst>
                  <a:path extrusionOk="0" h="35926" w="3929224">
                    <a:moveTo>
                      <a:pt x="1435497" y="31337"/>
                    </a:moveTo>
                    <a:cubicBezTo>
                      <a:pt x="-131189" y="25313"/>
                      <a:pt x="3490" y="43115"/>
                      <a:pt x="2542" y="0"/>
                    </a:cubicBezTo>
                    <a:cubicBezTo>
                      <a:pt x="4190982" y="11649"/>
                      <a:pt x="5573766" y="48794"/>
                      <a:pt x="1435497" y="31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>
                <a:off x="16907405" y="2469915"/>
                <a:ext cx="3920672" cy="40338"/>
              </a:xfrm>
              <a:custGeom>
                <a:rect b="b" l="l" r="r" t="t"/>
                <a:pathLst>
                  <a:path extrusionOk="0" h="40338" w="3920672">
                    <a:moveTo>
                      <a:pt x="3918596" y="40338"/>
                    </a:moveTo>
                    <a:cubicBezTo>
                      <a:pt x="3917810" y="40349"/>
                      <a:pt x="88600" y="27450"/>
                      <a:pt x="4663" y="26879"/>
                    </a:cubicBezTo>
                    <a:cubicBezTo>
                      <a:pt x="4663" y="-15029"/>
                      <a:pt x="-260020" y="995"/>
                      <a:pt x="3199050" y="15510"/>
                    </a:cubicBezTo>
                    <a:cubicBezTo>
                      <a:pt x="3996427" y="19368"/>
                      <a:pt x="3918596" y="5229"/>
                      <a:pt x="3918596" y="403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16895773" y="2912345"/>
                <a:ext cx="3950136" cy="40946"/>
              </a:xfrm>
              <a:custGeom>
                <a:rect b="b" l="l" r="r" t="t"/>
                <a:pathLst>
                  <a:path extrusionOk="0" h="40946" w="3950136">
                    <a:moveTo>
                      <a:pt x="3949250" y="40946"/>
                    </a:moveTo>
                    <a:cubicBezTo>
                      <a:pt x="3948463" y="40957"/>
                      <a:pt x="73897" y="27939"/>
                      <a:pt x="4026" y="27487"/>
                    </a:cubicBezTo>
                    <a:cubicBezTo>
                      <a:pt x="6040" y="-15887"/>
                      <a:pt x="-260980" y="1506"/>
                      <a:pt x="3221312" y="16118"/>
                    </a:cubicBezTo>
                    <a:cubicBezTo>
                      <a:pt x="4028566" y="19222"/>
                      <a:pt x="3945534" y="7249"/>
                      <a:pt x="3949250" y="409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5"/>
              <p:cNvSpPr/>
              <p:nvPr/>
            </p:nvSpPr>
            <p:spPr>
              <a:xfrm>
                <a:off x="16896555" y="3355025"/>
                <a:ext cx="3974364" cy="36624"/>
              </a:xfrm>
              <a:custGeom>
                <a:rect b="b" l="l" r="r" t="t"/>
                <a:pathLst>
                  <a:path extrusionOk="0" h="36624" w="3974364">
                    <a:moveTo>
                      <a:pt x="1478745" y="31563"/>
                    </a:moveTo>
                    <a:cubicBezTo>
                      <a:pt x="-155431" y="25292"/>
                      <a:pt x="4269" y="44570"/>
                      <a:pt x="4269" y="0"/>
                    </a:cubicBezTo>
                    <a:cubicBezTo>
                      <a:pt x="4167397" y="16046"/>
                      <a:pt x="5675985" y="49279"/>
                      <a:pt x="1478745" y="31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>
                <a:off x="16880120" y="3799080"/>
                <a:ext cx="3990333" cy="40062"/>
              </a:xfrm>
              <a:custGeom>
                <a:rect b="b" l="l" r="r" t="t"/>
                <a:pathLst>
                  <a:path extrusionOk="0" h="40062" w="3990333">
                    <a:moveTo>
                      <a:pt x="3988835" y="40062"/>
                    </a:moveTo>
                    <a:cubicBezTo>
                      <a:pt x="3988017" y="40073"/>
                      <a:pt x="169211" y="27530"/>
                      <a:pt x="4955" y="26139"/>
                    </a:cubicBezTo>
                    <a:cubicBezTo>
                      <a:pt x="4955" y="-14444"/>
                      <a:pt x="-269055" y="665"/>
                      <a:pt x="3258044" y="15460"/>
                    </a:cubicBezTo>
                    <a:cubicBezTo>
                      <a:pt x="4068464" y="18564"/>
                      <a:pt x="3986929" y="6613"/>
                      <a:pt x="3988835" y="400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16893473" y="4241008"/>
                <a:ext cx="3972413" cy="41409"/>
              </a:xfrm>
              <a:custGeom>
                <a:rect b="b" l="l" r="r" t="t"/>
                <a:pathLst>
                  <a:path extrusionOk="0" h="41409" w="3972413">
                    <a:moveTo>
                      <a:pt x="3970980" y="41410"/>
                    </a:moveTo>
                    <a:cubicBezTo>
                      <a:pt x="3970205" y="41421"/>
                      <a:pt x="109231" y="28123"/>
                      <a:pt x="5099" y="27250"/>
                    </a:cubicBezTo>
                    <a:cubicBezTo>
                      <a:pt x="4129" y="-13440"/>
                      <a:pt x="-265562" y="-1156"/>
                      <a:pt x="3255117" y="16571"/>
                    </a:cubicBezTo>
                    <a:cubicBezTo>
                      <a:pt x="4049338" y="19674"/>
                      <a:pt x="3968945" y="6819"/>
                      <a:pt x="3970980" y="414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7" name="Google Shape;297;p5"/>
            <p:cNvSpPr/>
            <p:nvPr/>
          </p:nvSpPr>
          <p:spPr>
            <a:xfrm>
              <a:off x="17405811" y="-863266"/>
              <a:ext cx="107173" cy="5336227"/>
            </a:xfrm>
            <a:custGeom>
              <a:rect b="b" l="l" r="r" t="t"/>
              <a:pathLst>
                <a:path extrusionOk="0" h="5336227" w="107173">
                  <a:moveTo>
                    <a:pt x="107173" y="5336228"/>
                  </a:moveTo>
                  <a:cubicBezTo>
                    <a:pt x="48019" y="5336228"/>
                    <a:pt x="-45116" y="2253665"/>
                    <a:pt x="25153" y="1"/>
                  </a:cubicBezTo>
                  <a:cubicBezTo>
                    <a:pt x="85039" y="-1820"/>
                    <a:pt x="-59237" y="2079211"/>
                    <a:pt x="107173" y="5336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5"/>
          <p:cNvSpPr txBox="1"/>
          <p:nvPr>
            <p:ph type="title"/>
          </p:nvPr>
        </p:nvSpPr>
        <p:spPr>
          <a:xfrm>
            <a:off x="514350" y="557100"/>
            <a:ext cx="75621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99" name="Google Shape;299;p5"/>
          <p:cNvSpPr txBox="1"/>
          <p:nvPr>
            <p:ph idx="1" type="body"/>
          </p:nvPr>
        </p:nvSpPr>
        <p:spPr>
          <a:xfrm>
            <a:off x="514350" y="2334650"/>
            <a:ext cx="8115300" cy="223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solidFill>
          <a:schemeClr val="lt2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6"/>
          <p:cNvGrpSpPr/>
          <p:nvPr/>
        </p:nvGrpSpPr>
        <p:grpSpPr>
          <a:xfrm rot="-610912">
            <a:off x="8441321" y="-455773"/>
            <a:ext cx="2003691" cy="2694440"/>
            <a:chOff x="16880120" y="-910586"/>
            <a:chExt cx="4006778" cy="5388068"/>
          </a:xfrm>
        </p:grpSpPr>
        <p:sp>
          <p:nvSpPr>
            <p:cNvPr id="302" name="Google Shape;302;p6"/>
            <p:cNvSpPr/>
            <p:nvPr/>
          </p:nvSpPr>
          <p:spPr>
            <a:xfrm>
              <a:off x="16884405" y="-910586"/>
              <a:ext cx="4002494" cy="5388068"/>
            </a:xfrm>
            <a:custGeom>
              <a:rect b="b" l="l" r="r" t="t"/>
              <a:pathLst>
                <a:path extrusionOk="0" h="5388068" w="4002494">
                  <a:moveTo>
                    <a:pt x="3980049" y="5193005"/>
                  </a:moveTo>
                  <a:cubicBezTo>
                    <a:pt x="3972369" y="5062388"/>
                    <a:pt x="3993093" y="4908838"/>
                    <a:pt x="3984551" y="4749729"/>
                  </a:cubicBezTo>
                  <a:cubicBezTo>
                    <a:pt x="3963581" y="4381283"/>
                    <a:pt x="3975547" y="4648951"/>
                    <a:pt x="3975547" y="4285796"/>
                  </a:cubicBezTo>
                  <a:cubicBezTo>
                    <a:pt x="3976355" y="3876712"/>
                    <a:pt x="3921542" y="3617665"/>
                    <a:pt x="3940983" y="2956443"/>
                  </a:cubicBezTo>
                  <a:cubicBezTo>
                    <a:pt x="3948243" y="2801493"/>
                    <a:pt x="3951108" y="2883381"/>
                    <a:pt x="3930148" y="2513867"/>
                  </a:cubicBezTo>
                  <a:cubicBezTo>
                    <a:pt x="3893807" y="1990309"/>
                    <a:pt x="3890285" y="6738"/>
                    <a:pt x="3851402" y="5779"/>
                  </a:cubicBezTo>
                  <a:cubicBezTo>
                    <a:pt x="3522514" y="-3273"/>
                    <a:pt x="3143930" y="12740"/>
                    <a:pt x="3145976" y="12740"/>
                  </a:cubicBezTo>
                  <a:cubicBezTo>
                    <a:pt x="2774974" y="12740"/>
                    <a:pt x="3118715" y="-23694"/>
                    <a:pt x="2666350" y="26663"/>
                  </a:cubicBezTo>
                  <a:cubicBezTo>
                    <a:pt x="2465290" y="48937"/>
                    <a:pt x="1969508" y="21329"/>
                    <a:pt x="1946189" y="19928"/>
                  </a:cubicBezTo>
                  <a:cubicBezTo>
                    <a:pt x="1927577" y="21318"/>
                    <a:pt x="1509722" y="54045"/>
                    <a:pt x="1466358" y="50328"/>
                  </a:cubicBezTo>
                  <a:cubicBezTo>
                    <a:pt x="1038637" y="13861"/>
                    <a:pt x="216304" y="70026"/>
                    <a:pt x="267379" y="66125"/>
                  </a:cubicBezTo>
                  <a:cubicBezTo>
                    <a:pt x="254088" y="66125"/>
                    <a:pt x="36872" y="61944"/>
                    <a:pt x="38919" y="62181"/>
                  </a:cubicBezTo>
                  <a:cubicBezTo>
                    <a:pt x="37540" y="62181"/>
                    <a:pt x="36463" y="706787"/>
                    <a:pt x="36463" y="1180581"/>
                  </a:cubicBezTo>
                  <a:cubicBezTo>
                    <a:pt x="36420" y="1181378"/>
                    <a:pt x="11033" y="1565687"/>
                    <a:pt x="8847" y="1739194"/>
                  </a:cubicBezTo>
                  <a:cubicBezTo>
                    <a:pt x="8847" y="1761015"/>
                    <a:pt x="35849" y="2016937"/>
                    <a:pt x="32370" y="2050882"/>
                  </a:cubicBezTo>
                  <a:cubicBezTo>
                    <a:pt x="-13212" y="2502994"/>
                    <a:pt x="57262" y="2948921"/>
                    <a:pt x="15395" y="3850429"/>
                  </a:cubicBezTo>
                  <a:cubicBezTo>
                    <a:pt x="-1160" y="4173271"/>
                    <a:pt x="21082" y="4125231"/>
                    <a:pt x="15600" y="4293005"/>
                  </a:cubicBezTo>
                  <a:cubicBezTo>
                    <a:pt x="-11963" y="5054650"/>
                    <a:pt x="3332" y="4660223"/>
                    <a:pt x="13553" y="5151700"/>
                  </a:cubicBezTo>
                  <a:cubicBezTo>
                    <a:pt x="18034" y="5361209"/>
                    <a:pt x="9482" y="5370315"/>
                    <a:pt x="22956" y="5370552"/>
                  </a:cubicBezTo>
                  <a:cubicBezTo>
                    <a:pt x="886057" y="5383731"/>
                    <a:pt x="1626682" y="5391835"/>
                    <a:pt x="2748758" y="5371942"/>
                  </a:cubicBezTo>
                  <a:cubicBezTo>
                    <a:pt x="3194025" y="5363354"/>
                    <a:pt x="3200369" y="5391436"/>
                    <a:pt x="3248019" y="5387729"/>
                  </a:cubicBezTo>
                  <a:cubicBezTo>
                    <a:pt x="4154311" y="5318557"/>
                    <a:pt x="4000708" y="5500049"/>
                    <a:pt x="3980049" y="5193005"/>
                  </a:cubicBezTo>
                  <a:close/>
                  <a:moveTo>
                    <a:pt x="216864" y="606634"/>
                  </a:moveTo>
                  <a:cubicBezTo>
                    <a:pt x="179026" y="591321"/>
                    <a:pt x="158982" y="540264"/>
                    <a:pt x="175342" y="498711"/>
                  </a:cubicBezTo>
                  <a:cubicBezTo>
                    <a:pt x="202754" y="428386"/>
                    <a:pt x="297042" y="435822"/>
                    <a:pt x="321578" y="503819"/>
                  </a:cubicBezTo>
                  <a:cubicBezTo>
                    <a:pt x="345716" y="561848"/>
                    <a:pt x="286605" y="635180"/>
                    <a:pt x="216864" y="606634"/>
                  </a:cubicBezTo>
                  <a:close/>
                  <a:moveTo>
                    <a:pt x="209701" y="1047593"/>
                  </a:moveTo>
                  <a:cubicBezTo>
                    <a:pt x="179435" y="1031342"/>
                    <a:pt x="163678" y="990964"/>
                    <a:pt x="172477" y="954530"/>
                  </a:cubicBezTo>
                  <a:cubicBezTo>
                    <a:pt x="191908" y="874927"/>
                    <a:pt x="295814" y="874690"/>
                    <a:pt x="322397" y="948496"/>
                  </a:cubicBezTo>
                  <a:cubicBezTo>
                    <a:pt x="348172" y="1010221"/>
                    <a:pt x="280272" y="1085654"/>
                    <a:pt x="209701" y="1047593"/>
                  </a:cubicBezTo>
                  <a:close/>
                  <a:moveTo>
                    <a:pt x="218501" y="1496203"/>
                  </a:moveTo>
                  <a:cubicBezTo>
                    <a:pt x="180663" y="1480890"/>
                    <a:pt x="160619" y="1430296"/>
                    <a:pt x="176775" y="1388517"/>
                  </a:cubicBezTo>
                  <a:cubicBezTo>
                    <a:pt x="203982" y="1317729"/>
                    <a:pt x="298884" y="1325390"/>
                    <a:pt x="323215" y="1393388"/>
                  </a:cubicBezTo>
                  <a:cubicBezTo>
                    <a:pt x="347558" y="1451644"/>
                    <a:pt x="288038" y="1524512"/>
                    <a:pt x="218501" y="1496203"/>
                  </a:cubicBezTo>
                  <a:close/>
                  <a:moveTo>
                    <a:pt x="219524" y="1941095"/>
                  </a:moveTo>
                  <a:cubicBezTo>
                    <a:pt x="181686" y="1925782"/>
                    <a:pt x="161642" y="1875188"/>
                    <a:pt x="177798" y="1833646"/>
                  </a:cubicBezTo>
                  <a:cubicBezTo>
                    <a:pt x="205005" y="1762631"/>
                    <a:pt x="299907" y="1770293"/>
                    <a:pt x="324239" y="1838291"/>
                  </a:cubicBezTo>
                  <a:cubicBezTo>
                    <a:pt x="348785" y="1896999"/>
                    <a:pt x="288447" y="1969177"/>
                    <a:pt x="219524" y="1941095"/>
                  </a:cubicBezTo>
                  <a:close/>
                  <a:moveTo>
                    <a:pt x="175138" y="2289218"/>
                  </a:moveTo>
                  <a:cubicBezTo>
                    <a:pt x="194568" y="2209614"/>
                    <a:pt x="298475" y="2209151"/>
                    <a:pt x="325057" y="2283183"/>
                  </a:cubicBezTo>
                  <a:cubicBezTo>
                    <a:pt x="378642" y="2411526"/>
                    <a:pt x="139551" y="2435665"/>
                    <a:pt x="175138" y="2289218"/>
                  </a:cubicBezTo>
                  <a:close/>
                  <a:moveTo>
                    <a:pt x="176161" y="2733883"/>
                  </a:moveTo>
                  <a:cubicBezTo>
                    <a:pt x="195592" y="2654517"/>
                    <a:pt x="299293" y="2653580"/>
                    <a:pt x="326081" y="2727849"/>
                  </a:cubicBezTo>
                  <a:cubicBezTo>
                    <a:pt x="379870" y="2856882"/>
                    <a:pt x="140779" y="2880331"/>
                    <a:pt x="176161" y="2733883"/>
                  </a:cubicBezTo>
                  <a:close/>
                  <a:moveTo>
                    <a:pt x="222185" y="3275556"/>
                  </a:moveTo>
                  <a:cubicBezTo>
                    <a:pt x="184347" y="3260243"/>
                    <a:pt x="164302" y="3209649"/>
                    <a:pt x="180459" y="3168107"/>
                  </a:cubicBezTo>
                  <a:cubicBezTo>
                    <a:pt x="207666" y="3097093"/>
                    <a:pt x="302568" y="3104754"/>
                    <a:pt x="326899" y="3172752"/>
                  </a:cubicBezTo>
                  <a:cubicBezTo>
                    <a:pt x="351241" y="3231234"/>
                    <a:pt x="291312" y="3303638"/>
                    <a:pt x="222185" y="3275556"/>
                  </a:cubicBezTo>
                  <a:close/>
                  <a:moveTo>
                    <a:pt x="177798" y="3623678"/>
                  </a:moveTo>
                  <a:cubicBezTo>
                    <a:pt x="197229" y="3543838"/>
                    <a:pt x="301135" y="3543838"/>
                    <a:pt x="327718" y="3617644"/>
                  </a:cubicBezTo>
                  <a:cubicBezTo>
                    <a:pt x="381303" y="3745987"/>
                    <a:pt x="142211" y="3770126"/>
                    <a:pt x="177798" y="3623678"/>
                  </a:cubicBezTo>
                  <a:close/>
                  <a:moveTo>
                    <a:pt x="216045" y="4161407"/>
                  </a:moveTo>
                  <a:cubicBezTo>
                    <a:pt x="185779" y="4145156"/>
                    <a:pt x="170022" y="4104778"/>
                    <a:pt x="178821" y="4068344"/>
                  </a:cubicBezTo>
                  <a:cubicBezTo>
                    <a:pt x="198252" y="3988741"/>
                    <a:pt x="302158" y="3988504"/>
                    <a:pt x="328741" y="4062309"/>
                  </a:cubicBezTo>
                  <a:cubicBezTo>
                    <a:pt x="354516" y="4124046"/>
                    <a:pt x="286810" y="4199468"/>
                    <a:pt x="216045" y="4161407"/>
                  </a:cubicBezTo>
                  <a:close/>
                  <a:moveTo>
                    <a:pt x="224834" y="4610017"/>
                  </a:moveTo>
                  <a:cubicBezTo>
                    <a:pt x="186997" y="4594704"/>
                    <a:pt x="166952" y="4544110"/>
                    <a:pt x="183108" y="4502568"/>
                  </a:cubicBezTo>
                  <a:cubicBezTo>
                    <a:pt x="210315" y="4431553"/>
                    <a:pt x="305217" y="4439215"/>
                    <a:pt x="329549" y="4507213"/>
                  </a:cubicBezTo>
                  <a:cubicBezTo>
                    <a:pt x="353902" y="4565695"/>
                    <a:pt x="293973" y="4638099"/>
                    <a:pt x="224834" y="4610017"/>
                  </a:cubicBezTo>
                  <a:close/>
                  <a:moveTo>
                    <a:pt x="225653" y="5054920"/>
                  </a:moveTo>
                  <a:cubicBezTo>
                    <a:pt x="145680" y="5022430"/>
                    <a:pt x="172477" y="4882017"/>
                    <a:pt x="268198" y="4898267"/>
                  </a:cubicBezTo>
                  <a:cubicBezTo>
                    <a:pt x="384168" y="4918451"/>
                    <a:pt x="335085" y="5099479"/>
                    <a:pt x="225653" y="50549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6"/>
            <p:cNvGrpSpPr/>
            <p:nvPr/>
          </p:nvGrpSpPr>
          <p:grpSpPr>
            <a:xfrm>
              <a:off x="16880120" y="-629756"/>
              <a:ext cx="3990798" cy="4912173"/>
              <a:chOff x="16880120" y="-629756"/>
              <a:chExt cx="3990798" cy="4912173"/>
            </a:xfrm>
          </p:grpSpPr>
          <p:sp>
            <p:nvSpPr>
              <p:cNvPr id="304" name="Google Shape;304;p6"/>
              <p:cNvSpPr/>
              <p:nvPr/>
            </p:nvSpPr>
            <p:spPr>
              <a:xfrm>
                <a:off x="16916433" y="-629756"/>
                <a:ext cx="3844732" cy="38955"/>
              </a:xfrm>
              <a:custGeom>
                <a:rect b="b" l="l" r="r" t="t"/>
                <a:pathLst>
                  <a:path extrusionOk="0" h="38955" w="3844732">
                    <a:moveTo>
                      <a:pt x="3842886" y="38955"/>
                    </a:moveTo>
                    <a:cubicBezTo>
                      <a:pt x="3841852" y="38966"/>
                      <a:pt x="6815" y="25970"/>
                      <a:pt x="5458" y="25959"/>
                    </a:cubicBezTo>
                    <a:cubicBezTo>
                      <a:pt x="5458" y="-13557"/>
                      <a:pt x="-271278" y="140"/>
                      <a:pt x="3116392" y="14353"/>
                    </a:cubicBezTo>
                    <a:cubicBezTo>
                      <a:pt x="3922591" y="17457"/>
                      <a:pt x="3841938" y="5517"/>
                      <a:pt x="3842886" y="389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16916688" y="-188474"/>
                <a:ext cx="3855780" cy="40711"/>
              </a:xfrm>
              <a:custGeom>
                <a:rect b="b" l="l" r="r" t="t"/>
                <a:pathLst>
                  <a:path extrusionOk="0" h="40711" w="3855780">
                    <a:moveTo>
                      <a:pt x="3853684" y="40712"/>
                    </a:moveTo>
                    <a:cubicBezTo>
                      <a:pt x="3852456" y="40733"/>
                      <a:pt x="5172" y="27726"/>
                      <a:pt x="4385" y="27716"/>
                    </a:cubicBezTo>
                    <a:cubicBezTo>
                      <a:pt x="5301" y="-13676"/>
                      <a:pt x="-256549" y="-927"/>
                      <a:pt x="3126565" y="16110"/>
                    </a:cubicBezTo>
                    <a:cubicBezTo>
                      <a:pt x="3932311" y="19202"/>
                      <a:pt x="3853684" y="6864"/>
                      <a:pt x="3853684" y="407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6"/>
              <p:cNvSpPr/>
              <p:nvPr/>
            </p:nvSpPr>
            <p:spPr>
              <a:xfrm>
                <a:off x="16917798" y="254434"/>
                <a:ext cx="3881401" cy="32230"/>
              </a:xfrm>
              <a:custGeom>
                <a:rect b="b" l="l" r="r" t="t"/>
                <a:pathLst>
                  <a:path extrusionOk="0" h="32230" w="3881401">
                    <a:moveTo>
                      <a:pt x="515223" y="29710"/>
                    </a:moveTo>
                    <a:cubicBezTo>
                      <a:pt x="-71659" y="29710"/>
                      <a:pt x="3080" y="37479"/>
                      <a:pt x="3080" y="0"/>
                    </a:cubicBezTo>
                    <a:cubicBezTo>
                      <a:pt x="4728263" y="26897"/>
                      <a:pt x="5412320" y="37566"/>
                      <a:pt x="515223" y="29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16892252" y="698830"/>
                <a:ext cx="3896768" cy="39494"/>
              </a:xfrm>
              <a:custGeom>
                <a:rect b="b" l="l" r="r" t="t"/>
                <a:pathLst>
                  <a:path extrusionOk="0" h="39494" w="3896768">
                    <a:moveTo>
                      <a:pt x="3894684" y="39495"/>
                    </a:moveTo>
                    <a:cubicBezTo>
                      <a:pt x="3893844" y="39506"/>
                      <a:pt x="5243" y="26272"/>
                      <a:pt x="4069" y="26262"/>
                    </a:cubicBezTo>
                    <a:cubicBezTo>
                      <a:pt x="5975" y="-13879"/>
                      <a:pt x="-258718" y="270"/>
                      <a:pt x="3172068" y="14656"/>
                    </a:cubicBezTo>
                    <a:cubicBezTo>
                      <a:pt x="3972837" y="17748"/>
                      <a:pt x="3894684" y="5798"/>
                      <a:pt x="3894684" y="394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16910189" y="1141930"/>
                <a:ext cx="3888819" cy="39206"/>
              </a:xfrm>
              <a:custGeom>
                <a:rect b="b" l="l" r="r" t="t"/>
                <a:pathLst>
                  <a:path extrusionOk="0" h="39206" w="3888819">
                    <a:moveTo>
                      <a:pt x="3886968" y="39207"/>
                    </a:moveTo>
                    <a:cubicBezTo>
                      <a:pt x="3886020" y="39218"/>
                      <a:pt x="4033" y="25985"/>
                      <a:pt x="2902" y="25974"/>
                    </a:cubicBezTo>
                    <a:cubicBezTo>
                      <a:pt x="8858" y="-13725"/>
                      <a:pt x="-260058" y="230"/>
                      <a:pt x="3164761" y="14605"/>
                    </a:cubicBezTo>
                    <a:cubicBezTo>
                      <a:pt x="3966576" y="17698"/>
                      <a:pt x="3885999" y="6027"/>
                      <a:pt x="3886968" y="39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16896198" y="1584712"/>
                <a:ext cx="3921113" cy="39463"/>
              </a:xfrm>
              <a:custGeom>
                <a:rect b="b" l="l" r="r" t="t"/>
                <a:pathLst>
                  <a:path extrusionOk="0" h="39463" w="3921113">
                    <a:moveTo>
                      <a:pt x="3919980" y="39463"/>
                    </a:moveTo>
                    <a:cubicBezTo>
                      <a:pt x="3919194" y="39474"/>
                      <a:pt x="96176" y="26629"/>
                      <a:pt x="5238" y="26004"/>
                    </a:cubicBezTo>
                    <a:cubicBezTo>
                      <a:pt x="4355" y="-13943"/>
                      <a:pt x="-265466" y="367"/>
                      <a:pt x="3189188" y="14861"/>
                    </a:cubicBezTo>
                    <a:cubicBezTo>
                      <a:pt x="3999846" y="17965"/>
                      <a:pt x="3916942" y="6025"/>
                      <a:pt x="3919980" y="394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16908105" y="2026362"/>
                <a:ext cx="3929224" cy="35926"/>
              </a:xfrm>
              <a:custGeom>
                <a:rect b="b" l="l" r="r" t="t"/>
                <a:pathLst>
                  <a:path extrusionOk="0" h="35926" w="3929224">
                    <a:moveTo>
                      <a:pt x="1435497" y="31337"/>
                    </a:moveTo>
                    <a:cubicBezTo>
                      <a:pt x="-131189" y="25313"/>
                      <a:pt x="3490" y="43115"/>
                      <a:pt x="2542" y="0"/>
                    </a:cubicBezTo>
                    <a:cubicBezTo>
                      <a:pt x="4190982" y="11649"/>
                      <a:pt x="5573766" y="48794"/>
                      <a:pt x="1435497" y="31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16907405" y="2469915"/>
                <a:ext cx="3920672" cy="40338"/>
              </a:xfrm>
              <a:custGeom>
                <a:rect b="b" l="l" r="r" t="t"/>
                <a:pathLst>
                  <a:path extrusionOk="0" h="40338" w="3920672">
                    <a:moveTo>
                      <a:pt x="3918596" y="40338"/>
                    </a:moveTo>
                    <a:cubicBezTo>
                      <a:pt x="3917810" y="40349"/>
                      <a:pt x="88600" y="27450"/>
                      <a:pt x="4663" y="26879"/>
                    </a:cubicBezTo>
                    <a:cubicBezTo>
                      <a:pt x="4663" y="-15029"/>
                      <a:pt x="-260020" y="995"/>
                      <a:pt x="3199050" y="15510"/>
                    </a:cubicBezTo>
                    <a:cubicBezTo>
                      <a:pt x="3996427" y="19368"/>
                      <a:pt x="3918596" y="5229"/>
                      <a:pt x="3918596" y="403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16895773" y="2912345"/>
                <a:ext cx="3950136" cy="40946"/>
              </a:xfrm>
              <a:custGeom>
                <a:rect b="b" l="l" r="r" t="t"/>
                <a:pathLst>
                  <a:path extrusionOk="0" h="40946" w="3950136">
                    <a:moveTo>
                      <a:pt x="3949250" y="40946"/>
                    </a:moveTo>
                    <a:cubicBezTo>
                      <a:pt x="3948463" y="40957"/>
                      <a:pt x="73897" y="27939"/>
                      <a:pt x="4026" y="27487"/>
                    </a:cubicBezTo>
                    <a:cubicBezTo>
                      <a:pt x="6040" y="-15887"/>
                      <a:pt x="-260980" y="1506"/>
                      <a:pt x="3221312" y="16118"/>
                    </a:cubicBezTo>
                    <a:cubicBezTo>
                      <a:pt x="4028566" y="19222"/>
                      <a:pt x="3945534" y="7249"/>
                      <a:pt x="3949250" y="409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16896555" y="3355025"/>
                <a:ext cx="3974364" cy="36624"/>
              </a:xfrm>
              <a:custGeom>
                <a:rect b="b" l="l" r="r" t="t"/>
                <a:pathLst>
                  <a:path extrusionOk="0" h="36624" w="3974364">
                    <a:moveTo>
                      <a:pt x="1478745" y="31563"/>
                    </a:moveTo>
                    <a:cubicBezTo>
                      <a:pt x="-155431" y="25292"/>
                      <a:pt x="4269" y="44570"/>
                      <a:pt x="4269" y="0"/>
                    </a:cubicBezTo>
                    <a:cubicBezTo>
                      <a:pt x="4167397" y="16046"/>
                      <a:pt x="5675985" y="49279"/>
                      <a:pt x="1478745" y="31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16880120" y="3799080"/>
                <a:ext cx="3990333" cy="40062"/>
              </a:xfrm>
              <a:custGeom>
                <a:rect b="b" l="l" r="r" t="t"/>
                <a:pathLst>
                  <a:path extrusionOk="0" h="40062" w="3990333">
                    <a:moveTo>
                      <a:pt x="3988835" y="40062"/>
                    </a:moveTo>
                    <a:cubicBezTo>
                      <a:pt x="3988017" y="40073"/>
                      <a:pt x="169211" y="27530"/>
                      <a:pt x="4955" y="26139"/>
                    </a:cubicBezTo>
                    <a:cubicBezTo>
                      <a:pt x="4955" y="-14444"/>
                      <a:pt x="-269055" y="665"/>
                      <a:pt x="3258044" y="15460"/>
                    </a:cubicBezTo>
                    <a:cubicBezTo>
                      <a:pt x="4068464" y="18564"/>
                      <a:pt x="3986929" y="6613"/>
                      <a:pt x="3988835" y="400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16893473" y="4241008"/>
                <a:ext cx="3972413" cy="41409"/>
              </a:xfrm>
              <a:custGeom>
                <a:rect b="b" l="l" r="r" t="t"/>
                <a:pathLst>
                  <a:path extrusionOk="0" h="41409" w="3972413">
                    <a:moveTo>
                      <a:pt x="3970980" y="41410"/>
                    </a:moveTo>
                    <a:cubicBezTo>
                      <a:pt x="3970205" y="41421"/>
                      <a:pt x="109231" y="28123"/>
                      <a:pt x="5099" y="27250"/>
                    </a:cubicBezTo>
                    <a:cubicBezTo>
                      <a:pt x="4129" y="-13440"/>
                      <a:pt x="-265562" y="-1156"/>
                      <a:pt x="3255117" y="16571"/>
                    </a:cubicBezTo>
                    <a:cubicBezTo>
                      <a:pt x="4049338" y="19674"/>
                      <a:pt x="3968945" y="6819"/>
                      <a:pt x="3970980" y="414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6" name="Google Shape;316;p6"/>
            <p:cNvSpPr/>
            <p:nvPr/>
          </p:nvSpPr>
          <p:spPr>
            <a:xfrm>
              <a:off x="17405811" y="-863266"/>
              <a:ext cx="107173" cy="5336227"/>
            </a:xfrm>
            <a:custGeom>
              <a:rect b="b" l="l" r="r" t="t"/>
              <a:pathLst>
                <a:path extrusionOk="0" h="5336227" w="107173">
                  <a:moveTo>
                    <a:pt x="107173" y="5336228"/>
                  </a:moveTo>
                  <a:cubicBezTo>
                    <a:pt x="48019" y="5336228"/>
                    <a:pt x="-45116" y="2253665"/>
                    <a:pt x="25153" y="1"/>
                  </a:cubicBezTo>
                  <a:cubicBezTo>
                    <a:pt x="85039" y="-1820"/>
                    <a:pt x="-59237" y="2079211"/>
                    <a:pt x="107173" y="5336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7" name="Google Shape;317;p6"/>
          <p:cNvSpPr txBox="1"/>
          <p:nvPr>
            <p:ph type="title"/>
          </p:nvPr>
        </p:nvSpPr>
        <p:spPr>
          <a:xfrm>
            <a:off x="514350" y="557100"/>
            <a:ext cx="75621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18" name="Google Shape;318;p6"/>
          <p:cNvSpPr txBox="1"/>
          <p:nvPr>
            <p:ph idx="1" type="body"/>
          </p:nvPr>
        </p:nvSpPr>
        <p:spPr>
          <a:xfrm>
            <a:off x="514350" y="2334650"/>
            <a:ext cx="3904500" cy="223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9" name="Google Shape;319;p6"/>
          <p:cNvSpPr txBox="1"/>
          <p:nvPr>
            <p:ph idx="2" type="body"/>
          </p:nvPr>
        </p:nvSpPr>
        <p:spPr>
          <a:xfrm>
            <a:off x="4725080" y="2334688"/>
            <a:ext cx="3904500" cy="223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solidFill>
          <a:schemeClr val="lt2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7"/>
          <p:cNvGrpSpPr/>
          <p:nvPr/>
        </p:nvGrpSpPr>
        <p:grpSpPr>
          <a:xfrm rot="-610912">
            <a:off x="8441321" y="-455773"/>
            <a:ext cx="2003691" cy="2694440"/>
            <a:chOff x="16880120" y="-910586"/>
            <a:chExt cx="4006778" cy="5388068"/>
          </a:xfrm>
        </p:grpSpPr>
        <p:sp>
          <p:nvSpPr>
            <p:cNvPr id="322" name="Google Shape;322;p7"/>
            <p:cNvSpPr/>
            <p:nvPr/>
          </p:nvSpPr>
          <p:spPr>
            <a:xfrm>
              <a:off x="16884405" y="-910586"/>
              <a:ext cx="4002494" cy="5388068"/>
            </a:xfrm>
            <a:custGeom>
              <a:rect b="b" l="l" r="r" t="t"/>
              <a:pathLst>
                <a:path extrusionOk="0" h="5388068" w="4002494">
                  <a:moveTo>
                    <a:pt x="3980049" y="5193005"/>
                  </a:moveTo>
                  <a:cubicBezTo>
                    <a:pt x="3972369" y="5062388"/>
                    <a:pt x="3993093" y="4908838"/>
                    <a:pt x="3984551" y="4749729"/>
                  </a:cubicBezTo>
                  <a:cubicBezTo>
                    <a:pt x="3963581" y="4381283"/>
                    <a:pt x="3975547" y="4648951"/>
                    <a:pt x="3975547" y="4285796"/>
                  </a:cubicBezTo>
                  <a:cubicBezTo>
                    <a:pt x="3976355" y="3876712"/>
                    <a:pt x="3921542" y="3617665"/>
                    <a:pt x="3940983" y="2956443"/>
                  </a:cubicBezTo>
                  <a:cubicBezTo>
                    <a:pt x="3948243" y="2801493"/>
                    <a:pt x="3951108" y="2883381"/>
                    <a:pt x="3930148" y="2513867"/>
                  </a:cubicBezTo>
                  <a:cubicBezTo>
                    <a:pt x="3893807" y="1990309"/>
                    <a:pt x="3890285" y="6738"/>
                    <a:pt x="3851402" y="5779"/>
                  </a:cubicBezTo>
                  <a:cubicBezTo>
                    <a:pt x="3522514" y="-3273"/>
                    <a:pt x="3143930" y="12740"/>
                    <a:pt x="3145976" y="12740"/>
                  </a:cubicBezTo>
                  <a:cubicBezTo>
                    <a:pt x="2774974" y="12740"/>
                    <a:pt x="3118715" y="-23694"/>
                    <a:pt x="2666350" y="26663"/>
                  </a:cubicBezTo>
                  <a:cubicBezTo>
                    <a:pt x="2465290" y="48937"/>
                    <a:pt x="1969508" y="21329"/>
                    <a:pt x="1946189" y="19928"/>
                  </a:cubicBezTo>
                  <a:cubicBezTo>
                    <a:pt x="1927577" y="21318"/>
                    <a:pt x="1509722" y="54045"/>
                    <a:pt x="1466358" y="50328"/>
                  </a:cubicBezTo>
                  <a:cubicBezTo>
                    <a:pt x="1038637" y="13861"/>
                    <a:pt x="216304" y="70026"/>
                    <a:pt x="267379" y="66125"/>
                  </a:cubicBezTo>
                  <a:cubicBezTo>
                    <a:pt x="254088" y="66125"/>
                    <a:pt x="36872" y="61944"/>
                    <a:pt x="38919" y="62181"/>
                  </a:cubicBezTo>
                  <a:cubicBezTo>
                    <a:pt x="37540" y="62181"/>
                    <a:pt x="36463" y="706787"/>
                    <a:pt x="36463" y="1180581"/>
                  </a:cubicBezTo>
                  <a:cubicBezTo>
                    <a:pt x="36420" y="1181378"/>
                    <a:pt x="11033" y="1565687"/>
                    <a:pt x="8847" y="1739194"/>
                  </a:cubicBezTo>
                  <a:cubicBezTo>
                    <a:pt x="8847" y="1761015"/>
                    <a:pt x="35849" y="2016937"/>
                    <a:pt x="32370" y="2050882"/>
                  </a:cubicBezTo>
                  <a:cubicBezTo>
                    <a:pt x="-13212" y="2502994"/>
                    <a:pt x="57262" y="2948921"/>
                    <a:pt x="15395" y="3850429"/>
                  </a:cubicBezTo>
                  <a:cubicBezTo>
                    <a:pt x="-1160" y="4173271"/>
                    <a:pt x="21082" y="4125231"/>
                    <a:pt x="15600" y="4293005"/>
                  </a:cubicBezTo>
                  <a:cubicBezTo>
                    <a:pt x="-11963" y="5054650"/>
                    <a:pt x="3332" y="4660223"/>
                    <a:pt x="13553" y="5151700"/>
                  </a:cubicBezTo>
                  <a:cubicBezTo>
                    <a:pt x="18034" y="5361209"/>
                    <a:pt x="9482" y="5370315"/>
                    <a:pt x="22956" y="5370552"/>
                  </a:cubicBezTo>
                  <a:cubicBezTo>
                    <a:pt x="886057" y="5383731"/>
                    <a:pt x="1626682" y="5391835"/>
                    <a:pt x="2748758" y="5371942"/>
                  </a:cubicBezTo>
                  <a:cubicBezTo>
                    <a:pt x="3194025" y="5363354"/>
                    <a:pt x="3200369" y="5391436"/>
                    <a:pt x="3248019" y="5387729"/>
                  </a:cubicBezTo>
                  <a:cubicBezTo>
                    <a:pt x="4154311" y="5318557"/>
                    <a:pt x="4000708" y="5500049"/>
                    <a:pt x="3980049" y="5193005"/>
                  </a:cubicBezTo>
                  <a:close/>
                  <a:moveTo>
                    <a:pt x="216864" y="606634"/>
                  </a:moveTo>
                  <a:cubicBezTo>
                    <a:pt x="179026" y="591321"/>
                    <a:pt x="158982" y="540264"/>
                    <a:pt x="175342" y="498711"/>
                  </a:cubicBezTo>
                  <a:cubicBezTo>
                    <a:pt x="202754" y="428386"/>
                    <a:pt x="297042" y="435822"/>
                    <a:pt x="321578" y="503819"/>
                  </a:cubicBezTo>
                  <a:cubicBezTo>
                    <a:pt x="345716" y="561848"/>
                    <a:pt x="286605" y="635180"/>
                    <a:pt x="216864" y="606634"/>
                  </a:cubicBezTo>
                  <a:close/>
                  <a:moveTo>
                    <a:pt x="209701" y="1047593"/>
                  </a:moveTo>
                  <a:cubicBezTo>
                    <a:pt x="179435" y="1031342"/>
                    <a:pt x="163678" y="990964"/>
                    <a:pt x="172477" y="954530"/>
                  </a:cubicBezTo>
                  <a:cubicBezTo>
                    <a:pt x="191908" y="874927"/>
                    <a:pt x="295814" y="874690"/>
                    <a:pt x="322397" y="948496"/>
                  </a:cubicBezTo>
                  <a:cubicBezTo>
                    <a:pt x="348172" y="1010221"/>
                    <a:pt x="280272" y="1085654"/>
                    <a:pt x="209701" y="1047593"/>
                  </a:cubicBezTo>
                  <a:close/>
                  <a:moveTo>
                    <a:pt x="218501" y="1496203"/>
                  </a:moveTo>
                  <a:cubicBezTo>
                    <a:pt x="180663" y="1480890"/>
                    <a:pt x="160619" y="1430296"/>
                    <a:pt x="176775" y="1388517"/>
                  </a:cubicBezTo>
                  <a:cubicBezTo>
                    <a:pt x="203982" y="1317729"/>
                    <a:pt x="298884" y="1325390"/>
                    <a:pt x="323215" y="1393388"/>
                  </a:cubicBezTo>
                  <a:cubicBezTo>
                    <a:pt x="347558" y="1451644"/>
                    <a:pt x="288038" y="1524512"/>
                    <a:pt x="218501" y="1496203"/>
                  </a:cubicBezTo>
                  <a:close/>
                  <a:moveTo>
                    <a:pt x="219524" y="1941095"/>
                  </a:moveTo>
                  <a:cubicBezTo>
                    <a:pt x="181686" y="1925782"/>
                    <a:pt x="161642" y="1875188"/>
                    <a:pt x="177798" y="1833646"/>
                  </a:cubicBezTo>
                  <a:cubicBezTo>
                    <a:pt x="205005" y="1762631"/>
                    <a:pt x="299907" y="1770293"/>
                    <a:pt x="324239" y="1838291"/>
                  </a:cubicBezTo>
                  <a:cubicBezTo>
                    <a:pt x="348785" y="1896999"/>
                    <a:pt x="288447" y="1969177"/>
                    <a:pt x="219524" y="1941095"/>
                  </a:cubicBezTo>
                  <a:close/>
                  <a:moveTo>
                    <a:pt x="175138" y="2289218"/>
                  </a:moveTo>
                  <a:cubicBezTo>
                    <a:pt x="194568" y="2209614"/>
                    <a:pt x="298475" y="2209151"/>
                    <a:pt x="325057" y="2283183"/>
                  </a:cubicBezTo>
                  <a:cubicBezTo>
                    <a:pt x="378642" y="2411526"/>
                    <a:pt x="139551" y="2435665"/>
                    <a:pt x="175138" y="2289218"/>
                  </a:cubicBezTo>
                  <a:close/>
                  <a:moveTo>
                    <a:pt x="176161" y="2733883"/>
                  </a:moveTo>
                  <a:cubicBezTo>
                    <a:pt x="195592" y="2654517"/>
                    <a:pt x="299293" y="2653580"/>
                    <a:pt x="326081" y="2727849"/>
                  </a:cubicBezTo>
                  <a:cubicBezTo>
                    <a:pt x="379870" y="2856882"/>
                    <a:pt x="140779" y="2880331"/>
                    <a:pt x="176161" y="2733883"/>
                  </a:cubicBezTo>
                  <a:close/>
                  <a:moveTo>
                    <a:pt x="222185" y="3275556"/>
                  </a:moveTo>
                  <a:cubicBezTo>
                    <a:pt x="184347" y="3260243"/>
                    <a:pt x="164302" y="3209649"/>
                    <a:pt x="180459" y="3168107"/>
                  </a:cubicBezTo>
                  <a:cubicBezTo>
                    <a:pt x="207666" y="3097093"/>
                    <a:pt x="302568" y="3104754"/>
                    <a:pt x="326899" y="3172752"/>
                  </a:cubicBezTo>
                  <a:cubicBezTo>
                    <a:pt x="351241" y="3231234"/>
                    <a:pt x="291312" y="3303638"/>
                    <a:pt x="222185" y="3275556"/>
                  </a:cubicBezTo>
                  <a:close/>
                  <a:moveTo>
                    <a:pt x="177798" y="3623678"/>
                  </a:moveTo>
                  <a:cubicBezTo>
                    <a:pt x="197229" y="3543838"/>
                    <a:pt x="301135" y="3543838"/>
                    <a:pt x="327718" y="3617644"/>
                  </a:cubicBezTo>
                  <a:cubicBezTo>
                    <a:pt x="381303" y="3745987"/>
                    <a:pt x="142211" y="3770126"/>
                    <a:pt x="177798" y="3623678"/>
                  </a:cubicBezTo>
                  <a:close/>
                  <a:moveTo>
                    <a:pt x="216045" y="4161407"/>
                  </a:moveTo>
                  <a:cubicBezTo>
                    <a:pt x="185779" y="4145156"/>
                    <a:pt x="170022" y="4104778"/>
                    <a:pt x="178821" y="4068344"/>
                  </a:cubicBezTo>
                  <a:cubicBezTo>
                    <a:pt x="198252" y="3988741"/>
                    <a:pt x="302158" y="3988504"/>
                    <a:pt x="328741" y="4062309"/>
                  </a:cubicBezTo>
                  <a:cubicBezTo>
                    <a:pt x="354516" y="4124046"/>
                    <a:pt x="286810" y="4199468"/>
                    <a:pt x="216045" y="4161407"/>
                  </a:cubicBezTo>
                  <a:close/>
                  <a:moveTo>
                    <a:pt x="224834" y="4610017"/>
                  </a:moveTo>
                  <a:cubicBezTo>
                    <a:pt x="186997" y="4594704"/>
                    <a:pt x="166952" y="4544110"/>
                    <a:pt x="183108" y="4502568"/>
                  </a:cubicBezTo>
                  <a:cubicBezTo>
                    <a:pt x="210315" y="4431553"/>
                    <a:pt x="305217" y="4439215"/>
                    <a:pt x="329549" y="4507213"/>
                  </a:cubicBezTo>
                  <a:cubicBezTo>
                    <a:pt x="353902" y="4565695"/>
                    <a:pt x="293973" y="4638099"/>
                    <a:pt x="224834" y="4610017"/>
                  </a:cubicBezTo>
                  <a:close/>
                  <a:moveTo>
                    <a:pt x="225653" y="5054920"/>
                  </a:moveTo>
                  <a:cubicBezTo>
                    <a:pt x="145680" y="5022430"/>
                    <a:pt x="172477" y="4882017"/>
                    <a:pt x="268198" y="4898267"/>
                  </a:cubicBezTo>
                  <a:cubicBezTo>
                    <a:pt x="384168" y="4918451"/>
                    <a:pt x="335085" y="5099479"/>
                    <a:pt x="225653" y="50549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3" name="Google Shape;323;p7"/>
            <p:cNvGrpSpPr/>
            <p:nvPr/>
          </p:nvGrpSpPr>
          <p:grpSpPr>
            <a:xfrm>
              <a:off x="16880120" y="-629756"/>
              <a:ext cx="3990798" cy="4912173"/>
              <a:chOff x="16880120" y="-629756"/>
              <a:chExt cx="3990798" cy="4912173"/>
            </a:xfrm>
          </p:grpSpPr>
          <p:sp>
            <p:nvSpPr>
              <p:cNvPr id="324" name="Google Shape;324;p7"/>
              <p:cNvSpPr/>
              <p:nvPr/>
            </p:nvSpPr>
            <p:spPr>
              <a:xfrm>
                <a:off x="16916433" y="-629756"/>
                <a:ext cx="3844732" cy="38955"/>
              </a:xfrm>
              <a:custGeom>
                <a:rect b="b" l="l" r="r" t="t"/>
                <a:pathLst>
                  <a:path extrusionOk="0" h="38955" w="3844732">
                    <a:moveTo>
                      <a:pt x="3842886" y="38955"/>
                    </a:moveTo>
                    <a:cubicBezTo>
                      <a:pt x="3841852" y="38966"/>
                      <a:pt x="6815" y="25970"/>
                      <a:pt x="5458" y="25959"/>
                    </a:cubicBezTo>
                    <a:cubicBezTo>
                      <a:pt x="5458" y="-13557"/>
                      <a:pt x="-271278" y="140"/>
                      <a:pt x="3116392" y="14353"/>
                    </a:cubicBezTo>
                    <a:cubicBezTo>
                      <a:pt x="3922591" y="17457"/>
                      <a:pt x="3841938" y="5517"/>
                      <a:pt x="3842886" y="389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>
                <a:off x="16916688" y="-188474"/>
                <a:ext cx="3855780" cy="40711"/>
              </a:xfrm>
              <a:custGeom>
                <a:rect b="b" l="l" r="r" t="t"/>
                <a:pathLst>
                  <a:path extrusionOk="0" h="40711" w="3855780">
                    <a:moveTo>
                      <a:pt x="3853684" y="40712"/>
                    </a:moveTo>
                    <a:cubicBezTo>
                      <a:pt x="3852456" y="40733"/>
                      <a:pt x="5172" y="27726"/>
                      <a:pt x="4385" y="27716"/>
                    </a:cubicBezTo>
                    <a:cubicBezTo>
                      <a:pt x="5301" y="-13676"/>
                      <a:pt x="-256549" y="-927"/>
                      <a:pt x="3126565" y="16110"/>
                    </a:cubicBezTo>
                    <a:cubicBezTo>
                      <a:pt x="3932311" y="19202"/>
                      <a:pt x="3853684" y="6864"/>
                      <a:pt x="3853684" y="407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16917798" y="254434"/>
                <a:ext cx="3881401" cy="32230"/>
              </a:xfrm>
              <a:custGeom>
                <a:rect b="b" l="l" r="r" t="t"/>
                <a:pathLst>
                  <a:path extrusionOk="0" h="32230" w="3881401">
                    <a:moveTo>
                      <a:pt x="515223" y="29710"/>
                    </a:moveTo>
                    <a:cubicBezTo>
                      <a:pt x="-71659" y="29710"/>
                      <a:pt x="3080" y="37479"/>
                      <a:pt x="3080" y="0"/>
                    </a:cubicBezTo>
                    <a:cubicBezTo>
                      <a:pt x="4728263" y="26897"/>
                      <a:pt x="5412320" y="37566"/>
                      <a:pt x="515223" y="29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16892252" y="698830"/>
                <a:ext cx="3896768" cy="39494"/>
              </a:xfrm>
              <a:custGeom>
                <a:rect b="b" l="l" r="r" t="t"/>
                <a:pathLst>
                  <a:path extrusionOk="0" h="39494" w="3896768">
                    <a:moveTo>
                      <a:pt x="3894684" y="39495"/>
                    </a:moveTo>
                    <a:cubicBezTo>
                      <a:pt x="3893844" y="39506"/>
                      <a:pt x="5243" y="26272"/>
                      <a:pt x="4069" y="26262"/>
                    </a:cubicBezTo>
                    <a:cubicBezTo>
                      <a:pt x="5975" y="-13879"/>
                      <a:pt x="-258718" y="270"/>
                      <a:pt x="3172068" y="14656"/>
                    </a:cubicBezTo>
                    <a:cubicBezTo>
                      <a:pt x="3972837" y="17748"/>
                      <a:pt x="3894684" y="5798"/>
                      <a:pt x="3894684" y="394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16910189" y="1141930"/>
                <a:ext cx="3888819" cy="39206"/>
              </a:xfrm>
              <a:custGeom>
                <a:rect b="b" l="l" r="r" t="t"/>
                <a:pathLst>
                  <a:path extrusionOk="0" h="39206" w="3888819">
                    <a:moveTo>
                      <a:pt x="3886968" y="39207"/>
                    </a:moveTo>
                    <a:cubicBezTo>
                      <a:pt x="3886020" y="39218"/>
                      <a:pt x="4033" y="25985"/>
                      <a:pt x="2902" y="25974"/>
                    </a:cubicBezTo>
                    <a:cubicBezTo>
                      <a:pt x="8858" y="-13725"/>
                      <a:pt x="-260058" y="230"/>
                      <a:pt x="3164761" y="14605"/>
                    </a:cubicBezTo>
                    <a:cubicBezTo>
                      <a:pt x="3966576" y="17698"/>
                      <a:pt x="3885999" y="6027"/>
                      <a:pt x="3886968" y="39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16896198" y="1584712"/>
                <a:ext cx="3921113" cy="39463"/>
              </a:xfrm>
              <a:custGeom>
                <a:rect b="b" l="l" r="r" t="t"/>
                <a:pathLst>
                  <a:path extrusionOk="0" h="39463" w="3921113">
                    <a:moveTo>
                      <a:pt x="3919980" y="39463"/>
                    </a:moveTo>
                    <a:cubicBezTo>
                      <a:pt x="3919194" y="39474"/>
                      <a:pt x="96176" y="26629"/>
                      <a:pt x="5238" y="26004"/>
                    </a:cubicBezTo>
                    <a:cubicBezTo>
                      <a:pt x="4355" y="-13943"/>
                      <a:pt x="-265466" y="367"/>
                      <a:pt x="3189188" y="14861"/>
                    </a:cubicBezTo>
                    <a:cubicBezTo>
                      <a:pt x="3999846" y="17965"/>
                      <a:pt x="3916942" y="6025"/>
                      <a:pt x="3919980" y="394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>
                <a:off x="16908105" y="2026362"/>
                <a:ext cx="3929224" cy="35926"/>
              </a:xfrm>
              <a:custGeom>
                <a:rect b="b" l="l" r="r" t="t"/>
                <a:pathLst>
                  <a:path extrusionOk="0" h="35926" w="3929224">
                    <a:moveTo>
                      <a:pt x="1435497" y="31337"/>
                    </a:moveTo>
                    <a:cubicBezTo>
                      <a:pt x="-131189" y="25313"/>
                      <a:pt x="3490" y="43115"/>
                      <a:pt x="2542" y="0"/>
                    </a:cubicBezTo>
                    <a:cubicBezTo>
                      <a:pt x="4190982" y="11649"/>
                      <a:pt x="5573766" y="48794"/>
                      <a:pt x="1435497" y="31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>
                <a:off x="16907405" y="2469915"/>
                <a:ext cx="3920672" cy="40338"/>
              </a:xfrm>
              <a:custGeom>
                <a:rect b="b" l="l" r="r" t="t"/>
                <a:pathLst>
                  <a:path extrusionOk="0" h="40338" w="3920672">
                    <a:moveTo>
                      <a:pt x="3918596" y="40338"/>
                    </a:moveTo>
                    <a:cubicBezTo>
                      <a:pt x="3917810" y="40349"/>
                      <a:pt x="88600" y="27450"/>
                      <a:pt x="4663" y="26879"/>
                    </a:cubicBezTo>
                    <a:cubicBezTo>
                      <a:pt x="4663" y="-15029"/>
                      <a:pt x="-260020" y="995"/>
                      <a:pt x="3199050" y="15510"/>
                    </a:cubicBezTo>
                    <a:cubicBezTo>
                      <a:pt x="3996427" y="19368"/>
                      <a:pt x="3918596" y="5229"/>
                      <a:pt x="3918596" y="403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16895773" y="2912345"/>
                <a:ext cx="3950136" cy="40946"/>
              </a:xfrm>
              <a:custGeom>
                <a:rect b="b" l="l" r="r" t="t"/>
                <a:pathLst>
                  <a:path extrusionOk="0" h="40946" w="3950136">
                    <a:moveTo>
                      <a:pt x="3949250" y="40946"/>
                    </a:moveTo>
                    <a:cubicBezTo>
                      <a:pt x="3948463" y="40957"/>
                      <a:pt x="73897" y="27939"/>
                      <a:pt x="4026" y="27487"/>
                    </a:cubicBezTo>
                    <a:cubicBezTo>
                      <a:pt x="6040" y="-15887"/>
                      <a:pt x="-260980" y="1506"/>
                      <a:pt x="3221312" y="16118"/>
                    </a:cubicBezTo>
                    <a:cubicBezTo>
                      <a:pt x="4028566" y="19222"/>
                      <a:pt x="3945534" y="7249"/>
                      <a:pt x="3949250" y="409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16896555" y="3355025"/>
                <a:ext cx="3974364" cy="36624"/>
              </a:xfrm>
              <a:custGeom>
                <a:rect b="b" l="l" r="r" t="t"/>
                <a:pathLst>
                  <a:path extrusionOk="0" h="36624" w="3974364">
                    <a:moveTo>
                      <a:pt x="1478745" y="31563"/>
                    </a:moveTo>
                    <a:cubicBezTo>
                      <a:pt x="-155431" y="25292"/>
                      <a:pt x="4269" y="44570"/>
                      <a:pt x="4269" y="0"/>
                    </a:cubicBezTo>
                    <a:cubicBezTo>
                      <a:pt x="4167397" y="16046"/>
                      <a:pt x="5675985" y="49279"/>
                      <a:pt x="1478745" y="31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16880120" y="3799080"/>
                <a:ext cx="3990333" cy="40062"/>
              </a:xfrm>
              <a:custGeom>
                <a:rect b="b" l="l" r="r" t="t"/>
                <a:pathLst>
                  <a:path extrusionOk="0" h="40062" w="3990333">
                    <a:moveTo>
                      <a:pt x="3988835" y="40062"/>
                    </a:moveTo>
                    <a:cubicBezTo>
                      <a:pt x="3988017" y="40073"/>
                      <a:pt x="169211" y="27530"/>
                      <a:pt x="4955" y="26139"/>
                    </a:cubicBezTo>
                    <a:cubicBezTo>
                      <a:pt x="4955" y="-14444"/>
                      <a:pt x="-269055" y="665"/>
                      <a:pt x="3258044" y="15460"/>
                    </a:cubicBezTo>
                    <a:cubicBezTo>
                      <a:pt x="4068464" y="18564"/>
                      <a:pt x="3986929" y="6613"/>
                      <a:pt x="3988835" y="400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16893473" y="4241008"/>
                <a:ext cx="3972413" cy="41409"/>
              </a:xfrm>
              <a:custGeom>
                <a:rect b="b" l="l" r="r" t="t"/>
                <a:pathLst>
                  <a:path extrusionOk="0" h="41409" w="3972413">
                    <a:moveTo>
                      <a:pt x="3970980" y="41410"/>
                    </a:moveTo>
                    <a:cubicBezTo>
                      <a:pt x="3970205" y="41421"/>
                      <a:pt x="109231" y="28123"/>
                      <a:pt x="5099" y="27250"/>
                    </a:cubicBezTo>
                    <a:cubicBezTo>
                      <a:pt x="4129" y="-13440"/>
                      <a:pt x="-265562" y="-1156"/>
                      <a:pt x="3255117" y="16571"/>
                    </a:cubicBezTo>
                    <a:cubicBezTo>
                      <a:pt x="4049338" y="19674"/>
                      <a:pt x="3968945" y="6819"/>
                      <a:pt x="3970980" y="414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6" name="Google Shape;336;p7"/>
            <p:cNvSpPr/>
            <p:nvPr/>
          </p:nvSpPr>
          <p:spPr>
            <a:xfrm>
              <a:off x="17405811" y="-863266"/>
              <a:ext cx="107173" cy="5336227"/>
            </a:xfrm>
            <a:custGeom>
              <a:rect b="b" l="l" r="r" t="t"/>
              <a:pathLst>
                <a:path extrusionOk="0" h="5336227" w="107173">
                  <a:moveTo>
                    <a:pt x="107173" y="5336228"/>
                  </a:moveTo>
                  <a:cubicBezTo>
                    <a:pt x="48019" y="5336228"/>
                    <a:pt x="-45116" y="2253665"/>
                    <a:pt x="25153" y="1"/>
                  </a:cubicBezTo>
                  <a:cubicBezTo>
                    <a:pt x="85039" y="-1820"/>
                    <a:pt x="-59237" y="2079211"/>
                    <a:pt x="107173" y="5336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7" name="Google Shape;337;p7"/>
          <p:cNvSpPr txBox="1"/>
          <p:nvPr>
            <p:ph type="title"/>
          </p:nvPr>
        </p:nvSpPr>
        <p:spPr>
          <a:xfrm>
            <a:off x="514350" y="557100"/>
            <a:ext cx="75621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38" name="Google Shape;338;p7"/>
          <p:cNvSpPr txBox="1"/>
          <p:nvPr>
            <p:ph idx="1" type="body"/>
          </p:nvPr>
        </p:nvSpPr>
        <p:spPr>
          <a:xfrm>
            <a:off x="514350" y="2334650"/>
            <a:ext cx="2570700" cy="223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39" name="Google Shape;339;p7"/>
          <p:cNvSpPr txBox="1"/>
          <p:nvPr>
            <p:ph idx="2" type="body"/>
          </p:nvPr>
        </p:nvSpPr>
        <p:spPr>
          <a:xfrm>
            <a:off x="3286638" y="2334688"/>
            <a:ext cx="2570700" cy="223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40" name="Google Shape;340;p7"/>
          <p:cNvSpPr txBox="1"/>
          <p:nvPr>
            <p:ph idx="3" type="body"/>
          </p:nvPr>
        </p:nvSpPr>
        <p:spPr>
          <a:xfrm>
            <a:off x="6058938" y="2334688"/>
            <a:ext cx="2570700" cy="223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1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8"/>
          <p:cNvGrpSpPr/>
          <p:nvPr/>
        </p:nvGrpSpPr>
        <p:grpSpPr>
          <a:xfrm>
            <a:off x="7903276" y="-701317"/>
            <a:ext cx="2477307" cy="3261723"/>
            <a:chOff x="7903276" y="-701317"/>
            <a:chExt cx="2477307" cy="3261723"/>
          </a:xfrm>
        </p:grpSpPr>
        <p:sp>
          <p:nvSpPr>
            <p:cNvPr id="343" name="Google Shape;343;p8"/>
            <p:cNvSpPr/>
            <p:nvPr/>
          </p:nvSpPr>
          <p:spPr>
            <a:xfrm rot="-482944">
              <a:off x="8103099" y="-570638"/>
              <a:ext cx="2077661" cy="3000364"/>
            </a:xfrm>
            <a:custGeom>
              <a:rect b="b" l="l" r="r" t="t"/>
              <a:pathLst>
                <a:path extrusionOk="0" h="6001629" w="4155945">
                  <a:moveTo>
                    <a:pt x="1219877" y="5973720"/>
                  </a:moveTo>
                  <a:cubicBezTo>
                    <a:pt x="1190150" y="5973720"/>
                    <a:pt x="1162104" y="5970180"/>
                    <a:pt x="1130347" y="5960637"/>
                  </a:cubicBezTo>
                  <a:cubicBezTo>
                    <a:pt x="1075362" y="5942824"/>
                    <a:pt x="953028" y="5747363"/>
                    <a:pt x="903835" y="5599759"/>
                  </a:cubicBezTo>
                  <a:cubicBezTo>
                    <a:pt x="835766" y="5393724"/>
                    <a:pt x="873459" y="5327730"/>
                    <a:pt x="832449" y="5319291"/>
                  </a:cubicBezTo>
                  <a:cubicBezTo>
                    <a:pt x="478858" y="5246996"/>
                    <a:pt x="177669" y="4988878"/>
                    <a:pt x="11381" y="4676553"/>
                  </a:cubicBezTo>
                  <a:cubicBezTo>
                    <a:pt x="-3963" y="4676553"/>
                    <a:pt x="651" y="4605974"/>
                    <a:pt x="651" y="97888"/>
                  </a:cubicBezTo>
                  <a:cubicBezTo>
                    <a:pt x="220974" y="70305"/>
                    <a:pt x="440900" y="48939"/>
                    <a:pt x="662461" y="48891"/>
                  </a:cubicBezTo>
                  <a:cubicBezTo>
                    <a:pt x="2319076" y="48507"/>
                    <a:pt x="3164248" y="-21952"/>
                    <a:pt x="4040301" y="6964"/>
                  </a:cubicBezTo>
                  <a:cubicBezTo>
                    <a:pt x="4083955" y="8668"/>
                    <a:pt x="4160448" y="4214368"/>
                    <a:pt x="4155738" y="5969435"/>
                  </a:cubicBezTo>
                  <a:cubicBezTo>
                    <a:pt x="4155738" y="6039282"/>
                    <a:pt x="3458733" y="5973720"/>
                    <a:pt x="1219877" y="59737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4" name="Google Shape;344;p8"/>
            <p:cNvGrpSpPr/>
            <p:nvPr/>
          </p:nvGrpSpPr>
          <p:grpSpPr>
            <a:xfrm rot="-486348">
              <a:off x="8255029" y="-355036"/>
              <a:ext cx="1712007" cy="2535946"/>
              <a:chOff x="16514858" y="-719861"/>
              <a:chExt cx="3424047" cy="5071798"/>
            </a:xfrm>
          </p:grpSpPr>
          <p:grpSp>
            <p:nvGrpSpPr>
              <p:cNvPr id="345" name="Google Shape;345;p8"/>
              <p:cNvGrpSpPr/>
              <p:nvPr/>
            </p:nvGrpSpPr>
            <p:grpSpPr>
              <a:xfrm>
                <a:off x="16514898" y="-719861"/>
                <a:ext cx="3424001" cy="68939"/>
                <a:chOff x="16514898" y="-719861"/>
                <a:chExt cx="3424001" cy="68939"/>
              </a:xfrm>
            </p:grpSpPr>
            <p:grpSp>
              <p:nvGrpSpPr>
                <p:cNvPr id="346" name="Google Shape;346;p8"/>
                <p:cNvGrpSpPr/>
                <p:nvPr/>
              </p:nvGrpSpPr>
              <p:grpSpPr>
                <a:xfrm>
                  <a:off x="16514898" y="-719861"/>
                  <a:ext cx="61337" cy="68909"/>
                  <a:chOff x="16514898" y="-719861"/>
                  <a:chExt cx="61337" cy="68909"/>
                </a:xfrm>
              </p:grpSpPr>
              <p:sp>
                <p:nvSpPr>
                  <p:cNvPr id="347" name="Google Shape;347;p8"/>
                  <p:cNvSpPr/>
                  <p:nvPr/>
                </p:nvSpPr>
                <p:spPr>
                  <a:xfrm>
                    <a:off x="16554531" y="-718220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" name="Google Shape;348;p8"/>
                  <p:cNvSpPr/>
                  <p:nvPr/>
                </p:nvSpPr>
                <p:spPr>
                  <a:xfrm>
                    <a:off x="16514898" y="-719861"/>
                    <a:ext cx="61337" cy="68909"/>
                  </a:xfrm>
                  <a:custGeom>
                    <a:rect b="b" l="l" r="r" t="t"/>
                    <a:pathLst>
                      <a:path extrusionOk="0" h="68909" w="61337">
                        <a:moveTo>
                          <a:pt x="61225" y="33955"/>
                        </a:moveTo>
                        <a:cubicBezTo>
                          <a:pt x="58557" y="2279"/>
                          <a:pt x="29539" y="-2943"/>
                          <a:pt x="42360" y="3203"/>
                        </a:cubicBezTo>
                        <a:cubicBezTo>
                          <a:pt x="32771" y="-1634"/>
                          <a:pt x="23435" y="-866"/>
                          <a:pt x="15036" y="4655"/>
                        </a:cubicBezTo>
                        <a:cubicBezTo>
                          <a:pt x="-17648" y="26561"/>
                          <a:pt x="8739" y="80492"/>
                          <a:pt x="39223" y="66676"/>
                        </a:cubicBezTo>
                        <a:cubicBezTo>
                          <a:pt x="65466" y="54613"/>
                          <a:pt x="60888" y="29682"/>
                          <a:pt x="61225" y="3395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9" name="Google Shape;349;p8"/>
                <p:cNvGrpSpPr/>
                <p:nvPr/>
              </p:nvGrpSpPr>
              <p:grpSpPr>
                <a:xfrm>
                  <a:off x="16935261" y="-719841"/>
                  <a:ext cx="61318" cy="68919"/>
                  <a:chOff x="16935261" y="-719841"/>
                  <a:chExt cx="61318" cy="68919"/>
                </a:xfrm>
              </p:grpSpPr>
              <p:sp>
                <p:nvSpPr>
                  <p:cNvPr id="350" name="Google Shape;350;p8"/>
                  <p:cNvSpPr/>
                  <p:nvPr/>
                </p:nvSpPr>
                <p:spPr>
                  <a:xfrm>
                    <a:off x="16974864" y="-718220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0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" name="Google Shape;351;p8"/>
                  <p:cNvSpPr/>
                  <p:nvPr/>
                </p:nvSpPr>
                <p:spPr>
                  <a:xfrm>
                    <a:off x="16935261" y="-71984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2" name="Google Shape;352;p8"/>
                <p:cNvGrpSpPr/>
                <p:nvPr/>
              </p:nvGrpSpPr>
              <p:grpSpPr>
                <a:xfrm>
                  <a:off x="17355600" y="-719841"/>
                  <a:ext cx="61318" cy="68919"/>
                  <a:chOff x="17355600" y="-719841"/>
                  <a:chExt cx="61318" cy="68919"/>
                </a:xfrm>
              </p:grpSpPr>
              <p:sp>
                <p:nvSpPr>
                  <p:cNvPr id="353" name="Google Shape;353;p8"/>
                  <p:cNvSpPr/>
                  <p:nvPr/>
                </p:nvSpPr>
                <p:spPr>
                  <a:xfrm>
                    <a:off x="17395198" y="-718220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4" name="Google Shape;354;p8"/>
                  <p:cNvSpPr/>
                  <p:nvPr/>
                </p:nvSpPr>
                <p:spPr>
                  <a:xfrm>
                    <a:off x="17355600" y="-71984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5" name="Google Shape;355;p8"/>
                <p:cNvGrpSpPr/>
                <p:nvPr/>
              </p:nvGrpSpPr>
              <p:grpSpPr>
                <a:xfrm>
                  <a:off x="17775927" y="-719841"/>
                  <a:ext cx="61318" cy="68919"/>
                  <a:chOff x="17775927" y="-719841"/>
                  <a:chExt cx="61318" cy="68919"/>
                </a:xfrm>
              </p:grpSpPr>
              <p:sp>
                <p:nvSpPr>
                  <p:cNvPr id="356" name="Google Shape;356;p8"/>
                  <p:cNvSpPr/>
                  <p:nvPr/>
                </p:nvSpPr>
                <p:spPr>
                  <a:xfrm>
                    <a:off x="17815530" y="-718220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7" name="Google Shape;357;p8"/>
                  <p:cNvSpPr/>
                  <p:nvPr/>
                </p:nvSpPr>
                <p:spPr>
                  <a:xfrm>
                    <a:off x="17775927" y="-71984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8" name="Google Shape;358;p8"/>
                <p:cNvGrpSpPr/>
                <p:nvPr/>
              </p:nvGrpSpPr>
              <p:grpSpPr>
                <a:xfrm>
                  <a:off x="18196266" y="-719841"/>
                  <a:ext cx="61318" cy="68919"/>
                  <a:chOff x="18196266" y="-719841"/>
                  <a:chExt cx="61318" cy="68919"/>
                </a:xfrm>
              </p:grpSpPr>
              <p:sp>
                <p:nvSpPr>
                  <p:cNvPr id="359" name="Google Shape;359;p8"/>
                  <p:cNvSpPr/>
                  <p:nvPr/>
                </p:nvSpPr>
                <p:spPr>
                  <a:xfrm>
                    <a:off x="18235859" y="-718220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0" name="Google Shape;360;p8"/>
                  <p:cNvSpPr/>
                  <p:nvPr/>
                </p:nvSpPr>
                <p:spPr>
                  <a:xfrm>
                    <a:off x="18196266" y="-71984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2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1" name="Google Shape;361;p8"/>
                <p:cNvGrpSpPr/>
                <p:nvPr/>
              </p:nvGrpSpPr>
              <p:grpSpPr>
                <a:xfrm>
                  <a:off x="18616594" y="-719841"/>
                  <a:ext cx="61318" cy="68919"/>
                  <a:chOff x="18616594" y="-719841"/>
                  <a:chExt cx="61318" cy="68919"/>
                </a:xfrm>
              </p:grpSpPr>
              <p:sp>
                <p:nvSpPr>
                  <p:cNvPr id="362" name="Google Shape;362;p8"/>
                  <p:cNvSpPr/>
                  <p:nvPr/>
                </p:nvSpPr>
                <p:spPr>
                  <a:xfrm>
                    <a:off x="18656195" y="-718220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" name="Google Shape;363;p8"/>
                  <p:cNvSpPr/>
                  <p:nvPr/>
                </p:nvSpPr>
                <p:spPr>
                  <a:xfrm>
                    <a:off x="18616594" y="-71984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4" name="Google Shape;364;p8"/>
                <p:cNvGrpSpPr/>
                <p:nvPr/>
              </p:nvGrpSpPr>
              <p:grpSpPr>
                <a:xfrm>
                  <a:off x="19036931" y="-719841"/>
                  <a:ext cx="61318" cy="68919"/>
                  <a:chOff x="19036931" y="-719841"/>
                  <a:chExt cx="61318" cy="68919"/>
                </a:xfrm>
              </p:grpSpPr>
              <p:sp>
                <p:nvSpPr>
                  <p:cNvPr id="365" name="Google Shape;365;p8"/>
                  <p:cNvSpPr/>
                  <p:nvPr/>
                </p:nvSpPr>
                <p:spPr>
                  <a:xfrm>
                    <a:off x="19076527" y="-718220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" name="Google Shape;366;p8"/>
                  <p:cNvSpPr/>
                  <p:nvPr/>
                </p:nvSpPr>
                <p:spPr>
                  <a:xfrm>
                    <a:off x="19036931" y="-71984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2" y="80627"/>
                          <a:pt x="39188" y="66655"/>
                        </a:cubicBezTo>
                        <a:cubicBezTo>
                          <a:pt x="65442" y="54664"/>
                          <a:pt x="60888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7" name="Google Shape;367;p8"/>
                <p:cNvGrpSpPr/>
                <p:nvPr/>
              </p:nvGrpSpPr>
              <p:grpSpPr>
                <a:xfrm>
                  <a:off x="19457259" y="-719841"/>
                  <a:ext cx="61318" cy="68919"/>
                  <a:chOff x="19457259" y="-719841"/>
                  <a:chExt cx="61318" cy="68919"/>
                </a:xfrm>
              </p:grpSpPr>
              <p:sp>
                <p:nvSpPr>
                  <p:cNvPr id="368" name="Google Shape;368;p8"/>
                  <p:cNvSpPr/>
                  <p:nvPr/>
                </p:nvSpPr>
                <p:spPr>
                  <a:xfrm>
                    <a:off x="19496863" y="-718220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" name="Google Shape;369;p8"/>
                  <p:cNvSpPr/>
                  <p:nvPr/>
                </p:nvSpPr>
                <p:spPr>
                  <a:xfrm>
                    <a:off x="19457259" y="-71984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" name="Google Shape;370;p8"/>
                <p:cNvGrpSpPr/>
                <p:nvPr/>
              </p:nvGrpSpPr>
              <p:grpSpPr>
                <a:xfrm>
                  <a:off x="19877563" y="-719861"/>
                  <a:ext cx="61337" cy="68909"/>
                  <a:chOff x="19877563" y="-719861"/>
                  <a:chExt cx="61337" cy="68909"/>
                </a:xfrm>
              </p:grpSpPr>
              <p:sp>
                <p:nvSpPr>
                  <p:cNvPr id="371" name="Google Shape;371;p8"/>
                  <p:cNvSpPr/>
                  <p:nvPr/>
                </p:nvSpPr>
                <p:spPr>
                  <a:xfrm>
                    <a:off x="19917192" y="-718220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" name="Google Shape;372;p8"/>
                  <p:cNvSpPr/>
                  <p:nvPr/>
                </p:nvSpPr>
                <p:spPr>
                  <a:xfrm>
                    <a:off x="19877563" y="-719861"/>
                    <a:ext cx="61337" cy="68909"/>
                  </a:xfrm>
                  <a:custGeom>
                    <a:rect b="b" l="l" r="r" t="t"/>
                    <a:pathLst>
                      <a:path extrusionOk="0" h="68909" w="61337">
                        <a:moveTo>
                          <a:pt x="61225" y="33955"/>
                        </a:moveTo>
                        <a:cubicBezTo>
                          <a:pt x="58557" y="2279"/>
                          <a:pt x="29539" y="-2943"/>
                          <a:pt x="42360" y="3203"/>
                        </a:cubicBezTo>
                        <a:cubicBezTo>
                          <a:pt x="32771" y="-1634"/>
                          <a:pt x="23435" y="-866"/>
                          <a:pt x="15036" y="4655"/>
                        </a:cubicBezTo>
                        <a:cubicBezTo>
                          <a:pt x="-17648" y="26561"/>
                          <a:pt x="8739" y="80492"/>
                          <a:pt x="39224" y="66676"/>
                        </a:cubicBezTo>
                        <a:cubicBezTo>
                          <a:pt x="65466" y="54613"/>
                          <a:pt x="60888" y="29682"/>
                          <a:pt x="61225" y="3395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3" name="Google Shape;373;p8"/>
              <p:cNvGrpSpPr/>
              <p:nvPr/>
            </p:nvGrpSpPr>
            <p:grpSpPr>
              <a:xfrm>
                <a:off x="16514858" y="-265070"/>
                <a:ext cx="3424047" cy="68951"/>
                <a:chOff x="16514858" y="-265070"/>
                <a:chExt cx="3424047" cy="68951"/>
              </a:xfrm>
            </p:grpSpPr>
            <p:grpSp>
              <p:nvGrpSpPr>
                <p:cNvPr id="374" name="Google Shape;374;p8"/>
                <p:cNvGrpSpPr/>
                <p:nvPr/>
              </p:nvGrpSpPr>
              <p:grpSpPr>
                <a:xfrm>
                  <a:off x="16514858" y="-265070"/>
                  <a:ext cx="61382" cy="68935"/>
                  <a:chOff x="16514858" y="-265070"/>
                  <a:chExt cx="61382" cy="68935"/>
                </a:xfrm>
              </p:grpSpPr>
              <p:sp>
                <p:nvSpPr>
                  <p:cNvPr id="375" name="Google Shape;375;p8"/>
                  <p:cNvSpPr/>
                  <p:nvPr/>
                </p:nvSpPr>
                <p:spPr>
                  <a:xfrm>
                    <a:off x="16554531" y="-263407"/>
                    <a:ext cx="34" cy="27"/>
                  </a:xfrm>
                  <a:custGeom>
                    <a:rect b="b" l="l" r="r" t="t"/>
                    <a:pathLst>
                      <a:path extrusionOk="0" h="27" w="34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" name="Google Shape;376;p8"/>
                  <p:cNvSpPr/>
                  <p:nvPr/>
                </p:nvSpPr>
                <p:spPr>
                  <a:xfrm>
                    <a:off x="16514858" y="-265070"/>
                    <a:ext cx="61382" cy="68935"/>
                  </a:xfrm>
                  <a:custGeom>
                    <a:rect b="b" l="l" r="r" t="t"/>
                    <a:pathLst>
                      <a:path extrusionOk="0" h="68935" w="61382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" name="Google Shape;377;p8"/>
                <p:cNvGrpSpPr/>
                <p:nvPr/>
              </p:nvGrpSpPr>
              <p:grpSpPr>
                <a:xfrm>
                  <a:off x="16935261" y="-265038"/>
                  <a:ext cx="61318" cy="68919"/>
                  <a:chOff x="16935261" y="-265038"/>
                  <a:chExt cx="61318" cy="68919"/>
                </a:xfrm>
              </p:grpSpPr>
              <p:sp>
                <p:nvSpPr>
                  <p:cNvPr id="378" name="Google Shape;378;p8"/>
                  <p:cNvSpPr/>
                  <p:nvPr/>
                </p:nvSpPr>
                <p:spPr>
                  <a:xfrm>
                    <a:off x="16974864" y="-263407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0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" name="Google Shape;379;p8"/>
                  <p:cNvSpPr/>
                  <p:nvPr/>
                </p:nvSpPr>
                <p:spPr>
                  <a:xfrm>
                    <a:off x="16935261" y="-26503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" name="Google Shape;380;p8"/>
                <p:cNvGrpSpPr/>
                <p:nvPr/>
              </p:nvGrpSpPr>
              <p:grpSpPr>
                <a:xfrm>
                  <a:off x="17355600" y="-265038"/>
                  <a:ext cx="61318" cy="68919"/>
                  <a:chOff x="17355600" y="-265038"/>
                  <a:chExt cx="61318" cy="68919"/>
                </a:xfrm>
              </p:grpSpPr>
              <p:sp>
                <p:nvSpPr>
                  <p:cNvPr id="381" name="Google Shape;381;p8"/>
                  <p:cNvSpPr/>
                  <p:nvPr/>
                </p:nvSpPr>
                <p:spPr>
                  <a:xfrm>
                    <a:off x="17395198" y="-263407"/>
                    <a:ext cx="34" cy="27"/>
                  </a:xfrm>
                  <a:custGeom>
                    <a:rect b="b" l="l" r="r" t="t"/>
                    <a:pathLst>
                      <a:path extrusionOk="0" h="27" w="34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" name="Google Shape;382;p8"/>
                  <p:cNvSpPr/>
                  <p:nvPr/>
                </p:nvSpPr>
                <p:spPr>
                  <a:xfrm>
                    <a:off x="17355600" y="-26503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" name="Google Shape;383;p8"/>
                <p:cNvGrpSpPr/>
                <p:nvPr/>
              </p:nvGrpSpPr>
              <p:grpSpPr>
                <a:xfrm>
                  <a:off x="17775927" y="-265038"/>
                  <a:ext cx="61318" cy="68919"/>
                  <a:chOff x="17775927" y="-265038"/>
                  <a:chExt cx="61318" cy="68919"/>
                </a:xfrm>
              </p:grpSpPr>
              <p:sp>
                <p:nvSpPr>
                  <p:cNvPr id="384" name="Google Shape;384;p8"/>
                  <p:cNvSpPr/>
                  <p:nvPr/>
                </p:nvSpPr>
                <p:spPr>
                  <a:xfrm>
                    <a:off x="17815530" y="-263407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" name="Google Shape;385;p8"/>
                  <p:cNvSpPr/>
                  <p:nvPr/>
                </p:nvSpPr>
                <p:spPr>
                  <a:xfrm>
                    <a:off x="17775927" y="-26503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" name="Google Shape;386;p8"/>
                <p:cNvGrpSpPr/>
                <p:nvPr/>
              </p:nvGrpSpPr>
              <p:grpSpPr>
                <a:xfrm>
                  <a:off x="18196266" y="-265038"/>
                  <a:ext cx="61318" cy="68919"/>
                  <a:chOff x="18196266" y="-265038"/>
                  <a:chExt cx="61318" cy="68919"/>
                </a:xfrm>
              </p:grpSpPr>
              <p:sp>
                <p:nvSpPr>
                  <p:cNvPr id="387" name="Google Shape;387;p8"/>
                  <p:cNvSpPr/>
                  <p:nvPr/>
                </p:nvSpPr>
                <p:spPr>
                  <a:xfrm>
                    <a:off x="18235859" y="-263407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" name="Google Shape;388;p8"/>
                  <p:cNvSpPr/>
                  <p:nvPr/>
                </p:nvSpPr>
                <p:spPr>
                  <a:xfrm>
                    <a:off x="18196266" y="-26503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2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" name="Google Shape;389;p8"/>
                <p:cNvGrpSpPr/>
                <p:nvPr/>
              </p:nvGrpSpPr>
              <p:grpSpPr>
                <a:xfrm>
                  <a:off x="18616594" y="-265038"/>
                  <a:ext cx="61318" cy="68919"/>
                  <a:chOff x="18616594" y="-265038"/>
                  <a:chExt cx="61318" cy="68919"/>
                </a:xfrm>
              </p:grpSpPr>
              <p:sp>
                <p:nvSpPr>
                  <p:cNvPr id="390" name="Google Shape;390;p8"/>
                  <p:cNvSpPr/>
                  <p:nvPr/>
                </p:nvSpPr>
                <p:spPr>
                  <a:xfrm>
                    <a:off x="18656195" y="-263407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" name="Google Shape;391;p8"/>
                  <p:cNvSpPr/>
                  <p:nvPr/>
                </p:nvSpPr>
                <p:spPr>
                  <a:xfrm>
                    <a:off x="18616594" y="-26503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" name="Google Shape;392;p8"/>
                <p:cNvGrpSpPr/>
                <p:nvPr/>
              </p:nvGrpSpPr>
              <p:grpSpPr>
                <a:xfrm>
                  <a:off x="19036931" y="-265038"/>
                  <a:ext cx="61318" cy="68919"/>
                  <a:chOff x="19036931" y="-265038"/>
                  <a:chExt cx="61318" cy="68919"/>
                </a:xfrm>
              </p:grpSpPr>
              <p:sp>
                <p:nvSpPr>
                  <p:cNvPr id="393" name="Google Shape;393;p8"/>
                  <p:cNvSpPr/>
                  <p:nvPr/>
                </p:nvSpPr>
                <p:spPr>
                  <a:xfrm>
                    <a:off x="19076527" y="-263407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" name="Google Shape;394;p8"/>
                  <p:cNvSpPr/>
                  <p:nvPr/>
                </p:nvSpPr>
                <p:spPr>
                  <a:xfrm>
                    <a:off x="19036931" y="-26503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2" y="80627"/>
                          <a:pt x="39188" y="66656"/>
                        </a:cubicBezTo>
                        <a:cubicBezTo>
                          <a:pt x="65442" y="54676"/>
                          <a:pt x="60888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" name="Google Shape;395;p8"/>
                <p:cNvGrpSpPr/>
                <p:nvPr/>
              </p:nvGrpSpPr>
              <p:grpSpPr>
                <a:xfrm>
                  <a:off x="19457259" y="-265038"/>
                  <a:ext cx="61318" cy="68919"/>
                  <a:chOff x="19457259" y="-265038"/>
                  <a:chExt cx="61318" cy="68919"/>
                </a:xfrm>
              </p:grpSpPr>
              <p:sp>
                <p:nvSpPr>
                  <p:cNvPr id="396" name="Google Shape;396;p8"/>
                  <p:cNvSpPr/>
                  <p:nvPr/>
                </p:nvSpPr>
                <p:spPr>
                  <a:xfrm>
                    <a:off x="19496863" y="-263407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" name="Google Shape;397;p8"/>
                  <p:cNvSpPr/>
                  <p:nvPr/>
                </p:nvSpPr>
                <p:spPr>
                  <a:xfrm>
                    <a:off x="19457259" y="-26503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" name="Google Shape;398;p8"/>
                <p:cNvGrpSpPr/>
                <p:nvPr/>
              </p:nvGrpSpPr>
              <p:grpSpPr>
                <a:xfrm>
                  <a:off x="19877523" y="-265070"/>
                  <a:ext cx="61381" cy="68935"/>
                  <a:chOff x="19877523" y="-265070"/>
                  <a:chExt cx="61381" cy="68935"/>
                </a:xfrm>
              </p:grpSpPr>
              <p:sp>
                <p:nvSpPr>
                  <p:cNvPr id="399" name="Google Shape;399;p8"/>
                  <p:cNvSpPr/>
                  <p:nvPr/>
                </p:nvSpPr>
                <p:spPr>
                  <a:xfrm>
                    <a:off x="19917192" y="-263407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" name="Google Shape;400;p8"/>
                  <p:cNvSpPr/>
                  <p:nvPr/>
                </p:nvSpPr>
                <p:spPr>
                  <a:xfrm>
                    <a:off x="19877523" y="-265070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01" name="Google Shape;401;p8"/>
              <p:cNvGrpSpPr/>
              <p:nvPr/>
            </p:nvGrpSpPr>
            <p:grpSpPr>
              <a:xfrm>
                <a:off x="16514858" y="189732"/>
                <a:ext cx="3424047" cy="68952"/>
                <a:chOff x="16514858" y="189732"/>
                <a:chExt cx="3424047" cy="68952"/>
              </a:xfrm>
            </p:grpSpPr>
            <p:grpSp>
              <p:nvGrpSpPr>
                <p:cNvPr id="402" name="Google Shape;402;p8"/>
                <p:cNvGrpSpPr/>
                <p:nvPr/>
              </p:nvGrpSpPr>
              <p:grpSpPr>
                <a:xfrm>
                  <a:off x="16514858" y="189732"/>
                  <a:ext cx="61382" cy="68935"/>
                  <a:chOff x="16514858" y="189732"/>
                  <a:chExt cx="61382" cy="68935"/>
                </a:xfrm>
              </p:grpSpPr>
              <p:sp>
                <p:nvSpPr>
                  <p:cNvPr id="403" name="Google Shape;403;p8"/>
                  <p:cNvSpPr/>
                  <p:nvPr/>
                </p:nvSpPr>
                <p:spPr>
                  <a:xfrm>
                    <a:off x="16554531" y="191395"/>
                    <a:ext cx="34" cy="27"/>
                  </a:xfrm>
                  <a:custGeom>
                    <a:rect b="b" l="l" r="r" t="t"/>
                    <a:pathLst>
                      <a:path extrusionOk="0" h="27" w="34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4" name="Google Shape;404;p8"/>
                  <p:cNvSpPr/>
                  <p:nvPr/>
                </p:nvSpPr>
                <p:spPr>
                  <a:xfrm>
                    <a:off x="16514858" y="189732"/>
                    <a:ext cx="61382" cy="68935"/>
                  </a:xfrm>
                  <a:custGeom>
                    <a:rect b="b" l="l" r="r" t="t"/>
                    <a:pathLst>
                      <a:path extrusionOk="0" h="68935" w="61382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5" name="Google Shape;405;p8"/>
                <p:cNvGrpSpPr/>
                <p:nvPr/>
              </p:nvGrpSpPr>
              <p:grpSpPr>
                <a:xfrm>
                  <a:off x="16935261" y="189765"/>
                  <a:ext cx="61318" cy="68919"/>
                  <a:chOff x="16935261" y="189765"/>
                  <a:chExt cx="61318" cy="68919"/>
                </a:xfrm>
              </p:grpSpPr>
              <p:sp>
                <p:nvSpPr>
                  <p:cNvPr id="406" name="Google Shape;406;p8"/>
                  <p:cNvSpPr/>
                  <p:nvPr/>
                </p:nvSpPr>
                <p:spPr>
                  <a:xfrm>
                    <a:off x="16974864" y="191395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0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7" name="Google Shape;407;p8"/>
                  <p:cNvSpPr/>
                  <p:nvPr/>
                </p:nvSpPr>
                <p:spPr>
                  <a:xfrm>
                    <a:off x="16935261" y="189765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8" name="Google Shape;408;p8"/>
                <p:cNvGrpSpPr/>
                <p:nvPr/>
              </p:nvGrpSpPr>
              <p:grpSpPr>
                <a:xfrm>
                  <a:off x="17355600" y="189765"/>
                  <a:ext cx="61318" cy="68919"/>
                  <a:chOff x="17355600" y="189765"/>
                  <a:chExt cx="61318" cy="68919"/>
                </a:xfrm>
              </p:grpSpPr>
              <p:sp>
                <p:nvSpPr>
                  <p:cNvPr id="409" name="Google Shape;409;p8"/>
                  <p:cNvSpPr/>
                  <p:nvPr/>
                </p:nvSpPr>
                <p:spPr>
                  <a:xfrm>
                    <a:off x="17395198" y="191395"/>
                    <a:ext cx="34" cy="27"/>
                  </a:xfrm>
                  <a:custGeom>
                    <a:rect b="b" l="l" r="r" t="t"/>
                    <a:pathLst>
                      <a:path extrusionOk="0" h="27" w="34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" name="Google Shape;410;p8"/>
                  <p:cNvSpPr/>
                  <p:nvPr/>
                </p:nvSpPr>
                <p:spPr>
                  <a:xfrm>
                    <a:off x="17355600" y="189765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1" name="Google Shape;411;p8"/>
                <p:cNvGrpSpPr/>
                <p:nvPr/>
              </p:nvGrpSpPr>
              <p:grpSpPr>
                <a:xfrm>
                  <a:off x="17775927" y="189765"/>
                  <a:ext cx="61318" cy="68919"/>
                  <a:chOff x="17775927" y="189765"/>
                  <a:chExt cx="61318" cy="68919"/>
                </a:xfrm>
              </p:grpSpPr>
              <p:sp>
                <p:nvSpPr>
                  <p:cNvPr id="412" name="Google Shape;412;p8"/>
                  <p:cNvSpPr/>
                  <p:nvPr/>
                </p:nvSpPr>
                <p:spPr>
                  <a:xfrm>
                    <a:off x="17815530" y="191395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" name="Google Shape;413;p8"/>
                  <p:cNvSpPr/>
                  <p:nvPr/>
                </p:nvSpPr>
                <p:spPr>
                  <a:xfrm>
                    <a:off x="17775927" y="189765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4" name="Google Shape;414;p8"/>
                <p:cNvGrpSpPr/>
                <p:nvPr/>
              </p:nvGrpSpPr>
              <p:grpSpPr>
                <a:xfrm>
                  <a:off x="18196266" y="189765"/>
                  <a:ext cx="61318" cy="68919"/>
                  <a:chOff x="18196266" y="189765"/>
                  <a:chExt cx="61318" cy="68919"/>
                </a:xfrm>
              </p:grpSpPr>
              <p:sp>
                <p:nvSpPr>
                  <p:cNvPr id="415" name="Google Shape;415;p8"/>
                  <p:cNvSpPr/>
                  <p:nvPr/>
                </p:nvSpPr>
                <p:spPr>
                  <a:xfrm>
                    <a:off x="18235859" y="191395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" name="Google Shape;416;p8"/>
                  <p:cNvSpPr/>
                  <p:nvPr/>
                </p:nvSpPr>
                <p:spPr>
                  <a:xfrm>
                    <a:off x="18196266" y="189765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2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7" name="Google Shape;417;p8"/>
                <p:cNvGrpSpPr/>
                <p:nvPr/>
              </p:nvGrpSpPr>
              <p:grpSpPr>
                <a:xfrm>
                  <a:off x="18616594" y="189765"/>
                  <a:ext cx="61318" cy="68919"/>
                  <a:chOff x="18616594" y="189765"/>
                  <a:chExt cx="61318" cy="68919"/>
                </a:xfrm>
              </p:grpSpPr>
              <p:sp>
                <p:nvSpPr>
                  <p:cNvPr id="418" name="Google Shape;418;p8"/>
                  <p:cNvSpPr/>
                  <p:nvPr/>
                </p:nvSpPr>
                <p:spPr>
                  <a:xfrm>
                    <a:off x="18656195" y="191395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" name="Google Shape;419;p8"/>
                  <p:cNvSpPr/>
                  <p:nvPr/>
                </p:nvSpPr>
                <p:spPr>
                  <a:xfrm>
                    <a:off x="18616594" y="189765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0" name="Google Shape;420;p8"/>
                <p:cNvGrpSpPr/>
                <p:nvPr/>
              </p:nvGrpSpPr>
              <p:grpSpPr>
                <a:xfrm>
                  <a:off x="19036931" y="189765"/>
                  <a:ext cx="61318" cy="68919"/>
                  <a:chOff x="19036931" y="189765"/>
                  <a:chExt cx="61318" cy="68919"/>
                </a:xfrm>
              </p:grpSpPr>
              <p:sp>
                <p:nvSpPr>
                  <p:cNvPr id="421" name="Google Shape;421;p8"/>
                  <p:cNvSpPr/>
                  <p:nvPr/>
                </p:nvSpPr>
                <p:spPr>
                  <a:xfrm>
                    <a:off x="19076527" y="191395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" name="Google Shape;422;p8"/>
                  <p:cNvSpPr/>
                  <p:nvPr/>
                </p:nvSpPr>
                <p:spPr>
                  <a:xfrm>
                    <a:off x="19036931" y="189765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2" y="80627"/>
                          <a:pt x="39188" y="66656"/>
                        </a:cubicBezTo>
                        <a:cubicBezTo>
                          <a:pt x="65442" y="54676"/>
                          <a:pt x="60888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3" name="Google Shape;423;p8"/>
                <p:cNvGrpSpPr/>
                <p:nvPr/>
              </p:nvGrpSpPr>
              <p:grpSpPr>
                <a:xfrm>
                  <a:off x="19457259" y="189765"/>
                  <a:ext cx="61318" cy="68919"/>
                  <a:chOff x="19457259" y="189765"/>
                  <a:chExt cx="61318" cy="68919"/>
                </a:xfrm>
              </p:grpSpPr>
              <p:sp>
                <p:nvSpPr>
                  <p:cNvPr id="424" name="Google Shape;424;p8"/>
                  <p:cNvSpPr/>
                  <p:nvPr/>
                </p:nvSpPr>
                <p:spPr>
                  <a:xfrm>
                    <a:off x="19496863" y="191395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5" name="Google Shape;425;p8"/>
                  <p:cNvSpPr/>
                  <p:nvPr/>
                </p:nvSpPr>
                <p:spPr>
                  <a:xfrm>
                    <a:off x="19457259" y="189765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6" name="Google Shape;426;p8"/>
                <p:cNvGrpSpPr/>
                <p:nvPr/>
              </p:nvGrpSpPr>
              <p:grpSpPr>
                <a:xfrm>
                  <a:off x="19877523" y="189732"/>
                  <a:ext cx="61381" cy="68935"/>
                  <a:chOff x="19877523" y="189732"/>
                  <a:chExt cx="61381" cy="68935"/>
                </a:xfrm>
              </p:grpSpPr>
              <p:sp>
                <p:nvSpPr>
                  <p:cNvPr id="427" name="Google Shape;427;p8"/>
                  <p:cNvSpPr/>
                  <p:nvPr/>
                </p:nvSpPr>
                <p:spPr>
                  <a:xfrm>
                    <a:off x="19917192" y="191395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" name="Google Shape;428;p8"/>
                  <p:cNvSpPr/>
                  <p:nvPr/>
                </p:nvSpPr>
                <p:spPr>
                  <a:xfrm>
                    <a:off x="19877523" y="189732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29" name="Google Shape;429;p8"/>
              <p:cNvGrpSpPr/>
              <p:nvPr/>
            </p:nvGrpSpPr>
            <p:grpSpPr>
              <a:xfrm>
                <a:off x="16514858" y="644547"/>
                <a:ext cx="3424047" cy="68952"/>
                <a:chOff x="16514858" y="644547"/>
                <a:chExt cx="3424047" cy="68952"/>
              </a:xfrm>
            </p:grpSpPr>
            <p:grpSp>
              <p:nvGrpSpPr>
                <p:cNvPr id="430" name="Google Shape;430;p8"/>
                <p:cNvGrpSpPr/>
                <p:nvPr/>
              </p:nvGrpSpPr>
              <p:grpSpPr>
                <a:xfrm>
                  <a:off x="16514858" y="644547"/>
                  <a:ext cx="61382" cy="68935"/>
                  <a:chOff x="16514858" y="644547"/>
                  <a:chExt cx="61382" cy="68935"/>
                </a:xfrm>
              </p:grpSpPr>
              <p:sp>
                <p:nvSpPr>
                  <p:cNvPr id="431" name="Google Shape;431;p8"/>
                  <p:cNvSpPr/>
                  <p:nvPr/>
                </p:nvSpPr>
                <p:spPr>
                  <a:xfrm>
                    <a:off x="16554531" y="646201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2" name="Google Shape;432;p8"/>
                  <p:cNvSpPr/>
                  <p:nvPr/>
                </p:nvSpPr>
                <p:spPr>
                  <a:xfrm>
                    <a:off x="16514858" y="644547"/>
                    <a:ext cx="61382" cy="68935"/>
                  </a:xfrm>
                  <a:custGeom>
                    <a:rect b="b" l="l" r="r" t="t"/>
                    <a:pathLst>
                      <a:path extrusionOk="0" h="68935" w="61382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3" name="Google Shape;433;p8"/>
                <p:cNvGrpSpPr/>
                <p:nvPr/>
              </p:nvGrpSpPr>
              <p:grpSpPr>
                <a:xfrm>
                  <a:off x="16935261" y="644580"/>
                  <a:ext cx="61318" cy="68919"/>
                  <a:chOff x="16935261" y="644580"/>
                  <a:chExt cx="61318" cy="68919"/>
                </a:xfrm>
              </p:grpSpPr>
              <p:sp>
                <p:nvSpPr>
                  <p:cNvPr id="434" name="Google Shape;434;p8"/>
                  <p:cNvSpPr/>
                  <p:nvPr/>
                </p:nvSpPr>
                <p:spPr>
                  <a:xfrm>
                    <a:off x="16974864" y="646201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0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" name="Google Shape;435;p8"/>
                  <p:cNvSpPr/>
                  <p:nvPr/>
                </p:nvSpPr>
                <p:spPr>
                  <a:xfrm>
                    <a:off x="16935261" y="644580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6" name="Google Shape;436;p8"/>
                <p:cNvGrpSpPr/>
                <p:nvPr/>
              </p:nvGrpSpPr>
              <p:grpSpPr>
                <a:xfrm>
                  <a:off x="17355600" y="644580"/>
                  <a:ext cx="61318" cy="68919"/>
                  <a:chOff x="17355600" y="644580"/>
                  <a:chExt cx="61318" cy="68919"/>
                </a:xfrm>
              </p:grpSpPr>
              <p:sp>
                <p:nvSpPr>
                  <p:cNvPr id="437" name="Google Shape;437;p8"/>
                  <p:cNvSpPr/>
                  <p:nvPr/>
                </p:nvSpPr>
                <p:spPr>
                  <a:xfrm>
                    <a:off x="17395198" y="646201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" name="Google Shape;438;p8"/>
                  <p:cNvSpPr/>
                  <p:nvPr/>
                </p:nvSpPr>
                <p:spPr>
                  <a:xfrm>
                    <a:off x="17355600" y="644580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9" name="Google Shape;439;p8"/>
                <p:cNvGrpSpPr/>
                <p:nvPr/>
              </p:nvGrpSpPr>
              <p:grpSpPr>
                <a:xfrm>
                  <a:off x="17775927" y="644580"/>
                  <a:ext cx="61318" cy="68919"/>
                  <a:chOff x="17775927" y="644580"/>
                  <a:chExt cx="61318" cy="68919"/>
                </a:xfrm>
              </p:grpSpPr>
              <p:sp>
                <p:nvSpPr>
                  <p:cNvPr id="440" name="Google Shape;440;p8"/>
                  <p:cNvSpPr/>
                  <p:nvPr/>
                </p:nvSpPr>
                <p:spPr>
                  <a:xfrm>
                    <a:off x="17815530" y="646201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1" name="Google Shape;441;p8"/>
                  <p:cNvSpPr/>
                  <p:nvPr/>
                </p:nvSpPr>
                <p:spPr>
                  <a:xfrm>
                    <a:off x="17775927" y="644580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2" name="Google Shape;442;p8"/>
                <p:cNvGrpSpPr/>
                <p:nvPr/>
              </p:nvGrpSpPr>
              <p:grpSpPr>
                <a:xfrm>
                  <a:off x="18196266" y="644580"/>
                  <a:ext cx="61318" cy="68919"/>
                  <a:chOff x="18196266" y="644580"/>
                  <a:chExt cx="61318" cy="68919"/>
                </a:xfrm>
              </p:grpSpPr>
              <p:sp>
                <p:nvSpPr>
                  <p:cNvPr id="443" name="Google Shape;443;p8"/>
                  <p:cNvSpPr/>
                  <p:nvPr/>
                </p:nvSpPr>
                <p:spPr>
                  <a:xfrm>
                    <a:off x="18235859" y="646201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4" name="Google Shape;444;p8"/>
                  <p:cNvSpPr/>
                  <p:nvPr/>
                </p:nvSpPr>
                <p:spPr>
                  <a:xfrm>
                    <a:off x="18196266" y="644580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2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5" name="Google Shape;445;p8"/>
                <p:cNvGrpSpPr/>
                <p:nvPr/>
              </p:nvGrpSpPr>
              <p:grpSpPr>
                <a:xfrm>
                  <a:off x="18616594" y="644580"/>
                  <a:ext cx="61318" cy="68919"/>
                  <a:chOff x="18616594" y="644580"/>
                  <a:chExt cx="61318" cy="68919"/>
                </a:xfrm>
              </p:grpSpPr>
              <p:sp>
                <p:nvSpPr>
                  <p:cNvPr id="446" name="Google Shape;446;p8"/>
                  <p:cNvSpPr/>
                  <p:nvPr/>
                </p:nvSpPr>
                <p:spPr>
                  <a:xfrm>
                    <a:off x="18656195" y="646201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7" name="Google Shape;447;p8"/>
                  <p:cNvSpPr/>
                  <p:nvPr/>
                </p:nvSpPr>
                <p:spPr>
                  <a:xfrm>
                    <a:off x="18616594" y="644580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8" name="Google Shape;448;p8"/>
                <p:cNvGrpSpPr/>
                <p:nvPr/>
              </p:nvGrpSpPr>
              <p:grpSpPr>
                <a:xfrm>
                  <a:off x="19036931" y="644580"/>
                  <a:ext cx="61318" cy="68919"/>
                  <a:chOff x="19036931" y="644580"/>
                  <a:chExt cx="61318" cy="68919"/>
                </a:xfrm>
              </p:grpSpPr>
              <p:sp>
                <p:nvSpPr>
                  <p:cNvPr id="449" name="Google Shape;449;p8"/>
                  <p:cNvSpPr/>
                  <p:nvPr/>
                </p:nvSpPr>
                <p:spPr>
                  <a:xfrm>
                    <a:off x="19076527" y="646201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0" name="Google Shape;450;p8"/>
                  <p:cNvSpPr/>
                  <p:nvPr/>
                </p:nvSpPr>
                <p:spPr>
                  <a:xfrm>
                    <a:off x="19036931" y="644580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2" y="80627"/>
                          <a:pt x="39188" y="66655"/>
                        </a:cubicBezTo>
                        <a:cubicBezTo>
                          <a:pt x="65442" y="54664"/>
                          <a:pt x="60888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1" name="Google Shape;451;p8"/>
                <p:cNvGrpSpPr/>
                <p:nvPr/>
              </p:nvGrpSpPr>
              <p:grpSpPr>
                <a:xfrm>
                  <a:off x="19457259" y="644580"/>
                  <a:ext cx="61318" cy="68919"/>
                  <a:chOff x="19457259" y="644580"/>
                  <a:chExt cx="61318" cy="68919"/>
                </a:xfrm>
              </p:grpSpPr>
              <p:sp>
                <p:nvSpPr>
                  <p:cNvPr id="452" name="Google Shape;452;p8"/>
                  <p:cNvSpPr/>
                  <p:nvPr/>
                </p:nvSpPr>
                <p:spPr>
                  <a:xfrm>
                    <a:off x="19496863" y="646201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3" name="Google Shape;453;p8"/>
                  <p:cNvSpPr/>
                  <p:nvPr/>
                </p:nvSpPr>
                <p:spPr>
                  <a:xfrm>
                    <a:off x="19457259" y="644580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4" name="Google Shape;454;p8"/>
                <p:cNvGrpSpPr/>
                <p:nvPr/>
              </p:nvGrpSpPr>
              <p:grpSpPr>
                <a:xfrm>
                  <a:off x="19877523" y="644547"/>
                  <a:ext cx="61381" cy="68935"/>
                  <a:chOff x="19877523" y="644547"/>
                  <a:chExt cx="61381" cy="68935"/>
                </a:xfrm>
              </p:grpSpPr>
              <p:sp>
                <p:nvSpPr>
                  <p:cNvPr id="455" name="Google Shape;455;p8"/>
                  <p:cNvSpPr/>
                  <p:nvPr/>
                </p:nvSpPr>
                <p:spPr>
                  <a:xfrm>
                    <a:off x="19917192" y="646201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6" name="Google Shape;456;p8"/>
                  <p:cNvSpPr/>
                  <p:nvPr/>
                </p:nvSpPr>
                <p:spPr>
                  <a:xfrm>
                    <a:off x="19877523" y="644547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57" name="Google Shape;457;p8"/>
              <p:cNvGrpSpPr/>
              <p:nvPr/>
            </p:nvGrpSpPr>
            <p:grpSpPr>
              <a:xfrm>
                <a:off x="16514858" y="1099351"/>
                <a:ext cx="3424047" cy="68951"/>
                <a:chOff x="16514858" y="1099351"/>
                <a:chExt cx="3424047" cy="68951"/>
              </a:xfrm>
            </p:grpSpPr>
            <p:grpSp>
              <p:nvGrpSpPr>
                <p:cNvPr id="458" name="Google Shape;458;p8"/>
                <p:cNvGrpSpPr/>
                <p:nvPr/>
              </p:nvGrpSpPr>
              <p:grpSpPr>
                <a:xfrm>
                  <a:off x="16514858" y="1099351"/>
                  <a:ext cx="61382" cy="68935"/>
                  <a:chOff x="16514858" y="1099351"/>
                  <a:chExt cx="61382" cy="68935"/>
                </a:xfrm>
              </p:grpSpPr>
              <p:sp>
                <p:nvSpPr>
                  <p:cNvPr id="459" name="Google Shape;459;p8"/>
                  <p:cNvSpPr/>
                  <p:nvPr/>
                </p:nvSpPr>
                <p:spPr>
                  <a:xfrm>
                    <a:off x="16554531" y="1101004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0" name="Google Shape;460;p8"/>
                  <p:cNvSpPr/>
                  <p:nvPr/>
                </p:nvSpPr>
                <p:spPr>
                  <a:xfrm>
                    <a:off x="16514858" y="1099351"/>
                    <a:ext cx="61382" cy="68935"/>
                  </a:xfrm>
                  <a:custGeom>
                    <a:rect b="b" l="l" r="r" t="t"/>
                    <a:pathLst>
                      <a:path extrusionOk="0" h="68935" w="61382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1" name="Google Shape;461;p8"/>
                <p:cNvGrpSpPr/>
                <p:nvPr/>
              </p:nvGrpSpPr>
              <p:grpSpPr>
                <a:xfrm>
                  <a:off x="16935261" y="1099383"/>
                  <a:ext cx="61318" cy="68919"/>
                  <a:chOff x="16935261" y="1099383"/>
                  <a:chExt cx="61318" cy="68919"/>
                </a:xfrm>
              </p:grpSpPr>
              <p:sp>
                <p:nvSpPr>
                  <p:cNvPr id="462" name="Google Shape;462;p8"/>
                  <p:cNvSpPr/>
                  <p:nvPr/>
                </p:nvSpPr>
                <p:spPr>
                  <a:xfrm>
                    <a:off x="16974864" y="1101004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0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3" name="Google Shape;463;p8"/>
                  <p:cNvSpPr/>
                  <p:nvPr/>
                </p:nvSpPr>
                <p:spPr>
                  <a:xfrm>
                    <a:off x="16935261" y="109938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4" name="Google Shape;464;p8"/>
                <p:cNvGrpSpPr/>
                <p:nvPr/>
              </p:nvGrpSpPr>
              <p:grpSpPr>
                <a:xfrm>
                  <a:off x="17355600" y="1099383"/>
                  <a:ext cx="61318" cy="68919"/>
                  <a:chOff x="17355600" y="1099383"/>
                  <a:chExt cx="61318" cy="68919"/>
                </a:xfrm>
              </p:grpSpPr>
              <p:sp>
                <p:nvSpPr>
                  <p:cNvPr id="465" name="Google Shape;465;p8"/>
                  <p:cNvSpPr/>
                  <p:nvPr/>
                </p:nvSpPr>
                <p:spPr>
                  <a:xfrm>
                    <a:off x="17395198" y="1101004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6" name="Google Shape;466;p8"/>
                  <p:cNvSpPr/>
                  <p:nvPr/>
                </p:nvSpPr>
                <p:spPr>
                  <a:xfrm>
                    <a:off x="17355600" y="109938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7" name="Google Shape;467;p8"/>
                <p:cNvGrpSpPr/>
                <p:nvPr/>
              </p:nvGrpSpPr>
              <p:grpSpPr>
                <a:xfrm>
                  <a:off x="17775927" y="1099383"/>
                  <a:ext cx="61318" cy="68919"/>
                  <a:chOff x="17775927" y="1099383"/>
                  <a:chExt cx="61318" cy="68919"/>
                </a:xfrm>
              </p:grpSpPr>
              <p:sp>
                <p:nvSpPr>
                  <p:cNvPr id="468" name="Google Shape;468;p8"/>
                  <p:cNvSpPr/>
                  <p:nvPr/>
                </p:nvSpPr>
                <p:spPr>
                  <a:xfrm>
                    <a:off x="17815530" y="1101004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" name="Google Shape;469;p8"/>
                  <p:cNvSpPr/>
                  <p:nvPr/>
                </p:nvSpPr>
                <p:spPr>
                  <a:xfrm>
                    <a:off x="17775927" y="109938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0" name="Google Shape;470;p8"/>
                <p:cNvGrpSpPr/>
                <p:nvPr/>
              </p:nvGrpSpPr>
              <p:grpSpPr>
                <a:xfrm>
                  <a:off x="18196266" y="1099383"/>
                  <a:ext cx="61318" cy="68919"/>
                  <a:chOff x="18196266" y="1099383"/>
                  <a:chExt cx="61318" cy="68919"/>
                </a:xfrm>
              </p:grpSpPr>
              <p:sp>
                <p:nvSpPr>
                  <p:cNvPr id="471" name="Google Shape;471;p8"/>
                  <p:cNvSpPr/>
                  <p:nvPr/>
                </p:nvSpPr>
                <p:spPr>
                  <a:xfrm>
                    <a:off x="18235859" y="1101004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2" name="Google Shape;472;p8"/>
                  <p:cNvSpPr/>
                  <p:nvPr/>
                </p:nvSpPr>
                <p:spPr>
                  <a:xfrm>
                    <a:off x="18196266" y="109938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2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3" name="Google Shape;473;p8"/>
                <p:cNvGrpSpPr/>
                <p:nvPr/>
              </p:nvGrpSpPr>
              <p:grpSpPr>
                <a:xfrm>
                  <a:off x="18616594" y="1099383"/>
                  <a:ext cx="61318" cy="68919"/>
                  <a:chOff x="18616594" y="1099383"/>
                  <a:chExt cx="61318" cy="68919"/>
                </a:xfrm>
              </p:grpSpPr>
              <p:sp>
                <p:nvSpPr>
                  <p:cNvPr id="474" name="Google Shape;474;p8"/>
                  <p:cNvSpPr/>
                  <p:nvPr/>
                </p:nvSpPr>
                <p:spPr>
                  <a:xfrm>
                    <a:off x="18656195" y="1101004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5" name="Google Shape;475;p8"/>
                  <p:cNvSpPr/>
                  <p:nvPr/>
                </p:nvSpPr>
                <p:spPr>
                  <a:xfrm>
                    <a:off x="18616594" y="109938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6" name="Google Shape;476;p8"/>
                <p:cNvGrpSpPr/>
                <p:nvPr/>
              </p:nvGrpSpPr>
              <p:grpSpPr>
                <a:xfrm>
                  <a:off x="19036931" y="1099383"/>
                  <a:ext cx="61318" cy="68919"/>
                  <a:chOff x="19036931" y="1099383"/>
                  <a:chExt cx="61318" cy="68919"/>
                </a:xfrm>
              </p:grpSpPr>
              <p:sp>
                <p:nvSpPr>
                  <p:cNvPr id="477" name="Google Shape;477;p8"/>
                  <p:cNvSpPr/>
                  <p:nvPr/>
                </p:nvSpPr>
                <p:spPr>
                  <a:xfrm>
                    <a:off x="19076527" y="1101004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8" name="Google Shape;478;p8"/>
                  <p:cNvSpPr/>
                  <p:nvPr/>
                </p:nvSpPr>
                <p:spPr>
                  <a:xfrm>
                    <a:off x="19036931" y="109938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2" y="80627"/>
                          <a:pt x="39188" y="66655"/>
                        </a:cubicBezTo>
                        <a:cubicBezTo>
                          <a:pt x="65442" y="54664"/>
                          <a:pt x="60888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9" name="Google Shape;479;p8"/>
                <p:cNvGrpSpPr/>
                <p:nvPr/>
              </p:nvGrpSpPr>
              <p:grpSpPr>
                <a:xfrm>
                  <a:off x="19457259" y="1099383"/>
                  <a:ext cx="61318" cy="68919"/>
                  <a:chOff x="19457259" y="1099383"/>
                  <a:chExt cx="61318" cy="68919"/>
                </a:xfrm>
              </p:grpSpPr>
              <p:sp>
                <p:nvSpPr>
                  <p:cNvPr id="480" name="Google Shape;480;p8"/>
                  <p:cNvSpPr/>
                  <p:nvPr/>
                </p:nvSpPr>
                <p:spPr>
                  <a:xfrm>
                    <a:off x="19496863" y="1101004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1" name="Google Shape;481;p8"/>
                  <p:cNvSpPr/>
                  <p:nvPr/>
                </p:nvSpPr>
                <p:spPr>
                  <a:xfrm>
                    <a:off x="19457259" y="109938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2" name="Google Shape;482;p8"/>
                <p:cNvGrpSpPr/>
                <p:nvPr/>
              </p:nvGrpSpPr>
              <p:grpSpPr>
                <a:xfrm>
                  <a:off x="19877523" y="1099351"/>
                  <a:ext cx="61381" cy="68935"/>
                  <a:chOff x="19877523" y="1099351"/>
                  <a:chExt cx="61381" cy="68935"/>
                </a:xfrm>
              </p:grpSpPr>
              <p:sp>
                <p:nvSpPr>
                  <p:cNvPr id="483" name="Google Shape;483;p8"/>
                  <p:cNvSpPr/>
                  <p:nvPr/>
                </p:nvSpPr>
                <p:spPr>
                  <a:xfrm>
                    <a:off x="19917192" y="1101004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4" name="Google Shape;484;p8"/>
                  <p:cNvSpPr/>
                  <p:nvPr/>
                </p:nvSpPr>
                <p:spPr>
                  <a:xfrm>
                    <a:off x="19877523" y="1099351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85" name="Google Shape;485;p8"/>
              <p:cNvGrpSpPr/>
              <p:nvPr/>
            </p:nvGrpSpPr>
            <p:grpSpPr>
              <a:xfrm>
                <a:off x="16514858" y="1554154"/>
                <a:ext cx="3424047" cy="68951"/>
                <a:chOff x="16514858" y="1554154"/>
                <a:chExt cx="3424047" cy="68951"/>
              </a:xfrm>
            </p:grpSpPr>
            <p:grpSp>
              <p:nvGrpSpPr>
                <p:cNvPr id="486" name="Google Shape;486;p8"/>
                <p:cNvGrpSpPr/>
                <p:nvPr/>
              </p:nvGrpSpPr>
              <p:grpSpPr>
                <a:xfrm>
                  <a:off x="16514858" y="1554154"/>
                  <a:ext cx="61382" cy="68935"/>
                  <a:chOff x="16514858" y="1554154"/>
                  <a:chExt cx="61382" cy="68935"/>
                </a:xfrm>
              </p:grpSpPr>
              <p:sp>
                <p:nvSpPr>
                  <p:cNvPr id="487" name="Google Shape;487;p8"/>
                  <p:cNvSpPr/>
                  <p:nvPr/>
                </p:nvSpPr>
                <p:spPr>
                  <a:xfrm>
                    <a:off x="16554531" y="1555808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8" name="Google Shape;488;p8"/>
                  <p:cNvSpPr/>
                  <p:nvPr/>
                </p:nvSpPr>
                <p:spPr>
                  <a:xfrm>
                    <a:off x="16514858" y="1554154"/>
                    <a:ext cx="61382" cy="68935"/>
                  </a:xfrm>
                  <a:custGeom>
                    <a:rect b="b" l="l" r="r" t="t"/>
                    <a:pathLst>
                      <a:path extrusionOk="0" h="68935" w="61382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97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9" name="Google Shape;489;p8"/>
                <p:cNvGrpSpPr/>
                <p:nvPr/>
              </p:nvGrpSpPr>
              <p:grpSpPr>
                <a:xfrm>
                  <a:off x="16935261" y="1554186"/>
                  <a:ext cx="61318" cy="68919"/>
                  <a:chOff x="16935261" y="1554186"/>
                  <a:chExt cx="61318" cy="68919"/>
                </a:xfrm>
              </p:grpSpPr>
              <p:sp>
                <p:nvSpPr>
                  <p:cNvPr id="490" name="Google Shape;490;p8"/>
                  <p:cNvSpPr/>
                  <p:nvPr/>
                </p:nvSpPr>
                <p:spPr>
                  <a:xfrm>
                    <a:off x="16974864" y="1555808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0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1" name="Google Shape;491;p8"/>
                  <p:cNvSpPr/>
                  <p:nvPr/>
                </p:nvSpPr>
                <p:spPr>
                  <a:xfrm>
                    <a:off x="16935261" y="1554186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2" name="Google Shape;492;p8"/>
                <p:cNvGrpSpPr/>
                <p:nvPr/>
              </p:nvGrpSpPr>
              <p:grpSpPr>
                <a:xfrm>
                  <a:off x="17355600" y="1554186"/>
                  <a:ext cx="61318" cy="68919"/>
                  <a:chOff x="17355600" y="1554186"/>
                  <a:chExt cx="61318" cy="68919"/>
                </a:xfrm>
              </p:grpSpPr>
              <p:sp>
                <p:nvSpPr>
                  <p:cNvPr id="493" name="Google Shape;493;p8"/>
                  <p:cNvSpPr/>
                  <p:nvPr/>
                </p:nvSpPr>
                <p:spPr>
                  <a:xfrm>
                    <a:off x="17395198" y="1555808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4" name="Google Shape;494;p8"/>
                  <p:cNvSpPr/>
                  <p:nvPr/>
                </p:nvSpPr>
                <p:spPr>
                  <a:xfrm>
                    <a:off x="17355600" y="1554186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5" name="Google Shape;495;p8"/>
                <p:cNvGrpSpPr/>
                <p:nvPr/>
              </p:nvGrpSpPr>
              <p:grpSpPr>
                <a:xfrm>
                  <a:off x="17775927" y="1554186"/>
                  <a:ext cx="61318" cy="68919"/>
                  <a:chOff x="17775927" y="1554186"/>
                  <a:chExt cx="61318" cy="68919"/>
                </a:xfrm>
              </p:grpSpPr>
              <p:sp>
                <p:nvSpPr>
                  <p:cNvPr id="496" name="Google Shape;496;p8"/>
                  <p:cNvSpPr/>
                  <p:nvPr/>
                </p:nvSpPr>
                <p:spPr>
                  <a:xfrm>
                    <a:off x="17815530" y="1555808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7" name="Google Shape;497;p8"/>
                  <p:cNvSpPr/>
                  <p:nvPr/>
                </p:nvSpPr>
                <p:spPr>
                  <a:xfrm>
                    <a:off x="17775927" y="1554186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8" name="Google Shape;498;p8"/>
                <p:cNvGrpSpPr/>
                <p:nvPr/>
              </p:nvGrpSpPr>
              <p:grpSpPr>
                <a:xfrm>
                  <a:off x="18196266" y="1554186"/>
                  <a:ext cx="61318" cy="68919"/>
                  <a:chOff x="18196266" y="1554186"/>
                  <a:chExt cx="61318" cy="68919"/>
                </a:xfrm>
              </p:grpSpPr>
              <p:sp>
                <p:nvSpPr>
                  <p:cNvPr id="499" name="Google Shape;499;p8"/>
                  <p:cNvSpPr/>
                  <p:nvPr/>
                </p:nvSpPr>
                <p:spPr>
                  <a:xfrm>
                    <a:off x="18235859" y="1555808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0" name="Google Shape;500;p8"/>
                  <p:cNvSpPr/>
                  <p:nvPr/>
                </p:nvSpPr>
                <p:spPr>
                  <a:xfrm>
                    <a:off x="18196266" y="1554186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2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1" name="Google Shape;501;p8"/>
                <p:cNvGrpSpPr/>
                <p:nvPr/>
              </p:nvGrpSpPr>
              <p:grpSpPr>
                <a:xfrm>
                  <a:off x="18616594" y="1554186"/>
                  <a:ext cx="61318" cy="68919"/>
                  <a:chOff x="18616594" y="1554186"/>
                  <a:chExt cx="61318" cy="68919"/>
                </a:xfrm>
              </p:grpSpPr>
              <p:sp>
                <p:nvSpPr>
                  <p:cNvPr id="502" name="Google Shape;502;p8"/>
                  <p:cNvSpPr/>
                  <p:nvPr/>
                </p:nvSpPr>
                <p:spPr>
                  <a:xfrm>
                    <a:off x="18656195" y="1555808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3" name="Google Shape;503;p8"/>
                  <p:cNvSpPr/>
                  <p:nvPr/>
                </p:nvSpPr>
                <p:spPr>
                  <a:xfrm>
                    <a:off x="18616594" y="1554186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4" name="Google Shape;504;p8"/>
                <p:cNvGrpSpPr/>
                <p:nvPr/>
              </p:nvGrpSpPr>
              <p:grpSpPr>
                <a:xfrm>
                  <a:off x="19036931" y="1554186"/>
                  <a:ext cx="61318" cy="68919"/>
                  <a:chOff x="19036931" y="1554186"/>
                  <a:chExt cx="61318" cy="68919"/>
                </a:xfrm>
              </p:grpSpPr>
              <p:sp>
                <p:nvSpPr>
                  <p:cNvPr id="505" name="Google Shape;505;p8"/>
                  <p:cNvSpPr/>
                  <p:nvPr/>
                </p:nvSpPr>
                <p:spPr>
                  <a:xfrm>
                    <a:off x="19076527" y="1555808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6" name="Google Shape;506;p8"/>
                  <p:cNvSpPr/>
                  <p:nvPr/>
                </p:nvSpPr>
                <p:spPr>
                  <a:xfrm>
                    <a:off x="19036931" y="1554186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2" y="80627"/>
                          <a:pt x="39188" y="66655"/>
                        </a:cubicBezTo>
                        <a:cubicBezTo>
                          <a:pt x="65442" y="54664"/>
                          <a:pt x="60888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7" name="Google Shape;507;p8"/>
                <p:cNvGrpSpPr/>
                <p:nvPr/>
              </p:nvGrpSpPr>
              <p:grpSpPr>
                <a:xfrm>
                  <a:off x="19457259" y="1554186"/>
                  <a:ext cx="61318" cy="68919"/>
                  <a:chOff x="19457259" y="1554186"/>
                  <a:chExt cx="61318" cy="68919"/>
                </a:xfrm>
              </p:grpSpPr>
              <p:sp>
                <p:nvSpPr>
                  <p:cNvPr id="508" name="Google Shape;508;p8"/>
                  <p:cNvSpPr/>
                  <p:nvPr/>
                </p:nvSpPr>
                <p:spPr>
                  <a:xfrm>
                    <a:off x="19496863" y="1555808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9" name="Google Shape;509;p8"/>
                  <p:cNvSpPr/>
                  <p:nvPr/>
                </p:nvSpPr>
                <p:spPr>
                  <a:xfrm>
                    <a:off x="19457259" y="1554186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0" name="Google Shape;510;p8"/>
                <p:cNvGrpSpPr/>
                <p:nvPr/>
              </p:nvGrpSpPr>
              <p:grpSpPr>
                <a:xfrm>
                  <a:off x="19877523" y="1554154"/>
                  <a:ext cx="61381" cy="68935"/>
                  <a:chOff x="19877523" y="1554154"/>
                  <a:chExt cx="61381" cy="68935"/>
                </a:xfrm>
              </p:grpSpPr>
              <p:sp>
                <p:nvSpPr>
                  <p:cNvPr id="511" name="Google Shape;511;p8"/>
                  <p:cNvSpPr/>
                  <p:nvPr/>
                </p:nvSpPr>
                <p:spPr>
                  <a:xfrm>
                    <a:off x="19917192" y="1555808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2" name="Google Shape;512;p8"/>
                  <p:cNvSpPr/>
                  <p:nvPr/>
                </p:nvSpPr>
                <p:spPr>
                  <a:xfrm>
                    <a:off x="19877523" y="1554154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97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13" name="Google Shape;513;p8"/>
              <p:cNvGrpSpPr/>
              <p:nvPr/>
            </p:nvGrpSpPr>
            <p:grpSpPr>
              <a:xfrm>
                <a:off x="16514858" y="2008957"/>
                <a:ext cx="3424047" cy="68951"/>
                <a:chOff x="16514858" y="2008957"/>
                <a:chExt cx="3424047" cy="68951"/>
              </a:xfrm>
            </p:grpSpPr>
            <p:grpSp>
              <p:nvGrpSpPr>
                <p:cNvPr id="514" name="Google Shape;514;p8"/>
                <p:cNvGrpSpPr/>
                <p:nvPr/>
              </p:nvGrpSpPr>
              <p:grpSpPr>
                <a:xfrm>
                  <a:off x="16514858" y="2008957"/>
                  <a:ext cx="61382" cy="68935"/>
                  <a:chOff x="16514858" y="2008957"/>
                  <a:chExt cx="61382" cy="68935"/>
                </a:xfrm>
              </p:grpSpPr>
              <p:sp>
                <p:nvSpPr>
                  <p:cNvPr id="515" name="Google Shape;515;p8"/>
                  <p:cNvSpPr/>
                  <p:nvPr/>
                </p:nvSpPr>
                <p:spPr>
                  <a:xfrm>
                    <a:off x="16554531" y="2010620"/>
                    <a:ext cx="34" cy="27"/>
                  </a:xfrm>
                  <a:custGeom>
                    <a:rect b="b" l="l" r="r" t="t"/>
                    <a:pathLst>
                      <a:path extrusionOk="0" h="27" w="34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6" name="Google Shape;516;p8"/>
                  <p:cNvSpPr/>
                  <p:nvPr/>
                </p:nvSpPr>
                <p:spPr>
                  <a:xfrm>
                    <a:off x="16514858" y="2008957"/>
                    <a:ext cx="61382" cy="68935"/>
                  </a:xfrm>
                  <a:custGeom>
                    <a:rect b="b" l="l" r="r" t="t"/>
                    <a:pathLst>
                      <a:path extrusionOk="0" h="68935" w="61382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2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7" name="Google Shape;517;p8"/>
                <p:cNvGrpSpPr/>
                <p:nvPr/>
              </p:nvGrpSpPr>
              <p:grpSpPr>
                <a:xfrm>
                  <a:off x="16935261" y="2008989"/>
                  <a:ext cx="61318" cy="68919"/>
                  <a:chOff x="16935261" y="2008989"/>
                  <a:chExt cx="61318" cy="68919"/>
                </a:xfrm>
              </p:grpSpPr>
              <p:sp>
                <p:nvSpPr>
                  <p:cNvPr id="518" name="Google Shape;518;p8"/>
                  <p:cNvSpPr/>
                  <p:nvPr/>
                </p:nvSpPr>
                <p:spPr>
                  <a:xfrm>
                    <a:off x="16974864" y="2010620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0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9" name="Google Shape;519;p8"/>
                  <p:cNvSpPr/>
                  <p:nvPr/>
                </p:nvSpPr>
                <p:spPr>
                  <a:xfrm>
                    <a:off x="16935261" y="2008989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20" name="Google Shape;520;p8"/>
                <p:cNvGrpSpPr/>
                <p:nvPr/>
              </p:nvGrpSpPr>
              <p:grpSpPr>
                <a:xfrm>
                  <a:off x="17355600" y="2008989"/>
                  <a:ext cx="61318" cy="68919"/>
                  <a:chOff x="17355600" y="2008989"/>
                  <a:chExt cx="61318" cy="68919"/>
                </a:xfrm>
              </p:grpSpPr>
              <p:sp>
                <p:nvSpPr>
                  <p:cNvPr id="521" name="Google Shape;521;p8"/>
                  <p:cNvSpPr/>
                  <p:nvPr/>
                </p:nvSpPr>
                <p:spPr>
                  <a:xfrm>
                    <a:off x="17395198" y="2010620"/>
                    <a:ext cx="34" cy="27"/>
                  </a:xfrm>
                  <a:custGeom>
                    <a:rect b="b" l="l" r="r" t="t"/>
                    <a:pathLst>
                      <a:path extrusionOk="0" h="27" w="34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2" name="Google Shape;522;p8"/>
                  <p:cNvSpPr/>
                  <p:nvPr/>
                </p:nvSpPr>
                <p:spPr>
                  <a:xfrm>
                    <a:off x="17355600" y="2008989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23" name="Google Shape;523;p8"/>
                <p:cNvGrpSpPr/>
                <p:nvPr/>
              </p:nvGrpSpPr>
              <p:grpSpPr>
                <a:xfrm>
                  <a:off x="17775927" y="2008989"/>
                  <a:ext cx="61318" cy="68919"/>
                  <a:chOff x="17775927" y="2008989"/>
                  <a:chExt cx="61318" cy="68919"/>
                </a:xfrm>
              </p:grpSpPr>
              <p:sp>
                <p:nvSpPr>
                  <p:cNvPr id="524" name="Google Shape;524;p8"/>
                  <p:cNvSpPr/>
                  <p:nvPr/>
                </p:nvSpPr>
                <p:spPr>
                  <a:xfrm>
                    <a:off x="17815530" y="2010620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5" name="Google Shape;525;p8"/>
                  <p:cNvSpPr/>
                  <p:nvPr/>
                </p:nvSpPr>
                <p:spPr>
                  <a:xfrm>
                    <a:off x="17775927" y="2008989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26" name="Google Shape;526;p8"/>
                <p:cNvGrpSpPr/>
                <p:nvPr/>
              </p:nvGrpSpPr>
              <p:grpSpPr>
                <a:xfrm>
                  <a:off x="18196266" y="2008989"/>
                  <a:ext cx="61318" cy="68919"/>
                  <a:chOff x="18196266" y="2008989"/>
                  <a:chExt cx="61318" cy="68919"/>
                </a:xfrm>
              </p:grpSpPr>
              <p:sp>
                <p:nvSpPr>
                  <p:cNvPr id="527" name="Google Shape;527;p8"/>
                  <p:cNvSpPr/>
                  <p:nvPr/>
                </p:nvSpPr>
                <p:spPr>
                  <a:xfrm>
                    <a:off x="18235859" y="2010620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8" name="Google Shape;528;p8"/>
                  <p:cNvSpPr/>
                  <p:nvPr/>
                </p:nvSpPr>
                <p:spPr>
                  <a:xfrm>
                    <a:off x="18196266" y="2008989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2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29" name="Google Shape;529;p8"/>
                <p:cNvGrpSpPr/>
                <p:nvPr/>
              </p:nvGrpSpPr>
              <p:grpSpPr>
                <a:xfrm>
                  <a:off x="18616594" y="2008989"/>
                  <a:ext cx="61318" cy="68919"/>
                  <a:chOff x="18616594" y="2008989"/>
                  <a:chExt cx="61318" cy="68919"/>
                </a:xfrm>
              </p:grpSpPr>
              <p:sp>
                <p:nvSpPr>
                  <p:cNvPr id="530" name="Google Shape;530;p8"/>
                  <p:cNvSpPr/>
                  <p:nvPr/>
                </p:nvSpPr>
                <p:spPr>
                  <a:xfrm>
                    <a:off x="18656195" y="2010620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1" name="Google Shape;531;p8"/>
                  <p:cNvSpPr/>
                  <p:nvPr/>
                </p:nvSpPr>
                <p:spPr>
                  <a:xfrm>
                    <a:off x="18616594" y="2008989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2" name="Google Shape;532;p8"/>
                <p:cNvGrpSpPr/>
                <p:nvPr/>
              </p:nvGrpSpPr>
              <p:grpSpPr>
                <a:xfrm>
                  <a:off x="19036931" y="2008989"/>
                  <a:ext cx="61318" cy="68919"/>
                  <a:chOff x="19036931" y="2008989"/>
                  <a:chExt cx="61318" cy="68919"/>
                </a:xfrm>
              </p:grpSpPr>
              <p:sp>
                <p:nvSpPr>
                  <p:cNvPr id="533" name="Google Shape;533;p8"/>
                  <p:cNvSpPr/>
                  <p:nvPr/>
                </p:nvSpPr>
                <p:spPr>
                  <a:xfrm>
                    <a:off x="19076527" y="2010620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4" name="Google Shape;534;p8"/>
                  <p:cNvSpPr/>
                  <p:nvPr/>
                </p:nvSpPr>
                <p:spPr>
                  <a:xfrm>
                    <a:off x="19036931" y="2008989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2" y="80627"/>
                          <a:pt x="39188" y="66655"/>
                        </a:cubicBezTo>
                        <a:cubicBezTo>
                          <a:pt x="65442" y="54676"/>
                          <a:pt x="60888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5" name="Google Shape;535;p8"/>
                <p:cNvGrpSpPr/>
                <p:nvPr/>
              </p:nvGrpSpPr>
              <p:grpSpPr>
                <a:xfrm>
                  <a:off x="19457259" y="2008989"/>
                  <a:ext cx="61318" cy="68919"/>
                  <a:chOff x="19457259" y="2008989"/>
                  <a:chExt cx="61318" cy="68919"/>
                </a:xfrm>
              </p:grpSpPr>
              <p:sp>
                <p:nvSpPr>
                  <p:cNvPr id="536" name="Google Shape;536;p8"/>
                  <p:cNvSpPr/>
                  <p:nvPr/>
                </p:nvSpPr>
                <p:spPr>
                  <a:xfrm>
                    <a:off x="19496863" y="2010620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7" name="Google Shape;537;p8"/>
                  <p:cNvSpPr/>
                  <p:nvPr/>
                </p:nvSpPr>
                <p:spPr>
                  <a:xfrm>
                    <a:off x="19457259" y="2008989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8" name="Google Shape;538;p8"/>
                <p:cNvGrpSpPr/>
                <p:nvPr/>
              </p:nvGrpSpPr>
              <p:grpSpPr>
                <a:xfrm>
                  <a:off x="19877523" y="2008957"/>
                  <a:ext cx="61381" cy="68935"/>
                  <a:chOff x="19877523" y="2008957"/>
                  <a:chExt cx="61381" cy="68935"/>
                </a:xfrm>
              </p:grpSpPr>
              <p:sp>
                <p:nvSpPr>
                  <p:cNvPr id="539" name="Google Shape;539;p8"/>
                  <p:cNvSpPr/>
                  <p:nvPr/>
                </p:nvSpPr>
                <p:spPr>
                  <a:xfrm>
                    <a:off x="19917192" y="2010620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0" name="Google Shape;540;p8"/>
                  <p:cNvSpPr/>
                  <p:nvPr/>
                </p:nvSpPr>
                <p:spPr>
                  <a:xfrm>
                    <a:off x="19877523" y="2008957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2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41" name="Google Shape;541;p8"/>
              <p:cNvGrpSpPr/>
              <p:nvPr/>
            </p:nvGrpSpPr>
            <p:grpSpPr>
              <a:xfrm>
                <a:off x="16514858" y="2463760"/>
                <a:ext cx="3424047" cy="68952"/>
                <a:chOff x="16514858" y="2463760"/>
                <a:chExt cx="3424047" cy="68952"/>
              </a:xfrm>
            </p:grpSpPr>
            <p:grpSp>
              <p:nvGrpSpPr>
                <p:cNvPr id="542" name="Google Shape;542;p8"/>
                <p:cNvGrpSpPr/>
                <p:nvPr/>
              </p:nvGrpSpPr>
              <p:grpSpPr>
                <a:xfrm>
                  <a:off x="16514858" y="2463760"/>
                  <a:ext cx="61382" cy="68935"/>
                  <a:chOff x="16514858" y="2463760"/>
                  <a:chExt cx="61382" cy="68935"/>
                </a:xfrm>
              </p:grpSpPr>
              <p:sp>
                <p:nvSpPr>
                  <p:cNvPr id="543" name="Google Shape;543;p8"/>
                  <p:cNvSpPr/>
                  <p:nvPr/>
                </p:nvSpPr>
                <p:spPr>
                  <a:xfrm>
                    <a:off x="16554531" y="2465423"/>
                    <a:ext cx="34" cy="27"/>
                  </a:xfrm>
                  <a:custGeom>
                    <a:rect b="b" l="l" r="r" t="t"/>
                    <a:pathLst>
                      <a:path extrusionOk="0" h="27" w="34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4" name="Google Shape;544;p8"/>
                  <p:cNvSpPr/>
                  <p:nvPr/>
                </p:nvSpPr>
                <p:spPr>
                  <a:xfrm>
                    <a:off x="16514858" y="2463760"/>
                    <a:ext cx="61382" cy="68935"/>
                  </a:xfrm>
                  <a:custGeom>
                    <a:rect b="b" l="l" r="r" t="t"/>
                    <a:pathLst>
                      <a:path extrusionOk="0" h="68935" w="61382">
                        <a:moveTo>
                          <a:pt x="61265" y="33967"/>
                        </a:moveTo>
                        <a:cubicBezTo>
                          <a:pt x="58597" y="2290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5" name="Google Shape;545;p8"/>
                <p:cNvGrpSpPr/>
                <p:nvPr/>
              </p:nvGrpSpPr>
              <p:grpSpPr>
                <a:xfrm>
                  <a:off x="16935261" y="2463793"/>
                  <a:ext cx="61318" cy="68919"/>
                  <a:chOff x="16935261" y="2463793"/>
                  <a:chExt cx="61318" cy="68919"/>
                </a:xfrm>
              </p:grpSpPr>
              <p:sp>
                <p:nvSpPr>
                  <p:cNvPr id="546" name="Google Shape;546;p8"/>
                  <p:cNvSpPr/>
                  <p:nvPr/>
                </p:nvSpPr>
                <p:spPr>
                  <a:xfrm>
                    <a:off x="16974864" y="2465423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0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7" name="Google Shape;547;p8"/>
                  <p:cNvSpPr/>
                  <p:nvPr/>
                </p:nvSpPr>
                <p:spPr>
                  <a:xfrm>
                    <a:off x="16935261" y="246379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2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8" name="Google Shape;548;p8"/>
                <p:cNvGrpSpPr/>
                <p:nvPr/>
              </p:nvGrpSpPr>
              <p:grpSpPr>
                <a:xfrm>
                  <a:off x="17355600" y="2463793"/>
                  <a:ext cx="61318" cy="68919"/>
                  <a:chOff x="17355600" y="2463793"/>
                  <a:chExt cx="61318" cy="68919"/>
                </a:xfrm>
              </p:grpSpPr>
              <p:sp>
                <p:nvSpPr>
                  <p:cNvPr id="549" name="Google Shape;549;p8"/>
                  <p:cNvSpPr/>
                  <p:nvPr/>
                </p:nvSpPr>
                <p:spPr>
                  <a:xfrm>
                    <a:off x="17395198" y="2465423"/>
                    <a:ext cx="34" cy="27"/>
                  </a:xfrm>
                  <a:custGeom>
                    <a:rect b="b" l="l" r="r" t="t"/>
                    <a:pathLst>
                      <a:path extrusionOk="0" h="27" w="34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0" name="Google Shape;550;p8"/>
                  <p:cNvSpPr/>
                  <p:nvPr/>
                </p:nvSpPr>
                <p:spPr>
                  <a:xfrm>
                    <a:off x="17355600" y="246379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2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1" name="Google Shape;551;p8"/>
                <p:cNvGrpSpPr/>
                <p:nvPr/>
              </p:nvGrpSpPr>
              <p:grpSpPr>
                <a:xfrm>
                  <a:off x="17775927" y="2463793"/>
                  <a:ext cx="61318" cy="68919"/>
                  <a:chOff x="17775927" y="2463793"/>
                  <a:chExt cx="61318" cy="68919"/>
                </a:xfrm>
              </p:grpSpPr>
              <p:sp>
                <p:nvSpPr>
                  <p:cNvPr id="552" name="Google Shape;552;p8"/>
                  <p:cNvSpPr/>
                  <p:nvPr/>
                </p:nvSpPr>
                <p:spPr>
                  <a:xfrm>
                    <a:off x="17815530" y="2465423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3" name="Google Shape;553;p8"/>
                  <p:cNvSpPr/>
                  <p:nvPr/>
                </p:nvSpPr>
                <p:spPr>
                  <a:xfrm>
                    <a:off x="17775927" y="246379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7" y="2270"/>
                          <a:pt x="29419" y="-3012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4" name="Google Shape;554;p8"/>
                <p:cNvGrpSpPr/>
                <p:nvPr/>
              </p:nvGrpSpPr>
              <p:grpSpPr>
                <a:xfrm>
                  <a:off x="18196266" y="2463793"/>
                  <a:ext cx="61318" cy="68919"/>
                  <a:chOff x="18196266" y="2463793"/>
                  <a:chExt cx="61318" cy="68919"/>
                </a:xfrm>
              </p:grpSpPr>
              <p:sp>
                <p:nvSpPr>
                  <p:cNvPr id="555" name="Google Shape;555;p8"/>
                  <p:cNvSpPr/>
                  <p:nvPr/>
                </p:nvSpPr>
                <p:spPr>
                  <a:xfrm>
                    <a:off x="18235859" y="2465423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6" name="Google Shape;556;p8"/>
                  <p:cNvSpPr/>
                  <p:nvPr/>
                </p:nvSpPr>
                <p:spPr>
                  <a:xfrm>
                    <a:off x="18196266" y="246379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2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2" y="54676"/>
                          <a:pt x="60889" y="30226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7" name="Google Shape;557;p8"/>
                <p:cNvGrpSpPr/>
                <p:nvPr/>
              </p:nvGrpSpPr>
              <p:grpSpPr>
                <a:xfrm>
                  <a:off x="18616594" y="2463793"/>
                  <a:ext cx="61318" cy="68919"/>
                  <a:chOff x="18616594" y="2463793"/>
                  <a:chExt cx="61318" cy="68919"/>
                </a:xfrm>
              </p:grpSpPr>
              <p:sp>
                <p:nvSpPr>
                  <p:cNvPr id="558" name="Google Shape;558;p8"/>
                  <p:cNvSpPr/>
                  <p:nvPr/>
                </p:nvSpPr>
                <p:spPr>
                  <a:xfrm>
                    <a:off x="18656195" y="2465423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9" name="Google Shape;559;p8"/>
                  <p:cNvSpPr/>
                  <p:nvPr/>
                </p:nvSpPr>
                <p:spPr>
                  <a:xfrm>
                    <a:off x="18616594" y="246379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2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60" name="Google Shape;560;p8"/>
                <p:cNvGrpSpPr/>
                <p:nvPr/>
              </p:nvGrpSpPr>
              <p:grpSpPr>
                <a:xfrm>
                  <a:off x="19036931" y="2463793"/>
                  <a:ext cx="61318" cy="68919"/>
                  <a:chOff x="19036931" y="2463793"/>
                  <a:chExt cx="61318" cy="68919"/>
                </a:xfrm>
              </p:grpSpPr>
              <p:sp>
                <p:nvSpPr>
                  <p:cNvPr id="561" name="Google Shape;561;p8"/>
                  <p:cNvSpPr/>
                  <p:nvPr/>
                </p:nvSpPr>
                <p:spPr>
                  <a:xfrm>
                    <a:off x="19076527" y="2465423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2" name="Google Shape;562;p8"/>
                  <p:cNvSpPr/>
                  <p:nvPr/>
                </p:nvSpPr>
                <p:spPr>
                  <a:xfrm>
                    <a:off x="19036931" y="246379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2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2" y="80627"/>
                          <a:pt x="39188" y="66655"/>
                        </a:cubicBezTo>
                        <a:cubicBezTo>
                          <a:pt x="65442" y="54676"/>
                          <a:pt x="60888" y="30226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63" name="Google Shape;563;p8"/>
                <p:cNvGrpSpPr/>
                <p:nvPr/>
              </p:nvGrpSpPr>
              <p:grpSpPr>
                <a:xfrm>
                  <a:off x="19457259" y="2463793"/>
                  <a:ext cx="61318" cy="68919"/>
                  <a:chOff x="19457259" y="2463793"/>
                  <a:chExt cx="61318" cy="68919"/>
                </a:xfrm>
              </p:grpSpPr>
              <p:sp>
                <p:nvSpPr>
                  <p:cNvPr id="564" name="Google Shape;564;p8"/>
                  <p:cNvSpPr/>
                  <p:nvPr/>
                </p:nvSpPr>
                <p:spPr>
                  <a:xfrm>
                    <a:off x="19496863" y="2465423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5" name="Google Shape;565;p8"/>
                  <p:cNvSpPr/>
                  <p:nvPr/>
                </p:nvSpPr>
                <p:spPr>
                  <a:xfrm>
                    <a:off x="19457259" y="246379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7" y="2270"/>
                          <a:pt x="29419" y="-3012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66" name="Google Shape;566;p8"/>
                <p:cNvGrpSpPr/>
                <p:nvPr/>
              </p:nvGrpSpPr>
              <p:grpSpPr>
                <a:xfrm>
                  <a:off x="19877523" y="2463760"/>
                  <a:ext cx="61381" cy="68935"/>
                  <a:chOff x="19877523" y="2463760"/>
                  <a:chExt cx="61381" cy="68935"/>
                </a:xfrm>
              </p:grpSpPr>
              <p:sp>
                <p:nvSpPr>
                  <p:cNvPr id="567" name="Google Shape;567;p8"/>
                  <p:cNvSpPr/>
                  <p:nvPr/>
                </p:nvSpPr>
                <p:spPr>
                  <a:xfrm>
                    <a:off x="19917192" y="2465423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8" name="Google Shape;568;p8"/>
                  <p:cNvSpPr/>
                  <p:nvPr/>
                </p:nvSpPr>
                <p:spPr>
                  <a:xfrm>
                    <a:off x="19877523" y="2463760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0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69" name="Google Shape;569;p8"/>
              <p:cNvGrpSpPr/>
              <p:nvPr/>
            </p:nvGrpSpPr>
            <p:grpSpPr>
              <a:xfrm>
                <a:off x="16514858" y="2918575"/>
                <a:ext cx="3424047" cy="68952"/>
                <a:chOff x="16514858" y="2918575"/>
                <a:chExt cx="3424047" cy="68952"/>
              </a:xfrm>
            </p:grpSpPr>
            <p:grpSp>
              <p:nvGrpSpPr>
                <p:cNvPr id="570" name="Google Shape;570;p8"/>
                <p:cNvGrpSpPr/>
                <p:nvPr/>
              </p:nvGrpSpPr>
              <p:grpSpPr>
                <a:xfrm>
                  <a:off x="16514858" y="2918575"/>
                  <a:ext cx="61382" cy="68935"/>
                  <a:chOff x="16514858" y="2918575"/>
                  <a:chExt cx="61382" cy="68935"/>
                </a:xfrm>
              </p:grpSpPr>
              <p:sp>
                <p:nvSpPr>
                  <p:cNvPr id="571" name="Google Shape;571;p8"/>
                  <p:cNvSpPr/>
                  <p:nvPr/>
                </p:nvSpPr>
                <p:spPr>
                  <a:xfrm>
                    <a:off x="16554531" y="2920229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6"/>
                        </a:moveTo>
                        <a:cubicBezTo>
                          <a:pt x="23" y="0"/>
                          <a:pt x="-37" y="-23"/>
                          <a:pt x="35" y="36"/>
                        </a:cubicBezTo>
                        <a:lnTo>
                          <a:pt x="35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2" name="Google Shape;572;p8"/>
                  <p:cNvSpPr/>
                  <p:nvPr/>
                </p:nvSpPr>
                <p:spPr>
                  <a:xfrm>
                    <a:off x="16514858" y="2918575"/>
                    <a:ext cx="61382" cy="68935"/>
                  </a:xfrm>
                  <a:custGeom>
                    <a:rect b="b" l="l" r="r" t="t"/>
                    <a:pathLst>
                      <a:path extrusionOk="0" h="68935" w="61382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3" name="Google Shape;573;p8"/>
                <p:cNvGrpSpPr/>
                <p:nvPr/>
              </p:nvGrpSpPr>
              <p:grpSpPr>
                <a:xfrm>
                  <a:off x="16935261" y="2918608"/>
                  <a:ext cx="61318" cy="68919"/>
                  <a:chOff x="16935261" y="2918608"/>
                  <a:chExt cx="61318" cy="68919"/>
                </a:xfrm>
              </p:grpSpPr>
              <p:sp>
                <p:nvSpPr>
                  <p:cNvPr id="574" name="Google Shape;574;p8"/>
                  <p:cNvSpPr/>
                  <p:nvPr/>
                </p:nvSpPr>
                <p:spPr>
                  <a:xfrm>
                    <a:off x="16974864" y="2920229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6"/>
                        </a:moveTo>
                        <a:cubicBezTo>
                          <a:pt x="18" y="0"/>
                          <a:pt x="-30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5" name="Google Shape;575;p8"/>
                  <p:cNvSpPr/>
                  <p:nvPr/>
                </p:nvSpPr>
                <p:spPr>
                  <a:xfrm>
                    <a:off x="16935261" y="291860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3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6" name="Google Shape;576;p8"/>
                <p:cNvGrpSpPr/>
                <p:nvPr/>
              </p:nvGrpSpPr>
              <p:grpSpPr>
                <a:xfrm>
                  <a:off x="17355600" y="2918608"/>
                  <a:ext cx="61318" cy="68919"/>
                  <a:chOff x="17355600" y="2918608"/>
                  <a:chExt cx="61318" cy="68919"/>
                </a:xfrm>
              </p:grpSpPr>
              <p:sp>
                <p:nvSpPr>
                  <p:cNvPr id="577" name="Google Shape;577;p8"/>
                  <p:cNvSpPr/>
                  <p:nvPr/>
                </p:nvSpPr>
                <p:spPr>
                  <a:xfrm>
                    <a:off x="17395198" y="2920229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6"/>
                        </a:moveTo>
                        <a:cubicBezTo>
                          <a:pt x="23" y="0"/>
                          <a:pt x="-37" y="-23"/>
                          <a:pt x="35" y="36"/>
                        </a:cubicBezTo>
                        <a:lnTo>
                          <a:pt x="35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8" name="Google Shape;578;p8"/>
                  <p:cNvSpPr/>
                  <p:nvPr/>
                </p:nvSpPr>
                <p:spPr>
                  <a:xfrm>
                    <a:off x="17355600" y="291860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3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9" name="Google Shape;579;p8"/>
                <p:cNvGrpSpPr/>
                <p:nvPr/>
              </p:nvGrpSpPr>
              <p:grpSpPr>
                <a:xfrm>
                  <a:off x="17775927" y="2918608"/>
                  <a:ext cx="61318" cy="68919"/>
                  <a:chOff x="17775927" y="2918608"/>
                  <a:chExt cx="61318" cy="68919"/>
                </a:xfrm>
              </p:grpSpPr>
              <p:sp>
                <p:nvSpPr>
                  <p:cNvPr id="580" name="Google Shape;580;p8"/>
                  <p:cNvSpPr/>
                  <p:nvPr/>
                </p:nvSpPr>
                <p:spPr>
                  <a:xfrm>
                    <a:off x="17815530" y="2920229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6"/>
                        </a:moveTo>
                        <a:cubicBezTo>
                          <a:pt x="18" y="0"/>
                          <a:pt x="-31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1" name="Google Shape;581;p8"/>
                  <p:cNvSpPr/>
                  <p:nvPr/>
                </p:nvSpPr>
                <p:spPr>
                  <a:xfrm>
                    <a:off x="17775927" y="291860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3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2" name="Google Shape;582;p8"/>
                <p:cNvGrpSpPr/>
                <p:nvPr/>
              </p:nvGrpSpPr>
              <p:grpSpPr>
                <a:xfrm>
                  <a:off x="18196266" y="2918608"/>
                  <a:ext cx="61318" cy="68919"/>
                  <a:chOff x="18196266" y="2918608"/>
                  <a:chExt cx="61318" cy="68919"/>
                </a:xfrm>
              </p:grpSpPr>
              <p:sp>
                <p:nvSpPr>
                  <p:cNvPr id="583" name="Google Shape;583;p8"/>
                  <p:cNvSpPr/>
                  <p:nvPr/>
                </p:nvSpPr>
                <p:spPr>
                  <a:xfrm>
                    <a:off x="18235859" y="2920229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6"/>
                        </a:moveTo>
                        <a:cubicBezTo>
                          <a:pt x="27" y="0"/>
                          <a:pt x="-33" y="-23"/>
                          <a:pt x="27" y="36"/>
                        </a:cubicBezTo>
                        <a:lnTo>
                          <a:pt x="27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4" name="Google Shape;584;p8"/>
                  <p:cNvSpPr/>
                  <p:nvPr/>
                </p:nvSpPr>
                <p:spPr>
                  <a:xfrm>
                    <a:off x="18196266" y="291860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2" y="54664"/>
                          <a:pt x="60889" y="30213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5" name="Google Shape;585;p8"/>
                <p:cNvGrpSpPr/>
                <p:nvPr/>
              </p:nvGrpSpPr>
              <p:grpSpPr>
                <a:xfrm>
                  <a:off x="18616594" y="2918608"/>
                  <a:ext cx="61318" cy="68919"/>
                  <a:chOff x="18616594" y="2918608"/>
                  <a:chExt cx="61318" cy="68919"/>
                </a:xfrm>
              </p:grpSpPr>
              <p:sp>
                <p:nvSpPr>
                  <p:cNvPr id="586" name="Google Shape;586;p8"/>
                  <p:cNvSpPr/>
                  <p:nvPr/>
                </p:nvSpPr>
                <p:spPr>
                  <a:xfrm>
                    <a:off x="18656195" y="2920229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6"/>
                        </a:moveTo>
                        <a:cubicBezTo>
                          <a:pt x="18" y="0"/>
                          <a:pt x="-31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7" name="Google Shape;587;p8"/>
                  <p:cNvSpPr/>
                  <p:nvPr/>
                </p:nvSpPr>
                <p:spPr>
                  <a:xfrm>
                    <a:off x="18616594" y="291860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3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8" name="Google Shape;588;p8"/>
                <p:cNvGrpSpPr/>
                <p:nvPr/>
              </p:nvGrpSpPr>
              <p:grpSpPr>
                <a:xfrm>
                  <a:off x="19036931" y="2918608"/>
                  <a:ext cx="61318" cy="68919"/>
                  <a:chOff x="19036931" y="2918608"/>
                  <a:chExt cx="61318" cy="68919"/>
                </a:xfrm>
              </p:grpSpPr>
              <p:sp>
                <p:nvSpPr>
                  <p:cNvPr id="589" name="Google Shape;589;p8"/>
                  <p:cNvSpPr/>
                  <p:nvPr/>
                </p:nvSpPr>
                <p:spPr>
                  <a:xfrm>
                    <a:off x="19076527" y="2920229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6"/>
                        </a:moveTo>
                        <a:cubicBezTo>
                          <a:pt x="27" y="0"/>
                          <a:pt x="-33" y="-23"/>
                          <a:pt x="27" y="36"/>
                        </a:cubicBezTo>
                        <a:lnTo>
                          <a:pt x="27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0" name="Google Shape;590;p8"/>
                  <p:cNvSpPr/>
                  <p:nvPr/>
                </p:nvSpPr>
                <p:spPr>
                  <a:xfrm>
                    <a:off x="19036931" y="291860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2" y="80627"/>
                          <a:pt x="39188" y="66655"/>
                        </a:cubicBezTo>
                        <a:cubicBezTo>
                          <a:pt x="65442" y="54664"/>
                          <a:pt x="60888" y="30213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1" name="Google Shape;591;p8"/>
                <p:cNvGrpSpPr/>
                <p:nvPr/>
              </p:nvGrpSpPr>
              <p:grpSpPr>
                <a:xfrm>
                  <a:off x="19457259" y="2918608"/>
                  <a:ext cx="61318" cy="68919"/>
                  <a:chOff x="19457259" y="2918608"/>
                  <a:chExt cx="61318" cy="68919"/>
                </a:xfrm>
              </p:grpSpPr>
              <p:sp>
                <p:nvSpPr>
                  <p:cNvPr id="592" name="Google Shape;592;p8"/>
                  <p:cNvSpPr/>
                  <p:nvPr/>
                </p:nvSpPr>
                <p:spPr>
                  <a:xfrm>
                    <a:off x="19496863" y="2920229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6"/>
                        </a:moveTo>
                        <a:cubicBezTo>
                          <a:pt x="18" y="0"/>
                          <a:pt x="-31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3" name="Google Shape;593;p8"/>
                  <p:cNvSpPr/>
                  <p:nvPr/>
                </p:nvSpPr>
                <p:spPr>
                  <a:xfrm>
                    <a:off x="19457259" y="291860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3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4" name="Google Shape;594;p8"/>
                <p:cNvGrpSpPr/>
                <p:nvPr/>
              </p:nvGrpSpPr>
              <p:grpSpPr>
                <a:xfrm>
                  <a:off x="19877523" y="2918575"/>
                  <a:ext cx="61381" cy="68935"/>
                  <a:chOff x="19877523" y="2918575"/>
                  <a:chExt cx="61381" cy="68935"/>
                </a:xfrm>
              </p:grpSpPr>
              <p:sp>
                <p:nvSpPr>
                  <p:cNvPr id="595" name="Google Shape;595;p8"/>
                  <p:cNvSpPr/>
                  <p:nvPr/>
                </p:nvSpPr>
                <p:spPr>
                  <a:xfrm>
                    <a:off x="19917192" y="2920229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6"/>
                        </a:moveTo>
                        <a:cubicBezTo>
                          <a:pt x="27" y="0"/>
                          <a:pt x="-33" y="-23"/>
                          <a:pt x="27" y="36"/>
                        </a:cubicBezTo>
                        <a:lnTo>
                          <a:pt x="27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6" name="Google Shape;596;p8"/>
                  <p:cNvSpPr/>
                  <p:nvPr/>
                </p:nvSpPr>
                <p:spPr>
                  <a:xfrm>
                    <a:off x="19877523" y="2918575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97" name="Google Shape;597;p8"/>
              <p:cNvGrpSpPr/>
              <p:nvPr/>
            </p:nvGrpSpPr>
            <p:grpSpPr>
              <a:xfrm>
                <a:off x="16514858" y="3373379"/>
                <a:ext cx="3424047" cy="68951"/>
                <a:chOff x="16514858" y="3373379"/>
                <a:chExt cx="3424047" cy="68951"/>
              </a:xfrm>
            </p:grpSpPr>
            <p:grpSp>
              <p:nvGrpSpPr>
                <p:cNvPr id="598" name="Google Shape;598;p8"/>
                <p:cNvGrpSpPr/>
                <p:nvPr/>
              </p:nvGrpSpPr>
              <p:grpSpPr>
                <a:xfrm>
                  <a:off x="16514858" y="3373379"/>
                  <a:ext cx="61382" cy="68935"/>
                  <a:chOff x="16514858" y="3373379"/>
                  <a:chExt cx="61382" cy="68935"/>
                </a:xfrm>
              </p:grpSpPr>
              <p:sp>
                <p:nvSpPr>
                  <p:cNvPr id="599" name="Google Shape;599;p8"/>
                  <p:cNvSpPr/>
                  <p:nvPr/>
                </p:nvSpPr>
                <p:spPr>
                  <a:xfrm>
                    <a:off x="16554531" y="3375033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4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0" name="Google Shape;600;p8"/>
                  <p:cNvSpPr/>
                  <p:nvPr/>
                </p:nvSpPr>
                <p:spPr>
                  <a:xfrm>
                    <a:off x="16514858" y="3373379"/>
                    <a:ext cx="61382" cy="68935"/>
                  </a:xfrm>
                  <a:custGeom>
                    <a:rect b="b" l="l" r="r" t="t"/>
                    <a:pathLst>
                      <a:path extrusionOk="0" h="68935" w="61382">
                        <a:moveTo>
                          <a:pt x="61265" y="33967"/>
                        </a:moveTo>
                        <a:cubicBezTo>
                          <a:pt x="58597" y="2290"/>
                          <a:pt x="29579" y="-2931"/>
                          <a:pt x="42400" y="3215"/>
                        </a:cubicBezTo>
                        <a:cubicBezTo>
                          <a:pt x="32811" y="-1622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1" name="Google Shape;601;p8"/>
                <p:cNvGrpSpPr/>
                <p:nvPr/>
              </p:nvGrpSpPr>
              <p:grpSpPr>
                <a:xfrm>
                  <a:off x="16935261" y="3373411"/>
                  <a:ext cx="61318" cy="68919"/>
                  <a:chOff x="16935261" y="3373411"/>
                  <a:chExt cx="61318" cy="68919"/>
                </a:xfrm>
              </p:grpSpPr>
              <p:sp>
                <p:nvSpPr>
                  <p:cNvPr id="602" name="Google Shape;602;p8"/>
                  <p:cNvSpPr/>
                  <p:nvPr/>
                </p:nvSpPr>
                <p:spPr>
                  <a:xfrm>
                    <a:off x="16974864" y="3375033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0" y="-24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3" name="Google Shape;603;p8"/>
                  <p:cNvSpPr/>
                  <p:nvPr/>
                </p:nvSpPr>
                <p:spPr>
                  <a:xfrm>
                    <a:off x="16935261" y="337341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4" name="Google Shape;604;p8"/>
                <p:cNvGrpSpPr/>
                <p:nvPr/>
              </p:nvGrpSpPr>
              <p:grpSpPr>
                <a:xfrm>
                  <a:off x="17355600" y="3373411"/>
                  <a:ext cx="61318" cy="68919"/>
                  <a:chOff x="17355600" y="3373411"/>
                  <a:chExt cx="61318" cy="68919"/>
                </a:xfrm>
              </p:grpSpPr>
              <p:sp>
                <p:nvSpPr>
                  <p:cNvPr id="605" name="Google Shape;605;p8"/>
                  <p:cNvSpPr/>
                  <p:nvPr/>
                </p:nvSpPr>
                <p:spPr>
                  <a:xfrm>
                    <a:off x="17395198" y="3375033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4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6" name="Google Shape;606;p8"/>
                  <p:cNvSpPr/>
                  <p:nvPr/>
                </p:nvSpPr>
                <p:spPr>
                  <a:xfrm>
                    <a:off x="17355600" y="337341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7" name="Google Shape;607;p8"/>
                <p:cNvGrpSpPr/>
                <p:nvPr/>
              </p:nvGrpSpPr>
              <p:grpSpPr>
                <a:xfrm>
                  <a:off x="17775927" y="3373411"/>
                  <a:ext cx="61318" cy="68919"/>
                  <a:chOff x="17775927" y="3373411"/>
                  <a:chExt cx="61318" cy="68919"/>
                </a:xfrm>
              </p:grpSpPr>
              <p:sp>
                <p:nvSpPr>
                  <p:cNvPr id="608" name="Google Shape;608;p8"/>
                  <p:cNvSpPr/>
                  <p:nvPr/>
                </p:nvSpPr>
                <p:spPr>
                  <a:xfrm>
                    <a:off x="17815530" y="3375033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4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9" name="Google Shape;609;p8"/>
                  <p:cNvSpPr/>
                  <p:nvPr/>
                </p:nvSpPr>
                <p:spPr>
                  <a:xfrm>
                    <a:off x="17775927" y="337341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0" name="Google Shape;610;p8"/>
                <p:cNvGrpSpPr/>
                <p:nvPr/>
              </p:nvGrpSpPr>
              <p:grpSpPr>
                <a:xfrm>
                  <a:off x="18196266" y="3373411"/>
                  <a:ext cx="61318" cy="68919"/>
                  <a:chOff x="18196266" y="3373411"/>
                  <a:chExt cx="61318" cy="68919"/>
                </a:xfrm>
              </p:grpSpPr>
              <p:sp>
                <p:nvSpPr>
                  <p:cNvPr id="611" name="Google Shape;611;p8"/>
                  <p:cNvSpPr/>
                  <p:nvPr/>
                </p:nvSpPr>
                <p:spPr>
                  <a:xfrm>
                    <a:off x="18235859" y="3375033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4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2" name="Google Shape;612;p8"/>
                  <p:cNvSpPr/>
                  <p:nvPr/>
                </p:nvSpPr>
                <p:spPr>
                  <a:xfrm>
                    <a:off x="18196266" y="337341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2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3" name="Google Shape;613;p8"/>
                <p:cNvGrpSpPr/>
                <p:nvPr/>
              </p:nvGrpSpPr>
              <p:grpSpPr>
                <a:xfrm>
                  <a:off x="18616594" y="3373411"/>
                  <a:ext cx="61318" cy="68919"/>
                  <a:chOff x="18616594" y="3373411"/>
                  <a:chExt cx="61318" cy="68919"/>
                </a:xfrm>
              </p:grpSpPr>
              <p:sp>
                <p:nvSpPr>
                  <p:cNvPr id="614" name="Google Shape;614;p8"/>
                  <p:cNvSpPr/>
                  <p:nvPr/>
                </p:nvSpPr>
                <p:spPr>
                  <a:xfrm>
                    <a:off x="18656195" y="3375033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4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5" name="Google Shape;615;p8"/>
                  <p:cNvSpPr/>
                  <p:nvPr/>
                </p:nvSpPr>
                <p:spPr>
                  <a:xfrm>
                    <a:off x="18616594" y="337341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6" name="Google Shape;616;p8"/>
                <p:cNvGrpSpPr/>
                <p:nvPr/>
              </p:nvGrpSpPr>
              <p:grpSpPr>
                <a:xfrm>
                  <a:off x="19036931" y="3373411"/>
                  <a:ext cx="61318" cy="68919"/>
                  <a:chOff x="19036931" y="3373411"/>
                  <a:chExt cx="61318" cy="68919"/>
                </a:xfrm>
              </p:grpSpPr>
              <p:sp>
                <p:nvSpPr>
                  <p:cNvPr id="617" name="Google Shape;617;p8"/>
                  <p:cNvSpPr/>
                  <p:nvPr/>
                </p:nvSpPr>
                <p:spPr>
                  <a:xfrm>
                    <a:off x="19076527" y="3375033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4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8"/>
                  <p:cNvSpPr/>
                  <p:nvPr/>
                </p:nvSpPr>
                <p:spPr>
                  <a:xfrm>
                    <a:off x="19036931" y="337341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2" y="80627"/>
                          <a:pt x="39188" y="66656"/>
                        </a:cubicBezTo>
                        <a:cubicBezTo>
                          <a:pt x="65442" y="54664"/>
                          <a:pt x="60888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9" name="Google Shape;619;p8"/>
                <p:cNvGrpSpPr/>
                <p:nvPr/>
              </p:nvGrpSpPr>
              <p:grpSpPr>
                <a:xfrm>
                  <a:off x="19457259" y="3373411"/>
                  <a:ext cx="61318" cy="68919"/>
                  <a:chOff x="19457259" y="3373411"/>
                  <a:chExt cx="61318" cy="68919"/>
                </a:xfrm>
              </p:grpSpPr>
              <p:sp>
                <p:nvSpPr>
                  <p:cNvPr id="620" name="Google Shape;620;p8"/>
                  <p:cNvSpPr/>
                  <p:nvPr/>
                </p:nvSpPr>
                <p:spPr>
                  <a:xfrm>
                    <a:off x="19496863" y="3375033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4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1" name="Google Shape;621;p8"/>
                  <p:cNvSpPr/>
                  <p:nvPr/>
                </p:nvSpPr>
                <p:spPr>
                  <a:xfrm>
                    <a:off x="19457259" y="337341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22" name="Google Shape;622;p8"/>
                <p:cNvGrpSpPr/>
                <p:nvPr/>
              </p:nvGrpSpPr>
              <p:grpSpPr>
                <a:xfrm>
                  <a:off x="19877523" y="3373379"/>
                  <a:ext cx="61381" cy="68935"/>
                  <a:chOff x="19877523" y="3373379"/>
                  <a:chExt cx="61381" cy="68935"/>
                </a:xfrm>
              </p:grpSpPr>
              <p:sp>
                <p:nvSpPr>
                  <p:cNvPr id="623" name="Google Shape;623;p8"/>
                  <p:cNvSpPr/>
                  <p:nvPr/>
                </p:nvSpPr>
                <p:spPr>
                  <a:xfrm>
                    <a:off x="19917192" y="3375033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4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4" name="Google Shape;624;p8"/>
                  <p:cNvSpPr/>
                  <p:nvPr/>
                </p:nvSpPr>
                <p:spPr>
                  <a:xfrm>
                    <a:off x="19877523" y="3373379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0"/>
                          <a:pt x="29579" y="-2931"/>
                          <a:pt x="42400" y="3215"/>
                        </a:cubicBezTo>
                        <a:cubicBezTo>
                          <a:pt x="32811" y="-1622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25" name="Google Shape;625;p8"/>
              <p:cNvGrpSpPr/>
              <p:nvPr/>
            </p:nvGrpSpPr>
            <p:grpSpPr>
              <a:xfrm>
                <a:off x="16935261" y="3828182"/>
                <a:ext cx="3003643" cy="68951"/>
                <a:chOff x="16935261" y="3828182"/>
                <a:chExt cx="3003643" cy="68951"/>
              </a:xfrm>
            </p:grpSpPr>
            <p:grpSp>
              <p:nvGrpSpPr>
                <p:cNvPr id="626" name="Google Shape;626;p8"/>
                <p:cNvGrpSpPr/>
                <p:nvPr/>
              </p:nvGrpSpPr>
              <p:grpSpPr>
                <a:xfrm>
                  <a:off x="16935261" y="3828214"/>
                  <a:ext cx="61318" cy="68919"/>
                  <a:chOff x="16935261" y="3828214"/>
                  <a:chExt cx="61318" cy="68919"/>
                </a:xfrm>
              </p:grpSpPr>
              <p:sp>
                <p:nvSpPr>
                  <p:cNvPr id="627" name="Google Shape;627;p8"/>
                  <p:cNvSpPr/>
                  <p:nvPr/>
                </p:nvSpPr>
                <p:spPr>
                  <a:xfrm>
                    <a:off x="16974864" y="3829836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6"/>
                        </a:moveTo>
                        <a:cubicBezTo>
                          <a:pt x="18" y="0"/>
                          <a:pt x="-30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8" name="Google Shape;628;p8"/>
                  <p:cNvSpPr/>
                  <p:nvPr/>
                </p:nvSpPr>
                <p:spPr>
                  <a:xfrm>
                    <a:off x="16935261" y="3828214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29" name="Google Shape;629;p8"/>
                <p:cNvGrpSpPr/>
                <p:nvPr/>
              </p:nvGrpSpPr>
              <p:grpSpPr>
                <a:xfrm>
                  <a:off x="17355600" y="3828214"/>
                  <a:ext cx="61318" cy="68919"/>
                  <a:chOff x="17355600" y="3828214"/>
                  <a:chExt cx="61318" cy="68919"/>
                </a:xfrm>
              </p:grpSpPr>
              <p:sp>
                <p:nvSpPr>
                  <p:cNvPr id="630" name="Google Shape;630;p8"/>
                  <p:cNvSpPr/>
                  <p:nvPr/>
                </p:nvSpPr>
                <p:spPr>
                  <a:xfrm>
                    <a:off x="17395198" y="3829836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6"/>
                        </a:moveTo>
                        <a:cubicBezTo>
                          <a:pt x="23" y="0"/>
                          <a:pt x="-37" y="-23"/>
                          <a:pt x="35" y="36"/>
                        </a:cubicBezTo>
                        <a:lnTo>
                          <a:pt x="35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1" name="Google Shape;631;p8"/>
                  <p:cNvSpPr/>
                  <p:nvPr/>
                </p:nvSpPr>
                <p:spPr>
                  <a:xfrm>
                    <a:off x="17355600" y="3828214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2" name="Google Shape;632;p8"/>
                <p:cNvGrpSpPr/>
                <p:nvPr/>
              </p:nvGrpSpPr>
              <p:grpSpPr>
                <a:xfrm>
                  <a:off x="17775927" y="3828214"/>
                  <a:ext cx="61318" cy="68919"/>
                  <a:chOff x="17775927" y="3828214"/>
                  <a:chExt cx="61318" cy="68919"/>
                </a:xfrm>
              </p:grpSpPr>
              <p:sp>
                <p:nvSpPr>
                  <p:cNvPr id="633" name="Google Shape;633;p8"/>
                  <p:cNvSpPr/>
                  <p:nvPr/>
                </p:nvSpPr>
                <p:spPr>
                  <a:xfrm>
                    <a:off x="17815530" y="3829836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6"/>
                        </a:moveTo>
                        <a:cubicBezTo>
                          <a:pt x="18" y="0"/>
                          <a:pt x="-31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4" name="Google Shape;634;p8"/>
                  <p:cNvSpPr/>
                  <p:nvPr/>
                </p:nvSpPr>
                <p:spPr>
                  <a:xfrm>
                    <a:off x="17775927" y="3828214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5" name="Google Shape;635;p8"/>
                <p:cNvGrpSpPr/>
                <p:nvPr/>
              </p:nvGrpSpPr>
              <p:grpSpPr>
                <a:xfrm>
                  <a:off x="18196266" y="3828214"/>
                  <a:ext cx="61318" cy="68919"/>
                  <a:chOff x="18196266" y="3828214"/>
                  <a:chExt cx="61318" cy="68919"/>
                </a:xfrm>
              </p:grpSpPr>
              <p:sp>
                <p:nvSpPr>
                  <p:cNvPr id="636" name="Google Shape;636;p8"/>
                  <p:cNvSpPr/>
                  <p:nvPr/>
                </p:nvSpPr>
                <p:spPr>
                  <a:xfrm>
                    <a:off x="18235859" y="3829836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6"/>
                        </a:moveTo>
                        <a:cubicBezTo>
                          <a:pt x="27" y="0"/>
                          <a:pt x="-33" y="-23"/>
                          <a:pt x="27" y="36"/>
                        </a:cubicBezTo>
                        <a:lnTo>
                          <a:pt x="27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7" name="Google Shape;637;p8"/>
                  <p:cNvSpPr/>
                  <p:nvPr/>
                </p:nvSpPr>
                <p:spPr>
                  <a:xfrm>
                    <a:off x="18196266" y="3828214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2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8" name="Google Shape;638;p8"/>
                <p:cNvGrpSpPr/>
                <p:nvPr/>
              </p:nvGrpSpPr>
              <p:grpSpPr>
                <a:xfrm>
                  <a:off x="18616594" y="3828214"/>
                  <a:ext cx="61318" cy="68919"/>
                  <a:chOff x="18616594" y="3828214"/>
                  <a:chExt cx="61318" cy="68919"/>
                </a:xfrm>
              </p:grpSpPr>
              <p:sp>
                <p:nvSpPr>
                  <p:cNvPr id="639" name="Google Shape;639;p8"/>
                  <p:cNvSpPr/>
                  <p:nvPr/>
                </p:nvSpPr>
                <p:spPr>
                  <a:xfrm>
                    <a:off x="18656195" y="3829836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6"/>
                        </a:moveTo>
                        <a:cubicBezTo>
                          <a:pt x="18" y="0"/>
                          <a:pt x="-31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0" name="Google Shape;640;p8"/>
                  <p:cNvSpPr/>
                  <p:nvPr/>
                </p:nvSpPr>
                <p:spPr>
                  <a:xfrm>
                    <a:off x="18616594" y="3828214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41" name="Google Shape;641;p8"/>
                <p:cNvGrpSpPr/>
                <p:nvPr/>
              </p:nvGrpSpPr>
              <p:grpSpPr>
                <a:xfrm>
                  <a:off x="19036931" y="3828214"/>
                  <a:ext cx="61318" cy="68919"/>
                  <a:chOff x="19036931" y="3828214"/>
                  <a:chExt cx="61318" cy="68919"/>
                </a:xfrm>
              </p:grpSpPr>
              <p:sp>
                <p:nvSpPr>
                  <p:cNvPr id="642" name="Google Shape;642;p8"/>
                  <p:cNvSpPr/>
                  <p:nvPr/>
                </p:nvSpPr>
                <p:spPr>
                  <a:xfrm>
                    <a:off x="19076527" y="3829836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6"/>
                        </a:moveTo>
                        <a:cubicBezTo>
                          <a:pt x="27" y="0"/>
                          <a:pt x="-33" y="-23"/>
                          <a:pt x="27" y="36"/>
                        </a:cubicBezTo>
                        <a:lnTo>
                          <a:pt x="27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3" name="Google Shape;643;p8"/>
                  <p:cNvSpPr/>
                  <p:nvPr/>
                </p:nvSpPr>
                <p:spPr>
                  <a:xfrm>
                    <a:off x="19036931" y="3828214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2" y="80627"/>
                          <a:pt x="39188" y="66655"/>
                        </a:cubicBezTo>
                        <a:cubicBezTo>
                          <a:pt x="65442" y="54664"/>
                          <a:pt x="60888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44" name="Google Shape;644;p8"/>
                <p:cNvGrpSpPr/>
                <p:nvPr/>
              </p:nvGrpSpPr>
              <p:grpSpPr>
                <a:xfrm>
                  <a:off x="19457259" y="3828214"/>
                  <a:ext cx="61318" cy="68919"/>
                  <a:chOff x="19457259" y="3828214"/>
                  <a:chExt cx="61318" cy="68919"/>
                </a:xfrm>
              </p:grpSpPr>
              <p:sp>
                <p:nvSpPr>
                  <p:cNvPr id="645" name="Google Shape;645;p8"/>
                  <p:cNvSpPr/>
                  <p:nvPr/>
                </p:nvSpPr>
                <p:spPr>
                  <a:xfrm>
                    <a:off x="19496863" y="3829836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6"/>
                        </a:moveTo>
                        <a:cubicBezTo>
                          <a:pt x="18" y="0"/>
                          <a:pt x="-31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6" name="Google Shape;646;p8"/>
                  <p:cNvSpPr/>
                  <p:nvPr/>
                </p:nvSpPr>
                <p:spPr>
                  <a:xfrm>
                    <a:off x="19457259" y="3828214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47" name="Google Shape;647;p8"/>
                <p:cNvGrpSpPr/>
                <p:nvPr/>
              </p:nvGrpSpPr>
              <p:grpSpPr>
                <a:xfrm>
                  <a:off x="19877523" y="3828182"/>
                  <a:ext cx="61381" cy="68935"/>
                  <a:chOff x="19877523" y="3828182"/>
                  <a:chExt cx="61381" cy="68935"/>
                </a:xfrm>
              </p:grpSpPr>
              <p:sp>
                <p:nvSpPr>
                  <p:cNvPr id="648" name="Google Shape;648;p8"/>
                  <p:cNvSpPr/>
                  <p:nvPr/>
                </p:nvSpPr>
                <p:spPr>
                  <a:xfrm>
                    <a:off x="19917192" y="3829836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6"/>
                        </a:moveTo>
                        <a:cubicBezTo>
                          <a:pt x="27" y="0"/>
                          <a:pt x="-33" y="-23"/>
                          <a:pt x="27" y="36"/>
                        </a:cubicBezTo>
                        <a:lnTo>
                          <a:pt x="27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9" name="Google Shape;649;p8"/>
                  <p:cNvSpPr/>
                  <p:nvPr/>
                </p:nvSpPr>
                <p:spPr>
                  <a:xfrm>
                    <a:off x="19877523" y="3828182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97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50" name="Google Shape;650;p8"/>
              <p:cNvGrpSpPr/>
              <p:nvPr/>
            </p:nvGrpSpPr>
            <p:grpSpPr>
              <a:xfrm>
                <a:off x="17355600" y="4282997"/>
                <a:ext cx="2583299" cy="68940"/>
                <a:chOff x="17355600" y="4282997"/>
                <a:chExt cx="2583299" cy="68940"/>
              </a:xfrm>
            </p:grpSpPr>
            <p:grpSp>
              <p:nvGrpSpPr>
                <p:cNvPr id="651" name="Google Shape;651;p8"/>
                <p:cNvGrpSpPr/>
                <p:nvPr/>
              </p:nvGrpSpPr>
              <p:grpSpPr>
                <a:xfrm>
                  <a:off x="17355600" y="4283018"/>
                  <a:ext cx="61318" cy="68919"/>
                  <a:chOff x="17355600" y="4283018"/>
                  <a:chExt cx="61318" cy="68919"/>
                </a:xfrm>
              </p:grpSpPr>
              <p:sp>
                <p:nvSpPr>
                  <p:cNvPr id="652" name="Google Shape;652;p8"/>
                  <p:cNvSpPr/>
                  <p:nvPr/>
                </p:nvSpPr>
                <p:spPr>
                  <a:xfrm>
                    <a:off x="17395198" y="4284648"/>
                    <a:ext cx="34" cy="27"/>
                  </a:xfrm>
                  <a:custGeom>
                    <a:rect b="b" l="l" r="r" t="t"/>
                    <a:pathLst>
                      <a:path extrusionOk="0" h="27" w="34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3" name="Google Shape;653;p8"/>
                  <p:cNvSpPr/>
                  <p:nvPr/>
                </p:nvSpPr>
                <p:spPr>
                  <a:xfrm>
                    <a:off x="17355600" y="428301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54" name="Google Shape;654;p8"/>
                <p:cNvGrpSpPr/>
                <p:nvPr/>
              </p:nvGrpSpPr>
              <p:grpSpPr>
                <a:xfrm>
                  <a:off x="17775927" y="4283018"/>
                  <a:ext cx="61318" cy="68919"/>
                  <a:chOff x="17775927" y="4283018"/>
                  <a:chExt cx="61318" cy="68919"/>
                </a:xfrm>
              </p:grpSpPr>
              <p:sp>
                <p:nvSpPr>
                  <p:cNvPr id="655" name="Google Shape;655;p8"/>
                  <p:cNvSpPr/>
                  <p:nvPr/>
                </p:nvSpPr>
                <p:spPr>
                  <a:xfrm>
                    <a:off x="17815530" y="4284648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6" name="Google Shape;656;p8"/>
                  <p:cNvSpPr/>
                  <p:nvPr/>
                </p:nvSpPr>
                <p:spPr>
                  <a:xfrm>
                    <a:off x="17775927" y="428301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57" name="Google Shape;657;p8"/>
                <p:cNvGrpSpPr/>
                <p:nvPr/>
              </p:nvGrpSpPr>
              <p:grpSpPr>
                <a:xfrm>
                  <a:off x="18196266" y="4283018"/>
                  <a:ext cx="61318" cy="68919"/>
                  <a:chOff x="18196266" y="4283018"/>
                  <a:chExt cx="61318" cy="68919"/>
                </a:xfrm>
              </p:grpSpPr>
              <p:sp>
                <p:nvSpPr>
                  <p:cNvPr id="658" name="Google Shape;658;p8"/>
                  <p:cNvSpPr/>
                  <p:nvPr/>
                </p:nvSpPr>
                <p:spPr>
                  <a:xfrm>
                    <a:off x="18235859" y="4284648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9" name="Google Shape;659;p8"/>
                  <p:cNvSpPr/>
                  <p:nvPr/>
                </p:nvSpPr>
                <p:spPr>
                  <a:xfrm>
                    <a:off x="18196266" y="428301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2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0" name="Google Shape;660;p8"/>
                <p:cNvGrpSpPr/>
                <p:nvPr/>
              </p:nvGrpSpPr>
              <p:grpSpPr>
                <a:xfrm>
                  <a:off x="18616594" y="4283018"/>
                  <a:ext cx="61318" cy="68919"/>
                  <a:chOff x="18616594" y="4283018"/>
                  <a:chExt cx="61318" cy="68919"/>
                </a:xfrm>
              </p:grpSpPr>
              <p:sp>
                <p:nvSpPr>
                  <p:cNvPr id="661" name="Google Shape;661;p8"/>
                  <p:cNvSpPr/>
                  <p:nvPr/>
                </p:nvSpPr>
                <p:spPr>
                  <a:xfrm>
                    <a:off x="18656195" y="4284648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2" name="Google Shape;662;p8"/>
                  <p:cNvSpPr/>
                  <p:nvPr/>
                </p:nvSpPr>
                <p:spPr>
                  <a:xfrm>
                    <a:off x="18616594" y="428301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3" name="Google Shape;663;p8"/>
                <p:cNvGrpSpPr/>
                <p:nvPr/>
              </p:nvGrpSpPr>
              <p:grpSpPr>
                <a:xfrm>
                  <a:off x="19036931" y="4283018"/>
                  <a:ext cx="61318" cy="68919"/>
                  <a:chOff x="19036931" y="4283018"/>
                  <a:chExt cx="61318" cy="68919"/>
                </a:xfrm>
              </p:grpSpPr>
              <p:sp>
                <p:nvSpPr>
                  <p:cNvPr id="664" name="Google Shape;664;p8"/>
                  <p:cNvSpPr/>
                  <p:nvPr/>
                </p:nvSpPr>
                <p:spPr>
                  <a:xfrm>
                    <a:off x="19076527" y="4284648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5" name="Google Shape;665;p8"/>
                  <p:cNvSpPr/>
                  <p:nvPr/>
                </p:nvSpPr>
                <p:spPr>
                  <a:xfrm>
                    <a:off x="19036931" y="428301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2" y="80627"/>
                          <a:pt x="39188" y="66656"/>
                        </a:cubicBezTo>
                        <a:cubicBezTo>
                          <a:pt x="65442" y="54676"/>
                          <a:pt x="60888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6" name="Google Shape;666;p8"/>
                <p:cNvGrpSpPr/>
                <p:nvPr/>
              </p:nvGrpSpPr>
              <p:grpSpPr>
                <a:xfrm>
                  <a:off x="19457259" y="4283018"/>
                  <a:ext cx="61318" cy="68919"/>
                  <a:chOff x="19457259" y="4283018"/>
                  <a:chExt cx="61318" cy="68919"/>
                </a:xfrm>
              </p:grpSpPr>
              <p:sp>
                <p:nvSpPr>
                  <p:cNvPr id="667" name="Google Shape;667;p8"/>
                  <p:cNvSpPr/>
                  <p:nvPr/>
                </p:nvSpPr>
                <p:spPr>
                  <a:xfrm>
                    <a:off x="19496863" y="4284648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8" name="Google Shape;668;p8"/>
                  <p:cNvSpPr/>
                  <p:nvPr/>
                </p:nvSpPr>
                <p:spPr>
                  <a:xfrm>
                    <a:off x="19457259" y="428301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9" name="Google Shape;669;p8"/>
                <p:cNvGrpSpPr/>
                <p:nvPr/>
              </p:nvGrpSpPr>
              <p:grpSpPr>
                <a:xfrm>
                  <a:off x="19877563" y="4282997"/>
                  <a:ext cx="61337" cy="68909"/>
                  <a:chOff x="19877563" y="4282997"/>
                  <a:chExt cx="61337" cy="68909"/>
                </a:xfrm>
              </p:grpSpPr>
              <p:sp>
                <p:nvSpPr>
                  <p:cNvPr id="670" name="Google Shape;670;p8"/>
                  <p:cNvSpPr/>
                  <p:nvPr/>
                </p:nvSpPr>
                <p:spPr>
                  <a:xfrm>
                    <a:off x="19917192" y="4284648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1" name="Google Shape;671;p8"/>
                  <p:cNvSpPr/>
                  <p:nvPr/>
                </p:nvSpPr>
                <p:spPr>
                  <a:xfrm>
                    <a:off x="19877563" y="4282997"/>
                    <a:ext cx="61337" cy="68909"/>
                  </a:xfrm>
                  <a:custGeom>
                    <a:rect b="b" l="l" r="r" t="t"/>
                    <a:pathLst>
                      <a:path extrusionOk="0" h="68909" w="61337">
                        <a:moveTo>
                          <a:pt x="61225" y="33955"/>
                        </a:moveTo>
                        <a:cubicBezTo>
                          <a:pt x="58557" y="2279"/>
                          <a:pt x="29539" y="-2943"/>
                          <a:pt x="42360" y="3203"/>
                        </a:cubicBezTo>
                        <a:cubicBezTo>
                          <a:pt x="32771" y="-1634"/>
                          <a:pt x="23435" y="-866"/>
                          <a:pt x="15036" y="4655"/>
                        </a:cubicBezTo>
                        <a:cubicBezTo>
                          <a:pt x="-17648" y="26561"/>
                          <a:pt x="8739" y="80492"/>
                          <a:pt x="39224" y="66676"/>
                        </a:cubicBezTo>
                        <a:cubicBezTo>
                          <a:pt x="65466" y="54613"/>
                          <a:pt x="60888" y="29694"/>
                          <a:pt x="61225" y="3395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672" name="Google Shape;672;p8"/>
            <p:cNvSpPr/>
            <p:nvPr/>
          </p:nvSpPr>
          <p:spPr>
            <a:xfrm rot="-482944">
              <a:off x="8281079" y="1861980"/>
              <a:ext cx="550730" cy="638669"/>
            </a:xfrm>
            <a:custGeom>
              <a:rect b="b" l="l" r="r" t="t"/>
              <a:pathLst>
                <a:path extrusionOk="0" h="1277530" w="1101626">
                  <a:moveTo>
                    <a:pt x="747351" y="1021345"/>
                  </a:moveTo>
                  <a:cubicBezTo>
                    <a:pt x="821236" y="1092836"/>
                    <a:pt x="901659" y="1157318"/>
                    <a:pt x="987909" y="1213301"/>
                  </a:cubicBezTo>
                  <a:cubicBezTo>
                    <a:pt x="1031947" y="1241893"/>
                    <a:pt x="1074207" y="1267171"/>
                    <a:pt x="1101627" y="1277530"/>
                  </a:cubicBezTo>
                  <a:cubicBezTo>
                    <a:pt x="1010030" y="1178900"/>
                    <a:pt x="981636" y="1031740"/>
                    <a:pt x="937081" y="898048"/>
                  </a:cubicBezTo>
                  <a:cubicBezTo>
                    <a:pt x="882325" y="732295"/>
                    <a:pt x="921461" y="573671"/>
                    <a:pt x="873878" y="563877"/>
                  </a:cubicBezTo>
                  <a:cubicBezTo>
                    <a:pt x="487291" y="484835"/>
                    <a:pt x="178652" y="335575"/>
                    <a:pt x="0" y="0"/>
                  </a:cubicBezTo>
                  <a:cubicBezTo>
                    <a:pt x="9889" y="40343"/>
                    <a:pt x="24741" y="86952"/>
                    <a:pt x="44206" y="137654"/>
                  </a:cubicBezTo>
                  <a:cubicBezTo>
                    <a:pt x="127224" y="353892"/>
                    <a:pt x="258509" y="548381"/>
                    <a:pt x="425049" y="70950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3" name="Google Shape;673;p8"/>
          <p:cNvGrpSpPr/>
          <p:nvPr/>
        </p:nvGrpSpPr>
        <p:grpSpPr>
          <a:xfrm>
            <a:off x="-1959909" y="153287"/>
            <a:ext cx="3516252" cy="4425696"/>
            <a:chOff x="-1959909" y="153287"/>
            <a:chExt cx="3516252" cy="4425696"/>
          </a:xfrm>
        </p:grpSpPr>
        <p:sp>
          <p:nvSpPr>
            <p:cNvPr id="674" name="Google Shape;674;p8"/>
            <p:cNvSpPr/>
            <p:nvPr/>
          </p:nvSpPr>
          <p:spPr>
            <a:xfrm rot="904748">
              <a:off x="-1514193" y="528555"/>
              <a:ext cx="2624821" cy="3773975"/>
            </a:xfrm>
            <a:custGeom>
              <a:rect b="b" l="l" r="r" t="t"/>
              <a:pathLst>
                <a:path extrusionOk="0" h="7552388" w="5252728">
                  <a:moveTo>
                    <a:pt x="5025558" y="162958"/>
                  </a:moveTo>
                  <a:cubicBezTo>
                    <a:pt x="4997186" y="156655"/>
                    <a:pt x="4967585" y="156017"/>
                    <a:pt x="4938388" y="155442"/>
                  </a:cubicBezTo>
                  <a:cubicBezTo>
                    <a:pt x="4652428" y="149855"/>
                    <a:pt x="4367292" y="139507"/>
                    <a:pt x="4081518" y="129579"/>
                  </a:cubicBezTo>
                  <a:cubicBezTo>
                    <a:pt x="3795184" y="119635"/>
                    <a:pt x="3508850" y="109287"/>
                    <a:pt x="3222547" y="98425"/>
                  </a:cubicBezTo>
                  <a:cubicBezTo>
                    <a:pt x="2651233" y="76748"/>
                    <a:pt x="2079872" y="52690"/>
                    <a:pt x="1508480" y="33549"/>
                  </a:cubicBezTo>
                  <a:cubicBezTo>
                    <a:pt x="1507360" y="19326"/>
                    <a:pt x="1063876" y="16899"/>
                    <a:pt x="1029281" y="15965"/>
                  </a:cubicBezTo>
                  <a:cubicBezTo>
                    <a:pt x="842296" y="10939"/>
                    <a:pt x="655358" y="4138"/>
                    <a:pt x="468327" y="1322"/>
                  </a:cubicBezTo>
                  <a:cubicBezTo>
                    <a:pt x="376164" y="-63"/>
                    <a:pt x="283908" y="-794"/>
                    <a:pt x="191792" y="1353"/>
                  </a:cubicBezTo>
                  <a:cubicBezTo>
                    <a:pt x="136479" y="2629"/>
                    <a:pt x="68707" y="855"/>
                    <a:pt x="58409" y="70196"/>
                  </a:cubicBezTo>
                  <a:cubicBezTo>
                    <a:pt x="40739" y="189132"/>
                    <a:pt x="62096" y="326523"/>
                    <a:pt x="64149" y="446890"/>
                  </a:cubicBezTo>
                  <a:cubicBezTo>
                    <a:pt x="71895" y="903040"/>
                    <a:pt x="71538" y="1359626"/>
                    <a:pt x="83935" y="1815542"/>
                  </a:cubicBezTo>
                  <a:cubicBezTo>
                    <a:pt x="83842" y="1824708"/>
                    <a:pt x="83733" y="1833858"/>
                    <a:pt x="83639" y="1843024"/>
                  </a:cubicBezTo>
                  <a:cubicBezTo>
                    <a:pt x="73575" y="2758856"/>
                    <a:pt x="63511" y="3674689"/>
                    <a:pt x="53447" y="4590521"/>
                  </a:cubicBezTo>
                  <a:lnTo>
                    <a:pt x="38359" y="5964262"/>
                  </a:lnTo>
                  <a:cubicBezTo>
                    <a:pt x="35699" y="6206615"/>
                    <a:pt x="43243" y="6453231"/>
                    <a:pt x="41610" y="6698322"/>
                  </a:cubicBezTo>
                  <a:cubicBezTo>
                    <a:pt x="36150" y="6764427"/>
                    <a:pt x="32479" y="6830702"/>
                    <a:pt x="29275" y="6897103"/>
                  </a:cubicBezTo>
                  <a:cubicBezTo>
                    <a:pt x="21373" y="7060917"/>
                    <a:pt x="-14232" y="7250284"/>
                    <a:pt x="6285" y="7412775"/>
                  </a:cubicBezTo>
                  <a:cubicBezTo>
                    <a:pt x="26149" y="7570038"/>
                    <a:pt x="192337" y="7540005"/>
                    <a:pt x="325393" y="7543102"/>
                  </a:cubicBezTo>
                  <a:cubicBezTo>
                    <a:pt x="1924277" y="7580231"/>
                    <a:pt x="3524810" y="7504011"/>
                    <a:pt x="5114594" y="7350654"/>
                  </a:cubicBezTo>
                  <a:cubicBezTo>
                    <a:pt x="5210629" y="7341395"/>
                    <a:pt x="5245379" y="7327950"/>
                    <a:pt x="5250419" y="7220266"/>
                  </a:cubicBezTo>
                  <a:cubicBezTo>
                    <a:pt x="5257077" y="7077552"/>
                    <a:pt x="5247666" y="6931883"/>
                    <a:pt x="5243248" y="6789154"/>
                  </a:cubicBezTo>
                  <a:cubicBezTo>
                    <a:pt x="5225127" y="6203502"/>
                    <a:pt x="5194126" y="5621586"/>
                    <a:pt x="5182024" y="5035389"/>
                  </a:cubicBezTo>
                  <a:cubicBezTo>
                    <a:pt x="5165847" y="4115511"/>
                    <a:pt x="5149685" y="3195648"/>
                    <a:pt x="5133509" y="2275769"/>
                  </a:cubicBezTo>
                  <a:cubicBezTo>
                    <a:pt x="5122791" y="1666418"/>
                    <a:pt x="5112930" y="1060319"/>
                    <a:pt x="5129122" y="451107"/>
                  </a:cubicBezTo>
                  <a:cubicBezTo>
                    <a:pt x="5131813" y="349958"/>
                    <a:pt x="5171914" y="209626"/>
                    <a:pt x="5043866" y="167937"/>
                  </a:cubicBezTo>
                  <a:cubicBezTo>
                    <a:pt x="5037831" y="165961"/>
                    <a:pt x="5031718" y="164327"/>
                    <a:pt x="5025558" y="1629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8"/>
            <p:cNvSpPr/>
            <p:nvPr/>
          </p:nvSpPr>
          <p:spPr>
            <a:xfrm rot="904748">
              <a:off x="-1503763" y="677935"/>
              <a:ext cx="2567332" cy="3557805"/>
            </a:xfrm>
            <a:custGeom>
              <a:rect b="b" l="l" r="r" t="t"/>
              <a:pathLst>
                <a:path extrusionOk="0" h="7119795" w="5137684">
                  <a:moveTo>
                    <a:pt x="5136115" y="6841040"/>
                  </a:moveTo>
                  <a:cubicBezTo>
                    <a:pt x="5145619" y="6681116"/>
                    <a:pt x="5109407" y="6510688"/>
                    <a:pt x="5096201" y="6351012"/>
                  </a:cubicBezTo>
                  <a:cubicBezTo>
                    <a:pt x="5081455" y="6172757"/>
                    <a:pt x="5068762" y="5994331"/>
                    <a:pt x="5058092" y="5815795"/>
                  </a:cubicBezTo>
                  <a:cubicBezTo>
                    <a:pt x="5002421" y="4884308"/>
                    <a:pt x="4992870" y="3948682"/>
                    <a:pt x="4981018" y="3015701"/>
                  </a:cubicBezTo>
                  <a:cubicBezTo>
                    <a:pt x="4970658" y="2200815"/>
                    <a:pt x="4941726" y="1379455"/>
                    <a:pt x="4967936" y="564849"/>
                  </a:cubicBezTo>
                  <a:cubicBezTo>
                    <a:pt x="4968107" y="554330"/>
                    <a:pt x="4968278" y="543997"/>
                    <a:pt x="4968278" y="533493"/>
                  </a:cubicBezTo>
                  <a:cubicBezTo>
                    <a:pt x="4969305" y="374612"/>
                    <a:pt x="4964840" y="215746"/>
                    <a:pt x="4957250" y="57036"/>
                  </a:cubicBezTo>
                  <a:cubicBezTo>
                    <a:pt x="4955710" y="26364"/>
                    <a:pt x="4932098" y="-339"/>
                    <a:pt x="4899899" y="3"/>
                  </a:cubicBezTo>
                  <a:cubicBezTo>
                    <a:pt x="4128767" y="7239"/>
                    <a:pt x="3357619" y="14647"/>
                    <a:pt x="2586487" y="22054"/>
                  </a:cubicBezTo>
                  <a:cubicBezTo>
                    <a:pt x="1815355" y="29290"/>
                    <a:pt x="1044223" y="35499"/>
                    <a:pt x="273075" y="43933"/>
                  </a:cubicBezTo>
                  <a:cubicBezTo>
                    <a:pt x="235355" y="44447"/>
                    <a:pt x="196250" y="44960"/>
                    <a:pt x="162667" y="64614"/>
                  </a:cubicBezTo>
                  <a:cubicBezTo>
                    <a:pt x="128726" y="84424"/>
                    <a:pt x="107883" y="119063"/>
                    <a:pt x="99623" y="156971"/>
                  </a:cubicBezTo>
                  <a:cubicBezTo>
                    <a:pt x="91519" y="195220"/>
                    <a:pt x="94459" y="234684"/>
                    <a:pt x="95485" y="273276"/>
                  </a:cubicBezTo>
                  <a:cubicBezTo>
                    <a:pt x="96870" y="324286"/>
                    <a:pt x="98239" y="375281"/>
                    <a:pt x="99623" y="426291"/>
                  </a:cubicBezTo>
                  <a:cubicBezTo>
                    <a:pt x="104616" y="618598"/>
                    <a:pt x="108925" y="810905"/>
                    <a:pt x="112534" y="1003197"/>
                  </a:cubicBezTo>
                  <a:cubicBezTo>
                    <a:pt x="119767" y="1385742"/>
                    <a:pt x="124417" y="1768100"/>
                    <a:pt x="126144" y="2150645"/>
                  </a:cubicBezTo>
                  <a:cubicBezTo>
                    <a:pt x="129768" y="2920201"/>
                    <a:pt x="122349" y="3689772"/>
                    <a:pt x="103761" y="4459156"/>
                  </a:cubicBezTo>
                  <a:cubicBezTo>
                    <a:pt x="85328" y="5228541"/>
                    <a:pt x="55883" y="5997583"/>
                    <a:pt x="15222" y="6766112"/>
                  </a:cubicBezTo>
                  <a:cubicBezTo>
                    <a:pt x="10400" y="6858639"/>
                    <a:pt x="5407" y="6951183"/>
                    <a:pt x="72" y="7043882"/>
                  </a:cubicBezTo>
                  <a:cubicBezTo>
                    <a:pt x="-1655" y="7075751"/>
                    <a:pt x="27977" y="7099716"/>
                    <a:pt x="57594" y="7100914"/>
                  </a:cubicBezTo>
                  <a:cubicBezTo>
                    <a:pt x="964691" y="7137857"/>
                    <a:pt x="1872986" y="7115853"/>
                    <a:pt x="2779570" y="7075643"/>
                  </a:cubicBezTo>
                  <a:cubicBezTo>
                    <a:pt x="3233118" y="7055522"/>
                    <a:pt x="3686449" y="7030764"/>
                    <a:pt x="4139795" y="7006519"/>
                  </a:cubicBezTo>
                  <a:cubicBezTo>
                    <a:pt x="4263037" y="6999937"/>
                    <a:pt x="4386433" y="6996684"/>
                    <a:pt x="4509736" y="6991347"/>
                  </a:cubicBezTo>
                  <a:cubicBezTo>
                    <a:pt x="4615168" y="6986772"/>
                    <a:pt x="4720334" y="6977528"/>
                    <a:pt x="4825345" y="6967336"/>
                  </a:cubicBezTo>
                  <a:cubicBezTo>
                    <a:pt x="4877889" y="6962232"/>
                    <a:pt x="4930402" y="6956894"/>
                    <a:pt x="4982946" y="6951774"/>
                  </a:cubicBezTo>
                  <a:cubicBezTo>
                    <a:pt x="5020185" y="6948149"/>
                    <a:pt x="5077116" y="6953206"/>
                    <a:pt x="5108194" y="6928837"/>
                  </a:cubicBezTo>
                  <a:cubicBezTo>
                    <a:pt x="5125740" y="6915189"/>
                    <a:pt x="5133673" y="6882168"/>
                    <a:pt x="5136115" y="68410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8"/>
            <p:cNvSpPr/>
            <p:nvPr/>
          </p:nvSpPr>
          <p:spPr>
            <a:xfrm rot="904748">
              <a:off x="-1543658" y="567616"/>
              <a:ext cx="2514170" cy="3532676"/>
            </a:xfrm>
            <a:custGeom>
              <a:rect b="b" l="l" r="r" t="t"/>
              <a:pathLst>
                <a:path extrusionOk="0" h="7069507" w="5031296">
                  <a:moveTo>
                    <a:pt x="4950947" y="3535244"/>
                  </a:moveTo>
                  <a:cubicBezTo>
                    <a:pt x="4949765" y="4659117"/>
                    <a:pt x="4975275" y="5784234"/>
                    <a:pt x="5031257" y="6912977"/>
                  </a:cubicBezTo>
                  <a:cubicBezTo>
                    <a:pt x="5032346" y="6936957"/>
                    <a:pt x="5010833" y="6955164"/>
                    <a:pt x="4988885" y="6956050"/>
                  </a:cubicBezTo>
                  <a:cubicBezTo>
                    <a:pt x="4628355" y="6970040"/>
                    <a:pt x="4267840" y="6982691"/>
                    <a:pt x="3907107" y="6994238"/>
                  </a:cubicBezTo>
                  <a:cubicBezTo>
                    <a:pt x="3268424" y="7014670"/>
                    <a:pt x="2629524" y="7031103"/>
                    <a:pt x="1990624" y="7043754"/>
                  </a:cubicBezTo>
                  <a:cubicBezTo>
                    <a:pt x="1349546" y="7056405"/>
                    <a:pt x="708266" y="7067952"/>
                    <a:pt x="66970" y="7069508"/>
                  </a:cubicBezTo>
                  <a:cubicBezTo>
                    <a:pt x="37198" y="7069508"/>
                    <a:pt x="23510" y="7042416"/>
                    <a:pt x="26979" y="7015775"/>
                  </a:cubicBezTo>
                  <a:cubicBezTo>
                    <a:pt x="142349" y="6131827"/>
                    <a:pt x="23199" y="5225192"/>
                    <a:pt x="3724" y="4337977"/>
                  </a:cubicBezTo>
                  <a:cubicBezTo>
                    <a:pt x="-24352" y="3058631"/>
                    <a:pt x="117212" y="1775426"/>
                    <a:pt x="65446" y="499395"/>
                  </a:cubicBezTo>
                  <a:cubicBezTo>
                    <a:pt x="58711" y="350395"/>
                    <a:pt x="46749" y="201628"/>
                    <a:pt x="26979" y="53733"/>
                  </a:cubicBezTo>
                  <a:cubicBezTo>
                    <a:pt x="23510" y="27092"/>
                    <a:pt x="37198" y="0"/>
                    <a:pt x="66970" y="0"/>
                  </a:cubicBezTo>
                  <a:cubicBezTo>
                    <a:pt x="708266" y="1556"/>
                    <a:pt x="1349546" y="13103"/>
                    <a:pt x="1990624" y="25754"/>
                  </a:cubicBezTo>
                  <a:cubicBezTo>
                    <a:pt x="2629524" y="38405"/>
                    <a:pt x="3268424" y="54838"/>
                    <a:pt x="3907107" y="75270"/>
                  </a:cubicBezTo>
                  <a:cubicBezTo>
                    <a:pt x="4267840" y="86817"/>
                    <a:pt x="4628370" y="99468"/>
                    <a:pt x="4988885" y="113458"/>
                  </a:cubicBezTo>
                  <a:cubicBezTo>
                    <a:pt x="5010833" y="114345"/>
                    <a:pt x="5032346" y="132552"/>
                    <a:pt x="5031257" y="156532"/>
                  </a:cubicBezTo>
                  <a:cubicBezTo>
                    <a:pt x="4980159" y="1283143"/>
                    <a:pt x="4952129" y="2408571"/>
                    <a:pt x="4950947" y="3535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8"/>
            <p:cNvSpPr/>
            <p:nvPr/>
          </p:nvSpPr>
          <p:spPr>
            <a:xfrm rot="904748">
              <a:off x="-970292" y="955075"/>
              <a:ext cx="485082" cy="557096"/>
            </a:xfrm>
            <a:custGeom>
              <a:rect b="b" l="l" r="r" t="t"/>
              <a:pathLst>
                <a:path extrusionOk="0" h="1114848" w="970735">
                  <a:moveTo>
                    <a:pt x="948654" y="14101"/>
                  </a:moveTo>
                  <a:cubicBezTo>
                    <a:pt x="919178" y="-10175"/>
                    <a:pt x="878766" y="-1663"/>
                    <a:pt x="857332" y="28588"/>
                  </a:cubicBezTo>
                  <a:cubicBezTo>
                    <a:pt x="833751" y="61858"/>
                    <a:pt x="817325" y="101556"/>
                    <a:pt x="796512" y="136771"/>
                  </a:cubicBezTo>
                  <a:cubicBezTo>
                    <a:pt x="791566" y="145143"/>
                    <a:pt x="786355" y="153375"/>
                    <a:pt x="781284" y="161685"/>
                  </a:cubicBezTo>
                  <a:cubicBezTo>
                    <a:pt x="754032" y="142295"/>
                    <a:pt x="702732" y="150356"/>
                    <a:pt x="672385" y="150418"/>
                  </a:cubicBezTo>
                  <a:cubicBezTo>
                    <a:pt x="536000" y="150745"/>
                    <a:pt x="285224" y="150154"/>
                    <a:pt x="155217" y="192387"/>
                  </a:cubicBezTo>
                  <a:cubicBezTo>
                    <a:pt x="-83255" y="269836"/>
                    <a:pt x="33080" y="559915"/>
                    <a:pt x="18536" y="743275"/>
                  </a:cubicBezTo>
                  <a:cubicBezTo>
                    <a:pt x="13014" y="812927"/>
                    <a:pt x="-28828" y="1037618"/>
                    <a:pt x="35118" y="1095024"/>
                  </a:cubicBezTo>
                  <a:cubicBezTo>
                    <a:pt x="64719" y="1121602"/>
                    <a:pt x="123376" y="1108935"/>
                    <a:pt x="339868" y="1111176"/>
                  </a:cubicBezTo>
                  <a:cubicBezTo>
                    <a:pt x="443993" y="1112250"/>
                    <a:pt x="586382" y="1123127"/>
                    <a:pt x="693041" y="1101435"/>
                  </a:cubicBezTo>
                  <a:cubicBezTo>
                    <a:pt x="918929" y="1055498"/>
                    <a:pt x="856710" y="813223"/>
                    <a:pt x="858996" y="642764"/>
                  </a:cubicBezTo>
                  <a:cubicBezTo>
                    <a:pt x="862823" y="359003"/>
                    <a:pt x="924296" y="287203"/>
                    <a:pt x="867925" y="264265"/>
                  </a:cubicBezTo>
                  <a:cubicBezTo>
                    <a:pt x="881131" y="243366"/>
                    <a:pt x="894104" y="222312"/>
                    <a:pt x="906563" y="200946"/>
                  </a:cubicBezTo>
                  <a:cubicBezTo>
                    <a:pt x="928838" y="162743"/>
                    <a:pt x="955405" y="122065"/>
                    <a:pt x="968751" y="79754"/>
                  </a:cubicBezTo>
                  <a:cubicBezTo>
                    <a:pt x="968394" y="79692"/>
                    <a:pt x="968036" y="79630"/>
                    <a:pt x="967678" y="79567"/>
                  </a:cubicBezTo>
                  <a:cubicBezTo>
                    <a:pt x="974927" y="56677"/>
                    <a:pt x="969560" y="31327"/>
                    <a:pt x="948654" y="14101"/>
                  </a:cubicBezTo>
                  <a:close/>
                  <a:moveTo>
                    <a:pt x="578293" y="1017575"/>
                  </a:moveTo>
                  <a:cubicBezTo>
                    <a:pt x="426291" y="1025029"/>
                    <a:pt x="255048" y="1027425"/>
                    <a:pt x="101055" y="1014276"/>
                  </a:cubicBezTo>
                  <a:cubicBezTo>
                    <a:pt x="78313" y="935629"/>
                    <a:pt x="114992" y="819401"/>
                    <a:pt x="115878" y="709771"/>
                  </a:cubicBezTo>
                  <a:cubicBezTo>
                    <a:pt x="117527" y="504641"/>
                    <a:pt x="44591" y="329187"/>
                    <a:pt x="184818" y="283732"/>
                  </a:cubicBezTo>
                  <a:cubicBezTo>
                    <a:pt x="324796" y="238371"/>
                    <a:pt x="490362" y="247443"/>
                    <a:pt x="635473" y="246603"/>
                  </a:cubicBezTo>
                  <a:cubicBezTo>
                    <a:pt x="655632" y="246478"/>
                    <a:pt x="691564" y="251832"/>
                    <a:pt x="724696" y="250447"/>
                  </a:cubicBezTo>
                  <a:cubicBezTo>
                    <a:pt x="679804" y="317921"/>
                    <a:pt x="632300" y="383605"/>
                    <a:pt x="584717" y="449196"/>
                  </a:cubicBezTo>
                  <a:cubicBezTo>
                    <a:pt x="504874" y="559246"/>
                    <a:pt x="423009" y="669856"/>
                    <a:pt x="357181" y="789243"/>
                  </a:cubicBezTo>
                  <a:cubicBezTo>
                    <a:pt x="355797" y="787376"/>
                    <a:pt x="354226" y="785679"/>
                    <a:pt x="352857" y="783797"/>
                  </a:cubicBezTo>
                  <a:cubicBezTo>
                    <a:pt x="332573" y="755646"/>
                    <a:pt x="318107" y="724134"/>
                    <a:pt x="288848" y="703920"/>
                  </a:cubicBezTo>
                  <a:cubicBezTo>
                    <a:pt x="271396" y="691860"/>
                    <a:pt x="238933" y="701026"/>
                    <a:pt x="234951" y="723916"/>
                  </a:cubicBezTo>
                  <a:cubicBezTo>
                    <a:pt x="227718" y="765387"/>
                    <a:pt x="243817" y="801194"/>
                    <a:pt x="261799" y="838012"/>
                  </a:cubicBezTo>
                  <a:cubicBezTo>
                    <a:pt x="279158" y="873539"/>
                    <a:pt x="301401" y="906622"/>
                    <a:pt x="325465" y="937901"/>
                  </a:cubicBezTo>
                  <a:cubicBezTo>
                    <a:pt x="348921" y="968401"/>
                    <a:pt x="402928" y="960169"/>
                    <a:pt x="420909" y="928626"/>
                  </a:cubicBezTo>
                  <a:cubicBezTo>
                    <a:pt x="504159" y="782583"/>
                    <a:pt x="598266" y="645798"/>
                    <a:pt x="697241" y="510026"/>
                  </a:cubicBezTo>
                  <a:cubicBezTo>
                    <a:pt x="725178" y="471698"/>
                    <a:pt x="753005" y="433293"/>
                    <a:pt x="780335" y="394529"/>
                  </a:cubicBezTo>
                  <a:cubicBezTo>
                    <a:pt x="779355" y="409017"/>
                    <a:pt x="778655" y="421824"/>
                    <a:pt x="777520" y="430849"/>
                  </a:cubicBezTo>
                  <a:cubicBezTo>
                    <a:pt x="716483" y="912567"/>
                    <a:pt x="881411" y="1002698"/>
                    <a:pt x="578293" y="1017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8"/>
            <p:cNvSpPr/>
            <p:nvPr/>
          </p:nvSpPr>
          <p:spPr>
            <a:xfrm rot="904748">
              <a:off x="-1142104" y="1517228"/>
              <a:ext cx="436035" cy="612970"/>
            </a:xfrm>
            <a:custGeom>
              <a:rect b="b" l="l" r="r" t="t"/>
              <a:pathLst>
                <a:path extrusionOk="0" h="1226660" w="872583">
                  <a:moveTo>
                    <a:pt x="831392" y="385767"/>
                  </a:moveTo>
                  <a:cubicBezTo>
                    <a:pt x="835577" y="345043"/>
                    <a:pt x="860091" y="275484"/>
                    <a:pt x="800718" y="263253"/>
                  </a:cubicBezTo>
                  <a:cubicBezTo>
                    <a:pt x="795507" y="262599"/>
                    <a:pt x="790701" y="262677"/>
                    <a:pt x="786205" y="263268"/>
                  </a:cubicBezTo>
                  <a:cubicBezTo>
                    <a:pt x="800345" y="234293"/>
                    <a:pt x="814515" y="205349"/>
                    <a:pt x="828499" y="176296"/>
                  </a:cubicBezTo>
                  <a:cubicBezTo>
                    <a:pt x="849623" y="132382"/>
                    <a:pt x="897703" y="65406"/>
                    <a:pt x="856280" y="19873"/>
                  </a:cubicBezTo>
                  <a:cubicBezTo>
                    <a:pt x="835732" y="-2722"/>
                    <a:pt x="798929" y="-7873"/>
                    <a:pt x="775675" y="13960"/>
                  </a:cubicBezTo>
                  <a:cubicBezTo>
                    <a:pt x="765704" y="26113"/>
                    <a:pt x="764584" y="27436"/>
                    <a:pt x="772346" y="17928"/>
                  </a:cubicBezTo>
                  <a:cubicBezTo>
                    <a:pt x="767089" y="22908"/>
                    <a:pt x="763418" y="28883"/>
                    <a:pt x="760836" y="35543"/>
                  </a:cubicBezTo>
                  <a:cubicBezTo>
                    <a:pt x="755407" y="44351"/>
                    <a:pt x="749372" y="52972"/>
                    <a:pt x="744643" y="62153"/>
                  </a:cubicBezTo>
                  <a:cubicBezTo>
                    <a:pt x="734501" y="81885"/>
                    <a:pt x="724904" y="101959"/>
                    <a:pt x="715151" y="121878"/>
                  </a:cubicBezTo>
                  <a:cubicBezTo>
                    <a:pt x="705678" y="141205"/>
                    <a:pt x="696298" y="160594"/>
                    <a:pt x="686903" y="179968"/>
                  </a:cubicBezTo>
                  <a:cubicBezTo>
                    <a:pt x="653632" y="173277"/>
                    <a:pt x="609689" y="181711"/>
                    <a:pt x="583806" y="181446"/>
                  </a:cubicBezTo>
                  <a:cubicBezTo>
                    <a:pt x="432535" y="179906"/>
                    <a:pt x="259456" y="155692"/>
                    <a:pt x="114158" y="208306"/>
                  </a:cubicBezTo>
                  <a:cubicBezTo>
                    <a:pt x="-41717" y="264747"/>
                    <a:pt x="5989" y="467682"/>
                    <a:pt x="9847" y="631777"/>
                  </a:cubicBezTo>
                  <a:cubicBezTo>
                    <a:pt x="15944" y="890764"/>
                    <a:pt x="-9643" y="1108499"/>
                    <a:pt x="100376" y="1184267"/>
                  </a:cubicBezTo>
                  <a:cubicBezTo>
                    <a:pt x="147943" y="1217024"/>
                    <a:pt x="209789" y="1217459"/>
                    <a:pt x="265289" y="1217413"/>
                  </a:cubicBezTo>
                  <a:cubicBezTo>
                    <a:pt x="483959" y="1217195"/>
                    <a:pt x="732852" y="1261825"/>
                    <a:pt x="799318" y="1156910"/>
                  </a:cubicBezTo>
                  <a:cubicBezTo>
                    <a:pt x="852189" y="1073470"/>
                    <a:pt x="800936" y="682351"/>
                    <a:pt x="831392" y="385767"/>
                  </a:cubicBezTo>
                  <a:close/>
                  <a:moveTo>
                    <a:pt x="717966" y="1105480"/>
                  </a:moveTo>
                  <a:cubicBezTo>
                    <a:pt x="677679" y="1143590"/>
                    <a:pt x="516718" y="1122893"/>
                    <a:pt x="441479" y="1121010"/>
                  </a:cubicBezTo>
                  <a:cubicBezTo>
                    <a:pt x="259845" y="1116451"/>
                    <a:pt x="188666" y="1132634"/>
                    <a:pt x="152003" y="1103115"/>
                  </a:cubicBezTo>
                  <a:cubicBezTo>
                    <a:pt x="85677" y="1049739"/>
                    <a:pt x="115993" y="803527"/>
                    <a:pt x="105074" y="612029"/>
                  </a:cubicBezTo>
                  <a:cubicBezTo>
                    <a:pt x="100096" y="524761"/>
                    <a:pt x="82410" y="429853"/>
                    <a:pt x="104856" y="343798"/>
                  </a:cubicBezTo>
                  <a:cubicBezTo>
                    <a:pt x="118638" y="290983"/>
                    <a:pt x="179737" y="287279"/>
                    <a:pt x="226744" y="281522"/>
                  </a:cubicBezTo>
                  <a:cubicBezTo>
                    <a:pt x="400134" y="260312"/>
                    <a:pt x="548278" y="282066"/>
                    <a:pt x="638294" y="279919"/>
                  </a:cubicBezTo>
                  <a:lnTo>
                    <a:pt x="550627" y="460181"/>
                  </a:lnTo>
                  <a:cubicBezTo>
                    <a:pt x="513840" y="535841"/>
                    <a:pt x="476959" y="611469"/>
                    <a:pt x="440592" y="687331"/>
                  </a:cubicBezTo>
                  <a:cubicBezTo>
                    <a:pt x="418566" y="733268"/>
                    <a:pt x="395732" y="779049"/>
                    <a:pt x="373800" y="825220"/>
                  </a:cubicBezTo>
                  <a:cubicBezTo>
                    <a:pt x="356005" y="798563"/>
                    <a:pt x="337868" y="772965"/>
                    <a:pt x="311145" y="754447"/>
                  </a:cubicBezTo>
                  <a:cubicBezTo>
                    <a:pt x="290612" y="740224"/>
                    <a:pt x="253234" y="756454"/>
                    <a:pt x="256034" y="783827"/>
                  </a:cubicBezTo>
                  <a:cubicBezTo>
                    <a:pt x="259642" y="819135"/>
                    <a:pt x="273129" y="848920"/>
                    <a:pt x="289321" y="880260"/>
                  </a:cubicBezTo>
                  <a:cubicBezTo>
                    <a:pt x="304783" y="910185"/>
                    <a:pt x="318549" y="940778"/>
                    <a:pt x="333232" y="971092"/>
                  </a:cubicBezTo>
                  <a:cubicBezTo>
                    <a:pt x="352147" y="1010089"/>
                    <a:pt x="413371" y="1011878"/>
                    <a:pt x="434728" y="974282"/>
                  </a:cubicBezTo>
                  <a:cubicBezTo>
                    <a:pt x="483135" y="889052"/>
                    <a:pt x="523779" y="798797"/>
                    <a:pt x="567286" y="710968"/>
                  </a:cubicBezTo>
                  <a:cubicBezTo>
                    <a:pt x="611649" y="621397"/>
                    <a:pt x="655156" y="531375"/>
                    <a:pt x="699021" y="441555"/>
                  </a:cubicBezTo>
                  <a:cubicBezTo>
                    <a:pt x="709318" y="420469"/>
                    <a:pt x="719677" y="399399"/>
                    <a:pt x="730006" y="378313"/>
                  </a:cubicBezTo>
                  <a:cubicBezTo>
                    <a:pt x="727890" y="415427"/>
                    <a:pt x="729804" y="451576"/>
                    <a:pt x="728870" y="469612"/>
                  </a:cubicBezTo>
                  <a:cubicBezTo>
                    <a:pt x="712553" y="786379"/>
                    <a:pt x="748609" y="1008050"/>
                    <a:pt x="717966" y="11054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8"/>
            <p:cNvSpPr/>
            <p:nvPr/>
          </p:nvSpPr>
          <p:spPr>
            <a:xfrm rot="904748">
              <a:off x="-1322493" y="2180605"/>
              <a:ext cx="429860" cy="528288"/>
            </a:xfrm>
            <a:custGeom>
              <a:rect b="b" l="l" r="r" t="t"/>
              <a:pathLst>
                <a:path extrusionOk="0" h="1057197" w="860225">
                  <a:moveTo>
                    <a:pt x="800761" y="191656"/>
                  </a:moveTo>
                  <a:cubicBezTo>
                    <a:pt x="810514" y="170415"/>
                    <a:pt x="819769" y="148971"/>
                    <a:pt x="827764" y="127061"/>
                  </a:cubicBezTo>
                  <a:cubicBezTo>
                    <a:pt x="828371" y="125396"/>
                    <a:pt x="829398" y="123155"/>
                    <a:pt x="830284" y="120883"/>
                  </a:cubicBezTo>
                  <a:cubicBezTo>
                    <a:pt x="838419" y="114565"/>
                    <a:pt x="846103" y="105555"/>
                    <a:pt x="850101" y="98506"/>
                  </a:cubicBezTo>
                  <a:cubicBezTo>
                    <a:pt x="864629" y="72907"/>
                    <a:pt x="864427" y="41271"/>
                    <a:pt x="843568" y="19034"/>
                  </a:cubicBezTo>
                  <a:cubicBezTo>
                    <a:pt x="822585" y="-3328"/>
                    <a:pt x="785113" y="-7389"/>
                    <a:pt x="761921" y="14397"/>
                  </a:cubicBezTo>
                  <a:cubicBezTo>
                    <a:pt x="757721" y="18333"/>
                    <a:pt x="754190" y="23064"/>
                    <a:pt x="751328" y="28199"/>
                  </a:cubicBezTo>
                  <a:cubicBezTo>
                    <a:pt x="748450" y="30113"/>
                    <a:pt x="745697" y="32246"/>
                    <a:pt x="743099" y="34610"/>
                  </a:cubicBezTo>
                  <a:cubicBezTo>
                    <a:pt x="733891" y="42407"/>
                    <a:pt x="727902" y="50748"/>
                    <a:pt x="722536" y="61252"/>
                  </a:cubicBezTo>
                  <a:cubicBezTo>
                    <a:pt x="721369" y="63555"/>
                    <a:pt x="720249" y="65967"/>
                    <a:pt x="719098" y="68332"/>
                  </a:cubicBezTo>
                  <a:cubicBezTo>
                    <a:pt x="642786" y="66698"/>
                    <a:pt x="519871" y="83644"/>
                    <a:pt x="370996" y="68130"/>
                  </a:cubicBezTo>
                  <a:cubicBezTo>
                    <a:pt x="287886" y="59462"/>
                    <a:pt x="191135" y="37085"/>
                    <a:pt x="112987" y="76019"/>
                  </a:cubicBezTo>
                  <a:cubicBezTo>
                    <a:pt x="-33290" y="148909"/>
                    <a:pt x="4228" y="402652"/>
                    <a:pt x="4523" y="533943"/>
                  </a:cubicBezTo>
                  <a:cubicBezTo>
                    <a:pt x="4741" y="637784"/>
                    <a:pt x="6530" y="791935"/>
                    <a:pt x="13452" y="895823"/>
                  </a:cubicBezTo>
                  <a:cubicBezTo>
                    <a:pt x="24356" y="1059466"/>
                    <a:pt x="36489" y="1025993"/>
                    <a:pt x="433791" y="1041322"/>
                  </a:cubicBezTo>
                  <a:cubicBezTo>
                    <a:pt x="532300" y="1045118"/>
                    <a:pt x="745588" y="1098261"/>
                    <a:pt x="798428" y="986094"/>
                  </a:cubicBezTo>
                  <a:cubicBezTo>
                    <a:pt x="840270" y="897255"/>
                    <a:pt x="832415" y="680765"/>
                    <a:pt x="827298" y="371669"/>
                  </a:cubicBezTo>
                  <a:cubicBezTo>
                    <a:pt x="826613" y="332284"/>
                    <a:pt x="848297" y="216710"/>
                    <a:pt x="800761" y="191656"/>
                  </a:cubicBezTo>
                  <a:close/>
                  <a:moveTo>
                    <a:pt x="622160" y="964651"/>
                  </a:moveTo>
                  <a:cubicBezTo>
                    <a:pt x="431162" y="949276"/>
                    <a:pt x="130425" y="952373"/>
                    <a:pt x="103608" y="941200"/>
                  </a:cubicBezTo>
                  <a:cubicBezTo>
                    <a:pt x="87478" y="851208"/>
                    <a:pt x="89593" y="451562"/>
                    <a:pt x="91662" y="359532"/>
                  </a:cubicBezTo>
                  <a:cubicBezTo>
                    <a:pt x="93062" y="297084"/>
                    <a:pt x="84911" y="185712"/>
                    <a:pt x="151144" y="152784"/>
                  </a:cubicBezTo>
                  <a:cubicBezTo>
                    <a:pt x="205928" y="125551"/>
                    <a:pt x="281058" y="144365"/>
                    <a:pt x="338968" y="150885"/>
                  </a:cubicBezTo>
                  <a:cubicBezTo>
                    <a:pt x="442626" y="162556"/>
                    <a:pt x="545506" y="157452"/>
                    <a:pt x="649521" y="156689"/>
                  </a:cubicBezTo>
                  <a:cubicBezTo>
                    <a:pt x="656879" y="156643"/>
                    <a:pt x="666289" y="157328"/>
                    <a:pt x="676711" y="158137"/>
                  </a:cubicBezTo>
                  <a:cubicBezTo>
                    <a:pt x="667565" y="175846"/>
                    <a:pt x="658092" y="193383"/>
                    <a:pt x="648324" y="210687"/>
                  </a:cubicBezTo>
                  <a:cubicBezTo>
                    <a:pt x="610976" y="276823"/>
                    <a:pt x="568838" y="340080"/>
                    <a:pt x="525736" y="402559"/>
                  </a:cubicBezTo>
                  <a:cubicBezTo>
                    <a:pt x="458196" y="500471"/>
                    <a:pt x="388137" y="597107"/>
                    <a:pt x="329200" y="700388"/>
                  </a:cubicBezTo>
                  <a:cubicBezTo>
                    <a:pt x="306677" y="667227"/>
                    <a:pt x="287404" y="639123"/>
                    <a:pt x="251084" y="620371"/>
                  </a:cubicBezTo>
                  <a:cubicBezTo>
                    <a:pt x="226662" y="607766"/>
                    <a:pt x="194915" y="620729"/>
                    <a:pt x="194059" y="650778"/>
                  </a:cubicBezTo>
                  <a:cubicBezTo>
                    <a:pt x="193453" y="672346"/>
                    <a:pt x="193873" y="690973"/>
                    <a:pt x="202490" y="711265"/>
                  </a:cubicBezTo>
                  <a:cubicBezTo>
                    <a:pt x="209381" y="727465"/>
                    <a:pt x="217158" y="743321"/>
                    <a:pt x="225138" y="759008"/>
                  </a:cubicBezTo>
                  <a:cubicBezTo>
                    <a:pt x="241766" y="791702"/>
                    <a:pt x="260370" y="823711"/>
                    <a:pt x="278880" y="855379"/>
                  </a:cubicBezTo>
                  <a:cubicBezTo>
                    <a:pt x="300408" y="892197"/>
                    <a:pt x="365194" y="903292"/>
                    <a:pt x="386831" y="858771"/>
                  </a:cubicBezTo>
                  <a:cubicBezTo>
                    <a:pt x="448832" y="731183"/>
                    <a:pt x="531351" y="615500"/>
                    <a:pt x="612096" y="499397"/>
                  </a:cubicBezTo>
                  <a:cubicBezTo>
                    <a:pt x="654172" y="438910"/>
                    <a:pt x="697259" y="377163"/>
                    <a:pt x="735960" y="313050"/>
                  </a:cubicBezTo>
                  <a:cubicBezTo>
                    <a:pt x="738168" y="337497"/>
                    <a:pt x="741310" y="359687"/>
                    <a:pt x="741528" y="373086"/>
                  </a:cubicBezTo>
                  <a:cubicBezTo>
                    <a:pt x="752697" y="1045056"/>
                    <a:pt x="739179" y="974081"/>
                    <a:pt x="622160" y="9646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8"/>
            <p:cNvSpPr/>
            <p:nvPr/>
          </p:nvSpPr>
          <p:spPr>
            <a:xfrm rot="904748">
              <a:off x="-1496666" y="2752741"/>
              <a:ext cx="491521" cy="516195"/>
            </a:xfrm>
            <a:custGeom>
              <a:rect b="b" l="l" r="r" t="t"/>
              <a:pathLst>
                <a:path extrusionOk="0" h="1032998" w="983620">
                  <a:moveTo>
                    <a:pt x="983563" y="54539"/>
                  </a:moveTo>
                  <a:cubicBezTo>
                    <a:pt x="982054" y="15278"/>
                    <a:pt x="942778" y="-13433"/>
                    <a:pt x="905664" y="6502"/>
                  </a:cubicBezTo>
                  <a:cubicBezTo>
                    <a:pt x="866699" y="27447"/>
                    <a:pt x="843740" y="76170"/>
                    <a:pt x="819272" y="111634"/>
                  </a:cubicBezTo>
                  <a:cubicBezTo>
                    <a:pt x="817157" y="114700"/>
                    <a:pt x="814917" y="117656"/>
                    <a:pt x="812786" y="120691"/>
                  </a:cubicBezTo>
                  <a:cubicBezTo>
                    <a:pt x="792736" y="118901"/>
                    <a:pt x="768968" y="125219"/>
                    <a:pt x="750038" y="127444"/>
                  </a:cubicBezTo>
                  <a:cubicBezTo>
                    <a:pt x="451913" y="162302"/>
                    <a:pt x="173326" y="73119"/>
                    <a:pt x="50753" y="184757"/>
                  </a:cubicBezTo>
                  <a:cubicBezTo>
                    <a:pt x="122" y="230880"/>
                    <a:pt x="-484" y="305326"/>
                    <a:pt x="91" y="368708"/>
                  </a:cubicBezTo>
                  <a:cubicBezTo>
                    <a:pt x="4602" y="863060"/>
                    <a:pt x="9346" y="952414"/>
                    <a:pt x="70617" y="1014224"/>
                  </a:cubicBezTo>
                  <a:cubicBezTo>
                    <a:pt x="90247" y="1034033"/>
                    <a:pt x="129212" y="1029629"/>
                    <a:pt x="154240" y="1030610"/>
                  </a:cubicBezTo>
                  <a:cubicBezTo>
                    <a:pt x="222868" y="1033302"/>
                    <a:pt x="291620" y="1033115"/>
                    <a:pt x="360280" y="1032866"/>
                  </a:cubicBezTo>
                  <a:cubicBezTo>
                    <a:pt x="944427" y="1030750"/>
                    <a:pt x="891820" y="1043277"/>
                    <a:pt x="912741" y="380223"/>
                  </a:cubicBezTo>
                  <a:cubicBezTo>
                    <a:pt x="913892" y="343794"/>
                    <a:pt x="938065" y="246427"/>
                    <a:pt x="905353" y="208348"/>
                  </a:cubicBezTo>
                  <a:cubicBezTo>
                    <a:pt x="912415" y="198560"/>
                    <a:pt x="919601" y="188865"/>
                    <a:pt x="926414" y="178906"/>
                  </a:cubicBezTo>
                  <a:cubicBezTo>
                    <a:pt x="950198" y="144157"/>
                    <a:pt x="985243" y="98282"/>
                    <a:pt x="983563" y="54539"/>
                  </a:cubicBezTo>
                  <a:close/>
                  <a:moveTo>
                    <a:pt x="598969" y="942019"/>
                  </a:moveTo>
                  <a:cubicBezTo>
                    <a:pt x="443296" y="946081"/>
                    <a:pt x="279861" y="956756"/>
                    <a:pt x="124157" y="941054"/>
                  </a:cubicBezTo>
                  <a:cubicBezTo>
                    <a:pt x="81365" y="878295"/>
                    <a:pt x="96796" y="786794"/>
                    <a:pt x="92876" y="588714"/>
                  </a:cubicBezTo>
                  <a:cubicBezTo>
                    <a:pt x="83341" y="107168"/>
                    <a:pt x="15522" y="247189"/>
                    <a:pt x="689327" y="220034"/>
                  </a:cubicBezTo>
                  <a:cubicBezTo>
                    <a:pt x="701040" y="219567"/>
                    <a:pt x="719021" y="219770"/>
                    <a:pt x="738760" y="218976"/>
                  </a:cubicBezTo>
                  <a:cubicBezTo>
                    <a:pt x="693122" y="275729"/>
                    <a:pt x="643596" y="331531"/>
                    <a:pt x="594831" y="387086"/>
                  </a:cubicBezTo>
                  <a:cubicBezTo>
                    <a:pt x="511270" y="482305"/>
                    <a:pt x="426512" y="579424"/>
                    <a:pt x="357868" y="686564"/>
                  </a:cubicBezTo>
                  <a:cubicBezTo>
                    <a:pt x="353513" y="678472"/>
                    <a:pt x="349391" y="670271"/>
                    <a:pt x="344880" y="662273"/>
                  </a:cubicBezTo>
                  <a:cubicBezTo>
                    <a:pt x="333261" y="641623"/>
                    <a:pt x="321175" y="621518"/>
                    <a:pt x="307331" y="602299"/>
                  </a:cubicBezTo>
                  <a:cubicBezTo>
                    <a:pt x="292803" y="582147"/>
                    <a:pt x="280265" y="561606"/>
                    <a:pt x="257322" y="550137"/>
                  </a:cubicBezTo>
                  <a:cubicBezTo>
                    <a:pt x="239232" y="541081"/>
                    <a:pt x="210393" y="545344"/>
                    <a:pt x="205462" y="569371"/>
                  </a:cubicBezTo>
                  <a:cubicBezTo>
                    <a:pt x="195351" y="618638"/>
                    <a:pt x="220457" y="669711"/>
                    <a:pt x="238703" y="714574"/>
                  </a:cubicBezTo>
                  <a:cubicBezTo>
                    <a:pt x="257213" y="760060"/>
                    <a:pt x="278477" y="804394"/>
                    <a:pt x="299211" y="848900"/>
                  </a:cubicBezTo>
                  <a:cubicBezTo>
                    <a:pt x="318530" y="890355"/>
                    <a:pt x="386863" y="893530"/>
                    <a:pt x="408484" y="852324"/>
                  </a:cubicBezTo>
                  <a:cubicBezTo>
                    <a:pt x="483801" y="708739"/>
                    <a:pt x="586012" y="588185"/>
                    <a:pt x="691847" y="467615"/>
                  </a:cubicBezTo>
                  <a:cubicBezTo>
                    <a:pt x="734701" y="418800"/>
                    <a:pt x="777476" y="369890"/>
                    <a:pt x="818821" y="319783"/>
                  </a:cubicBezTo>
                  <a:cubicBezTo>
                    <a:pt x="820190" y="343420"/>
                    <a:pt x="822477" y="364880"/>
                    <a:pt x="822259" y="378044"/>
                  </a:cubicBezTo>
                  <a:cubicBezTo>
                    <a:pt x="812646" y="956911"/>
                    <a:pt x="823425" y="936152"/>
                    <a:pt x="598969" y="9420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8"/>
            <p:cNvSpPr/>
            <p:nvPr/>
          </p:nvSpPr>
          <p:spPr>
            <a:xfrm rot="904748">
              <a:off x="-491794" y="1417434"/>
              <a:ext cx="1391415" cy="248892"/>
            </a:xfrm>
            <a:custGeom>
              <a:rect b="b" l="l" r="r" t="t"/>
              <a:pathLst>
                <a:path extrusionOk="0" h="498076" w="2784467">
                  <a:moveTo>
                    <a:pt x="2779024" y="392165"/>
                  </a:moveTo>
                  <a:cubicBezTo>
                    <a:pt x="2758508" y="344081"/>
                    <a:pt x="2732251" y="301676"/>
                    <a:pt x="2701312" y="259614"/>
                  </a:cubicBezTo>
                  <a:cubicBezTo>
                    <a:pt x="2670140" y="217240"/>
                    <a:pt x="2631005" y="163227"/>
                    <a:pt x="2570356" y="180780"/>
                  </a:cubicBezTo>
                  <a:cubicBezTo>
                    <a:pt x="2524267" y="194116"/>
                    <a:pt x="2504201" y="249250"/>
                    <a:pt x="2485006" y="291748"/>
                  </a:cubicBezTo>
                  <a:cubicBezTo>
                    <a:pt x="2479796" y="280995"/>
                    <a:pt x="2474741" y="268811"/>
                    <a:pt x="2470385" y="259302"/>
                  </a:cubicBezTo>
                  <a:cubicBezTo>
                    <a:pt x="2448281" y="211000"/>
                    <a:pt x="2426178" y="162713"/>
                    <a:pt x="2404075" y="114411"/>
                  </a:cubicBezTo>
                  <a:cubicBezTo>
                    <a:pt x="2384989" y="72706"/>
                    <a:pt x="2364347" y="21292"/>
                    <a:pt x="2315194" y="7847"/>
                  </a:cubicBezTo>
                  <a:cubicBezTo>
                    <a:pt x="2259166" y="-7481"/>
                    <a:pt x="2219952" y="30940"/>
                    <a:pt x="2194660" y="75538"/>
                  </a:cubicBezTo>
                  <a:cubicBezTo>
                    <a:pt x="2168450" y="121725"/>
                    <a:pt x="2142442" y="168020"/>
                    <a:pt x="2116325" y="214268"/>
                  </a:cubicBezTo>
                  <a:cubicBezTo>
                    <a:pt x="2096711" y="249001"/>
                    <a:pt x="2078543" y="295514"/>
                    <a:pt x="2048288" y="319727"/>
                  </a:cubicBezTo>
                  <a:cubicBezTo>
                    <a:pt x="2044306" y="322917"/>
                    <a:pt x="2040977" y="322871"/>
                    <a:pt x="2032733" y="317766"/>
                  </a:cubicBezTo>
                  <a:cubicBezTo>
                    <a:pt x="2018843" y="309161"/>
                    <a:pt x="2008172" y="293989"/>
                    <a:pt x="1998793" y="280621"/>
                  </a:cubicBezTo>
                  <a:cubicBezTo>
                    <a:pt x="1970918" y="240831"/>
                    <a:pt x="1946731" y="198100"/>
                    <a:pt x="1925467" y="154450"/>
                  </a:cubicBezTo>
                  <a:cubicBezTo>
                    <a:pt x="1914812" y="132571"/>
                    <a:pt x="1904841" y="110334"/>
                    <a:pt x="1895866" y="87707"/>
                  </a:cubicBezTo>
                  <a:cubicBezTo>
                    <a:pt x="1887109" y="65657"/>
                    <a:pt x="1880514" y="42548"/>
                    <a:pt x="1863496" y="24995"/>
                  </a:cubicBezTo>
                  <a:cubicBezTo>
                    <a:pt x="1842046" y="2851"/>
                    <a:pt x="1811652" y="-6159"/>
                    <a:pt x="1782316" y="4423"/>
                  </a:cubicBezTo>
                  <a:cubicBezTo>
                    <a:pt x="1756059" y="13900"/>
                    <a:pt x="1741360" y="36697"/>
                    <a:pt x="1732385" y="61984"/>
                  </a:cubicBezTo>
                  <a:cubicBezTo>
                    <a:pt x="1717250" y="104685"/>
                    <a:pt x="1712304" y="151089"/>
                    <a:pt x="1704510" y="195485"/>
                  </a:cubicBezTo>
                  <a:cubicBezTo>
                    <a:pt x="1697635" y="234591"/>
                    <a:pt x="1690262" y="276482"/>
                    <a:pt x="1671783" y="312195"/>
                  </a:cubicBezTo>
                  <a:cubicBezTo>
                    <a:pt x="1659075" y="295296"/>
                    <a:pt x="1649446" y="275097"/>
                    <a:pt x="1638760" y="256906"/>
                  </a:cubicBezTo>
                  <a:cubicBezTo>
                    <a:pt x="1623019" y="230094"/>
                    <a:pt x="1607261" y="203266"/>
                    <a:pt x="1591520" y="176454"/>
                  </a:cubicBezTo>
                  <a:cubicBezTo>
                    <a:pt x="1577832" y="153143"/>
                    <a:pt x="1565108" y="127840"/>
                    <a:pt x="1546971" y="107548"/>
                  </a:cubicBezTo>
                  <a:cubicBezTo>
                    <a:pt x="1504630" y="60179"/>
                    <a:pt x="1439985" y="64272"/>
                    <a:pt x="1394440" y="104280"/>
                  </a:cubicBezTo>
                  <a:cubicBezTo>
                    <a:pt x="1353577" y="140165"/>
                    <a:pt x="1326341" y="195407"/>
                    <a:pt x="1296709" y="240286"/>
                  </a:cubicBezTo>
                  <a:cubicBezTo>
                    <a:pt x="1281621" y="263146"/>
                    <a:pt x="1266626" y="286053"/>
                    <a:pt x="1251584" y="308943"/>
                  </a:cubicBezTo>
                  <a:cubicBezTo>
                    <a:pt x="1233727" y="268811"/>
                    <a:pt x="1215808" y="228693"/>
                    <a:pt x="1197562" y="188747"/>
                  </a:cubicBezTo>
                  <a:cubicBezTo>
                    <a:pt x="1168599" y="125304"/>
                    <a:pt x="1116257" y="63245"/>
                    <a:pt x="1038840" y="74231"/>
                  </a:cubicBezTo>
                  <a:cubicBezTo>
                    <a:pt x="965141" y="84704"/>
                    <a:pt x="940767" y="159617"/>
                    <a:pt x="918617" y="220150"/>
                  </a:cubicBezTo>
                  <a:cubicBezTo>
                    <a:pt x="906111" y="254323"/>
                    <a:pt x="894678" y="288838"/>
                    <a:pt x="884209" y="323649"/>
                  </a:cubicBezTo>
                  <a:cubicBezTo>
                    <a:pt x="876074" y="296167"/>
                    <a:pt x="870723" y="267208"/>
                    <a:pt x="862339" y="243336"/>
                  </a:cubicBezTo>
                  <a:cubicBezTo>
                    <a:pt x="839614" y="178679"/>
                    <a:pt x="798782" y="109524"/>
                    <a:pt x="726421" y="93823"/>
                  </a:cubicBezTo>
                  <a:cubicBezTo>
                    <a:pt x="645302" y="76223"/>
                    <a:pt x="578868" y="128618"/>
                    <a:pt x="529030" y="186553"/>
                  </a:cubicBezTo>
                  <a:cubicBezTo>
                    <a:pt x="492398" y="229129"/>
                    <a:pt x="456264" y="272140"/>
                    <a:pt x="420161" y="315199"/>
                  </a:cubicBezTo>
                  <a:cubicBezTo>
                    <a:pt x="409460" y="265636"/>
                    <a:pt x="398462" y="216089"/>
                    <a:pt x="384945" y="167444"/>
                  </a:cubicBezTo>
                  <a:cubicBezTo>
                    <a:pt x="366886" y="102428"/>
                    <a:pt x="325292" y="32558"/>
                    <a:pt x="248389" y="35375"/>
                  </a:cubicBezTo>
                  <a:cubicBezTo>
                    <a:pt x="160302" y="38596"/>
                    <a:pt x="121104" y="118861"/>
                    <a:pt x="96060" y="191346"/>
                  </a:cubicBezTo>
                  <a:cubicBezTo>
                    <a:pt x="68606" y="270864"/>
                    <a:pt x="33328" y="347100"/>
                    <a:pt x="2824" y="425373"/>
                  </a:cubicBezTo>
                  <a:cubicBezTo>
                    <a:pt x="-14006" y="468556"/>
                    <a:pt x="48851" y="492256"/>
                    <a:pt x="73350" y="457756"/>
                  </a:cubicBezTo>
                  <a:cubicBezTo>
                    <a:pt x="114244" y="400179"/>
                    <a:pt x="144218" y="336502"/>
                    <a:pt x="170988" y="271254"/>
                  </a:cubicBezTo>
                  <a:cubicBezTo>
                    <a:pt x="182919" y="242169"/>
                    <a:pt x="192174" y="211669"/>
                    <a:pt x="205286" y="183114"/>
                  </a:cubicBezTo>
                  <a:cubicBezTo>
                    <a:pt x="213422" y="165390"/>
                    <a:pt x="226441" y="139822"/>
                    <a:pt x="248311" y="136586"/>
                  </a:cubicBezTo>
                  <a:cubicBezTo>
                    <a:pt x="259526" y="134921"/>
                    <a:pt x="265282" y="142795"/>
                    <a:pt x="272328" y="155835"/>
                  </a:cubicBezTo>
                  <a:cubicBezTo>
                    <a:pt x="284010" y="177434"/>
                    <a:pt x="288769" y="203546"/>
                    <a:pt x="294307" y="228320"/>
                  </a:cubicBezTo>
                  <a:cubicBezTo>
                    <a:pt x="310111" y="298953"/>
                    <a:pt x="326132" y="369524"/>
                    <a:pt x="342138" y="440110"/>
                  </a:cubicBezTo>
                  <a:cubicBezTo>
                    <a:pt x="350009" y="474812"/>
                    <a:pt x="401791" y="495773"/>
                    <a:pt x="427379" y="465506"/>
                  </a:cubicBezTo>
                  <a:cubicBezTo>
                    <a:pt x="481261" y="401751"/>
                    <a:pt x="535081" y="337918"/>
                    <a:pt x="588994" y="274195"/>
                  </a:cubicBezTo>
                  <a:cubicBezTo>
                    <a:pt x="617397" y="240629"/>
                    <a:pt x="666986" y="175302"/>
                    <a:pt x="713479" y="197617"/>
                  </a:cubicBezTo>
                  <a:cubicBezTo>
                    <a:pt x="726592" y="203904"/>
                    <a:pt x="741929" y="225208"/>
                    <a:pt x="751324" y="243523"/>
                  </a:cubicBezTo>
                  <a:cubicBezTo>
                    <a:pt x="763582" y="267425"/>
                    <a:pt x="769850" y="293102"/>
                    <a:pt x="776897" y="319183"/>
                  </a:cubicBezTo>
                  <a:cubicBezTo>
                    <a:pt x="794800" y="385412"/>
                    <a:pt x="818335" y="449882"/>
                    <a:pt x="877241" y="490202"/>
                  </a:cubicBezTo>
                  <a:cubicBezTo>
                    <a:pt x="903855" y="508409"/>
                    <a:pt x="946584" y="493470"/>
                    <a:pt x="954486" y="461553"/>
                  </a:cubicBezTo>
                  <a:cubicBezTo>
                    <a:pt x="968812" y="403665"/>
                    <a:pt x="985596" y="346446"/>
                    <a:pt x="1005040" y="290067"/>
                  </a:cubicBezTo>
                  <a:cubicBezTo>
                    <a:pt x="1014513" y="262617"/>
                    <a:pt x="1024468" y="235307"/>
                    <a:pt x="1035309" y="208370"/>
                  </a:cubicBezTo>
                  <a:cubicBezTo>
                    <a:pt x="1039633" y="197617"/>
                    <a:pt x="1046664" y="177201"/>
                    <a:pt x="1056744" y="177496"/>
                  </a:cubicBezTo>
                  <a:cubicBezTo>
                    <a:pt x="1088491" y="178461"/>
                    <a:pt x="1108759" y="250199"/>
                    <a:pt x="1118652" y="272810"/>
                  </a:cubicBezTo>
                  <a:cubicBezTo>
                    <a:pt x="1144084" y="330900"/>
                    <a:pt x="1169532" y="388975"/>
                    <a:pt x="1194980" y="447066"/>
                  </a:cubicBezTo>
                  <a:cubicBezTo>
                    <a:pt x="1212028" y="485985"/>
                    <a:pt x="1267481" y="481332"/>
                    <a:pt x="1288402" y="450007"/>
                  </a:cubicBezTo>
                  <a:cubicBezTo>
                    <a:pt x="1332469" y="383964"/>
                    <a:pt x="1376443" y="317875"/>
                    <a:pt x="1420308" y="251693"/>
                  </a:cubicBezTo>
                  <a:cubicBezTo>
                    <a:pt x="1431025" y="235525"/>
                    <a:pt x="1441307" y="218905"/>
                    <a:pt x="1452599" y="203126"/>
                  </a:cubicBezTo>
                  <a:cubicBezTo>
                    <a:pt x="1456161" y="198146"/>
                    <a:pt x="1465059" y="189945"/>
                    <a:pt x="1469088" y="185168"/>
                  </a:cubicBezTo>
                  <a:cubicBezTo>
                    <a:pt x="1477207" y="200916"/>
                    <a:pt x="1488065" y="217178"/>
                    <a:pt x="1497273" y="232941"/>
                  </a:cubicBezTo>
                  <a:cubicBezTo>
                    <a:pt x="1516903" y="266492"/>
                    <a:pt x="1536518" y="300042"/>
                    <a:pt x="1556133" y="333608"/>
                  </a:cubicBezTo>
                  <a:cubicBezTo>
                    <a:pt x="1575001" y="365882"/>
                    <a:pt x="1594273" y="399868"/>
                    <a:pt x="1627250" y="419849"/>
                  </a:cubicBezTo>
                  <a:cubicBezTo>
                    <a:pt x="1664192" y="442211"/>
                    <a:pt x="1710530" y="437542"/>
                    <a:pt x="1740940" y="406497"/>
                  </a:cubicBezTo>
                  <a:cubicBezTo>
                    <a:pt x="1765859" y="381070"/>
                    <a:pt x="1780760" y="342836"/>
                    <a:pt x="1791415" y="309550"/>
                  </a:cubicBezTo>
                  <a:cubicBezTo>
                    <a:pt x="1803190" y="272779"/>
                    <a:pt x="1809195" y="234498"/>
                    <a:pt x="1815681" y="196528"/>
                  </a:cubicBezTo>
                  <a:cubicBezTo>
                    <a:pt x="1816303" y="192918"/>
                    <a:pt x="1816957" y="189323"/>
                    <a:pt x="1817579" y="185728"/>
                  </a:cubicBezTo>
                  <a:cubicBezTo>
                    <a:pt x="1825667" y="203453"/>
                    <a:pt x="1834067" y="221022"/>
                    <a:pt x="1843166" y="238263"/>
                  </a:cubicBezTo>
                  <a:cubicBezTo>
                    <a:pt x="1869236" y="287702"/>
                    <a:pt x="1898588" y="341062"/>
                    <a:pt x="1936915" y="382159"/>
                  </a:cubicBezTo>
                  <a:cubicBezTo>
                    <a:pt x="1978369" y="426603"/>
                    <a:pt x="2040324" y="450303"/>
                    <a:pt x="2097690" y="420954"/>
                  </a:cubicBezTo>
                  <a:cubicBezTo>
                    <a:pt x="2146642" y="395916"/>
                    <a:pt x="2172587" y="344765"/>
                    <a:pt x="2198502" y="299031"/>
                  </a:cubicBezTo>
                  <a:cubicBezTo>
                    <a:pt x="2228538" y="246044"/>
                    <a:pt x="2258574" y="193042"/>
                    <a:pt x="2288611" y="140056"/>
                  </a:cubicBezTo>
                  <a:cubicBezTo>
                    <a:pt x="2288782" y="139760"/>
                    <a:pt x="2289093" y="139324"/>
                    <a:pt x="2289311" y="138966"/>
                  </a:cubicBezTo>
                  <a:cubicBezTo>
                    <a:pt x="2295253" y="151898"/>
                    <a:pt x="2300853" y="165001"/>
                    <a:pt x="2306623" y="178010"/>
                  </a:cubicBezTo>
                  <a:cubicBezTo>
                    <a:pt x="2331947" y="235105"/>
                    <a:pt x="2355746" y="293195"/>
                    <a:pt x="2382702" y="349527"/>
                  </a:cubicBezTo>
                  <a:cubicBezTo>
                    <a:pt x="2406765" y="399775"/>
                    <a:pt x="2456277" y="446568"/>
                    <a:pt x="2516054" y="429793"/>
                  </a:cubicBezTo>
                  <a:cubicBezTo>
                    <a:pt x="2553759" y="419211"/>
                    <a:pt x="2570138" y="385847"/>
                    <a:pt x="2586036" y="353635"/>
                  </a:cubicBezTo>
                  <a:cubicBezTo>
                    <a:pt x="2591277" y="343007"/>
                    <a:pt x="2596535" y="332379"/>
                    <a:pt x="2601777" y="321735"/>
                  </a:cubicBezTo>
                  <a:cubicBezTo>
                    <a:pt x="2604685" y="325516"/>
                    <a:pt x="2607626" y="329266"/>
                    <a:pt x="2610503" y="333079"/>
                  </a:cubicBezTo>
                  <a:cubicBezTo>
                    <a:pt x="2617954" y="342991"/>
                    <a:pt x="2625047" y="353153"/>
                    <a:pt x="2632249" y="363268"/>
                  </a:cubicBezTo>
                  <a:cubicBezTo>
                    <a:pt x="2653419" y="393021"/>
                    <a:pt x="2675134" y="422261"/>
                    <a:pt x="2696600" y="451781"/>
                  </a:cubicBezTo>
                  <a:cubicBezTo>
                    <a:pt x="2711408" y="472151"/>
                    <a:pt x="2745457" y="471544"/>
                    <a:pt x="2763734" y="457897"/>
                  </a:cubicBezTo>
                  <a:cubicBezTo>
                    <a:pt x="2785402" y="441697"/>
                    <a:pt x="2789337" y="416348"/>
                    <a:pt x="2779024" y="3921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8"/>
            <p:cNvSpPr/>
            <p:nvPr/>
          </p:nvSpPr>
          <p:spPr>
            <a:xfrm rot="904748">
              <a:off x="-645531" y="2028218"/>
              <a:ext cx="1329948" cy="269027"/>
            </a:xfrm>
            <a:custGeom>
              <a:rect b="b" l="l" r="r" t="t"/>
              <a:pathLst>
                <a:path extrusionOk="0" h="538371" w="2661460">
                  <a:moveTo>
                    <a:pt x="2634189" y="234828"/>
                  </a:moveTo>
                  <a:cubicBezTo>
                    <a:pt x="2617001" y="199737"/>
                    <a:pt x="2602395" y="160974"/>
                    <a:pt x="2579265" y="129338"/>
                  </a:cubicBezTo>
                  <a:cubicBezTo>
                    <a:pt x="2549338" y="88396"/>
                    <a:pt x="2495844" y="73799"/>
                    <a:pt x="2452322" y="103101"/>
                  </a:cubicBezTo>
                  <a:cubicBezTo>
                    <a:pt x="2416763" y="127050"/>
                    <a:pt x="2400928" y="169673"/>
                    <a:pt x="2387474" y="208654"/>
                  </a:cubicBezTo>
                  <a:cubicBezTo>
                    <a:pt x="2382169" y="223997"/>
                    <a:pt x="2377690" y="240570"/>
                    <a:pt x="2370799" y="254980"/>
                  </a:cubicBezTo>
                  <a:cubicBezTo>
                    <a:pt x="2368186" y="260458"/>
                    <a:pt x="2364561" y="266589"/>
                    <a:pt x="2360688" y="271771"/>
                  </a:cubicBezTo>
                  <a:cubicBezTo>
                    <a:pt x="2360937" y="270728"/>
                    <a:pt x="2350173" y="281823"/>
                    <a:pt x="2352802" y="279769"/>
                  </a:cubicBezTo>
                  <a:cubicBezTo>
                    <a:pt x="2355026" y="278026"/>
                    <a:pt x="2346689" y="284609"/>
                    <a:pt x="2344558" y="286087"/>
                  </a:cubicBezTo>
                  <a:cubicBezTo>
                    <a:pt x="2344511" y="286041"/>
                    <a:pt x="2344511" y="286009"/>
                    <a:pt x="2344464" y="285947"/>
                  </a:cubicBezTo>
                  <a:cubicBezTo>
                    <a:pt x="2344776" y="285652"/>
                    <a:pt x="2345180" y="285294"/>
                    <a:pt x="2345989" y="284593"/>
                  </a:cubicBezTo>
                  <a:cubicBezTo>
                    <a:pt x="2346113" y="284485"/>
                    <a:pt x="2345149" y="284889"/>
                    <a:pt x="2343982" y="285387"/>
                  </a:cubicBezTo>
                  <a:cubicBezTo>
                    <a:pt x="2341322" y="282166"/>
                    <a:pt x="2336640" y="277466"/>
                    <a:pt x="2334742" y="274385"/>
                  </a:cubicBezTo>
                  <a:cubicBezTo>
                    <a:pt x="2312950" y="239092"/>
                    <a:pt x="2292853" y="202616"/>
                    <a:pt x="2271963" y="166778"/>
                  </a:cubicBezTo>
                  <a:cubicBezTo>
                    <a:pt x="2261728" y="149241"/>
                    <a:pt x="2251509" y="131688"/>
                    <a:pt x="2241273" y="114134"/>
                  </a:cubicBezTo>
                  <a:cubicBezTo>
                    <a:pt x="2229498" y="93936"/>
                    <a:pt x="2218921" y="69878"/>
                    <a:pt x="2203397" y="52340"/>
                  </a:cubicBezTo>
                  <a:cubicBezTo>
                    <a:pt x="2171199" y="15973"/>
                    <a:pt x="2114144" y="14355"/>
                    <a:pt x="2077823" y="45867"/>
                  </a:cubicBezTo>
                  <a:cubicBezTo>
                    <a:pt x="2046604" y="72943"/>
                    <a:pt x="2035700" y="117496"/>
                    <a:pt x="2021359" y="154703"/>
                  </a:cubicBezTo>
                  <a:cubicBezTo>
                    <a:pt x="2008822" y="187273"/>
                    <a:pt x="1994962" y="228915"/>
                    <a:pt x="1982052" y="256412"/>
                  </a:cubicBezTo>
                  <a:cubicBezTo>
                    <a:pt x="1978894" y="263119"/>
                    <a:pt x="1975223" y="269872"/>
                    <a:pt x="1971023" y="275972"/>
                  </a:cubicBezTo>
                  <a:cubicBezTo>
                    <a:pt x="1968954" y="278976"/>
                    <a:pt x="1965112" y="283240"/>
                    <a:pt x="1964024" y="284422"/>
                  </a:cubicBezTo>
                  <a:cubicBezTo>
                    <a:pt x="1964024" y="284422"/>
                    <a:pt x="1964024" y="284422"/>
                    <a:pt x="1964024" y="284422"/>
                  </a:cubicBezTo>
                  <a:cubicBezTo>
                    <a:pt x="1964366" y="284049"/>
                    <a:pt x="1964366" y="283940"/>
                    <a:pt x="1963899" y="284204"/>
                  </a:cubicBezTo>
                  <a:cubicBezTo>
                    <a:pt x="1961659" y="280143"/>
                    <a:pt x="1959404" y="276097"/>
                    <a:pt x="1957148" y="272051"/>
                  </a:cubicBezTo>
                  <a:cubicBezTo>
                    <a:pt x="1946555" y="253051"/>
                    <a:pt x="1935947" y="234050"/>
                    <a:pt x="1925339" y="215050"/>
                  </a:cubicBezTo>
                  <a:cubicBezTo>
                    <a:pt x="1905646" y="179756"/>
                    <a:pt x="1885969" y="144463"/>
                    <a:pt x="1866277" y="109170"/>
                  </a:cubicBezTo>
                  <a:cubicBezTo>
                    <a:pt x="1847160" y="74888"/>
                    <a:pt x="1828914" y="38382"/>
                    <a:pt x="1794802" y="16533"/>
                  </a:cubicBezTo>
                  <a:cubicBezTo>
                    <a:pt x="1758466" y="-6731"/>
                    <a:pt x="1706451" y="-6062"/>
                    <a:pt x="1673132" y="22478"/>
                  </a:cubicBezTo>
                  <a:cubicBezTo>
                    <a:pt x="1642380" y="48823"/>
                    <a:pt x="1629843" y="98666"/>
                    <a:pt x="1614101" y="135080"/>
                  </a:cubicBezTo>
                  <a:cubicBezTo>
                    <a:pt x="1597271" y="174014"/>
                    <a:pt x="1580456" y="212949"/>
                    <a:pt x="1563611" y="251868"/>
                  </a:cubicBezTo>
                  <a:cubicBezTo>
                    <a:pt x="1557560" y="265873"/>
                    <a:pt x="1554231" y="274510"/>
                    <a:pt x="1545567" y="288857"/>
                  </a:cubicBezTo>
                  <a:cubicBezTo>
                    <a:pt x="1542129" y="294537"/>
                    <a:pt x="1540745" y="297151"/>
                    <a:pt x="1538427" y="299812"/>
                  </a:cubicBezTo>
                  <a:cubicBezTo>
                    <a:pt x="1536047" y="302536"/>
                    <a:pt x="1533325" y="304901"/>
                    <a:pt x="1530681" y="307344"/>
                  </a:cubicBezTo>
                  <a:cubicBezTo>
                    <a:pt x="1534834" y="303485"/>
                    <a:pt x="1528581" y="306784"/>
                    <a:pt x="1527865" y="307951"/>
                  </a:cubicBezTo>
                  <a:cubicBezTo>
                    <a:pt x="1527663" y="307982"/>
                    <a:pt x="1527430" y="308029"/>
                    <a:pt x="1527212" y="308060"/>
                  </a:cubicBezTo>
                  <a:cubicBezTo>
                    <a:pt x="1525345" y="305632"/>
                    <a:pt x="1522779" y="302971"/>
                    <a:pt x="1521721" y="301540"/>
                  </a:cubicBezTo>
                  <a:cubicBezTo>
                    <a:pt x="1514130" y="291254"/>
                    <a:pt x="1506695" y="280843"/>
                    <a:pt x="1499182" y="270495"/>
                  </a:cubicBezTo>
                  <a:cubicBezTo>
                    <a:pt x="1474777" y="236867"/>
                    <a:pt x="1450356" y="203239"/>
                    <a:pt x="1425950" y="169611"/>
                  </a:cubicBezTo>
                  <a:cubicBezTo>
                    <a:pt x="1402680" y="137523"/>
                    <a:pt x="1380514" y="99491"/>
                    <a:pt x="1340367" y="86731"/>
                  </a:cubicBezTo>
                  <a:cubicBezTo>
                    <a:pt x="1296020" y="72648"/>
                    <a:pt x="1252373" y="96737"/>
                    <a:pt x="1232665" y="136994"/>
                  </a:cubicBezTo>
                  <a:cubicBezTo>
                    <a:pt x="1214233" y="174621"/>
                    <a:pt x="1203764" y="217119"/>
                    <a:pt x="1190574" y="256816"/>
                  </a:cubicBezTo>
                  <a:cubicBezTo>
                    <a:pt x="1177274" y="296809"/>
                    <a:pt x="1163742" y="336724"/>
                    <a:pt x="1150691" y="376810"/>
                  </a:cubicBezTo>
                  <a:cubicBezTo>
                    <a:pt x="1148965" y="376561"/>
                    <a:pt x="1146413" y="375876"/>
                    <a:pt x="1146522" y="376078"/>
                  </a:cubicBezTo>
                  <a:cubicBezTo>
                    <a:pt x="1145465" y="375643"/>
                    <a:pt x="1144563" y="375285"/>
                    <a:pt x="1144640" y="375347"/>
                  </a:cubicBezTo>
                  <a:cubicBezTo>
                    <a:pt x="1148591" y="378942"/>
                    <a:pt x="1141001" y="372546"/>
                    <a:pt x="1140378" y="372048"/>
                  </a:cubicBezTo>
                  <a:cubicBezTo>
                    <a:pt x="1117513" y="353437"/>
                    <a:pt x="1102860" y="321131"/>
                    <a:pt x="1087243" y="295844"/>
                  </a:cubicBezTo>
                  <a:cubicBezTo>
                    <a:pt x="1065684" y="260909"/>
                    <a:pt x="1044140" y="225958"/>
                    <a:pt x="1022566" y="191023"/>
                  </a:cubicBezTo>
                  <a:cubicBezTo>
                    <a:pt x="1001536" y="157006"/>
                    <a:pt x="977659" y="120234"/>
                    <a:pt x="936703" y="108626"/>
                  </a:cubicBezTo>
                  <a:cubicBezTo>
                    <a:pt x="898142" y="97701"/>
                    <a:pt x="852271" y="109248"/>
                    <a:pt x="829779" y="144339"/>
                  </a:cubicBezTo>
                  <a:cubicBezTo>
                    <a:pt x="818890" y="161316"/>
                    <a:pt x="812311" y="182760"/>
                    <a:pt x="804378" y="201262"/>
                  </a:cubicBezTo>
                  <a:cubicBezTo>
                    <a:pt x="795745" y="221383"/>
                    <a:pt x="787112" y="241520"/>
                    <a:pt x="778494" y="261640"/>
                  </a:cubicBezTo>
                  <a:cubicBezTo>
                    <a:pt x="765693" y="291487"/>
                    <a:pt x="752689" y="327870"/>
                    <a:pt x="738736" y="353561"/>
                  </a:cubicBezTo>
                  <a:cubicBezTo>
                    <a:pt x="733619" y="345827"/>
                    <a:pt x="728268" y="337284"/>
                    <a:pt x="726495" y="334608"/>
                  </a:cubicBezTo>
                  <a:cubicBezTo>
                    <a:pt x="680110" y="264628"/>
                    <a:pt x="633725" y="194649"/>
                    <a:pt x="587356" y="124669"/>
                  </a:cubicBezTo>
                  <a:cubicBezTo>
                    <a:pt x="563775" y="89080"/>
                    <a:pt x="539510" y="56308"/>
                    <a:pt x="492285" y="56588"/>
                  </a:cubicBezTo>
                  <a:cubicBezTo>
                    <a:pt x="450878" y="56837"/>
                    <a:pt x="414791" y="78452"/>
                    <a:pt x="392874" y="113325"/>
                  </a:cubicBezTo>
                  <a:cubicBezTo>
                    <a:pt x="372559" y="145662"/>
                    <a:pt x="364720" y="185327"/>
                    <a:pt x="354314" y="221554"/>
                  </a:cubicBezTo>
                  <a:cubicBezTo>
                    <a:pt x="344421" y="256038"/>
                    <a:pt x="334543" y="290522"/>
                    <a:pt x="324651" y="325006"/>
                  </a:cubicBezTo>
                  <a:cubicBezTo>
                    <a:pt x="309391" y="292203"/>
                    <a:pt x="294178" y="259384"/>
                    <a:pt x="278826" y="226643"/>
                  </a:cubicBezTo>
                  <a:cubicBezTo>
                    <a:pt x="248541" y="162063"/>
                    <a:pt x="218146" y="71963"/>
                    <a:pt x="131832" y="73581"/>
                  </a:cubicBezTo>
                  <a:cubicBezTo>
                    <a:pt x="43450" y="75247"/>
                    <a:pt x="26479" y="183118"/>
                    <a:pt x="13258" y="251603"/>
                  </a:cubicBezTo>
                  <a:cubicBezTo>
                    <a:pt x="-2297" y="332196"/>
                    <a:pt x="-4335" y="414484"/>
                    <a:pt x="8047" y="495621"/>
                  </a:cubicBezTo>
                  <a:cubicBezTo>
                    <a:pt x="14113" y="535396"/>
                    <a:pt x="76162" y="527257"/>
                    <a:pt x="77297" y="488447"/>
                  </a:cubicBezTo>
                  <a:cubicBezTo>
                    <a:pt x="79148" y="425315"/>
                    <a:pt x="85821" y="363334"/>
                    <a:pt x="100723" y="301944"/>
                  </a:cubicBezTo>
                  <a:cubicBezTo>
                    <a:pt x="108111" y="271537"/>
                    <a:pt x="116822" y="241862"/>
                    <a:pt x="127322" y="212373"/>
                  </a:cubicBezTo>
                  <a:cubicBezTo>
                    <a:pt x="128115" y="210148"/>
                    <a:pt x="133326" y="195069"/>
                    <a:pt x="137603" y="183553"/>
                  </a:cubicBezTo>
                  <a:cubicBezTo>
                    <a:pt x="144587" y="194867"/>
                    <a:pt x="155911" y="217337"/>
                    <a:pt x="162227" y="231202"/>
                  </a:cubicBezTo>
                  <a:cubicBezTo>
                    <a:pt x="175899" y="261189"/>
                    <a:pt x="189572" y="291160"/>
                    <a:pt x="203245" y="321147"/>
                  </a:cubicBezTo>
                  <a:cubicBezTo>
                    <a:pt x="231881" y="383953"/>
                    <a:pt x="261218" y="446509"/>
                    <a:pt x="288936" y="509735"/>
                  </a:cubicBezTo>
                  <a:cubicBezTo>
                    <a:pt x="308769" y="554988"/>
                    <a:pt x="377832" y="542834"/>
                    <a:pt x="391194" y="499620"/>
                  </a:cubicBezTo>
                  <a:cubicBezTo>
                    <a:pt x="414418" y="424537"/>
                    <a:pt x="435339" y="348675"/>
                    <a:pt x="457116" y="273156"/>
                  </a:cubicBezTo>
                  <a:cubicBezTo>
                    <a:pt x="465686" y="243403"/>
                    <a:pt x="470804" y="207658"/>
                    <a:pt x="485036" y="180037"/>
                  </a:cubicBezTo>
                  <a:cubicBezTo>
                    <a:pt x="485503" y="179118"/>
                    <a:pt x="485814" y="178496"/>
                    <a:pt x="486188" y="177749"/>
                  </a:cubicBezTo>
                  <a:cubicBezTo>
                    <a:pt x="489221" y="181811"/>
                    <a:pt x="492036" y="185421"/>
                    <a:pt x="492814" y="186603"/>
                  </a:cubicBezTo>
                  <a:cubicBezTo>
                    <a:pt x="535652" y="251463"/>
                    <a:pt x="578506" y="316307"/>
                    <a:pt x="621344" y="381167"/>
                  </a:cubicBezTo>
                  <a:cubicBezTo>
                    <a:pt x="640647" y="410391"/>
                    <a:pt x="658691" y="444922"/>
                    <a:pt x="689101" y="464218"/>
                  </a:cubicBezTo>
                  <a:cubicBezTo>
                    <a:pt x="725546" y="487342"/>
                    <a:pt x="772444" y="482907"/>
                    <a:pt x="804502" y="454228"/>
                  </a:cubicBezTo>
                  <a:cubicBezTo>
                    <a:pt x="830214" y="431228"/>
                    <a:pt x="842674" y="399638"/>
                    <a:pt x="855880" y="368687"/>
                  </a:cubicBezTo>
                  <a:cubicBezTo>
                    <a:pt x="871839" y="331293"/>
                    <a:pt x="887799" y="293899"/>
                    <a:pt x="903773" y="256505"/>
                  </a:cubicBezTo>
                  <a:cubicBezTo>
                    <a:pt x="904893" y="253875"/>
                    <a:pt x="910058" y="243823"/>
                    <a:pt x="915144" y="233256"/>
                  </a:cubicBezTo>
                  <a:cubicBezTo>
                    <a:pt x="929765" y="254607"/>
                    <a:pt x="942272" y="278073"/>
                    <a:pt x="955602" y="300015"/>
                  </a:cubicBezTo>
                  <a:cubicBezTo>
                    <a:pt x="991332" y="358774"/>
                    <a:pt x="1024495" y="436675"/>
                    <a:pt x="1084972" y="474177"/>
                  </a:cubicBezTo>
                  <a:cubicBezTo>
                    <a:pt x="1147347" y="512863"/>
                    <a:pt x="1232556" y="490937"/>
                    <a:pt x="1259637" y="420942"/>
                  </a:cubicBezTo>
                  <a:cubicBezTo>
                    <a:pt x="1283794" y="358510"/>
                    <a:pt x="1300873" y="293339"/>
                    <a:pt x="1322837" y="230066"/>
                  </a:cubicBezTo>
                  <a:cubicBezTo>
                    <a:pt x="1323366" y="230767"/>
                    <a:pt x="1323863" y="231420"/>
                    <a:pt x="1323972" y="231560"/>
                  </a:cubicBezTo>
                  <a:cubicBezTo>
                    <a:pt x="1347771" y="265640"/>
                    <a:pt x="1371586" y="299688"/>
                    <a:pt x="1395385" y="333767"/>
                  </a:cubicBezTo>
                  <a:cubicBezTo>
                    <a:pt x="1414766" y="361513"/>
                    <a:pt x="1432825" y="397086"/>
                    <a:pt x="1462131" y="415558"/>
                  </a:cubicBezTo>
                  <a:cubicBezTo>
                    <a:pt x="1492742" y="434869"/>
                    <a:pt x="1532532" y="437717"/>
                    <a:pt x="1566410" y="426295"/>
                  </a:cubicBezTo>
                  <a:cubicBezTo>
                    <a:pt x="1642582" y="400603"/>
                    <a:pt x="1668357" y="321147"/>
                    <a:pt x="1697382" y="254124"/>
                  </a:cubicBezTo>
                  <a:cubicBezTo>
                    <a:pt x="1712361" y="219531"/>
                    <a:pt x="1727341" y="184923"/>
                    <a:pt x="1742336" y="150330"/>
                  </a:cubicBezTo>
                  <a:cubicBezTo>
                    <a:pt x="1742849" y="149147"/>
                    <a:pt x="1743362" y="147965"/>
                    <a:pt x="1743876" y="146798"/>
                  </a:cubicBezTo>
                  <a:cubicBezTo>
                    <a:pt x="1746442" y="151513"/>
                    <a:pt x="1749024" y="156212"/>
                    <a:pt x="1751607" y="160912"/>
                  </a:cubicBezTo>
                  <a:cubicBezTo>
                    <a:pt x="1760535" y="177282"/>
                    <a:pt x="1769479" y="193653"/>
                    <a:pt x="1778407" y="210023"/>
                  </a:cubicBezTo>
                  <a:cubicBezTo>
                    <a:pt x="1797773" y="245488"/>
                    <a:pt x="1817123" y="280967"/>
                    <a:pt x="1836489" y="316432"/>
                  </a:cubicBezTo>
                  <a:cubicBezTo>
                    <a:pt x="1853615" y="347804"/>
                    <a:pt x="1868112" y="380965"/>
                    <a:pt x="1900871" y="398938"/>
                  </a:cubicBezTo>
                  <a:cubicBezTo>
                    <a:pt x="1936196" y="418312"/>
                    <a:pt x="1978972" y="417316"/>
                    <a:pt x="2015246" y="401101"/>
                  </a:cubicBezTo>
                  <a:cubicBezTo>
                    <a:pt x="2084636" y="370072"/>
                    <a:pt x="2106459" y="287410"/>
                    <a:pt x="2131441" y="222612"/>
                  </a:cubicBezTo>
                  <a:cubicBezTo>
                    <a:pt x="2134832" y="213805"/>
                    <a:pt x="2138223" y="205013"/>
                    <a:pt x="2141629" y="196205"/>
                  </a:cubicBezTo>
                  <a:cubicBezTo>
                    <a:pt x="2151678" y="213447"/>
                    <a:pt x="2161710" y="230689"/>
                    <a:pt x="2171759" y="247931"/>
                  </a:cubicBezTo>
                  <a:cubicBezTo>
                    <a:pt x="2211641" y="316385"/>
                    <a:pt x="2251369" y="419230"/>
                    <a:pt x="2346782" y="413208"/>
                  </a:cubicBezTo>
                  <a:cubicBezTo>
                    <a:pt x="2388018" y="410609"/>
                    <a:pt x="2426065" y="389850"/>
                    <a:pt x="2453271" y="359023"/>
                  </a:cubicBezTo>
                  <a:cubicBezTo>
                    <a:pt x="2478594" y="330328"/>
                    <a:pt x="2492142" y="295813"/>
                    <a:pt x="2504602" y="260380"/>
                  </a:cubicBezTo>
                  <a:cubicBezTo>
                    <a:pt x="2509050" y="269483"/>
                    <a:pt x="2513515" y="278587"/>
                    <a:pt x="2517963" y="287690"/>
                  </a:cubicBezTo>
                  <a:cubicBezTo>
                    <a:pt x="2521525" y="294988"/>
                    <a:pt x="2525041" y="302318"/>
                    <a:pt x="2528681" y="309585"/>
                  </a:cubicBezTo>
                  <a:cubicBezTo>
                    <a:pt x="2528571" y="310736"/>
                    <a:pt x="2528307" y="311857"/>
                    <a:pt x="2528261" y="313024"/>
                  </a:cubicBezTo>
                  <a:cubicBezTo>
                    <a:pt x="2526160" y="367458"/>
                    <a:pt x="2590169" y="404743"/>
                    <a:pt x="2634749" y="370508"/>
                  </a:cubicBezTo>
                  <a:cubicBezTo>
                    <a:pt x="2682892" y="333503"/>
                    <a:pt x="2655375" y="278073"/>
                    <a:pt x="2634189" y="2348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3" name="Google Shape;683;p8"/>
            <p:cNvGrpSpPr/>
            <p:nvPr/>
          </p:nvGrpSpPr>
          <p:grpSpPr>
            <a:xfrm rot="912051">
              <a:off x="-834459" y="2642090"/>
              <a:ext cx="1422081" cy="309306"/>
              <a:chOff x="-1447522" y="5206067"/>
              <a:chExt cx="2844200" cy="618653"/>
            </a:xfrm>
          </p:grpSpPr>
          <p:sp>
            <p:nvSpPr>
              <p:cNvPr id="684" name="Google Shape;684;p8"/>
              <p:cNvSpPr/>
              <p:nvPr/>
            </p:nvSpPr>
            <p:spPr>
              <a:xfrm>
                <a:off x="1026706" y="5572668"/>
                <a:ext cx="310" cy="93"/>
              </a:xfrm>
              <a:custGeom>
                <a:rect b="b" l="l" r="r" t="t"/>
                <a:pathLst>
                  <a:path extrusionOk="0" h="93" w="310">
                    <a:moveTo>
                      <a:pt x="311" y="94"/>
                    </a:moveTo>
                    <a:cubicBezTo>
                      <a:pt x="171" y="47"/>
                      <a:pt x="140" y="4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9" y="31"/>
                      <a:pt x="202" y="62"/>
                      <a:pt x="311" y="94"/>
                    </a:cubicBezTo>
                    <a:cubicBezTo>
                      <a:pt x="311" y="94"/>
                      <a:pt x="311" y="94"/>
                      <a:pt x="311" y="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8"/>
              <p:cNvSpPr/>
              <p:nvPr/>
            </p:nvSpPr>
            <p:spPr>
              <a:xfrm>
                <a:off x="-832612" y="5413289"/>
                <a:ext cx="1633" cy="498"/>
              </a:xfrm>
              <a:custGeom>
                <a:rect b="b" l="l" r="r" t="t"/>
                <a:pathLst>
                  <a:path extrusionOk="0" h="498" w="1633">
                    <a:moveTo>
                      <a:pt x="0" y="498"/>
                    </a:moveTo>
                    <a:cubicBezTo>
                      <a:pt x="327" y="405"/>
                      <a:pt x="871" y="234"/>
                      <a:pt x="1633" y="0"/>
                    </a:cubicBezTo>
                    <a:cubicBezTo>
                      <a:pt x="1073" y="140"/>
                      <a:pt x="575" y="280"/>
                      <a:pt x="202" y="389"/>
                    </a:cubicBezTo>
                    <a:cubicBezTo>
                      <a:pt x="124" y="420"/>
                      <a:pt x="62" y="452"/>
                      <a:pt x="0" y="49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8"/>
              <p:cNvSpPr/>
              <p:nvPr/>
            </p:nvSpPr>
            <p:spPr>
              <a:xfrm>
                <a:off x="-1447522" y="5206067"/>
                <a:ext cx="2844200" cy="618653"/>
              </a:xfrm>
              <a:custGeom>
                <a:rect b="b" l="l" r="r" t="t"/>
                <a:pathLst>
                  <a:path extrusionOk="0" h="618653" w="2844200">
                    <a:moveTo>
                      <a:pt x="2843672" y="245456"/>
                    </a:moveTo>
                    <a:cubicBezTo>
                      <a:pt x="2842287" y="232883"/>
                      <a:pt x="2840888" y="220309"/>
                      <a:pt x="2839503" y="207736"/>
                    </a:cubicBezTo>
                    <a:cubicBezTo>
                      <a:pt x="2836672" y="182122"/>
                      <a:pt x="2808067" y="165144"/>
                      <a:pt x="2784143" y="165237"/>
                    </a:cubicBezTo>
                    <a:cubicBezTo>
                      <a:pt x="2768698" y="148276"/>
                      <a:pt x="2752894" y="131610"/>
                      <a:pt x="2737386" y="114710"/>
                    </a:cubicBezTo>
                    <a:cubicBezTo>
                      <a:pt x="2700520" y="74531"/>
                      <a:pt x="2654680" y="26353"/>
                      <a:pt x="2594965" y="55997"/>
                    </a:cubicBezTo>
                    <a:cubicBezTo>
                      <a:pt x="2553481" y="76585"/>
                      <a:pt x="2537801" y="127548"/>
                      <a:pt x="2525964" y="169066"/>
                    </a:cubicBezTo>
                    <a:cubicBezTo>
                      <a:pt x="2514049" y="210833"/>
                      <a:pt x="2507267" y="253875"/>
                      <a:pt x="2495041" y="295549"/>
                    </a:cubicBezTo>
                    <a:cubicBezTo>
                      <a:pt x="2489752" y="313584"/>
                      <a:pt x="2483406" y="332320"/>
                      <a:pt x="2475053" y="347461"/>
                    </a:cubicBezTo>
                    <a:cubicBezTo>
                      <a:pt x="2473933" y="349499"/>
                      <a:pt x="2470542" y="354884"/>
                      <a:pt x="2467727" y="359241"/>
                    </a:cubicBezTo>
                    <a:cubicBezTo>
                      <a:pt x="2465611" y="356673"/>
                      <a:pt x="2463636" y="354308"/>
                      <a:pt x="2463574" y="354433"/>
                    </a:cubicBezTo>
                    <a:cubicBezTo>
                      <a:pt x="2451612" y="337206"/>
                      <a:pt x="2443103" y="317116"/>
                      <a:pt x="2433584" y="298536"/>
                    </a:cubicBezTo>
                    <a:cubicBezTo>
                      <a:pt x="2388148" y="209790"/>
                      <a:pt x="2342712" y="121043"/>
                      <a:pt x="2297276" y="32297"/>
                    </a:cubicBezTo>
                    <a:cubicBezTo>
                      <a:pt x="2273166" y="-14776"/>
                      <a:pt x="2193152" y="-9952"/>
                      <a:pt x="2180133" y="43890"/>
                    </a:cubicBezTo>
                    <a:cubicBezTo>
                      <a:pt x="2158262" y="134364"/>
                      <a:pt x="2136408" y="224853"/>
                      <a:pt x="2114538" y="315327"/>
                    </a:cubicBezTo>
                    <a:cubicBezTo>
                      <a:pt x="2112640" y="323186"/>
                      <a:pt x="2110789" y="331059"/>
                      <a:pt x="2108643" y="338840"/>
                    </a:cubicBezTo>
                    <a:cubicBezTo>
                      <a:pt x="2105500" y="335028"/>
                      <a:pt x="2100819" y="329316"/>
                      <a:pt x="2100461" y="329036"/>
                    </a:cubicBezTo>
                    <a:cubicBezTo>
                      <a:pt x="2089230" y="313802"/>
                      <a:pt x="2079851" y="296902"/>
                      <a:pt x="2071078" y="280174"/>
                    </a:cubicBezTo>
                    <a:cubicBezTo>
                      <a:pt x="2037604" y="216404"/>
                      <a:pt x="2015500" y="146875"/>
                      <a:pt x="1976380" y="86046"/>
                    </a:cubicBezTo>
                    <a:cubicBezTo>
                      <a:pt x="1948070" y="42023"/>
                      <a:pt x="1908296" y="-989"/>
                      <a:pt x="1850899" y="20968"/>
                    </a:cubicBezTo>
                    <a:cubicBezTo>
                      <a:pt x="1805743" y="38241"/>
                      <a:pt x="1787793" y="86279"/>
                      <a:pt x="1771709" y="127968"/>
                    </a:cubicBezTo>
                    <a:cubicBezTo>
                      <a:pt x="1744674" y="198041"/>
                      <a:pt x="1730628" y="275428"/>
                      <a:pt x="1691586" y="338187"/>
                    </a:cubicBezTo>
                    <a:cubicBezTo>
                      <a:pt x="1689299" y="335339"/>
                      <a:pt x="1687713" y="333160"/>
                      <a:pt x="1685364" y="329192"/>
                    </a:cubicBezTo>
                    <a:cubicBezTo>
                      <a:pt x="1661954" y="289915"/>
                      <a:pt x="1641141" y="248849"/>
                      <a:pt x="1619147" y="208763"/>
                    </a:cubicBezTo>
                    <a:cubicBezTo>
                      <a:pt x="1597914" y="170077"/>
                      <a:pt x="1578408" y="129571"/>
                      <a:pt x="1554641" y="92380"/>
                    </a:cubicBezTo>
                    <a:cubicBezTo>
                      <a:pt x="1529068" y="52371"/>
                      <a:pt x="1493666" y="17700"/>
                      <a:pt x="1443750" y="14308"/>
                    </a:cubicBezTo>
                    <a:cubicBezTo>
                      <a:pt x="1361263" y="8690"/>
                      <a:pt x="1316029" y="86373"/>
                      <a:pt x="1297301" y="155574"/>
                    </a:cubicBezTo>
                    <a:cubicBezTo>
                      <a:pt x="1284982" y="201091"/>
                      <a:pt x="1273269" y="245861"/>
                      <a:pt x="1255039" y="289526"/>
                    </a:cubicBezTo>
                    <a:cubicBezTo>
                      <a:pt x="1250792" y="299703"/>
                      <a:pt x="1246328" y="309896"/>
                      <a:pt x="1241226" y="319731"/>
                    </a:cubicBezTo>
                    <a:cubicBezTo>
                      <a:pt x="1232780" y="307624"/>
                      <a:pt x="1221611" y="291751"/>
                      <a:pt x="1213212" y="279489"/>
                    </a:cubicBezTo>
                    <a:cubicBezTo>
                      <a:pt x="1198015" y="257314"/>
                      <a:pt x="1182802" y="235123"/>
                      <a:pt x="1167605" y="212949"/>
                    </a:cubicBezTo>
                    <a:cubicBezTo>
                      <a:pt x="1137195" y="168584"/>
                      <a:pt x="1106785" y="124234"/>
                      <a:pt x="1076391" y="79868"/>
                    </a:cubicBezTo>
                    <a:cubicBezTo>
                      <a:pt x="1049186" y="40171"/>
                      <a:pt x="995801" y="34647"/>
                      <a:pt x="966745" y="76429"/>
                    </a:cubicBezTo>
                    <a:cubicBezTo>
                      <a:pt x="926753" y="133928"/>
                      <a:pt x="914823" y="203083"/>
                      <a:pt x="909223" y="271506"/>
                    </a:cubicBezTo>
                    <a:cubicBezTo>
                      <a:pt x="906657" y="302769"/>
                      <a:pt x="905288" y="334140"/>
                      <a:pt x="901803" y="365325"/>
                    </a:cubicBezTo>
                    <a:cubicBezTo>
                      <a:pt x="893637" y="352768"/>
                      <a:pt x="885471" y="340210"/>
                      <a:pt x="877289" y="327636"/>
                    </a:cubicBezTo>
                    <a:cubicBezTo>
                      <a:pt x="851872" y="288561"/>
                      <a:pt x="826782" y="249253"/>
                      <a:pt x="801039" y="210397"/>
                    </a:cubicBezTo>
                    <a:cubicBezTo>
                      <a:pt x="754592" y="140308"/>
                      <a:pt x="684673" y="62828"/>
                      <a:pt x="590971" y="82451"/>
                    </a:cubicBezTo>
                    <a:cubicBezTo>
                      <a:pt x="503583" y="100767"/>
                      <a:pt x="460994" y="196267"/>
                      <a:pt x="432700" y="271397"/>
                    </a:cubicBezTo>
                    <a:cubicBezTo>
                      <a:pt x="423103" y="296887"/>
                      <a:pt x="414547" y="322781"/>
                      <a:pt x="405028" y="348317"/>
                    </a:cubicBezTo>
                    <a:cubicBezTo>
                      <a:pt x="387995" y="298723"/>
                      <a:pt x="370994" y="249129"/>
                      <a:pt x="353883" y="199550"/>
                    </a:cubicBezTo>
                    <a:cubicBezTo>
                      <a:pt x="338982" y="156368"/>
                      <a:pt x="326134" y="111317"/>
                      <a:pt x="296953" y="75231"/>
                    </a:cubicBezTo>
                    <a:cubicBezTo>
                      <a:pt x="266170" y="37152"/>
                      <a:pt x="214776" y="17452"/>
                      <a:pt x="166603" y="29620"/>
                    </a:cubicBezTo>
                    <a:cubicBezTo>
                      <a:pt x="115645" y="42489"/>
                      <a:pt x="78189" y="80195"/>
                      <a:pt x="57563" y="127315"/>
                    </a:cubicBezTo>
                    <a:cubicBezTo>
                      <a:pt x="38229" y="171493"/>
                      <a:pt x="34900" y="221087"/>
                      <a:pt x="28382" y="268394"/>
                    </a:cubicBezTo>
                    <a:cubicBezTo>
                      <a:pt x="21461" y="318751"/>
                      <a:pt x="14103" y="369294"/>
                      <a:pt x="9483" y="419915"/>
                    </a:cubicBezTo>
                    <a:cubicBezTo>
                      <a:pt x="4879" y="470412"/>
                      <a:pt x="3775" y="521110"/>
                      <a:pt x="119" y="571731"/>
                    </a:cubicBezTo>
                    <a:cubicBezTo>
                      <a:pt x="-3567" y="622850"/>
                      <a:pt x="79340" y="638427"/>
                      <a:pt x="90524" y="586872"/>
                    </a:cubicBezTo>
                    <a:cubicBezTo>
                      <a:pt x="99888" y="543736"/>
                      <a:pt x="112254" y="501067"/>
                      <a:pt x="120592" y="457791"/>
                    </a:cubicBezTo>
                    <a:cubicBezTo>
                      <a:pt x="128836" y="414997"/>
                      <a:pt x="135758" y="372079"/>
                      <a:pt x="142602" y="329036"/>
                    </a:cubicBezTo>
                    <a:cubicBezTo>
                      <a:pt x="148450" y="292343"/>
                      <a:pt x="152961" y="254264"/>
                      <a:pt x="159899" y="218473"/>
                    </a:cubicBezTo>
                    <a:cubicBezTo>
                      <a:pt x="163057" y="202211"/>
                      <a:pt x="167334" y="186417"/>
                      <a:pt x="174023" y="171944"/>
                    </a:cubicBezTo>
                    <a:cubicBezTo>
                      <a:pt x="178316" y="162670"/>
                      <a:pt x="175236" y="167525"/>
                      <a:pt x="181784" y="160989"/>
                    </a:cubicBezTo>
                    <a:cubicBezTo>
                      <a:pt x="185253" y="157535"/>
                      <a:pt x="189266" y="154874"/>
                      <a:pt x="190760" y="153956"/>
                    </a:cubicBezTo>
                    <a:cubicBezTo>
                      <a:pt x="187478" y="154671"/>
                      <a:pt x="189204" y="154189"/>
                      <a:pt x="195691" y="152555"/>
                    </a:cubicBezTo>
                    <a:cubicBezTo>
                      <a:pt x="196095" y="152571"/>
                      <a:pt x="196733" y="152571"/>
                      <a:pt x="197231" y="152586"/>
                    </a:cubicBezTo>
                    <a:cubicBezTo>
                      <a:pt x="197790" y="153287"/>
                      <a:pt x="198646" y="154329"/>
                      <a:pt x="199346" y="155170"/>
                    </a:cubicBezTo>
                    <a:cubicBezTo>
                      <a:pt x="204448" y="162001"/>
                      <a:pt x="207886" y="170279"/>
                      <a:pt x="211619" y="177858"/>
                    </a:cubicBezTo>
                    <a:cubicBezTo>
                      <a:pt x="215087" y="184861"/>
                      <a:pt x="218992" y="197543"/>
                      <a:pt x="223860" y="211828"/>
                    </a:cubicBezTo>
                    <a:cubicBezTo>
                      <a:pt x="230922" y="232540"/>
                      <a:pt x="238062" y="253237"/>
                      <a:pt x="245186" y="273934"/>
                    </a:cubicBezTo>
                    <a:cubicBezTo>
                      <a:pt x="272656" y="353779"/>
                      <a:pt x="300126" y="433609"/>
                      <a:pt x="327596" y="513454"/>
                    </a:cubicBezTo>
                    <a:cubicBezTo>
                      <a:pt x="342326" y="556263"/>
                      <a:pt x="396644" y="581706"/>
                      <a:pt x="433135" y="544904"/>
                    </a:cubicBezTo>
                    <a:cubicBezTo>
                      <a:pt x="496210" y="481288"/>
                      <a:pt x="521565" y="397786"/>
                      <a:pt x="551803" y="315887"/>
                    </a:cubicBezTo>
                    <a:cubicBezTo>
                      <a:pt x="564465" y="281574"/>
                      <a:pt x="576862" y="248538"/>
                      <a:pt x="598079" y="222846"/>
                    </a:cubicBezTo>
                    <a:cubicBezTo>
                      <a:pt x="601128" y="219158"/>
                      <a:pt x="604892" y="215314"/>
                      <a:pt x="608454" y="212233"/>
                    </a:cubicBezTo>
                    <a:cubicBezTo>
                      <a:pt x="625642" y="197403"/>
                      <a:pt x="613696" y="208389"/>
                      <a:pt x="612965" y="208809"/>
                    </a:cubicBezTo>
                    <a:cubicBezTo>
                      <a:pt x="613759" y="208343"/>
                      <a:pt x="614209" y="208093"/>
                      <a:pt x="614879" y="207704"/>
                    </a:cubicBezTo>
                    <a:cubicBezTo>
                      <a:pt x="614147" y="207907"/>
                      <a:pt x="614318" y="207814"/>
                      <a:pt x="615081" y="207596"/>
                    </a:cubicBezTo>
                    <a:cubicBezTo>
                      <a:pt x="627665" y="200375"/>
                      <a:pt x="619001" y="206413"/>
                      <a:pt x="617585" y="206864"/>
                    </a:cubicBezTo>
                    <a:cubicBezTo>
                      <a:pt x="617118" y="207020"/>
                      <a:pt x="616869" y="207097"/>
                      <a:pt x="616512" y="207207"/>
                    </a:cubicBezTo>
                    <a:cubicBezTo>
                      <a:pt x="617709" y="206911"/>
                      <a:pt x="619140" y="206615"/>
                      <a:pt x="620260" y="206600"/>
                    </a:cubicBezTo>
                    <a:cubicBezTo>
                      <a:pt x="632907" y="206444"/>
                      <a:pt x="625642" y="207160"/>
                      <a:pt x="622500" y="206818"/>
                    </a:cubicBezTo>
                    <a:cubicBezTo>
                      <a:pt x="624087" y="206989"/>
                      <a:pt x="625300" y="207222"/>
                      <a:pt x="626280" y="207440"/>
                    </a:cubicBezTo>
                    <a:cubicBezTo>
                      <a:pt x="636235" y="211906"/>
                      <a:pt x="642193" y="216792"/>
                      <a:pt x="647513" y="221492"/>
                    </a:cubicBezTo>
                    <a:cubicBezTo>
                      <a:pt x="681375" y="251417"/>
                      <a:pt x="699637" y="287192"/>
                      <a:pt x="724789" y="325846"/>
                    </a:cubicBezTo>
                    <a:cubicBezTo>
                      <a:pt x="753612" y="370118"/>
                      <a:pt x="782451" y="414406"/>
                      <a:pt x="811274" y="458678"/>
                    </a:cubicBezTo>
                    <a:cubicBezTo>
                      <a:pt x="841233" y="504678"/>
                      <a:pt x="879140" y="558099"/>
                      <a:pt x="942604" y="541636"/>
                    </a:cubicBezTo>
                    <a:cubicBezTo>
                      <a:pt x="1000966" y="526495"/>
                      <a:pt x="1014576" y="459752"/>
                      <a:pt x="1023116" y="408602"/>
                    </a:cubicBezTo>
                    <a:cubicBezTo>
                      <a:pt x="1031313" y="359490"/>
                      <a:pt x="1032651" y="309912"/>
                      <a:pt x="1037442" y="260458"/>
                    </a:cubicBezTo>
                    <a:cubicBezTo>
                      <a:pt x="1037815" y="256645"/>
                      <a:pt x="1038266" y="252895"/>
                      <a:pt x="1038717" y="249129"/>
                    </a:cubicBezTo>
                    <a:cubicBezTo>
                      <a:pt x="1071040" y="296591"/>
                      <a:pt x="1103441" y="344006"/>
                      <a:pt x="1136324" y="391079"/>
                    </a:cubicBezTo>
                    <a:cubicBezTo>
                      <a:pt x="1164634" y="431617"/>
                      <a:pt x="1200395" y="467782"/>
                      <a:pt x="1254276" y="461557"/>
                    </a:cubicBezTo>
                    <a:cubicBezTo>
                      <a:pt x="1301999" y="456048"/>
                      <a:pt x="1333886" y="418763"/>
                      <a:pt x="1353672" y="377790"/>
                    </a:cubicBezTo>
                    <a:cubicBezTo>
                      <a:pt x="1374951" y="333721"/>
                      <a:pt x="1393244" y="288313"/>
                      <a:pt x="1406543" y="241177"/>
                    </a:cubicBezTo>
                    <a:cubicBezTo>
                      <a:pt x="1411583" y="223344"/>
                      <a:pt x="1415316" y="205168"/>
                      <a:pt x="1420465" y="187366"/>
                    </a:cubicBezTo>
                    <a:cubicBezTo>
                      <a:pt x="1422767" y="179414"/>
                      <a:pt x="1425395" y="171618"/>
                      <a:pt x="1428211" y="163837"/>
                    </a:cubicBezTo>
                    <a:cubicBezTo>
                      <a:pt x="1428475" y="163121"/>
                      <a:pt x="1429891" y="159776"/>
                      <a:pt x="1430840" y="157457"/>
                    </a:cubicBezTo>
                    <a:cubicBezTo>
                      <a:pt x="1432286" y="154936"/>
                      <a:pt x="1435662" y="148509"/>
                      <a:pt x="1435568" y="148665"/>
                    </a:cubicBezTo>
                    <a:cubicBezTo>
                      <a:pt x="1436113" y="147778"/>
                      <a:pt x="1436750" y="146937"/>
                      <a:pt x="1437295" y="146050"/>
                    </a:cubicBezTo>
                    <a:cubicBezTo>
                      <a:pt x="1438679" y="147482"/>
                      <a:pt x="1439753" y="148571"/>
                      <a:pt x="1439364" y="148073"/>
                    </a:cubicBezTo>
                    <a:cubicBezTo>
                      <a:pt x="1463552" y="179025"/>
                      <a:pt x="1484395" y="227934"/>
                      <a:pt x="1504974" y="265453"/>
                    </a:cubicBezTo>
                    <a:cubicBezTo>
                      <a:pt x="1527700" y="306893"/>
                      <a:pt x="1549103" y="349453"/>
                      <a:pt x="1573400" y="389990"/>
                    </a:cubicBezTo>
                    <a:cubicBezTo>
                      <a:pt x="1598163" y="431306"/>
                      <a:pt x="1635744" y="472076"/>
                      <a:pt x="1686655" y="476371"/>
                    </a:cubicBezTo>
                    <a:cubicBezTo>
                      <a:pt x="1786392" y="484775"/>
                      <a:pt x="1830242" y="355055"/>
                      <a:pt x="1855363" y="279707"/>
                    </a:cubicBezTo>
                    <a:cubicBezTo>
                      <a:pt x="1865831" y="248320"/>
                      <a:pt x="1875195" y="216559"/>
                      <a:pt x="1886255" y="185374"/>
                    </a:cubicBezTo>
                    <a:cubicBezTo>
                      <a:pt x="1920476" y="251059"/>
                      <a:pt x="1942999" y="322858"/>
                      <a:pt x="1984608" y="384590"/>
                    </a:cubicBezTo>
                    <a:cubicBezTo>
                      <a:pt x="2013042" y="426793"/>
                      <a:pt x="2049441" y="475655"/>
                      <a:pt x="2103525" y="482783"/>
                    </a:cubicBezTo>
                    <a:cubicBezTo>
                      <a:pt x="2162945" y="490610"/>
                      <a:pt x="2204492" y="446960"/>
                      <a:pt x="2224495" y="395468"/>
                    </a:cubicBezTo>
                    <a:cubicBezTo>
                      <a:pt x="2242943" y="347975"/>
                      <a:pt x="2250705" y="294459"/>
                      <a:pt x="2262651" y="244974"/>
                    </a:cubicBezTo>
                    <a:cubicBezTo>
                      <a:pt x="2282204" y="283161"/>
                      <a:pt x="2301741" y="321349"/>
                      <a:pt x="2321293" y="359537"/>
                    </a:cubicBezTo>
                    <a:cubicBezTo>
                      <a:pt x="2342308" y="400588"/>
                      <a:pt x="2362824" y="443568"/>
                      <a:pt x="2401369" y="471236"/>
                    </a:cubicBezTo>
                    <a:cubicBezTo>
                      <a:pt x="2445063" y="502592"/>
                      <a:pt x="2501310" y="498951"/>
                      <a:pt x="2542686" y="465588"/>
                    </a:cubicBezTo>
                    <a:cubicBezTo>
                      <a:pt x="2612838" y="409006"/>
                      <a:pt x="2622824" y="303858"/>
                      <a:pt x="2643761" y="222597"/>
                    </a:cubicBezTo>
                    <a:cubicBezTo>
                      <a:pt x="2645083" y="217446"/>
                      <a:pt x="2646732" y="212295"/>
                      <a:pt x="2648521" y="207160"/>
                    </a:cubicBezTo>
                    <a:cubicBezTo>
                      <a:pt x="2677577" y="239668"/>
                      <a:pt x="2706058" y="274027"/>
                      <a:pt x="2739143" y="301991"/>
                    </a:cubicBezTo>
                    <a:cubicBezTo>
                      <a:pt x="2787877" y="343166"/>
                      <a:pt x="2850609" y="308029"/>
                      <a:pt x="2843672" y="24545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7" name="Google Shape;687;p8"/>
            <p:cNvGrpSpPr/>
            <p:nvPr/>
          </p:nvGrpSpPr>
          <p:grpSpPr>
            <a:xfrm rot="912051">
              <a:off x="-948458" y="3180226"/>
              <a:ext cx="1320262" cy="292758"/>
              <a:chOff x="-1386332" y="6331816"/>
              <a:chExt cx="2640558" cy="585554"/>
            </a:xfrm>
          </p:grpSpPr>
          <p:sp>
            <p:nvSpPr>
              <p:cNvPr id="688" name="Google Shape;688;p8"/>
              <p:cNvSpPr/>
              <p:nvPr/>
            </p:nvSpPr>
            <p:spPr>
              <a:xfrm>
                <a:off x="-1386332" y="6331816"/>
                <a:ext cx="2640558" cy="585554"/>
              </a:xfrm>
              <a:custGeom>
                <a:rect b="b" l="l" r="r" t="t"/>
                <a:pathLst>
                  <a:path extrusionOk="0" h="585554" w="2640558">
                    <a:moveTo>
                      <a:pt x="2618114" y="186765"/>
                    </a:moveTo>
                    <a:cubicBezTo>
                      <a:pt x="2600552" y="175732"/>
                      <a:pt x="2572693" y="176603"/>
                      <a:pt x="2558072" y="192601"/>
                    </a:cubicBezTo>
                    <a:cubicBezTo>
                      <a:pt x="2537851" y="214713"/>
                      <a:pt x="2518003" y="234912"/>
                      <a:pt x="2500550" y="259421"/>
                    </a:cubicBezTo>
                    <a:cubicBezTo>
                      <a:pt x="2486068" y="279760"/>
                      <a:pt x="2471074" y="299943"/>
                      <a:pt x="2454399" y="318523"/>
                    </a:cubicBezTo>
                    <a:cubicBezTo>
                      <a:pt x="2452455" y="320686"/>
                      <a:pt x="2444661" y="328420"/>
                      <a:pt x="2439139" y="333945"/>
                    </a:cubicBezTo>
                    <a:cubicBezTo>
                      <a:pt x="2435158" y="330474"/>
                      <a:pt x="2430538" y="326693"/>
                      <a:pt x="2425140" y="320748"/>
                    </a:cubicBezTo>
                    <a:cubicBezTo>
                      <a:pt x="2416756" y="311536"/>
                      <a:pt x="2413567" y="307506"/>
                      <a:pt x="2409243" y="301126"/>
                    </a:cubicBezTo>
                    <a:cubicBezTo>
                      <a:pt x="2382691" y="261926"/>
                      <a:pt x="2365363" y="217172"/>
                      <a:pt x="2345935" y="174254"/>
                    </a:cubicBezTo>
                    <a:cubicBezTo>
                      <a:pt x="2325838" y="129857"/>
                      <a:pt x="2302070" y="72233"/>
                      <a:pt x="2259279" y="45406"/>
                    </a:cubicBezTo>
                    <a:cubicBezTo>
                      <a:pt x="2227531" y="25503"/>
                      <a:pt x="2184491" y="27183"/>
                      <a:pt x="2156228" y="52766"/>
                    </a:cubicBezTo>
                    <a:cubicBezTo>
                      <a:pt x="2135353" y="71658"/>
                      <a:pt x="2125756" y="97116"/>
                      <a:pt x="2120016" y="123959"/>
                    </a:cubicBezTo>
                    <a:cubicBezTo>
                      <a:pt x="2107557" y="182081"/>
                      <a:pt x="2093417" y="239798"/>
                      <a:pt x="2077085" y="296955"/>
                    </a:cubicBezTo>
                    <a:cubicBezTo>
                      <a:pt x="2069136" y="324794"/>
                      <a:pt x="2060705" y="352493"/>
                      <a:pt x="2051808" y="380053"/>
                    </a:cubicBezTo>
                    <a:cubicBezTo>
                      <a:pt x="2051201" y="381967"/>
                      <a:pt x="2050610" y="383943"/>
                      <a:pt x="2050019" y="385888"/>
                    </a:cubicBezTo>
                    <a:cubicBezTo>
                      <a:pt x="2048417" y="383336"/>
                      <a:pt x="2046753" y="380815"/>
                      <a:pt x="2045197" y="378232"/>
                    </a:cubicBezTo>
                    <a:cubicBezTo>
                      <a:pt x="2032536" y="357006"/>
                      <a:pt x="2022020" y="334567"/>
                      <a:pt x="2012750" y="311661"/>
                    </a:cubicBezTo>
                    <a:cubicBezTo>
                      <a:pt x="2006652" y="296597"/>
                      <a:pt x="1997086" y="268213"/>
                      <a:pt x="1989729" y="246225"/>
                    </a:cubicBezTo>
                    <a:cubicBezTo>
                      <a:pt x="1981764" y="222432"/>
                      <a:pt x="1973831" y="198623"/>
                      <a:pt x="1964981" y="175141"/>
                    </a:cubicBezTo>
                    <a:cubicBezTo>
                      <a:pt x="1943795" y="118902"/>
                      <a:pt x="1918658" y="67083"/>
                      <a:pt x="1880176" y="20430"/>
                    </a:cubicBezTo>
                    <a:cubicBezTo>
                      <a:pt x="1848226" y="-18287"/>
                      <a:pt x="1787438" y="2534"/>
                      <a:pt x="1772583" y="45266"/>
                    </a:cubicBezTo>
                    <a:cubicBezTo>
                      <a:pt x="1749857" y="110701"/>
                      <a:pt x="1727131" y="176137"/>
                      <a:pt x="1704406" y="241572"/>
                    </a:cubicBezTo>
                    <a:cubicBezTo>
                      <a:pt x="1693393" y="273255"/>
                      <a:pt x="1682909" y="305187"/>
                      <a:pt x="1671336" y="336668"/>
                    </a:cubicBezTo>
                    <a:cubicBezTo>
                      <a:pt x="1669501" y="341663"/>
                      <a:pt x="1667603" y="346627"/>
                      <a:pt x="1665565" y="351544"/>
                    </a:cubicBezTo>
                    <a:cubicBezTo>
                      <a:pt x="1664943" y="353038"/>
                      <a:pt x="1664679" y="353801"/>
                      <a:pt x="1664570" y="354205"/>
                    </a:cubicBezTo>
                    <a:cubicBezTo>
                      <a:pt x="1664056" y="355092"/>
                      <a:pt x="1663668" y="355761"/>
                      <a:pt x="1662937" y="357053"/>
                    </a:cubicBezTo>
                    <a:cubicBezTo>
                      <a:pt x="1659794" y="362640"/>
                      <a:pt x="1656435" y="368024"/>
                      <a:pt x="1653184" y="373517"/>
                    </a:cubicBezTo>
                    <a:cubicBezTo>
                      <a:pt x="1652266" y="375073"/>
                      <a:pt x="1651675" y="376147"/>
                      <a:pt x="1651270" y="376941"/>
                    </a:cubicBezTo>
                    <a:cubicBezTo>
                      <a:pt x="1650602" y="377407"/>
                      <a:pt x="1649653" y="378139"/>
                      <a:pt x="1647988" y="379664"/>
                    </a:cubicBezTo>
                    <a:cubicBezTo>
                      <a:pt x="1647444" y="380162"/>
                      <a:pt x="1646884" y="380644"/>
                      <a:pt x="1646339" y="381142"/>
                    </a:cubicBezTo>
                    <a:cubicBezTo>
                      <a:pt x="1646106" y="381266"/>
                      <a:pt x="1645950" y="381329"/>
                      <a:pt x="1645624" y="381515"/>
                    </a:cubicBezTo>
                    <a:cubicBezTo>
                      <a:pt x="1645686" y="381547"/>
                      <a:pt x="1645748" y="381593"/>
                      <a:pt x="1645811" y="381624"/>
                    </a:cubicBezTo>
                    <a:cubicBezTo>
                      <a:pt x="1645780" y="381655"/>
                      <a:pt x="1645733" y="381687"/>
                      <a:pt x="1645702" y="381718"/>
                    </a:cubicBezTo>
                    <a:cubicBezTo>
                      <a:pt x="1645453" y="381780"/>
                      <a:pt x="1645235" y="381827"/>
                      <a:pt x="1644986" y="381873"/>
                    </a:cubicBezTo>
                    <a:cubicBezTo>
                      <a:pt x="1644955" y="381889"/>
                      <a:pt x="1644909" y="381920"/>
                      <a:pt x="1644877" y="381936"/>
                    </a:cubicBezTo>
                    <a:cubicBezTo>
                      <a:pt x="1644862" y="381920"/>
                      <a:pt x="1644846" y="381920"/>
                      <a:pt x="1644831" y="381905"/>
                    </a:cubicBezTo>
                    <a:cubicBezTo>
                      <a:pt x="1640538" y="382869"/>
                      <a:pt x="1639822" y="382978"/>
                      <a:pt x="1643151" y="382091"/>
                    </a:cubicBezTo>
                    <a:cubicBezTo>
                      <a:pt x="1642964" y="381391"/>
                      <a:pt x="1643104" y="381064"/>
                      <a:pt x="1643384" y="380909"/>
                    </a:cubicBezTo>
                    <a:cubicBezTo>
                      <a:pt x="1642746" y="380457"/>
                      <a:pt x="1642420" y="380255"/>
                      <a:pt x="1641673" y="379710"/>
                    </a:cubicBezTo>
                    <a:cubicBezTo>
                      <a:pt x="1642622" y="380395"/>
                      <a:pt x="1643135" y="380737"/>
                      <a:pt x="1643384" y="380893"/>
                    </a:cubicBezTo>
                    <a:cubicBezTo>
                      <a:pt x="1643415" y="380877"/>
                      <a:pt x="1643431" y="380846"/>
                      <a:pt x="1643462" y="380831"/>
                    </a:cubicBezTo>
                    <a:cubicBezTo>
                      <a:pt x="1642591" y="379959"/>
                      <a:pt x="1637769" y="376131"/>
                      <a:pt x="1637986" y="376567"/>
                    </a:cubicBezTo>
                    <a:cubicBezTo>
                      <a:pt x="1618994" y="358967"/>
                      <a:pt x="1604917" y="339656"/>
                      <a:pt x="1591493" y="317823"/>
                    </a:cubicBezTo>
                    <a:cubicBezTo>
                      <a:pt x="1560601" y="267606"/>
                      <a:pt x="1538000" y="212955"/>
                      <a:pt x="1512225" y="160077"/>
                    </a:cubicBezTo>
                    <a:cubicBezTo>
                      <a:pt x="1484398" y="102967"/>
                      <a:pt x="1445853" y="15434"/>
                      <a:pt x="1366679" y="37236"/>
                    </a:cubicBezTo>
                    <a:cubicBezTo>
                      <a:pt x="1296417" y="56595"/>
                      <a:pt x="1280349" y="144796"/>
                      <a:pt x="1259817" y="204007"/>
                    </a:cubicBezTo>
                    <a:cubicBezTo>
                      <a:pt x="1248944" y="235332"/>
                      <a:pt x="1238087" y="266657"/>
                      <a:pt x="1227214" y="297998"/>
                    </a:cubicBezTo>
                    <a:cubicBezTo>
                      <a:pt x="1217430" y="326210"/>
                      <a:pt x="1209808" y="357971"/>
                      <a:pt x="1194720" y="382823"/>
                    </a:cubicBezTo>
                    <a:cubicBezTo>
                      <a:pt x="1188622" y="392860"/>
                      <a:pt x="1193071" y="386931"/>
                      <a:pt x="1188544" y="392190"/>
                    </a:cubicBezTo>
                    <a:cubicBezTo>
                      <a:pt x="1187409" y="393513"/>
                      <a:pt x="1177127" y="403426"/>
                      <a:pt x="1182976" y="397871"/>
                    </a:cubicBezTo>
                    <a:cubicBezTo>
                      <a:pt x="1178340" y="402274"/>
                      <a:pt x="1179460" y="401948"/>
                      <a:pt x="1175992" y="402103"/>
                    </a:cubicBezTo>
                    <a:cubicBezTo>
                      <a:pt x="1175961" y="402088"/>
                      <a:pt x="1175929" y="402056"/>
                      <a:pt x="1175898" y="402041"/>
                    </a:cubicBezTo>
                    <a:cubicBezTo>
                      <a:pt x="1175696" y="402056"/>
                      <a:pt x="1175478" y="402072"/>
                      <a:pt x="1175229" y="402088"/>
                    </a:cubicBezTo>
                    <a:cubicBezTo>
                      <a:pt x="1175416" y="402072"/>
                      <a:pt x="1175727" y="402041"/>
                      <a:pt x="1175867" y="402025"/>
                    </a:cubicBezTo>
                    <a:cubicBezTo>
                      <a:pt x="1174980" y="401419"/>
                      <a:pt x="1173658" y="400563"/>
                      <a:pt x="1171450" y="399271"/>
                    </a:cubicBezTo>
                    <a:cubicBezTo>
                      <a:pt x="1170174" y="397528"/>
                      <a:pt x="1168323" y="395023"/>
                      <a:pt x="1166861" y="393031"/>
                    </a:cubicBezTo>
                    <a:cubicBezTo>
                      <a:pt x="1166643" y="392689"/>
                      <a:pt x="1165508" y="391008"/>
                      <a:pt x="1162397" y="386386"/>
                    </a:cubicBezTo>
                    <a:cubicBezTo>
                      <a:pt x="1156112" y="377034"/>
                      <a:pt x="1150451" y="367183"/>
                      <a:pt x="1144866" y="357395"/>
                    </a:cubicBezTo>
                    <a:cubicBezTo>
                      <a:pt x="1114037" y="303273"/>
                      <a:pt x="1090720" y="245369"/>
                      <a:pt x="1063514" y="189426"/>
                    </a:cubicBezTo>
                    <a:cubicBezTo>
                      <a:pt x="1037631" y="136191"/>
                      <a:pt x="1005899" y="60656"/>
                      <a:pt x="943104" y="43647"/>
                    </a:cubicBezTo>
                    <a:cubicBezTo>
                      <a:pt x="862950" y="21939"/>
                      <a:pt x="820610" y="97490"/>
                      <a:pt x="794416" y="158475"/>
                    </a:cubicBezTo>
                    <a:cubicBezTo>
                      <a:pt x="772903" y="208520"/>
                      <a:pt x="758126" y="261148"/>
                      <a:pt x="737080" y="311380"/>
                    </a:cubicBezTo>
                    <a:cubicBezTo>
                      <a:pt x="729614" y="329214"/>
                      <a:pt x="717559" y="352213"/>
                      <a:pt x="703979" y="371805"/>
                    </a:cubicBezTo>
                    <a:cubicBezTo>
                      <a:pt x="697244" y="381547"/>
                      <a:pt x="694709" y="385313"/>
                      <a:pt x="686325" y="393498"/>
                    </a:cubicBezTo>
                    <a:cubicBezTo>
                      <a:pt x="685842" y="393965"/>
                      <a:pt x="684567" y="395536"/>
                      <a:pt x="683152" y="397124"/>
                    </a:cubicBezTo>
                    <a:cubicBezTo>
                      <a:pt x="682172" y="396781"/>
                      <a:pt x="681145" y="396595"/>
                      <a:pt x="680165" y="396190"/>
                    </a:cubicBezTo>
                    <a:cubicBezTo>
                      <a:pt x="679030" y="395770"/>
                      <a:pt x="678438" y="395583"/>
                      <a:pt x="677863" y="395412"/>
                    </a:cubicBezTo>
                    <a:cubicBezTo>
                      <a:pt x="676867" y="394805"/>
                      <a:pt x="675467" y="393980"/>
                      <a:pt x="673461" y="392860"/>
                    </a:cubicBezTo>
                    <a:cubicBezTo>
                      <a:pt x="668032" y="389810"/>
                      <a:pt x="662759" y="386511"/>
                      <a:pt x="657626" y="382994"/>
                    </a:cubicBezTo>
                    <a:cubicBezTo>
                      <a:pt x="655324" y="381406"/>
                      <a:pt x="653084" y="379710"/>
                      <a:pt x="650829" y="378030"/>
                    </a:cubicBezTo>
                    <a:cubicBezTo>
                      <a:pt x="650564" y="377563"/>
                      <a:pt x="641822" y="370280"/>
                      <a:pt x="641496" y="369984"/>
                    </a:cubicBezTo>
                    <a:cubicBezTo>
                      <a:pt x="624681" y="354112"/>
                      <a:pt x="610121" y="336170"/>
                      <a:pt x="596215" y="317761"/>
                    </a:cubicBezTo>
                    <a:cubicBezTo>
                      <a:pt x="595018" y="316189"/>
                      <a:pt x="594349" y="315302"/>
                      <a:pt x="593664" y="314431"/>
                    </a:cubicBezTo>
                    <a:cubicBezTo>
                      <a:pt x="593027" y="313466"/>
                      <a:pt x="592140" y="312159"/>
                      <a:pt x="590756" y="310151"/>
                    </a:cubicBezTo>
                    <a:cubicBezTo>
                      <a:pt x="587085" y="304829"/>
                      <a:pt x="583367" y="299538"/>
                      <a:pt x="579712" y="294201"/>
                    </a:cubicBezTo>
                    <a:cubicBezTo>
                      <a:pt x="573583" y="285300"/>
                      <a:pt x="567517" y="276352"/>
                      <a:pt x="561357" y="267466"/>
                    </a:cubicBezTo>
                    <a:cubicBezTo>
                      <a:pt x="546036" y="245369"/>
                      <a:pt x="530527" y="223272"/>
                      <a:pt x="513339" y="202575"/>
                    </a:cubicBezTo>
                    <a:cubicBezTo>
                      <a:pt x="477081" y="158910"/>
                      <a:pt x="419372" y="102765"/>
                      <a:pt x="357542" y="115183"/>
                    </a:cubicBezTo>
                    <a:cubicBezTo>
                      <a:pt x="316804" y="123368"/>
                      <a:pt x="293300" y="156514"/>
                      <a:pt x="275256" y="190889"/>
                    </a:cubicBezTo>
                    <a:cubicBezTo>
                      <a:pt x="258597" y="222634"/>
                      <a:pt x="244131" y="255562"/>
                      <a:pt x="229945" y="288474"/>
                    </a:cubicBezTo>
                    <a:cubicBezTo>
                      <a:pt x="208231" y="338799"/>
                      <a:pt x="188118" y="387631"/>
                      <a:pt x="157615" y="433397"/>
                    </a:cubicBezTo>
                    <a:cubicBezTo>
                      <a:pt x="147956" y="406180"/>
                      <a:pt x="140691" y="377610"/>
                      <a:pt x="134081" y="349848"/>
                    </a:cubicBezTo>
                    <a:cubicBezTo>
                      <a:pt x="117032" y="278282"/>
                      <a:pt x="104884" y="205641"/>
                      <a:pt x="90698" y="133514"/>
                    </a:cubicBezTo>
                    <a:cubicBezTo>
                      <a:pt x="83170" y="95249"/>
                      <a:pt x="20126" y="91063"/>
                      <a:pt x="11664" y="131040"/>
                    </a:cubicBezTo>
                    <a:cubicBezTo>
                      <a:pt x="-3533" y="202809"/>
                      <a:pt x="-2958" y="271248"/>
                      <a:pt x="8071" y="343717"/>
                    </a:cubicBezTo>
                    <a:cubicBezTo>
                      <a:pt x="13204" y="377485"/>
                      <a:pt x="21448" y="410849"/>
                      <a:pt x="30999" y="443621"/>
                    </a:cubicBezTo>
                    <a:cubicBezTo>
                      <a:pt x="39865" y="474028"/>
                      <a:pt x="48373" y="507220"/>
                      <a:pt x="65857" y="533939"/>
                    </a:cubicBezTo>
                    <a:cubicBezTo>
                      <a:pt x="87416" y="566867"/>
                      <a:pt x="121186" y="589555"/>
                      <a:pt x="161768" y="584964"/>
                    </a:cubicBezTo>
                    <a:cubicBezTo>
                      <a:pt x="201946" y="580421"/>
                      <a:pt x="226881" y="552488"/>
                      <a:pt x="250104" y="522112"/>
                    </a:cubicBezTo>
                    <a:cubicBezTo>
                      <a:pt x="288525" y="471880"/>
                      <a:pt x="313972" y="412965"/>
                      <a:pt x="338954" y="355310"/>
                    </a:cubicBezTo>
                    <a:cubicBezTo>
                      <a:pt x="350215" y="329307"/>
                      <a:pt x="360746" y="303911"/>
                      <a:pt x="372505" y="279822"/>
                    </a:cubicBezTo>
                    <a:cubicBezTo>
                      <a:pt x="376736" y="271154"/>
                      <a:pt x="381138" y="262533"/>
                      <a:pt x="385711" y="254006"/>
                    </a:cubicBezTo>
                    <a:cubicBezTo>
                      <a:pt x="388683" y="256682"/>
                      <a:pt x="391700" y="259297"/>
                      <a:pt x="394531" y="262051"/>
                    </a:cubicBezTo>
                    <a:cubicBezTo>
                      <a:pt x="402853" y="270159"/>
                      <a:pt x="410662" y="278748"/>
                      <a:pt x="418143" y="287618"/>
                    </a:cubicBezTo>
                    <a:cubicBezTo>
                      <a:pt x="425252" y="296037"/>
                      <a:pt x="431987" y="304782"/>
                      <a:pt x="438536" y="313637"/>
                    </a:cubicBezTo>
                    <a:cubicBezTo>
                      <a:pt x="440387" y="316267"/>
                      <a:pt x="445411" y="323238"/>
                      <a:pt x="445349" y="323145"/>
                    </a:cubicBezTo>
                    <a:cubicBezTo>
                      <a:pt x="449066" y="328467"/>
                      <a:pt x="452737" y="333804"/>
                      <a:pt x="456408" y="339157"/>
                    </a:cubicBezTo>
                    <a:cubicBezTo>
                      <a:pt x="485620" y="381733"/>
                      <a:pt x="514257" y="426846"/>
                      <a:pt x="552880" y="461672"/>
                    </a:cubicBezTo>
                    <a:cubicBezTo>
                      <a:pt x="601349" y="505400"/>
                      <a:pt x="672792" y="548178"/>
                      <a:pt x="738154" y="513196"/>
                    </a:cubicBezTo>
                    <a:cubicBezTo>
                      <a:pt x="795287" y="482633"/>
                      <a:pt x="829709" y="416528"/>
                      <a:pt x="854628" y="359558"/>
                    </a:cubicBezTo>
                    <a:cubicBezTo>
                      <a:pt x="877976" y="306198"/>
                      <a:pt x="893111" y="249680"/>
                      <a:pt x="916397" y="196304"/>
                    </a:cubicBezTo>
                    <a:cubicBezTo>
                      <a:pt x="917174" y="194499"/>
                      <a:pt x="918294" y="192320"/>
                      <a:pt x="919196" y="190360"/>
                    </a:cubicBezTo>
                    <a:cubicBezTo>
                      <a:pt x="926367" y="202638"/>
                      <a:pt x="933336" y="215040"/>
                      <a:pt x="939838" y="227676"/>
                    </a:cubicBezTo>
                    <a:cubicBezTo>
                      <a:pt x="969579" y="285548"/>
                      <a:pt x="993393" y="346316"/>
                      <a:pt x="1024332" y="403597"/>
                    </a:cubicBezTo>
                    <a:cubicBezTo>
                      <a:pt x="1056546" y="463228"/>
                      <a:pt x="1097113" y="528010"/>
                      <a:pt x="1172772" y="529893"/>
                    </a:cubicBezTo>
                    <a:cubicBezTo>
                      <a:pt x="1251650" y="531854"/>
                      <a:pt x="1301473" y="465127"/>
                      <a:pt x="1326967" y="399100"/>
                    </a:cubicBezTo>
                    <a:cubicBezTo>
                      <a:pt x="1351015" y="336823"/>
                      <a:pt x="1371361" y="272835"/>
                      <a:pt x="1393044" y="209656"/>
                    </a:cubicBezTo>
                    <a:cubicBezTo>
                      <a:pt x="1397928" y="218277"/>
                      <a:pt x="1402704" y="226913"/>
                      <a:pt x="1406857" y="235628"/>
                    </a:cubicBezTo>
                    <a:cubicBezTo>
                      <a:pt x="1438075" y="301157"/>
                      <a:pt x="1467319" y="366639"/>
                      <a:pt x="1510888" y="425165"/>
                    </a:cubicBezTo>
                    <a:cubicBezTo>
                      <a:pt x="1556837" y="486897"/>
                      <a:pt x="1632216" y="535262"/>
                      <a:pt x="1708279" y="493012"/>
                    </a:cubicBezTo>
                    <a:cubicBezTo>
                      <a:pt x="1771821" y="457719"/>
                      <a:pt x="1791917" y="378574"/>
                      <a:pt x="1813974" y="315068"/>
                    </a:cubicBezTo>
                    <a:cubicBezTo>
                      <a:pt x="1824847" y="283775"/>
                      <a:pt x="1835720" y="252481"/>
                      <a:pt x="1846577" y="221171"/>
                    </a:cubicBezTo>
                    <a:cubicBezTo>
                      <a:pt x="1846670" y="221420"/>
                      <a:pt x="1846779" y="221700"/>
                      <a:pt x="1846873" y="221949"/>
                    </a:cubicBezTo>
                    <a:cubicBezTo>
                      <a:pt x="1864932" y="272150"/>
                      <a:pt x="1880331" y="323160"/>
                      <a:pt x="1900381" y="372646"/>
                    </a:cubicBezTo>
                    <a:cubicBezTo>
                      <a:pt x="1919623" y="420139"/>
                      <a:pt x="1945584" y="471834"/>
                      <a:pt x="1984269" y="506411"/>
                    </a:cubicBezTo>
                    <a:cubicBezTo>
                      <a:pt x="2012019" y="531216"/>
                      <a:pt x="2047779" y="544350"/>
                      <a:pt x="2084862" y="534562"/>
                    </a:cubicBezTo>
                    <a:cubicBezTo>
                      <a:pt x="2121245" y="524960"/>
                      <a:pt x="2144235" y="494258"/>
                      <a:pt x="2158374" y="461376"/>
                    </a:cubicBezTo>
                    <a:cubicBezTo>
                      <a:pt x="2182251" y="405884"/>
                      <a:pt x="2196935" y="344588"/>
                      <a:pt x="2212350" y="286280"/>
                    </a:cubicBezTo>
                    <a:cubicBezTo>
                      <a:pt x="2217887" y="265335"/>
                      <a:pt x="2222834" y="244233"/>
                      <a:pt x="2227827" y="223148"/>
                    </a:cubicBezTo>
                    <a:cubicBezTo>
                      <a:pt x="2236755" y="242397"/>
                      <a:pt x="2245248" y="261833"/>
                      <a:pt x="2253990" y="281160"/>
                    </a:cubicBezTo>
                    <a:cubicBezTo>
                      <a:pt x="2275378" y="328451"/>
                      <a:pt x="2300235" y="375680"/>
                      <a:pt x="2336664" y="413308"/>
                    </a:cubicBezTo>
                    <a:cubicBezTo>
                      <a:pt x="2361536" y="438999"/>
                      <a:pt x="2391464" y="462014"/>
                      <a:pt x="2428111" y="465780"/>
                    </a:cubicBezTo>
                    <a:cubicBezTo>
                      <a:pt x="2468040" y="469888"/>
                      <a:pt x="2503474" y="450981"/>
                      <a:pt x="2531084" y="423220"/>
                    </a:cubicBezTo>
                    <a:cubicBezTo>
                      <a:pt x="2555879" y="398290"/>
                      <a:pt x="2578822" y="369705"/>
                      <a:pt x="2598344" y="340480"/>
                    </a:cubicBezTo>
                    <a:cubicBezTo>
                      <a:pt x="2619063" y="309451"/>
                      <a:pt x="2630760" y="279480"/>
                      <a:pt x="2638926" y="243237"/>
                    </a:cubicBezTo>
                    <a:cubicBezTo>
                      <a:pt x="2643903" y="221622"/>
                      <a:pt x="2637651" y="199043"/>
                      <a:pt x="2618114" y="1867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8"/>
              <p:cNvSpPr/>
              <p:nvPr/>
            </p:nvSpPr>
            <p:spPr>
              <a:xfrm>
                <a:off x="-210449" y="6733719"/>
                <a:ext cx="1248" cy="122"/>
              </a:xfrm>
              <a:custGeom>
                <a:rect b="b" l="l" r="r" t="t"/>
                <a:pathLst>
                  <a:path extrusionOk="0" h="122" w="1248">
                    <a:moveTo>
                      <a:pt x="0" y="107"/>
                    </a:moveTo>
                    <a:cubicBezTo>
                      <a:pt x="15" y="107"/>
                      <a:pt x="15" y="122"/>
                      <a:pt x="31" y="122"/>
                    </a:cubicBezTo>
                    <a:cubicBezTo>
                      <a:pt x="1369" y="13"/>
                      <a:pt x="1929" y="-80"/>
                      <a:pt x="0" y="10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8"/>
              <p:cNvSpPr/>
              <p:nvPr/>
            </p:nvSpPr>
            <p:spPr>
              <a:xfrm>
                <a:off x="257051" y="6712604"/>
                <a:ext cx="2239" cy="1100"/>
              </a:xfrm>
              <a:custGeom>
                <a:rect b="b" l="l" r="r" t="t"/>
                <a:pathLst>
                  <a:path extrusionOk="0" h="1100" w="2239">
                    <a:moveTo>
                      <a:pt x="0" y="89"/>
                    </a:moveTo>
                    <a:cubicBezTo>
                      <a:pt x="0" y="104"/>
                      <a:pt x="0" y="104"/>
                      <a:pt x="0" y="89"/>
                    </a:cubicBezTo>
                    <a:cubicBezTo>
                      <a:pt x="529" y="478"/>
                      <a:pt x="980" y="789"/>
                      <a:pt x="1447" y="1100"/>
                    </a:cubicBezTo>
                    <a:cubicBezTo>
                      <a:pt x="1493" y="1085"/>
                      <a:pt x="1556" y="1069"/>
                      <a:pt x="1602" y="1069"/>
                    </a:cubicBezTo>
                    <a:cubicBezTo>
                      <a:pt x="1789" y="960"/>
                      <a:pt x="2084" y="789"/>
                      <a:pt x="2240" y="711"/>
                    </a:cubicBezTo>
                    <a:cubicBezTo>
                      <a:pt x="1353" y="229"/>
                      <a:pt x="544" y="-98"/>
                      <a:pt x="93" y="27"/>
                    </a:cubicBezTo>
                    <a:cubicBezTo>
                      <a:pt x="249" y="213"/>
                      <a:pt x="233" y="229"/>
                      <a:pt x="0" y="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1" name="Google Shape;691;p8"/>
            <p:cNvGrpSpPr/>
            <p:nvPr/>
          </p:nvGrpSpPr>
          <p:grpSpPr>
            <a:xfrm rot="912051">
              <a:off x="-961764" y="712605"/>
              <a:ext cx="2241992" cy="148446"/>
              <a:chOff x="-2775165" y="1339264"/>
              <a:chExt cx="4484043" cy="296911"/>
            </a:xfrm>
          </p:grpSpPr>
          <p:sp>
            <p:nvSpPr>
              <p:cNvPr id="692" name="Google Shape;692;p8"/>
              <p:cNvSpPr/>
              <p:nvPr/>
            </p:nvSpPr>
            <p:spPr>
              <a:xfrm>
                <a:off x="1540513" y="1467739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8"/>
              <p:cNvSpPr/>
              <p:nvPr/>
            </p:nvSpPr>
            <p:spPr>
              <a:xfrm>
                <a:off x="1180885" y="1457032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8"/>
              <p:cNvSpPr/>
              <p:nvPr/>
            </p:nvSpPr>
            <p:spPr>
              <a:xfrm>
                <a:off x="821241" y="1446326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8"/>
              <p:cNvSpPr/>
              <p:nvPr/>
            </p:nvSpPr>
            <p:spPr>
              <a:xfrm>
                <a:off x="461597" y="1435620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8"/>
              <p:cNvSpPr/>
              <p:nvPr/>
            </p:nvSpPr>
            <p:spPr>
              <a:xfrm>
                <a:off x="101954" y="1424914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8"/>
              <p:cNvSpPr/>
              <p:nvPr/>
            </p:nvSpPr>
            <p:spPr>
              <a:xfrm>
                <a:off x="-257674" y="1414208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8"/>
              <p:cNvSpPr/>
              <p:nvPr/>
            </p:nvSpPr>
            <p:spPr>
              <a:xfrm>
                <a:off x="-617318" y="1403501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8"/>
              <p:cNvSpPr/>
              <p:nvPr/>
            </p:nvSpPr>
            <p:spPr>
              <a:xfrm>
                <a:off x="-976961" y="1392795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8"/>
              <p:cNvSpPr/>
              <p:nvPr/>
            </p:nvSpPr>
            <p:spPr>
              <a:xfrm>
                <a:off x="-1336605" y="1382089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8"/>
              <p:cNvSpPr/>
              <p:nvPr/>
            </p:nvSpPr>
            <p:spPr>
              <a:xfrm>
                <a:off x="-1696249" y="1371383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8"/>
              <p:cNvSpPr/>
              <p:nvPr/>
            </p:nvSpPr>
            <p:spPr>
              <a:xfrm>
                <a:off x="-2055878" y="1360676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8"/>
              <p:cNvSpPr/>
              <p:nvPr/>
            </p:nvSpPr>
            <p:spPr>
              <a:xfrm>
                <a:off x="-2415521" y="1349970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8"/>
              <p:cNvSpPr/>
              <p:nvPr/>
            </p:nvSpPr>
            <p:spPr>
              <a:xfrm>
                <a:off x="-2775165" y="1339264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5" name="Google Shape;705;p8"/>
            <p:cNvGrpSpPr/>
            <p:nvPr/>
          </p:nvGrpSpPr>
          <p:grpSpPr>
            <a:xfrm rot="912051">
              <a:off x="-1026367" y="462124"/>
              <a:ext cx="2404672" cy="367521"/>
              <a:chOff x="-2979402" y="839355"/>
              <a:chExt cx="4809406" cy="735091"/>
            </a:xfrm>
          </p:grpSpPr>
          <p:sp>
            <p:nvSpPr>
              <p:cNvPr id="706" name="Google Shape;706;p8"/>
              <p:cNvSpPr/>
              <p:nvPr/>
            </p:nvSpPr>
            <p:spPr>
              <a:xfrm>
                <a:off x="1337778" y="962762"/>
                <a:ext cx="492226" cy="611684"/>
              </a:xfrm>
              <a:custGeom>
                <a:rect b="b" l="l" r="r" t="t"/>
                <a:pathLst>
                  <a:path extrusionOk="0" h="611684" w="492226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5" y="28114"/>
                    </a:cubicBezTo>
                    <a:cubicBezTo>
                      <a:pt x="-8360" y="111414"/>
                      <a:pt x="-41990" y="332183"/>
                      <a:pt x="52787" y="473247"/>
                    </a:cubicBezTo>
                    <a:cubicBezTo>
                      <a:pt x="105579" y="551847"/>
                      <a:pt x="193433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7" y="190917"/>
                      <a:pt x="424454" y="257660"/>
                    </a:cubicBezTo>
                    <a:cubicBezTo>
                      <a:pt x="425574" y="292657"/>
                      <a:pt x="481043" y="303721"/>
                      <a:pt x="488213" y="266296"/>
                    </a:cubicBezTo>
                    <a:cubicBezTo>
                      <a:pt x="505277" y="177036"/>
                      <a:pt x="466950" y="89986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8"/>
              <p:cNvSpPr/>
              <p:nvPr/>
            </p:nvSpPr>
            <p:spPr>
              <a:xfrm>
                <a:off x="978010" y="952476"/>
                <a:ext cx="492226" cy="611684"/>
              </a:xfrm>
              <a:custGeom>
                <a:rect b="b" l="l" r="r" t="t"/>
                <a:pathLst>
                  <a:path extrusionOk="0" h="611684" w="492226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5" y="28114"/>
                    </a:cubicBezTo>
                    <a:cubicBezTo>
                      <a:pt x="-8360" y="111414"/>
                      <a:pt x="-41990" y="332183"/>
                      <a:pt x="52787" y="473247"/>
                    </a:cubicBezTo>
                    <a:cubicBezTo>
                      <a:pt x="105579" y="551847"/>
                      <a:pt x="193433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7" y="190917"/>
                      <a:pt x="424454" y="257660"/>
                    </a:cubicBezTo>
                    <a:cubicBezTo>
                      <a:pt x="425574" y="292657"/>
                      <a:pt x="481043" y="303721"/>
                      <a:pt x="488213" y="266296"/>
                    </a:cubicBezTo>
                    <a:cubicBezTo>
                      <a:pt x="505277" y="177036"/>
                      <a:pt x="466950" y="90002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8"/>
              <p:cNvSpPr/>
              <p:nvPr/>
            </p:nvSpPr>
            <p:spPr>
              <a:xfrm>
                <a:off x="618242" y="942190"/>
                <a:ext cx="492227" cy="611684"/>
              </a:xfrm>
              <a:custGeom>
                <a:rect b="b" l="l" r="r" t="t"/>
                <a:pathLst>
                  <a:path extrusionOk="0" h="611684" w="492227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6" y="28114"/>
                    </a:cubicBezTo>
                    <a:cubicBezTo>
                      <a:pt x="-8360" y="111414"/>
                      <a:pt x="-41989" y="332183"/>
                      <a:pt x="52786" y="473247"/>
                    </a:cubicBezTo>
                    <a:cubicBezTo>
                      <a:pt x="105580" y="551847"/>
                      <a:pt x="193434" y="604709"/>
                      <a:pt x="288193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3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8" y="190917"/>
                      <a:pt x="424454" y="257660"/>
                    </a:cubicBezTo>
                    <a:cubicBezTo>
                      <a:pt x="425574" y="292657"/>
                      <a:pt x="481043" y="303721"/>
                      <a:pt x="488213" y="266296"/>
                    </a:cubicBezTo>
                    <a:cubicBezTo>
                      <a:pt x="505277" y="177052"/>
                      <a:pt x="466966" y="90002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8"/>
              <p:cNvSpPr/>
              <p:nvPr/>
            </p:nvSpPr>
            <p:spPr>
              <a:xfrm>
                <a:off x="258473" y="931904"/>
                <a:ext cx="492233" cy="611684"/>
              </a:xfrm>
              <a:custGeom>
                <a:rect b="b" l="l" r="r" t="t"/>
                <a:pathLst>
                  <a:path extrusionOk="0" h="611684" w="492233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5" y="28114"/>
                    </a:cubicBezTo>
                    <a:cubicBezTo>
                      <a:pt x="-8360" y="111414"/>
                      <a:pt x="-41989" y="332183"/>
                      <a:pt x="52786" y="473247"/>
                    </a:cubicBezTo>
                    <a:cubicBezTo>
                      <a:pt x="105580" y="551847"/>
                      <a:pt x="193433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8" y="190917"/>
                      <a:pt x="424454" y="257660"/>
                    </a:cubicBezTo>
                    <a:cubicBezTo>
                      <a:pt x="425574" y="292657"/>
                      <a:pt x="481043" y="303721"/>
                      <a:pt x="488213" y="266296"/>
                    </a:cubicBezTo>
                    <a:cubicBezTo>
                      <a:pt x="505293" y="177052"/>
                      <a:pt x="466966" y="90002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8"/>
              <p:cNvSpPr/>
              <p:nvPr/>
            </p:nvSpPr>
            <p:spPr>
              <a:xfrm>
                <a:off x="-101279" y="921618"/>
                <a:ext cx="492226" cy="611684"/>
              </a:xfrm>
              <a:custGeom>
                <a:rect b="b" l="l" r="r" t="t"/>
                <a:pathLst>
                  <a:path extrusionOk="0" h="611684" w="492226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6" y="28114"/>
                    </a:cubicBezTo>
                    <a:cubicBezTo>
                      <a:pt x="-8360" y="111414"/>
                      <a:pt x="-41989" y="332183"/>
                      <a:pt x="52786" y="473247"/>
                    </a:cubicBezTo>
                    <a:cubicBezTo>
                      <a:pt x="105580" y="551847"/>
                      <a:pt x="193434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20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8" y="190917"/>
                      <a:pt x="424454" y="257660"/>
                    </a:cubicBezTo>
                    <a:cubicBezTo>
                      <a:pt x="425574" y="292657"/>
                      <a:pt x="481043" y="303721"/>
                      <a:pt x="488214" y="266296"/>
                    </a:cubicBezTo>
                    <a:cubicBezTo>
                      <a:pt x="505277" y="177052"/>
                      <a:pt x="466950" y="90002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8"/>
              <p:cNvSpPr/>
              <p:nvPr/>
            </p:nvSpPr>
            <p:spPr>
              <a:xfrm>
                <a:off x="-461047" y="911332"/>
                <a:ext cx="492226" cy="611684"/>
              </a:xfrm>
              <a:custGeom>
                <a:rect b="b" l="l" r="r" t="t"/>
                <a:pathLst>
                  <a:path extrusionOk="0" h="611684" w="492226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6" y="28114"/>
                    </a:cubicBezTo>
                    <a:cubicBezTo>
                      <a:pt x="-8360" y="111414"/>
                      <a:pt x="-41989" y="332183"/>
                      <a:pt x="52786" y="473247"/>
                    </a:cubicBezTo>
                    <a:cubicBezTo>
                      <a:pt x="105580" y="551847"/>
                      <a:pt x="193434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8" y="190917"/>
                      <a:pt x="424454" y="257660"/>
                    </a:cubicBezTo>
                    <a:cubicBezTo>
                      <a:pt x="425574" y="292657"/>
                      <a:pt x="481043" y="303721"/>
                      <a:pt x="488213" y="266296"/>
                    </a:cubicBezTo>
                    <a:cubicBezTo>
                      <a:pt x="505277" y="177052"/>
                      <a:pt x="466950" y="90002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8"/>
              <p:cNvSpPr/>
              <p:nvPr/>
            </p:nvSpPr>
            <p:spPr>
              <a:xfrm>
                <a:off x="-820815" y="901061"/>
                <a:ext cx="492226" cy="611684"/>
              </a:xfrm>
              <a:custGeom>
                <a:rect b="b" l="l" r="r" t="t"/>
                <a:pathLst>
                  <a:path extrusionOk="0" h="611684" w="492226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5" y="28114"/>
                    </a:cubicBezTo>
                    <a:cubicBezTo>
                      <a:pt x="-8360" y="111414"/>
                      <a:pt x="-41989" y="332183"/>
                      <a:pt x="52786" y="473247"/>
                    </a:cubicBezTo>
                    <a:cubicBezTo>
                      <a:pt x="105580" y="551847"/>
                      <a:pt x="193434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8" y="190917"/>
                      <a:pt x="424454" y="257660"/>
                    </a:cubicBezTo>
                    <a:cubicBezTo>
                      <a:pt x="425574" y="292657"/>
                      <a:pt x="481043" y="303721"/>
                      <a:pt x="488213" y="266296"/>
                    </a:cubicBezTo>
                    <a:cubicBezTo>
                      <a:pt x="505277" y="177036"/>
                      <a:pt x="466950" y="89986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8"/>
              <p:cNvSpPr/>
              <p:nvPr/>
            </p:nvSpPr>
            <p:spPr>
              <a:xfrm>
                <a:off x="-1180583" y="890775"/>
                <a:ext cx="492233" cy="611684"/>
              </a:xfrm>
              <a:custGeom>
                <a:rect b="b" l="l" r="r" t="t"/>
                <a:pathLst>
                  <a:path extrusionOk="0" h="611684" w="492233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5" y="28114"/>
                    </a:cubicBezTo>
                    <a:cubicBezTo>
                      <a:pt x="-8360" y="111414"/>
                      <a:pt x="-41989" y="332183"/>
                      <a:pt x="52786" y="473247"/>
                    </a:cubicBezTo>
                    <a:cubicBezTo>
                      <a:pt x="105580" y="551847"/>
                      <a:pt x="193433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8" y="190917"/>
                      <a:pt x="424454" y="257660"/>
                    </a:cubicBezTo>
                    <a:cubicBezTo>
                      <a:pt x="425574" y="292657"/>
                      <a:pt x="481043" y="303721"/>
                      <a:pt x="488213" y="266296"/>
                    </a:cubicBezTo>
                    <a:cubicBezTo>
                      <a:pt x="505293" y="177036"/>
                      <a:pt x="466966" y="90002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8"/>
              <p:cNvSpPr/>
              <p:nvPr/>
            </p:nvSpPr>
            <p:spPr>
              <a:xfrm>
                <a:off x="-1540341" y="880489"/>
                <a:ext cx="492222" cy="611700"/>
              </a:xfrm>
              <a:custGeom>
                <a:rect b="b" l="l" r="r" t="t"/>
                <a:pathLst>
                  <a:path extrusionOk="0" h="611700" w="492222">
                    <a:moveTo>
                      <a:pt x="391840" y="39303"/>
                    </a:moveTo>
                    <a:cubicBezTo>
                      <a:pt x="319790" y="-9326"/>
                      <a:pt x="223428" y="-12563"/>
                      <a:pt x="147364" y="28114"/>
                    </a:cubicBezTo>
                    <a:cubicBezTo>
                      <a:pt x="-8355" y="111414"/>
                      <a:pt x="-41985" y="332183"/>
                      <a:pt x="52775" y="473262"/>
                    </a:cubicBezTo>
                    <a:cubicBezTo>
                      <a:pt x="105569" y="551863"/>
                      <a:pt x="193423" y="604725"/>
                      <a:pt x="288183" y="611618"/>
                    </a:cubicBezTo>
                    <a:cubicBezTo>
                      <a:pt x="309602" y="613175"/>
                      <a:pt x="327894" y="592244"/>
                      <a:pt x="327894" y="571890"/>
                    </a:cubicBezTo>
                    <a:cubicBezTo>
                      <a:pt x="327894" y="548751"/>
                      <a:pt x="309633" y="534154"/>
                      <a:pt x="288183" y="532162"/>
                    </a:cubicBezTo>
                    <a:cubicBezTo>
                      <a:pt x="159808" y="520227"/>
                      <a:pt x="62746" y="400357"/>
                      <a:pt x="81070" y="271354"/>
                    </a:cubicBezTo>
                    <a:cubicBezTo>
                      <a:pt x="97138" y="158223"/>
                      <a:pt x="200609" y="49262"/>
                      <a:pt x="321268" y="96958"/>
                    </a:cubicBezTo>
                    <a:cubicBezTo>
                      <a:pt x="385354" y="122292"/>
                      <a:pt x="422297" y="190933"/>
                      <a:pt x="424443" y="257675"/>
                    </a:cubicBezTo>
                    <a:cubicBezTo>
                      <a:pt x="425563" y="292673"/>
                      <a:pt x="481032" y="303737"/>
                      <a:pt x="488203" y="266312"/>
                    </a:cubicBezTo>
                    <a:cubicBezTo>
                      <a:pt x="505282" y="177052"/>
                      <a:pt x="466955" y="90002"/>
                      <a:pt x="391840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8"/>
              <p:cNvSpPr/>
              <p:nvPr/>
            </p:nvSpPr>
            <p:spPr>
              <a:xfrm>
                <a:off x="-1900104" y="870206"/>
                <a:ext cx="492226" cy="611697"/>
              </a:xfrm>
              <a:custGeom>
                <a:rect b="b" l="l" r="r" t="t"/>
                <a:pathLst>
                  <a:path extrusionOk="0" h="611697" w="492226">
                    <a:moveTo>
                      <a:pt x="391851" y="39300"/>
                    </a:moveTo>
                    <a:cubicBezTo>
                      <a:pt x="319801" y="-9329"/>
                      <a:pt x="223439" y="-12566"/>
                      <a:pt x="147375" y="28127"/>
                    </a:cubicBezTo>
                    <a:cubicBezTo>
                      <a:pt x="-8360" y="111427"/>
                      <a:pt x="-41989" y="332196"/>
                      <a:pt x="52786" y="473260"/>
                    </a:cubicBezTo>
                    <a:cubicBezTo>
                      <a:pt x="105580" y="551860"/>
                      <a:pt x="193433" y="604722"/>
                      <a:pt x="288194" y="611616"/>
                    </a:cubicBezTo>
                    <a:cubicBezTo>
                      <a:pt x="309613" y="613172"/>
                      <a:pt x="327905" y="592242"/>
                      <a:pt x="327905" y="571888"/>
                    </a:cubicBezTo>
                    <a:cubicBezTo>
                      <a:pt x="327905" y="548748"/>
                      <a:pt x="309644" y="534151"/>
                      <a:pt x="288194" y="532160"/>
                    </a:cubicBezTo>
                    <a:cubicBezTo>
                      <a:pt x="159819" y="520224"/>
                      <a:pt x="62757" y="400355"/>
                      <a:pt x="81081" y="271351"/>
                    </a:cubicBezTo>
                    <a:cubicBezTo>
                      <a:pt x="97149" y="158220"/>
                      <a:pt x="200620" y="49260"/>
                      <a:pt x="321279" y="96955"/>
                    </a:cubicBezTo>
                    <a:cubicBezTo>
                      <a:pt x="385365" y="122289"/>
                      <a:pt x="422308" y="190930"/>
                      <a:pt x="424454" y="257673"/>
                    </a:cubicBezTo>
                    <a:cubicBezTo>
                      <a:pt x="425574" y="292670"/>
                      <a:pt x="481043" y="303734"/>
                      <a:pt x="488214" y="266309"/>
                    </a:cubicBezTo>
                    <a:cubicBezTo>
                      <a:pt x="505277" y="177049"/>
                      <a:pt x="466950" y="89999"/>
                      <a:pt x="391851" y="393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8"/>
              <p:cNvSpPr/>
              <p:nvPr/>
            </p:nvSpPr>
            <p:spPr>
              <a:xfrm>
                <a:off x="-2259873" y="859917"/>
                <a:ext cx="492226" cy="611684"/>
              </a:xfrm>
              <a:custGeom>
                <a:rect b="b" l="l" r="r" t="t"/>
                <a:pathLst>
                  <a:path extrusionOk="0" h="611684" w="492226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5" y="28114"/>
                    </a:cubicBezTo>
                    <a:cubicBezTo>
                      <a:pt x="-8360" y="111414"/>
                      <a:pt x="-41989" y="332183"/>
                      <a:pt x="52786" y="473247"/>
                    </a:cubicBezTo>
                    <a:cubicBezTo>
                      <a:pt x="105580" y="551847"/>
                      <a:pt x="193433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8" y="190917"/>
                      <a:pt x="424454" y="257660"/>
                    </a:cubicBezTo>
                    <a:cubicBezTo>
                      <a:pt x="425574" y="292657"/>
                      <a:pt x="481043" y="303721"/>
                      <a:pt x="488214" y="266296"/>
                    </a:cubicBezTo>
                    <a:cubicBezTo>
                      <a:pt x="505277" y="177052"/>
                      <a:pt x="466950" y="90002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8"/>
              <p:cNvSpPr/>
              <p:nvPr/>
            </p:nvSpPr>
            <p:spPr>
              <a:xfrm>
                <a:off x="-2619625" y="849640"/>
                <a:ext cx="492226" cy="611691"/>
              </a:xfrm>
              <a:custGeom>
                <a:rect b="b" l="l" r="r" t="t"/>
                <a:pathLst>
                  <a:path extrusionOk="0" h="611691" w="492226">
                    <a:moveTo>
                      <a:pt x="391836" y="39294"/>
                    </a:moveTo>
                    <a:cubicBezTo>
                      <a:pt x="319786" y="-9335"/>
                      <a:pt x="223439" y="-12556"/>
                      <a:pt x="147375" y="28121"/>
                    </a:cubicBezTo>
                    <a:cubicBezTo>
                      <a:pt x="-8360" y="111421"/>
                      <a:pt x="-41989" y="332190"/>
                      <a:pt x="52786" y="473254"/>
                    </a:cubicBezTo>
                    <a:cubicBezTo>
                      <a:pt x="105580" y="551854"/>
                      <a:pt x="193433" y="604716"/>
                      <a:pt x="288194" y="611610"/>
                    </a:cubicBezTo>
                    <a:cubicBezTo>
                      <a:pt x="309613" y="613166"/>
                      <a:pt x="327905" y="592236"/>
                      <a:pt x="327905" y="571881"/>
                    </a:cubicBezTo>
                    <a:cubicBezTo>
                      <a:pt x="327905" y="548742"/>
                      <a:pt x="309644" y="534145"/>
                      <a:pt x="288194" y="532153"/>
                    </a:cubicBezTo>
                    <a:cubicBezTo>
                      <a:pt x="159819" y="520218"/>
                      <a:pt x="62757" y="400349"/>
                      <a:pt x="81081" y="271345"/>
                    </a:cubicBezTo>
                    <a:cubicBezTo>
                      <a:pt x="97149" y="158214"/>
                      <a:pt x="200620" y="49253"/>
                      <a:pt x="321279" y="96949"/>
                    </a:cubicBezTo>
                    <a:cubicBezTo>
                      <a:pt x="385365" y="122283"/>
                      <a:pt x="422308" y="190924"/>
                      <a:pt x="424454" y="257667"/>
                    </a:cubicBezTo>
                    <a:cubicBezTo>
                      <a:pt x="425574" y="292664"/>
                      <a:pt x="481043" y="303728"/>
                      <a:pt x="488214" y="266303"/>
                    </a:cubicBezTo>
                    <a:cubicBezTo>
                      <a:pt x="505277" y="177043"/>
                      <a:pt x="466950" y="89993"/>
                      <a:pt x="391836" y="392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8"/>
              <p:cNvSpPr/>
              <p:nvPr/>
            </p:nvSpPr>
            <p:spPr>
              <a:xfrm>
                <a:off x="-2979402" y="839355"/>
                <a:ext cx="492225" cy="611689"/>
              </a:xfrm>
              <a:custGeom>
                <a:rect b="b" l="l" r="r" t="t"/>
                <a:pathLst>
                  <a:path extrusionOk="0" h="611689" w="492225">
                    <a:moveTo>
                      <a:pt x="391844" y="39308"/>
                    </a:moveTo>
                    <a:cubicBezTo>
                      <a:pt x="319793" y="-9337"/>
                      <a:pt x="223447" y="-12558"/>
                      <a:pt x="147383" y="28120"/>
                    </a:cubicBezTo>
                    <a:cubicBezTo>
                      <a:pt x="-8367" y="111419"/>
                      <a:pt x="-41981" y="332188"/>
                      <a:pt x="52779" y="473252"/>
                    </a:cubicBezTo>
                    <a:cubicBezTo>
                      <a:pt x="105572" y="551853"/>
                      <a:pt x="193426" y="604714"/>
                      <a:pt x="288186" y="611608"/>
                    </a:cubicBezTo>
                    <a:cubicBezTo>
                      <a:pt x="309605" y="613164"/>
                      <a:pt x="327898" y="592234"/>
                      <a:pt x="327898" y="571880"/>
                    </a:cubicBezTo>
                    <a:cubicBezTo>
                      <a:pt x="327898" y="548740"/>
                      <a:pt x="309636" y="534144"/>
                      <a:pt x="288186" y="532152"/>
                    </a:cubicBezTo>
                    <a:cubicBezTo>
                      <a:pt x="159812" y="520216"/>
                      <a:pt x="62749" y="400347"/>
                      <a:pt x="81073" y="271344"/>
                    </a:cubicBezTo>
                    <a:cubicBezTo>
                      <a:pt x="97141" y="158212"/>
                      <a:pt x="200612" y="49252"/>
                      <a:pt x="321271" y="96947"/>
                    </a:cubicBezTo>
                    <a:cubicBezTo>
                      <a:pt x="385357" y="122281"/>
                      <a:pt x="422300" y="190922"/>
                      <a:pt x="424447" y="257665"/>
                    </a:cubicBezTo>
                    <a:cubicBezTo>
                      <a:pt x="425566" y="292663"/>
                      <a:pt x="481035" y="303727"/>
                      <a:pt x="488206" y="266302"/>
                    </a:cubicBezTo>
                    <a:cubicBezTo>
                      <a:pt x="505285" y="177042"/>
                      <a:pt x="466958" y="89991"/>
                      <a:pt x="391844" y="393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19" name="Google Shape;719;p8"/>
          <p:cNvGrpSpPr/>
          <p:nvPr/>
        </p:nvGrpSpPr>
        <p:grpSpPr>
          <a:xfrm rot="-409338">
            <a:off x="119250" y="2407557"/>
            <a:ext cx="984885" cy="3455590"/>
            <a:chOff x="237346" y="4814658"/>
            <a:chExt cx="1969610" cy="6910455"/>
          </a:xfrm>
        </p:grpSpPr>
        <p:sp>
          <p:nvSpPr>
            <p:cNvPr id="720" name="Google Shape;720;p8"/>
            <p:cNvSpPr/>
            <p:nvPr/>
          </p:nvSpPr>
          <p:spPr>
            <a:xfrm>
              <a:off x="307542" y="5202239"/>
              <a:ext cx="589510" cy="174429"/>
            </a:xfrm>
            <a:custGeom>
              <a:rect b="b" l="l" r="r" t="t"/>
              <a:pathLst>
                <a:path extrusionOk="0" h="174429" w="589510">
                  <a:moveTo>
                    <a:pt x="587028" y="12559"/>
                  </a:moveTo>
                  <a:cubicBezTo>
                    <a:pt x="587828" y="16110"/>
                    <a:pt x="588710" y="19662"/>
                    <a:pt x="589511" y="23214"/>
                  </a:cubicBezTo>
                  <a:lnTo>
                    <a:pt x="589428" y="23214"/>
                  </a:lnTo>
                  <a:cubicBezTo>
                    <a:pt x="589248" y="23214"/>
                    <a:pt x="588986" y="23214"/>
                    <a:pt x="588807" y="23297"/>
                  </a:cubicBezTo>
                  <a:cubicBezTo>
                    <a:pt x="588724" y="23297"/>
                    <a:pt x="588628" y="23297"/>
                    <a:pt x="588545" y="23297"/>
                  </a:cubicBezTo>
                  <a:cubicBezTo>
                    <a:pt x="588186" y="23297"/>
                    <a:pt x="587841" y="23297"/>
                    <a:pt x="587483" y="23380"/>
                  </a:cubicBezTo>
                  <a:cubicBezTo>
                    <a:pt x="581634" y="23823"/>
                    <a:pt x="575702" y="24362"/>
                    <a:pt x="569771" y="24984"/>
                  </a:cubicBezTo>
                  <a:cubicBezTo>
                    <a:pt x="569591" y="24984"/>
                    <a:pt x="569412" y="24984"/>
                    <a:pt x="569233" y="24984"/>
                  </a:cubicBezTo>
                  <a:cubicBezTo>
                    <a:pt x="568791" y="25066"/>
                    <a:pt x="568253" y="25066"/>
                    <a:pt x="567812" y="25163"/>
                  </a:cubicBezTo>
                  <a:cubicBezTo>
                    <a:pt x="566929" y="25246"/>
                    <a:pt x="566129" y="25343"/>
                    <a:pt x="565246" y="25426"/>
                  </a:cubicBezTo>
                  <a:cubicBezTo>
                    <a:pt x="560018" y="24804"/>
                    <a:pt x="554707" y="24279"/>
                    <a:pt x="549479" y="23823"/>
                  </a:cubicBezTo>
                  <a:cubicBezTo>
                    <a:pt x="542306" y="23201"/>
                    <a:pt x="535132" y="22579"/>
                    <a:pt x="528042" y="22053"/>
                  </a:cubicBezTo>
                  <a:cubicBezTo>
                    <a:pt x="527683" y="22053"/>
                    <a:pt x="527421" y="22053"/>
                    <a:pt x="527159" y="21971"/>
                  </a:cubicBezTo>
                  <a:cubicBezTo>
                    <a:pt x="520248" y="21528"/>
                    <a:pt x="513337" y="21169"/>
                    <a:pt x="506522" y="20823"/>
                  </a:cubicBezTo>
                  <a:cubicBezTo>
                    <a:pt x="492080" y="20119"/>
                    <a:pt x="477733" y="19759"/>
                    <a:pt x="463304" y="19759"/>
                  </a:cubicBezTo>
                  <a:cubicBezTo>
                    <a:pt x="451261" y="19759"/>
                    <a:pt x="439302" y="20022"/>
                    <a:pt x="427259" y="20464"/>
                  </a:cubicBezTo>
                  <a:cubicBezTo>
                    <a:pt x="415396" y="21003"/>
                    <a:pt x="403518" y="21708"/>
                    <a:pt x="391655" y="22689"/>
                  </a:cubicBezTo>
                  <a:cubicBezTo>
                    <a:pt x="379695" y="23753"/>
                    <a:pt x="367735" y="24997"/>
                    <a:pt x="355872" y="26421"/>
                  </a:cubicBezTo>
                  <a:cubicBezTo>
                    <a:pt x="338160" y="28729"/>
                    <a:pt x="320530" y="31479"/>
                    <a:pt x="303080" y="34935"/>
                  </a:cubicBezTo>
                  <a:cubicBezTo>
                    <a:pt x="291382" y="37243"/>
                    <a:pt x="279698" y="39813"/>
                    <a:pt x="268180" y="42564"/>
                  </a:cubicBezTo>
                  <a:cubicBezTo>
                    <a:pt x="256662" y="45397"/>
                    <a:pt x="245240" y="48507"/>
                    <a:pt x="233901" y="51879"/>
                  </a:cubicBezTo>
                  <a:lnTo>
                    <a:pt x="233818" y="51879"/>
                  </a:lnTo>
                  <a:cubicBezTo>
                    <a:pt x="222479" y="55334"/>
                    <a:pt x="211236" y="58983"/>
                    <a:pt x="200076" y="62880"/>
                  </a:cubicBezTo>
                  <a:cubicBezTo>
                    <a:pt x="194489" y="64829"/>
                    <a:pt x="188917" y="66875"/>
                    <a:pt x="183426" y="69003"/>
                  </a:cubicBezTo>
                  <a:cubicBezTo>
                    <a:pt x="122841" y="92167"/>
                    <a:pt x="65538" y="124024"/>
                    <a:pt x="13726" y="165459"/>
                  </a:cubicBezTo>
                  <a:cubicBezTo>
                    <a:pt x="9918" y="168293"/>
                    <a:pt x="6194" y="171319"/>
                    <a:pt x="2566" y="174429"/>
                  </a:cubicBezTo>
                  <a:cubicBezTo>
                    <a:pt x="1683" y="170877"/>
                    <a:pt x="800" y="167242"/>
                    <a:pt x="0" y="163690"/>
                  </a:cubicBezTo>
                  <a:cubicBezTo>
                    <a:pt x="14526" y="149317"/>
                    <a:pt x="30293" y="136352"/>
                    <a:pt x="46501" y="124024"/>
                  </a:cubicBezTo>
                  <a:cubicBezTo>
                    <a:pt x="195386" y="23297"/>
                    <a:pt x="386261" y="-19824"/>
                    <a:pt x="564211" y="8564"/>
                  </a:cubicBezTo>
                  <a:cubicBezTo>
                    <a:pt x="565011" y="7680"/>
                    <a:pt x="565715" y="6961"/>
                    <a:pt x="566432" y="6339"/>
                  </a:cubicBezTo>
                  <a:cubicBezTo>
                    <a:pt x="567232" y="3948"/>
                    <a:pt x="568915" y="1903"/>
                    <a:pt x="572185" y="576"/>
                  </a:cubicBezTo>
                  <a:cubicBezTo>
                    <a:pt x="581041" y="-1649"/>
                    <a:pt x="584324" y="4833"/>
                    <a:pt x="586269" y="12379"/>
                  </a:cubicBezTo>
                  <a:cubicBezTo>
                    <a:pt x="586503" y="12462"/>
                    <a:pt x="586765" y="12462"/>
                    <a:pt x="587028" y="12559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812878" y="4893392"/>
              <a:ext cx="41" cy="82"/>
            </a:xfrm>
            <a:custGeom>
              <a:rect b="b" l="l" r="r" t="t"/>
              <a:pathLst>
                <a:path extrusionOk="0" h="82" w="41">
                  <a:moveTo>
                    <a:pt x="0" y="0"/>
                  </a:moveTo>
                  <a:cubicBezTo>
                    <a:pt x="41" y="0"/>
                    <a:pt x="41" y="14"/>
                    <a:pt x="41" y="83"/>
                  </a:cubicBezTo>
                  <a:cubicBezTo>
                    <a:pt x="28" y="55"/>
                    <a:pt x="14" y="28"/>
                    <a:pt x="0" y="0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237742" y="5036536"/>
              <a:ext cx="84" cy="981"/>
            </a:xfrm>
            <a:custGeom>
              <a:rect b="b" l="l" r="r" t="t"/>
              <a:pathLst>
                <a:path extrusionOk="0" h="981" w="84">
                  <a:moveTo>
                    <a:pt x="0" y="0"/>
                  </a:moveTo>
                  <a:cubicBezTo>
                    <a:pt x="83" y="359"/>
                    <a:pt x="83" y="705"/>
                    <a:pt x="83" y="981"/>
                  </a:cubicBezTo>
                  <a:cubicBezTo>
                    <a:pt x="97" y="705"/>
                    <a:pt x="0" y="359"/>
                    <a:pt x="0" y="0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1664458" y="10790045"/>
              <a:ext cx="542498" cy="610732"/>
            </a:xfrm>
            <a:custGeom>
              <a:rect b="b" l="l" r="r" t="t"/>
              <a:pathLst>
                <a:path extrusionOk="0" h="610732" w="542498">
                  <a:moveTo>
                    <a:pt x="542499" y="94770"/>
                  </a:moveTo>
                  <a:cubicBezTo>
                    <a:pt x="542499" y="96636"/>
                    <a:pt x="542416" y="98502"/>
                    <a:pt x="542416" y="100367"/>
                  </a:cubicBezTo>
                  <a:cubicBezTo>
                    <a:pt x="540733" y="112793"/>
                    <a:pt x="539409" y="125121"/>
                    <a:pt x="538788" y="137463"/>
                  </a:cubicBezTo>
                  <a:cubicBezTo>
                    <a:pt x="527449" y="275810"/>
                    <a:pt x="516110" y="413978"/>
                    <a:pt x="504508" y="552160"/>
                  </a:cubicBezTo>
                  <a:cubicBezTo>
                    <a:pt x="423548" y="562981"/>
                    <a:pt x="341540" y="577093"/>
                    <a:pt x="268815" y="610733"/>
                  </a:cubicBezTo>
                  <a:cubicBezTo>
                    <a:pt x="177757" y="455883"/>
                    <a:pt x="82905" y="303065"/>
                    <a:pt x="0" y="144208"/>
                  </a:cubicBezTo>
                  <a:cubicBezTo>
                    <a:pt x="23561" y="112530"/>
                    <a:pt x="46060" y="80493"/>
                    <a:pt x="71387" y="49258"/>
                  </a:cubicBezTo>
                  <a:cubicBezTo>
                    <a:pt x="145174" y="87417"/>
                    <a:pt x="170321" y="162410"/>
                    <a:pt x="207346" y="34884"/>
                  </a:cubicBezTo>
                  <a:cubicBezTo>
                    <a:pt x="252965" y="46328"/>
                    <a:pt x="292555" y="76416"/>
                    <a:pt x="338960" y="82539"/>
                  </a:cubicBezTo>
                  <a:cubicBezTo>
                    <a:pt x="368811" y="74025"/>
                    <a:pt x="372439" y="36211"/>
                    <a:pt x="381295" y="10919"/>
                  </a:cubicBezTo>
                  <a:cubicBezTo>
                    <a:pt x="438419" y="48539"/>
                    <a:pt x="477568" y="89809"/>
                    <a:pt x="512909" y="0"/>
                  </a:cubicBezTo>
                  <a:cubicBezTo>
                    <a:pt x="522924" y="5321"/>
                    <a:pt x="532746" y="11098"/>
                    <a:pt x="542223" y="17304"/>
                  </a:cubicBezTo>
                  <a:cubicBezTo>
                    <a:pt x="541795" y="43121"/>
                    <a:pt x="542333" y="68939"/>
                    <a:pt x="542499" y="947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469518" y="5909679"/>
              <a:ext cx="1737355" cy="5024560"/>
            </a:xfrm>
            <a:custGeom>
              <a:rect b="b" l="l" r="r" t="t"/>
              <a:pathLst>
                <a:path extrusionOk="0" h="5024560" w="1737355">
                  <a:moveTo>
                    <a:pt x="1736997" y="4885329"/>
                  </a:moveTo>
                  <a:cubicBezTo>
                    <a:pt x="1737080" y="4886034"/>
                    <a:pt x="1737259" y="4886752"/>
                    <a:pt x="1737356" y="4887457"/>
                  </a:cubicBezTo>
                  <a:cubicBezTo>
                    <a:pt x="1737273" y="4890830"/>
                    <a:pt x="1737177" y="4894285"/>
                    <a:pt x="1737177" y="4897657"/>
                  </a:cubicBezTo>
                  <a:cubicBezTo>
                    <a:pt x="1727700" y="4891451"/>
                    <a:pt x="1717864" y="4885674"/>
                    <a:pt x="1707863" y="4880353"/>
                  </a:cubicBezTo>
                  <a:cubicBezTo>
                    <a:pt x="1672521" y="4970162"/>
                    <a:pt x="1633373" y="4928892"/>
                    <a:pt x="1576249" y="4891272"/>
                  </a:cubicBezTo>
                  <a:cubicBezTo>
                    <a:pt x="1567393" y="4916564"/>
                    <a:pt x="1563765" y="4954364"/>
                    <a:pt x="1533914" y="4962892"/>
                  </a:cubicBezTo>
                  <a:cubicBezTo>
                    <a:pt x="1487495" y="4956769"/>
                    <a:pt x="1447905" y="4926681"/>
                    <a:pt x="1402300" y="4915237"/>
                  </a:cubicBezTo>
                  <a:cubicBezTo>
                    <a:pt x="1365275" y="5042763"/>
                    <a:pt x="1340128" y="4967770"/>
                    <a:pt x="1266341" y="4929611"/>
                  </a:cubicBezTo>
                  <a:cubicBezTo>
                    <a:pt x="1241014" y="4960846"/>
                    <a:pt x="1218515" y="4992883"/>
                    <a:pt x="1194954" y="5024561"/>
                  </a:cubicBezTo>
                  <a:cubicBezTo>
                    <a:pt x="1192567" y="5020041"/>
                    <a:pt x="1190167" y="5015508"/>
                    <a:pt x="1187863" y="5010989"/>
                  </a:cubicBezTo>
                  <a:cubicBezTo>
                    <a:pt x="1183435" y="5002378"/>
                    <a:pt x="1179007" y="4993864"/>
                    <a:pt x="1174662" y="4985254"/>
                  </a:cubicBezTo>
                  <a:cubicBezTo>
                    <a:pt x="1174579" y="4984895"/>
                    <a:pt x="1174483" y="4984452"/>
                    <a:pt x="1174400" y="4984107"/>
                  </a:cubicBezTo>
                  <a:cubicBezTo>
                    <a:pt x="1173517" y="4980113"/>
                    <a:pt x="1172538" y="4976298"/>
                    <a:pt x="1171572" y="4972483"/>
                  </a:cubicBezTo>
                  <a:cubicBezTo>
                    <a:pt x="1170689" y="4965822"/>
                    <a:pt x="1168744" y="4959257"/>
                    <a:pt x="1167144" y="4952789"/>
                  </a:cubicBezTo>
                  <a:cubicBezTo>
                    <a:pt x="1165640" y="4946749"/>
                    <a:pt x="1164219" y="4940723"/>
                    <a:pt x="1162716" y="4934683"/>
                  </a:cubicBezTo>
                  <a:cubicBezTo>
                    <a:pt x="1159350" y="4921456"/>
                    <a:pt x="1156426" y="4907967"/>
                    <a:pt x="1152260" y="4895017"/>
                  </a:cubicBezTo>
                  <a:cubicBezTo>
                    <a:pt x="1152260" y="4895017"/>
                    <a:pt x="1152177" y="4895017"/>
                    <a:pt x="1152080" y="4895100"/>
                  </a:cubicBezTo>
                  <a:cubicBezTo>
                    <a:pt x="1151901" y="4894658"/>
                    <a:pt x="1151818" y="4894298"/>
                    <a:pt x="1151639" y="4893953"/>
                  </a:cubicBezTo>
                  <a:cubicBezTo>
                    <a:pt x="1146673" y="4874963"/>
                    <a:pt x="1141721" y="4855973"/>
                    <a:pt x="1136851" y="4836983"/>
                  </a:cubicBezTo>
                  <a:cubicBezTo>
                    <a:pt x="1121084" y="4774775"/>
                    <a:pt x="1105675" y="4712567"/>
                    <a:pt x="1090432" y="4650263"/>
                  </a:cubicBezTo>
                  <a:cubicBezTo>
                    <a:pt x="1061464" y="4532052"/>
                    <a:pt x="1033130" y="4413676"/>
                    <a:pt x="1004603" y="4295383"/>
                  </a:cubicBezTo>
                  <a:cubicBezTo>
                    <a:pt x="945617" y="4050725"/>
                    <a:pt x="886618" y="3805970"/>
                    <a:pt x="827632" y="3561312"/>
                  </a:cubicBezTo>
                  <a:cubicBezTo>
                    <a:pt x="768109" y="3314692"/>
                    <a:pt x="708682" y="3067988"/>
                    <a:pt x="649241" y="2821382"/>
                  </a:cubicBezTo>
                  <a:cubicBezTo>
                    <a:pt x="588752" y="2570767"/>
                    <a:pt x="528428" y="2320166"/>
                    <a:pt x="467925" y="2069469"/>
                  </a:cubicBezTo>
                  <a:cubicBezTo>
                    <a:pt x="409905" y="1829150"/>
                    <a:pt x="352079" y="1588846"/>
                    <a:pt x="294141" y="1348431"/>
                  </a:cubicBezTo>
                  <a:cubicBezTo>
                    <a:pt x="233473" y="1096849"/>
                    <a:pt x="172708" y="845350"/>
                    <a:pt x="112219" y="593768"/>
                  </a:cubicBezTo>
                  <a:cubicBezTo>
                    <a:pt x="74836" y="438642"/>
                    <a:pt x="37466" y="283350"/>
                    <a:pt x="0" y="128224"/>
                  </a:cubicBezTo>
                  <a:cubicBezTo>
                    <a:pt x="172280" y="16233"/>
                    <a:pt x="385641" y="-12169"/>
                    <a:pt x="589980" y="4333"/>
                  </a:cubicBezTo>
                  <a:cubicBezTo>
                    <a:pt x="630191" y="174980"/>
                    <a:pt x="670402" y="345461"/>
                    <a:pt x="710710" y="516108"/>
                  </a:cubicBezTo>
                  <a:cubicBezTo>
                    <a:pt x="768909" y="762811"/>
                    <a:pt x="826832" y="1009598"/>
                    <a:pt x="885197" y="1256301"/>
                  </a:cubicBezTo>
                  <a:cubicBezTo>
                    <a:pt x="945783" y="1512416"/>
                    <a:pt x="1005830" y="1768615"/>
                    <a:pt x="1066154" y="2024813"/>
                  </a:cubicBezTo>
                  <a:cubicBezTo>
                    <a:pt x="1124960" y="2274889"/>
                    <a:pt x="1183422" y="2525144"/>
                    <a:pt x="1242421" y="2775220"/>
                  </a:cubicBezTo>
                  <a:cubicBezTo>
                    <a:pt x="1302124" y="3028488"/>
                    <a:pt x="1361992" y="3281577"/>
                    <a:pt x="1421433" y="3534859"/>
                  </a:cubicBezTo>
                  <a:cubicBezTo>
                    <a:pt x="1451105" y="3661583"/>
                    <a:pt x="1480777" y="3788307"/>
                    <a:pt x="1510532" y="3914948"/>
                  </a:cubicBezTo>
                  <a:cubicBezTo>
                    <a:pt x="1539321" y="4037940"/>
                    <a:pt x="1568635" y="4160850"/>
                    <a:pt x="1597686" y="4283759"/>
                  </a:cubicBezTo>
                  <a:cubicBezTo>
                    <a:pt x="1623454" y="4392295"/>
                    <a:pt x="1649236" y="4500817"/>
                    <a:pt x="1674742" y="4609449"/>
                  </a:cubicBezTo>
                  <a:cubicBezTo>
                    <a:pt x="1687668" y="4664650"/>
                    <a:pt x="1700690" y="4719851"/>
                    <a:pt x="1713533" y="4775135"/>
                  </a:cubicBezTo>
                  <a:cubicBezTo>
                    <a:pt x="1718499" y="4796433"/>
                    <a:pt x="1723368" y="4817648"/>
                    <a:pt x="1728141" y="4838946"/>
                  </a:cubicBezTo>
                  <a:cubicBezTo>
                    <a:pt x="1728583" y="4841074"/>
                    <a:pt x="1729024" y="4843203"/>
                    <a:pt x="1729383" y="4845331"/>
                  </a:cubicBezTo>
                  <a:cubicBezTo>
                    <a:pt x="1730086" y="4848703"/>
                    <a:pt x="1730707" y="4851992"/>
                    <a:pt x="1731328" y="4855268"/>
                  </a:cubicBezTo>
                  <a:cubicBezTo>
                    <a:pt x="1733190" y="4865275"/>
                    <a:pt x="1735135" y="4875295"/>
                    <a:pt x="1736997" y="48853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310080" y="5222015"/>
              <a:ext cx="733180" cy="787733"/>
            </a:xfrm>
            <a:custGeom>
              <a:rect b="b" l="l" r="r" t="t"/>
              <a:pathLst>
                <a:path extrusionOk="0" h="787733" w="733180">
                  <a:moveTo>
                    <a:pt x="733181" y="622712"/>
                  </a:moveTo>
                  <a:cubicBezTo>
                    <a:pt x="656069" y="602672"/>
                    <a:pt x="575371" y="599631"/>
                    <a:pt x="496604" y="618290"/>
                  </a:cubicBezTo>
                  <a:cubicBezTo>
                    <a:pt x="374798" y="638883"/>
                    <a:pt x="228990" y="684768"/>
                    <a:pt x="152568" y="787734"/>
                  </a:cubicBezTo>
                  <a:cubicBezTo>
                    <a:pt x="148567" y="770872"/>
                    <a:pt x="144429" y="754011"/>
                    <a:pt x="140429" y="737149"/>
                  </a:cubicBezTo>
                  <a:cubicBezTo>
                    <a:pt x="138359" y="728304"/>
                    <a:pt x="136152" y="719735"/>
                    <a:pt x="134083" y="710890"/>
                  </a:cubicBezTo>
                  <a:cubicBezTo>
                    <a:pt x="130772" y="697345"/>
                    <a:pt x="127600" y="683939"/>
                    <a:pt x="124289" y="670533"/>
                  </a:cubicBezTo>
                  <a:cubicBezTo>
                    <a:pt x="114633" y="630176"/>
                    <a:pt x="104839" y="589818"/>
                    <a:pt x="95182" y="549323"/>
                  </a:cubicBezTo>
                  <a:cubicBezTo>
                    <a:pt x="67180" y="433642"/>
                    <a:pt x="39315" y="317961"/>
                    <a:pt x="11449" y="202280"/>
                  </a:cubicBezTo>
                  <a:cubicBezTo>
                    <a:pt x="11312" y="201727"/>
                    <a:pt x="11174" y="201174"/>
                    <a:pt x="11036" y="200621"/>
                  </a:cubicBezTo>
                  <a:cubicBezTo>
                    <a:pt x="7863" y="187768"/>
                    <a:pt x="4828" y="174914"/>
                    <a:pt x="1793" y="162061"/>
                  </a:cubicBezTo>
                  <a:cubicBezTo>
                    <a:pt x="1104" y="159573"/>
                    <a:pt x="552" y="157085"/>
                    <a:pt x="0" y="154598"/>
                  </a:cubicBezTo>
                  <a:cubicBezTo>
                    <a:pt x="3587" y="151557"/>
                    <a:pt x="7311" y="148517"/>
                    <a:pt x="11174" y="145752"/>
                  </a:cubicBezTo>
                  <a:cubicBezTo>
                    <a:pt x="165673" y="22055"/>
                    <a:pt x="368177" y="-15676"/>
                    <a:pt x="562680" y="5608"/>
                  </a:cubicBezTo>
                  <a:cubicBezTo>
                    <a:pt x="571233" y="6576"/>
                    <a:pt x="579647" y="7543"/>
                    <a:pt x="588200" y="8787"/>
                  </a:cubicBezTo>
                  <a:cubicBezTo>
                    <a:pt x="591097" y="20811"/>
                    <a:pt x="593994" y="32835"/>
                    <a:pt x="596753" y="44998"/>
                  </a:cubicBezTo>
                  <a:cubicBezTo>
                    <a:pt x="597304" y="47209"/>
                    <a:pt x="597856" y="49421"/>
                    <a:pt x="598408" y="51632"/>
                  </a:cubicBezTo>
                  <a:cubicBezTo>
                    <a:pt x="628066" y="177402"/>
                    <a:pt x="657587" y="303034"/>
                    <a:pt x="687383" y="428805"/>
                  </a:cubicBezTo>
                  <a:cubicBezTo>
                    <a:pt x="694280" y="458381"/>
                    <a:pt x="701315" y="487958"/>
                    <a:pt x="708213" y="517535"/>
                  </a:cubicBezTo>
                  <a:cubicBezTo>
                    <a:pt x="711385" y="530803"/>
                    <a:pt x="714558" y="543933"/>
                    <a:pt x="717593" y="557201"/>
                  </a:cubicBezTo>
                  <a:cubicBezTo>
                    <a:pt x="719248" y="564250"/>
                    <a:pt x="721042" y="571437"/>
                    <a:pt x="722697" y="578623"/>
                  </a:cubicBezTo>
                  <a:cubicBezTo>
                    <a:pt x="726146" y="593274"/>
                    <a:pt x="729594" y="608062"/>
                    <a:pt x="733181" y="6227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1933272" y="11342191"/>
              <a:ext cx="235693" cy="382922"/>
            </a:xfrm>
            <a:custGeom>
              <a:rect b="b" l="l" r="r" t="t"/>
              <a:pathLst>
                <a:path extrusionOk="0" h="382922" w="235693">
                  <a:moveTo>
                    <a:pt x="235694" y="0"/>
                  </a:moveTo>
                  <a:cubicBezTo>
                    <a:pt x="234894" y="9232"/>
                    <a:pt x="234094" y="18465"/>
                    <a:pt x="233307" y="27600"/>
                  </a:cubicBezTo>
                  <a:cubicBezTo>
                    <a:pt x="229141" y="77480"/>
                    <a:pt x="224893" y="127263"/>
                    <a:pt x="220644" y="177046"/>
                  </a:cubicBezTo>
                  <a:cubicBezTo>
                    <a:pt x="217016" y="225848"/>
                    <a:pt x="213995" y="274663"/>
                    <a:pt x="210105" y="323382"/>
                  </a:cubicBezTo>
                  <a:cubicBezTo>
                    <a:pt x="206298" y="343698"/>
                    <a:pt x="214092" y="382922"/>
                    <a:pt x="184778" y="382922"/>
                  </a:cubicBezTo>
                  <a:cubicBezTo>
                    <a:pt x="184337" y="382922"/>
                    <a:pt x="183799" y="382922"/>
                    <a:pt x="183357" y="382922"/>
                  </a:cubicBezTo>
                  <a:cubicBezTo>
                    <a:pt x="171218" y="380255"/>
                    <a:pt x="166707" y="371119"/>
                    <a:pt x="165728" y="359233"/>
                  </a:cubicBezTo>
                  <a:cubicBezTo>
                    <a:pt x="118785" y="264905"/>
                    <a:pt x="67055" y="173052"/>
                    <a:pt x="13822" y="81999"/>
                  </a:cubicBezTo>
                  <a:cubicBezTo>
                    <a:pt x="9215" y="74190"/>
                    <a:pt x="4607" y="66382"/>
                    <a:pt x="0" y="58573"/>
                  </a:cubicBezTo>
                  <a:cubicBezTo>
                    <a:pt x="72711" y="24933"/>
                    <a:pt x="154734" y="10822"/>
                    <a:pt x="235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889450" y="5984678"/>
              <a:ext cx="1168260" cy="4703921"/>
            </a:xfrm>
            <a:custGeom>
              <a:rect b="b" l="l" r="r" t="t"/>
              <a:pathLst>
                <a:path extrusionOk="0" h="4703921" w="1168260">
                  <a:moveTo>
                    <a:pt x="1167918" y="4687682"/>
                  </a:moveTo>
                  <a:cubicBezTo>
                    <a:pt x="1169684" y="4694869"/>
                    <a:pt x="1164373" y="4702235"/>
                    <a:pt x="1157379" y="4703659"/>
                  </a:cubicBezTo>
                  <a:cubicBezTo>
                    <a:pt x="1156496" y="4703839"/>
                    <a:pt x="1155614" y="4703922"/>
                    <a:pt x="1154717" y="4703922"/>
                  </a:cubicBezTo>
                  <a:cubicBezTo>
                    <a:pt x="1148344" y="4703922"/>
                    <a:pt x="1142936" y="4699306"/>
                    <a:pt x="1141433" y="4693003"/>
                  </a:cubicBezTo>
                  <a:cubicBezTo>
                    <a:pt x="1092186" y="4491563"/>
                    <a:pt x="1042940" y="4290109"/>
                    <a:pt x="993693" y="4088670"/>
                  </a:cubicBezTo>
                  <a:cubicBezTo>
                    <a:pt x="942584" y="3879145"/>
                    <a:pt x="891393" y="3669716"/>
                    <a:pt x="840201" y="3460191"/>
                  </a:cubicBezTo>
                  <a:cubicBezTo>
                    <a:pt x="791037" y="3258834"/>
                    <a:pt x="741791" y="3057477"/>
                    <a:pt x="692641" y="2856037"/>
                  </a:cubicBezTo>
                  <a:cubicBezTo>
                    <a:pt x="646760" y="2668252"/>
                    <a:pt x="600879" y="2480481"/>
                    <a:pt x="554998" y="2292697"/>
                  </a:cubicBezTo>
                  <a:cubicBezTo>
                    <a:pt x="506731" y="2095251"/>
                    <a:pt x="458450" y="1897791"/>
                    <a:pt x="410266" y="1700249"/>
                  </a:cubicBezTo>
                  <a:cubicBezTo>
                    <a:pt x="359157" y="1490904"/>
                    <a:pt x="307965" y="1281475"/>
                    <a:pt x="256774" y="1072130"/>
                  </a:cubicBezTo>
                  <a:cubicBezTo>
                    <a:pt x="206286" y="865092"/>
                    <a:pt x="155715" y="657972"/>
                    <a:pt x="105227" y="450838"/>
                  </a:cubicBezTo>
                  <a:cubicBezTo>
                    <a:pt x="88135" y="380821"/>
                    <a:pt x="71044" y="310804"/>
                    <a:pt x="54035" y="240691"/>
                  </a:cubicBezTo>
                  <a:cubicBezTo>
                    <a:pt x="43855" y="198800"/>
                    <a:pt x="33661" y="156826"/>
                    <a:pt x="23563" y="114852"/>
                  </a:cubicBezTo>
                  <a:cubicBezTo>
                    <a:pt x="18873" y="95419"/>
                    <a:pt x="14169" y="75987"/>
                    <a:pt x="9575" y="56541"/>
                  </a:cubicBezTo>
                  <a:cubicBezTo>
                    <a:pt x="7534" y="47751"/>
                    <a:pt x="5506" y="38975"/>
                    <a:pt x="3464" y="30185"/>
                  </a:cubicBezTo>
                  <a:cubicBezTo>
                    <a:pt x="2223" y="24684"/>
                    <a:pt x="636" y="19003"/>
                    <a:pt x="181" y="13406"/>
                  </a:cubicBezTo>
                  <a:cubicBezTo>
                    <a:pt x="-964" y="7366"/>
                    <a:pt x="3464" y="1340"/>
                    <a:pt x="9299" y="276"/>
                  </a:cubicBezTo>
                  <a:cubicBezTo>
                    <a:pt x="14886" y="-968"/>
                    <a:pt x="20018" y="2142"/>
                    <a:pt x="21963" y="6578"/>
                  </a:cubicBezTo>
                  <a:cubicBezTo>
                    <a:pt x="25149" y="13765"/>
                    <a:pt x="26750" y="21837"/>
                    <a:pt x="28695" y="29383"/>
                  </a:cubicBezTo>
                  <a:cubicBezTo>
                    <a:pt x="32060" y="42513"/>
                    <a:pt x="35344" y="55739"/>
                    <a:pt x="38709" y="68869"/>
                  </a:cubicBezTo>
                  <a:cubicBezTo>
                    <a:pt x="45262" y="95226"/>
                    <a:pt x="51731" y="121665"/>
                    <a:pt x="58284" y="148022"/>
                  </a:cubicBezTo>
                  <a:cubicBezTo>
                    <a:pt x="69085" y="191682"/>
                    <a:pt x="79803" y="235439"/>
                    <a:pt x="90522" y="279182"/>
                  </a:cubicBezTo>
                  <a:cubicBezTo>
                    <a:pt x="117007" y="387179"/>
                    <a:pt x="143493" y="495176"/>
                    <a:pt x="169882" y="603269"/>
                  </a:cubicBezTo>
                  <a:cubicBezTo>
                    <a:pt x="216121" y="792201"/>
                    <a:pt x="262264" y="981216"/>
                    <a:pt x="308503" y="1170162"/>
                  </a:cubicBezTo>
                  <a:cubicBezTo>
                    <a:pt x="356688" y="1366999"/>
                    <a:pt x="404776" y="1563823"/>
                    <a:pt x="452877" y="1760743"/>
                  </a:cubicBezTo>
                  <a:cubicBezTo>
                    <a:pt x="504690" y="1973019"/>
                    <a:pt x="556419" y="2185377"/>
                    <a:pt x="608411" y="2397556"/>
                  </a:cubicBezTo>
                  <a:cubicBezTo>
                    <a:pt x="660044" y="2608145"/>
                    <a:pt x="711415" y="2818818"/>
                    <a:pt x="762882" y="3029490"/>
                  </a:cubicBezTo>
                  <a:cubicBezTo>
                    <a:pt x="811246" y="3227834"/>
                    <a:pt x="859775" y="3426164"/>
                    <a:pt x="908236" y="3624508"/>
                  </a:cubicBezTo>
                  <a:cubicBezTo>
                    <a:pt x="955799" y="3819203"/>
                    <a:pt x="1003363" y="4013912"/>
                    <a:pt x="1050927" y="4208607"/>
                  </a:cubicBezTo>
                  <a:cubicBezTo>
                    <a:pt x="1089965" y="4368295"/>
                    <a:pt x="1128935" y="4528037"/>
                    <a:pt x="1167918" y="46876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654547" y="6054060"/>
              <a:ext cx="1158691" cy="4703354"/>
            </a:xfrm>
            <a:custGeom>
              <a:rect b="b" l="l" r="r" t="t"/>
              <a:pathLst>
                <a:path extrusionOk="0" h="4703354" w="1158691">
                  <a:moveTo>
                    <a:pt x="1131965" y="4692920"/>
                  </a:moveTo>
                  <a:cubicBezTo>
                    <a:pt x="1105576" y="4584039"/>
                    <a:pt x="1079173" y="4475061"/>
                    <a:pt x="1052784" y="4366166"/>
                  </a:cubicBezTo>
                  <a:cubicBezTo>
                    <a:pt x="1028864" y="4267844"/>
                    <a:pt x="1004861" y="4169508"/>
                    <a:pt x="981218" y="4071103"/>
                  </a:cubicBezTo>
                  <a:cubicBezTo>
                    <a:pt x="957919" y="3974108"/>
                    <a:pt x="934095" y="3877196"/>
                    <a:pt x="910714" y="3780200"/>
                  </a:cubicBezTo>
                  <a:cubicBezTo>
                    <a:pt x="885470" y="3675922"/>
                    <a:pt x="860143" y="3571739"/>
                    <a:pt x="834899" y="3467475"/>
                  </a:cubicBezTo>
                  <a:cubicBezTo>
                    <a:pt x="785293" y="3262925"/>
                    <a:pt x="735702" y="3058375"/>
                    <a:pt x="686097" y="2853826"/>
                  </a:cubicBezTo>
                  <a:cubicBezTo>
                    <a:pt x="639154" y="2660374"/>
                    <a:pt x="592211" y="2466909"/>
                    <a:pt x="545351" y="2273541"/>
                  </a:cubicBezTo>
                  <a:cubicBezTo>
                    <a:pt x="495925" y="2069516"/>
                    <a:pt x="446416" y="1865506"/>
                    <a:pt x="396990" y="1661481"/>
                  </a:cubicBezTo>
                  <a:cubicBezTo>
                    <a:pt x="347040" y="1455245"/>
                    <a:pt x="296994" y="1249093"/>
                    <a:pt x="247030" y="1042954"/>
                  </a:cubicBezTo>
                  <a:cubicBezTo>
                    <a:pt x="199025" y="845052"/>
                    <a:pt x="151102" y="647164"/>
                    <a:pt x="103277" y="449179"/>
                  </a:cubicBezTo>
                  <a:cubicBezTo>
                    <a:pt x="85206" y="374629"/>
                    <a:pt x="67135" y="300010"/>
                    <a:pt x="49243" y="225377"/>
                  </a:cubicBezTo>
                  <a:cubicBezTo>
                    <a:pt x="39063" y="182961"/>
                    <a:pt x="28869" y="140448"/>
                    <a:pt x="18771" y="98031"/>
                  </a:cubicBezTo>
                  <a:cubicBezTo>
                    <a:pt x="14260" y="79304"/>
                    <a:pt x="9915" y="60577"/>
                    <a:pt x="5570" y="41863"/>
                  </a:cubicBezTo>
                  <a:cubicBezTo>
                    <a:pt x="4866" y="38753"/>
                    <a:pt x="4149" y="35561"/>
                    <a:pt x="3445" y="32451"/>
                  </a:cubicBezTo>
                  <a:cubicBezTo>
                    <a:pt x="2563" y="28194"/>
                    <a:pt x="1404" y="23937"/>
                    <a:pt x="783" y="19584"/>
                  </a:cubicBezTo>
                  <a:cubicBezTo>
                    <a:pt x="79" y="14608"/>
                    <a:pt x="-983" y="9384"/>
                    <a:pt x="1928" y="4851"/>
                  </a:cubicBezTo>
                  <a:cubicBezTo>
                    <a:pt x="4852" y="234"/>
                    <a:pt x="10605" y="-1452"/>
                    <a:pt x="15391" y="1395"/>
                  </a:cubicBezTo>
                  <a:cubicBezTo>
                    <a:pt x="20799" y="4408"/>
                    <a:pt x="22565" y="10973"/>
                    <a:pt x="24165" y="16571"/>
                  </a:cubicBezTo>
                  <a:cubicBezTo>
                    <a:pt x="27448" y="28996"/>
                    <a:pt x="30717" y="41324"/>
                    <a:pt x="33821" y="53749"/>
                  </a:cubicBezTo>
                  <a:cubicBezTo>
                    <a:pt x="40553" y="80368"/>
                    <a:pt x="47105" y="107084"/>
                    <a:pt x="53658" y="133800"/>
                  </a:cubicBezTo>
                  <a:cubicBezTo>
                    <a:pt x="64376" y="177101"/>
                    <a:pt x="74915" y="220319"/>
                    <a:pt x="85454" y="263634"/>
                  </a:cubicBezTo>
                  <a:cubicBezTo>
                    <a:pt x="109277" y="361334"/>
                    <a:pt x="133018" y="459047"/>
                    <a:pt x="156758" y="556844"/>
                  </a:cubicBezTo>
                  <a:cubicBezTo>
                    <a:pt x="206005" y="759348"/>
                    <a:pt x="255169" y="961949"/>
                    <a:pt x="304236" y="1164550"/>
                  </a:cubicBezTo>
                  <a:cubicBezTo>
                    <a:pt x="353303" y="1366888"/>
                    <a:pt x="402370" y="1569130"/>
                    <a:pt x="451438" y="1771454"/>
                  </a:cubicBezTo>
                  <a:cubicBezTo>
                    <a:pt x="501484" y="1977870"/>
                    <a:pt x="551614" y="2184285"/>
                    <a:pt x="601660" y="2390701"/>
                  </a:cubicBezTo>
                  <a:cubicBezTo>
                    <a:pt x="652148" y="2599327"/>
                    <a:pt x="702719" y="2808051"/>
                    <a:pt x="753387" y="3016692"/>
                  </a:cubicBezTo>
                  <a:cubicBezTo>
                    <a:pt x="777748" y="3117059"/>
                    <a:pt x="802095" y="3217510"/>
                    <a:pt x="826456" y="3317974"/>
                  </a:cubicBezTo>
                  <a:cubicBezTo>
                    <a:pt x="848252" y="3408141"/>
                    <a:pt x="869951" y="3498212"/>
                    <a:pt x="891994" y="3588283"/>
                  </a:cubicBezTo>
                  <a:cubicBezTo>
                    <a:pt x="917942" y="3694414"/>
                    <a:pt x="943462" y="3800641"/>
                    <a:pt x="969230" y="3906869"/>
                  </a:cubicBezTo>
                  <a:cubicBezTo>
                    <a:pt x="993315" y="4006352"/>
                    <a:pt x="1017497" y="4105918"/>
                    <a:pt x="1041596" y="4205401"/>
                  </a:cubicBezTo>
                  <a:cubicBezTo>
                    <a:pt x="1080483" y="4365848"/>
                    <a:pt x="1119453" y="4526198"/>
                    <a:pt x="1158340" y="4686563"/>
                  </a:cubicBezTo>
                  <a:cubicBezTo>
                    <a:pt x="1160023" y="4693749"/>
                    <a:pt x="1155512" y="4701199"/>
                    <a:pt x="1148325" y="4702982"/>
                  </a:cubicBezTo>
                  <a:cubicBezTo>
                    <a:pt x="1147277" y="4703244"/>
                    <a:pt x="1146242" y="4703355"/>
                    <a:pt x="1145207" y="4703355"/>
                  </a:cubicBezTo>
                  <a:cubicBezTo>
                    <a:pt x="1139138" y="4703327"/>
                    <a:pt x="1133482" y="4699057"/>
                    <a:pt x="1131965" y="46929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462703" y="5827884"/>
              <a:ext cx="596794" cy="210004"/>
            </a:xfrm>
            <a:custGeom>
              <a:rect b="b" l="l" r="r" t="t"/>
              <a:pathLst>
                <a:path extrusionOk="0" h="210004" w="596794">
                  <a:moveTo>
                    <a:pt x="590145" y="57808"/>
                  </a:moveTo>
                  <a:cubicBezTo>
                    <a:pt x="592366" y="67303"/>
                    <a:pt x="594573" y="76715"/>
                    <a:pt x="596794" y="86114"/>
                  </a:cubicBezTo>
                  <a:cubicBezTo>
                    <a:pt x="392455" y="69611"/>
                    <a:pt x="179081" y="98000"/>
                    <a:pt x="6815" y="210004"/>
                  </a:cubicBezTo>
                  <a:cubicBezTo>
                    <a:pt x="4511" y="200772"/>
                    <a:pt x="2304" y="191457"/>
                    <a:pt x="83" y="182224"/>
                  </a:cubicBezTo>
                  <a:cubicBezTo>
                    <a:pt x="83" y="182141"/>
                    <a:pt x="0" y="181962"/>
                    <a:pt x="0" y="181865"/>
                  </a:cubicBezTo>
                  <a:cubicBezTo>
                    <a:pt x="76436" y="78830"/>
                    <a:pt x="222230" y="33041"/>
                    <a:pt x="343926" y="12462"/>
                  </a:cubicBezTo>
                  <a:cubicBezTo>
                    <a:pt x="422762" y="-6265"/>
                    <a:pt x="503446" y="-3156"/>
                    <a:pt x="580503" y="16898"/>
                  </a:cubicBezTo>
                  <a:cubicBezTo>
                    <a:pt x="583689" y="30554"/>
                    <a:pt x="586959" y="44139"/>
                    <a:pt x="590145" y="57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237346" y="4814658"/>
              <a:ext cx="667500" cy="594310"/>
            </a:xfrm>
            <a:custGeom>
              <a:rect b="b" l="l" r="r" t="t"/>
              <a:pathLst>
                <a:path extrusionOk="0" h="594310" w="667500">
                  <a:moveTo>
                    <a:pt x="660948" y="416117"/>
                  </a:moveTo>
                  <a:cubicBezTo>
                    <a:pt x="663169" y="425349"/>
                    <a:pt x="665377" y="434665"/>
                    <a:pt x="667501" y="443897"/>
                  </a:cubicBezTo>
                  <a:cubicBezTo>
                    <a:pt x="464141" y="398910"/>
                    <a:pt x="234559" y="452687"/>
                    <a:pt x="80529" y="594310"/>
                  </a:cubicBezTo>
                  <a:cubicBezTo>
                    <a:pt x="78404" y="586059"/>
                    <a:pt x="76459" y="577808"/>
                    <a:pt x="74500" y="569460"/>
                  </a:cubicBezTo>
                  <a:cubicBezTo>
                    <a:pt x="73880" y="566972"/>
                    <a:pt x="73259" y="564485"/>
                    <a:pt x="72735" y="562011"/>
                  </a:cubicBezTo>
                  <a:cubicBezTo>
                    <a:pt x="71852" y="558459"/>
                    <a:pt x="70969" y="554824"/>
                    <a:pt x="70169" y="551272"/>
                  </a:cubicBezTo>
                  <a:cubicBezTo>
                    <a:pt x="52277" y="477440"/>
                    <a:pt x="34469" y="403692"/>
                    <a:pt x="16756" y="329861"/>
                  </a:cubicBezTo>
                  <a:cubicBezTo>
                    <a:pt x="14273" y="314063"/>
                    <a:pt x="11349" y="298363"/>
                    <a:pt x="8880" y="282469"/>
                  </a:cubicBezTo>
                  <a:cubicBezTo>
                    <a:pt x="7279" y="272435"/>
                    <a:pt x="6052" y="262318"/>
                    <a:pt x="4452" y="252201"/>
                  </a:cubicBezTo>
                  <a:cubicBezTo>
                    <a:pt x="2948" y="242623"/>
                    <a:pt x="1527" y="233031"/>
                    <a:pt x="548" y="223357"/>
                  </a:cubicBezTo>
                  <a:cubicBezTo>
                    <a:pt x="548" y="223177"/>
                    <a:pt x="465" y="222997"/>
                    <a:pt x="465" y="222818"/>
                  </a:cubicBezTo>
                  <a:cubicBezTo>
                    <a:pt x="106" y="217939"/>
                    <a:pt x="-156" y="213143"/>
                    <a:pt x="106" y="208264"/>
                  </a:cubicBezTo>
                  <a:cubicBezTo>
                    <a:pt x="286" y="206039"/>
                    <a:pt x="368" y="203828"/>
                    <a:pt x="548" y="201603"/>
                  </a:cubicBezTo>
                  <a:lnTo>
                    <a:pt x="548" y="201520"/>
                  </a:lnTo>
                  <a:cubicBezTo>
                    <a:pt x="727" y="199211"/>
                    <a:pt x="989" y="197000"/>
                    <a:pt x="1251" y="194775"/>
                  </a:cubicBezTo>
                  <a:cubicBezTo>
                    <a:pt x="1251" y="194692"/>
                    <a:pt x="1251" y="194512"/>
                    <a:pt x="1334" y="194416"/>
                  </a:cubicBezTo>
                  <a:cubicBezTo>
                    <a:pt x="2479" y="188030"/>
                    <a:pt x="4162" y="182074"/>
                    <a:pt x="6121" y="175951"/>
                  </a:cubicBezTo>
                  <a:cubicBezTo>
                    <a:pt x="6038" y="176490"/>
                    <a:pt x="5859" y="177015"/>
                    <a:pt x="5679" y="177637"/>
                  </a:cubicBezTo>
                  <a:cubicBezTo>
                    <a:pt x="7100" y="173021"/>
                    <a:pt x="8866" y="168584"/>
                    <a:pt x="10369" y="164065"/>
                  </a:cubicBezTo>
                  <a:cubicBezTo>
                    <a:pt x="103027" y="14108"/>
                    <a:pt x="402397" y="-49869"/>
                    <a:pt x="545626" y="43933"/>
                  </a:cubicBezTo>
                  <a:cubicBezTo>
                    <a:pt x="545985" y="44196"/>
                    <a:pt x="546247" y="44472"/>
                    <a:pt x="546509" y="44735"/>
                  </a:cubicBezTo>
                  <a:cubicBezTo>
                    <a:pt x="546950" y="45094"/>
                    <a:pt x="547488" y="45537"/>
                    <a:pt x="547930" y="45979"/>
                  </a:cubicBezTo>
                  <a:cubicBezTo>
                    <a:pt x="549254" y="47043"/>
                    <a:pt x="550592" y="48107"/>
                    <a:pt x="551834" y="49268"/>
                  </a:cubicBezTo>
                  <a:cubicBezTo>
                    <a:pt x="551916" y="49268"/>
                    <a:pt x="551916" y="49268"/>
                    <a:pt x="551916" y="49448"/>
                  </a:cubicBezTo>
                  <a:cubicBezTo>
                    <a:pt x="551999" y="49448"/>
                    <a:pt x="552096" y="49531"/>
                    <a:pt x="552178" y="49628"/>
                  </a:cubicBezTo>
                  <a:cubicBezTo>
                    <a:pt x="554041" y="50692"/>
                    <a:pt x="555806" y="52295"/>
                    <a:pt x="557310" y="54244"/>
                  </a:cubicBezTo>
                  <a:cubicBezTo>
                    <a:pt x="557393" y="54244"/>
                    <a:pt x="557393" y="54327"/>
                    <a:pt x="557489" y="54506"/>
                  </a:cubicBezTo>
                  <a:cubicBezTo>
                    <a:pt x="557572" y="54506"/>
                    <a:pt x="557572" y="54506"/>
                    <a:pt x="557572" y="54589"/>
                  </a:cubicBezTo>
                  <a:cubicBezTo>
                    <a:pt x="559172" y="56013"/>
                    <a:pt x="560676" y="57519"/>
                    <a:pt x="562083" y="59026"/>
                  </a:cubicBezTo>
                  <a:lnTo>
                    <a:pt x="562166" y="59026"/>
                  </a:lnTo>
                  <a:cubicBezTo>
                    <a:pt x="562428" y="59385"/>
                    <a:pt x="562786" y="59731"/>
                    <a:pt x="563048" y="60090"/>
                  </a:cubicBezTo>
                  <a:cubicBezTo>
                    <a:pt x="564111" y="61693"/>
                    <a:pt x="565173" y="63283"/>
                    <a:pt x="566152" y="64969"/>
                  </a:cubicBezTo>
                  <a:cubicBezTo>
                    <a:pt x="566152" y="65052"/>
                    <a:pt x="566235" y="65149"/>
                    <a:pt x="566414" y="65328"/>
                  </a:cubicBezTo>
                  <a:cubicBezTo>
                    <a:pt x="566414" y="65328"/>
                    <a:pt x="566414" y="65411"/>
                    <a:pt x="566497" y="65411"/>
                  </a:cubicBezTo>
                  <a:cubicBezTo>
                    <a:pt x="569863" y="69668"/>
                    <a:pt x="572787" y="74105"/>
                    <a:pt x="575533" y="78721"/>
                  </a:cubicBezTo>
                  <a:cubicBezTo>
                    <a:pt x="594666" y="110841"/>
                    <a:pt x="600777" y="150424"/>
                    <a:pt x="607246" y="188583"/>
                  </a:cubicBezTo>
                  <a:cubicBezTo>
                    <a:pt x="623896" y="259042"/>
                    <a:pt x="640546" y="329681"/>
                    <a:pt x="657196" y="400140"/>
                  </a:cubicBezTo>
                  <a:cubicBezTo>
                    <a:pt x="657996" y="403692"/>
                    <a:pt x="658879" y="407244"/>
                    <a:pt x="659679" y="410796"/>
                  </a:cubicBezTo>
                  <a:lnTo>
                    <a:pt x="659597" y="410796"/>
                  </a:lnTo>
                  <a:cubicBezTo>
                    <a:pt x="659859" y="412123"/>
                    <a:pt x="660135" y="413463"/>
                    <a:pt x="660300" y="414790"/>
                  </a:cubicBezTo>
                  <a:cubicBezTo>
                    <a:pt x="660383" y="414790"/>
                    <a:pt x="660383" y="414790"/>
                    <a:pt x="660300" y="414873"/>
                  </a:cubicBezTo>
                  <a:cubicBezTo>
                    <a:pt x="660479" y="415315"/>
                    <a:pt x="660659" y="415675"/>
                    <a:pt x="660742" y="416117"/>
                  </a:cubicBezTo>
                  <a:cubicBezTo>
                    <a:pt x="660866" y="416117"/>
                    <a:pt x="660866" y="416117"/>
                    <a:pt x="660948" y="416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1" name="Google Shape;731;p8"/>
          <p:cNvGrpSpPr/>
          <p:nvPr/>
        </p:nvGrpSpPr>
        <p:grpSpPr>
          <a:xfrm>
            <a:off x="7428706" y="438108"/>
            <a:ext cx="1333217" cy="435132"/>
            <a:chOff x="14857413" y="876216"/>
            <a:chExt cx="2666433" cy="870263"/>
          </a:xfrm>
        </p:grpSpPr>
        <p:sp>
          <p:nvSpPr>
            <p:cNvPr id="732" name="Google Shape;732;p8"/>
            <p:cNvSpPr/>
            <p:nvPr/>
          </p:nvSpPr>
          <p:spPr>
            <a:xfrm>
              <a:off x="14857413" y="876216"/>
              <a:ext cx="2666433" cy="870263"/>
            </a:xfrm>
            <a:custGeom>
              <a:rect b="b" l="l" r="r" t="t"/>
              <a:pathLst>
                <a:path extrusionOk="0" h="870263" w="2666433">
                  <a:moveTo>
                    <a:pt x="2665227" y="837310"/>
                  </a:moveTo>
                  <a:cubicBezTo>
                    <a:pt x="2640517" y="787514"/>
                    <a:pt x="2598775" y="741757"/>
                    <a:pt x="2554713" y="600987"/>
                  </a:cubicBezTo>
                  <a:cubicBezTo>
                    <a:pt x="2491390" y="391505"/>
                    <a:pt x="2487244" y="463078"/>
                    <a:pt x="2558498" y="320438"/>
                  </a:cubicBezTo>
                  <a:cubicBezTo>
                    <a:pt x="2670757" y="93656"/>
                    <a:pt x="2657629" y="94858"/>
                    <a:pt x="2606540" y="86173"/>
                  </a:cubicBezTo>
                  <a:cubicBezTo>
                    <a:pt x="2454742" y="60658"/>
                    <a:pt x="2262243" y="59429"/>
                    <a:pt x="2113595" y="47361"/>
                  </a:cubicBezTo>
                  <a:cubicBezTo>
                    <a:pt x="951682" y="-54705"/>
                    <a:pt x="659604" y="40546"/>
                    <a:pt x="18060" y="36780"/>
                  </a:cubicBezTo>
                  <a:cubicBezTo>
                    <a:pt x="-19562" y="37459"/>
                    <a:pt x="4356" y="82736"/>
                    <a:pt x="64254" y="296808"/>
                  </a:cubicBezTo>
                  <a:cubicBezTo>
                    <a:pt x="128466" y="529015"/>
                    <a:pt x="102216" y="382572"/>
                    <a:pt x="22104" y="790358"/>
                  </a:cubicBezTo>
                  <a:cubicBezTo>
                    <a:pt x="18092" y="815259"/>
                    <a:pt x="-2838" y="860342"/>
                    <a:pt x="36378" y="864894"/>
                  </a:cubicBezTo>
                  <a:cubicBezTo>
                    <a:pt x="616010" y="819779"/>
                    <a:pt x="1198744" y="880351"/>
                    <a:pt x="1779523" y="868757"/>
                  </a:cubicBezTo>
                  <a:cubicBezTo>
                    <a:pt x="2066636" y="863801"/>
                    <a:pt x="2354072" y="854297"/>
                    <a:pt x="2641158" y="864528"/>
                  </a:cubicBezTo>
                  <a:cubicBezTo>
                    <a:pt x="2656396" y="867502"/>
                    <a:pt x="2670746" y="852153"/>
                    <a:pt x="2665227" y="8373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14857413" y="876216"/>
              <a:ext cx="2666433" cy="870263"/>
            </a:xfrm>
            <a:custGeom>
              <a:rect b="b" l="l" r="r" t="t"/>
              <a:pathLst>
                <a:path extrusionOk="0" h="870263" w="2666433">
                  <a:moveTo>
                    <a:pt x="2665227" y="837310"/>
                  </a:moveTo>
                  <a:cubicBezTo>
                    <a:pt x="2640517" y="787514"/>
                    <a:pt x="2598775" y="741757"/>
                    <a:pt x="2554713" y="600987"/>
                  </a:cubicBezTo>
                  <a:cubicBezTo>
                    <a:pt x="2491390" y="391505"/>
                    <a:pt x="2487244" y="463078"/>
                    <a:pt x="2558498" y="320438"/>
                  </a:cubicBezTo>
                  <a:cubicBezTo>
                    <a:pt x="2670757" y="93656"/>
                    <a:pt x="2657629" y="94858"/>
                    <a:pt x="2606540" y="86173"/>
                  </a:cubicBezTo>
                  <a:cubicBezTo>
                    <a:pt x="2454742" y="60658"/>
                    <a:pt x="2262243" y="59429"/>
                    <a:pt x="2113595" y="47361"/>
                  </a:cubicBezTo>
                  <a:cubicBezTo>
                    <a:pt x="951682" y="-54705"/>
                    <a:pt x="659604" y="40546"/>
                    <a:pt x="18060" y="36780"/>
                  </a:cubicBezTo>
                  <a:cubicBezTo>
                    <a:pt x="-19562" y="37459"/>
                    <a:pt x="4356" y="82736"/>
                    <a:pt x="64254" y="296808"/>
                  </a:cubicBezTo>
                  <a:cubicBezTo>
                    <a:pt x="128466" y="529015"/>
                    <a:pt x="102216" y="382572"/>
                    <a:pt x="22104" y="790358"/>
                  </a:cubicBezTo>
                  <a:cubicBezTo>
                    <a:pt x="18092" y="815259"/>
                    <a:pt x="-2838" y="860342"/>
                    <a:pt x="36378" y="864894"/>
                  </a:cubicBezTo>
                  <a:cubicBezTo>
                    <a:pt x="616010" y="819779"/>
                    <a:pt x="1198744" y="880351"/>
                    <a:pt x="1779523" y="868757"/>
                  </a:cubicBezTo>
                  <a:cubicBezTo>
                    <a:pt x="2066636" y="863801"/>
                    <a:pt x="2354072" y="854297"/>
                    <a:pt x="2641158" y="864528"/>
                  </a:cubicBezTo>
                  <a:cubicBezTo>
                    <a:pt x="2656396" y="867502"/>
                    <a:pt x="2670746" y="852153"/>
                    <a:pt x="2665227" y="8373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8"/>
          <p:cNvGrpSpPr/>
          <p:nvPr/>
        </p:nvGrpSpPr>
        <p:grpSpPr>
          <a:xfrm>
            <a:off x="8035203" y="3277250"/>
            <a:ext cx="1468048" cy="2277954"/>
            <a:chOff x="16070406" y="6554499"/>
            <a:chExt cx="2936096" cy="4555909"/>
          </a:xfrm>
        </p:grpSpPr>
        <p:sp>
          <p:nvSpPr>
            <p:cNvPr id="735" name="Google Shape;735;p8"/>
            <p:cNvSpPr/>
            <p:nvPr/>
          </p:nvSpPr>
          <p:spPr>
            <a:xfrm>
              <a:off x="16070406" y="9074290"/>
              <a:ext cx="1281144" cy="2036100"/>
            </a:xfrm>
            <a:custGeom>
              <a:rect b="b" l="l" r="r" t="t"/>
              <a:pathLst>
                <a:path extrusionOk="0" h="2036100" w="1281144">
                  <a:moveTo>
                    <a:pt x="1152376" y="84795"/>
                  </a:moveTo>
                  <a:cubicBezTo>
                    <a:pt x="1071955" y="60639"/>
                    <a:pt x="993364" y="31099"/>
                    <a:pt x="914592" y="2187"/>
                  </a:cubicBezTo>
                  <a:cubicBezTo>
                    <a:pt x="912360" y="1504"/>
                    <a:pt x="910129" y="784"/>
                    <a:pt x="907898" y="0"/>
                  </a:cubicBezTo>
                  <a:cubicBezTo>
                    <a:pt x="886907" y="44047"/>
                    <a:pt x="865434" y="88084"/>
                    <a:pt x="842840" y="131502"/>
                  </a:cubicBezTo>
                  <a:cubicBezTo>
                    <a:pt x="831056" y="154154"/>
                    <a:pt x="818990" y="176660"/>
                    <a:pt x="806577" y="198875"/>
                  </a:cubicBezTo>
                  <a:cubicBezTo>
                    <a:pt x="752138" y="312381"/>
                    <a:pt x="696532" y="425058"/>
                    <a:pt x="639716" y="537488"/>
                  </a:cubicBezTo>
                  <a:cubicBezTo>
                    <a:pt x="537183" y="739078"/>
                    <a:pt x="436637" y="941926"/>
                    <a:pt x="338713" y="1146040"/>
                  </a:cubicBezTo>
                  <a:cubicBezTo>
                    <a:pt x="232592" y="1333807"/>
                    <a:pt x="138357" y="1528991"/>
                    <a:pt x="46151" y="1724221"/>
                  </a:cubicBezTo>
                  <a:cubicBezTo>
                    <a:pt x="43292" y="1732030"/>
                    <a:pt x="39658" y="1740568"/>
                    <a:pt x="35633" y="1749588"/>
                  </a:cubicBezTo>
                  <a:cubicBezTo>
                    <a:pt x="34231" y="1752787"/>
                    <a:pt x="32774" y="1756085"/>
                    <a:pt x="31271" y="1759384"/>
                  </a:cubicBezTo>
                  <a:cubicBezTo>
                    <a:pt x="30014" y="1762199"/>
                    <a:pt x="28749" y="1765060"/>
                    <a:pt x="27437" y="1767967"/>
                  </a:cubicBezTo>
                  <a:cubicBezTo>
                    <a:pt x="27246" y="1768359"/>
                    <a:pt x="27100" y="1768696"/>
                    <a:pt x="26955" y="1769079"/>
                  </a:cubicBezTo>
                  <a:cubicBezTo>
                    <a:pt x="5044" y="1818510"/>
                    <a:pt x="-17641" y="1877054"/>
                    <a:pt x="20607" y="1913574"/>
                  </a:cubicBezTo>
                  <a:cubicBezTo>
                    <a:pt x="43684" y="1934285"/>
                    <a:pt x="71313" y="1949028"/>
                    <a:pt x="99380" y="1961839"/>
                  </a:cubicBezTo>
                  <a:cubicBezTo>
                    <a:pt x="158036" y="1988273"/>
                    <a:pt x="216893" y="2016701"/>
                    <a:pt x="280494" y="2029021"/>
                  </a:cubicBezTo>
                  <a:cubicBezTo>
                    <a:pt x="303716" y="2033722"/>
                    <a:pt x="322576" y="2036100"/>
                    <a:pt x="338275" y="2036100"/>
                  </a:cubicBezTo>
                  <a:cubicBezTo>
                    <a:pt x="389956" y="2036100"/>
                    <a:pt x="407696" y="2010341"/>
                    <a:pt x="436737" y="1957229"/>
                  </a:cubicBezTo>
                  <a:cubicBezTo>
                    <a:pt x="437556" y="1955680"/>
                    <a:pt x="438431" y="1954122"/>
                    <a:pt x="439305" y="1952527"/>
                  </a:cubicBezTo>
                  <a:cubicBezTo>
                    <a:pt x="440908" y="1949520"/>
                    <a:pt x="442602" y="1946468"/>
                    <a:pt x="444295" y="1943315"/>
                  </a:cubicBezTo>
                  <a:cubicBezTo>
                    <a:pt x="445315" y="1941474"/>
                    <a:pt x="446335" y="1939579"/>
                    <a:pt x="447346" y="1937684"/>
                  </a:cubicBezTo>
                  <a:cubicBezTo>
                    <a:pt x="448657" y="1935260"/>
                    <a:pt x="449960" y="1932836"/>
                    <a:pt x="451326" y="1930358"/>
                  </a:cubicBezTo>
                  <a:cubicBezTo>
                    <a:pt x="514344" y="1810109"/>
                    <a:pt x="581688" y="1691956"/>
                    <a:pt x="639278" y="1568947"/>
                  </a:cubicBezTo>
                  <a:cubicBezTo>
                    <a:pt x="812251" y="1209813"/>
                    <a:pt x="977610" y="847135"/>
                    <a:pt x="1130311" y="478927"/>
                  </a:cubicBezTo>
                  <a:cubicBezTo>
                    <a:pt x="1131085" y="478444"/>
                    <a:pt x="1131813" y="477906"/>
                    <a:pt x="1132496" y="477323"/>
                  </a:cubicBezTo>
                  <a:cubicBezTo>
                    <a:pt x="1132742" y="476785"/>
                    <a:pt x="1132979" y="476257"/>
                    <a:pt x="1133270" y="475719"/>
                  </a:cubicBezTo>
                  <a:cubicBezTo>
                    <a:pt x="1134818" y="472029"/>
                    <a:pt x="1136376" y="468302"/>
                    <a:pt x="1137924" y="464612"/>
                  </a:cubicBezTo>
                  <a:cubicBezTo>
                    <a:pt x="1144034" y="450252"/>
                    <a:pt x="1150336" y="435992"/>
                    <a:pt x="1156392" y="421641"/>
                  </a:cubicBezTo>
                  <a:cubicBezTo>
                    <a:pt x="1156438" y="421495"/>
                    <a:pt x="1156492" y="421349"/>
                    <a:pt x="1156538" y="421203"/>
                  </a:cubicBezTo>
                  <a:cubicBezTo>
                    <a:pt x="1156538" y="421203"/>
                    <a:pt x="1156538" y="421203"/>
                    <a:pt x="1156583" y="421203"/>
                  </a:cubicBezTo>
                  <a:cubicBezTo>
                    <a:pt x="1156829" y="420620"/>
                    <a:pt x="1157066" y="420037"/>
                    <a:pt x="1157312" y="419408"/>
                  </a:cubicBezTo>
                  <a:cubicBezTo>
                    <a:pt x="1158131" y="417422"/>
                    <a:pt x="1159443" y="415718"/>
                    <a:pt x="1161046" y="414415"/>
                  </a:cubicBezTo>
                  <a:cubicBezTo>
                    <a:pt x="1161291" y="413932"/>
                    <a:pt x="1161583" y="413495"/>
                    <a:pt x="1161920" y="413103"/>
                  </a:cubicBezTo>
                  <a:cubicBezTo>
                    <a:pt x="1193720" y="347334"/>
                    <a:pt x="1217962" y="278403"/>
                    <a:pt x="1244481" y="210492"/>
                  </a:cubicBezTo>
                  <a:lnTo>
                    <a:pt x="1244526" y="210492"/>
                  </a:lnTo>
                  <a:cubicBezTo>
                    <a:pt x="1249226" y="198465"/>
                    <a:pt x="1253979" y="186437"/>
                    <a:pt x="1258924" y="174501"/>
                  </a:cubicBezTo>
                  <a:cubicBezTo>
                    <a:pt x="1258004" y="174455"/>
                    <a:pt x="1257130" y="174455"/>
                    <a:pt x="1256210" y="174400"/>
                  </a:cubicBezTo>
                  <a:cubicBezTo>
                    <a:pt x="1261492" y="159657"/>
                    <a:pt x="1247240" y="147384"/>
                    <a:pt x="1233088" y="149662"/>
                  </a:cubicBezTo>
                  <a:cubicBezTo>
                    <a:pt x="1231686" y="149325"/>
                    <a:pt x="1227952" y="149079"/>
                    <a:pt x="1224264" y="148787"/>
                  </a:cubicBezTo>
                  <a:cubicBezTo>
                    <a:pt x="1224073" y="147621"/>
                    <a:pt x="1223727" y="146455"/>
                    <a:pt x="1223344" y="145388"/>
                  </a:cubicBezTo>
                  <a:cubicBezTo>
                    <a:pt x="1223199" y="145051"/>
                    <a:pt x="1223053" y="144705"/>
                    <a:pt x="1222907" y="144368"/>
                  </a:cubicBezTo>
                  <a:cubicBezTo>
                    <a:pt x="1223098" y="144122"/>
                    <a:pt x="1223244" y="143931"/>
                    <a:pt x="1223444" y="143684"/>
                  </a:cubicBezTo>
                  <a:cubicBezTo>
                    <a:pt x="1237451" y="148678"/>
                    <a:pt x="1251903" y="152705"/>
                    <a:pt x="1266255" y="156833"/>
                  </a:cubicBezTo>
                  <a:cubicBezTo>
                    <a:pt x="1269306" y="149561"/>
                    <a:pt x="1272457" y="142327"/>
                    <a:pt x="1275662" y="135147"/>
                  </a:cubicBezTo>
                  <a:cubicBezTo>
                    <a:pt x="1277310" y="130828"/>
                    <a:pt x="1279150" y="126563"/>
                    <a:pt x="1281144" y="122290"/>
                  </a:cubicBezTo>
                  <a:cubicBezTo>
                    <a:pt x="1238671" y="108558"/>
                    <a:pt x="1195041" y="97697"/>
                    <a:pt x="1152376" y="847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16913238" y="9074308"/>
              <a:ext cx="438304" cy="210519"/>
            </a:xfrm>
            <a:custGeom>
              <a:rect b="b" l="l" r="r" t="t"/>
              <a:pathLst>
                <a:path extrusionOk="0" h="210519" w="438304">
                  <a:moveTo>
                    <a:pt x="438304" y="122317"/>
                  </a:moveTo>
                  <a:cubicBezTo>
                    <a:pt x="436319" y="126581"/>
                    <a:pt x="434470" y="130855"/>
                    <a:pt x="432822" y="135174"/>
                  </a:cubicBezTo>
                  <a:cubicBezTo>
                    <a:pt x="429626" y="142354"/>
                    <a:pt x="426475" y="149580"/>
                    <a:pt x="423415" y="156860"/>
                  </a:cubicBezTo>
                  <a:cubicBezTo>
                    <a:pt x="409063" y="152741"/>
                    <a:pt x="394620" y="148714"/>
                    <a:pt x="380604" y="143712"/>
                  </a:cubicBezTo>
                  <a:cubicBezTo>
                    <a:pt x="380413" y="143958"/>
                    <a:pt x="380267" y="144149"/>
                    <a:pt x="380067" y="144395"/>
                  </a:cubicBezTo>
                  <a:cubicBezTo>
                    <a:pt x="380213" y="144732"/>
                    <a:pt x="380359" y="145078"/>
                    <a:pt x="380504" y="145416"/>
                  </a:cubicBezTo>
                  <a:cubicBezTo>
                    <a:pt x="380896" y="146482"/>
                    <a:pt x="381233" y="147648"/>
                    <a:pt x="381424" y="148814"/>
                  </a:cubicBezTo>
                  <a:cubicBezTo>
                    <a:pt x="385112" y="149106"/>
                    <a:pt x="388837" y="149352"/>
                    <a:pt x="390248" y="149689"/>
                  </a:cubicBezTo>
                  <a:cubicBezTo>
                    <a:pt x="404400" y="147411"/>
                    <a:pt x="418652" y="159685"/>
                    <a:pt x="413370" y="174428"/>
                  </a:cubicBezTo>
                  <a:cubicBezTo>
                    <a:pt x="414290" y="174473"/>
                    <a:pt x="415164" y="174473"/>
                    <a:pt x="416084" y="174528"/>
                  </a:cubicBezTo>
                  <a:cubicBezTo>
                    <a:pt x="411139" y="186464"/>
                    <a:pt x="406385" y="198492"/>
                    <a:pt x="401686" y="210520"/>
                  </a:cubicBezTo>
                  <a:lnTo>
                    <a:pt x="401641" y="210520"/>
                  </a:lnTo>
                  <a:cubicBezTo>
                    <a:pt x="280540" y="200332"/>
                    <a:pt x="159731" y="180587"/>
                    <a:pt x="43047" y="145908"/>
                  </a:cubicBezTo>
                  <a:cubicBezTo>
                    <a:pt x="29861" y="141252"/>
                    <a:pt x="14297" y="137078"/>
                    <a:pt x="0" y="131502"/>
                  </a:cubicBezTo>
                  <a:cubicBezTo>
                    <a:pt x="22594" y="88093"/>
                    <a:pt x="44067" y="44047"/>
                    <a:pt x="65058" y="0"/>
                  </a:cubicBezTo>
                  <a:cubicBezTo>
                    <a:pt x="67289" y="774"/>
                    <a:pt x="69520" y="1504"/>
                    <a:pt x="71751" y="2187"/>
                  </a:cubicBezTo>
                  <a:cubicBezTo>
                    <a:pt x="150524" y="31099"/>
                    <a:pt x="229115" y="60639"/>
                    <a:pt x="309536" y="84795"/>
                  </a:cubicBezTo>
                  <a:cubicBezTo>
                    <a:pt x="352210" y="97679"/>
                    <a:pt x="395840" y="108540"/>
                    <a:pt x="438304" y="122317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16070416" y="10823896"/>
              <a:ext cx="447346" cy="286512"/>
            </a:xfrm>
            <a:custGeom>
              <a:rect b="b" l="l" r="r" t="t"/>
              <a:pathLst>
                <a:path extrusionOk="0" h="286512" w="447346">
                  <a:moveTo>
                    <a:pt x="447346" y="188095"/>
                  </a:moveTo>
                  <a:cubicBezTo>
                    <a:pt x="446326" y="189991"/>
                    <a:pt x="445306" y="191877"/>
                    <a:pt x="444295" y="193717"/>
                  </a:cubicBezTo>
                  <a:cubicBezTo>
                    <a:pt x="442602" y="196870"/>
                    <a:pt x="440899" y="199923"/>
                    <a:pt x="439305" y="202929"/>
                  </a:cubicBezTo>
                  <a:cubicBezTo>
                    <a:pt x="438431" y="204533"/>
                    <a:pt x="437556" y="206082"/>
                    <a:pt x="436737" y="207631"/>
                  </a:cubicBezTo>
                  <a:cubicBezTo>
                    <a:pt x="407696" y="260753"/>
                    <a:pt x="389956" y="286512"/>
                    <a:pt x="338275" y="286512"/>
                  </a:cubicBezTo>
                  <a:cubicBezTo>
                    <a:pt x="322566" y="286512"/>
                    <a:pt x="303707" y="284134"/>
                    <a:pt x="280494" y="279432"/>
                  </a:cubicBezTo>
                  <a:cubicBezTo>
                    <a:pt x="216893" y="267113"/>
                    <a:pt x="158036" y="238684"/>
                    <a:pt x="99380" y="212251"/>
                  </a:cubicBezTo>
                  <a:cubicBezTo>
                    <a:pt x="71313" y="199449"/>
                    <a:pt x="43674" y="184697"/>
                    <a:pt x="20607" y="163986"/>
                  </a:cubicBezTo>
                  <a:cubicBezTo>
                    <a:pt x="-17641" y="127465"/>
                    <a:pt x="5044" y="68913"/>
                    <a:pt x="26955" y="19490"/>
                  </a:cubicBezTo>
                  <a:cubicBezTo>
                    <a:pt x="27100" y="19098"/>
                    <a:pt x="27246" y="18761"/>
                    <a:pt x="27437" y="18379"/>
                  </a:cubicBezTo>
                  <a:cubicBezTo>
                    <a:pt x="28749" y="15472"/>
                    <a:pt x="30005" y="12611"/>
                    <a:pt x="31271" y="9795"/>
                  </a:cubicBezTo>
                  <a:cubicBezTo>
                    <a:pt x="32774" y="6497"/>
                    <a:pt x="34231" y="3198"/>
                    <a:pt x="35633" y="0"/>
                  </a:cubicBezTo>
                  <a:cubicBezTo>
                    <a:pt x="147618" y="84695"/>
                    <a:pt x="278608" y="144258"/>
                    <a:pt x="414243" y="179667"/>
                  </a:cubicBezTo>
                  <a:cubicBezTo>
                    <a:pt x="425199" y="182902"/>
                    <a:pt x="436245" y="185672"/>
                    <a:pt x="447346" y="188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16513127" y="9329502"/>
              <a:ext cx="693546" cy="1532607"/>
            </a:xfrm>
            <a:custGeom>
              <a:rect b="b" l="l" r="r" t="t"/>
              <a:pathLst>
                <a:path extrusionOk="0" h="1532607" w="693546">
                  <a:moveTo>
                    <a:pt x="5919" y="1531589"/>
                  </a:moveTo>
                  <a:cubicBezTo>
                    <a:pt x="-2550" y="1527324"/>
                    <a:pt x="-565" y="1517620"/>
                    <a:pt x="3442" y="1510777"/>
                  </a:cubicBezTo>
                  <a:cubicBezTo>
                    <a:pt x="29241" y="1453272"/>
                    <a:pt x="55140" y="1395895"/>
                    <a:pt x="81295" y="1338536"/>
                  </a:cubicBezTo>
                  <a:cubicBezTo>
                    <a:pt x="149112" y="1191955"/>
                    <a:pt x="216784" y="1045245"/>
                    <a:pt x="282571" y="897715"/>
                  </a:cubicBezTo>
                  <a:cubicBezTo>
                    <a:pt x="409836" y="619340"/>
                    <a:pt x="516640" y="331789"/>
                    <a:pt x="650571" y="56530"/>
                  </a:cubicBezTo>
                  <a:cubicBezTo>
                    <a:pt x="659441" y="39218"/>
                    <a:pt x="669040" y="22288"/>
                    <a:pt x="677618" y="4875"/>
                  </a:cubicBezTo>
                  <a:cubicBezTo>
                    <a:pt x="679658" y="757"/>
                    <a:pt x="684457" y="-1184"/>
                    <a:pt x="688674" y="757"/>
                  </a:cubicBezTo>
                  <a:cubicBezTo>
                    <a:pt x="692790" y="2652"/>
                    <a:pt x="694730" y="7691"/>
                    <a:pt x="692790" y="11818"/>
                  </a:cubicBezTo>
                  <a:cubicBezTo>
                    <a:pt x="602224" y="194055"/>
                    <a:pt x="527786" y="383727"/>
                    <a:pt x="448221" y="570893"/>
                  </a:cubicBezTo>
                  <a:cubicBezTo>
                    <a:pt x="371415" y="754368"/>
                    <a:pt x="290393" y="936158"/>
                    <a:pt x="207723" y="1117064"/>
                  </a:cubicBezTo>
                  <a:cubicBezTo>
                    <a:pt x="152882" y="1237432"/>
                    <a:pt x="96385" y="1357179"/>
                    <a:pt x="42610" y="1478038"/>
                  </a:cubicBezTo>
                  <a:cubicBezTo>
                    <a:pt x="36499" y="1491497"/>
                    <a:pt x="30434" y="1504891"/>
                    <a:pt x="24141" y="1518249"/>
                  </a:cubicBezTo>
                  <a:cubicBezTo>
                    <a:pt x="21409" y="1525967"/>
                    <a:pt x="15417" y="1535826"/>
                    <a:pt x="5919" y="15315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16252330" y="9291160"/>
              <a:ext cx="737744" cy="1409814"/>
            </a:xfrm>
            <a:custGeom>
              <a:rect b="b" l="l" r="r" t="t"/>
              <a:pathLst>
                <a:path extrusionOk="0" h="1409814" w="737744">
                  <a:moveTo>
                    <a:pt x="6211" y="1408852"/>
                  </a:moveTo>
                  <a:cubicBezTo>
                    <a:pt x="-7540" y="1401171"/>
                    <a:pt x="5255" y="1386145"/>
                    <a:pt x="9262" y="1376113"/>
                  </a:cubicBezTo>
                  <a:cubicBezTo>
                    <a:pt x="32511" y="1328121"/>
                    <a:pt x="56607" y="1280494"/>
                    <a:pt x="81496" y="1233358"/>
                  </a:cubicBezTo>
                  <a:cubicBezTo>
                    <a:pt x="150852" y="1101037"/>
                    <a:pt x="222349" y="969854"/>
                    <a:pt x="290676" y="836967"/>
                  </a:cubicBezTo>
                  <a:cubicBezTo>
                    <a:pt x="435800" y="563248"/>
                    <a:pt x="561099" y="278376"/>
                    <a:pt x="718353" y="11354"/>
                  </a:cubicBezTo>
                  <a:cubicBezTo>
                    <a:pt x="721058" y="4738"/>
                    <a:pt x="726741" y="-4182"/>
                    <a:pt x="734691" y="2187"/>
                  </a:cubicBezTo>
                  <a:cubicBezTo>
                    <a:pt x="742349" y="9285"/>
                    <a:pt x="733571" y="19928"/>
                    <a:pt x="730420" y="27263"/>
                  </a:cubicBezTo>
                  <a:cubicBezTo>
                    <a:pt x="538961" y="376009"/>
                    <a:pt x="374157" y="738878"/>
                    <a:pt x="183627" y="1088198"/>
                  </a:cubicBezTo>
                  <a:cubicBezTo>
                    <a:pt x="134570" y="1180555"/>
                    <a:pt x="84519" y="1272548"/>
                    <a:pt x="38686" y="1366555"/>
                  </a:cubicBezTo>
                  <a:cubicBezTo>
                    <a:pt x="32356" y="1379138"/>
                    <a:pt x="26410" y="1392068"/>
                    <a:pt x="20117" y="1404679"/>
                  </a:cubicBezTo>
                  <a:cubicBezTo>
                    <a:pt x="17458" y="1409435"/>
                    <a:pt x="11029" y="1411039"/>
                    <a:pt x="6211" y="14088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16318184" y="9593539"/>
              <a:ext cx="669390" cy="1311704"/>
            </a:xfrm>
            <a:custGeom>
              <a:rect b="b" l="l" r="r" t="t"/>
              <a:pathLst>
                <a:path extrusionOk="0" h="1311704" w="669390">
                  <a:moveTo>
                    <a:pt x="7563" y="1311225"/>
                  </a:moveTo>
                  <a:cubicBezTo>
                    <a:pt x="2035" y="1309530"/>
                    <a:pt x="-1307" y="1303370"/>
                    <a:pt x="487" y="1297785"/>
                  </a:cubicBezTo>
                  <a:cubicBezTo>
                    <a:pt x="7627" y="1277565"/>
                    <a:pt x="16178" y="1257902"/>
                    <a:pt x="24920" y="1238366"/>
                  </a:cubicBezTo>
                  <a:cubicBezTo>
                    <a:pt x="61101" y="1161982"/>
                    <a:pt x="100934" y="1087147"/>
                    <a:pt x="140493" y="1012721"/>
                  </a:cubicBezTo>
                  <a:cubicBezTo>
                    <a:pt x="140457" y="1012776"/>
                    <a:pt x="140420" y="1012840"/>
                    <a:pt x="140384" y="1012904"/>
                  </a:cubicBezTo>
                  <a:cubicBezTo>
                    <a:pt x="140329" y="1012994"/>
                    <a:pt x="140284" y="1013086"/>
                    <a:pt x="140229" y="1013177"/>
                  </a:cubicBezTo>
                  <a:cubicBezTo>
                    <a:pt x="309968" y="703758"/>
                    <a:pt x="463871" y="386065"/>
                    <a:pt x="619450" y="69338"/>
                  </a:cubicBezTo>
                  <a:cubicBezTo>
                    <a:pt x="630596" y="47223"/>
                    <a:pt x="642335" y="25391"/>
                    <a:pt x="654401" y="3760"/>
                  </a:cubicBezTo>
                  <a:cubicBezTo>
                    <a:pt x="656341" y="270"/>
                    <a:pt x="661095" y="-896"/>
                    <a:pt x="664628" y="708"/>
                  </a:cubicBezTo>
                  <a:cubicBezTo>
                    <a:pt x="668407" y="2457"/>
                    <a:pt x="670684" y="7550"/>
                    <a:pt x="668598" y="11423"/>
                  </a:cubicBezTo>
                  <a:cubicBezTo>
                    <a:pt x="589188" y="167937"/>
                    <a:pt x="517318" y="328223"/>
                    <a:pt x="439347" y="485466"/>
                  </a:cubicBezTo>
                  <a:cubicBezTo>
                    <a:pt x="350611" y="666937"/>
                    <a:pt x="254918" y="844927"/>
                    <a:pt x="159918" y="1023145"/>
                  </a:cubicBezTo>
                  <a:cubicBezTo>
                    <a:pt x="120905" y="1096887"/>
                    <a:pt x="81700" y="1170620"/>
                    <a:pt x="45893" y="1245984"/>
                  </a:cubicBezTo>
                  <a:cubicBezTo>
                    <a:pt x="36467" y="1265383"/>
                    <a:pt x="29519" y="1285885"/>
                    <a:pt x="20494" y="1305448"/>
                  </a:cubicBezTo>
                  <a:cubicBezTo>
                    <a:pt x="18236" y="1310295"/>
                    <a:pt x="12590" y="1312828"/>
                    <a:pt x="7563" y="1311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16606734" y="6684961"/>
              <a:ext cx="2325417" cy="2254796"/>
            </a:xfrm>
            <a:custGeom>
              <a:rect b="b" l="l" r="r" t="t"/>
              <a:pathLst>
                <a:path extrusionOk="0" h="2254796" w="2325417">
                  <a:moveTo>
                    <a:pt x="2176533" y="1640465"/>
                  </a:moveTo>
                  <a:cubicBezTo>
                    <a:pt x="2097978" y="1758554"/>
                    <a:pt x="2021646" y="1880370"/>
                    <a:pt x="1916282" y="1976728"/>
                  </a:cubicBezTo>
                  <a:cubicBezTo>
                    <a:pt x="1842937" y="2042916"/>
                    <a:pt x="1752717" y="2083892"/>
                    <a:pt x="1667205" y="2130955"/>
                  </a:cubicBezTo>
                  <a:cubicBezTo>
                    <a:pt x="1490108" y="2225699"/>
                    <a:pt x="1284843" y="2263823"/>
                    <a:pt x="1085161" y="2253017"/>
                  </a:cubicBezTo>
                  <a:cubicBezTo>
                    <a:pt x="985880" y="2244570"/>
                    <a:pt x="889823" y="2216013"/>
                    <a:pt x="794011" y="2190063"/>
                  </a:cubicBezTo>
                  <a:cubicBezTo>
                    <a:pt x="699812" y="2159520"/>
                    <a:pt x="610958" y="2113824"/>
                    <a:pt x="525082" y="2064894"/>
                  </a:cubicBezTo>
                  <a:cubicBezTo>
                    <a:pt x="364987" y="1965311"/>
                    <a:pt x="218670" y="1834547"/>
                    <a:pt x="122112" y="1671135"/>
                  </a:cubicBezTo>
                  <a:cubicBezTo>
                    <a:pt x="20099" y="1500890"/>
                    <a:pt x="-10181" y="1295883"/>
                    <a:pt x="2851" y="1100061"/>
                  </a:cubicBezTo>
                  <a:cubicBezTo>
                    <a:pt x="22703" y="928577"/>
                    <a:pt x="77562" y="762058"/>
                    <a:pt x="147428" y="604852"/>
                  </a:cubicBezTo>
                  <a:cubicBezTo>
                    <a:pt x="211594" y="468384"/>
                    <a:pt x="319317" y="359489"/>
                    <a:pt x="438086" y="268963"/>
                  </a:cubicBezTo>
                  <a:cubicBezTo>
                    <a:pt x="535136" y="191102"/>
                    <a:pt x="637895" y="118463"/>
                    <a:pt x="752321" y="68548"/>
                  </a:cubicBezTo>
                  <a:cubicBezTo>
                    <a:pt x="833489" y="34024"/>
                    <a:pt x="919365" y="4975"/>
                    <a:pt x="1008100" y="0"/>
                  </a:cubicBezTo>
                  <a:cubicBezTo>
                    <a:pt x="1096590" y="1121"/>
                    <a:pt x="1185444" y="374"/>
                    <a:pt x="1273933" y="4219"/>
                  </a:cubicBezTo>
                  <a:cubicBezTo>
                    <a:pt x="1518047" y="4465"/>
                    <a:pt x="1761787" y="135219"/>
                    <a:pt x="1935032" y="301492"/>
                  </a:cubicBezTo>
                  <a:cubicBezTo>
                    <a:pt x="2044613" y="414861"/>
                    <a:pt x="2130125" y="551457"/>
                    <a:pt x="2196394" y="694130"/>
                  </a:cubicBezTo>
                  <a:cubicBezTo>
                    <a:pt x="2233504" y="787881"/>
                    <a:pt x="2251371" y="888211"/>
                    <a:pt x="2268501" y="987302"/>
                  </a:cubicBezTo>
                  <a:cubicBezTo>
                    <a:pt x="2274211" y="986683"/>
                    <a:pt x="2280167" y="989662"/>
                    <a:pt x="2282898" y="995129"/>
                  </a:cubicBezTo>
                  <a:cubicBezTo>
                    <a:pt x="2295930" y="1022201"/>
                    <a:pt x="2308461" y="1049892"/>
                    <a:pt x="2316411" y="1078949"/>
                  </a:cubicBezTo>
                  <a:cubicBezTo>
                    <a:pt x="2355734" y="1228829"/>
                    <a:pt x="2258438" y="1510585"/>
                    <a:pt x="2176533" y="16404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17514280" y="7475277"/>
              <a:ext cx="1197754" cy="1260756"/>
            </a:xfrm>
            <a:custGeom>
              <a:rect b="b" l="l" r="r" t="t"/>
              <a:pathLst>
                <a:path extrusionOk="0" h="1260756" w="1197754">
                  <a:moveTo>
                    <a:pt x="1197754" y="292697"/>
                  </a:moveTo>
                  <a:cubicBezTo>
                    <a:pt x="1192472" y="357163"/>
                    <a:pt x="1179914" y="421337"/>
                    <a:pt x="1157275" y="482013"/>
                  </a:cubicBezTo>
                  <a:cubicBezTo>
                    <a:pt x="1135365" y="544201"/>
                    <a:pt x="1115485" y="607009"/>
                    <a:pt x="1082036" y="664204"/>
                  </a:cubicBezTo>
                  <a:cubicBezTo>
                    <a:pt x="983574" y="860992"/>
                    <a:pt x="820109" y="1035028"/>
                    <a:pt x="627895" y="1142374"/>
                  </a:cubicBezTo>
                  <a:cubicBezTo>
                    <a:pt x="478773" y="1225365"/>
                    <a:pt x="359275" y="1275179"/>
                    <a:pt x="184946" y="1257037"/>
                  </a:cubicBezTo>
                  <a:cubicBezTo>
                    <a:pt x="142864" y="1253839"/>
                    <a:pt x="100400" y="1248254"/>
                    <a:pt x="62052" y="1229538"/>
                  </a:cubicBezTo>
                  <a:cubicBezTo>
                    <a:pt x="25980" y="1212225"/>
                    <a:pt x="-24243" y="1186557"/>
                    <a:pt x="13285" y="1141891"/>
                  </a:cubicBezTo>
                  <a:cubicBezTo>
                    <a:pt x="39412" y="1115066"/>
                    <a:pt x="78389" y="1105653"/>
                    <a:pt x="112767" y="1093626"/>
                  </a:cubicBezTo>
                  <a:cubicBezTo>
                    <a:pt x="175785" y="1071366"/>
                    <a:pt x="241335" y="1055985"/>
                    <a:pt x="302850" y="1029843"/>
                  </a:cubicBezTo>
                  <a:cubicBezTo>
                    <a:pt x="475385" y="945495"/>
                    <a:pt x="637493" y="835187"/>
                    <a:pt x="759031" y="684633"/>
                  </a:cubicBezTo>
                  <a:cubicBezTo>
                    <a:pt x="848131" y="577633"/>
                    <a:pt x="914018" y="455780"/>
                    <a:pt x="955125" y="324579"/>
                  </a:cubicBezTo>
                  <a:cubicBezTo>
                    <a:pt x="990076" y="222864"/>
                    <a:pt x="1000112" y="67744"/>
                    <a:pt x="1092509" y="1674"/>
                  </a:cubicBezTo>
                  <a:cubicBezTo>
                    <a:pt x="1208172" y="-22445"/>
                    <a:pt x="1195614" y="220859"/>
                    <a:pt x="1197754" y="2926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18520895" y="7297171"/>
              <a:ext cx="95328" cy="104667"/>
            </a:xfrm>
            <a:custGeom>
              <a:rect b="b" l="l" r="r" t="t"/>
              <a:pathLst>
                <a:path extrusionOk="0" h="104667" w="95328">
                  <a:moveTo>
                    <a:pt x="28046" y="98767"/>
                  </a:moveTo>
                  <a:cubicBezTo>
                    <a:pt x="-26630" y="71113"/>
                    <a:pt x="5298" y="-23505"/>
                    <a:pt x="66677" y="5444"/>
                  </a:cubicBezTo>
                  <a:cubicBezTo>
                    <a:pt x="77987" y="10647"/>
                    <a:pt x="81739" y="23093"/>
                    <a:pt x="88396" y="32360"/>
                  </a:cubicBezTo>
                  <a:cubicBezTo>
                    <a:pt x="112474" y="70739"/>
                    <a:pt x="69327" y="122221"/>
                    <a:pt x="28046" y="987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16768898" y="6932740"/>
              <a:ext cx="621425" cy="966849"/>
            </a:xfrm>
            <a:custGeom>
              <a:rect b="b" l="l" r="r" t="t"/>
              <a:pathLst>
                <a:path extrusionOk="0" h="966849" w="621425">
                  <a:moveTo>
                    <a:pt x="438321" y="46359"/>
                  </a:moveTo>
                  <a:cubicBezTo>
                    <a:pt x="482097" y="19634"/>
                    <a:pt x="631019" y="-46581"/>
                    <a:pt x="620938" y="53248"/>
                  </a:cubicBezTo>
                  <a:cubicBezTo>
                    <a:pt x="626802" y="103837"/>
                    <a:pt x="536637" y="154143"/>
                    <a:pt x="504008" y="187902"/>
                  </a:cubicBezTo>
                  <a:cubicBezTo>
                    <a:pt x="415582" y="264879"/>
                    <a:pt x="346599" y="359414"/>
                    <a:pt x="281787" y="456328"/>
                  </a:cubicBezTo>
                  <a:cubicBezTo>
                    <a:pt x="245478" y="515163"/>
                    <a:pt x="212366" y="576576"/>
                    <a:pt x="190693" y="642446"/>
                  </a:cubicBezTo>
                  <a:cubicBezTo>
                    <a:pt x="175275" y="692451"/>
                    <a:pt x="164365" y="743632"/>
                    <a:pt x="149102" y="793738"/>
                  </a:cubicBezTo>
                  <a:cubicBezTo>
                    <a:pt x="133685" y="839671"/>
                    <a:pt x="112739" y="977232"/>
                    <a:pt x="48555" y="966225"/>
                  </a:cubicBezTo>
                  <a:cubicBezTo>
                    <a:pt x="22428" y="959145"/>
                    <a:pt x="16801" y="927327"/>
                    <a:pt x="10936" y="904529"/>
                  </a:cubicBezTo>
                  <a:cubicBezTo>
                    <a:pt x="-2588" y="850879"/>
                    <a:pt x="-3562" y="795442"/>
                    <a:pt x="7976" y="741263"/>
                  </a:cubicBezTo>
                  <a:cubicBezTo>
                    <a:pt x="21745" y="657644"/>
                    <a:pt x="50204" y="578526"/>
                    <a:pt x="84618" y="501404"/>
                  </a:cubicBezTo>
                  <a:cubicBezTo>
                    <a:pt x="123931" y="396918"/>
                    <a:pt x="183170" y="302730"/>
                    <a:pt x="251817" y="215220"/>
                  </a:cubicBezTo>
                  <a:cubicBezTo>
                    <a:pt x="300501" y="145842"/>
                    <a:pt x="363911" y="87244"/>
                    <a:pt x="438321" y="46359"/>
                  </a:cubicBezTo>
                  <a:close/>
                </a:path>
              </a:pathLst>
            </a:custGeom>
            <a:solidFill>
              <a:srgbClr val="C7CF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16768898" y="6932740"/>
              <a:ext cx="621425" cy="966849"/>
            </a:xfrm>
            <a:custGeom>
              <a:rect b="b" l="l" r="r" t="t"/>
              <a:pathLst>
                <a:path extrusionOk="0" h="966849" w="621425">
                  <a:moveTo>
                    <a:pt x="438321" y="46359"/>
                  </a:moveTo>
                  <a:cubicBezTo>
                    <a:pt x="482097" y="19634"/>
                    <a:pt x="631019" y="-46581"/>
                    <a:pt x="620938" y="53248"/>
                  </a:cubicBezTo>
                  <a:cubicBezTo>
                    <a:pt x="626802" y="103837"/>
                    <a:pt x="536637" y="154143"/>
                    <a:pt x="504008" y="187902"/>
                  </a:cubicBezTo>
                  <a:cubicBezTo>
                    <a:pt x="415582" y="264879"/>
                    <a:pt x="346599" y="359414"/>
                    <a:pt x="281787" y="456328"/>
                  </a:cubicBezTo>
                  <a:cubicBezTo>
                    <a:pt x="245478" y="515163"/>
                    <a:pt x="212366" y="576576"/>
                    <a:pt x="190693" y="642446"/>
                  </a:cubicBezTo>
                  <a:cubicBezTo>
                    <a:pt x="175275" y="692451"/>
                    <a:pt x="164365" y="743632"/>
                    <a:pt x="149102" y="793738"/>
                  </a:cubicBezTo>
                  <a:cubicBezTo>
                    <a:pt x="133685" y="839671"/>
                    <a:pt x="112739" y="977232"/>
                    <a:pt x="48555" y="966225"/>
                  </a:cubicBezTo>
                  <a:cubicBezTo>
                    <a:pt x="22428" y="959145"/>
                    <a:pt x="16801" y="927327"/>
                    <a:pt x="10936" y="904529"/>
                  </a:cubicBezTo>
                  <a:cubicBezTo>
                    <a:pt x="-2588" y="850879"/>
                    <a:pt x="-3562" y="795442"/>
                    <a:pt x="7976" y="741263"/>
                  </a:cubicBezTo>
                  <a:cubicBezTo>
                    <a:pt x="21745" y="657644"/>
                    <a:pt x="50204" y="578526"/>
                    <a:pt x="84618" y="501404"/>
                  </a:cubicBezTo>
                  <a:cubicBezTo>
                    <a:pt x="123931" y="396918"/>
                    <a:pt x="183170" y="302730"/>
                    <a:pt x="251817" y="215220"/>
                  </a:cubicBezTo>
                  <a:cubicBezTo>
                    <a:pt x="300501" y="145842"/>
                    <a:pt x="363911" y="87244"/>
                    <a:pt x="438321" y="463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16902288" y="8805232"/>
              <a:ext cx="650419" cy="459324"/>
            </a:xfrm>
            <a:custGeom>
              <a:rect b="b" l="l" r="r" t="t"/>
              <a:pathLst>
                <a:path extrusionOk="0" h="459324" w="650419">
                  <a:moveTo>
                    <a:pt x="640705" y="189539"/>
                  </a:moveTo>
                  <a:cubicBezTo>
                    <a:pt x="672241" y="242634"/>
                    <a:pt x="619477" y="289760"/>
                    <a:pt x="589389" y="328176"/>
                  </a:cubicBezTo>
                  <a:cubicBezTo>
                    <a:pt x="585081" y="342919"/>
                    <a:pt x="588442" y="358673"/>
                    <a:pt x="584189" y="373498"/>
                  </a:cubicBezTo>
                  <a:cubicBezTo>
                    <a:pt x="572469" y="414483"/>
                    <a:pt x="538938" y="455003"/>
                    <a:pt x="494351" y="459158"/>
                  </a:cubicBezTo>
                  <a:cubicBezTo>
                    <a:pt x="438637" y="461910"/>
                    <a:pt x="388441" y="429754"/>
                    <a:pt x="335458" y="416506"/>
                  </a:cubicBezTo>
                  <a:cubicBezTo>
                    <a:pt x="268533" y="396742"/>
                    <a:pt x="201790" y="375038"/>
                    <a:pt x="140257" y="341370"/>
                  </a:cubicBezTo>
                  <a:cubicBezTo>
                    <a:pt x="103147" y="320832"/>
                    <a:pt x="64471" y="301815"/>
                    <a:pt x="30858" y="275838"/>
                  </a:cubicBezTo>
                  <a:cubicBezTo>
                    <a:pt x="-13938" y="236675"/>
                    <a:pt x="-8947" y="170842"/>
                    <a:pt x="39236" y="137028"/>
                  </a:cubicBezTo>
                  <a:cubicBezTo>
                    <a:pt x="53169" y="126814"/>
                    <a:pt x="45738" y="108991"/>
                    <a:pt x="46421" y="94576"/>
                  </a:cubicBezTo>
                  <a:cubicBezTo>
                    <a:pt x="46658" y="50238"/>
                    <a:pt x="85462" y="17590"/>
                    <a:pt x="125422" y="6064"/>
                  </a:cubicBezTo>
                  <a:cubicBezTo>
                    <a:pt x="163688" y="-7978"/>
                    <a:pt x="203439" y="4588"/>
                    <a:pt x="238627" y="21171"/>
                  </a:cubicBezTo>
                  <a:cubicBezTo>
                    <a:pt x="285690" y="41937"/>
                    <a:pt x="333937" y="59377"/>
                    <a:pt x="381920" y="77774"/>
                  </a:cubicBezTo>
                  <a:cubicBezTo>
                    <a:pt x="425414" y="93966"/>
                    <a:pt x="468862" y="110604"/>
                    <a:pt x="512856" y="125365"/>
                  </a:cubicBezTo>
                  <a:cubicBezTo>
                    <a:pt x="556832" y="141547"/>
                    <a:pt x="609105" y="152646"/>
                    <a:pt x="640705" y="1895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16502759" y="6554499"/>
              <a:ext cx="2503743" cy="2503725"/>
            </a:xfrm>
            <a:custGeom>
              <a:rect b="b" l="l" r="r" t="t"/>
              <a:pathLst>
                <a:path extrusionOk="0" h="2503725" w="2503743">
                  <a:moveTo>
                    <a:pt x="1297105" y="2313837"/>
                  </a:moveTo>
                  <a:cubicBezTo>
                    <a:pt x="2171064" y="2271786"/>
                    <a:pt x="2623365" y="1263016"/>
                    <a:pt x="2077210" y="582190"/>
                  </a:cubicBezTo>
                  <a:cubicBezTo>
                    <a:pt x="2076964" y="581853"/>
                    <a:pt x="2076673" y="581506"/>
                    <a:pt x="2076381" y="581169"/>
                  </a:cubicBezTo>
                  <a:cubicBezTo>
                    <a:pt x="2046375" y="544549"/>
                    <a:pt x="2014228" y="510015"/>
                    <a:pt x="1979960" y="477467"/>
                  </a:cubicBezTo>
                  <a:cubicBezTo>
                    <a:pt x="1329916" y="-127157"/>
                    <a:pt x="278377" y="273499"/>
                    <a:pt x="193594" y="1156499"/>
                  </a:cubicBezTo>
                  <a:cubicBezTo>
                    <a:pt x="147396" y="1629038"/>
                    <a:pt x="439666" y="2089504"/>
                    <a:pt x="885428" y="2249863"/>
                  </a:cubicBezTo>
                  <a:cubicBezTo>
                    <a:pt x="884991" y="2249717"/>
                    <a:pt x="884554" y="2249571"/>
                    <a:pt x="884117" y="2249425"/>
                  </a:cubicBezTo>
                  <a:cubicBezTo>
                    <a:pt x="1015836" y="2297982"/>
                    <a:pt x="1157008" y="2319705"/>
                    <a:pt x="1297105" y="2313837"/>
                  </a:cubicBezTo>
                  <a:close/>
                  <a:moveTo>
                    <a:pt x="1305492" y="1293"/>
                  </a:moveTo>
                  <a:cubicBezTo>
                    <a:pt x="2075033" y="30879"/>
                    <a:pt x="2639320" y="761419"/>
                    <a:pt x="2475217" y="1514083"/>
                  </a:cubicBezTo>
                  <a:cubicBezTo>
                    <a:pt x="2355720" y="2098087"/>
                    <a:pt x="1807042" y="2527901"/>
                    <a:pt x="1211584" y="2502670"/>
                  </a:cubicBezTo>
                  <a:cubicBezTo>
                    <a:pt x="690682" y="2492383"/>
                    <a:pt x="208666" y="2125058"/>
                    <a:pt x="58096" y="1626559"/>
                  </a:cubicBezTo>
                  <a:cubicBezTo>
                    <a:pt x="-201253" y="802067"/>
                    <a:pt x="442051" y="-37469"/>
                    <a:pt x="1305492" y="1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16534816" y="6593110"/>
              <a:ext cx="2434654" cy="2437286"/>
            </a:xfrm>
            <a:custGeom>
              <a:rect b="b" l="l" r="r" t="t"/>
              <a:pathLst>
                <a:path extrusionOk="0" h="2437286" w="2434654">
                  <a:moveTo>
                    <a:pt x="1185001" y="2436906"/>
                  </a:moveTo>
                  <a:cubicBezTo>
                    <a:pt x="635850" y="2426637"/>
                    <a:pt x="156292" y="2038464"/>
                    <a:pt x="33889" y="1502361"/>
                  </a:cubicBezTo>
                  <a:cubicBezTo>
                    <a:pt x="-74307" y="1066287"/>
                    <a:pt x="81226" y="575871"/>
                    <a:pt x="433927" y="294270"/>
                  </a:cubicBezTo>
                  <a:cubicBezTo>
                    <a:pt x="449308" y="281049"/>
                    <a:pt x="465828" y="269304"/>
                    <a:pt x="482065" y="257230"/>
                  </a:cubicBezTo>
                  <a:cubicBezTo>
                    <a:pt x="489369" y="250861"/>
                    <a:pt x="498129" y="244228"/>
                    <a:pt x="508484" y="247608"/>
                  </a:cubicBezTo>
                  <a:cubicBezTo>
                    <a:pt x="517891" y="250661"/>
                    <a:pt x="523856" y="258133"/>
                    <a:pt x="524238" y="268128"/>
                  </a:cubicBezTo>
                  <a:cubicBezTo>
                    <a:pt x="524721" y="279819"/>
                    <a:pt x="515077" y="286461"/>
                    <a:pt x="508966" y="290489"/>
                  </a:cubicBezTo>
                  <a:cubicBezTo>
                    <a:pt x="492893" y="302999"/>
                    <a:pt x="477976" y="317040"/>
                    <a:pt x="462295" y="330052"/>
                  </a:cubicBezTo>
                  <a:cubicBezTo>
                    <a:pt x="380371" y="402272"/>
                    <a:pt x="308337" y="485773"/>
                    <a:pt x="248461" y="577101"/>
                  </a:cubicBezTo>
                  <a:cubicBezTo>
                    <a:pt x="25347" y="909883"/>
                    <a:pt x="-9613" y="1361647"/>
                    <a:pt x="167111" y="1721254"/>
                  </a:cubicBezTo>
                  <a:cubicBezTo>
                    <a:pt x="371629" y="2144307"/>
                    <a:pt x="829221" y="2418628"/>
                    <a:pt x="1297960" y="2382171"/>
                  </a:cubicBezTo>
                  <a:cubicBezTo>
                    <a:pt x="1809382" y="2353141"/>
                    <a:pt x="2263941" y="1947118"/>
                    <a:pt x="2357595" y="1444829"/>
                  </a:cubicBezTo>
                  <a:cubicBezTo>
                    <a:pt x="2484296" y="819330"/>
                    <a:pt x="2067428" y="201913"/>
                    <a:pt x="1443812" y="81901"/>
                  </a:cubicBezTo>
                  <a:cubicBezTo>
                    <a:pt x="1300947" y="54283"/>
                    <a:pt x="1155732" y="51987"/>
                    <a:pt x="1014842" y="76625"/>
                  </a:cubicBezTo>
                  <a:cubicBezTo>
                    <a:pt x="941670" y="88908"/>
                    <a:pt x="876002" y="112097"/>
                    <a:pt x="808421" y="131478"/>
                  </a:cubicBezTo>
                  <a:cubicBezTo>
                    <a:pt x="773552" y="130777"/>
                    <a:pt x="768452" y="81409"/>
                    <a:pt x="802502" y="72698"/>
                  </a:cubicBezTo>
                  <a:cubicBezTo>
                    <a:pt x="1444805" y="-160957"/>
                    <a:pt x="2159379" y="188372"/>
                    <a:pt x="2372366" y="837581"/>
                  </a:cubicBezTo>
                  <a:cubicBezTo>
                    <a:pt x="2635767" y="1641480"/>
                    <a:pt x="2030401" y="2457462"/>
                    <a:pt x="1185001" y="24369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17114600" y="6718750"/>
              <a:ext cx="143296" cy="97916"/>
            </a:xfrm>
            <a:custGeom>
              <a:rect b="b" l="l" r="r" t="t"/>
              <a:pathLst>
                <a:path extrusionOk="0" h="97916" w="143296">
                  <a:moveTo>
                    <a:pt x="19584" y="97748"/>
                  </a:moveTo>
                  <a:cubicBezTo>
                    <a:pt x="5141" y="96637"/>
                    <a:pt x="-3884" y="79753"/>
                    <a:pt x="1644" y="66896"/>
                  </a:cubicBezTo>
                  <a:cubicBezTo>
                    <a:pt x="6106" y="56463"/>
                    <a:pt x="14876" y="51087"/>
                    <a:pt x="24237" y="45601"/>
                  </a:cubicBezTo>
                  <a:cubicBezTo>
                    <a:pt x="46184" y="32827"/>
                    <a:pt x="68687" y="21072"/>
                    <a:pt x="91472" y="9801"/>
                  </a:cubicBezTo>
                  <a:cubicBezTo>
                    <a:pt x="103147" y="4917"/>
                    <a:pt x="116251" y="-3484"/>
                    <a:pt x="129137" y="1555"/>
                  </a:cubicBezTo>
                  <a:cubicBezTo>
                    <a:pt x="129128" y="1573"/>
                    <a:pt x="129110" y="1591"/>
                    <a:pt x="129101" y="1610"/>
                  </a:cubicBezTo>
                  <a:cubicBezTo>
                    <a:pt x="158361" y="18877"/>
                    <a:pt x="136951" y="43050"/>
                    <a:pt x="113674" y="52481"/>
                  </a:cubicBezTo>
                  <a:cubicBezTo>
                    <a:pt x="91800" y="64053"/>
                    <a:pt x="70099" y="76062"/>
                    <a:pt x="48807" y="88618"/>
                  </a:cubicBezTo>
                  <a:cubicBezTo>
                    <a:pt x="39928" y="94240"/>
                    <a:pt x="30157" y="98869"/>
                    <a:pt x="19584" y="97748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16984959" y="8940929"/>
              <a:ext cx="188236" cy="112444"/>
            </a:xfrm>
            <a:custGeom>
              <a:rect b="b" l="l" r="r" t="t"/>
              <a:pathLst>
                <a:path extrusionOk="0" h="112444" w="188236">
                  <a:moveTo>
                    <a:pt x="184559" y="98463"/>
                  </a:moveTo>
                  <a:cubicBezTo>
                    <a:pt x="154662" y="83529"/>
                    <a:pt x="123854" y="71173"/>
                    <a:pt x="94649" y="54699"/>
                  </a:cubicBezTo>
                  <a:cubicBezTo>
                    <a:pt x="80115" y="46498"/>
                    <a:pt x="65890" y="37760"/>
                    <a:pt x="51866" y="28721"/>
                  </a:cubicBezTo>
                  <a:cubicBezTo>
                    <a:pt x="38069" y="19837"/>
                    <a:pt x="24955" y="8292"/>
                    <a:pt x="10394" y="839"/>
                  </a:cubicBezTo>
                  <a:cubicBezTo>
                    <a:pt x="3445" y="-2724"/>
                    <a:pt x="-3521" y="5850"/>
                    <a:pt x="1988" y="11737"/>
                  </a:cubicBezTo>
                  <a:cubicBezTo>
                    <a:pt x="13162" y="23655"/>
                    <a:pt x="28953" y="32685"/>
                    <a:pt x="42449" y="41733"/>
                  </a:cubicBezTo>
                  <a:cubicBezTo>
                    <a:pt x="56747" y="51318"/>
                    <a:pt x="71481" y="60239"/>
                    <a:pt x="86471" y="68695"/>
                  </a:cubicBezTo>
                  <a:cubicBezTo>
                    <a:pt x="115631" y="85141"/>
                    <a:pt x="146721" y="102199"/>
                    <a:pt x="178804" y="112122"/>
                  </a:cubicBezTo>
                  <a:cubicBezTo>
                    <a:pt x="186763" y="114582"/>
                    <a:pt x="192209" y="102281"/>
                    <a:pt x="184559" y="98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17227641" y="9070072"/>
              <a:ext cx="215930" cy="70336"/>
            </a:xfrm>
            <a:custGeom>
              <a:rect b="b" l="l" r="r" t="t"/>
              <a:pathLst>
                <a:path extrusionOk="0" h="70336" w="215930">
                  <a:moveTo>
                    <a:pt x="211352" y="57740"/>
                  </a:moveTo>
                  <a:cubicBezTo>
                    <a:pt x="176655" y="52237"/>
                    <a:pt x="142086" y="46095"/>
                    <a:pt x="108219" y="36601"/>
                  </a:cubicBezTo>
                  <a:cubicBezTo>
                    <a:pt x="74142" y="27034"/>
                    <a:pt x="42068" y="13493"/>
                    <a:pt x="9247" y="482"/>
                  </a:cubicBezTo>
                  <a:cubicBezTo>
                    <a:pt x="1416" y="-2625"/>
                    <a:pt x="-3830" y="10167"/>
                    <a:pt x="3528" y="14049"/>
                  </a:cubicBezTo>
                  <a:cubicBezTo>
                    <a:pt x="34956" y="30587"/>
                    <a:pt x="69989" y="41986"/>
                    <a:pt x="104139" y="51398"/>
                  </a:cubicBezTo>
                  <a:cubicBezTo>
                    <a:pt x="138626" y="60902"/>
                    <a:pt x="173914" y="67973"/>
                    <a:pt x="209649" y="70324"/>
                  </a:cubicBezTo>
                  <a:cubicBezTo>
                    <a:pt x="216743" y="70788"/>
                    <a:pt x="218528" y="58879"/>
                    <a:pt x="211352" y="577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2" name="Google Shape;752;p8"/>
          <p:cNvSpPr txBox="1"/>
          <p:nvPr>
            <p:ph type="title"/>
          </p:nvPr>
        </p:nvSpPr>
        <p:spPr>
          <a:xfrm>
            <a:off x="2386200" y="1674600"/>
            <a:ext cx="4371600" cy="179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2"/>
        </a:solidFill>
      </p:bgPr>
    </p:bg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2"/>
        </a:solidFill>
      </p:bgPr>
    </p:bg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55600" lvl="1" marL="914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55600" lvl="2" marL="1371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55600" lvl="3" marL="18288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55600" lvl="4" marL="22860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55600" lvl="5" marL="27432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55600" lvl="6" marL="3200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55600" lvl="7" marL="3657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55600" lvl="8" marL="41148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Nunito"/>
              <a:buChar char="■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6.jpg"/><Relationship Id="rId6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9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1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1"/>
          <p:cNvSpPr txBox="1"/>
          <p:nvPr/>
        </p:nvSpPr>
        <p:spPr>
          <a:xfrm>
            <a:off x="2704186" y="1577975"/>
            <a:ext cx="37356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Academic Resume Presentation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5B6"/>
        </a:solidFill>
      </p:bgPr>
    </p:bg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7" name="Google Shape;1407;p20"/>
          <p:cNvGrpSpPr/>
          <p:nvPr/>
        </p:nvGrpSpPr>
        <p:grpSpPr>
          <a:xfrm rot="-147850">
            <a:off x="4843591" y="-432107"/>
            <a:ext cx="4041387" cy="4080071"/>
            <a:chOff x="9685972" y="-864111"/>
            <a:chExt cx="8081765" cy="8159124"/>
          </a:xfrm>
        </p:grpSpPr>
        <p:sp>
          <p:nvSpPr>
            <p:cNvPr id="1408" name="Google Shape;1408;p20"/>
            <p:cNvSpPr/>
            <p:nvPr/>
          </p:nvSpPr>
          <p:spPr>
            <a:xfrm>
              <a:off x="9696641" y="-864111"/>
              <a:ext cx="8059978" cy="8159124"/>
            </a:xfrm>
            <a:custGeom>
              <a:rect b="b" l="l" r="r" t="t"/>
              <a:pathLst>
                <a:path extrusionOk="0" h="8159124" w="8059978">
                  <a:moveTo>
                    <a:pt x="2" y="8026026"/>
                  </a:moveTo>
                  <a:cubicBezTo>
                    <a:pt x="-406" y="8100388"/>
                    <a:pt x="60549" y="8160489"/>
                    <a:pt x="134964" y="8159101"/>
                  </a:cubicBezTo>
                  <a:cubicBezTo>
                    <a:pt x="8189908" y="8008761"/>
                    <a:pt x="8052741" y="8149865"/>
                    <a:pt x="8054032" y="7918913"/>
                  </a:cubicBezTo>
                  <a:cubicBezTo>
                    <a:pt x="8055893" y="7582675"/>
                    <a:pt x="8059977" y="134131"/>
                    <a:pt x="8059977" y="135225"/>
                  </a:cubicBezTo>
                  <a:cubicBezTo>
                    <a:pt x="8060385" y="61548"/>
                    <a:pt x="8000491" y="1725"/>
                    <a:pt x="7926763" y="2133"/>
                  </a:cubicBezTo>
                  <a:cubicBezTo>
                    <a:pt x="-123951" y="46470"/>
                    <a:pt x="7221" y="-93720"/>
                    <a:pt x="5931" y="139647"/>
                  </a:cubicBezTo>
                  <a:cubicBezTo>
                    <a:pt x="4069" y="480600"/>
                    <a:pt x="-14" y="8027103"/>
                    <a:pt x="2" y="80260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09" name="Google Shape;1409;p20"/>
            <p:cNvGrpSpPr/>
            <p:nvPr/>
          </p:nvGrpSpPr>
          <p:grpSpPr>
            <a:xfrm>
              <a:off x="9685972" y="-314528"/>
              <a:ext cx="8081765" cy="7148015"/>
              <a:chOff x="9685972" y="-314528"/>
              <a:chExt cx="8081765" cy="7148015"/>
            </a:xfrm>
          </p:grpSpPr>
          <p:sp>
            <p:nvSpPr>
              <p:cNvPr id="1410" name="Google Shape;1410;p20"/>
              <p:cNvSpPr/>
              <p:nvPr/>
            </p:nvSpPr>
            <p:spPr>
              <a:xfrm>
                <a:off x="9690278" y="1585763"/>
                <a:ext cx="8073357" cy="74399"/>
              </a:xfrm>
              <a:custGeom>
                <a:rect b="b" l="l" r="r" t="t"/>
                <a:pathLst>
                  <a:path extrusionOk="0" h="74399" w="8073357">
                    <a:moveTo>
                      <a:pt x="8063776" y="30248"/>
                    </a:moveTo>
                    <a:cubicBezTo>
                      <a:pt x="8063465" y="-18364"/>
                      <a:pt x="8683099" y="-4477"/>
                      <a:pt x="9583" y="44152"/>
                    </a:cubicBezTo>
                    <a:cubicBezTo>
                      <a:pt x="9893" y="92763"/>
                      <a:pt x="-609757" y="78877"/>
                      <a:pt x="8063776" y="302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20"/>
              <p:cNvSpPr/>
              <p:nvPr/>
            </p:nvSpPr>
            <p:spPr>
              <a:xfrm>
                <a:off x="9694415" y="2218565"/>
                <a:ext cx="8073322" cy="87961"/>
              </a:xfrm>
              <a:custGeom>
                <a:rect b="b" l="l" r="r" t="t"/>
                <a:pathLst>
                  <a:path extrusionOk="0" h="87961" w="8073322">
                    <a:moveTo>
                      <a:pt x="8063738" y="29502"/>
                    </a:moveTo>
                    <a:cubicBezTo>
                      <a:pt x="8063428" y="-19127"/>
                      <a:pt x="8683127" y="-6382"/>
                      <a:pt x="9578" y="58466"/>
                    </a:cubicBezTo>
                    <a:cubicBezTo>
                      <a:pt x="9905" y="107078"/>
                      <a:pt x="-609762" y="94350"/>
                      <a:pt x="8063738" y="295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20"/>
              <p:cNvSpPr/>
              <p:nvPr/>
            </p:nvSpPr>
            <p:spPr>
              <a:xfrm>
                <a:off x="9691681" y="2851294"/>
                <a:ext cx="8073606" cy="101762"/>
              </a:xfrm>
              <a:custGeom>
                <a:rect b="b" l="l" r="r" t="t"/>
                <a:pathLst>
                  <a:path extrusionOk="0" h="101762" w="8073606">
                    <a:moveTo>
                      <a:pt x="8063826" y="28876"/>
                    </a:moveTo>
                    <a:cubicBezTo>
                      <a:pt x="8064137" y="-19752"/>
                      <a:pt x="8683640" y="-8183"/>
                      <a:pt x="9781" y="72886"/>
                    </a:cubicBezTo>
                    <a:cubicBezTo>
                      <a:pt x="9470" y="121515"/>
                      <a:pt x="-610033" y="109945"/>
                      <a:pt x="8063826" y="288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20"/>
              <p:cNvSpPr/>
              <p:nvPr/>
            </p:nvSpPr>
            <p:spPr>
              <a:xfrm>
                <a:off x="9690543" y="-314528"/>
                <a:ext cx="8073356" cy="37292"/>
              </a:xfrm>
              <a:custGeom>
                <a:rect b="b" l="l" r="r" t="t"/>
                <a:pathLst>
                  <a:path extrusionOk="0" h="37292" w="8073356">
                    <a:moveTo>
                      <a:pt x="9595" y="34279"/>
                    </a:moveTo>
                    <a:cubicBezTo>
                      <a:pt x="8683193" y="34279"/>
                      <a:pt x="8063494" y="51642"/>
                      <a:pt x="8063756" y="3013"/>
                    </a:cubicBezTo>
                    <a:cubicBezTo>
                      <a:pt x="-609826" y="3013"/>
                      <a:pt x="9873" y="-14349"/>
                      <a:pt x="9595" y="3427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20"/>
              <p:cNvSpPr/>
              <p:nvPr/>
            </p:nvSpPr>
            <p:spPr>
              <a:xfrm>
                <a:off x="9686146" y="952761"/>
                <a:ext cx="8073406" cy="61217"/>
              </a:xfrm>
              <a:custGeom>
                <a:rect b="b" l="l" r="r" t="t"/>
                <a:pathLst>
                  <a:path extrusionOk="0" h="61217" w="8073406">
                    <a:moveTo>
                      <a:pt x="8063825" y="31180"/>
                    </a:moveTo>
                    <a:cubicBezTo>
                      <a:pt x="8063514" y="-17432"/>
                      <a:pt x="8683164" y="-2387"/>
                      <a:pt x="9583" y="30038"/>
                    </a:cubicBezTo>
                    <a:cubicBezTo>
                      <a:pt x="9893" y="78650"/>
                      <a:pt x="-609757" y="63604"/>
                      <a:pt x="8063825" y="31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20"/>
              <p:cNvSpPr/>
              <p:nvPr/>
            </p:nvSpPr>
            <p:spPr>
              <a:xfrm>
                <a:off x="9687006" y="319423"/>
                <a:ext cx="8073413" cy="48630"/>
              </a:xfrm>
              <a:custGeom>
                <a:rect b="b" l="l" r="r" t="t"/>
                <a:pathLst>
                  <a:path extrusionOk="0" h="48630" w="8073413">
                    <a:moveTo>
                      <a:pt x="8063651" y="32414"/>
                    </a:moveTo>
                    <a:cubicBezTo>
                      <a:pt x="8063912" y="-16198"/>
                      <a:pt x="8683366" y="-10"/>
                      <a:pt x="9768" y="16210"/>
                    </a:cubicBezTo>
                    <a:cubicBezTo>
                      <a:pt x="9491" y="64838"/>
                      <a:pt x="-609964" y="48635"/>
                      <a:pt x="8063651" y="324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20"/>
              <p:cNvSpPr/>
              <p:nvPr/>
            </p:nvSpPr>
            <p:spPr>
              <a:xfrm>
                <a:off x="9690116" y="4749007"/>
                <a:ext cx="8073143" cy="144049"/>
              </a:xfrm>
              <a:custGeom>
                <a:rect b="b" l="l" r="r" t="t"/>
                <a:pathLst>
                  <a:path extrusionOk="0" h="144049" w="8073143">
                    <a:moveTo>
                      <a:pt x="8063562" y="27441"/>
                    </a:moveTo>
                    <a:cubicBezTo>
                      <a:pt x="8063252" y="-21188"/>
                      <a:pt x="8682869" y="-13094"/>
                      <a:pt x="9582" y="116620"/>
                    </a:cubicBezTo>
                    <a:cubicBezTo>
                      <a:pt x="9892" y="165232"/>
                      <a:pt x="-609725" y="157138"/>
                      <a:pt x="8063562" y="274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20"/>
              <p:cNvSpPr/>
              <p:nvPr/>
            </p:nvSpPr>
            <p:spPr>
              <a:xfrm>
                <a:off x="9692335" y="6013851"/>
                <a:ext cx="8073740" cy="172734"/>
              </a:xfrm>
              <a:custGeom>
                <a:rect b="b" l="l" r="r" t="t"/>
                <a:pathLst>
                  <a:path extrusionOk="0" h="172734" w="8073740">
                    <a:moveTo>
                      <a:pt x="8063973" y="26723"/>
                    </a:moveTo>
                    <a:cubicBezTo>
                      <a:pt x="8064250" y="-21906"/>
                      <a:pt x="8683721" y="-16113"/>
                      <a:pt x="9764" y="146009"/>
                    </a:cubicBezTo>
                    <a:cubicBezTo>
                      <a:pt x="9502" y="194637"/>
                      <a:pt x="-609985" y="188860"/>
                      <a:pt x="8063973" y="267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20"/>
              <p:cNvSpPr/>
              <p:nvPr/>
            </p:nvSpPr>
            <p:spPr>
              <a:xfrm>
                <a:off x="9687540" y="3483956"/>
                <a:ext cx="8073644" cy="115739"/>
              </a:xfrm>
              <a:custGeom>
                <a:rect b="b" l="l" r="r" t="t"/>
                <a:pathLst>
                  <a:path extrusionOk="0" h="115739" w="8073644">
                    <a:moveTo>
                      <a:pt x="8063867" y="28334"/>
                    </a:moveTo>
                    <a:cubicBezTo>
                      <a:pt x="8064178" y="-20295"/>
                      <a:pt x="8683598" y="-9884"/>
                      <a:pt x="9772" y="87406"/>
                    </a:cubicBezTo>
                    <a:cubicBezTo>
                      <a:pt x="9478" y="136034"/>
                      <a:pt x="-609959" y="125623"/>
                      <a:pt x="8063867" y="283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20"/>
              <p:cNvSpPr/>
              <p:nvPr/>
            </p:nvSpPr>
            <p:spPr>
              <a:xfrm>
                <a:off x="9688805" y="6646308"/>
                <a:ext cx="8073761" cy="187179"/>
              </a:xfrm>
              <a:custGeom>
                <a:rect b="b" l="l" r="r" t="t"/>
                <a:pathLst>
                  <a:path extrusionOk="0" h="187179" w="8073761">
                    <a:moveTo>
                      <a:pt x="8063991" y="26417"/>
                    </a:moveTo>
                    <a:cubicBezTo>
                      <a:pt x="8064269" y="-22211"/>
                      <a:pt x="8683787" y="-17593"/>
                      <a:pt x="9766" y="160766"/>
                    </a:cubicBezTo>
                    <a:cubicBezTo>
                      <a:pt x="9504" y="209394"/>
                      <a:pt x="-610031" y="204760"/>
                      <a:pt x="8063991" y="264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20"/>
              <p:cNvSpPr/>
              <p:nvPr/>
            </p:nvSpPr>
            <p:spPr>
              <a:xfrm>
                <a:off x="9694261" y="5381408"/>
                <a:ext cx="8073101" cy="158340"/>
              </a:xfrm>
              <a:custGeom>
                <a:rect b="b" l="l" r="r" t="t"/>
                <a:pathLst>
                  <a:path extrusionOk="0" h="158340" w="8073101">
                    <a:moveTo>
                      <a:pt x="8063517" y="27062"/>
                    </a:moveTo>
                    <a:cubicBezTo>
                      <a:pt x="8063206" y="-21566"/>
                      <a:pt x="8682905" y="-14615"/>
                      <a:pt x="9585" y="131287"/>
                    </a:cubicBezTo>
                    <a:cubicBezTo>
                      <a:pt x="9896" y="179898"/>
                      <a:pt x="-609803" y="172963"/>
                      <a:pt x="8063517" y="270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20"/>
              <p:cNvSpPr/>
              <p:nvPr/>
            </p:nvSpPr>
            <p:spPr>
              <a:xfrm>
                <a:off x="9685972" y="4116553"/>
                <a:ext cx="8073188" cy="129834"/>
              </a:xfrm>
              <a:custGeom>
                <a:rect b="b" l="l" r="r" t="t"/>
                <a:pathLst>
                  <a:path extrusionOk="0" h="129834" w="8073188">
                    <a:moveTo>
                      <a:pt x="8063606" y="27857"/>
                    </a:moveTo>
                    <a:cubicBezTo>
                      <a:pt x="8063296" y="-20772"/>
                      <a:pt x="8682930" y="-11503"/>
                      <a:pt x="9577" y="101974"/>
                    </a:cubicBezTo>
                    <a:cubicBezTo>
                      <a:pt x="9904" y="150602"/>
                      <a:pt x="-609730" y="141350"/>
                      <a:pt x="8063606" y="278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22" name="Google Shape;1422;p20"/>
          <p:cNvSpPr/>
          <p:nvPr/>
        </p:nvSpPr>
        <p:spPr>
          <a:xfrm rot="112148">
            <a:off x="5081419" y="-245449"/>
            <a:ext cx="3706672" cy="45744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3" name="Google Shape;1423;p20"/>
          <p:cNvGrpSpPr/>
          <p:nvPr/>
        </p:nvGrpSpPr>
        <p:grpSpPr>
          <a:xfrm>
            <a:off x="7666744" y="3240904"/>
            <a:ext cx="1479143" cy="2295172"/>
            <a:chOff x="15333488" y="6481808"/>
            <a:chExt cx="2958286" cy="4590344"/>
          </a:xfrm>
        </p:grpSpPr>
        <p:sp>
          <p:nvSpPr>
            <p:cNvPr id="1424" name="Google Shape;1424;p20"/>
            <p:cNvSpPr/>
            <p:nvPr/>
          </p:nvSpPr>
          <p:spPr>
            <a:xfrm>
              <a:off x="15333488" y="9020644"/>
              <a:ext cx="1290827" cy="2051489"/>
            </a:xfrm>
            <a:custGeom>
              <a:rect b="b" l="l" r="r" t="t"/>
              <a:pathLst>
                <a:path extrusionOk="0" h="2051489" w="1290827">
                  <a:moveTo>
                    <a:pt x="1161086" y="85436"/>
                  </a:moveTo>
                  <a:cubicBezTo>
                    <a:pt x="1080057" y="61098"/>
                    <a:pt x="1000873" y="31334"/>
                    <a:pt x="921504" y="2204"/>
                  </a:cubicBezTo>
                  <a:cubicBezTo>
                    <a:pt x="919256" y="1515"/>
                    <a:pt x="917008" y="790"/>
                    <a:pt x="914760" y="0"/>
                  </a:cubicBezTo>
                  <a:cubicBezTo>
                    <a:pt x="893611" y="44380"/>
                    <a:pt x="871975" y="88750"/>
                    <a:pt x="849211" y="132496"/>
                  </a:cubicBezTo>
                  <a:cubicBezTo>
                    <a:pt x="837337" y="155319"/>
                    <a:pt x="825180" y="177995"/>
                    <a:pt x="812674" y="200378"/>
                  </a:cubicBezTo>
                  <a:cubicBezTo>
                    <a:pt x="757823" y="314742"/>
                    <a:pt x="701797" y="428270"/>
                    <a:pt x="644551" y="541551"/>
                  </a:cubicBezTo>
                  <a:cubicBezTo>
                    <a:pt x="541244" y="744665"/>
                    <a:pt x="439937" y="949045"/>
                    <a:pt x="341273" y="1154702"/>
                  </a:cubicBezTo>
                  <a:cubicBezTo>
                    <a:pt x="234350" y="1343888"/>
                    <a:pt x="139402" y="1540548"/>
                    <a:pt x="46500" y="1737253"/>
                  </a:cubicBezTo>
                  <a:cubicBezTo>
                    <a:pt x="43619" y="1745121"/>
                    <a:pt x="39958" y="1753723"/>
                    <a:pt x="35903" y="1762812"/>
                  </a:cubicBezTo>
                  <a:cubicBezTo>
                    <a:pt x="34490" y="1766035"/>
                    <a:pt x="33021" y="1769358"/>
                    <a:pt x="31507" y="1772682"/>
                  </a:cubicBezTo>
                  <a:cubicBezTo>
                    <a:pt x="30241" y="1775518"/>
                    <a:pt x="28966" y="1778401"/>
                    <a:pt x="27645" y="1781330"/>
                  </a:cubicBezTo>
                  <a:cubicBezTo>
                    <a:pt x="27452" y="1781725"/>
                    <a:pt x="27305" y="1782064"/>
                    <a:pt x="27158" y="1782450"/>
                  </a:cubicBezTo>
                  <a:cubicBezTo>
                    <a:pt x="5082" y="1832255"/>
                    <a:pt x="-17774" y="1891241"/>
                    <a:pt x="20763" y="1928037"/>
                  </a:cubicBezTo>
                  <a:cubicBezTo>
                    <a:pt x="44014" y="1948905"/>
                    <a:pt x="71852" y="1963759"/>
                    <a:pt x="100131" y="1976667"/>
                  </a:cubicBezTo>
                  <a:cubicBezTo>
                    <a:pt x="159231" y="2003301"/>
                    <a:pt x="218532" y="2031944"/>
                    <a:pt x="282614" y="2044357"/>
                  </a:cubicBezTo>
                  <a:cubicBezTo>
                    <a:pt x="306011" y="2049094"/>
                    <a:pt x="325014" y="2051490"/>
                    <a:pt x="340832" y="2051490"/>
                  </a:cubicBezTo>
                  <a:cubicBezTo>
                    <a:pt x="392903" y="2051490"/>
                    <a:pt x="410777" y="2025536"/>
                    <a:pt x="440038" y="1972022"/>
                  </a:cubicBezTo>
                  <a:cubicBezTo>
                    <a:pt x="440864" y="1970461"/>
                    <a:pt x="441745" y="1968891"/>
                    <a:pt x="442625" y="1967285"/>
                  </a:cubicBezTo>
                  <a:cubicBezTo>
                    <a:pt x="444240" y="1964255"/>
                    <a:pt x="445947" y="1961180"/>
                    <a:pt x="447654" y="1958003"/>
                  </a:cubicBezTo>
                  <a:cubicBezTo>
                    <a:pt x="448681" y="1956149"/>
                    <a:pt x="449709" y="1954239"/>
                    <a:pt x="450727" y="1952329"/>
                  </a:cubicBezTo>
                  <a:cubicBezTo>
                    <a:pt x="452049" y="1949887"/>
                    <a:pt x="453361" y="1947445"/>
                    <a:pt x="454737" y="1944948"/>
                  </a:cubicBezTo>
                  <a:cubicBezTo>
                    <a:pt x="518232" y="1823791"/>
                    <a:pt x="586084" y="1704745"/>
                    <a:pt x="644110" y="1580805"/>
                  </a:cubicBezTo>
                  <a:cubicBezTo>
                    <a:pt x="818390" y="1218957"/>
                    <a:pt x="984999" y="853538"/>
                    <a:pt x="1138854" y="482546"/>
                  </a:cubicBezTo>
                  <a:cubicBezTo>
                    <a:pt x="1139634" y="482060"/>
                    <a:pt x="1140368" y="481518"/>
                    <a:pt x="1141056" y="480931"/>
                  </a:cubicBezTo>
                  <a:cubicBezTo>
                    <a:pt x="1141304" y="480389"/>
                    <a:pt x="1141542" y="479856"/>
                    <a:pt x="1141836" y="479315"/>
                  </a:cubicBezTo>
                  <a:cubicBezTo>
                    <a:pt x="1143396" y="475597"/>
                    <a:pt x="1144965" y="471842"/>
                    <a:pt x="1146525" y="468124"/>
                  </a:cubicBezTo>
                  <a:cubicBezTo>
                    <a:pt x="1152681" y="453655"/>
                    <a:pt x="1159031" y="439287"/>
                    <a:pt x="1165133" y="424828"/>
                  </a:cubicBezTo>
                  <a:cubicBezTo>
                    <a:pt x="1165178" y="424681"/>
                    <a:pt x="1165234" y="424534"/>
                    <a:pt x="1165279" y="424387"/>
                  </a:cubicBezTo>
                  <a:cubicBezTo>
                    <a:pt x="1165279" y="424387"/>
                    <a:pt x="1165279" y="424387"/>
                    <a:pt x="1165325" y="424387"/>
                  </a:cubicBezTo>
                  <a:cubicBezTo>
                    <a:pt x="1165573" y="423799"/>
                    <a:pt x="1165812" y="423212"/>
                    <a:pt x="1166059" y="422578"/>
                  </a:cubicBezTo>
                  <a:cubicBezTo>
                    <a:pt x="1166885" y="420577"/>
                    <a:pt x="1168206" y="418860"/>
                    <a:pt x="1169821" y="417547"/>
                  </a:cubicBezTo>
                  <a:cubicBezTo>
                    <a:pt x="1170069" y="417061"/>
                    <a:pt x="1170363" y="416620"/>
                    <a:pt x="1170702" y="416225"/>
                  </a:cubicBezTo>
                  <a:cubicBezTo>
                    <a:pt x="1202743" y="349959"/>
                    <a:pt x="1227168" y="280507"/>
                    <a:pt x="1253887" y="212083"/>
                  </a:cubicBezTo>
                  <a:lnTo>
                    <a:pt x="1253933" y="212083"/>
                  </a:lnTo>
                  <a:cubicBezTo>
                    <a:pt x="1258668" y="199965"/>
                    <a:pt x="1263457" y="187846"/>
                    <a:pt x="1268440" y="175819"/>
                  </a:cubicBezTo>
                  <a:cubicBezTo>
                    <a:pt x="1267513" y="175774"/>
                    <a:pt x="1266632" y="175774"/>
                    <a:pt x="1265705" y="175719"/>
                  </a:cubicBezTo>
                  <a:cubicBezTo>
                    <a:pt x="1271027" y="160864"/>
                    <a:pt x="1256667" y="148498"/>
                    <a:pt x="1242409" y="150793"/>
                  </a:cubicBezTo>
                  <a:cubicBezTo>
                    <a:pt x="1240996" y="150453"/>
                    <a:pt x="1237234" y="150206"/>
                    <a:pt x="1233518" y="149912"/>
                  </a:cubicBezTo>
                  <a:cubicBezTo>
                    <a:pt x="1233325" y="148737"/>
                    <a:pt x="1232976" y="147562"/>
                    <a:pt x="1232591" y="146487"/>
                  </a:cubicBezTo>
                  <a:cubicBezTo>
                    <a:pt x="1232444" y="146148"/>
                    <a:pt x="1232297" y="145799"/>
                    <a:pt x="1232150" y="145459"/>
                  </a:cubicBezTo>
                  <a:cubicBezTo>
                    <a:pt x="1232343" y="145211"/>
                    <a:pt x="1232490" y="145018"/>
                    <a:pt x="1232692" y="144770"/>
                  </a:cubicBezTo>
                  <a:cubicBezTo>
                    <a:pt x="1246804" y="149802"/>
                    <a:pt x="1261365" y="153859"/>
                    <a:pt x="1275826" y="158018"/>
                  </a:cubicBezTo>
                  <a:cubicBezTo>
                    <a:pt x="1278900" y="150692"/>
                    <a:pt x="1282074" y="143403"/>
                    <a:pt x="1285304" y="136168"/>
                  </a:cubicBezTo>
                  <a:cubicBezTo>
                    <a:pt x="1286965" y="131816"/>
                    <a:pt x="1288818" y="127520"/>
                    <a:pt x="1290828" y="123214"/>
                  </a:cubicBezTo>
                  <a:cubicBezTo>
                    <a:pt x="1248033" y="109379"/>
                    <a:pt x="1204073" y="98436"/>
                    <a:pt x="1161086" y="854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20"/>
            <p:cNvSpPr/>
            <p:nvPr/>
          </p:nvSpPr>
          <p:spPr>
            <a:xfrm>
              <a:off x="16182688" y="9020663"/>
              <a:ext cx="441617" cy="212110"/>
            </a:xfrm>
            <a:custGeom>
              <a:rect b="b" l="l" r="r" t="t"/>
              <a:pathLst>
                <a:path extrusionOk="0" h="212110" w="441617">
                  <a:moveTo>
                    <a:pt x="441617" y="123242"/>
                  </a:moveTo>
                  <a:cubicBezTo>
                    <a:pt x="439617" y="127538"/>
                    <a:pt x="437754" y="131844"/>
                    <a:pt x="436094" y="136195"/>
                  </a:cubicBezTo>
                  <a:cubicBezTo>
                    <a:pt x="432873" y="143430"/>
                    <a:pt x="429698" y="150710"/>
                    <a:pt x="426615" y="158046"/>
                  </a:cubicBezTo>
                  <a:cubicBezTo>
                    <a:pt x="412155" y="153896"/>
                    <a:pt x="397602" y="149838"/>
                    <a:pt x="383481" y="144798"/>
                  </a:cubicBezTo>
                  <a:cubicBezTo>
                    <a:pt x="383289" y="145046"/>
                    <a:pt x="383142" y="145239"/>
                    <a:pt x="382940" y="145487"/>
                  </a:cubicBezTo>
                  <a:cubicBezTo>
                    <a:pt x="383087" y="145826"/>
                    <a:pt x="383233" y="146175"/>
                    <a:pt x="383380" y="146515"/>
                  </a:cubicBezTo>
                  <a:cubicBezTo>
                    <a:pt x="383775" y="147589"/>
                    <a:pt x="384114" y="148764"/>
                    <a:pt x="384307" y="149939"/>
                  </a:cubicBezTo>
                  <a:cubicBezTo>
                    <a:pt x="388023" y="150233"/>
                    <a:pt x="391776" y="150481"/>
                    <a:pt x="393198" y="150820"/>
                  </a:cubicBezTo>
                  <a:cubicBezTo>
                    <a:pt x="407457" y="148525"/>
                    <a:pt x="421816" y="160892"/>
                    <a:pt x="416495" y="175746"/>
                  </a:cubicBezTo>
                  <a:cubicBezTo>
                    <a:pt x="417421" y="175792"/>
                    <a:pt x="418302" y="175792"/>
                    <a:pt x="419229" y="175847"/>
                  </a:cubicBezTo>
                  <a:cubicBezTo>
                    <a:pt x="414247" y="187874"/>
                    <a:pt x="409457" y="199992"/>
                    <a:pt x="404723" y="212111"/>
                  </a:cubicBezTo>
                  <a:lnTo>
                    <a:pt x="404677" y="212111"/>
                  </a:lnTo>
                  <a:cubicBezTo>
                    <a:pt x="282661" y="201847"/>
                    <a:pt x="160938" y="181952"/>
                    <a:pt x="43373" y="147010"/>
                  </a:cubicBezTo>
                  <a:cubicBezTo>
                    <a:pt x="30086" y="142319"/>
                    <a:pt x="14406" y="138114"/>
                    <a:pt x="0" y="132496"/>
                  </a:cubicBezTo>
                  <a:cubicBezTo>
                    <a:pt x="22764" y="88759"/>
                    <a:pt x="44400" y="44380"/>
                    <a:pt x="65550" y="0"/>
                  </a:cubicBezTo>
                  <a:cubicBezTo>
                    <a:pt x="67798" y="780"/>
                    <a:pt x="70046" y="1515"/>
                    <a:pt x="72294" y="2203"/>
                  </a:cubicBezTo>
                  <a:cubicBezTo>
                    <a:pt x="151662" y="31334"/>
                    <a:pt x="230847" y="61097"/>
                    <a:pt x="311876" y="85436"/>
                  </a:cubicBezTo>
                  <a:cubicBezTo>
                    <a:pt x="354872" y="98417"/>
                    <a:pt x="398832" y="109360"/>
                    <a:pt x="441617" y="123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20"/>
            <p:cNvSpPr/>
            <p:nvPr/>
          </p:nvSpPr>
          <p:spPr>
            <a:xfrm>
              <a:off x="15333495" y="10783475"/>
              <a:ext cx="450727" cy="288677"/>
            </a:xfrm>
            <a:custGeom>
              <a:rect b="b" l="l" r="r" t="t"/>
              <a:pathLst>
                <a:path extrusionOk="0" h="288677" w="450727">
                  <a:moveTo>
                    <a:pt x="450727" y="189517"/>
                  </a:moveTo>
                  <a:cubicBezTo>
                    <a:pt x="449700" y="191427"/>
                    <a:pt x="448672" y="193327"/>
                    <a:pt x="447654" y="195182"/>
                  </a:cubicBezTo>
                  <a:cubicBezTo>
                    <a:pt x="445947" y="198358"/>
                    <a:pt x="444231" y="201434"/>
                    <a:pt x="442625" y="204463"/>
                  </a:cubicBezTo>
                  <a:cubicBezTo>
                    <a:pt x="441745" y="206079"/>
                    <a:pt x="440864" y="207640"/>
                    <a:pt x="440038" y="209200"/>
                  </a:cubicBezTo>
                  <a:cubicBezTo>
                    <a:pt x="410777" y="262724"/>
                    <a:pt x="392903" y="288678"/>
                    <a:pt x="340832" y="288678"/>
                  </a:cubicBezTo>
                  <a:cubicBezTo>
                    <a:pt x="325005" y="288678"/>
                    <a:pt x="306002" y="286282"/>
                    <a:pt x="282614" y="281544"/>
                  </a:cubicBezTo>
                  <a:cubicBezTo>
                    <a:pt x="218532" y="269132"/>
                    <a:pt x="159231" y="240488"/>
                    <a:pt x="100131" y="213855"/>
                  </a:cubicBezTo>
                  <a:cubicBezTo>
                    <a:pt x="71852" y="200956"/>
                    <a:pt x="44005" y="186093"/>
                    <a:pt x="20763" y="165225"/>
                  </a:cubicBezTo>
                  <a:cubicBezTo>
                    <a:pt x="-17774" y="128429"/>
                    <a:pt x="5082" y="69433"/>
                    <a:pt x="27158" y="19638"/>
                  </a:cubicBezTo>
                  <a:cubicBezTo>
                    <a:pt x="27305" y="19243"/>
                    <a:pt x="27452" y="18903"/>
                    <a:pt x="27645" y="18517"/>
                  </a:cubicBezTo>
                  <a:cubicBezTo>
                    <a:pt x="28966" y="15589"/>
                    <a:pt x="30232" y="12706"/>
                    <a:pt x="31507" y="9869"/>
                  </a:cubicBezTo>
                  <a:cubicBezTo>
                    <a:pt x="33021" y="6546"/>
                    <a:pt x="34490" y="3223"/>
                    <a:pt x="35903" y="0"/>
                  </a:cubicBezTo>
                  <a:cubicBezTo>
                    <a:pt x="148734" y="85335"/>
                    <a:pt x="280714" y="145349"/>
                    <a:pt x="417374" y="181025"/>
                  </a:cubicBezTo>
                  <a:cubicBezTo>
                    <a:pt x="428413" y="184284"/>
                    <a:pt x="439542" y="187075"/>
                    <a:pt x="450727" y="1895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20"/>
            <p:cNvSpPr/>
            <p:nvPr/>
          </p:nvSpPr>
          <p:spPr>
            <a:xfrm>
              <a:off x="15779553" y="9277786"/>
              <a:ext cx="698788" cy="1544191"/>
            </a:xfrm>
            <a:custGeom>
              <a:rect b="b" l="l" r="r" t="t"/>
              <a:pathLst>
                <a:path extrusionOk="0" h="1544191" w="698788">
                  <a:moveTo>
                    <a:pt x="5964" y="1543165"/>
                  </a:moveTo>
                  <a:cubicBezTo>
                    <a:pt x="-2570" y="1538868"/>
                    <a:pt x="-569" y="1529091"/>
                    <a:pt x="3468" y="1522196"/>
                  </a:cubicBezTo>
                  <a:cubicBezTo>
                    <a:pt x="29462" y="1464257"/>
                    <a:pt x="55557" y="1406446"/>
                    <a:pt x="81909" y="1348653"/>
                  </a:cubicBezTo>
                  <a:cubicBezTo>
                    <a:pt x="150239" y="1200964"/>
                    <a:pt x="218423" y="1053145"/>
                    <a:pt x="284706" y="904501"/>
                  </a:cubicBezTo>
                  <a:cubicBezTo>
                    <a:pt x="412934" y="624021"/>
                    <a:pt x="520545" y="334297"/>
                    <a:pt x="655489" y="56958"/>
                  </a:cubicBezTo>
                  <a:cubicBezTo>
                    <a:pt x="664426" y="39514"/>
                    <a:pt x="674097" y="22457"/>
                    <a:pt x="682740" y="4912"/>
                  </a:cubicBezTo>
                  <a:cubicBezTo>
                    <a:pt x="684795" y="763"/>
                    <a:pt x="689631" y="-1193"/>
                    <a:pt x="693879" y="763"/>
                  </a:cubicBezTo>
                  <a:cubicBezTo>
                    <a:pt x="698026" y="2672"/>
                    <a:pt x="699981" y="7749"/>
                    <a:pt x="698026" y="11908"/>
                  </a:cubicBezTo>
                  <a:cubicBezTo>
                    <a:pt x="606776" y="195522"/>
                    <a:pt x="531775" y="386627"/>
                    <a:pt x="451609" y="575208"/>
                  </a:cubicBezTo>
                  <a:cubicBezTo>
                    <a:pt x="374223" y="760070"/>
                    <a:pt x="292588" y="943234"/>
                    <a:pt x="209293" y="1125507"/>
                  </a:cubicBezTo>
                  <a:cubicBezTo>
                    <a:pt x="154038" y="1246785"/>
                    <a:pt x="97113" y="1367437"/>
                    <a:pt x="42932" y="1489210"/>
                  </a:cubicBezTo>
                  <a:cubicBezTo>
                    <a:pt x="36775" y="1502770"/>
                    <a:pt x="30664" y="1516265"/>
                    <a:pt x="24324" y="1529724"/>
                  </a:cubicBezTo>
                  <a:cubicBezTo>
                    <a:pt x="21571" y="1537500"/>
                    <a:pt x="15534" y="1547434"/>
                    <a:pt x="5964" y="1543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20"/>
            <p:cNvSpPr/>
            <p:nvPr/>
          </p:nvSpPr>
          <p:spPr>
            <a:xfrm>
              <a:off x="15516784" y="9239154"/>
              <a:ext cx="743320" cy="1420469"/>
            </a:xfrm>
            <a:custGeom>
              <a:rect b="b" l="l" r="r" t="t"/>
              <a:pathLst>
                <a:path extrusionOk="0" h="1420469" w="743320">
                  <a:moveTo>
                    <a:pt x="6258" y="1419501"/>
                  </a:moveTo>
                  <a:cubicBezTo>
                    <a:pt x="-7597" y="1411761"/>
                    <a:pt x="5295" y="1396622"/>
                    <a:pt x="9332" y="1386514"/>
                  </a:cubicBezTo>
                  <a:cubicBezTo>
                    <a:pt x="32757" y="1338160"/>
                    <a:pt x="57035" y="1290172"/>
                    <a:pt x="82112" y="1242681"/>
                  </a:cubicBezTo>
                  <a:cubicBezTo>
                    <a:pt x="151993" y="1109359"/>
                    <a:pt x="224030" y="977184"/>
                    <a:pt x="292873" y="843293"/>
                  </a:cubicBezTo>
                  <a:cubicBezTo>
                    <a:pt x="439094" y="567505"/>
                    <a:pt x="565340" y="280480"/>
                    <a:pt x="723783" y="11440"/>
                  </a:cubicBezTo>
                  <a:cubicBezTo>
                    <a:pt x="726508" y="4774"/>
                    <a:pt x="732234" y="-4214"/>
                    <a:pt x="740244" y="2204"/>
                  </a:cubicBezTo>
                  <a:cubicBezTo>
                    <a:pt x="747960" y="9355"/>
                    <a:pt x="739115" y="20078"/>
                    <a:pt x="735940" y="27469"/>
                  </a:cubicBezTo>
                  <a:cubicBezTo>
                    <a:pt x="543035" y="378851"/>
                    <a:pt x="376985" y="744463"/>
                    <a:pt x="185015" y="1096423"/>
                  </a:cubicBezTo>
                  <a:cubicBezTo>
                    <a:pt x="135587" y="1189478"/>
                    <a:pt x="85158" y="1282167"/>
                    <a:pt x="38978" y="1376884"/>
                  </a:cubicBezTo>
                  <a:cubicBezTo>
                    <a:pt x="32601" y="1389562"/>
                    <a:pt x="26609" y="1402590"/>
                    <a:pt x="20269" y="1415296"/>
                  </a:cubicBezTo>
                  <a:cubicBezTo>
                    <a:pt x="17590" y="1420088"/>
                    <a:pt x="11112" y="1421704"/>
                    <a:pt x="6258" y="14195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20"/>
            <p:cNvSpPr/>
            <p:nvPr/>
          </p:nvSpPr>
          <p:spPr>
            <a:xfrm>
              <a:off x="15583138" y="9543818"/>
              <a:ext cx="674450" cy="1321619"/>
            </a:xfrm>
            <a:custGeom>
              <a:rect b="b" l="l" r="r" t="t"/>
              <a:pathLst>
                <a:path extrusionOk="0" h="1321619" w="674450">
                  <a:moveTo>
                    <a:pt x="7620" y="1321135"/>
                  </a:moveTo>
                  <a:cubicBezTo>
                    <a:pt x="2051" y="1319428"/>
                    <a:pt x="-1317" y="1313221"/>
                    <a:pt x="491" y="1307594"/>
                  </a:cubicBezTo>
                  <a:cubicBezTo>
                    <a:pt x="7684" y="1287222"/>
                    <a:pt x="16300" y="1267410"/>
                    <a:pt x="25109" y="1247726"/>
                  </a:cubicBezTo>
                  <a:cubicBezTo>
                    <a:pt x="61563" y="1170765"/>
                    <a:pt x="101697" y="1095364"/>
                    <a:pt x="141555" y="1020376"/>
                  </a:cubicBezTo>
                  <a:cubicBezTo>
                    <a:pt x="141518" y="1020431"/>
                    <a:pt x="141482" y="1020495"/>
                    <a:pt x="141445" y="1020559"/>
                  </a:cubicBezTo>
                  <a:cubicBezTo>
                    <a:pt x="141390" y="1020651"/>
                    <a:pt x="141344" y="1020743"/>
                    <a:pt x="141289" y="1020835"/>
                  </a:cubicBezTo>
                  <a:cubicBezTo>
                    <a:pt x="312311" y="709077"/>
                    <a:pt x="467377" y="388983"/>
                    <a:pt x="624132" y="69862"/>
                  </a:cubicBezTo>
                  <a:cubicBezTo>
                    <a:pt x="635363" y="47580"/>
                    <a:pt x="647190" y="25583"/>
                    <a:pt x="659347" y="3788"/>
                  </a:cubicBezTo>
                  <a:cubicBezTo>
                    <a:pt x="661302" y="272"/>
                    <a:pt x="666091" y="-903"/>
                    <a:pt x="669651" y="713"/>
                  </a:cubicBezTo>
                  <a:cubicBezTo>
                    <a:pt x="673459" y="2476"/>
                    <a:pt x="675753" y="7608"/>
                    <a:pt x="673652" y="11509"/>
                  </a:cubicBezTo>
                  <a:cubicBezTo>
                    <a:pt x="593642" y="169206"/>
                    <a:pt x="521228" y="330704"/>
                    <a:pt x="442668" y="489135"/>
                  </a:cubicBezTo>
                  <a:cubicBezTo>
                    <a:pt x="353262" y="671977"/>
                    <a:pt x="256845" y="851313"/>
                    <a:pt x="161126" y="1030878"/>
                  </a:cubicBezTo>
                  <a:cubicBezTo>
                    <a:pt x="121818" y="1105178"/>
                    <a:pt x="82318" y="1179468"/>
                    <a:pt x="46240" y="1255401"/>
                  </a:cubicBezTo>
                  <a:cubicBezTo>
                    <a:pt x="36743" y="1274947"/>
                    <a:pt x="29742" y="1295604"/>
                    <a:pt x="20649" y="1315315"/>
                  </a:cubicBezTo>
                  <a:cubicBezTo>
                    <a:pt x="18374" y="1320199"/>
                    <a:pt x="12685" y="1322751"/>
                    <a:pt x="7620" y="13211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20"/>
            <p:cNvSpPr/>
            <p:nvPr/>
          </p:nvSpPr>
          <p:spPr>
            <a:xfrm>
              <a:off x="15873869" y="6613256"/>
              <a:ext cx="2342994" cy="2271838"/>
            </a:xfrm>
            <a:custGeom>
              <a:rect b="b" l="l" r="r" t="t"/>
              <a:pathLst>
                <a:path extrusionOk="0" h="2271838" w="2342994">
                  <a:moveTo>
                    <a:pt x="2192984" y="1652864"/>
                  </a:moveTo>
                  <a:cubicBezTo>
                    <a:pt x="2113836" y="1771846"/>
                    <a:pt x="2036927" y="1894583"/>
                    <a:pt x="1930766" y="1991669"/>
                  </a:cubicBezTo>
                  <a:cubicBezTo>
                    <a:pt x="1856866" y="2058357"/>
                    <a:pt x="1765965" y="2099643"/>
                    <a:pt x="1679806" y="2147061"/>
                  </a:cubicBezTo>
                  <a:cubicBezTo>
                    <a:pt x="1501370" y="2242522"/>
                    <a:pt x="1294554" y="2280934"/>
                    <a:pt x="1093363" y="2270046"/>
                  </a:cubicBezTo>
                  <a:cubicBezTo>
                    <a:pt x="993332" y="2261535"/>
                    <a:pt x="896548" y="2232763"/>
                    <a:pt x="800013" y="2206616"/>
                  </a:cubicBezTo>
                  <a:cubicBezTo>
                    <a:pt x="705101" y="2175843"/>
                    <a:pt x="615576" y="2129801"/>
                    <a:pt x="529051" y="2080501"/>
                  </a:cubicBezTo>
                  <a:cubicBezTo>
                    <a:pt x="367745" y="1980165"/>
                    <a:pt x="220322" y="1848413"/>
                    <a:pt x="123035" y="1683766"/>
                  </a:cubicBezTo>
                  <a:cubicBezTo>
                    <a:pt x="20250" y="1512234"/>
                    <a:pt x="-10258" y="1305678"/>
                    <a:pt x="2872" y="1108376"/>
                  </a:cubicBezTo>
                  <a:cubicBezTo>
                    <a:pt x="22875" y="935595"/>
                    <a:pt x="78148" y="767818"/>
                    <a:pt x="148542" y="609424"/>
                  </a:cubicBezTo>
                  <a:cubicBezTo>
                    <a:pt x="213193" y="471924"/>
                    <a:pt x="321730" y="362206"/>
                    <a:pt x="441397" y="270996"/>
                  </a:cubicBezTo>
                  <a:cubicBezTo>
                    <a:pt x="539181" y="192547"/>
                    <a:pt x="642717" y="119358"/>
                    <a:pt x="758007" y="69066"/>
                  </a:cubicBezTo>
                  <a:cubicBezTo>
                    <a:pt x="839789" y="34281"/>
                    <a:pt x="926314" y="5013"/>
                    <a:pt x="1015720" y="0"/>
                  </a:cubicBezTo>
                  <a:cubicBezTo>
                    <a:pt x="1104878" y="1129"/>
                    <a:pt x="1194404" y="376"/>
                    <a:pt x="1283562" y="4251"/>
                  </a:cubicBezTo>
                  <a:cubicBezTo>
                    <a:pt x="1529521" y="4499"/>
                    <a:pt x="1775103" y="136241"/>
                    <a:pt x="1949658" y="303771"/>
                  </a:cubicBezTo>
                  <a:cubicBezTo>
                    <a:pt x="2060067" y="417997"/>
                    <a:pt x="2146225" y="555625"/>
                    <a:pt x="2212996" y="699376"/>
                  </a:cubicBezTo>
                  <a:cubicBezTo>
                    <a:pt x="2250386" y="793836"/>
                    <a:pt x="2268388" y="894925"/>
                    <a:pt x="2285647" y="994765"/>
                  </a:cubicBezTo>
                  <a:cubicBezTo>
                    <a:pt x="2291400" y="994140"/>
                    <a:pt x="2297401" y="997143"/>
                    <a:pt x="2300154" y="1002651"/>
                  </a:cubicBezTo>
                  <a:cubicBezTo>
                    <a:pt x="2313284" y="1029927"/>
                    <a:pt x="2325909" y="1057827"/>
                    <a:pt x="2333919" y="1087104"/>
                  </a:cubicBezTo>
                  <a:cubicBezTo>
                    <a:pt x="2373539" y="1238117"/>
                    <a:pt x="2275508" y="1522003"/>
                    <a:pt x="2192984" y="16528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20"/>
            <p:cNvSpPr/>
            <p:nvPr/>
          </p:nvSpPr>
          <p:spPr>
            <a:xfrm>
              <a:off x="16788273" y="7409545"/>
              <a:ext cx="1206807" cy="1270285"/>
            </a:xfrm>
            <a:custGeom>
              <a:rect b="b" l="l" r="r" t="t"/>
              <a:pathLst>
                <a:path extrusionOk="0" h="1270285" w="1206807">
                  <a:moveTo>
                    <a:pt x="1206807" y="294909"/>
                  </a:moveTo>
                  <a:cubicBezTo>
                    <a:pt x="1201486" y="359862"/>
                    <a:pt x="1188833" y="424522"/>
                    <a:pt x="1166022" y="485656"/>
                  </a:cubicBezTo>
                  <a:cubicBezTo>
                    <a:pt x="1143946" y="548314"/>
                    <a:pt x="1123916" y="611597"/>
                    <a:pt x="1090214" y="669224"/>
                  </a:cubicBezTo>
                  <a:cubicBezTo>
                    <a:pt x="991009" y="867500"/>
                    <a:pt x="826308" y="1042851"/>
                    <a:pt x="632641" y="1151008"/>
                  </a:cubicBezTo>
                  <a:cubicBezTo>
                    <a:pt x="482392" y="1234626"/>
                    <a:pt x="361991" y="1284817"/>
                    <a:pt x="186344" y="1266538"/>
                  </a:cubicBezTo>
                  <a:cubicBezTo>
                    <a:pt x="143944" y="1263316"/>
                    <a:pt x="101159" y="1257688"/>
                    <a:pt x="62521" y="1238831"/>
                  </a:cubicBezTo>
                  <a:cubicBezTo>
                    <a:pt x="26176" y="1221388"/>
                    <a:pt x="-24427" y="1195526"/>
                    <a:pt x="13386" y="1150522"/>
                  </a:cubicBezTo>
                  <a:cubicBezTo>
                    <a:pt x="39710" y="1123494"/>
                    <a:pt x="78981" y="1114010"/>
                    <a:pt x="113619" y="1101892"/>
                  </a:cubicBezTo>
                  <a:cubicBezTo>
                    <a:pt x="177113" y="1079463"/>
                    <a:pt x="243159" y="1063966"/>
                    <a:pt x="305139" y="1037627"/>
                  </a:cubicBezTo>
                  <a:cubicBezTo>
                    <a:pt x="478979" y="952641"/>
                    <a:pt x="642312" y="841500"/>
                    <a:pt x="764768" y="689807"/>
                  </a:cubicBezTo>
                  <a:cubicBezTo>
                    <a:pt x="854541" y="581998"/>
                    <a:pt x="920926" y="459225"/>
                    <a:pt x="962344" y="327032"/>
                  </a:cubicBezTo>
                  <a:cubicBezTo>
                    <a:pt x="997560" y="224548"/>
                    <a:pt x="1007671" y="68256"/>
                    <a:pt x="1100766" y="1687"/>
                  </a:cubicBezTo>
                  <a:cubicBezTo>
                    <a:pt x="1217304" y="-22615"/>
                    <a:pt x="1204651" y="222528"/>
                    <a:pt x="1206807" y="2949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20"/>
            <p:cNvSpPr/>
            <p:nvPr/>
          </p:nvSpPr>
          <p:spPr>
            <a:xfrm>
              <a:off x="17802498" y="7230093"/>
              <a:ext cx="96049" cy="105458"/>
            </a:xfrm>
            <a:custGeom>
              <a:rect b="b" l="l" r="r" t="t"/>
              <a:pathLst>
                <a:path extrusionOk="0" h="105458" w="96049">
                  <a:moveTo>
                    <a:pt x="28258" y="99513"/>
                  </a:moveTo>
                  <a:cubicBezTo>
                    <a:pt x="-26832" y="71650"/>
                    <a:pt x="5338" y="-23682"/>
                    <a:pt x="67181" y="5485"/>
                  </a:cubicBezTo>
                  <a:cubicBezTo>
                    <a:pt x="78577" y="10727"/>
                    <a:pt x="82357" y="23268"/>
                    <a:pt x="89064" y="32605"/>
                  </a:cubicBezTo>
                  <a:cubicBezTo>
                    <a:pt x="113324" y="71274"/>
                    <a:pt x="69851" y="123145"/>
                    <a:pt x="28258" y="99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20"/>
            <p:cNvSpPr/>
            <p:nvPr/>
          </p:nvSpPr>
          <p:spPr>
            <a:xfrm>
              <a:off x="16037258" y="6862908"/>
              <a:ext cx="626122" cy="974157"/>
            </a:xfrm>
            <a:custGeom>
              <a:rect b="b" l="l" r="r" t="t"/>
              <a:pathLst>
                <a:path extrusionOk="0" h="974157" w="626122">
                  <a:moveTo>
                    <a:pt x="441634" y="46710"/>
                  </a:moveTo>
                  <a:cubicBezTo>
                    <a:pt x="485741" y="19783"/>
                    <a:pt x="635788" y="-46933"/>
                    <a:pt x="625631" y="53650"/>
                  </a:cubicBezTo>
                  <a:cubicBezTo>
                    <a:pt x="631540" y="104622"/>
                    <a:pt x="540693" y="155308"/>
                    <a:pt x="507817" y="189323"/>
                  </a:cubicBezTo>
                  <a:cubicBezTo>
                    <a:pt x="418723" y="266881"/>
                    <a:pt x="349219" y="362131"/>
                    <a:pt x="283916" y="459777"/>
                  </a:cubicBezTo>
                  <a:cubicBezTo>
                    <a:pt x="247334" y="519056"/>
                    <a:pt x="213972" y="580934"/>
                    <a:pt x="192134" y="647301"/>
                  </a:cubicBezTo>
                  <a:cubicBezTo>
                    <a:pt x="176600" y="697685"/>
                    <a:pt x="165607" y="749253"/>
                    <a:pt x="150229" y="799738"/>
                  </a:cubicBezTo>
                  <a:cubicBezTo>
                    <a:pt x="134695" y="846017"/>
                    <a:pt x="113592" y="984618"/>
                    <a:pt x="48922" y="973528"/>
                  </a:cubicBezTo>
                  <a:cubicBezTo>
                    <a:pt x="22598" y="966395"/>
                    <a:pt x="16927" y="934336"/>
                    <a:pt x="11018" y="911366"/>
                  </a:cubicBezTo>
                  <a:cubicBezTo>
                    <a:pt x="-2607" y="857310"/>
                    <a:pt x="-3589" y="801455"/>
                    <a:pt x="8036" y="746866"/>
                  </a:cubicBezTo>
                  <a:cubicBezTo>
                    <a:pt x="21910" y="662615"/>
                    <a:pt x="50583" y="582899"/>
                    <a:pt x="85258" y="505194"/>
                  </a:cubicBezTo>
                  <a:cubicBezTo>
                    <a:pt x="124868" y="399919"/>
                    <a:pt x="184555" y="305018"/>
                    <a:pt x="253720" y="216846"/>
                  </a:cubicBezTo>
                  <a:cubicBezTo>
                    <a:pt x="302772" y="146945"/>
                    <a:pt x="366661" y="87903"/>
                    <a:pt x="441634" y="467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20"/>
            <p:cNvSpPr/>
            <p:nvPr/>
          </p:nvSpPr>
          <p:spPr>
            <a:xfrm>
              <a:off x="16037258" y="6862908"/>
              <a:ext cx="626122" cy="974157"/>
            </a:xfrm>
            <a:custGeom>
              <a:rect b="b" l="l" r="r" t="t"/>
              <a:pathLst>
                <a:path extrusionOk="0" h="974157" w="626122">
                  <a:moveTo>
                    <a:pt x="441634" y="46710"/>
                  </a:moveTo>
                  <a:cubicBezTo>
                    <a:pt x="485741" y="19783"/>
                    <a:pt x="635788" y="-46933"/>
                    <a:pt x="625631" y="53650"/>
                  </a:cubicBezTo>
                  <a:cubicBezTo>
                    <a:pt x="631540" y="104622"/>
                    <a:pt x="540693" y="155308"/>
                    <a:pt x="507817" y="189323"/>
                  </a:cubicBezTo>
                  <a:cubicBezTo>
                    <a:pt x="418723" y="266881"/>
                    <a:pt x="349219" y="362131"/>
                    <a:pt x="283916" y="459777"/>
                  </a:cubicBezTo>
                  <a:cubicBezTo>
                    <a:pt x="247334" y="519056"/>
                    <a:pt x="213972" y="580934"/>
                    <a:pt x="192134" y="647301"/>
                  </a:cubicBezTo>
                  <a:cubicBezTo>
                    <a:pt x="176600" y="697685"/>
                    <a:pt x="165607" y="749253"/>
                    <a:pt x="150229" y="799738"/>
                  </a:cubicBezTo>
                  <a:cubicBezTo>
                    <a:pt x="134695" y="846017"/>
                    <a:pt x="113592" y="984618"/>
                    <a:pt x="48922" y="973528"/>
                  </a:cubicBezTo>
                  <a:cubicBezTo>
                    <a:pt x="22598" y="966395"/>
                    <a:pt x="16927" y="934336"/>
                    <a:pt x="11018" y="911366"/>
                  </a:cubicBezTo>
                  <a:cubicBezTo>
                    <a:pt x="-2607" y="857310"/>
                    <a:pt x="-3589" y="801455"/>
                    <a:pt x="8036" y="746866"/>
                  </a:cubicBezTo>
                  <a:cubicBezTo>
                    <a:pt x="21910" y="662615"/>
                    <a:pt x="50583" y="582899"/>
                    <a:pt x="85258" y="505194"/>
                  </a:cubicBezTo>
                  <a:cubicBezTo>
                    <a:pt x="124868" y="399919"/>
                    <a:pt x="184555" y="305018"/>
                    <a:pt x="253720" y="216846"/>
                  </a:cubicBezTo>
                  <a:cubicBezTo>
                    <a:pt x="302772" y="146945"/>
                    <a:pt x="366661" y="87903"/>
                    <a:pt x="441634" y="467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20"/>
            <p:cNvSpPr/>
            <p:nvPr/>
          </p:nvSpPr>
          <p:spPr>
            <a:xfrm>
              <a:off x="16171655" y="8749552"/>
              <a:ext cx="655335" cy="462796"/>
            </a:xfrm>
            <a:custGeom>
              <a:rect b="b" l="l" r="r" t="t"/>
              <a:pathLst>
                <a:path extrusionOk="0" h="462796" w="655335">
                  <a:moveTo>
                    <a:pt x="645548" y="190972"/>
                  </a:moveTo>
                  <a:cubicBezTo>
                    <a:pt x="677322" y="244468"/>
                    <a:pt x="624160" y="291950"/>
                    <a:pt x="593844" y="330656"/>
                  </a:cubicBezTo>
                  <a:cubicBezTo>
                    <a:pt x="589504" y="345511"/>
                    <a:pt x="592889" y="361384"/>
                    <a:pt x="588604" y="376321"/>
                  </a:cubicBezTo>
                  <a:cubicBezTo>
                    <a:pt x="576796" y="417616"/>
                    <a:pt x="543011" y="458442"/>
                    <a:pt x="498088" y="462629"/>
                  </a:cubicBezTo>
                  <a:cubicBezTo>
                    <a:pt x="441952" y="465401"/>
                    <a:pt x="391377" y="433003"/>
                    <a:pt x="337994" y="419654"/>
                  </a:cubicBezTo>
                  <a:cubicBezTo>
                    <a:pt x="270563" y="399741"/>
                    <a:pt x="203316" y="377873"/>
                    <a:pt x="141317" y="343950"/>
                  </a:cubicBezTo>
                  <a:cubicBezTo>
                    <a:pt x="103926" y="323257"/>
                    <a:pt x="64958" y="304096"/>
                    <a:pt x="31091" y="277922"/>
                  </a:cubicBezTo>
                  <a:cubicBezTo>
                    <a:pt x="-14043" y="238464"/>
                    <a:pt x="-9015" y="172133"/>
                    <a:pt x="39533" y="138064"/>
                  </a:cubicBezTo>
                  <a:cubicBezTo>
                    <a:pt x="53571" y="127772"/>
                    <a:pt x="46084" y="109815"/>
                    <a:pt x="46772" y="95291"/>
                  </a:cubicBezTo>
                  <a:cubicBezTo>
                    <a:pt x="47011" y="50618"/>
                    <a:pt x="86108" y="17723"/>
                    <a:pt x="126370" y="6110"/>
                  </a:cubicBezTo>
                  <a:cubicBezTo>
                    <a:pt x="164925" y="-8038"/>
                    <a:pt x="204976" y="4622"/>
                    <a:pt x="240431" y="21331"/>
                  </a:cubicBezTo>
                  <a:cubicBezTo>
                    <a:pt x="287850" y="42254"/>
                    <a:pt x="336461" y="59826"/>
                    <a:pt x="384807" y="78362"/>
                  </a:cubicBezTo>
                  <a:cubicBezTo>
                    <a:pt x="428629" y="94676"/>
                    <a:pt x="472406" y="111440"/>
                    <a:pt x="516733" y="126312"/>
                  </a:cubicBezTo>
                  <a:cubicBezTo>
                    <a:pt x="561041" y="142617"/>
                    <a:pt x="613709" y="153800"/>
                    <a:pt x="645548" y="190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20"/>
            <p:cNvSpPr/>
            <p:nvPr/>
          </p:nvSpPr>
          <p:spPr>
            <a:xfrm>
              <a:off x="15769106" y="6481808"/>
              <a:ext cx="2522667" cy="2522649"/>
            </a:xfrm>
            <a:custGeom>
              <a:rect b="b" l="l" r="r" t="t"/>
              <a:pathLst>
                <a:path extrusionOk="0" h="2522649" w="2522667">
                  <a:moveTo>
                    <a:pt x="1306909" y="2331326"/>
                  </a:moveTo>
                  <a:cubicBezTo>
                    <a:pt x="2187473" y="2288957"/>
                    <a:pt x="2643193" y="1272562"/>
                    <a:pt x="2092911" y="586590"/>
                  </a:cubicBezTo>
                  <a:cubicBezTo>
                    <a:pt x="2092663" y="586250"/>
                    <a:pt x="2092369" y="585901"/>
                    <a:pt x="2092076" y="585562"/>
                  </a:cubicBezTo>
                  <a:cubicBezTo>
                    <a:pt x="2061842" y="548665"/>
                    <a:pt x="2029453" y="513870"/>
                    <a:pt x="1994925" y="481076"/>
                  </a:cubicBezTo>
                  <a:cubicBezTo>
                    <a:pt x="1339968" y="-128118"/>
                    <a:pt x="280481" y="275567"/>
                    <a:pt x="195057" y="1165240"/>
                  </a:cubicBezTo>
                  <a:cubicBezTo>
                    <a:pt x="148510" y="1641351"/>
                    <a:pt x="442989" y="2105297"/>
                    <a:pt x="892121" y="2266868"/>
                  </a:cubicBezTo>
                  <a:cubicBezTo>
                    <a:pt x="891680" y="2266721"/>
                    <a:pt x="891240" y="2266574"/>
                    <a:pt x="890800" y="2266427"/>
                  </a:cubicBezTo>
                  <a:cubicBezTo>
                    <a:pt x="1023514" y="2315351"/>
                    <a:pt x="1165753" y="2337238"/>
                    <a:pt x="1306909" y="2331326"/>
                  </a:cubicBezTo>
                  <a:close/>
                  <a:moveTo>
                    <a:pt x="1315360" y="1303"/>
                  </a:moveTo>
                  <a:cubicBezTo>
                    <a:pt x="2090718" y="31112"/>
                    <a:pt x="2659269" y="767174"/>
                    <a:pt x="2493926" y="1525527"/>
                  </a:cubicBezTo>
                  <a:cubicBezTo>
                    <a:pt x="2373525" y="2113945"/>
                    <a:pt x="1820701" y="2547008"/>
                    <a:pt x="1220742" y="2521586"/>
                  </a:cubicBezTo>
                  <a:cubicBezTo>
                    <a:pt x="695903" y="2511221"/>
                    <a:pt x="210243" y="2141120"/>
                    <a:pt x="58535" y="1638853"/>
                  </a:cubicBezTo>
                  <a:cubicBezTo>
                    <a:pt x="-202774" y="808129"/>
                    <a:pt x="445393" y="-37752"/>
                    <a:pt x="1315360" y="13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20"/>
            <p:cNvSpPr/>
            <p:nvPr/>
          </p:nvSpPr>
          <p:spPr>
            <a:xfrm>
              <a:off x="15801406" y="6520711"/>
              <a:ext cx="2453056" cy="2455708"/>
            </a:xfrm>
            <a:custGeom>
              <a:rect b="b" l="l" r="r" t="t"/>
              <a:pathLst>
                <a:path extrusionOk="0" h="2455708" w="2453056">
                  <a:moveTo>
                    <a:pt x="1193957" y="2455325"/>
                  </a:moveTo>
                  <a:cubicBezTo>
                    <a:pt x="640656" y="2444978"/>
                    <a:pt x="157473" y="2053871"/>
                    <a:pt x="34145" y="1513716"/>
                  </a:cubicBezTo>
                  <a:cubicBezTo>
                    <a:pt x="-74869" y="1074347"/>
                    <a:pt x="81840" y="580224"/>
                    <a:pt x="437207" y="296494"/>
                  </a:cubicBezTo>
                  <a:cubicBezTo>
                    <a:pt x="452705" y="283173"/>
                    <a:pt x="469349" y="271339"/>
                    <a:pt x="485709" y="259175"/>
                  </a:cubicBezTo>
                  <a:cubicBezTo>
                    <a:pt x="493068" y="252757"/>
                    <a:pt x="501894" y="246074"/>
                    <a:pt x="512327" y="249480"/>
                  </a:cubicBezTo>
                  <a:cubicBezTo>
                    <a:pt x="521805" y="252555"/>
                    <a:pt x="527815" y="260084"/>
                    <a:pt x="528201" y="270155"/>
                  </a:cubicBezTo>
                  <a:cubicBezTo>
                    <a:pt x="528687" y="281934"/>
                    <a:pt x="518970" y="288626"/>
                    <a:pt x="512813" y="292684"/>
                  </a:cubicBezTo>
                  <a:cubicBezTo>
                    <a:pt x="496619" y="305289"/>
                    <a:pt x="481589" y="319437"/>
                    <a:pt x="465789" y="332547"/>
                  </a:cubicBezTo>
                  <a:cubicBezTo>
                    <a:pt x="383246" y="405313"/>
                    <a:pt x="310668" y="489445"/>
                    <a:pt x="250339" y="581463"/>
                  </a:cubicBezTo>
                  <a:cubicBezTo>
                    <a:pt x="25539" y="916760"/>
                    <a:pt x="-9686" y="1371939"/>
                    <a:pt x="168374" y="1734264"/>
                  </a:cubicBezTo>
                  <a:cubicBezTo>
                    <a:pt x="374437" y="2160515"/>
                    <a:pt x="835488" y="2436908"/>
                    <a:pt x="1307770" y="2400176"/>
                  </a:cubicBezTo>
                  <a:cubicBezTo>
                    <a:pt x="1823058" y="2370927"/>
                    <a:pt x="2281053" y="1961835"/>
                    <a:pt x="2375414" y="1455749"/>
                  </a:cubicBezTo>
                  <a:cubicBezTo>
                    <a:pt x="2503073" y="825522"/>
                    <a:pt x="2083055" y="203439"/>
                    <a:pt x="1454725" y="82520"/>
                  </a:cubicBezTo>
                  <a:cubicBezTo>
                    <a:pt x="1310780" y="54693"/>
                    <a:pt x="1164467" y="52380"/>
                    <a:pt x="1022513" y="77204"/>
                  </a:cubicBezTo>
                  <a:cubicBezTo>
                    <a:pt x="948788" y="89580"/>
                    <a:pt x="882623" y="112945"/>
                    <a:pt x="814532" y="132472"/>
                  </a:cubicBezTo>
                  <a:cubicBezTo>
                    <a:pt x="779399" y="131765"/>
                    <a:pt x="774260" y="82024"/>
                    <a:pt x="808568" y="73247"/>
                  </a:cubicBezTo>
                  <a:cubicBezTo>
                    <a:pt x="1455725" y="-162173"/>
                    <a:pt x="2175700" y="189796"/>
                    <a:pt x="2390297" y="843911"/>
                  </a:cubicBezTo>
                  <a:cubicBezTo>
                    <a:pt x="2655689" y="1653887"/>
                    <a:pt x="2045747" y="2476036"/>
                    <a:pt x="1193957" y="24553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20"/>
            <p:cNvSpPr/>
            <p:nvPr/>
          </p:nvSpPr>
          <p:spPr>
            <a:xfrm>
              <a:off x="16385572" y="6647301"/>
              <a:ext cx="144379" cy="98657"/>
            </a:xfrm>
            <a:custGeom>
              <a:rect b="b" l="l" r="r" t="t"/>
              <a:pathLst>
                <a:path extrusionOk="0" h="98657" w="144379">
                  <a:moveTo>
                    <a:pt x="19732" y="98487"/>
                  </a:moveTo>
                  <a:cubicBezTo>
                    <a:pt x="5180" y="97367"/>
                    <a:pt x="-3913" y="80355"/>
                    <a:pt x="1656" y="67401"/>
                  </a:cubicBezTo>
                  <a:cubicBezTo>
                    <a:pt x="6152" y="56890"/>
                    <a:pt x="14988" y="51473"/>
                    <a:pt x="24421" y="45946"/>
                  </a:cubicBezTo>
                  <a:cubicBezTo>
                    <a:pt x="46534" y="33075"/>
                    <a:pt x="69206" y="21232"/>
                    <a:pt x="92163" y="9875"/>
                  </a:cubicBezTo>
                  <a:cubicBezTo>
                    <a:pt x="103926" y="4954"/>
                    <a:pt x="117130" y="-3510"/>
                    <a:pt x="130113" y="1567"/>
                  </a:cubicBezTo>
                  <a:cubicBezTo>
                    <a:pt x="130104" y="1585"/>
                    <a:pt x="130086" y="1603"/>
                    <a:pt x="130077" y="1622"/>
                  </a:cubicBezTo>
                  <a:cubicBezTo>
                    <a:pt x="159558" y="19019"/>
                    <a:pt x="137986" y="43376"/>
                    <a:pt x="114533" y="52878"/>
                  </a:cubicBezTo>
                  <a:cubicBezTo>
                    <a:pt x="92494" y="64537"/>
                    <a:pt x="70628" y="76637"/>
                    <a:pt x="49176" y="89288"/>
                  </a:cubicBezTo>
                  <a:cubicBezTo>
                    <a:pt x="40230" y="94953"/>
                    <a:pt x="30385" y="99616"/>
                    <a:pt x="19732" y="98487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20"/>
            <p:cNvSpPr/>
            <p:nvPr/>
          </p:nvSpPr>
          <p:spPr>
            <a:xfrm>
              <a:off x="16254952" y="8886275"/>
              <a:ext cx="189658" cy="113294"/>
            </a:xfrm>
            <a:custGeom>
              <a:rect b="b" l="l" r="r" t="t"/>
              <a:pathLst>
                <a:path extrusionOk="0" h="113294" w="189658">
                  <a:moveTo>
                    <a:pt x="185954" y="99207"/>
                  </a:moveTo>
                  <a:cubicBezTo>
                    <a:pt x="155831" y="84160"/>
                    <a:pt x="124790" y="71711"/>
                    <a:pt x="95364" y="55112"/>
                  </a:cubicBezTo>
                  <a:cubicBezTo>
                    <a:pt x="80720" y="46850"/>
                    <a:pt x="66388" y="38046"/>
                    <a:pt x="52258" y="28938"/>
                  </a:cubicBezTo>
                  <a:cubicBezTo>
                    <a:pt x="38357" y="19987"/>
                    <a:pt x="25144" y="8355"/>
                    <a:pt x="10472" y="845"/>
                  </a:cubicBezTo>
                  <a:cubicBezTo>
                    <a:pt x="3471" y="-2744"/>
                    <a:pt x="-3548" y="5895"/>
                    <a:pt x="2003" y="11825"/>
                  </a:cubicBezTo>
                  <a:cubicBezTo>
                    <a:pt x="13262" y="23834"/>
                    <a:pt x="29172" y="32932"/>
                    <a:pt x="42770" y="42048"/>
                  </a:cubicBezTo>
                  <a:cubicBezTo>
                    <a:pt x="57176" y="51706"/>
                    <a:pt x="72022" y="60694"/>
                    <a:pt x="87125" y="69214"/>
                  </a:cubicBezTo>
                  <a:cubicBezTo>
                    <a:pt x="116505" y="85785"/>
                    <a:pt x="147830" y="102971"/>
                    <a:pt x="180155" y="112969"/>
                  </a:cubicBezTo>
                  <a:cubicBezTo>
                    <a:pt x="188174" y="115448"/>
                    <a:pt x="193661" y="103054"/>
                    <a:pt x="185954" y="992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20"/>
            <p:cNvSpPr/>
            <p:nvPr/>
          </p:nvSpPr>
          <p:spPr>
            <a:xfrm>
              <a:off x="16499469" y="9016395"/>
              <a:ext cx="217562" cy="70868"/>
            </a:xfrm>
            <a:custGeom>
              <a:rect b="b" l="l" r="r" t="t"/>
              <a:pathLst>
                <a:path extrusionOk="0" h="70868" w="217562">
                  <a:moveTo>
                    <a:pt x="212949" y="58177"/>
                  </a:moveTo>
                  <a:cubicBezTo>
                    <a:pt x="177991" y="52632"/>
                    <a:pt x="143160" y="46444"/>
                    <a:pt x="109037" y="36877"/>
                  </a:cubicBezTo>
                  <a:cubicBezTo>
                    <a:pt x="74702" y="27238"/>
                    <a:pt x="42386" y="13595"/>
                    <a:pt x="9317" y="485"/>
                  </a:cubicBezTo>
                  <a:cubicBezTo>
                    <a:pt x="1426" y="-2645"/>
                    <a:pt x="-3859" y="10244"/>
                    <a:pt x="3555" y="14155"/>
                  </a:cubicBezTo>
                  <a:cubicBezTo>
                    <a:pt x="35220" y="30818"/>
                    <a:pt x="70518" y="42303"/>
                    <a:pt x="104926" y="51787"/>
                  </a:cubicBezTo>
                  <a:cubicBezTo>
                    <a:pt x="139674" y="61362"/>
                    <a:pt x="175229" y="68487"/>
                    <a:pt x="211234" y="70855"/>
                  </a:cubicBezTo>
                  <a:cubicBezTo>
                    <a:pt x="218381" y="71323"/>
                    <a:pt x="220180" y="59324"/>
                    <a:pt x="212949" y="581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1" name="Google Shape;1441;p20"/>
          <p:cNvSpPr txBox="1"/>
          <p:nvPr/>
        </p:nvSpPr>
        <p:spPr>
          <a:xfrm>
            <a:off x="5428002" y="1252111"/>
            <a:ext cx="30132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Character References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1442" name="Google Shape;1442;p20"/>
          <p:cNvGrpSpPr/>
          <p:nvPr/>
        </p:nvGrpSpPr>
        <p:grpSpPr>
          <a:xfrm>
            <a:off x="514350" y="490871"/>
            <a:ext cx="3663000" cy="4125688"/>
            <a:chOff x="0" y="-76200"/>
            <a:chExt cx="9768000" cy="11001836"/>
          </a:xfrm>
        </p:grpSpPr>
        <p:sp>
          <p:nvSpPr>
            <p:cNvPr id="1443" name="Google Shape;1443;p20"/>
            <p:cNvSpPr txBox="1"/>
            <p:nvPr/>
          </p:nvSpPr>
          <p:spPr>
            <a:xfrm>
              <a:off x="0" y="-76200"/>
              <a:ext cx="9768000" cy="261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Name: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Company Name: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Contact Number: 123-456-7890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Email Address: hello@reallygreatsite.com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444" name="Google Shape;1444;p20"/>
            <p:cNvSpPr txBox="1"/>
            <p:nvPr/>
          </p:nvSpPr>
          <p:spPr>
            <a:xfrm>
              <a:off x="0" y="4117318"/>
              <a:ext cx="9768000" cy="261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Name of Character Reference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Company 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Contact Number: 123-456-7890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Email Address: hello@reallygreatsite.com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445" name="Google Shape;1445;p20"/>
            <p:cNvSpPr txBox="1"/>
            <p:nvPr/>
          </p:nvSpPr>
          <p:spPr>
            <a:xfrm>
              <a:off x="0" y="8310836"/>
              <a:ext cx="9768000" cy="261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Name of Character Reference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Company 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Contact Number: 123-456-7890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Email Address: hello@reallygreatsite.com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446" name="Google Shape;1446;p20"/>
          <p:cNvGrpSpPr/>
          <p:nvPr/>
        </p:nvGrpSpPr>
        <p:grpSpPr>
          <a:xfrm>
            <a:off x="4571996" y="3581102"/>
            <a:ext cx="1353434" cy="455217"/>
            <a:chOff x="4571996" y="3581102"/>
            <a:chExt cx="1353434" cy="455217"/>
          </a:xfrm>
        </p:grpSpPr>
        <p:sp>
          <p:nvSpPr>
            <p:cNvPr id="1447" name="Google Shape;1447;p20"/>
            <p:cNvSpPr/>
            <p:nvPr/>
          </p:nvSpPr>
          <p:spPr>
            <a:xfrm>
              <a:off x="4572002" y="3581107"/>
              <a:ext cx="1353429" cy="455207"/>
            </a:xfrm>
            <a:custGeom>
              <a:rect b="b" l="l" r="r" t="t"/>
              <a:pathLst>
                <a:path extrusionOk="0" h="910413" w="2706858">
                  <a:moveTo>
                    <a:pt x="2596908" y="746802"/>
                  </a:moveTo>
                  <a:cubicBezTo>
                    <a:pt x="2713774" y="679626"/>
                    <a:pt x="2702535" y="688861"/>
                    <a:pt x="2668840" y="639402"/>
                  </a:cubicBezTo>
                  <a:cubicBezTo>
                    <a:pt x="2640624" y="600386"/>
                    <a:pt x="2606918" y="566281"/>
                    <a:pt x="2572947" y="532392"/>
                  </a:cubicBezTo>
                  <a:cubicBezTo>
                    <a:pt x="2709730" y="433051"/>
                    <a:pt x="2693960" y="469856"/>
                    <a:pt x="2580359" y="309003"/>
                  </a:cubicBezTo>
                  <a:cubicBezTo>
                    <a:pt x="2645123" y="270865"/>
                    <a:pt x="2694144" y="253636"/>
                    <a:pt x="2667227" y="223932"/>
                  </a:cubicBezTo>
                  <a:cubicBezTo>
                    <a:pt x="2594082" y="118635"/>
                    <a:pt x="2619835" y="150269"/>
                    <a:pt x="2632049" y="108722"/>
                  </a:cubicBezTo>
                  <a:cubicBezTo>
                    <a:pt x="2638026" y="95910"/>
                    <a:pt x="2644917" y="84535"/>
                    <a:pt x="2652025" y="72135"/>
                  </a:cubicBezTo>
                  <a:cubicBezTo>
                    <a:pt x="2666188" y="51253"/>
                    <a:pt x="2681357" y="780"/>
                    <a:pt x="2642454" y="0"/>
                  </a:cubicBezTo>
                  <a:cubicBezTo>
                    <a:pt x="2255438" y="21321"/>
                    <a:pt x="314095" y="68823"/>
                    <a:pt x="313732" y="68812"/>
                  </a:cubicBezTo>
                  <a:cubicBezTo>
                    <a:pt x="246553" y="72579"/>
                    <a:pt x="108547" y="42517"/>
                    <a:pt x="58356" y="86762"/>
                  </a:cubicBezTo>
                  <a:cubicBezTo>
                    <a:pt x="42267" y="101108"/>
                    <a:pt x="53825" y="118087"/>
                    <a:pt x="72963" y="164029"/>
                  </a:cubicBezTo>
                  <a:cubicBezTo>
                    <a:pt x="85972" y="203586"/>
                    <a:pt x="68475" y="194389"/>
                    <a:pt x="26935" y="211705"/>
                  </a:cubicBezTo>
                  <a:cubicBezTo>
                    <a:pt x="-33796" y="232251"/>
                    <a:pt x="55660" y="276626"/>
                    <a:pt x="94682" y="339195"/>
                  </a:cubicBezTo>
                  <a:cubicBezTo>
                    <a:pt x="-8530" y="471238"/>
                    <a:pt x="-39302" y="415432"/>
                    <a:pt x="115536" y="575348"/>
                  </a:cubicBezTo>
                  <a:cubicBezTo>
                    <a:pt x="-21599" y="736369"/>
                    <a:pt x="-52132" y="664213"/>
                    <a:pt x="109077" y="775141"/>
                  </a:cubicBezTo>
                  <a:cubicBezTo>
                    <a:pt x="55460" y="848408"/>
                    <a:pt x="19318" y="892550"/>
                    <a:pt x="34715" y="910413"/>
                  </a:cubicBezTo>
                  <a:cubicBezTo>
                    <a:pt x="318464" y="817018"/>
                    <a:pt x="1989311" y="879121"/>
                    <a:pt x="2651370" y="880454"/>
                  </a:cubicBezTo>
                  <a:cubicBezTo>
                    <a:pt x="2760982" y="853795"/>
                    <a:pt x="2689710" y="811284"/>
                    <a:pt x="2596908" y="7468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48" name="Google Shape;1448;p20"/>
            <p:cNvGrpSpPr/>
            <p:nvPr/>
          </p:nvGrpSpPr>
          <p:grpSpPr>
            <a:xfrm>
              <a:off x="4571996" y="3581102"/>
              <a:ext cx="1353434" cy="455217"/>
              <a:chOff x="9143992" y="7009804"/>
              <a:chExt cx="2706868" cy="910434"/>
            </a:xfrm>
          </p:grpSpPr>
          <p:sp>
            <p:nvSpPr>
              <p:cNvPr id="1449" name="Google Shape;1449;p20"/>
              <p:cNvSpPr/>
              <p:nvPr/>
            </p:nvSpPr>
            <p:spPr>
              <a:xfrm>
                <a:off x="9468512" y="7073115"/>
                <a:ext cx="261500" cy="806200"/>
              </a:xfrm>
              <a:custGeom>
                <a:rect b="b" l="l" r="r" t="t"/>
                <a:pathLst>
                  <a:path extrusionOk="0" h="806200" w="261500">
                    <a:moveTo>
                      <a:pt x="260386" y="730570"/>
                    </a:moveTo>
                    <a:cubicBezTo>
                      <a:pt x="253570" y="724348"/>
                      <a:pt x="241903" y="708561"/>
                      <a:pt x="190868" y="664061"/>
                    </a:cubicBezTo>
                    <a:cubicBezTo>
                      <a:pt x="183256" y="657427"/>
                      <a:pt x="162933" y="646621"/>
                      <a:pt x="169917" y="629419"/>
                    </a:cubicBezTo>
                    <a:cubicBezTo>
                      <a:pt x="183625" y="595650"/>
                      <a:pt x="192698" y="597362"/>
                      <a:pt x="241286" y="526810"/>
                    </a:cubicBezTo>
                    <a:cubicBezTo>
                      <a:pt x="243370" y="523797"/>
                      <a:pt x="242553" y="527011"/>
                      <a:pt x="253212" y="517190"/>
                    </a:cubicBezTo>
                    <a:cubicBezTo>
                      <a:pt x="186212" y="460789"/>
                      <a:pt x="204300" y="459065"/>
                      <a:pt x="176208" y="445484"/>
                    </a:cubicBezTo>
                    <a:cubicBezTo>
                      <a:pt x="171666" y="443289"/>
                      <a:pt x="160519" y="427279"/>
                      <a:pt x="159588" y="415822"/>
                    </a:cubicBezTo>
                    <a:cubicBezTo>
                      <a:pt x="158402" y="401266"/>
                      <a:pt x="163832" y="401032"/>
                      <a:pt x="167724" y="395439"/>
                    </a:cubicBezTo>
                    <a:cubicBezTo>
                      <a:pt x="171162" y="379690"/>
                      <a:pt x="191572" y="360944"/>
                      <a:pt x="196071" y="348224"/>
                    </a:cubicBezTo>
                    <a:cubicBezTo>
                      <a:pt x="198599" y="341070"/>
                      <a:pt x="206124" y="341851"/>
                      <a:pt x="227470" y="316319"/>
                    </a:cubicBezTo>
                    <a:cubicBezTo>
                      <a:pt x="233582" y="309008"/>
                      <a:pt x="239315" y="301274"/>
                      <a:pt x="245817" y="294229"/>
                    </a:cubicBezTo>
                    <a:cubicBezTo>
                      <a:pt x="218440" y="268816"/>
                      <a:pt x="240636" y="297540"/>
                      <a:pt x="217493" y="266258"/>
                    </a:cubicBezTo>
                    <a:cubicBezTo>
                      <a:pt x="213443" y="260790"/>
                      <a:pt x="207012" y="257148"/>
                      <a:pt x="202475" y="251967"/>
                    </a:cubicBezTo>
                    <a:cubicBezTo>
                      <a:pt x="198171" y="247057"/>
                      <a:pt x="185590" y="219596"/>
                      <a:pt x="180522" y="216203"/>
                    </a:cubicBezTo>
                    <a:cubicBezTo>
                      <a:pt x="167822" y="207705"/>
                      <a:pt x="165732" y="197522"/>
                      <a:pt x="155619" y="186840"/>
                    </a:cubicBezTo>
                    <a:cubicBezTo>
                      <a:pt x="151305" y="182287"/>
                      <a:pt x="148186" y="176022"/>
                      <a:pt x="151240" y="168804"/>
                    </a:cubicBezTo>
                    <a:cubicBezTo>
                      <a:pt x="151743" y="167611"/>
                      <a:pt x="150195" y="153358"/>
                      <a:pt x="161076" y="148648"/>
                    </a:cubicBezTo>
                    <a:cubicBezTo>
                      <a:pt x="165786" y="146610"/>
                      <a:pt x="169533" y="141359"/>
                      <a:pt x="175038" y="133836"/>
                    </a:cubicBezTo>
                    <a:cubicBezTo>
                      <a:pt x="180441" y="126466"/>
                      <a:pt x="200212" y="118640"/>
                      <a:pt x="205648" y="111296"/>
                    </a:cubicBezTo>
                    <a:cubicBezTo>
                      <a:pt x="261961" y="35184"/>
                      <a:pt x="287714" y="77131"/>
                      <a:pt x="224926" y="18399"/>
                    </a:cubicBezTo>
                    <a:cubicBezTo>
                      <a:pt x="216827" y="10828"/>
                      <a:pt x="216789" y="7235"/>
                      <a:pt x="210136" y="0"/>
                    </a:cubicBezTo>
                    <a:cubicBezTo>
                      <a:pt x="131263" y="1989"/>
                      <a:pt x="69899" y="3517"/>
                      <a:pt x="32084" y="4449"/>
                    </a:cubicBezTo>
                    <a:cubicBezTo>
                      <a:pt x="55330" y="24610"/>
                      <a:pt x="88273" y="44663"/>
                      <a:pt x="89399" y="54093"/>
                    </a:cubicBezTo>
                    <a:cubicBezTo>
                      <a:pt x="80677" y="75403"/>
                      <a:pt x="46484" y="94550"/>
                      <a:pt x="20536" y="131246"/>
                    </a:cubicBezTo>
                    <a:cubicBezTo>
                      <a:pt x="41482" y="174592"/>
                      <a:pt x="58346" y="162560"/>
                      <a:pt x="69904" y="178147"/>
                    </a:cubicBezTo>
                    <a:cubicBezTo>
                      <a:pt x="101103" y="220230"/>
                      <a:pt x="119580" y="218160"/>
                      <a:pt x="75935" y="267597"/>
                    </a:cubicBezTo>
                    <a:cubicBezTo>
                      <a:pt x="-9071" y="363881"/>
                      <a:pt x="-2239" y="337417"/>
                      <a:pt x="24791" y="368613"/>
                    </a:cubicBezTo>
                    <a:cubicBezTo>
                      <a:pt x="26010" y="370016"/>
                      <a:pt x="27038" y="371761"/>
                      <a:pt x="28559" y="372683"/>
                    </a:cubicBezTo>
                    <a:cubicBezTo>
                      <a:pt x="47248" y="384037"/>
                      <a:pt x="68643" y="414294"/>
                      <a:pt x="74663" y="416749"/>
                    </a:cubicBezTo>
                    <a:cubicBezTo>
                      <a:pt x="76969" y="417692"/>
                      <a:pt x="79724" y="419730"/>
                      <a:pt x="80488" y="421903"/>
                    </a:cubicBezTo>
                    <a:cubicBezTo>
                      <a:pt x="84072" y="432065"/>
                      <a:pt x="103420" y="440314"/>
                      <a:pt x="106923" y="447532"/>
                    </a:cubicBezTo>
                    <a:cubicBezTo>
                      <a:pt x="121437" y="477465"/>
                      <a:pt x="110734" y="479367"/>
                      <a:pt x="102879" y="485600"/>
                    </a:cubicBezTo>
                    <a:cubicBezTo>
                      <a:pt x="102652" y="486353"/>
                      <a:pt x="84835" y="513857"/>
                      <a:pt x="73677" y="522025"/>
                    </a:cubicBezTo>
                    <a:cubicBezTo>
                      <a:pt x="49743" y="539546"/>
                      <a:pt x="3055" y="600359"/>
                      <a:pt x="2752" y="600717"/>
                    </a:cubicBezTo>
                    <a:cubicBezTo>
                      <a:pt x="-3652" y="608364"/>
                      <a:pt x="-2223" y="606716"/>
                      <a:pt x="44373" y="654799"/>
                    </a:cubicBezTo>
                    <a:cubicBezTo>
                      <a:pt x="46755" y="657248"/>
                      <a:pt x="45586" y="664299"/>
                      <a:pt x="89128" y="702795"/>
                    </a:cubicBezTo>
                    <a:cubicBezTo>
                      <a:pt x="90519" y="704025"/>
                      <a:pt x="91981" y="705466"/>
                      <a:pt x="93665" y="706025"/>
                    </a:cubicBezTo>
                    <a:cubicBezTo>
                      <a:pt x="136330" y="720186"/>
                      <a:pt x="117842" y="774246"/>
                      <a:pt x="71631" y="795968"/>
                    </a:cubicBezTo>
                    <a:cubicBezTo>
                      <a:pt x="66937" y="798174"/>
                      <a:pt x="68751" y="801545"/>
                      <a:pt x="63370" y="806200"/>
                    </a:cubicBezTo>
                    <a:cubicBezTo>
                      <a:pt x="104200" y="804271"/>
                      <a:pt x="147466" y="802650"/>
                      <a:pt x="192822" y="801301"/>
                    </a:cubicBezTo>
                    <a:cubicBezTo>
                      <a:pt x="203455" y="783720"/>
                      <a:pt x="260716" y="730873"/>
                      <a:pt x="260386" y="73057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20"/>
              <p:cNvSpPr/>
              <p:nvPr/>
            </p:nvSpPr>
            <p:spPr>
              <a:xfrm>
                <a:off x="10682779" y="7042516"/>
                <a:ext cx="227575" cy="833406"/>
              </a:xfrm>
              <a:custGeom>
                <a:rect b="b" l="l" r="r" t="t"/>
                <a:pathLst>
                  <a:path extrusionOk="0" h="833406" w="227575">
                    <a:moveTo>
                      <a:pt x="168859" y="818297"/>
                    </a:moveTo>
                    <a:cubicBezTo>
                      <a:pt x="206338" y="778007"/>
                      <a:pt x="191336" y="790760"/>
                      <a:pt x="226309" y="762031"/>
                    </a:cubicBezTo>
                    <a:cubicBezTo>
                      <a:pt x="216775" y="753668"/>
                      <a:pt x="212249" y="745262"/>
                      <a:pt x="178083" y="714273"/>
                    </a:cubicBezTo>
                    <a:cubicBezTo>
                      <a:pt x="140253" y="679967"/>
                      <a:pt x="128304" y="676054"/>
                      <a:pt x="134806" y="660023"/>
                    </a:cubicBezTo>
                    <a:cubicBezTo>
                      <a:pt x="147106" y="629701"/>
                      <a:pt x="160381" y="621956"/>
                      <a:pt x="189230" y="581824"/>
                    </a:cubicBezTo>
                    <a:cubicBezTo>
                      <a:pt x="220365" y="538457"/>
                      <a:pt x="196658" y="567544"/>
                      <a:pt x="218102" y="547789"/>
                    </a:cubicBezTo>
                    <a:cubicBezTo>
                      <a:pt x="210766" y="541616"/>
                      <a:pt x="173861" y="508785"/>
                      <a:pt x="168994" y="500926"/>
                    </a:cubicBezTo>
                    <a:cubicBezTo>
                      <a:pt x="156515" y="480798"/>
                      <a:pt x="139505" y="476175"/>
                      <a:pt x="138347" y="474489"/>
                    </a:cubicBezTo>
                    <a:cubicBezTo>
                      <a:pt x="128737" y="460501"/>
                      <a:pt x="116660" y="439978"/>
                      <a:pt x="129788" y="429312"/>
                    </a:cubicBezTo>
                    <a:cubicBezTo>
                      <a:pt x="135039" y="425047"/>
                      <a:pt x="132094" y="418679"/>
                      <a:pt x="139625" y="412820"/>
                    </a:cubicBezTo>
                    <a:cubicBezTo>
                      <a:pt x="144037" y="399851"/>
                      <a:pt x="156331" y="391884"/>
                      <a:pt x="160954" y="378823"/>
                    </a:cubicBezTo>
                    <a:cubicBezTo>
                      <a:pt x="162384" y="374775"/>
                      <a:pt x="167132" y="371615"/>
                      <a:pt x="170878" y="368732"/>
                    </a:cubicBezTo>
                    <a:cubicBezTo>
                      <a:pt x="186534" y="356689"/>
                      <a:pt x="198807" y="337721"/>
                      <a:pt x="210696" y="324828"/>
                    </a:cubicBezTo>
                    <a:cubicBezTo>
                      <a:pt x="183329" y="299426"/>
                      <a:pt x="205520" y="328139"/>
                      <a:pt x="182371" y="296857"/>
                    </a:cubicBezTo>
                    <a:cubicBezTo>
                      <a:pt x="178322" y="291389"/>
                      <a:pt x="171890" y="287747"/>
                      <a:pt x="167353" y="282566"/>
                    </a:cubicBezTo>
                    <a:cubicBezTo>
                      <a:pt x="163050" y="277656"/>
                      <a:pt x="150474" y="250195"/>
                      <a:pt x="145401" y="246802"/>
                    </a:cubicBezTo>
                    <a:cubicBezTo>
                      <a:pt x="132700" y="238304"/>
                      <a:pt x="130611" y="228121"/>
                      <a:pt x="120498" y="217439"/>
                    </a:cubicBezTo>
                    <a:cubicBezTo>
                      <a:pt x="116183" y="212886"/>
                      <a:pt x="113065" y="206621"/>
                      <a:pt x="116118" y="199403"/>
                    </a:cubicBezTo>
                    <a:cubicBezTo>
                      <a:pt x="116908" y="197533"/>
                      <a:pt x="116058" y="195024"/>
                      <a:pt x="116578" y="192969"/>
                    </a:cubicBezTo>
                    <a:cubicBezTo>
                      <a:pt x="120021" y="179491"/>
                      <a:pt x="123464" y="181919"/>
                      <a:pt x="131071" y="175817"/>
                    </a:cubicBezTo>
                    <a:cubicBezTo>
                      <a:pt x="151551" y="148995"/>
                      <a:pt x="163131" y="151878"/>
                      <a:pt x="170515" y="141901"/>
                    </a:cubicBezTo>
                    <a:cubicBezTo>
                      <a:pt x="197275" y="105731"/>
                      <a:pt x="200188" y="114667"/>
                      <a:pt x="227576" y="83722"/>
                    </a:cubicBezTo>
                    <a:cubicBezTo>
                      <a:pt x="225107" y="81548"/>
                      <a:pt x="186892" y="47736"/>
                      <a:pt x="182025" y="39883"/>
                    </a:cubicBezTo>
                    <a:cubicBezTo>
                      <a:pt x="165145" y="12649"/>
                      <a:pt x="156158" y="25223"/>
                      <a:pt x="142429" y="0"/>
                    </a:cubicBezTo>
                    <a:cubicBezTo>
                      <a:pt x="95968" y="1328"/>
                      <a:pt x="49167" y="2650"/>
                      <a:pt x="2300" y="3962"/>
                    </a:cubicBezTo>
                    <a:cubicBezTo>
                      <a:pt x="10810" y="12703"/>
                      <a:pt x="26624" y="27905"/>
                      <a:pt x="55560" y="54575"/>
                    </a:cubicBezTo>
                    <a:cubicBezTo>
                      <a:pt x="92877" y="89011"/>
                      <a:pt x="115355" y="68059"/>
                      <a:pt x="29650" y="147418"/>
                    </a:cubicBezTo>
                    <a:cubicBezTo>
                      <a:pt x="27636" y="163037"/>
                      <a:pt x="8488" y="152919"/>
                      <a:pt x="37213" y="187339"/>
                    </a:cubicBezTo>
                    <a:cubicBezTo>
                      <a:pt x="43038" y="194314"/>
                      <a:pt x="64666" y="201451"/>
                      <a:pt x="70080" y="208757"/>
                    </a:cubicBezTo>
                    <a:cubicBezTo>
                      <a:pt x="107889" y="259750"/>
                      <a:pt x="123881" y="247051"/>
                      <a:pt x="51159" y="325662"/>
                    </a:cubicBezTo>
                    <a:cubicBezTo>
                      <a:pt x="11861" y="368152"/>
                      <a:pt x="12960" y="366385"/>
                      <a:pt x="5916" y="380514"/>
                    </a:cubicBezTo>
                    <a:cubicBezTo>
                      <a:pt x="28421" y="400881"/>
                      <a:pt x="26332" y="401829"/>
                      <a:pt x="28730" y="403292"/>
                    </a:cubicBezTo>
                    <a:cubicBezTo>
                      <a:pt x="47418" y="414646"/>
                      <a:pt x="68813" y="444904"/>
                      <a:pt x="74833" y="447359"/>
                    </a:cubicBezTo>
                    <a:cubicBezTo>
                      <a:pt x="77145" y="448302"/>
                      <a:pt x="79895" y="450340"/>
                      <a:pt x="80664" y="452513"/>
                    </a:cubicBezTo>
                    <a:cubicBezTo>
                      <a:pt x="86337" y="468560"/>
                      <a:pt x="118294" y="469330"/>
                      <a:pt x="113714" y="508194"/>
                    </a:cubicBezTo>
                    <a:cubicBezTo>
                      <a:pt x="92157" y="524339"/>
                      <a:pt x="90657" y="540326"/>
                      <a:pt x="73853" y="552629"/>
                    </a:cubicBezTo>
                    <a:cubicBezTo>
                      <a:pt x="58976" y="563517"/>
                      <a:pt x="13528" y="614011"/>
                      <a:pt x="7573" y="626449"/>
                    </a:cubicBezTo>
                    <a:cubicBezTo>
                      <a:pt x="595" y="641017"/>
                      <a:pt x="-16388" y="622509"/>
                      <a:pt x="44554" y="685403"/>
                    </a:cubicBezTo>
                    <a:cubicBezTo>
                      <a:pt x="46693" y="687620"/>
                      <a:pt x="47348" y="691256"/>
                      <a:pt x="49437" y="693543"/>
                    </a:cubicBezTo>
                    <a:cubicBezTo>
                      <a:pt x="54028" y="698562"/>
                      <a:pt x="87913" y="734667"/>
                      <a:pt x="93851" y="736640"/>
                    </a:cubicBezTo>
                    <a:cubicBezTo>
                      <a:pt x="100651" y="738900"/>
                      <a:pt x="117785" y="750340"/>
                      <a:pt x="115571" y="756611"/>
                    </a:cubicBezTo>
                    <a:cubicBezTo>
                      <a:pt x="126664" y="785210"/>
                      <a:pt x="106947" y="796808"/>
                      <a:pt x="99969" y="804910"/>
                    </a:cubicBezTo>
                    <a:cubicBezTo>
                      <a:pt x="83452" y="824101"/>
                      <a:pt x="69533" y="826003"/>
                      <a:pt x="68683" y="829071"/>
                    </a:cubicBezTo>
                    <a:cubicBezTo>
                      <a:pt x="68375" y="830176"/>
                      <a:pt x="67985" y="831130"/>
                      <a:pt x="67541" y="831997"/>
                    </a:cubicBezTo>
                    <a:cubicBezTo>
                      <a:pt x="97419" y="832453"/>
                      <a:pt x="127200" y="832924"/>
                      <a:pt x="156862" y="833406"/>
                    </a:cubicBezTo>
                    <a:cubicBezTo>
                      <a:pt x="156429" y="830989"/>
                      <a:pt x="161187" y="826545"/>
                      <a:pt x="168859" y="81829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20"/>
              <p:cNvSpPr/>
              <p:nvPr/>
            </p:nvSpPr>
            <p:spPr>
              <a:xfrm>
                <a:off x="11059360" y="7031119"/>
                <a:ext cx="263416" cy="851773"/>
              </a:xfrm>
              <a:custGeom>
                <a:rect b="b" l="l" r="r" t="t"/>
                <a:pathLst>
                  <a:path extrusionOk="0" h="851773" w="263416">
                    <a:moveTo>
                      <a:pt x="234730" y="797019"/>
                    </a:moveTo>
                    <a:cubicBezTo>
                      <a:pt x="235986" y="794824"/>
                      <a:pt x="241275" y="795144"/>
                      <a:pt x="242054" y="794125"/>
                    </a:cubicBezTo>
                    <a:cubicBezTo>
                      <a:pt x="248226" y="786045"/>
                      <a:pt x="256807" y="780343"/>
                      <a:pt x="263330" y="772637"/>
                    </a:cubicBezTo>
                    <a:cubicBezTo>
                      <a:pt x="250662" y="756373"/>
                      <a:pt x="250402" y="763900"/>
                      <a:pt x="249536" y="760947"/>
                    </a:cubicBezTo>
                    <a:cubicBezTo>
                      <a:pt x="245406" y="746964"/>
                      <a:pt x="223106" y="736754"/>
                      <a:pt x="221807" y="732163"/>
                    </a:cubicBezTo>
                    <a:cubicBezTo>
                      <a:pt x="217281" y="716175"/>
                      <a:pt x="192449" y="697158"/>
                      <a:pt x="186493" y="689148"/>
                    </a:cubicBezTo>
                    <a:cubicBezTo>
                      <a:pt x="181626" y="682596"/>
                      <a:pt x="178183" y="674699"/>
                      <a:pt x="170263" y="670835"/>
                    </a:cubicBezTo>
                    <a:cubicBezTo>
                      <a:pt x="148300" y="624129"/>
                      <a:pt x="149155" y="648344"/>
                      <a:pt x="203601" y="571939"/>
                    </a:cubicBezTo>
                    <a:cubicBezTo>
                      <a:pt x="208430" y="565159"/>
                      <a:pt x="215349" y="559897"/>
                      <a:pt x="221055" y="553691"/>
                    </a:cubicBezTo>
                    <a:cubicBezTo>
                      <a:pt x="232981" y="540728"/>
                      <a:pt x="235266" y="529764"/>
                      <a:pt x="249358" y="520724"/>
                    </a:cubicBezTo>
                    <a:cubicBezTo>
                      <a:pt x="254408" y="517478"/>
                      <a:pt x="252286" y="513326"/>
                      <a:pt x="263417" y="504953"/>
                    </a:cubicBezTo>
                    <a:cubicBezTo>
                      <a:pt x="219918" y="461239"/>
                      <a:pt x="134917" y="396475"/>
                      <a:pt x="170112" y="369263"/>
                    </a:cubicBezTo>
                    <a:cubicBezTo>
                      <a:pt x="170458" y="368992"/>
                      <a:pt x="220481" y="304792"/>
                      <a:pt x="222738" y="304326"/>
                    </a:cubicBezTo>
                    <a:cubicBezTo>
                      <a:pt x="232921" y="302217"/>
                      <a:pt x="234075" y="289985"/>
                      <a:pt x="242872" y="286333"/>
                    </a:cubicBezTo>
                    <a:cubicBezTo>
                      <a:pt x="249661" y="283509"/>
                      <a:pt x="247035" y="276220"/>
                      <a:pt x="250002" y="276323"/>
                    </a:cubicBezTo>
                    <a:cubicBezTo>
                      <a:pt x="254631" y="276480"/>
                      <a:pt x="254695" y="272919"/>
                      <a:pt x="255248" y="270220"/>
                    </a:cubicBezTo>
                    <a:cubicBezTo>
                      <a:pt x="242195" y="258389"/>
                      <a:pt x="242926" y="258628"/>
                      <a:pt x="233669" y="248287"/>
                    </a:cubicBezTo>
                    <a:cubicBezTo>
                      <a:pt x="232694" y="247198"/>
                      <a:pt x="191133" y="224230"/>
                      <a:pt x="184945" y="216024"/>
                    </a:cubicBezTo>
                    <a:cubicBezTo>
                      <a:pt x="175157" y="203039"/>
                      <a:pt x="175487" y="186829"/>
                      <a:pt x="186450" y="172110"/>
                    </a:cubicBezTo>
                    <a:cubicBezTo>
                      <a:pt x="192470" y="164024"/>
                      <a:pt x="189747" y="156647"/>
                      <a:pt x="197261" y="155060"/>
                    </a:cubicBezTo>
                    <a:cubicBezTo>
                      <a:pt x="197889" y="154929"/>
                      <a:pt x="195264" y="157916"/>
                      <a:pt x="212003" y="130249"/>
                    </a:cubicBezTo>
                    <a:cubicBezTo>
                      <a:pt x="214834" y="125572"/>
                      <a:pt x="213708" y="133836"/>
                      <a:pt x="234849" y="106912"/>
                    </a:cubicBezTo>
                    <a:cubicBezTo>
                      <a:pt x="242666" y="96956"/>
                      <a:pt x="137386" y="43281"/>
                      <a:pt x="150281" y="0"/>
                    </a:cubicBezTo>
                    <a:cubicBezTo>
                      <a:pt x="111237" y="1214"/>
                      <a:pt x="71176" y="2433"/>
                      <a:pt x="30346" y="3664"/>
                    </a:cubicBezTo>
                    <a:cubicBezTo>
                      <a:pt x="51307" y="21359"/>
                      <a:pt x="44134" y="24502"/>
                      <a:pt x="85701" y="56000"/>
                    </a:cubicBezTo>
                    <a:cubicBezTo>
                      <a:pt x="172965" y="122130"/>
                      <a:pt x="82978" y="144746"/>
                      <a:pt x="72757" y="160544"/>
                    </a:cubicBezTo>
                    <a:cubicBezTo>
                      <a:pt x="63358" y="175063"/>
                      <a:pt x="48492" y="185593"/>
                      <a:pt x="42267" y="202454"/>
                    </a:cubicBezTo>
                    <a:cubicBezTo>
                      <a:pt x="42148" y="202773"/>
                      <a:pt x="41806" y="203050"/>
                      <a:pt x="41590" y="203353"/>
                    </a:cubicBezTo>
                    <a:cubicBezTo>
                      <a:pt x="45217" y="206513"/>
                      <a:pt x="41049" y="222902"/>
                      <a:pt x="47789" y="232213"/>
                    </a:cubicBezTo>
                    <a:cubicBezTo>
                      <a:pt x="48671" y="233437"/>
                      <a:pt x="50138" y="234408"/>
                      <a:pt x="50571" y="235741"/>
                    </a:cubicBezTo>
                    <a:cubicBezTo>
                      <a:pt x="57972" y="258368"/>
                      <a:pt x="82339" y="266367"/>
                      <a:pt x="89236" y="307236"/>
                    </a:cubicBezTo>
                    <a:cubicBezTo>
                      <a:pt x="89658" y="309729"/>
                      <a:pt x="90395" y="314222"/>
                      <a:pt x="89642" y="314531"/>
                    </a:cubicBezTo>
                    <a:cubicBezTo>
                      <a:pt x="80931" y="318097"/>
                      <a:pt x="95456" y="316476"/>
                      <a:pt x="64836" y="342176"/>
                    </a:cubicBezTo>
                    <a:cubicBezTo>
                      <a:pt x="67473" y="355194"/>
                      <a:pt x="51259" y="355833"/>
                      <a:pt x="17607" y="402236"/>
                    </a:cubicBezTo>
                    <a:cubicBezTo>
                      <a:pt x="23860" y="407379"/>
                      <a:pt x="25836" y="406268"/>
                      <a:pt x="26702" y="408213"/>
                    </a:cubicBezTo>
                    <a:cubicBezTo>
                      <a:pt x="30584" y="416955"/>
                      <a:pt x="102803" y="492510"/>
                      <a:pt x="112910" y="503912"/>
                    </a:cubicBezTo>
                    <a:cubicBezTo>
                      <a:pt x="126910" y="519705"/>
                      <a:pt x="120571" y="531617"/>
                      <a:pt x="108303" y="535427"/>
                    </a:cubicBezTo>
                    <a:cubicBezTo>
                      <a:pt x="105504" y="544245"/>
                      <a:pt x="103295" y="542608"/>
                      <a:pt x="94872" y="554829"/>
                    </a:cubicBezTo>
                    <a:cubicBezTo>
                      <a:pt x="80563" y="575597"/>
                      <a:pt x="66877" y="579066"/>
                      <a:pt x="66352" y="582214"/>
                    </a:cubicBezTo>
                    <a:cubicBezTo>
                      <a:pt x="65264" y="588777"/>
                      <a:pt x="17250" y="635695"/>
                      <a:pt x="9649" y="649477"/>
                    </a:cubicBezTo>
                    <a:cubicBezTo>
                      <a:pt x="-1281" y="669285"/>
                      <a:pt x="-8465" y="646073"/>
                      <a:pt x="19756" y="678656"/>
                    </a:cubicBezTo>
                    <a:cubicBezTo>
                      <a:pt x="20974" y="680059"/>
                      <a:pt x="22003" y="681805"/>
                      <a:pt x="23524" y="682731"/>
                    </a:cubicBezTo>
                    <a:cubicBezTo>
                      <a:pt x="42212" y="694085"/>
                      <a:pt x="63607" y="724343"/>
                      <a:pt x="69628" y="726798"/>
                    </a:cubicBezTo>
                    <a:cubicBezTo>
                      <a:pt x="71934" y="727741"/>
                      <a:pt x="74689" y="729779"/>
                      <a:pt x="75458" y="731952"/>
                    </a:cubicBezTo>
                    <a:cubicBezTo>
                      <a:pt x="80195" y="745349"/>
                      <a:pt x="97422" y="744683"/>
                      <a:pt x="105266" y="765402"/>
                    </a:cubicBezTo>
                    <a:cubicBezTo>
                      <a:pt x="123245" y="769607"/>
                      <a:pt x="130375" y="791686"/>
                      <a:pt x="113533" y="803436"/>
                    </a:cubicBezTo>
                    <a:cubicBezTo>
                      <a:pt x="111134" y="805105"/>
                      <a:pt x="89019" y="832160"/>
                      <a:pt x="77564" y="842918"/>
                    </a:cubicBezTo>
                    <a:cubicBezTo>
                      <a:pt x="74803" y="845508"/>
                      <a:pt x="72746" y="847795"/>
                      <a:pt x="71143" y="849839"/>
                    </a:cubicBezTo>
                    <a:cubicBezTo>
                      <a:pt x="107740" y="850494"/>
                      <a:pt x="143833" y="851139"/>
                      <a:pt x="179304" y="851773"/>
                    </a:cubicBezTo>
                    <a:cubicBezTo>
                      <a:pt x="189498" y="841091"/>
                      <a:pt x="234676" y="797111"/>
                      <a:pt x="234730" y="79701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20"/>
              <p:cNvSpPr/>
              <p:nvPr/>
            </p:nvSpPr>
            <p:spPr>
              <a:xfrm>
                <a:off x="11654351" y="7009804"/>
                <a:ext cx="164416" cy="515705"/>
              </a:xfrm>
              <a:custGeom>
                <a:rect b="b" l="l" r="r" t="t"/>
                <a:pathLst>
                  <a:path extrusionOk="0" h="515705" w="164416">
                    <a:moveTo>
                      <a:pt x="19587" y="13413"/>
                    </a:moveTo>
                    <a:cubicBezTo>
                      <a:pt x="17508" y="15738"/>
                      <a:pt x="14639" y="17126"/>
                      <a:pt x="13410" y="20513"/>
                    </a:cubicBezTo>
                    <a:cubicBezTo>
                      <a:pt x="9880" y="30263"/>
                      <a:pt x="-1440" y="26214"/>
                      <a:pt x="6902" y="32740"/>
                    </a:cubicBezTo>
                    <a:cubicBezTo>
                      <a:pt x="34171" y="54060"/>
                      <a:pt x="22505" y="54944"/>
                      <a:pt x="66112" y="87992"/>
                    </a:cubicBezTo>
                    <a:cubicBezTo>
                      <a:pt x="151308" y="152556"/>
                      <a:pt x="62566" y="175556"/>
                      <a:pt x="53542" y="189496"/>
                    </a:cubicBezTo>
                    <a:cubicBezTo>
                      <a:pt x="44420" y="203592"/>
                      <a:pt x="29981" y="213813"/>
                      <a:pt x="23939" y="230186"/>
                    </a:cubicBezTo>
                    <a:cubicBezTo>
                      <a:pt x="23826" y="230495"/>
                      <a:pt x="23496" y="230766"/>
                      <a:pt x="23279" y="231058"/>
                    </a:cubicBezTo>
                    <a:cubicBezTo>
                      <a:pt x="26798" y="234126"/>
                      <a:pt x="22754" y="250038"/>
                      <a:pt x="29299" y="259077"/>
                    </a:cubicBezTo>
                    <a:cubicBezTo>
                      <a:pt x="30154" y="260264"/>
                      <a:pt x="31578" y="261207"/>
                      <a:pt x="32006" y="262503"/>
                    </a:cubicBezTo>
                    <a:cubicBezTo>
                      <a:pt x="35498" y="273185"/>
                      <a:pt x="43954" y="280658"/>
                      <a:pt x="49579" y="289947"/>
                    </a:cubicBezTo>
                    <a:cubicBezTo>
                      <a:pt x="57510" y="303057"/>
                      <a:pt x="64412" y="300570"/>
                      <a:pt x="64661" y="318644"/>
                    </a:cubicBezTo>
                    <a:cubicBezTo>
                      <a:pt x="67130" y="319912"/>
                      <a:pt x="67368" y="321950"/>
                      <a:pt x="67774" y="328177"/>
                    </a:cubicBezTo>
                    <a:cubicBezTo>
                      <a:pt x="67861" y="329456"/>
                      <a:pt x="69323" y="330605"/>
                      <a:pt x="69550" y="331917"/>
                    </a:cubicBezTo>
                    <a:cubicBezTo>
                      <a:pt x="69956" y="334334"/>
                      <a:pt x="70676" y="338697"/>
                      <a:pt x="69940" y="338995"/>
                    </a:cubicBezTo>
                    <a:cubicBezTo>
                      <a:pt x="61522" y="342441"/>
                      <a:pt x="75592" y="340886"/>
                      <a:pt x="45854" y="365838"/>
                    </a:cubicBezTo>
                    <a:cubicBezTo>
                      <a:pt x="48420" y="378541"/>
                      <a:pt x="32878" y="378812"/>
                      <a:pt x="0" y="424147"/>
                    </a:cubicBezTo>
                    <a:cubicBezTo>
                      <a:pt x="6074" y="429144"/>
                      <a:pt x="7991" y="428065"/>
                      <a:pt x="8830" y="429951"/>
                    </a:cubicBezTo>
                    <a:cubicBezTo>
                      <a:pt x="11970" y="437008"/>
                      <a:pt x="71905" y="500845"/>
                      <a:pt x="85878" y="515705"/>
                    </a:cubicBezTo>
                    <a:cubicBezTo>
                      <a:pt x="197081" y="436818"/>
                      <a:pt x="176698" y="460063"/>
                      <a:pt x="70016" y="309003"/>
                    </a:cubicBezTo>
                    <a:cubicBezTo>
                      <a:pt x="134780" y="270865"/>
                      <a:pt x="183801" y="253636"/>
                      <a:pt x="156884" y="223932"/>
                    </a:cubicBezTo>
                    <a:cubicBezTo>
                      <a:pt x="83739" y="118635"/>
                      <a:pt x="109492" y="150269"/>
                      <a:pt x="121706" y="108722"/>
                    </a:cubicBezTo>
                    <a:cubicBezTo>
                      <a:pt x="127682" y="95910"/>
                      <a:pt x="134574" y="84535"/>
                      <a:pt x="141682" y="72135"/>
                    </a:cubicBezTo>
                    <a:cubicBezTo>
                      <a:pt x="155845" y="51253"/>
                      <a:pt x="171014" y="780"/>
                      <a:pt x="132111" y="0"/>
                    </a:cubicBezTo>
                    <a:cubicBezTo>
                      <a:pt x="104772" y="1507"/>
                      <a:pt x="69669" y="3143"/>
                      <a:pt x="28054" y="4883"/>
                    </a:cubicBezTo>
                    <a:cubicBezTo>
                      <a:pt x="26300" y="6541"/>
                      <a:pt x="23349" y="9192"/>
                      <a:pt x="19587" y="1341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20"/>
              <p:cNvSpPr/>
              <p:nvPr/>
            </p:nvSpPr>
            <p:spPr>
              <a:xfrm>
                <a:off x="11264840" y="7023857"/>
                <a:ext cx="259013" cy="862726"/>
              </a:xfrm>
              <a:custGeom>
                <a:rect b="b" l="l" r="r" t="t"/>
                <a:pathLst>
                  <a:path extrusionOk="0" h="862726" w="259013">
                    <a:moveTo>
                      <a:pt x="243357" y="804168"/>
                    </a:moveTo>
                    <a:cubicBezTo>
                      <a:pt x="260974" y="789009"/>
                      <a:pt x="259636" y="791855"/>
                      <a:pt x="257931" y="790299"/>
                    </a:cubicBezTo>
                    <a:cubicBezTo>
                      <a:pt x="250909" y="783893"/>
                      <a:pt x="238896" y="767629"/>
                      <a:pt x="186335" y="721796"/>
                    </a:cubicBezTo>
                    <a:cubicBezTo>
                      <a:pt x="178496" y="714967"/>
                      <a:pt x="157572" y="703830"/>
                      <a:pt x="164756" y="686118"/>
                    </a:cubicBezTo>
                    <a:cubicBezTo>
                      <a:pt x="178864" y="651341"/>
                      <a:pt x="188224" y="653092"/>
                      <a:pt x="238263" y="580437"/>
                    </a:cubicBezTo>
                    <a:cubicBezTo>
                      <a:pt x="240407" y="577337"/>
                      <a:pt x="239568" y="580643"/>
                      <a:pt x="250547" y="570530"/>
                    </a:cubicBezTo>
                    <a:cubicBezTo>
                      <a:pt x="181538" y="512437"/>
                      <a:pt x="200161" y="510660"/>
                      <a:pt x="171230" y="496672"/>
                    </a:cubicBezTo>
                    <a:cubicBezTo>
                      <a:pt x="166553" y="494412"/>
                      <a:pt x="155070" y="477925"/>
                      <a:pt x="154112" y="466122"/>
                    </a:cubicBezTo>
                    <a:cubicBezTo>
                      <a:pt x="152889" y="451126"/>
                      <a:pt x="158476" y="450893"/>
                      <a:pt x="162487" y="445132"/>
                    </a:cubicBezTo>
                    <a:cubicBezTo>
                      <a:pt x="166028" y="428905"/>
                      <a:pt x="187049" y="409606"/>
                      <a:pt x="191683" y="396502"/>
                    </a:cubicBezTo>
                    <a:cubicBezTo>
                      <a:pt x="194287" y="389136"/>
                      <a:pt x="202040" y="389939"/>
                      <a:pt x="224025" y="363637"/>
                    </a:cubicBezTo>
                    <a:cubicBezTo>
                      <a:pt x="230316" y="356110"/>
                      <a:pt x="236222" y="348143"/>
                      <a:pt x="242919" y="340886"/>
                    </a:cubicBezTo>
                    <a:cubicBezTo>
                      <a:pt x="214724" y="314720"/>
                      <a:pt x="237586" y="344295"/>
                      <a:pt x="213739" y="312081"/>
                    </a:cubicBezTo>
                    <a:cubicBezTo>
                      <a:pt x="209570" y="306450"/>
                      <a:pt x="202944" y="302694"/>
                      <a:pt x="198272" y="297361"/>
                    </a:cubicBezTo>
                    <a:cubicBezTo>
                      <a:pt x="193838" y="292300"/>
                      <a:pt x="180883" y="264020"/>
                      <a:pt x="175659" y="260525"/>
                    </a:cubicBezTo>
                    <a:cubicBezTo>
                      <a:pt x="162579" y="251772"/>
                      <a:pt x="160430" y="241285"/>
                      <a:pt x="150009" y="230283"/>
                    </a:cubicBezTo>
                    <a:cubicBezTo>
                      <a:pt x="145564" y="225595"/>
                      <a:pt x="142354" y="219141"/>
                      <a:pt x="145499" y="211710"/>
                    </a:cubicBezTo>
                    <a:cubicBezTo>
                      <a:pt x="146019" y="210480"/>
                      <a:pt x="144427" y="195799"/>
                      <a:pt x="155628" y="190953"/>
                    </a:cubicBezTo>
                    <a:cubicBezTo>
                      <a:pt x="160544" y="188834"/>
                      <a:pt x="164533" y="183171"/>
                      <a:pt x="170007" y="175703"/>
                    </a:cubicBezTo>
                    <a:cubicBezTo>
                      <a:pt x="175572" y="168110"/>
                      <a:pt x="195933" y="160051"/>
                      <a:pt x="201531" y="152491"/>
                    </a:cubicBezTo>
                    <a:cubicBezTo>
                      <a:pt x="259295" y="74416"/>
                      <a:pt x="286120" y="117361"/>
                      <a:pt x="221383" y="56808"/>
                    </a:cubicBezTo>
                    <a:cubicBezTo>
                      <a:pt x="209879" y="46050"/>
                      <a:pt x="208314" y="33265"/>
                      <a:pt x="184651" y="21819"/>
                    </a:cubicBezTo>
                    <a:cubicBezTo>
                      <a:pt x="181284" y="20188"/>
                      <a:pt x="173807" y="10855"/>
                      <a:pt x="169893" y="0"/>
                    </a:cubicBezTo>
                    <a:cubicBezTo>
                      <a:pt x="121955" y="1620"/>
                      <a:pt x="71104" y="3284"/>
                      <a:pt x="17925" y="4970"/>
                    </a:cubicBezTo>
                    <a:cubicBezTo>
                      <a:pt x="8510" y="14860"/>
                      <a:pt x="20588" y="4791"/>
                      <a:pt x="4152" y="19164"/>
                    </a:cubicBezTo>
                    <a:cubicBezTo>
                      <a:pt x="-2247" y="24762"/>
                      <a:pt x="-10947" y="17559"/>
                      <a:pt x="60720" y="83640"/>
                    </a:cubicBezTo>
                    <a:cubicBezTo>
                      <a:pt x="97219" y="117328"/>
                      <a:pt x="118604" y="96886"/>
                      <a:pt x="35562" y="173784"/>
                    </a:cubicBezTo>
                    <a:cubicBezTo>
                      <a:pt x="33608" y="188948"/>
                      <a:pt x="15018" y="179128"/>
                      <a:pt x="42909" y="212545"/>
                    </a:cubicBezTo>
                    <a:cubicBezTo>
                      <a:pt x="48561" y="219314"/>
                      <a:pt x="69561" y="226251"/>
                      <a:pt x="74817" y="233340"/>
                    </a:cubicBezTo>
                    <a:cubicBezTo>
                      <a:pt x="99683" y="266882"/>
                      <a:pt x="104598" y="263424"/>
                      <a:pt x="103294" y="273510"/>
                    </a:cubicBezTo>
                    <a:cubicBezTo>
                      <a:pt x="123849" y="290663"/>
                      <a:pt x="30100" y="364841"/>
                      <a:pt x="12522" y="400100"/>
                    </a:cubicBezTo>
                    <a:cubicBezTo>
                      <a:pt x="34377" y="419876"/>
                      <a:pt x="32341" y="420798"/>
                      <a:pt x="34669" y="422212"/>
                    </a:cubicBezTo>
                    <a:cubicBezTo>
                      <a:pt x="52816" y="433236"/>
                      <a:pt x="73589" y="462615"/>
                      <a:pt x="79430" y="464994"/>
                    </a:cubicBezTo>
                    <a:cubicBezTo>
                      <a:pt x="81671" y="465910"/>
                      <a:pt x="84346" y="467888"/>
                      <a:pt x="85087" y="470002"/>
                    </a:cubicBezTo>
                    <a:cubicBezTo>
                      <a:pt x="90593" y="485583"/>
                      <a:pt x="121624" y="486331"/>
                      <a:pt x="117174" y="524068"/>
                    </a:cubicBezTo>
                    <a:cubicBezTo>
                      <a:pt x="96283" y="539709"/>
                      <a:pt x="94761" y="555285"/>
                      <a:pt x="78477" y="567213"/>
                    </a:cubicBezTo>
                    <a:cubicBezTo>
                      <a:pt x="64033" y="577787"/>
                      <a:pt x="19906" y="626812"/>
                      <a:pt x="14124" y="638887"/>
                    </a:cubicBezTo>
                    <a:cubicBezTo>
                      <a:pt x="7352" y="653032"/>
                      <a:pt x="-9139" y="635061"/>
                      <a:pt x="50028" y="696123"/>
                    </a:cubicBezTo>
                    <a:cubicBezTo>
                      <a:pt x="52107" y="698275"/>
                      <a:pt x="52735" y="701803"/>
                      <a:pt x="54765" y="704025"/>
                    </a:cubicBezTo>
                    <a:cubicBezTo>
                      <a:pt x="59220" y="708897"/>
                      <a:pt x="92120" y="743956"/>
                      <a:pt x="97891" y="745864"/>
                    </a:cubicBezTo>
                    <a:cubicBezTo>
                      <a:pt x="104490" y="748059"/>
                      <a:pt x="121126" y="759164"/>
                      <a:pt x="118977" y="765255"/>
                    </a:cubicBezTo>
                    <a:cubicBezTo>
                      <a:pt x="129772" y="793074"/>
                      <a:pt x="110759" y="804097"/>
                      <a:pt x="103830" y="812172"/>
                    </a:cubicBezTo>
                    <a:cubicBezTo>
                      <a:pt x="87783" y="830805"/>
                      <a:pt x="74281" y="832653"/>
                      <a:pt x="73453" y="835628"/>
                    </a:cubicBezTo>
                    <a:cubicBezTo>
                      <a:pt x="71937" y="841075"/>
                      <a:pt x="67476" y="844338"/>
                      <a:pt x="63335" y="846608"/>
                    </a:cubicBezTo>
                    <a:cubicBezTo>
                      <a:pt x="47170" y="855475"/>
                      <a:pt x="54527" y="859046"/>
                      <a:pt x="48117" y="860353"/>
                    </a:cubicBezTo>
                    <a:cubicBezTo>
                      <a:pt x="96911" y="861203"/>
                      <a:pt x="144286" y="862006"/>
                      <a:pt x="189983" y="862726"/>
                    </a:cubicBezTo>
                    <a:cubicBezTo>
                      <a:pt x="197216" y="851513"/>
                      <a:pt x="212921" y="830344"/>
                      <a:pt x="243357" y="80416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454;p20"/>
              <p:cNvSpPr/>
              <p:nvPr/>
            </p:nvSpPr>
            <p:spPr>
              <a:xfrm>
                <a:off x="9143992" y="7074990"/>
                <a:ext cx="198046" cy="845248"/>
              </a:xfrm>
              <a:custGeom>
                <a:rect b="b" l="l" r="r" t="t"/>
                <a:pathLst>
                  <a:path extrusionOk="0" h="845248" w="198046">
                    <a:moveTo>
                      <a:pt x="112429" y="821201"/>
                    </a:moveTo>
                    <a:cubicBezTo>
                      <a:pt x="117734" y="818974"/>
                      <a:pt x="179467" y="745501"/>
                      <a:pt x="193223" y="734418"/>
                    </a:cubicBezTo>
                    <a:cubicBezTo>
                      <a:pt x="192216" y="732445"/>
                      <a:pt x="125411" y="666787"/>
                      <a:pt x="107497" y="651254"/>
                    </a:cubicBezTo>
                    <a:cubicBezTo>
                      <a:pt x="103880" y="648116"/>
                      <a:pt x="94044" y="629836"/>
                      <a:pt x="82117" y="621691"/>
                    </a:cubicBezTo>
                    <a:cubicBezTo>
                      <a:pt x="75913" y="617452"/>
                      <a:pt x="77337" y="614445"/>
                      <a:pt x="79843" y="609166"/>
                    </a:cubicBezTo>
                    <a:cubicBezTo>
                      <a:pt x="77483" y="599487"/>
                      <a:pt x="81570" y="587558"/>
                      <a:pt x="92798" y="582735"/>
                    </a:cubicBezTo>
                    <a:cubicBezTo>
                      <a:pt x="108769" y="555404"/>
                      <a:pt x="148928" y="514453"/>
                      <a:pt x="152062" y="507321"/>
                    </a:cubicBezTo>
                    <a:cubicBezTo>
                      <a:pt x="153069" y="505040"/>
                      <a:pt x="158380" y="504747"/>
                      <a:pt x="159035" y="503663"/>
                    </a:cubicBezTo>
                    <a:cubicBezTo>
                      <a:pt x="160741" y="500850"/>
                      <a:pt x="177539" y="479291"/>
                      <a:pt x="190922" y="466431"/>
                    </a:cubicBezTo>
                    <a:cubicBezTo>
                      <a:pt x="184604" y="460827"/>
                      <a:pt x="152236" y="432032"/>
                      <a:pt x="147661" y="424656"/>
                    </a:cubicBezTo>
                    <a:cubicBezTo>
                      <a:pt x="133385" y="401612"/>
                      <a:pt x="112726" y="398426"/>
                      <a:pt x="108948" y="392811"/>
                    </a:cubicBezTo>
                    <a:cubicBezTo>
                      <a:pt x="102056" y="382568"/>
                      <a:pt x="93064" y="364006"/>
                      <a:pt x="100302" y="353942"/>
                    </a:cubicBezTo>
                    <a:cubicBezTo>
                      <a:pt x="103961" y="348842"/>
                      <a:pt x="101639" y="340187"/>
                      <a:pt x="109825" y="337959"/>
                    </a:cubicBezTo>
                    <a:cubicBezTo>
                      <a:pt x="111920" y="330968"/>
                      <a:pt x="118227" y="327039"/>
                      <a:pt x="121957" y="321256"/>
                    </a:cubicBezTo>
                    <a:cubicBezTo>
                      <a:pt x="141820" y="290468"/>
                      <a:pt x="153508" y="288013"/>
                      <a:pt x="154082" y="283428"/>
                    </a:cubicBezTo>
                    <a:cubicBezTo>
                      <a:pt x="155484" y="272301"/>
                      <a:pt x="167838" y="263933"/>
                      <a:pt x="177870" y="259034"/>
                    </a:cubicBezTo>
                    <a:cubicBezTo>
                      <a:pt x="175959" y="256660"/>
                      <a:pt x="146059" y="204605"/>
                      <a:pt x="137651" y="196514"/>
                    </a:cubicBezTo>
                    <a:cubicBezTo>
                      <a:pt x="125882" y="185182"/>
                      <a:pt x="128242" y="175513"/>
                      <a:pt x="122606" y="160707"/>
                    </a:cubicBezTo>
                    <a:cubicBezTo>
                      <a:pt x="121053" y="156620"/>
                      <a:pt x="122904" y="152940"/>
                      <a:pt x="128805" y="134720"/>
                    </a:cubicBezTo>
                    <a:cubicBezTo>
                      <a:pt x="139140" y="134487"/>
                      <a:pt x="166176" y="105086"/>
                      <a:pt x="171454" y="99834"/>
                    </a:cubicBezTo>
                    <a:cubicBezTo>
                      <a:pt x="198555" y="72872"/>
                      <a:pt x="202101" y="74801"/>
                      <a:pt x="194636" y="72037"/>
                    </a:cubicBezTo>
                    <a:cubicBezTo>
                      <a:pt x="187690" y="69463"/>
                      <a:pt x="196958" y="69392"/>
                      <a:pt x="162148" y="46153"/>
                    </a:cubicBezTo>
                    <a:cubicBezTo>
                      <a:pt x="152582" y="39774"/>
                      <a:pt x="126401" y="7376"/>
                      <a:pt x="114507" y="0"/>
                    </a:cubicBezTo>
                    <a:cubicBezTo>
                      <a:pt x="91537" y="3268"/>
                      <a:pt x="71788" y="9755"/>
                      <a:pt x="58356" y="21597"/>
                    </a:cubicBezTo>
                    <a:cubicBezTo>
                      <a:pt x="42267" y="35943"/>
                      <a:pt x="53825" y="52922"/>
                      <a:pt x="72963" y="98864"/>
                    </a:cubicBezTo>
                    <a:cubicBezTo>
                      <a:pt x="85972" y="138421"/>
                      <a:pt x="68475" y="129224"/>
                      <a:pt x="26935" y="146540"/>
                    </a:cubicBezTo>
                    <a:cubicBezTo>
                      <a:pt x="-33796" y="167086"/>
                      <a:pt x="55660" y="211461"/>
                      <a:pt x="94682" y="274030"/>
                    </a:cubicBezTo>
                    <a:cubicBezTo>
                      <a:pt x="-8530" y="406073"/>
                      <a:pt x="-39302" y="350267"/>
                      <a:pt x="115536" y="510183"/>
                    </a:cubicBezTo>
                    <a:cubicBezTo>
                      <a:pt x="-21599" y="671204"/>
                      <a:pt x="-52132" y="599048"/>
                      <a:pt x="109077" y="709976"/>
                    </a:cubicBezTo>
                    <a:cubicBezTo>
                      <a:pt x="55460" y="783243"/>
                      <a:pt x="19318" y="827385"/>
                      <a:pt x="34715" y="845248"/>
                    </a:cubicBezTo>
                    <a:cubicBezTo>
                      <a:pt x="51210" y="839818"/>
                      <a:pt x="72454" y="834918"/>
                      <a:pt x="97855" y="830501"/>
                    </a:cubicBezTo>
                    <a:cubicBezTo>
                      <a:pt x="101666" y="823380"/>
                      <a:pt x="107248" y="823375"/>
                      <a:pt x="112429" y="82120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5" name="Google Shape;1455;p20"/>
              <p:cNvSpPr/>
              <p:nvPr/>
            </p:nvSpPr>
            <p:spPr>
              <a:xfrm>
                <a:off x="11465234" y="7017727"/>
                <a:ext cx="235117" cy="871251"/>
              </a:xfrm>
              <a:custGeom>
                <a:rect b="b" l="l" r="r" t="t"/>
                <a:pathLst>
                  <a:path extrusionOk="0" h="871251" w="235117">
                    <a:moveTo>
                      <a:pt x="221643" y="798347"/>
                    </a:moveTo>
                    <a:cubicBezTo>
                      <a:pt x="225746" y="793220"/>
                      <a:pt x="224187" y="796564"/>
                      <a:pt x="230267" y="791676"/>
                    </a:cubicBezTo>
                    <a:cubicBezTo>
                      <a:pt x="230094" y="791323"/>
                      <a:pt x="172032" y="732353"/>
                      <a:pt x="144541" y="708512"/>
                    </a:cubicBezTo>
                    <a:cubicBezTo>
                      <a:pt x="140924" y="705374"/>
                      <a:pt x="131082" y="687099"/>
                      <a:pt x="119161" y="678948"/>
                    </a:cubicBezTo>
                    <a:cubicBezTo>
                      <a:pt x="112930" y="674694"/>
                      <a:pt x="114381" y="671692"/>
                      <a:pt x="116887" y="666424"/>
                    </a:cubicBezTo>
                    <a:cubicBezTo>
                      <a:pt x="114527" y="656744"/>
                      <a:pt x="118614" y="644811"/>
                      <a:pt x="129842" y="639993"/>
                    </a:cubicBezTo>
                    <a:cubicBezTo>
                      <a:pt x="144227" y="615371"/>
                      <a:pt x="208433" y="542462"/>
                      <a:pt x="227972" y="523683"/>
                    </a:cubicBezTo>
                    <a:cubicBezTo>
                      <a:pt x="221448" y="517900"/>
                      <a:pt x="189274" y="489263"/>
                      <a:pt x="184711" y="481909"/>
                    </a:cubicBezTo>
                    <a:cubicBezTo>
                      <a:pt x="170435" y="458865"/>
                      <a:pt x="149776" y="455678"/>
                      <a:pt x="145997" y="450063"/>
                    </a:cubicBezTo>
                    <a:cubicBezTo>
                      <a:pt x="139105" y="439820"/>
                      <a:pt x="130113" y="421258"/>
                      <a:pt x="137351" y="411194"/>
                    </a:cubicBezTo>
                    <a:cubicBezTo>
                      <a:pt x="141011" y="406094"/>
                      <a:pt x="138689" y="397439"/>
                      <a:pt x="146874" y="395212"/>
                    </a:cubicBezTo>
                    <a:cubicBezTo>
                      <a:pt x="148969" y="388221"/>
                      <a:pt x="155276" y="384291"/>
                      <a:pt x="159006" y="378509"/>
                    </a:cubicBezTo>
                    <a:cubicBezTo>
                      <a:pt x="178869" y="347715"/>
                      <a:pt x="190557" y="345270"/>
                      <a:pt x="191137" y="340680"/>
                    </a:cubicBezTo>
                    <a:cubicBezTo>
                      <a:pt x="192533" y="329554"/>
                      <a:pt x="204898" y="321186"/>
                      <a:pt x="214925" y="316287"/>
                    </a:cubicBezTo>
                    <a:cubicBezTo>
                      <a:pt x="212992" y="313902"/>
                      <a:pt x="183124" y="261874"/>
                      <a:pt x="174701" y="253766"/>
                    </a:cubicBezTo>
                    <a:cubicBezTo>
                      <a:pt x="162931" y="242434"/>
                      <a:pt x="165292" y="232765"/>
                      <a:pt x="159656" y="217959"/>
                    </a:cubicBezTo>
                    <a:cubicBezTo>
                      <a:pt x="158102" y="213873"/>
                      <a:pt x="159954" y="210193"/>
                      <a:pt x="165855" y="191972"/>
                    </a:cubicBezTo>
                    <a:cubicBezTo>
                      <a:pt x="179086" y="191674"/>
                      <a:pt x="220544" y="142557"/>
                      <a:pt x="229850" y="136888"/>
                    </a:cubicBezTo>
                    <a:cubicBezTo>
                      <a:pt x="238588" y="131560"/>
                      <a:pt x="234436" y="130308"/>
                      <a:pt x="231685" y="129289"/>
                    </a:cubicBezTo>
                    <a:cubicBezTo>
                      <a:pt x="224745" y="126715"/>
                      <a:pt x="234008" y="126645"/>
                      <a:pt x="199198" y="103406"/>
                    </a:cubicBezTo>
                    <a:cubicBezTo>
                      <a:pt x="189025" y="96615"/>
                      <a:pt x="159006" y="59187"/>
                      <a:pt x="148975" y="55941"/>
                    </a:cubicBezTo>
                    <a:cubicBezTo>
                      <a:pt x="145992" y="54976"/>
                      <a:pt x="131564" y="38002"/>
                      <a:pt x="131889" y="30149"/>
                    </a:cubicBezTo>
                    <a:cubicBezTo>
                      <a:pt x="129442" y="23879"/>
                      <a:pt x="130351" y="6330"/>
                      <a:pt x="141222" y="0"/>
                    </a:cubicBezTo>
                    <a:cubicBezTo>
                      <a:pt x="108420" y="1252"/>
                      <a:pt x="72944" y="2542"/>
                      <a:pt x="35194" y="3870"/>
                    </a:cubicBezTo>
                    <a:cubicBezTo>
                      <a:pt x="58316" y="31293"/>
                      <a:pt x="117321" y="85689"/>
                      <a:pt x="120585" y="101086"/>
                    </a:cubicBezTo>
                    <a:cubicBezTo>
                      <a:pt x="122653" y="110668"/>
                      <a:pt x="115296" y="110825"/>
                      <a:pt x="119183" y="116217"/>
                    </a:cubicBezTo>
                    <a:cubicBezTo>
                      <a:pt x="101837" y="126699"/>
                      <a:pt x="94664" y="135072"/>
                      <a:pt x="67720" y="162414"/>
                    </a:cubicBezTo>
                    <a:cubicBezTo>
                      <a:pt x="48388" y="182027"/>
                      <a:pt x="23365" y="189886"/>
                      <a:pt x="5143" y="215016"/>
                    </a:cubicBezTo>
                    <a:cubicBezTo>
                      <a:pt x="3513" y="217265"/>
                      <a:pt x="1851" y="219287"/>
                      <a:pt x="0" y="220891"/>
                    </a:cubicBezTo>
                    <a:cubicBezTo>
                      <a:pt x="3189" y="227882"/>
                      <a:pt x="7335" y="234402"/>
                      <a:pt x="14779" y="238348"/>
                    </a:cubicBezTo>
                    <a:cubicBezTo>
                      <a:pt x="21233" y="241773"/>
                      <a:pt x="61630" y="319988"/>
                      <a:pt x="96413" y="329716"/>
                    </a:cubicBezTo>
                    <a:cubicBezTo>
                      <a:pt x="100197" y="338832"/>
                      <a:pt x="102828" y="340306"/>
                      <a:pt x="100295" y="343628"/>
                    </a:cubicBezTo>
                    <a:cubicBezTo>
                      <a:pt x="94729" y="371588"/>
                      <a:pt x="95969" y="369062"/>
                      <a:pt x="95612" y="369127"/>
                    </a:cubicBezTo>
                    <a:cubicBezTo>
                      <a:pt x="87924" y="370450"/>
                      <a:pt x="88936" y="380178"/>
                      <a:pt x="82472" y="382568"/>
                    </a:cubicBezTo>
                    <a:cubicBezTo>
                      <a:pt x="65268" y="388931"/>
                      <a:pt x="11250" y="451971"/>
                      <a:pt x="4417" y="461000"/>
                    </a:cubicBezTo>
                    <a:cubicBezTo>
                      <a:pt x="10476" y="465883"/>
                      <a:pt x="12359" y="464837"/>
                      <a:pt x="13204" y="466739"/>
                    </a:cubicBezTo>
                    <a:cubicBezTo>
                      <a:pt x="21292" y="484928"/>
                      <a:pt x="39775" y="493870"/>
                      <a:pt x="51035" y="509478"/>
                    </a:cubicBezTo>
                    <a:cubicBezTo>
                      <a:pt x="59015" y="520540"/>
                      <a:pt x="69301" y="530203"/>
                      <a:pt x="78829" y="540126"/>
                    </a:cubicBezTo>
                    <a:cubicBezTo>
                      <a:pt x="118301" y="581239"/>
                      <a:pt x="108448" y="577255"/>
                      <a:pt x="100170" y="593666"/>
                    </a:cubicBezTo>
                    <a:cubicBezTo>
                      <a:pt x="87301" y="619133"/>
                      <a:pt x="82245" y="610244"/>
                      <a:pt x="47955" y="657671"/>
                    </a:cubicBezTo>
                    <a:cubicBezTo>
                      <a:pt x="30847" y="681344"/>
                      <a:pt x="26430" y="675854"/>
                      <a:pt x="20431" y="685837"/>
                    </a:cubicBezTo>
                    <a:cubicBezTo>
                      <a:pt x="48805" y="723042"/>
                      <a:pt x="67612" y="729432"/>
                      <a:pt x="77053" y="750373"/>
                    </a:cubicBezTo>
                    <a:cubicBezTo>
                      <a:pt x="81108" y="759370"/>
                      <a:pt x="97322" y="761635"/>
                      <a:pt x="102222" y="774973"/>
                    </a:cubicBezTo>
                    <a:cubicBezTo>
                      <a:pt x="104176" y="780295"/>
                      <a:pt x="129166" y="781476"/>
                      <a:pt x="116330" y="798656"/>
                    </a:cubicBezTo>
                    <a:cubicBezTo>
                      <a:pt x="114576" y="808465"/>
                      <a:pt x="111382" y="815251"/>
                      <a:pt x="103797" y="823380"/>
                    </a:cubicBezTo>
                    <a:cubicBezTo>
                      <a:pt x="74953" y="846495"/>
                      <a:pt x="59843" y="860895"/>
                      <a:pt x="49963" y="869783"/>
                    </a:cubicBezTo>
                    <a:cubicBezTo>
                      <a:pt x="87854" y="870341"/>
                      <a:pt x="124407" y="870839"/>
                      <a:pt x="159380" y="871251"/>
                    </a:cubicBezTo>
                    <a:cubicBezTo>
                      <a:pt x="157431" y="865463"/>
                      <a:pt x="181820" y="848126"/>
                      <a:pt x="221643" y="79834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20"/>
              <p:cNvSpPr/>
              <p:nvPr/>
            </p:nvSpPr>
            <p:spPr>
              <a:xfrm>
                <a:off x="9673028" y="7069284"/>
                <a:ext cx="237294" cy="803560"/>
              </a:xfrm>
              <a:custGeom>
                <a:rect b="b" l="l" r="r" t="t"/>
                <a:pathLst>
                  <a:path extrusionOk="0" h="803560" w="237294">
                    <a:moveTo>
                      <a:pt x="124635" y="639787"/>
                    </a:moveTo>
                    <a:cubicBezTo>
                      <a:pt x="115751" y="633310"/>
                      <a:pt x="110402" y="631332"/>
                      <a:pt x="113883" y="624270"/>
                    </a:cubicBezTo>
                    <a:cubicBezTo>
                      <a:pt x="116038" y="619897"/>
                      <a:pt x="110878" y="607041"/>
                      <a:pt x="123211" y="597508"/>
                    </a:cubicBezTo>
                    <a:cubicBezTo>
                      <a:pt x="125501" y="595731"/>
                      <a:pt x="189296" y="517217"/>
                      <a:pt x="189453" y="516849"/>
                    </a:cubicBezTo>
                    <a:cubicBezTo>
                      <a:pt x="190487" y="514497"/>
                      <a:pt x="195966" y="514193"/>
                      <a:pt x="196637" y="513077"/>
                    </a:cubicBezTo>
                    <a:cubicBezTo>
                      <a:pt x="202608" y="503219"/>
                      <a:pt x="212028" y="496108"/>
                      <a:pt x="217848" y="486163"/>
                    </a:cubicBezTo>
                    <a:cubicBezTo>
                      <a:pt x="228324" y="468257"/>
                      <a:pt x="244592" y="489437"/>
                      <a:pt x="192923" y="441099"/>
                    </a:cubicBezTo>
                    <a:cubicBezTo>
                      <a:pt x="181430" y="430352"/>
                      <a:pt x="179833" y="417546"/>
                      <a:pt x="156191" y="406111"/>
                    </a:cubicBezTo>
                    <a:cubicBezTo>
                      <a:pt x="134996" y="395862"/>
                      <a:pt x="129918" y="367540"/>
                      <a:pt x="136150" y="358874"/>
                    </a:cubicBezTo>
                    <a:cubicBezTo>
                      <a:pt x="139923" y="353622"/>
                      <a:pt x="137530" y="344707"/>
                      <a:pt x="145954" y="342414"/>
                    </a:cubicBezTo>
                    <a:cubicBezTo>
                      <a:pt x="146641" y="340133"/>
                      <a:pt x="171685" y="303957"/>
                      <a:pt x="188159" y="290614"/>
                    </a:cubicBezTo>
                    <a:cubicBezTo>
                      <a:pt x="197216" y="283276"/>
                      <a:pt x="182350" y="285086"/>
                      <a:pt x="211823" y="263489"/>
                    </a:cubicBezTo>
                    <a:cubicBezTo>
                      <a:pt x="216722" y="259901"/>
                      <a:pt x="216549" y="262210"/>
                      <a:pt x="215309" y="260134"/>
                    </a:cubicBezTo>
                    <a:cubicBezTo>
                      <a:pt x="143664" y="140746"/>
                      <a:pt x="186746" y="232359"/>
                      <a:pt x="159125" y="159850"/>
                    </a:cubicBezTo>
                    <a:cubicBezTo>
                      <a:pt x="157523" y="155645"/>
                      <a:pt x="159434" y="151851"/>
                      <a:pt x="165508" y="133089"/>
                    </a:cubicBezTo>
                    <a:cubicBezTo>
                      <a:pt x="176774" y="132828"/>
                      <a:pt x="237078" y="70856"/>
                      <a:pt x="237294" y="70492"/>
                    </a:cubicBezTo>
                    <a:cubicBezTo>
                      <a:pt x="232947" y="67929"/>
                      <a:pt x="231929" y="68699"/>
                      <a:pt x="228919" y="65095"/>
                    </a:cubicBezTo>
                    <a:cubicBezTo>
                      <a:pt x="213853" y="47107"/>
                      <a:pt x="194731" y="42896"/>
                      <a:pt x="184483" y="27174"/>
                    </a:cubicBezTo>
                    <a:cubicBezTo>
                      <a:pt x="178766" y="18405"/>
                      <a:pt x="167289" y="8937"/>
                      <a:pt x="156738" y="0"/>
                    </a:cubicBezTo>
                    <a:cubicBezTo>
                      <a:pt x="125891" y="791"/>
                      <a:pt x="96472" y="1539"/>
                      <a:pt x="68668" y="2244"/>
                    </a:cubicBezTo>
                    <a:cubicBezTo>
                      <a:pt x="84357" y="20491"/>
                      <a:pt x="114397" y="46646"/>
                      <a:pt x="117082" y="59279"/>
                    </a:cubicBezTo>
                    <a:cubicBezTo>
                      <a:pt x="119091" y="68585"/>
                      <a:pt x="111945" y="68737"/>
                      <a:pt x="115724" y="73972"/>
                    </a:cubicBezTo>
                    <a:cubicBezTo>
                      <a:pt x="98887" y="84144"/>
                      <a:pt x="91920" y="92279"/>
                      <a:pt x="65755" y="118824"/>
                    </a:cubicBezTo>
                    <a:cubicBezTo>
                      <a:pt x="46986" y="137863"/>
                      <a:pt x="22689" y="145494"/>
                      <a:pt x="4997" y="169898"/>
                    </a:cubicBezTo>
                    <a:cubicBezTo>
                      <a:pt x="3416" y="172082"/>
                      <a:pt x="1803" y="174044"/>
                      <a:pt x="0" y="175600"/>
                    </a:cubicBezTo>
                    <a:cubicBezTo>
                      <a:pt x="3097" y="182385"/>
                      <a:pt x="7124" y="188715"/>
                      <a:pt x="14346" y="192552"/>
                    </a:cubicBezTo>
                    <a:cubicBezTo>
                      <a:pt x="20561" y="195858"/>
                      <a:pt x="59908" y="271841"/>
                      <a:pt x="93609" y="281260"/>
                    </a:cubicBezTo>
                    <a:cubicBezTo>
                      <a:pt x="97279" y="290110"/>
                      <a:pt x="99840" y="291541"/>
                      <a:pt x="97377" y="294765"/>
                    </a:cubicBezTo>
                    <a:cubicBezTo>
                      <a:pt x="91974" y="321912"/>
                      <a:pt x="93175" y="319462"/>
                      <a:pt x="92829" y="319522"/>
                    </a:cubicBezTo>
                    <a:cubicBezTo>
                      <a:pt x="85363" y="320806"/>
                      <a:pt x="86349" y="330253"/>
                      <a:pt x="80069" y="332572"/>
                    </a:cubicBezTo>
                    <a:cubicBezTo>
                      <a:pt x="63362" y="338756"/>
                      <a:pt x="10947" y="399927"/>
                      <a:pt x="4282" y="408723"/>
                    </a:cubicBezTo>
                    <a:cubicBezTo>
                      <a:pt x="10162" y="413460"/>
                      <a:pt x="11991" y="412446"/>
                      <a:pt x="12814" y="414294"/>
                    </a:cubicBezTo>
                    <a:cubicBezTo>
                      <a:pt x="20664" y="431951"/>
                      <a:pt x="38616" y="440633"/>
                      <a:pt x="49546" y="455792"/>
                    </a:cubicBezTo>
                    <a:cubicBezTo>
                      <a:pt x="57288" y="466533"/>
                      <a:pt x="67276" y="475909"/>
                      <a:pt x="76528" y="485545"/>
                    </a:cubicBezTo>
                    <a:cubicBezTo>
                      <a:pt x="114852" y="525466"/>
                      <a:pt x="105281" y="521596"/>
                      <a:pt x="97247" y="537530"/>
                    </a:cubicBezTo>
                    <a:cubicBezTo>
                      <a:pt x="84757" y="562260"/>
                      <a:pt x="79842" y="553626"/>
                      <a:pt x="46547" y="599676"/>
                    </a:cubicBezTo>
                    <a:cubicBezTo>
                      <a:pt x="29938" y="622661"/>
                      <a:pt x="25650" y="617328"/>
                      <a:pt x="19820" y="627023"/>
                    </a:cubicBezTo>
                    <a:cubicBezTo>
                      <a:pt x="47365" y="663145"/>
                      <a:pt x="65625" y="669350"/>
                      <a:pt x="74791" y="689679"/>
                    </a:cubicBezTo>
                    <a:cubicBezTo>
                      <a:pt x="78732" y="698416"/>
                      <a:pt x="94469" y="700616"/>
                      <a:pt x="99223" y="713563"/>
                    </a:cubicBezTo>
                    <a:cubicBezTo>
                      <a:pt x="101128" y="718734"/>
                      <a:pt x="125387" y="719877"/>
                      <a:pt x="112930" y="736559"/>
                    </a:cubicBezTo>
                    <a:cubicBezTo>
                      <a:pt x="111209" y="746162"/>
                      <a:pt x="108079" y="752725"/>
                      <a:pt x="100760" y="760562"/>
                    </a:cubicBezTo>
                    <a:cubicBezTo>
                      <a:pt x="65046" y="789188"/>
                      <a:pt x="58154" y="799518"/>
                      <a:pt x="47814" y="803561"/>
                    </a:cubicBezTo>
                    <a:cubicBezTo>
                      <a:pt x="91903" y="802515"/>
                      <a:pt x="137682" y="801691"/>
                      <a:pt x="184868" y="801073"/>
                    </a:cubicBezTo>
                    <a:cubicBezTo>
                      <a:pt x="197400" y="786744"/>
                      <a:pt x="225552" y="754654"/>
                      <a:pt x="225833" y="754530"/>
                    </a:cubicBezTo>
                    <a:cubicBezTo>
                      <a:pt x="242264" y="747311"/>
                      <a:pt x="152331" y="683035"/>
                      <a:pt x="124635" y="63978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20"/>
              <p:cNvSpPr/>
              <p:nvPr/>
            </p:nvSpPr>
            <p:spPr>
              <a:xfrm>
                <a:off x="10092472" y="7058255"/>
                <a:ext cx="217102" cy="810925"/>
              </a:xfrm>
              <a:custGeom>
                <a:rect b="b" l="l" r="r" t="t"/>
                <a:pathLst>
                  <a:path extrusionOk="0" h="810925" w="217102">
                    <a:moveTo>
                      <a:pt x="215829" y="755906"/>
                    </a:moveTo>
                    <a:cubicBezTo>
                      <a:pt x="208818" y="749511"/>
                      <a:pt x="196794" y="733242"/>
                      <a:pt x="144232" y="687403"/>
                    </a:cubicBezTo>
                    <a:cubicBezTo>
                      <a:pt x="98508" y="647672"/>
                      <a:pt x="122572" y="652875"/>
                      <a:pt x="196161" y="546044"/>
                    </a:cubicBezTo>
                    <a:cubicBezTo>
                      <a:pt x="207508" y="529585"/>
                      <a:pt x="226180" y="553680"/>
                      <a:pt x="165860" y="497263"/>
                    </a:cubicBezTo>
                    <a:cubicBezTo>
                      <a:pt x="154394" y="486532"/>
                      <a:pt x="152715" y="473676"/>
                      <a:pt x="129128" y="462274"/>
                    </a:cubicBezTo>
                    <a:cubicBezTo>
                      <a:pt x="124450" y="460014"/>
                      <a:pt x="112968" y="443527"/>
                      <a:pt x="112010" y="431724"/>
                    </a:cubicBezTo>
                    <a:cubicBezTo>
                      <a:pt x="110786" y="416728"/>
                      <a:pt x="116384" y="416484"/>
                      <a:pt x="120385" y="410734"/>
                    </a:cubicBezTo>
                    <a:cubicBezTo>
                      <a:pt x="123925" y="394496"/>
                      <a:pt x="144941" y="375224"/>
                      <a:pt x="149581" y="362104"/>
                    </a:cubicBezTo>
                    <a:cubicBezTo>
                      <a:pt x="152185" y="354744"/>
                      <a:pt x="159948" y="355530"/>
                      <a:pt x="181923" y="329239"/>
                    </a:cubicBezTo>
                    <a:cubicBezTo>
                      <a:pt x="188213" y="321712"/>
                      <a:pt x="194120" y="313745"/>
                      <a:pt x="200816" y="306488"/>
                    </a:cubicBezTo>
                    <a:cubicBezTo>
                      <a:pt x="175951" y="283406"/>
                      <a:pt x="194434" y="308477"/>
                      <a:pt x="171642" y="277683"/>
                    </a:cubicBezTo>
                    <a:cubicBezTo>
                      <a:pt x="167473" y="272052"/>
                      <a:pt x="160847" y="268296"/>
                      <a:pt x="156175" y="262963"/>
                    </a:cubicBezTo>
                    <a:cubicBezTo>
                      <a:pt x="151741" y="257901"/>
                      <a:pt x="138786" y="229622"/>
                      <a:pt x="133562" y="226126"/>
                    </a:cubicBezTo>
                    <a:cubicBezTo>
                      <a:pt x="120482" y="217374"/>
                      <a:pt x="118333" y="206887"/>
                      <a:pt x="107912" y="195885"/>
                    </a:cubicBezTo>
                    <a:cubicBezTo>
                      <a:pt x="103467" y="191197"/>
                      <a:pt x="100257" y="184743"/>
                      <a:pt x="103402" y="177312"/>
                    </a:cubicBezTo>
                    <a:cubicBezTo>
                      <a:pt x="103922" y="176082"/>
                      <a:pt x="102325" y="161400"/>
                      <a:pt x="113531" y="156555"/>
                    </a:cubicBezTo>
                    <a:cubicBezTo>
                      <a:pt x="118447" y="154431"/>
                      <a:pt x="122437" y="148773"/>
                      <a:pt x="127910" y="141305"/>
                    </a:cubicBezTo>
                    <a:cubicBezTo>
                      <a:pt x="133475" y="133712"/>
                      <a:pt x="153836" y="125653"/>
                      <a:pt x="159434" y="118093"/>
                    </a:cubicBezTo>
                    <a:cubicBezTo>
                      <a:pt x="217285" y="39894"/>
                      <a:pt x="244397" y="83315"/>
                      <a:pt x="179286" y="22410"/>
                    </a:cubicBezTo>
                    <a:cubicBezTo>
                      <a:pt x="171539" y="15169"/>
                      <a:pt x="168778" y="7766"/>
                      <a:pt x="160755" y="0"/>
                    </a:cubicBezTo>
                    <a:cubicBezTo>
                      <a:pt x="108058" y="1404"/>
                      <a:pt x="56552" y="2759"/>
                      <a:pt x="6686" y="4065"/>
                    </a:cubicBezTo>
                    <a:cubicBezTo>
                      <a:pt x="27382" y="25234"/>
                      <a:pt x="-5262" y="-5344"/>
                      <a:pt x="53953" y="49248"/>
                    </a:cubicBezTo>
                    <a:cubicBezTo>
                      <a:pt x="90182" y="82686"/>
                      <a:pt x="112004" y="62341"/>
                      <a:pt x="28795" y="139392"/>
                    </a:cubicBezTo>
                    <a:cubicBezTo>
                      <a:pt x="26841" y="154550"/>
                      <a:pt x="8250" y="144730"/>
                      <a:pt x="36142" y="178152"/>
                    </a:cubicBezTo>
                    <a:cubicBezTo>
                      <a:pt x="41794" y="184921"/>
                      <a:pt x="62794" y="191858"/>
                      <a:pt x="68050" y="198947"/>
                    </a:cubicBezTo>
                    <a:cubicBezTo>
                      <a:pt x="92916" y="232489"/>
                      <a:pt x="97837" y="229031"/>
                      <a:pt x="96527" y="239117"/>
                    </a:cubicBezTo>
                    <a:cubicBezTo>
                      <a:pt x="117093" y="256259"/>
                      <a:pt x="23338" y="330443"/>
                      <a:pt x="5755" y="365708"/>
                    </a:cubicBezTo>
                    <a:cubicBezTo>
                      <a:pt x="27604" y="385484"/>
                      <a:pt x="25574" y="386405"/>
                      <a:pt x="27902" y="387820"/>
                    </a:cubicBezTo>
                    <a:cubicBezTo>
                      <a:pt x="46049" y="398843"/>
                      <a:pt x="66821" y="428223"/>
                      <a:pt x="72663" y="430602"/>
                    </a:cubicBezTo>
                    <a:cubicBezTo>
                      <a:pt x="74904" y="431518"/>
                      <a:pt x="77573" y="433496"/>
                      <a:pt x="78320" y="435609"/>
                    </a:cubicBezTo>
                    <a:cubicBezTo>
                      <a:pt x="83826" y="451191"/>
                      <a:pt x="114852" y="451939"/>
                      <a:pt x="110407" y="489675"/>
                    </a:cubicBezTo>
                    <a:cubicBezTo>
                      <a:pt x="89516" y="505316"/>
                      <a:pt x="87994" y="520892"/>
                      <a:pt x="71710" y="532820"/>
                    </a:cubicBezTo>
                    <a:cubicBezTo>
                      <a:pt x="57266" y="543394"/>
                      <a:pt x="13139" y="592419"/>
                      <a:pt x="7357" y="604494"/>
                    </a:cubicBezTo>
                    <a:cubicBezTo>
                      <a:pt x="590" y="618634"/>
                      <a:pt x="-15933" y="600646"/>
                      <a:pt x="43261" y="661730"/>
                    </a:cubicBezTo>
                    <a:cubicBezTo>
                      <a:pt x="45340" y="663882"/>
                      <a:pt x="45968" y="667410"/>
                      <a:pt x="47998" y="669632"/>
                    </a:cubicBezTo>
                    <a:cubicBezTo>
                      <a:pt x="52453" y="674504"/>
                      <a:pt x="85353" y="709564"/>
                      <a:pt x="91124" y="711471"/>
                    </a:cubicBezTo>
                    <a:cubicBezTo>
                      <a:pt x="97723" y="713666"/>
                      <a:pt x="114365" y="724771"/>
                      <a:pt x="112210" y="730863"/>
                    </a:cubicBezTo>
                    <a:cubicBezTo>
                      <a:pt x="123005" y="758676"/>
                      <a:pt x="104003" y="769694"/>
                      <a:pt x="97062" y="777774"/>
                    </a:cubicBezTo>
                    <a:cubicBezTo>
                      <a:pt x="81092" y="796326"/>
                      <a:pt x="67514" y="798244"/>
                      <a:pt x="66686" y="801236"/>
                    </a:cubicBezTo>
                    <a:cubicBezTo>
                      <a:pt x="65306" y="806184"/>
                      <a:pt x="63795" y="809007"/>
                      <a:pt x="58430" y="810601"/>
                    </a:cubicBezTo>
                    <a:cubicBezTo>
                      <a:pt x="92233" y="810644"/>
                      <a:pt x="126389" y="810758"/>
                      <a:pt x="160820" y="810926"/>
                    </a:cubicBezTo>
                    <a:cubicBezTo>
                      <a:pt x="215331" y="751397"/>
                      <a:pt x="219375" y="759137"/>
                      <a:pt x="215829" y="75590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20"/>
              <p:cNvSpPr/>
              <p:nvPr/>
            </p:nvSpPr>
            <p:spPr>
              <a:xfrm>
                <a:off x="10250748" y="7048169"/>
                <a:ext cx="484625" cy="825195"/>
              </a:xfrm>
              <a:custGeom>
                <a:rect b="b" l="l" r="r" t="t"/>
                <a:pathLst>
                  <a:path extrusionOk="0" h="825195" w="484625">
                    <a:moveTo>
                      <a:pt x="455169" y="791155"/>
                    </a:moveTo>
                    <a:cubicBezTo>
                      <a:pt x="456463" y="788895"/>
                      <a:pt x="461909" y="789226"/>
                      <a:pt x="462710" y="788175"/>
                    </a:cubicBezTo>
                    <a:cubicBezTo>
                      <a:pt x="469066" y="779850"/>
                      <a:pt x="477901" y="773981"/>
                      <a:pt x="484625" y="766057"/>
                    </a:cubicBezTo>
                    <a:cubicBezTo>
                      <a:pt x="471578" y="749305"/>
                      <a:pt x="471318" y="757061"/>
                      <a:pt x="470420" y="754020"/>
                    </a:cubicBezTo>
                    <a:cubicBezTo>
                      <a:pt x="466208" y="739761"/>
                      <a:pt x="443189" y="729074"/>
                      <a:pt x="441857" y="724375"/>
                    </a:cubicBezTo>
                    <a:cubicBezTo>
                      <a:pt x="437196" y="707911"/>
                      <a:pt x="411621" y="688319"/>
                      <a:pt x="405482" y="680070"/>
                    </a:cubicBezTo>
                    <a:cubicBezTo>
                      <a:pt x="400469" y="673323"/>
                      <a:pt x="396923" y="665188"/>
                      <a:pt x="388764" y="661210"/>
                    </a:cubicBezTo>
                    <a:cubicBezTo>
                      <a:pt x="370185" y="621691"/>
                      <a:pt x="371787" y="630291"/>
                      <a:pt x="384082" y="608759"/>
                    </a:cubicBezTo>
                    <a:cubicBezTo>
                      <a:pt x="390259" y="608456"/>
                      <a:pt x="407009" y="579223"/>
                      <a:pt x="407366" y="578946"/>
                    </a:cubicBezTo>
                    <a:cubicBezTo>
                      <a:pt x="414241" y="573668"/>
                      <a:pt x="418204" y="566227"/>
                      <a:pt x="423104" y="559349"/>
                    </a:cubicBezTo>
                    <a:cubicBezTo>
                      <a:pt x="430271" y="549290"/>
                      <a:pt x="441451" y="542998"/>
                      <a:pt x="450714" y="528127"/>
                    </a:cubicBezTo>
                    <a:cubicBezTo>
                      <a:pt x="463820" y="507088"/>
                      <a:pt x="471183" y="507923"/>
                      <a:pt x="473365" y="503452"/>
                    </a:cubicBezTo>
                    <a:cubicBezTo>
                      <a:pt x="485773" y="478023"/>
                      <a:pt x="498398" y="508942"/>
                      <a:pt x="446312" y="453033"/>
                    </a:cubicBezTo>
                    <a:cubicBezTo>
                      <a:pt x="445977" y="452676"/>
                      <a:pt x="419520" y="427366"/>
                      <a:pt x="408958" y="418207"/>
                    </a:cubicBezTo>
                    <a:cubicBezTo>
                      <a:pt x="402932" y="412983"/>
                      <a:pt x="403793" y="405157"/>
                      <a:pt x="388267" y="396448"/>
                    </a:cubicBezTo>
                    <a:cubicBezTo>
                      <a:pt x="384027" y="384714"/>
                      <a:pt x="388900" y="391326"/>
                      <a:pt x="382582" y="380411"/>
                    </a:cubicBezTo>
                    <a:cubicBezTo>
                      <a:pt x="377038" y="370835"/>
                      <a:pt x="379491" y="356429"/>
                      <a:pt x="390508" y="349406"/>
                    </a:cubicBezTo>
                    <a:cubicBezTo>
                      <a:pt x="392960" y="345140"/>
                      <a:pt x="409331" y="320557"/>
                      <a:pt x="418367" y="312623"/>
                    </a:cubicBezTo>
                    <a:cubicBezTo>
                      <a:pt x="428166" y="304017"/>
                      <a:pt x="442452" y="283802"/>
                      <a:pt x="442810" y="283726"/>
                    </a:cubicBezTo>
                    <a:cubicBezTo>
                      <a:pt x="453301" y="281552"/>
                      <a:pt x="454487" y="268957"/>
                      <a:pt x="463550" y="265191"/>
                    </a:cubicBezTo>
                    <a:cubicBezTo>
                      <a:pt x="466538" y="263944"/>
                      <a:pt x="468406" y="261928"/>
                      <a:pt x="468638" y="258395"/>
                    </a:cubicBezTo>
                    <a:cubicBezTo>
                      <a:pt x="469088" y="251615"/>
                      <a:pt x="474128" y="259153"/>
                      <a:pt x="476288" y="248596"/>
                    </a:cubicBezTo>
                    <a:cubicBezTo>
                      <a:pt x="462878" y="236440"/>
                      <a:pt x="463615" y="236673"/>
                      <a:pt x="454065" y="226007"/>
                    </a:cubicBezTo>
                    <a:cubicBezTo>
                      <a:pt x="445175" y="216084"/>
                      <a:pt x="370055" y="195067"/>
                      <a:pt x="405439" y="147548"/>
                    </a:cubicBezTo>
                    <a:cubicBezTo>
                      <a:pt x="411643" y="139218"/>
                      <a:pt x="408833" y="131620"/>
                      <a:pt x="416575" y="129989"/>
                    </a:cubicBezTo>
                    <a:cubicBezTo>
                      <a:pt x="416938" y="129918"/>
                      <a:pt x="431278" y="103747"/>
                      <a:pt x="433249" y="102755"/>
                    </a:cubicBezTo>
                    <a:cubicBezTo>
                      <a:pt x="445998" y="96360"/>
                      <a:pt x="452083" y="82594"/>
                      <a:pt x="457692" y="78026"/>
                    </a:cubicBezTo>
                    <a:cubicBezTo>
                      <a:pt x="409044" y="38446"/>
                      <a:pt x="386816" y="20795"/>
                      <a:pt x="374207" y="0"/>
                    </a:cubicBezTo>
                    <a:cubicBezTo>
                      <a:pt x="270702" y="2872"/>
                      <a:pt x="167517" y="5674"/>
                      <a:pt x="67715" y="8346"/>
                    </a:cubicBezTo>
                    <a:cubicBezTo>
                      <a:pt x="70952" y="12210"/>
                      <a:pt x="77340" y="19272"/>
                      <a:pt x="92266" y="34821"/>
                    </a:cubicBezTo>
                    <a:cubicBezTo>
                      <a:pt x="99596" y="42457"/>
                      <a:pt x="122610" y="62515"/>
                      <a:pt x="120477" y="70303"/>
                    </a:cubicBezTo>
                    <a:cubicBezTo>
                      <a:pt x="122816" y="80334"/>
                      <a:pt x="115296" y="80389"/>
                      <a:pt x="119188" y="85786"/>
                    </a:cubicBezTo>
                    <a:cubicBezTo>
                      <a:pt x="106872" y="93233"/>
                      <a:pt x="96375" y="102213"/>
                      <a:pt x="87009" y="112706"/>
                    </a:cubicBezTo>
                    <a:cubicBezTo>
                      <a:pt x="54397" y="149266"/>
                      <a:pt x="30355" y="156512"/>
                      <a:pt x="11937" y="175583"/>
                    </a:cubicBezTo>
                    <a:cubicBezTo>
                      <a:pt x="7590" y="180087"/>
                      <a:pt x="4975" y="186157"/>
                      <a:pt x="0" y="190460"/>
                    </a:cubicBezTo>
                    <a:cubicBezTo>
                      <a:pt x="6875" y="205521"/>
                      <a:pt x="13399" y="206226"/>
                      <a:pt x="15521" y="208773"/>
                    </a:cubicBezTo>
                    <a:cubicBezTo>
                      <a:pt x="34464" y="231459"/>
                      <a:pt x="64017" y="290229"/>
                      <a:pt x="96418" y="299285"/>
                    </a:cubicBezTo>
                    <a:cubicBezTo>
                      <a:pt x="102898" y="314883"/>
                      <a:pt x="102384" y="302011"/>
                      <a:pt x="96121" y="334372"/>
                    </a:cubicBezTo>
                    <a:cubicBezTo>
                      <a:pt x="95834" y="335851"/>
                      <a:pt x="96018" y="338631"/>
                      <a:pt x="95622" y="338696"/>
                    </a:cubicBezTo>
                    <a:cubicBezTo>
                      <a:pt x="87935" y="340019"/>
                      <a:pt x="88947" y="349747"/>
                      <a:pt x="82483" y="352137"/>
                    </a:cubicBezTo>
                    <a:cubicBezTo>
                      <a:pt x="70330" y="356630"/>
                      <a:pt x="31654" y="397488"/>
                      <a:pt x="31540" y="397862"/>
                    </a:cubicBezTo>
                    <a:cubicBezTo>
                      <a:pt x="26890" y="413909"/>
                      <a:pt x="-7482" y="427756"/>
                      <a:pt x="11542" y="434845"/>
                    </a:cubicBezTo>
                    <a:cubicBezTo>
                      <a:pt x="12197" y="435095"/>
                      <a:pt x="12944" y="435680"/>
                      <a:pt x="13215" y="436298"/>
                    </a:cubicBezTo>
                    <a:cubicBezTo>
                      <a:pt x="21303" y="454486"/>
                      <a:pt x="39785" y="463428"/>
                      <a:pt x="51046" y="479036"/>
                    </a:cubicBezTo>
                    <a:cubicBezTo>
                      <a:pt x="76144" y="513841"/>
                      <a:pt x="124586" y="541692"/>
                      <a:pt x="101329" y="560119"/>
                    </a:cubicBezTo>
                    <a:cubicBezTo>
                      <a:pt x="99672" y="566118"/>
                      <a:pt x="92141" y="575819"/>
                      <a:pt x="89332" y="580128"/>
                    </a:cubicBezTo>
                    <a:cubicBezTo>
                      <a:pt x="50781" y="614867"/>
                      <a:pt x="47289" y="636519"/>
                      <a:pt x="25872" y="649282"/>
                    </a:cubicBezTo>
                    <a:cubicBezTo>
                      <a:pt x="23647" y="650604"/>
                      <a:pt x="21882" y="652999"/>
                      <a:pt x="20437" y="655400"/>
                    </a:cubicBezTo>
                    <a:cubicBezTo>
                      <a:pt x="32401" y="671090"/>
                      <a:pt x="44706" y="683653"/>
                      <a:pt x="57662" y="695478"/>
                    </a:cubicBezTo>
                    <a:cubicBezTo>
                      <a:pt x="80594" y="716409"/>
                      <a:pt x="72241" y="718728"/>
                      <a:pt x="83794" y="726993"/>
                    </a:cubicBezTo>
                    <a:cubicBezTo>
                      <a:pt x="113618" y="748341"/>
                      <a:pt x="93289" y="742309"/>
                      <a:pt x="110553" y="749587"/>
                    </a:cubicBezTo>
                    <a:cubicBezTo>
                      <a:pt x="125528" y="755906"/>
                      <a:pt x="118485" y="762226"/>
                      <a:pt x="114792" y="774772"/>
                    </a:cubicBezTo>
                    <a:cubicBezTo>
                      <a:pt x="110126" y="790640"/>
                      <a:pt x="99650" y="795599"/>
                      <a:pt x="87096" y="806379"/>
                    </a:cubicBezTo>
                    <a:cubicBezTo>
                      <a:pt x="79684" y="812736"/>
                      <a:pt x="74433" y="817630"/>
                      <a:pt x="70286" y="821386"/>
                    </a:cubicBezTo>
                    <a:cubicBezTo>
                      <a:pt x="116173" y="821700"/>
                      <a:pt x="162439" y="822107"/>
                      <a:pt x="208899" y="822583"/>
                    </a:cubicBezTo>
                    <a:cubicBezTo>
                      <a:pt x="209706" y="821364"/>
                      <a:pt x="212191" y="819521"/>
                      <a:pt x="214286" y="816660"/>
                    </a:cubicBezTo>
                    <a:cubicBezTo>
                      <a:pt x="214540" y="816308"/>
                      <a:pt x="259442" y="765049"/>
                      <a:pt x="259793" y="764897"/>
                    </a:cubicBezTo>
                    <a:cubicBezTo>
                      <a:pt x="275239" y="758107"/>
                      <a:pt x="187255" y="693668"/>
                      <a:pt x="161529" y="653493"/>
                    </a:cubicBezTo>
                    <a:cubicBezTo>
                      <a:pt x="152905" y="647206"/>
                      <a:pt x="147708" y="645282"/>
                      <a:pt x="151086" y="638426"/>
                    </a:cubicBezTo>
                    <a:cubicBezTo>
                      <a:pt x="153176" y="634177"/>
                      <a:pt x="148173" y="621701"/>
                      <a:pt x="160143" y="612439"/>
                    </a:cubicBezTo>
                    <a:cubicBezTo>
                      <a:pt x="162422" y="610673"/>
                      <a:pt x="224307" y="534484"/>
                      <a:pt x="224458" y="534126"/>
                    </a:cubicBezTo>
                    <a:cubicBezTo>
                      <a:pt x="225465" y="531845"/>
                      <a:pt x="230781" y="531552"/>
                      <a:pt x="231431" y="530468"/>
                    </a:cubicBezTo>
                    <a:cubicBezTo>
                      <a:pt x="233142" y="527645"/>
                      <a:pt x="249935" y="506102"/>
                      <a:pt x="263318" y="493236"/>
                    </a:cubicBezTo>
                    <a:cubicBezTo>
                      <a:pt x="199274" y="436460"/>
                      <a:pt x="217431" y="438834"/>
                      <a:pt x="192160" y="426613"/>
                    </a:cubicBezTo>
                    <a:cubicBezTo>
                      <a:pt x="170749" y="416256"/>
                      <a:pt x="166818" y="388936"/>
                      <a:pt x="172703" y="380752"/>
                    </a:cubicBezTo>
                    <a:cubicBezTo>
                      <a:pt x="176363" y="375653"/>
                      <a:pt x="174040" y="366998"/>
                      <a:pt x="182226" y="364770"/>
                    </a:cubicBezTo>
                    <a:cubicBezTo>
                      <a:pt x="182892" y="362553"/>
                      <a:pt x="207210" y="327435"/>
                      <a:pt x="223208" y="314476"/>
                    </a:cubicBezTo>
                    <a:cubicBezTo>
                      <a:pt x="231999" y="307350"/>
                      <a:pt x="217572" y="309111"/>
                      <a:pt x="246183" y="288143"/>
                    </a:cubicBezTo>
                    <a:cubicBezTo>
                      <a:pt x="250931" y="284663"/>
                      <a:pt x="250769" y="286896"/>
                      <a:pt x="249567" y="284886"/>
                    </a:cubicBezTo>
                    <a:cubicBezTo>
                      <a:pt x="187650" y="181697"/>
                      <a:pt x="189724" y="197056"/>
                      <a:pt x="201222" y="161531"/>
                    </a:cubicBezTo>
                    <a:cubicBezTo>
                      <a:pt x="212272" y="161281"/>
                      <a:pt x="270713" y="101108"/>
                      <a:pt x="270919" y="100755"/>
                    </a:cubicBezTo>
                    <a:cubicBezTo>
                      <a:pt x="266696" y="98268"/>
                      <a:pt x="265711" y="99010"/>
                      <a:pt x="262787" y="95515"/>
                    </a:cubicBezTo>
                    <a:cubicBezTo>
                      <a:pt x="248159" y="78053"/>
                      <a:pt x="229580" y="73945"/>
                      <a:pt x="219640" y="58694"/>
                    </a:cubicBezTo>
                    <a:cubicBezTo>
                      <a:pt x="216202" y="53421"/>
                      <a:pt x="189859" y="27293"/>
                      <a:pt x="184337" y="25505"/>
                    </a:cubicBezTo>
                    <a:cubicBezTo>
                      <a:pt x="181457" y="24572"/>
                      <a:pt x="179080" y="20101"/>
                      <a:pt x="171999" y="11885"/>
                    </a:cubicBezTo>
                    <a:cubicBezTo>
                      <a:pt x="165952" y="4878"/>
                      <a:pt x="160246" y="7278"/>
                      <a:pt x="242643" y="4515"/>
                    </a:cubicBezTo>
                    <a:cubicBezTo>
                      <a:pt x="265099" y="26778"/>
                      <a:pt x="258175" y="25076"/>
                      <a:pt x="290587" y="49638"/>
                    </a:cubicBezTo>
                    <a:cubicBezTo>
                      <a:pt x="375311" y="113844"/>
                      <a:pt x="287945" y="135804"/>
                      <a:pt x="278016" y="151141"/>
                    </a:cubicBezTo>
                    <a:cubicBezTo>
                      <a:pt x="268894" y="165238"/>
                      <a:pt x="254456" y="175464"/>
                      <a:pt x="248403" y="191821"/>
                    </a:cubicBezTo>
                    <a:cubicBezTo>
                      <a:pt x="248289" y="192129"/>
                      <a:pt x="247959" y="192400"/>
                      <a:pt x="247743" y="192693"/>
                    </a:cubicBezTo>
                    <a:cubicBezTo>
                      <a:pt x="251267" y="195771"/>
                      <a:pt x="247217" y="211672"/>
                      <a:pt x="253763" y="220712"/>
                    </a:cubicBezTo>
                    <a:cubicBezTo>
                      <a:pt x="254618" y="221899"/>
                      <a:pt x="256042" y="222842"/>
                      <a:pt x="256464" y="224137"/>
                    </a:cubicBezTo>
                    <a:cubicBezTo>
                      <a:pt x="263691" y="246217"/>
                      <a:pt x="287279" y="253826"/>
                      <a:pt x="294003" y="293557"/>
                    </a:cubicBezTo>
                    <a:cubicBezTo>
                      <a:pt x="294409" y="295974"/>
                      <a:pt x="295129" y="300337"/>
                      <a:pt x="294392" y="300635"/>
                    </a:cubicBezTo>
                    <a:cubicBezTo>
                      <a:pt x="285936" y="304098"/>
                      <a:pt x="300039" y="302526"/>
                      <a:pt x="270307" y="327478"/>
                    </a:cubicBezTo>
                    <a:cubicBezTo>
                      <a:pt x="272868" y="340176"/>
                      <a:pt x="257325" y="340469"/>
                      <a:pt x="224453" y="385787"/>
                    </a:cubicBezTo>
                    <a:cubicBezTo>
                      <a:pt x="230527" y="390784"/>
                      <a:pt x="232443" y="389706"/>
                      <a:pt x="233282" y="391592"/>
                    </a:cubicBezTo>
                    <a:cubicBezTo>
                      <a:pt x="241132" y="409249"/>
                      <a:pt x="259084" y="417931"/>
                      <a:pt x="270015" y="433089"/>
                    </a:cubicBezTo>
                    <a:cubicBezTo>
                      <a:pt x="291653" y="463097"/>
                      <a:pt x="350868" y="503192"/>
                      <a:pt x="312512" y="515104"/>
                    </a:cubicBezTo>
                    <a:cubicBezTo>
                      <a:pt x="307683" y="530322"/>
                      <a:pt x="281086" y="549247"/>
                      <a:pt x="207443" y="635440"/>
                    </a:cubicBezTo>
                    <a:cubicBezTo>
                      <a:pt x="235767" y="661546"/>
                      <a:pt x="225276" y="655124"/>
                      <a:pt x="230202" y="658116"/>
                    </a:cubicBezTo>
                    <a:cubicBezTo>
                      <a:pt x="248349" y="669139"/>
                      <a:pt x="269121" y="698519"/>
                      <a:pt x="274963" y="700898"/>
                    </a:cubicBezTo>
                    <a:cubicBezTo>
                      <a:pt x="277204" y="701814"/>
                      <a:pt x="279878" y="703792"/>
                      <a:pt x="280620" y="705905"/>
                    </a:cubicBezTo>
                    <a:cubicBezTo>
                      <a:pt x="285205" y="718869"/>
                      <a:pt x="301983" y="718343"/>
                      <a:pt x="309562" y="738385"/>
                    </a:cubicBezTo>
                    <a:cubicBezTo>
                      <a:pt x="327010" y="742471"/>
                      <a:pt x="333940" y="763906"/>
                      <a:pt x="317585" y="775314"/>
                    </a:cubicBezTo>
                    <a:cubicBezTo>
                      <a:pt x="317260" y="775542"/>
                      <a:pt x="288464" y="807040"/>
                      <a:pt x="275325" y="823315"/>
                    </a:cubicBezTo>
                    <a:cubicBezTo>
                      <a:pt x="323637" y="823879"/>
                      <a:pt x="372052" y="824513"/>
                      <a:pt x="420375" y="825196"/>
                    </a:cubicBezTo>
                    <a:cubicBezTo>
                      <a:pt x="435821" y="810373"/>
                      <a:pt x="453816" y="793518"/>
                      <a:pt x="455169" y="79115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20"/>
              <p:cNvSpPr/>
              <p:nvPr/>
            </p:nvSpPr>
            <p:spPr>
              <a:xfrm>
                <a:off x="9844979" y="7063875"/>
                <a:ext cx="298658" cy="805728"/>
              </a:xfrm>
              <a:custGeom>
                <a:rect b="b" l="l" r="r" t="t"/>
                <a:pathLst>
                  <a:path extrusionOk="0" h="805728" w="298658">
                    <a:moveTo>
                      <a:pt x="269977" y="764263"/>
                    </a:moveTo>
                    <a:cubicBezTo>
                      <a:pt x="271238" y="762069"/>
                      <a:pt x="276522" y="762388"/>
                      <a:pt x="277301" y="761369"/>
                    </a:cubicBezTo>
                    <a:cubicBezTo>
                      <a:pt x="283473" y="753289"/>
                      <a:pt x="292048" y="747587"/>
                      <a:pt x="298577" y="739881"/>
                    </a:cubicBezTo>
                    <a:cubicBezTo>
                      <a:pt x="285909" y="723617"/>
                      <a:pt x="285649" y="731144"/>
                      <a:pt x="284783" y="728191"/>
                    </a:cubicBezTo>
                    <a:cubicBezTo>
                      <a:pt x="280653" y="714208"/>
                      <a:pt x="258353" y="703998"/>
                      <a:pt x="257054" y="699407"/>
                    </a:cubicBezTo>
                    <a:cubicBezTo>
                      <a:pt x="252528" y="683420"/>
                      <a:pt x="227696" y="664402"/>
                      <a:pt x="221740" y="656392"/>
                    </a:cubicBezTo>
                    <a:cubicBezTo>
                      <a:pt x="216874" y="649840"/>
                      <a:pt x="213430" y="641944"/>
                      <a:pt x="205510" y="638079"/>
                    </a:cubicBezTo>
                    <a:cubicBezTo>
                      <a:pt x="204330" y="635581"/>
                      <a:pt x="183996" y="602830"/>
                      <a:pt x="195571" y="596061"/>
                    </a:cubicBezTo>
                    <a:cubicBezTo>
                      <a:pt x="200004" y="593465"/>
                      <a:pt x="197861" y="587379"/>
                      <a:pt x="203567" y="586978"/>
                    </a:cubicBezTo>
                    <a:cubicBezTo>
                      <a:pt x="258159" y="512546"/>
                      <a:pt x="237884" y="540966"/>
                      <a:pt x="256296" y="520941"/>
                    </a:cubicBezTo>
                    <a:cubicBezTo>
                      <a:pt x="268223" y="507977"/>
                      <a:pt x="270507" y="497013"/>
                      <a:pt x="284599" y="487973"/>
                    </a:cubicBezTo>
                    <a:cubicBezTo>
                      <a:pt x="289526" y="484808"/>
                      <a:pt x="287615" y="480511"/>
                      <a:pt x="298659" y="472202"/>
                    </a:cubicBezTo>
                    <a:cubicBezTo>
                      <a:pt x="271850" y="445267"/>
                      <a:pt x="204942" y="386860"/>
                      <a:pt x="202641" y="370829"/>
                    </a:cubicBezTo>
                    <a:cubicBezTo>
                      <a:pt x="189188" y="347894"/>
                      <a:pt x="202143" y="341395"/>
                      <a:pt x="211952" y="328042"/>
                    </a:cubicBezTo>
                    <a:cubicBezTo>
                      <a:pt x="220349" y="316606"/>
                      <a:pt x="264861" y="259088"/>
                      <a:pt x="278124" y="253577"/>
                    </a:cubicBezTo>
                    <a:cubicBezTo>
                      <a:pt x="284913" y="250753"/>
                      <a:pt x="282288" y="243464"/>
                      <a:pt x="285254" y="243567"/>
                    </a:cubicBezTo>
                    <a:cubicBezTo>
                      <a:pt x="289883" y="243724"/>
                      <a:pt x="289948" y="240163"/>
                      <a:pt x="290500" y="237464"/>
                    </a:cubicBezTo>
                    <a:cubicBezTo>
                      <a:pt x="277486" y="225666"/>
                      <a:pt x="278184" y="225877"/>
                      <a:pt x="268921" y="215531"/>
                    </a:cubicBezTo>
                    <a:cubicBezTo>
                      <a:pt x="260470" y="206096"/>
                      <a:pt x="187564" y="185198"/>
                      <a:pt x="221708" y="139354"/>
                    </a:cubicBezTo>
                    <a:cubicBezTo>
                      <a:pt x="227728" y="131268"/>
                      <a:pt x="225005" y="123892"/>
                      <a:pt x="232519" y="122304"/>
                    </a:cubicBezTo>
                    <a:cubicBezTo>
                      <a:pt x="233147" y="122174"/>
                      <a:pt x="230522" y="125160"/>
                      <a:pt x="247261" y="97493"/>
                    </a:cubicBezTo>
                    <a:cubicBezTo>
                      <a:pt x="250114" y="92778"/>
                      <a:pt x="248923" y="101135"/>
                      <a:pt x="270107" y="74156"/>
                    </a:cubicBezTo>
                    <a:cubicBezTo>
                      <a:pt x="275883" y="66807"/>
                      <a:pt x="219537" y="36062"/>
                      <a:pt x="194298" y="0"/>
                    </a:cubicBezTo>
                    <a:cubicBezTo>
                      <a:pt x="148379" y="1198"/>
                      <a:pt x="104128" y="2341"/>
                      <a:pt x="61933" y="3431"/>
                    </a:cubicBezTo>
                    <a:cubicBezTo>
                      <a:pt x="67515" y="8709"/>
                      <a:pt x="75045" y="15229"/>
                      <a:pt x="85629" y="23250"/>
                    </a:cubicBezTo>
                    <a:cubicBezTo>
                      <a:pt x="173380" y="89748"/>
                      <a:pt x="81980" y="113426"/>
                      <a:pt x="72685" y="127794"/>
                    </a:cubicBezTo>
                    <a:cubicBezTo>
                      <a:pt x="63286" y="142313"/>
                      <a:pt x="48420" y="152843"/>
                      <a:pt x="42195" y="169703"/>
                    </a:cubicBezTo>
                    <a:cubicBezTo>
                      <a:pt x="42075" y="170023"/>
                      <a:pt x="41734" y="170299"/>
                      <a:pt x="41518" y="170603"/>
                    </a:cubicBezTo>
                    <a:cubicBezTo>
                      <a:pt x="45161" y="173784"/>
                      <a:pt x="40949" y="190119"/>
                      <a:pt x="47717" y="199462"/>
                    </a:cubicBezTo>
                    <a:cubicBezTo>
                      <a:pt x="48594" y="200687"/>
                      <a:pt x="50066" y="201657"/>
                      <a:pt x="50499" y="202990"/>
                    </a:cubicBezTo>
                    <a:cubicBezTo>
                      <a:pt x="54099" y="213992"/>
                      <a:pt x="62805" y="221688"/>
                      <a:pt x="68597" y="231259"/>
                    </a:cubicBezTo>
                    <a:cubicBezTo>
                      <a:pt x="76767" y="244764"/>
                      <a:pt x="83869" y="242196"/>
                      <a:pt x="84129" y="260817"/>
                    </a:cubicBezTo>
                    <a:cubicBezTo>
                      <a:pt x="86674" y="262123"/>
                      <a:pt x="86923" y="264221"/>
                      <a:pt x="87334" y="270632"/>
                    </a:cubicBezTo>
                    <a:cubicBezTo>
                      <a:pt x="87426" y="271949"/>
                      <a:pt x="88931" y="273136"/>
                      <a:pt x="89159" y="274485"/>
                    </a:cubicBezTo>
                    <a:cubicBezTo>
                      <a:pt x="89581" y="276978"/>
                      <a:pt x="90317" y="281471"/>
                      <a:pt x="89565" y="281780"/>
                    </a:cubicBezTo>
                    <a:cubicBezTo>
                      <a:pt x="80892" y="285330"/>
                      <a:pt x="95379" y="283726"/>
                      <a:pt x="64753" y="309425"/>
                    </a:cubicBezTo>
                    <a:cubicBezTo>
                      <a:pt x="67401" y="322514"/>
                      <a:pt x="51403" y="322774"/>
                      <a:pt x="17524" y="369485"/>
                    </a:cubicBezTo>
                    <a:cubicBezTo>
                      <a:pt x="23777" y="374628"/>
                      <a:pt x="25759" y="373517"/>
                      <a:pt x="26619" y="375463"/>
                    </a:cubicBezTo>
                    <a:cubicBezTo>
                      <a:pt x="34707" y="393651"/>
                      <a:pt x="53190" y="402593"/>
                      <a:pt x="64450" y="418202"/>
                    </a:cubicBezTo>
                    <a:cubicBezTo>
                      <a:pt x="86739" y="449110"/>
                      <a:pt x="147724" y="490407"/>
                      <a:pt x="108220" y="502677"/>
                    </a:cubicBezTo>
                    <a:cubicBezTo>
                      <a:pt x="103240" y="518372"/>
                      <a:pt x="76166" y="537476"/>
                      <a:pt x="0" y="626622"/>
                    </a:cubicBezTo>
                    <a:cubicBezTo>
                      <a:pt x="24670" y="649363"/>
                      <a:pt x="20827" y="648393"/>
                      <a:pt x="23441" y="649975"/>
                    </a:cubicBezTo>
                    <a:cubicBezTo>
                      <a:pt x="42130" y="661329"/>
                      <a:pt x="63525" y="691587"/>
                      <a:pt x="69545" y="694042"/>
                    </a:cubicBezTo>
                    <a:cubicBezTo>
                      <a:pt x="71851" y="694985"/>
                      <a:pt x="74606" y="697023"/>
                      <a:pt x="75375" y="699196"/>
                    </a:cubicBezTo>
                    <a:cubicBezTo>
                      <a:pt x="80112" y="712593"/>
                      <a:pt x="97339" y="711927"/>
                      <a:pt x="105183" y="732646"/>
                    </a:cubicBezTo>
                    <a:cubicBezTo>
                      <a:pt x="123162" y="736851"/>
                      <a:pt x="130292" y="758936"/>
                      <a:pt x="113450" y="770680"/>
                    </a:cubicBezTo>
                    <a:cubicBezTo>
                      <a:pt x="113309" y="770778"/>
                      <a:pt x="94361" y="791670"/>
                      <a:pt x="81823" y="805729"/>
                    </a:cubicBezTo>
                    <a:cubicBezTo>
                      <a:pt x="129512" y="805300"/>
                      <a:pt x="178409" y="805057"/>
                      <a:pt x="228264" y="804970"/>
                    </a:cubicBezTo>
                    <a:cubicBezTo>
                      <a:pt x="243736" y="789931"/>
                      <a:pt x="268466" y="766897"/>
                      <a:pt x="269977" y="76426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20"/>
              <p:cNvSpPr/>
              <p:nvPr/>
            </p:nvSpPr>
            <p:spPr>
              <a:xfrm>
                <a:off x="10852168" y="7036929"/>
                <a:ext cx="272151" cy="842841"/>
              </a:xfrm>
              <a:custGeom>
                <a:rect b="b" l="l" r="r" t="t"/>
                <a:pathLst>
                  <a:path extrusionOk="0" h="842841" w="272151">
                    <a:moveTo>
                      <a:pt x="267178" y="783113"/>
                    </a:moveTo>
                    <a:cubicBezTo>
                      <a:pt x="266144" y="781080"/>
                      <a:pt x="197335" y="713455"/>
                      <a:pt x="178885" y="697456"/>
                    </a:cubicBezTo>
                    <a:cubicBezTo>
                      <a:pt x="175161" y="694226"/>
                      <a:pt x="165026" y="675399"/>
                      <a:pt x="152743" y="667004"/>
                    </a:cubicBezTo>
                    <a:cubicBezTo>
                      <a:pt x="146354" y="662641"/>
                      <a:pt x="147816" y="659541"/>
                      <a:pt x="150399" y="654100"/>
                    </a:cubicBezTo>
                    <a:cubicBezTo>
                      <a:pt x="147968" y="644133"/>
                      <a:pt x="152174" y="631847"/>
                      <a:pt x="163743" y="626877"/>
                    </a:cubicBezTo>
                    <a:cubicBezTo>
                      <a:pt x="180190" y="598728"/>
                      <a:pt x="221556" y="556553"/>
                      <a:pt x="224783" y="549204"/>
                    </a:cubicBezTo>
                    <a:cubicBezTo>
                      <a:pt x="225817" y="546852"/>
                      <a:pt x="231290" y="546548"/>
                      <a:pt x="231967" y="545432"/>
                    </a:cubicBezTo>
                    <a:cubicBezTo>
                      <a:pt x="233721" y="542538"/>
                      <a:pt x="251023" y="520328"/>
                      <a:pt x="264812" y="507083"/>
                    </a:cubicBezTo>
                    <a:cubicBezTo>
                      <a:pt x="258305" y="501311"/>
                      <a:pt x="224962" y="471650"/>
                      <a:pt x="220257" y="464057"/>
                    </a:cubicBezTo>
                    <a:cubicBezTo>
                      <a:pt x="205553" y="440319"/>
                      <a:pt x="184278" y="437040"/>
                      <a:pt x="180385" y="431257"/>
                    </a:cubicBezTo>
                    <a:cubicBezTo>
                      <a:pt x="173288" y="420706"/>
                      <a:pt x="164030" y="401585"/>
                      <a:pt x="171479" y="391228"/>
                    </a:cubicBezTo>
                    <a:cubicBezTo>
                      <a:pt x="175253" y="385977"/>
                      <a:pt x="172860" y="377062"/>
                      <a:pt x="181284" y="374769"/>
                    </a:cubicBezTo>
                    <a:cubicBezTo>
                      <a:pt x="183438" y="367567"/>
                      <a:pt x="189935" y="363524"/>
                      <a:pt x="193779" y="357562"/>
                    </a:cubicBezTo>
                    <a:cubicBezTo>
                      <a:pt x="214237" y="325852"/>
                      <a:pt x="226277" y="323321"/>
                      <a:pt x="226867" y="318601"/>
                    </a:cubicBezTo>
                    <a:cubicBezTo>
                      <a:pt x="228313" y="307138"/>
                      <a:pt x="241035" y="298521"/>
                      <a:pt x="251364" y="293476"/>
                    </a:cubicBezTo>
                    <a:cubicBezTo>
                      <a:pt x="249399" y="291031"/>
                      <a:pt x="218601" y="237415"/>
                      <a:pt x="209944" y="229080"/>
                    </a:cubicBezTo>
                    <a:cubicBezTo>
                      <a:pt x="197823" y="217406"/>
                      <a:pt x="200253" y="207451"/>
                      <a:pt x="194450" y="192200"/>
                    </a:cubicBezTo>
                    <a:cubicBezTo>
                      <a:pt x="192848" y="187994"/>
                      <a:pt x="194759" y="184201"/>
                      <a:pt x="200833" y="165438"/>
                    </a:cubicBezTo>
                    <a:cubicBezTo>
                      <a:pt x="211476" y="165194"/>
                      <a:pt x="239324" y="134915"/>
                      <a:pt x="244760" y="129506"/>
                    </a:cubicBezTo>
                    <a:cubicBezTo>
                      <a:pt x="272673" y="101736"/>
                      <a:pt x="276327" y="103725"/>
                      <a:pt x="268640" y="100875"/>
                    </a:cubicBezTo>
                    <a:cubicBezTo>
                      <a:pt x="261483" y="98219"/>
                      <a:pt x="271032" y="98149"/>
                      <a:pt x="235177" y="74216"/>
                    </a:cubicBezTo>
                    <a:cubicBezTo>
                      <a:pt x="226537" y="68455"/>
                      <a:pt x="187028" y="22648"/>
                      <a:pt x="179373" y="21928"/>
                    </a:cubicBezTo>
                    <a:cubicBezTo>
                      <a:pt x="173986" y="15278"/>
                      <a:pt x="167636" y="9040"/>
                      <a:pt x="165378" y="0"/>
                    </a:cubicBezTo>
                    <a:cubicBezTo>
                      <a:pt x="123898" y="1230"/>
                      <a:pt x="81785" y="2460"/>
                      <a:pt x="39255" y="3685"/>
                    </a:cubicBezTo>
                    <a:cubicBezTo>
                      <a:pt x="120423" y="87738"/>
                      <a:pt x="110830" y="77906"/>
                      <a:pt x="117386" y="89195"/>
                    </a:cubicBezTo>
                    <a:cubicBezTo>
                      <a:pt x="117196" y="91016"/>
                      <a:pt x="116904" y="90800"/>
                      <a:pt x="117083" y="91640"/>
                    </a:cubicBezTo>
                    <a:cubicBezTo>
                      <a:pt x="119091" y="100945"/>
                      <a:pt x="111945" y="101097"/>
                      <a:pt x="115724" y="106327"/>
                    </a:cubicBezTo>
                    <a:cubicBezTo>
                      <a:pt x="98887" y="116499"/>
                      <a:pt x="91920" y="124634"/>
                      <a:pt x="65755" y="151179"/>
                    </a:cubicBezTo>
                    <a:cubicBezTo>
                      <a:pt x="46986" y="170218"/>
                      <a:pt x="22689" y="177849"/>
                      <a:pt x="4997" y="202253"/>
                    </a:cubicBezTo>
                    <a:cubicBezTo>
                      <a:pt x="3416" y="204437"/>
                      <a:pt x="1803" y="206399"/>
                      <a:pt x="0" y="207955"/>
                    </a:cubicBezTo>
                    <a:cubicBezTo>
                      <a:pt x="3097" y="214740"/>
                      <a:pt x="7119" y="221070"/>
                      <a:pt x="14346" y="224907"/>
                    </a:cubicBezTo>
                    <a:cubicBezTo>
                      <a:pt x="25379" y="230771"/>
                      <a:pt x="56064" y="303122"/>
                      <a:pt x="93609" y="313615"/>
                    </a:cubicBezTo>
                    <a:cubicBezTo>
                      <a:pt x="94372" y="315452"/>
                      <a:pt x="95758" y="319853"/>
                      <a:pt x="98319" y="322411"/>
                    </a:cubicBezTo>
                    <a:cubicBezTo>
                      <a:pt x="91817" y="355134"/>
                      <a:pt x="93181" y="351817"/>
                      <a:pt x="92834" y="351877"/>
                    </a:cubicBezTo>
                    <a:cubicBezTo>
                      <a:pt x="85369" y="353161"/>
                      <a:pt x="86354" y="362608"/>
                      <a:pt x="80074" y="364927"/>
                    </a:cubicBezTo>
                    <a:cubicBezTo>
                      <a:pt x="71932" y="367935"/>
                      <a:pt x="77860" y="368103"/>
                      <a:pt x="64559" y="375994"/>
                    </a:cubicBezTo>
                    <a:cubicBezTo>
                      <a:pt x="57093" y="380422"/>
                      <a:pt x="12760" y="429881"/>
                      <a:pt x="4293" y="441072"/>
                    </a:cubicBezTo>
                    <a:cubicBezTo>
                      <a:pt x="10172" y="445809"/>
                      <a:pt x="12002" y="444796"/>
                      <a:pt x="12825" y="446644"/>
                    </a:cubicBezTo>
                    <a:cubicBezTo>
                      <a:pt x="20437" y="463775"/>
                      <a:pt x="100376" y="535758"/>
                      <a:pt x="104035" y="552689"/>
                    </a:cubicBezTo>
                    <a:cubicBezTo>
                      <a:pt x="107397" y="568237"/>
                      <a:pt x="70790" y="598511"/>
                      <a:pt x="46558" y="632031"/>
                    </a:cubicBezTo>
                    <a:cubicBezTo>
                      <a:pt x="29949" y="655016"/>
                      <a:pt x="25661" y="649683"/>
                      <a:pt x="19830" y="659378"/>
                    </a:cubicBezTo>
                    <a:cubicBezTo>
                      <a:pt x="47408" y="695549"/>
                      <a:pt x="65625" y="701678"/>
                      <a:pt x="74801" y="722034"/>
                    </a:cubicBezTo>
                    <a:cubicBezTo>
                      <a:pt x="78743" y="730770"/>
                      <a:pt x="94486" y="732971"/>
                      <a:pt x="99233" y="745918"/>
                    </a:cubicBezTo>
                    <a:cubicBezTo>
                      <a:pt x="101139" y="751088"/>
                      <a:pt x="125398" y="752232"/>
                      <a:pt x="112941" y="768913"/>
                    </a:cubicBezTo>
                    <a:cubicBezTo>
                      <a:pt x="108361" y="794548"/>
                      <a:pt x="95736" y="793421"/>
                      <a:pt x="45421" y="839948"/>
                    </a:cubicBezTo>
                    <a:cubicBezTo>
                      <a:pt x="101827" y="840896"/>
                      <a:pt x="157615" y="841872"/>
                      <a:pt x="212445" y="842842"/>
                    </a:cubicBezTo>
                    <a:cubicBezTo>
                      <a:pt x="240726" y="811706"/>
                      <a:pt x="251543" y="795702"/>
                      <a:pt x="267178" y="78311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20"/>
              <p:cNvSpPr/>
              <p:nvPr/>
            </p:nvSpPr>
            <p:spPr>
              <a:xfrm>
                <a:off x="9278948" y="7072779"/>
                <a:ext cx="242091" cy="821293"/>
              </a:xfrm>
              <a:custGeom>
                <a:rect b="b" l="l" r="r" t="t"/>
                <a:pathLst>
                  <a:path extrusionOk="0" h="821293" w="242091">
                    <a:moveTo>
                      <a:pt x="212504" y="766545"/>
                    </a:moveTo>
                    <a:cubicBezTo>
                      <a:pt x="213798" y="764285"/>
                      <a:pt x="219244" y="764616"/>
                      <a:pt x="220045" y="763564"/>
                    </a:cubicBezTo>
                    <a:cubicBezTo>
                      <a:pt x="226401" y="755240"/>
                      <a:pt x="235236" y="749370"/>
                      <a:pt x="241954" y="741436"/>
                    </a:cubicBezTo>
                    <a:cubicBezTo>
                      <a:pt x="228907" y="724684"/>
                      <a:pt x="228642" y="732440"/>
                      <a:pt x="227749" y="729399"/>
                    </a:cubicBezTo>
                    <a:cubicBezTo>
                      <a:pt x="223494" y="714999"/>
                      <a:pt x="200523" y="704480"/>
                      <a:pt x="199186" y="699749"/>
                    </a:cubicBezTo>
                    <a:cubicBezTo>
                      <a:pt x="194525" y="683284"/>
                      <a:pt x="168950" y="663692"/>
                      <a:pt x="162811" y="655444"/>
                    </a:cubicBezTo>
                    <a:cubicBezTo>
                      <a:pt x="157793" y="648696"/>
                      <a:pt x="154252" y="640562"/>
                      <a:pt x="146115" y="636594"/>
                    </a:cubicBezTo>
                    <a:cubicBezTo>
                      <a:pt x="125987" y="593791"/>
                      <a:pt x="128039" y="605378"/>
                      <a:pt x="149623" y="576594"/>
                    </a:cubicBezTo>
                    <a:cubicBezTo>
                      <a:pt x="169806" y="549686"/>
                      <a:pt x="161761" y="556601"/>
                      <a:pt x="164717" y="554336"/>
                    </a:cubicBezTo>
                    <a:cubicBezTo>
                      <a:pt x="171592" y="549057"/>
                      <a:pt x="175555" y="541616"/>
                      <a:pt x="180455" y="534739"/>
                    </a:cubicBezTo>
                    <a:cubicBezTo>
                      <a:pt x="187606" y="524707"/>
                      <a:pt x="198796" y="518383"/>
                      <a:pt x="208065" y="503517"/>
                    </a:cubicBezTo>
                    <a:cubicBezTo>
                      <a:pt x="221171" y="482478"/>
                      <a:pt x="228534" y="483312"/>
                      <a:pt x="230716" y="478841"/>
                    </a:cubicBezTo>
                    <a:cubicBezTo>
                      <a:pt x="240531" y="458718"/>
                      <a:pt x="248018" y="472078"/>
                      <a:pt x="235566" y="459867"/>
                    </a:cubicBezTo>
                    <a:cubicBezTo>
                      <a:pt x="218199" y="442839"/>
                      <a:pt x="184905" y="409731"/>
                      <a:pt x="166303" y="393591"/>
                    </a:cubicBezTo>
                    <a:cubicBezTo>
                      <a:pt x="160289" y="388372"/>
                      <a:pt x="161128" y="380530"/>
                      <a:pt x="145612" y="371832"/>
                    </a:cubicBezTo>
                    <a:cubicBezTo>
                      <a:pt x="141340" y="359995"/>
                      <a:pt x="146289" y="366775"/>
                      <a:pt x="139928" y="355795"/>
                    </a:cubicBezTo>
                    <a:cubicBezTo>
                      <a:pt x="134378" y="346219"/>
                      <a:pt x="136836" y="331803"/>
                      <a:pt x="147853" y="324790"/>
                    </a:cubicBezTo>
                    <a:cubicBezTo>
                      <a:pt x="150306" y="320525"/>
                      <a:pt x="166677" y="295947"/>
                      <a:pt x="175712" y="288007"/>
                    </a:cubicBezTo>
                    <a:cubicBezTo>
                      <a:pt x="185511" y="279401"/>
                      <a:pt x="199792" y="259186"/>
                      <a:pt x="200155" y="259110"/>
                    </a:cubicBezTo>
                    <a:cubicBezTo>
                      <a:pt x="210647" y="256937"/>
                      <a:pt x="211833" y="244342"/>
                      <a:pt x="220895" y="240575"/>
                    </a:cubicBezTo>
                    <a:cubicBezTo>
                      <a:pt x="223883" y="239329"/>
                      <a:pt x="225751" y="237312"/>
                      <a:pt x="225984" y="233779"/>
                    </a:cubicBezTo>
                    <a:cubicBezTo>
                      <a:pt x="226433" y="226999"/>
                      <a:pt x="231473" y="234538"/>
                      <a:pt x="233634" y="223980"/>
                    </a:cubicBezTo>
                    <a:cubicBezTo>
                      <a:pt x="220191" y="211797"/>
                      <a:pt x="220944" y="212041"/>
                      <a:pt x="211410" y="201392"/>
                    </a:cubicBezTo>
                    <a:cubicBezTo>
                      <a:pt x="203230" y="192249"/>
                      <a:pt x="127795" y="169915"/>
                      <a:pt x="162784" y="122932"/>
                    </a:cubicBezTo>
                    <a:cubicBezTo>
                      <a:pt x="168988" y="114602"/>
                      <a:pt x="166179" y="107004"/>
                      <a:pt x="173920" y="105373"/>
                    </a:cubicBezTo>
                    <a:cubicBezTo>
                      <a:pt x="174283" y="105302"/>
                      <a:pt x="188624" y="79131"/>
                      <a:pt x="190595" y="78139"/>
                    </a:cubicBezTo>
                    <a:cubicBezTo>
                      <a:pt x="203301" y="71766"/>
                      <a:pt x="209445" y="57962"/>
                      <a:pt x="215037" y="53410"/>
                    </a:cubicBezTo>
                    <a:cubicBezTo>
                      <a:pt x="214696" y="53128"/>
                      <a:pt x="172166" y="17326"/>
                      <a:pt x="158854" y="6119"/>
                    </a:cubicBezTo>
                    <a:cubicBezTo>
                      <a:pt x="129154" y="5560"/>
                      <a:pt x="91437" y="1593"/>
                      <a:pt x="54190" y="0"/>
                    </a:cubicBezTo>
                    <a:cubicBezTo>
                      <a:pt x="76636" y="23196"/>
                      <a:pt x="125446" y="50944"/>
                      <a:pt x="119859" y="74254"/>
                    </a:cubicBezTo>
                    <a:cubicBezTo>
                      <a:pt x="122712" y="97325"/>
                      <a:pt x="72830" y="123165"/>
                      <a:pt x="70654" y="126531"/>
                    </a:cubicBezTo>
                    <a:cubicBezTo>
                      <a:pt x="61526" y="140627"/>
                      <a:pt x="47093" y="150854"/>
                      <a:pt x="41035" y="167226"/>
                    </a:cubicBezTo>
                    <a:cubicBezTo>
                      <a:pt x="40921" y="167535"/>
                      <a:pt x="40591" y="167806"/>
                      <a:pt x="40375" y="168099"/>
                    </a:cubicBezTo>
                    <a:cubicBezTo>
                      <a:pt x="43894" y="171167"/>
                      <a:pt x="39850" y="187078"/>
                      <a:pt x="46395" y="196118"/>
                    </a:cubicBezTo>
                    <a:cubicBezTo>
                      <a:pt x="67757" y="225633"/>
                      <a:pt x="82477" y="244293"/>
                      <a:pt x="86640" y="268957"/>
                    </a:cubicBezTo>
                    <a:cubicBezTo>
                      <a:pt x="87046" y="271375"/>
                      <a:pt x="87766" y="275737"/>
                      <a:pt x="87030" y="276035"/>
                    </a:cubicBezTo>
                    <a:cubicBezTo>
                      <a:pt x="78574" y="279498"/>
                      <a:pt x="92677" y="277927"/>
                      <a:pt x="62944" y="302879"/>
                    </a:cubicBezTo>
                    <a:cubicBezTo>
                      <a:pt x="65500" y="315522"/>
                      <a:pt x="49762" y="316140"/>
                      <a:pt x="17090" y="361188"/>
                    </a:cubicBezTo>
                    <a:cubicBezTo>
                      <a:pt x="23164" y="366185"/>
                      <a:pt x="25075" y="365106"/>
                      <a:pt x="25920" y="366992"/>
                    </a:cubicBezTo>
                    <a:cubicBezTo>
                      <a:pt x="29688" y="375479"/>
                      <a:pt x="99806" y="448839"/>
                      <a:pt x="109622" y="459905"/>
                    </a:cubicBezTo>
                    <a:cubicBezTo>
                      <a:pt x="123210" y="475237"/>
                      <a:pt x="117060" y="486808"/>
                      <a:pt x="105150" y="490504"/>
                    </a:cubicBezTo>
                    <a:cubicBezTo>
                      <a:pt x="102438" y="499067"/>
                      <a:pt x="100288" y="497474"/>
                      <a:pt x="92108" y="509343"/>
                    </a:cubicBezTo>
                    <a:cubicBezTo>
                      <a:pt x="78217" y="529509"/>
                      <a:pt x="64926" y="532875"/>
                      <a:pt x="64422" y="535931"/>
                    </a:cubicBezTo>
                    <a:cubicBezTo>
                      <a:pt x="63372" y="542294"/>
                      <a:pt x="16738" y="587883"/>
                      <a:pt x="9370" y="601237"/>
                    </a:cubicBezTo>
                    <a:cubicBezTo>
                      <a:pt x="-1246" y="620471"/>
                      <a:pt x="-8219" y="597931"/>
                      <a:pt x="19185" y="629565"/>
                    </a:cubicBezTo>
                    <a:cubicBezTo>
                      <a:pt x="20366" y="630926"/>
                      <a:pt x="21367" y="632622"/>
                      <a:pt x="22840" y="633522"/>
                    </a:cubicBezTo>
                    <a:cubicBezTo>
                      <a:pt x="40986" y="644545"/>
                      <a:pt x="61759" y="673924"/>
                      <a:pt x="67600" y="676304"/>
                    </a:cubicBezTo>
                    <a:cubicBezTo>
                      <a:pt x="69842" y="677220"/>
                      <a:pt x="72510" y="679198"/>
                      <a:pt x="73258" y="681311"/>
                    </a:cubicBezTo>
                    <a:cubicBezTo>
                      <a:pt x="77854" y="694318"/>
                      <a:pt x="94582" y="693668"/>
                      <a:pt x="102199" y="713791"/>
                    </a:cubicBezTo>
                    <a:cubicBezTo>
                      <a:pt x="119653" y="717877"/>
                      <a:pt x="126577" y="739312"/>
                      <a:pt x="110222" y="750720"/>
                    </a:cubicBezTo>
                    <a:cubicBezTo>
                      <a:pt x="108853" y="751674"/>
                      <a:pt x="63751" y="803425"/>
                      <a:pt x="47093" y="821294"/>
                    </a:cubicBezTo>
                    <a:cubicBezTo>
                      <a:pt x="82748" y="817478"/>
                      <a:pt x="122771" y="814183"/>
                      <a:pt x="166601" y="811343"/>
                    </a:cubicBezTo>
                    <a:cubicBezTo>
                      <a:pt x="186226" y="791735"/>
                      <a:pt x="210024" y="770859"/>
                      <a:pt x="212504" y="76654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0"/>
              <p:cNvSpPr/>
              <p:nvPr/>
            </p:nvSpPr>
            <p:spPr>
              <a:xfrm>
                <a:off x="11637518" y="7566215"/>
                <a:ext cx="213342" cy="324052"/>
              </a:xfrm>
              <a:custGeom>
                <a:rect b="b" l="l" r="r" t="t"/>
                <a:pathLst>
                  <a:path extrusionOk="0" h="324052" w="213342">
                    <a:moveTo>
                      <a:pt x="103393" y="190401"/>
                    </a:moveTo>
                    <a:cubicBezTo>
                      <a:pt x="220259" y="123225"/>
                      <a:pt x="209020" y="132460"/>
                      <a:pt x="175325" y="83001"/>
                    </a:cubicBezTo>
                    <a:cubicBezTo>
                      <a:pt x="153746" y="53161"/>
                      <a:pt x="128946" y="26198"/>
                      <a:pt x="103279" y="0"/>
                    </a:cubicBezTo>
                    <a:cubicBezTo>
                      <a:pt x="98001" y="8005"/>
                      <a:pt x="85024" y="28724"/>
                      <a:pt x="66926" y="39753"/>
                    </a:cubicBezTo>
                    <a:cubicBezTo>
                      <a:pt x="61588" y="43004"/>
                      <a:pt x="66114" y="46934"/>
                      <a:pt x="55271" y="54494"/>
                    </a:cubicBezTo>
                    <a:cubicBezTo>
                      <a:pt x="53008" y="56076"/>
                      <a:pt x="2579" y="114494"/>
                      <a:pt x="2249" y="114846"/>
                    </a:cubicBezTo>
                    <a:cubicBezTo>
                      <a:pt x="-1644" y="119068"/>
                      <a:pt x="-1682" y="115133"/>
                      <a:pt x="11977" y="128119"/>
                    </a:cubicBezTo>
                    <a:cubicBezTo>
                      <a:pt x="15875" y="131820"/>
                      <a:pt x="20563" y="138860"/>
                      <a:pt x="22566" y="140074"/>
                    </a:cubicBezTo>
                    <a:cubicBezTo>
                      <a:pt x="40713" y="151098"/>
                      <a:pt x="61486" y="180477"/>
                      <a:pt x="67327" y="182857"/>
                    </a:cubicBezTo>
                    <a:cubicBezTo>
                      <a:pt x="69568" y="183772"/>
                      <a:pt x="72243" y="185751"/>
                      <a:pt x="72984" y="187864"/>
                    </a:cubicBezTo>
                    <a:cubicBezTo>
                      <a:pt x="77516" y="200676"/>
                      <a:pt x="94287" y="200167"/>
                      <a:pt x="101926" y="220344"/>
                    </a:cubicBezTo>
                    <a:cubicBezTo>
                      <a:pt x="119380" y="224430"/>
                      <a:pt x="126304" y="245865"/>
                      <a:pt x="109949" y="257267"/>
                    </a:cubicBezTo>
                    <a:cubicBezTo>
                      <a:pt x="108671" y="258156"/>
                      <a:pt x="60506" y="313121"/>
                      <a:pt x="51351" y="323424"/>
                    </a:cubicBezTo>
                    <a:cubicBezTo>
                      <a:pt x="89160" y="323766"/>
                      <a:pt x="124783" y="323988"/>
                      <a:pt x="157855" y="324053"/>
                    </a:cubicBezTo>
                    <a:cubicBezTo>
                      <a:pt x="267467" y="297394"/>
                      <a:pt x="196195" y="254883"/>
                      <a:pt x="103393" y="19040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0"/>
              <p:cNvSpPr/>
              <p:nvPr/>
            </p:nvSpPr>
            <p:spPr>
              <a:xfrm>
                <a:off x="10194614" y="7056515"/>
                <a:ext cx="177065" cy="813039"/>
              </a:xfrm>
              <a:custGeom>
                <a:rect b="b" l="l" r="r" t="t"/>
                <a:pathLst>
                  <a:path extrusionOk="0" h="813039" w="177065">
                    <a:moveTo>
                      <a:pt x="170920" y="766426"/>
                    </a:moveTo>
                    <a:cubicBezTo>
                      <a:pt x="174612" y="753880"/>
                      <a:pt x="181656" y="747560"/>
                      <a:pt x="166681" y="741241"/>
                    </a:cubicBezTo>
                    <a:cubicBezTo>
                      <a:pt x="149422" y="733957"/>
                      <a:pt x="169745" y="739989"/>
                      <a:pt x="139921" y="718647"/>
                    </a:cubicBezTo>
                    <a:cubicBezTo>
                      <a:pt x="128374" y="710382"/>
                      <a:pt x="136722" y="708062"/>
                      <a:pt x="113789" y="687132"/>
                    </a:cubicBezTo>
                    <a:cubicBezTo>
                      <a:pt x="100834" y="675306"/>
                      <a:pt x="88529" y="662744"/>
                      <a:pt x="76564" y="647054"/>
                    </a:cubicBezTo>
                    <a:cubicBezTo>
                      <a:pt x="78010" y="644653"/>
                      <a:pt x="79775" y="642258"/>
                      <a:pt x="82000" y="640935"/>
                    </a:cubicBezTo>
                    <a:cubicBezTo>
                      <a:pt x="103417" y="628172"/>
                      <a:pt x="106908" y="606527"/>
                      <a:pt x="145460" y="571782"/>
                    </a:cubicBezTo>
                    <a:cubicBezTo>
                      <a:pt x="148275" y="567473"/>
                      <a:pt x="155800" y="557767"/>
                      <a:pt x="157456" y="551773"/>
                    </a:cubicBezTo>
                    <a:cubicBezTo>
                      <a:pt x="180714" y="533346"/>
                      <a:pt x="132272" y="505489"/>
                      <a:pt x="107174" y="470690"/>
                    </a:cubicBezTo>
                    <a:cubicBezTo>
                      <a:pt x="95913" y="455077"/>
                      <a:pt x="77431" y="446134"/>
                      <a:pt x="69343" y="427952"/>
                    </a:cubicBezTo>
                    <a:cubicBezTo>
                      <a:pt x="69067" y="427334"/>
                      <a:pt x="68325" y="426743"/>
                      <a:pt x="67670" y="426499"/>
                    </a:cubicBezTo>
                    <a:cubicBezTo>
                      <a:pt x="48646" y="419410"/>
                      <a:pt x="83018" y="405563"/>
                      <a:pt x="87668" y="389516"/>
                    </a:cubicBezTo>
                    <a:cubicBezTo>
                      <a:pt x="87782" y="389142"/>
                      <a:pt x="126457" y="348284"/>
                      <a:pt x="138611" y="343791"/>
                    </a:cubicBezTo>
                    <a:cubicBezTo>
                      <a:pt x="145081" y="341401"/>
                      <a:pt x="144063" y="331673"/>
                      <a:pt x="151750" y="330350"/>
                    </a:cubicBezTo>
                    <a:cubicBezTo>
                      <a:pt x="152145" y="330285"/>
                      <a:pt x="151961" y="327505"/>
                      <a:pt x="152248" y="326026"/>
                    </a:cubicBezTo>
                    <a:cubicBezTo>
                      <a:pt x="158512" y="293671"/>
                      <a:pt x="159021" y="306537"/>
                      <a:pt x="152546" y="290939"/>
                    </a:cubicBezTo>
                    <a:cubicBezTo>
                      <a:pt x="120145" y="281878"/>
                      <a:pt x="90591" y="223113"/>
                      <a:pt x="71649" y="200427"/>
                    </a:cubicBezTo>
                    <a:cubicBezTo>
                      <a:pt x="69527" y="197880"/>
                      <a:pt x="63003" y="197180"/>
                      <a:pt x="56128" y="182114"/>
                    </a:cubicBezTo>
                    <a:cubicBezTo>
                      <a:pt x="61103" y="177811"/>
                      <a:pt x="63712" y="171741"/>
                      <a:pt x="68065" y="167237"/>
                    </a:cubicBezTo>
                    <a:cubicBezTo>
                      <a:pt x="86482" y="148166"/>
                      <a:pt x="110525" y="140914"/>
                      <a:pt x="143137" y="104359"/>
                    </a:cubicBezTo>
                    <a:cubicBezTo>
                      <a:pt x="152503" y="93862"/>
                      <a:pt x="162995" y="84881"/>
                      <a:pt x="175316" y="77440"/>
                    </a:cubicBezTo>
                    <a:cubicBezTo>
                      <a:pt x="171424" y="72042"/>
                      <a:pt x="178943" y="71988"/>
                      <a:pt x="176605" y="61957"/>
                    </a:cubicBezTo>
                    <a:cubicBezTo>
                      <a:pt x="178738" y="54169"/>
                      <a:pt x="155724" y="34111"/>
                      <a:pt x="148394" y="26475"/>
                    </a:cubicBezTo>
                    <a:cubicBezTo>
                      <a:pt x="133468" y="10926"/>
                      <a:pt x="127080" y="3864"/>
                      <a:pt x="123842" y="0"/>
                    </a:cubicBezTo>
                    <a:cubicBezTo>
                      <a:pt x="101928" y="585"/>
                      <a:pt x="80170" y="1165"/>
                      <a:pt x="58613" y="1740"/>
                    </a:cubicBezTo>
                    <a:cubicBezTo>
                      <a:pt x="66636" y="9511"/>
                      <a:pt x="69397" y="16909"/>
                      <a:pt x="77144" y="24150"/>
                    </a:cubicBezTo>
                    <a:cubicBezTo>
                      <a:pt x="142255" y="85055"/>
                      <a:pt x="115143" y="41628"/>
                      <a:pt x="57292" y="119832"/>
                    </a:cubicBezTo>
                    <a:cubicBezTo>
                      <a:pt x="51694" y="127393"/>
                      <a:pt x="31328" y="135457"/>
                      <a:pt x="25768" y="143044"/>
                    </a:cubicBezTo>
                    <a:cubicBezTo>
                      <a:pt x="20294" y="150518"/>
                      <a:pt x="16304" y="156171"/>
                      <a:pt x="11389" y="158295"/>
                    </a:cubicBezTo>
                    <a:cubicBezTo>
                      <a:pt x="182" y="163140"/>
                      <a:pt x="1779" y="177822"/>
                      <a:pt x="1260" y="179052"/>
                    </a:cubicBezTo>
                    <a:cubicBezTo>
                      <a:pt x="-1886" y="186488"/>
                      <a:pt x="1325" y="192937"/>
                      <a:pt x="5769" y="197625"/>
                    </a:cubicBezTo>
                    <a:cubicBezTo>
                      <a:pt x="16185" y="208627"/>
                      <a:pt x="18340" y="219114"/>
                      <a:pt x="31420" y="227866"/>
                    </a:cubicBezTo>
                    <a:cubicBezTo>
                      <a:pt x="36644" y="231362"/>
                      <a:pt x="49599" y="259641"/>
                      <a:pt x="54033" y="264703"/>
                    </a:cubicBezTo>
                    <a:cubicBezTo>
                      <a:pt x="58705" y="270036"/>
                      <a:pt x="65331" y="273792"/>
                      <a:pt x="69500" y="279423"/>
                    </a:cubicBezTo>
                    <a:cubicBezTo>
                      <a:pt x="92291" y="310222"/>
                      <a:pt x="73809" y="285146"/>
                      <a:pt x="98674" y="308228"/>
                    </a:cubicBezTo>
                    <a:cubicBezTo>
                      <a:pt x="91977" y="315484"/>
                      <a:pt x="86071" y="323451"/>
                      <a:pt x="79780" y="330979"/>
                    </a:cubicBezTo>
                    <a:cubicBezTo>
                      <a:pt x="57806" y="357264"/>
                      <a:pt x="50048" y="356484"/>
                      <a:pt x="47439" y="363843"/>
                    </a:cubicBezTo>
                    <a:cubicBezTo>
                      <a:pt x="42799" y="376964"/>
                      <a:pt x="21783" y="396242"/>
                      <a:pt x="18243" y="412473"/>
                    </a:cubicBezTo>
                    <a:cubicBezTo>
                      <a:pt x="14242" y="418223"/>
                      <a:pt x="8644" y="418473"/>
                      <a:pt x="9868" y="433463"/>
                    </a:cubicBezTo>
                    <a:cubicBezTo>
                      <a:pt x="10826" y="445267"/>
                      <a:pt x="22308" y="461753"/>
                      <a:pt x="26986" y="464013"/>
                    </a:cubicBezTo>
                    <a:cubicBezTo>
                      <a:pt x="50573" y="475416"/>
                      <a:pt x="52251" y="488271"/>
                      <a:pt x="63718" y="499002"/>
                    </a:cubicBezTo>
                    <a:cubicBezTo>
                      <a:pt x="124037" y="555420"/>
                      <a:pt x="105366" y="531325"/>
                      <a:pt x="94018" y="547784"/>
                    </a:cubicBezTo>
                    <a:cubicBezTo>
                      <a:pt x="20430" y="654615"/>
                      <a:pt x="-3640" y="649417"/>
                      <a:pt x="42090" y="689143"/>
                    </a:cubicBezTo>
                    <a:cubicBezTo>
                      <a:pt x="94652" y="734981"/>
                      <a:pt x="106681" y="751251"/>
                      <a:pt x="113686" y="757646"/>
                    </a:cubicBezTo>
                    <a:cubicBezTo>
                      <a:pt x="117232" y="760876"/>
                      <a:pt x="113188" y="753137"/>
                      <a:pt x="58699" y="812644"/>
                    </a:cubicBezTo>
                    <a:cubicBezTo>
                      <a:pt x="81166" y="812752"/>
                      <a:pt x="103741" y="812882"/>
                      <a:pt x="126414" y="813040"/>
                    </a:cubicBezTo>
                    <a:cubicBezTo>
                      <a:pt x="130561" y="809284"/>
                      <a:pt x="135812" y="804390"/>
                      <a:pt x="143224" y="798033"/>
                    </a:cubicBezTo>
                    <a:cubicBezTo>
                      <a:pt x="155778" y="787253"/>
                      <a:pt x="166254" y="782294"/>
                      <a:pt x="170920" y="7664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0"/>
              <p:cNvSpPr/>
              <p:nvPr/>
            </p:nvSpPr>
            <p:spPr>
              <a:xfrm>
                <a:off x="9411111" y="7077581"/>
                <a:ext cx="175052" cy="806536"/>
              </a:xfrm>
              <a:custGeom>
                <a:rect b="b" l="l" r="r" t="t"/>
                <a:pathLst>
                  <a:path extrusionOk="0" h="806536" w="175052">
                    <a:moveTo>
                      <a:pt x="129021" y="791518"/>
                    </a:moveTo>
                    <a:cubicBezTo>
                      <a:pt x="175232" y="769797"/>
                      <a:pt x="193720" y="715737"/>
                      <a:pt x="151055" y="701575"/>
                    </a:cubicBezTo>
                    <a:cubicBezTo>
                      <a:pt x="149366" y="701012"/>
                      <a:pt x="147904" y="699570"/>
                      <a:pt x="146518" y="698345"/>
                    </a:cubicBezTo>
                    <a:cubicBezTo>
                      <a:pt x="102970" y="659850"/>
                      <a:pt x="104145" y="652799"/>
                      <a:pt x="101763" y="650349"/>
                    </a:cubicBezTo>
                    <a:cubicBezTo>
                      <a:pt x="55167" y="602261"/>
                      <a:pt x="53738" y="603909"/>
                      <a:pt x="60142" y="596267"/>
                    </a:cubicBezTo>
                    <a:cubicBezTo>
                      <a:pt x="60445" y="595910"/>
                      <a:pt x="107133" y="535091"/>
                      <a:pt x="131067" y="517575"/>
                    </a:cubicBezTo>
                    <a:cubicBezTo>
                      <a:pt x="142225" y="509408"/>
                      <a:pt x="160036" y="481903"/>
                      <a:pt x="160269" y="481150"/>
                    </a:cubicBezTo>
                    <a:cubicBezTo>
                      <a:pt x="168124" y="474918"/>
                      <a:pt x="178827" y="473015"/>
                      <a:pt x="164313" y="443083"/>
                    </a:cubicBezTo>
                    <a:cubicBezTo>
                      <a:pt x="160810" y="435864"/>
                      <a:pt x="141467" y="427610"/>
                      <a:pt x="137878" y="417454"/>
                    </a:cubicBezTo>
                    <a:cubicBezTo>
                      <a:pt x="137109" y="415275"/>
                      <a:pt x="134359" y="413243"/>
                      <a:pt x="132052" y="412300"/>
                    </a:cubicBezTo>
                    <a:cubicBezTo>
                      <a:pt x="126032" y="409850"/>
                      <a:pt x="104637" y="379587"/>
                      <a:pt x="85949" y="368233"/>
                    </a:cubicBezTo>
                    <a:cubicBezTo>
                      <a:pt x="84428" y="367306"/>
                      <a:pt x="83399" y="365561"/>
                      <a:pt x="82181" y="364163"/>
                    </a:cubicBezTo>
                    <a:cubicBezTo>
                      <a:pt x="55156" y="332968"/>
                      <a:pt x="48318" y="359432"/>
                      <a:pt x="133325" y="263148"/>
                    </a:cubicBezTo>
                    <a:cubicBezTo>
                      <a:pt x="176970" y="213716"/>
                      <a:pt x="158498" y="215786"/>
                      <a:pt x="127294" y="173697"/>
                    </a:cubicBezTo>
                    <a:cubicBezTo>
                      <a:pt x="115736" y="158105"/>
                      <a:pt x="98872" y="170142"/>
                      <a:pt x="77926" y="126796"/>
                    </a:cubicBezTo>
                    <a:cubicBezTo>
                      <a:pt x="103879" y="90100"/>
                      <a:pt x="138073" y="70959"/>
                      <a:pt x="146789" y="49643"/>
                    </a:cubicBezTo>
                    <a:cubicBezTo>
                      <a:pt x="145663" y="40219"/>
                      <a:pt x="112720" y="20166"/>
                      <a:pt x="89474" y="0"/>
                    </a:cubicBezTo>
                    <a:cubicBezTo>
                      <a:pt x="61766" y="683"/>
                      <a:pt x="46651" y="1051"/>
                      <a:pt x="46619" y="1051"/>
                    </a:cubicBezTo>
                    <a:cubicBezTo>
                      <a:pt x="40528" y="1393"/>
                      <a:pt x="33837" y="1452"/>
                      <a:pt x="26696" y="1317"/>
                    </a:cubicBezTo>
                    <a:cubicBezTo>
                      <a:pt x="40003" y="12525"/>
                      <a:pt x="82539" y="48326"/>
                      <a:pt x="82880" y="48608"/>
                    </a:cubicBezTo>
                    <a:cubicBezTo>
                      <a:pt x="77287" y="53155"/>
                      <a:pt x="71137" y="66964"/>
                      <a:pt x="58437" y="73338"/>
                    </a:cubicBezTo>
                    <a:cubicBezTo>
                      <a:pt x="56466" y="74330"/>
                      <a:pt x="42125" y="100501"/>
                      <a:pt x="41762" y="100571"/>
                    </a:cubicBezTo>
                    <a:cubicBezTo>
                      <a:pt x="34026" y="102202"/>
                      <a:pt x="36831" y="109801"/>
                      <a:pt x="30626" y="118131"/>
                    </a:cubicBezTo>
                    <a:cubicBezTo>
                      <a:pt x="-4362" y="165113"/>
                      <a:pt x="71067" y="187447"/>
                      <a:pt x="79252" y="196590"/>
                    </a:cubicBezTo>
                    <a:cubicBezTo>
                      <a:pt x="88786" y="207245"/>
                      <a:pt x="88033" y="206995"/>
                      <a:pt x="101476" y="219179"/>
                    </a:cubicBezTo>
                    <a:cubicBezTo>
                      <a:pt x="99321" y="229736"/>
                      <a:pt x="94276" y="222197"/>
                      <a:pt x="93826" y="228977"/>
                    </a:cubicBezTo>
                    <a:cubicBezTo>
                      <a:pt x="93599" y="232505"/>
                      <a:pt x="91726" y="234527"/>
                      <a:pt x="88737" y="235773"/>
                    </a:cubicBezTo>
                    <a:cubicBezTo>
                      <a:pt x="79675" y="239540"/>
                      <a:pt x="78489" y="252135"/>
                      <a:pt x="67997" y="254308"/>
                    </a:cubicBezTo>
                    <a:cubicBezTo>
                      <a:pt x="67635" y="254379"/>
                      <a:pt x="53353" y="274599"/>
                      <a:pt x="43554" y="283205"/>
                    </a:cubicBezTo>
                    <a:cubicBezTo>
                      <a:pt x="34513" y="291145"/>
                      <a:pt x="18148" y="315723"/>
                      <a:pt x="15695" y="319988"/>
                    </a:cubicBezTo>
                    <a:cubicBezTo>
                      <a:pt x="4678" y="327001"/>
                      <a:pt x="2226" y="341417"/>
                      <a:pt x="7770" y="350994"/>
                    </a:cubicBezTo>
                    <a:cubicBezTo>
                      <a:pt x="14131" y="361979"/>
                      <a:pt x="9183" y="355194"/>
                      <a:pt x="13454" y="367030"/>
                    </a:cubicBezTo>
                    <a:cubicBezTo>
                      <a:pt x="28964" y="375728"/>
                      <a:pt x="28131" y="383576"/>
                      <a:pt x="34145" y="388790"/>
                    </a:cubicBezTo>
                    <a:cubicBezTo>
                      <a:pt x="52741" y="404929"/>
                      <a:pt x="86041" y="438037"/>
                      <a:pt x="103408" y="455066"/>
                    </a:cubicBezTo>
                    <a:cubicBezTo>
                      <a:pt x="115860" y="467271"/>
                      <a:pt x="108373" y="453917"/>
                      <a:pt x="98558" y="474040"/>
                    </a:cubicBezTo>
                    <a:cubicBezTo>
                      <a:pt x="96376" y="478511"/>
                      <a:pt x="89013" y="477682"/>
                      <a:pt x="75907" y="498715"/>
                    </a:cubicBezTo>
                    <a:cubicBezTo>
                      <a:pt x="66638" y="513581"/>
                      <a:pt x="55448" y="519911"/>
                      <a:pt x="48297" y="529937"/>
                    </a:cubicBezTo>
                    <a:cubicBezTo>
                      <a:pt x="43397" y="536815"/>
                      <a:pt x="39435" y="544256"/>
                      <a:pt x="32559" y="549534"/>
                    </a:cubicBezTo>
                    <a:cubicBezTo>
                      <a:pt x="29603" y="551800"/>
                      <a:pt x="37653" y="544884"/>
                      <a:pt x="17466" y="571793"/>
                    </a:cubicBezTo>
                    <a:cubicBezTo>
                      <a:pt x="-4119" y="600576"/>
                      <a:pt x="-6171" y="588994"/>
                      <a:pt x="13958" y="631793"/>
                    </a:cubicBezTo>
                    <a:cubicBezTo>
                      <a:pt x="22094" y="635760"/>
                      <a:pt x="25630" y="643895"/>
                      <a:pt x="30653" y="650642"/>
                    </a:cubicBezTo>
                    <a:cubicBezTo>
                      <a:pt x="36787" y="658896"/>
                      <a:pt x="62367" y="678482"/>
                      <a:pt x="67028" y="694947"/>
                    </a:cubicBezTo>
                    <a:cubicBezTo>
                      <a:pt x="68365" y="699678"/>
                      <a:pt x="91336" y="710192"/>
                      <a:pt x="95591" y="724598"/>
                    </a:cubicBezTo>
                    <a:cubicBezTo>
                      <a:pt x="96484" y="727638"/>
                      <a:pt x="96750" y="719888"/>
                      <a:pt x="109797" y="736634"/>
                    </a:cubicBezTo>
                    <a:cubicBezTo>
                      <a:pt x="103078" y="744574"/>
                      <a:pt x="94243" y="750438"/>
                      <a:pt x="87887" y="758763"/>
                    </a:cubicBezTo>
                    <a:cubicBezTo>
                      <a:pt x="87086" y="759814"/>
                      <a:pt x="81640" y="759483"/>
                      <a:pt x="80346" y="761743"/>
                    </a:cubicBezTo>
                    <a:cubicBezTo>
                      <a:pt x="77867" y="766057"/>
                      <a:pt x="54062" y="786933"/>
                      <a:pt x="34449" y="806536"/>
                    </a:cubicBezTo>
                    <a:cubicBezTo>
                      <a:pt x="61793" y="804764"/>
                      <a:pt x="90610" y="803176"/>
                      <a:pt x="120759" y="801751"/>
                    </a:cubicBezTo>
                    <a:cubicBezTo>
                      <a:pt x="126141" y="797095"/>
                      <a:pt x="124327" y="793730"/>
                      <a:pt x="129021" y="791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20"/>
              <p:cNvSpPr/>
              <p:nvPr/>
            </p:nvSpPr>
            <p:spPr>
              <a:xfrm>
                <a:off x="11409095" y="7021591"/>
                <a:ext cx="177087" cy="865902"/>
              </a:xfrm>
              <a:custGeom>
                <a:rect b="b" l="l" r="r" t="t"/>
                <a:pathLst>
                  <a:path extrusionOk="0" h="865902" w="177087">
                    <a:moveTo>
                      <a:pt x="172458" y="794781"/>
                    </a:moveTo>
                    <a:cubicBezTo>
                      <a:pt x="185288" y="777596"/>
                      <a:pt x="160304" y="776420"/>
                      <a:pt x="158350" y="771098"/>
                    </a:cubicBezTo>
                    <a:cubicBezTo>
                      <a:pt x="153450" y="757765"/>
                      <a:pt x="137241" y="755495"/>
                      <a:pt x="133181" y="746498"/>
                    </a:cubicBezTo>
                    <a:cubicBezTo>
                      <a:pt x="123740" y="725557"/>
                      <a:pt x="104932" y="719167"/>
                      <a:pt x="76559" y="681962"/>
                    </a:cubicBezTo>
                    <a:cubicBezTo>
                      <a:pt x="82563" y="671979"/>
                      <a:pt x="86975" y="677469"/>
                      <a:pt x="104082" y="653796"/>
                    </a:cubicBezTo>
                    <a:cubicBezTo>
                      <a:pt x="138373" y="606364"/>
                      <a:pt x="143429" y="615258"/>
                      <a:pt x="156298" y="589791"/>
                    </a:cubicBezTo>
                    <a:cubicBezTo>
                      <a:pt x="164575" y="573380"/>
                      <a:pt x="174434" y="577364"/>
                      <a:pt x="134957" y="536251"/>
                    </a:cubicBezTo>
                    <a:cubicBezTo>
                      <a:pt x="125429" y="526328"/>
                      <a:pt x="115143" y="516665"/>
                      <a:pt x="107163" y="505603"/>
                    </a:cubicBezTo>
                    <a:cubicBezTo>
                      <a:pt x="95908" y="489989"/>
                      <a:pt x="77420" y="481047"/>
                      <a:pt x="69332" y="462864"/>
                    </a:cubicBezTo>
                    <a:cubicBezTo>
                      <a:pt x="68487" y="460962"/>
                      <a:pt x="66603" y="462008"/>
                      <a:pt x="60545" y="457125"/>
                    </a:cubicBezTo>
                    <a:cubicBezTo>
                      <a:pt x="67377" y="448102"/>
                      <a:pt x="121396" y="385056"/>
                      <a:pt x="138600" y="378693"/>
                    </a:cubicBezTo>
                    <a:cubicBezTo>
                      <a:pt x="145064" y="376303"/>
                      <a:pt x="144052" y="366575"/>
                      <a:pt x="151739" y="365252"/>
                    </a:cubicBezTo>
                    <a:cubicBezTo>
                      <a:pt x="152097" y="365193"/>
                      <a:pt x="150857" y="367713"/>
                      <a:pt x="156422" y="339753"/>
                    </a:cubicBezTo>
                    <a:cubicBezTo>
                      <a:pt x="158956" y="336431"/>
                      <a:pt x="156319" y="334957"/>
                      <a:pt x="152541" y="325841"/>
                    </a:cubicBezTo>
                    <a:cubicBezTo>
                      <a:pt x="117758" y="316113"/>
                      <a:pt x="77360" y="237903"/>
                      <a:pt x="70907" y="234473"/>
                    </a:cubicBezTo>
                    <a:cubicBezTo>
                      <a:pt x="63463" y="230522"/>
                      <a:pt x="59316" y="224002"/>
                      <a:pt x="56128" y="217016"/>
                    </a:cubicBezTo>
                    <a:cubicBezTo>
                      <a:pt x="57985" y="215412"/>
                      <a:pt x="59641" y="213390"/>
                      <a:pt x="61271" y="211141"/>
                    </a:cubicBezTo>
                    <a:cubicBezTo>
                      <a:pt x="79493" y="186011"/>
                      <a:pt x="104515" y="178152"/>
                      <a:pt x="123848" y="158539"/>
                    </a:cubicBezTo>
                    <a:cubicBezTo>
                      <a:pt x="150797" y="131197"/>
                      <a:pt x="157971" y="122818"/>
                      <a:pt x="175311" y="112342"/>
                    </a:cubicBezTo>
                    <a:cubicBezTo>
                      <a:pt x="171424" y="106950"/>
                      <a:pt x="178781" y="106793"/>
                      <a:pt x="176713" y="97211"/>
                    </a:cubicBezTo>
                    <a:cubicBezTo>
                      <a:pt x="173459" y="81819"/>
                      <a:pt x="114455" y="27418"/>
                      <a:pt x="91333" y="0"/>
                    </a:cubicBezTo>
                    <a:cubicBezTo>
                      <a:pt x="70139" y="742"/>
                      <a:pt x="48218" y="1496"/>
                      <a:pt x="25654" y="2260"/>
                    </a:cubicBezTo>
                    <a:cubicBezTo>
                      <a:pt x="29568" y="13121"/>
                      <a:pt x="37044" y="22453"/>
                      <a:pt x="40412" y="24079"/>
                    </a:cubicBezTo>
                    <a:cubicBezTo>
                      <a:pt x="64075" y="35525"/>
                      <a:pt x="65640" y="48310"/>
                      <a:pt x="77144" y="59068"/>
                    </a:cubicBezTo>
                    <a:cubicBezTo>
                      <a:pt x="141881" y="119621"/>
                      <a:pt x="115056" y="76671"/>
                      <a:pt x="57292" y="154751"/>
                    </a:cubicBezTo>
                    <a:cubicBezTo>
                      <a:pt x="51694" y="162311"/>
                      <a:pt x="31328" y="170375"/>
                      <a:pt x="25768" y="177963"/>
                    </a:cubicBezTo>
                    <a:cubicBezTo>
                      <a:pt x="20294" y="185436"/>
                      <a:pt x="16305" y="191094"/>
                      <a:pt x="11389" y="193213"/>
                    </a:cubicBezTo>
                    <a:cubicBezTo>
                      <a:pt x="188" y="198058"/>
                      <a:pt x="1779" y="212740"/>
                      <a:pt x="1260" y="213970"/>
                    </a:cubicBezTo>
                    <a:cubicBezTo>
                      <a:pt x="-1886" y="221406"/>
                      <a:pt x="1325" y="227855"/>
                      <a:pt x="5769" y="232543"/>
                    </a:cubicBezTo>
                    <a:cubicBezTo>
                      <a:pt x="16185" y="243545"/>
                      <a:pt x="18340" y="254032"/>
                      <a:pt x="31420" y="262784"/>
                    </a:cubicBezTo>
                    <a:cubicBezTo>
                      <a:pt x="36644" y="266280"/>
                      <a:pt x="49599" y="294559"/>
                      <a:pt x="54033" y="299621"/>
                    </a:cubicBezTo>
                    <a:cubicBezTo>
                      <a:pt x="58705" y="304954"/>
                      <a:pt x="65331" y="308710"/>
                      <a:pt x="69500" y="314341"/>
                    </a:cubicBezTo>
                    <a:cubicBezTo>
                      <a:pt x="93342" y="346560"/>
                      <a:pt x="70485" y="316986"/>
                      <a:pt x="98680" y="343146"/>
                    </a:cubicBezTo>
                    <a:cubicBezTo>
                      <a:pt x="91983" y="350403"/>
                      <a:pt x="86077" y="358370"/>
                      <a:pt x="79786" y="365897"/>
                    </a:cubicBezTo>
                    <a:cubicBezTo>
                      <a:pt x="57801" y="392199"/>
                      <a:pt x="50054" y="391396"/>
                      <a:pt x="47444" y="398762"/>
                    </a:cubicBezTo>
                    <a:cubicBezTo>
                      <a:pt x="42810" y="411866"/>
                      <a:pt x="21789" y="431171"/>
                      <a:pt x="18248" y="447392"/>
                    </a:cubicBezTo>
                    <a:cubicBezTo>
                      <a:pt x="14236" y="453153"/>
                      <a:pt x="8649" y="453391"/>
                      <a:pt x="9873" y="468382"/>
                    </a:cubicBezTo>
                    <a:cubicBezTo>
                      <a:pt x="10831" y="480185"/>
                      <a:pt x="22314" y="496672"/>
                      <a:pt x="26991" y="498932"/>
                    </a:cubicBezTo>
                    <a:cubicBezTo>
                      <a:pt x="55922" y="512925"/>
                      <a:pt x="37299" y="514697"/>
                      <a:pt x="106308" y="572790"/>
                    </a:cubicBezTo>
                    <a:cubicBezTo>
                      <a:pt x="95328" y="582903"/>
                      <a:pt x="96173" y="579597"/>
                      <a:pt x="94024" y="582697"/>
                    </a:cubicBezTo>
                    <a:cubicBezTo>
                      <a:pt x="43985" y="655357"/>
                      <a:pt x="34625" y="653606"/>
                      <a:pt x="20516" y="688379"/>
                    </a:cubicBezTo>
                    <a:cubicBezTo>
                      <a:pt x="13332" y="706090"/>
                      <a:pt x="34256" y="717227"/>
                      <a:pt x="42095" y="724056"/>
                    </a:cubicBezTo>
                    <a:cubicBezTo>
                      <a:pt x="94657" y="769889"/>
                      <a:pt x="106670" y="786153"/>
                      <a:pt x="113692" y="792559"/>
                    </a:cubicBezTo>
                    <a:cubicBezTo>
                      <a:pt x="115397" y="794114"/>
                      <a:pt x="116734" y="791269"/>
                      <a:pt x="99118" y="806428"/>
                    </a:cubicBezTo>
                    <a:cubicBezTo>
                      <a:pt x="68682" y="832599"/>
                      <a:pt x="52977" y="853773"/>
                      <a:pt x="45760" y="864975"/>
                    </a:cubicBezTo>
                    <a:cubicBezTo>
                      <a:pt x="66230" y="865301"/>
                      <a:pt x="86347" y="865610"/>
                      <a:pt x="106102" y="865902"/>
                    </a:cubicBezTo>
                    <a:cubicBezTo>
                      <a:pt x="115982" y="857014"/>
                      <a:pt x="131092" y="842614"/>
                      <a:pt x="159936" y="819500"/>
                    </a:cubicBezTo>
                    <a:cubicBezTo>
                      <a:pt x="167510" y="811376"/>
                      <a:pt x="170704" y="804596"/>
                      <a:pt x="172458" y="794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20"/>
              <p:cNvSpPr/>
              <p:nvPr/>
            </p:nvSpPr>
            <p:spPr>
              <a:xfrm>
                <a:off x="9785832" y="7067300"/>
                <a:ext cx="182520" cy="803051"/>
              </a:xfrm>
              <a:custGeom>
                <a:rect b="b" l="l" r="r" t="t"/>
                <a:pathLst>
                  <a:path extrusionOk="0" h="803051" w="182520">
                    <a:moveTo>
                      <a:pt x="164308" y="729215"/>
                    </a:moveTo>
                    <a:cubicBezTo>
                      <a:pt x="156463" y="708491"/>
                      <a:pt x="139237" y="709163"/>
                      <a:pt x="134500" y="695765"/>
                    </a:cubicBezTo>
                    <a:cubicBezTo>
                      <a:pt x="133731" y="693587"/>
                      <a:pt x="130981" y="691554"/>
                      <a:pt x="128669" y="690611"/>
                    </a:cubicBezTo>
                    <a:cubicBezTo>
                      <a:pt x="122649" y="688162"/>
                      <a:pt x="101254" y="657899"/>
                      <a:pt x="82566" y="646545"/>
                    </a:cubicBezTo>
                    <a:cubicBezTo>
                      <a:pt x="79957" y="644962"/>
                      <a:pt x="83795" y="645932"/>
                      <a:pt x="59125" y="623192"/>
                    </a:cubicBezTo>
                    <a:cubicBezTo>
                      <a:pt x="135290" y="534045"/>
                      <a:pt x="162364" y="514947"/>
                      <a:pt x="167345" y="499246"/>
                    </a:cubicBezTo>
                    <a:cubicBezTo>
                      <a:pt x="206843" y="486976"/>
                      <a:pt x="145858" y="445684"/>
                      <a:pt x="123575" y="414771"/>
                    </a:cubicBezTo>
                    <a:cubicBezTo>
                      <a:pt x="112314" y="399157"/>
                      <a:pt x="93832" y="390215"/>
                      <a:pt x="85744" y="372032"/>
                    </a:cubicBezTo>
                    <a:cubicBezTo>
                      <a:pt x="84883" y="370087"/>
                      <a:pt x="82902" y="371198"/>
                      <a:pt x="76649" y="366055"/>
                    </a:cubicBezTo>
                    <a:cubicBezTo>
                      <a:pt x="110528" y="319343"/>
                      <a:pt x="126520" y="319083"/>
                      <a:pt x="123878" y="305995"/>
                    </a:cubicBezTo>
                    <a:cubicBezTo>
                      <a:pt x="154509" y="280295"/>
                      <a:pt x="140016" y="281899"/>
                      <a:pt x="148689" y="278350"/>
                    </a:cubicBezTo>
                    <a:cubicBezTo>
                      <a:pt x="149447" y="278041"/>
                      <a:pt x="148705" y="273548"/>
                      <a:pt x="148283" y="271055"/>
                    </a:cubicBezTo>
                    <a:cubicBezTo>
                      <a:pt x="148056" y="269705"/>
                      <a:pt x="146545" y="268518"/>
                      <a:pt x="146459" y="267201"/>
                    </a:cubicBezTo>
                    <a:cubicBezTo>
                      <a:pt x="146042" y="260790"/>
                      <a:pt x="145798" y="258693"/>
                      <a:pt x="143254" y="257387"/>
                    </a:cubicBezTo>
                    <a:cubicBezTo>
                      <a:pt x="142989" y="238770"/>
                      <a:pt x="135891" y="241334"/>
                      <a:pt x="127722" y="227828"/>
                    </a:cubicBezTo>
                    <a:cubicBezTo>
                      <a:pt x="121929" y="218257"/>
                      <a:pt x="113219" y="210561"/>
                      <a:pt x="109624" y="199560"/>
                    </a:cubicBezTo>
                    <a:cubicBezTo>
                      <a:pt x="109185" y="198226"/>
                      <a:pt x="107718" y="197256"/>
                      <a:pt x="106841" y="196032"/>
                    </a:cubicBezTo>
                    <a:cubicBezTo>
                      <a:pt x="100079" y="186694"/>
                      <a:pt x="104286" y="170354"/>
                      <a:pt x="100642" y="167172"/>
                    </a:cubicBezTo>
                    <a:cubicBezTo>
                      <a:pt x="100859" y="166869"/>
                      <a:pt x="101206" y="166592"/>
                      <a:pt x="101319" y="166273"/>
                    </a:cubicBezTo>
                    <a:cubicBezTo>
                      <a:pt x="107545" y="149407"/>
                      <a:pt x="122411" y="138882"/>
                      <a:pt x="131809" y="124363"/>
                    </a:cubicBezTo>
                    <a:cubicBezTo>
                      <a:pt x="141105" y="109996"/>
                      <a:pt x="232504" y="86318"/>
                      <a:pt x="144753" y="19819"/>
                    </a:cubicBezTo>
                    <a:cubicBezTo>
                      <a:pt x="134170" y="11798"/>
                      <a:pt x="126645" y="5279"/>
                      <a:pt x="121058" y="0"/>
                    </a:cubicBezTo>
                    <a:cubicBezTo>
                      <a:pt x="94492" y="683"/>
                      <a:pt x="68750" y="1344"/>
                      <a:pt x="43928" y="1978"/>
                    </a:cubicBezTo>
                    <a:cubicBezTo>
                      <a:pt x="54480" y="10915"/>
                      <a:pt x="65957" y="20378"/>
                      <a:pt x="71674" y="29152"/>
                    </a:cubicBezTo>
                    <a:cubicBezTo>
                      <a:pt x="81922" y="44874"/>
                      <a:pt x="101043" y="49091"/>
                      <a:pt x="116109" y="67073"/>
                    </a:cubicBezTo>
                    <a:cubicBezTo>
                      <a:pt x="119125" y="70677"/>
                      <a:pt x="120137" y="69907"/>
                      <a:pt x="124484" y="72471"/>
                    </a:cubicBezTo>
                    <a:cubicBezTo>
                      <a:pt x="124273" y="72828"/>
                      <a:pt x="63964" y="134807"/>
                      <a:pt x="52699" y="135067"/>
                    </a:cubicBezTo>
                    <a:cubicBezTo>
                      <a:pt x="46624" y="153829"/>
                      <a:pt x="44713" y="157623"/>
                      <a:pt x="46316" y="161829"/>
                    </a:cubicBezTo>
                    <a:cubicBezTo>
                      <a:pt x="73937" y="234343"/>
                      <a:pt x="30854" y="142725"/>
                      <a:pt x="102499" y="262112"/>
                    </a:cubicBezTo>
                    <a:cubicBezTo>
                      <a:pt x="103739" y="264188"/>
                      <a:pt x="103912" y="261879"/>
                      <a:pt x="99013" y="265467"/>
                    </a:cubicBezTo>
                    <a:cubicBezTo>
                      <a:pt x="69535" y="287064"/>
                      <a:pt x="84401" y="285254"/>
                      <a:pt x="75350" y="292592"/>
                    </a:cubicBezTo>
                    <a:cubicBezTo>
                      <a:pt x="58876" y="305941"/>
                      <a:pt x="33832" y="342111"/>
                      <a:pt x="33144" y="344392"/>
                    </a:cubicBezTo>
                    <a:cubicBezTo>
                      <a:pt x="24715" y="346685"/>
                      <a:pt x="27108" y="355600"/>
                      <a:pt x="23340" y="360852"/>
                    </a:cubicBezTo>
                    <a:cubicBezTo>
                      <a:pt x="17109" y="369512"/>
                      <a:pt x="22187" y="397835"/>
                      <a:pt x="43382" y="408089"/>
                    </a:cubicBezTo>
                    <a:cubicBezTo>
                      <a:pt x="67023" y="419524"/>
                      <a:pt x="68620" y="432331"/>
                      <a:pt x="80114" y="443078"/>
                    </a:cubicBezTo>
                    <a:cubicBezTo>
                      <a:pt x="131788" y="491409"/>
                      <a:pt x="115514" y="470235"/>
                      <a:pt x="105038" y="488141"/>
                    </a:cubicBezTo>
                    <a:cubicBezTo>
                      <a:pt x="99224" y="498086"/>
                      <a:pt x="89804" y="505202"/>
                      <a:pt x="83827" y="515055"/>
                    </a:cubicBezTo>
                    <a:cubicBezTo>
                      <a:pt x="83156" y="516171"/>
                      <a:pt x="77683" y="516475"/>
                      <a:pt x="76643" y="518827"/>
                    </a:cubicBezTo>
                    <a:cubicBezTo>
                      <a:pt x="76486" y="519190"/>
                      <a:pt x="12691" y="597709"/>
                      <a:pt x="10401" y="599487"/>
                    </a:cubicBezTo>
                    <a:cubicBezTo>
                      <a:pt x="-1931" y="609025"/>
                      <a:pt x="3228" y="621875"/>
                      <a:pt x="1073" y="626248"/>
                    </a:cubicBezTo>
                    <a:cubicBezTo>
                      <a:pt x="-2408" y="633310"/>
                      <a:pt x="2946" y="635294"/>
                      <a:pt x="11825" y="641765"/>
                    </a:cubicBezTo>
                    <a:cubicBezTo>
                      <a:pt x="39516" y="685013"/>
                      <a:pt x="129454" y="749289"/>
                      <a:pt x="113034" y="756508"/>
                    </a:cubicBezTo>
                    <a:cubicBezTo>
                      <a:pt x="112753" y="756633"/>
                      <a:pt x="84602" y="788722"/>
                      <a:pt x="72069" y="803051"/>
                    </a:cubicBezTo>
                    <a:cubicBezTo>
                      <a:pt x="94714" y="802753"/>
                      <a:pt x="117679" y="802504"/>
                      <a:pt x="140942" y="802293"/>
                    </a:cubicBezTo>
                    <a:cubicBezTo>
                      <a:pt x="153475" y="788229"/>
                      <a:pt x="172423" y="767342"/>
                      <a:pt x="172569" y="767244"/>
                    </a:cubicBezTo>
                    <a:cubicBezTo>
                      <a:pt x="189422" y="755505"/>
                      <a:pt x="182287" y="733426"/>
                      <a:pt x="164308" y="729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20"/>
              <p:cNvSpPr/>
              <p:nvPr/>
            </p:nvSpPr>
            <p:spPr>
              <a:xfrm>
                <a:off x="10624955" y="7046483"/>
                <a:ext cx="176711" cy="828024"/>
              </a:xfrm>
              <a:custGeom>
                <a:rect b="b" l="l" r="r" t="t"/>
                <a:pathLst>
                  <a:path extrusionOk="0" h="828024" w="176711">
                    <a:moveTo>
                      <a:pt x="157794" y="800949"/>
                    </a:moveTo>
                    <a:cubicBezTo>
                      <a:pt x="164772" y="792846"/>
                      <a:pt x="184489" y="781248"/>
                      <a:pt x="173396" y="752649"/>
                    </a:cubicBezTo>
                    <a:cubicBezTo>
                      <a:pt x="175610" y="746379"/>
                      <a:pt x="158476" y="734938"/>
                      <a:pt x="151676" y="732678"/>
                    </a:cubicBezTo>
                    <a:cubicBezTo>
                      <a:pt x="145737" y="730711"/>
                      <a:pt x="111853" y="694606"/>
                      <a:pt x="107262" y="689582"/>
                    </a:cubicBezTo>
                    <a:cubicBezTo>
                      <a:pt x="105172" y="687295"/>
                      <a:pt x="104523" y="683658"/>
                      <a:pt x="102379" y="681441"/>
                    </a:cubicBezTo>
                    <a:cubicBezTo>
                      <a:pt x="41437" y="618553"/>
                      <a:pt x="58425" y="637055"/>
                      <a:pt x="65398" y="622487"/>
                    </a:cubicBezTo>
                    <a:cubicBezTo>
                      <a:pt x="71353" y="610049"/>
                      <a:pt x="116801" y="559555"/>
                      <a:pt x="131678" y="548667"/>
                    </a:cubicBezTo>
                    <a:cubicBezTo>
                      <a:pt x="148477" y="536365"/>
                      <a:pt x="149982" y="520377"/>
                      <a:pt x="171539" y="504232"/>
                    </a:cubicBezTo>
                    <a:cubicBezTo>
                      <a:pt x="176119" y="465368"/>
                      <a:pt x="144162" y="464599"/>
                      <a:pt x="138488" y="448551"/>
                    </a:cubicBezTo>
                    <a:cubicBezTo>
                      <a:pt x="137720" y="446373"/>
                      <a:pt x="134969" y="444340"/>
                      <a:pt x="132658" y="443397"/>
                    </a:cubicBezTo>
                    <a:cubicBezTo>
                      <a:pt x="126638" y="440948"/>
                      <a:pt x="105243" y="410685"/>
                      <a:pt x="86555" y="399331"/>
                    </a:cubicBezTo>
                    <a:cubicBezTo>
                      <a:pt x="84156" y="397873"/>
                      <a:pt x="86246" y="396924"/>
                      <a:pt x="63741" y="376552"/>
                    </a:cubicBezTo>
                    <a:cubicBezTo>
                      <a:pt x="70784" y="362423"/>
                      <a:pt x="69685" y="364190"/>
                      <a:pt x="108984" y="321701"/>
                    </a:cubicBezTo>
                    <a:cubicBezTo>
                      <a:pt x="181701" y="243084"/>
                      <a:pt x="165709" y="255788"/>
                      <a:pt x="127905" y="204795"/>
                    </a:cubicBezTo>
                    <a:cubicBezTo>
                      <a:pt x="122491" y="197489"/>
                      <a:pt x="100863" y="190352"/>
                      <a:pt x="95038" y="183377"/>
                    </a:cubicBezTo>
                    <a:cubicBezTo>
                      <a:pt x="66313" y="148963"/>
                      <a:pt x="85461" y="159075"/>
                      <a:pt x="87475" y="143456"/>
                    </a:cubicBezTo>
                    <a:cubicBezTo>
                      <a:pt x="173180" y="64097"/>
                      <a:pt x="150702" y="85055"/>
                      <a:pt x="113385" y="50613"/>
                    </a:cubicBezTo>
                    <a:cubicBezTo>
                      <a:pt x="84449" y="23938"/>
                      <a:pt x="68635" y="8736"/>
                      <a:pt x="60125" y="0"/>
                    </a:cubicBezTo>
                    <a:cubicBezTo>
                      <a:pt x="40089" y="558"/>
                      <a:pt x="20036" y="1116"/>
                      <a:pt x="0" y="1675"/>
                    </a:cubicBezTo>
                    <a:cubicBezTo>
                      <a:pt x="12603" y="22470"/>
                      <a:pt x="34832" y="40121"/>
                      <a:pt x="83485" y="79700"/>
                    </a:cubicBezTo>
                    <a:cubicBezTo>
                      <a:pt x="77876" y="84269"/>
                      <a:pt x="71791" y="98035"/>
                      <a:pt x="59042" y="104430"/>
                    </a:cubicBezTo>
                    <a:cubicBezTo>
                      <a:pt x="57071" y="105422"/>
                      <a:pt x="42731" y="131593"/>
                      <a:pt x="42368" y="131663"/>
                    </a:cubicBezTo>
                    <a:cubicBezTo>
                      <a:pt x="34626" y="133295"/>
                      <a:pt x="37436" y="140893"/>
                      <a:pt x="31232" y="149223"/>
                    </a:cubicBezTo>
                    <a:cubicBezTo>
                      <a:pt x="-4158" y="196742"/>
                      <a:pt x="70968" y="217759"/>
                      <a:pt x="79858" y="227682"/>
                    </a:cubicBezTo>
                    <a:cubicBezTo>
                      <a:pt x="89408" y="238353"/>
                      <a:pt x="88671" y="238115"/>
                      <a:pt x="102081" y="250271"/>
                    </a:cubicBezTo>
                    <a:cubicBezTo>
                      <a:pt x="99921" y="260828"/>
                      <a:pt x="94881" y="253289"/>
                      <a:pt x="94431" y="260069"/>
                    </a:cubicBezTo>
                    <a:cubicBezTo>
                      <a:pt x="94204" y="263597"/>
                      <a:pt x="92331" y="265619"/>
                      <a:pt x="89343" y="266865"/>
                    </a:cubicBezTo>
                    <a:cubicBezTo>
                      <a:pt x="80280" y="270632"/>
                      <a:pt x="79094" y="283227"/>
                      <a:pt x="68603" y="285400"/>
                    </a:cubicBezTo>
                    <a:cubicBezTo>
                      <a:pt x="68245" y="285471"/>
                      <a:pt x="53959" y="305691"/>
                      <a:pt x="44160" y="314298"/>
                    </a:cubicBezTo>
                    <a:cubicBezTo>
                      <a:pt x="35119" y="322237"/>
                      <a:pt x="18753" y="346815"/>
                      <a:pt x="16301" y="351080"/>
                    </a:cubicBezTo>
                    <a:cubicBezTo>
                      <a:pt x="5284" y="358104"/>
                      <a:pt x="2837" y="372509"/>
                      <a:pt x="8375" y="382086"/>
                    </a:cubicBezTo>
                    <a:cubicBezTo>
                      <a:pt x="14693" y="393001"/>
                      <a:pt x="9820" y="386389"/>
                      <a:pt x="14060" y="398122"/>
                    </a:cubicBezTo>
                    <a:cubicBezTo>
                      <a:pt x="29580" y="406831"/>
                      <a:pt x="28725" y="414657"/>
                      <a:pt x="34751" y="419882"/>
                    </a:cubicBezTo>
                    <a:cubicBezTo>
                      <a:pt x="45313" y="429041"/>
                      <a:pt x="71770" y="454350"/>
                      <a:pt x="72105" y="454708"/>
                    </a:cubicBezTo>
                    <a:cubicBezTo>
                      <a:pt x="124191" y="510622"/>
                      <a:pt x="111566" y="479698"/>
                      <a:pt x="99158" y="505126"/>
                    </a:cubicBezTo>
                    <a:cubicBezTo>
                      <a:pt x="96976" y="509597"/>
                      <a:pt x="89613" y="508768"/>
                      <a:pt x="76507" y="529802"/>
                    </a:cubicBezTo>
                    <a:cubicBezTo>
                      <a:pt x="67244" y="544673"/>
                      <a:pt x="56064" y="550965"/>
                      <a:pt x="48897" y="561024"/>
                    </a:cubicBezTo>
                    <a:cubicBezTo>
                      <a:pt x="43997" y="567901"/>
                      <a:pt x="40034" y="575342"/>
                      <a:pt x="33159" y="580621"/>
                    </a:cubicBezTo>
                    <a:cubicBezTo>
                      <a:pt x="32802" y="580897"/>
                      <a:pt x="16052" y="610131"/>
                      <a:pt x="9875" y="610434"/>
                    </a:cubicBezTo>
                    <a:cubicBezTo>
                      <a:pt x="-2420" y="631966"/>
                      <a:pt x="-4022" y="623365"/>
                      <a:pt x="14557" y="662885"/>
                    </a:cubicBezTo>
                    <a:cubicBezTo>
                      <a:pt x="22716" y="666863"/>
                      <a:pt x="26257" y="674998"/>
                      <a:pt x="31275" y="681745"/>
                    </a:cubicBezTo>
                    <a:cubicBezTo>
                      <a:pt x="37409" y="689999"/>
                      <a:pt x="62989" y="709585"/>
                      <a:pt x="67650" y="726050"/>
                    </a:cubicBezTo>
                    <a:cubicBezTo>
                      <a:pt x="68982" y="730749"/>
                      <a:pt x="92001" y="741436"/>
                      <a:pt x="96213" y="755695"/>
                    </a:cubicBezTo>
                    <a:cubicBezTo>
                      <a:pt x="97111" y="758735"/>
                      <a:pt x="97371" y="750985"/>
                      <a:pt x="110418" y="767732"/>
                    </a:cubicBezTo>
                    <a:cubicBezTo>
                      <a:pt x="103694" y="775661"/>
                      <a:pt x="94859" y="781525"/>
                      <a:pt x="88503" y="789849"/>
                    </a:cubicBezTo>
                    <a:cubicBezTo>
                      <a:pt x="87702" y="790901"/>
                      <a:pt x="82256" y="790570"/>
                      <a:pt x="80962" y="792830"/>
                    </a:cubicBezTo>
                    <a:cubicBezTo>
                      <a:pt x="79609" y="795188"/>
                      <a:pt x="61614" y="812048"/>
                      <a:pt x="46157" y="826860"/>
                    </a:cubicBezTo>
                    <a:cubicBezTo>
                      <a:pt x="72603" y="827234"/>
                      <a:pt x="99017" y="827624"/>
                      <a:pt x="125360" y="828025"/>
                    </a:cubicBezTo>
                    <a:cubicBezTo>
                      <a:pt x="125804" y="827158"/>
                      <a:pt x="126199" y="826204"/>
                      <a:pt x="126502" y="825098"/>
                    </a:cubicBezTo>
                    <a:cubicBezTo>
                      <a:pt x="127363" y="822042"/>
                      <a:pt x="141276" y="820139"/>
                      <a:pt x="157794" y="8009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8" name="Google Shape;1468;p20"/>
              <p:cNvSpPr/>
              <p:nvPr/>
            </p:nvSpPr>
            <p:spPr>
              <a:xfrm>
                <a:off x="11000367" y="7034777"/>
                <a:ext cx="182422" cy="846180"/>
              </a:xfrm>
              <a:custGeom>
                <a:rect b="b" l="l" r="r" t="t"/>
                <a:pathLst>
                  <a:path extrusionOk="0" h="846180" w="182422">
                    <a:moveTo>
                      <a:pt x="136542" y="839254"/>
                    </a:moveTo>
                    <a:cubicBezTo>
                      <a:pt x="148002" y="828496"/>
                      <a:pt x="170112" y="801442"/>
                      <a:pt x="172510" y="799772"/>
                    </a:cubicBezTo>
                    <a:cubicBezTo>
                      <a:pt x="189358" y="788028"/>
                      <a:pt x="182223" y="765943"/>
                      <a:pt x="164244" y="761738"/>
                    </a:cubicBezTo>
                    <a:cubicBezTo>
                      <a:pt x="156399" y="741013"/>
                      <a:pt x="139173" y="741680"/>
                      <a:pt x="134436" y="728288"/>
                    </a:cubicBezTo>
                    <a:cubicBezTo>
                      <a:pt x="133667" y="726110"/>
                      <a:pt x="130917" y="724077"/>
                      <a:pt x="128605" y="723134"/>
                    </a:cubicBezTo>
                    <a:cubicBezTo>
                      <a:pt x="122585" y="720685"/>
                      <a:pt x="101190" y="690422"/>
                      <a:pt x="82502" y="679068"/>
                    </a:cubicBezTo>
                    <a:cubicBezTo>
                      <a:pt x="80981" y="678141"/>
                      <a:pt x="79952" y="676396"/>
                      <a:pt x="78734" y="674992"/>
                    </a:cubicBezTo>
                    <a:cubicBezTo>
                      <a:pt x="50507" y="642410"/>
                      <a:pt x="57691" y="665622"/>
                      <a:pt x="68626" y="645813"/>
                    </a:cubicBezTo>
                    <a:cubicBezTo>
                      <a:pt x="76233" y="632031"/>
                      <a:pt x="124242" y="585114"/>
                      <a:pt x="125330" y="578551"/>
                    </a:cubicBezTo>
                    <a:cubicBezTo>
                      <a:pt x="125849" y="575397"/>
                      <a:pt x="139541" y="571933"/>
                      <a:pt x="153849" y="551166"/>
                    </a:cubicBezTo>
                    <a:cubicBezTo>
                      <a:pt x="162273" y="538945"/>
                      <a:pt x="164487" y="540581"/>
                      <a:pt x="167281" y="531764"/>
                    </a:cubicBezTo>
                    <a:cubicBezTo>
                      <a:pt x="179548" y="527954"/>
                      <a:pt x="185888" y="516041"/>
                      <a:pt x="171888" y="500249"/>
                    </a:cubicBezTo>
                    <a:cubicBezTo>
                      <a:pt x="161780" y="488851"/>
                      <a:pt x="89561" y="413292"/>
                      <a:pt x="85680" y="404550"/>
                    </a:cubicBezTo>
                    <a:cubicBezTo>
                      <a:pt x="84813" y="402604"/>
                      <a:pt x="82837" y="403715"/>
                      <a:pt x="76585" y="398572"/>
                    </a:cubicBezTo>
                    <a:cubicBezTo>
                      <a:pt x="110236" y="352175"/>
                      <a:pt x="126445" y="351535"/>
                      <a:pt x="123814" y="338512"/>
                    </a:cubicBezTo>
                    <a:cubicBezTo>
                      <a:pt x="154439" y="312813"/>
                      <a:pt x="139914" y="314433"/>
                      <a:pt x="148620" y="310867"/>
                    </a:cubicBezTo>
                    <a:cubicBezTo>
                      <a:pt x="149378" y="310558"/>
                      <a:pt x="148636" y="306065"/>
                      <a:pt x="148214" y="303572"/>
                    </a:cubicBezTo>
                    <a:cubicBezTo>
                      <a:pt x="141316" y="262698"/>
                      <a:pt x="116949" y="254698"/>
                      <a:pt x="109549" y="232077"/>
                    </a:cubicBezTo>
                    <a:cubicBezTo>
                      <a:pt x="109110" y="230744"/>
                      <a:pt x="107643" y="229774"/>
                      <a:pt x="106766" y="228549"/>
                    </a:cubicBezTo>
                    <a:cubicBezTo>
                      <a:pt x="100026" y="219244"/>
                      <a:pt x="104195" y="202849"/>
                      <a:pt x="100567" y="199690"/>
                    </a:cubicBezTo>
                    <a:cubicBezTo>
                      <a:pt x="100784" y="199386"/>
                      <a:pt x="101130" y="199110"/>
                      <a:pt x="101244" y="198790"/>
                    </a:cubicBezTo>
                    <a:cubicBezTo>
                      <a:pt x="107470" y="181924"/>
                      <a:pt x="122336" y="171400"/>
                      <a:pt x="131734" y="156881"/>
                    </a:cubicBezTo>
                    <a:cubicBezTo>
                      <a:pt x="141955" y="141082"/>
                      <a:pt x="231942" y="118467"/>
                      <a:pt x="144678" y="52337"/>
                    </a:cubicBezTo>
                    <a:cubicBezTo>
                      <a:pt x="103112" y="20838"/>
                      <a:pt x="110280" y="17695"/>
                      <a:pt x="89323" y="0"/>
                    </a:cubicBezTo>
                    <a:cubicBezTo>
                      <a:pt x="65524" y="715"/>
                      <a:pt x="41460" y="1436"/>
                      <a:pt x="17180" y="2152"/>
                    </a:cubicBezTo>
                    <a:cubicBezTo>
                      <a:pt x="19437" y="11191"/>
                      <a:pt x="25788" y="17429"/>
                      <a:pt x="31174" y="24079"/>
                    </a:cubicBezTo>
                    <a:cubicBezTo>
                      <a:pt x="38829" y="24805"/>
                      <a:pt x="78333" y="70606"/>
                      <a:pt x="86979" y="76367"/>
                    </a:cubicBezTo>
                    <a:cubicBezTo>
                      <a:pt x="122834" y="100300"/>
                      <a:pt x="113284" y="100371"/>
                      <a:pt x="120441" y="103026"/>
                    </a:cubicBezTo>
                    <a:cubicBezTo>
                      <a:pt x="128129" y="105877"/>
                      <a:pt x="124474" y="103888"/>
                      <a:pt x="96561" y="131658"/>
                    </a:cubicBezTo>
                    <a:cubicBezTo>
                      <a:pt x="91126" y="137067"/>
                      <a:pt x="63278" y="167346"/>
                      <a:pt x="52634" y="167590"/>
                    </a:cubicBezTo>
                    <a:cubicBezTo>
                      <a:pt x="46560" y="186352"/>
                      <a:pt x="44649" y="190146"/>
                      <a:pt x="46252" y="194351"/>
                    </a:cubicBezTo>
                    <a:cubicBezTo>
                      <a:pt x="52055" y="209597"/>
                      <a:pt x="49624" y="219558"/>
                      <a:pt x="61746" y="231232"/>
                    </a:cubicBezTo>
                    <a:cubicBezTo>
                      <a:pt x="70402" y="239567"/>
                      <a:pt x="101201" y="293183"/>
                      <a:pt x="103166" y="295627"/>
                    </a:cubicBezTo>
                    <a:cubicBezTo>
                      <a:pt x="92831" y="300678"/>
                      <a:pt x="80114" y="309290"/>
                      <a:pt x="78669" y="320752"/>
                    </a:cubicBezTo>
                    <a:cubicBezTo>
                      <a:pt x="78073" y="325473"/>
                      <a:pt x="66039" y="327998"/>
                      <a:pt x="45580" y="359714"/>
                    </a:cubicBezTo>
                    <a:cubicBezTo>
                      <a:pt x="41736" y="365670"/>
                      <a:pt x="35240" y="369718"/>
                      <a:pt x="33085" y="376921"/>
                    </a:cubicBezTo>
                    <a:cubicBezTo>
                      <a:pt x="24656" y="379213"/>
                      <a:pt x="27049" y="388128"/>
                      <a:pt x="23281" y="393380"/>
                    </a:cubicBezTo>
                    <a:cubicBezTo>
                      <a:pt x="15827" y="403742"/>
                      <a:pt x="25084" y="422857"/>
                      <a:pt x="32187" y="433409"/>
                    </a:cubicBezTo>
                    <a:cubicBezTo>
                      <a:pt x="36074" y="439192"/>
                      <a:pt x="57355" y="442476"/>
                      <a:pt x="72059" y="466208"/>
                    </a:cubicBezTo>
                    <a:cubicBezTo>
                      <a:pt x="76763" y="473807"/>
                      <a:pt x="110106" y="503462"/>
                      <a:pt x="116614" y="509234"/>
                    </a:cubicBezTo>
                    <a:cubicBezTo>
                      <a:pt x="102830" y="522480"/>
                      <a:pt x="85523" y="544689"/>
                      <a:pt x="83769" y="547583"/>
                    </a:cubicBezTo>
                    <a:cubicBezTo>
                      <a:pt x="83092" y="548700"/>
                      <a:pt x="77624" y="549003"/>
                      <a:pt x="76585" y="551355"/>
                    </a:cubicBezTo>
                    <a:cubicBezTo>
                      <a:pt x="73358" y="558704"/>
                      <a:pt x="31992" y="600879"/>
                      <a:pt x="15545" y="629029"/>
                    </a:cubicBezTo>
                    <a:cubicBezTo>
                      <a:pt x="3981" y="633998"/>
                      <a:pt x="-231" y="646285"/>
                      <a:pt x="2200" y="656251"/>
                    </a:cubicBezTo>
                    <a:cubicBezTo>
                      <a:pt x="-382" y="661692"/>
                      <a:pt x="-1844" y="664787"/>
                      <a:pt x="4544" y="669155"/>
                    </a:cubicBezTo>
                    <a:cubicBezTo>
                      <a:pt x="16828" y="677550"/>
                      <a:pt x="26957" y="696372"/>
                      <a:pt x="30687" y="699608"/>
                    </a:cubicBezTo>
                    <a:cubicBezTo>
                      <a:pt x="49137" y="715606"/>
                      <a:pt x="117946" y="783232"/>
                      <a:pt x="118979" y="785264"/>
                    </a:cubicBezTo>
                    <a:cubicBezTo>
                      <a:pt x="103345" y="797854"/>
                      <a:pt x="92534" y="813858"/>
                      <a:pt x="64263" y="845004"/>
                    </a:cubicBezTo>
                    <a:cubicBezTo>
                      <a:pt x="86383" y="845394"/>
                      <a:pt x="108341" y="845790"/>
                      <a:pt x="130121" y="846180"/>
                    </a:cubicBezTo>
                    <a:cubicBezTo>
                      <a:pt x="131723" y="844137"/>
                      <a:pt x="133775" y="841845"/>
                      <a:pt x="136542" y="839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20"/>
              <p:cNvSpPr/>
              <p:nvPr/>
            </p:nvSpPr>
            <p:spPr>
              <a:xfrm>
                <a:off x="11579974" y="7014708"/>
                <a:ext cx="177148" cy="874931"/>
              </a:xfrm>
              <a:custGeom>
                <a:rect b="b" l="l" r="r" t="t"/>
                <a:pathLst>
                  <a:path extrusionOk="0" h="874931" w="177148">
                    <a:moveTo>
                      <a:pt x="167493" y="808774"/>
                    </a:moveTo>
                    <a:cubicBezTo>
                      <a:pt x="183848" y="797377"/>
                      <a:pt x="176924" y="775937"/>
                      <a:pt x="159470" y="771851"/>
                    </a:cubicBezTo>
                    <a:cubicBezTo>
                      <a:pt x="151836" y="751679"/>
                      <a:pt x="135065" y="752183"/>
                      <a:pt x="130528" y="739371"/>
                    </a:cubicBezTo>
                    <a:cubicBezTo>
                      <a:pt x="129781" y="737258"/>
                      <a:pt x="127112" y="735280"/>
                      <a:pt x="124871" y="734364"/>
                    </a:cubicBezTo>
                    <a:cubicBezTo>
                      <a:pt x="119029" y="731984"/>
                      <a:pt x="98257" y="702605"/>
                      <a:pt x="80110" y="691581"/>
                    </a:cubicBezTo>
                    <a:cubicBezTo>
                      <a:pt x="78107" y="690367"/>
                      <a:pt x="73419" y="683327"/>
                      <a:pt x="69521" y="679626"/>
                    </a:cubicBezTo>
                    <a:cubicBezTo>
                      <a:pt x="55862" y="666641"/>
                      <a:pt x="55900" y="670575"/>
                      <a:pt x="59792" y="666353"/>
                    </a:cubicBezTo>
                    <a:cubicBezTo>
                      <a:pt x="60117" y="666001"/>
                      <a:pt x="110551" y="607578"/>
                      <a:pt x="112814" y="606001"/>
                    </a:cubicBezTo>
                    <a:cubicBezTo>
                      <a:pt x="123658" y="598435"/>
                      <a:pt x="119132" y="594511"/>
                      <a:pt x="124470" y="591260"/>
                    </a:cubicBezTo>
                    <a:cubicBezTo>
                      <a:pt x="142574" y="580236"/>
                      <a:pt x="155545" y="559512"/>
                      <a:pt x="160823" y="551507"/>
                    </a:cubicBezTo>
                    <a:cubicBezTo>
                      <a:pt x="152930" y="543454"/>
                      <a:pt x="144966" y="535465"/>
                      <a:pt x="136976" y="527498"/>
                    </a:cubicBezTo>
                    <a:cubicBezTo>
                      <a:pt x="145302" y="521450"/>
                      <a:pt x="153044" y="515928"/>
                      <a:pt x="160249" y="510811"/>
                    </a:cubicBezTo>
                    <a:cubicBezTo>
                      <a:pt x="146277" y="495951"/>
                      <a:pt x="86341" y="432108"/>
                      <a:pt x="83201" y="425057"/>
                    </a:cubicBezTo>
                    <a:cubicBezTo>
                      <a:pt x="82362" y="423166"/>
                      <a:pt x="80440" y="424245"/>
                      <a:pt x="74371" y="419253"/>
                    </a:cubicBezTo>
                    <a:cubicBezTo>
                      <a:pt x="107249" y="373913"/>
                      <a:pt x="122792" y="373642"/>
                      <a:pt x="120226" y="360944"/>
                    </a:cubicBezTo>
                    <a:cubicBezTo>
                      <a:pt x="149963" y="335992"/>
                      <a:pt x="135893" y="337553"/>
                      <a:pt x="144311" y="334101"/>
                    </a:cubicBezTo>
                    <a:cubicBezTo>
                      <a:pt x="145048" y="333803"/>
                      <a:pt x="144328" y="329440"/>
                      <a:pt x="143922" y="327023"/>
                    </a:cubicBezTo>
                    <a:cubicBezTo>
                      <a:pt x="143700" y="325711"/>
                      <a:pt x="142232" y="324562"/>
                      <a:pt x="142146" y="323283"/>
                    </a:cubicBezTo>
                    <a:cubicBezTo>
                      <a:pt x="141745" y="317056"/>
                      <a:pt x="141502" y="315018"/>
                      <a:pt x="139033" y="313750"/>
                    </a:cubicBezTo>
                    <a:cubicBezTo>
                      <a:pt x="138784" y="295670"/>
                      <a:pt x="131887" y="298163"/>
                      <a:pt x="123950" y="285054"/>
                    </a:cubicBezTo>
                    <a:cubicBezTo>
                      <a:pt x="118326" y="275759"/>
                      <a:pt x="109869" y="268291"/>
                      <a:pt x="106377" y="257609"/>
                    </a:cubicBezTo>
                    <a:cubicBezTo>
                      <a:pt x="105955" y="256313"/>
                      <a:pt x="104526" y="255370"/>
                      <a:pt x="103671" y="254184"/>
                    </a:cubicBezTo>
                    <a:cubicBezTo>
                      <a:pt x="97125" y="245149"/>
                      <a:pt x="101175" y="229232"/>
                      <a:pt x="97651" y="226164"/>
                    </a:cubicBezTo>
                    <a:cubicBezTo>
                      <a:pt x="97862" y="225872"/>
                      <a:pt x="98197" y="225601"/>
                      <a:pt x="98311" y="225292"/>
                    </a:cubicBezTo>
                    <a:cubicBezTo>
                      <a:pt x="104358" y="208919"/>
                      <a:pt x="118791" y="198698"/>
                      <a:pt x="127913" y="184602"/>
                    </a:cubicBezTo>
                    <a:cubicBezTo>
                      <a:pt x="136932" y="170663"/>
                      <a:pt x="225680" y="147662"/>
                      <a:pt x="140484" y="83098"/>
                    </a:cubicBezTo>
                    <a:cubicBezTo>
                      <a:pt x="96876" y="50055"/>
                      <a:pt x="108543" y="49166"/>
                      <a:pt x="81274" y="27846"/>
                    </a:cubicBezTo>
                    <a:cubicBezTo>
                      <a:pt x="72931" y="21321"/>
                      <a:pt x="84252" y="25369"/>
                      <a:pt x="87781" y="15619"/>
                    </a:cubicBezTo>
                    <a:cubicBezTo>
                      <a:pt x="89010" y="12232"/>
                      <a:pt x="91880" y="10845"/>
                      <a:pt x="93958" y="8520"/>
                    </a:cubicBezTo>
                    <a:cubicBezTo>
                      <a:pt x="97726" y="4298"/>
                      <a:pt x="100671" y="1648"/>
                      <a:pt x="102425" y="0"/>
                    </a:cubicBezTo>
                    <a:cubicBezTo>
                      <a:pt x="79092" y="976"/>
                      <a:pt x="53696" y="1984"/>
                      <a:pt x="26482" y="3024"/>
                    </a:cubicBezTo>
                    <a:cubicBezTo>
                      <a:pt x="15611" y="9360"/>
                      <a:pt x="14701" y="26903"/>
                      <a:pt x="17149" y="33173"/>
                    </a:cubicBezTo>
                    <a:cubicBezTo>
                      <a:pt x="16824" y="41021"/>
                      <a:pt x="31251" y="58000"/>
                      <a:pt x="34234" y="58965"/>
                    </a:cubicBezTo>
                    <a:cubicBezTo>
                      <a:pt x="44266" y="62217"/>
                      <a:pt x="74285" y="99639"/>
                      <a:pt x="84457" y="106430"/>
                    </a:cubicBezTo>
                    <a:cubicBezTo>
                      <a:pt x="119267" y="129663"/>
                      <a:pt x="109999" y="129734"/>
                      <a:pt x="116945" y="132314"/>
                    </a:cubicBezTo>
                    <a:cubicBezTo>
                      <a:pt x="119701" y="133332"/>
                      <a:pt x="123848" y="134584"/>
                      <a:pt x="115110" y="139912"/>
                    </a:cubicBezTo>
                    <a:cubicBezTo>
                      <a:pt x="105804" y="145581"/>
                      <a:pt x="64345" y="194698"/>
                      <a:pt x="51114" y="194996"/>
                    </a:cubicBezTo>
                    <a:cubicBezTo>
                      <a:pt x="45219" y="213217"/>
                      <a:pt x="43362" y="216897"/>
                      <a:pt x="44916" y="220983"/>
                    </a:cubicBezTo>
                    <a:cubicBezTo>
                      <a:pt x="50551" y="235790"/>
                      <a:pt x="48191" y="245453"/>
                      <a:pt x="59960" y="256790"/>
                    </a:cubicBezTo>
                    <a:cubicBezTo>
                      <a:pt x="68384" y="264898"/>
                      <a:pt x="98251" y="316926"/>
                      <a:pt x="100184" y="319311"/>
                    </a:cubicBezTo>
                    <a:cubicBezTo>
                      <a:pt x="90158" y="324215"/>
                      <a:pt x="77799" y="332578"/>
                      <a:pt x="76396" y="343704"/>
                    </a:cubicBezTo>
                    <a:cubicBezTo>
                      <a:pt x="75817" y="348289"/>
                      <a:pt x="64134" y="350733"/>
                      <a:pt x="44266" y="381533"/>
                    </a:cubicBezTo>
                    <a:cubicBezTo>
                      <a:pt x="40536" y="387316"/>
                      <a:pt x="34229" y="391245"/>
                      <a:pt x="32134" y="398236"/>
                    </a:cubicBezTo>
                    <a:cubicBezTo>
                      <a:pt x="23948" y="400463"/>
                      <a:pt x="26276" y="409118"/>
                      <a:pt x="22611" y="414218"/>
                    </a:cubicBezTo>
                    <a:cubicBezTo>
                      <a:pt x="15373" y="424277"/>
                      <a:pt x="24365" y="442839"/>
                      <a:pt x="31257" y="453088"/>
                    </a:cubicBezTo>
                    <a:cubicBezTo>
                      <a:pt x="35035" y="458702"/>
                      <a:pt x="55689" y="461889"/>
                      <a:pt x="69970" y="484933"/>
                    </a:cubicBezTo>
                    <a:cubicBezTo>
                      <a:pt x="74529" y="492293"/>
                      <a:pt x="106708" y="520924"/>
                      <a:pt x="113231" y="526707"/>
                    </a:cubicBezTo>
                    <a:cubicBezTo>
                      <a:pt x="93693" y="545481"/>
                      <a:pt x="29486" y="618396"/>
                      <a:pt x="15102" y="643017"/>
                    </a:cubicBezTo>
                    <a:cubicBezTo>
                      <a:pt x="3874" y="647835"/>
                      <a:pt x="-213" y="659769"/>
                      <a:pt x="2147" y="669448"/>
                    </a:cubicBezTo>
                    <a:cubicBezTo>
                      <a:pt x="-359" y="674721"/>
                      <a:pt x="-1810" y="677724"/>
                      <a:pt x="4421" y="681973"/>
                    </a:cubicBezTo>
                    <a:cubicBezTo>
                      <a:pt x="16342" y="690124"/>
                      <a:pt x="26184" y="708398"/>
                      <a:pt x="29800" y="711536"/>
                    </a:cubicBezTo>
                    <a:cubicBezTo>
                      <a:pt x="57286" y="735377"/>
                      <a:pt x="115348" y="794348"/>
                      <a:pt x="115527" y="794700"/>
                    </a:cubicBezTo>
                    <a:cubicBezTo>
                      <a:pt x="109447" y="799588"/>
                      <a:pt x="111006" y="796244"/>
                      <a:pt x="106903" y="801371"/>
                    </a:cubicBezTo>
                    <a:cubicBezTo>
                      <a:pt x="67074" y="851150"/>
                      <a:pt x="42690" y="868487"/>
                      <a:pt x="44618" y="874259"/>
                    </a:cubicBezTo>
                    <a:cubicBezTo>
                      <a:pt x="66690" y="874519"/>
                      <a:pt x="88112" y="874742"/>
                      <a:pt x="108889" y="874931"/>
                    </a:cubicBezTo>
                    <a:cubicBezTo>
                      <a:pt x="118049" y="864629"/>
                      <a:pt x="166215" y="809669"/>
                      <a:pt x="167493" y="8087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20"/>
              <p:cNvSpPr/>
              <p:nvPr/>
            </p:nvSpPr>
            <p:spPr>
              <a:xfrm>
                <a:off x="9618535" y="7071527"/>
                <a:ext cx="171950" cy="802915"/>
              </a:xfrm>
              <a:custGeom>
                <a:rect b="b" l="l" r="r" t="t"/>
                <a:pathLst>
                  <a:path extrusionOk="0" h="802915" w="171950">
                    <a:moveTo>
                      <a:pt x="167434" y="734315"/>
                    </a:moveTo>
                    <a:cubicBezTo>
                      <a:pt x="179891" y="717633"/>
                      <a:pt x="155633" y="716490"/>
                      <a:pt x="153727" y="711320"/>
                    </a:cubicBezTo>
                    <a:cubicBezTo>
                      <a:pt x="148974" y="698372"/>
                      <a:pt x="133231" y="696172"/>
                      <a:pt x="129295" y="687435"/>
                    </a:cubicBezTo>
                    <a:cubicBezTo>
                      <a:pt x="120129" y="667101"/>
                      <a:pt x="101869" y="660901"/>
                      <a:pt x="74324" y="624780"/>
                    </a:cubicBezTo>
                    <a:cubicBezTo>
                      <a:pt x="80149" y="615084"/>
                      <a:pt x="84437" y="620417"/>
                      <a:pt x="101051" y="597433"/>
                    </a:cubicBezTo>
                    <a:cubicBezTo>
                      <a:pt x="134346" y="551382"/>
                      <a:pt x="139256" y="560016"/>
                      <a:pt x="151751" y="535286"/>
                    </a:cubicBezTo>
                    <a:cubicBezTo>
                      <a:pt x="159785" y="519353"/>
                      <a:pt x="169356" y="523222"/>
                      <a:pt x="131033" y="483302"/>
                    </a:cubicBezTo>
                    <a:cubicBezTo>
                      <a:pt x="121786" y="473666"/>
                      <a:pt x="111792" y="464290"/>
                      <a:pt x="104051" y="453548"/>
                    </a:cubicBezTo>
                    <a:cubicBezTo>
                      <a:pt x="93120" y="438390"/>
                      <a:pt x="75168" y="429707"/>
                      <a:pt x="67319" y="412050"/>
                    </a:cubicBezTo>
                    <a:cubicBezTo>
                      <a:pt x="66496" y="410202"/>
                      <a:pt x="64671" y="411216"/>
                      <a:pt x="58787" y="406479"/>
                    </a:cubicBezTo>
                    <a:cubicBezTo>
                      <a:pt x="65445" y="397683"/>
                      <a:pt x="117861" y="336512"/>
                      <a:pt x="134573" y="330329"/>
                    </a:cubicBezTo>
                    <a:cubicBezTo>
                      <a:pt x="140853" y="328009"/>
                      <a:pt x="139868" y="318563"/>
                      <a:pt x="147333" y="317278"/>
                    </a:cubicBezTo>
                    <a:cubicBezTo>
                      <a:pt x="147680" y="317219"/>
                      <a:pt x="146478" y="319668"/>
                      <a:pt x="151881" y="292522"/>
                    </a:cubicBezTo>
                    <a:cubicBezTo>
                      <a:pt x="154339" y="289297"/>
                      <a:pt x="151783" y="287866"/>
                      <a:pt x="148113" y="279016"/>
                    </a:cubicBezTo>
                    <a:cubicBezTo>
                      <a:pt x="114413" y="269591"/>
                      <a:pt x="75066" y="193614"/>
                      <a:pt x="68851" y="190308"/>
                    </a:cubicBezTo>
                    <a:cubicBezTo>
                      <a:pt x="61623" y="186471"/>
                      <a:pt x="57601" y="180147"/>
                      <a:pt x="54504" y="173356"/>
                    </a:cubicBezTo>
                    <a:cubicBezTo>
                      <a:pt x="56307" y="171801"/>
                      <a:pt x="57915" y="169839"/>
                      <a:pt x="59501" y="167655"/>
                    </a:cubicBezTo>
                    <a:cubicBezTo>
                      <a:pt x="77193" y="143256"/>
                      <a:pt x="101490" y="135625"/>
                      <a:pt x="120259" y="116581"/>
                    </a:cubicBezTo>
                    <a:cubicBezTo>
                      <a:pt x="146424" y="90035"/>
                      <a:pt x="153386" y="81901"/>
                      <a:pt x="170228" y="71728"/>
                    </a:cubicBezTo>
                    <a:cubicBezTo>
                      <a:pt x="166455" y="66493"/>
                      <a:pt x="173595" y="66341"/>
                      <a:pt x="171587" y="57036"/>
                    </a:cubicBezTo>
                    <a:cubicBezTo>
                      <a:pt x="168907" y="44403"/>
                      <a:pt x="138866" y="18248"/>
                      <a:pt x="123172" y="0"/>
                    </a:cubicBezTo>
                    <a:cubicBezTo>
                      <a:pt x="101100" y="558"/>
                      <a:pt x="80052" y="1095"/>
                      <a:pt x="60118" y="1593"/>
                    </a:cubicBezTo>
                    <a:cubicBezTo>
                      <a:pt x="66766" y="8823"/>
                      <a:pt x="66810" y="12416"/>
                      <a:pt x="74909" y="19993"/>
                    </a:cubicBezTo>
                    <a:cubicBezTo>
                      <a:pt x="137702" y="78725"/>
                      <a:pt x="111944" y="36777"/>
                      <a:pt x="55630" y="112890"/>
                    </a:cubicBezTo>
                    <a:cubicBezTo>
                      <a:pt x="50195" y="120233"/>
                      <a:pt x="30424" y="128059"/>
                      <a:pt x="25021" y="135430"/>
                    </a:cubicBezTo>
                    <a:cubicBezTo>
                      <a:pt x="19515" y="142952"/>
                      <a:pt x="15775" y="148204"/>
                      <a:pt x="11059" y="150242"/>
                    </a:cubicBezTo>
                    <a:cubicBezTo>
                      <a:pt x="178" y="154946"/>
                      <a:pt x="1726" y="169199"/>
                      <a:pt x="1222" y="170397"/>
                    </a:cubicBezTo>
                    <a:cubicBezTo>
                      <a:pt x="-1831" y="177616"/>
                      <a:pt x="1287" y="183875"/>
                      <a:pt x="5602" y="188433"/>
                    </a:cubicBezTo>
                    <a:cubicBezTo>
                      <a:pt x="15715" y="199115"/>
                      <a:pt x="17805" y="209299"/>
                      <a:pt x="30505" y="217797"/>
                    </a:cubicBezTo>
                    <a:cubicBezTo>
                      <a:pt x="35578" y="221189"/>
                      <a:pt x="48154" y="248645"/>
                      <a:pt x="52458" y="253560"/>
                    </a:cubicBezTo>
                    <a:cubicBezTo>
                      <a:pt x="56995" y="258741"/>
                      <a:pt x="63426" y="262383"/>
                      <a:pt x="67476" y="267852"/>
                    </a:cubicBezTo>
                    <a:cubicBezTo>
                      <a:pt x="90619" y="299134"/>
                      <a:pt x="68423" y="270404"/>
                      <a:pt x="95800" y="295822"/>
                    </a:cubicBezTo>
                    <a:cubicBezTo>
                      <a:pt x="89298" y="302868"/>
                      <a:pt x="83565" y="310607"/>
                      <a:pt x="77453" y="317912"/>
                    </a:cubicBezTo>
                    <a:cubicBezTo>
                      <a:pt x="56107" y="343444"/>
                      <a:pt x="48587" y="342669"/>
                      <a:pt x="46053" y="349817"/>
                    </a:cubicBezTo>
                    <a:cubicBezTo>
                      <a:pt x="41555" y="362543"/>
                      <a:pt x="21145" y="381284"/>
                      <a:pt x="17707" y="397033"/>
                    </a:cubicBezTo>
                    <a:cubicBezTo>
                      <a:pt x="13815" y="402626"/>
                      <a:pt x="8385" y="402853"/>
                      <a:pt x="9570" y="417416"/>
                    </a:cubicBezTo>
                    <a:cubicBezTo>
                      <a:pt x="10502" y="428878"/>
                      <a:pt x="21648" y="444882"/>
                      <a:pt x="26191" y="447077"/>
                    </a:cubicBezTo>
                    <a:cubicBezTo>
                      <a:pt x="54282" y="460659"/>
                      <a:pt x="36195" y="462382"/>
                      <a:pt x="103201" y="518789"/>
                    </a:cubicBezTo>
                    <a:cubicBezTo>
                      <a:pt x="92541" y="528609"/>
                      <a:pt x="93359" y="525396"/>
                      <a:pt x="91274" y="528409"/>
                    </a:cubicBezTo>
                    <a:cubicBezTo>
                      <a:pt x="42681" y="598961"/>
                      <a:pt x="33607" y="597248"/>
                      <a:pt x="19905" y="631018"/>
                    </a:cubicBezTo>
                    <a:cubicBezTo>
                      <a:pt x="12927" y="648219"/>
                      <a:pt x="33245" y="659026"/>
                      <a:pt x="40856" y="665660"/>
                    </a:cubicBezTo>
                    <a:cubicBezTo>
                      <a:pt x="91891" y="710160"/>
                      <a:pt x="103553" y="725947"/>
                      <a:pt x="110374" y="732169"/>
                    </a:cubicBezTo>
                    <a:cubicBezTo>
                      <a:pt x="110704" y="732472"/>
                      <a:pt x="53443" y="785318"/>
                      <a:pt x="42800" y="802916"/>
                    </a:cubicBezTo>
                    <a:cubicBezTo>
                      <a:pt x="62268" y="802336"/>
                      <a:pt x="82120" y="801810"/>
                      <a:pt x="102329" y="801328"/>
                    </a:cubicBezTo>
                    <a:cubicBezTo>
                      <a:pt x="112664" y="797285"/>
                      <a:pt x="119556" y="786950"/>
                      <a:pt x="155275" y="758329"/>
                    </a:cubicBezTo>
                    <a:cubicBezTo>
                      <a:pt x="162578" y="750481"/>
                      <a:pt x="165713" y="743918"/>
                      <a:pt x="167434" y="7343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20"/>
              <p:cNvSpPr/>
              <p:nvPr/>
            </p:nvSpPr>
            <p:spPr>
              <a:xfrm>
                <a:off x="10036988" y="7062298"/>
                <a:ext cx="170956" cy="806530"/>
              </a:xfrm>
              <a:custGeom>
                <a:rect b="b" l="l" r="r" t="t"/>
                <a:pathLst>
                  <a:path extrusionOk="0" h="806530" w="170956">
                    <a:moveTo>
                      <a:pt x="122186" y="797171"/>
                    </a:moveTo>
                    <a:cubicBezTo>
                      <a:pt x="123014" y="794180"/>
                      <a:pt x="136592" y="792261"/>
                      <a:pt x="152562" y="773710"/>
                    </a:cubicBezTo>
                    <a:cubicBezTo>
                      <a:pt x="159503" y="765629"/>
                      <a:pt x="178505" y="754617"/>
                      <a:pt x="167710" y="726798"/>
                    </a:cubicBezTo>
                    <a:cubicBezTo>
                      <a:pt x="169865" y="720706"/>
                      <a:pt x="153223" y="709602"/>
                      <a:pt x="146624" y="707407"/>
                    </a:cubicBezTo>
                    <a:cubicBezTo>
                      <a:pt x="140858" y="705493"/>
                      <a:pt x="107959" y="670440"/>
                      <a:pt x="103498" y="665568"/>
                    </a:cubicBezTo>
                    <a:cubicBezTo>
                      <a:pt x="101468" y="663345"/>
                      <a:pt x="100840" y="659817"/>
                      <a:pt x="98761" y="657666"/>
                    </a:cubicBezTo>
                    <a:cubicBezTo>
                      <a:pt x="39567" y="596582"/>
                      <a:pt x="56090" y="614564"/>
                      <a:pt x="62857" y="600430"/>
                    </a:cubicBezTo>
                    <a:cubicBezTo>
                      <a:pt x="68639" y="588355"/>
                      <a:pt x="112766" y="539329"/>
                      <a:pt x="127210" y="528756"/>
                    </a:cubicBezTo>
                    <a:cubicBezTo>
                      <a:pt x="143500" y="516827"/>
                      <a:pt x="145016" y="501257"/>
                      <a:pt x="165907" y="485610"/>
                    </a:cubicBezTo>
                    <a:cubicBezTo>
                      <a:pt x="170352" y="447874"/>
                      <a:pt x="139326" y="447131"/>
                      <a:pt x="133820" y="431545"/>
                    </a:cubicBezTo>
                    <a:cubicBezTo>
                      <a:pt x="133073" y="429431"/>
                      <a:pt x="130404" y="427453"/>
                      <a:pt x="128163" y="426537"/>
                    </a:cubicBezTo>
                    <a:cubicBezTo>
                      <a:pt x="122321" y="424158"/>
                      <a:pt x="101549" y="394778"/>
                      <a:pt x="83402" y="383755"/>
                    </a:cubicBezTo>
                    <a:cubicBezTo>
                      <a:pt x="81074" y="382340"/>
                      <a:pt x="83104" y="381419"/>
                      <a:pt x="61255" y="361643"/>
                    </a:cubicBezTo>
                    <a:cubicBezTo>
                      <a:pt x="78838" y="326378"/>
                      <a:pt x="172593" y="252195"/>
                      <a:pt x="152026" y="235052"/>
                    </a:cubicBezTo>
                    <a:cubicBezTo>
                      <a:pt x="153337" y="224967"/>
                      <a:pt x="148415" y="228424"/>
                      <a:pt x="123550" y="194883"/>
                    </a:cubicBezTo>
                    <a:cubicBezTo>
                      <a:pt x="118294" y="187794"/>
                      <a:pt x="97294" y="180857"/>
                      <a:pt x="91642" y="174088"/>
                    </a:cubicBezTo>
                    <a:cubicBezTo>
                      <a:pt x="63750" y="140665"/>
                      <a:pt x="82341" y="150485"/>
                      <a:pt x="84295" y="135327"/>
                    </a:cubicBezTo>
                    <a:cubicBezTo>
                      <a:pt x="167504" y="58277"/>
                      <a:pt x="145682" y="78622"/>
                      <a:pt x="109453" y="45183"/>
                    </a:cubicBezTo>
                    <a:cubicBezTo>
                      <a:pt x="50232" y="-9408"/>
                      <a:pt x="82877" y="21169"/>
                      <a:pt x="62186" y="0"/>
                    </a:cubicBezTo>
                    <a:cubicBezTo>
                      <a:pt x="41928" y="531"/>
                      <a:pt x="21956" y="1051"/>
                      <a:pt x="2278" y="1566"/>
                    </a:cubicBezTo>
                    <a:cubicBezTo>
                      <a:pt x="27511" y="37628"/>
                      <a:pt x="83862" y="68373"/>
                      <a:pt x="78086" y="75722"/>
                    </a:cubicBezTo>
                    <a:cubicBezTo>
                      <a:pt x="56902" y="102706"/>
                      <a:pt x="58093" y="94344"/>
                      <a:pt x="55240" y="99059"/>
                    </a:cubicBezTo>
                    <a:cubicBezTo>
                      <a:pt x="38506" y="126721"/>
                      <a:pt x="41126" y="123740"/>
                      <a:pt x="40498" y="123870"/>
                    </a:cubicBezTo>
                    <a:cubicBezTo>
                      <a:pt x="32984" y="125452"/>
                      <a:pt x="35713" y="132828"/>
                      <a:pt x="29687" y="140920"/>
                    </a:cubicBezTo>
                    <a:cubicBezTo>
                      <a:pt x="-4452" y="186764"/>
                      <a:pt x="68455" y="207662"/>
                      <a:pt x="76900" y="217097"/>
                    </a:cubicBezTo>
                    <a:cubicBezTo>
                      <a:pt x="86158" y="227443"/>
                      <a:pt x="85465" y="227232"/>
                      <a:pt x="98479" y="239030"/>
                    </a:cubicBezTo>
                    <a:cubicBezTo>
                      <a:pt x="97927" y="241724"/>
                      <a:pt x="97862" y="245290"/>
                      <a:pt x="93233" y="245133"/>
                    </a:cubicBezTo>
                    <a:cubicBezTo>
                      <a:pt x="90267" y="245030"/>
                      <a:pt x="92898" y="252325"/>
                      <a:pt x="86104" y="255143"/>
                    </a:cubicBezTo>
                    <a:cubicBezTo>
                      <a:pt x="72840" y="260655"/>
                      <a:pt x="28328" y="318173"/>
                      <a:pt x="19932" y="329608"/>
                    </a:cubicBezTo>
                    <a:cubicBezTo>
                      <a:pt x="10122" y="342962"/>
                      <a:pt x="-2833" y="349460"/>
                      <a:pt x="10620" y="372395"/>
                    </a:cubicBezTo>
                    <a:cubicBezTo>
                      <a:pt x="12921" y="388427"/>
                      <a:pt x="79829" y="446833"/>
                      <a:pt x="106638" y="473769"/>
                    </a:cubicBezTo>
                    <a:cubicBezTo>
                      <a:pt x="95594" y="482082"/>
                      <a:pt x="97505" y="486380"/>
                      <a:pt x="92578" y="489540"/>
                    </a:cubicBezTo>
                    <a:cubicBezTo>
                      <a:pt x="78487" y="498579"/>
                      <a:pt x="76202" y="509543"/>
                      <a:pt x="64276" y="522507"/>
                    </a:cubicBezTo>
                    <a:cubicBezTo>
                      <a:pt x="45858" y="542527"/>
                      <a:pt x="66138" y="514107"/>
                      <a:pt x="11546" y="588544"/>
                    </a:cubicBezTo>
                    <a:cubicBezTo>
                      <a:pt x="5840" y="588945"/>
                      <a:pt x="7984" y="595032"/>
                      <a:pt x="3550" y="597628"/>
                    </a:cubicBezTo>
                    <a:cubicBezTo>
                      <a:pt x="-8025" y="604397"/>
                      <a:pt x="12309" y="637147"/>
                      <a:pt x="13489" y="639646"/>
                    </a:cubicBezTo>
                    <a:cubicBezTo>
                      <a:pt x="21410" y="643510"/>
                      <a:pt x="24847" y="651406"/>
                      <a:pt x="29720" y="657958"/>
                    </a:cubicBezTo>
                    <a:cubicBezTo>
                      <a:pt x="35675" y="665969"/>
                      <a:pt x="60508" y="684991"/>
                      <a:pt x="65033" y="700974"/>
                    </a:cubicBezTo>
                    <a:cubicBezTo>
                      <a:pt x="66333" y="705564"/>
                      <a:pt x="88637" y="715780"/>
                      <a:pt x="92762" y="729757"/>
                    </a:cubicBezTo>
                    <a:cubicBezTo>
                      <a:pt x="93629" y="732711"/>
                      <a:pt x="93889" y="725183"/>
                      <a:pt x="106557" y="741447"/>
                    </a:cubicBezTo>
                    <a:cubicBezTo>
                      <a:pt x="100033" y="749154"/>
                      <a:pt x="91452" y="754850"/>
                      <a:pt x="85281" y="762936"/>
                    </a:cubicBezTo>
                    <a:cubicBezTo>
                      <a:pt x="84501" y="763954"/>
                      <a:pt x="79217" y="763635"/>
                      <a:pt x="77956" y="765830"/>
                    </a:cubicBezTo>
                    <a:cubicBezTo>
                      <a:pt x="76446" y="768458"/>
                      <a:pt x="51716" y="791497"/>
                      <a:pt x="36227" y="806531"/>
                    </a:cubicBezTo>
                    <a:cubicBezTo>
                      <a:pt x="61888" y="806487"/>
                      <a:pt x="87804" y="806487"/>
                      <a:pt x="113925" y="806520"/>
                    </a:cubicBezTo>
                    <a:cubicBezTo>
                      <a:pt x="119295" y="804948"/>
                      <a:pt x="120806" y="802119"/>
                      <a:pt x="122186" y="7971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20"/>
              <p:cNvSpPr/>
              <p:nvPr/>
            </p:nvSpPr>
            <p:spPr>
              <a:xfrm>
                <a:off x="9221709" y="7072128"/>
                <a:ext cx="177550" cy="833342"/>
              </a:xfrm>
              <a:custGeom>
                <a:rect b="b" l="l" r="r" t="t"/>
                <a:pathLst>
                  <a:path extrusionOk="0" h="833342" w="177550">
                    <a:moveTo>
                      <a:pt x="167472" y="751366"/>
                    </a:moveTo>
                    <a:cubicBezTo>
                      <a:pt x="183827" y="739963"/>
                      <a:pt x="176903" y="718523"/>
                      <a:pt x="159449" y="714437"/>
                    </a:cubicBezTo>
                    <a:cubicBezTo>
                      <a:pt x="151832" y="694319"/>
                      <a:pt x="135109" y="694964"/>
                      <a:pt x="130508" y="681957"/>
                    </a:cubicBezTo>
                    <a:cubicBezTo>
                      <a:pt x="129760" y="679844"/>
                      <a:pt x="127092" y="677865"/>
                      <a:pt x="124850" y="676950"/>
                    </a:cubicBezTo>
                    <a:cubicBezTo>
                      <a:pt x="119009" y="674570"/>
                      <a:pt x="98236" y="645191"/>
                      <a:pt x="80090" y="634167"/>
                    </a:cubicBezTo>
                    <a:cubicBezTo>
                      <a:pt x="78617" y="633268"/>
                      <a:pt x="77616" y="631577"/>
                      <a:pt x="76435" y="630211"/>
                    </a:cubicBezTo>
                    <a:cubicBezTo>
                      <a:pt x="49031" y="598577"/>
                      <a:pt x="56004" y="621117"/>
                      <a:pt x="66620" y="601883"/>
                    </a:cubicBezTo>
                    <a:cubicBezTo>
                      <a:pt x="73994" y="588529"/>
                      <a:pt x="120628" y="542940"/>
                      <a:pt x="121672" y="536577"/>
                    </a:cubicBezTo>
                    <a:cubicBezTo>
                      <a:pt x="122176" y="533515"/>
                      <a:pt x="135472" y="530149"/>
                      <a:pt x="149358" y="509989"/>
                    </a:cubicBezTo>
                    <a:cubicBezTo>
                      <a:pt x="157533" y="498120"/>
                      <a:pt x="159682" y="499713"/>
                      <a:pt x="162400" y="491150"/>
                    </a:cubicBezTo>
                    <a:cubicBezTo>
                      <a:pt x="174310" y="487454"/>
                      <a:pt x="180465" y="475883"/>
                      <a:pt x="166872" y="460551"/>
                    </a:cubicBezTo>
                    <a:cubicBezTo>
                      <a:pt x="157056" y="449484"/>
                      <a:pt x="86943" y="376125"/>
                      <a:pt x="83170" y="367638"/>
                    </a:cubicBezTo>
                    <a:cubicBezTo>
                      <a:pt x="82325" y="365747"/>
                      <a:pt x="80409" y="366825"/>
                      <a:pt x="74340" y="361834"/>
                    </a:cubicBezTo>
                    <a:cubicBezTo>
                      <a:pt x="107012" y="316786"/>
                      <a:pt x="122750" y="316163"/>
                      <a:pt x="120194" y="303524"/>
                    </a:cubicBezTo>
                    <a:cubicBezTo>
                      <a:pt x="149927" y="278573"/>
                      <a:pt x="135824" y="280150"/>
                      <a:pt x="144280" y="276681"/>
                    </a:cubicBezTo>
                    <a:cubicBezTo>
                      <a:pt x="145016" y="276383"/>
                      <a:pt x="144296" y="272020"/>
                      <a:pt x="143890" y="269603"/>
                    </a:cubicBezTo>
                    <a:cubicBezTo>
                      <a:pt x="139727" y="244939"/>
                      <a:pt x="125007" y="226279"/>
                      <a:pt x="103645" y="196764"/>
                    </a:cubicBezTo>
                    <a:cubicBezTo>
                      <a:pt x="97100" y="187730"/>
                      <a:pt x="101149" y="171812"/>
                      <a:pt x="97625" y="168745"/>
                    </a:cubicBezTo>
                    <a:cubicBezTo>
                      <a:pt x="97836" y="168452"/>
                      <a:pt x="98171" y="168181"/>
                      <a:pt x="98285" y="167872"/>
                    </a:cubicBezTo>
                    <a:cubicBezTo>
                      <a:pt x="104349" y="151500"/>
                      <a:pt x="118776" y="141273"/>
                      <a:pt x="127904" y="127177"/>
                    </a:cubicBezTo>
                    <a:cubicBezTo>
                      <a:pt x="130080" y="123811"/>
                      <a:pt x="179962" y="97971"/>
                      <a:pt x="177109" y="74899"/>
                    </a:cubicBezTo>
                    <a:cubicBezTo>
                      <a:pt x="182690" y="51590"/>
                      <a:pt x="133886" y="23836"/>
                      <a:pt x="111440" y="646"/>
                    </a:cubicBezTo>
                    <a:cubicBezTo>
                      <a:pt x="85336" y="-471"/>
                      <a:pt x="59496" y="-378"/>
                      <a:pt x="36802" y="2852"/>
                    </a:cubicBezTo>
                    <a:cubicBezTo>
                      <a:pt x="48701" y="10233"/>
                      <a:pt x="74882" y="42626"/>
                      <a:pt x="84442" y="49005"/>
                    </a:cubicBezTo>
                    <a:cubicBezTo>
                      <a:pt x="119252" y="72238"/>
                      <a:pt x="109979" y="72309"/>
                      <a:pt x="116930" y="74889"/>
                    </a:cubicBezTo>
                    <a:cubicBezTo>
                      <a:pt x="124395" y="77658"/>
                      <a:pt x="120849" y="75729"/>
                      <a:pt x="93748" y="102686"/>
                    </a:cubicBezTo>
                    <a:cubicBezTo>
                      <a:pt x="88470" y="107937"/>
                      <a:pt x="61429" y="137338"/>
                      <a:pt x="51099" y="137571"/>
                    </a:cubicBezTo>
                    <a:cubicBezTo>
                      <a:pt x="45204" y="155792"/>
                      <a:pt x="43347" y="159472"/>
                      <a:pt x="44900" y="163558"/>
                    </a:cubicBezTo>
                    <a:cubicBezTo>
                      <a:pt x="50536" y="178365"/>
                      <a:pt x="48176" y="188028"/>
                      <a:pt x="59945" y="199365"/>
                    </a:cubicBezTo>
                    <a:cubicBezTo>
                      <a:pt x="68353" y="207457"/>
                      <a:pt x="98253" y="259512"/>
                      <a:pt x="100164" y="261886"/>
                    </a:cubicBezTo>
                    <a:cubicBezTo>
                      <a:pt x="90132" y="266785"/>
                      <a:pt x="77778" y="275153"/>
                      <a:pt x="76376" y="286279"/>
                    </a:cubicBezTo>
                    <a:cubicBezTo>
                      <a:pt x="75797" y="290859"/>
                      <a:pt x="64114" y="293314"/>
                      <a:pt x="44251" y="324108"/>
                    </a:cubicBezTo>
                    <a:cubicBezTo>
                      <a:pt x="40521" y="329891"/>
                      <a:pt x="34214" y="333820"/>
                      <a:pt x="32119" y="340811"/>
                    </a:cubicBezTo>
                    <a:cubicBezTo>
                      <a:pt x="23939" y="343038"/>
                      <a:pt x="26261" y="351694"/>
                      <a:pt x="22596" y="356793"/>
                    </a:cubicBezTo>
                    <a:cubicBezTo>
                      <a:pt x="15358" y="366852"/>
                      <a:pt x="24350" y="385414"/>
                      <a:pt x="31242" y="395663"/>
                    </a:cubicBezTo>
                    <a:cubicBezTo>
                      <a:pt x="35015" y="401277"/>
                      <a:pt x="55674" y="404464"/>
                      <a:pt x="69955" y="427508"/>
                    </a:cubicBezTo>
                    <a:cubicBezTo>
                      <a:pt x="74524" y="434884"/>
                      <a:pt x="106898" y="463678"/>
                      <a:pt x="113216" y="469282"/>
                    </a:cubicBezTo>
                    <a:cubicBezTo>
                      <a:pt x="99833" y="482143"/>
                      <a:pt x="83029" y="503707"/>
                      <a:pt x="81329" y="506515"/>
                    </a:cubicBezTo>
                    <a:cubicBezTo>
                      <a:pt x="80669" y="507599"/>
                      <a:pt x="75363" y="507891"/>
                      <a:pt x="74357" y="510173"/>
                    </a:cubicBezTo>
                    <a:cubicBezTo>
                      <a:pt x="71222" y="517310"/>
                      <a:pt x="31058" y="558255"/>
                      <a:pt x="15093" y="585586"/>
                    </a:cubicBezTo>
                    <a:cubicBezTo>
                      <a:pt x="3864" y="590410"/>
                      <a:pt x="-223" y="602338"/>
                      <a:pt x="2137" y="612018"/>
                    </a:cubicBezTo>
                    <a:cubicBezTo>
                      <a:pt x="-369" y="617302"/>
                      <a:pt x="-1793" y="620310"/>
                      <a:pt x="4411" y="624542"/>
                    </a:cubicBezTo>
                    <a:cubicBezTo>
                      <a:pt x="16338" y="632688"/>
                      <a:pt x="26174" y="650968"/>
                      <a:pt x="29791" y="654106"/>
                    </a:cubicBezTo>
                    <a:cubicBezTo>
                      <a:pt x="47699" y="669639"/>
                      <a:pt x="114510" y="735297"/>
                      <a:pt x="115517" y="737269"/>
                    </a:cubicBezTo>
                    <a:cubicBezTo>
                      <a:pt x="101755" y="748347"/>
                      <a:pt x="40028" y="821820"/>
                      <a:pt x="34723" y="824053"/>
                    </a:cubicBezTo>
                    <a:cubicBezTo>
                      <a:pt x="29542" y="826232"/>
                      <a:pt x="23960" y="826237"/>
                      <a:pt x="20160" y="833342"/>
                    </a:cubicBezTo>
                    <a:cubicBezTo>
                      <a:pt x="44494" y="829110"/>
                      <a:pt x="72689" y="825316"/>
                      <a:pt x="104349" y="821929"/>
                    </a:cubicBezTo>
                    <a:cubicBezTo>
                      <a:pt x="121001" y="804077"/>
                      <a:pt x="166103" y="752320"/>
                      <a:pt x="167472" y="751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20"/>
              <p:cNvSpPr/>
              <p:nvPr/>
            </p:nvSpPr>
            <p:spPr>
              <a:xfrm>
                <a:off x="11208540" y="7028821"/>
                <a:ext cx="178539" cy="855377"/>
              </a:xfrm>
              <a:custGeom>
                <a:rect b="b" l="l" r="r" t="t"/>
                <a:pathLst>
                  <a:path extrusionOk="0" h="855377" w="178539">
                    <a:moveTo>
                      <a:pt x="119651" y="841633"/>
                    </a:moveTo>
                    <a:cubicBezTo>
                      <a:pt x="123793" y="839362"/>
                      <a:pt x="128254" y="836100"/>
                      <a:pt x="129770" y="830653"/>
                    </a:cubicBezTo>
                    <a:cubicBezTo>
                      <a:pt x="130598" y="827672"/>
                      <a:pt x="144100" y="825830"/>
                      <a:pt x="160146" y="807197"/>
                    </a:cubicBezTo>
                    <a:cubicBezTo>
                      <a:pt x="167081" y="799122"/>
                      <a:pt x="186088" y="788104"/>
                      <a:pt x="175293" y="760280"/>
                    </a:cubicBezTo>
                    <a:cubicBezTo>
                      <a:pt x="177443" y="754188"/>
                      <a:pt x="160806" y="743084"/>
                      <a:pt x="154207" y="740889"/>
                    </a:cubicBezTo>
                    <a:cubicBezTo>
                      <a:pt x="148441" y="738976"/>
                      <a:pt x="115542" y="703922"/>
                      <a:pt x="111081" y="699050"/>
                    </a:cubicBezTo>
                    <a:cubicBezTo>
                      <a:pt x="109051" y="696828"/>
                      <a:pt x="108423" y="693300"/>
                      <a:pt x="106344" y="691148"/>
                    </a:cubicBezTo>
                    <a:cubicBezTo>
                      <a:pt x="47178" y="630086"/>
                      <a:pt x="63668" y="648057"/>
                      <a:pt x="70441" y="633912"/>
                    </a:cubicBezTo>
                    <a:cubicBezTo>
                      <a:pt x="76222" y="621837"/>
                      <a:pt x="120350" y="572811"/>
                      <a:pt x="134794" y="562238"/>
                    </a:cubicBezTo>
                    <a:cubicBezTo>
                      <a:pt x="151083" y="550309"/>
                      <a:pt x="152599" y="534739"/>
                      <a:pt x="173491" y="519093"/>
                    </a:cubicBezTo>
                    <a:cubicBezTo>
                      <a:pt x="177935" y="481356"/>
                      <a:pt x="146909" y="480614"/>
                      <a:pt x="141404" y="465027"/>
                    </a:cubicBezTo>
                    <a:cubicBezTo>
                      <a:pt x="140656" y="462913"/>
                      <a:pt x="137988" y="460935"/>
                      <a:pt x="135746" y="460019"/>
                    </a:cubicBezTo>
                    <a:cubicBezTo>
                      <a:pt x="129905" y="457640"/>
                      <a:pt x="109132" y="428260"/>
                      <a:pt x="90986" y="417237"/>
                    </a:cubicBezTo>
                    <a:cubicBezTo>
                      <a:pt x="88658" y="415823"/>
                      <a:pt x="90693" y="414901"/>
                      <a:pt x="68838" y="395125"/>
                    </a:cubicBezTo>
                    <a:cubicBezTo>
                      <a:pt x="86417" y="359865"/>
                      <a:pt x="180166" y="285688"/>
                      <a:pt x="159610" y="268535"/>
                    </a:cubicBezTo>
                    <a:cubicBezTo>
                      <a:pt x="160915" y="258449"/>
                      <a:pt x="155999" y="261907"/>
                      <a:pt x="131134" y="228365"/>
                    </a:cubicBezTo>
                    <a:cubicBezTo>
                      <a:pt x="125877" y="221276"/>
                      <a:pt x="104877" y="214339"/>
                      <a:pt x="99225" y="207570"/>
                    </a:cubicBezTo>
                    <a:cubicBezTo>
                      <a:pt x="71334" y="174153"/>
                      <a:pt x="89924" y="183973"/>
                      <a:pt x="91879" y="168809"/>
                    </a:cubicBezTo>
                    <a:cubicBezTo>
                      <a:pt x="174920" y="91916"/>
                      <a:pt x="153541" y="112353"/>
                      <a:pt x="117036" y="78665"/>
                    </a:cubicBezTo>
                    <a:cubicBezTo>
                      <a:pt x="45370" y="12590"/>
                      <a:pt x="54070" y="19792"/>
                      <a:pt x="60469" y="14194"/>
                    </a:cubicBezTo>
                    <a:cubicBezTo>
                      <a:pt x="76904" y="-179"/>
                      <a:pt x="64832" y="9891"/>
                      <a:pt x="74241" y="0"/>
                    </a:cubicBezTo>
                    <a:cubicBezTo>
                      <a:pt x="50307" y="759"/>
                      <a:pt x="25896" y="1528"/>
                      <a:pt x="1096" y="2298"/>
                    </a:cubicBezTo>
                    <a:cubicBezTo>
                      <a:pt x="-11799" y="45584"/>
                      <a:pt x="93487" y="99260"/>
                      <a:pt x="85664" y="109210"/>
                    </a:cubicBezTo>
                    <a:cubicBezTo>
                      <a:pt x="64523" y="136140"/>
                      <a:pt x="65649" y="127870"/>
                      <a:pt x="62818" y="132547"/>
                    </a:cubicBezTo>
                    <a:cubicBezTo>
                      <a:pt x="46084" y="160208"/>
                      <a:pt x="48705" y="157227"/>
                      <a:pt x="48077" y="157357"/>
                    </a:cubicBezTo>
                    <a:cubicBezTo>
                      <a:pt x="40562" y="158940"/>
                      <a:pt x="43291" y="166316"/>
                      <a:pt x="37265" y="174407"/>
                    </a:cubicBezTo>
                    <a:cubicBezTo>
                      <a:pt x="26303" y="189127"/>
                      <a:pt x="25972" y="205337"/>
                      <a:pt x="35760" y="218322"/>
                    </a:cubicBezTo>
                    <a:cubicBezTo>
                      <a:pt x="41948" y="226528"/>
                      <a:pt x="83509" y="249496"/>
                      <a:pt x="84484" y="250585"/>
                    </a:cubicBezTo>
                    <a:cubicBezTo>
                      <a:pt x="93736" y="260926"/>
                      <a:pt x="93010" y="260687"/>
                      <a:pt x="106063" y="272518"/>
                    </a:cubicBezTo>
                    <a:cubicBezTo>
                      <a:pt x="105511" y="275212"/>
                      <a:pt x="105446" y="278778"/>
                      <a:pt x="100817" y="278620"/>
                    </a:cubicBezTo>
                    <a:cubicBezTo>
                      <a:pt x="97850" y="278518"/>
                      <a:pt x="100481" y="285812"/>
                      <a:pt x="93687" y="288630"/>
                    </a:cubicBezTo>
                    <a:cubicBezTo>
                      <a:pt x="84890" y="292283"/>
                      <a:pt x="83737" y="304521"/>
                      <a:pt x="73553" y="306623"/>
                    </a:cubicBezTo>
                    <a:cubicBezTo>
                      <a:pt x="71296" y="307090"/>
                      <a:pt x="21273" y="371290"/>
                      <a:pt x="20927" y="371561"/>
                    </a:cubicBezTo>
                    <a:cubicBezTo>
                      <a:pt x="-14268" y="398773"/>
                      <a:pt x="70733" y="463536"/>
                      <a:pt x="114232" y="507251"/>
                    </a:cubicBezTo>
                    <a:cubicBezTo>
                      <a:pt x="103102" y="515629"/>
                      <a:pt x="105224" y="519775"/>
                      <a:pt x="100173" y="523022"/>
                    </a:cubicBezTo>
                    <a:cubicBezTo>
                      <a:pt x="86081" y="532062"/>
                      <a:pt x="83796" y="543025"/>
                      <a:pt x="71870" y="555989"/>
                    </a:cubicBezTo>
                    <a:cubicBezTo>
                      <a:pt x="66164" y="562194"/>
                      <a:pt x="59245" y="567451"/>
                      <a:pt x="54416" y="574237"/>
                    </a:cubicBezTo>
                    <a:cubicBezTo>
                      <a:pt x="-30" y="650642"/>
                      <a:pt x="-885" y="626427"/>
                      <a:pt x="21078" y="673133"/>
                    </a:cubicBezTo>
                    <a:cubicBezTo>
                      <a:pt x="28999" y="676997"/>
                      <a:pt x="32436" y="684894"/>
                      <a:pt x="37309" y="691446"/>
                    </a:cubicBezTo>
                    <a:cubicBezTo>
                      <a:pt x="43264" y="699456"/>
                      <a:pt x="68096" y="718479"/>
                      <a:pt x="72622" y="734461"/>
                    </a:cubicBezTo>
                    <a:cubicBezTo>
                      <a:pt x="73922" y="739052"/>
                      <a:pt x="96226" y="749267"/>
                      <a:pt x="100351" y="763245"/>
                    </a:cubicBezTo>
                    <a:cubicBezTo>
                      <a:pt x="101217" y="766198"/>
                      <a:pt x="101477" y="758670"/>
                      <a:pt x="114145" y="774935"/>
                    </a:cubicBezTo>
                    <a:cubicBezTo>
                      <a:pt x="107622" y="782641"/>
                      <a:pt x="99041" y="788337"/>
                      <a:pt x="92870" y="796423"/>
                    </a:cubicBezTo>
                    <a:cubicBezTo>
                      <a:pt x="92090" y="797442"/>
                      <a:pt x="86801" y="797122"/>
                      <a:pt x="85545" y="799317"/>
                    </a:cubicBezTo>
                    <a:cubicBezTo>
                      <a:pt x="85491" y="799409"/>
                      <a:pt x="40313" y="843389"/>
                      <a:pt x="30098" y="854066"/>
                    </a:cubicBezTo>
                    <a:cubicBezTo>
                      <a:pt x="55201" y="854510"/>
                      <a:pt x="79985" y="854949"/>
                      <a:pt x="104428" y="855377"/>
                    </a:cubicBezTo>
                    <a:cubicBezTo>
                      <a:pt x="110849" y="854071"/>
                      <a:pt x="103491" y="850500"/>
                      <a:pt x="119651" y="8416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20"/>
              <p:cNvSpPr/>
              <p:nvPr/>
            </p:nvSpPr>
            <p:spPr>
              <a:xfrm>
                <a:off x="10797686" y="7040625"/>
                <a:ext cx="171939" cy="836273"/>
              </a:xfrm>
              <a:custGeom>
                <a:rect b="b" l="l" r="r" t="t"/>
                <a:pathLst>
                  <a:path extrusionOk="0" h="836273" w="171939">
                    <a:moveTo>
                      <a:pt x="167435" y="765228"/>
                    </a:moveTo>
                    <a:cubicBezTo>
                      <a:pt x="179891" y="748547"/>
                      <a:pt x="155633" y="747403"/>
                      <a:pt x="153727" y="742233"/>
                    </a:cubicBezTo>
                    <a:cubicBezTo>
                      <a:pt x="148979" y="729285"/>
                      <a:pt x="133231" y="727085"/>
                      <a:pt x="129295" y="718349"/>
                    </a:cubicBezTo>
                    <a:cubicBezTo>
                      <a:pt x="120119" y="697987"/>
                      <a:pt x="101901" y="691863"/>
                      <a:pt x="74324" y="655693"/>
                    </a:cubicBezTo>
                    <a:cubicBezTo>
                      <a:pt x="80149" y="645997"/>
                      <a:pt x="84437" y="651330"/>
                      <a:pt x="101051" y="628346"/>
                    </a:cubicBezTo>
                    <a:cubicBezTo>
                      <a:pt x="125283" y="594826"/>
                      <a:pt x="161891" y="564557"/>
                      <a:pt x="158529" y="549003"/>
                    </a:cubicBezTo>
                    <a:cubicBezTo>
                      <a:pt x="154875" y="532067"/>
                      <a:pt x="74930" y="460090"/>
                      <a:pt x="67319" y="442958"/>
                    </a:cubicBezTo>
                    <a:cubicBezTo>
                      <a:pt x="66496" y="441110"/>
                      <a:pt x="64671" y="442124"/>
                      <a:pt x="58787" y="437387"/>
                    </a:cubicBezTo>
                    <a:cubicBezTo>
                      <a:pt x="67259" y="426201"/>
                      <a:pt x="111587" y="376737"/>
                      <a:pt x="119052" y="372309"/>
                    </a:cubicBezTo>
                    <a:cubicBezTo>
                      <a:pt x="132354" y="364418"/>
                      <a:pt x="126426" y="364250"/>
                      <a:pt x="134568" y="361242"/>
                    </a:cubicBezTo>
                    <a:cubicBezTo>
                      <a:pt x="140848" y="358922"/>
                      <a:pt x="139862" y="349476"/>
                      <a:pt x="147328" y="348192"/>
                    </a:cubicBezTo>
                    <a:cubicBezTo>
                      <a:pt x="147674" y="348132"/>
                      <a:pt x="146310" y="351449"/>
                      <a:pt x="152812" y="318725"/>
                    </a:cubicBezTo>
                    <a:cubicBezTo>
                      <a:pt x="150251" y="316167"/>
                      <a:pt x="148860" y="311767"/>
                      <a:pt x="148102" y="309929"/>
                    </a:cubicBezTo>
                    <a:cubicBezTo>
                      <a:pt x="110563" y="299432"/>
                      <a:pt x="79873" y="227086"/>
                      <a:pt x="68840" y="221222"/>
                    </a:cubicBezTo>
                    <a:cubicBezTo>
                      <a:pt x="61612" y="217390"/>
                      <a:pt x="57590" y="211060"/>
                      <a:pt x="54494" y="204269"/>
                    </a:cubicBezTo>
                    <a:cubicBezTo>
                      <a:pt x="56296" y="202714"/>
                      <a:pt x="57904" y="200752"/>
                      <a:pt x="59490" y="198568"/>
                    </a:cubicBezTo>
                    <a:cubicBezTo>
                      <a:pt x="77182" y="174169"/>
                      <a:pt x="101474" y="166538"/>
                      <a:pt x="120249" y="147494"/>
                    </a:cubicBezTo>
                    <a:cubicBezTo>
                      <a:pt x="146413" y="120949"/>
                      <a:pt x="153375" y="112814"/>
                      <a:pt x="170217" y="102641"/>
                    </a:cubicBezTo>
                    <a:cubicBezTo>
                      <a:pt x="166444" y="97406"/>
                      <a:pt x="173584" y="97254"/>
                      <a:pt x="171576" y="87954"/>
                    </a:cubicBezTo>
                    <a:cubicBezTo>
                      <a:pt x="171397" y="87114"/>
                      <a:pt x="171690" y="87326"/>
                      <a:pt x="171879" y="85510"/>
                    </a:cubicBezTo>
                    <a:cubicBezTo>
                      <a:pt x="165323" y="74216"/>
                      <a:pt x="174911" y="84052"/>
                      <a:pt x="93748" y="0"/>
                    </a:cubicBezTo>
                    <a:cubicBezTo>
                      <a:pt x="71774" y="634"/>
                      <a:pt x="49697" y="1268"/>
                      <a:pt x="27533" y="1902"/>
                    </a:cubicBezTo>
                    <a:cubicBezTo>
                      <a:pt x="41262" y="27125"/>
                      <a:pt x="50249" y="14552"/>
                      <a:pt x="67129" y="41785"/>
                    </a:cubicBezTo>
                    <a:cubicBezTo>
                      <a:pt x="71991" y="49638"/>
                      <a:pt x="110212" y="83451"/>
                      <a:pt x="112680" y="85624"/>
                    </a:cubicBezTo>
                    <a:cubicBezTo>
                      <a:pt x="85292" y="116570"/>
                      <a:pt x="82374" y="107633"/>
                      <a:pt x="55620" y="143803"/>
                    </a:cubicBezTo>
                    <a:cubicBezTo>
                      <a:pt x="48235" y="153781"/>
                      <a:pt x="36655" y="150903"/>
                      <a:pt x="16175" y="177719"/>
                    </a:cubicBezTo>
                    <a:cubicBezTo>
                      <a:pt x="8569" y="183821"/>
                      <a:pt x="5126" y="181388"/>
                      <a:pt x="1683" y="194872"/>
                    </a:cubicBezTo>
                    <a:cubicBezTo>
                      <a:pt x="1163" y="196926"/>
                      <a:pt x="2008" y="199435"/>
                      <a:pt x="1222" y="201305"/>
                    </a:cubicBezTo>
                    <a:cubicBezTo>
                      <a:pt x="-1831" y="208524"/>
                      <a:pt x="1288" y="214783"/>
                      <a:pt x="5602" y="219341"/>
                    </a:cubicBezTo>
                    <a:cubicBezTo>
                      <a:pt x="15715" y="230023"/>
                      <a:pt x="17805" y="240207"/>
                      <a:pt x="30505" y="248704"/>
                    </a:cubicBezTo>
                    <a:cubicBezTo>
                      <a:pt x="35578" y="252097"/>
                      <a:pt x="48154" y="279553"/>
                      <a:pt x="52458" y="284468"/>
                    </a:cubicBezTo>
                    <a:cubicBezTo>
                      <a:pt x="56995" y="289649"/>
                      <a:pt x="63426" y="293291"/>
                      <a:pt x="67476" y="298760"/>
                    </a:cubicBezTo>
                    <a:cubicBezTo>
                      <a:pt x="90625" y="330041"/>
                      <a:pt x="68434" y="301323"/>
                      <a:pt x="95800" y="326730"/>
                    </a:cubicBezTo>
                    <a:cubicBezTo>
                      <a:pt x="83912" y="339623"/>
                      <a:pt x="71644" y="358592"/>
                      <a:pt x="55982" y="370634"/>
                    </a:cubicBezTo>
                    <a:cubicBezTo>
                      <a:pt x="52236" y="373523"/>
                      <a:pt x="47488" y="376682"/>
                      <a:pt x="46059" y="380725"/>
                    </a:cubicBezTo>
                    <a:cubicBezTo>
                      <a:pt x="41441" y="393787"/>
                      <a:pt x="29141" y="401753"/>
                      <a:pt x="24729" y="414722"/>
                    </a:cubicBezTo>
                    <a:cubicBezTo>
                      <a:pt x="17198" y="420581"/>
                      <a:pt x="20144" y="426949"/>
                      <a:pt x="14892" y="431214"/>
                    </a:cubicBezTo>
                    <a:cubicBezTo>
                      <a:pt x="1764" y="441885"/>
                      <a:pt x="13842" y="462409"/>
                      <a:pt x="23451" y="476392"/>
                    </a:cubicBezTo>
                    <a:cubicBezTo>
                      <a:pt x="24610" y="478083"/>
                      <a:pt x="41620" y="482700"/>
                      <a:pt x="54098" y="502828"/>
                    </a:cubicBezTo>
                    <a:cubicBezTo>
                      <a:pt x="58965" y="510687"/>
                      <a:pt x="95870" y="543519"/>
                      <a:pt x="103206" y="549692"/>
                    </a:cubicBezTo>
                    <a:cubicBezTo>
                      <a:pt x="81757" y="569446"/>
                      <a:pt x="105464" y="540359"/>
                      <a:pt x="74335" y="583726"/>
                    </a:cubicBezTo>
                    <a:cubicBezTo>
                      <a:pt x="45490" y="623858"/>
                      <a:pt x="32211" y="631603"/>
                      <a:pt x="19911" y="661926"/>
                    </a:cubicBezTo>
                    <a:cubicBezTo>
                      <a:pt x="13409" y="677957"/>
                      <a:pt x="25357" y="681864"/>
                      <a:pt x="63188" y="716175"/>
                    </a:cubicBezTo>
                    <a:cubicBezTo>
                      <a:pt x="97354" y="747159"/>
                      <a:pt x="101885" y="755570"/>
                      <a:pt x="111413" y="763933"/>
                    </a:cubicBezTo>
                    <a:cubicBezTo>
                      <a:pt x="76441" y="792657"/>
                      <a:pt x="91448" y="779910"/>
                      <a:pt x="53963" y="820199"/>
                    </a:cubicBezTo>
                    <a:cubicBezTo>
                      <a:pt x="46292" y="828447"/>
                      <a:pt x="41533" y="832892"/>
                      <a:pt x="41966" y="835314"/>
                    </a:cubicBezTo>
                    <a:cubicBezTo>
                      <a:pt x="61347" y="835628"/>
                      <a:pt x="80674" y="835948"/>
                      <a:pt x="99931" y="836273"/>
                    </a:cubicBezTo>
                    <a:cubicBezTo>
                      <a:pt x="150230" y="789735"/>
                      <a:pt x="162855" y="790863"/>
                      <a:pt x="167435" y="7652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20"/>
              <p:cNvSpPr/>
              <p:nvPr/>
            </p:nvSpPr>
            <p:spPr>
              <a:xfrm>
                <a:off x="10400781" y="7052678"/>
                <a:ext cx="177184" cy="818795"/>
              </a:xfrm>
              <a:custGeom>
                <a:rect b="b" l="l" r="r" t="t"/>
                <a:pathLst>
                  <a:path extrusionOk="0" h="818795" w="177184">
                    <a:moveTo>
                      <a:pt x="159517" y="733870"/>
                    </a:moveTo>
                    <a:cubicBezTo>
                      <a:pt x="151938" y="713834"/>
                      <a:pt x="135166" y="714354"/>
                      <a:pt x="130575" y="701391"/>
                    </a:cubicBezTo>
                    <a:cubicBezTo>
                      <a:pt x="129828" y="699277"/>
                      <a:pt x="127159" y="697299"/>
                      <a:pt x="124918" y="696383"/>
                    </a:cubicBezTo>
                    <a:cubicBezTo>
                      <a:pt x="119077" y="694004"/>
                      <a:pt x="98304" y="664624"/>
                      <a:pt x="80157" y="653601"/>
                    </a:cubicBezTo>
                    <a:cubicBezTo>
                      <a:pt x="75236" y="650609"/>
                      <a:pt x="85723" y="657032"/>
                      <a:pt x="57398" y="630926"/>
                    </a:cubicBezTo>
                    <a:cubicBezTo>
                      <a:pt x="131046" y="544733"/>
                      <a:pt x="157639" y="525807"/>
                      <a:pt x="162468" y="510589"/>
                    </a:cubicBezTo>
                    <a:cubicBezTo>
                      <a:pt x="200824" y="498677"/>
                      <a:pt x="141609" y="458583"/>
                      <a:pt x="119970" y="428575"/>
                    </a:cubicBezTo>
                    <a:cubicBezTo>
                      <a:pt x="109040" y="413416"/>
                      <a:pt x="91093" y="404734"/>
                      <a:pt x="83238" y="387077"/>
                    </a:cubicBezTo>
                    <a:cubicBezTo>
                      <a:pt x="82399" y="385186"/>
                      <a:pt x="80477" y="386264"/>
                      <a:pt x="74408" y="381273"/>
                    </a:cubicBezTo>
                    <a:cubicBezTo>
                      <a:pt x="107280" y="335949"/>
                      <a:pt x="122823" y="335656"/>
                      <a:pt x="120262" y="322963"/>
                    </a:cubicBezTo>
                    <a:cubicBezTo>
                      <a:pt x="149994" y="298012"/>
                      <a:pt x="135892" y="299589"/>
                      <a:pt x="144348" y="296120"/>
                    </a:cubicBezTo>
                    <a:cubicBezTo>
                      <a:pt x="145084" y="295822"/>
                      <a:pt x="144364" y="291459"/>
                      <a:pt x="143958" y="289042"/>
                    </a:cubicBezTo>
                    <a:cubicBezTo>
                      <a:pt x="137234" y="249317"/>
                      <a:pt x="113641" y="241708"/>
                      <a:pt x="106419" y="219623"/>
                    </a:cubicBezTo>
                    <a:cubicBezTo>
                      <a:pt x="105997" y="218328"/>
                      <a:pt x="104568" y="217385"/>
                      <a:pt x="103718" y="216198"/>
                    </a:cubicBezTo>
                    <a:cubicBezTo>
                      <a:pt x="97173" y="207163"/>
                      <a:pt x="101228" y="191257"/>
                      <a:pt x="97698" y="188179"/>
                    </a:cubicBezTo>
                    <a:cubicBezTo>
                      <a:pt x="97909" y="187886"/>
                      <a:pt x="98239" y="187615"/>
                      <a:pt x="98358" y="187306"/>
                    </a:cubicBezTo>
                    <a:cubicBezTo>
                      <a:pt x="104416" y="170950"/>
                      <a:pt x="118849" y="160723"/>
                      <a:pt x="127971" y="146627"/>
                    </a:cubicBezTo>
                    <a:cubicBezTo>
                      <a:pt x="137895" y="131289"/>
                      <a:pt x="225261" y="109329"/>
                      <a:pt x="140542" y="45123"/>
                    </a:cubicBezTo>
                    <a:cubicBezTo>
                      <a:pt x="108130" y="20556"/>
                      <a:pt x="115054" y="22264"/>
                      <a:pt x="92598" y="0"/>
                    </a:cubicBezTo>
                    <a:cubicBezTo>
                      <a:pt x="10201" y="2764"/>
                      <a:pt x="15913" y="358"/>
                      <a:pt x="21955" y="7371"/>
                    </a:cubicBezTo>
                    <a:cubicBezTo>
                      <a:pt x="29041" y="15592"/>
                      <a:pt x="31418" y="20063"/>
                      <a:pt x="34292" y="20990"/>
                    </a:cubicBezTo>
                    <a:cubicBezTo>
                      <a:pt x="39814" y="22784"/>
                      <a:pt x="66158" y="48912"/>
                      <a:pt x="69595" y="54180"/>
                    </a:cubicBezTo>
                    <a:cubicBezTo>
                      <a:pt x="79529" y="69430"/>
                      <a:pt x="98109" y="73538"/>
                      <a:pt x="112743" y="91000"/>
                    </a:cubicBezTo>
                    <a:cubicBezTo>
                      <a:pt x="115672" y="94496"/>
                      <a:pt x="116657" y="93753"/>
                      <a:pt x="120874" y="96241"/>
                    </a:cubicBezTo>
                    <a:cubicBezTo>
                      <a:pt x="120668" y="96588"/>
                      <a:pt x="62227" y="156761"/>
                      <a:pt x="51178" y="157016"/>
                    </a:cubicBezTo>
                    <a:cubicBezTo>
                      <a:pt x="39679" y="192541"/>
                      <a:pt x="37611" y="177182"/>
                      <a:pt x="99522" y="280371"/>
                    </a:cubicBezTo>
                    <a:cubicBezTo>
                      <a:pt x="100724" y="282382"/>
                      <a:pt x="100887" y="280149"/>
                      <a:pt x="96139" y="283628"/>
                    </a:cubicBezTo>
                    <a:cubicBezTo>
                      <a:pt x="67527" y="304597"/>
                      <a:pt x="81955" y="302841"/>
                      <a:pt x="73163" y="309962"/>
                    </a:cubicBezTo>
                    <a:cubicBezTo>
                      <a:pt x="57165" y="322920"/>
                      <a:pt x="32847" y="358039"/>
                      <a:pt x="32181" y="360256"/>
                    </a:cubicBezTo>
                    <a:cubicBezTo>
                      <a:pt x="24001" y="362483"/>
                      <a:pt x="26323" y="371138"/>
                      <a:pt x="22658" y="376238"/>
                    </a:cubicBezTo>
                    <a:cubicBezTo>
                      <a:pt x="16774" y="384421"/>
                      <a:pt x="20704" y="411747"/>
                      <a:pt x="42115" y="422098"/>
                    </a:cubicBezTo>
                    <a:cubicBezTo>
                      <a:pt x="67387" y="434320"/>
                      <a:pt x="49234" y="431946"/>
                      <a:pt x="113273" y="488721"/>
                    </a:cubicBezTo>
                    <a:cubicBezTo>
                      <a:pt x="99890" y="501587"/>
                      <a:pt x="83092" y="523136"/>
                      <a:pt x="81386" y="525954"/>
                    </a:cubicBezTo>
                    <a:cubicBezTo>
                      <a:pt x="80731" y="527038"/>
                      <a:pt x="75420" y="527330"/>
                      <a:pt x="74414" y="529612"/>
                    </a:cubicBezTo>
                    <a:cubicBezTo>
                      <a:pt x="74262" y="529964"/>
                      <a:pt x="12378" y="606158"/>
                      <a:pt x="10099" y="607925"/>
                    </a:cubicBezTo>
                    <a:cubicBezTo>
                      <a:pt x="-1871" y="617182"/>
                      <a:pt x="3131" y="629663"/>
                      <a:pt x="1041" y="633912"/>
                    </a:cubicBezTo>
                    <a:cubicBezTo>
                      <a:pt x="-2337" y="640767"/>
                      <a:pt x="2860" y="642691"/>
                      <a:pt x="11484" y="648978"/>
                    </a:cubicBezTo>
                    <a:cubicBezTo>
                      <a:pt x="37216" y="689153"/>
                      <a:pt x="125194" y="753592"/>
                      <a:pt x="109749" y="760383"/>
                    </a:cubicBezTo>
                    <a:cubicBezTo>
                      <a:pt x="109402" y="760535"/>
                      <a:pt x="64496" y="811793"/>
                      <a:pt x="64241" y="812145"/>
                    </a:cubicBezTo>
                    <a:cubicBezTo>
                      <a:pt x="62141" y="815012"/>
                      <a:pt x="59661" y="816850"/>
                      <a:pt x="58854" y="818069"/>
                    </a:cubicBezTo>
                    <a:cubicBezTo>
                      <a:pt x="80964" y="818297"/>
                      <a:pt x="103112" y="818540"/>
                      <a:pt x="125281" y="818795"/>
                    </a:cubicBezTo>
                    <a:cubicBezTo>
                      <a:pt x="138420" y="802520"/>
                      <a:pt x="167210" y="771027"/>
                      <a:pt x="167540" y="770794"/>
                    </a:cubicBezTo>
                    <a:cubicBezTo>
                      <a:pt x="183895" y="759397"/>
                      <a:pt x="176966" y="737957"/>
                      <a:pt x="159517" y="7338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0" name="Google Shape;1480;p21"/>
          <p:cNvGrpSpPr/>
          <p:nvPr/>
        </p:nvGrpSpPr>
        <p:grpSpPr>
          <a:xfrm>
            <a:off x="8058081" y="-444706"/>
            <a:ext cx="2171029" cy="3135198"/>
            <a:chOff x="8058081" y="-444706"/>
            <a:chExt cx="2171029" cy="3135198"/>
          </a:xfrm>
        </p:grpSpPr>
        <p:sp>
          <p:nvSpPr>
            <p:cNvPr id="1481" name="Google Shape;1481;p21"/>
            <p:cNvSpPr/>
            <p:nvPr/>
          </p:nvSpPr>
          <p:spPr>
            <a:xfrm>
              <a:off x="8058081" y="-444706"/>
              <a:ext cx="2171029" cy="3135198"/>
            </a:xfrm>
            <a:custGeom>
              <a:rect b="b" l="l" r="r" t="t"/>
              <a:pathLst>
                <a:path extrusionOk="0" h="6270395" w="4342057">
                  <a:moveTo>
                    <a:pt x="1274505" y="6241237"/>
                  </a:moveTo>
                  <a:cubicBezTo>
                    <a:pt x="1243447" y="6241237"/>
                    <a:pt x="1214146" y="6237537"/>
                    <a:pt x="1180966" y="6227567"/>
                  </a:cubicBezTo>
                  <a:cubicBezTo>
                    <a:pt x="1123519" y="6208957"/>
                    <a:pt x="995707" y="6004743"/>
                    <a:pt x="944311" y="5850529"/>
                  </a:cubicBezTo>
                  <a:cubicBezTo>
                    <a:pt x="873193" y="5635266"/>
                    <a:pt x="912575" y="5566317"/>
                    <a:pt x="869728" y="5557501"/>
                  </a:cubicBezTo>
                  <a:cubicBezTo>
                    <a:pt x="500303" y="5481968"/>
                    <a:pt x="185625" y="5212291"/>
                    <a:pt x="11891" y="4885979"/>
                  </a:cubicBezTo>
                  <a:cubicBezTo>
                    <a:pt x="-4141" y="4885979"/>
                    <a:pt x="680" y="4812240"/>
                    <a:pt x="680" y="102272"/>
                  </a:cubicBezTo>
                  <a:cubicBezTo>
                    <a:pt x="230869" y="73453"/>
                    <a:pt x="460645" y="51131"/>
                    <a:pt x="692127" y="51081"/>
                  </a:cubicBezTo>
                  <a:cubicBezTo>
                    <a:pt x="2422930" y="50679"/>
                    <a:pt x="3305950" y="-22935"/>
                    <a:pt x="4221235" y="7276"/>
                  </a:cubicBezTo>
                  <a:cubicBezTo>
                    <a:pt x="4266843" y="9056"/>
                    <a:pt x="4346762" y="4403096"/>
                    <a:pt x="4341840" y="6236760"/>
                  </a:cubicBezTo>
                  <a:cubicBezTo>
                    <a:pt x="4341840" y="6309735"/>
                    <a:pt x="3613622" y="6241237"/>
                    <a:pt x="1274505" y="62412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2" name="Google Shape;1482;p21"/>
            <p:cNvGrpSpPr/>
            <p:nvPr/>
          </p:nvGrpSpPr>
          <p:grpSpPr>
            <a:xfrm>
              <a:off x="8217727" y="-222758"/>
              <a:ext cx="1788690" cy="2649462"/>
              <a:chOff x="16435453" y="-445516"/>
              <a:chExt cx="3577381" cy="5298924"/>
            </a:xfrm>
          </p:grpSpPr>
          <p:grpSp>
            <p:nvGrpSpPr>
              <p:cNvPr id="1483" name="Google Shape;1483;p21"/>
              <p:cNvGrpSpPr/>
              <p:nvPr/>
            </p:nvGrpSpPr>
            <p:grpSpPr>
              <a:xfrm>
                <a:off x="16435495" y="-445516"/>
                <a:ext cx="3577334" cy="72027"/>
                <a:chOff x="16435495" y="-445516"/>
                <a:chExt cx="3577334" cy="72027"/>
              </a:xfrm>
            </p:grpSpPr>
            <p:grpSp>
              <p:nvGrpSpPr>
                <p:cNvPr id="1484" name="Google Shape;1484;p21"/>
                <p:cNvGrpSpPr/>
                <p:nvPr/>
              </p:nvGrpSpPr>
              <p:grpSpPr>
                <a:xfrm>
                  <a:off x="16435495" y="-445516"/>
                  <a:ext cx="64084" cy="71994"/>
                  <a:chOff x="16435495" y="-445516"/>
                  <a:chExt cx="64084" cy="71994"/>
                </a:xfrm>
              </p:grpSpPr>
              <p:sp>
                <p:nvSpPr>
                  <p:cNvPr id="1485" name="Google Shape;1485;p21"/>
                  <p:cNvSpPr/>
                  <p:nvPr/>
                </p:nvSpPr>
                <p:spPr>
                  <a:xfrm>
                    <a:off x="16476903" y="-443800"/>
                    <a:ext cx="36" cy="38"/>
                  </a:xfrm>
                  <a:custGeom>
                    <a:rect b="b" l="l" r="r" t="t"/>
                    <a:pathLst>
                      <a:path extrusionOk="0" h="38" w="36">
                        <a:moveTo>
                          <a:pt x="36" y="38"/>
                        </a:moveTo>
                        <a:cubicBezTo>
                          <a:pt x="24" y="1"/>
                          <a:pt x="-39" y="-25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6" name="Google Shape;1486;p21"/>
                  <p:cNvSpPr/>
                  <p:nvPr/>
                </p:nvSpPr>
                <p:spPr>
                  <a:xfrm>
                    <a:off x="16435495" y="-445516"/>
                    <a:ext cx="64084" cy="71994"/>
                  </a:xfrm>
                  <a:custGeom>
                    <a:rect b="b" l="l" r="r" t="t"/>
                    <a:pathLst>
                      <a:path extrusionOk="0" h="71994" w="64084">
                        <a:moveTo>
                          <a:pt x="63966" y="35476"/>
                        </a:moveTo>
                        <a:cubicBezTo>
                          <a:pt x="61179" y="2381"/>
                          <a:pt x="30862" y="-3075"/>
                          <a:pt x="44257" y="3346"/>
                        </a:cubicBezTo>
                        <a:cubicBezTo>
                          <a:pt x="34239" y="-1708"/>
                          <a:pt x="24484" y="-905"/>
                          <a:pt x="15709" y="4864"/>
                        </a:cubicBezTo>
                        <a:cubicBezTo>
                          <a:pt x="-18438" y="27751"/>
                          <a:pt x="9131" y="84096"/>
                          <a:pt x="40980" y="69662"/>
                        </a:cubicBezTo>
                        <a:cubicBezTo>
                          <a:pt x="68398" y="57058"/>
                          <a:pt x="63615" y="31011"/>
                          <a:pt x="63966" y="3547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7" name="Google Shape;1487;p21"/>
                <p:cNvGrpSpPr/>
                <p:nvPr/>
              </p:nvGrpSpPr>
              <p:grpSpPr>
                <a:xfrm>
                  <a:off x="16874681" y="-445494"/>
                  <a:ext cx="64064" cy="72005"/>
                  <a:chOff x="16874681" y="-445494"/>
                  <a:chExt cx="64064" cy="72005"/>
                </a:xfrm>
              </p:grpSpPr>
              <p:sp>
                <p:nvSpPr>
                  <p:cNvPr id="1488" name="Google Shape;1488;p21"/>
                  <p:cNvSpPr/>
                  <p:nvPr/>
                </p:nvSpPr>
                <p:spPr>
                  <a:xfrm>
                    <a:off x="16916059" y="-443800"/>
                    <a:ext cx="30" cy="38"/>
                  </a:xfrm>
                  <a:custGeom>
                    <a:rect b="b" l="l" r="r" t="t"/>
                    <a:pathLst>
                      <a:path extrusionOk="0" h="38" w="30">
                        <a:moveTo>
                          <a:pt x="31" y="38"/>
                        </a:moveTo>
                        <a:cubicBezTo>
                          <a:pt x="18" y="1"/>
                          <a:pt x="-32" y="-25"/>
                          <a:pt x="31" y="38"/>
                        </a:cubicBezTo>
                        <a:lnTo>
                          <a:pt x="31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9" name="Google Shape;1489;p21"/>
                  <p:cNvSpPr/>
                  <p:nvPr/>
                </p:nvSpPr>
                <p:spPr>
                  <a:xfrm>
                    <a:off x="16874681" y="-445494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0" name="Google Shape;1490;p21"/>
                <p:cNvGrpSpPr/>
                <p:nvPr/>
              </p:nvGrpSpPr>
              <p:grpSpPr>
                <a:xfrm>
                  <a:off x="17313845" y="-445494"/>
                  <a:ext cx="64064" cy="72005"/>
                  <a:chOff x="17313845" y="-445494"/>
                  <a:chExt cx="64064" cy="72005"/>
                </a:xfrm>
              </p:grpSpPr>
              <p:sp>
                <p:nvSpPr>
                  <p:cNvPr id="1491" name="Google Shape;1491;p21"/>
                  <p:cNvSpPr/>
                  <p:nvPr/>
                </p:nvSpPr>
                <p:spPr>
                  <a:xfrm>
                    <a:off x="17355216" y="-443800"/>
                    <a:ext cx="36" cy="38"/>
                  </a:xfrm>
                  <a:custGeom>
                    <a:rect b="b" l="l" r="r" t="t"/>
                    <a:pathLst>
                      <a:path extrusionOk="0" h="38" w="36">
                        <a:moveTo>
                          <a:pt x="36" y="38"/>
                        </a:moveTo>
                        <a:cubicBezTo>
                          <a:pt x="24" y="1"/>
                          <a:pt x="-39" y="-25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2" name="Google Shape;1492;p21"/>
                  <p:cNvSpPr/>
                  <p:nvPr/>
                </p:nvSpPr>
                <p:spPr>
                  <a:xfrm>
                    <a:off x="17313845" y="-445494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3" name="Google Shape;1493;p21"/>
                <p:cNvGrpSpPr/>
                <p:nvPr/>
              </p:nvGrpSpPr>
              <p:grpSpPr>
                <a:xfrm>
                  <a:off x="17752995" y="-445494"/>
                  <a:ext cx="64064" cy="72005"/>
                  <a:chOff x="17752995" y="-445494"/>
                  <a:chExt cx="64064" cy="72005"/>
                </a:xfrm>
              </p:grpSpPr>
              <p:sp>
                <p:nvSpPr>
                  <p:cNvPr id="1494" name="Google Shape;1494;p21"/>
                  <p:cNvSpPr/>
                  <p:nvPr/>
                </p:nvSpPr>
                <p:spPr>
                  <a:xfrm>
                    <a:off x="17794370" y="-443800"/>
                    <a:ext cx="30" cy="38"/>
                  </a:xfrm>
                  <a:custGeom>
                    <a:rect b="b" l="l" r="r" t="t"/>
                    <a:pathLst>
                      <a:path extrusionOk="0" h="38" w="30">
                        <a:moveTo>
                          <a:pt x="31" y="38"/>
                        </a:moveTo>
                        <a:cubicBezTo>
                          <a:pt x="18" y="1"/>
                          <a:pt x="-32" y="-25"/>
                          <a:pt x="31" y="38"/>
                        </a:cubicBezTo>
                        <a:lnTo>
                          <a:pt x="31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5" name="Google Shape;1495;p21"/>
                  <p:cNvSpPr/>
                  <p:nvPr/>
                </p:nvSpPr>
                <p:spPr>
                  <a:xfrm>
                    <a:off x="17752995" y="-445494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2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6" name="Google Shape;1496;p21"/>
                <p:cNvGrpSpPr/>
                <p:nvPr/>
              </p:nvGrpSpPr>
              <p:grpSpPr>
                <a:xfrm>
                  <a:off x="18192158" y="-445494"/>
                  <a:ext cx="64064" cy="72005"/>
                  <a:chOff x="18192158" y="-445494"/>
                  <a:chExt cx="64064" cy="72005"/>
                </a:xfrm>
              </p:grpSpPr>
              <p:sp>
                <p:nvSpPr>
                  <p:cNvPr id="1497" name="Google Shape;1497;p21"/>
                  <p:cNvSpPr/>
                  <p:nvPr/>
                </p:nvSpPr>
                <p:spPr>
                  <a:xfrm>
                    <a:off x="18233525" y="-443800"/>
                    <a:ext cx="27" cy="38"/>
                  </a:xfrm>
                  <a:custGeom>
                    <a:rect b="b" l="l" r="r" t="t"/>
                    <a:pathLst>
                      <a:path extrusionOk="0" h="38" w="27">
                        <a:moveTo>
                          <a:pt x="28" y="38"/>
                        </a:moveTo>
                        <a:cubicBezTo>
                          <a:pt x="28" y="1"/>
                          <a:pt x="-35" y="-25"/>
                          <a:pt x="28" y="38"/>
                        </a:cubicBezTo>
                        <a:lnTo>
                          <a:pt x="28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8" name="Google Shape;1498;p21"/>
                  <p:cNvSpPr/>
                  <p:nvPr/>
                </p:nvSpPr>
                <p:spPr>
                  <a:xfrm>
                    <a:off x="18192158" y="-445494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9" name="Google Shape;1499;p21"/>
                <p:cNvGrpSpPr/>
                <p:nvPr/>
              </p:nvGrpSpPr>
              <p:grpSpPr>
                <a:xfrm>
                  <a:off x="18631308" y="-445494"/>
                  <a:ext cx="64064" cy="72005"/>
                  <a:chOff x="18631308" y="-445494"/>
                  <a:chExt cx="64064" cy="72005"/>
                </a:xfrm>
              </p:grpSpPr>
              <p:sp>
                <p:nvSpPr>
                  <p:cNvPr id="1500" name="Google Shape;1500;p21"/>
                  <p:cNvSpPr/>
                  <p:nvPr/>
                </p:nvSpPr>
                <p:spPr>
                  <a:xfrm>
                    <a:off x="18672684" y="-443800"/>
                    <a:ext cx="30" cy="38"/>
                  </a:xfrm>
                  <a:custGeom>
                    <a:rect b="b" l="l" r="r" t="t"/>
                    <a:pathLst>
                      <a:path extrusionOk="0" h="38" w="30">
                        <a:moveTo>
                          <a:pt x="31" y="38"/>
                        </a:moveTo>
                        <a:cubicBezTo>
                          <a:pt x="18" y="1"/>
                          <a:pt x="-32" y="-25"/>
                          <a:pt x="31" y="38"/>
                        </a:cubicBezTo>
                        <a:lnTo>
                          <a:pt x="31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1" name="Google Shape;1501;p21"/>
                  <p:cNvSpPr/>
                  <p:nvPr/>
                </p:nvSpPr>
                <p:spPr>
                  <a:xfrm>
                    <a:off x="18631308" y="-445494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2" name="Google Shape;1502;p21"/>
                <p:cNvGrpSpPr/>
                <p:nvPr/>
              </p:nvGrpSpPr>
              <p:grpSpPr>
                <a:xfrm>
                  <a:off x="19070470" y="-445494"/>
                  <a:ext cx="64064" cy="72005"/>
                  <a:chOff x="19070470" y="-445494"/>
                  <a:chExt cx="64064" cy="72005"/>
                </a:xfrm>
              </p:grpSpPr>
              <p:sp>
                <p:nvSpPr>
                  <p:cNvPr id="1503" name="Google Shape;1503;p21"/>
                  <p:cNvSpPr/>
                  <p:nvPr/>
                </p:nvSpPr>
                <p:spPr>
                  <a:xfrm>
                    <a:off x="19111838" y="-443800"/>
                    <a:ext cx="27" cy="38"/>
                  </a:xfrm>
                  <a:custGeom>
                    <a:rect b="b" l="l" r="r" t="t"/>
                    <a:pathLst>
                      <a:path extrusionOk="0" h="38" w="27">
                        <a:moveTo>
                          <a:pt x="28" y="38"/>
                        </a:moveTo>
                        <a:cubicBezTo>
                          <a:pt x="28" y="1"/>
                          <a:pt x="-35" y="-25"/>
                          <a:pt x="28" y="38"/>
                        </a:cubicBezTo>
                        <a:lnTo>
                          <a:pt x="28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4" name="Google Shape;1504;p21"/>
                  <p:cNvSpPr/>
                  <p:nvPr/>
                </p:nvSpPr>
                <p:spPr>
                  <a:xfrm>
                    <a:off x="19070470" y="-445494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5" name="Google Shape;1505;p21"/>
                <p:cNvGrpSpPr/>
                <p:nvPr/>
              </p:nvGrpSpPr>
              <p:grpSpPr>
                <a:xfrm>
                  <a:off x="19509620" y="-445494"/>
                  <a:ext cx="64064" cy="72005"/>
                  <a:chOff x="19509620" y="-445494"/>
                  <a:chExt cx="64064" cy="72005"/>
                </a:xfrm>
              </p:grpSpPr>
              <p:sp>
                <p:nvSpPr>
                  <p:cNvPr id="1506" name="Google Shape;1506;p21"/>
                  <p:cNvSpPr/>
                  <p:nvPr/>
                </p:nvSpPr>
                <p:spPr>
                  <a:xfrm>
                    <a:off x="19550997" y="-443800"/>
                    <a:ext cx="30" cy="38"/>
                  </a:xfrm>
                  <a:custGeom>
                    <a:rect b="b" l="l" r="r" t="t"/>
                    <a:pathLst>
                      <a:path extrusionOk="0" h="38" w="30">
                        <a:moveTo>
                          <a:pt x="31" y="38"/>
                        </a:moveTo>
                        <a:cubicBezTo>
                          <a:pt x="18" y="1"/>
                          <a:pt x="-32" y="-25"/>
                          <a:pt x="31" y="38"/>
                        </a:cubicBezTo>
                        <a:lnTo>
                          <a:pt x="31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7" name="Google Shape;1507;p21"/>
                  <p:cNvSpPr/>
                  <p:nvPr/>
                </p:nvSpPr>
                <p:spPr>
                  <a:xfrm>
                    <a:off x="19509620" y="-445494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2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8" name="Google Shape;1508;p21"/>
                <p:cNvGrpSpPr/>
                <p:nvPr/>
              </p:nvGrpSpPr>
              <p:grpSpPr>
                <a:xfrm>
                  <a:off x="19948745" y="-445516"/>
                  <a:ext cx="64084" cy="71994"/>
                  <a:chOff x="19948745" y="-445516"/>
                  <a:chExt cx="64084" cy="71994"/>
                </a:xfrm>
              </p:grpSpPr>
              <p:sp>
                <p:nvSpPr>
                  <p:cNvPr id="1509" name="Google Shape;1509;p21"/>
                  <p:cNvSpPr/>
                  <p:nvPr/>
                </p:nvSpPr>
                <p:spPr>
                  <a:xfrm>
                    <a:off x="19990150" y="-443800"/>
                    <a:ext cx="27" cy="38"/>
                  </a:xfrm>
                  <a:custGeom>
                    <a:rect b="b" l="l" r="r" t="t"/>
                    <a:pathLst>
                      <a:path extrusionOk="0" h="38" w="27">
                        <a:moveTo>
                          <a:pt x="28" y="38"/>
                        </a:moveTo>
                        <a:cubicBezTo>
                          <a:pt x="28" y="1"/>
                          <a:pt x="-35" y="-25"/>
                          <a:pt x="28" y="38"/>
                        </a:cubicBezTo>
                        <a:lnTo>
                          <a:pt x="28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0" name="Google Shape;1510;p21"/>
                  <p:cNvSpPr/>
                  <p:nvPr/>
                </p:nvSpPr>
                <p:spPr>
                  <a:xfrm>
                    <a:off x="19948745" y="-445516"/>
                    <a:ext cx="64084" cy="71994"/>
                  </a:xfrm>
                  <a:custGeom>
                    <a:rect b="b" l="l" r="r" t="t"/>
                    <a:pathLst>
                      <a:path extrusionOk="0" h="71994" w="64084">
                        <a:moveTo>
                          <a:pt x="63966" y="35476"/>
                        </a:moveTo>
                        <a:cubicBezTo>
                          <a:pt x="61179" y="2381"/>
                          <a:pt x="30862" y="-3075"/>
                          <a:pt x="44256" y="3346"/>
                        </a:cubicBezTo>
                        <a:cubicBezTo>
                          <a:pt x="34238" y="-1708"/>
                          <a:pt x="24484" y="-905"/>
                          <a:pt x="15709" y="4864"/>
                        </a:cubicBezTo>
                        <a:cubicBezTo>
                          <a:pt x="-18438" y="27751"/>
                          <a:pt x="9130" y="84096"/>
                          <a:pt x="40980" y="69662"/>
                        </a:cubicBezTo>
                        <a:cubicBezTo>
                          <a:pt x="68398" y="57058"/>
                          <a:pt x="63615" y="31011"/>
                          <a:pt x="63966" y="3547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11" name="Google Shape;1511;p21"/>
              <p:cNvGrpSpPr/>
              <p:nvPr/>
            </p:nvGrpSpPr>
            <p:grpSpPr>
              <a:xfrm>
                <a:off x="16435453" y="29641"/>
                <a:ext cx="3577381" cy="72039"/>
                <a:chOff x="16435453" y="29641"/>
                <a:chExt cx="3577381" cy="72039"/>
              </a:xfrm>
            </p:grpSpPr>
            <p:grpSp>
              <p:nvGrpSpPr>
                <p:cNvPr id="1512" name="Google Shape;1512;p21"/>
                <p:cNvGrpSpPr/>
                <p:nvPr/>
              </p:nvGrpSpPr>
              <p:grpSpPr>
                <a:xfrm>
                  <a:off x="16435453" y="29641"/>
                  <a:ext cx="64131" cy="72022"/>
                  <a:chOff x="16435453" y="29641"/>
                  <a:chExt cx="64131" cy="72022"/>
                </a:xfrm>
              </p:grpSpPr>
              <p:sp>
                <p:nvSpPr>
                  <p:cNvPr id="1513" name="Google Shape;1513;p21"/>
                  <p:cNvSpPr/>
                  <p:nvPr/>
                </p:nvSpPr>
                <p:spPr>
                  <a:xfrm>
                    <a:off x="16476903" y="31378"/>
                    <a:ext cx="36" cy="28"/>
                  </a:xfrm>
                  <a:custGeom>
                    <a:rect b="b" l="l" r="r" t="t"/>
                    <a:pathLst>
                      <a:path extrusionOk="0" h="28" w="36">
                        <a:moveTo>
                          <a:pt x="36" y="29"/>
                        </a:moveTo>
                        <a:cubicBezTo>
                          <a:pt x="24" y="4"/>
                          <a:pt x="-39" y="-21"/>
                          <a:pt x="36" y="29"/>
                        </a:cubicBezTo>
                        <a:lnTo>
                          <a:pt x="36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4" name="Google Shape;1514;p21"/>
                  <p:cNvSpPr/>
                  <p:nvPr/>
                </p:nvSpPr>
                <p:spPr>
                  <a:xfrm>
                    <a:off x="16435453" y="29641"/>
                    <a:ext cx="64131" cy="72022"/>
                  </a:xfrm>
                  <a:custGeom>
                    <a:rect b="b" l="l" r="r" t="t"/>
                    <a:pathLst>
                      <a:path extrusionOk="0" h="72022" w="64131">
                        <a:moveTo>
                          <a:pt x="64008" y="35488"/>
                        </a:moveTo>
                        <a:cubicBezTo>
                          <a:pt x="61221" y="2393"/>
                          <a:pt x="30904" y="-3062"/>
                          <a:pt x="44299" y="3359"/>
                        </a:cubicBezTo>
                        <a:cubicBezTo>
                          <a:pt x="34281" y="-1695"/>
                          <a:pt x="24501" y="-930"/>
                          <a:pt x="15751" y="4876"/>
                        </a:cubicBezTo>
                        <a:cubicBezTo>
                          <a:pt x="-18509" y="27613"/>
                          <a:pt x="9210" y="84184"/>
                          <a:pt x="41022" y="69674"/>
                        </a:cubicBezTo>
                        <a:cubicBezTo>
                          <a:pt x="68478" y="57146"/>
                          <a:pt x="63657" y="31036"/>
                          <a:pt x="64008" y="3548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5" name="Google Shape;1515;p21"/>
                <p:cNvGrpSpPr/>
                <p:nvPr/>
              </p:nvGrpSpPr>
              <p:grpSpPr>
                <a:xfrm>
                  <a:off x="16874681" y="29675"/>
                  <a:ext cx="64064" cy="72005"/>
                  <a:chOff x="16874681" y="29675"/>
                  <a:chExt cx="64064" cy="72005"/>
                </a:xfrm>
              </p:grpSpPr>
              <p:sp>
                <p:nvSpPr>
                  <p:cNvPr id="1516" name="Google Shape;1516;p21"/>
                  <p:cNvSpPr/>
                  <p:nvPr/>
                </p:nvSpPr>
                <p:spPr>
                  <a:xfrm>
                    <a:off x="16916059" y="31378"/>
                    <a:ext cx="30" cy="28"/>
                  </a:xfrm>
                  <a:custGeom>
                    <a:rect b="b" l="l" r="r" t="t"/>
                    <a:pathLst>
                      <a:path extrusionOk="0" h="28" w="30">
                        <a:moveTo>
                          <a:pt x="31" y="29"/>
                        </a:moveTo>
                        <a:cubicBezTo>
                          <a:pt x="18" y="4"/>
                          <a:pt x="-32" y="-21"/>
                          <a:pt x="31" y="29"/>
                        </a:cubicBezTo>
                        <a:lnTo>
                          <a:pt x="31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7" name="Google Shape;1517;p21"/>
                  <p:cNvSpPr/>
                  <p:nvPr/>
                </p:nvSpPr>
                <p:spPr>
                  <a:xfrm>
                    <a:off x="16874681" y="29675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1"/>
                        </a:cubicBezTo>
                        <a:cubicBezTo>
                          <a:pt x="68373" y="57125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8" name="Google Shape;1518;p21"/>
                <p:cNvGrpSpPr/>
                <p:nvPr/>
              </p:nvGrpSpPr>
              <p:grpSpPr>
                <a:xfrm>
                  <a:off x="17313845" y="29675"/>
                  <a:ext cx="64064" cy="72005"/>
                  <a:chOff x="17313845" y="29675"/>
                  <a:chExt cx="64064" cy="72005"/>
                </a:xfrm>
              </p:grpSpPr>
              <p:sp>
                <p:nvSpPr>
                  <p:cNvPr id="1519" name="Google Shape;1519;p21"/>
                  <p:cNvSpPr/>
                  <p:nvPr/>
                </p:nvSpPr>
                <p:spPr>
                  <a:xfrm>
                    <a:off x="17355216" y="31378"/>
                    <a:ext cx="36" cy="28"/>
                  </a:xfrm>
                  <a:custGeom>
                    <a:rect b="b" l="l" r="r" t="t"/>
                    <a:pathLst>
                      <a:path extrusionOk="0" h="28" w="36">
                        <a:moveTo>
                          <a:pt x="36" y="29"/>
                        </a:moveTo>
                        <a:cubicBezTo>
                          <a:pt x="24" y="4"/>
                          <a:pt x="-39" y="-21"/>
                          <a:pt x="36" y="29"/>
                        </a:cubicBezTo>
                        <a:lnTo>
                          <a:pt x="36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0" name="Google Shape;1520;p21"/>
                  <p:cNvSpPr/>
                  <p:nvPr/>
                </p:nvSpPr>
                <p:spPr>
                  <a:xfrm>
                    <a:off x="17313845" y="29675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1"/>
                        </a:cubicBezTo>
                        <a:cubicBezTo>
                          <a:pt x="68373" y="57125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1" name="Google Shape;1521;p21"/>
                <p:cNvGrpSpPr/>
                <p:nvPr/>
              </p:nvGrpSpPr>
              <p:grpSpPr>
                <a:xfrm>
                  <a:off x="17752995" y="29675"/>
                  <a:ext cx="64064" cy="72005"/>
                  <a:chOff x="17752995" y="29675"/>
                  <a:chExt cx="64064" cy="72005"/>
                </a:xfrm>
              </p:grpSpPr>
              <p:sp>
                <p:nvSpPr>
                  <p:cNvPr id="1522" name="Google Shape;1522;p21"/>
                  <p:cNvSpPr/>
                  <p:nvPr/>
                </p:nvSpPr>
                <p:spPr>
                  <a:xfrm>
                    <a:off x="17794370" y="31378"/>
                    <a:ext cx="30" cy="28"/>
                  </a:xfrm>
                  <a:custGeom>
                    <a:rect b="b" l="l" r="r" t="t"/>
                    <a:pathLst>
                      <a:path extrusionOk="0" h="28" w="30">
                        <a:moveTo>
                          <a:pt x="31" y="29"/>
                        </a:moveTo>
                        <a:cubicBezTo>
                          <a:pt x="18" y="4"/>
                          <a:pt x="-32" y="-21"/>
                          <a:pt x="31" y="29"/>
                        </a:cubicBezTo>
                        <a:lnTo>
                          <a:pt x="31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3" name="Google Shape;1523;p21"/>
                  <p:cNvSpPr/>
                  <p:nvPr/>
                </p:nvSpPr>
                <p:spPr>
                  <a:xfrm>
                    <a:off x="17752995" y="29675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2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1"/>
                        </a:cubicBezTo>
                        <a:cubicBezTo>
                          <a:pt x="68373" y="57125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4" name="Google Shape;1524;p21"/>
                <p:cNvGrpSpPr/>
                <p:nvPr/>
              </p:nvGrpSpPr>
              <p:grpSpPr>
                <a:xfrm>
                  <a:off x="18192158" y="29675"/>
                  <a:ext cx="64064" cy="72005"/>
                  <a:chOff x="18192158" y="29675"/>
                  <a:chExt cx="64064" cy="72005"/>
                </a:xfrm>
              </p:grpSpPr>
              <p:sp>
                <p:nvSpPr>
                  <p:cNvPr id="1525" name="Google Shape;1525;p21"/>
                  <p:cNvSpPr/>
                  <p:nvPr/>
                </p:nvSpPr>
                <p:spPr>
                  <a:xfrm>
                    <a:off x="18233525" y="31378"/>
                    <a:ext cx="27" cy="28"/>
                  </a:xfrm>
                  <a:custGeom>
                    <a:rect b="b" l="l" r="r" t="t"/>
                    <a:pathLst>
                      <a:path extrusionOk="0" h="28" w="27">
                        <a:moveTo>
                          <a:pt x="28" y="29"/>
                        </a:moveTo>
                        <a:cubicBezTo>
                          <a:pt x="28" y="4"/>
                          <a:pt x="-35" y="-21"/>
                          <a:pt x="28" y="29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6" name="Google Shape;1526;p21"/>
                  <p:cNvSpPr/>
                  <p:nvPr/>
                </p:nvSpPr>
                <p:spPr>
                  <a:xfrm>
                    <a:off x="18192158" y="29675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1"/>
                        </a:cubicBezTo>
                        <a:cubicBezTo>
                          <a:pt x="68373" y="57125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7" name="Google Shape;1527;p21"/>
                <p:cNvGrpSpPr/>
                <p:nvPr/>
              </p:nvGrpSpPr>
              <p:grpSpPr>
                <a:xfrm>
                  <a:off x="18631308" y="29675"/>
                  <a:ext cx="64064" cy="72005"/>
                  <a:chOff x="18631308" y="29675"/>
                  <a:chExt cx="64064" cy="72005"/>
                </a:xfrm>
              </p:grpSpPr>
              <p:sp>
                <p:nvSpPr>
                  <p:cNvPr id="1528" name="Google Shape;1528;p21"/>
                  <p:cNvSpPr/>
                  <p:nvPr/>
                </p:nvSpPr>
                <p:spPr>
                  <a:xfrm>
                    <a:off x="18672684" y="31378"/>
                    <a:ext cx="30" cy="28"/>
                  </a:xfrm>
                  <a:custGeom>
                    <a:rect b="b" l="l" r="r" t="t"/>
                    <a:pathLst>
                      <a:path extrusionOk="0" h="28" w="30">
                        <a:moveTo>
                          <a:pt x="31" y="29"/>
                        </a:moveTo>
                        <a:cubicBezTo>
                          <a:pt x="18" y="4"/>
                          <a:pt x="-32" y="-21"/>
                          <a:pt x="31" y="29"/>
                        </a:cubicBezTo>
                        <a:lnTo>
                          <a:pt x="31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9" name="Google Shape;1529;p21"/>
                  <p:cNvSpPr/>
                  <p:nvPr/>
                </p:nvSpPr>
                <p:spPr>
                  <a:xfrm>
                    <a:off x="18631308" y="29675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1"/>
                        </a:cubicBezTo>
                        <a:cubicBezTo>
                          <a:pt x="68373" y="57125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0" name="Google Shape;1530;p21"/>
                <p:cNvGrpSpPr/>
                <p:nvPr/>
              </p:nvGrpSpPr>
              <p:grpSpPr>
                <a:xfrm>
                  <a:off x="19070470" y="29675"/>
                  <a:ext cx="64064" cy="72005"/>
                  <a:chOff x="19070470" y="29675"/>
                  <a:chExt cx="64064" cy="72005"/>
                </a:xfrm>
              </p:grpSpPr>
              <p:sp>
                <p:nvSpPr>
                  <p:cNvPr id="1531" name="Google Shape;1531;p21"/>
                  <p:cNvSpPr/>
                  <p:nvPr/>
                </p:nvSpPr>
                <p:spPr>
                  <a:xfrm>
                    <a:off x="19111838" y="31378"/>
                    <a:ext cx="27" cy="28"/>
                  </a:xfrm>
                  <a:custGeom>
                    <a:rect b="b" l="l" r="r" t="t"/>
                    <a:pathLst>
                      <a:path extrusionOk="0" h="28" w="27">
                        <a:moveTo>
                          <a:pt x="28" y="29"/>
                        </a:moveTo>
                        <a:cubicBezTo>
                          <a:pt x="28" y="4"/>
                          <a:pt x="-35" y="-21"/>
                          <a:pt x="28" y="29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2" name="Google Shape;1532;p21"/>
                  <p:cNvSpPr/>
                  <p:nvPr/>
                </p:nvSpPr>
                <p:spPr>
                  <a:xfrm>
                    <a:off x="19070470" y="29675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1"/>
                        </a:cubicBezTo>
                        <a:cubicBezTo>
                          <a:pt x="68373" y="57125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3" name="Google Shape;1533;p21"/>
                <p:cNvGrpSpPr/>
                <p:nvPr/>
              </p:nvGrpSpPr>
              <p:grpSpPr>
                <a:xfrm>
                  <a:off x="19509620" y="29675"/>
                  <a:ext cx="64064" cy="72005"/>
                  <a:chOff x="19509620" y="29675"/>
                  <a:chExt cx="64064" cy="72005"/>
                </a:xfrm>
              </p:grpSpPr>
              <p:sp>
                <p:nvSpPr>
                  <p:cNvPr id="1534" name="Google Shape;1534;p21"/>
                  <p:cNvSpPr/>
                  <p:nvPr/>
                </p:nvSpPr>
                <p:spPr>
                  <a:xfrm>
                    <a:off x="19550997" y="31378"/>
                    <a:ext cx="30" cy="28"/>
                  </a:xfrm>
                  <a:custGeom>
                    <a:rect b="b" l="l" r="r" t="t"/>
                    <a:pathLst>
                      <a:path extrusionOk="0" h="28" w="30">
                        <a:moveTo>
                          <a:pt x="31" y="29"/>
                        </a:moveTo>
                        <a:cubicBezTo>
                          <a:pt x="18" y="4"/>
                          <a:pt x="-32" y="-21"/>
                          <a:pt x="31" y="29"/>
                        </a:cubicBezTo>
                        <a:lnTo>
                          <a:pt x="31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5" name="Google Shape;1535;p21"/>
                  <p:cNvSpPr/>
                  <p:nvPr/>
                </p:nvSpPr>
                <p:spPr>
                  <a:xfrm>
                    <a:off x="19509620" y="29675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2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1"/>
                        </a:cubicBezTo>
                        <a:cubicBezTo>
                          <a:pt x="68373" y="57125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6" name="Google Shape;1536;p21"/>
                <p:cNvGrpSpPr/>
                <p:nvPr/>
              </p:nvGrpSpPr>
              <p:grpSpPr>
                <a:xfrm>
                  <a:off x="19948705" y="29641"/>
                  <a:ext cx="64129" cy="72022"/>
                  <a:chOff x="19948705" y="29641"/>
                  <a:chExt cx="64129" cy="72022"/>
                </a:xfrm>
              </p:grpSpPr>
              <p:sp>
                <p:nvSpPr>
                  <p:cNvPr id="1537" name="Google Shape;1537;p21"/>
                  <p:cNvSpPr/>
                  <p:nvPr/>
                </p:nvSpPr>
                <p:spPr>
                  <a:xfrm>
                    <a:off x="19990150" y="31378"/>
                    <a:ext cx="27" cy="28"/>
                  </a:xfrm>
                  <a:custGeom>
                    <a:rect b="b" l="l" r="r" t="t"/>
                    <a:pathLst>
                      <a:path extrusionOk="0" h="28" w="27">
                        <a:moveTo>
                          <a:pt x="28" y="29"/>
                        </a:moveTo>
                        <a:cubicBezTo>
                          <a:pt x="28" y="4"/>
                          <a:pt x="-35" y="-21"/>
                          <a:pt x="28" y="29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8" name="Google Shape;1538;p21"/>
                  <p:cNvSpPr/>
                  <p:nvPr/>
                </p:nvSpPr>
                <p:spPr>
                  <a:xfrm>
                    <a:off x="19948705" y="29641"/>
                    <a:ext cx="64129" cy="72022"/>
                  </a:xfrm>
                  <a:custGeom>
                    <a:rect b="b" l="l" r="r" t="t"/>
                    <a:pathLst>
                      <a:path extrusionOk="0" h="72022" w="64129">
                        <a:moveTo>
                          <a:pt x="64008" y="35488"/>
                        </a:moveTo>
                        <a:cubicBezTo>
                          <a:pt x="61221" y="2393"/>
                          <a:pt x="30904" y="-3062"/>
                          <a:pt x="44299" y="3359"/>
                        </a:cubicBezTo>
                        <a:cubicBezTo>
                          <a:pt x="34280" y="-1695"/>
                          <a:pt x="24501" y="-930"/>
                          <a:pt x="15751" y="4876"/>
                        </a:cubicBezTo>
                        <a:cubicBezTo>
                          <a:pt x="-18509" y="27613"/>
                          <a:pt x="9210" y="84184"/>
                          <a:pt x="41022" y="69674"/>
                        </a:cubicBezTo>
                        <a:cubicBezTo>
                          <a:pt x="68465" y="57146"/>
                          <a:pt x="63657" y="31036"/>
                          <a:pt x="64008" y="3548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9" name="Google Shape;1539;p21"/>
              <p:cNvGrpSpPr/>
              <p:nvPr/>
            </p:nvGrpSpPr>
            <p:grpSpPr>
              <a:xfrm>
                <a:off x="16435453" y="504811"/>
                <a:ext cx="3577381" cy="72039"/>
                <a:chOff x="16435453" y="504811"/>
                <a:chExt cx="3577381" cy="72039"/>
              </a:xfrm>
            </p:grpSpPr>
            <p:grpSp>
              <p:nvGrpSpPr>
                <p:cNvPr id="1540" name="Google Shape;1540;p21"/>
                <p:cNvGrpSpPr/>
                <p:nvPr/>
              </p:nvGrpSpPr>
              <p:grpSpPr>
                <a:xfrm>
                  <a:off x="16435453" y="504811"/>
                  <a:ext cx="64131" cy="72022"/>
                  <a:chOff x="16435453" y="504811"/>
                  <a:chExt cx="64131" cy="72022"/>
                </a:xfrm>
              </p:grpSpPr>
              <p:sp>
                <p:nvSpPr>
                  <p:cNvPr id="1541" name="Google Shape;1541;p21"/>
                  <p:cNvSpPr/>
                  <p:nvPr/>
                </p:nvSpPr>
                <p:spPr>
                  <a:xfrm>
                    <a:off x="16476903" y="506548"/>
                    <a:ext cx="36" cy="28"/>
                  </a:xfrm>
                  <a:custGeom>
                    <a:rect b="b" l="l" r="r" t="t"/>
                    <a:pathLst>
                      <a:path extrusionOk="0" h="28" w="36">
                        <a:moveTo>
                          <a:pt x="36" y="29"/>
                        </a:moveTo>
                        <a:cubicBezTo>
                          <a:pt x="24" y="4"/>
                          <a:pt x="-39" y="-21"/>
                          <a:pt x="36" y="29"/>
                        </a:cubicBezTo>
                        <a:lnTo>
                          <a:pt x="36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2" name="Google Shape;1542;p21"/>
                  <p:cNvSpPr/>
                  <p:nvPr/>
                </p:nvSpPr>
                <p:spPr>
                  <a:xfrm>
                    <a:off x="16435453" y="504811"/>
                    <a:ext cx="64131" cy="72022"/>
                  </a:xfrm>
                  <a:custGeom>
                    <a:rect b="b" l="l" r="r" t="t"/>
                    <a:pathLst>
                      <a:path extrusionOk="0" h="72022" w="64131">
                        <a:moveTo>
                          <a:pt x="64008" y="35488"/>
                        </a:moveTo>
                        <a:cubicBezTo>
                          <a:pt x="61221" y="2393"/>
                          <a:pt x="30904" y="-3062"/>
                          <a:pt x="44299" y="3359"/>
                        </a:cubicBezTo>
                        <a:cubicBezTo>
                          <a:pt x="34281" y="-1695"/>
                          <a:pt x="24501" y="-930"/>
                          <a:pt x="15751" y="4876"/>
                        </a:cubicBezTo>
                        <a:cubicBezTo>
                          <a:pt x="-18509" y="27613"/>
                          <a:pt x="9210" y="84184"/>
                          <a:pt x="41022" y="69674"/>
                        </a:cubicBezTo>
                        <a:cubicBezTo>
                          <a:pt x="68478" y="57146"/>
                          <a:pt x="63657" y="31036"/>
                          <a:pt x="64008" y="3548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3" name="Google Shape;1543;p21"/>
                <p:cNvGrpSpPr/>
                <p:nvPr/>
              </p:nvGrpSpPr>
              <p:grpSpPr>
                <a:xfrm>
                  <a:off x="16874681" y="504845"/>
                  <a:ext cx="64064" cy="72005"/>
                  <a:chOff x="16874681" y="504845"/>
                  <a:chExt cx="64064" cy="72005"/>
                </a:xfrm>
              </p:grpSpPr>
              <p:sp>
                <p:nvSpPr>
                  <p:cNvPr id="1544" name="Google Shape;1544;p21"/>
                  <p:cNvSpPr/>
                  <p:nvPr/>
                </p:nvSpPr>
                <p:spPr>
                  <a:xfrm>
                    <a:off x="16916059" y="506548"/>
                    <a:ext cx="30" cy="28"/>
                  </a:xfrm>
                  <a:custGeom>
                    <a:rect b="b" l="l" r="r" t="t"/>
                    <a:pathLst>
                      <a:path extrusionOk="0" h="28" w="30">
                        <a:moveTo>
                          <a:pt x="31" y="29"/>
                        </a:moveTo>
                        <a:cubicBezTo>
                          <a:pt x="18" y="4"/>
                          <a:pt x="-32" y="-21"/>
                          <a:pt x="31" y="29"/>
                        </a:cubicBezTo>
                        <a:lnTo>
                          <a:pt x="31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5" name="Google Shape;1545;p21"/>
                  <p:cNvSpPr/>
                  <p:nvPr/>
                </p:nvSpPr>
                <p:spPr>
                  <a:xfrm>
                    <a:off x="16874681" y="504845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1"/>
                        </a:cubicBezTo>
                        <a:cubicBezTo>
                          <a:pt x="68373" y="57125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6" name="Google Shape;1546;p21"/>
                <p:cNvGrpSpPr/>
                <p:nvPr/>
              </p:nvGrpSpPr>
              <p:grpSpPr>
                <a:xfrm>
                  <a:off x="17313845" y="504845"/>
                  <a:ext cx="64064" cy="72005"/>
                  <a:chOff x="17313845" y="504845"/>
                  <a:chExt cx="64064" cy="72005"/>
                </a:xfrm>
              </p:grpSpPr>
              <p:sp>
                <p:nvSpPr>
                  <p:cNvPr id="1547" name="Google Shape;1547;p21"/>
                  <p:cNvSpPr/>
                  <p:nvPr/>
                </p:nvSpPr>
                <p:spPr>
                  <a:xfrm>
                    <a:off x="17355216" y="506548"/>
                    <a:ext cx="36" cy="28"/>
                  </a:xfrm>
                  <a:custGeom>
                    <a:rect b="b" l="l" r="r" t="t"/>
                    <a:pathLst>
                      <a:path extrusionOk="0" h="28" w="36">
                        <a:moveTo>
                          <a:pt x="36" y="29"/>
                        </a:moveTo>
                        <a:cubicBezTo>
                          <a:pt x="24" y="4"/>
                          <a:pt x="-39" y="-21"/>
                          <a:pt x="36" y="29"/>
                        </a:cubicBezTo>
                        <a:lnTo>
                          <a:pt x="36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8" name="Google Shape;1548;p21"/>
                  <p:cNvSpPr/>
                  <p:nvPr/>
                </p:nvSpPr>
                <p:spPr>
                  <a:xfrm>
                    <a:off x="17313845" y="504845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1"/>
                        </a:cubicBezTo>
                        <a:cubicBezTo>
                          <a:pt x="68373" y="57125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9" name="Google Shape;1549;p21"/>
                <p:cNvGrpSpPr/>
                <p:nvPr/>
              </p:nvGrpSpPr>
              <p:grpSpPr>
                <a:xfrm>
                  <a:off x="17752995" y="504845"/>
                  <a:ext cx="64064" cy="72005"/>
                  <a:chOff x="17752995" y="504845"/>
                  <a:chExt cx="64064" cy="72005"/>
                </a:xfrm>
              </p:grpSpPr>
              <p:sp>
                <p:nvSpPr>
                  <p:cNvPr id="1550" name="Google Shape;1550;p21"/>
                  <p:cNvSpPr/>
                  <p:nvPr/>
                </p:nvSpPr>
                <p:spPr>
                  <a:xfrm>
                    <a:off x="17794370" y="506548"/>
                    <a:ext cx="30" cy="28"/>
                  </a:xfrm>
                  <a:custGeom>
                    <a:rect b="b" l="l" r="r" t="t"/>
                    <a:pathLst>
                      <a:path extrusionOk="0" h="28" w="30">
                        <a:moveTo>
                          <a:pt x="31" y="29"/>
                        </a:moveTo>
                        <a:cubicBezTo>
                          <a:pt x="18" y="4"/>
                          <a:pt x="-32" y="-21"/>
                          <a:pt x="31" y="29"/>
                        </a:cubicBezTo>
                        <a:lnTo>
                          <a:pt x="31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1" name="Google Shape;1551;p21"/>
                  <p:cNvSpPr/>
                  <p:nvPr/>
                </p:nvSpPr>
                <p:spPr>
                  <a:xfrm>
                    <a:off x="17752995" y="504845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2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1"/>
                        </a:cubicBezTo>
                        <a:cubicBezTo>
                          <a:pt x="68373" y="57125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2" name="Google Shape;1552;p21"/>
                <p:cNvGrpSpPr/>
                <p:nvPr/>
              </p:nvGrpSpPr>
              <p:grpSpPr>
                <a:xfrm>
                  <a:off x="18192158" y="504845"/>
                  <a:ext cx="64064" cy="72005"/>
                  <a:chOff x="18192158" y="504845"/>
                  <a:chExt cx="64064" cy="72005"/>
                </a:xfrm>
              </p:grpSpPr>
              <p:sp>
                <p:nvSpPr>
                  <p:cNvPr id="1553" name="Google Shape;1553;p21"/>
                  <p:cNvSpPr/>
                  <p:nvPr/>
                </p:nvSpPr>
                <p:spPr>
                  <a:xfrm>
                    <a:off x="18233525" y="506548"/>
                    <a:ext cx="27" cy="28"/>
                  </a:xfrm>
                  <a:custGeom>
                    <a:rect b="b" l="l" r="r" t="t"/>
                    <a:pathLst>
                      <a:path extrusionOk="0" h="28" w="27">
                        <a:moveTo>
                          <a:pt x="28" y="29"/>
                        </a:moveTo>
                        <a:cubicBezTo>
                          <a:pt x="28" y="4"/>
                          <a:pt x="-35" y="-21"/>
                          <a:pt x="28" y="29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4" name="Google Shape;1554;p21"/>
                  <p:cNvSpPr/>
                  <p:nvPr/>
                </p:nvSpPr>
                <p:spPr>
                  <a:xfrm>
                    <a:off x="18192158" y="504845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1"/>
                        </a:cubicBezTo>
                        <a:cubicBezTo>
                          <a:pt x="68373" y="57125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5" name="Google Shape;1555;p21"/>
                <p:cNvGrpSpPr/>
                <p:nvPr/>
              </p:nvGrpSpPr>
              <p:grpSpPr>
                <a:xfrm>
                  <a:off x="18631308" y="504845"/>
                  <a:ext cx="64064" cy="72005"/>
                  <a:chOff x="18631308" y="504845"/>
                  <a:chExt cx="64064" cy="72005"/>
                </a:xfrm>
              </p:grpSpPr>
              <p:sp>
                <p:nvSpPr>
                  <p:cNvPr id="1556" name="Google Shape;1556;p21"/>
                  <p:cNvSpPr/>
                  <p:nvPr/>
                </p:nvSpPr>
                <p:spPr>
                  <a:xfrm>
                    <a:off x="18672684" y="506548"/>
                    <a:ext cx="30" cy="28"/>
                  </a:xfrm>
                  <a:custGeom>
                    <a:rect b="b" l="l" r="r" t="t"/>
                    <a:pathLst>
                      <a:path extrusionOk="0" h="28" w="30">
                        <a:moveTo>
                          <a:pt x="31" y="29"/>
                        </a:moveTo>
                        <a:cubicBezTo>
                          <a:pt x="18" y="4"/>
                          <a:pt x="-32" y="-21"/>
                          <a:pt x="31" y="29"/>
                        </a:cubicBezTo>
                        <a:lnTo>
                          <a:pt x="31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7" name="Google Shape;1557;p21"/>
                  <p:cNvSpPr/>
                  <p:nvPr/>
                </p:nvSpPr>
                <p:spPr>
                  <a:xfrm>
                    <a:off x="18631308" y="504845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1"/>
                        </a:cubicBezTo>
                        <a:cubicBezTo>
                          <a:pt x="68373" y="57125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8" name="Google Shape;1558;p21"/>
                <p:cNvGrpSpPr/>
                <p:nvPr/>
              </p:nvGrpSpPr>
              <p:grpSpPr>
                <a:xfrm>
                  <a:off x="19070470" y="504845"/>
                  <a:ext cx="64064" cy="72005"/>
                  <a:chOff x="19070470" y="504845"/>
                  <a:chExt cx="64064" cy="72005"/>
                </a:xfrm>
              </p:grpSpPr>
              <p:sp>
                <p:nvSpPr>
                  <p:cNvPr id="1559" name="Google Shape;1559;p21"/>
                  <p:cNvSpPr/>
                  <p:nvPr/>
                </p:nvSpPr>
                <p:spPr>
                  <a:xfrm>
                    <a:off x="19111838" y="506548"/>
                    <a:ext cx="27" cy="28"/>
                  </a:xfrm>
                  <a:custGeom>
                    <a:rect b="b" l="l" r="r" t="t"/>
                    <a:pathLst>
                      <a:path extrusionOk="0" h="28" w="27">
                        <a:moveTo>
                          <a:pt x="28" y="29"/>
                        </a:moveTo>
                        <a:cubicBezTo>
                          <a:pt x="28" y="4"/>
                          <a:pt x="-35" y="-21"/>
                          <a:pt x="28" y="29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0" name="Google Shape;1560;p21"/>
                  <p:cNvSpPr/>
                  <p:nvPr/>
                </p:nvSpPr>
                <p:spPr>
                  <a:xfrm>
                    <a:off x="19070470" y="504845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1"/>
                        </a:cubicBezTo>
                        <a:cubicBezTo>
                          <a:pt x="68373" y="57125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1" name="Google Shape;1561;p21"/>
                <p:cNvGrpSpPr/>
                <p:nvPr/>
              </p:nvGrpSpPr>
              <p:grpSpPr>
                <a:xfrm>
                  <a:off x="19509620" y="504845"/>
                  <a:ext cx="64064" cy="72005"/>
                  <a:chOff x="19509620" y="504845"/>
                  <a:chExt cx="64064" cy="72005"/>
                </a:xfrm>
              </p:grpSpPr>
              <p:sp>
                <p:nvSpPr>
                  <p:cNvPr id="1562" name="Google Shape;1562;p21"/>
                  <p:cNvSpPr/>
                  <p:nvPr/>
                </p:nvSpPr>
                <p:spPr>
                  <a:xfrm>
                    <a:off x="19550997" y="506548"/>
                    <a:ext cx="30" cy="28"/>
                  </a:xfrm>
                  <a:custGeom>
                    <a:rect b="b" l="l" r="r" t="t"/>
                    <a:pathLst>
                      <a:path extrusionOk="0" h="28" w="30">
                        <a:moveTo>
                          <a:pt x="31" y="29"/>
                        </a:moveTo>
                        <a:cubicBezTo>
                          <a:pt x="18" y="4"/>
                          <a:pt x="-32" y="-21"/>
                          <a:pt x="31" y="29"/>
                        </a:cubicBezTo>
                        <a:lnTo>
                          <a:pt x="31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3" name="Google Shape;1563;p21"/>
                  <p:cNvSpPr/>
                  <p:nvPr/>
                </p:nvSpPr>
                <p:spPr>
                  <a:xfrm>
                    <a:off x="19509620" y="504845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2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1"/>
                        </a:cubicBezTo>
                        <a:cubicBezTo>
                          <a:pt x="68373" y="57125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4" name="Google Shape;1564;p21"/>
                <p:cNvGrpSpPr/>
                <p:nvPr/>
              </p:nvGrpSpPr>
              <p:grpSpPr>
                <a:xfrm>
                  <a:off x="19948705" y="504811"/>
                  <a:ext cx="64129" cy="72022"/>
                  <a:chOff x="19948705" y="504811"/>
                  <a:chExt cx="64129" cy="72022"/>
                </a:xfrm>
              </p:grpSpPr>
              <p:sp>
                <p:nvSpPr>
                  <p:cNvPr id="1565" name="Google Shape;1565;p21"/>
                  <p:cNvSpPr/>
                  <p:nvPr/>
                </p:nvSpPr>
                <p:spPr>
                  <a:xfrm>
                    <a:off x="19990150" y="506548"/>
                    <a:ext cx="27" cy="28"/>
                  </a:xfrm>
                  <a:custGeom>
                    <a:rect b="b" l="l" r="r" t="t"/>
                    <a:pathLst>
                      <a:path extrusionOk="0" h="28" w="27">
                        <a:moveTo>
                          <a:pt x="28" y="29"/>
                        </a:moveTo>
                        <a:cubicBezTo>
                          <a:pt x="28" y="4"/>
                          <a:pt x="-35" y="-21"/>
                          <a:pt x="28" y="29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6" name="Google Shape;1566;p21"/>
                  <p:cNvSpPr/>
                  <p:nvPr/>
                </p:nvSpPr>
                <p:spPr>
                  <a:xfrm>
                    <a:off x="19948705" y="504811"/>
                    <a:ext cx="64129" cy="72022"/>
                  </a:xfrm>
                  <a:custGeom>
                    <a:rect b="b" l="l" r="r" t="t"/>
                    <a:pathLst>
                      <a:path extrusionOk="0" h="72022" w="64129">
                        <a:moveTo>
                          <a:pt x="64008" y="35488"/>
                        </a:moveTo>
                        <a:cubicBezTo>
                          <a:pt x="61221" y="2393"/>
                          <a:pt x="30904" y="-3062"/>
                          <a:pt x="44299" y="3359"/>
                        </a:cubicBezTo>
                        <a:cubicBezTo>
                          <a:pt x="34280" y="-1695"/>
                          <a:pt x="24501" y="-930"/>
                          <a:pt x="15751" y="4876"/>
                        </a:cubicBezTo>
                        <a:cubicBezTo>
                          <a:pt x="-18509" y="27613"/>
                          <a:pt x="9210" y="84184"/>
                          <a:pt x="41022" y="69674"/>
                        </a:cubicBezTo>
                        <a:cubicBezTo>
                          <a:pt x="68465" y="57146"/>
                          <a:pt x="63657" y="31036"/>
                          <a:pt x="64008" y="3548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67" name="Google Shape;1567;p21"/>
              <p:cNvGrpSpPr/>
              <p:nvPr/>
            </p:nvGrpSpPr>
            <p:grpSpPr>
              <a:xfrm>
                <a:off x="16435453" y="979994"/>
                <a:ext cx="3577381" cy="72039"/>
                <a:chOff x="16435453" y="979994"/>
                <a:chExt cx="3577381" cy="72039"/>
              </a:xfrm>
            </p:grpSpPr>
            <p:grpSp>
              <p:nvGrpSpPr>
                <p:cNvPr id="1568" name="Google Shape;1568;p21"/>
                <p:cNvGrpSpPr/>
                <p:nvPr/>
              </p:nvGrpSpPr>
              <p:grpSpPr>
                <a:xfrm>
                  <a:off x="16435453" y="979994"/>
                  <a:ext cx="64131" cy="72022"/>
                  <a:chOff x="16435453" y="979994"/>
                  <a:chExt cx="64131" cy="72022"/>
                </a:xfrm>
              </p:grpSpPr>
              <p:sp>
                <p:nvSpPr>
                  <p:cNvPr id="1569" name="Google Shape;1569;p21"/>
                  <p:cNvSpPr/>
                  <p:nvPr/>
                </p:nvSpPr>
                <p:spPr>
                  <a:xfrm>
                    <a:off x="16476903" y="981722"/>
                    <a:ext cx="36" cy="38"/>
                  </a:xfrm>
                  <a:custGeom>
                    <a:rect b="b" l="l" r="r" t="t"/>
                    <a:pathLst>
                      <a:path extrusionOk="0" h="38" w="36">
                        <a:moveTo>
                          <a:pt x="36" y="38"/>
                        </a:moveTo>
                        <a:cubicBezTo>
                          <a:pt x="24" y="1"/>
                          <a:pt x="-39" y="-25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0" name="Google Shape;1570;p21"/>
                  <p:cNvSpPr/>
                  <p:nvPr/>
                </p:nvSpPr>
                <p:spPr>
                  <a:xfrm>
                    <a:off x="16435453" y="979994"/>
                    <a:ext cx="64131" cy="72022"/>
                  </a:xfrm>
                  <a:custGeom>
                    <a:rect b="b" l="l" r="r" t="t"/>
                    <a:pathLst>
                      <a:path extrusionOk="0" h="72022" w="64131">
                        <a:moveTo>
                          <a:pt x="64008" y="35488"/>
                        </a:moveTo>
                        <a:cubicBezTo>
                          <a:pt x="61221" y="2393"/>
                          <a:pt x="30904" y="-3062"/>
                          <a:pt x="44299" y="3359"/>
                        </a:cubicBezTo>
                        <a:cubicBezTo>
                          <a:pt x="34281" y="-1695"/>
                          <a:pt x="24501" y="-930"/>
                          <a:pt x="15751" y="4876"/>
                        </a:cubicBezTo>
                        <a:cubicBezTo>
                          <a:pt x="-18509" y="27613"/>
                          <a:pt x="9210" y="84184"/>
                          <a:pt x="41022" y="69674"/>
                        </a:cubicBezTo>
                        <a:cubicBezTo>
                          <a:pt x="68478" y="57134"/>
                          <a:pt x="63657" y="31024"/>
                          <a:pt x="64008" y="3548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1" name="Google Shape;1571;p21"/>
                <p:cNvGrpSpPr/>
                <p:nvPr/>
              </p:nvGrpSpPr>
              <p:grpSpPr>
                <a:xfrm>
                  <a:off x="16874681" y="980028"/>
                  <a:ext cx="64064" cy="72005"/>
                  <a:chOff x="16874681" y="980028"/>
                  <a:chExt cx="64064" cy="72005"/>
                </a:xfrm>
              </p:grpSpPr>
              <p:sp>
                <p:nvSpPr>
                  <p:cNvPr id="1572" name="Google Shape;1572;p21"/>
                  <p:cNvSpPr/>
                  <p:nvPr/>
                </p:nvSpPr>
                <p:spPr>
                  <a:xfrm>
                    <a:off x="16916059" y="981722"/>
                    <a:ext cx="30" cy="38"/>
                  </a:xfrm>
                  <a:custGeom>
                    <a:rect b="b" l="l" r="r" t="t"/>
                    <a:pathLst>
                      <a:path extrusionOk="0" h="38" w="30">
                        <a:moveTo>
                          <a:pt x="31" y="38"/>
                        </a:moveTo>
                        <a:cubicBezTo>
                          <a:pt x="18" y="1"/>
                          <a:pt x="-32" y="-25"/>
                          <a:pt x="31" y="38"/>
                        </a:cubicBezTo>
                        <a:lnTo>
                          <a:pt x="31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3" name="Google Shape;1573;p21"/>
                  <p:cNvSpPr/>
                  <p:nvPr/>
                </p:nvSpPr>
                <p:spPr>
                  <a:xfrm>
                    <a:off x="16874681" y="980028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67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4" name="Google Shape;1574;p21"/>
                <p:cNvGrpSpPr/>
                <p:nvPr/>
              </p:nvGrpSpPr>
              <p:grpSpPr>
                <a:xfrm>
                  <a:off x="17313845" y="980028"/>
                  <a:ext cx="64064" cy="72005"/>
                  <a:chOff x="17313845" y="980028"/>
                  <a:chExt cx="64064" cy="72005"/>
                </a:xfrm>
              </p:grpSpPr>
              <p:sp>
                <p:nvSpPr>
                  <p:cNvPr id="1575" name="Google Shape;1575;p21"/>
                  <p:cNvSpPr/>
                  <p:nvPr/>
                </p:nvSpPr>
                <p:spPr>
                  <a:xfrm>
                    <a:off x="17355216" y="981722"/>
                    <a:ext cx="36" cy="38"/>
                  </a:xfrm>
                  <a:custGeom>
                    <a:rect b="b" l="l" r="r" t="t"/>
                    <a:pathLst>
                      <a:path extrusionOk="0" h="38" w="36">
                        <a:moveTo>
                          <a:pt x="36" y="38"/>
                        </a:moveTo>
                        <a:cubicBezTo>
                          <a:pt x="24" y="1"/>
                          <a:pt x="-39" y="-25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6" name="Google Shape;1576;p21"/>
                  <p:cNvSpPr/>
                  <p:nvPr/>
                </p:nvSpPr>
                <p:spPr>
                  <a:xfrm>
                    <a:off x="17313845" y="980028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67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7" name="Google Shape;1577;p21"/>
                <p:cNvGrpSpPr/>
                <p:nvPr/>
              </p:nvGrpSpPr>
              <p:grpSpPr>
                <a:xfrm>
                  <a:off x="17752995" y="980028"/>
                  <a:ext cx="64064" cy="72005"/>
                  <a:chOff x="17752995" y="980028"/>
                  <a:chExt cx="64064" cy="72005"/>
                </a:xfrm>
              </p:grpSpPr>
              <p:sp>
                <p:nvSpPr>
                  <p:cNvPr id="1578" name="Google Shape;1578;p21"/>
                  <p:cNvSpPr/>
                  <p:nvPr/>
                </p:nvSpPr>
                <p:spPr>
                  <a:xfrm>
                    <a:off x="17794370" y="981722"/>
                    <a:ext cx="30" cy="38"/>
                  </a:xfrm>
                  <a:custGeom>
                    <a:rect b="b" l="l" r="r" t="t"/>
                    <a:pathLst>
                      <a:path extrusionOk="0" h="38" w="30">
                        <a:moveTo>
                          <a:pt x="31" y="38"/>
                        </a:moveTo>
                        <a:cubicBezTo>
                          <a:pt x="18" y="1"/>
                          <a:pt x="-32" y="-25"/>
                          <a:pt x="31" y="38"/>
                        </a:cubicBezTo>
                        <a:lnTo>
                          <a:pt x="31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9" name="Google Shape;1579;p21"/>
                  <p:cNvSpPr/>
                  <p:nvPr/>
                </p:nvSpPr>
                <p:spPr>
                  <a:xfrm>
                    <a:off x="17752995" y="980028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2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67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0" name="Google Shape;1580;p21"/>
                <p:cNvGrpSpPr/>
                <p:nvPr/>
              </p:nvGrpSpPr>
              <p:grpSpPr>
                <a:xfrm>
                  <a:off x="18192158" y="980028"/>
                  <a:ext cx="64064" cy="72005"/>
                  <a:chOff x="18192158" y="980028"/>
                  <a:chExt cx="64064" cy="72005"/>
                </a:xfrm>
              </p:grpSpPr>
              <p:sp>
                <p:nvSpPr>
                  <p:cNvPr id="1581" name="Google Shape;1581;p21"/>
                  <p:cNvSpPr/>
                  <p:nvPr/>
                </p:nvSpPr>
                <p:spPr>
                  <a:xfrm>
                    <a:off x="18233525" y="981722"/>
                    <a:ext cx="27" cy="38"/>
                  </a:xfrm>
                  <a:custGeom>
                    <a:rect b="b" l="l" r="r" t="t"/>
                    <a:pathLst>
                      <a:path extrusionOk="0" h="38" w="27">
                        <a:moveTo>
                          <a:pt x="28" y="38"/>
                        </a:moveTo>
                        <a:cubicBezTo>
                          <a:pt x="28" y="1"/>
                          <a:pt x="-35" y="-25"/>
                          <a:pt x="28" y="38"/>
                        </a:cubicBezTo>
                        <a:lnTo>
                          <a:pt x="28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2" name="Google Shape;1582;p21"/>
                  <p:cNvSpPr/>
                  <p:nvPr/>
                </p:nvSpPr>
                <p:spPr>
                  <a:xfrm>
                    <a:off x="18192158" y="980028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67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3" name="Google Shape;1583;p21"/>
                <p:cNvGrpSpPr/>
                <p:nvPr/>
              </p:nvGrpSpPr>
              <p:grpSpPr>
                <a:xfrm>
                  <a:off x="18631308" y="980028"/>
                  <a:ext cx="64064" cy="72005"/>
                  <a:chOff x="18631308" y="980028"/>
                  <a:chExt cx="64064" cy="72005"/>
                </a:xfrm>
              </p:grpSpPr>
              <p:sp>
                <p:nvSpPr>
                  <p:cNvPr id="1584" name="Google Shape;1584;p21"/>
                  <p:cNvSpPr/>
                  <p:nvPr/>
                </p:nvSpPr>
                <p:spPr>
                  <a:xfrm>
                    <a:off x="18672684" y="981722"/>
                    <a:ext cx="30" cy="38"/>
                  </a:xfrm>
                  <a:custGeom>
                    <a:rect b="b" l="l" r="r" t="t"/>
                    <a:pathLst>
                      <a:path extrusionOk="0" h="38" w="30">
                        <a:moveTo>
                          <a:pt x="31" y="38"/>
                        </a:moveTo>
                        <a:cubicBezTo>
                          <a:pt x="18" y="1"/>
                          <a:pt x="-32" y="-25"/>
                          <a:pt x="31" y="38"/>
                        </a:cubicBezTo>
                        <a:lnTo>
                          <a:pt x="31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5" name="Google Shape;1585;p21"/>
                  <p:cNvSpPr/>
                  <p:nvPr/>
                </p:nvSpPr>
                <p:spPr>
                  <a:xfrm>
                    <a:off x="18631308" y="980028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67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6" name="Google Shape;1586;p21"/>
                <p:cNvGrpSpPr/>
                <p:nvPr/>
              </p:nvGrpSpPr>
              <p:grpSpPr>
                <a:xfrm>
                  <a:off x="19070470" y="980028"/>
                  <a:ext cx="64064" cy="72005"/>
                  <a:chOff x="19070470" y="980028"/>
                  <a:chExt cx="64064" cy="72005"/>
                </a:xfrm>
              </p:grpSpPr>
              <p:sp>
                <p:nvSpPr>
                  <p:cNvPr id="1587" name="Google Shape;1587;p21"/>
                  <p:cNvSpPr/>
                  <p:nvPr/>
                </p:nvSpPr>
                <p:spPr>
                  <a:xfrm>
                    <a:off x="19111838" y="981722"/>
                    <a:ext cx="27" cy="38"/>
                  </a:xfrm>
                  <a:custGeom>
                    <a:rect b="b" l="l" r="r" t="t"/>
                    <a:pathLst>
                      <a:path extrusionOk="0" h="38" w="27">
                        <a:moveTo>
                          <a:pt x="28" y="38"/>
                        </a:moveTo>
                        <a:cubicBezTo>
                          <a:pt x="28" y="1"/>
                          <a:pt x="-35" y="-25"/>
                          <a:pt x="28" y="38"/>
                        </a:cubicBezTo>
                        <a:lnTo>
                          <a:pt x="28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8" name="Google Shape;1588;p21"/>
                  <p:cNvSpPr/>
                  <p:nvPr/>
                </p:nvSpPr>
                <p:spPr>
                  <a:xfrm>
                    <a:off x="19070470" y="980028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67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9" name="Google Shape;1589;p21"/>
                <p:cNvGrpSpPr/>
                <p:nvPr/>
              </p:nvGrpSpPr>
              <p:grpSpPr>
                <a:xfrm>
                  <a:off x="19509620" y="980028"/>
                  <a:ext cx="64064" cy="72005"/>
                  <a:chOff x="19509620" y="980028"/>
                  <a:chExt cx="64064" cy="72005"/>
                </a:xfrm>
              </p:grpSpPr>
              <p:sp>
                <p:nvSpPr>
                  <p:cNvPr id="1590" name="Google Shape;1590;p21"/>
                  <p:cNvSpPr/>
                  <p:nvPr/>
                </p:nvSpPr>
                <p:spPr>
                  <a:xfrm>
                    <a:off x="19550997" y="981722"/>
                    <a:ext cx="30" cy="38"/>
                  </a:xfrm>
                  <a:custGeom>
                    <a:rect b="b" l="l" r="r" t="t"/>
                    <a:pathLst>
                      <a:path extrusionOk="0" h="38" w="30">
                        <a:moveTo>
                          <a:pt x="31" y="38"/>
                        </a:moveTo>
                        <a:cubicBezTo>
                          <a:pt x="18" y="1"/>
                          <a:pt x="-32" y="-25"/>
                          <a:pt x="31" y="38"/>
                        </a:cubicBezTo>
                        <a:lnTo>
                          <a:pt x="31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1" name="Google Shape;1591;p21"/>
                  <p:cNvSpPr/>
                  <p:nvPr/>
                </p:nvSpPr>
                <p:spPr>
                  <a:xfrm>
                    <a:off x="19509620" y="980028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2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67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2" name="Google Shape;1592;p21"/>
                <p:cNvGrpSpPr/>
                <p:nvPr/>
              </p:nvGrpSpPr>
              <p:grpSpPr>
                <a:xfrm>
                  <a:off x="19948705" y="979994"/>
                  <a:ext cx="64129" cy="72022"/>
                  <a:chOff x="19948705" y="979994"/>
                  <a:chExt cx="64129" cy="72022"/>
                </a:xfrm>
              </p:grpSpPr>
              <p:sp>
                <p:nvSpPr>
                  <p:cNvPr id="1593" name="Google Shape;1593;p21"/>
                  <p:cNvSpPr/>
                  <p:nvPr/>
                </p:nvSpPr>
                <p:spPr>
                  <a:xfrm>
                    <a:off x="19990150" y="981722"/>
                    <a:ext cx="27" cy="38"/>
                  </a:xfrm>
                  <a:custGeom>
                    <a:rect b="b" l="l" r="r" t="t"/>
                    <a:pathLst>
                      <a:path extrusionOk="0" h="38" w="27">
                        <a:moveTo>
                          <a:pt x="28" y="38"/>
                        </a:moveTo>
                        <a:cubicBezTo>
                          <a:pt x="28" y="1"/>
                          <a:pt x="-35" y="-25"/>
                          <a:pt x="28" y="38"/>
                        </a:cubicBezTo>
                        <a:lnTo>
                          <a:pt x="28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4" name="Google Shape;1594;p21"/>
                  <p:cNvSpPr/>
                  <p:nvPr/>
                </p:nvSpPr>
                <p:spPr>
                  <a:xfrm>
                    <a:off x="19948705" y="979994"/>
                    <a:ext cx="64129" cy="72022"/>
                  </a:xfrm>
                  <a:custGeom>
                    <a:rect b="b" l="l" r="r" t="t"/>
                    <a:pathLst>
                      <a:path extrusionOk="0" h="72022" w="64129">
                        <a:moveTo>
                          <a:pt x="64008" y="35488"/>
                        </a:moveTo>
                        <a:cubicBezTo>
                          <a:pt x="61221" y="2393"/>
                          <a:pt x="30904" y="-3062"/>
                          <a:pt x="44299" y="3359"/>
                        </a:cubicBezTo>
                        <a:cubicBezTo>
                          <a:pt x="34280" y="-1695"/>
                          <a:pt x="24501" y="-930"/>
                          <a:pt x="15751" y="4876"/>
                        </a:cubicBezTo>
                        <a:cubicBezTo>
                          <a:pt x="-18509" y="27613"/>
                          <a:pt x="9210" y="84184"/>
                          <a:pt x="41022" y="69674"/>
                        </a:cubicBezTo>
                        <a:cubicBezTo>
                          <a:pt x="68465" y="57134"/>
                          <a:pt x="63657" y="31024"/>
                          <a:pt x="64008" y="3548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95" name="Google Shape;1595;p21"/>
              <p:cNvGrpSpPr/>
              <p:nvPr/>
            </p:nvGrpSpPr>
            <p:grpSpPr>
              <a:xfrm>
                <a:off x="16435453" y="1455164"/>
                <a:ext cx="3577381" cy="72039"/>
                <a:chOff x="16435453" y="1455164"/>
                <a:chExt cx="3577381" cy="72039"/>
              </a:xfrm>
            </p:grpSpPr>
            <p:grpSp>
              <p:nvGrpSpPr>
                <p:cNvPr id="1596" name="Google Shape;1596;p21"/>
                <p:cNvGrpSpPr/>
                <p:nvPr/>
              </p:nvGrpSpPr>
              <p:grpSpPr>
                <a:xfrm>
                  <a:off x="16435453" y="1455164"/>
                  <a:ext cx="64131" cy="72022"/>
                  <a:chOff x="16435453" y="1455164"/>
                  <a:chExt cx="64131" cy="72022"/>
                </a:xfrm>
              </p:grpSpPr>
              <p:sp>
                <p:nvSpPr>
                  <p:cNvPr id="1597" name="Google Shape;1597;p21"/>
                  <p:cNvSpPr/>
                  <p:nvPr/>
                </p:nvSpPr>
                <p:spPr>
                  <a:xfrm>
                    <a:off x="16476903" y="1456892"/>
                    <a:ext cx="36" cy="38"/>
                  </a:xfrm>
                  <a:custGeom>
                    <a:rect b="b" l="l" r="r" t="t"/>
                    <a:pathLst>
                      <a:path extrusionOk="0" h="38" w="36">
                        <a:moveTo>
                          <a:pt x="36" y="38"/>
                        </a:moveTo>
                        <a:cubicBezTo>
                          <a:pt x="24" y="1"/>
                          <a:pt x="-39" y="-25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8" name="Google Shape;1598;p21"/>
                  <p:cNvSpPr/>
                  <p:nvPr/>
                </p:nvSpPr>
                <p:spPr>
                  <a:xfrm>
                    <a:off x="16435453" y="1455164"/>
                    <a:ext cx="64131" cy="72022"/>
                  </a:xfrm>
                  <a:custGeom>
                    <a:rect b="b" l="l" r="r" t="t"/>
                    <a:pathLst>
                      <a:path extrusionOk="0" h="72022" w="64131">
                        <a:moveTo>
                          <a:pt x="64008" y="35488"/>
                        </a:moveTo>
                        <a:cubicBezTo>
                          <a:pt x="61221" y="2393"/>
                          <a:pt x="30904" y="-3062"/>
                          <a:pt x="44299" y="3359"/>
                        </a:cubicBezTo>
                        <a:cubicBezTo>
                          <a:pt x="34281" y="-1695"/>
                          <a:pt x="24501" y="-930"/>
                          <a:pt x="15751" y="4876"/>
                        </a:cubicBezTo>
                        <a:cubicBezTo>
                          <a:pt x="-18509" y="27613"/>
                          <a:pt x="9210" y="84184"/>
                          <a:pt x="41022" y="69674"/>
                        </a:cubicBezTo>
                        <a:cubicBezTo>
                          <a:pt x="68478" y="57134"/>
                          <a:pt x="63657" y="31024"/>
                          <a:pt x="64008" y="3548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9" name="Google Shape;1599;p21"/>
                <p:cNvGrpSpPr/>
                <p:nvPr/>
              </p:nvGrpSpPr>
              <p:grpSpPr>
                <a:xfrm>
                  <a:off x="16874681" y="1455198"/>
                  <a:ext cx="64064" cy="72005"/>
                  <a:chOff x="16874681" y="1455198"/>
                  <a:chExt cx="64064" cy="72005"/>
                </a:xfrm>
              </p:grpSpPr>
              <p:sp>
                <p:nvSpPr>
                  <p:cNvPr id="1600" name="Google Shape;1600;p21"/>
                  <p:cNvSpPr/>
                  <p:nvPr/>
                </p:nvSpPr>
                <p:spPr>
                  <a:xfrm>
                    <a:off x="16916059" y="1456892"/>
                    <a:ext cx="30" cy="38"/>
                  </a:xfrm>
                  <a:custGeom>
                    <a:rect b="b" l="l" r="r" t="t"/>
                    <a:pathLst>
                      <a:path extrusionOk="0" h="38" w="30">
                        <a:moveTo>
                          <a:pt x="31" y="38"/>
                        </a:moveTo>
                        <a:cubicBezTo>
                          <a:pt x="18" y="1"/>
                          <a:pt x="-32" y="-25"/>
                          <a:pt x="31" y="38"/>
                        </a:cubicBezTo>
                        <a:lnTo>
                          <a:pt x="31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1" name="Google Shape;1601;p21"/>
                  <p:cNvSpPr/>
                  <p:nvPr/>
                </p:nvSpPr>
                <p:spPr>
                  <a:xfrm>
                    <a:off x="16874681" y="1455198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67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2" name="Google Shape;1602;p21"/>
                <p:cNvGrpSpPr/>
                <p:nvPr/>
              </p:nvGrpSpPr>
              <p:grpSpPr>
                <a:xfrm>
                  <a:off x="17313845" y="1455198"/>
                  <a:ext cx="64064" cy="72005"/>
                  <a:chOff x="17313845" y="1455198"/>
                  <a:chExt cx="64064" cy="72005"/>
                </a:xfrm>
              </p:grpSpPr>
              <p:sp>
                <p:nvSpPr>
                  <p:cNvPr id="1603" name="Google Shape;1603;p21"/>
                  <p:cNvSpPr/>
                  <p:nvPr/>
                </p:nvSpPr>
                <p:spPr>
                  <a:xfrm>
                    <a:off x="17355216" y="1456892"/>
                    <a:ext cx="36" cy="38"/>
                  </a:xfrm>
                  <a:custGeom>
                    <a:rect b="b" l="l" r="r" t="t"/>
                    <a:pathLst>
                      <a:path extrusionOk="0" h="38" w="36">
                        <a:moveTo>
                          <a:pt x="36" y="38"/>
                        </a:moveTo>
                        <a:cubicBezTo>
                          <a:pt x="24" y="1"/>
                          <a:pt x="-39" y="-25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4" name="Google Shape;1604;p21"/>
                  <p:cNvSpPr/>
                  <p:nvPr/>
                </p:nvSpPr>
                <p:spPr>
                  <a:xfrm>
                    <a:off x="17313845" y="1455198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67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5" name="Google Shape;1605;p21"/>
                <p:cNvGrpSpPr/>
                <p:nvPr/>
              </p:nvGrpSpPr>
              <p:grpSpPr>
                <a:xfrm>
                  <a:off x="17752995" y="1455198"/>
                  <a:ext cx="64064" cy="72005"/>
                  <a:chOff x="17752995" y="1455198"/>
                  <a:chExt cx="64064" cy="72005"/>
                </a:xfrm>
              </p:grpSpPr>
              <p:sp>
                <p:nvSpPr>
                  <p:cNvPr id="1606" name="Google Shape;1606;p21"/>
                  <p:cNvSpPr/>
                  <p:nvPr/>
                </p:nvSpPr>
                <p:spPr>
                  <a:xfrm>
                    <a:off x="17794370" y="1456892"/>
                    <a:ext cx="30" cy="38"/>
                  </a:xfrm>
                  <a:custGeom>
                    <a:rect b="b" l="l" r="r" t="t"/>
                    <a:pathLst>
                      <a:path extrusionOk="0" h="38" w="30">
                        <a:moveTo>
                          <a:pt x="31" y="38"/>
                        </a:moveTo>
                        <a:cubicBezTo>
                          <a:pt x="18" y="1"/>
                          <a:pt x="-32" y="-25"/>
                          <a:pt x="31" y="38"/>
                        </a:cubicBezTo>
                        <a:lnTo>
                          <a:pt x="31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7" name="Google Shape;1607;p21"/>
                  <p:cNvSpPr/>
                  <p:nvPr/>
                </p:nvSpPr>
                <p:spPr>
                  <a:xfrm>
                    <a:off x="17752995" y="1455198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2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67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8" name="Google Shape;1608;p21"/>
                <p:cNvGrpSpPr/>
                <p:nvPr/>
              </p:nvGrpSpPr>
              <p:grpSpPr>
                <a:xfrm>
                  <a:off x="18192158" y="1455198"/>
                  <a:ext cx="64064" cy="72005"/>
                  <a:chOff x="18192158" y="1455198"/>
                  <a:chExt cx="64064" cy="72005"/>
                </a:xfrm>
              </p:grpSpPr>
              <p:sp>
                <p:nvSpPr>
                  <p:cNvPr id="1609" name="Google Shape;1609;p21"/>
                  <p:cNvSpPr/>
                  <p:nvPr/>
                </p:nvSpPr>
                <p:spPr>
                  <a:xfrm>
                    <a:off x="18233525" y="1456892"/>
                    <a:ext cx="27" cy="38"/>
                  </a:xfrm>
                  <a:custGeom>
                    <a:rect b="b" l="l" r="r" t="t"/>
                    <a:pathLst>
                      <a:path extrusionOk="0" h="38" w="27">
                        <a:moveTo>
                          <a:pt x="28" y="38"/>
                        </a:moveTo>
                        <a:cubicBezTo>
                          <a:pt x="28" y="1"/>
                          <a:pt x="-35" y="-25"/>
                          <a:pt x="28" y="38"/>
                        </a:cubicBezTo>
                        <a:lnTo>
                          <a:pt x="28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0" name="Google Shape;1610;p21"/>
                  <p:cNvSpPr/>
                  <p:nvPr/>
                </p:nvSpPr>
                <p:spPr>
                  <a:xfrm>
                    <a:off x="18192158" y="1455198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67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1" name="Google Shape;1611;p21"/>
                <p:cNvGrpSpPr/>
                <p:nvPr/>
              </p:nvGrpSpPr>
              <p:grpSpPr>
                <a:xfrm>
                  <a:off x="18631308" y="1455198"/>
                  <a:ext cx="64064" cy="72005"/>
                  <a:chOff x="18631308" y="1455198"/>
                  <a:chExt cx="64064" cy="72005"/>
                </a:xfrm>
              </p:grpSpPr>
              <p:sp>
                <p:nvSpPr>
                  <p:cNvPr id="1612" name="Google Shape;1612;p21"/>
                  <p:cNvSpPr/>
                  <p:nvPr/>
                </p:nvSpPr>
                <p:spPr>
                  <a:xfrm>
                    <a:off x="18672684" y="1456892"/>
                    <a:ext cx="30" cy="38"/>
                  </a:xfrm>
                  <a:custGeom>
                    <a:rect b="b" l="l" r="r" t="t"/>
                    <a:pathLst>
                      <a:path extrusionOk="0" h="38" w="30">
                        <a:moveTo>
                          <a:pt x="31" y="38"/>
                        </a:moveTo>
                        <a:cubicBezTo>
                          <a:pt x="18" y="1"/>
                          <a:pt x="-32" y="-25"/>
                          <a:pt x="31" y="38"/>
                        </a:cubicBezTo>
                        <a:lnTo>
                          <a:pt x="31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3" name="Google Shape;1613;p21"/>
                  <p:cNvSpPr/>
                  <p:nvPr/>
                </p:nvSpPr>
                <p:spPr>
                  <a:xfrm>
                    <a:off x="18631308" y="1455198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67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4" name="Google Shape;1614;p21"/>
                <p:cNvGrpSpPr/>
                <p:nvPr/>
              </p:nvGrpSpPr>
              <p:grpSpPr>
                <a:xfrm>
                  <a:off x="19070470" y="1455198"/>
                  <a:ext cx="64064" cy="72005"/>
                  <a:chOff x="19070470" y="1455198"/>
                  <a:chExt cx="64064" cy="72005"/>
                </a:xfrm>
              </p:grpSpPr>
              <p:sp>
                <p:nvSpPr>
                  <p:cNvPr id="1615" name="Google Shape;1615;p21"/>
                  <p:cNvSpPr/>
                  <p:nvPr/>
                </p:nvSpPr>
                <p:spPr>
                  <a:xfrm>
                    <a:off x="19111838" y="1456892"/>
                    <a:ext cx="27" cy="38"/>
                  </a:xfrm>
                  <a:custGeom>
                    <a:rect b="b" l="l" r="r" t="t"/>
                    <a:pathLst>
                      <a:path extrusionOk="0" h="38" w="27">
                        <a:moveTo>
                          <a:pt x="28" y="38"/>
                        </a:moveTo>
                        <a:cubicBezTo>
                          <a:pt x="28" y="1"/>
                          <a:pt x="-35" y="-25"/>
                          <a:pt x="28" y="38"/>
                        </a:cubicBezTo>
                        <a:lnTo>
                          <a:pt x="28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6" name="Google Shape;1616;p21"/>
                  <p:cNvSpPr/>
                  <p:nvPr/>
                </p:nvSpPr>
                <p:spPr>
                  <a:xfrm>
                    <a:off x="19070470" y="1455198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67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7" name="Google Shape;1617;p21"/>
                <p:cNvGrpSpPr/>
                <p:nvPr/>
              </p:nvGrpSpPr>
              <p:grpSpPr>
                <a:xfrm>
                  <a:off x="19509620" y="1455198"/>
                  <a:ext cx="64064" cy="72005"/>
                  <a:chOff x="19509620" y="1455198"/>
                  <a:chExt cx="64064" cy="72005"/>
                </a:xfrm>
              </p:grpSpPr>
              <p:sp>
                <p:nvSpPr>
                  <p:cNvPr id="1618" name="Google Shape;1618;p21"/>
                  <p:cNvSpPr/>
                  <p:nvPr/>
                </p:nvSpPr>
                <p:spPr>
                  <a:xfrm>
                    <a:off x="19550997" y="1456892"/>
                    <a:ext cx="30" cy="38"/>
                  </a:xfrm>
                  <a:custGeom>
                    <a:rect b="b" l="l" r="r" t="t"/>
                    <a:pathLst>
                      <a:path extrusionOk="0" h="38" w="30">
                        <a:moveTo>
                          <a:pt x="31" y="38"/>
                        </a:moveTo>
                        <a:cubicBezTo>
                          <a:pt x="18" y="1"/>
                          <a:pt x="-32" y="-25"/>
                          <a:pt x="31" y="38"/>
                        </a:cubicBezTo>
                        <a:lnTo>
                          <a:pt x="31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9" name="Google Shape;1619;p21"/>
                  <p:cNvSpPr/>
                  <p:nvPr/>
                </p:nvSpPr>
                <p:spPr>
                  <a:xfrm>
                    <a:off x="19509620" y="1455198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2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67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0" name="Google Shape;1620;p21"/>
                <p:cNvGrpSpPr/>
                <p:nvPr/>
              </p:nvGrpSpPr>
              <p:grpSpPr>
                <a:xfrm>
                  <a:off x="19948705" y="1455164"/>
                  <a:ext cx="64129" cy="72022"/>
                  <a:chOff x="19948705" y="1455164"/>
                  <a:chExt cx="64129" cy="72022"/>
                </a:xfrm>
              </p:grpSpPr>
              <p:sp>
                <p:nvSpPr>
                  <p:cNvPr id="1621" name="Google Shape;1621;p21"/>
                  <p:cNvSpPr/>
                  <p:nvPr/>
                </p:nvSpPr>
                <p:spPr>
                  <a:xfrm>
                    <a:off x="19990150" y="1456892"/>
                    <a:ext cx="27" cy="38"/>
                  </a:xfrm>
                  <a:custGeom>
                    <a:rect b="b" l="l" r="r" t="t"/>
                    <a:pathLst>
                      <a:path extrusionOk="0" h="38" w="27">
                        <a:moveTo>
                          <a:pt x="28" y="38"/>
                        </a:moveTo>
                        <a:cubicBezTo>
                          <a:pt x="28" y="1"/>
                          <a:pt x="-35" y="-25"/>
                          <a:pt x="28" y="38"/>
                        </a:cubicBezTo>
                        <a:lnTo>
                          <a:pt x="28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2" name="Google Shape;1622;p21"/>
                  <p:cNvSpPr/>
                  <p:nvPr/>
                </p:nvSpPr>
                <p:spPr>
                  <a:xfrm>
                    <a:off x="19948705" y="1455164"/>
                    <a:ext cx="64129" cy="72022"/>
                  </a:xfrm>
                  <a:custGeom>
                    <a:rect b="b" l="l" r="r" t="t"/>
                    <a:pathLst>
                      <a:path extrusionOk="0" h="72022" w="64129">
                        <a:moveTo>
                          <a:pt x="64008" y="35488"/>
                        </a:moveTo>
                        <a:cubicBezTo>
                          <a:pt x="61221" y="2393"/>
                          <a:pt x="30904" y="-3062"/>
                          <a:pt x="44299" y="3359"/>
                        </a:cubicBezTo>
                        <a:cubicBezTo>
                          <a:pt x="34280" y="-1695"/>
                          <a:pt x="24501" y="-930"/>
                          <a:pt x="15751" y="4876"/>
                        </a:cubicBezTo>
                        <a:cubicBezTo>
                          <a:pt x="-18509" y="27613"/>
                          <a:pt x="9210" y="84184"/>
                          <a:pt x="41022" y="69674"/>
                        </a:cubicBezTo>
                        <a:cubicBezTo>
                          <a:pt x="68465" y="57134"/>
                          <a:pt x="63657" y="31024"/>
                          <a:pt x="64008" y="3548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23" name="Google Shape;1623;p21"/>
              <p:cNvGrpSpPr/>
              <p:nvPr/>
            </p:nvGrpSpPr>
            <p:grpSpPr>
              <a:xfrm>
                <a:off x="16435453" y="1930335"/>
                <a:ext cx="3577381" cy="72039"/>
                <a:chOff x="16435453" y="1930335"/>
                <a:chExt cx="3577381" cy="72039"/>
              </a:xfrm>
            </p:grpSpPr>
            <p:grpSp>
              <p:nvGrpSpPr>
                <p:cNvPr id="1624" name="Google Shape;1624;p21"/>
                <p:cNvGrpSpPr/>
                <p:nvPr/>
              </p:nvGrpSpPr>
              <p:grpSpPr>
                <a:xfrm>
                  <a:off x="16435453" y="1930335"/>
                  <a:ext cx="64131" cy="72022"/>
                  <a:chOff x="16435453" y="1930335"/>
                  <a:chExt cx="64131" cy="72022"/>
                </a:xfrm>
              </p:grpSpPr>
              <p:sp>
                <p:nvSpPr>
                  <p:cNvPr id="1625" name="Google Shape;1625;p21"/>
                  <p:cNvSpPr/>
                  <p:nvPr/>
                </p:nvSpPr>
                <p:spPr>
                  <a:xfrm>
                    <a:off x="16476903" y="1932063"/>
                    <a:ext cx="36" cy="38"/>
                  </a:xfrm>
                  <a:custGeom>
                    <a:rect b="b" l="l" r="r" t="t"/>
                    <a:pathLst>
                      <a:path extrusionOk="0" h="38" w="36">
                        <a:moveTo>
                          <a:pt x="36" y="38"/>
                        </a:moveTo>
                        <a:cubicBezTo>
                          <a:pt x="24" y="1"/>
                          <a:pt x="-39" y="-25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6" name="Google Shape;1626;p21"/>
                  <p:cNvSpPr/>
                  <p:nvPr/>
                </p:nvSpPr>
                <p:spPr>
                  <a:xfrm>
                    <a:off x="16435453" y="1930335"/>
                    <a:ext cx="64131" cy="72022"/>
                  </a:xfrm>
                  <a:custGeom>
                    <a:rect b="b" l="l" r="r" t="t"/>
                    <a:pathLst>
                      <a:path extrusionOk="0" h="72022" w="64131">
                        <a:moveTo>
                          <a:pt x="64008" y="35488"/>
                        </a:moveTo>
                        <a:cubicBezTo>
                          <a:pt x="61221" y="2393"/>
                          <a:pt x="30904" y="-3062"/>
                          <a:pt x="44299" y="3359"/>
                        </a:cubicBezTo>
                        <a:cubicBezTo>
                          <a:pt x="34281" y="-1695"/>
                          <a:pt x="24501" y="-930"/>
                          <a:pt x="15751" y="4876"/>
                        </a:cubicBezTo>
                        <a:cubicBezTo>
                          <a:pt x="-18509" y="27613"/>
                          <a:pt x="9210" y="84184"/>
                          <a:pt x="41022" y="69674"/>
                        </a:cubicBezTo>
                        <a:cubicBezTo>
                          <a:pt x="68478" y="57146"/>
                          <a:pt x="63657" y="31024"/>
                          <a:pt x="64008" y="3548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7" name="Google Shape;1627;p21"/>
                <p:cNvGrpSpPr/>
                <p:nvPr/>
              </p:nvGrpSpPr>
              <p:grpSpPr>
                <a:xfrm>
                  <a:off x="16874681" y="1930369"/>
                  <a:ext cx="64064" cy="72005"/>
                  <a:chOff x="16874681" y="1930369"/>
                  <a:chExt cx="64064" cy="72005"/>
                </a:xfrm>
              </p:grpSpPr>
              <p:sp>
                <p:nvSpPr>
                  <p:cNvPr id="1628" name="Google Shape;1628;p21"/>
                  <p:cNvSpPr/>
                  <p:nvPr/>
                </p:nvSpPr>
                <p:spPr>
                  <a:xfrm>
                    <a:off x="16916059" y="1932063"/>
                    <a:ext cx="30" cy="38"/>
                  </a:xfrm>
                  <a:custGeom>
                    <a:rect b="b" l="l" r="r" t="t"/>
                    <a:pathLst>
                      <a:path extrusionOk="0" h="38" w="30">
                        <a:moveTo>
                          <a:pt x="31" y="38"/>
                        </a:moveTo>
                        <a:cubicBezTo>
                          <a:pt x="18" y="1"/>
                          <a:pt x="-32" y="-25"/>
                          <a:pt x="31" y="38"/>
                        </a:cubicBezTo>
                        <a:lnTo>
                          <a:pt x="31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9" name="Google Shape;1629;p21"/>
                  <p:cNvSpPr/>
                  <p:nvPr/>
                </p:nvSpPr>
                <p:spPr>
                  <a:xfrm>
                    <a:off x="16874681" y="1930369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0" name="Google Shape;1630;p21"/>
                <p:cNvGrpSpPr/>
                <p:nvPr/>
              </p:nvGrpSpPr>
              <p:grpSpPr>
                <a:xfrm>
                  <a:off x="17313845" y="1930369"/>
                  <a:ext cx="64064" cy="72005"/>
                  <a:chOff x="17313845" y="1930369"/>
                  <a:chExt cx="64064" cy="72005"/>
                </a:xfrm>
              </p:grpSpPr>
              <p:sp>
                <p:nvSpPr>
                  <p:cNvPr id="1631" name="Google Shape;1631;p21"/>
                  <p:cNvSpPr/>
                  <p:nvPr/>
                </p:nvSpPr>
                <p:spPr>
                  <a:xfrm>
                    <a:off x="17355216" y="1932063"/>
                    <a:ext cx="36" cy="38"/>
                  </a:xfrm>
                  <a:custGeom>
                    <a:rect b="b" l="l" r="r" t="t"/>
                    <a:pathLst>
                      <a:path extrusionOk="0" h="38" w="36">
                        <a:moveTo>
                          <a:pt x="36" y="38"/>
                        </a:moveTo>
                        <a:cubicBezTo>
                          <a:pt x="24" y="1"/>
                          <a:pt x="-39" y="-25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2" name="Google Shape;1632;p21"/>
                  <p:cNvSpPr/>
                  <p:nvPr/>
                </p:nvSpPr>
                <p:spPr>
                  <a:xfrm>
                    <a:off x="17313845" y="1930369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3" name="Google Shape;1633;p21"/>
                <p:cNvGrpSpPr/>
                <p:nvPr/>
              </p:nvGrpSpPr>
              <p:grpSpPr>
                <a:xfrm>
                  <a:off x="17752995" y="1930369"/>
                  <a:ext cx="64064" cy="72005"/>
                  <a:chOff x="17752995" y="1930369"/>
                  <a:chExt cx="64064" cy="72005"/>
                </a:xfrm>
              </p:grpSpPr>
              <p:sp>
                <p:nvSpPr>
                  <p:cNvPr id="1634" name="Google Shape;1634;p21"/>
                  <p:cNvSpPr/>
                  <p:nvPr/>
                </p:nvSpPr>
                <p:spPr>
                  <a:xfrm>
                    <a:off x="17794370" y="1932063"/>
                    <a:ext cx="30" cy="38"/>
                  </a:xfrm>
                  <a:custGeom>
                    <a:rect b="b" l="l" r="r" t="t"/>
                    <a:pathLst>
                      <a:path extrusionOk="0" h="38" w="30">
                        <a:moveTo>
                          <a:pt x="31" y="38"/>
                        </a:moveTo>
                        <a:cubicBezTo>
                          <a:pt x="18" y="1"/>
                          <a:pt x="-32" y="-25"/>
                          <a:pt x="31" y="38"/>
                        </a:cubicBezTo>
                        <a:lnTo>
                          <a:pt x="31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5" name="Google Shape;1635;p21"/>
                  <p:cNvSpPr/>
                  <p:nvPr/>
                </p:nvSpPr>
                <p:spPr>
                  <a:xfrm>
                    <a:off x="17752995" y="1930369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2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6" name="Google Shape;1636;p21"/>
                <p:cNvGrpSpPr/>
                <p:nvPr/>
              </p:nvGrpSpPr>
              <p:grpSpPr>
                <a:xfrm>
                  <a:off x="18192158" y="1930369"/>
                  <a:ext cx="64064" cy="72005"/>
                  <a:chOff x="18192158" y="1930369"/>
                  <a:chExt cx="64064" cy="72005"/>
                </a:xfrm>
              </p:grpSpPr>
              <p:sp>
                <p:nvSpPr>
                  <p:cNvPr id="1637" name="Google Shape;1637;p21"/>
                  <p:cNvSpPr/>
                  <p:nvPr/>
                </p:nvSpPr>
                <p:spPr>
                  <a:xfrm>
                    <a:off x="18233525" y="1932063"/>
                    <a:ext cx="27" cy="38"/>
                  </a:xfrm>
                  <a:custGeom>
                    <a:rect b="b" l="l" r="r" t="t"/>
                    <a:pathLst>
                      <a:path extrusionOk="0" h="38" w="27">
                        <a:moveTo>
                          <a:pt x="28" y="38"/>
                        </a:moveTo>
                        <a:cubicBezTo>
                          <a:pt x="28" y="1"/>
                          <a:pt x="-35" y="-25"/>
                          <a:pt x="28" y="38"/>
                        </a:cubicBezTo>
                        <a:lnTo>
                          <a:pt x="28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8" name="Google Shape;1638;p21"/>
                  <p:cNvSpPr/>
                  <p:nvPr/>
                </p:nvSpPr>
                <p:spPr>
                  <a:xfrm>
                    <a:off x="18192158" y="1930369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9" name="Google Shape;1639;p21"/>
                <p:cNvGrpSpPr/>
                <p:nvPr/>
              </p:nvGrpSpPr>
              <p:grpSpPr>
                <a:xfrm>
                  <a:off x="18631308" y="1930369"/>
                  <a:ext cx="64064" cy="72005"/>
                  <a:chOff x="18631308" y="1930369"/>
                  <a:chExt cx="64064" cy="72005"/>
                </a:xfrm>
              </p:grpSpPr>
              <p:sp>
                <p:nvSpPr>
                  <p:cNvPr id="1640" name="Google Shape;1640;p21"/>
                  <p:cNvSpPr/>
                  <p:nvPr/>
                </p:nvSpPr>
                <p:spPr>
                  <a:xfrm>
                    <a:off x="18672684" y="1932063"/>
                    <a:ext cx="30" cy="38"/>
                  </a:xfrm>
                  <a:custGeom>
                    <a:rect b="b" l="l" r="r" t="t"/>
                    <a:pathLst>
                      <a:path extrusionOk="0" h="38" w="30">
                        <a:moveTo>
                          <a:pt x="31" y="38"/>
                        </a:moveTo>
                        <a:cubicBezTo>
                          <a:pt x="18" y="1"/>
                          <a:pt x="-32" y="-25"/>
                          <a:pt x="31" y="38"/>
                        </a:cubicBezTo>
                        <a:lnTo>
                          <a:pt x="31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1" name="Google Shape;1641;p21"/>
                  <p:cNvSpPr/>
                  <p:nvPr/>
                </p:nvSpPr>
                <p:spPr>
                  <a:xfrm>
                    <a:off x="18631308" y="1930369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2" name="Google Shape;1642;p21"/>
                <p:cNvGrpSpPr/>
                <p:nvPr/>
              </p:nvGrpSpPr>
              <p:grpSpPr>
                <a:xfrm>
                  <a:off x="19070470" y="1930369"/>
                  <a:ext cx="64064" cy="72005"/>
                  <a:chOff x="19070470" y="1930369"/>
                  <a:chExt cx="64064" cy="72005"/>
                </a:xfrm>
              </p:grpSpPr>
              <p:sp>
                <p:nvSpPr>
                  <p:cNvPr id="1643" name="Google Shape;1643;p21"/>
                  <p:cNvSpPr/>
                  <p:nvPr/>
                </p:nvSpPr>
                <p:spPr>
                  <a:xfrm>
                    <a:off x="19111838" y="1932063"/>
                    <a:ext cx="27" cy="38"/>
                  </a:xfrm>
                  <a:custGeom>
                    <a:rect b="b" l="l" r="r" t="t"/>
                    <a:pathLst>
                      <a:path extrusionOk="0" h="38" w="27">
                        <a:moveTo>
                          <a:pt x="28" y="38"/>
                        </a:moveTo>
                        <a:cubicBezTo>
                          <a:pt x="28" y="1"/>
                          <a:pt x="-35" y="-25"/>
                          <a:pt x="28" y="38"/>
                        </a:cubicBezTo>
                        <a:lnTo>
                          <a:pt x="28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4" name="Google Shape;1644;p21"/>
                  <p:cNvSpPr/>
                  <p:nvPr/>
                </p:nvSpPr>
                <p:spPr>
                  <a:xfrm>
                    <a:off x="19070470" y="1930369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5" name="Google Shape;1645;p21"/>
                <p:cNvGrpSpPr/>
                <p:nvPr/>
              </p:nvGrpSpPr>
              <p:grpSpPr>
                <a:xfrm>
                  <a:off x="19509620" y="1930369"/>
                  <a:ext cx="64064" cy="72005"/>
                  <a:chOff x="19509620" y="1930369"/>
                  <a:chExt cx="64064" cy="72005"/>
                </a:xfrm>
              </p:grpSpPr>
              <p:sp>
                <p:nvSpPr>
                  <p:cNvPr id="1646" name="Google Shape;1646;p21"/>
                  <p:cNvSpPr/>
                  <p:nvPr/>
                </p:nvSpPr>
                <p:spPr>
                  <a:xfrm>
                    <a:off x="19550997" y="1932063"/>
                    <a:ext cx="30" cy="38"/>
                  </a:xfrm>
                  <a:custGeom>
                    <a:rect b="b" l="l" r="r" t="t"/>
                    <a:pathLst>
                      <a:path extrusionOk="0" h="38" w="30">
                        <a:moveTo>
                          <a:pt x="31" y="38"/>
                        </a:moveTo>
                        <a:cubicBezTo>
                          <a:pt x="18" y="1"/>
                          <a:pt x="-32" y="-25"/>
                          <a:pt x="31" y="38"/>
                        </a:cubicBezTo>
                        <a:lnTo>
                          <a:pt x="31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7" name="Google Shape;1647;p21"/>
                  <p:cNvSpPr/>
                  <p:nvPr/>
                </p:nvSpPr>
                <p:spPr>
                  <a:xfrm>
                    <a:off x="19509620" y="1930369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2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8" name="Google Shape;1648;p21"/>
                <p:cNvGrpSpPr/>
                <p:nvPr/>
              </p:nvGrpSpPr>
              <p:grpSpPr>
                <a:xfrm>
                  <a:off x="19948705" y="1930335"/>
                  <a:ext cx="64129" cy="72022"/>
                  <a:chOff x="19948705" y="1930335"/>
                  <a:chExt cx="64129" cy="72022"/>
                </a:xfrm>
              </p:grpSpPr>
              <p:sp>
                <p:nvSpPr>
                  <p:cNvPr id="1649" name="Google Shape;1649;p21"/>
                  <p:cNvSpPr/>
                  <p:nvPr/>
                </p:nvSpPr>
                <p:spPr>
                  <a:xfrm>
                    <a:off x="19990150" y="1932063"/>
                    <a:ext cx="27" cy="38"/>
                  </a:xfrm>
                  <a:custGeom>
                    <a:rect b="b" l="l" r="r" t="t"/>
                    <a:pathLst>
                      <a:path extrusionOk="0" h="38" w="27">
                        <a:moveTo>
                          <a:pt x="28" y="38"/>
                        </a:moveTo>
                        <a:cubicBezTo>
                          <a:pt x="28" y="1"/>
                          <a:pt x="-35" y="-25"/>
                          <a:pt x="28" y="38"/>
                        </a:cubicBezTo>
                        <a:lnTo>
                          <a:pt x="28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0" name="Google Shape;1650;p21"/>
                  <p:cNvSpPr/>
                  <p:nvPr/>
                </p:nvSpPr>
                <p:spPr>
                  <a:xfrm>
                    <a:off x="19948705" y="1930335"/>
                    <a:ext cx="64129" cy="72022"/>
                  </a:xfrm>
                  <a:custGeom>
                    <a:rect b="b" l="l" r="r" t="t"/>
                    <a:pathLst>
                      <a:path extrusionOk="0" h="72022" w="64129">
                        <a:moveTo>
                          <a:pt x="64008" y="35488"/>
                        </a:moveTo>
                        <a:cubicBezTo>
                          <a:pt x="61221" y="2393"/>
                          <a:pt x="30904" y="-3062"/>
                          <a:pt x="44299" y="3359"/>
                        </a:cubicBezTo>
                        <a:cubicBezTo>
                          <a:pt x="34280" y="-1695"/>
                          <a:pt x="24501" y="-930"/>
                          <a:pt x="15751" y="4876"/>
                        </a:cubicBezTo>
                        <a:cubicBezTo>
                          <a:pt x="-18509" y="27613"/>
                          <a:pt x="9210" y="84184"/>
                          <a:pt x="41022" y="69674"/>
                        </a:cubicBezTo>
                        <a:cubicBezTo>
                          <a:pt x="68465" y="57146"/>
                          <a:pt x="63657" y="31024"/>
                          <a:pt x="64008" y="3548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51" name="Google Shape;1651;p21"/>
              <p:cNvGrpSpPr/>
              <p:nvPr/>
            </p:nvGrpSpPr>
            <p:grpSpPr>
              <a:xfrm>
                <a:off x="16435453" y="2405505"/>
                <a:ext cx="3577381" cy="72039"/>
                <a:chOff x="16435453" y="2405505"/>
                <a:chExt cx="3577381" cy="72039"/>
              </a:xfrm>
            </p:grpSpPr>
            <p:grpSp>
              <p:nvGrpSpPr>
                <p:cNvPr id="1652" name="Google Shape;1652;p21"/>
                <p:cNvGrpSpPr/>
                <p:nvPr/>
              </p:nvGrpSpPr>
              <p:grpSpPr>
                <a:xfrm>
                  <a:off x="16435453" y="2405505"/>
                  <a:ext cx="64131" cy="72022"/>
                  <a:chOff x="16435453" y="2405505"/>
                  <a:chExt cx="64131" cy="72022"/>
                </a:xfrm>
              </p:grpSpPr>
              <p:sp>
                <p:nvSpPr>
                  <p:cNvPr id="1653" name="Google Shape;1653;p21"/>
                  <p:cNvSpPr/>
                  <p:nvPr/>
                </p:nvSpPr>
                <p:spPr>
                  <a:xfrm>
                    <a:off x="16476903" y="2407242"/>
                    <a:ext cx="36" cy="29"/>
                  </a:xfrm>
                  <a:custGeom>
                    <a:rect b="b" l="l" r="r" t="t"/>
                    <a:pathLst>
                      <a:path extrusionOk="0" h="29" w="36">
                        <a:moveTo>
                          <a:pt x="36" y="29"/>
                        </a:moveTo>
                        <a:cubicBezTo>
                          <a:pt x="24" y="4"/>
                          <a:pt x="-39" y="-21"/>
                          <a:pt x="36" y="29"/>
                        </a:cubicBezTo>
                        <a:lnTo>
                          <a:pt x="36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4" name="Google Shape;1654;p21"/>
                  <p:cNvSpPr/>
                  <p:nvPr/>
                </p:nvSpPr>
                <p:spPr>
                  <a:xfrm>
                    <a:off x="16435453" y="2405505"/>
                    <a:ext cx="64131" cy="72022"/>
                  </a:xfrm>
                  <a:custGeom>
                    <a:rect b="b" l="l" r="r" t="t"/>
                    <a:pathLst>
                      <a:path extrusionOk="0" h="72022" w="64131">
                        <a:moveTo>
                          <a:pt x="64008" y="35488"/>
                        </a:moveTo>
                        <a:cubicBezTo>
                          <a:pt x="61221" y="2393"/>
                          <a:pt x="30904" y="-3062"/>
                          <a:pt x="44299" y="3359"/>
                        </a:cubicBezTo>
                        <a:cubicBezTo>
                          <a:pt x="34281" y="-1695"/>
                          <a:pt x="24501" y="-930"/>
                          <a:pt x="15751" y="4876"/>
                        </a:cubicBezTo>
                        <a:cubicBezTo>
                          <a:pt x="-18509" y="27612"/>
                          <a:pt x="9210" y="84184"/>
                          <a:pt x="41022" y="69674"/>
                        </a:cubicBezTo>
                        <a:cubicBezTo>
                          <a:pt x="68478" y="57146"/>
                          <a:pt x="63657" y="31036"/>
                          <a:pt x="64008" y="3548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5" name="Google Shape;1655;p21"/>
                <p:cNvGrpSpPr/>
                <p:nvPr/>
              </p:nvGrpSpPr>
              <p:grpSpPr>
                <a:xfrm>
                  <a:off x="16874681" y="2405539"/>
                  <a:ext cx="64064" cy="72005"/>
                  <a:chOff x="16874681" y="2405539"/>
                  <a:chExt cx="64064" cy="72005"/>
                </a:xfrm>
              </p:grpSpPr>
              <p:sp>
                <p:nvSpPr>
                  <p:cNvPr id="1656" name="Google Shape;1656;p21"/>
                  <p:cNvSpPr/>
                  <p:nvPr/>
                </p:nvSpPr>
                <p:spPr>
                  <a:xfrm>
                    <a:off x="16916059" y="2407242"/>
                    <a:ext cx="30" cy="29"/>
                  </a:xfrm>
                  <a:custGeom>
                    <a:rect b="b" l="l" r="r" t="t"/>
                    <a:pathLst>
                      <a:path extrusionOk="0" h="29" w="30">
                        <a:moveTo>
                          <a:pt x="31" y="29"/>
                        </a:moveTo>
                        <a:cubicBezTo>
                          <a:pt x="18" y="4"/>
                          <a:pt x="-32" y="-21"/>
                          <a:pt x="31" y="29"/>
                        </a:cubicBezTo>
                        <a:lnTo>
                          <a:pt x="31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7" name="Google Shape;1657;p21"/>
                  <p:cNvSpPr/>
                  <p:nvPr/>
                </p:nvSpPr>
                <p:spPr>
                  <a:xfrm>
                    <a:off x="16874681" y="2405539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5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25"/>
                          <a:pt x="63615" y="31579"/>
                          <a:pt x="63929" y="3545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8" name="Google Shape;1658;p21"/>
                <p:cNvGrpSpPr/>
                <p:nvPr/>
              </p:nvGrpSpPr>
              <p:grpSpPr>
                <a:xfrm>
                  <a:off x="17313845" y="2405539"/>
                  <a:ext cx="64064" cy="72005"/>
                  <a:chOff x="17313845" y="2405539"/>
                  <a:chExt cx="64064" cy="72005"/>
                </a:xfrm>
              </p:grpSpPr>
              <p:sp>
                <p:nvSpPr>
                  <p:cNvPr id="1659" name="Google Shape;1659;p21"/>
                  <p:cNvSpPr/>
                  <p:nvPr/>
                </p:nvSpPr>
                <p:spPr>
                  <a:xfrm>
                    <a:off x="17355216" y="2407242"/>
                    <a:ext cx="36" cy="29"/>
                  </a:xfrm>
                  <a:custGeom>
                    <a:rect b="b" l="l" r="r" t="t"/>
                    <a:pathLst>
                      <a:path extrusionOk="0" h="29" w="36">
                        <a:moveTo>
                          <a:pt x="36" y="29"/>
                        </a:moveTo>
                        <a:cubicBezTo>
                          <a:pt x="24" y="4"/>
                          <a:pt x="-39" y="-21"/>
                          <a:pt x="36" y="29"/>
                        </a:cubicBezTo>
                        <a:lnTo>
                          <a:pt x="36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0" name="Google Shape;1660;p21"/>
                  <p:cNvSpPr/>
                  <p:nvPr/>
                </p:nvSpPr>
                <p:spPr>
                  <a:xfrm>
                    <a:off x="17313845" y="2405539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5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25"/>
                          <a:pt x="63615" y="31579"/>
                          <a:pt x="63929" y="3545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1" name="Google Shape;1661;p21"/>
                <p:cNvGrpSpPr/>
                <p:nvPr/>
              </p:nvGrpSpPr>
              <p:grpSpPr>
                <a:xfrm>
                  <a:off x="17752995" y="2405539"/>
                  <a:ext cx="64064" cy="72005"/>
                  <a:chOff x="17752995" y="2405539"/>
                  <a:chExt cx="64064" cy="72005"/>
                </a:xfrm>
              </p:grpSpPr>
              <p:sp>
                <p:nvSpPr>
                  <p:cNvPr id="1662" name="Google Shape;1662;p21"/>
                  <p:cNvSpPr/>
                  <p:nvPr/>
                </p:nvSpPr>
                <p:spPr>
                  <a:xfrm>
                    <a:off x="17794370" y="2407242"/>
                    <a:ext cx="30" cy="29"/>
                  </a:xfrm>
                  <a:custGeom>
                    <a:rect b="b" l="l" r="r" t="t"/>
                    <a:pathLst>
                      <a:path extrusionOk="0" h="29" w="30">
                        <a:moveTo>
                          <a:pt x="31" y="29"/>
                        </a:moveTo>
                        <a:cubicBezTo>
                          <a:pt x="18" y="4"/>
                          <a:pt x="-32" y="-21"/>
                          <a:pt x="31" y="29"/>
                        </a:cubicBezTo>
                        <a:lnTo>
                          <a:pt x="31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3" name="Google Shape;1663;p21"/>
                  <p:cNvSpPr/>
                  <p:nvPr/>
                </p:nvSpPr>
                <p:spPr>
                  <a:xfrm>
                    <a:off x="17752995" y="2405539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5"/>
                        </a:moveTo>
                        <a:cubicBezTo>
                          <a:pt x="61242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0"/>
                        </a:cubicBezTo>
                        <a:cubicBezTo>
                          <a:pt x="68373" y="57125"/>
                          <a:pt x="63615" y="31579"/>
                          <a:pt x="63929" y="3545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4" name="Google Shape;1664;p21"/>
                <p:cNvGrpSpPr/>
                <p:nvPr/>
              </p:nvGrpSpPr>
              <p:grpSpPr>
                <a:xfrm>
                  <a:off x="18192158" y="2405539"/>
                  <a:ext cx="64064" cy="72005"/>
                  <a:chOff x="18192158" y="2405539"/>
                  <a:chExt cx="64064" cy="72005"/>
                </a:xfrm>
              </p:grpSpPr>
              <p:sp>
                <p:nvSpPr>
                  <p:cNvPr id="1665" name="Google Shape;1665;p21"/>
                  <p:cNvSpPr/>
                  <p:nvPr/>
                </p:nvSpPr>
                <p:spPr>
                  <a:xfrm>
                    <a:off x="18233525" y="2407242"/>
                    <a:ext cx="27" cy="29"/>
                  </a:xfrm>
                  <a:custGeom>
                    <a:rect b="b" l="l" r="r" t="t"/>
                    <a:pathLst>
                      <a:path extrusionOk="0" h="29" w="27">
                        <a:moveTo>
                          <a:pt x="28" y="29"/>
                        </a:moveTo>
                        <a:cubicBezTo>
                          <a:pt x="28" y="4"/>
                          <a:pt x="-35" y="-21"/>
                          <a:pt x="28" y="29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6" name="Google Shape;1666;p21"/>
                  <p:cNvSpPr/>
                  <p:nvPr/>
                </p:nvSpPr>
                <p:spPr>
                  <a:xfrm>
                    <a:off x="18192158" y="2405539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5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25"/>
                          <a:pt x="63615" y="31579"/>
                          <a:pt x="63929" y="3545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7" name="Google Shape;1667;p21"/>
                <p:cNvGrpSpPr/>
                <p:nvPr/>
              </p:nvGrpSpPr>
              <p:grpSpPr>
                <a:xfrm>
                  <a:off x="18631308" y="2405539"/>
                  <a:ext cx="64064" cy="72005"/>
                  <a:chOff x="18631308" y="2405539"/>
                  <a:chExt cx="64064" cy="72005"/>
                </a:xfrm>
              </p:grpSpPr>
              <p:sp>
                <p:nvSpPr>
                  <p:cNvPr id="1668" name="Google Shape;1668;p21"/>
                  <p:cNvSpPr/>
                  <p:nvPr/>
                </p:nvSpPr>
                <p:spPr>
                  <a:xfrm>
                    <a:off x="18672684" y="2407242"/>
                    <a:ext cx="30" cy="29"/>
                  </a:xfrm>
                  <a:custGeom>
                    <a:rect b="b" l="l" r="r" t="t"/>
                    <a:pathLst>
                      <a:path extrusionOk="0" h="29" w="30">
                        <a:moveTo>
                          <a:pt x="31" y="29"/>
                        </a:moveTo>
                        <a:cubicBezTo>
                          <a:pt x="18" y="4"/>
                          <a:pt x="-32" y="-21"/>
                          <a:pt x="31" y="29"/>
                        </a:cubicBezTo>
                        <a:lnTo>
                          <a:pt x="31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9" name="Google Shape;1669;p21"/>
                  <p:cNvSpPr/>
                  <p:nvPr/>
                </p:nvSpPr>
                <p:spPr>
                  <a:xfrm>
                    <a:off x="18631308" y="2405539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5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0"/>
                        </a:cubicBezTo>
                        <a:cubicBezTo>
                          <a:pt x="68373" y="57125"/>
                          <a:pt x="63615" y="31579"/>
                          <a:pt x="63929" y="3545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0" name="Google Shape;1670;p21"/>
                <p:cNvGrpSpPr/>
                <p:nvPr/>
              </p:nvGrpSpPr>
              <p:grpSpPr>
                <a:xfrm>
                  <a:off x="19070470" y="2405539"/>
                  <a:ext cx="64064" cy="72005"/>
                  <a:chOff x="19070470" y="2405539"/>
                  <a:chExt cx="64064" cy="72005"/>
                </a:xfrm>
              </p:grpSpPr>
              <p:sp>
                <p:nvSpPr>
                  <p:cNvPr id="1671" name="Google Shape;1671;p21"/>
                  <p:cNvSpPr/>
                  <p:nvPr/>
                </p:nvSpPr>
                <p:spPr>
                  <a:xfrm>
                    <a:off x="19111838" y="2407242"/>
                    <a:ext cx="27" cy="29"/>
                  </a:xfrm>
                  <a:custGeom>
                    <a:rect b="b" l="l" r="r" t="t"/>
                    <a:pathLst>
                      <a:path extrusionOk="0" h="29" w="27">
                        <a:moveTo>
                          <a:pt x="28" y="29"/>
                        </a:moveTo>
                        <a:cubicBezTo>
                          <a:pt x="28" y="4"/>
                          <a:pt x="-35" y="-21"/>
                          <a:pt x="28" y="29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2" name="Google Shape;1672;p21"/>
                  <p:cNvSpPr/>
                  <p:nvPr/>
                </p:nvSpPr>
                <p:spPr>
                  <a:xfrm>
                    <a:off x="19070470" y="2405539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5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25"/>
                          <a:pt x="63615" y="31579"/>
                          <a:pt x="63929" y="3545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3" name="Google Shape;1673;p21"/>
                <p:cNvGrpSpPr/>
                <p:nvPr/>
              </p:nvGrpSpPr>
              <p:grpSpPr>
                <a:xfrm>
                  <a:off x="19509620" y="2405539"/>
                  <a:ext cx="64064" cy="72005"/>
                  <a:chOff x="19509620" y="2405539"/>
                  <a:chExt cx="64064" cy="72005"/>
                </a:xfrm>
              </p:grpSpPr>
              <p:sp>
                <p:nvSpPr>
                  <p:cNvPr id="1674" name="Google Shape;1674;p21"/>
                  <p:cNvSpPr/>
                  <p:nvPr/>
                </p:nvSpPr>
                <p:spPr>
                  <a:xfrm>
                    <a:off x="19550997" y="2407242"/>
                    <a:ext cx="30" cy="29"/>
                  </a:xfrm>
                  <a:custGeom>
                    <a:rect b="b" l="l" r="r" t="t"/>
                    <a:pathLst>
                      <a:path extrusionOk="0" h="29" w="30">
                        <a:moveTo>
                          <a:pt x="31" y="29"/>
                        </a:moveTo>
                        <a:cubicBezTo>
                          <a:pt x="18" y="4"/>
                          <a:pt x="-32" y="-21"/>
                          <a:pt x="31" y="29"/>
                        </a:cubicBezTo>
                        <a:lnTo>
                          <a:pt x="31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5" name="Google Shape;1675;p21"/>
                  <p:cNvSpPr/>
                  <p:nvPr/>
                </p:nvSpPr>
                <p:spPr>
                  <a:xfrm>
                    <a:off x="19509620" y="2405539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5"/>
                        </a:moveTo>
                        <a:cubicBezTo>
                          <a:pt x="61242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0"/>
                        </a:cubicBezTo>
                        <a:cubicBezTo>
                          <a:pt x="68373" y="57125"/>
                          <a:pt x="63615" y="31579"/>
                          <a:pt x="63929" y="3545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6" name="Google Shape;1676;p21"/>
                <p:cNvGrpSpPr/>
                <p:nvPr/>
              </p:nvGrpSpPr>
              <p:grpSpPr>
                <a:xfrm>
                  <a:off x="19948705" y="2405505"/>
                  <a:ext cx="64129" cy="72022"/>
                  <a:chOff x="19948705" y="2405505"/>
                  <a:chExt cx="64129" cy="72022"/>
                </a:xfrm>
              </p:grpSpPr>
              <p:sp>
                <p:nvSpPr>
                  <p:cNvPr id="1677" name="Google Shape;1677;p21"/>
                  <p:cNvSpPr/>
                  <p:nvPr/>
                </p:nvSpPr>
                <p:spPr>
                  <a:xfrm>
                    <a:off x="19990150" y="2407242"/>
                    <a:ext cx="27" cy="29"/>
                  </a:xfrm>
                  <a:custGeom>
                    <a:rect b="b" l="l" r="r" t="t"/>
                    <a:pathLst>
                      <a:path extrusionOk="0" h="29" w="27">
                        <a:moveTo>
                          <a:pt x="28" y="29"/>
                        </a:moveTo>
                        <a:cubicBezTo>
                          <a:pt x="28" y="4"/>
                          <a:pt x="-35" y="-21"/>
                          <a:pt x="28" y="29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8" name="Google Shape;1678;p21"/>
                  <p:cNvSpPr/>
                  <p:nvPr/>
                </p:nvSpPr>
                <p:spPr>
                  <a:xfrm>
                    <a:off x="19948705" y="2405505"/>
                    <a:ext cx="64129" cy="72022"/>
                  </a:xfrm>
                  <a:custGeom>
                    <a:rect b="b" l="l" r="r" t="t"/>
                    <a:pathLst>
                      <a:path extrusionOk="0" h="72022" w="64129">
                        <a:moveTo>
                          <a:pt x="64008" y="35488"/>
                        </a:moveTo>
                        <a:cubicBezTo>
                          <a:pt x="61221" y="2393"/>
                          <a:pt x="30904" y="-3062"/>
                          <a:pt x="44299" y="3359"/>
                        </a:cubicBezTo>
                        <a:cubicBezTo>
                          <a:pt x="34280" y="-1695"/>
                          <a:pt x="24501" y="-930"/>
                          <a:pt x="15751" y="4876"/>
                        </a:cubicBezTo>
                        <a:cubicBezTo>
                          <a:pt x="-18509" y="27612"/>
                          <a:pt x="9210" y="84184"/>
                          <a:pt x="41022" y="69674"/>
                        </a:cubicBezTo>
                        <a:cubicBezTo>
                          <a:pt x="68465" y="57146"/>
                          <a:pt x="63657" y="31036"/>
                          <a:pt x="64008" y="3548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79" name="Google Shape;1679;p21"/>
              <p:cNvGrpSpPr/>
              <p:nvPr/>
            </p:nvGrpSpPr>
            <p:grpSpPr>
              <a:xfrm>
                <a:off x="16435453" y="2880675"/>
                <a:ext cx="3577381" cy="72039"/>
                <a:chOff x="16435453" y="2880675"/>
                <a:chExt cx="3577381" cy="72039"/>
              </a:xfrm>
            </p:grpSpPr>
            <p:grpSp>
              <p:nvGrpSpPr>
                <p:cNvPr id="1680" name="Google Shape;1680;p21"/>
                <p:cNvGrpSpPr/>
                <p:nvPr/>
              </p:nvGrpSpPr>
              <p:grpSpPr>
                <a:xfrm>
                  <a:off x="16435453" y="2880675"/>
                  <a:ext cx="64131" cy="72022"/>
                  <a:chOff x="16435453" y="2880675"/>
                  <a:chExt cx="64131" cy="72022"/>
                </a:xfrm>
              </p:grpSpPr>
              <p:sp>
                <p:nvSpPr>
                  <p:cNvPr id="1681" name="Google Shape;1681;p21"/>
                  <p:cNvSpPr/>
                  <p:nvPr/>
                </p:nvSpPr>
                <p:spPr>
                  <a:xfrm>
                    <a:off x="16476903" y="2882413"/>
                    <a:ext cx="36" cy="28"/>
                  </a:xfrm>
                  <a:custGeom>
                    <a:rect b="b" l="l" r="r" t="t"/>
                    <a:pathLst>
                      <a:path extrusionOk="0" h="28" w="36">
                        <a:moveTo>
                          <a:pt x="36" y="29"/>
                        </a:moveTo>
                        <a:cubicBezTo>
                          <a:pt x="24" y="4"/>
                          <a:pt x="-39" y="-21"/>
                          <a:pt x="36" y="29"/>
                        </a:cubicBezTo>
                        <a:lnTo>
                          <a:pt x="36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2" name="Google Shape;1682;p21"/>
                  <p:cNvSpPr/>
                  <p:nvPr/>
                </p:nvSpPr>
                <p:spPr>
                  <a:xfrm>
                    <a:off x="16435453" y="2880675"/>
                    <a:ext cx="64131" cy="72022"/>
                  </a:xfrm>
                  <a:custGeom>
                    <a:rect b="b" l="l" r="r" t="t"/>
                    <a:pathLst>
                      <a:path extrusionOk="0" h="72022" w="64131">
                        <a:moveTo>
                          <a:pt x="64008" y="35488"/>
                        </a:moveTo>
                        <a:cubicBezTo>
                          <a:pt x="61221" y="2393"/>
                          <a:pt x="30904" y="-3062"/>
                          <a:pt x="44299" y="3359"/>
                        </a:cubicBezTo>
                        <a:cubicBezTo>
                          <a:pt x="34281" y="-1695"/>
                          <a:pt x="24501" y="-930"/>
                          <a:pt x="15751" y="4876"/>
                        </a:cubicBezTo>
                        <a:cubicBezTo>
                          <a:pt x="-18509" y="27613"/>
                          <a:pt x="9210" y="84184"/>
                          <a:pt x="41022" y="69674"/>
                        </a:cubicBezTo>
                        <a:cubicBezTo>
                          <a:pt x="68478" y="57146"/>
                          <a:pt x="63657" y="31036"/>
                          <a:pt x="64008" y="3548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3" name="Google Shape;1683;p21"/>
                <p:cNvGrpSpPr/>
                <p:nvPr/>
              </p:nvGrpSpPr>
              <p:grpSpPr>
                <a:xfrm>
                  <a:off x="16874681" y="2880709"/>
                  <a:ext cx="64064" cy="72005"/>
                  <a:chOff x="16874681" y="2880709"/>
                  <a:chExt cx="64064" cy="72005"/>
                </a:xfrm>
              </p:grpSpPr>
              <p:sp>
                <p:nvSpPr>
                  <p:cNvPr id="1684" name="Google Shape;1684;p21"/>
                  <p:cNvSpPr/>
                  <p:nvPr/>
                </p:nvSpPr>
                <p:spPr>
                  <a:xfrm>
                    <a:off x="16916059" y="2882413"/>
                    <a:ext cx="30" cy="28"/>
                  </a:xfrm>
                  <a:custGeom>
                    <a:rect b="b" l="l" r="r" t="t"/>
                    <a:pathLst>
                      <a:path extrusionOk="0" h="28" w="30">
                        <a:moveTo>
                          <a:pt x="31" y="29"/>
                        </a:moveTo>
                        <a:cubicBezTo>
                          <a:pt x="18" y="4"/>
                          <a:pt x="-32" y="-21"/>
                          <a:pt x="31" y="29"/>
                        </a:cubicBezTo>
                        <a:lnTo>
                          <a:pt x="31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5" name="Google Shape;1685;p21"/>
                  <p:cNvSpPr/>
                  <p:nvPr/>
                </p:nvSpPr>
                <p:spPr>
                  <a:xfrm>
                    <a:off x="16874681" y="2880709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25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6" name="Google Shape;1686;p21"/>
                <p:cNvGrpSpPr/>
                <p:nvPr/>
              </p:nvGrpSpPr>
              <p:grpSpPr>
                <a:xfrm>
                  <a:off x="17313845" y="2880709"/>
                  <a:ext cx="64064" cy="72005"/>
                  <a:chOff x="17313845" y="2880709"/>
                  <a:chExt cx="64064" cy="72005"/>
                </a:xfrm>
              </p:grpSpPr>
              <p:sp>
                <p:nvSpPr>
                  <p:cNvPr id="1687" name="Google Shape;1687;p21"/>
                  <p:cNvSpPr/>
                  <p:nvPr/>
                </p:nvSpPr>
                <p:spPr>
                  <a:xfrm>
                    <a:off x="17355216" y="2882413"/>
                    <a:ext cx="36" cy="28"/>
                  </a:xfrm>
                  <a:custGeom>
                    <a:rect b="b" l="l" r="r" t="t"/>
                    <a:pathLst>
                      <a:path extrusionOk="0" h="28" w="36">
                        <a:moveTo>
                          <a:pt x="36" y="29"/>
                        </a:moveTo>
                        <a:cubicBezTo>
                          <a:pt x="24" y="4"/>
                          <a:pt x="-39" y="-21"/>
                          <a:pt x="36" y="29"/>
                        </a:cubicBezTo>
                        <a:lnTo>
                          <a:pt x="36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8" name="Google Shape;1688;p21"/>
                  <p:cNvSpPr/>
                  <p:nvPr/>
                </p:nvSpPr>
                <p:spPr>
                  <a:xfrm>
                    <a:off x="17313845" y="2880709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25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9" name="Google Shape;1689;p21"/>
                <p:cNvGrpSpPr/>
                <p:nvPr/>
              </p:nvGrpSpPr>
              <p:grpSpPr>
                <a:xfrm>
                  <a:off x="17752995" y="2880709"/>
                  <a:ext cx="64064" cy="72005"/>
                  <a:chOff x="17752995" y="2880709"/>
                  <a:chExt cx="64064" cy="72005"/>
                </a:xfrm>
              </p:grpSpPr>
              <p:sp>
                <p:nvSpPr>
                  <p:cNvPr id="1690" name="Google Shape;1690;p21"/>
                  <p:cNvSpPr/>
                  <p:nvPr/>
                </p:nvSpPr>
                <p:spPr>
                  <a:xfrm>
                    <a:off x="17794370" y="2882413"/>
                    <a:ext cx="30" cy="28"/>
                  </a:xfrm>
                  <a:custGeom>
                    <a:rect b="b" l="l" r="r" t="t"/>
                    <a:pathLst>
                      <a:path extrusionOk="0" h="28" w="30">
                        <a:moveTo>
                          <a:pt x="31" y="29"/>
                        </a:moveTo>
                        <a:cubicBezTo>
                          <a:pt x="18" y="4"/>
                          <a:pt x="-32" y="-21"/>
                          <a:pt x="31" y="29"/>
                        </a:cubicBezTo>
                        <a:lnTo>
                          <a:pt x="31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1" name="Google Shape;1691;p21"/>
                  <p:cNvSpPr/>
                  <p:nvPr/>
                </p:nvSpPr>
                <p:spPr>
                  <a:xfrm>
                    <a:off x="17752995" y="2880709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2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0"/>
                        </a:cubicBezTo>
                        <a:cubicBezTo>
                          <a:pt x="68373" y="57125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2" name="Google Shape;1692;p21"/>
                <p:cNvGrpSpPr/>
                <p:nvPr/>
              </p:nvGrpSpPr>
              <p:grpSpPr>
                <a:xfrm>
                  <a:off x="18192158" y="2880709"/>
                  <a:ext cx="64064" cy="72005"/>
                  <a:chOff x="18192158" y="2880709"/>
                  <a:chExt cx="64064" cy="72005"/>
                </a:xfrm>
              </p:grpSpPr>
              <p:sp>
                <p:nvSpPr>
                  <p:cNvPr id="1693" name="Google Shape;1693;p21"/>
                  <p:cNvSpPr/>
                  <p:nvPr/>
                </p:nvSpPr>
                <p:spPr>
                  <a:xfrm>
                    <a:off x="18233525" y="2882413"/>
                    <a:ext cx="27" cy="28"/>
                  </a:xfrm>
                  <a:custGeom>
                    <a:rect b="b" l="l" r="r" t="t"/>
                    <a:pathLst>
                      <a:path extrusionOk="0" h="28" w="27">
                        <a:moveTo>
                          <a:pt x="28" y="29"/>
                        </a:moveTo>
                        <a:cubicBezTo>
                          <a:pt x="28" y="4"/>
                          <a:pt x="-35" y="-21"/>
                          <a:pt x="28" y="29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4" name="Google Shape;1694;p21"/>
                  <p:cNvSpPr/>
                  <p:nvPr/>
                </p:nvSpPr>
                <p:spPr>
                  <a:xfrm>
                    <a:off x="18192158" y="2880709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25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5" name="Google Shape;1695;p21"/>
                <p:cNvGrpSpPr/>
                <p:nvPr/>
              </p:nvGrpSpPr>
              <p:grpSpPr>
                <a:xfrm>
                  <a:off x="18631308" y="2880709"/>
                  <a:ext cx="64064" cy="72005"/>
                  <a:chOff x="18631308" y="2880709"/>
                  <a:chExt cx="64064" cy="72005"/>
                </a:xfrm>
              </p:grpSpPr>
              <p:sp>
                <p:nvSpPr>
                  <p:cNvPr id="1696" name="Google Shape;1696;p21"/>
                  <p:cNvSpPr/>
                  <p:nvPr/>
                </p:nvSpPr>
                <p:spPr>
                  <a:xfrm>
                    <a:off x="18672684" y="2882413"/>
                    <a:ext cx="30" cy="28"/>
                  </a:xfrm>
                  <a:custGeom>
                    <a:rect b="b" l="l" r="r" t="t"/>
                    <a:pathLst>
                      <a:path extrusionOk="0" h="28" w="30">
                        <a:moveTo>
                          <a:pt x="31" y="29"/>
                        </a:moveTo>
                        <a:cubicBezTo>
                          <a:pt x="18" y="4"/>
                          <a:pt x="-32" y="-21"/>
                          <a:pt x="31" y="29"/>
                        </a:cubicBezTo>
                        <a:lnTo>
                          <a:pt x="31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7" name="Google Shape;1697;p21"/>
                  <p:cNvSpPr/>
                  <p:nvPr/>
                </p:nvSpPr>
                <p:spPr>
                  <a:xfrm>
                    <a:off x="18631308" y="2880709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0"/>
                        </a:cubicBezTo>
                        <a:cubicBezTo>
                          <a:pt x="68373" y="57125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8" name="Google Shape;1698;p21"/>
                <p:cNvGrpSpPr/>
                <p:nvPr/>
              </p:nvGrpSpPr>
              <p:grpSpPr>
                <a:xfrm>
                  <a:off x="19070470" y="2880709"/>
                  <a:ext cx="64064" cy="72005"/>
                  <a:chOff x="19070470" y="2880709"/>
                  <a:chExt cx="64064" cy="72005"/>
                </a:xfrm>
              </p:grpSpPr>
              <p:sp>
                <p:nvSpPr>
                  <p:cNvPr id="1699" name="Google Shape;1699;p21"/>
                  <p:cNvSpPr/>
                  <p:nvPr/>
                </p:nvSpPr>
                <p:spPr>
                  <a:xfrm>
                    <a:off x="19111838" y="2882413"/>
                    <a:ext cx="27" cy="28"/>
                  </a:xfrm>
                  <a:custGeom>
                    <a:rect b="b" l="l" r="r" t="t"/>
                    <a:pathLst>
                      <a:path extrusionOk="0" h="28" w="27">
                        <a:moveTo>
                          <a:pt x="28" y="29"/>
                        </a:moveTo>
                        <a:cubicBezTo>
                          <a:pt x="28" y="4"/>
                          <a:pt x="-35" y="-21"/>
                          <a:pt x="28" y="29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0" name="Google Shape;1700;p21"/>
                  <p:cNvSpPr/>
                  <p:nvPr/>
                </p:nvSpPr>
                <p:spPr>
                  <a:xfrm>
                    <a:off x="19070470" y="2880709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25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1" name="Google Shape;1701;p21"/>
                <p:cNvGrpSpPr/>
                <p:nvPr/>
              </p:nvGrpSpPr>
              <p:grpSpPr>
                <a:xfrm>
                  <a:off x="19509620" y="2880709"/>
                  <a:ext cx="64064" cy="72005"/>
                  <a:chOff x="19509620" y="2880709"/>
                  <a:chExt cx="64064" cy="72005"/>
                </a:xfrm>
              </p:grpSpPr>
              <p:sp>
                <p:nvSpPr>
                  <p:cNvPr id="1702" name="Google Shape;1702;p21"/>
                  <p:cNvSpPr/>
                  <p:nvPr/>
                </p:nvSpPr>
                <p:spPr>
                  <a:xfrm>
                    <a:off x="19550997" y="2882413"/>
                    <a:ext cx="30" cy="28"/>
                  </a:xfrm>
                  <a:custGeom>
                    <a:rect b="b" l="l" r="r" t="t"/>
                    <a:pathLst>
                      <a:path extrusionOk="0" h="28" w="30">
                        <a:moveTo>
                          <a:pt x="31" y="29"/>
                        </a:moveTo>
                        <a:cubicBezTo>
                          <a:pt x="18" y="4"/>
                          <a:pt x="-32" y="-21"/>
                          <a:pt x="31" y="29"/>
                        </a:cubicBezTo>
                        <a:lnTo>
                          <a:pt x="31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3" name="Google Shape;1703;p21"/>
                  <p:cNvSpPr/>
                  <p:nvPr/>
                </p:nvSpPr>
                <p:spPr>
                  <a:xfrm>
                    <a:off x="19509620" y="2880709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2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0"/>
                        </a:cubicBezTo>
                        <a:cubicBezTo>
                          <a:pt x="68373" y="57125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4" name="Google Shape;1704;p21"/>
                <p:cNvGrpSpPr/>
                <p:nvPr/>
              </p:nvGrpSpPr>
              <p:grpSpPr>
                <a:xfrm>
                  <a:off x="19948705" y="2880675"/>
                  <a:ext cx="64129" cy="72022"/>
                  <a:chOff x="19948705" y="2880675"/>
                  <a:chExt cx="64129" cy="72022"/>
                </a:xfrm>
              </p:grpSpPr>
              <p:sp>
                <p:nvSpPr>
                  <p:cNvPr id="1705" name="Google Shape;1705;p21"/>
                  <p:cNvSpPr/>
                  <p:nvPr/>
                </p:nvSpPr>
                <p:spPr>
                  <a:xfrm>
                    <a:off x="19990150" y="2882413"/>
                    <a:ext cx="27" cy="28"/>
                  </a:xfrm>
                  <a:custGeom>
                    <a:rect b="b" l="l" r="r" t="t"/>
                    <a:pathLst>
                      <a:path extrusionOk="0" h="28" w="27">
                        <a:moveTo>
                          <a:pt x="28" y="29"/>
                        </a:moveTo>
                        <a:cubicBezTo>
                          <a:pt x="28" y="4"/>
                          <a:pt x="-35" y="-21"/>
                          <a:pt x="28" y="29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6" name="Google Shape;1706;p21"/>
                  <p:cNvSpPr/>
                  <p:nvPr/>
                </p:nvSpPr>
                <p:spPr>
                  <a:xfrm>
                    <a:off x="19948705" y="2880675"/>
                    <a:ext cx="64129" cy="72022"/>
                  </a:xfrm>
                  <a:custGeom>
                    <a:rect b="b" l="l" r="r" t="t"/>
                    <a:pathLst>
                      <a:path extrusionOk="0" h="72022" w="64129">
                        <a:moveTo>
                          <a:pt x="64008" y="35488"/>
                        </a:moveTo>
                        <a:cubicBezTo>
                          <a:pt x="61221" y="2393"/>
                          <a:pt x="30904" y="-3062"/>
                          <a:pt x="44299" y="3359"/>
                        </a:cubicBezTo>
                        <a:cubicBezTo>
                          <a:pt x="34280" y="-1695"/>
                          <a:pt x="24501" y="-930"/>
                          <a:pt x="15751" y="4876"/>
                        </a:cubicBezTo>
                        <a:cubicBezTo>
                          <a:pt x="-18509" y="27613"/>
                          <a:pt x="9210" y="84184"/>
                          <a:pt x="41022" y="69674"/>
                        </a:cubicBezTo>
                        <a:cubicBezTo>
                          <a:pt x="68465" y="57146"/>
                          <a:pt x="63657" y="31036"/>
                          <a:pt x="64008" y="3548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07" name="Google Shape;1707;p21"/>
              <p:cNvGrpSpPr/>
              <p:nvPr/>
            </p:nvGrpSpPr>
            <p:grpSpPr>
              <a:xfrm>
                <a:off x="16435453" y="3355858"/>
                <a:ext cx="3577381" cy="72039"/>
                <a:chOff x="16435453" y="3355858"/>
                <a:chExt cx="3577381" cy="72039"/>
              </a:xfrm>
            </p:grpSpPr>
            <p:grpSp>
              <p:nvGrpSpPr>
                <p:cNvPr id="1708" name="Google Shape;1708;p21"/>
                <p:cNvGrpSpPr/>
                <p:nvPr/>
              </p:nvGrpSpPr>
              <p:grpSpPr>
                <a:xfrm>
                  <a:off x="16435453" y="3355858"/>
                  <a:ext cx="64131" cy="72022"/>
                  <a:chOff x="16435453" y="3355858"/>
                  <a:chExt cx="64131" cy="72022"/>
                </a:xfrm>
              </p:grpSpPr>
              <p:sp>
                <p:nvSpPr>
                  <p:cNvPr id="1709" name="Google Shape;1709;p21"/>
                  <p:cNvSpPr/>
                  <p:nvPr/>
                </p:nvSpPr>
                <p:spPr>
                  <a:xfrm>
                    <a:off x="16476903" y="3357586"/>
                    <a:ext cx="36" cy="38"/>
                  </a:xfrm>
                  <a:custGeom>
                    <a:rect b="b" l="l" r="r" t="t"/>
                    <a:pathLst>
                      <a:path extrusionOk="0" h="38" w="36">
                        <a:moveTo>
                          <a:pt x="36" y="38"/>
                        </a:moveTo>
                        <a:cubicBezTo>
                          <a:pt x="24" y="1"/>
                          <a:pt x="-39" y="-24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0" name="Google Shape;1710;p21"/>
                  <p:cNvSpPr/>
                  <p:nvPr/>
                </p:nvSpPr>
                <p:spPr>
                  <a:xfrm>
                    <a:off x="16435453" y="3355858"/>
                    <a:ext cx="64131" cy="72022"/>
                  </a:xfrm>
                  <a:custGeom>
                    <a:rect b="b" l="l" r="r" t="t"/>
                    <a:pathLst>
                      <a:path extrusionOk="0" h="72022" w="64131">
                        <a:moveTo>
                          <a:pt x="64008" y="35488"/>
                        </a:moveTo>
                        <a:cubicBezTo>
                          <a:pt x="61221" y="2393"/>
                          <a:pt x="30904" y="-3062"/>
                          <a:pt x="44299" y="3359"/>
                        </a:cubicBezTo>
                        <a:cubicBezTo>
                          <a:pt x="34281" y="-1695"/>
                          <a:pt x="24501" y="-930"/>
                          <a:pt x="15751" y="4876"/>
                        </a:cubicBezTo>
                        <a:cubicBezTo>
                          <a:pt x="-18509" y="27613"/>
                          <a:pt x="9210" y="84184"/>
                          <a:pt x="41022" y="69674"/>
                        </a:cubicBezTo>
                        <a:cubicBezTo>
                          <a:pt x="68478" y="57134"/>
                          <a:pt x="63657" y="31024"/>
                          <a:pt x="64008" y="3548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1" name="Google Shape;1711;p21"/>
                <p:cNvGrpSpPr/>
                <p:nvPr/>
              </p:nvGrpSpPr>
              <p:grpSpPr>
                <a:xfrm>
                  <a:off x="16874681" y="3355892"/>
                  <a:ext cx="64064" cy="72005"/>
                  <a:chOff x="16874681" y="3355892"/>
                  <a:chExt cx="64064" cy="72005"/>
                </a:xfrm>
              </p:grpSpPr>
              <p:sp>
                <p:nvSpPr>
                  <p:cNvPr id="1712" name="Google Shape;1712;p21"/>
                  <p:cNvSpPr/>
                  <p:nvPr/>
                </p:nvSpPr>
                <p:spPr>
                  <a:xfrm>
                    <a:off x="16916059" y="3357586"/>
                    <a:ext cx="30" cy="38"/>
                  </a:xfrm>
                  <a:custGeom>
                    <a:rect b="b" l="l" r="r" t="t"/>
                    <a:pathLst>
                      <a:path extrusionOk="0" h="38" w="30">
                        <a:moveTo>
                          <a:pt x="31" y="38"/>
                        </a:moveTo>
                        <a:cubicBezTo>
                          <a:pt x="18" y="1"/>
                          <a:pt x="-32" y="-24"/>
                          <a:pt x="31" y="38"/>
                        </a:cubicBezTo>
                        <a:lnTo>
                          <a:pt x="31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3" name="Google Shape;1713;p21"/>
                  <p:cNvSpPr/>
                  <p:nvPr/>
                </p:nvSpPr>
                <p:spPr>
                  <a:xfrm>
                    <a:off x="16874681" y="3355892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67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4" name="Google Shape;1714;p21"/>
                <p:cNvGrpSpPr/>
                <p:nvPr/>
              </p:nvGrpSpPr>
              <p:grpSpPr>
                <a:xfrm>
                  <a:off x="17313845" y="3355892"/>
                  <a:ext cx="64064" cy="72005"/>
                  <a:chOff x="17313845" y="3355892"/>
                  <a:chExt cx="64064" cy="72005"/>
                </a:xfrm>
              </p:grpSpPr>
              <p:sp>
                <p:nvSpPr>
                  <p:cNvPr id="1715" name="Google Shape;1715;p21"/>
                  <p:cNvSpPr/>
                  <p:nvPr/>
                </p:nvSpPr>
                <p:spPr>
                  <a:xfrm>
                    <a:off x="17355216" y="3357586"/>
                    <a:ext cx="36" cy="38"/>
                  </a:xfrm>
                  <a:custGeom>
                    <a:rect b="b" l="l" r="r" t="t"/>
                    <a:pathLst>
                      <a:path extrusionOk="0" h="38" w="36">
                        <a:moveTo>
                          <a:pt x="36" y="38"/>
                        </a:moveTo>
                        <a:cubicBezTo>
                          <a:pt x="24" y="1"/>
                          <a:pt x="-39" y="-24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6" name="Google Shape;1716;p21"/>
                  <p:cNvSpPr/>
                  <p:nvPr/>
                </p:nvSpPr>
                <p:spPr>
                  <a:xfrm>
                    <a:off x="17313845" y="3355892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67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7" name="Google Shape;1717;p21"/>
                <p:cNvGrpSpPr/>
                <p:nvPr/>
              </p:nvGrpSpPr>
              <p:grpSpPr>
                <a:xfrm>
                  <a:off x="17752995" y="3355892"/>
                  <a:ext cx="64064" cy="72005"/>
                  <a:chOff x="17752995" y="3355892"/>
                  <a:chExt cx="64064" cy="72005"/>
                </a:xfrm>
              </p:grpSpPr>
              <p:sp>
                <p:nvSpPr>
                  <p:cNvPr id="1718" name="Google Shape;1718;p21"/>
                  <p:cNvSpPr/>
                  <p:nvPr/>
                </p:nvSpPr>
                <p:spPr>
                  <a:xfrm>
                    <a:off x="17794370" y="3357586"/>
                    <a:ext cx="30" cy="38"/>
                  </a:xfrm>
                  <a:custGeom>
                    <a:rect b="b" l="l" r="r" t="t"/>
                    <a:pathLst>
                      <a:path extrusionOk="0" h="38" w="30">
                        <a:moveTo>
                          <a:pt x="31" y="38"/>
                        </a:moveTo>
                        <a:cubicBezTo>
                          <a:pt x="18" y="1"/>
                          <a:pt x="-32" y="-24"/>
                          <a:pt x="31" y="38"/>
                        </a:cubicBezTo>
                        <a:lnTo>
                          <a:pt x="31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9" name="Google Shape;1719;p21"/>
                  <p:cNvSpPr/>
                  <p:nvPr/>
                </p:nvSpPr>
                <p:spPr>
                  <a:xfrm>
                    <a:off x="17752995" y="3355892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2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67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0" name="Google Shape;1720;p21"/>
                <p:cNvGrpSpPr/>
                <p:nvPr/>
              </p:nvGrpSpPr>
              <p:grpSpPr>
                <a:xfrm>
                  <a:off x="18192158" y="3355892"/>
                  <a:ext cx="64064" cy="72005"/>
                  <a:chOff x="18192158" y="3355892"/>
                  <a:chExt cx="64064" cy="72005"/>
                </a:xfrm>
              </p:grpSpPr>
              <p:sp>
                <p:nvSpPr>
                  <p:cNvPr id="1721" name="Google Shape;1721;p21"/>
                  <p:cNvSpPr/>
                  <p:nvPr/>
                </p:nvSpPr>
                <p:spPr>
                  <a:xfrm>
                    <a:off x="18233525" y="3357586"/>
                    <a:ext cx="27" cy="38"/>
                  </a:xfrm>
                  <a:custGeom>
                    <a:rect b="b" l="l" r="r" t="t"/>
                    <a:pathLst>
                      <a:path extrusionOk="0" h="38" w="27">
                        <a:moveTo>
                          <a:pt x="28" y="38"/>
                        </a:moveTo>
                        <a:cubicBezTo>
                          <a:pt x="28" y="1"/>
                          <a:pt x="-35" y="-24"/>
                          <a:pt x="28" y="38"/>
                        </a:cubicBezTo>
                        <a:lnTo>
                          <a:pt x="28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2" name="Google Shape;1722;p21"/>
                  <p:cNvSpPr/>
                  <p:nvPr/>
                </p:nvSpPr>
                <p:spPr>
                  <a:xfrm>
                    <a:off x="18192158" y="3355892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67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3" name="Google Shape;1723;p21"/>
                <p:cNvGrpSpPr/>
                <p:nvPr/>
              </p:nvGrpSpPr>
              <p:grpSpPr>
                <a:xfrm>
                  <a:off x="18631308" y="3355892"/>
                  <a:ext cx="64064" cy="72005"/>
                  <a:chOff x="18631308" y="3355892"/>
                  <a:chExt cx="64064" cy="72005"/>
                </a:xfrm>
              </p:grpSpPr>
              <p:sp>
                <p:nvSpPr>
                  <p:cNvPr id="1724" name="Google Shape;1724;p21"/>
                  <p:cNvSpPr/>
                  <p:nvPr/>
                </p:nvSpPr>
                <p:spPr>
                  <a:xfrm>
                    <a:off x="18672684" y="3357586"/>
                    <a:ext cx="30" cy="38"/>
                  </a:xfrm>
                  <a:custGeom>
                    <a:rect b="b" l="l" r="r" t="t"/>
                    <a:pathLst>
                      <a:path extrusionOk="0" h="38" w="30">
                        <a:moveTo>
                          <a:pt x="31" y="38"/>
                        </a:moveTo>
                        <a:cubicBezTo>
                          <a:pt x="18" y="1"/>
                          <a:pt x="-32" y="-24"/>
                          <a:pt x="31" y="38"/>
                        </a:cubicBezTo>
                        <a:lnTo>
                          <a:pt x="31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5" name="Google Shape;1725;p21"/>
                  <p:cNvSpPr/>
                  <p:nvPr/>
                </p:nvSpPr>
                <p:spPr>
                  <a:xfrm>
                    <a:off x="18631308" y="3355892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67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6" name="Google Shape;1726;p21"/>
                <p:cNvGrpSpPr/>
                <p:nvPr/>
              </p:nvGrpSpPr>
              <p:grpSpPr>
                <a:xfrm>
                  <a:off x="19070470" y="3355892"/>
                  <a:ext cx="64064" cy="72005"/>
                  <a:chOff x="19070470" y="3355892"/>
                  <a:chExt cx="64064" cy="72005"/>
                </a:xfrm>
              </p:grpSpPr>
              <p:sp>
                <p:nvSpPr>
                  <p:cNvPr id="1727" name="Google Shape;1727;p21"/>
                  <p:cNvSpPr/>
                  <p:nvPr/>
                </p:nvSpPr>
                <p:spPr>
                  <a:xfrm>
                    <a:off x="19111838" y="3357586"/>
                    <a:ext cx="27" cy="38"/>
                  </a:xfrm>
                  <a:custGeom>
                    <a:rect b="b" l="l" r="r" t="t"/>
                    <a:pathLst>
                      <a:path extrusionOk="0" h="38" w="27">
                        <a:moveTo>
                          <a:pt x="28" y="38"/>
                        </a:moveTo>
                        <a:cubicBezTo>
                          <a:pt x="28" y="1"/>
                          <a:pt x="-35" y="-24"/>
                          <a:pt x="28" y="38"/>
                        </a:cubicBezTo>
                        <a:lnTo>
                          <a:pt x="28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8" name="Google Shape;1728;p21"/>
                  <p:cNvSpPr/>
                  <p:nvPr/>
                </p:nvSpPr>
                <p:spPr>
                  <a:xfrm>
                    <a:off x="19070470" y="3355892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67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9" name="Google Shape;1729;p21"/>
                <p:cNvGrpSpPr/>
                <p:nvPr/>
              </p:nvGrpSpPr>
              <p:grpSpPr>
                <a:xfrm>
                  <a:off x="19509620" y="3355892"/>
                  <a:ext cx="64064" cy="72005"/>
                  <a:chOff x="19509620" y="3355892"/>
                  <a:chExt cx="64064" cy="72005"/>
                </a:xfrm>
              </p:grpSpPr>
              <p:sp>
                <p:nvSpPr>
                  <p:cNvPr id="1730" name="Google Shape;1730;p21"/>
                  <p:cNvSpPr/>
                  <p:nvPr/>
                </p:nvSpPr>
                <p:spPr>
                  <a:xfrm>
                    <a:off x="19550997" y="3357586"/>
                    <a:ext cx="30" cy="38"/>
                  </a:xfrm>
                  <a:custGeom>
                    <a:rect b="b" l="l" r="r" t="t"/>
                    <a:pathLst>
                      <a:path extrusionOk="0" h="38" w="30">
                        <a:moveTo>
                          <a:pt x="31" y="38"/>
                        </a:moveTo>
                        <a:cubicBezTo>
                          <a:pt x="18" y="1"/>
                          <a:pt x="-32" y="-24"/>
                          <a:pt x="31" y="38"/>
                        </a:cubicBezTo>
                        <a:lnTo>
                          <a:pt x="31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1" name="Google Shape;1731;p21"/>
                  <p:cNvSpPr/>
                  <p:nvPr/>
                </p:nvSpPr>
                <p:spPr>
                  <a:xfrm>
                    <a:off x="19509620" y="3355892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2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67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2" name="Google Shape;1732;p21"/>
                <p:cNvGrpSpPr/>
                <p:nvPr/>
              </p:nvGrpSpPr>
              <p:grpSpPr>
                <a:xfrm>
                  <a:off x="19948705" y="3355858"/>
                  <a:ext cx="64129" cy="72022"/>
                  <a:chOff x="19948705" y="3355858"/>
                  <a:chExt cx="64129" cy="72022"/>
                </a:xfrm>
              </p:grpSpPr>
              <p:sp>
                <p:nvSpPr>
                  <p:cNvPr id="1733" name="Google Shape;1733;p21"/>
                  <p:cNvSpPr/>
                  <p:nvPr/>
                </p:nvSpPr>
                <p:spPr>
                  <a:xfrm>
                    <a:off x="19990150" y="3357586"/>
                    <a:ext cx="27" cy="38"/>
                  </a:xfrm>
                  <a:custGeom>
                    <a:rect b="b" l="l" r="r" t="t"/>
                    <a:pathLst>
                      <a:path extrusionOk="0" h="38" w="27">
                        <a:moveTo>
                          <a:pt x="28" y="38"/>
                        </a:moveTo>
                        <a:cubicBezTo>
                          <a:pt x="28" y="1"/>
                          <a:pt x="-35" y="-24"/>
                          <a:pt x="28" y="38"/>
                        </a:cubicBezTo>
                        <a:lnTo>
                          <a:pt x="28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4" name="Google Shape;1734;p21"/>
                  <p:cNvSpPr/>
                  <p:nvPr/>
                </p:nvSpPr>
                <p:spPr>
                  <a:xfrm>
                    <a:off x="19948705" y="3355858"/>
                    <a:ext cx="64129" cy="72022"/>
                  </a:xfrm>
                  <a:custGeom>
                    <a:rect b="b" l="l" r="r" t="t"/>
                    <a:pathLst>
                      <a:path extrusionOk="0" h="72022" w="64129">
                        <a:moveTo>
                          <a:pt x="64008" y="35488"/>
                        </a:moveTo>
                        <a:cubicBezTo>
                          <a:pt x="61221" y="2393"/>
                          <a:pt x="30904" y="-3062"/>
                          <a:pt x="44299" y="3359"/>
                        </a:cubicBezTo>
                        <a:cubicBezTo>
                          <a:pt x="34280" y="-1695"/>
                          <a:pt x="24501" y="-930"/>
                          <a:pt x="15751" y="4876"/>
                        </a:cubicBezTo>
                        <a:cubicBezTo>
                          <a:pt x="-18509" y="27613"/>
                          <a:pt x="9210" y="84184"/>
                          <a:pt x="41022" y="69674"/>
                        </a:cubicBezTo>
                        <a:cubicBezTo>
                          <a:pt x="68465" y="57134"/>
                          <a:pt x="63657" y="31024"/>
                          <a:pt x="64008" y="3548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35" name="Google Shape;1735;p21"/>
              <p:cNvGrpSpPr/>
              <p:nvPr/>
            </p:nvGrpSpPr>
            <p:grpSpPr>
              <a:xfrm>
                <a:off x="16435453" y="3831029"/>
                <a:ext cx="3577381" cy="72039"/>
                <a:chOff x="16435453" y="3831029"/>
                <a:chExt cx="3577381" cy="72039"/>
              </a:xfrm>
            </p:grpSpPr>
            <p:grpSp>
              <p:nvGrpSpPr>
                <p:cNvPr id="1736" name="Google Shape;1736;p21"/>
                <p:cNvGrpSpPr/>
                <p:nvPr/>
              </p:nvGrpSpPr>
              <p:grpSpPr>
                <a:xfrm>
                  <a:off x="16435453" y="3831029"/>
                  <a:ext cx="64131" cy="72022"/>
                  <a:chOff x="16435453" y="3831029"/>
                  <a:chExt cx="64131" cy="72022"/>
                </a:xfrm>
              </p:grpSpPr>
              <p:sp>
                <p:nvSpPr>
                  <p:cNvPr id="1737" name="Google Shape;1737;p21"/>
                  <p:cNvSpPr/>
                  <p:nvPr/>
                </p:nvSpPr>
                <p:spPr>
                  <a:xfrm>
                    <a:off x="16476903" y="3832757"/>
                    <a:ext cx="36" cy="38"/>
                  </a:xfrm>
                  <a:custGeom>
                    <a:rect b="b" l="l" r="r" t="t"/>
                    <a:pathLst>
                      <a:path extrusionOk="0" h="38" w="36">
                        <a:moveTo>
                          <a:pt x="36" y="38"/>
                        </a:moveTo>
                        <a:cubicBezTo>
                          <a:pt x="24" y="1"/>
                          <a:pt x="-39" y="-25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8" name="Google Shape;1738;p21"/>
                  <p:cNvSpPr/>
                  <p:nvPr/>
                </p:nvSpPr>
                <p:spPr>
                  <a:xfrm>
                    <a:off x="16435453" y="3831029"/>
                    <a:ext cx="64131" cy="72022"/>
                  </a:xfrm>
                  <a:custGeom>
                    <a:rect b="b" l="l" r="r" t="t"/>
                    <a:pathLst>
                      <a:path extrusionOk="0" h="72022" w="64131">
                        <a:moveTo>
                          <a:pt x="64008" y="35488"/>
                        </a:moveTo>
                        <a:cubicBezTo>
                          <a:pt x="61221" y="2393"/>
                          <a:pt x="30904" y="-3062"/>
                          <a:pt x="44299" y="3359"/>
                        </a:cubicBezTo>
                        <a:cubicBezTo>
                          <a:pt x="34281" y="-1695"/>
                          <a:pt x="24501" y="-930"/>
                          <a:pt x="15751" y="4876"/>
                        </a:cubicBezTo>
                        <a:cubicBezTo>
                          <a:pt x="-18509" y="27613"/>
                          <a:pt x="9210" y="84184"/>
                          <a:pt x="41022" y="69675"/>
                        </a:cubicBezTo>
                        <a:cubicBezTo>
                          <a:pt x="68478" y="57134"/>
                          <a:pt x="63657" y="31024"/>
                          <a:pt x="64008" y="3548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9" name="Google Shape;1739;p21"/>
                <p:cNvGrpSpPr/>
                <p:nvPr/>
              </p:nvGrpSpPr>
              <p:grpSpPr>
                <a:xfrm>
                  <a:off x="16874681" y="3831063"/>
                  <a:ext cx="64064" cy="72005"/>
                  <a:chOff x="16874681" y="3831063"/>
                  <a:chExt cx="64064" cy="72005"/>
                </a:xfrm>
              </p:grpSpPr>
              <p:sp>
                <p:nvSpPr>
                  <p:cNvPr id="1740" name="Google Shape;1740;p21"/>
                  <p:cNvSpPr/>
                  <p:nvPr/>
                </p:nvSpPr>
                <p:spPr>
                  <a:xfrm>
                    <a:off x="16916059" y="3832757"/>
                    <a:ext cx="30" cy="38"/>
                  </a:xfrm>
                  <a:custGeom>
                    <a:rect b="b" l="l" r="r" t="t"/>
                    <a:pathLst>
                      <a:path extrusionOk="0" h="38" w="30">
                        <a:moveTo>
                          <a:pt x="31" y="38"/>
                        </a:moveTo>
                        <a:cubicBezTo>
                          <a:pt x="18" y="1"/>
                          <a:pt x="-32" y="-25"/>
                          <a:pt x="31" y="38"/>
                        </a:cubicBezTo>
                        <a:lnTo>
                          <a:pt x="31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1" name="Google Shape;1741;p21"/>
                  <p:cNvSpPr/>
                  <p:nvPr/>
                </p:nvSpPr>
                <p:spPr>
                  <a:xfrm>
                    <a:off x="16874681" y="3831063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1"/>
                        </a:cubicBezTo>
                        <a:cubicBezTo>
                          <a:pt x="68373" y="57112"/>
                          <a:pt x="63615" y="31567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2" name="Google Shape;1742;p21"/>
                <p:cNvGrpSpPr/>
                <p:nvPr/>
              </p:nvGrpSpPr>
              <p:grpSpPr>
                <a:xfrm>
                  <a:off x="17313845" y="3831063"/>
                  <a:ext cx="64064" cy="72005"/>
                  <a:chOff x="17313845" y="3831063"/>
                  <a:chExt cx="64064" cy="72005"/>
                </a:xfrm>
              </p:grpSpPr>
              <p:sp>
                <p:nvSpPr>
                  <p:cNvPr id="1743" name="Google Shape;1743;p21"/>
                  <p:cNvSpPr/>
                  <p:nvPr/>
                </p:nvSpPr>
                <p:spPr>
                  <a:xfrm>
                    <a:off x="17355216" y="3832757"/>
                    <a:ext cx="36" cy="38"/>
                  </a:xfrm>
                  <a:custGeom>
                    <a:rect b="b" l="l" r="r" t="t"/>
                    <a:pathLst>
                      <a:path extrusionOk="0" h="38" w="36">
                        <a:moveTo>
                          <a:pt x="36" y="38"/>
                        </a:moveTo>
                        <a:cubicBezTo>
                          <a:pt x="24" y="1"/>
                          <a:pt x="-39" y="-25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4" name="Google Shape;1744;p21"/>
                  <p:cNvSpPr/>
                  <p:nvPr/>
                </p:nvSpPr>
                <p:spPr>
                  <a:xfrm>
                    <a:off x="17313845" y="3831063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1"/>
                        </a:cubicBezTo>
                        <a:cubicBezTo>
                          <a:pt x="68373" y="57112"/>
                          <a:pt x="63615" y="31567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5" name="Google Shape;1745;p21"/>
                <p:cNvGrpSpPr/>
                <p:nvPr/>
              </p:nvGrpSpPr>
              <p:grpSpPr>
                <a:xfrm>
                  <a:off x="17752995" y="3831063"/>
                  <a:ext cx="64064" cy="72005"/>
                  <a:chOff x="17752995" y="3831063"/>
                  <a:chExt cx="64064" cy="72005"/>
                </a:xfrm>
              </p:grpSpPr>
              <p:sp>
                <p:nvSpPr>
                  <p:cNvPr id="1746" name="Google Shape;1746;p21"/>
                  <p:cNvSpPr/>
                  <p:nvPr/>
                </p:nvSpPr>
                <p:spPr>
                  <a:xfrm>
                    <a:off x="17794370" y="3832757"/>
                    <a:ext cx="30" cy="38"/>
                  </a:xfrm>
                  <a:custGeom>
                    <a:rect b="b" l="l" r="r" t="t"/>
                    <a:pathLst>
                      <a:path extrusionOk="0" h="38" w="30">
                        <a:moveTo>
                          <a:pt x="31" y="38"/>
                        </a:moveTo>
                        <a:cubicBezTo>
                          <a:pt x="18" y="1"/>
                          <a:pt x="-32" y="-25"/>
                          <a:pt x="31" y="38"/>
                        </a:cubicBezTo>
                        <a:lnTo>
                          <a:pt x="31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7" name="Google Shape;1747;p21"/>
                  <p:cNvSpPr/>
                  <p:nvPr/>
                </p:nvSpPr>
                <p:spPr>
                  <a:xfrm>
                    <a:off x="17752995" y="3831063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2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1"/>
                        </a:cubicBezTo>
                        <a:cubicBezTo>
                          <a:pt x="68373" y="57112"/>
                          <a:pt x="63615" y="31567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8" name="Google Shape;1748;p21"/>
                <p:cNvGrpSpPr/>
                <p:nvPr/>
              </p:nvGrpSpPr>
              <p:grpSpPr>
                <a:xfrm>
                  <a:off x="18192158" y="3831063"/>
                  <a:ext cx="64064" cy="72005"/>
                  <a:chOff x="18192158" y="3831063"/>
                  <a:chExt cx="64064" cy="72005"/>
                </a:xfrm>
              </p:grpSpPr>
              <p:sp>
                <p:nvSpPr>
                  <p:cNvPr id="1749" name="Google Shape;1749;p21"/>
                  <p:cNvSpPr/>
                  <p:nvPr/>
                </p:nvSpPr>
                <p:spPr>
                  <a:xfrm>
                    <a:off x="18233525" y="3832757"/>
                    <a:ext cx="27" cy="38"/>
                  </a:xfrm>
                  <a:custGeom>
                    <a:rect b="b" l="l" r="r" t="t"/>
                    <a:pathLst>
                      <a:path extrusionOk="0" h="38" w="27">
                        <a:moveTo>
                          <a:pt x="28" y="38"/>
                        </a:moveTo>
                        <a:cubicBezTo>
                          <a:pt x="28" y="1"/>
                          <a:pt x="-35" y="-25"/>
                          <a:pt x="28" y="38"/>
                        </a:cubicBezTo>
                        <a:lnTo>
                          <a:pt x="28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0" name="Google Shape;1750;p21"/>
                  <p:cNvSpPr/>
                  <p:nvPr/>
                </p:nvSpPr>
                <p:spPr>
                  <a:xfrm>
                    <a:off x="18192158" y="3831063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1"/>
                        </a:cubicBezTo>
                        <a:cubicBezTo>
                          <a:pt x="68373" y="57112"/>
                          <a:pt x="63615" y="31567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1" name="Google Shape;1751;p21"/>
                <p:cNvGrpSpPr/>
                <p:nvPr/>
              </p:nvGrpSpPr>
              <p:grpSpPr>
                <a:xfrm>
                  <a:off x="18631308" y="3831063"/>
                  <a:ext cx="64064" cy="72005"/>
                  <a:chOff x="18631308" y="3831063"/>
                  <a:chExt cx="64064" cy="72005"/>
                </a:xfrm>
              </p:grpSpPr>
              <p:sp>
                <p:nvSpPr>
                  <p:cNvPr id="1752" name="Google Shape;1752;p21"/>
                  <p:cNvSpPr/>
                  <p:nvPr/>
                </p:nvSpPr>
                <p:spPr>
                  <a:xfrm>
                    <a:off x="18672684" y="3832757"/>
                    <a:ext cx="30" cy="38"/>
                  </a:xfrm>
                  <a:custGeom>
                    <a:rect b="b" l="l" r="r" t="t"/>
                    <a:pathLst>
                      <a:path extrusionOk="0" h="38" w="30">
                        <a:moveTo>
                          <a:pt x="31" y="38"/>
                        </a:moveTo>
                        <a:cubicBezTo>
                          <a:pt x="18" y="1"/>
                          <a:pt x="-32" y="-25"/>
                          <a:pt x="31" y="38"/>
                        </a:cubicBezTo>
                        <a:lnTo>
                          <a:pt x="31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3" name="Google Shape;1753;p21"/>
                  <p:cNvSpPr/>
                  <p:nvPr/>
                </p:nvSpPr>
                <p:spPr>
                  <a:xfrm>
                    <a:off x="18631308" y="3831063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1"/>
                        </a:cubicBezTo>
                        <a:cubicBezTo>
                          <a:pt x="68373" y="57112"/>
                          <a:pt x="63615" y="31567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4" name="Google Shape;1754;p21"/>
                <p:cNvGrpSpPr/>
                <p:nvPr/>
              </p:nvGrpSpPr>
              <p:grpSpPr>
                <a:xfrm>
                  <a:off x="19070470" y="3831063"/>
                  <a:ext cx="64064" cy="72005"/>
                  <a:chOff x="19070470" y="3831063"/>
                  <a:chExt cx="64064" cy="72005"/>
                </a:xfrm>
              </p:grpSpPr>
              <p:sp>
                <p:nvSpPr>
                  <p:cNvPr id="1755" name="Google Shape;1755;p21"/>
                  <p:cNvSpPr/>
                  <p:nvPr/>
                </p:nvSpPr>
                <p:spPr>
                  <a:xfrm>
                    <a:off x="19111838" y="3832757"/>
                    <a:ext cx="27" cy="38"/>
                  </a:xfrm>
                  <a:custGeom>
                    <a:rect b="b" l="l" r="r" t="t"/>
                    <a:pathLst>
                      <a:path extrusionOk="0" h="38" w="27">
                        <a:moveTo>
                          <a:pt x="28" y="38"/>
                        </a:moveTo>
                        <a:cubicBezTo>
                          <a:pt x="28" y="1"/>
                          <a:pt x="-35" y="-25"/>
                          <a:pt x="28" y="38"/>
                        </a:cubicBezTo>
                        <a:lnTo>
                          <a:pt x="28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6" name="Google Shape;1756;p21"/>
                  <p:cNvSpPr/>
                  <p:nvPr/>
                </p:nvSpPr>
                <p:spPr>
                  <a:xfrm>
                    <a:off x="19070470" y="3831063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1"/>
                        </a:cubicBezTo>
                        <a:cubicBezTo>
                          <a:pt x="68373" y="57112"/>
                          <a:pt x="63615" y="31567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7" name="Google Shape;1757;p21"/>
                <p:cNvGrpSpPr/>
                <p:nvPr/>
              </p:nvGrpSpPr>
              <p:grpSpPr>
                <a:xfrm>
                  <a:off x="19509620" y="3831063"/>
                  <a:ext cx="64064" cy="72005"/>
                  <a:chOff x="19509620" y="3831063"/>
                  <a:chExt cx="64064" cy="72005"/>
                </a:xfrm>
              </p:grpSpPr>
              <p:sp>
                <p:nvSpPr>
                  <p:cNvPr id="1758" name="Google Shape;1758;p21"/>
                  <p:cNvSpPr/>
                  <p:nvPr/>
                </p:nvSpPr>
                <p:spPr>
                  <a:xfrm>
                    <a:off x="19550997" y="3832757"/>
                    <a:ext cx="30" cy="38"/>
                  </a:xfrm>
                  <a:custGeom>
                    <a:rect b="b" l="l" r="r" t="t"/>
                    <a:pathLst>
                      <a:path extrusionOk="0" h="38" w="30">
                        <a:moveTo>
                          <a:pt x="31" y="38"/>
                        </a:moveTo>
                        <a:cubicBezTo>
                          <a:pt x="18" y="1"/>
                          <a:pt x="-32" y="-25"/>
                          <a:pt x="31" y="38"/>
                        </a:cubicBezTo>
                        <a:lnTo>
                          <a:pt x="31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9" name="Google Shape;1759;p21"/>
                  <p:cNvSpPr/>
                  <p:nvPr/>
                </p:nvSpPr>
                <p:spPr>
                  <a:xfrm>
                    <a:off x="19509620" y="3831063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2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1"/>
                        </a:cubicBezTo>
                        <a:cubicBezTo>
                          <a:pt x="68373" y="57112"/>
                          <a:pt x="63615" y="31567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0" name="Google Shape;1760;p21"/>
                <p:cNvGrpSpPr/>
                <p:nvPr/>
              </p:nvGrpSpPr>
              <p:grpSpPr>
                <a:xfrm>
                  <a:off x="19948705" y="3831029"/>
                  <a:ext cx="64129" cy="72022"/>
                  <a:chOff x="19948705" y="3831029"/>
                  <a:chExt cx="64129" cy="72022"/>
                </a:xfrm>
              </p:grpSpPr>
              <p:sp>
                <p:nvSpPr>
                  <p:cNvPr id="1761" name="Google Shape;1761;p21"/>
                  <p:cNvSpPr/>
                  <p:nvPr/>
                </p:nvSpPr>
                <p:spPr>
                  <a:xfrm>
                    <a:off x="19990150" y="3832757"/>
                    <a:ext cx="27" cy="38"/>
                  </a:xfrm>
                  <a:custGeom>
                    <a:rect b="b" l="l" r="r" t="t"/>
                    <a:pathLst>
                      <a:path extrusionOk="0" h="38" w="27">
                        <a:moveTo>
                          <a:pt x="28" y="38"/>
                        </a:moveTo>
                        <a:cubicBezTo>
                          <a:pt x="28" y="1"/>
                          <a:pt x="-35" y="-25"/>
                          <a:pt x="28" y="38"/>
                        </a:cubicBezTo>
                        <a:lnTo>
                          <a:pt x="28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2" name="Google Shape;1762;p21"/>
                  <p:cNvSpPr/>
                  <p:nvPr/>
                </p:nvSpPr>
                <p:spPr>
                  <a:xfrm>
                    <a:off x="19948705" y="3831029"/>
                    <a:ext cx="64129" cy="72022"/>
                  </a:xfrm>
                  <a:custGeom>
                    <a:rect b="b" l="l" r="r" t="t"/>
                    <a:pathLst>
                      <a:path extrusionOk="0" h="72022" w="64129">
                        <a:moveTo>
                          <a:pt x="64008" y="35488"/>
                        </a:moveTo>
                        <a:cubicBezTo>
                          <a:pt x="61221" y="2393"/>
                          <a:pt x="30904" y="-3062"/>
                          <a:pt x="44299" y="3359"/>
                        </a:cubicBezTo>
                        <a:cubicBezTo>
                          <a:pt x="34280" y="-1695"/>
                          <a:pt x="24501" y="-930"/>
                          <a:pt x="15751" y="4876"/>
                        </a:cubicBezTo>
                        <a:cubicBezTo>
                          <a:pt x="-18509" y="27613"/>
                          <a:pt x="9210" y="84184"/>
                          <a:pt x="41022" y="69675"/>
                        </a:cubicBezTo>
                        <a:cubicBezTo>
                          <a:pt x="68465" y="57134"/>
                          <a:pt x="63657" y="31024"/>
                          <a:pt x="64008" y="3548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63" name="Google Shape;1763;p21"/>
              <p:cNvGrpSpPr/>
              <p:nvPr/>
            </p:nvGrpSpPr>
            <p:grpSpPr>
              <a:xfrm>
                <a:off x="16874681" y="4306199"/>
                <a:ext cx="3138152" cy="72039"/>
                <a:chOff x="16874681" y="4306199"/>
                <a:chExt cx="3138152" cy="72039"/>
              </a:xfrm>
            </p:grpSpPr>
            <p:grpSp>
              <p:nvGrpSpPr>
                <p:cNvPr id="1764" name="Google Shape;1764;p21"/>
                <p:cNvGrpSpPr/>
                <p:nvPr/>
              </p:nvGrpSpPr>
              <p:grpSpPr>
                <a:xfrm>
                  <a:off x="16874681" y="4306233"/>
                  <a:ext cx="64064" cy="72005"/>
                  <a:chOff x="16874681" y="4306233"/>
                  <a:chExt cx="64064" cy="72005"/>
                </a:xfrm>
              </p:grpSpPr>
              <p:sp>
                <p:nvSpPr>
                  <p:cNvPr id="1765" name="Google Shape;1765;p21"/>
                  <p:cNvSpPr/>
                  <p:nvPr/>
                </p:nvSpPr>
                <p:spPr>
                  <a:xfrm>
                    <a:off x="16916059" y="4307927"/>
                    <a:ext cx="30" cy="38"/>
                  </a:xfrm>
                  <a:custGeom>
                    <a:rect b="b" l="l" r="r" t="t"/>
                    <a:pathLst>
                      <a:path extrusionOk="0" h="38" w="30">
                        <a:moveTo>
                          <a:pt x="31" y="38"/>
                        </a:moveTo>
                        <a:cubicBezTo>
                          <a:pt x="18" y="1"/>
                          <a:pt x="-32" y="-24"/>
                          <a:pt x="31" y="38"/>
                        </a:cubicBezTo>
                        <a:lnTo>
                          <a:pt x="31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6" name="Google Shape;1766;p21"/>
                  <p:cNvSpPr/>
                  <p:nvPr/>
                </p:nvSpPr>
                <p:spPr>
                  <a:xfrm>
                    <a:off x="16874681" y="4306233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5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79"/>
                          <a:pt x="63929" y="3545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7" name="Google Shape;1767;p21"/>
                <p:cNvGrpSpPr/>
                <p:nvPr/>
              </p:nvGrpSpPr>
              <p:grpSpPr>
                <a:xfrm>
                  <a:off x="17313845" y="4306233"/>
                  <a:ext cx="64064" cy="72005"/>
                  <a:chOff x="17313845" y="4306233"/>
                  <a:chExt cx="64064" cy="72005"/>
                </a:xfrm>
              </p:grpSpPr>
              <p:sp>
                <p:nvSpPr>
                  <p:cNvPr id="1768" name="Google Shape;1768;p21"/>
                  <p:cNvSpPr/>
                  <p:nvPr/>
                </p:nvSpPr>
                <p:spPr>
                  <a:xfrm>
                    <a:off x="17355216" y="4307927"/>
                    <a:ext cx="36" cy="38"/>
                  </a:xfrm>
                  <a:custGeom>
                    <a:rect b="b" l="l" r="r" t="t"/>
                    <a:pathLst>
                      <a:path extrusionOk="0" h="38" w="36">
                        <a:moveTo>
                          <a:pt x="36" y="38"/>
                        </a:moveTo>
                        <a:cubicBezTo>
                          <a:pt x="24" y="1"/>
                          <a:pt x="-39" y="-24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9" name="Google Shape;1769;p21"/>
                  <p:cNvSpPr/>
                  <p:nvPr/>
                </p:nvSpPr>
                <p:spPr>
                  <a:xfrm>
                    <a:off x="17313845" y="4306233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5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79"/>
                          <a:pt x="63929" y="3545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0" name="Google Shape;1770;p21"/>
                <p:cNvGrpSpPr/>
                <p:nvPr/>
              </p:nvGrpSpPr>
              <p:grpSpPr>
                <a:xfrm>
                  <a:off x="17752995" y="4306233"/>
                  <a:ext cx="64064" cy="72005"/>
                  <a:chOff x="17752995" y="4306233"/>
                  <a:chExt cx="64064" cy="72005"/>
                </a:xfrm>
              </p:grpSpPr>
              <p:sp>
                <p:nvSpPr>
                  <p:cNvPr id="1771" name="Google Shape;1771;p21"/>
                  <p:cNvSpPr/>
                  <p:nvPr/>
                </p:nvSpPr>
                <p:spPr>
                  <a:xfrm>
                    <a:off x="17794370" y="4307927"/>
                    <a:ext cx="30" cy="38"/>
                  </a:xfrm>
                  <a:custGeom>
                    <a:rect b="b" l="l" r="r" t="t"/>
                    <a:pathLst>
                      <a:path extrusionOk="0" h="38" w="30">
                        <a:moveTo>
                          <a:pt x="31" y="38"/>
                        </a:moveTo>
                        <a:cubicBezTo>
                          <a:pt x="18" y="1"/>
                          <a:pt x="-32" y="-24"/>
                          <a:pt x="31" y="38"/>
                        </a:cubicBezTo>
                        <a:lnTo>
                          <a:pt x="31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2" name="Google Shape;1772;p21"/>
                  <p:cNvSpPr/>
                  <p:nvPr/>
                </p:nvSpPr>
                <p:spPr>
                  <a:xfrm>
                    <a:off x="17752995" y="4306233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5"/>
                        </a:moveTo>
                        <a:cubicBezTo>
                          <a:pt x="61242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79"/>
                          <a:pt x="63929" y="3545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3" name="Google Shape;1773;p21"/>
                <p:cNvGrpSpPr/>
                <p:nvPr/>
              </p:nvGrpSpPr>
              <p:grpSpPr>
                <a:xfrm>
                  <a:off x="18192158" y="4306233"/>
                  <a:ext cx="64064" cy="72005"/>
                  <a:chOff x="18192158" y="4306233"/>
                  <a:chExt cx="64064" cy="72005"/>
                </a:xfrm>
              </p:grpSpPr>
              <p:sp>
                <p:nvSpPr>
                  <p:cNvPr id="1774" name="Google Shape;1774;p21"/>
                  <p:cNvSpPr/>
                  <p:nvPr/>
                </p:nvSpPr>
                <p:spPr>
                  <a:xfrm>
                    <a:off x="18233525" y="4307927"/>
                    <a:ext cx="27" cy="38"/>
                  </a:xfrm>
                  <a:custGeom>
                    <a:rect b="b" l="l" r="r" t="t"/>
                    <a:pathLst>
                      <a:path extrusionOk="0" h="38" w="27">
                        <a:moveTo>
                          <a:pt x="28" y="38"/>
                        </a:moveTo>
                        <a:cubicBezTo>
                          <a:pt x="28" y="1"/>
                          <a:pt x="-35" y="-24"/>
                          <a:pt x="28" y="38"/>
                        </a:cubicBezTo>
                        <a:lnTo>
                          <a:pt x="28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5" name="Google Shape;1775;p21"/>
                  <p:cNvSpPr/>
                  <p:nvPr/>
                </p:nvSpPr>
                <p:spPr>
                  <a:xfrm>
                    <a:off x="18192158" y="4306233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5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79"/>
                          <a:pt x="63929" y="3545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6" name="Google Shape;1776;p21"/>
                <p:cNvGrpSpPr/>
                <p:nvPr/>
              </p:nvGrpSpPr>
              <p:grpSpPr>
                <a:xfrm>
                  <a:off x="18631308" y="4306233"/>
                  <a:ext cx="64064" cy="72005"/>
                  <a:chOff x="18631308" y="4306233"/>
                  <a:chExt cx="64064" cy="72005"/>
                </a:xfrm>
              </p:grpSpPr>
              <p:sp>
                <p:nvSpPr>
                  <p:cNvPr id="1777" name="Google Shape;1777;p21"/>
                  <p:cNvSpPr/>
                  <p:nvPr/>
                </p:nvSpPr>
                <p:spPr>
                  <a:xfrm>
                    <a:off x="18672684" y="4307927"/>
                    <a:ext cx="30" cy="38"/>
                  </a:xfrm>
                  <a:custGeom>
                    <a:rect b="b" l="l" r="r" t="t"/>
                    <a:pathLst>
                      <a:path extrusionOk="0" h="38" w="30">
                        <a:moveTo>
                          <a:pt x="31" y="38"/>
                        </a:moveTo>
                        <a:cubicBezTo>
                          <a:pt x="18" y="1"/>
                          <a:pt x="-32" y="-24"/>
                          <a:pt x="31" y="38"/>
                        </a:cubicBezTo>
                        <a:lnTo>
                          <a:pt x="31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8" name="Google Shape;1778;p21"/>
                  <p:cNvSpPr/>
                  <p:nvPr/>
                </p:nvSpPr>
                <p:spPr>
                  <a:xfrm>
                    <a:off x="18631308" y="4306233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5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79"/>
                          <a:pt x="63929" y="3545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9" name="Google Shape;1779;p21"/>
                <p:cNvGrpSpPr/>
                <p:nvPr/>
              </p:nvGrpSpPr>
              <p:grpSpPr>
                <a:xfrm>
                  <a:off x="19070470" y="4306233"/>
                  <a:ext cx="64064" cy="72005"/>
                  <a:chOff x="19070470" y="4306233"/>
                  <a:chExt cx="64064" cy="72005"/>
                </a:xfrm>
              </p:grpSpPr>
              <p:sp>
                <p:nvSpPr>
                  <p:cNvPr id="1780" name="Google Shape;1780;p21"/>
                  <p:cNvSpPr/>
                  <p:nvPr/>
                </p:nvSpPr>
                <p:spPr>
                  <a:xfrm>
                    <a:off x="19111838" y="4307927"/>
                    <a:ext cx="27" cy="38"/>
                  </a:xfrm>
                  <a:custGeom>
                    <a:rect b="b" l="l" r="r" t="t"/>
                    <a:pathLst>
                      <a:path extrusionOk="0" h="38" w="27">
                        <a:moveTo>
                          <a:pt x="28" y="38"/>
                        </a:moveTo>
                        <a:cubicBezTo>
                          <a:pt x="28" y="1"/>
                          <a:pt x="-35" y="-24"/>
                          <a:pt x="28" y="38"/>
                        </a:cubicBezTo>
                        <a:lnTo>
                          <a:pt x="28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1" name="Google Shape;1781;p21"/>
                  <p:cNvSpPr/>
                  <p:nvPr/>
                </p:nvSpPr>
                <p:spPr>
                  <a:xfrm>
                    <a:off x="19070470" y="4306233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5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79"/>
                          <a:pt x="63929" y="3545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2" name="Google Shape;1782;p21"/>
                <p:cNvGrpSpPr/>
                <p:nvPr/>
              </p:nvGrpSpPr>
              <p:grpSpPr>
                <a:xfrm>
                  <a:off x="19509620" y="4306233"/>
                  <a:ext cx="64064" cy="72005"/>
                  <a:chOff x="19509620" y="4306233"/>
                  <a:chExt cx="64064" cy="72005"/>
                </a:xfrm>
              </p:grpSpPr>
              <p:sp>
                <p:nvSpPr>
                  <p:cNvPr id="1783" name="Google Shape;1783;p21"/>
                  <p:cNvSpPr/>
                  <p:nvPr/>
                </p:nvSpPr>
                <p:spPr>
                  <a:xfrm>
                    <a:off x="19550997" y="4307927"/>
                    <a:ext cx="30" cy="38"/>
                  </a:xfrm>
                  <a:custGeom>
                    <a:rect b="b" l="l" r="r" t="t"/>
                    <a:pathLst>
                      <a:path extrusionOk="0" h="38" w="30">
                        <a:moveTo>
                          <a:pt x="31" y="38"/>
                        </a:moveTo>
                        <a:cubicBezTo>
                          <a:pt x="18" y="1"/>
                          <a:pt x="-32" y="-24"/>
                          <a:pt x="31" y="38"/>
                        </a:cubicBezTo>
                        <a:lnTo>
                          <a:pt x="31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4" name="Google Shape;1784;p21"/>
                  <p:cNvSpPr/>
                  <p:nvPr/>
                </p:nvSpPr>
                <p:spPr>
                  <a:xfrm>
                    <a:off x="19509620" y="4306233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5"/>
                        </a:moveTo>
                        <a:cubicBezTo>
                          <a:pt x="61242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0"/>
                        </a:cubicBezTo>
                        <a:cubicBezTo>
                          <a:pt x="68373" y="57112"/>
                          <a:pt x="63615" y="31579"/>
                          <a:pt x="63929" y="3545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5" name="Google Shape;1785;p21"/>
                <p:cNvGrpSpPr/>
                <p:nvPr/>
              </p:nvGrpSpPr>
              <p:grpSpPr>
                <a:xfrm>
                  <a:off x="19948705" y="4306199"/>
                  <a:ext cx="64129" cy="72022"/>
                  <a:chOff x="19948705" y="4306199"/>
                  <a:chExt cx="64129" cy="72022"/>
                </a:xfrm>
              </p:grpSpPr>
              <p:sp>
                <p:nvSpPr>
                  <p:cNvPr id="1786" name="Google Shape;1786;p21"/>
                  <p:cNvSpPr/>
                  <p:nvPr/>
                </p:nvSpPr>
                <p:spPr>
                  <a:xfrm>
                    <a:off x="19990150" y="4307927"/>
                    <a:ext cx="27" cy="38"/>
                  </a:xfrm>
                  <a:custGeom>
                    <a:rect b="b" l="l" r="r" t="t"/>
                    <a:pathLst>
                      <a:path extrusionOk="0" h="38" w="27">
                        <a:moveTo>
                          <a:pt x="28" y="38"/>
                        </a:moveTo>
                        <a:cubicBezTo>
                          <a:pt x="28" y="1"/>
                          <a:pt x="-35" y="-24"/>
                          <a:pt x="28" y="38"/>
                        </a:cubicBezTo>
                        <a:lnTo>
                          <a:pt x="28" y="3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7" name="Google Shape;1787;p21"/>
                  <p:cNvSpPr/>
                  <p:nvPr/>
                </p:nvSpPr>
                <p:spPr>
                  <a:xfrm>
                    <a:off x="19948705" y="4306199"/>
                    <a:ext cx="64129" cy="72022"/>
                  </a:xfrm>
                  <a:custGeom>
                    <a:rect b="b" l="l" r="r" t="t"/>
                    <a:pathLst>
                      <a:path extrusionOk="0" h="72022" w="64129">
                        <a:moveTo>
                          <a:pt x="64008" y="35489"/>
                        </a:moveTo>
                        <a:cubicBezTo>
                          <a:pt x="61221" y="2393"/>
                          <a:pt x="30904" y="-3062"/>
                          <a:pt x="44299" y="3359"/>
                        </a:cubicBezTo>
                        <a:cubicBezTo>
                          <a:pt x="34280" y="-1695"/>
                          <a:pt x="24501" y="-930"/>
                          <a:pt x="15751" y="4876"/>
                        </a:cubicBezTo>
                        <a:cubicBezTo>
                          <a:pt x="-18509" y="27613"/>
                          <a:pt x="9210" y="84184"/>
                          <a:pt x="41022" y="69674"/>
                        </a:cubicBezTo>
                        <a:cubicBezTo>
                          <a:pt x="68465" y="57146"/>
                          <a:pt x="63657" y="31024"/>
                          <a:pt x="64008" y="354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88" name="Google Shape;1788;p21"/>
              <p:cNvGrpSpPr/>
              <p:nvPr/>
            </p:nvGrpSpPr>
            <p:grpSpPr>
              <a:xfrm>
                <a:off x="17313845" y="4781382"/>
                <a:ext cx="2698984" cy="72026"/>
                <a:chOff x="17313845" y="4781382"/>
                <a:chExt cx="2698984" cy="72026"/>
              </a:xfrm>
            </p:grpSpPr>
            <p:grpSp>
              <p:nvGrpSpPr>
                <p:cNvPr id="1789" name="Google Shape;1789;p21"/>
                <p:cNvGrpSpPr/>
                <p:nvPr/>
              </p:nvGrpSpPr>
              <p:grpSpPr>
                <a:xfrm>
                  <a:off x="17313845" y="4781403"/>
                  <a:ext cx="64064" cy="72005"/>
                  <a:chOff x="17313845" y="4781403"/>
                  <a:chExt cx="64064" cy="72005"/>
                </a:xfrm>
              </p:grpSpPr>
              <p:sp>
                <p:nvSpPr>
                  <p:cNvPr id="1790" name="Google Shape;1790;p21"/>
                  <p:cNvSpPr/>
                  <p:nvPr/>
                </p:nvSpPr>
                <p:spPr>
                  <a:xfrm>
                    <a:off x="17355216" y="4783106"/>
                    <a:ext cx="36" cy="29"/>
                  </a:xfrm>
                  <a:custGeom>
                    <a:rect b="b" l="l" r="r" t="t"/>
                    <a:pathLst>
                      <a:path extrusionOk="0" h="29" w="36">
                        <a:moveTo>
                          <a:pt x="36" y="29"/>
                        </a:moveTo>
                        <a:cubicBezTo>
                          <a:pt x="24" y="4"/>
                          <a:pt x="-39" y="-21"/>
                          <a:pt x="36" y="29"/>
                        </a:cubicBezTo>
                        <a:lnTo>
                          <a:pt x="36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1" name="Google Shape;1791;p21"/>
                  <p:cNvSpPr/>
                  <p:nvPr/>
                </p:nvSpPr>
                <p:spPr>
                  <a:xfrm>
                    <a:off x="17313845" y="4781403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1"/>
                        </a:cubicBezTo>
                        <a:cubicBezTo>
                          <a:pt x="68373" y="57125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2" name="Google Shape;1792;p21"/>
                <p:cNvGrpSpPr/>
                <p:nvPr/>
              </p:nvGrpSpPr>
              <p:grpSpPr>
                <a:xfrm>
                  <a:off x="17752995" y="4781403"/>
                  <a:ext cx="64064" cy="72005"/>
                  <a:chOff x="17752995" y="4781403"/>
                  <a:chExt cx="64064" cy="72005"/>
                </a:xfrm>
              </p:grpSpPr>
              <p:sp>
                <p:nvSpPr>
                  <p:cNvPr id="1793" name="Google Shape;1793;p21"/>
                  <p:cNvSpPr/>
                  <p:nvPr/>
                </p:nvSpPr>
                <p:spPr>
                  <a:xfrm>
                    <a:off x="17794370" y="4783106"/>
                    <a:ext cx="30" cy="29"/>
                  </a:xfrm>
                  <a:custGeom>
                    <a:rect b="b" l="l" r="r" t="t"/>
                    <a:pathLst>
                      <a:path extrusionOk="0" h="29" w="30">
                        <a:moveTo>
                          <a:pt x="31" y="29"/>
                        </a:moveTo>
                        <a:cubicBezTo>
                          <a:pt x="18" y="4"/>
                          <a:pt x="-32" y="-21"/>
                          <a:pt x="31" y="29"/>
                        </a:cubicBezTo>
                        <a:lnTo>
                          <a:pt x="31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4" name="Google Shape;1794;p21"/>
                  <p:cNvSpPr/>
                  <p:nvPr/>
                </p:nvSpPr>
                <p:spPr>
                  <a:xfrm>
                    <a:off x="17752995" y="4781403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2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1"/>
                        </a:cubicBezTo>
                        <a:cubicBezTo>
                          <a:pt x="68373" y="57125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5" name="Google Shape;1795;p21"/>
                <p:cNvGrpSpPr/>
                <p:nvPr/>
              </p:nvGrpSpPr>
              <p:grpSpPr>
                <a:xfrm>
                  <a:off x="18192158" y="4781403"/>
                  <a:ext cx="64064" cy="72005"/>
                  <a:chOff x="18192158" y="4781403"/>
                  <a:chExt cx="64064" cy="72005"/>
                </a:xfrm>
              </p:grpSpPr>
              <p:sp>
                <p:nvSpPr>
                  <p:cNvPr id="1796" name="Google Shape;1796;p21"/>
                  <p:cNvSpPr/>
                  <p:nvPr/>
                </p:nvSpPr>
                <p:spPr>
                  <a:xfrm>
                    <a:off x="18233525" y="4783106"/>
                    <a:ext cx="27" cy="29"/>
                  </a:xfrm>
                  <a:custGeom>
                    <a:rect b="b" l="l" r="r" t="t"/>
                    <a:pathLst>
                      <a:path extrusionOk="0" h="29" w="27">
                        <a:moveTo>
                          <a:pt x="28" y="29"/>
                        </a:moveTo>
                        <a:cubicBezTo>
                          <a:pt x="28" y="4"/>
                          <a:pt x="-35" y="-21"/>
                          <a:pt x="28" y="29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7" name="Google Shape;1797;p21"/>
                  <p:cNvSpPr/>
                  <p:nvPr/>
                </p:nvSpPr>
                <p:spPr>
                  <a:xfrm>
                    <a:off x="18192158" y="4781403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1"/>
                        </a:cubicBezTo>
                        <a:cubicBezTo>
                          <a:pt x="68373" y="57125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8" name="Google Shape;1798;p21"/>
                <p:cNvGrpSpPr/>
                <p:nvPr/>
              </p:nvGrpSpPr>
              <p:grpSpPr>
                <a:xfrm>
                  <a:off x="18631308" y="4781403"/>
                  <a:ext cx="64064" cy="72005"/>
                  <a:chOff x="18631308" y="4781403"/>
                  <a:chExt cx="64064" cy="72005"/>
                </a:xfrm>
              </p:grpSpPr>
              <p:sp>
                <p:nvSpPr>
                  <p:cNvPr id="1799" name="Google Shape;1799;p21"/>
                  <p:cNvSpPr/>
                  <p:nvPr/>
                </p:nvSpPr>
                <p:spPr>
                  <a:xfrm>
                    <a:off x="18672684" y="4783106"/>
                    <a:ext cx="30" cy="29"/>
                  </a:xfrm>
                  <a:custGeom>
                    <a:rect b="b" l="l" r="r" t="t"/>
                    <a:pathLst>
                      <a:path extrusionOk="0" h="29" w="30">
                        <a:moveTo>
                          <a:pt x="31" y="29"/>
                        </a:moveTo>
                        <a:cubicBezTo>
                          <a:pt x="18" y="4"/>
                          <a:pt x="-32" y="-21"/>
                          <a:pt x="31" y="29"/>
                        </a:cubicBezTo>
                        <a:lnTo>
                          <a:pt x="31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0" name="Google Shape;1800;p21"/>
                  <p:cNvSpPr/>
                  <p:nvPr/>
                </p:nvSpPr>
                <p:spPr>
                  <a:xfrm>
                    <a:off x="18631308" y="4781403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1"/>
                        </a:cubicBezTo>
                        <a:cubicBezTo>
                          <a:pt x="68373" y="57125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1" name="Google Shape;1801;p21"/>
                <p:cNvGrpSpPr/>
                <p:nvPr/>
              </p:nvGrpSpPr>
              <p:grpSpPr>
                <a:xfrm>
                  <a:off x="19070470" y="4781403"/>
                  <a:ext cx="64064" cy="72005"/>
                  <a:chOff x="19070470" y="4781403"/>
                  <a:chExt cx="64064" cy="72005"/>
                </a:xfrm>
              </p:grpSpPr>
              <p:sp>
                <p:nvSpPr>
                  <p:cNvPr id="1802" name="Google Shape;1802;p21"/>
                  <p:cNvSpPr/>
                  <p:nvPr/>
                </p:nvSpPr>
                <p:spPr>
                  <a:xfrm>
                    <a:off x="19111838" y="4783106"/>
                    <a:ext cx="27" cy="29"/>
                  </a:xfrm>
                  <a:custGeom>
                    <a:rect b="b" l="l" r="r" t="t"/>
                    <a:pathLst>
                      <a:path extrusionOk="0" h="29" w="27">
                        <a:moveTo>
                          <a:pt x="28" y="29"/>
                        </a:moveTo>
                        <a:cubicBezTo>
                          <a:pt x="28" y="4"/>
                          <a:pt x="-35" y="-21"/>
                          <a:pt x="28" y="29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3" name="Google Shape;1803;p21"/>
                  <p:cNvSpPr/>
                  <p:nvPr/>
                </p:nvSpPr>
                <p:spPr>
                  <a:xfrm>
                    <a:off x="19070470" y="4781403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3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4" y="27403"/>
                          <a:pt x="8955" y="84238"/>
                          <a:pt x="40943" y="69641"/>
                        </a:cubicBezTo>
                        <a:cubicBezTo>
                          <a:pt x="68373" y="57125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4" name="Google Shape;1804;p21"/>
                <p:cNvGrpSpPr/>
                <p:nvPr/>
              </p:nvGrpSpPr>
              <p:grpSpPr>
                <a:xfrm>
                  <a:off x="19509620" y="4781403"/>
                  <a:ext cx="64064" cy="72005"/>
                  <a:chOff x="19509620" y="4781403"/>
                  <a:chExt cx="64064" cy="72005"/>
                </a:xfrm>
              </p:grpSpPr>
              <p:sp>
                <p:nvSpPr>
                  <p:cNvPr id="1805" name="Google Shape;1805;p21"/>
                  <p:cNvSpPr/>
                  <p:nvPr/>
                </p:nvSpPr>
                <p:spPr>
                  <a:xfrm>
                    <a:off x="19550997" y="4783106"/>
                    <a:ext cx="30" cy="29"/>
                  </a:xfrm>
                  <a:custGeom>
                    <a:rect b="b" l="l" r="r" t="t"/>
                    <a:pathLst>
                      <a:path extrusionOk="0" h="29" w="30">
                        <a:moveTo>
                          <a:pt x="31" y="29"/>
                        </a:moveTo>
                        <a:cubicBezTo>
                          <a:pt x="18" y="4"/>
                          <a:pt x="-32" y="-21"/>
                          <a:pt x="31" y="29"/>
                        </a:cubicBezTo>
                        <a:lnTo>
                          <a:pt x="31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6" name="Google Shape;1806;p21"/>
                  <p:cNvSpPr/>
                  <p:nvPr/>
                </p:nvSpPr>
                <p:spPr>
                  <a:xfrm>
                    <a:off x="19509620" y="4781403"/>
                    <a:ext cx="64064" cy="72005"/>
                  </a:xfrm>
                  <a:custGeom>
                    <a:rect b="b" l="l" r="r" t="t"/>
                    <a:pathLst>
                      <a:path extrusionOk="0" h="72005" w="64064">
                        <a:moveTo>
                          <a:pt x="63929" y="35454"/>
                        </a:moveTo>
                        <a:cubicBezTo>
                          <a:pt x="61242" y="2372"/>
                          <a:pt x="30736" y="-3146"/>
                          <a:pt x="44219" y="3325"/>
                        </a:cubicBezTo>
                        <a:cubicBezTo>
                          <a:pt x="34000" y="-1817"/>
                          <a:pt x="24095" y="-751"/>
                          <a:pt x="15672" y="4842"/>
                        </a:cubicBezTo>
                        <a:cubicBezTo>
                          <a:pt x="-18325" y="27403"/>
                          <a:pt x="8955" y="84238"/>
                          <a:pt x="40943" y="69641"/>
                        </a:cubicBezTo>
                        <a:cubicBezTo>
                          <a:pt x="68373" y="57125"/>
                          <a:pt x="63615" y="31579"/>
                          <a:pt x="63929" y="3545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7" name="Google Shape;1807;p21"/>
                <p:cNvGrpSpPr/>
                <p:nvPr/>
              </p:nvGrpSpPr>
              <p:grpSpPr>
                <a:xfrm>
                  <a:off x="19948745" y="4781382"/>
                  <a:ext cx="64084" cy="71995"/>
                  <a:chOff x="19948745" y="4781382"/>
                  <a:chExt cx="64084" cy="71995"/>
                </a:xfrm>
              </p:grpSpPr>
              <p:sp>
                <p:nvSpPr>
                  <p:cNvPr id="1808" name="Google Shape;1808;p21"/>
                  <p:cNvSpPr/>
                  <p:nvPr/>
                </p:nvSpPr>
                <p:spPr>
                  <a:xfrm>
                    <a:off x="19990150" y="4783106"/>
                    <a:ext cx="27" cy="29"/>
                  </a:xfrm>
                  <a:custGeom>
                    <a:rect b="b" l="l" r="r" t="t"/>
                    <a:pathLst>
                      <a:path extrusionOk="0" h="29" w="27">
                        <a:moveTo>
                          <a:pt x="28" y="29"/>
                        </a:moveTo>
                        <a:cubicBezTo>
                          <a:pt x="28" y="4"/>
                          <a:pt x="-35" y="-21"/>
                          <a:pt x="28" y="29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9" name="Google Shape;1809;p21"/>
                  <p:cNvSpPr/>
                  <p:nvPr/>
                </p:nvSpPr>
                <p:spPr>
                  <a:xfrm>
                    <a:off x="19948745" y="4781382"/>
                    <a:ext cx="64084" cy="71995"/>
                  </a:xfrm>
                  <a:custGeom>
                    <a:rect b="b" l="l" r="r" t="t"/>
                    <a:pathLst>
                      <a:path extrusionOk="0" h="71995" w="64084">
                        <a:moveTo>
                          <a:pt x="63966" y="35476"/>
                        </a:moveTo>
                        <a:cubicBezTo>
                          <a:pt x="61179" y="2381"/>
                          <a:pt x="30862" y="-3075"/>
                          <a:pt x="44256" y="3346"/>
                        </a:cubicBezTo>
                        <a:cubicBezTo>
                          <a:pt x="34238" y="-1708"/>
                          <a:pt x="24484" y="-905"/>
                          <a:pt x="15709" y="4864"/>
                        </a:cubicBezTo>
                        <a:cubicBezTo>
                          <a:pt x="-18438" y="27751"/>
                          <a:pt x="9130" y="84097"/>
                          <a:pt x="40980" y="69662"/>
                        </a:cubicBezTo>
                        <a:cubicBezTo>
                          <a:pt x="68398" y="57059"/>
                          <a:pt x="63615" y="31024"/>
                          <a:pt x="63966" y="3547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810" name="Google Shape;1810;p21"/>
            <p:cNvSpPr/>
            <p:nvPr/>
          </p:nvSpPr>
          <p:spPr>
            <a:xfrm>
              <a:off x="8064033" y="1998276"/>
              <a:ext cx="575479" cy="667370"/>
            </a:xfrm>
            <a:custGeom>
              <a:rect b="b" l="l" r="r" t="t"/>
              <a:pathLst>
                <a:path extrusionOk="0" h="1334740" w="1150959">
                  <a:moveTo>
                    <a:pt x="780819" y="1067083"/>
                  </a:moveTo>
                  <a:cubicBezTo>
                    <a:pt x="858013" y="1141776"/>
                    <a:pt x="942037" y="1209145"/>
                    <a:pt x="1032149" y="1267635"/>
                  </a:cubicBezTo>
                  <a:cubicBezTo>
                    <a:pt x="1078159" y="1297507"/>
                    <a:pt x="1122312" y="1323918"/>
                    <a:pt x="1150960" y="1334741"/>
                  </a:cubicBezTo>
                  <a:cubicBezTo>
                    <a:pt x="1055261" y="1231693"/>
                    <a:pt x="1025596" y="1077943"/>
                    <a:pt x="979046" y="938264"/>
                  </a:cubicBezTo>
                  <a:cubicBezTo>
                    <a:pt x="921837" y="765089"/>
                    <a:pt x="962726" y="599362"/>
                    <a:pt x="913012" y="589129"/>
                  </a:cubicBezTo>
                  <a:cubicBezTo>
                    <a:pt x="509113" y="506547"/>
                    <a:pt x="186652" y="350603"/>
                    <a:pt x="0" y="0"/>
                  </a:cubicBezTo>
                  <a:cubicBezTo>
                    <a:pt x="10332" y="42150"/>
                    <a:pt x="25849" y="90846"/>
                    <a:pt x="46186" y="143818"/>
                  </a:cubicBezTo>
                  <a:cubicBezTo>
                    <a:pt x="132921" y="369740"/>
                    <a:pt x="270086" y="572938"/>
                    <a:pt x="444084" y="74127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1" name="Google Shape;1811;p21"/>
          <p:cNvSpPr txBox="1"/>
          <p:nvPr/>
        </p:nvSpPr>
        <p:spPr>
          <a:xfrm>
            <a:off x="514350" y="514350"/>
            <a:ext cx="660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Write your topic or idea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1812" name="Google Shape;1812;p21"/>
          <p:cNvGrpSpPr/>
          <p:nvPr/>
        </p:nvGrpSpPr>
        <p:grpSpPr>
          <a:xfrm>
            <a:off x="514350" y="2718909"/>
            <a:ext cx="2292075" cy="1882225"/>
            <a:chOff x="0" y="-19"/>
            <a:chExt cx="6112200" cy="5019266"/>
          </a:xfrm>
        </p:grpSpPr>
        <p:sp>
          <p:nvSpPr>
            <p:cNvPr id="1813" name="Google Shape;1813;p21"/>
            <p:cNvSpPr txBox="1"/>
            <p:nvPr/>
          </p:nvSpPr>
          <p:spPr>
            <a:xfrm>
              <a:off x="0" y="2813475"/>
              <a:ext cx="6112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Add a main point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1814" name="Google Shape;1814;p21"/>
            <p:cNvSpPr txBox="1"/>
            <p:nvPr/>
          </p:nvSpPr>
          <p:spPr>
            <a:xfrm>
              <a:off x="0" y="3935647"/>
              <a:ext cx="6112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815" name="Google Shape;1815;p21"/>
            <p:cNvSpPr/>
            <p:nvPr/>
          </p:nvSpPr>
          <p:spPr>
            <a:xfrm>
              <a:off x="0" y="-19"/>
              <a:ext cx="2121533" cy="1918715"/>
            </a:xfrm>
            <a:custGeom>
              <a:rect b="b" l="l" r="r" t="t"/>
              <a:pathLst>
                <a:path extrusionOk="0" h="1918715" w="2121533">
                  <a:moveTo>
                    <a:pt x="2121534" y="741958"/>
                  </a:moveTo>
                  <a:cubicBezTo>
                    <a:pt x="2121534" y="836391"/>
                    <a:pt x="2050143" y="914405"/>
                    <a:pt x="1958499" y="924997"/>
                  </a:cubicBezTo>
                  <a:lnTo>
                    <a:pt x="1958499" y="1438680"/>
                  </a:lnTo>
                  <a:cubicBezTo>
                    <a:pt x="1958499" y="1456928"/>
                    <a:pt x="1948118" y="1472795"/>
                    <a:pt x="1931398" y="1480069"/>
                  </a:cubicBezTo>
                  <a:cubicBezTo>
                    <a:pt x="1925442" y="1482664"/>
                    <a:pt x="1919272" y="1483940"/>
                    <a:pt x="1913188" y="1483940"/>
                  </a:cubicBezTo>
                  <a:cubicBezTo>
                    <a:pt x="1902127" y="1483940"/>
                    <a:pt x="1891320" y="1479771"/>
                    <a:pt x="1882726" y="1471817"/>
                  </a:cubicBezTo>
                  <a:cubicBezTo>
                    <a:pt x="1786488" y="1382360"/>
                    <a:pt x="1509601" y="1174394"/>
                    <a:pt x="1018115" y="1174394"/>
                  </a:cubicBezTo>
                  <a:cubicBezTo>
                    <a:pt x="1018030" y="1174394"/>
                    <a:pt x="1017945" y="1174352"/>
                    <a:pt x="1017860" y="1174352"/>
                  </a:cubicBezTo>
                  <a:lnTo>
                    <a:pt x="664817" y="1174352"/>
                  </a:lnTo>
                  <a:lnTo>
                    <a:pt x="872865" y="1842148"/>
                  </a:lnTo>
                  <a:cubicBezTo>
                    <a:pt x="878523" y="1860269"/>
                    <a:pt x="875290" y="1879411"/>
                    <a:pt x="864058" y="1894682"/>
                  </a:cubicBezTo>
                  <a:cubicBezTo>
                    <a:pt x="852826" y="1909953"/>
                    <a:pt x="835510" y="1918715"/>
                    <a:pt x="816534" y="1918715"/>
                  </a:cubicBezTo>
                  <a:lnTo>
                    <a:pt x="583427" y="1918715"/>
                  </a:lnTo>
                  <a:cubicBezTo>
                    <a:pt x="557474" y="1918715"/>
                    <a:pt x="534798" y="1902041"/>
                    <a:pt x="527097" y="1877241"/>
                  </a:cubicBezTo>
                  <a:lnTo>
                    <a:pt x="301776" y="1154147"/>
                  </a:lnTo>
                  <a:cubicBezTo>
                    <a:pt x="123552" y="1097699"/>
                    <a:pt x="0" y="929931"/>
                    <a:pt x="0" y="741958"/>
                  </a:cubicBezTo>
                  <a:cubicBezTo>
                    <a:pt x="0" y="626469"/>
                    <a:pt x="45013" y="517913"/>
                    <a:pt x="126658" y="436199"/>
                  </a:cubicBezTo>
                  <a:cubicBezTo>
                    <a:pt x="208346" y="354527"/>
                    <a:pt x="316964" y="309565"/>
                    <a:pt x="432518" y="309565"/>
                  </a:cubicBezTo>
                  <a:lnTo>
                    <a:pt x="1018072" y="309565"/>
                  </a:lnTo>
                  <a:cubicBezTo>
                    <a:pt x="1018115" y="309565"/>
                    <a:pt x="1018115" y="309565"/>
                    <a:pt x="1018158" y="309565"/>
                  </a:cubicBezTo>
                  <a:cubicBezTo>
                    <a:pt x="1509601" y="309565"/>
                    <a:pt x="1786488" y="101556"/>
                    <a:pt x="1882726" y="12142"/>
                  </a:cubicBezTo>
                  <a:cubicBezTo>
                    <a:pt x="1896043" y="-236"/>
                    <a:pt x="1914677" y="-3426"/>
                    <a:pt x="1931398" y="3848"/>
                  </a:cubicBezTo>
                  <a:cubicBezTo>
                    <a:pt x="1948118" y="11164"/>
                    <a:pt x="1958499" y="27030"/>
                    <a:pt x="1958499" y="45237"/>
                  </a:cubicBezTo>
                  <a:lnTo>
                    <a:pt x="1958499" y="558962"/>
                  </a:lnTo>
                  <a:cubicBezTo>
                    <a:pt x="2050143" y="569554"/>
                    <a:pt x="2121534" y="647525"/>
                    <a:pt x="2121534" y="7419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21"/>
            <p:cNvSpPr/>
            <p:nvPr/>
          </p:nvSpPr>
          <p:spPr>
            <a:xfrm>
              <a:off x="42545" y="42554"/>
              <a:ext cx="2036442" cy="1833602"/>
            </a:xfrm>
            <a:custGeom>
              <a:rect b="b" l="l" r="r" t="t"/>
              <a:pathLst>
                <a:path extrusionOk="0" h="1833602" w="2036442">
                  <a:moveTo>
                    <a:pt x="789731" y="1812249"/>
                  </a:moveTo>
                  <a:cubicBezTo>
                    <a:pt x="791305" y="1817269"/>
                    <a:pt x="790369" y="1822628"/>
                    <a:pt x="787263" y="1826882"/>
                  </a:cubicBezTo>
                  <a:cubicBezTo>
                    <a:pt x="784115" y="1831178"/>
                    <a:pt x="779264" y="1833603"/>
                    <a:pt x="773989" y="1833603"/>
                  </a:cubicBezTo>
                  <a:lnTo>
                    <a:pt x="540882" y="1833603"/>
                  </a:lnTo>
                  <a:cubicBezTo>
                    <a:pt x="533649" y="1833603"/>
                    <a:pt x="527310" y="1828966"/>
                    <a:pt x="525140" y="1822033"/>
                  </a:cubicBezTo>
                  <a:lnTo>
                    <a:pt x="307647" y="1123865"/>
                  </a:lnTo>
                  <a:cubicBezTo>
                    <a:pt x="334663" y="1129097"/>
                    <a:pt x="362190" y="1131777"/>
                    <a:pt x="389973" y="1131777"/>
                  </a:cubicBezTo>
                  <a:lnTo>
                    <a:pt x="577684" y="1131777"/>
                  </a:lnTo>
                  <a:lnTo>
                    <a:pt x="789731" y="1812249"/>
                  </a:lnTo>
                  <a:close/>
                  <a:moveTo>
                    <a:pt x="773053" y="1089239"/>
                  </a:moveTo>
                  <a:lnTo>
                    <a:pt x="773053" y="309527"/>
                  </a:lnTo>
                  <a:lnTo>
                    <a:pt x="389973" y="309527"/>
                  </a:lnTo>
                  <a:cubicBezTo>
                    <a:pt x="285778" y="309527"/>
                    <a:pt x="187839" y="350065"/>
                    <a:pt x="114192" y="423698"/>
                  </a:cubicBezTo>
                  <a:cubicBezTo>
                    <a:pt x="40588" y="497373"/>
                    <a:pt x="0" y="595252"/>
                    <a:pt x="0" y="699383"/>
                  </a:cubicBezTo>
                  <a:cubicBezTo>
                    <a:pt x="0" y="872383"/>
                    <a:pt x="116022" y="1026454"/>
                    <a:pt x="282077" y="1074096"/>
                  </a:cubicBezTo>
                  <a:cubicBezTo>
                    <a:pt x="317007" y="1084135"/>
                    <a:pt x="353298" y="1089239"/>
                    <a:pt x="389973" y="1089239"/>
                  </a:cubicBezTo>
                  <a:lnTo>
                    <a:pt x="773053" y="1089239"/>
                  </a:lnTo>
                  <a:close/>
                  <a:moveTo>
                    <a:pt x="975484" y="309527"/>
                  </a:moveTo>
                  <a:lnTo>
                    <a:pt x="815598" y="309527"/>
                  </a:lnTo>
                  <a:lnTo>
                    <a:pt x="815598" y="1089239"/>
                  </a:lnTo>
                  <a:lnTo>
                    <a:pt x="975527" y="1089239"/>
                  </a:lnTo>
                  <a:cubicBezTo>
                    <a:pt x="975612" y="1089239"/>
                    <a:pt x="975697" y="1089282"/>
                    <a:pt x="975782" y="1089282"/>
                  </a:cubicBezTo>
                  <a:cubicBezTo>
                    <a:pt x="1291258" y="1089325"/>
                    <a:pt x="1521557" y="1173081"/>
                    <a:pt x="1674550" y="1258709"/>
                  </a:cubicBezTo>
                  <a:lnTo>
                    <a:pt x="1674550" y="140058"/>
                  </a:lnTo>
                  <a:cubicBezTo>
                    <a:pt x="1521514" y="225728"/>
                    <a:pt x="1291130" y="309527"/>
                    <a:pt x="975570" y="309527"/>
                  </a:cubicBezTo>
                  <a:cubicBezTo>
                    <a:pt x="975527" y="309527"/>
                    <a:pt x="975527" y="309527"/>
                    <a:pt x="975484" y="309527"/>
                  </a:cubicBezTo>
                  <a:close/>
                  <a:moveTo>
                    <a:pt x="1871834" y="280"/>
                  </a:moveTo>
                  <a:cubicBezTo>
                    <a:pt x="1870345" y="-401"/>
                    <a:pt x="1869537" y="322"/>
                    <a:pt x="1869111" y="747"/>
                  </a:cubicBezTo>
                  <a:cubicBezTo>
                    <a:pt x="1837542" y="30098"/>
                    <a:pt x="1787168" y="71785"/>
                    <a:pt x="1717096" y="115046"/>
                  </a:cubicBezTo>
                  <a:lnTo>
                    <a:pt x="1717096" y="1283721"/>
                  </a:lnTo>
                  <a:cubicBezTo>
                    <a:pt x="1787168" y="1327024"/>
                    <a:pt x="1837542" y="1368711"/>
                    <a:pt x="1869154" y="1398062"/>
                  </a:cubicBezTo>
                  <a:cubicBezTo>
                    <a:pt x="1869537" y="1398445"/>
                    <a:pt x="1870345" y="1399168"/>
                    <a:pt x="1871834" y="1398530"/>
                  </a:cubicBezTo>
                  <a:cubicBezTo>
                    <a:pt x="1873408" y="1397806"/>
                    <a:pt x="1873408" y="1396658"/>
                    <a:pt x="1873408" y="1396105"/>
                  </a:cubicBezTo>
                  <a:lnTo>
                    <a:pt x="1873408" y="699383"/>
                  </a:lnTo>
                  <a:lnTo>
                    <a:pt x="1873408" y="2662"/>
                  </a:lnTo>
                  <a:cubicBezTo>
                    <a:pt x="1873408" y="2109"/>
                    <a:pt x="1873408" y="960"/>
                    <a:pt x="1871834" y="280"/>
                  </a:cubicBezTo>
                  <a:close/>
                  <a:moveTo>
                    <a:pt x="1915954" y="559265"/>
                  </a:moveTo>
                  <a:lnTo>
                    <a:pt x="1915954" y="699383"/>
                  </a:lnTo>
                  <a:lnTo>
                    <a:pt x="1915954" y="839544"/>
                  </a:lnTo>
                  <a:cubicBezTo>
                    <a:pt x="1984069" y="829250"/>
                    <a:pt x="2036443" y="770336"/>
                    <a:pt x="2036443" y="699383"/>
                  </a:cubicBezTo>
                  <a:cubicBezTo>
                    <a:pt x="2036443" y="628473"/>
                    <a:pt x="1984069" y="569559"/>
                    <a:pt x="1915954" y="5592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21"/>
            <p:cNvSpPr/>
            <p:nvPr/>
          </p:nvSpPr>
          <p:spPr>
            <a:xfrm>
              <a:off x="0" y="-19"/>
              <a:ext cx="2121533" cy="1918715"/>
            </a:xfrm>
            <a:custGeom>
              <a:rect b="b" l="l" r="r" t="t"/>
              <a:pathLst>
                <a:path extrusionOk="0" h="1918715" w="2121533">
                  <a:moveTo>
                    <a:pt x="1958499" y="558962"/>
                  </a:moveTo>
                  <a:lnTo>
                    <a:pt x="1958499" y="45237"/>
                  </a:lnTo>
                  <a:cubicBezTo>
                    <a:pt x="1958499" y="27030"/>
                    <a:pt x="1948118" y="11164"/>
                    <a:pt x="1931398" y="3848"/>
                  </a:cubicBezTo>
                  <a:cubicBezTo>
                    <a:pt x="1914677" y="-3426"/>
                    <a:pt x="1896043" y="-236"/>
                    <a:pt x="1882726" y="12142"/>
                  </a:cubicBezTo>
                  <a:cubicBezTo>
                    <a:pt x="1786488" y="101556"/>
                    <a:pt x="1509601" y="309565"/>
                    <a:pt x="1018158" y="309565"/>
                  </a:cubicBezTo>
                  <a:cubicBezTo>
                    <a:pt x="1018115" y="309565"/>
                    <a:pt x="1018115" y="309565"/>
                    <a:pt x="1018072" y="309565"/>
                  </a:cubicBezTo>
                  <a:lnTo>
                    <a:pt x="432518" y="309565"/>
                  </a:lnTo>
                  <a:cubicBezTo>
                    <a:pt x="316964" y="309565"/>
                    <a:pt x="208346" y="354527"/>
                    <a:pt x="126658" y="436199"/>
                  </a:cubicBezTo>
                  <a:cubicBezTo>
                    <a:pt x="45013" y="517913"/>
                    <a:pt x="0" y="626469"/>
                    <a:pt x="0" y="741958"/>
                  </a:cubicBezTo>
                  <a:cubicBezTo>
                    <a:pt x="0" y="929931"/>
                    <a:pt x="123552" y="1097699"/>
                    <a:pt x="301776" y="1154147"/>
                  </a:cubicBezTo>
                  <a:lnTo>
                    <a:pt x="527097" y="1877241"/>
                  </a:lnTo>
                  <a:cubicBezTo>
                    <a:pt x="534798" y="1902041"/>
                    <a:pt x="557474" y="1918715"/>
                    <a:pt x="583427" y="1918715"/>
                  </a:cubicBezTo>
                  <a:lnTo>
                    <a:pt x="816534" y="1918715"/>
                  </a:lnTo>
                  <a:cubicBezTo>
                    <a:pt x="835510" y="1918715"/>
                    <a:pt x="852826" y="1909953"/>
                    <a:pt x="864058" y="1894682"/>
                  </a:cubicBezTo>
                  <a:cubicBezTo>
                    <a:pt x="875290" y="1879411"/>
                    <a:pt x="878523" y="1860269"/>
                    <a:pt x="872865" y="1842148"/>
                  </a:cubicBezTo>
                  <a:lnTo>
                    <a:pt x="664817" y="1174352"/>
                  </a:lnTo>
                  <a:lnTo>
                    <a:pt x="1017860" y="1174352"/>
                  </a:lnTo>
                  <a:cubicBezTo>
                    <a:pt x="1017945" y="1174352"/>
                    <a:pt x="1018030" y="1174394"/>
                    <a:pt x="1018115" y="1174394"/>
                  </a:cubicBezTo>
                  <a:cubicBezTo>
                    <a:pt x="1509601" y="1174394"/>
                    <a:pt x="1786488" y="1382360"/>
                    <a:pt x="1882726" y="1471817"/>
                  </a:cubicBezTo>
                  <a:cubicBezTo>
                    <a:pt x="1891320" y="1479771"/>
                    <a:pt x="1902127" y="1483940"/>
                    <a:pt x="1913188" y="1483940"/>
                  </a:cubicBezTo>
                  <a:cubicBezTo>
                    <a:pt x="1919272" y="1483940"/>
                    <a:pt x="1925442" y="1482664"/>
                    <a:pt x="1931398" y="1480069"/>
                  </a:cubicBezTo>
                  <a:cubicBezTo>
                    <a:pt x="1948118" y="1472795"/>
                    <a:pt x="1958499" y="1456928"/>
                    <a:pt x="1958499" y="1438680"/>
                  </a:cubicBezTo>
                  <a:lnTo>
                    <a:pt x="1958499" y="924997"/>
                  </a:lnTo>
                  <a:cubicBezTo>
                    <a:pt x="2050143" y="914405"/>
                    <a:pt x="2121534" y="836391"/>
                    <a:pt x="2121534" y="741958"/>
                  </a:cubicBezTo>
                  <a:cubicBezTo>
                    <a:pt x="2121534" y="647525"/>
                    <a:pt x="2050143" y="569554"/>
                    <a:pt x="1958499" y="558962"/>
                  </a:cubicBezTo>
                  <a:close/>
                  <a:moveTo>
                    <a:pt x="832276" y="1854824"/>
                  </a:moveTo>
                  <a:cubicBezTo>
                    <a:pt x="833850" y="1859844"/>
                    <a:pt x="832914" y="1865203"/>
                    <a:pt x="829808" y="1869457"/>
                  </a:cubicBezTo>
                  <a:cubicBezTo>
                    <a:pt x="826660" y="1873753"/>
                    <a:pt x="821810" y="1876178"/>
                    <a:pt x="816534" y="1876178"/>
                  </a:cubicBezTo>
                  <a:lnTo>
                    <a:pt x="583427" y="1876178"/>
                  </a:lnTo>
                  <a:cubicBezTo>
                    <a:pt x="576194" y="1876178"/>
                    <a:pt x="569855" y="1871541"/>
                    <a:pt x="567685" y="1864608"/>
                  </a:cubicBezTo>
                  <a:lnTo>
                    <a:pt x="350192" y="1166440"/>
                  </a:lnTo>
                  <a:cubicBezTo>
                    <a:pt x="377209" y="1171672"/>
                    <a:pt x="404736" y="1174352"/>
                    <a:pt x="432518" y="1174352"/>
                  </a:cubicBezTo>
                  <a:lnTo>
                    <a:pt x="620229" y="1174352"/>
                  </a:lnTo>
                  <a:lnTo>
                    <a:pt x="832276" y="1854824"/>
                  </a:lnTo>
                  <a:close/>
                  <a:moveTo>
                    <a:pt x="815598" y="1131814"/>
                  </a:moveTo>
                  <a:lnTo>
                    <a:pt x="432518" y="1131814"/>
                  </a:lnTo>
                  <a:cubicBezTo>
                    <a:pt x="395844" y="1131814"/>
                    <a:pt x="359552" y="1126710"/>
                    <a:pt x="324623" y="1116671"/>
                  </a:cubicBezTo>
                  <a:cubicBezTo>
                    <a:pt x="158567" y="1069029"/>
                    <a:pt x="42546" y="914958"/>
                    <a:pt x="42546" y="741958"/>
                  </a:cubicBezTo>
                  <a:cubicBezTo>
                    <a:pt x="42546" y="637826"/>
                    <a:pt x="83134" y="539948"/>
                    <a:pt x="156738" y="466273"/>
                  </a:cubicBezTo>
                  <a:cubicBezTo>
                    <a:pt x="230384" y="392640"/>
                    <a:pt x="328324" y="352102"/>
                    <a:pt x="432518" y="352102"/>
                  </a:cubicBezTo>
                  <a:lnTo>
                    <a:pt x="815598" y="352102"/>
                  </a:lnTo>
                  <a:lnTo>
                    <a:pt x="815598" y="1131814"/>
                  </a:lnTo>
                  <a:close/>
                  <a:moveTo>
                    <a:pt x="1717096" y="1301284"/>
                  </a:moveTo>
                  <a:cubicBezTo>
                    <a:pt x="1564102" y="1215656"/>
                    <a:pt x="1333803" y="1131899"/>
                    <a:pt x="1018328" y="1131857"/>
                  </a:cubicBezTo>
                  <a:cubicBezTo>
                    <a:pt x="1018243" y="1131857"/>
                    <a:pt x="1018158" y="1131814"/>
                    <a:pt x="1018072" y="1131814"/>
                  </a:cubicBezTo>
                  <a:lnTo>
                    <a:pt x="858144" y="1131814"/>
                  </a:lnTo>
                  <a:lnTo>
                    <a:pt x="858144" y="352102"/>
                  </a:lnTo>
                  <a:lnTo>
                    <a:pt x="1018030" y="352102"/>
                  </a:lnTo>
                  <a:cubicBezTo>
                    <a:pt x="1018072" y="352102"/>
                    <a:pt x="1018072" y="352102"/>
                    <a:pt x="1018115" y="352102"/>
                  </a:cubicBezTo>
                  <a:cubicBezTo>
                    <a:pt x="1333675" y="352102"/>
                    <a:pt x="1564060" y="268303"/>
                    <a:pt x="1717096" y="182633"/>
                  </a:cubicBezTo>
                  <a:lnTo>
                    <a:pt x="1717096" y="1301284"/>
                  </a:lnTo>
                  <a:close/>
                  <a:moveTo>
                    <a:pt x="1915954" y="741958"/>
                  </a:moveTo>
                  <a:lnTo>
                    <a:pt x="1915954" y="1438680"/>
                  </a:lnTo>
                  <a:cubicBezTo>
                    <a:pt x="1915954" y="1439233"/>
                    <a:pt x="1915954" y="1440381"/>
                    <a:pt x="1914380" y="1441104"/>
                  </a:cubicBezTo>
                  <a:cubicBezTo>
                    <a:pt x="1912891" y="1441743"/>
                    <a:pt x="1912082" y="1441019"/>
                    <a:pt x="1911699" y="1440637"/>
                  </a:cubicBezTo>
                  <a:cubicBezTo>
                    <a:pt x="1880088" y="1411286"/>
                    <a:pt x="1829714" y="1369599"/>
                    <a:pt x="1759641" y="1326296"/>
                  </a:cubicBezTo>
                  <a:lnTo>
                    <a:pt x="1759641" y="157621"/>
                  </a:lnTo>
                  <a:cubicBezTo>
                    <a:pt x="1829714" y="114360"/>
                    <a:pt x="1880088" y="72673"/>
                    <a:pt x="1911657" y="43322"/>
                  </a:cubicBezTo>
                  <a:cubicBezTo>
                    <a:pt x="1912082" y="42897"/>
                    <a:pt x="1912891" y="42174"/>
                    <a:pt x="1914380" y="42854"/>
                  </a:cubicBezTo>
                  <a:cubicBezTo>
                    <a:pt x="1915954" y="43535"/>
                    <a:pt x="1915954" y="44684"/>
                    <a:pt x="1915954" y="45237"/>
                  </a:cubicBezTo>
                  <a:lnTo>
                    <a:pt x="1915954" y="741958"/>
                  </a:lnTo>
                  <a:close/>
                  <a:moveTo>
                    <a:pt x="1958499" y="882119"/>
                  </a:moveTo>
                  <a:lnTo>
                    <a:pt x="1958499" y="741958"/>
                  </a:lnTo>
                  <a:lnTo>
                    <a:pt x="1958499" y="601840"/>
                  </a:lnTo>
                  <a:cubicBezTo>
                    <a:pt x="2026615" y="612134"/>
                    <a:pt x="2078988" y="671048"/>
                    <a:pt x="2078988" y="741958"/>
                  </a:cubicBezTo>
                  <a:cubicBezTo>
                    <a:pt x="2078988" y="812911"/>
                    <a:pt x="2026615" y="871825"/>
                    <a:pt x="1958499" y="882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8" name="Google Shape;1818;p21"/>
          <p:cNvGrpSpPr/>
          <p:nvPr/>
        </p:nvGrpSpPr>
        <p:grpSpPr>
          <a:xfrm>
            <a:off x="3425969" y="2718916"/>
            <a:ext cx="2292075" cy="1882218"/>
            <a:chOff x="0" y="0"/>
            <a:chExt cx="6112200" cy="5019247"/>
          </a:xfrm>
        </p:grpSpPr>
        <p:sp>
          <p:nvSpPr>
            <p:cNvPr id="1819" name="Google Shape;1819;p21"/>
            <p:cNvSpPr txBox="1"/>
            <p:nvPr/>
          </p:nvSpPr>
          <p:spPr>
            <a:xfrm>
              <a:off x="0" y="2813475"/>
              <a:ext cx="6112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Add a main point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1820" name="Google Shape;1820;p21"/>
            <p:cNvSpPr txBox="1"/>
            <p:nvPr/>
          </p:nvSpPr>
          <p:spPr>
            <a:xfrm>
              <a:off x="0" y="3935647"/>
              <a:ext cx="6112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821" name="Google Shape;1821;p21"/>
            <p:cNvSpPr/>
            <p:nvPr/>
          </p:nvSpPr>
          <p:spPr>
            <a:xfrm>
              <a:off x="0" y="0"/>
              <a:ext cx="1280199" cy="1918171"/>
            </a:xfrm>
            <a:custGeom>
              <a:rect b="b" l="l" r="r" t="t"/>
              <a:pathLst>
                <a:path extrusionOk="0" h="1918171" w="1280199">
                  <a:moveTo>
                    <a:pt x="1280200" y="635431"/>
                  </a:moveTo>
                  <a:cubicBezTo>
                    <a:pt x="1280200" y="792943"/>
                    <a:pt x="1207660" y="930502"/>
                    <a:pt x="1137541" y="1063562"/>
                  </a:cubicBezTo>
                  <a:cubicBezTo>
                    <a:pt x="1123279" y="1090590"/>
                    <a:pt x="1108556" y="1118578"/>
                    <a:pt x="1094832" y="1145990"/>
                  </a:cubicBezTo>
                  <a:cubicBezTo>
                    <a:pt x="1016487" y="1302618"/>
                    <a:pt x="975046" y="1465243"/>
                    <a:pt x="975046" y="1616219"/>
                  </a:cubicBezTo>
                  <a:cubicBezTo>
                    <a:pt x="975046" y="1666160"/>
                    <a:pt x="980467" y="1693841"/>
                    <a:pt x="980505" y="1694110"/>
                  </a:cubicBezTo>
                  <a:cubicBezTo>
                    <a:pt x="981620" y="1699762"/>
                    <a:pt x="980159" y="1705644"/>
                    <a:pt x="976507" y="1710104"/>
                  </a:cubicBezTo>
                  <a:cubicBezTo>
                    <a:pt x="972855" y="1714525"/>
                    <a:pt x="967435" y="1717139"/>
                    <a:pt x="961668" y="1717139"/>
                  </a:cubicBezTo>
                  <a:lnTo>
                    <a:pt x="870868" y="1717139"/>
                  </a:lnTo>
                  <a:lnTo>
                    <a:pt x="870868" y="1867193"/>
                  </a:lnTo>
                  <a:cubicBezTo>
                    <a:pt x="870868" y="1895297"/>
                    <a:pt x="847995" y="1918172"/>
                    <a:pt x="819855" y="1918172"/>
                  </a:cubicBezTo>
                  <a:lnTo>
                    <a:pt x="450849" y="1918172"/>
                  </a:lnTo>
                  <a:cubicBezTo>
                    <a:pt x="422710" y="1918172"/>
                    <a:pt x="399837" y="1895297"/>
                    <a:pt x="399837" y="1867193"/>
                  </a:cubicBezTo>
                  <a:lnTo>
                    <a:pt x="399837" y="1717139"/>
                  </a:lnTo>
                  <a:lnTo>
                    <a:pt x="318801" y="1717139"/>
                  </a:lnTo>
                  <a:cubicBezTo>
                    <a:pt x="313034" y="1717139"/>
                    <a:pt x="307422" y="1714563"/>
                    <a:pt x="303770" y="1710065"/>
                  </a:cubicBezTo>
                  <a:cubicBezTo>
                    <a:pt x="300118" y="1705606"/>
                    <a:pt x="298542" y="1699762"/>
                    <a:pt x="299695" y="1694110"/>
                  </a:cubicBezTo>
                  <a:cubicBezTo>
                    <a:pt x="299733" y="1693841"/>
                    <a:pt x="305154" y="1666160"/>
                    <a:pt x="305154" y="1616219"/>
                  </a:cubicBezTo>
                  <a:cubicBezTo>
                    <a:pt x="305154" y="1565433"/>
                    <a:pt x="300425" y="1513300"/>
                    <a:pt x="291238" y="1460553"/>
                  </a:cubicBezTo>
                  <a:cubicBezTo>
                    <a:pt x="290046" y="1458092"/>
                    <a:pt x="289354" y="1455324"/>
                    <a:pt x="289354" y="1452402"/>
                  </a:cubicBezTo>
                  <a:cubicBezTo>
                    <a:pt x="289354" y="1451902"/>
                    <a:pt x="289469" y="1451441"/>
                    <a:pt x="289508" y="1450941"/>
                  </a:cubicBezTo>
                  <a:cubicBezTo>
                    <a:pt x="270863" y="1349944"/>
                    <a:pt x="235766" y="1246756"/>
                    <a:pt x="185368" y="1145990"/>
                  </a:cubicBezTo>
                  <a:cubicBezTo>
                    <a:pt x="171644" y="1118578"/>
                    <a:pt x="156921" y="1090590"/>
                    <a:pt x="142659" y="1063562"/>
                  </a:cubicBezTo>
                  <a:cubicBezTo>
                    <a:pt x="72540" y="930502"/>
                    <a:pt x="0" y="792943"/>
                    <a:pt x="0" y="635431"/>
                  </a:cubicBezTo>
                  <a:cubicBezTo>
                    <a:pt x="0" y="285075"/>
                    <a:pt x="285010" y="0"/>
                    <a:pt x="635333" y="0"/>
                  </a:cubicBezTo>
                  <a:lnTo>
                    <a:pt x="644867" y="0"/>
                  </a:lnTo>
                  <a:cubicBezTo>
                    <a:pt x="995190" y="0"/>
                    <a:pt x="1280200" y="285075"/>
                    <a:pt x="1280200" y="635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21"/>
            <p:cNvSpPr/>
            <p:nvPr/>
          </p:nvSpPr>
          <p:spPr>
            <a:xfrm>
              <a:off x="38441" y="38445"/>
              <a:ext cx="1203315" cy="1841280"/>
            </a:xfrm>
            <a:custGeom>
              <a:rect b="b" l="l" r="r" t="t"/>
              <a:pathLst>
                <a:path extrusionOk="0" h="1841280" w="1203315">
                  <a:moveTo>
                    <a:pt x="399837" y="1678694"/>
                  </a:moveTo>
                  <a:lnTo>
                    <a:pt x="793984" y="1678694"/>
                  </a:lnTo>
                  <a:lnTo>
                    <a:pt x="793984" y="1828747"/>
                  </a:lnTo>
                  <a:cubicBezTo>
                    <a:pt x="793984" y="1835667"/>
                    <a:pt x="788333" y="1841280"/>
                    <a:pt x="781413" y="1841280"/>
                  </a:cubicBezTo>
                  <a:lnTo>
                    <a:pt x="412407" y="1841280"/>
                  </a:lnTo>
                  <a:cubicBezTo>
                    <a:pt x="405488" y="1841280"/>
                    <a:pt x="399837" y="1835667"/>
                    <a:pt x="399837" y="1828747"/>
                  </a:cubicBezTo>
                  <a:lnTo>
                    <a:pt x="399837" y="1678694"/>
                  </a:lnTo>
                  <a:close/>
                  <a:moveTo>
                    <a:pt x="898585" y="1551400"/>
                  </a:moveTo>
                  <a:lnTo>
                    <a:pt x="304731" y="1551400"/>
                  </a:lnTo>
                  <a:cubicBezTo>
                    <a:pt x="305000" y="1560204"/>
                    <a:pt x="305154" y="1569008"/>
                    <a:pt x="305154" y="1577774"/>
                  </a:cubicBezTo>
                  <a:cubicBezTo>
                    <a:pt x="305154" y="1604801"/>
                    <a:pt x="303654" y="1625792"/>
                    <a:pt x="302155" y="1640248"/>
                  </a:cubicBezTo>
                  <a:lnTo>
                    <a:pt x="380462" y="1640248"/>
                  </a:lnTo>
                  <a:cubicBezTo>
                    <a:pt x="380500" y="1640248"/>
                    <a:pt x="380577" y="1640248"/>
                    <a:pt x="380616" y="1640248"/>
                  </a:cubicBezTo>
                  <a:lnTo>
                    <a:pt x="813205" y="1640248"/>
                  </a:lnTo>
                  <a:cubicBezTo>
                    <a:pt x="813243" y="1640248"/>
                    <a:pt x="813320" y="1640248"/>
                    <a:pt x="813359" y="1640248"/>
                  </a:cubicBezTo>
                  <a:lnTo>
                    <a:pt x="901160" y="1640248"/>
                  </a:lnTo>
                  <a:cubicBezTo>
                    <a:pt x="899661" y="1625792"/>
                    <a:pt x="898162" y="1604801"/>
                    <a:pt x="898162" y="1577774"/>
                  </a:cubicBezTo>
                  <a:cubicBezTo>
                    <a:pt x="898162" y="1569008"/>
                    <a:pt x="898316" y="1560204"/>
                    <a:pt x="898585" y="1551400"/>
                  </a:cubicBezTo>
                  <a:close/>
                  <a:moveTo>
                    <a:pt x="302732" y="1512954"/>
                  </a:moveTo>
                  <a:lnTo>
                    <a:pt x="900584" y="1512954"/>
                  </a:lnTo>
                  <a:cubicBezTo>
                    <a:pt x="902468" y="1486580"/>
                    <a:pt x="905543" y="1459976"/>
                    <a:pt x="909733" y="1433179"/>
                  </a:cubicBezTo>
                  <a:lnTo>
                    <a:pt x="293583" y="1433179"/>
                  </a:lnTo>
                  <a:cubicBezTo>
                    <a:pt x="297773" y="1459976"/>
                    <a:pt x="300848" y="1486580"/>
                    <a:pt x="302732" y="1512954"/>
                  </a:cubicBezTo>
                  <a:close/>
                  <a:moveTo>
                    <a:pt x="606425" y="0"/>
                  </a:moveTo>
                  <a:lnTo>
                    <a:pt x="596891" y="0"/>
                  </a:lnTo>
                  <a:cubicBezTo>
                    <a:pt x="267788" y="0"/>
                    <a:pt x="0" y="267813"/>
                    <a:pt x="0" y="596985"/>
                  </a:cubicBezTo>
                  <a:cubicBezTo>
                    <a:pt x="0" y="744963"/>
                    <a:pt x="70272" y="878254"/>
                    <a:pt x="138199" y="1007201"/>
                  </a:cubicBezTo>
                  <a:cubicBezTo>
                    <a:pt x="152577" y="1034420"/>
                    <a:pt x="167415" y="1062563"/>
                    <a:pt x="181293" y="1090359"/>
                  </a:cubicBezTo>
                  <a:cubicBezTo>
                    <a:pt x="231499" y="1190741"/>
                    <a:pt x="267058" y="1293621"/>
                    <a:pt x="286817" y="1394734"/>
                  </a:cubicBezTo>
                  <a:lnTo>
                    <a:pt x="582437" y="1394734"/>
                  </a:lnTo>
                  <a:lnTo>
                    <a:pt x="582437" y="759918"/>
                  </a:lnTo>
                  <a:lnTo>
                    <a:pt x="397991" y="596947"/>
                  </a:lnTo>
                  <a:cubicBezTo>
                    <a:pt x="390034" y="589911"/>
                    <a:pt x="389265" y="577762"/>
                    <a:pt x="396300" y="569804"/>
                  </a:cubicBezTo>
                  <a:cubicBezTo>
                    <a:pt x="403335" y="561846"/>
                    <a:pt x="415483" y="561115"/>
                    <a:pt x="423440" y="568112"/>
                  </a:cubicBezTo>
                  <a:lnTo>
                    <a:pt x="596891" y="721395"/>
                  </a:lnTo>
                  <a:lnTo>
                    <a:pt x="770380" y="568112"/>
                  </a:lnTo>
                  <a:cubicBezTo>
                    <a:pt x="778338" y="561115"/>
                    <a:pt x="790486" y="561846"/>
                    <a:pt x="797521" y="569804"/>
                  </a:cubicBezTo>
                  <a:cubicBezTo>
                    <a:pt x="804555" y="577762"/>
                    <a:pt x="803787" y="589911"/>
                    <a:pt x="795829" y="596947"/>
                  </a:cubicBezTo>
                  <a:lnTo>
                    <a:pt x="620879" y="751498"/>
                  </a:lnTo>
                  <a:lnTo>
                    <a:pt x="620879" y="1394734"/>
                  </a:lnTo>
                  <a:lnTo>
                    <a:pt x="913693" y="1394734"/>
                  </a:lnTo>
                  <a:cubicBezTo>
                    <a:pt x="914654" y="1394734"/>
                    <a:pt x="915538" y="1394887"/>
                    <a:pt x="916460" y="1395003"/>
                  </a:cubicBezTo>
                  <a:cubicBezTo>
                    <a:pt x="936220" y="1293814"/>
                    <a:pt x="971740" y="1190817"/>
                    <a:pt x="1022022" y="1090359"/>
                  </a:cubicBezTo>
                  <a:cubicBezTo>
                    <a:pt x="1035900" y="1062563"/>
                    <a:pt x="1050739" y="1034420"/>
                    <a:pt x="1065116" y="1007201"/>
                  </a:cubicBezTo>
                  <a:cubicBezTo>
                    <a:pt x="1133043" y="878254"/>
                    <a:pt x="1203316" y="744963"/>
                    <a:pt x="1203316" y="596985"/>
                  </a:cubicBezTo>
                  <a:cubicBezTo>
                    <a:pt x="1203316" y="267813"/>
                    <a:pt x="935528" y="0"/>
                    <a:pt x="606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21"/>
            <p:cNvSpPr/>
            <p:nvPr/>
          </p:nvSpPr>
          <p:spPr>
            <a:xfrm>
              <a:off x="0" y="0"/>
              <a:ext cx="1280199" cy="1918171"/>
            </a:xfrm>
            <a:custGeom>
              <a:rect b="b" l="l" r="r" t="t"/>
              <a:pathLst>
                <a:path extrusionOk="0" h="1918171" w="1280199">
                  <a:moveTo>
                    <a:pt x="644867" y="0"/>
                  </a:moveTo>
                  <a:lnTo>
                    <a:pt x="635333" y="0"/>
                  </a:lnTo>
                  <a:cubicBezTo>
                    <a:pt x="285010" y="0"/>
                    <a:pt x="0" y="285075"/>
                    <a:pt x="0" y="635431"/>
                  </a:cubicBezTo>
                  <a:cubicBezTo>
                    <a:pt x="0" y="792943"/>
                    <a:pt x="72540" y="930502"/>
                    <a:pt x="142659" y="1063562"/>
                  </a:cubicBezTo>
                  <a:cubicBezTo>
                    <a:pt x="156921" y="1090590"/>
                    <a:pt x="171644" y="1118578"/>
                    <a:pt x="185368" y="1145990"/>
                  </a:cubicBezTo>
                  <a:cubicBezTo>
                    <a:pt x="235766" y="1246756"/>
                    <a:pt x="270863" y="1349944"/>
                    <a:pt x="289508" y="1450941"/>
                  </a:cubicBezTo>
                  <a:cubicBezTo>
                    <a:pt x="289469" y="1451441"/>
                    <a:pt x="289354" y="1451902"/>
                    <a:pt x="289354" y="1452402"/>
                  </a:cubicBezTo>
                  <a:cubicBezTo>
                    <a:pt x="289354" y="1455324"/>
                    <a:pt x="290046" y="1458092"/>
                    <a:pt x="291238" y="1460553"/>
                  </a:cubicBezTo>
                  <a:cubicBezTo>
                    <a:pt x="300425" y="1513300"/>
                    <a:pt x="305154" y="1565433"/>
                    <a:pt x="305154" y="1616219"/>
                  </a:cubicBezTo>
                  <a:cubicBezTo>
                    <a:pt x="305154" y="1666160"/>
                    <a:pt x="299733" y="1693841"/>
                    <a:pt x="299695" y="1694110"/>
                  </a:cubicBezTo>
                  <a:cubicBezTo>
                    <a:pt x="298542" y="1699762"/>
                    <a:pt x="300118" y="1705606"/>
                    <a:pt x="303770" y="1710065"/>
                  </a:cubicBezTo>
                  <a:cubicBezTo>
                    <a:pt x="307422" y="1714563"/>
                    <a:pt x="313034" y="1717139"/>
                    <a:pt x="318801" y="1717139"/>
                  </a:cubicBezTo>
                  <a:lnTo>
                    <a:pt x="399837" y="1717139"/>
                  </a:lnTo>
                  <a:lnTo>
                    <a:pt x="399837" y="1867193"/>
                  </a:lnTo>
                  <a:cubicBezTo>
                    <a:pt x="399837" y="1895297"/>
                    <a:pt x="422710" y="1918172"/>
                    <a:pt x="450849" y="1918172"/>
                  </a:cubicBezTo>
                  <a:lnTo>
                    <a:pt x="819855" y="1918172"/>
                  </a:lnTo>
                  <a:cubicBezTo>
                    <a:pt x="847995" y="1918172"/>
                    <a:pt x="870868" y="1895297"/>
                    <a:pt x="870868" y="1867193"/>
                  </a:cubicBezTo>
                  <a:lnTo>
                    <a:pt x="870868" y="1717139"/>
                  </a:lnTo>
                  <a:lnTo>
                    <a:pt x="961668" y="1717139"/>
                  </a:lnTo>
                  <a:cubicBezTo>
                    <a:pt x="967435" y="1717139"/>
                    <a:pt x="972855" y="1714525"/>
                    <a:pt x="976507" y="1710104"/>
                  </a:cubicBezTo>
                  <a:cubicBezTo>
                    <a:pt x="980159" y="1705644"/>
                    <a:pt x="981620" y="1699762"/>
                    <a:pt x="980505" y="1694110"/>
                  </a:cubicBezTo>
                  <a:cubicBezTo>
                    <a:pt x="980467" y="1693841"/>
                    <a:pt x="975046" y="1666160"/>
                    <a:pt x="975046" y="1616219"/>
                  </a:cubicBezTo>
                  <a:cubicBezTo>
                    <a:pt x="975046" y="1465243"/>
                    <a:pt x="1016487" y="1302618"/>
                    <a:pt x="1094832" y="1145990"/>
                  </a:cubicBezTo>
                  <a:cubicBezTo>
                    <a:pt x="1108556" y="1118578"/>
                    <a:pt x="1123279" y="1090590"/>
                    <a:pt x="1137541" y="1063562"/>
                  </a:cubicBezTo>
                  <a:cubicBezTo>
                    <a:pt x="1207660" y="930502"/>
                    <a:pt x="1280200" y="792943"/>
                    <a:pt x="1280200" y="635431"/>
                  </a:cubicBezTo>
                  <a:cubicBezTo>
                    <a:pt x="1280200" y="285075"/>
                    <a:pt x="995190" y="0"/>
                    <a:pt x="644867" y="0"/>
                  </a:cubicBezTo>
                  <a:close/>
                  <a:moveTo>
                    <a:pt x="832426" y="1867193"/>
                  </a:moveTo>
                  <a:cubicBezTo>
                    <a:pt x="832426" y="1874113"/>
                    <a:pt x="826775" y="1879726"/>
                    <a:pt x="819855" y="1879726"/>
                  </a:cubicBezTo>
                  <a:lnTo>
                    <a:pt x="450849" y="1879726"/>
                  </a:lnTo>
                  <a:cubicBezTo>
                    <a:pt x="443930" y="1879726"/>
                    <a:pt x="438279" y="1874113"/>
                    <a:pt x="438279" y="1867193"/>
                  </a:cubicBezTo>
                  <a:lnTo>
                    <a:pt x="438279" y="1717139"/>
                  </a:lnTo>
                  <a:lnTo>
                    <a:pt x="832426" y="1717139"/>
                  </a:lnTo>
                  <a:lnTo>
                    <a:pt x="832426" y="1867193"/>
                  </a:lnTo>
                  <a:close/>
                  <a:moveTo>
                    <a:pt x="851801" y="1678694"/>
                  </a:moveTo>
                  <a:cubicBezTo>
                    <a:pt x="851762" y="1678694"/>
                    <a:pt x="851685" y="1678694"/>
                    <a:pt x="851647" y="1678694"/>
                  </a:cubicBezTo>
                  <a:lnTo>
                    <a:pt x="419058" y="1678694"/>
                  </a:lnTo>
                  <a:cubicBezTo>
                    <a:pt x="419019" y="1678694"/>
                    <a:pt x="418942" y="1678694"/>
                    <a:pt x="418904" y="1678694"/>
                  </a:cubicBezTo>
                  <a:lnTo>
                    <a:pt x="340597" y="1678694"/>
                  </a:lnTo>
                  <a:cubicBezTo>
                    <a:pt x="342097" y="1664238"/>
                    <a:pt x="343596" y="1643247"/>
                    <a:pt x="343596" y="1616219"/>
                  </a:cubicBezTo>
                  <a:cubicBezTo>
                    <a:pt x="343596" y="1607454"/>
                    <a:pt x="343442" y="1598650"/>
                    <a:pt x="343173" y="1589846"/>
                  </a:cubicBezTo>
                  <a:lnTo>
                    <a:pt x="937027" y="1589846"/>
                  </a:lnTo>
                  <a:cubicBezTo>
                    <a:pt x="936758" y="1598650"/>
                    <a:pt x="936604" y="1607454"/>
                    <a:pt x="936604" y="1616219"/>
                  </a:cubicBezTo>
                  <a:cubicBezTo>
                    <a:pt x="936604" y="1643247"/>
                    <a:pt x="938103" y="1664238"/>
                    <a:pt x="939603" y="1678694"/>
                  </a:cubicBezTo>
                  <a:lnTo>
                    <a:pt x="851801" y="1678694"/>
                  </a:lnTo>
                  <a:close/>
                  <a:moveTo>
                    <a:pt x="939026" y="1551400"/>
                  </a:moveTo>
                  <a:lnTo>
                    <a:pt x="341174" y="1551400"/>
                  </a:lnTo>
                  <a:cubicBezTo>
                    <a:pt x="339290" y="1525026"/>
                    <a:pt x="336215" y="1498422"/>
                    <a:pt x="332025" y="1471625"/>
                  </a:cubicBezTo>
                  <a:lnTo>
                    <a:pt x="948175" y="1471625"/>
                  </a:lnTo>
                  <a:cubicBezTo>
                    <a:pt x="943985" y="1498422"/>
                    <a:pt x="940910" y="1525026"/>
                    <a:pt x="939026" y="1551400"/>
                  </a:cubicBezTo>
                  <a:close/>
                  <a:moveTo>
                    <a:pt x="1103558" y="1045647"/>
                  </a:moveTo>
                  <a:cubicBezTo>
                    <a:pt x="1089181" y="1072866"/>
                    <a:pt x="1074342" y="1101008"/>
                    <a:pt x="1060465" y="1128805"/>
                  </a:cubicBezTo>
                  <a:cubicBezTo>
                    <a:pt x="1010182" y="1229263"/>
                    <a:pt x="974662" y="1332259"/>
                    <a:pt x="954903" y="1433448"/>
                  </a:cubicBezTo>
                  <a:cubicBezTo>
                    <a:pt x="953980" y="1433333"/>
                    <a:pt x="953096" y="1433179"/>
                    <a:pt x="952135" y="1433179"/>
                  </a:cubicBezTo>
                  <a:lnTo>
                    <a:pt x="659321" y="1433179"/>
                  </a:lnTo>
                  <a:lnTo>
                    <a:pt x="659321" y="789944"/>
                  </a:lnTo>
                  <a:lnTo>
                    <a:pt x="834271" y="635392"/>
                  </a:lnTo>
                  <a:cubicBezTo>
                    <a:pt x="842229" y="628357"/>
                    <a:pt x="842998" y="616208"/>
                    <a:pt x="835963" y="608250"/>
                  </a:cubicBezTo>
                  <a:cubicBezTo>
                    <a:pt x="828928" y="600291"/>
                    <a:pt x="816780" y="599561"/>
                    <a:pt x="808822" y="606558"/>
                  </a:cubicBezTo>
                  <a:lnTo>
                    <a:pt x="635333" y="759841"/>
                  </a:lnTo>
                  <a:lnTo>
                    <a:pt x="461882" y="606558"/>
                  </a:lnTo>
                  <a:cubicBezTo>
                    <a:pt x="453925" y="599561"/>
                    <a:pt x="441777" y="600291"/>
                    <a:pt x="434742" y="608250"/>
                  </a:cubicBezTo>
                  <a:cubicBezTo>
                    <a:pt x="427707" y="616208"/>
                    <a:pt x="428476" y="628357"/>
                    <a:pt x="436434" y="635392"/>
                  </a:cubicBezTo>
                  <a:lnTo>
                    <a:pt x="620879" y="798364"/>
                  </a:lnTo>
                  <a:lnTo>
                    <a:pt x="620879" y="1433179"/>
                  </a:lnTo>
                  <a:lnTo>
                    <a:pt x="325259" y="1433179"/>
                  </a:lnTo>
                  <a:cubicBezTo>
                    <a:pt x="305500" y="1332067"/>
                    <a:pt x="269941" y="1229186"/>
                    <a:pt x="219735" y="1128805"/>
                  </a:cubicBezTo>
                  <a:cubicBezTo>
                    <a:pt x="205858" y="1101008"/>
                    <a:pt x="191019" y="1072866"/>
                    <a:pt x="176642" y="1045647"/>
                  </a:cubicBezTo>
                  <a:cubicBezTo>
                    <a:pt x="108714" y="916700"/>
                    <a:pt x="38442" y="783408"/>
                    <a:pt x="38442" y="635431"/>
                  </a:cubicBezTo>
                  <a:cubicBezTo>
                    <a:pt x="38442" y="306259"/>
                    <a:pt x="306230" y="38446"/>
                    <a:pt x="635333" y="38446"/>
                  </a:cubicBezTo>
                  <a:lnTo>
                    <a:pt x="644867" y="38446"/>
                  </a:lnTo>
                  <a:cubicBezTo>
                    <a:pt x="973970" y="38446"/>
                    <a:pt x="1241758" y="306259"/>
                    <a:pt x="1241758" y="635431"/>
                  </a:cubicBezTo>
                  <a:cubicBezTo>
                    <a:pt x="1241758" y="783408"/>
                    <a:pt x="1171486" y="916700"/>
                    <a:pt x="1103558" y="10456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4" name="Google Shape;1824;p21"/>
          <p:cNvGrpSpPr/>
          <p:nvPr/>
        </p:nvGrpSpPr>
        <p:grpSpPr>
          <a:xfrm>
            <a:off x="6337588" y="2690489"/>
            <a:ext cx="2292075" cy="1910644"/>
            <a:chOff x="0" y="0"/>
            <a:chExt cx="6112200" cy="5095050"/>
          </a:xfrm>
        </p:grpSpPr>
        <p:sp>
          <p:nvSpPr>
            <p:cNvPr id="1825" name="Google Shape;1825;p21"/>
            <p:cNvSpPr txBox="1"/>
            <p:nvPr/>
          </p:nvSpPr>
          <p:spPr>
            <a:xfrm>
              <a:off x="0" y="2889278"/>
              <a:ext cx="6112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Add a main point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1826" name="Google Shape;1826;p21"/>
            <p:cNvSpPr txBox="1"/>
            <p:nvPr/>
          </p:nvSpPr>
          <p:spPr>
            <a:xfrm>
              <a:off x="0" y="4011450"/>
              <a:ext cx="6112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827" name="Google Shape;1827;p21"/>
            <p:cNvSpPr/>
            <p:nvPr/>
          </p:nvSpPr>
          <p:spPr>
            <a:xfrm>
              <a:off x="17" y="0"/>
              <a:ext cx="1444428" cy="1993406"/>
            </a:xfrm>
            <a:custGeom>
              <a:rect b="b" l="l" r="r" t="t"/>
              <a:pathLst>
                <a:path extrusionOk="0" h="1993406" w="1444428">
                  <a:moveTo>
                    <a:pt x="1436792" y="1748872"/>
                  </a:moveTo>
                  <a:cubicBezTo>
                    <a:pt x="1428700" y="1760638"/>
                    <a:pt x="1415305" y="1767698"/>
                    <a:pt x="1400993" y="1767698"/>
                  </a:cubicBezTo>
                  <a:lnTo>
                    <a:pt x="966905" y="1767698"/>
                  </a:lnTo>
                  <a:cubicBezTo>
                    <a:pt x="956739" y="1893854"/>
                    <a:pt x="850938" y="1993407"/>
                    <a:pt x="722254" y="1993407"/>
                  </a:cubicBezTo>
                  <a:cubicBezTo>
                    <a:pt x="593531" y="1993407"/>
                    <a:pt x="487689" y="1893854"/>
                    <a:pt x="477524" y="1767698"/>
                  </a:cubicBezTo>
                  <a:lnTo>
                    <a:pt x="43435" y="1767698"/>
                  </a:lnTo>
                  <a:cubicBezTo>
                    <a:pt x="29124" y="1767698"/>
                    <a:pt x="15729" y="1760638"/>
                    <a:pt x="7637" y="1748872"/>
                  </a:cubicBezTo>
                  <a:cubicBezTo>
                    <a:pt x="-456" y="1737066"/>
                    <a:pt x="-2250" y="1722070"/>
                    <a:pt x="2893" y="1708708"/>
                  </a:cubicBezTo>
                  <a:cubicBezTo>
                    <a:pt x="19237" y="1666111"/>
                    <a:pt x="45748" y="1589253"/>
                    <a:pt x="69308" y="1485831"/>
                  </a:cubicBezTo>
                  <a:cubicBezTo>
                    <a:pt x="69467" y="1484874"/>
                    <a:pt x="69666" y="1483957"/>
                    <a:pt x="69945" y="1483040"/>
                  </a:cubicBezTo>
                  <a:cubicBezTo>
                    <a:pt x="96336" y="1366336"/>
                    <a:pt x="118860" y="1216170"/>
                    <a:pt x="118900" y="1043508"/>
                  </a:cubicBezTo>
                  <a:cubicBezTo>
                    <a:pt x="118900" y="1043468"/>
                    <a:pt x="118860" y="1043428"/>
                    <a:pt x="118860" y="1043389"/>
                  </a:cubicBezTo>
                  <a:lnTo>
                    <a:pt x="118860" y="834352"/>
                  </a:lnTo>
                  <a:cubicBezTo>
                    <a:pt x="118860" y="531665"/>
                    <a:pt x="342701" y="280351"/>
                    <a:pt x="633475" y="237275"/>
                  </a:cubicBezTo>
                  <a:cubicBezTo>
                    <a:pt x="605012" y="212467"/>
                    <a:pt x="586993" y="175972"/>
                    <a:pt x="586993" y="135329"/>
                  </a:cubicBezTo>
                  <a:cubicBezTo>
                    <a:pt x="586993" y="60705"/>
                    <a:pt x="647627" y="0"/>
                    <a:pt x="722214" y="0"/>
                  </a:cubicBezTo>
                  <a:cubicBezTo>
                    <a:pt x="796802" y="0"/>
                    <a:pt x="857436" y="60705"/>
                    <a:pt x="857436" y="135329"/>
                  </a:cubicBezTo>
                  <a:cubicBezTo>
                    <a:pt x="857436" y="175932"/>
                    <a:pt x="839457" y="212387"/>
                    <a:pt x="811033" y="237195"/>
                  </a:cubicBezTo>
                  <a:cubicBezTo>
                    <a:pt x="938481" y="255901"/>
                    <a:pt x="1056083" y="314771"/>
                    <a:pt x="1148848" y="407544"/>
                  </a:cubicBezTo>
                  <a:cubicBezTo>
                    <a:pt x="1262822" y="521495"/>
                    <a:pt x="1325569" y="673097"/>
                    <a:pt x="1325569" y="834352"/>
                  </a:cubicBezTo>
                  <a:lnTo>
                    <a:pt x="1325569" y="1043389"/>
                  </a:lnTo>
                  <a:cubicBezTo>
                    <a:pt x="1325569" y="1043428"/>
                    <a:pt x="1325529" y="1043468"/>
                    <a:pt x="1325529" y="1043508"/>
                  </a:cubicBezTo>
                  <a:cubicBezTo>
                    <a:pt x="1325569" y="1371242"/>
                    <a:pt x="1406654" y="1617890"/>
                    <a:pt x="1441536" y="1708708"/>
                  </a:cubicBezTo>
                  <a:cubicBezTo>
                    <a:pt x="1446679" y="1722070"/>
                    <a:pt x="1444885" y="1737066"/>
                    <a:pt x="1436792" y="17488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21"/>
            <p:cNvSpPr/>
            <p:nvPr/>
          </p:nvSpPr>
          <p:spPr>
            <a:xfrm>
              <a:off x="39868" y="39884"/>
              <a:ext cx="1364736" cy="1913636"/>
            </a:xfrm>
            <a:custGeom>
              <a:rect b="b" l="l" r="r" t="t"/>
              <a:pathLst>
                <a:path extrusionOk="0" h="1913636" w="1364736">
                  <a:moveTo>
                    <a:pt x="682364" y="1727813"/>
                  </a:moveTo>
                  <a:lnTo>
                    <a:pt x="887109" y="1727813"/>
                  </a:lnTo>
                  <a:cubicBezTo>
                    <a:pt x="877064" y="1831952"/>
                    <a:pt x="789082" y="1913637"/>
                    <a:pt x="682403" y="1913637"/>
                  </a:cubicBezTo>
                  <a:cubicBezTo>
                    <a:pt x="575685" y="1913637"/>
                    <a:pt x="487664" y="1831952"/>
                    <a:pt x="477618" y="1727813"/>
                  </a:cubicBezTo>
                  <a:lnTo>
                    <a:pt x="682364" y="1727813"/>
                  </a:lnTo>
                  <a:close/>
                  <a:moveTo>
                    <a:pt x="1364491" y="1683142"/>
                  </a:moveTo>
                  <a:cubicBezTo>
                    <a:pt x="1348466" y="1641422"/>
                    <a:pt x="1322952" y="1567635"/>
                    <a:pt x="1299671" y="1468761"/>
                  </a:cubicBezTo>
                  <a:lnTo>
                    <a:pt x="65056" y="1468761"/>
                  </a:lnTo>
                  <a:cubicBezTo>
                    <a:pt x="41775" y="1567635"/>
                    <a:pt x="16262" y="1641422"/>
                    <a:pt x="276" y="1683142"/>
                  </a:cubicBezTo>
                  <a:cubicBezTo>
                    <a:pt x="-203" y="1684299"/>
                    <a:pt x="-43" y="1685376"/>
                    <a:pt x="635" y="1686373"/>
                  </a:cubicBezTo>
                  <a:cubicBezTo>
                    <a:pt x="1352" y="1687410"/>
                    <a:pt x="2309" y="1687928"/>
                    <a:pt x="3585" y="1687928"/>
                  </a:cubicBezTo>
                  <a:lnTo>
                    <a:pt x="456728" y="1687928"/>
                  </a:lnTo>
                  <a:lnTo>
                    <a:pt x="682364" y="1687928"/>
                  </a:lnTo>
                  <a:lnTo>
                    <a:pt x="907999" y="1687928"/>
                  </a:lnTo>
                  <a:lnTo>
                    <a:pt x="1361143" y="1687928"/>
                  </a:lnTo>
                  <a:cubicBezTo>
                    <a:pt x="1362418" y="1687928"/>
                    <a:pt x="1363375" y="1687410"/>
                    <a:pt x="1364093" y="1686373"/>
                  </a:cubicBezTo>
                  <a:cubicBezTo>
                    <a:pt x="1364770" y="1685376"/>
                    <a:pt x="1364930" y="1684299"/>
                    <a:pt x="1364491" y="1683142"/>
                  </a:cubicBezTo>
                  <a:close/>
                  <a:moveTo>
                    <a:pt x="682364" y="190849"/>
                  </a:moveTo>
                  <a:cubicBezTo>
                    <a:pt x="734945" y="190849"/>
                    <a:pt x="777720" y="148053"/>
                    <a:pt x="777720" y="95445"/>
                  </a:cubicBezTo>
                  <a:cubicBezTo>
                    <a:pt x="777720" y="42836"/>
                    <a:pt x="734945" y="0"/>
                    <a:pt x="682364" y="0"/>
                  </a:cubicBezTo>
                  <a:cubicBezTo>
                    <a:pt x="629782" y="0"/>
                    <a:pt x="587007" y="42836"/>
                    <a:pt x="587007" y="95445"/>
                  </a:cubicBezTo>
                  <a:cubicBezTo>
                    <a:pt x="587007" y="148053"/>
                    <a:pt x="629782" y="190849"/>
                    <a:pt x="682364" y="190849"/>
                  </a:cubicBezTo>
                  <a:close/>
                  <a:moveTo>
                    <a:pt x="1290701" y="1428876"/>
                  </a:moveTo>
                  <a:cubicBezTo>
                    <a:pt x="1265985" y="1313210"/>
                    <a:pt x="1245814" y="1168348"/>
                    <a:pt x="1245814" y="1003504"/>
                  </a:cubicBezTo>
                  <a:cubicBezTo>
                    <a:pt x="1245814" y="1003464"/>
                    <a:pt x="1245853" y="1003424"/>
                    <a:pt x="1245853" y="1003384"/>
                  </a:cubicBezTo>
                  <a:lnTo>
                    <a:pt x="1245853" y="794467"/>
                  </a:lnTo>
                  <a:cubicBezTo>
                    <a:pt x="1245853" y="643862"/>
                    <a:pt x="1187252" y="502310"/>
                    <a:pt x="1080813" y="395857"/>
                  </a:cubicBezTo>
                  <a:cubicBezTo>
                    <a:pt x="974334" y="289405"/>
                    <a:pt x="832853" y="230734"/>
                    <a:pt x="682364" y="230734"/>
                  </a:cubicBezTo>
                  <a:cubicBezTo>
                    <a:pt x="371657" y="230734"/>
                    <a:pt x="118874" y="483644"/>
                    <a:pt x="118874" y="794467"/>
                  </a:cubicBezTo>
                  <a:lnTo>
                    <a:pt x="118874" y="1003384"/>
                  </a:lnTo>
                  <a:cubicBezTo>
                    <a:pt x="118874" y="1003424"/>
                    <a:pt x="118914" y="1003464"/>
                    <a:pt x="118914" y="1003504"/>
                  </a:cubicBezTo>
                  <a:cubicBezTo>
                    <a:pt x="118914" y="1168348"/>
                    <a:pt x="98742" y="1313210"/>
                    <a:pt x="74026" y="1428876"/>
                  </a:cubicBezTo>
                  <a:lnTo>
                    <a:pt x="1290701" y="14288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21"/>
            <p:cNvSpPr/>
            <p:nvPr/>
          </p:nvSpPr>
          <p:spPr>
            <a:xfrm>
              <a:off x="17" y="0"/>
              <a:ext cx="1444428" cy="1993406"/>
            </a:xfrm>
            <a:custGeom>
              <a:rect b="b" l="l" r="r" t="t"/>
              <a:pathLst>
                <a:path extrusionOk="0" h="1993406" w="1444428">
                  <a:moveTo>
                    <a:pt x="1441536" y="1708708"/>
                  </a:moveTo>
                  <a:cubicBezTo>
                    <a:pt x="1406654" y="1617890"/>
                    <a:pt x="1325569" y="1371242"/>
                    <a:pt x="1325529" y="1043508"/>
                  </a:cubicBezTo>
                  <a:cubicBezTo>
                    <a:pt x="1325529" y="1043468"/>
                    <a:pt x="1325569" y="1043428"/>
                    <a:pt x="1325569" y="1043389"/>
                  </a:cubicBezTo>
                  <a:lnTo>
                    <a:pt x="1325569" y="834352"/>
                  </a:lnTo>
                  <a:cubicBezTo>
                    <a:pt x="1325569" y="673097"/>
                    <a:pt x="1262822" y="521495"/>
                    <a:pt x="1148848" y="407544"/>
                  </a:cubicBezTo>
                  <a:cubicBezTo>
                    <a:pt x="1056083" y="314771"/>
                    <a:pt x="938481" y="255901"/>
                    <a:pt x="811033" y="237195"/>
                  </a:cubicBezTo>
                  <a:cubicBezTo>
                    <a:pt x="839457" y="212387"/>
                    <a:pt x="857436" y="175932"/>
                    <a:pt x="857436" y="135329"/>
                  </a:cubicBezTo>
                  <a:cubicBezTo>
                    <a:pt x="857436" y="60705"/>
                    <a:pt x="796802" y="0"/>
                    <a:pt x="722214" y="0"/>
                  </a:cubicBezTo>
                  <a:cubicBezTo>
                    <a:pt x="647627" y="0"/>
                    <a:pt x="586993" y="60705"/>
                    <a:pt x="586993" y="135329"/>
                  </a:cubicBezTo>
                  <a:cubicBezTo>
                    <a:pt x="586993" y="175972"/>
                    <a:pt x="605012" y="212467"/>
                    <a:pt x="633475" y="237275"/>
                  </a:cubicBezTo>
                  <a:cubicBezTo>
                    <a:pt x="342701" y="280351"/>
                    <a:pt x="118860" y="531665"/>
                    <a:pt x="118860" y="834352"/>
                  </a:cubicBezTo>
                  <a:lnTo>
                    <a:pt x="118860" y="1043389"/>
                  </a:lnTo>
                  <a:cubicBezTo>
                    <a:pt x="118860" y="1043428"/>
                    <a:pt x="118900" y="1043468"/>
                    <a:pt x="118900" y="1043508"/>
                  </a:cubicBezTo>
                  <a:cubicBezTo>
                    <a:pt x="118860" y="1216170"/>
                    <a:pt x="96336" y="1366336"/>
                    <a:pt x="69945" y="1483040"/>
                  </a:cubicBezTo>
                  <a:cubicBezTo>
                    <a:pt x="69666" y="1483957"/>
                    <a:pt x="69467" y="1484874"/>
                    <a:pt x="69308" y="1485831"/>
                  </a:cubicBezTo>
                  <a:cubicBezTo>
                    <a:pt x="45748" y="1589253"/>
                    <a:pt x="19237" y="1666111"/>
                    <a:pt x="2893" y="1708708"/>
                  </a:cubicBezTo>
                  <a:cubicBezTo>
                    <a:pt x="-2250" y="1722070"/>
                    <a:pt x="-456" y="1737066"/>
                    <a:pt x="7637" y="1748872"/>
                  </a:cubicBezTo>
                  <a:cubicBezTo>
                    <a:pt x="15729" y="1760638"/>
                    <a:pt x="29124" y="1767698"/>
                    <a:pt x="43435" y="1767698"/>
                  </a:cubicBezTo>
                  <a:lnTo>
                    <a:pt x="477524" y="1767698"/>
                  </a:lnTo>
                  <a:cubicBezTo>
                    <a:pt x="487689" y="1893854"/>
                    <a:pt x="593531" y="1993407"/>
                    <a:pt x="722254" y="1993407"/>
                  </a:cubicBezTo>
                  <a:cubicBezTo>
                    <a:pt x="850938" y="1993407"/>
                    <a:pt x="956739" y="1893854"/>
                    <a:pt x="966905" y="1767698"/>
                  </a:cubicBezTo>
                  <a:lnTo>
                    <a:pt x="1400993" y="1767698"/>
                  </a:lnTo>
                  <a:cubicBezTo>
                    <a:pt x="1415305" y="1767698"/>
                    <a:pt x="1428700" y="1760638"/>
                    <a:pt x="1436792" y="1748872"/>
                  </a:cubicBezTo>
                  <a:cubicBezTo>
                    <a:pt x="1444885" y="1737066"/>
                    <a:pt x="1446679" y="1722070"/>
                    <a:pt x="1441536" y="1708708"/>
                  </a:cubicBezTo>
                  <a:close/>
                  <a:moveTo>
                    <a:pt x="626858" y="135329"/>
                  </a:moveTo>
                  <a:cubicBezTo>
                    <a:pt x="626858" y="82721"/>
                    <a:pt x="669633" y="39885"/>
                    <a:pt x="722214" y="39885"/>
                  </a:cubicBezTo>
                  <a:cubicBezTo>
                    <a:pt x="774796" y="39885"/>
                    <a:pt x="817571" y="82721"/>
                    <a:pt x="817571" y="135329"/>
                  </a:cubicBezTo>
                  <a:cubicBezTo>
                    <a:pt x="817571" y="187938"/>
                    <a:pt x="774796" y="230734"/>
                    <a:pt x="722214" y="230734"/>
                  </a:cubicBezTo>
                  <a:cubicBezTo>
                    <a:pt x="669633" y="230734"/>
                    <a:pt x="626858" y="187938"/>
                    <a:pt x="626858" y="135329"/>
                  </a:cubicBezTo>
                  <a:close/>
                  <a:moveTo>
                    <a:pt x="158764" y="1043389"/>
                  </a:moveTo>
                  <a:cubicBezTo>
                    <a:pt x="158764" y="1043349"/>
                    <a:pt x="158725" y="1043309"/>
                    <a:pt x="158725" y="1043269"/>
                  </a:cubicBezTo>
                  <a:lnTo>
                    <a:pt x="158725" y="834352"/>
                  </a:lnTo>
                  <a:cubicBezTo>
                    <a:pt x="158725" y="523529"/>
                    <a:pt x="411508" y="270619"/>
                    <a:pt x="722214" y="270619"/>
                  </a:cubicBezTo>
                  <a:cubicBezTo>
                    <a:pt x="872704" y="270619"/>
                    <a:pt x="1014185" y="329290"/>
                    <a:pt x="1120664" y="435742"/>
                  </a:cubicBezTo>
                  <a:cubicBezTo>
                    <a:pt x="1227103" y="542195"/>
                    <a:pt x="1285704" y="683746"/>
                    <a:pt x="1285704" y="834352"/>
                  </a:cubicBezTo>
                  <a:lnTo>
                    <a:pt x="1285704" y="1043269"/>
                  </a:lnTo>
                  <a:cubicBezTo>
                    <a:pt x="1285704" y="1043309"/>
                    <a:pt x="1285664" y="1043349"/>
                    <a:pt x="1285664" y="1043389"/>
                  </a:cubicBezTo>
                  <a:cubicBezTo>
                    <a:pt x="1285664" y="1208233"/>
                    <a:pt x="1305836" y="1353095"/>
                    <a:pt x="1330552" y="1468761"/>
                  </a:cubicBezTo>
                  <a:lnTo>
                    <a:pt x="113877" y="1468761"/>
                  </a:lnTo>
                  <a:cubicBezTo>
                    <a:pt x="138593" y="1353095"/>
                    <a:pt x="158764" y="1208233"/>
                    <a:pt x="158764" y="1043389"/>
                  </a:cubicBezTo>
                  <a:close/>
                  <a:moveTo>
                    <a:pt x="722254" y="1953522"/>
                  </a:moveTo>
                  <a:cubicBezTo>
                    <a:pt x="615536" y="1953522"/>
                    <a:pt x="527514" y="1871837"/>
                    <a:pt x="517468" y="1767698"/>
                  </a:cubicBezTo>
                  <a:lnTo>
                    <a:pt x="722214" y="1767698"/>
                  </a:lnTo>
                  <a:lnTo>
                    <a:pt x="926960" y="1767698"/>
                  </a:lnTo>
                  <a:cubicBezTo>
                    <a:pt x="916914" y="1871837"/>
                    <a:pt x="828933" y="1953522"/>
                    <a:pt x="722254" y="1953522"/>
                  </a:cubicBezTo>
                  <a:close/>
                  <a:moveTo>
                    <a:pt x="1403943" y="1726258"/>
                  </a:moveTo>
                  <a:cubicBezTo>
                    <a:pt x="1403226" y="1727295"/>
                    <a:pt x="1402269" y="1727813"/>
                    <a:pt x="1400993" y="1727813"/>
                  </a:cubicBezTo>
                  <a:lnTo>
                    <a:pt x="947850" y="1727813"/>
                  </a:lnTo>
                  <a:lnTo>
                    <a:pt x="722214" y="1727813"/>
                  </a:lnTo>
                  <a:lnTo>
                    <a:pt x="496579" y="1727813"/>
                  </a:lnTo>
                  <a:lnTo>
                    <a:pt x="43435" y="1727813"/>
                  </a:lnTo>
                  <a:cubicBezTo>
                    <a:pt x="42160" y="1727813"/>
                    <a:pt x="41203" y="1727295"/>
                    <a:pt x="40485" y="1726258"/>
                  </a:cubicBezTo>
                  <a:cubicBezTo>
                    <a:pt x="39808" y="1725260"/>
                    <a:pt x="39648" y="1724184"/>
                    <a:pt x="40127" y="1723027"/>
                  </a:cubicBezTo>
                  <a:cubicBezTo>
                    <a:pt x="56112" y="1681307"/>
                    <a:pt x="81626" y="1607520"/>
                    <a:pt x="104907" y="1508646"/>
                  </a:cubicBezTo>
                  <a:lnTo>
                    <a:pt x="1339522" y="1508646"/>
                  </a:lnTo>
                  <a:cubicBezTo>
                    <a:pt x="1362803" y="1607520"/>
                    <a:pt x="1388316" y="1681307"/>
                    <a:pt x="1404342" y="1723027"/>
                  </a:cubicBezTo>
                  <a:cubicBezTo>
                    <a:pt x="1404781" y="1724184"/>
                    <a:pt x="1404621" y="1725260"/>
                    <a:pt x="1403943" y="17262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0" name="Google Shape;1830;p21"/>
          <p:cNvGrpSpPr/>
          <p:nvPr/>
        </p:nvGrpSpPr>
        <p:grpSpPr>
          <a:xfrm>
            <a:off x="7791094" y="-178552"/>
            <a:ext cx="501712" cy="1302310"/>
            <a:chOff x="7791094" y="-178552"/>
            <a:chExt cx="501712" cy="1302310"/>
          </a:xfrm>
        </p:grpSpPr>
        <p:sp>
          <p:nvSpPr>
            <p:cNvPr id="1831" name="Google Shape;1831;p21"/>
            <p:cNvSpPr/>
            <p:nvPr/>
          </p:nvSpPr>
          <p:spPr>
            <a:xfrm rot="-5589833">
              <a:off x="7403499" y="258052"/>
              <a:ext cx="1276459" cy="431470"/>
            </a:xfrm>
            <a:custGeom>
              <a:rect b="b" l="l" r="r" t="t"/>
              <a:pathLst>
                <a:path extrusionOk="0" h="861637" w="2561835">
                  <a:moveTo>
                    <a:pt x="2457776" y="706791"/>
                  </a:moveTo>
                  <a:cubicBezTo>
                    <a:pt x="2568381" y="643215"/>
                    <a:pt x="2557744" y="651955"/>
                    <a:pt x="2525854" y="605145"/>
                  </a:cubicBezTo>
                  <a:cubicBezTo>
                    <a:pt x="2499150" y="568220"/>
                    <a:pt x="2467250" y="535942"/>
                    <a:pt x="2435099" y="503869"/>
                  </a:cubicBezTo>
                  <a:cubicBezTo>
                    <a:pt x="2564553" y="409850"/>
                    <a:pt x="2549628" y="444683"/>
                    <a:pt x="2442113" y="292448"/>
                  </a:cubicBezTo>
                  <a:cubicBezTo>
                    <a:pt x="2503407" y="256353"/>
                    <a:pt x="2549802" y="240048"/>
                    <a:pt x="2524327" y="211934"/>
                  </a:cubicBezTo>
                  <a:cubicBezTo>
                    <a:pt x="2455102" y="112279"/>
                    <a:pt x="2479475" y="142218"/>
                    <a:pt x="2491034" y="102897"/>
                  </a:cubicBezTo>
                  <a:cubicBezTo>
                    <a:pt x="2496690" y="90772"/>
                    <a:pt x="2503213" y="80006"/>
                    <a:pt x="2509940" y="68270"/>
                  </a:cubicBezTo>
                  <a:cubicBezTo>
                    <a:pt x="2523344" y="48507"/>
                    <a:pt x="2537700" y="739"/>
                    <a:pt x="2500882" y="0"/>
                  </a:cubicBezTo>
                  <a:cubicBezTo>
                    <a:pt x="2134600" y="20178"/>
                    <a:pt x="297267" y="65136"/>
                    <a:pt x="296924" y="65126"/>
                  </a:cubicBezTo>
                  <a:cubicBezTo>
                    <a:pt x="233344" y="68691"/>
                    <a:pt x="102731" y="40239"/>
                    <a:pt x="55230" y="82114"/>
                  </a:cubicBezTo>
                  <a:cubicBezTo>
                    <a:pt x="40002" y="95691"/>
                    <a:pt x="50941" y="111761"/>
                    <a:pt x="69053" y="155241"/>
                  </a:cubicBezTo>
                  <a:cubicBezTo>
                    <a:pt x="81366" y="192679"/>
                    <a:pt x="64806" y="183975"/>
                    <a:pt x="25492" y="200363"/>
                  </a:cubicBezTo>
                  <a:cubicBezTo>
                    <a:pt x="-31985" y="219808"/>
                    <a:pt x="52678" y="261806"/>
                    <a:pt x="89610" y="321023"/>
                  </a:cubicBezTo>
                  <a:cubicBezTo>
                    <a:pt x="-8073" y="445991"/>
                    <a:pt x="-37196" y="393175"/>
                    <a:pt x="109346" y="544523"/>
                  </a:cubicBezTo>
                  <a:cubicBezTo>
                    <a:pt x="-20442" y="696917"/>
                    <a:pt x="-49339" y="628627"/>
                    <a:pt x="103233" y="733612"/>
                  </a:cubicBezTo>
                  <a:cubicBezTo>
                    <a:pt x="52489" y="802954"/>
                    <a:pt x="18283" y="844731"/>
                    <a:pt x="32855" y="861637"/>
                  </a:cubicBezTo>
                  <a:cubicBezTo>
                    <a:pt x="301402" y="773245"/>
                    <a:pt x="1882731" y="832021"/>
                    <a:pt x="2509320" y="833283"/>
                  </a:cubicBezTo>
                  <a:cubicBezTo>
                    <a:pt x="2613059" y="808052"/>
                    <a:pt x="2545606" y="767819"/>
                    <a:pt x="2457776" y="7067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2" name="Google Shape;1832;p21"/>
            <p:cNvGrpSpPr/>
            <p:nvPr/>
          </p:nvGrpSpPr>
          <p:grpSpPr>
            <a:xfrm rot="-5587128">
              <a:off x="7402467" y="257172"/>
              <a:ext cx="1280770" cy="430864"/>
              <a:chOff x="14802520" y="512409"/>
              <a:chExt cx="2561845" cy="861658"/>
            </a:xfrm>
          </p:grpSpPr>
          <p:sp>
            <p:nvSpPr>
              <p:cNvPr id="1833" name="Google Shape;1833;p21"/>
              <p:cNvSpPr/>
              <p:nvPr/>
            </p:nvSpPr>
            <p:spPr>
              <a:xfrm>
                <a:off x="15109655" y="572329"/>
                <a:ext cx="247489" cy="763007"/>
              </a:xfrm>
              <a:custGeom>
                <a:rect b="b" l="l" r="r" t="t"/>
                <a:pathLst>
                  <a:path extrusionOk="0" h="763007" w="247489">
                    <a:moveTo>
                      <a:pt x="246435" y="691429"/>
                    </a:moveTo>
                    <a:cubicBezTo>
                      <a:pt x="239984" y="685541"/>
                      <a:pt x="228943" y="670599"/>
                      <a:pt x="180642" y="628483"/>
                    </a:cubicBezTo>
                    <a:cubicBezTo>
                      <a:pt x="173438" y="622205"/>
                      <a:pt x="154204" y="611978"/>
                      <a:pt x="160814" y="595697"/>
                    </a:cubicBezTo>
                    <a:cubicBezTo>
                      <a:pt x="173787" y="563737"/>
                      <a:pt x="182374" y="565358"/>
                      <a:pt x="228359" y="498586"/>
                    </a:cubicBezTo>
                    <a:cubicBezTo>
                      <a:pt x="230332" y="495734"/>
                      <a:pt x="229558" y="498776"/>
                      <a:pt x="239646" y="489482"/>
                    </a:cubicBezTo>
                    <a:cubicBezTo>
                      <a:pt x="176236" y="436102"/>
                      <a:pt x="193354" y="434471"/>
                      <a:pt x="166767" y="421617"/>
                    </a:cubicBezTo>
                    <a:cubicBezTo>
                      <a:pt x="162468" y="419539"/>
                      <a:pt x="151919" y="404388"/>
                      <a:pt x="151038" y="393545"/>
                    </a:cubicBezTo>
                    <a:cubicBezTo>
                      <a:pt x="149915" y="379767"/>
                      <a:pt x="155055" y="379547"/>
                      <a:pt x="158738" y="374254"/>
                    </a:cubicBezTo>
                    <a:cubicBezTo>
                      <a:pt x="161992" y="359348"/>
                      <a:pt x="181308" y="341606"/>
                      <a:pt x="185566" y="329568"/>
                    </a:cubicBezTo>
                    <a:cubicBezTo>
                      <a:pt x="187959" y="322797"/>
                      <a:pt x="195081" y="323536"/>
                      <a:pt x="215283" y="299372"/>
                    </a:cubicBezTo>
                    <a:cubicBezTo>
                      <a:pt x="221068" y="292453"/>
                      <a:pt x="226494" y="285133"/>
                      <a:pt x="232647" y="278465"/>
                    </a:cubicBezTo>
                    <a:cubicBezTo>
                      <a:pt x="206737" y="254414"/>
                      <a:pt x="227744" y="281599"/>
                      <a:pt x="205840" y="251993"/>
                    </a:cubicBezTo>
                    <a:cubicBezTo>
                      <a:pt x="202008" y="246818"/>
                      <a:pt x="195921" y="243371"/>
                      <a:pt x="191627" y="238468"/>
                    </a:cubicBezTo>
                    <a:cubicBezTo>
                      <a:pt x="187554" y="233821"/>
                      <a:pt x="175647" y="207831"/>
                      <a:pt x="170851" y="204620"/>
                    </a:cubicBezTo>
                    <a:cubicBezTo>
                      <a:pt x="158831" y="196577"/>
                      <a:pt x="156853" y="186940"/>
                      <a:pt x="147282" y="176830"/>
                    </a:cubicBezTo>
                    <a:cubicBezTo>
                      <a:pt x="143198" y="172521"/>
                      <a:pt x="140247" y="166592"/>
                      <a:pt x="143137" y="159760"/>
                    </a:cubicBezTo>
                    <a:cubicBezTo>
                      <a:pt x="143613" y="158631"/>
                      <a:pt x="142148" y="145142"/>
                      <a:pt x="152447" y="140684"/>
                    </a:cubicBezTo>
                    <a:cubicBezTo>
                      <a:pt x="156904" y="138756"/>
                      <a:pt x="160450" y="133785"/>
                      <a:pt x="165661" y="126666"/>
                    </a:cubicBezTo>
                    <a:cubicBezTo>
                      <a:pt x="170774" y="119690"/>
                      <a:pt x="189486" y="112284"/>
                      <a:pt x="194630" y="105334"/>
                    </a:cubicBezTo>
                    <a:cubicBezTo>
                      <a:pt x="247926" y="33299"/>
                      <a:pt x="272299" y="72999"/>
                      <a:pt x="212875" y="17414"/>
                    </a:cubicBezTo>
                    <a:cubicBezTo>
                      <a:pt x="205210" y="10248"/>
                      <a:pt x="205174" y="6848"/>
                      <a:pt x="198877" y="0"/>
                    </a:cubicBezTo>
                    <a:cubicBezTo>
                      <a:pt x="124231" y="1882"/>
                      <a:pt x="66154" y="3329"/>
                      <a:pt x="30365" y="4211"/>
                    </a:cubicBezTo>
                    <a:cubicBezTo>
                      <a:pt x="52366" y="23292"/>
                      <a:pt x="83543" y="42270"/>
                      <a:pt x="84609" y="51195"/>
                    </a:cubicBezTo>
                    <a:cubicBezTo>
                      <a:pt x="76355" y="71363"/>
                      <a:pt x="43994" y="89484"/>
                      <a:pt x="19436" y="124214"/>
                    </a:cubicBezTo>
                    <a:cubicBezTo>
                      <a:pt x="39260" y="165238"/>
                      <a:pt x="55220" y="153851"/>
                      <a:pt x="66159" y="168603"/>
                    </a:cubicBezTo>
                    <a:cubicBezTo>
                      <a:pt x="95686" y="208431"/>
                      <a:pt x="113174" y="206472"/>
                      <a:pt x="71867" y="253260"/>
                    </a:cubicBezTo>
                    <a:cubicBezTo>
                      <a:pt x="-8585" y="344386"/>
                      <a:pt x="-2119" y="319340"/>
                      <a:pt x="23463" y="348864"/>
                    </a:cubicBezTo>
                    <a:cubicBezTo>
                      <a:pt x="24616" y="350192"/>
                      <a:pt x="25590" y="351844"/>
                      <a:pt x="27029" y="352716"/>
                    </a:cubicBezTo>
                    <a:cubicBezTo>
                      <a:pt x="44716" y="363462"/>
                      <a:pt x="64965" y="392098"/>
                      <a:pt x="70663" y="394422"/>
                    </a:cubicBezTo>
                    <a:cubicBezTo>
                      <a:pt x="72845" y="395314"/>
                      <a:pt x="75453" y="397243"/>
                      <a:pt x="76176" y="399300"/>
                    </a:cubicBezTo>
                    <a:cubicBezTo>
                      <a:pt x="79567" y="408917"/>
                      <a:pt x="97879" y="416724"/>
                      <a:pt x="101194" y="423556"/>
                    </a:cubicBezTo>
                    <a:cubicBezTo>
                      <a:pt x="114931" y="451884"/>
                      <a:pt x="104802" y="453685"/>
                      <a:pt x="97367" y="459583"/>
                    </a:cubicBezTo>
                    <a:cubicBezTo>
                      <a:pt x="97152" y="460296"/>
                      <a:pt x="80290" y="486327"/>
                      <a:pt x="69730" y="494057"/>
                    </a:cubicBezTo>
                    <a:cubicBezTo>
                      <a:pt x="47078" y="510640"/>
                      <a:pt x="2892" y="568195"/>
                      <a:pt x="2605" y="568533"/>
                    </a:cubicBezTo>
                    <a:cubicBezTo>
                      <a:pt x="-3457" y="575770"/>
                      <a:pt x="-2104" y="574211"/>
                      <a:pt x="41996" y="619718"/>
                    </a:cubicBezTo>
                    <a:cubicBezTo>
                      <a:pt x="44250" y="622036"/>
                      <a:pt x="43143" y="628709"/>
                      <a:pt x="84353" y="665142"/>
                    </a:cubicBezTo>
                    <a:cubicBezTo>
                      <a:pt x="85670" y="666306"/>
                      <a:pt x="87053" y="667671"/>
                      <a:pt x="88647" y="668199"/>
                    </a:cubicBezTo>
                    <a:cubicBezTo>
                      <a:pt x="129026" y="681602"/>
                      <a:pt x="111529" y="732766"/>
                      <a:pt x="67793" y="753323"/>
                    </a:cubicBezTo>
                    <a:cubicBezTo>
                      <a:pt x="63351" y="755411"/>
                      <a:pt x="65067" y="758601"/>
                      <a:pt x="59975" y="763007"/>
                    </a:cubicBezTo>
                    <a:cubicBezTo>
                      <a:pt x="98617" y="761181"/>
                      <a:pt x="139566" y="759648"/>
                      <a:pt x="182492" y="758371"/>
                    </a:cubicBezTo>
                    <a:cubicBezTo>
                      <a:pt x="192555" y="741731"/>
                      <a:pt x="246748" y="691716"/>
                      <a:pt x="246435" y="69142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21"/>
              <p:cNvSpPr/>
              <p:nvPr/>
            </p:nvSpPr>
            <p:spPr>
              <a:xfrm>
                <a:off x="16258866" y="543369"/>
                <a:ext cx="215383" cy="788756"/>
              </a:xfrm>
              <a:custGeom>
                <a:rect b="b" l="l" r="r" t="t"/>
                <a:pathLst>
                  <a:path extrusionOk="0" h="788756" w="215383">
                    <a:moveTo>
                      <a:pt x="159812" y="774456"/>
                    </a:moveTo>
                    <a:cubicBezTo>
                      <a:pt x="195283" y="736325"/>
                      <a:pt x="181085" y="748394"/>
                      <a:pt x="214184" y="721204"/>
                    </a:cubicBezTo>
                    <a:cubicBezTo>
                      <a:pt x="205161" y="713290"/>
                      <a:pt x="200878" y="705334"/>
                      <a:pt x="168542" y="676006"/>
                    </a:cubicBezTo>
                    <a:cubicBezTo>
                      <a:pt x="132738" y="643538"/>
                      <a:pt x="121430" y="639834"/>
                      <a:pt x="127584" y="624662"/>
                    </a:cubicBezTo>
                    <a:cubicBezTo>
                      <a:pt x="139225" y="595964"/>
                      <a:pt x="151788" y="588634"/>
                      <a:pt x="179092" y="550653"/>
                    </a:cubicBezTo>
                    <a:cubicBezTo>
                      <a:pt x="208558" y="509609"/>
                      <a:pt x="186122" y="537137"/>
                      <a:pt x="206417" y="518441"/>
                    </a:cubicBezTo>
                    <a:cubicBezTo>
                      <a:pt x="199474" y="512599"/>
                      <a:pt x="164546" y="481526"/>
                      <a:pt x="159940" y="474089"/>
                    </a:cubicBezTo>
                    <a:cubicBezTo>
                      <a:pt x="148130" y="455039"/>
                      <a:pt x="132031" y="450664"/>
                      <a:pt x="130935" y="449068"/>
                    </a:cubicBezTo>
                    <a:cubicBezTo>
                      <a:pt x="121840" y="435830"/>
                      <a:pt x="110409" y="416406"/>
                      <a:pt x="122834" y="406311"/>
                    </a:cubicBezTo>
                    <a:cubicBezTo>
                      <a:pt x="127804" y="402274"/>
                      <a:pt x="125017" y="396248"/>
                      <a:pt x="132144" y="390703"/>
                    </a:cubicBezTo>
                    <a:cubicBezTo>
                      <a:pt x="136320" y="378429"/>
                      <a:pt x="147956" y="370889"/>
                      <a:pt x="152331" y="358527"/>
                    </a:cubicBezTo>
                    <a:cubicBezTo>
                      <a:pt x="153684" y="354696"/>
                      <a:pt x="158177" y="351706"/>
                      <a:pt x="161723" y="348977"/>
                    </a:cubicBezTo>
                    <a:cubicBezTo>
                      <a:pt x="176541" y="337580"/>
                      <a:pt x="188156" y="319627"/>
                      <a:pt x="199408" y="307425"/>
                    </a:cubicBezTo>
                    <a:cubicBezTo>
                      <a:pt x="173507" y="283384"/>
                      <a:pt x="194509" y="310559"/>
                      <a:pt x="172600" y="280953"/>
                    </a:cubicBezTo>
                    <a:cubicBezTo>
                      <a:pt x="168768" y="275778"/>
                      <a:pt x="162681" y="272331"/>
                      <a:pt x="158387" y="267427"/>
                    </a:cubicBezTo>
                    <a:cubicBezTo>
                      <a:pt x="154314" y="262780"/>
                      <a:pt x="142412" y="236790"/>
                      <a:pt x="137611" y="233580"/>
                    </a:cubicBezTo>
                    <a:cubicBezTo>
                      <a:pt x="125591" y="225537"/>
                      <a:pt x="123613" y="215899"/>
                      <a:pt x="114042" y="205789"/>
                    </a:cubicBezTo>
                    <a:cubicBezTo>
                      <a:pt x="109958" y="201481"/>
                      <a:pt x="107007" y="195552"/>
                      <a:pt x="109897" y="188719"/>
                    </a:cubicBezTo>
                    <a:cubicBezTo>
                      <a:pt x="110645" y="186950"/>
                      <a:pt x="109841" y="184575"/>
                      <a:pt x="110332" y="182631"/>
                    </a:cubicBezTo>
                    <a:cubicBezTo>
                      <a:pt x="113591" y="169875"/>
                      <a:pt x="116850" y="172173"/>
                      <a:pt x="124049" y="166397"/>
                    </a:cubicBezTo>
                    <a:cubicBezTo>
                      <a:pt x="143431" y="141013"/>
                      <a:pt x="154391" y="143741"/>
                      <a:pt x="161380" y="134298"/>
                    </a:cubicBezTo>
                    <a:cubicBezTo>
                      <a:pt x="186706" y="100066"/>
                      <a:pt x="189462" y="108524"/>
                      <a:pt x="215383" y="79236"/>
                    </a:cubicBezTo>
                    <a:cubicBezTo>
                      <a:pt x="213047" y="77179"/>
                      <a:pt x="176879" y="45178"/>
                      <a:pt x="172272" y="37746"/>
                    </a:cubicBezTo>
                    <a:cubicBezTo>
                      <a:pt x="156297" y="11972"/>
                      <a:pt x="147792" y="23871"/>
                      <a:pt x="134798" y="0"/>
                    </a:cubicBezTo>
                    <a:cubicBezTo>
                      <a:pt x="90827" y="1257"/>
                      <a:pt x="46532" y="2508"/>
                      <a:pt x="2177" y="3749"/>
                    </a:cubicBezTo>
                    <a:cubicBezTo>
                      <a:pt x="10231" y="12023"/>
                      <a:pt x="25197" y="26410"/>
                      <a:pt x="52584" y="51651"/>
                    </a:cubicBezTo>
                    <a:cubicBezTo>
                      <a:pt x="87901" y="84242"/>
                      <a:pt x="109175" y="64413"/>
                      <a:pt x="28062" y="139520"/>
                    </a:cubicBezTo>
                    <a:cubicBezTo>
                      <a:pt x="26156" y="154302"/>
                      <a:pt x="8033" y="144726"/>
                      <a:pt x="35219" y="177302"/>
                    </a:cubicBezTo>
                    <a:cubicBezTo>
                      <a:pt x="40733" y="183903"/>
                      <a:pt x="61202" y="190658"/>
                      <a:pt x="66325" y="197572"/>
                    </a:cubicBezTo>
                    <a:cubicBezTo>
                      <a:pt x="102109" y="245833"/>
                      <a:pt x="117244" y="233816"/>
                      <a:pt x="48418" y="308215"/>
                    </a:cubicBezTo>
                    <a:cubicBezTo>
                      <a:pt x="11225" y="348428"/>
                      <a:pt x="12265" y="346756"/>
                      <a:pt x="5599" y="360128"/>
                    </a:cubicBezTo>
                    <a:cubicBezTo>
                      <a:pt x="26899" y="379403"/>
                      <a:pt x="24921" y="380301"/>
                      <a:pt x="27191" y="381686"/>
                    </a:cubicBezTo>
                    <a:cubicBezTo>
                      <a:pt x="44878" y="392432"/>
                      <a:pt x="65126" y="421068"/>
                      <a:pt x="70824" y="423392"/>
                    </a:cubicBezTo>
                    <a:cubicBezTo>
                      <a:pt x="73012" y="424284"/>
                      <a:pt x="75614" y="426213"/>
                      <a:pt x="76342" y="428269"/>
                    </a:cubicBezTo>
                    <a:cubicBezTo>
                      <a:pt x="81712" y="443457"/>
                      <a:pt x="111957" y="444185"/>
                      <a:pt x="107622" y="480967"/>
                    </a:cubicBezTo>
                    <a:cubicBezTo>
                      <a:pt x="87220" y="496247"/>
                      <a:pt x="85800" y="511378"/>
                      <a:pt x="69896" y="523021"/>
                    </a:cubicBezTo>
                    <a:cubicBezTo>
                      <a:pt x="55817" y="533326"/>
                      <a:pt x="12803" y="581115"/>
                      <a:pt x="7167" y="592887"/>
                    </a:cubicBezTo>
                    <a:cubicBezTo>
                      <a:pt x="563" y="606674"/>
                      <a:pt x="-15510" y="589158"/>
                      <a:pt x="42167" y="648682"/>
                    </a:cubicBezTo>
                    <a:cubicBezTo>
                      <a:pt x="44191" y="650780"/>
                      <a:pt x="44811" y="654222"/>
                      <a:pt x="46789" y="656386"/>
                    </a:cubicBezTo>
                    <a:cubicBezTo>
                      <a:pt x="51134" y="661136"/>
                      <a:pt x="83203" y="695307"/>
                      <a:pt x="88823" y="697174"/>
                    </a:cubicBezTo>
                    <a:cubicBezTo>
                      <a:pt x="95259" y="699313"/>
                      <a:pt x="111475" y="710141"/>
                      <a:pt x="109379" y="716075"/>
                    </a:cubicBezTo>
                    <a:cubicBezTo>
                      <a:pt x="119878" y="743142"/>
                      <a:pt x="101217" y="754119"/>
                      <a:pt x="94613" y="761787"/>
                    </a:cubicBezTo>
                    <a:cubicBezTo>
                      <a:pt x="78981" y="779949"/>
                      <a:pt x="65808" y="781750"/>
                      <a:pt x="65003" y="784653"/>
                    </a:cubicBezTo>
                    <a:cubicBezTo>
                      <a:pt x="64711" y="785699"/>
                      <a:pt x="64342" y="786602"/>
                      <a:pt x="63922" y="787423"/>
                    </a:cubicBezTo>
                    <a:cubicBezTo>
                      <a:pt x="92200" y="787853"/>
                      <a:pt x="120385" y="788300"/>
                      <a:pt x="148458" y="788756"/>
                    </a:cubicBezTo>
                    <a:cubicBezTo>
                      <a:pt x="148048" y="786469"/>
                      <a:pt x="152551" y="782263"/>
                      <a:pt x="159812" y="77445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21"/>
              <p:cNvSpPr/>
              <p:nvPr/>
            </p:nvSpPr>
            <p:spPr>
              <a:xfrm>
                <a:off x="16615270" y="532582"/>
                <a:ext cx="249304" cy="806139"/>
              </a:xfrm>
              <a:custGeom>
                <a:rect b="b" l="l" r="r" t="t"/>
                <a:pathLst>
                  <a:path extrusionOk="0" h="806139" w="249304">
                    <a:moveTo>
                      <a:pt x="222154" y="754319"/>
                    </a:moveTo>
                    <a:cubicBezTo>
                      <a:pt x="223342" y="752241"/>
                      <a:pt x="228348" y="752544"/>
                      <a:pt x="229086" y="751580"/>
                    </a:cubicBezTo>
                    <a:cubicBezTo>
                      <a:pt x="234927" y="743932"/>
                      <a:pt x="243048" y="738536"/>
                      <a:pt x="249222" y="731242"/>
                    </a:cubicBezTo>
                    <a:cubicBezTo>
                      <a:pt x="237233" y="715849"/>
                      <a:pt x="236987" y="722974"/>
                      <a:pt x="236167" y="720178"/>
                    </a:cubicBezTo>
                    <a:cubicBezTo>
                      <a:pt x="232258" y="706945"/>
                      <a:pt x="211153" y="697282"/>
                      <a:pt x="209924" y="692937"/>
                    </a:cubicBezTo>
                    <a:cubicBezTo>
                      <a:pt x="205640" y="677806"/>
                      <a:pt x="182138" y="659807"/>
                      <a:pt x="176502" y="652227"/>
                    </a:cubicBezTo>
                    <a:cubicBezTo>
                      <a:pt x="171896" y="646025"/>
                      <a:pt x="168637" y="638552"/>
                      <a:pt x="161141" y="634895"/>
                    </a:cubicBezTo>
                    <a:cubicBezTo>
                      <a:pt x="140354" y="590691"/>
                      <a:pt x="141164" y="613609"/>
                      <a:pt x="192693" y="541297"/>
                    </a:cubicBezTo>
                    <a:cubicBezTo>
                      <a:pt x="197263" y="534880"/>
                      <a:pt x="203811" y="529900"/>
                      <a:pt x="209211" y="524027"/>
                    </a:cubicBezTo>
                    <a:cubicBezTo>
                      <a:pt x="220499" y="511758"/>
                      <a:pt x="222661" y="501381"/>
                      <a:pt x="235998" y="492826"/>
                    </a:cubicBezTo>
                    <a:cubicBezTo>
                      <a:pt x="240778" y="489753"/>
                      <a:pt x="238770" y="485824"/>
                      <a:pt x="249304" y="477900"/>
                    </a:cubicBezTo>
                    <a:cubicBezTo>
                      <a:pt x="208136" y="436527"/>
                      <a:pt x="127689" y="375233"/>
                      <a:pt x="160998" y="349479"/>
                    </a:cubicBezTo>
                    <a:cubicBezTo>
                      <a:pt x="161326" y="349223"/>
                      <a:pt x="208668" y="288462"/>
                      <a:pt x="210805" y="288021"/>
                    </a:cubicBezTo>
                    <a:cubicBezTo>
                      <a:pt x="220442" y="286026"/>
                      <a:pt x="221534" y="274449"/>
                      <a:pt x="229860" y="270992"/>
                    </a:cubicBezTo>
                    <a:cubicBezTo>
                      <a:pt x="236285" y="268320"/>
                      <a:pt x="233800" y="261421"/>
                      <a:pt x="236608" y="261518"/>
                    </a:cubicBezTo>
                    <a:cubicBezTo>
                      <a:pt x="240988" y="261667"/>
                      <a:pt x="241050" y="258297"/>
                      <a:pt x="241573" y="255743"/>
                    </a:cubicBezTo>
                    <a:cubicBezTo>
                      <a:pt x="229219" y="244546"/>
                      <a:pt x="229911" y="244772"/>
                      <a:pt x="221150" y="234985"/>
                    </a:cubicBezTo>
                    <a:cubicBezTo>
                      <a:pt x="220227" y="233954"/>
                      <a:pt x="180893" y="212216"/>
                      <a:pt x="175036" y="204451"/>
                    </a:cubicBezTo>
                    <a:cubicBezTo>
                      <a:pt x="165773" y="192161"/>
                      <a:pt x="166086" y="176820"/>
                      <a:pt x="176461" y="162889"/>
                    </a:cubicBezTo>
                    <a:cubicBezTo>
                      <a:pt x="182158" y="155236"/>
                      <a:pt x="179581" y="148255"/>
                      <a:pt x="186693" y="146752"/>
                    </a:cubicBezTo>
                    <a:cubicBezTo>
                      <a:pt x="187287" y="146629"/>
                      <a:pt x="184802" y="149455"/>
                      <a:pt x="200645" y="123271"/>
                    </a:cubicBezTo>
                    <a:cubicBezTo>
                      <a:pt x="203324" y="118844"/>
                      <a:pt x="202259" y="126666"/>
                      <a:pt x="222267" y="101184"/>
                    </a:cubicBezTo>
                    <a:cubicBezTo>
                      <a:pt x="229665" y="91762"/>
                      <a:pt x="130025" y="40962"/>
                      <a:pt x="142230" y="0"/>
                    </a:cubicBezTo>
                    <a:cubicBezTo>
                      <a:pt x="105278" y="1149"/>
                      <a:pt x="67363" y="2303"/>
                      <a:pt x="28720" y="3467"/>
                    </a:cubicBezTo>
                    <a:cubicBezTo>
                      <a:pt x="48559" y="20214"/>
                      <a:pt x="41770" y="23189"/>
                      <a:pt x="81109" y="53000"/>
                    </a:cubicBezTo>
                    <a:cubicBezTo>
                      <a:pt x="163698" y="115587"/>
                      <a:pt x="78532" y="136991"/>
                      <a:pt x="68859" y="151943"/>
                    </a:cubicBezTo>
                    <a:cubicBezTo>
                      <a:pt x="59964" y="165684"/>
                      <a:pt x="45894" y="175650"/>
                      <a:pt x="40002" y="191607"/>
                    </a:cubicBezTo>
                    <a:cubicBezTo>
                      <a:pt x="39889" y="191910"/>
                      <a:pt x="39567" y="192171"/>
                      <a:pt x="39362" y="192459"/>
                    </a:cubicBezTo>
                    <a:cubicBezTo>
                      <a:pt x="42795" y="195449"/>
                      <a:pt x="38849" y="210960"/>
                      <a:pt x="45228" y="219772"/>
                    </a:cubicBezTo>
                    <a:cubicBezTo>
                      <a:pt x="46063" y="220931"/>
                      <a:pt x="47452" y="221849"/>
                      <a:pt x="47862" y="223111"/>
                    </a:cubicBezTo>
                    <a:cubicBezTo>
                      <a:pt x="54866" y="244525"/>
                      <a:pt x="77927" y="252096"/>
                      <a:pt x="84455" y="290776"/>
                    </a:cubicBezTo>
                    <a:cubicBezTo>
                      <a:pt x="84855" y="293135"/>
                      <a:pt x="85552" y="297387"/>
                      <a:pt x="84839" y="297679"/>
                    </a:cubicBezTo>
                    <a:cubicBezTo>
                      <a:pt x="76595" y="301054"/>
                      <a:pt x="90342" y="299521"/>
                      <a:pt x="61363" y="323844"/>
                    </a:cubicBezTo>
                    <a:cubicBezTo>
                      <a:pt x="63858" y="336164"/>
                      <a:pt x="48513" y="336769"/>
                      <a:pt x="16664" y="380686"/>
                    </a:cubicBezTo>
                    <a:cubicBezTo>
                      <a:pt x="22582" y="385553"/>
                      <a:pt x="24452" y="384502"/>
                      <a:pt x="25272" y="386343"/>
                    </a:cubicBezTo>
                    <a:cubicBezTo>
                      <a:pt x="28945" y="394617"/>
                      <a:pt x="97295" y="466123"/>
                      <a:pt x="106861" y="476915"/>
                    </a:cubicBezTo>
                    <a:cubicBezTo>
                      <a:pt x="120111" y="491861"/>
                      <a:pt x="114111" y="503136"/>
                      <a:pt x="102501" y="506741"/>
                    </a:cubicBezTo>
                    <a:cubicBezTo>
                      <a:pt x="99852" y="515087"/>
                      <a:pt x="97761" y="513538"/>
                      <a:pt x="89789" y="525104"/>
                    </a:cubicBezTo>
                    <a:cubicBezTo>
                      <a:pt x="76247" y="544759"/>
                      <a:pt x="63294" y="548042"/>
                      <a:pt x="62797" y="551022"/>
                    </a:cubicBezTo>
                    <a:cubicBezTo>
                      <a:pt x="61767" y="557233"/>
                      <a:pt x="16326" y="601637"/>
                      <a:pt x="9132" y="614681"/>
                    </a:cubicBezTo>
                    <a:cubicBezTo>
                      <a:pt x="-1213" y="633428"/>
                      <a:pt x="-8012" y="611459"/>
                      <a:pt x="18698" y="642296"/>
                    </a:cubicBezTo>
                    <a:cubicBezTo>
                      <a:pt x="19851" y="643625"/>
                      <a:pt x="20824" y="645276"/>
                      <a:pt x="22264" y="646154"/>
                    </a:cubicBezTo>
                    <a:cubicBezTo>
                      <a:pt x="39951" y="656899"/>
                      <a:pt x="60200" y="685536"/>
                      <a:pt x="65897" y="687859"/>
                    </a:cubicBezTo>
                    <a:cubicBezTo>
                      <a:pt x="68080" y="688752"/>
                      <a:pt x="70688" y="690680"/>
                      <a:pt x="71415" y="692737"/>
                    </a:cubicBezTo>
                    <a:cubicBezTo>
                      <a:pt x="75899" y="705417"/>
                      <a:pt x="92202" y="704786"/>
                      <a:pt x="99626" y="724395"/>
                    </a:cubicBezTo>
                    <a:cubicBezTo>
                      <a:pt x="116642" y="728375"/>
                      <a:pt x="123390" y="749271"/>
                      <a:pt x="107450" y="760392"/>
                    </a:cubicBezTo>
                    <a:cubicBezTo>
                      <a:pt x="105180" y="761971"/>
                      <a:pt x="84250" y="787576"/>
                      <a:pt x="73408" y="797758"/>
                    </a:cubicBezTo>
                    <a:cubicBezTo>
                      <a:pt x="70795" y="800210"/>
                      <a:pt x="68848" y="802374"/>
                      <a:pt x="67332" y="804308"/>
                    </a:cubicBezTo>
                    <a:cubicBezTo>
                      <a:pt x="101968" y="804929"/>
                      <a:pt x="136127" y="805539"/>
                      <a:pt x="169698" y="806139"/>
                    </a:cubicBezTo>
                    <a:cubicBezTo>
                      <a:pt x="179345" y="796029"/>
                      <a:pt x="222103" y="754406"/>
                      <a:pt x="222154" y="75431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21"/>
              <p:cNvSpPr/>
              <p:nvPr/>
            </p:nvSpPr>
            <p:spPr>
              <a:xfrm>
                <a:off x="17178384" y="512409"/>
                <a:ext cx="155607" cy="488076"/>
              </a:xfrm>
              <a:custGeom>
                <a:rect b="b" l="l" r="r" t="t"/>
                <a:pathLst>
                  <a:path extrusionOk="0" h="488076" w="155607">
                    <a:moveTo>
                      <a:pt x="18538" y="12695"/>
                    </a:moveTo>
                    <a:cubicBezTo>
                      <a:pt x="16570" y="14895"/>
                      <a:pt x="13854" y="16208"/>
                      <a:pt x="12691" y="19414"/>
                    </a:cubicBezTo>
                    <a:cubicBezTo>
                      <a:pt x="9351" y="28642"/>
                      <a:pt x="-1363" y="24810"/>
                      <a:pt x="6533" y="30986"/>
                    </a:cubicBezTo>
                    <a:cubicBezTo>
                      <a:pt x="32341" y="51164"/>
                      <a:pt x="21299" y="52000"/>
                      <a:pt x="62570" y="83278"/>
                    </a:cubicBezTo>
                    <a:cubicBezTo>
                      <a:pt x="143202" y="144382"/>
                      <a:pt x="59214" y="166151"/>
                      <a:pt x="50673" y="179343"/>
                    </a:cubicBezTo>
                    <a:cubicBezTo>
                      <a:pt x="42040" y="192684"/>
                      <a:pt x="28375" y="202358"/>
                      <a:pt x="22657" y="217853"/>
                    </a:cubicBezTo>
                    <a:cubicBezTo>
                      <a:pt x="22549" y="218146"/>
                      <a:pt x="22237" y="218402"/>
                      <a:pt x="22032" y="218679"/>
                    </a:cubicBezTo>
                    <a:cubicBezTo>
                      <a:pt x="25362" y="221582"/>
                      <a:pt x="21535" y="236642"/>
                      <a:pt x="27729" y="245197"/>
                    </a:cubicBezTo>
                    <a:cubicBezTo>
                      <a:pt x="28539" y="246321"/>
                      <a:pt x="29886" y="247213"/>
                      <a:pt x="30291" y="248439"/>
                    </a:cubicBezTo>
                    <a:cubicBezTo>
                      <a:pt x="33596" y="258549"/>
                      <a:pt x="41599" y="265622"/>
                      <a:pt x="46923" y="274413"/>
                    </a:cubicBezTo>
                    <a:cubicBezTo>
                      <a:pt x="54429" y="286821"/>
                      <a:pt x="60962" y="284467"/>
                      <a:pt x="61197" y="301573"/>
                    </a:cubicBezTo>
                    <a:cubicBezTo>
                      <a:pt x="63534" y="302773"/>
                      <a:pt x="63759" y="304701"/>
                      <a:pt x="64143" y="310595"/>
                    </a:cubicBezTo>
                    <a:cubicBezTo>
                      <a:pt x="64225" y="311805"/>
                      <a:pt x="65609" y="312893"/>
                      <a:pt x="65824" y="314134"/>
                    </a:cubicBezTo>
                    <a:cubicBezTo>
                      <a:pt x="66208" y="316422"/>
                      <a:pt x="66890" y="320551"/>
                      <a:pt x="66193" y="320833"/>
                    </a:cubicBezTo>
                    <a:cubicBezTo>
                      <a:pt x="58225" y="324095"/>
                      <a:pt x="71542" y="322623"/>
                      <a:pt x="43398" y="346238"/>
                    </a:cubicBezTo>
                    <a:cubicBezTo>
                      <a:pt x="45826" y="358261"/>
                      <a:pt x="31116" y="358517"/>
                      <a:pt x="0" y="401423"/>
                    </a:cubicBezTo>
                    <a:cubicBezTo>
                      <a:pt x="5749" y="406152"/>
                      <a:pt x="7563" y="405131"/>
                      <a:pt x="8357" y="406916"/>
                    </a:cubicBezTo>
                    <a:cubicBezTo>
                      <a:pt x="11328" y="413595"/>
                      <a:pt x="68053" y="474012"/>
                      <a:pt x="81277" y="488076"/>
                    </a:cubicBezTo>
                    <a:cubicBezTo>
                      <a:pt x="186522" y="413415"/>
                      <a:pt x="167232" y="435414"/>
                      <a:pt x="66265" y="292448"/>
                    </a:cubicBezTo>
                    <a:cubicBezTo>
                      <a:pt x="127559" y="256353"/>
                      <a:pt x="173954" y="240048"/>
                      <a:pt x="148479" y="211934"/>
                    </a:cubicBezTo>
                    <a:cubicBezTo>
                      <a:pt x="79253" y="112279"/>
                      <a:pt x="103626" y="142218"/>
                      <a:pt x="115185" y="102897"/>
                    </a:cubicBezTo>
                    <a:cubicBezTo>
                      <a:pt x="120842" y="90772"/>
                      <a:pt x="127364" y="80006"/>
                      <a:pt x="134092" y="68270"/>
                    </a:cubicBezTo>
                    <a:cubicBezTo>
                      <a:pt x="147495" y="48507"/>
                      <a:pt x="161852" y="739"/>
                      <a:pt x="125033" y="0"/>
                    </a:cubicBezTo>
                    <a:cubicBezTo>
                      <a:pt x="99158" y="1426"/>
                      <a:pt x="65937" y="2975"/>
                      <a:pt x="26551" y="4621"/>
                    </a:cubicBezTo>
                    <a:cubicBezTo>
                      <a:pt x="24891" y="6191"/>
                      <a:pt x="22098" y="8699"/>
                      <a:pt x="18538" y="1269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21"/>
              <p:cNvSpPr/>
              <p:nvPr/>
            </p:nvSpPr>
            <p:spPr>
              <a:xfrm>
                <a:off x="16809742" y="525709"/>
                <a:ext cx="245136" cy="816505"/>
              </a:xfrm>
              <a:custGeom>
                <a:rect b="b" l="l" r="r" t="t"/>
                <a:pathLst>
                  <a:path extrusionOk="0" h="816505" w="245136">
                    <a:moveTo>
                      <a:pt x="230319" y="761084"/>
                    </a:moveTo>
                    <a:cubicBezTo>
                      <a:pt x="246992" y="746738"/>
                      <a:pt x="245726" y="749430"/>
                      <a:pt x="244112" y="747958"/>
                    </a:cubicBezTo>
                    <a:cubicBezTo>
                      <a:pt x="237467" y="741896"/>
                      <a:pt x="226097" y="726503"/>
                      <a:pt x="176351" y="683125"/>
                    </a:cubicBezTo>
                    <a:cubicBezTo>
                      <a:pt x="168932" y="676662"/>
                      <a:pt x="149129" y="666122"/>
                      <a:pt x="155929" y="649359"/>
                    </a:cubicBezTo>
                    <a:cubicBezTo>
                      <a:pt x="169281" y="616445"/>
                      <a:pt x="178140" y="618102"/>
                      <a:pt x="225498" y="549340"/>
                    </a:cubicBezTo>
                    <a:cubicBezTo>
                      <a:pt x="227527" y="546406"/>
                      <a:pt x="226733" y="549534"/>
                      <a:pt x="237123" y="539963"/>
                    </a:cubicBezTo>
                    <a:cubicBezTo>
                      <a:pt x="171812" y="484983"/>
                      <a:pt x="189437" y="483301"/>
                      <a:pt x="162056" y="470062"/>
                    </a:cubicBezTo>
                    <a:cubicBezTo>
                      <a:pt x="157630" y="467923"/>
                      <a:pt x="146762" y="452320"/>
                      <a:pt x="145855" y="441149"/>
                    </a:cubicBezTo>
                    <a:cubicBezTo>
                      <a:pt x="144697" y="426956"/>
                      <a:pt x="149985" y="426736"/>
                      <a:pt x="153782" y="421283"/>
                    </a:cubicBezTo>
                    <a:cubicBezTo>
                      <a:pt x="157133" y="405927"/>
                      <a:pt x="177028" y="387661"/>
                      <a:pt x="181414" y="375259"/>
                    </a:cubicBezTo>
                    <a:cubicBezTo>
                      <a:pt x="183878" y="368288"/>
                      <a:pt x="191215" y="369047"/>
                      <a:pt x="212023" y="344155"/>
                    </a:cubicBezTo>
                    <a:cubicBezTo>
                      <a:pt x="217976" y="337031"/>
                      <a:pt x="223566" y="329491"/>
                      <a:pt x="229904" y="322623"/>
                    </a:cubicBezTo>
                    <a:cubicBezTo>
                      <a:pt x="203220" y="297859"/>
                      <a:pt x="224857" y="325849"/>
                      <a:pt x="202288" y="295361"/>
                    </a:cubicBezTo>
                    <a:cubicBezTo>
                      <a:pt x="198342" y="290032"/>
                      <a:pt x="192071" y="286477"/>
                      <a:pt x="187649" y="281430"/>
                    </a:cubicBezTo>
                    <a:cubicBezTo>
                      <a:pt x="183453" y="276639"/>
                      <a:pt x="171192" y="249875"/>
                      <a:pt x="166248" y="246567"/>
                    </a:cubicBezTo>
                    <a:cubicBezTo>
                      <a:pt x="153869" y="238283"/>
                      <a:pt x="151835" y="228358"/>
                      <a:pt x="141972" y="217946"/>
                    </a:cubicBezTo>
                    <a:cubicBezTo>
                      <a:pt x="137765" y="213509"/>
                      <a:pt x="134727" y="207400"/>
                      <a:pt x="137704" y="200368"/>
                    </a:cubicBezTo>
                    <a:cubicBezTo>
                      <a:pt x="138196" y="199204"/>
                      <a:pt x="136689" y="185308"/>
                      <a:pt x="147290" y="180723"/>
                    </a:cubicBezTo>
                    <a:cubicBezTo>
                      <a:pt x="151942" y="178717"/>
                      <a:pt x="155718" y="173357"/>
                      <a:pt x="160899" y="166289"/>
                    </a:cubicBezTo>
                    <a:cubicBezTo>
                      <a:pt x="166166" y="159103"/>
                      <a:pt x="185436" y="151476"/>
                      <a:pt x="190734" y="144321"/>
                    </a:cubicBezTo>
                    <a:cubicBezTo>
                      <a:pt x="245403" y="70429"/>
                      <a:pt x="270791" y="111073"/>
                      <a:pt x="209522" y="53764"/>
                    </a:cubicBezTo>
                    <a:cubicBezTo>
                      <a:pt x="198634" y="43583"/>
                      <a:pt x="197154" y="31483"/>
                      <a:pt x="174758" y="20650"/>
                    </a:cubicBezTo>
                    <a:cubicBezTo>
                      <a:pt x="171571" y="19106"/>
                      <a:pt x="164495" y="10274"/>
                      <a:pt x="160791" y="0"/>
                    </a:cubicBezTo>
                    <a:cubicBezTo>
                      <a:pt x="115421" y="1534"/>
                      <a:pt x="67294" y="3108"/>
                      <a:pt x="16964" y="4703"/>
                    </a:cubicBezTo>
                    <a:cubicBezTo>
                      <a:pt x="8054" y="14064"/>
                      <a:pt x="19485" y="4534"/>
                      <a:pt x="3930" y="18137"/>
                    </a:cubicBezTo>
                    <a:cubicBezTo>
                      <a:pt x="-2126" y="23435"/>
                      <a:pt x="-10360" y="16619"/>
                      <a:pt x="57467" y="79159"/>
                    </a:cubicBezTo>
                    <a:cubicBezTo>
                      <a:pt x="92011" y="111042"/>
                      <a:pt x="112249" y="91695"/>
                      <a:pt x="33657" y="164474"/>
                    </a:cubicBezTo>
                    <a:cubicBezTo>
                      <a:pt x="31808" y="178825"/>
                      <a:pt x="14213" y="169531"/>
                      <a:pt x="40610" y="201158"/>
                    </a:cubicBezTo>
                    <a:cubicBezTo>
                      <a:pt x="45959" y="207564"/>
                      <a:pt x="65834" y="214130"/>
                      <a:pt x="70809" y="220839"/>
                    </a:cubicBezTo>
                    <a:cubicBezTo>
                      <a:pt x="94342" y="252583"/>
                      <a:pt x="98994" y="249311"/>
                      <a:pt x="97760" y="258856"/>
                    </a:cubicBezTo>
                    <a:cubicBezTo>
                      <a:pt x="117214" y="275090"/>
                      <a:pt x="28487" y="345294"/>
                      <a:pt x="11851" y="378665"/>
                    </a:cubicBezTo>
                    <a:cubicBezTo>
                      <a:pt x="32535" y="397381"/>
                      <a:pt x="30609" y="398253"/>
                      <a:pt x="32812" y="399592"/>
                    </a:cubicBezTo>
                    <a:cubicBezTo>
                      <a:pt x="49986" y="410025"/>
                      <a:pt x="69646" y="437830"/>
                      <a:pt x="75174" y="440082"/>
                    </a:cubicBezTo>
                    <a:cubicBezTo>
                      <a:pt x="77295" y="440949"/>
                      <a:pt x="79827" y="442821"/>
                      <a:pt x="80529" y="444821"/>
                    </a:cubicBezTo>
                    <a:cubicBezTo>
                      <a:pt x="85739" y="459568"/>
                      <a:pt x="115108" y="460276"/>
                      <a:pt x="110897" y="495990"/>
                    </a:cubicBezTo>
                    <a:cubicBezTo>
                      <a:pt x="91124" y="510793"/>
                      <a:pt x="89685" y="525535"/>
                      <a:pt x="74273" y="536824"/>
                    </a:cubicBezTo>
                    <a:cubicBezTo>
                      <a:pt x="60603" y="546831"/>
                      <a:pt x="18840" y="593230"/>
                      <a:pt x="13367" y="604658"/>
                    </a:cubicBezTo>
                    <a:cubicBezTo>
                      <a:pt x="6958" y="618045"/>
                      <a:pt x="-8649" y="601037"/>
                      <a:pt x="47348" y="658828"/>
                    </a:cubicBezTo>
                    <a:cubicBezTo>
                      <a:pt x="49315" y="660864"/>
                      <a:pt x="49909" y="664203"/>
                      <a:pt x="51831" y="666306"/>
                    </a:cubicBezTo>
                    <a:cubicBezTo>
                      <a:pt x="56048" y="670917"/>
                      <a:pt x="87184" y="704098"/>
                      <a:pt x="92646" y="705904"/>
                    </a:cubicBezTo>
                    <a:cubicBezTo>
                      <a:pt x="98892" y="707981"/>
                      <a:pt x="114637" y="718491"/>
                      <a:pt x="112603" y="724256"/>
                    </a:cubicBezTo>
                    <a:cubicBezTo>
                      <a:pt x="122819" y="750584"/>
                      <a:pt x="104825" y="761017"/>
                      <a:pt x="98267" y="768660"/>
                    </a:cubicBezTo>
                    <a:cubicBezTo>
                      <a:pt x="83080" y="786294"/>
                      <a:pt x="70302" y="788043"/>
                      <a:pt x="69518" y="790859"/>
                    </a:cubicBezTo>
                    <a:cubicBezTo>
                      <a:pt x="68083" y="796014"/>
                      <a:pt x="63861" y="799102"/>
                      <a:pt x="59942" y="801251"/>
                    </a:cubicBezTo>
                    <a:cubicBezTo>
                      <a:pt x="44642" y="809642"/>
                      <a:pt x="51606" y="813022"/>
                      <a:pt x="45539" y="814259"/>
                    </a:cubicBezTo>
                    <a:cubicBezTo>
                      <a:pt x="91719" y="815064"/>
                      <a:pt x="136556" y="815823"/>
                      <a:pt x="179805" y="816505"/>
                    </a:cubicBezTo>
                    <a:cubicBezTo>
                      <a:pt x="186650" y="805893"/>
                      <a:pt x="201514" y="785858"/>
                      <a:pt x="230319" y="76108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21"/>
              <p:cNvSpPr/>
              <p:nvPr/>
            </p:nvSpPr>
            <p:spPr>
              <a:xfrm>
                <a:off x="14802520" y="574104"/>
                <a:ext cx="187436" cy="799963"/>
              </a:xfrm>
              <a:custGeom>
                <a:rect b="b" l="l" r="r" t="t"/>
                <a:pathLst>
                  <a:path extrusionOk="0" h="799963" w="187436">
                    <a:moveTo>
                      <a:pt x="106405" y="777205"/>
                    </a:moveTo>
                    <a:cubicBezTo>
                      <a:pt x="111426" y="775097"/>
                      <a:pt x="169851" y="705560"/>
                      <a:pt x="182871" y="695071"/>
                    </a:cubicBezTo>
                    <a:cubicBezTo>
                      <a:pt x="181918" y="693204"/>
                      <a:pt x="118692" y="631063"/>
                      <a:pt x="101737" y="616363"/>
                    </a:cubicBezTo>
                    <a:cubicBezTo>
                      <a:pt x="98315" y="613393"/>
                      <a:pt x="89005" y="596092"/>
                      <a:pt x="77718" y="588383"/>
                    </a:cubicBezTo>
                    <a:cubicBezTo>
                      <a:pt x="71846" y="584372"/>
                      <a:pt x="73193" y="581525"/>
                      <a:pt x="75566" y="576530"/>
                    </a:cubicBezTo>
                    <a:cubicBezTo>
                      <a:pt x="73332" y="567369"/>
                      <a:pt x="77200" y="556079"/>
                      <a:pt x="87827" y="551514"/>
                    </a:cubicBezTo>
                    <a:cubicBezTo>
                      <a:pt x="102941" y="525648"/>
                      <a:pt x="140949" y="486891"/>
                      <a:pt x="143915" y="480141"/>
                    </a:cubicBezTo>
                    <a:cubicBezTo>
                      <a:pt x="144868" y="477982"/>
                      <a:pt x="149895" y="477705"/>
                      <a:pt x="150515" y="476679"/>
                    </a:cubicBezTo>
                    <a:cubicBezTo>
                      <a:pt x="152129" y="474017"/>
                      <a:pt x="168027" y="453613"/>
                      <a:pt x="180693" y="441441"/>
                    </a:cubicBezTo>
                    <a:cubicBezTo>
                      <a:pt x="174714" y="436138"/>
                      <a:pt x="144079" y="408886"/>
                      <a:pt x="139750" y="401905"/>
                    </a:cubicBezTo>
                    <a:cubicBezTo>
                      <a:pt x="126239" y="380096"/>
                      <a:pt x="106687" y="377080"/>
                      <a:pt x="103111" y="371766"/>
                    </a:cubicBezTo>
                    <a:cubicBezTo>
                      <a:pt x="96588" y="362072"/>
                      <a:pt x="88078" y="344504"/>
                      <a:pt x="94928" y="334979"/>
                    </a:cubicBezTo>
                    <a:cubicBezTo>
                      <a:pt x="98392" y="330153"/>
                      <a:pt x="96194" y="321961"/>
                      <a:pt x="103941" y="319853"/>
                    </a:cubicBezTo>
                    <a:cubicBezTo>
                      <a:pt x="105923" y="313236"/>
                      <a:pt x="111892" y="309518"/>
                      <a:pt x="115423" y="304045"/>
                    </a:cubicBezTo>
                    <a:cubicBezTo>
                      <a:pt x="134221" y="274906"/>
                      <a:pt x="145283" y="272582"/>
                      <a:pt x="145827" y="268243"/>
                    </a:cubicBezTo>
                    <a:cubicBezTo>
                      <a:pt x="147154" y="257713"/>
                      <a:pt x="158846" y="249793"/>
                      <a:pt x="168340" y="245156"/>
                    </a:cubicBezTo>
                    <a:cubicBezTo>
                      <a:pt x="166531" y="242910"/>
                      <a:pt x="138233" y="193643"/>
                      <a:pt x="130276" y="185986"/>
                    </a:cubicBezTo>
                    <a:cubicBezTo>
                      <a:pt x="119137" y="175260"/>
                      <a:pt x="121371" y="166110"/>
                      <a:pt x="116038" y="152097"/>
                    </a:cubicBezTo>
                    <a:cubicBezTo>
                      <a:pt x="114567" y="148229"/>
                      <a:pt x="116319" y="144747"/>
                      <a:pt x="121904" y="127502"/>
                    </a:cubicBezTo>
                    <a:cubicBezTo>
                      <a:pt x="131685" y="127282"/>
                      <a:pt x="157273" y="99456"/>
                      <a:pt x="162268" y="94485"/>
                    </a:cubicBezTo>
                    <a:cubicBezTo>
                      <a:pt x="187918" y="68967"/>
                      <a:pt x="191274" y="70793"/>
                      <a:pt x="184208" y="68178"/>
                    </a:cubicBezTo>
                    <a:cubicBezTo>
                      <a:pt x="177634" y="65741"/>
                      <a:pt x="186406" y="65675"/>
                      <a:pt x="153461" y="43680"/>
                    </a:cubicBezTo>
                    <a:cubicBezTo>
                      <a:pt x="144407" y="37643"/>
                      <a:pt x="119629" y="6981"/>
                      <a:pt x="108373" y="0"/>
                    </a:cubicBezTo>
                    <a:cubicBezTo>
                      <a:pt x="86633" y="3093"/>
                      <a:pt x="67942" y="9233"/>
                      <a:pt x="55230" y="20440"/>
                    </a:cubicBezTo>
                    <a:cubicBezTo>
                      <a:pt x="40002" y="34017"/>
                      <a:pt x="50941" y="50087"/>
                      <a:pt x="69053" y="93567"/>
                    </a:cubicBezTo>
                    <a:cubicBezTo>
                      <a:pt x="81366" y="131005"/>
                      <a:pt x="64806" y="122301"/>
                      <a:pt x="25492" y="138689"/>
                    </a:cubicBezTo>
                    <a:cubicBezTo>
                      <a:pt x="-31985" y="158134"/>
                      <a:pt x="52678" y="200132"/>
                      <a:pt x="89610" y="259349"/>
                    </a:cubicBezTo>
                    <a:cubicBezTo>
                      <a:pt x="-8073" y="384317"/>
                      <a:pt x="-37196" y="331502"/>
                      <a:pt x="109346" y="482849"/>
                    </a:cubicBezTo>
                    <a:cubicBezTo>
                      <a:pt x="-20442" y="635244"/>
                      <a:pt x="-49339" y="566953"/>
                      <a:pt x="103233" y="671938"/>
                    </a:cubicBezTo>
                    <a:cubicBezTo>
                      <a:pt x="52489" y="741280"/>
                      <a:pt x="18283" y="783058"/>
                      <a:pt x="32855" y="799964"/>
                    </a:cubicBezTo>
                    <a:cubicBezTo>
                      <a:pt x="48467" y="794824"/>
                      <a:pt x="68572" y="790187"/>
                      <a:pt x="92612" y="786007"/>
                    </a:cubicBezTo>
                    <a:cubicBezTo>
                      <a:pt x="96219" y="779267"/>
                      <a:pt x="101502" y="779262"/>
                      <a:pt x="106405" y="77720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9" name="Google Shape;1839;p21"/>
              <p:cNvSpPr/>
              <p:nvPr/>
            </p:nvSpPr>
            <p:spPr>
              <a:xfrm>
                <a:off x="16999398" y="519908"/>
                <a:ext cx="222521" cy="824573"/>
              </a:xfrm>
              <a:custGeom>
                <a:rect b="b" l="l" r="r" t="t"/>
                <a:pathLst>
                  <a:path extrusionOk="0" h="824573" w="222521">
                    <a:moveTo>
                      <a:pt x="209768" y="755575"/>
                    </a:moveTo>
                    <a:cubicBezTo>
                      <a:pt x="213652" y="750723"/>
                      <a:pt x="212176" y="753888"/>
                      <a:pt x="217930" y="749261"/>
                    </a:cubicBezTo>
                    <a:cubicBezTo>
                      <a:pt x="217766" y="748928"/>
                      <a:pt x="162815" y="693117"/>
                      <a:pt x="136797" y="670553"/>
                    </a:cubicBezTo>
                    <a:cubicBezTo>
                      <a:pt x="133374" y="667583"/>
                      <a:pt x="124059" y="650288"/>
                      <a:pt x="112777" y="642573"/>
                    </a:cubicBezTo>
                    <a:cubicBezTo>
                      <a:pt x="106880" y="638547"/>
                      <a:pt x="108253" y="635705"/>
                      <a:pt x="110625" y="630720"/>
                    </a:cubicBezTo>
                    <a:cubicBezTo>
                      <a:pt x="108391" y="621559"/>
                      <a:pt x="112260" y="610264"/>
                      <a:pt x="122886" y="605705"/>
                    </a:cubicBezTo>
                    <a:cubicBezTo>
                      <a:pt x="136500" y="582402"/>
                      <a:pt x="197266" y="513399"/>
                      <a:pt x="215758" y="495626"/>
                    </a:cubicBezTo>
                    <a:cubicBezTo>
                      <a:pt x="209584" y="490153"/>
                      <a:pt x="179134" y="463051"/>
                      <a:pt x="174815" y="456090"/>
                    </a:cubicBezTo>
                    <a:cubicBezTo>
                      <a:pt x="161303" y="434281"/>
                      <a:pt x="141751" y="431265"/>
                      <a:pt x="138175" y="425951"/>
                    </a:cubicBezTo>
                    <a:cubicBezTo>
                      <a:pt x="131653" y="416257"/>
                      <a:pt x="123142" y="398689"/>
                      <a:pt x="129993" y="389164"/>
                    </a:cubicBezTo>
                    <a:cubicBezTo>
                      <a:pt x="133456" y="384338"/>
                      <a:pt x="131258" y="376146"/>
                      <a:pt x="139005" y="374038"/>
                    </a:cubicBezTo>
                    <a:cubicBezTo>
                      <a:pt x="140988" y="367421"/>
                      <a:pt x="146957" y="363703"/>
                      <a:pt x="150487" y="358230"/>
                    </a:cubicBezTo>
                    <a:cubicBezTo>
                      <a:pt x="169286" y="329086"/>
                      <a:pt x="180348" y="326772"/>
                      <a:pt x="180896" y="322428"/>
                    </a:cubicBezTo>
                    <a:cubicBezTo>
                      <a:pt x="182218" y="311898"/>
                      <a:pt x="193921" y="303978"/>
                      <a:pt x="203410" y="299341"/>
                    </a:cubicBezTo>
                    <a:cubicBezTo>
                      <a:pt x="201581" y="297084"/>
                      <a:pt x="173313" y="247844"/>
                      <a:pt x="165341" y="240171"/>
                    </a:cubicBezTo>
                    <a:cubicBezTo>
                      <a:pt x="154202" y="229445"/>
                      <a:pt x="156436" y="220295"/>
                      <a:pt x="151102" y="206282"/>
                    </a:cubicBezTo>
                    <a:cubicBezTo>
                      <a:pt x="149632" y="202414"/>
                      <a:pt x="151384" y="198932"/>
                      <a:pt x="156969" y="181687"/>
                    </a:cubicBezTo>
                    <a:cubicBezTo>
                      <a:pt x="169491" y="181405"/>
                      <a:pt x="208728" y="134919"/>
                      <a:pt x="217536" y="129554"/>
                    </a:cubicBezTo>
                    <a:cubicBezTo>
                      <a:pt x="225805" y="124512"/>
                      <a:pt x="221875" y="123327"/>
                      <a:pt x="219273" y="122363"/>
                    </a:cubicBezTo>
                    <a:cubicBezTo>
                      <a:pt x="212704" y="119926"/>
                      <a:pt x="221471" y="119860"/>
                      <a:pt x="188525" y="97866"/>
                    </a:cubicBezTo>
                    <a:cubicBezTo>
                      <a:pt x="178898" y="91439"/>
                      <a:pt x="150487" y="56016"/>
                      <a:pt x="140993" y="52944"/>
                    </a:cubicBezTo>
                    <a:cubicBezTo>
                      <a:pt x="138170" y="52031"/>
                      <a:pt x="124515" y="35966"/>
                      <a:pt x="124823" y="28534"/>
                    </a:cubicBezTo>
                    <a:cubicBezTo>
                      <a:pt x="122507" y="22599"/>
                      <a:pt x="123368" y="5991"/>
                      <a:pt x="133656" y="0"/>
                    </a:cubicBezTo>
                    <a:cubicBezTo>
                      <a:pt x="102612" y="1185"/>
                      <a:pt x="69036" y="2406"/>
                      <a:pt x="33309" y="3662"/>
                    </a:cubicBezTo>
                    <a:cubicBezTo>
                      <a:pt x="55192" y="29616"/>
                      <a:pt x="111035" y="81098"/>
                      <a:pt x="114125" y="95670"/>
                    </a:cubicBezTo>
                    <a:cubicBezTo>
                      <a:pt x="116082" y="104739"/>
                      <a:pt x="109119" y="104887"/>
                      <a:pt x="112798" y="109991"/>
                    </a:cubicBezTo>
                    <a:cubicBezTo>
                      <a:pt x="96381" y="119911"/>
                      <a:pt x="89592" y="127836"/>
                      <a:pt x="64092" y="153712"/>
                    </a:cubicBezTo>
                    <a:cubicBezTo>
                      <a:pt x="45795" y="172275"/>
                      <a:pt x="22114" y="179713"/>
                      <a:pt x="4867" y="203497"/>
                    </a:cubicBezTo>
                    <a:cubicBezTo>
                      <a:pt x="3325" y="205625"/>
                      <a:pt x="1752" y="207539"/>
                      <a:pt x="0" y="209057"/>
                    </a:cubicBezTo>
                    <a:cubicBezTo>
                      <a:pt x="3018" y="215673"/>
                      <a:pt x="6942" y="221844"/>
                      <a:pt x="13988" y="225578"/>
                    </a:cubicBezTo>
                    <a:cubicBezTo>
                      <a:pt x="20095" y="228820"/>
                      <a:pt x="58328" y="302845"/>
                      <a:pt x="91247" y="312052"/>
                    </a:cubicBezTo>
                    <a:cubicBezTo>
                      <a:pt x="94829" y="320679"/>
                      <a:pt x="97319" y="322074"/>
                      <a:pt x="94921" y="325218"/>
                    </a:cubicBezTo>
                    <a:cubicBezTo>
                      <a:pt x="89654" y="351680"/>
                      <a:pt x="90827" y="349290"/>
                      <a:pt x="90489" y="349351"/>
                    </a:cubicBezTo>
                    <a:cubicBezTo>
                      <a:pt x="83214" y="350603"/>
                      <a:pt x="84172" y="359810"/>
                      <a:pt x="78054" y="362072"/>
                    </a:cubicBezTo>
                    <a:cubicBezTo>
                      <a:pt x="61771" y="368093"/>
                      <a:pt x="10647" y="427756"/>
                      <a:pt x="4181" y="436302"/>
                    </a:cubicBezTo>
                    <a:cubicBezTo>
                      <a:pt x="9914" y="440923"/>
                      <a:pt x="11697" y="439933"/>
                      <a:pt x="12497" y="441734"/>
                    </a:cubicBezTo>
                    <a:cubicBezTo>
                      <a:pt x="20151" y="458947"/>
                      <a:pt x="37644" y="467410"/>
                      <a:pt x="48301" y="482183"/>
                    </a:cubicBezTo>
                    <a:cubicBezTo>
                      <a:pt x="55853" y="492651"/>
                      <a:pt x="65588" y="501797"/>
                      <a:pt x="74606" y="511188"/>
                    </a:cubicBezTo>
                    <a:cubicBezTo>
                      <a:pt x="111962" y="550099"/>
                      <a:pt x="102637" y="546329"/>
                      <a:pt x="94803" y="561860"/>
                    </a:cubicBezTo>
                    <a:cubicBezTo>
                      <a:pt x="82624" y="585962"/>
                      <a:pt x="77839" y="577550"/>
                      <a:pt x="45385" y="622436"/>
                    </a:cubicBezTo>
                    <a:cubicBezTo>
                      <a:pt x="29195" y="644840"/>
                      <a:pt x="25014" y="639645"/>
                      <a:pt x="19337" y="649093"/>
                    </a:cubicBezTo>
                    <a:cubicBezTo>
                      <a:pt x="46190" y="684305"/>
                      <a:pt x="63989" y="690352"/>
                      <a:pt x="72925" y="710171"/>
                    </a:cubicBezTo>
                    <a:cubicBezTo>
                      <a:pt x="76763" y="718686"/>
                      <a:pt x="92108" y="720830"/>
                      <a:pt x="96745" y="733453"/>
                    </a:cubicBezTo>
                    <a:cubicBezTo>
                      <a:pt x="98595" y="738490"/>
                      <a:pt x="122246" y="739608"/>
                      <a:pt x="110097" y="755868"/>
                    </a:cubicBezTo>
                    <a:cubicBezTo>
                      <a:pt x="108437" y="765151"/>
                      <a:pt x="105414" y="771573"/>
                      <a:pt x="98236" y="779267"/>
                    </a:cubicBezTo>
                    <a:cubicBezTo>
                      <a:pt x="70937" y="801143"/>
                      <a:pt x="56637" y="814772"/>
                      <a:pt x="47286" y="823183"/>
                    </a:cubicBezTo>
                    <a:cubicBezTo>
                      <a:pt x="83147" y="823712"/>
                      <a:pt x="117742" y="824184"/>
                      <a:pt x="150841" y="824573"/>
                    </a:cubicBezTo>
                    <a:cubicBezTo>
                      <a:pt x="148996" y="819095"/>
                      <a:pt x="172078" y="802687"/>
                      <a:pt x="209768" y="75557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p21"/>
              <p:cNvSpPr/>
              <p:nvPr/>
            </p:nvSpPr>
            <p:spPr>
              <a:xfrm>
                <a:off x="15303213" y="568702"/>
                <a:ext cx="224580" cy="760509"/>
              </a:xfrm>
              <a:custGeom>
                <a:rect b="b" l="l" r="r" t="t"/>
                <a:pathLst>
                  <a:path extrusionOk="0" h="760509" w="224580">
                    <a:moveTo>
                      <a:pt x="117957" y="605510"/>
                    </a:moveTo>
                    <a:cubicBezTo>
                      <a:pt x="109549" y="599380"/>
                      <a:pt x="104487" y="597508"/>
                      <a:pt x="107782" y="590825"/>
                    </a:cubicBezTo>
                    <a:cubicBezTo>
                      <a:pt x="109821" y="586685"/>
                      <a:pt x="104938" y="574519"/>
                      <a:pt x="116610" y="565497"/>
                    </a:cubicBezTo>
                    <a:cubicBezTo>
                      <a:pt x="118777" y="563814"/>
                      <a:pt x="179154" y="489507"/>
                      <a:pt x="179303" y="489158"/>
                    </a:cubicBezTo>
                    <a:cubicBezTo>
                      <a:pt x="180282" y="486932"/>
                      <a:pt x="185467" y="486645"/>
                      <a:pt x="186102" y="485588"/>
                    </a:cubicBezTo>
                    <a:cubicBezTo>
                      <a:pt x="191753" y="476258"/>
                      <a:pt x="200669" y="469529"/>
                      <a:pt x="206177" y="460117"/>
                    </a:cubicBezTo>
                    <a:cubicBezTo>
                      <a:pt x="216091" y="443170"/>
                      <a:pt x="231487" y="463215"/>
                      <a:pt x="182587" y="417467"/>
                    </a:cubicBezTo>
                    <a:cubicBezTo>
                      <a:pt x="171710" y="407296"/>
                      <a:pt x="170198" y="395176"/>
                      <a:pt x="147823" y="384353"/>
                    </a:cubicBezTo>
                    <a:cubicBezTo>
                      <a:pt x="127764" y="374654"/>
                      <a:pt x="122958" y="347848"/>
                      <a:pt x="128855" y="339647"/>
                    </a:cubicBezTo>
                    <a:cubicBezTo>
                      <a:pt x="132426" y="334677"/>
                      <a:pt x="130162" y="326239"/>
                      <a:pt x="138134" y="324069"/>
                    </a:cubicBezTo>
                    <a:cubicBezTo>
                      <a:pt x="138785" y="321910"/>
                      <a:pt x="162487" y="287672"/>
                      <a:pt x="178078" y="275044"/>
                    </a:cubicBezTo>
                    <a:cubicBezTo>
                      <a:pt x="186650" y="268099"/>
                      <a:pt x="172581" y="269812"/>
                      <a:pt x="200474" y="249372"/>
                    </a:cubicBezTo>
                    <a:cubicBezTo>
                      <a:pt x="205111" y="245977"/>
                      <a:pt x="204947" y="248162"/>
                      <a:pt x="203774" y="246197"/>
                    </a:cubicBezTo>
                    <a:cubicBezTo>
                      <a:pt x="135967" y="133206"/>
                      <a:pt x="176741" y="219910"/>
                      <a:pt x="150600" y="151286"/>
                    </a:cubicBezTo>
                    <a:cubicBezTo>
                      <a:pt x="149083" y="147306"/>
                      <a:pt x="150892" y="143716"/>
                      <a:pt x="156641" y="125958"/>
                    </a:cubicBezTo>
                    <a:cubicBezTo>
                      <a:pt x="167303" y="125712"/>
                      <a:pt x="224376" y="67059"/>
                      <a:pt x="224581" y="66716"/>
                    </a:cubicBezTo>
                    <a:cubicBezTo>
                      <a:pt x="220466" y="64290"/>
                      <a:pt x="219503" y="65018"/>
                      <a:pt x="216654" y="61607"/>
                    </a:cubicBezTo>
                    <a:cubicBezTo>
                      <a:pt x="202395" y="44583"/>
                      <a:pt x="184298" y="40598"/>
                      <a:pt x="174599" y="25718"/>
                    </a:cubicBezTo>
                    <a:cubicBezTo>
                      <a:pt x="169189" y="17419"/>
                      <a:pt x="158327" y="8458"/>
                      <a:pt x="148341" y="0"/>
                    </a:cubicBezTo>
                    <a:cubicBezTo>
                      <a:pt x="119146" y="749"/>
                      <a:pt x="91304" y="1457"/>
                      <a:pt x="64989" y="2123"/>
                    </a:cubicBezTo>
                    <a:cubicBezTo>
                      <a:pt x="79837" y="19394"/>
                      <a:pt x="108268" y="44147"/>
                      <a:pt x="110810" y="56103"/>
                    </a:cubicBezTo>
                    <a:cubicBezTo>
                      <a:pt x="112711" y="64910"/>
                      <a:pt x="105947" y="65054"/>
                      <a:pt x="109524" y="70009"/>
                    </a:cubicBezTo>
                    <a:cubicBezTo>
                      <a:pt x="93589" y="79636"/>
                      <a:pt x="86995" y="87335"/>
                      <a:pt x="62232" y="112458"/>
                    </a:cubicBezTo>
                    <a:cubicBezTo>
                      <a:pt x="44468" y="130477"/>
                      <a:pt x="21473" y="137699"/>
                      <a:pt x="4729" y="160796"/>
                    </a:cubicBezTo>
                    <a:cubicBezTo>
                      <a:pt x="3233" y="162863"/>
                      <a:pt x="1706" y="164720"/>
                      <a:pt x="0" y="166192"/>
                    </a:cubicBezTo>
                    <a:cubicBezTo>
                      <a:pt x="2931" y="172614"/>
                      <a:pt x="6743" y="178605"/>
                      <a:pt x="13578" y="182236"/>
                    </a:cubicBezTo>
                    <a:cubicBezTo>
                      <a:pt x="19460" y="185365"/>
                      <a:pt x="56699" y="257277"/>
                      <a:pt x="88593" y="266191"/>
                    </a:cubicBezTo>
                    <a:cubicBezTo>
                      <a:pt x="92067" y="274567"/>
                      <a:pt x="94491" y="275921"/>
                      <a:pt x="92159" y="278973"/>
                    </a:cubicBezTo>
                    <a:cubicBezTo>
                      <a:pt x="87046" y="304665"/>
                      <a:pt x="88184" y="302347"/>
                      <a:pt x="87856" y="302403"/>
                    </a:cubicBezTo>
                    <a:cubicBezTo>
                      <a:pt x="80790" y="303619"/>
                      <a:pt x="81723" y="312559"/>
                      <a:pt x="75779" y="314755"/>
                    </a:cubicBezTo>
                    <a:cubicBezTo>
                      <a:pt x="59967" y="320607"/>
                      <a:pt x="10360" y="378501"/>
                      <a:pt x="4053" y="386825"/>
                    </a:cubicBezTo>
                    <a:cubicBezTo>
                      <a:pt x="9617" y="391308"/>
                      <a:pt x="11349" y="390349"/>
                      <a:pt x="12128" y="392098"/>
                    </a:cubicBezTo>
                    <a:cubicBezTo>
                      <a:pt x="19557" y="408809"/>
                      <a:pt x="36547" y="417026"/>
                      <a:pt x="46892" y="431373"/>
                    </a:cubicBezTo>
                    <a:cubicBezTo>
                      <a:pt x="54219" y="441539"/>
                      <a:pt x="63672" y="450412"/>
                      <a:pt x="72428" y="459532"/>
                    </a:cubicBezTo>
                    <a:cubicBezTo>
                      <a:pt x="108699" y="497314"/>
                      <a:pt x="99640" y="493652"/>
                      <a:pt x="92037" y="508731"/>
                    </a:cubicBezTo>
                    <a:cubicBezTo>
                      <a:pt x="80216" y="532136"/>
                      <a:pt x="75564" y="523965"/>
                      <a:pt x="44053" y="567548"/>
                    </a:cubicBezTo>
                    <a:cubicBezTo>
                      <a:pt x="28334" y="589301"/>
                      <a:pt x="24276" y="584254"/>
                      <a:pt x="18758" y="593430"/>
                    </a:cubicBezTo>
                    <a:cubicBezTo>
                      <a:pt x="44827" y="627617"/>
                      <a:pt x="62109" y="633490"/>
                      <a:pt x="70784" y="652729"/>
                    </a:cubicBezTo>
                    <a:cubicBezTo>
                      <a:pt x="74514" y="660997"/>
                      <a:pt x="89408" y="663080"/>
                      <a:pt x="93907" y="675334"/>
                    </a:cubicBezTo>
                    <a:cubicBezTo>
                      <a:pt x="95710" y="680227"/>
                      <a:pt x="118669" y="681309"/>
                      <a:pt x="106880" y="697097"/>
                    </a:cubicBezTo>
                    <a:cubicBezTo>
                      <a:pt x="105250" y="706186"/>
                      <a:pt x="102289" y="712397"/>
                      <a:pt x="95362" y="719814"/>
                    </a:cubicBezTo>
                    <a:cubicBezTo>
                      <a:pt x="61561" y="746907"/>
                      <a:pt x="55038" y="756683"/>
                      <a:pt x="45252" y="760509"/>
                    </a:cubicBezTo>
                    <a:cubicBezTo>
                      <a:pt x="86979" y="759520"/>
                      <a:pt x="130305" y="758740"/>
                      <a:pt x="174963" y="758155"/>
                    </a:cubicBezTo>
                    <a:cubicBezTo>
                      <a:pt x="186824" y="744594"/>
                      <a:pt x="213468" y="714223"/>
                      <a:pt x="213734" y="714105"/>
                    </a:cubicBezTo>
                    <a:cubicBezTo>
                      <a:pt x="229284" y="707273"/>
                      <a:pt x="144170" y="646441"/>
                      <a:pt x="117957" y="60551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21"/>
              <p:cNvSpPr/>
              <p:nvPr/>
            </p:nvSpPr>
            <p:spPr>
              <a:xfrm>
                <a:off x="15700184" y="558264"/>
                <a:ext cx="205470" cy="767480"/>
              </a:xfrm>
              <a:custGeom>
                <a:rect b="b" l="l" r="r" t="t"/>
                <a:pathLst>
                  <a:path extrusionOk="0" h="767480" w="205470">
                    <a:moveTo>
                      <a:pt x="204265" y="715408"/>
                    </a:moveTo>
                    <a:cubicBezTo>
                      <a:pt x="197630" y="709356"/>
                      <a:pt x="186250" y="693958"/>
                      <a:pt x="136505" y="650575"/>
                    </a:cubicBezTo>
                    <a:cubicBezTo>
                      <a:pt x="93230" y="612973"/>
                      <a:pt x="116005" y="617897"/>
                      <a:pt x="185651" y="516789"/>
                    </a:cubicBezTo>
                    <a:cubicBezTo>
                      <a:pt x="196390" y="501212"/>
                      <a:pt x="214062" y="524017"/>
                      <a:pt x="156974" y="470621"/>
                    </a:cubicBezTo>
                    <a:cubicBezTo>
                      <a:pt x="146122" y="460465"/>
                      <a:pt x="144534" y="448299"/>
                      <a:pt x="122210" y="437507"/>
                    </a:cubicBezTo>
                    <a:cubicBezTo>
                      <a:pt x="117783" y="435368"/>
                      <a:pt x="106916" y="419765"/>
                      <a:pt x="106009" y="408594"/>
                    </a:cubicBezTo>
                    <a:cubicBezTo>
                      <a:pt x="104851" y="394401"/>
                      <a:pt x="110149" y="394170"/>
                      <a:pt x="113935" y="388728"/>
                    </a:cubicBezTo>
                    <a:cubicBezTo>
                      <a:pt x="117286" y="373361"/>
                      <a:pt x="137176" y="355122"/>
                      <a:pt x="141567" y="342704"/>
                    </a:cubicBezTo>
                    <a:cubicBezTo>
                      <a:pt x="144031" y="335738"/>
                      <a:pt x="151379" y="336482"/>
                      <a:pt x="172176" y="311600"/>
                    </a:cubicBezTo>
                    <a:cubicBezTo>
                      <a:pt x="178130" y="304476"/>
                      <a:pt x="183719" y="296936"/>
                      <a:pt x="190057" y="290068"/>
                    </a:cubicBezTo>
                    <a:cubicBezTo>
                      <a:pt x="166524" y="268222"/>
                      <a:pt x="184017" y="291950"/>
                      <a:pt x="162446" y="262806"/>
                    </a:cubicBezTo>
                    <a:cubicBezTo>
                      <a:pt x="158501" y="257477"/>
                      <a:pt x="152229" y="253922"/>
                      <a:pt x="147808" y="248875"/>
                    </a:cubicBezTo>
                    <a:cubicBezTo>
                      <a:pt x="143611" y="244084"/>
                      <a:pt x="131350" y="217320"/>
                      <a:pt x="126406" y="214012"/>
                    </a:cubicBezTo>
                    <a:cubicBezTo>
                      <a:pt x="114027" y="205728"/>
                      <a:pt x="111993" y="195803"/>
                      <a:pt x="102130" y="185391"/>
                    </a:cubicBezTo>
                    <a:cubicBezTo>
                      <a:pt x="97924" y="180954"/>
                      <a:pt x="94885" y="174845"/>
                      <a:pt x="97862" y="167813"/>
                    </a:cubicBezTo>
                    <a:cubicBezTo>
                      <a:pt x="98354" y="166648"/>
                      <a:pt x="96842" y="152753"/>
                      <a:pt x="107448" y="148168"/>
                    </a:cubicBezTo>
                    <a:cubicBezTo>
                      <a:pt x="112101" y="146157"/>
                      <a:pt x="115877" y="140802"/>
                      <a:pt x="121057" y="133734"/>
                    </a:cubicBezTo>
                    <a:cubicBezTo>
                      <a:pt x="126324" y="126548"/>
                      <a:pt x="145594" y="118921"/>
                      <a:pt x="150892" y="111766"/>
                    </a:cubicBezTo>
                    <a:cubicBezTo>
                      <a:pt x="205644" y="37756"/>
                      <a:pt x="231303" y="78852"/>
                      <a:pt x="169681" y="21209"/>
                    </a:cubicBezTo>
                    <a:cubicBezTo>
                      <a:pt x="162349" y="14357"/>
                      <a:pt x="159735" y="7350"/>
                      <a:pt x="152142" y="0"/>
                    </a:cubicBezTo>
                    <a:cubicBezTo>
                      <a:pt x="102268" y="1328"/>
                      <a:pt x="53522" y="2611"/>
                      <a:pt x="6328" y="3847"/>
                    </a:cubicBezTo>
                    <a:cubicBezTo>
                      <a:pt x="25915" y="23882"/>
                      <a:pt x="-4980" y="-5057"/>
                      <a:pt x="51062" y="46609"/>
                    </a:cubicBezTo>
                    <a:cubicBezTo>
                      <a:pt x="85350" y="78257"/>
                      <a:pt x="106004" y="59001"/>
                      <a:pt x="27253" y="131924"/>
                    </a:cubicBezTo>
                    <a:cubicBezTo>
                      <a:pt x="25403" y="146270"/>
                      <a:pt x="7808" y="136976"/>
                      <a:pt x="34206" y="168608"/>
                    </a:cubicBezTo>
                    <a:cubicBezTo>
                      <a:pt x="39555" y="175014"/>
                      <a:pt x="59429" y="181580"/>
                      <a:pt x="64404" y="188289"/>
                    </a:cubicBezTo>
                    <a:cubicBezTo>
                      <a:pt x="87937" y="220033"/>
                      <a:pt x="92595" y="216761"/>
                      <a:pt x="91355" y="226306"/>
                    </a:cubicBezTo>
                    <a:cubicBezTo>
                      <a:pt x="110820" y="242530"/>
                      <a:pt x="22088" y="312739"/>
                      <a:pt x="5446" y="346115"/>
                    </a:cubicBezTo>
                    <a:cubicBezTo>
                      <a:pt x="26125" y="364831"/>
                      <a:pt x="24204" y="365703"/>
                      <a:pt x="26407" y="367042"/>
                    </a:cubicBezTo>
                    <a:cubicBezTo>
                      <a:pt x="43582" y="377475"/>
                      <a:pt x="63241" y="405280"/>
                      <a:pt x="68770" y="407532"/>
                    </a:cubicBezTo>
                    <a:cubicBezTo>
                      <a:pt x="70891" y="408399"/>
                      <a:pt x="73417" y="410271"/>
                      <a:pt x="74124" y="412271"/>
                    </a:cubicBezTo>
                    <a:cubicBezTo>
                      <a:pt x="79335" y="427018"/>
                      <a:pt x="108699" y="427726"/>
                      <a:pt x="104492" y="463440"/>
                    </a:cubicBezTo>
                    <a:cubicBezTo>
                      <a:pt x="84720" y="478243"/>
                      <a:pt x="83280" y="492985"/>
                      <a:pt x="67868" y="504274"/>
                    </a:cubicBezTo>
                    <a:cubicBezTo>
                      <a:pt x="54198" y="514281"/>
                      <a:pt x="12435" y="560680"/>
                      <a:pt x="6963" y="572108"/>
                    </a:cubicBezTo>
                    <a:cubicBezTo>
                      <a:pt x="558" y="585490"/>
                      <a:pt x="-15079" y="568466"/>
                      <a:pt x="40943" y="626278"/>
                    </a:cubicBezTo>
                    <a:cubicBezTo>
                      <a:pt x="42911" y="628314"/>
                      <a:pt x="43505" y="631653"/>
                      <a:pt x="45426" y="633756"/>
                    </a:cubicBezTo>
                    <a:cubicBezTo>
                      <a:pt x="49643" y="638367"/>
                      <a:pt x="80780" y="671548"/>
                      <a:pt x="86242" y="673354"/>
                    </a:cubicBezTo>
                    <a:cubicBezTo>
                      <a:pt x="92487" y="675431"/>
                      <a:pt x="108237" y="685941"/>
                      <a:pt x="106198" y="691706"/>
                    </a:cubicBezTo>
                    <a:cubicBezTo>
                      <a:pt x="116415" y="718029"/>
                      <a:pt x="98431" y="728457"/>
                      <a:pt x="91862" y="736105"/>
                    </a:cubicBezTo>
                    <a:cubicBezTo>
                      <a:pt x="76747" y="753662"/>
                      <a:pt x="63897" y="755478"/>
                      <a:pt x="63113" y="758309"/>
                    </a:cubicBezTo>
                    <a:cubicBezTo>
                      <a:pt x="61807" y="762992"/>
                      <a:pt x="60377" y="765664"/>
                      <a:pt x="55300" y="767172"/>
                    </a:cubicBezTo>
                    <a:cubicBezTo>
                      <a:pt x="87292" y="767213"/>
                      <a:pt x="119617" y="767321"/>
                      <a:pt x="152204" y="767480"/>
                    </a:cubicBezTo>
                    <a:cubicBezTo>
                      <a:pt x="203794" y="711141"/>
                      <a:pt x="207621" y="718465"/>
                      <a:pt x="204265" y="71540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21"/>
              <p:cNvSpPr/>
              <p:nvPr/>
            </p:nvSpPr>
            <p:spPr>
              <a:xfrm>
                <a:off x="15849980" y="548719"/>
                <a:ext cx="458660" cy="780985"/>
              </a:xfrm>
              <a:custGeom>
                <a:rect b="b" l="l" r="r" t="t"/>
                <a:pathLst>
                  <a:path extrusionOk="0" h="780985" w="458660">
                    <a:moveTo>
                      <a:pt x="430783" y="748769"/>
                    </a:moveTo>
                    <a:cubicBezTo>
                      <a:pt x="432008" y="746630"/>
                      <a:pt x="437162" y="746943"/>
                      <a:pt x="437920" y="745948"/>
                    </a:cubicBezTo>
                    <a:cubicBezTo>
                      <a:pt x="443935" y="738069"/>
                      <a:pt x="452297" y="732514"/>
                      <a:pt x="458661" y="725015"/>
                    </a:cubicBezTo>
                    <a:cubicBezTo>
                      <a:pt x="446313" y="709161"/>
                      <a:pt x="446067" y="716501"/>
                      <a:pt x="445216" y="713623"/>
                    </a:cubicBezTo>
                    <a:cubicBezTo>
                      <a:pt x="441230" y="700128"/>
                      <a:pt x="419444" y="690013"/>
                      <a:pt x="418184" y="685566"/>
                    </a:cubicBezTo>
                    <a:cubicBezTo>
                      <a:pt x="413772" y="669984"/>
                      <a:pt x="389568" y="651442"/>
                      <a:pt x="383758" y="643635"/>
                    </a:cubicBezTo>
                    <a:cubicBezTo>
                      <a:pt x="379013" y="637249"/>
                      <a:pt x="375657" y="629550"/>
                      <a:pt x="367936" y="625785"/>
                    </a:cubicBezTo>
                    <a:cubicBezTo>
                      <a:pt x="350351" y="588383"/>
                      <a:pt x="351868" y="596523"/>
                      <a:pt x="363504" y="576145"/>
                    </a:cubicBezTo>
                    <a:cubicBezTo>
                      <a:pt x="369350" y="575858"/>
                      <a:pt x="385203" y="548191"/>
                      <a:pt x="385541" y="547929"/>
                    </a:cubicBezTo>
                    <a:cubicBezTo>
                      <a:pt x="392048" y="542933"/>
                      <a:pt x="395799" y="535891"/>
                      <a:pt x="400436" y="529382"/>
                    </a:cubicBezTo>
                    <a:cubicBezTo>
                      <a:pt x="407219" y="519862"/>
                      <a:pt x="417800" y="513907"/>
                      <a:pt x="426566" y="499832"/>
                    </a:cubicBezTo>
                    <a:cubicBezTo>
                      <a:pt x="438971" y="479921"/>
                      <a:pt x="445939" y="480711"/>
                      <a:pt x="448004" y="476479"/>
                    </a:cubicBezTo>
                    <a:cubicBezTo>
                      <a:pt x="459747" y="452413"/>
                      <a:pt x="471695" y="481675"/>
                      <a:pt x="422401" y="428762"/>
                    </a:cubicBezTo>
                    <a:cubicBezTo>
                      <a:pt x="422083" y="428423"/>
                      <a:pt x="397044" y="404470"/>
                      <a:pt x="387047" y="395801"/>
                    </a:cubicBezTo>
                    <a:cubicBezTo>
                      <a:pt x="381345" y="390857"/>
                      <a:pt x="382159" y="383450"/>
                      <a:pt x="367465" y="375208"/>
                    </a:cubicBezTo>
                    <a:cubicBezTo>
                      <a:pt x="363453" y="364103"/>
                      <a:pt x="368064" y="370360"/>
                      <a:pt x="362085" y="360030"/>
                    </a:cubicBezTo>
                    <a:cubicBezTo>
                      <a:pt x="356838" y="350967"/>
                      <a:pt x="359159" y="337333"/>
                      <a:pt x="369586" y="330686"/>
                    </a:cubicBezTo>
                    <a:cubicBezTo>
                      <a:pt x="371907" y="326649"/>
                      <a:pt x="387401" y="303383"/>
                      <a:pt x="395952" y="295874"/>
                    </a:cubicBezTo>
                    <a:cubicBezTo>
                      <a:pt x="405226" y="287729"/>
                      <a:pt x="418747" y="268597"/>
                      <a:pt x="419086" y="268525"/>
                    </a:cubicBezTo>
                    <a:cubicBezTo>
                      <a:pt x="429015" y="266468"/>
                      <a:pt x="430137" y="254548"/>
                      <a:pt x="438714" y="250983"/>
                    </a:cubicBezTo>
                    <a:cubicBezTo>
                      <a:pt x="441543" y="249803"/>
                      <a:pt x="443310" y="247895"/>
                      <a:pt x="443531" y="244551"/>
                    </a:cubicBezTo>
                    <a:cubicBezTo>
                      <a:pt x="443956" y="238134"/>
                      <a:pt x="448726" y="245269"/>
                      <a:pt x="450770" y="235277"/>
                    </a:cubicBezTo>
                    <a:cubicBezTo>
                      <a:pt x="438079" y="223772"/>
                      <a:pt x="438776" y="223993"/>
                      <a:pt x="429738" y="213899"/>
                    </a:cubicBezTo>
                    <a:cubicBezTo>
                      <a:pt x="421325" y="204507"/>
                      <a:pt x="350229" y="184616"/>
                      <a:pt x="383717" y="139643"/>
                    </a:cubicBezTo>
                    <a:cubicBezTo>
                      <a:pt x="389589" y="131759"/>
                      <a:pt x="386929" y="124568"/>
                      <a:pt x="394256" y="123024"/>
                    </a:cubicBezTo>
                    <a:cubicBezTo>
                      <a:pt x="394600" y="122958"/>
                      <a:pt x="408172" y="98189"/>
                      <a:pt x="410037" y="97250"/>
                    </a:cubicBezTo>
                    <a:cubicBezTo>
                      <a:pt x="422103" y="91198"/>
                      <a:pt x="427863" y="78169"/>
                      <a:pt x="433171" y="73845"/>
                    </a:cubicBezTo>
                    <a:cubicBezTo>
                      <a:pt x="387129" y="36387"/>
                      <a:pt x="366092" y="19681"/>
                      <a:pt x="354158" y="0"/>
                    </a:cubicBezTo>
                    <a:cubicBezTo>
                      <a:pt x="256199" y="2718"/>
                      <a:pt x="158542" y="5370"/>
                      <a:pt x="64087" y="7899"/>
                    </a:cubicBezTo>
                    <a:cubicBezTo>
                      <a:pt x="67151" y="11556"/>
                      <a:pt x="73197" y="18240"/>
                      <a:pt x="87323" y="32955"/>
                    </a:cubicBezTo>
                    <a:cubicBezTo>
                      <a:pt x="94260" y="40182"/>
                      <a:pt x="116041" y="59166"/>
                      <a:pt x="114022" y="66536"/>
                    </a:cubicBezTo>
                    <a:cubicBezTo>
                      <a:pt x="116236" y="76030"/>
                      <a:pt x="109119" y="76082"/>
                      <a:pt x="112803" y="81190"/>
                    </a:cubicBezTo>
                    <a:cubicBezTo>
                      <a:pt x="101146" y="88238"/>
                      <a:pt x="91212" y="96737"/>
                      <a:pt x="82348" y="106667"/>
                    </a:cubicBezTo>
                    <a:cubicBezTo>
                      <a:pt x="51483" y="141269"/>
                      <a:pt x="28728" y="148127"/>
                      <a:pt x="11298" y="166176"/>
                    </a:cubicBezTo>
                    <a:cubicBezTo>
                      <a:pt x="7183" y="170439"/>
                      <a:pt x="4709" y="176184"/>
                      <a:pt x="0" y="180256"/>
                    </a:cubicBezTo>
                    <a:cubicBezTo>
                      <a:pt x="6507" y="194510"/>
                      <a:pt x="12681" y="195177"/>
                      <a:pt x="14690" y="197588"/>
                    </a:cubicBezTo>
                    <a:cubicBezTo>
                      <a:pt x="32617" y="219059"/>
                      <a:pt x="60587" y="274680"/>
                      <a:pt x="91253" y="283251"/>
                    </a:cubicBezTo>
                    <a:cubicBezTo>
                      <a:pt x="97386" y="298013"/>
                      <a:pt x="96899" y="285831"/>
                      <a:pt x="90971" y="316458"/>
                    </a:cubicBezTo>
                    <a:cubicBezTo>
                      <a:pt x="90699" y="317858"/>
                      <a:pt x="90873" y="320489"/>
                      <a:pt x="90499" y="320551"/>
                    </a:cubicBezTo>
                    <a:cubicBezTo>
                      <a:pt x="83224" y="321802"/>
                      <a:pt x="84182" y="331009"/>
                      <a:pt x="78064" y="333271"/>
                    </a:cubicBezTo>
                    <a:cubicBezTo>
                      <a:pt x="66562" y="337523"/>
                      <a:pt x="29958" y="376192"/>
                      <a:pt x="29850" y="376546"/>
                    </a:cubicBezTo>
                    <a:cubicBezTo>
                      <a:pt x="25449" y="391734"/>
                      <a:pt x="-7081" y="404839"/>
                      <a:pt x="10924" y="411548"/>
                    </a:cubicBezTo>
                    <a:cubicBezTo>
                      <a:pt x="11544" y="411784"/>
                      <a:pt x="12251" y="412338"/>
                      <a:pt x="12507" y="412923"/>
                    </a:cubicBezTo>
                    <a:cubicBezTo>
                      <a:pt x="20162" y="430136"/>
                      <a:pt x="37654" y="438600"/>
                      <a:pt x="48311" y="453372"/>
                    </a:cubicBezTo>
                    <a:cubicBezTo>
                      <a:pt x="72064" y="486312"/>
                      <a:pt x="117911" y="512671"/>
                      <a:pt x="95900" y="530110"/>
                    </a:cubicBezTo>
                    <a:cubicBezTo>
                      <a:pt x="94332" y="535788"/>
                      <a:pt x="87205" y="544969"/>
                      <a:pt x="84546" y="549047"/>
                    </a:cubicBezTo>
                    <a:cubicBezTo>
                      <a:pt x="48060" y="581925"/>
                      <a:pt x="44755" y="602417"/>
                      <a:pt x="24486" y="614496"/>
                    </a:cubicBezTo>
                    <a:cubicBezTo>
                      <a:pt x="22380" y="615748"/>
                      <a:pt x="20710" y="618015"/>
                      <a:pt x="19342" y="620287"/>
                    </a:cubicBezTo>
                    <a:cubicBezTo>
                      <a:pt x="30665" y="635136"/>
                      <a:pt x="42311" y="647026"/>
                      <a:pt x="54572" y="658218"/>
                    </a:cubicBezTo>
                    <a:cubicBezTo>
                      <a:pt x="76276" y="678027"/>
                      <a:pt x="68370" y="680222"/>
                      <a:pt x="79304" y="688044"/>
                    </a:cubicBezTo>
                    <a:cubicBezTo>
                      <a:pt x="107531" y="708248"/>
                      <a:pt x="88291" y="702539"/>
                      <a:pt x="104630" y="709428"/>
                    </a:cubicBezTo>
                    <a:cubicBezTo>
                      <a:pt x="118803" y="715408"/>
                      <a:pt x="112137" y="721389"/>
                      <a:pt x="108642" y="733263"/>
                    </a:cubicBezTo>
                    <a:cubicBezTo>
                      <a:pt x="104226" y="748281"/>
                      <a:pt x="94311" y="752975"/>
                      <a:pt x="82430" y="763177"/>
                    </a:cubicBezTo>
                    <a:cubicBezTo>
                      <a:pt x="75415" y="769193"/>
                      <a:pt x="70445" y="773825"/>
                      <a:pt x="66521" y="777380"/>
                    </a:cubicBezTo>
                    <a:cubicBezTo>
                      <a:pt x="109949" y="777677"/>
                      <a:pt x="153736" y="778062"/>
                      <a:pt x="197707" y="778513"/>
                    </a:cubicBezTo>
                    <a:cubicBezTo>
                      <a:pt x="198471" y="777359"/>
                      <a:pt x="200822" y="775615"/>
                      <a:pt x="202805" y="772907"/>
                    </a:cubicBezTo>
                    <a:cubicBezTo>
                      <a:pt x="203046" y="772573"/>
                      <a:pt x="245542" y="724061"/>
                      <a:pt x="245875" y="723918"/>
                    </a:cubicBezTo>
                    <a:cubicBezTo>
                      <a:pt x="260493" y="717491"/>
                      <a:pt x="177223" y="656504"/>
                      <a:pt x="152875" y="618481"/>
                    </a:cubicBezTo>
                    <a:cubicBezTo>
                      <a:pt x="144713" y="612532"/>
                      <a:pt x="139794" y="610711"/>
                      <a:pt x="142991" y="604222"/>
                    </a:cubicBezTo>
                    <a:cubicBezTo>
                      <a:pt x="144969" y="600201"/>
                      <a:pt x="140235" y="588393"/>
                      <a:pt x="151563" y="579628"/>
                    </a:cubicBezTo>
                    <a:cubicBezTo>
                      <a:pt x="153720" y="577955"/>
                      <a:pt x="212289" y="505849"/>
                      <a:pt x="212433" y="505510"/>
                    </a:cubicBezTo>
                    <a:cubicBezTo>
                      <a:pt x="213386" y="503351"/>
                      <a:pt x="218417" y="503074"/>
                      <a:pt x="219032" y="502048"/>
                    </a:cubicBezTo>
                    <a:cubicBezTo>
                      <a:pt x="220651" y="499376"/>
                      <a:pt x="236545" y="478987"/>
                      <a:pt x="249210" y="466810"/>
                    </a:cubicBezTo>
                    <a:cubicBezTo>
                      <a:pt x="188597" y="413077"/>
                      <a:pt x="205782" y="415323"/>
                      <a:pt x="181865" y="403757"/>
                    </a:cubicBezTo>
                    <a:cubicBezTo>
                      <a:pt x="161601" y="393955"/>
                      <a:pt x="157881" y="368099"/>
                      <a:pt x="163450" y="360353"/>
                    </a:cubicBezTo>
                    <a:cubicBezTo>
                      <a:pt x="166914" y="355527"/>
                      <a:pt x="164716" y="347335"/>
                      <a:pt x="172463" y="345227"/>
                    </a:cubicBezTo>
                    <a:cubicBezTo>
                      <a:pt x="173093" y="343129"/>
                      <a:pt x="196109" y="309892"/>
                      <a:pt x="211249" y="297628"/>
                    </a:cubicBezTo>
                    <a:cubicBezTo>
                      <a:pt x="219570" y="290883"/>
                      <a:pt x="205915" y="292550"/>
                      <a:pt x="232994" y="272705"/>
                    </a:cubicBezTo>
                    <a:cubicBezTo>
                      <a:pt x="237487" y="269412"/>
                      <a:pt x="237334" y="271526"/>
                      <a:pt x="236196" y="269623"/>
                    </a:cubicBezTo>
                    <a:cubicBezTo>
                      <a:pt x="177597" y="171962"/>
                      <a:pt x="179559" y="186498"/>
                      <a:pt x="190442" y="152876"/>
                    </a:cubicBezTo>
                    <a:cubicBezTo>
                      <a:pt x="200899" y="152640"/>
                      <a:pt x="256209" y="95691"/>
                      <a:pt x="256404" y="95357"/>
                    </a:cubicBezTo>
                    <a:cubicBezTo>
                      <a:pt x="252407" y="93003"/>
                      <a:pt x="251475" y="93706"/>
                      <a:pt x="248708" y="90397"/>
                    </a:cubicBezTo>
                    <a:cubicBezTo>
                      <a:pt x="234864" y="73871"/>
                      <a:pt x="217280" y="69983"/>
                      <a:pt x="207873" y="55549"/>
                    </a:cubicBezTo>
                    <a:cubicBezTo>
                      <a:pt x="204619" y="50559"/>
                      <a:pt x="179687" y="25831"/>
                      <a:pt x="174461" y="24138"/>
                    </a:cubicBezTo>
                    <a:cubicBezTo>
                      <a:pt x="171735" y="23256"/>
                      <a:pt x="169486" y="19024"/>
                      <a:pt x="162784" y="11248"/>
                    </a:cubicBezTo>
                    <a:cubicBezTo>
                      <a:pt x="157061" y="4616"/>
                      <a:pt x="151661" y="6889"/>
                      <a:pt x="229643" y="4273"/>
                    </a:cubicBezTo>
                    <a:cubicBezTo>
                      <a:pt x="250896" y="25343"/>
                      <a:pt x="244343" y="23733"/>
                      <a:pt x="275018" y="46979"/>
                    </a:cubicBezTo>
                    <a:cubicBezTo>
                      <a:pt x="355204" y="107744"/>
                      <a:pt x="272518" y="128528"/>
                      <a:pt x="263121" y="143044"/>
                    </a:cubicBezTo>
                    <a:cubicBezTo>
                      <a:pt x="254488" y="156385"/>
                      <a:pt x="240823" y="166064"/>
                      <a:pt x="235095" y="181544"/>
                    </a:cubicBezTo>
                    <a:cubicBezTo>
                      <a:pt x="234987" y="181836"/>
                      <a:pt x="234674" y="182092"/>
                      <a:pt x="234469" y="182369"/>
                    </a:cubicBezTo>
                    <a:cubicBezTo>
                      <a:pt x="237805" y="185283"/>
                      <a:pt x="233972" y="200332"/>
                      <a:pt x="240167" y="208887"/>
                    </a:cubicBezTo>
                    <a:cubicBezTo>
                      <a:pt x="240977" y="210011"/>
                      <a:pt x="242324" y="210903"/>
                      <a:pt x="242724" y="212129"/>
                    </a:cubicBezTo>
                    <a:cubicBezTo>
                      <a:pt x="249564" y="233026"/>
                      <a:pt x="271888" y="240227"/>
                      <a:pt x="278251" y="277829"/>
                    </a:cubicBezTo>
                    <a:cubicBezTo>
                      <a:pt x="278636" y="280117"/>
                      <a:pt x="279317" y="284246"/>
                      <a:pt x="278620" y="284528"/>
                    </a:cubicBezTo>
                    <a:cubicBezTo>
                      <a:pt x="270617" y="287806"/>
                      <a:pt x="283964" y="286318"/>
                      <a:pt x="255825" y="309933"/>
                    </a:cubicBezTo>
                    <a:cubicBezTo>
                      <a:pt x="258248" y="321951"/>
                      <a:pt x="243538" y="322228"/>
                      <a:pt x="212427" y="365118"/>
                    </a:cubicBezTo>
                    <a:cubicBezTo>
                      <a:pt x="218176" y="369848"/>
                      <a:pt x="219990" y="368827"/>
                      <a:pt x="220784" y="370612"/>
                    </a:cubicBezTo>
                    <a:cubicBezTo>
                      <a:pt x="228213" y="387323"/>
                      <a:pt x="245204" y="395540"/>
                      <a:pt x="255548" y="409886"/>
                    </a:cubicBezTo>
                    <a:cubicBezTo>
                      <a:pt x="276028" y="438287"/>
                      <a:pt x="332070" y="476233"/>
                      <a:pt x="295769" y="487507"/>
                    </a:cubicBezTo>
                    <a:cubicBezTo>
                      <a:pt x="291199" y="501910"/>
                      <a:pt x="266026" y="519821"/>
                      <a:pt x="196329" y="601396"/>
                    </a:cubicBezTo>
                    <a:cubicBezTo>
                      <a:pt x="223136" y="626103"/>
                      <a:pt x="213206" y="620025"/>
                      <a:pt x="217869" y="622857"/>
                    </a:cubicBezTo>
                    <a:cubicBezTo>
                      <a:pt x="235043" y="633289"/>
                      <a:pt x="254703" y="661095"/>
                      <a:pt x="260231" y="663347"/>
                    </a:cubicBezTo>
                    <a:cubicBezTo>
                      <a:pt x="262352" y="664214"/>
                      <a:pt x="264884" y="666086"/>
                      <a:pt x="265586" y="668086"/>
                    </a:cubicBezTo>
                    <a:cubicBezTo>
                      <a:pt x="269925" y="680355"/>
                      <a:pt x="285804" y="679858"/>
                      <a:pt x="292977" y="698826"/>
                    </a:cubicBezTo>
                    <a:cubicBezTo>
                      <a:pt x="309490" y="702693"/>
                      <a:pt x="316049" y="722979"/>
                      <a:pt x="300570" y="733776"/>
                    </a:cubicBezTo>
                    <a:cubicBezTo>
                      <a:pt x="300262" y="733991"/>
                      <a:pt x="273010" y="763802"/>
                      <a:pt x="260575" y="779206"/>
                    </a:cubicBezTo>
                    <a:cubicBezTo>
                      <a:pt x="306298" y="779739"/>
                      <a:pt x="352119" y="780339"/>
                      <a:pt x="397853" y="780985"/>
                    </a:cubicBezTo>
                    <a:cubicBezTo>
                      <a:pt x="412471" y="766957"/>
                      <a:pt x="429502" y="751005"/>
                      <a:pt x="430783" y="74876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p21"/>
              <p:cNvSpPr/>
              <p:nvPr/>
            </p:nvSpPr>
            <p:spPr>
              <a:xfrm>
                <a:off x="15465952" y="563583"/>
                <a:ext cx="282657" cy="762561"/>
              </a:xfrm>
              <a:custGeom>
                <a:rect b="b" l="l" r="r" t="t"/>
                <a:pathLst>
                  <a:path extrusionOk="0" h="762561" w="282657">
                    <a:moveTo>
                      <a:pt x="255512" y="723318"/>
                    </a:moveTo>
                    <a:cubicBezTo>
                      <a:pt x="256706" y="721240"/>
                      <a:pt x="261707" y="721543"/>
                      <a:pt x="262445" y="720579"/>
                    </a:cubicBezTo>
                    <a:cubicBezTo>
                      <a:pt x="268286" y="712931"/>
                      <a:pt x="276402" y="707535"/>
                      <a:pt x="282581" y="700241"/>
                    </a:cubicBezTo>
                    <a:cubicBezTo>
                      <a:pt x="270591" y="684848"/>
                      <a:pt x="270345" y="691973"/>
                      <a:pt x="269526" y="689177"/>
                    </a:cubicBezTo>
                    <a:cubicBezTo>
                      <a:pt x="265616" y="675944"/>
                      <a:pt x="244512" y="666281"/>
                      <a:pt x="243282" y="661936"/>
                    </a:cubicBezTo>
                    <a:cubicBezTo>
                      <a:pt x="238999" y="646805"/>
                      <a:pt x="215497" y="628806"/>
                      <a:pt x="209860" y="621226"/>
                    </a:cubicBezTo>
                    <a:cubicBezTo>
                      <a:pt x="205254" y="615024"/>
                      <a:pt x="201996" y="607551"/>
                      <a:pt x="194500" y="603894"/>
                    </a:cubicBezTo>
                    <a:cubicBezTo>
                      <a:pt x="193383" y="601529"/>
                      <a:pt x="174138" y="570533"/>
                      <a:pt x="185093" y="564127"/>
                    </a:cubicBezTo>
                    <a:cubicBezTo>
                      <a:pt x="189289" y="561670"/>
                      <a:pt x="187260" y="555910"/>
                      <a:pt x="192660" y="555530"/>
                    </a:cubicBezTo>
                    <a:cubicBezTo>
                      <a:pt x="244327" y="485086"/>
                      <a:pt x="225139" y="511983"/>
                      <a:pt x="242565" y="493031"/>
                    </a:cubicBezTo>
                    <a:cubicBezTo>
                      <a:pt x="253852" y="480762"/>
                      <a:pt x="256015" y="470385"/>
                      <a:pt x="269351" y="461830"/>
                    </a:cubicBezTo>
                    <a:cubicBezTo>
                      <a:pt x="274014" y="458834"/>
                      <a:pt x="272205" y="454767"/>
                      <a:pt x="282658" y="446904"/>
                    </a:cubicBezTo>
                    <a:cubicBezTo>
                      <a:pt x="257285" y="421412"/>
                      <a:pt x="193962" y="366134"/>
                      <a:pt x="191784" y="350962"/>
                    </a:cubicBezTo>
                    <a:cubicBezTo>
                      <a:pt x="179052" y="329255"/>
                      <a:pt x="191313" y="323105"/>
                      <a:pt x="200597" y="310467"/>
                    </a:cubicBezTo>
                    <a:cubicBezTo>
                      <a:pt x="208544" y="299644"/>
                      <a:pt x="250671" y="245207"/>
                      <a:pt x="263224" y="239991"/>
                    </a:cubicBezTo>
                    <a:cubicBezTo>
                      <a:pt x="269649" y="237319"/>
                      <a:pt x="267164" y="230420"/>
                      <a:pt x="269971" y="230517"/>
                    </a:cubicBezTo>
                    <a:cubicBezTo>
                      <a:pt x="274352" y="230666"/>
                      <a:pt x="274414" y="227296"/>
                      <a:pt x="274936" y="224742"/>
                    </a:cubicBezTo>
                    <a:cubicBezTo>
                      <a:pt x="262619" y="213576"/>
                      <a:pt x="263280" y="213776"/>
                      <a:pt x="254513" y="203984"/>
                    </a:cubicBezTo>
                    <a:cubicBezTo>
                      <a:pt x="246515" y="195054"/>
                      <a:pt x="177515" y="175276"/>
                      <a:pt x="209830" y="131888"/>
                    </a:cubicBezTo>
                    <a:cubicBezTo>
                      <a:pt x="215527" y="124235"/>
                      <a:pt x="212950" y="117254"/>
                      <a:pt x="220062" y="115751"/>
                    </a:cubicBezTo>
                    <a:cubicBezTo>
                      <a:pt x="220656" y="115628"/>
                      <a:pt x="218171" y="118454"/>
                      <a:pt x="234014" y="92270"/>
                    </a:cubicBezTo>
                    <a:cubicBezTo>
                      <a:pt x="236714" y="87807"/>
                      <a:pt x="235587" y="95716"/>
                      <a:pt x="255635" y="70183"/>
                    </a:cubicBezTo>
                    <a:cubicBezTo>
                      <a:pt x="261102" y="63228"/>
                      <a:pt x="207775" y="34130"/>
                      <a:pt x="183889" y="0"/>
                    </a:cubicBezTo>
                    <a:cubicBezTo>
                      <a:pt x="140430" y="1134"/>
                      <a:pt x="98549" y="2216"/>
                      <a:pt x="58615" y="3247"/>
                    </a:cubicBezTo>
                    <a:cubicBezTo>
                      <a:pt x="63897" y="8243"/>
                      <a:pt x="71024" y="14413"/>
                      <a:pt x="81041" y="22004"/>
                    </a:cubicBezTo>
                    <a:cubicBezTo>
                      <a:pt x="164091" y="84940"/>
                      <a:pt x="77588" y="107349"/>
                      <a:pt x="68790" y="120947"/>
                    </a:cubicBezTo>
                    <a:cubicBezTo>
                      <a:pt x="59896" y="134688"/>
                      <a:pt x="45826" y="144654"/>
                      <a:pt x="39934" y="160611"/>
                    </a:cubicBezTo>
                    <a:cubicBezTo>
                      <a:pt x="39821" y="160914"/>
                      <a:pt x="39498" y="161175"/>
                      <a:pt x="39293" y="161463"/>
                    </a:cubicBezTo>
                    <a:cubicBezTo>
                      <a:pt x="42742" y="164474"/>
                      <a:pt x="38756" y="179933"/>
                      <a:pt x="45160" y="188776"/>
                    </a:cubicBezTo>
                    <a:cubicBezTo>
                      <a:pt x="45990" y="189935"/>
                      <a:pt x="47384" y="190853"/>
                      <a:pt x="47794" y="192115"/>
                    </a:cubicBezTo>
                    <a:cubicBezTo>
                      <a:pt x="51201" y="202527"/>
                      <a:pt x="59440" y="209811"/>
                      <a:pt x="64922" y="218869"/>
                    </a:cubicBezTo>
                    <a:cubicBezTo>
                      <a:pt x="72654" y="231651"/>
                      <a:pt x="79376" y="229220"/>
                      <a:pt x="79622" y="246844"/>
                    </a:cubicBezTo>
                    <a:cubicBezTo>
                      <a:pt x="82030" y="248080"/>
                      <a:pt x="82266" y="250065"/>
                      <a:pt x="82655" y="256133"/>
                    </a:cubicBezTo>
                    <a:cubicBezTo>
                      <a:pt x="82742" y="257379"/>
                      <a:pt x="84167" y="258502"/>
                      <a:pt x="84382" y="259780"/>
                    </a:cubicBezTo>
                    <a:cubicBezTo>
                      <a:pt x="84781" y="262139"/>
                      <a:pt x="85478" y="266391"/>
                      <a:pt x="84766" y="266684"/>
                    </a:cubicBezTo>
                    <a:cubicBezTo>
                      <a:pt x="76558" y="270043"/>
                      <a:pt x="90269" y="268525"/>
                      <a:pt x="61284" y="292848"/>
                    </a:cubicBezTo>
                    <a:cubicBezTo>
                      <a:pt x="63790" y="305235"/>
                      <a:pt x="48649" y="305481"/>
                      <a:pt x="16585" y="349690"/>
                    </a:cubicBezTo>
                    <a:cubicBezTo>
                      <a:pt x="22503" y="354557"/>
                      <a:pt x="24378" y="353506"/>
                      <a:pt x="25193" y="355347"/>
                    </a:cubicBezTo>
                    <a:cubicBezTo>
                      <a:pt x="32848" y="372561"/>
                      <a:pt x="50340" y="381024"/>
                      <a:pt x="60997" y="395796"/>
                    </a:cubicBezTo>
                    <a:cubicBezTo>
                      <a:pt x="82091" y="425048"/>
                      <a:pt x="139810" y="464133"/>
                      <a:pt x="102422" y="475745"/>
                    </a:cubicBezTo>
                    <a:cubicBezTo>
                      <a:pt x="97708" y="490600"/>
                      <a:pt x="72085" y="508680"/>
                      <a:pt x="0" y="593051"/>
                    </a:cubicBezTo>
                    <a:cubicBezTo>
                      <a:pt x="23349" y="614573"/>
                      <a:pt x="19711" y="613655"/>
                      <a:pt x="22186" y="615153"/>
                    </a:cubicBezTo>
                    <a:cubicBezTo>
                      <a:pt x="39872" y="625898"/>
                      <a:pt x="60121" y="654535"/>
                      <a:pt x="65819" y="656858"/>
                    </a:cubicBezTo>
                    <a:cubicBezTo>
                      <a:pt x="68001" y="657751"/>
                      <a:pt x="70609" y="659679"/>
                      <a:pt x="71337" y="661736"/>
                    </a:cubicBezTo>
                    <a:cubicBezTo>
                      <a:pt x="75820" y="674416"/>
                      <a:pt x="92124" y="673785"/>
                      <a:pt x="99548" y="693394"/>
                    </a:cubicBezTo>
                    <a:cubicBezTo>
                      <a:pt x="116564" y="697374"/>
                      <a:pt x="123311" y="718276"/>
                      <a:pt x="107372" y="729391"/>
                    </a:cubicBezTo>
                    <a:cubicBezTo>
                      <a:pt x="107238" y="729483"/>
                      <a:pt x="89306" y="749256"/>
                      <a:pt x="77439" y="762561"/>
                    </a:cubicBezTo>
                    <a:cubicBezTo>
                      <a:pt x="122574" y="762156"/>
                      <a:pt x="168851" y="761925"/>
                      <a:pt x="216035" y="761843"/>
                    </a:cubicBezTo>
                    <a:cubicBezTo>
                      <a:pt x="230678" y="747610"/>
                      <a:pt x="254083" y="725810"/>
                      <a:pt x="255512" y="72331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p21"/>
              <p:cNvSpPr/>
              <p:nvPr/>
            </p:nvSpPr>
            <p:spPr>
              <a:xfrm>
                <a:off x="16419180" y="538081"/>
                <a:ext cx="257570" cy="797686"/>
              </a:xfrm>
              <a:custGeom>
                <a:rect b="b" l="l" r="r" t="t"/>
                <a:pathLst>
                  <a:path extrusionOk="0" h="797686" w="257570">
                    <a:moveTo>
                      <a:pt x="252863" y="741157"/>
                    </a:moveTo>
                    <a:cubicBezTo>
                      <a:pt x="251885" y="739234"/>
                      <a:pt x="186763" y="675231"/>
                      <a:pt x="169301" y="660090"/>
                    </a:cubicBezTo>
                    <a:cubicBezTo>
                      <a:pt x="165776" y="657033"/>
                      <a:pt x="156185" y="639214"/>
                      <a:pt x="144559" y="631269"/>
                    </a:cubicBezTo>
                    <a:cubicBezTo>
                      <a:pt x="138513" y="627140"/>
                      <a:pt x="139897" y="624206"/>
                      <a:pt x="142341" y="619056"/>
                    </a:cubicBezTo>
                    <a:cubicBezTo>
                      <a:pt x="140040" y="609623"/>
                      <a:pt x="144021" y="597995"/>
                      <a:pt x="154971" y="593292"/>
                    </a:cubicBezTo>
                    <a:cubicBezTo>
                      <a:pt x="170536" y="566651"/>
                      <a:pt x="209686" y="526735"/>
                      <a:pt x="212740" y="519780"/>
                    </a:cubicBezTo>
                    <a:cubicBezTo>
                      <a:pt x="213719" y="517554"/>
                      <a:pt x="218899" y="517266"/>
                      <a:pt x="219539" y="516210"/>
                    </a:cubicBezTo>
                    <a:cubicBezTo>
                      <a:pt x="221199" y="513471"/>
                      <a:pt x="237574" y="492451"/>
                      <a:pt x="250624" y="479916"/>
                    </a:cubicBezTo>
                    <a:cubicBezTo>
                      <a:pt x="244466" y="474453"/>
                      <a:pt x="212909" y="446381"/>
                      <a:pt x="208457" y="439195"/>
                    </a:cubicBezTo>
                    <a:cubicBezTo>
                      <a:pt x="194541" y="416729"/>
                      <a:pt x="174405" y="413625"/>
                      <a:pt x="170721" y="408153"/>
                    </a:cubicBezTo>
                    <a:cubicBezTo>
                      <a:pt x="164004" y="398166"/>
                      <a:pt x="155242" y="380070"/>
                      <a:pt x="162292" y="370268"/>
                    </a:cubicBezTo>
                    <a:cubicBezTo>
                      <a:pt x="165864" y="365298"/>
                      <a:pt x="163599" y="356860"/>
                      <a:pt x="171571" y="354691"/>
                    </a:cubicBezTo>
                    <a:cubicBezTo>
                      <a:pt x="173611" y="347874"/>
                      <a:pt x="179759" y="344048"/>
                      <a:pt x="183397" y="338405"/>
                    </a:cubicBezTo>
                    <a:cubicBezTo>
                      <a:pt x="202759" y="308394"/>
                      <a:pt x="214154" y="305999"/>
                      <a:pt x="214713" y="301531"/>
                    </a:cubicBezTo>
                    <a:cubicBezTo>
                      <a:pt x="216081" y="290683"/>
                      <a:pt x="228121" y="282528"/>
                      <a:pt x="237897" y="277752"/>
                    </a:cubicBezTo>
                    <a:cubicBezTo>
                      <a:pt x="236037" y="275439"/>
                      <a:pt x="206889" y="224696"/>
                      <a:pt x="198696" y="216807"/>
                    </a:cubicBezTo>
                    <a:cubicBezTo>
                      <a:pt x="187224" y="205759"/>
                      <a:pt x="189525" y="196336"/>
                      <a:pt x="184032" y="181903"/>
                    </a:cubicBezTo>
                    <a:cubicBezTo>
                      <a:pt x="182515" y="177922"/>
                      <a:pt x="184324" y="174332"/>
                      <a:pt x="190073" y="156575"/>
                    </a:cubicBezTo>
                    <a:cubicBezTo>
                      <a:pt x="200146" y="156344"/>
                      <a:pt x="226502" y="127687"/>
                      <a:pt x="231646" y="122568"/>
                    </a:cubicBezTo>
                    <a:cubicBezTo>
                      <a:pt x="258064" y="96286"/>
                      <a:pt x="261522" y="98168"/>
                      <a:pt x="254247" y="95470"/>
                    </a:cubicBezTo>
                    <a:cubicBezTo>
                      <a:pt x="247473" y="92957"/>
                      <a:pt x="256511" y="92890"/>
                      <a:pt x="222577" y="70240"/>
                    </a:cubicBezTo>
                    <a:cubicBezTo>
                      <a:pt x="214400" y="64787"/>
                      <a:pt x="177007" y="21435"/>
                      <a:pt x="169763" y="20753"/>
                    </a:cubicBezTo>
                    <a:cubicBezTo>
                      <a:pt x="164665" y="14459"/>
                      <a:pt x="158654" y="8556"/>
                      <a:pt x="156518" y="0"/>
                    </a:cubicBezTo>
                    <a:cubicBezTo>
                      <a:pt x="117260" y="1164"/>
                      <a:pt x="77403" y="2329"/>
                      <a:pt x="37152" y="3488"/>
                    </a:cubicBezTo>
                    <a:cubicBezTo>
                      <a:pt x="113971" y="83037"/>
                      <a:pt x="104892" y="73733"/>
                      <a:pt x="111097" y="84417"/>
                    </a:cubicBezTo>
                    <a:cubicBezTo>
                      <a:pt x="110917" y="86140"/>
                      <a:pt x="110641" y="85935"/>
                      <a:pt x="110810" y="86730"/>
                    </a:cubicBezTo>
                    <a:cubicBezTo>
                      <a:pt x="112710" y="95537"/>
                      <a:pt x="105947" y="95680"/>
                      <a:pt x="109524" y="100630"/>
                    </a:cubicBezTo>
                    <a:cubicBezTo>
                      <a:pt x="93589" y="110258"/>
                      <a:pt x="86995" y="117957"/>
                      <a:pt x="62232" y="143080"/>
                    </a:cubicBezTo>
                    <a:cubicBezTo>
                      <a:pt x="44468" y="161099"/>
                      <a:pt x="21473" y="168321"/>
                      <a:pt x="4729" y="191417"/>
                    </a:cubicBezTo>
                    <a:cubicBezTo>
                      <a:pt x="3233" y="193484"/>
                      <a:pt x="1706" y="195341"/>
                      <a:pt x="0" y="196813"/>
                    </a:cubicBezTo>
                    <a:cubicBezTo>
                      <a:pt x="2931" y="203235"/>
                      <a:pt x="6738" y="209226"/>
                      <a:pt x="13578" y="212858"/>
                    </a:cubicBezTo>
                    <a:cubicBezTo>
                      <a:pt x="24020" y="218407"/>
                      <a:pt x="53061" y="286882"/>
                      <a:pt x="88593" y="296813"/>
                    </a:cubicBezTo>
                    <a:cubicBezTo>
                      <a:pt x="89316" y="298551"/>
                      <a:pt x="90627" y="302716"/>
                      <a:pt x="93051" y="305137"/>
                    </a:cubicBezTo>
                    <a:cubicBezTo>
                      <a:pt x="86897" y="336108"/>
                      <a:pt x="88189" y="332968"/>
                      <a:pt x="87861" y="333025"/>
                    </a:cubicBezTo>
                    <a:cubicBezTo>
                      <a:pt x="80795" y="334241"/>
                      <a:pt x="81728" y="343181"/>
                      <a:pt x="75784" y="345376"/>
                    </a:cubicBezTo>
                    <a:cubicBezTo>
                      <a:pt x="68078" y="348223"/>
                      <a:pt x="73689" y="348382"/>
                      <a:pt x="61100" y="355850"/>
                    </a:cubicBezTo>
                    <a:cubicBezTo>
                      <a:pt x="54034" y="360040"/>
                      <a:pt x="12076" y="406850"/>
                      <a:pt x="4063" y="417442"/>
                    </a:cubicBezTo>
                    <a:cubicBezTo>
                      <a:pt x="9627" y="421925"/>
                      <a:pt x="11359" y="420965"/>
                      <a:pt x="12138" y="422714"/>
                    </a:cubicBezTo>
                    <a:cubicBezTo>
                      <a:pt x="19342" y="438928"/>
                      <a:pt x="94998" y="507054"/>
                      <a:pt x="98462" y="523078"/>
                    </a:cubicBezTo>
                    <a:cubicBezTo>
                      <a:pt x="101643" y="537794"/>
                      <a:pt x="66997" y="566445"/>
                      <a:pt x="44064" y="598170"/>
                    </a:cubicBezTo>
                    <a:cubicBezTo>
                      <a:pt x="28344" y="619923"/>
                      <a:pt x="24286" y="614876"/>
                      <a:pt x="18768" y="624052"/>
                    </a:cubicBezTo>
                    <a:cubicBezTo>
                      <a:pt x="44868" y="658284"/>
                      <a:pt x="62109" y="664085"/>
                      <a:pt x="70794" y="683351"/>
                    </a:cubicBezTo>
                    <a:cubicBezTo>
                      <a:pt x="74524" y="691619"/>
                      <a:pt x="89423" y="693701"/>
                      <a:pt x="93917" y="705955"/>
                    </a:cubicBezTo>
                    <a:cubicBezTo>
                      <a:pt x="95720" y="710848"/>
                      <a:pt x="118680" y="711931"/>
                      <a:pt x="106890" y="727718"/>
                    </a:cubicBezTo>
                    <a:cubicBezTo>
                      <a:pt x="102555" y="751980"/>
                      <a:pt x="90607" y="750913"/>
                      <a:pt x="42988" y="794947"/>
                    </a:cubicBezTo>
                    <a:cubicBezTo>
                      <a:pt x="96371" y="795845"/>
                      <a:pt x="149171" y="796768"/>
                      <a:pt x="201063" y="797686"/>
                    </a:cubicBezTo>
                    <a:cubicBezTo>
                      <a:pt x="227829" y="768219"/>
                      <a:pt x="238066" y="753072"/>
                      <a:pt x="252863" y="74115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5" name="Google Shape;1845;p21"/>
              <p:cNvSpPr/>
              <p:nvPr/>
            </p:nvSpPr>
            <p:spPr>
              <a:xfrm>
                <a:off x="14930245" y="572011"/>
                <a:ext cx="229121" cy="777292"/>
              </a:xfrm>
              <a:custGeom>
                <a:rect b="b" l="l" r="r" t="t"/>
                <a:pathLst>
                  <a:path extrusionOk="0" h="777292" w="229121">
                    <a:moveTo>
                      <a:pt x="201119" y="725477"/>
                    </a:moveTo>
                    <a:cubicBezTo>
                      <a:pt x="202343" y="723338"/>
                      <a:pt x="207498" y="723651"/>
                      <a:pt x="208256" y="722656"/>
                    </a:cubicBezTo>
                    <a:cubicBezTo>
                      <a:pt x="214271" y="714777"/>
                      <a:pt x="222633" y="709222"/>
                      <a:pt x="228991" y="701713"/>
                    </a:cubicBezTo>
                    <a:cubicBezTo>
                      <a:pt x="216643" y="685859"/>
                      <a:pt x="216392" y="693199"/>
                      <a:pt x="215547" y="690321"/>
                    </a:cubicBezTo>
                    <a:cubicBezTo>
                      <a:pt x="211520" y="676693"/>
                      <a:pt x="189780" y="666737"/>
                      <a:pt x="188514" y="662259"/>
                    </a:cubicBezTo>
                    <a:cubicBezTo>
                      <a:pt x="184103" y="646677"/>
                      <a:pt x="159899" y="628135"/>
                      <a:pt x="154089" y="620328"/>
                    </a:cubicBezTo>
                    <a:cubicBezTo>
                      <a:pt x="149339" y="613942"/>
                      <a:pt x="145988" y="606243"/>
                      <a:pt x="138287" y="602489"/>
                    </a:cubicBezTo>
                    <a:cubicBezTo>
                      <a:pt x="119237" y="561978"/>
                      <a:pt x="121179" y="572944"/>
                      <a:pt x="141607" y="545703"/>
                    </a:cubicBezTo>
                    <a:cubicBezTo>
                      <a:pt x="160708" y="520236"/>
                      <a:pt x="153095" y="526781"/>
                      <a:pt x="155892" y="524637"/>
                    </a:cubicBezTo>
                    <a:cubicBezTo>
                      <a:pt x="162399" y="519641"/>
                      <a:pt x="166150" y="512599"/>
                      <a:pt x="170787" y="506090"/>
                    </a:cubicBezTo>
                    <a:cubicBezTo>
                      <a:pt x="177555" y="496596"/>
                      <a:pt x="188146" y="490610"/>
                      <a:pt x="196917" y="476540"/>
                    </a:cubicBezTo>
                    <a:cubicBezTo>
                      <a:pt x="209322" y="456629"/>
                      <a:pt x="216290" y="457419"/>
                      <a:pt x="218355" y="453187"/>
                    </a:cubicBezTo>
                    <a:cubicBezTo>
                      <a:pt x="227644" y="434142"/>
                      <a:pt x="234730" y="446786"/>
                      <a:pt x="222946" y="435230"/>
                    </a:cubicBezTo>
                    <a:cubicBezTo>
                      <a:pt x="206509" y="419114"/>
                      <a:pt x="174998" y="387779"/>
                      <a:pt x="157393" y="372504"/>
                    </a:cubicBezTo>
                    <a:cubicBezTo>
                      <a:pt x="151701" y="367565"/>
                      <a:pt x="152495" y="360143"/>
                      <a:pt x="137811" y="351911"/>
                    </a:cubicBezTo>
                    <a:cubicBezTo>
                      <a:pt x="133768" y="340708"/>
                      <a:pt x="138451" y="347125"/>
                      <a:pt x="132431" y="336733"/>
                    </a:cubicBezTo>
                    <a:cubicBezTo>
                      <a:pt x="127179" y="327670"/>
                      <a:pt x="129505" y="314026"/>
                      <a:pt x="139932" y="307389"/>
                    </a:cubicBezTo>
                    <a:cubicBezTo>
                      <a:pt x="142253" y="303352"/>
                      <a:pt x="157747" y="280091"/>
                      <a:pt x="166298" y="272577"/>
                    </a:cubicBezTo>
                    <a:cubicBezTo>
                      <a:pt x="175572" y="264432"/>
                      <a:pt x="189088" y="245300"/>
                      <a:pt x="189432" y="245228"/>
                    </a:cubicBezTo>
                    <a:cubicBezTo>
                      <a:pt x="199361" y="243171"/>
                      <a:pt x="200483" y="231251"/>
                      <a:pt x="209060" y="227686"/>
                    </a:cubicBezTo>
                    <a:cubicBezTo>
                      <a:pt x="211889" y="226506"/>
                      <a:pt x="213656" y="224598"/>
                      <a:pt x="213877" y="221254"/>
                    </a:cubicBezTo>
                    <a:cubicBezTo>
                      <a:pt x="214302" y="214837"/>
                      <a:pt x="219072" y="221972"/>
                      <a:pt x="221116" y="211980"/>
                    </a:cubicBezTo>
                    <a:cubicBezTo>
                      <a:pt x="208394" y="200450"/>
                      <a:pt x="209106" y="200681"/>
                      <a:pt x="200084" y="190602"/>
                    </a:cubicBezTo>
                    <a:cubicBezTo>
                      <a:pt x="192342" y="181949"/>
                      <a:pt x="120949" y="160811"/>
                      <a:pt x="154063" y="116346"/>
                    </a:cubicBezTo>
                    <a:cubicBezTo>
                      <a:pt x="159935" y="108462"/>
                      <a:pt x="157275" y="101271"/>
                      <a:pt x="164602" y="99727"/>
                    </a:cubicBezTo>
                    <a:cubicBezTo>
                      <a:pt x="164946" y="99661"/>
                      <a:pt x="178518" y="74892"/>
                      <a:pt x="180383" y="73953"/>
                    </a:cubicBezTo>
                    <a:cubicBezTo>
                      <a:pt x="192408" y="67921"/>
                      <a:pt x="198224" y="54857"/>
                      <a:pt x="203517" y="50548"/>
                    </a:cubicBezTo>
                    <a:cubicBezTo>
                      <a:pt x="203194" y="50282"/>
                      <a:pt x="162942" y="16398"/>
                      <a:pt x="150343" y="5791"/>
                    </a:cubicBezTo>
                    <a:cubicBezTo>
                      <a:pt x="122235" y="5263"/>
                      <a:pt x="86538" y="1508"/>
                      <a:pt x="51287" y="0"/>
                    </a:cubicBezTo>
                    <a:cubicBezTo>
                      <a:pt x="72530" y="21953"/>
                      <a:pt x="118725" y="48215"/>
                      <a:pt x="113437" y="70275"/>
                    </a:cubicBezTo>
                    <a:cubicBezTo>
                      <a:pt x="116137" y="92111"/>
                      <a:pt x="68928" y="116567"/>
                      <a:pt x="66868" y="119752"/>
                    </a:cubicBezTo>
                    <a:cubicBezTo>
                      <a:pt x="58230" y="133093"/>
                      <a:pt x="44570" y="142772"/>
                      <a:pt x="38837" y="158267"/>
                    </a:cubicBezTo>
                    <a:cubicBezTo>
                      <a:pt x="38729" y="158560"/>
                      <a:pt x="38416" y="158816"/>
                      <a:pt x="38212" y="159093"/>
                    </a:cubicBezTo>
                    <a:cubicBezTo>
                      <a:pt x="41542" y="161996"/>
                      <a:pt x="37715" y="177056"/>
                      <a:pt x="43909" y="185611"/>
                    </a:cubicBezTo>
                    <a:cubicBezTo>
                      <a:pt x="64127" y="213545"/>
                      <a:pt x="78058" y="231205"/>
                      <a:pt x="81998" y="254548"/>
                    </a:cubicBezTo>
                    <a:cubicBezTo>
                      <a:pt x="82383" y="256835"/>
                      <a:pt x="83064" y="260964"/>
                      <a:pt x="82367" y="261247"/>
                    </a:cubicBezTo>
                    <a:cubicBezTo>
                      <a:pt x="74364" y="264524"/>
                      <a:pt x="87711" y="263037"/>
                      <a:pt x="59572" y="286652"/>
                    </a:cubicBezTo>
                    <a:cubicBezTo>
                      <a:pt x="61991" y="298618"/>
                      <a:pt x="47096" y="299203"/>
                      <a:pt x="16175" y="341837"/>
                    </a:cubicBezTo>
                    <a:cubicBezTo>
                      <a:pt x="21923" y="346566"/>
                      <a:pt x="23732" y="345545"/>
                      <a:pt x="24531" y="347330"/>
                    </a:cubicBezTo>
                    <a:cubicBezTo>
                      <a:pt x="28097" y="355363"/>
                      <a:pt x="94459" y="424792"/>
                      <a:pt x="103748" y="435266"/>
                    </a:cubicBezTo>
                    <a:cubicBezTo>
                      <a:pt x="116609" y="449776"/>
                      <a:pt x="110788" y="460727"/>
                      <a:pt x="99516" y="464225"/>
                    </a:cubicBezTo>
                    <a:cubicBezTo>
                      <a:pt x="96949" y="472329"/>
                      <a:pt x="94915" y="470821"/>
                      <a:pt x="87173" y="482054"/>
                    </a:cubicBezTo>
                    <a:cubicBezTo>
                      <a:pt x="74026" y="501140"/>
                      <a:pt x="61447" y="504325"/>
                      <a:pt x="60971" y="507218"/>
                    </a:cubicBezTo>
                    <a:cubicBezTo>
                      <a:pt x="59977" y="513240"/>
                      <a:pt x="15842" y="556387"/>
                      <a:pt x="8868" y="569025"/>
                    </a:cubicBezTo>
                    <a:cubicBezTo>
                      <a:pt x="-1179" y="587229"/>
                      <a:pt x="-7779" y="565897"/>
                      <a:pt x="18157" y="595836"/>
                    </a:cubicBezTo>
                    <a:cubicBezTo>
                      <a:pt x="19274" y="597123"/>
                      <a:pt x="20222" y="598729"/>
                      <a:pt x="21616" y="599580"/>
                    </a:cubicBezTo>
                    <a:cubicBezTo>
                      <a:pt x="38791" y="610013"/>
                      <a:pt x="58450" y="637819"/>
                      <a:pt x="63978" y="640070"/>
                    </a:cubicBezTo>
                    <a:cubicBezTo>
                      <a:pt x="66100" y="640937"/>
                      <a:pt x="68626" y="642809"/>
                      <a:pt x="69333" y="644810"/>
                    </a:cubicBezTo>
                    <a:cubicBezTo>
                      <a:pt x="73683" y="657120"/>
                      <a:pt x="89515" y="656504"/>
                      <a:pt x="96724" y="675549"/>
                    </a:cubicBezTo>
                    <a:cubicBezTo>
                      <a:pt x="113243" y="679417"/>
                      <a:pt x="119796" y="699703"/>
                      <a:pt x="104317" y="710500"/>
                    </a:cubicBezTo>
                    <a:cubicBezTo>
                      <a:pt x="103021" y="711402"/>
                      <a:pt x="60336" y="760381"/>
                      <a:pt x="44570" y="777292"/>
                    </a:cubicBezTo>
                    <a:cubicBezTo>
                      <a:pt x="78315" y="773681"/>
                      <a:pt x="116194" y="770563"/>
                      <a:pt x="157675" y="767875"/>
                    </a:cubicBezTo>
                    <a:cubicBezTo>
                      <a:pt x="176248" y="749318"/>
                      <a:pt x="198772" y="729560"/>
                      <a:pt x="201119" y="72547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6" name="Google Shape;1846;p21"/>
              <p:cNvSpPr/>
              <p:nvPr/>
            </p:nvSpPr>
            <p:spPr>
              <a:xfrm>
                <a:off x="17162453" y="1039011"/>
                <a:ext cx="201912" cy="306691"/>
              </a:xfrm>
              <a:custGeom>
                <a:rect b="b" l="l" r="r" t="t"/>
                <a:pathLst>
                  <a:path extrusionOk="0" h="306691" w="201912">
                    <a:moveTo>
                      <a:pt x="97854" y="180200"/>
                    </a:moveTo>
                    <a:cubicBezTo>
                      <a:pt x="208458" y="116623"/>
                      <a:pt x="197822" y="125363"/>
                      <a:pt x="165932" y="78554"/>
                    </a:cubicBezTo>
                    <a:cubicBezTo>
                      <a:pt x="145509" y="50313"/>
                      <a:pt x="122037" y="24795"/>
                      <a:pt x="97746" y="0"/>
                    </a:cubicBezTo>
                    <a:cubicBezTo>
                      <a:pt x="92751" y="7576"/>
                      <a:pt x="80469" y="27185"/>
                      <a:pt x="63341" y="37623"/>
                    </a:cubicBezTo>
                    <a:cubicBezTo>
                      <a:pt x="58289" y="40700"/>
                      <a:pt x="62572" y="44419"/>
                      <a:pt x="52309" y="51574"/>
                    </a:cubicBezTo>
                    <a:cubicBezTo>
                      <a:pt x="50168" y="53072"/>
                      <a:pt x="2441" y="108360"/>
                      <a:pt x="2128" y="108693"/>
                    </a:cubicBezTo>
                    <a:cubicBezTo>
                      <a:pt x="-1556" y="112689"/>
                      <a:pt x="-1592" y="108965"/>
                      <a:pt x="11335" y="121255"/>
                    </a:cubicBezTo>
                    <a:cubicBezTo>
                      <a:pt x="15024" y="124758"/>
                      <a:pt x="19461" y="131421"/>
                      <a:pt x="21357" y="132570"/>
                    </a:cubicBezTo>
                    <a:cubicBezTo>
                      <a:pt x="38532" y="143003"/>
                      <a:pt x="58191" y="170808"/>
                      <a:pt x="63720" y="173060"/>
                    </a:cubicBezTo>
                    <a:cubicBezTo>
                      <a:pt x="65841" y="173927"/>
                      <a:pt x="68372" y="175799"/>
                      <a:pt x="69074" y="177799"/>
                    </a:cubicBezTo>
                    <a:cubicBezTo>
                      <a:pt x="73363" y="189925"/>
                      <a:pt x="89236" y="189443"/>
                      <a:pt x="96465" y="208539"/>
                    </a:cubicBezTo>
                    <a:cubicBezTo>
                      <a:pt x="112984" y="212406"/>
                      <a:pt x="119537" y="232692"/>
                      <a:pt x="104058" y="243484"/>
                    </a:cubicBezTo>
                    <a:cubicBezTo>
                      <a:pt x="102849" y="244325"/>
                      <a:pt x="57264" y="296346"/>
                      <a:pt x="48600" y="306096"/>
                    </a:cubicBezTo>
                    <a:cubicBezTo>
                      <a:pt x="84384" y="306420"/>
                      <a:pt x="118097" y="306630"/>
                      <a:pt x="149398" y="306691"/>
                    </a:cubicBezTo>
                    <a:cubicBezTo>
                      <a:pt x="253137" y="281461"/>
                      <a:pt x="185684" y="241227"/>
                      <a:pt x="97854" y="18020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7" name="Google Shape;1847;p21"/>
              <p:cNvSpPr/>
              <p:nvPr/>
            </p:nvSpPr>
            <p:spPr>
              <a:xfrm>
                <a:off x="15796855" y="556618"/>
                <a:ext cx="167579" cy="769480"/>
              </a:xfrm>
              <a:custGeom>
                <a:rect b="b" l="l" r="r" t="t"/>
                <a:pathLst>
                  <a:path extrusionOk="0" h="769480" w="167579">
                    <a:moveTo>
                      <a:pt x="161763" y="725364"/>
                    </a:moveTo>
                    <a:cubicBezTo>
                      <a:pt x="165257" y="713490"/>
                      <a:pt x="171923" y="707509"/>
                      <a:pt x="157751" y="701529"/>
                    </a:cubicBezTo>
                    <a:cubicBezTo>
                      <a:pt x="141417" y="694635"/>
                      <a:pt x="160651" y="700344"/>
                      <a:pt x="132425" y="680145"/>
                    </a:cubicBezTo>
                    <a:cubicBezTo>
                      <a:pt x="121496" y="672323"/>
                      <a:pt x="129397" y="670128"/>
                      <a:pt x="107693" y="650319"/>
                    </a:cubicBezTo>
                    <a:cubicBezTo>
                      <a:pt x="95432" y="639127"/>
                      <a:pt x="83786" y="627237"/>
                      <a:pt x="72462" y="612388"/>
                    </a:cubicBezTo>
                    <a:cubicBezTo>
                      <a:pt x="73831" y="610116"/>
                      <a:pt x="75501" y="607849"/>
                      <a:pt x="77607" y="606597"/>
                    </a:cubicBezTo>
                    <a:cubicBezTo>
                      <a:pt x="97876" y="594518"/>
                      <a:pt x="101181" y="574032"/>
                      <a:pt x="137666" y="541148"/>
                    </a:cubicBezTo>
                    <a:cubicBezTo>
                      <a:pt x="140331" y="537070"/>
                      <a:pt x="147453" y="527884"/>
                      <a:pt x="149020" y="522211"/>
                    </a:cubicBezTo>
                    <a:cubicBezTo>
                      <a:pt x="171032" y="504772"/>
                      <a:pt x="125185" y="478408"/>
                      <a:pt x="101432" y="445473"/>
                    </a:cubicBezTo>
                    <a:cubicBezTo>
                      <a:pt x="90774" y="430696"/>
                      <a:pt x="73282" y="422232"/>
                      <a:pt x="65627" y="405024"/>
                    </a:cubicBezTo>
                    <a:cubicBezTo>
                      <a:pt x="65366" y="404439"/>
                      <a:pt x="64664" y="403880"/>
                      <a:pt x="64044" y="403649"/>
                    </a:cubicBezTo>
                    <a:cubicBezTo>
                      <a:pt x="46040" y="396940"/>
                      <a:pt x="78570" y="383835"/>
                      <a:pt x="82971" y="368647"/>
                    </a:cubicBezTo>
                    <a:cubicBezTo>
                      <a:pt x="83079" y="368293"/>
                      <a:pt x="119682" y="329624"/>
                      <a:pt x="131185" y="325372"/>
                    </a:cubicBezTo>
                    <a:cubicBezTo>
                      <a:pt x="137308" y="323110"/>
                      <a:pt x="136344" y="313903"/>
                      <a:pt x="143620" y="312652"/>
                    </a:cubicBezTo>
                    <a:cubicBezTo>
                      <a:pt x="143994" y="312590"/>
                      <a:pt x="143820" y="309959"/>
                      <a:pt x="144091" y="308559"/>
                    </a:cubicBezTo>
                    <a:cubicBezTo>
                      <a:pt x="150020" y="277937"/>
                      <a:pt x="150501" y="290114"/>
                      <a:pt x="144373" y="275352"/>
                    </a:cubicBezTo>
                    <a:cubicBezTo>
                      <a:pt x="113708" y="266776"/>
                      <a:pt x="85738" y="211160"/>
                      <a:pt x="67810" y="189689"/>
                    </a:cubicBezTo>
                    <a:cubicBezTo>
                      <a:pt x="65802" y="187278"/>
                      <a:pt x="59628" y="186616"/>
                      <a:pt x="53121" y="172357"/>
                    </a:cubicBezTo>
                    <a:cubicBezTo>
                      <a:pt x="57829" y="168285"/>
                      <a:pt x="60299" y="162540"/>
                      <a:pt x="64418" y="158277"/>
                    </a:cubicBezTo>
                    <a:cubicBezTo>
                      <a:pt x="81849" y="140228"/>
                      <a:pt x="104603" y="133365"/>
                      <a:pt x="135468" y="98768"/>
                    </a:cubicBezTo>
                    <a:cubicBezTo>
                      <a:pt x="144332" y="88833"/>
                      <a:pt x="154262" y="80334"/>
                      <a:pt x="165923" y="73291"/>
                    </a:cubicBezTo>
                    <a:cubicBezTo>
                      <a:pt x="162239" y="68183"/>
                      <a:pt x="169356" y="68131"/>
                      <a:pt x="167143" y="58637"/>
                    </a:cubicBezTo>
                    <a:cubicBezTo>
                      <a:pt x="169162" y="51267"/>
                      <a:pt x="147381" y="32283"/>
                      <a:pt x="140443" y="25056"/>
                    </a:cubicBezTo>
                    <a:cubicBezTo>
                      <a:pt x="126317" y="10341"/>
                      <a:pt x="120271" y="3657"/>
                      <a:pt x="117207" y="0"/>
                    </a:cubicBezTo>
                    <a:cubicBezTo>
                      <a:pt x="96467" y="554"/>
                      <a:pt x="75875" y="1103"/>
                      <a:pt x="55472" y="1646"/>
                    </a:cubicBezTo>
                    <a:cubicBezTo>
                      <a:pt x="63066" y="9002"/>
                      <a:pt x="65679" y="16003"/>
                      <a:pt x="73011" y="22856"/>
                    </a:cubicBezTo>
                    <a:cubicBezTo>
                      <a:pt x="134633" y="80498"/>
                      <a:pt x="108974" y="39398"/>
                      <a:pt x="54222" y="113412"/>
                    </a:cubicBezTo>
                    <a:cubicBezTo>
                      <a:pt x="48924" y="120567"/>
                      <a:pt x="29649" y="128200"/>
                      <a:pt x="24387" y="135381"/>
                    </a:cubicBezTo>
                    <a:cubicBezTo>
                      <a:pt x="19207" y="142454"/>
                      <a:pt x="15431" y="147804"/>
                      <a:pt x="10779" y="149814"/>
                    </a:cubicBezTo>
                    <a:cubicBezTo>
                      <a:pt x="173" y="154400"/>
                      <a:pt x="1684" y="168295"/>
                      <a:pt x="1192" y="169459"/>
                    </a:cubicBezTo>
                    <a:cubicBezTo>
                      <a:pt x="-1785" y="176496"/>
                      <a:pt x="1254" y="182600"/>
                      <a:pt x="5460" y="187037"/>
                    </a:cubicBezTo>
                    <a:cubicBezTo>
                      <a:pt x="15318" y="197449"/>
                      <a:pt x="17357" y="207374"/>
                      <a:pt x="29736" y="215658"/>
                    </a:cubicBezTo>
                    <a:cubicBezTo>
                      <a:pt x="34681" y="218966"/>
                      <a:pt x="46942" y="245731"/>
                      <a:pt x="51138" y="250521"/>
                    </a:cubicBezTo>
                    <a:cubicBezTo>
                      <a:pt x="55559" y="255569"/>
                      <a:pt x="61831" y="259123"/>
                      <a:pt x="65776" y="264452"/>
                    </a:cubicBezTo>
                    <a:cubicBezTo>
                      <a:pt x="87347" y="293602"/>
                      <a:pt x="69855" y="269869"/>
                      <a:pt x="93388" y="291714"/>
                    </a:cubicBezTo>
                    <a:cubicBezTo>
                      <a:pt x="87050" y="298582"/>
                      <a:pt x="81460" y="306122"/>
                      <a:pt x="75506" y="313247"/>
                    </a:cubicBezTo>
                    <a:cubicBezTo>
                      <a:pt x="54709" y="338123"/>
                      <a:pt x="47367" y="337385"/>
                      <a:pt x="44897" y="344350"/>
                    </a:cubicBezTo>
                    <a:cubicBezTo>
                      <a:pt x="40506" y="356768"/>
                      <a:pt x="20616" y="375013"/>
                      <a:pt x="17265" y="390375"/>
                    </a:cubicBezTo>
                    <a:cubicBezTo>
                      <a:pt x="13479" y="395817"/>
                      <a:pt x="8181" y="396053"/>
                      <a:pt x="9339" y="410240"/>
                    </a:cubicBezTo>
                    <a:cubicBezTo>
                      <a:pt x="10246" y="421412"/>
                      <a:pt x="21113" y="437015"/>
                      <a:pt x="25540" y="439154"/>
                    </a:cubicBezTo>
                    <a:cubicBezTo>
                      <a:pt x="47864" y="449945"/>
                      <a:pt x="49452" y="462112"/>
                      <a:pt x="60304" y="472268"/>
                    </a:cubicBezTo>
                    <a:cubicBezTo>
                      <a:pt x="117392" y="525663"/>
                      <a:pt x="99720" y="502859"/>
                      <a:pt x="88981" y="518436"/>
                    </a:cubicBezTo>
                    <a:cubicBezTo>
                      <a:pt x="19335" y="619543"/>
                      <a:pt x="-3445" y="614624"/>
                      <a:pt x="39835" y="652221"/>
                    </a:cubicBezTo>
                    <a:cubicBezTo>
                      <a:pt x="89581" y="695604"/>
                      <a:pt x="100965" y="711002"/>
                      <a:pt x="107596" y="717055"/>
                    </a:cubicBezTo>
                    <a:cubicBezTo>
                      <a:pt x="110952" y="720112"/>
                      <a:pt x="107124" y="712787"/>
                      <a:pt x="55554" y="769106"/>
                    </a:cubicBezTo>
                    <a:cubicBezTo>
                      <a:pt x="76818" y="769209"/>
                      <a:pt x="98183" y="769332"/>
                      <a:pt x="119641" y="769481"/>
                    </a:cubicBezTo>
                    <a:cubicBezTo>
                      <a:pt x="123566" y="765926"/>
                      <a:pt x="128536" y="761294"/>
                      <a:pt x="135550" y="755278"/>
                    </a:cubicBezTo>
                    <a:cubicBezTo>
                      <a:pt x="147432" y="745076"/>
                      <a:pt x="157346" y="740382"/>
                      <a:pt x="161763" y="7253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8" name="Google Shape;1848;p21"/>
              <p:cNvSpPr/>
              <p:nvPr/>
            </p:nvSpPr>
            <p:spPr>
              <a:xfrm>
                <a:off x="15055330" y="576555"/>
                <a:ext cx="165673" cy="763325"/>
              </a:xfrm>
              <a:custGeom>
                <a:rect b="b" l="l" r="r" t="t"/>
                <a:pathLst>
                  <a:path extrusionOk="0" h="763325" w="165673">
                    <a:moveTo>
                      <a:pt x="122108" y="749112"/>
                    </a:moveTo>
                    <a:cubicBezTo>
                      <a:pt x="165844" y="728555"/>
                      <a:pt x="183341" y="677391"/>
                      <a:pt x="142962" y="663988"/>
                    </a:cubicBezTo>
                    <a:cubicBezTo>
                      <a:pt x="141363" y="663454"/>
                      <a:pt x="139980" y="662090"/>
                      <a:pt x="138668" y="660931"/>
                    </a:cubicBezTo>
                    <a:cubicBezTo>
                      <a:pt x="97453" y="624498"/>
                      <a:pt x="98565" y="617825"/>
                      <a:pt x="96311" y="615506"/>
                    </a:cubicBezTo>
                    <a:cubicBezTo>
                      <a:pt x="52211" y="569995"/>
                      <a:pt x="50859" y="571554"/>
                      <a:pt x="56920" y="564322"/>
                    </a:cubicBezTo>
                    <a:cubicBezTo>
                      <a:pt x="57207" y="563983"/>
                      <a:pt x="101393" y="506423"/>
                      <a:pt x="124045" y="489846"/>
                    </a:cubicBezTo>
                    <a:cubicBezTo>
                      <a:pt x="134605" y="482116"/>
                      <a:pt x="151462" y="456085"/>
                      <a:pt x="151682" y="455372"/>
                    </a:cubicBezTo>
                    <a:cubicBezTo>
                      <a:pt x="159117" y="449474"/>
                      <a:pt x="169246" y="447673"/>
                      <a:pt x="155510" y="419345"/>
                    </a:cubicBezTo>
                    <a:cubicBezTo>
                      <a:pt x="152195" y="412512"/>
                      <a:pt x="133888" y="404701"/>
                      <a:pt x="130491" y="395088"/>
                    </a:cubicBezTo>
                    <a:cubicBezTo>
                      <a:pt x="129763" y="393027"/>
                      <a:pt x="127160" y="391103"/>
                      <a:pt x="124978" y="390211"/>
                    </a:cubicBezTo>
                    <a:cubicBezTo>
                      <a:pt x="119280" y="387892"/>
                      <a:pt x="99031" y="359251"/>
                      <a:pt x="81344" y="348505"/>
                    </a:cubicBezTo>
                    <a:cubicBezTo>
                      <a:pt x="79905" y="347628"/>
                      <a:pt x="78931" y="345976"/>
                      <a:pt x="77778" y="344653"/>
                    </a:cubicBezTo>
                    <a:cubicBezTo>
                      <a:pt x="52201" y="315129"/>
                      <a:pt x="45730" y="340175"/>
                      <a:pt x="126182" y="249049"/>
                    </a:cubicBezTo>
                    <a:cubicBezTo>
                      <a:pt x="167489" y="202266"/>
                      <a:pt x="150007" y="204225"/>
                      <a:pt x="120474" y="164392"/>
                    </a:cubicBezTo>
                    <a:cubicBezTo>
                      <a:pt x="109535" y="149635"/>
                      <a:pt x="93575" y="161027"/>
                      <a:pt x="73751" y="120003"/>
                    </a:cubicBezTo>
                    <a:cubicBezTo>
                      <a:pt x="98314" y="85273"/>
                      <a:pt x="130675" y="67157"/>
                      <a:pt x="138924" y="46984"/>
                    </a:cubicBezTo>
                    <a:cubicBezTo>
                      <a:pt x="137859" y="38064"/>
                      <a:pt x="106681" y="19086"/>
                      <a:pt x="84680" y="0"/>
                    </a:cubicBezTo>
                    <a:cubicBezTo>
                      <a:pt x="58457" y="646"/>
                      <a:pt x="44152" y="995"/>
                      <a:pt x="44121" y="995"/>
                    </a:cubicBezTo>
                    <a:cubicBezTo>
                      <a:pt x="38357" y="1318"/>
                      <a:pt x="32024" y="1375"/>
                      <a:pt x="25266" y="1246"/>
                    </a:cubicBezTo>
                    <a:cubicBezTo>
                      <a:pt x="37860" y="11854"/>
                      <a:pt x="78116" y="45737"/>
                      <a:pt x="78439" y="46004"/>
                    </a:cubicBezTo>
                    <a:cubicBezTo>
                      <a:pt x="73147" y="50307"/>
                      <a:pt x="67326" y="63377"/>
                      <a:pt x="55306" y="69409"/>
                    </a:cubicBezTo>
                    <a:cubicBezTo>
                      <a:pt x="53441" y="70347"/>
                      <a:pt x="39868" y="95116"/>
                      <a:pt x="39525" y="95183"/>
                    </a:cubicBezTo>
                    <a:cubicBezTo>
                      <a:pt x="32203" y="96727"/>
                      <a:pt x="34857" y="103918"/>
                      <a:pt x="28986" y="111802"/>
                    </a:cubicBezTo>
                    <a:cubicBezTo>
                      <a:pt x="-4129" y="156267"/>
                      <a:pt x="67259" y="177404"/>
                      <a:pt x="75006" y="186057"/>
                    </a:cubicBezTo>
                    <a:cubicBezTo>
                      <a:pt x="84029" y="196141"/>
                      <a:pt x="83317" y="195905"/>
                      <a:pt x="96039" y="207436"/>
                    </a:cubicBezTo>
                    <a:cubicBezTo>
                      <a:pt x="94000" y="217428"/>
                      <a:pt x="89225" y="210293"/>
                      <a:pt x="88799" y="216710"/>
                    </a:cubicBezTo>
                    <a:cubicBezTo>
                      <a:pt x="88584" y="220049"/>
                      <a:pt x="86811" y="221962"/>
                      <a:pt x="83983" y="223142"/>
                    </a:cubicBezTo>
                    <a:cubicBezTo>
                      <a:pt x="75406" y="226706"/>
                      <a:pt x="74284" y="238627"/>
                      <a:pt x="64354" y="240684"/>
                    </a:cubicBezTo>
                    <a:cubicBezTo>
                      <a:pt x="64011" y="240750"/>
                      <a:pt x="50495" y="259887"/>
                      <a:pt x="41221" y="268033"/>
                    </a:cubicBezTo>
                    <a:cubicBezTo>
                      <a:pt x="32664" y="275547"/>
                      <a:pt x="17176" y="298808"/>
                      <a:pt x="14854" y="302845"/>
                    </a:cubicBezTo>
                    <a:cubicBezTo>
                      <a:pt x="4428" y="309482"/>
                      <a:pt x="2107" y="323126"/>
                      <a:pt x="7353" y="332189"/>
                    </a:cubicBezTo>
                    <a:cubicBezTo>
                      <a:pt x="13374" y="342586"/>
                      <a:pt x="8691" y="336164"/>
                      <a:pt x="12733" y="347366"/>
                    </a:cubicBezTo>
                    <a:cubicBezTo>
                      <a:pt x="27413" y="355599"/>
                      <a:pt x="26624" y="363026"/>
                      <a:pt x="32316" y="367960"/>
                    </a:cubicBezTo>
                    <a:cubicBezTo>
                      <a:pt x="49916" y="383235"/>
                      <a:pt x="81432" y="414569"/>
                      <a:pt x="97868" y="430685"/>
                    </a:cubicBezTo>
                    <a:cubicBezTo>
                      <a:pt x="109653" y="442236"/>
                      <a:pt x="102567" y="429598"/>
                      <a:pt x="93277" y="448643"/>
                    </a:cubicBezTo>
                    <a:cubicBezTo>
                      <a:pt x="91213" y="452874"/>
                      <a:pt x="84244" y="452089"/>
                      <a:pt x="71840" y="471996"/>
                    </a:cubicBezTo>
                    <a:cubicBezTo>
                      <a:pt x="63068" y="486065"/>
                      <a:pt x="52478" y="492056"/>
                      <a:pt x="45709" y="501545"/>
                    </a:cubicBezTo>
                    <a:cubicBezTo>
                      <a:pt x="41072" y="508054"/>
                      <a:pt x="37322" y="515097"/>
                      <a:pt x="30815" y="520093"/>
                    </a:cubicBezTo>
                    <a:cubicBezTo>
                      <a:pt x="28017" y="522237"/>
                      <a:pt x="35636" y="515692"/>
                      <a:pt x="16530" y="541158"/>
                    </a:cubicBezTo>
                    <a:cubicBezTo>
                      <a:pt x="-3898" y="568400"/>
                      <a:pt x="-5840" y="557439"/>
                      <a:pt x="13210" y="597944"/>
                    </a:cubicBezTo>
                    <a:cubicBezTo>
                      <a:pt x="20911" y="601699"/>
                      <a:pt x="24256" y="609398"/>
                      <a:pt x="29011" y="615783"/>
                    </a:cubicBezTo>
                    <a:cubicBezTo>
                      <a:pt x="34816" y="623595"/>
                      <a:pt x="59026" y="642132"/>
                      <a:pt x="63437" y="657715"/>
                    </a:cubicBezTo>
                    <a:cubicBezTo>
                      <a:pt x="64703" y="662193"/>
                      <a:pt x="86442" y="672143"/>
                      <a:pt x="90470" y="685777"/>
                    </a:cubicBezTo>
                    <a:cubicBezTo>
                      <a:pt x="91315" y="688654"/>
                      <a:pt x="91566" y="681320"/>
                      <a:pt x="103914" y="697169"/>
                    </a:cubicBezTo>
                    <a:cubicBezTo>
                      <a:pt x="97556" y="704683"/>
                      <a:pt x="89194" y="710233"/>
                      <a:pt x="83179" y="718111"/>
                    </a:cubicBezTo>
                    <a:cubicBezTo>
                      <a:pt x="82420" y="719106"/>
                      <a:pt x="77266" y="718794"/>
                      <a:pt x="76041" y="720932"/>
                    </a:cubicBezTo>
                    <a:cubicBezTo>
                      <a:pt x="73695" y="725015"/>
                      <a:pt x="51166" y="744773"/>
                      <a:pt x="32603" y="763325"/>
                    </a:cubicBezTo>
                    <a:cubicBezTo>
                      <a:pt x="58483" y="761648"/>
                      <a:pt x="85756" y="760145"/>
                      <a:pt x="114290" y="758796"/>
                    </a:cubicBezTo>
                    <a:cubicBezTo>
                      <a:pt x="119383" y="754390"/>
                      <a:pt x="117666" y="751205"/>
                      <a:pt x="122108" y="7491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9" name="Google Shape;1849;p21"/>
              <p:cNvSpPr/>
              <p:nvPr/>
            </p:nvSpPr>
            <p:spPr>
              <a:xfrm>
                <a:off x="16946269" y="523565"/>
                <a:ext cx="167599" cy="819510"/>
              </a:xfrm>
              <a:custGeom>
                <a:rect b="b" l="l" r="r" t="t"/>
                <a:pathLst>
                  <a:path extrusionOk="0" h="819510" w="167599">
                    <a:moveTo>
                      <a:pt x="163218" y="752200"/>
                    </a:moveTo>
                    <a:cubicBezTo>
                      <a:pt x="175361" y="735935"/>
                      <a:pt x="151716" y="734822"/>
                      <a:pt x="149866" y="729786"/>
                    </a:cubicBezTo>
                    <a:cubicBezTo>
                      <a:pt x="145229" y="717168"/>
                      <a:pt x="129889" y="715018"/>
                      <a:pt x="126046" y="706504"/>
                    </a:cubicBezTo>
                    <a:cubicBezTo>
                      <a:pt x="117110" y="686685"/>
                      <a:pt x="99311" y="680637"/>
                      <a:pt x="72457" y="645425"/>
                    </a:cubicBezTo>
                    <a:cubicBezTo>
                      <a:pt x="78140" y="635977"/>
                      <a:pt x="82315" y="641173"/>
                      <a:pt x="98506" y="618769"/>
                    </a:cubicBezTo>
                    <a:cubicBezTo>
                      <a:pt x="130960" y="573878"/>
                      <a:pt x="135745" y="582295"/>
                      <a:pt x="147924" y="558193"/>
                    </a:cubicBezTo>
                    <a:cubicBezTo>
                      <a:pt x="155758" y="542661"/>
                      <a:pt x="165088" y="546431"/>
                      <a:pt x="127726" y="507521"/>
                    </a:cubicBezTo>
                    <a:cubicBezTo>
                      <a:pt x="118709" y="498129"/>
                      <a:pt x="108974" y="488984"/>
                      <a:pt x="101422" y="478515"/>
                    </a:cubicBezTo>
                    <a:cubicBezTo>
                      <a:pt x="90769" y="463738"/>
                      <a:pt x="73272" y="455275"/>
                      <a:pt x="65617" y="438066"/>
                    </a:cubicBezTo>
                    <a:cubicBezTo>
                      <a:pt x="64818" y="436266"/>
                      <a:pt x="63035" y="437256"/>
                      <a:pt x="57302" y="432634"/>
                    </a:cubicBezTo>
                    <a:cubicBezTo>
                      <a:pt x="63768" y="424094"/>
                      <a:pt x="114892" y="364426"/>
                      <a:pt x="131175" y="358404"/>
                    </a:cubicBezTo>
                    <a:cubicBezTo>
                      <a:pt x="137292" y="356142"/>
                      <a:pt x="136334" y="346935"/>
                      <a:pt x="143610" y="345684"/>
                    </a:cubicBezTo>
                    <a:cubicBezTo>
                      <a:pt x="143948" y="345627"/>
                      <a:pt x="142775" y="348012"/>
                      <a:pt x="148042" y="321551"/>
                    </a:cubicBezTo>
                    <a:cubicBezTo>
                      <a:pt x="150440" y="318407"/>
                      <a:pt x="147944" y="317011"/>
                      <a:pt x="144368" y="308384"/>
                    </a:cubicBezTo>
                    <a:cubicBezTo>
                      <a:pt x="111449" y="299177"/>
                      <a:pt x="73216" y="225157"/>
                      <a:pt x="67108" y="221911"/>
                    </a:cubicBezTo>
                    <a:cubicBezTo>
                      <a:pt x="60063" y="218171"/>
                      <a:pt x="56138" y="212001"/>
                      <a:pt x="53121" y="205389"/>
                    </a:cubicBezTo>
                    <a:cubicBezTo>
                      <a:pt x="54878" y="203871"/>
                      <a:pt x="56446" y="201958"/>
                      <a:pt x="57988" y="199829"/>
                    </a:cubicBezTo>
                    <a:cubicBezTo>
                      <a:pt x="75234" y="176045"/>
                      <a:pt x="98916" y="168608"/>
                      <a:pt x="117213" y="150045"/>
                    </a:cubicBezTo>
                    <a:cubicBezTo>
                      <a:pt x="142718" y="124168"/>
                      <a:pt x="149507" y="116238"/>
                      <a:pt x="165918" y="106324"/>
                    </a:cubicBezTo>
                    <a:cubicBezTo>
                      <a:pt x="162239" y="101220"/>
                      <a:pt x="169203" y="101071"/>
                      <a:pt x="167245" y="92003"/>
                    </a:cubicBezTo>
                    <a:cubicBezTo>
                      <a:pt x="164166" y="77436"/>
                      <a:pt x="108323" y="25949"/>
                      <a:pt x="86440" y="0"/>
                    </a:cubicBezTo>
                    <a:cubicBezTo>
                      <a:pt x="66381" y="703"/>
                      <a:pt x="45635" y="1416"/>
                      <a:pt x="24279" y="2139"/>
                    </a:cubicBezTo>
                    <a:cubicBezTo>
                      <a:pt x="27984" y="12418"/>
                      <a:pt x="35060" y="21250"/>
                      <a:pt x="38247" y="22789"/>
                    </a:cubicBezTo>
                    <a:cubicBezTo>
                      <a:pt x="60642" y="33622"/>
                      <a:pt x="62123" y="45722"/>
                      <a:pt x="73011" y="55903"/>
                    </a:cubicBezTo>
                    <a:cubicBezTo>
                      <a:pt x="134280" y="113212"/>
                      <a:pt x="108892" y="72563"/>
                      <a:pt x="54222" y="146460"/>
                    </a:cubicBezTo>
                    <a:cubicBezTo>
                      <a:pt x="48924" y="153615"/>
                      <a:pt x="29649" y="161247"/>
                      <a:pt x="24387" y="168428"/>
                    </a:cubicBezTo>
                    <a:cubicBezTo>
                      <a:pt x="19207" y="175501"/>
                      <a:pt x="15431" y="180856"/>
                      <a:pt x="10779" y="182862"/>
                    </a:cubicBezTo>
                    <a:cubicBezTo>
                      <a:pt x="178" y="187447"/>
                      <a:pt x="1684" y="201342"/>
                      <a:pt x="1192" y="202507"/>
                    </a:cubicBezTo>
                    <a:cubicBezTo>
                      <a:pt x="-1785" y="209544"/>
                      <a:pt x="1254" y="215648"/>
                      <a:pt x="5460" y="220085"/>
                    </a:cubicBezTo>
                    <a:cubicBezTo>
                      <a:pt x="15318" y="230497"/>
                      <a:pt x="17357" y="240422"/>
                      <a:pt x="29736" y="248706"/>
                    </a:cubicBezTo>
                    <a:cubicBezTo>
                      <a:pt x="34681" y="252014"/>
                      <a:pt x="46942" y="278778"/>
                      <a:pt x="51138" y="283569"/>
                    </a:cubicBezTo>
                    <a:cubicBezTo>
                      <a:pt x="55560" y="288616"/>
                      <a:pt x="61831" y="292171"/>
                      <a:pt x="65776" y="297500"/>
                    </a:cubicBezTo>
                    <a:cubicBezTo>
                      <a:pt x="88341" y="327993"/>
                      <a:pt x="66709" y="300003"/>
                      <a:pt x="93393" y="324762"/>
                    </a:cubicBezTo>
                    <a:cubicBezTo>
                      <a:pt x="87055" y="331630"/>
                      <a:pt x="81465" y="339170"/>
                      <a:pt x="75511" y="346294"/>
                    </a:cubicBezTo>
                    <a:cubicBezTo>
                      <a:pt x="54704" y="371186"/>
                      <a:pt x="47372" y="370427"/>
                      <a:pt x="44902" y="377398"/>
                    </a:cubicBezTo>
                    <a:cubicBezTo>
                      <a:pt x="40516" y="389800"/>
                      <a:pt x="20621" y="408071"/>
                      <a:pt x="17270" y="423422"/>
                    </a:cubicBezTo>
                    <a:cubicBezTo>
                      <a:pt x="13474" y="428875"/>
                      <a:pt x="8186" y="429100"/>
                      <a:pt x="9344" y="443288"/>
                    </a:cubicBezTo>
                    <a:cubicBezTo>
                      <a:pt x="10251" y="454459"/>
                      <a:pt x="21118" y="470062"/>
                      <a:pt x="25545" y="472201"/>
                    </a:cubicBezTo>
                    <a:cubicBezTo>
                      <a:pt x="52926" y="485445"/>
                      <a:pt x="35301" y="487122"/>
                      <a:pt x="100612" y="542102"/>
                    </a:cubicBezTo>
                    <a:cubicBezTo>
                      <a:pt x="90221" y="551673"/>
                      <a:pt x="91020" y="548544"/>
                      <a:pt x="88986" y="551478"/>
                    </a:cubicBezTo>
                    <a:cubicBezTo>
                      <a:pt x="41628" y="620246"/>
                      <a:pt x="32769" y="618589"/>
                      <a:pt x="19417" y="651498"/>
                    </a:cubicBezTo>
                    <a:cubicBezTo>
                      <a:pt x="12618" y="668260"/>
                      <a:pt x="32421" y="678801"/>
                      <a:pt x="39840" y="685264"/>
                    </a:cubicBezTo>
                    <a:cubicBezTo>
                      <a:pt x="89586" y="728642"/>
                      <a:pt x="100955" y="744034"/>
                      <a:pt x="107601" y="750097"/>
                    </a:cubicBezTo>
                    <a:cubicBezTo>
                      <a:pt x="109215" y="751569"/>
                      <a:pt x="110480" y="748876"/>
                      <a:pt x="93808" y="763223"/>
                    </a:cubicBezTo>
                    <a:cubicBezTo>
                      <a:pt x="65002" y="787992"/>
                      <a:pt x="50139" y="808032"/>
                      <a:pt x="43309" y="818634"/>
                    </a:cubicBezTo>
                    <a:cubicBezTo>
                      <a:pt x="62681" y="818942"/>
                      <a:pt x="81721" y="819234"/>
                      <a:pt x="100417" y="819511"/>
                    </a:cubicBezTo>
                    <a:cubicBezTo>
                      <a:pt x="109768" y="811099"/>
                      <a:pt x="124068" y="797471"/>
                      <a:pt x="151367" y="775595"/>
                    </a:cubicBezTo>
                    <a:cubicBezTo>
                      <a:pt x="158535" y="767906"/>
                      <a:pt x="161558" y="761489"/>
                      <a:pt x="163218" y="752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0" name="Google Shape;1850;p21"/>
              <p:cNvSpPr/>
              <p:nvPr/>
            </p:nvSpPr>
            <p:spPr>
              <a:xfrm>
                <a:off x="15409973" y="566825"/>
                <a:ext cx="172741" cy="760027"/>
              </a:xfrm>
              <a:custGeom>
                <a:rect b="b" l="l" r="r" t="t"/>
                <a:pathLst>
                  <a:path extrusionOk="0" h="760027" w="172741">
                    <a:moveTo>
                      <a:pt x="155505" y="690147"/>
                    </a:moveTo>
                    <a:cubicBezTo>
                      <a:pt x="148081" y="670533"/>
                      <a:pt x="131777" y="671169"/>
                      <a:pt x="127294" y="658489"/>
                    </a:cubicBezTo>
                    <a:cubicBezTo>
                      <a:pt x="126566" y="656427"/>
                      <a:pt x="123964" y="654504"/>
                      <a:pt x="121776" y="653611"/>
                    </a:cubicBezTo>
                    <a:cubicBezTo>
                      <a:pt x="116078" y="651293"/>
                      <a:pt x="95829" y="622651"/>
                      <a:pt x="78142" y="611906"/>
                    </a:cubicBezTo>
                    <a:cubicBezTo>
                      <a:pt x="75673" y="610408"/>
                      <a:pt x="79306" y="611326"/>
                      <a:pt x="55957" y="589804"/>
                    </a:cubicBezTo>
                    <a:cubicBezTo>
                      <a:pt x="128042" y="505433"/>
                      <a:pt x="153665" y="487358"/>
                      <a:pt x="158379" y="472499"/>
                    </a:cubicBezTo>
                    <a:cubicBezTo>
                      <a:pt x="195762" y="460886"/>
                      <a:pt x="138043" y="421807"/>
                      <a:pt x="116954" y="392549"/>
                    </a:cubicBezTo>
                    <a:cubicBezTo>
                      <a:pt x="106297" y="377772"/>
                      <a:pt x="88805" y="369309"/>
                      <a:pt x="81150" y="352100"/>
                    </a:cubicBezTo>
                    <a:cubicBezTo>
                      <a:pt x="80335" y="350259"/>
                      <a:pt x="78460" y="351311"/>
                      <a:pt x="72542" y="346443"/>
                    </a:cubicBezTo>
                    <a:cubicBezTo>
                      <a:pt x="104606" y="302234"/>
                      <a:pt x="119742" y="301988"/>
                      <a:pt x="117241" y="289601"/>
                    </a:cubicBezTo>
                    <a:cubicBezTo>
                      <a:pt x="146231" y="265278"/>
                      <a:pt x="132515" y="266796"/>
                      <a:pt x="140723" y="263437"/>
                    </a:cubicBezTo>
                    <a:cubicBezTo>
                      <a:pt x="141440" y="263144"/>
                      <a:pt x="140738" y="258892"/>
                      <a:pt x="140339" y="256533"/>
                    </a:cubicBezTo>
                    <a:cubicBezTo>
                      <a:pt x="140124" y="255256"/>
                      <a:pt x="138694" y="254132"/>
                      <a:pt x="138612" y="252886"/>
                    </a:cubicBezTo>
                    <a:cubicBezTo>
                      <a:pt x="138218" y="246818"/>
                      <a:pt x="137987" y="244833"/>
                      <a:pt x="135579" y="243597"/>
                    </a:cubicBezTo>
                    <a:cubicBezTo>
                      <a:pt x="135328" y="225978"/>
                      <a:pt x="128611" y="228404"/>
                      <a:pt x="120879" y="215622"/>
                    </a:cubicBezTo>
                    <a:cubicBezTo>
                      <a:pt x="115397" y="206564"/>
                      <a:pt x="107153" y="199280"/>
                      <a:pt x="103751" y="188868"/>
                    </a:cubicBezTo>
                    <a:cubicBezTo>
                      <a:pt x="103336" y="187606"/>
                      <a:pt x="101947" y="186688"/>
                      <a:pt x="101117" y="185529"/>
                    </a:cubicBezTo>
                    <a:cubicBezTo>
                      <a:pt x="94718" y="176691"/>
                      <a:pt x="98699" y="161227"/>
                      <a:pt x="95250" y="158216"/>
                    </a:cubicBezTo>
                    <a:cubicBezTo>
                      <a:pt x="95455" y="157929"/>
                      <a:pt x="95783" y="157667"/>
                      <a:pt x="95891" y="157364"/>
                    </a:cubicBezTo>
                    <a:cubicBezTo>
                      <a:pt x="101783" y="141402"/>
                      <a:pt x="115853" y="131441"/>
                      <a:pt x="124747" y="117700"/>
                    </a:cubicBezTo>
                    <a:cubicBezTo>
                      <a:pt x="133545" y="104103"/>
                      <a:pt x="220048" y="81693"/>
                      <a:pt x="136998" y="18758"/>
                    </a:cubicBezTo>
                    <a:cubicBezTo>
                      <a:pt x="126981" y="11166"/>
                      <a:pt x="119859" y="4996"/>
                      <a:pt x="114572" y="0"/>
                    </a:cubicBezTo>
                    <a:cubicBezTo>
                      <a:pt x="89430" y="646"/>
                      <a:pt x="65067" y="1272"/>
                      <a:pt x="41575" y="1872"/>
                    </a:cubicBezTo>
                    <a:cubicBezTo>
                      <a:pt x="51561" y="10330"/>
                      <a:pt x="62423" y="19286"/>
                      <a:pt x="67834" y="27590"/>
                    </a:cubicBezTo>
                    <a:cubicBezTo>
                      <a:pt x="77533" y="42470"/>
                      <a:pt x="95630" y="46460"/>
                      <a:pt x="109889" y="63479"/>
                    </a:cubicBezTo>
                    <a:cubicBezTo>
                      <a:pt x="112743" y="66890"/>
                      <a:pt x="113701" y="66162"/>
                      <a:pt x="117815" y="68588"/>
                    </a:cubicBezTo>
                    <a:cubicBezTo>
                      <a:pt x="117615" y="68926"/>
                      <a:pt x="60538" y="127584"/>
                      <a:pt x="49875" y="127830"/>
                    </a:cubicBezTo>
                    <a:cubicBezTo>
                      <a:pt x="44126" y="145588"/>
                      <a:pt x="42318" y="149178"/>
                      <a:pt x="43834" y="153159"/>
                    </a:cubicBezTo>
                    <a:cubicBezTo>
                      <a:pt x="69975" y="221787"/>
                      <a:pt x="29201" y="135078"/>
                      <a:pt x="97008" y="248070"/>
                    </a:cubicBezTo>
                    <a:cubicBezTo>
                      <a:pt x="98181" y="250034"/>
                      <a:pt x="98345" y="247849"/>
                      <a:pt x="93708" y="251245"/>
                    </a:cubicBezTo>
                    <a:cubicBezTo>
                      <a:pt x="65810" y="271685"/>
                      <a:pt x="79879" y="269971"/>
                      <a:pt x="71313" y="276916"/>
                    </a:cubicBezTo>
                    <a:cubicBezTo>
                      <a:pt x="55721" y="289550"/>
                      <a:pt x="32019" y="323782"/>
                      <a:pt x="31368" y="325941"/>
                    </a:cubicBezTo>
                    <a:cubicBezTo>
                      <a:pt x="23391" y="328111"/>
                      <a:pt x="25656" y="336549"/>
                      <a:pt x="22089" y="341519"/>
                    </a:cubicBezTo>
                    <a:cubicBezTo>
                      <a:pt x="16192" y="349715"/>
                      <a:pt x="20998" y="376521"/>
                      <a:pt x="41057" y="386225"/>
                    </a:cubicBezTo>
                    <a:cubicBezTo>
                      <a:pt x="63432" y="397048"/>
                      <a:pt x="64944" y="409168"/>
                      <a:pt x="75821" y="419339"/>
                    </a:cubicBezTo>
                    <a:cubicBezTo>
                      <a:pt x="124727" y="465082"/>
                      <a:pt x="109325" y="445042"/>
                      <a:pt x="99411" y="461989"/>
                    </a:cubicBezTo>
                    <a:cubicBezTo>
                      <a:pt x="93908" y="471401"/>
                      <a:pt x="84993" y="478136"/>
                      <a:pt x="79336" y="487461"/>
                    </a:cubicBezTo>
                    <a:cubicBezTo>
                      <a:pt x="78701" y="488517"/>
                      <a:pt x="73521" y="488804"/>
                      <a:pt x="72537" y="491031"/>
                    </a:cubicBezTo>
                    <a:cubicBezTo>
                      <a:pt x="72389" y="491374"/>
                      <a:pt x="12011" y="565686"/>
                      <a:pt x="9844" y="567369"/>
                    </a:cubicBezTo>
                    <a:cubicBezTo>
                      <a:pt x="-1828" y="576396"/>
                      <a:pt x="3055" y="588558"/>
                      <a:pt x="1016" y="592697"/>
                    </a:cubicBezTo>
                    <a:cubicBezTo>
                      <a:pt x="-2279" y="599380"/>
                      <a:pt x="2789" y="601257"/>
                      <a:pt x="11191" y="607382"/>
                    </a:cubicBezTo>
                    <a:cubicBezTo>
                      <a:pt x="37399" y="648313"/>
                      <a:pt x="122519" y="709146"/>
                      <a:pt x="106979" y="715978"/>
                    </a:cubicBezTo>
                    <a:cubicBezTo>
                      <a:pt x="106712" y="716096"/>
                      <a:pt x="80069" y="746466"/>
                      <a:pt x="68208" y="760027"/>
                    </a:cubicBezTo>
                    <a:cubicBezTo>
                      <a:pt x="89640" y="759745"/>
                      <a:pt x="111375" y="759509"/>
                      <a:pt x="133391" y="759309"/>
                    </a:cubicBezTo>
                    <a:cubicBezTo>
                      <a:pt x="145252" y="745999"/>
                      <a:pt x="163185" y="726231"/>
                      <a:pt x="163324" y="726139"/>
                    </a:cubicBezTo>
                    <a:cubicBezTo>
                      <a:pt x="179274" y="715029"/>
                      <a:pt x="172521" y="694132"/>
                      <a:pt x="155505" y="6901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1" name="Google Shape;1851;p21"/>
              <p:cNvSpPr/>
              <p:nvPr/>
            </p:nvSpPr>
            <p:spPr>
              <a:xfrm>
                <a:off x="16204139" y="547124"/>
                <a:ext cx="167244" cy="783662"/>
              </a:xfrm>
              <a:custGeom>
                <a:rect b="b" l="l" r="r" t="t"/>
                <a:pathLst>
                  <a:path extrusionOk="0" h="783662" w="167244">
                    <a:moveTo>
                      <a:pt x="149340" y="758037"/>
                    </a:moveTo>
                    <a:cubicBezTo>
                      <a:pt x="155944" y="750369"/>
                      <a:pt x="174605" y="739393"/>
                      <a:pt x="164106" y="712326"/>
                    </a:cubicBezTo>
                    <a:cubicBezTo>
                      <a:pt x="166202" y="706391"/>
                      <a:pt x="149985" y="695563"/>
                      <a:pt x="143550" y="693424"/>
                    </a:cubicBezTo>
                    <a:cubicBezTo>
                      <a:pt x="137929" y="691563"/>
                      <a:pt x="105860" y="657392"/>
                      <a:pt x="101515" y="652637"/>
                    </a:cubicBezTo>
                    <a:cubicBezTo>
                      <a:pt x="99538" y="650472"/>
                      <a:pt x="98923" y="647031"/>
                      <a:pt x="96894" y="644933"/>
                    </a:cubicBezTo>
                    <a:cubicBezTo>
                      <a:pt x="39217" y="585413"/>
                      <a:pt x="55295" y="602925"/>
                      <a:pt x="61894" y="589137"/>
                    </a:cubicBezTo>
                    <a:cubicBezTo>
                      <a:pt x="67530" y="577366"/>
                      <a:pt x="110543" y="529577"/>
                      <a:pt x="124623" y="519272"/>
                    </a:cubicBezTo>
                    <a:cubicBezTo>
                      <a:pt x="140522" y="507629"/>
                      <a:pt x="141946" y="492497"/>
                      <a:pt x="162349" y="477218"/>
                    </a:cubicBezTo>
                    <a:cubicBezTo>
                      <a:pt x="166683" y="440436"/>
                      <a:pt x="136438" y="439708"/>
                      <a:pt x="131069" y="424520"/>
                    </a:cubicBezTo>
                    <a:cubicBezTo>
                      <a:pt x="130341" y="422458"/>
                      <a:pt x="127738" y="420535"/>
                      <a:pt x="125550" y="419642"/>
                    </a:cubicBezTo>
                    <a:cubicBezTo>
                      <a:pt x="119853" y="417324"/>
                      <a:pt x="99604" y="388682"/>
                      <a:pt x="81917" y="377936"/>
                    </a:cubicBezTo>
                    <a:cubicBezTo>
                      <a:pt x="79648" y="376557"/>
                      <a:pt x="81625" y="375659"/>
                      <a:pt x="60326" y="356378"/>
                    </a:cubicBezTo>
                    <a:cubicBezTo>
                      <a:pt x="66992" y="343006"/>
                      <a:pt x="65952" y="344678"/>
                      <a:pt x="103145" y="304465"/>
                    </a:cubicBezTo>
                    <a:cubicBezTo>
                      <a:pt x="171966" y="230061"/>
                      <a:pt x="156831" y="242084"/>
                      <a:pt x="121052" y="193823"/>
                    </a:cubicBezTo>
                    <a:cubicBezTo>
                      <a:pt x="115928" y="186909"/>
                      <a:pt x="95459" y="180154"/>
                      <a:pt x="89946" y="173552"/>
                    </a:cubicBezTo>
                    <a:cubicBezTo>
                      <a:pt x="62760" y="140982"/>
                      <a:pt x="80882" y="150553"/>
                      <a:pt x="82788" y="135770"/>
                    </a:cubicBezTo>
                    <a:cubicBezTo>
                      <a:pt x="163901" y="60663"/>
                      <a:pt x="142628" y="80498"/>
                      <a:pt x="107310" y="47902"/>
                    </a:cubicBezTo>
                    <a:cubicBezTo>
                      <a:pt x="79924" y="22656"/>
                      <a:pt x="64958" y="8268"/>
                      <a:pt x="56903" y="0"/>
                    </a:cubicBezTo>
                    <a:cubicBezTo>
                      <a:pt x="37941" y="528"/>
                      <a:pt x="18963" y="1057"/>
                      <a:pt x="0" y="1585"/>
                    </a:cubicBezTo>
                    <a:cubicBezTo>
                      <a:pt x="11928" y="21266"/>
                      <a:pt x="32966" y="37972"/>
                      <a:pt x="79012" y="75430"/>
                    </a:cubicBezTo>
                    <a:cubicBezTo>
                      <a:pt x="73704" y="79754"/>
                      <a:pt x="67945" y="92782"/>
                      <a:pt x="55879" y="98835"/>
                    </a:cubicBezTo>
                    <a:cubicBezTo>
                      <a:pt x="54014" y="99774"/>
                      <a:pt x="40441" y="124543"/>
                      <a:pt x="40098" y="124609"/>
                    </a:cubicBezTo>
                    <a:cubicBezTo>
                      <a:pt x="32771" y="126153"/>
                      <a:pt x="35430" y="133344"/>
                      <a:pt x="29559" y="141228"/>
                    </a:cubicBezTo>
                    <a:cubicBezTo>
                      <a:pt x="-3935" y="186201"/>
                      <a:pt x="67166" y="206092"/>
                      <a:pt x="75579" y="215484"/>
                    </a:cubicBezTo>
                    <a:cubicBezTo>
                      <a:pt x="84618" y="225583"/>
                      <a:pt x="83921" y="225357"/>
                      <a:pt x="96612" y="236862"/>
                    </a:cubicBezTo>
                    <a:cubicBezTo>
                      <a:pt x="94568" y="246854"/>
                      <a:pt x="89797" y="239719"/>
                      <a:pt x="89372" y="246136"/>
                    </a:cubicBezTo>
                    <a:cubicBezTo>
                      <a:pt x="89157" y="249475"/>
                      <a:pt x="87384" y="251388"/>
                      <a:pt x="84556" y="252568"/>
                    </a:cubicBezTo>
                    <a:cubicBezTo>
                      <a:pt x="75979" y="256133"/>
                      <a:pt x="74857" y="268053"/>
                      <a:pt x="64927" y="270110"/>
                    </a:cubicBezTo>
                    <a:cubicBezTo>
                      <a:pt x="64589" y="270177"/>
                      <a:pt x="51068" y="289314"/>
                      <a:pt x="41794" y="297459"/>
                    </a:cubicBezTo>
                    <a:cubicBezTo>
                      <a:pt x="33237" y="304973"/>
                      <a:pt x="17748" y="328234"/>
                      <a:pt x="15427" y="332271"/>
                    </a:cubicBezTo>
                    <a:cubicBezTo>
                      <a:pt x="5001" y="338918"/>
                      <a:pt x="2685" y="352552"/>
                      <a:pt x="7926" y="361615"/>
                    </a:cubicBezTo>
                    <a:cubicBezTo>
                      <a:pt x="13906" y="371945"/>
                      <a:pt x="9294" y="365688"/>
                      <a:pt x="13306" y="376793"/>
                    </a:cubicBezTo>
                    <a:cubicBezTo>
                      <a:pt x="27996" y="385035"/>
                      <a:pt x="27186" y="392442"/>
                      <a:pt x="32889" y="397386"/>
                    </a:cubicBezTo>
                    <a:cubicBezTo>
                      <a:pt x="42885" y="406055"/>
                      <a:pt x="67924" y="430008"/>
                      <a:pt x="68242" y="430347"/>
                    </a:cubicBezTo>
                    <a:cubicBezTo>
                      <a:pt x="117537" y="483265"/>
                      <a:pt x="105589" y="453998"/>
                      <a:pt x="93845" y="478064"/>
                    </a:cubicBezTo>
                    <a:cubicBezTo>
                      <a:pt x="91780" y="482295"/>
                      <a:pt x="84812" y="481511"/>
                      <a:pt x="72408" y="501417"/>
                    </a:cubicBezTo>
                    <a:cubicBezTo>
                      <a:pt x="63641" y="515492"/>
                      <a:pt x="53061" y="521447"/>
                      <a:pt x="46277" y="530967"/>
                    </a:cubicBezTo>
                    <a:cubicBezTo>
                      <a:pt x="41640" y="537476"/>
                      <a:pt x="37890" y="544518"/>
                      <a:pt x="31382" y="549514"/>
                    </a:cubicBezTo>
                    <a:cubicBezTo>
                      <a:pt x="31044" y="549775"/>
                      <a:pt x="15192" y="577443"/>
                      <a:pt x="9346" y="577730"/>
                    </a:cubicBezTo>
                    <a:cubicBezTo>
                      <a:pt x="-2290" y="598108"/>
                      <a:pt x="-3807" y="589968"/>
                      <a:pt x="13778" y="627370"/>
                    </a:cubicBezTo>
                    <a:cubicBezTo>
                      <a:pt x="21499" y="631135"/>
                      <a:pt x="24850" y="638834"/>
                      <a:pt x="29599" y="645220"/>
                    </a:cubicBezTo>
                    <a:cubicBezTo>
                      <a:pt x="35405" y="653032"/>
                      <a:pt x="59614" y="671569"/>
                      <a:pt x="64025" y="687151"/>
                    </a:cubicBezTo>
                    <a:cubicBezTo>
                      <a:pt x="65286" y="691598"/>
                      <a:pt x="87072" y="701713"/>
                      <a:pt x="91058" y="715208"/>
                    </a:cubicBezTo>
                    <a:cubicBezTo>
                      <a:pt x="91908" y="718086"/>
                      <a:pt x="92154" y="710751"/>
                      <a:pt x="104502" y="726600"/>
                    </a:cubicBezTo>
                    <a:cubicBezTo>
                      <a:pt x="98139" y="734104"/>
                      <a:pt x="89777" y="739654"/>
                      <a:pt x="83762" y="747533"/>
                    </a:cubicBezTo>
                    <a:cubicBezTo>
                      <a:pt x="83004" y="748528"/>
                      <a:pt x="77849" y="748215"/>
                      <a:pt x="76624" y="750354"/>
                    </a:cubicBezTo>
                    <a:cubicBezTo>
                      <a:pt x="75344" y="752585"/>
                      <a:pt x="58313" y="768542"/>
                      <a:pt x="43684" y="782560"/>
                    </a:cubicBezTo>
                    <a:cubicBezTo>
                      <a:pt x="68714" y="782914"/>
                      <a:pt x="93712" y="783283"/>
                      <a:pt x="118644" y="783663"/>
                    </a:cubicBezTo>
                    <a:cubicBezTo>
                      <a:pt x="119064" y="782842"/>
                      <a:pt x="119438" y="781939"/>
                      <a:pt x="119725" y="780893"/>
                    </a:cubicBezTo>
                    <a:cubicBezTo>
                      <a:pt x="120540" y="778000"/>
                      <a:pt x="133707" y="776200"/>
                      <a:pt x="149340" y="7580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2" name="Google Shape;1852;p21"/>
              <p:cNvSpPr/>
              <p:nvPr/>
            </p:nvSpPr>
            <p:spPr>
              <a:xfrm>
                <a:off x="16559438" y="536045"/>
                <a:ext cx="172648" cy="800845"/>
              </a:xfrm>
              <a:custGeom>
                <a:rect b="b" l="l" r="r" t="t"/>
                <a:pathLst>
                  <a:path extrusionOk="0" h="800845" w="172648">
                    <a:moveTo>
                      <a:pt x="129226" y="794291"/>
                    </a:moveTo>
                    <a:cubicBezTo>
                      <a:pt x="140073" y="784109"/>
                      <a:pt x="160998" y="758504"/>
                      <a:pt x="163268" y="756924"/>
                    </a:cubicBezTo>
                    <a:cubicBezTo>
                      <a:pt x="179213" y="745809"/>
                      <a:pt x="172460" y="724908"/>
                      <a:pt x="155444" y="720927"/>
                    </a:cubicBezTo>
                    <a:cubicBezTo>
                      <a:pt x="148020" y="701313"/>
                      <a:pt x="131716" y="701944"/>
                      <a:pt x="127233" y="689270"/>
                    </a:cubicBezTo>
                    <a:cubicBezTo>
                      <a:pt x="126506" y="687208"/>
                      <a:pt x="123903" y="685284"/>
                      <a:pt x="121715" y="684392"/>
                    </a:cubicBezTo>
                    <a:cubicBezTo>
                      <a:pt x="116017" y="682073"/>
                      <a:pt x="95769" y="653432"/>
                      <a:pt x="78082" y="642686"/>
                    </a:cubicBezTo>
                    <a:cubicBezTo>
                      <a:pt x="76642" y="641809"/>
                      <a:pt x="75668" y="640158"/>
                      <a:pt x="74516" y="638829"/>
                    </a:cubicBezTo>
                    <a:cubicBezTo>
                      <a:pt x="47801" y="607992"/>
                      <a:pt x="54600" y="629961"/>
                      <a:pt x="64950" y="611213"/>
                    </a:cubicBezTo>
                    <a:cubicBezTo>
                      <a:pt x="72148" y="598170"/>
                      <a:pt x="117585" y="553766"/>
                      <a:pt x="118615" y="547555"/>
                    </a:cubicBezTo>
                    <a:cubicBezTo>
                      <a:pt x="119107" y="544569"/>
                      <a:pt x="132065" y="541292"/>
                      <a:pt x="145607" y="521637"/>
                    </a:cubicBezTo>
                    <a:cubicBezTo>
                      <a:pt x="153579" y="510070"/>
                      <a:pt x="155675" y="511619"/>
                      <a:pt x="158318" y="503274"/>
                    </a:cubicBezTo>
                    <a:cubicBezTo>
                      <a:pt x="169929" y="499668"/>
                      <a:pt x="175928" y="488394"/>
                      <a:pt x="162679" y="473448"/>
                    </a:cubicBezTo>
                    <a:cubicBezTo>
                      <a:pt x="153113" y="462661"/>
                      <a:pt x="84763" y="391149"/>
                      <a:pt x="81089" y="382876"/>
                    </a:cubicBezTo>
                    <a:cubicBezTo>
                      <a:pt x="80269" y="381034"/>
                      <a:pt x="78399" y="382086"/>
                      <a:pt x="72482" y="377218"/>
                    </a:cubicBezTo>
                    <a:cubicBezTo>
                      <a:pt x="104330" y="333307"/>
                      <a:pt x="119670" y="332702"/>
                      <a:pt x="117180" y="320376"/>
                    </a:cubicBezTo>
                    <a:cubicBezTo>
                      <a:pt x="146165" y="296053"/>
                      <a:pt x="132418" y="297587"/>
                      <a:pt x="140657" y="294212"/>
                    </a:cubicBezTo>
                    <a:cubicBezTo>
                      <a:pt x="141374" y="293920"/>
                      <a:pt x="140672" y="289668"/>
                      <a:pt x="140273" y="287308"/>
                    </a:cubicBezTo>
                    <a:cubicBezTo>
                      <a:pt x="133745" y="248624"/>
                      <a:pt x="110684" y="241053"/>
                      <a:pt x="103680" y="219643"/>
                    </a:cubicBezTo>
                    <a:cubicBezTo>
                      <a:pt x="103265" y="218382"/>
                      <a:pt x="101876" y="217464"/>
                      <a:pt x="101046" y="216304"/>
                    </a:cubicBezTo>
                    <a:cubicBezTo>
                      <a:pt x="94667" y="207497"/>
                      <a:pt x="98612" y="191982"/>
                      <a:pt x="95179" y="188991"/>
                    </a:cubicBezTo>
                    <a:cubicBezTo>
                      <a:pt x="95384" y="188704"/>
                      <a:pt x="95712" y="188442"/>
                      <a:pt x="95820" y="188140"/>
                    </a:cubicBezTo>
                    <a:cubicBezTo>
                      <a:pt x="101712" y="172178"/>
                      <a:pt x="115782" y="162217"/>
                      <a:pt x="124676" y="148476"/>
                    </a:cubicBezTo>
                    <a:cubicBezTo>
                      <a:pt x="134350" y="133524"/>
                      <a:pt x="219515" y="112120"/>
                      <a:pt x="136927" y="49533"/>
                    </a:cubicBezTo>
                    <a:cubicBezTo>
                      <a:pt x="97587" y="19722"/>
                      <a:pt x="104371" y="16747"/>
                      <a:pt x="84538" y="0"/>
                    </a:cubicBezTo>
                    <a:cubicBezTo>
                      <a:pt x="62014" y="677"/>
                      <a:pt x="39239" y="1359"/>
                      <a:pt x="16260" y="2036"/>
                    </a:cubicBezTo>
                    <a:cubicBezTo>
                      <a:pt x="18396" y="10592"/>
                      <a:pt x="24406" y="16496"/>
                      <a:pt x="29504" y="22789"/>
                    </a:cubicBezTo>
                    <a:cubicBezTo>
                      <a:pt x="36749" y="23476"/>
                      <a:pt x="74136" y="66823"/>
                      <a:pt x="82319" y="72276"/>
                    </a:cubicBezTo>
                    <a:cubicBezTo>
                      <a:pt x="116253" y="94926"/>
                      <a:pt x="107215" y="94993"/>
                      <a:pt x="113988" y="97506"/>
                    </a:cubicBezTo>
                    <a:cubicBezTo>
                      <a:pt x="121264" y="100204"/>
                      <a:pt x="117806" y="98322"/>
                      <a:pt x="91388" y="124604"/>
                    </a:cubicBezTo>
                    <a:cubicBezTo>
                      <a:pt x="86244" y="129723"/>
                      <a:pt x="59887" y="158380"/>
                      <a:pt x="49814" y="158611"/>
                    </a:cubicBezTo>
                    <a:cubicBezTo>
                      <a:pt x="44066" y="176368"/>
                      <a:pt x="42257" y="179959"/>
                      <a:pt x="43774" y="183939"/>
                    </a:cubicBezTo>
                    <a:cubicBezTo>
                      <a:pt x="49266" y="198367"/>
                      <a:pt x="46966" y="207795"/>
                      <a:pt x="58438" y="218843"/>
                    </a:cubicBezTo>
                    <a:cubicBezTo>
                      <a:pt x="66630" y="226732"/>
                      <a:pt x="95779" y="277475"/>
                      <a:pt x="97639" y="279789"/>
                    </a:cubicBezTo>
                    <a:cubicBezTo>
                      <a:pt x="87858" y="284569"/>
                      <a:pt x="75822" y="292719"/>
                      <a:pt x="74454" y="303568"/>
                    </a:cubicBezTo>
                    <a:cubicBezTo>
                      <a:pt x="73890" y="308035"/>
                      <a:pt x="62501" y="310426"/>
                      <a:pt x="43138" y="340442"/>
                    </a:cubicBezTo>
                    <a:cubicBezTo>
                      <a:pt x="39500" y="346079"/>
                      <a:pt x="33352" y="349910"/>
                      <a:pt x="31313" y="356727"/>
                    </a:cubicBezTo>
                    <a:cubicBezTo>
                      <a:pt x="23335" y="358897"/>
                      <a:pt x="25600" y="367334"/>
                      <a:pt x="22034" y="372304"/>
                    </a:cubicBezTo>
                    <a:cubicBezTo>
                      <a:pt x="14979" y="382112"/>
                      <a:pt x="23740" y="400202"/>
                      <a:pt x="30462" y="410189"/>
                    </a:cubicBezTo>
                    <a:cubicBezTo>
                      <a:pt x="34141" y="415662"/>
                      <a:pt x="54282" y="418770"/>
                      <a:pt x="68198" y="441231"/>
                    </a:cubicBezTo>
                    <a:cubicBezTo>
                      <a:pt x="72651" y="448422"/>
                      <a:pt x="104207" y="476489"/>
                      <a:pt x="110366" y="481952"/>
                    </a:cubicBezTo>
                    <a:cubicBezTo>
                      <a:pt x="97321" y="494488"/>
                      <a:pt x="80941" y="515507"/>
                      <a:pt x="79281" y="518246"/>
                    </a:cubicBezTo>
                    <a:cubicBezTo>
                      <a:pt x="78640" y="519303"/>
                      <a:pt x="73465" y="519590"/>
                      <a:pt x="72482" y="521816"/>
                    </a:cubicBezTo>
                    <a:cubicBezTo>
                      <a:pt x="69428" y="528771"/>
                      <a:pt x="30278" y="568687"/>
                      <a:pt x="14712" y="595328"/>
                    </a:cubicBezTo>
                    <a:cubicBezTo>
                      <a:pt x="3768" y="600032"/>
                      <a:pt x="-218" y="611660"/>
                      <a:pt x="2082" y="621092"/>
                    </a:cubicBezTo>
                    <a:cubicBezTo>
                      <a:pt x="-362" y="626242"/>
                      <a:pt x="-1745" y="629171"/>
                      <a:pt x="4301" y="633305"/>
                    </a:cubicBezTo>
                    <a:cubicBezTo>
                      <a:pt x="15926" y="641250"/>
                      <a:pt x="25513" y="659064"/>
                      <a:pt x="29043" y="662126"/>
                    </a:cubicBezTo>
                    <a:cubicBezTo>
                      <a:pt x="46504" y="677267"/>
                      <a:pt x="111626" y="741270"/>
                      <a:pt x="112605" y="743193"/>
                    </a:cubicBezTo>
                    <a:cubicBezTo>
                      <a:pt x="97808" y="755108"/>
                      <a:pt x="87576" y="770255"/>
                      <a:pt x="60820" y="799733"/>
                    </a:cubicBezTo>
                    <a:cubicBezTo>
                      <a:pt x="81755" y="800102"/>
                      <a:pt x="102537" y="800476"/>
                      <a:pt x="123150" y="800846"/>
                    </a:cubicBezTo>
                    <a:cubicBezTo>
                      <a:pt x="124666" y="798912"/>
                      <a:pt x="126608" y="796742"/>
                      <a:pt x="129226" y="7942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3" name="Google Shape;1853;p21"/>
              <p:cNvSpPr/>
              <p:nvPr/>
            </p:nvSpPr>
            <p:spPr>
              <a:xfrm>
                <a:off x="17107992" y="517051"/>
                <a:ext cx="167657" cy="828056"/>
              </a:xfrm>
              <a:custGeom>
                <a:rect b="b" l="l" r="r" t="t"/>
                <a:pathLst>
                  <a:path extrusionOk="0" h="828056" w="167657">
                    <a:moveTo>
                      <a:pt x="158519" y="765444"/>
                    </a:moveTo>
                    <a:cubicBezTo>
                      <a:pt x="173998" y="754657"/>
                      <a:pt x="167445" y="734366"/>
                      <a:pt x="150926" y="730498"/>
                    </a:cubicBezTo>
                    <a:cubicBezTo>
                      <a:pt x="143702" y="711408"/>
                      <a:pt x="127828" y="711884"/>
                      <a:pt x="123535" y="699759"/>
                    </a:cubicBezTo>
                    <a:cubicBezTo>
                      <a:pt x="122828" y="697759"/>
                      <a:pt x="120302" y="695886"/>
                      <a:pt x="118181" y="695020"/>
                    </a:cubicBezTo>
                    <a:cubicBezTo>
                      <a:pt x="112652" y="692768"/>
                      <a:pt x="92993" y="664962"/>
                      <a:pt x="75818" y="654530"/>
                    </a:cubicBezTo>
                    <a:cubicBezTo>
                      <a:pt x="73922" y="653381"/>
                      <a:pt x="69485" y="646718"/>
                      <a:pt x="65796" y="643215"/>
                    </a:cubicBezTo>
                    <a:cubicBezTo>
                      <a:pt x="52869" y="630925"/>
                      <a:pt x="52905" y="634649"/>
                      <a:pt x="56589" y="630653"/>
                    </a:cubicBezTo>
                    <a:cubicBezTo>
                      <a:pt x="56896" y="630320"/>
                      <a:pt x="104629" y="575027"/>
                      <a:pt x="106770" y="573534"/>
                    </a:cubicBezTo>
                    <a:cubicBezTo>
                      <a:pt x="117033" y="566374"/>
                      <a:pt x="112750" y="562660"/>
                      <a:pt x="117801" y="559583"/>
                    </a:cubicBezTo>
                    <a:cubicBezTo>
                      <a:pt x="134935" y="549150"/>
                      <a:pt x="147211" y="529536"/>
                      <a:pt x="152207" y="521960"/>
                    </a:cubicBezTo>
                    <a:cubicBezTo>
                      <a:pt x="144737" y="514338"/>
                      <a:pt x="137200" y="506777"/>
                      <a:pt x="129637" y="499237"/>
                    </a:cubicBezTo>
                    <a:cubicBezTo>
                      <a:pt x="137517" y="493513"/>
                      <a:pt x="144844" y="488286"/>
                      <a:pt x="151664" y="483444"/>
                    </a:cubicBezTo>
                    <a:cubicBezTo>
                      <a:pt x="138440" y="469380"/>
                      <a:pt x="81715" y="408958"/>
                      <a:pt x="78744" y="402285"/>
                    </a:cubicBezTo>
                    <a:cubicBezTo>
                      <a:pt x="77950" y="400495"/>
                      <a:pt x="76131" y="401515"/>
                      <a:pt x="70387" y="396791"/>
                    </a:cubicBezTo>
                    <a:cubicBezTo>
                      <a:pt x="101503" y="353880"/>
                      <a:pt x="116213" y="353624"/>
                      <a:pt x="113784" y="341606"/>
                    </a:cubicBezTo>
                    <a:cubicBezTo>
                      <a:pt x="141929" y="317991"/>
                      <a:pt x="128612" y="319468"/>
                      <a:pt x="136580" y="316201"/>
                    </a:cubicBezTo>
                    <a:cubicBezTo>
                      <a:pt x="137277" y="315919"/>
                      <a:pt x="136595" y="311790"/>
                      <a:pt x="136211" y="309502"/>
                    </a:cubicBezTo>
                    <a:cubicBezTo>
                      <a:pt x="136001" y="308261"/>
                      <a:pt x="134612" y="307174"/>
                      <a:pt x="134530" y="305963"/>
                    </a:cubicBezTo>
                    <a:cubicBezTo>
                      <a:pt x="134151" y="300070"/>
                      <a:pt x="133921" y="298141"/>
                      <a:pt x="131584" y="296941"/>
                    </a:cubicBezTo>
                    <a:cubicBezTo>
                      <a:pt x="131348" y="279830"/>
                      <a:pt x="124821" y="282189"/>
                      <a:pt x="117310" y="269782"/>
                    </a:cubicBezTo>
                    <a:cubicBezTo>
                      <a:pt x="111986" y="260985"/>
                      <a:pt x="103983" y="253917"/>
                      <a:pt x="100678" y="243807"/>
                    </a:cubicBezTo>
                    <a:cubicBezTo>
                      <a:pt x="100279" y="242581"/>
                      <a:pt x="98926" y="241689"/>
                      <a:pt x="98116" y="240566"/>
                    </a:cubicBezTo>
                    <a:cubicBezTo>
                      <a:pt x="91922" y="232015"/>
                      <a:pt x="95754" y="216951"/>
                      <a:pt x="92419" y="214047"/>
                    </a:cubicBezTo>
                    <a:cubicBezTo>
                      <a:pt x="92619" y="213771"/>
                      <a:pt x="92936" y="213514"/>
                      <a:pt x="93044" y="213222"/>
                    </a:cubicBezTo>
                    <a:cubicBezTo>
                      <a:pt x="98767" y="197726"/>
                      <a:pt x="112427" y="188053"/>
                      <a:pt x="121060" y="174712"/>
                    </a:cubicBezTo>
                    <a:cubicBezTo>
                      <a:pt x="129596" y="161519"/>
                      <a:pt x="213588" y="139751"/>
                      <a:pt x="132957" y="78646"/>
                    </a:cubicBezTo>
                    <a:cubicBezTo>
                      <a:pt x="91686" y="47373"/>
                      <a:pt x="102728" y="46532"/>
                      <a:pt x="76920" y="26354"/>
                    </a:cubicBezTo>
                    <a:cubicBezTo>
                      <a:pt x="69024" y="20178"/>
                      <a:pt x="79738" y="24010"/>
                      <a:pt x="83078" y="14782"/>
                    </a:cubicBezTo>
                    <a:cubicBezTo>
                      <a:pt x="84241" y="11577"/>
                      <a:pt x="86957" y="10264"/>
                      <a:pt x="88924" y="8063"/>
                    </a:cubicBezTo>
                    <a:cubicBezTo>
                      <a:pt x="92491" y="4067"/>
                      <a:pt x="95278" y="1559"/>
                      <a:pt x="96938" y="0"/>
                    </a:cubicBezTo>
                    <a:cubicBezTo>
                      <a:pt x="74855" y="923"/>
                      <a:pt x="50820" y="1877"/>
                      <a:pt x="25063" y="2862"/>
                    </a:cubicBezTo>
                    <a:cubicBezTo>
                      <a:pt x="14775" y="8858"/>
                      <a:pt x="13914" y="25461"/>
                      <a:pt x="16230" y="31396"/>
                    </a:cubicBezTo>
                    <a:cubicBezTo>
                      <a:pt x="15922" y="38823"/>
                      <a:pt x="29577" y="54893"/>
                      <a:pt x="32400" y="55806"/>
                    </a:cubicBezTo>
                    <a:cubicBezTo>
                      <a:pt x="41894" y="58883"/>
                      <a:pt x="70305" y="94301"/>
                      <a:pt x="79932" y="100728"/>
                    </a:cubicBezTo>
                    <a:cubicBezTo>
                      <a:pt x="112878" y="122717"/>
                      <a:pt x="104106" y="122783"/>
                      <a:pt x="110680" y="125225"/>
                    </a:cubicBezTo>
                    <a:cubicBezTo>
                      <a:pt x="113288" y="126189"/>
                      <a:pt x="117212" y="127374"/>
                      <a:pt x="108943" y="132416"/>
                    </a:cubicBezTo>
                    <a:cubicBezTo>
                      <a:pt x="100135" y="137781"/>
                      <a:pt x="60898" y="184267"/>
                      <a:pt x="48376" y="184549"/>
                    </a:cubicBezTo>
                    <a:cubicBezTo>
                      <a:pt x="42796" y="201794"/>
                      <a:pt x="41039" y="205277"/>
                      <a:pt x="42509" y="209144"/>
                    </a:cubicBezTo>
                    <a:cubicBezTo>
                      <a:pt x="47843" y="223157"/>
                      <a:pt x="45609" y="232302"/>
                      <a:pt x="56748" y="243033"/>
                    </a:cubicBezTo>
                    <a:cubicBezTo>
                      <a:pt x="64720" y="250706"/>
                      <a:pt x="92988" y="299947"/>
                      <a:pt x="94817" y="302203"/>
                    </a:cubicBezTo>
                    <a:cubicBezTo>
                      <a:pt x="85328" y="306845"/>
                      <a:pt x="73630" y="314760"/>
                      <a:pt x="72303" y="325290"/>
                    </a:cubicBezTo>
                    <a:cubicBezTo>
                      <a:pt x="71755" y="329629"/>
                      <a:pt x="60698" y="331943"/>
                      <a:pt x="41894" y="361092"/>
                    </a:cubicBezTo>
                    <a:cubicBezTo>
                      <a:pt x="38364" y="366565"/>
                      <a:pt x="32395" y="370284"/>
                      <a:pt x="30412" y="376900"/>
                    </a:cubicBezTo>
                    <a:cubicBezTo>
                      <a:pt x="22665" y="379008"/>
                      <a:pt x="24868" y="387200"/>
                      <a:pt x="21400" y="392026"/>
                    </a:cubicBezTo>
                    <a:cubicBezTo>
                      <a:pt x="14549" y="401546"/>
                      <a:pt x="23060" y="419114"/>
                      <a:pt x="29582" y="428813"/>
                    </a:cubicBezTo>
                    <a:cubicBezTo>
                      <a:pt x="33158" y="434127"/>
                      <a:pt x="52705" y="437143"/>
                      <a:pt x="66221" y="458952"/>
                    </a:cubicBezTo>
                    <a:cubicBezTo>
                      <a:pt x="70536" y="465918"/>
                      <a:pt x="100991" y="493016"/>
                      <a:pt x="107165" y="498488"/>
                    </a:cubicBezTo>
                    <a:cubicBezTo>
                      <a:pt x="88673" y="516256"/>
                      <a:pt x="27907" y="585265"/>
                      <a:pt x="14293" y="608567"/>
                    </a:cubicBezTo>
                    <a:cubicBezTo>
                      <a:pt x="3666" y="613127"/>
                      <a:pt x="-202" y="624421"/>
                      <a:pt x="2032" y="633582"/>
                    </a:cubicBezTo>
                    <a:cubicBezTo>
                      <a:pt x="-340" y="638573"/>
                      <a:pt x="-1713" y="641414"/>
                      <a:pt x="4184" y="645435"/>
                    </a:cubicBezTo>
                    <a:cubicBezTo>
                      <a:pt x="15466" y="653150"/>
                      <a:pt x="24781" y="670446"/>
                      <a:pt x="28204" y="673415"/>
                    </a:cubicBezTo>
                    <a:cubicBezTo>
                      <a:pt x="54217" y="695979"/>
                      <a:pt x="109168" y="751790"/>
                      <a:pt x="109337" y="752123"/>
                    </a:cubicBezTo>
                    <a:cubicBezTo>
                      <a:pt x="103583" y="756750"/>
                      <a:pt x="105059" y="753585"/>
                      <a:pt x="101175" y="758437"/>
                    </a:cubicBezTo>
                    <a:cubicBezTo>
                      <a:pt x="63480" y="805549"/>
                      <a:pt x="40403" y="821958"/>
                      <a:pt x="42227" y="827420"/>
                    </a:cubicBezTo>
                    <a:cubicBezTo>
                      <a:pt x="63117" y="827666"/>
                      <a:pt x="83391" y="827877"/>
                      <a:pt x="103056" y="828056"/>
                    </a:cubicBezTo>
                    <a:cubicBezTo>
                      <a:pt x="111725" y="818306"/>
                      <a:pt x="157310" y="766290"/>
                      <a:pt x="158519" y="7654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4" name="Google Shape;1854;p21"/>
              <p:cNvSpPr/>
              <p:nvPr/>
            </p:nvSpPr>
            <p:spPr>
              <a:xfrm>
                <a:off x="15251639" y="570826"/>
                <a:ext cx="162737" cy="759899"/>
              </a:xfrm>
              <a:custGeom>
                <a:rect b="b" l="l" r="r" t="t"/>
                <a:pathLst>
                  <a:path extrusionOk="0" h="759899" w="162737">
                    <a:moveTo>
                      <a:pt x="158464" y="694973"/>
                    </a:moveTo>
                    <a:cubicBezTo>
                      <a:pt x="170254" y="679186"/>
                      <a:pt x="147294" y="678103"/>
                      <a:pt x="145491" y="673210"/>
                    </a:cubicBezTo>
                    <a:cubicBezTo>
                      <a:pt x="140992" y="660956"/>
                      <a:pt x="126093" y="658874"/>
                      <a:pt x="122368" y="650606"/>
                    </a:cubicBezTo>
                    <a:cubicBezTo>
                      <a:pt x="113693" y="631361"/>
                      <a:pt x="96411" y="625493"/>
                      <a:pt x="70342" y="591307"/>
                    </a:cubicBezTo>
                    <a:cubicBezTo>
                      <a:pt x="75855" y="582131"/>
                      <a:pt x="79913" y="587178"/>
                      <a:pt x="95637" y="565425"/>
                    </a:cubicBezTo>
                    <a:cubicBezTo>
                      <a:pt x="127148" y="521842"/>
                      <a:pt x="131795" y="530013"/>
                      <a:pt x="143621" y="506608"/>
                    </a:cubicBezTo>
                    <a:cubicBezTo>
                      <a:pt x="151224" y="491528"/>
                      <a:pt x="160283" y="495190"/>
                      <a:pt x="124012" y="457409"/>
                    </a:cubicBezTo>
                    <a:cubicBezTo>
                      <a:pt x="115261" y="448289"/>
                      <a:pt x="105803" y="439415"/>
                      <a:pt x="98476" y="429249"/>
                    </a:cubicBezTo>
                    <a:cubicBezTo>
                      <a:pt x="88131" y="414903"/>
                      <a:pt x="71141" y="406686"/>
                      <a:pt x="63712" y="389975"/>
                    </a:cubicBezTo>
                    <a:cubicBezTo>
                      <a:pt x="62933" y="388226"/>
                      <a:pt x="61206" y="389185"/>
                      <a:pt x="55637" y="384702"/>
                    </a:cubicBezTo>
                    <a:cubicBezTo>
                      <a:pt x="61939" y="376377"/>
                      <a:pt x="111547" y="318484"/>
                      <a:pt x="127363" y="312631"/>
                    </a:cubicBezTo>
                    <a:cubicBezTo>
                      <a:pt x="133307" y="310436"/>
                      <a:pt x="132374" y="301496"/>
                      <a:pt x="139440" y="300280"/>
                    </a:cubicBezTo>
                    <a:cubicBezTo>
                      <a:pt x="139768" y="300224"/>
                      <a:pt x="138630" y="302542"/>
                      <a:pt x="143744" y="276850"/>
                    </a:cubicBezTo>
                    <a:cubicBezTo>
                      <a:pt x="146070" y="273798"/>
                      <a:pt x="143651" y="272444"/>
                      <a:pt x="140178" y="264068"/>
                    </a:cubicBezTo>
                    <a:cubicBezTo>
                      <a:pt x="108283" y="255148"/>
                      <a:pt x="71044" y="183241"/>
                      <a:pt x="65162" y="180113"/>
                    </a:cubicBezTo>
                    <a:cubicBezTo>
                      <a:pt x="58322" y="176481"/>
                      <a:pt x="54515" y="170495"/>
                      <a:pt x="51584" y="164068"/>
                    </a:cubicBezTo>
                    <a:cubicBezTo>
                      <a:pt x="53290" y="162596"/>
                      <a:pt x="54812" y="160740"/>
                      <a:pt x="56313" y="158672"/>
                    </a:cubicBezTo>
                    <a:cubicBezTo>
                      <a:pt x="73057" y="135581"/>
                      <a:pt x="96053" y="128359"/>
                      <a:pt x="113816" y="110335"/>
                    </a:cubicBezTo>
                    <a:cubicBezTo>
                      <a:pt x="138579" y="85212"/>
                      <a:pt x="145168" y="77513"/>
                      <a:pt x="161108" y="67885"/>
                    </a:cubicBezTo>
                    <a:cubicBezTo>
                      <a:pt x="157537" y="62930"/>
                      <a:pt x="164295" y="62787"/>
                      <a:pt x="162394" y="53980"/>
                    </a:cubicBezTo>
                    <a:cubicBezTo>
                      <a:pt x="159858" y="42024"/>
                      <a:pt x="131426" y="17270"/>
                      <a:pt x="116573" y="0"/>
                    </a:cubicBezTo>
                    <a:cubicBezTo>
                      <a:pt x="95684" y="528"/>
                      <a:pt x="75763" y="1036"/>
                      <a:pt x="56897" y="1508"/>
                    </a:cubicBezTo>
                    <a:cubicBezTo>
                      <a:pt x="63189" y="8350"/>
                      <a:pt x="63230" y="11751"/>
                      <a:pt x="70895" y="18922"/>
                    </a:cubicBezTo>
                    <a:cubicBezTo>
                      <a:pt x="130325" y="74507"/>
                      <a:pt x="105946" y="34807"/>
                      <a:pt x="52650" y="106842"/>
                    </a:cubicBezTo>
                    <a:cubicBezTo>
                      <a:pt x="47506" y="113792"/>
                      <a:pt x="28794" y="121198"/>
                      <a:pt x="23681" y="128174"/>
                    </a:cubicBezTo>
                    <a:cubicBezTo>
                      <a:pt x="18470" y="135293"/>
                      <a:pt x="14929" y="140264"/>
                      <a:pt x="10467" y="142192"/>
                    </a:cubicBezTo>
                    <a:cubicBezTo>
                      <a:pt x="168" y="146644"/>
                      <a:pt x="1633" y="160134"/>
                      <a:pt x="1157" y="161268"/>
                    </a:cubicBezTo>
                    <a:cubicBezTo>
                      <a:pt x="-1733" y="168100"/>
                      <a:pt x="1218" y="174024"/>
                      <a:pt x="5302" y="178338"/>
                    </a:cubicBezTo>
                    <a:cubicBezTo>
                      <a:pt x="14873" y="188448"/>
                      <a:pt x="16851" y="198085"/>
                      <a:pt x="28871" y="206128"/>
                    </a:cubicBezTo>
                    <a:cubicBezTo>
                      <a:pt x="33672" y="209339"/>
                      <a:pt x="45574" y="235323"/>
                      <a:pt x="49647" y="239976"/>
                    </a:cubicBezTo>
                    <a:cubicBezTo>
                      <a:pt x="53941" y="244879"/>
                      <a:pt x="60028" y="248326"/>
                      <a:pt x="63860" y="253501"/>
                    </a:cubicBezTo>
                    <a:cubicBezTo>
                      <a:pt x="85764" y="283107"/>
                      <a:pt x="64757" y="255917"/>
                      <a:pt x="90668" y="279973"/>
                    </a:cubicBezTo>
                    <a:cubicBezTo>
                      <a:pt x="84514" y="286641"/>
                      <a:pt x="79088" y="293966"/>
                      <a:pt x="73303" y="300880"/>
                    </a:cubicBezTo>
                    <a:cubicBezTo>
                      <a:pt x="53101" y="325044"/>
                      <a:pt x="45984" y="324310"/>
                      <a:pt x="43586" y="331076"/>
                    </a:cubicBezTo>
                    <a:cubicBezTo>
                      <a:pt x="39328" y="343119"/>
                      <a:pt x="20012" y="360856"/>
                      <a:pt x="16759" y="375762"/>
                    </a:cubicBezTo>
                    <a:cubicBezTo>
                      <a:pt x="13075" y="381055"/>
                      <a:pt x="7936" y="381270"/>
                      <a:pt x="9058" y="395053"/>
                    </a:cubicBezTo>
                    <a:cubicBezTo>
                      <a:pt x="9939" y="405901"/>
                      <a:pt x="20489" y="421047"/>
                      <a:pt x="24787" y="423125"/>
                    </a:cubicBezTo>
                    <a:cubicBezTo>
                      <a:pt x="51374" y="435979"/>
                      <a:pt x="34256" y="437610"/>
                      <a:pt x="97672" y="490995"/>
                    </a:cubicBezTo>
                    <a:cubicBezTo>
                      <a:pt x="87583" y="500289"/>
                      <a:pt x="88357" y="497247"/>
                      <a:pt x="86384" y="500099"/>
                    </a:cubicBezTo>
                    <a:cubicBezTo>
                      <a:pt x="40394" y="566871"/>
                      <a:pt x="31807" y="565250"/>
                      <a:pt x="18839" y="597211"/>
                    </a:cubicBezTo>
                    <a:cubicBezTo>
                      <a:pt x="12234" y="613491"/>
                      <a:pt x="31463" y="623718"/>
                      <a:pt x="38667" y="629997"/>
                    </a:cubicBezTo>
                    <a:cubicBezTo>
                      <a:pt x="86968" y="672113"/>
                      <a:pt x="98005" y="687054"/>
                      <a:pt x="104460" y="692942"/>
                    </a:cubicBezTo>
                    <a:cubicBezTo>
                      <a:pt x="104773" y="693229"/>
                      <a:pt x="50580" y="743245"/>
                      <a:pt x="40507" y="759899"/>
                    </a:cubicBezTo>
                    <a:cubicBezTo>
                      <a:pt x="58931" y="759350"/>
                      <a:pt x="77720" y="758853"/>
                      <a:pt x="96847" y="758396"/>
                    </a:cubicBezTo>
                    <a:cubicBezTo>
                      <a:pt x="106628" y="754570"/>
                      <a:pt x="113150" y="744788"/>
                      <a:pt x="146956" y="717701"/>
                    </a:cubicBezTo>
                    <a:cubicBezTo>
                      <a:pt x="153868" y="710274"/>
                      <a:pt x="156835" y="704062"/>
                      <a:pt x="158464" y="6949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5" name="Google Shape;1855;p21"/>
              <p:cNvSpPr/>
              <p:nvPr/>
            </p:nvSpPr>
            <p:spPr>
              <a:xfrm>
                <a:off x="15647673" y="562091"/>
                <a:ext cx="161797" cy="763320"/>
              </a:xfrm>
              <a:custGeom>
                <a:rect b="b" l="l" r="r" t="t"/>
                <a:pathLst>
                  <a:path extrusionOk="0" h="763320" w="161797">
                    <a:moveTo>
                      <a:pt x="115640" y="754462"/>
                    </a:moveTo>
                    <a:cubicBezTo>
                      <a:pt x="116424" y="751631"/>
                      <a:pt x="129274" y="749815"/>
                      <a:pt x="144389" y="732258"/>
                    </a:cubicBezTo>
                    <a:cubicBezTo>
                      <a:pt x="150957" y="724610"/>
                      <a:pt x="168941" y="714188"/>
                      <a:pt x="158725" y="687859"/>
                    </a:cubicBezTo>
                    <a:cubicBezTo>
                      <a:pt x="160764" y="682094"/>
                      <a:pt x="145014" y="671584"/>
                      <a:pt x="138768" y="669507"/>
                    </a:cubicBezTo>
                    <a:cubicBezTo>
                      <a:pt x="133311" y="667696"/>
                      <a:pt x="102175" y="634521"/>
                      <a:pt x="97953" y="629909"/>
                    </a:cubicBezTo>
                    <a:cubicBezTo>
                      <a:pt x="96031" y="627806"/>
                      <a:pt x="95437" y="624467"/>
                      <a:pt x="93470" y="622431"/>
                    </a:cubicBezTo>
                    <a:cubicBezTo>
                      <a:pt x="37447" y="564619"/>
                      <a:pt x="53085" y="581638"/>
                      <a:pt x="59489" y="568261"/>
                    </a:cubicBezTo>
                    <a:cubicBezTo>
                      <a:pt x="64962" y="556833"/>
                      <a:pt x="106725" y="510434"/>
                      <a:pt x="120395" y="500427"/>
                    </a:cubicBezTo>
                    <a:cubicBezTo>
                      <a:pt x="135812" y="489138"/>
                      <a:pt x="137246" y="474402"/>
                      <a:pt x="157019" y="459594"/>
                    </a:cubicBezTo>
                    <a:cubicBezTo>
                      <a:pt x="161225" y="423879"/>
                      <a:pt x="131861" y="423176"/>
                      <a:pt x="126651" y="408424"/>
                    </a:cubicBezTo>
                    <a:cubicBezTo>
                      <a:pt x="125943" y="406424"/>
                      <a:pt x="123418" y="404552"/>
                      <a:pt x="121296" y="403685"/>
                    </a:cubicBezTo>
                    <a:cubicBezTo>
                      <a:pt x="115768" y="401433"/>
                      <a:pt x="96108" y="373628"/>
                      <a:pt x="78934" y="363195"/>
                    </a:cubicBezTo>
                    <a:cubicBezTo>
                      <a:pt x="76731" y="361856"/>
                      <a:pt x="78652" y="360984"/>
                      <a:pt x="57973" y="342268"/>
                    </a:cubicBezTo>
                    <a:cubicBezTo>
                      <a:pt x="74615" y="308892"/>
                      <a:pt x="163346" y="238683"/>
                      <a:pt x="143881" y="222459"/>
                    </a:cubicBezTo>
                    <a:cubicBezTo>
                      <a:pt x="145121" y="212914"/>
                      <a:pt x="140464" y="216186"/>
                      <a:pt x="116931" y="184442"/>
                    </a:cubicBezTo>
                    <a:cubicBezTo>
                      <a:pt x="111956" y="177733"/>
                      <a:pt x="92081" y="171167"/>
                      <a:pt x="86732" y="164761"/>
                    </a:cubicBezTo>
                    <a:cubicBezTo>
                      <a:pt x="60335" y="133129"/>
                      <a:pt x="77930" y="142423"/>
                      <a:pt x="79779" y="128077"/>
                    </a:cubicBezTo>
                    <a:cubicBezTo>
                      <a:pt x="158530" y="55155"/>
                      <a:pt x="137876" y="74410"/>
                      <a:pt x="103589" y="42762"/>
                    </a:cubicBezTo>
                    <a:cubicBezTo>
                      <a:pt x="47541" y="-8904"/>
                      <a:pt x="78437" y="20035"/>
                      <a:pt x="58854" y="0"/>
                    </a:cubicBezTo>
                    <a:cubicBezTo>
                      <a:pt x="39681" y="503"/>
                      <a:pt x="20780" y="995"/>
                      <a:pt x="2156" y="1482"/>
                    </a:cubicBezTo>
                    <a:cubicBezTo>
                      <a:pt x="26037" y="35612"/>
                      <a:pt x="79369" y="64710"/>
                      <a:pt x="73902" y="71665"/>
                    </a:cubicBezTo>
                    <a:cubicBezTo>
                      <a:pt x="53853" y="97204"/>
                      <a:pt x="54981" y="89289"/>
                      <a:pt x="52280" y="93752"/>
                    </a:cubicBezTo>
                    <a:cubicBezTo>
                      <a:pt x="36443" y="119931"/>
                      <a:pt x="38923" y="117110"/>
                      <a:pt x="38329" y="117233"/>
                    </a:cubicBezTo>
                    <a:cubicBezTo>
                      <a:pt x="31217" y="118731"/>
                      <a:pt x="33799" y="125712"/>
                      <a:pt x="28097" y="133370"/>
                    </a:cubicBezTo>
                    <a:cubicBezTo>
                      <a:pt x="-4213" y="176758"/>
                      <a:pt x="64787" y="196536"/>
                      <a:pt x="72780" y="205466"/>
                    </a:cubicBezTo>
                    <a:cubicBezTo>
                      <a:pt x="81542" y="215258"/>
                      <a:pt x="80886" y="215058"/>
                      <a:pt x="93203" y="226224"/>
                    </a:cubicBezTo>
                    <a:cubicBezTo>
                      <a:pt x="92681" y="228773"/>
                      <a:pt x="92619" y="232149"/>
                      <a:pt x="88238" y="232000"/>
                    </a:cubicBezTo>
                    <a:cubicBezTo>
                      <a:pt x="85431" y="231902"/>
                      <a:pt x="87921" y="238806"/>
                      <a:pt x="81491" y="241473"/>
                    </a:cubicBezTo>
                    <a:cubicBezTo>
                      <a:pt x="68938" y="246690"/>
                      <a:pt x="26811" y="301126"/>
                      <a:pt x="18864" y="311949"/>
                    </a:cubicBezTo>
                    <a:cubicBezTo>
                      <a:pt x="9580" y="324587"/>
                      <a:pt x="-2681" y="330737"/>
                      <a:pt x="10051" y="352444"/>
                    </a:cubicBezTo>
                    <a:cubicBezTo>
                      <a:pt x="12229" y="367616"/>
                      <a:pt x="75552" y="422894"/>
                      <a:pt x="100925" y="448386"/>
                    </a:cubicBezTo>
                    <a:cubicBezTo>
                      <a:pt x="90472" y="456254"/>
                      <a:pt x="92281" y="460322"/>
                      <a:pt x="87618" y="463312"/>
                    </a:cubicBezTo>
                    <a:cubicBezTo>
                      <a:pt x="74282" y="471868"/>
                      <a:pt x="72119" y="482244"/>
                      <a:pt x="60832" y="494513"/>
                    </a:cubicBezTo>
                    <a:cubicBezTo>
                      <a:pt x="43401" y="513461"/>
                      <a:pt x="62594" y="486563"/>
                      <a:pt x="10927" y="557013"/>
                    </a:cubicBezTo>
                    <a:cubicBezTo>
                      <a:pt x="5527" y="557392"/>
                      <a:pt x="7556" y="563152"/>
                      <a:pt x="3360" y="565609"/>
                    </a:cubicBezTo>
                    <a:cubicBezTo>
                      <a:pt x="-7595" y="572016"/>
                      <a:pt x="11650" y="603012"/>
                      <a:pt x="12767" y="605376"/>
                    </a:cubicBezTo>
                    <a:cubicBezTo>
                      <a:pt x="20263" y="609033"/>
                      <a:pt x="23516" y="616507"/>
                      <a:pt x="28127" y="622708"/>
                    </a:cubicBezTo>
                    <a:cubicBezTo>
                      <a:pt x="33764" y="630289"/>
                      <a:pt x="57266" y="648292"/>
                      <a:pt x="61549" y="663418"/>
                    </a:cubicBezTo>
                    <a:cubicBezTo>
                      <a:pt x="62779" y="667763"/>
                      <a:pt x="83888" y="677432"/>
                      <a:pt x="87793" y="690660"/>
                    </a:cubicBezTo>
                    <a:cubicBezTo>
                      <a:pt x="88612" y="693455"/>
                      <a:pt x="88858" y="686331"/>
                      <a:pt x="100848" y="701724"/>
                    </a:cubicBezTo>
                    <a:cubicBezTo>
                      <a:pt x="94674" y="709017"/>
                      <a:pt x="86553" y="714408"/>
                      <a:pt x="80712" y="722061"/>
                    </a:cubicBezTo>
                    <a:cubicBezTo>
                      <a:pt x="79974" y="723025"/>
                      <a:pt x="74973" y="722723"/>
                      <a:pt x="73779" y="724800"/>
                    </a:cubicBezTo>
                    <a:cubicBezTo>
                      <a:pt x="72350" y="727288"/>
                      <a:pt x="48945" y="749092"/>
                      <a:pt x="34286" y="763320"/>
                    </a:cubicBezTo>
                    <a:cubicBezTo>
                      <a:pt x="58572" y="763279"/>
                      <a:pt x="83099" y="763279"/>
                      <a:pt x="107821" y="763310"/>
                    </a:cubicBezTo>
                    <a:cubicBezTo>
                      <a:pt x="112904" y="761823"/>
                      <a:pt x="114333" y="759145"/>
                      <a:pt x="115640" y="7544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6" name="Google Shape;1856;p21"/>
              <p:cNvSpPr/>
              <p:nvPr/>
            </p:nvSpPr>
            <p:spPr>
              <a:xfrm>
                <a:off x="14876073" y="571394"/>
                <a:ext cx="168037" cy="788695"/>
              </a:xfrm>
              <a:custGeom>
                <a:rect b="b" l="l" r="r" t="t"/>
                <a:pathLst>
                  <a:path extrusionOk="0" h="788695" w="168037">
                    <a:moveTo>
                      <a:pt x="158500" y="711111"/>
                    </a:moveTo>
                    <a:cubicBezTo>
                      <a:pt x="173979" y="700319"/>
                      <a:pt x="167425" y="680028"/>
                      <a:pt x="150907" y="676160"/>
                    </a:cubicBezTo>
                    <a:cubicBezTo>
                      <a:pt x="143698" y="657121"/>
                      <a:pt x="127871" y="657731"/>
                      <a:pt x="123515" y="645421"/>
                    </a:cubicBezTo>
                    <a:cubicBezTo>
                      <a:pt x="122808" y="643421"/>
                      <a:pt x="120282" y="641548"/>
                      <a:pt x="118161" y="640682"/>
                    </a:cubicBezTo>
                    <a:cubicBezTo>
                      <a:pt x="112633" y="638430"/>
                      <a:pt x="92973" y="610624"/>
                      <a:pt x="75799" y="600191"/>
                    </a:cubicBezTo>
                    <a:cubicBezTo>
                      <a:pt x="74405" y="599340"/>
                      <a:pt x="73457" y="597740"/>
                      <a:pt x="72340" y="596447"/>
                    </a:cubicBezTo>
                    <a:cubicBezTo>
                      <a:pt x="46404" y="566508"/>
                      <a:pt x="53004" y="587840"/>
                      <a:pt x="63051" y="569637"/>
                    </a:cubicBezTo>
                    <a:cubicBezTo>
                      <a:pt x="70029" y="556998"/>
                      <a:pt x="114165" y="513851"/>
                      <a:pt x="115154" y="507830"/>
                    </a:cubicBezTo>
                    <a:cubicBezTo>
                      <a:pt x="115630" y="504932"/>
                      <a:pt x="128214" y="501746"/>
                      <a:pt x="141356" y="482666"/>
                    </a:cubicBezTo>
                    <a:cubicBezTo>
                      <a:pt x="149093" y="471433"/>
                      <a:pt x="151127" y="472941"/>
                      <a:pt x="153699" y="464836"/>
                    </a:cubicBezTo>
                    <a:cubicBezTo>
                      <a:pt x="164971" y="461338"/>
                      <a:pt x="170797" y="450387"/>
                      <a:pt x="157931" y="435877"/>
                    </a:cubicBezTo>
                    <a:cubicBezTo>
                      <a:pt x="148642" y="425403"/>
                      <a:pt x="82285" y="355974"/>
                      <a:pt x="78714" y="347942"/>
                    </a:cubicBezTo>
                    <a:cubicBezTo>
                      <a:pt x="77915" y="346151"/>
                      <a:pt x="76101" y="347172"/>
                      <a:pt x="70357" y="342448"/>
                    </a:cubicBezTo>
                    <a:cubicBezTo>
                      <a:pt x="101279" y="299814"/>
                      <a:pt x="116173" y="299224"/>
                      <a:pt x="113755" y="287263"/>
                    </a:cubicBezTo>
                    <a:cubicBezTo>
                      <a:pt x="141894" y="263648"/>
                      <a:pt x="128547" y="265141"/>
                      <a:pt x="136550" y="261858"/>
                    </a:cubicBezTo>
                    <a:cubicBezTo>
                      <a:pt x="137247" y="261576"/>
                      <a:pt x="136565" y="257447"/>
                      <a:pt x="136181" y="255159"/>
                    </a:cubicBezTo>
                    <a:cubicBezTo>
                      <a:pt x="132241" y="231816"/>
                      <a:pt x="118310" y="214156"/>
                      <a:pt x="98092" y="186222"/>
                    </a:cubicBezTo>
                    <a:cubicBezTo>
                      <a:pt x="91897" y="177672"/>
                      <a:pt x="95730" y="162607"/>
                      <a:pt x="92394" y="159704"/>
                    </a:cubicBezTo>
                    <a:cubicBezTo>
                      <a:pt x="92594" y="159427"/>
                      <a:pt x="92912" y="159171"/>
                      <a:pt x="93019" y="158878"/>
                    </a:cubicBezTo>
                    <a:cubicBezTo>
                      <a:pt x="98758" y="143383"/>
                      <a:pt x="112412" y="133704"/>
                      <a:pt x="121051" y="120363"/>
                    </a:cubicBezTo>
                    <a:cubicBezTo>
                      <a:pt x="123111" y="117178"/>
                      <a:pt x="170320" y="92722"/>
                      <a:pt x="167620" y="70887"/>
                    </a:cubicBezTo>
                    <a:cubicBezTo>
                      <a:pt x="172903" y="48826"/>
                      <a:pt x="126713" y="22559"/>
                      <a:pt x="105470" y="611"/>
                    </a:cubicBezTo>
                    <a:cubicBezTo>
                      <a:pt x="80764" y="-445"/>
                      <a:pt x="56308" y="-358"/>
                      <a:pt x="34830" y="2699"/>
                    </a:cubicBezTo>
                    <a:cubicBezTo>
                      <a:pt x="46092" y="9685"/>
                      <a:pt x="70870" y="40342"/>
                      <a:pt x="79918" y="46379"/>
                    </a:cubicBezTo>
                    <a:cubicBezTo>
                      <a:pt x="112863" y="68368"/>
                      <a:pt x="104087" y="68435"/>
                      <a:pt x="110665" y="70876"/>
                    </a:cubicBezTo>
                    <a:cubicBezTo>
                      <a:pt x="117731" y="73497"/>
                      <a:pt x="114375" y="71671"/>
                      <a:pt x="88726" y="97184"/>
                    </a:cubicBezTo>
                    <a:cubicBezTo>
                      <a:pt x="83730" y="102154"/>
                      <a:pt x="58137" y="129980"/>
                      <a:pt x="48361" y="130201"/>
                    </a:cubicBezTo>
                    <a:cubicBezTo>
                      <a:pt x="42782" y="147445"/>
                      <a:pt x="41024" y="150928"/>
                      <a:pt x="42495" y="154796"/>
                    </a:cubicBezTo>
                    <a:cubicBezTo>
                      <a:pt x="47829" y="168809"/>
                      <a:pt x="45595" y="177954"/>
                      <a:pt x="56734" y="188684"/>
                    </a:cubicBezTo>
                    <a:cubicBezTo>
                      <a:pt x="64691" y="196342"/>
                      <a:pt x="92989" y="245608"/>
                      <a:pt x="94797" y="247855"/>
                    </a:cubicBezTo>
                    <a:cubicBezTo>
                      <a:pt x="85303" y="252492"/>
                      <a:pt x="73611" y="260411"/>
                      <a:pt x="72284" y="270942"/>
                    </a:cubicBezTo>
                    <a:cubicBezTo>
                      <a:pt x="71736" y="275276"/>
                      <a:pt x="60679" y="277599"/>
                      <a:pt x="41880" y="306744"/>
                    </a:cubicBezTo>
                    <a:cubicBezTo>
                      <a:pt x="38350" y="312216"/>
                      <a:pt x="32381" y="315935"/>
                      <a:pt x="30398" y="322552"/>
                    </a:cubicBezTo>
                    <a:cubicBezTo>
                      <a:pt x="22656" y="324660"/>
                      <a:pt x="24854" y="332851"/>
                      <a:pt x="21385" y="337678"/>
                    </a:cubicBezTo>
                    <a:cubicBezTo>
                      <a:pt x="14535" y="347198"/>
                      <a:pt x="23045" y="364765"/>
                      <a:pt x="29568" y="374465"/>
                    </a:cubicBezTo>
                    <a:cubicBezTo>
                      <a:pt x="33139" y="379779"/>
                      <a:pt x="52691" y="382795"/>
                      <a:pt x="66207" y="404604"/>
                    </a:cubicBezTo>
                    <a:cubicBezTo>
                      <a:pt x="70532" y="411585"/>
                      <a:pt x="101171" y="438836"/>
                      <a:pt x="107150" y="444140"/>
                    </a:cubicBezTo>
                    <a:cubicBezTo>
                      <a:pt x="94485" y="456312"/>
                      <a:pt x="78581" y="476721"/>
                      <a:pt x="76972" y="479378"/>
                    </a:cubicBezTo>
                    <a:cubicBezTo>
                      <a:pt x="76347" y="480404"/>
                      <a:pt x="71326" y="480681"/>
                      <a:pt x="70373" y="482840"/>
                    </a:cubicBezTo>
                    <a:cubicBezTo>
                      <a:pt x="67406" y="489595"/>
                      <a:pt x="29394" y="528346"/>
                      <a:pt x="14284" y="554213"/>
                    </a:cubicBezTo>
                    <a:cubicBezTo>
                      <a:pt x="3657" y="558778"/>
                      <a:pt x="-211" y="570068"/>
                      <a:pt x="2023" y="579228"/>
                    </a:cubicBezTo>
                    <a:cubicBezTo>
                      <a:pt x="-349" y="584229"/>
                      <a:pt x="-1697" y="587076"/>
                      <a:pt x="4175" y="591082"/>
                    </a:cubicBezTo>
                    <a:cubicBezTo>
                      <a:pt x="15462" y="598791"/>
                      <a:pt x="24772" y="616092"/>
                      <a:pt x="28195" y="619062"/>
                    </a:cubicBezTo>
                    <a:cubicBezTo>
                      <a:pt x="45144" y="633762"/>
                      <a:pt x="108375" y="695903"/>
                      <a:pt x="109328" y="697770"/>
                    </a:cubicBezTo>
                    <a:cubicBezTo>
                      <a:pt x="96304" y="708254"/>
                      <a:pt x="37884" y="777791"/>
                      <a:pt x="32862" y="779904"/>
                    </a:cubicBezTo>
                    <a:cubicBezTo>
                      <a:pt x="27959" y="781966"/>
                      <a:pt x="22677" y="781971"/>
                      <a:pt x="19080" y="788695"/>
                    </a:cubicBezTo>
                    <a:cubicBezTo>
                      <a:pt x="42111" y="784689"/>
                      <a:pt x="68795" y="781099"/>
                      <a:pt x="98758" y="777893"/>
                    </a:cubicBezTo>
                    <a:cubicBezTo>
                      <a:pt x="114518" y="760998"/>
                      <a:pt x="157204" y="712014"/>
                      <a:pt x="158500" y="7111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7" name="Google Shape;1857;p21"/>
              <p:cNvSpPr/>
              <p:nvPr/>
            </p:nvSpPr>
            <p:spPr>
              <a:xfrm>
                <a:off x="16756458" y="530408"/>
                <a:ext cx="168974" cy="809549"/>
              </a:xfrm>
              <a:custGeom>
                <a:rect b="b" l="l" r="r" t="t"/>
                <a:pathLst>
                  <a:path extrusionOk="0" h="809549" w="168974">
                    <a:moveTo>
                      <a:pt x="113241" y="796542"/>
                    </a:moveTo>
                    <a:cubicBezTo>
                      <a:pt x="117160" y="794393"/>
                      <a:pt x="121382" y="791305"/>
                      <a:pt x="122817" y="786150"/>
                    </a:cubicBezTo>
                    <a:cubicBezTo>
                      <a:pt x="123601" y="783329"/>
                      <a:pt x="136379" y="781585"/>
                      <a:pt x="151566" y="763951"/>
                    </a:cubicBezTo>
                    <a:cubicBezTo>
                      <a:pt x="158129" y="756309"/>
                      <a:pt x="176118" y="745881"/>
                      <a:pt x="165902" y="719548"/>
                    </a:cubicBezTo>
                    <a:cubicBezTo>
                      <a:pt x="167936" y="713782"/>
                      <a:pt x="152191" y="703273"/>
                      <a:pt x="145945" y="701195"/>
                    </a:cubicBezTo>
                    <a:cubicBezTo>
                      <a:pt x="140489" y="699385"/>
                      <a:pt x="109352" y="666209"/>
                      <a:pt x="105130" y="661598"/>
                    </a:cubicBezTo>
                    <a:cubicBezTo>
                      <a:pt x="103209" y="659495"/>
                      <a:pt x="102614" y="656156"/>
                      <a:pt x="100647" y="654119"/>
                    </a:cubicBezTo>
                    <a:cubicBezTo>
                      <a:pt x="44650" y="596328"/>
                      <a:pt x="60257" y="613337"/>
                      <a:pt x="66667" y="599950"/>
                    </a:cubicBezTo>
                    <a:cubicBezTo>
                      <a:pt x="72139" y="588522"/>
                      <a:pt x="113902" y="542123"/>
                      <a:pt x="127572" y="532116"/>
                    </a:cubicBezTo>
                    <a:cubicBezTo>
                      <a:pt x="142989" y="520826"/>
                      <a:pt x="144423" y="506090"/>
                      <a:pt x="164196" y="491282"/>
                    </a:cubicBezTo>
                    <a:cubicBezTo>
                      <a:pt x="168402" y="455567"/>
                      <a:pt x="139038" y="454864"/>
                      <a:pt x="133828" y="440113"/>
                    </a:cubicBezTo>
                    <a:cubicBezTo>
                      <a:pt x="133121" y="438112"/>
                      <a:pt x="130595" y="436240"/>
                      <a:pt x="128474" y="435373"/>
                    </a:cubicBezTo>
                    <a:cubicBezTo>
                      <a:pt x="122945" y="433122"/>
                      <a:pt x="103285" y="405316"/>
                      <a:pt x="86111" y="394883"/>
                    </a:cubicBezTo>
                    <a:cubicBezTo>
                      <a:pt x="83908" y="393545"/>
                      <a:pt x="85834" y="392673"/>
                      <a:pt x="65150" y="373956"/>
                    </a:cubicBezTo>
                    <a:cubicBezTo>
                      <a:pt x="81787" y="340585"/>
                      <a:pt x="170513" y="270382"/>
                      <a:pt x="151059" y="254148"/>
                    </a:cubicBezTo>
                    <a:cubicBezTo>
                      <a:pt x="152293" y="244602"/>
                      <a:pt x="147641" y="247875"/>
                      <a:pt x="124108" y="216130"/>
                    </a:cubicBezTo>
                    <a:cubicBezTo>
                      <a:pt x="119133" y="209421"/>
                      <a:pt x="99258" y="202856"/>
                      <a:pt x="93909" y="196449"/>
                    </a:cubicBezTo>
                    <a:cubicBezTo>
                      <a:pt x="67512" y="164822"/>
                      <a:pt x="85107" y="174117"/>
                      <a:pt x="86956" y="159765"/>
                    </a:cubicBezTo>
                    <a:cubicBezTo>
                      <a:pt x="165548" y="86992"/>
                      <a:pt x="145315" y="106334"/>
                      <a:pt x="110766" y="74451"/>
                    </a:cubicBezTo>
                    <a:cubicBezTo>
                      <a:pt x="42939" y="11915"/>
                      <a:pt x="51173" y="18732"/>
                      <a:pt x="57229" y="13433"/>
                    </a:cubicBezTo>
                    <a:cubicBezTo>
                      <a:pt x="72784" y="-169"/>
                      <a:pt x="61359" y="9361"/>
                      <a:pt x="70263" y="0"/>
                    </a:cubicBezTo>
                    <a:cubicBezTo>
                      <a:pt x="47612" y="718"/>
                      <a:pt x="24509" y="1446"/>
                      <a:pt x="1038" y="2175"/>
                    </a:cubicBezTo>
                    <a:cubicBezTo>
                      <a:pt x="-11167" y="43142"/>
                      <a:pt x="88478" y="93942"/>
                      <a:pt x="81074" y="103359"/>
                    </a:cubicBezTo>
                    <a:cubicBezTo>
                      <a:pt x="61066" y="128846"/>
                      <a:pt x="62132" y="121019"/>
                      <a:pt x="59453" y="125445"/>
                    </a:cubicBezTo>
                    <a:cubicBezTo>
                      <a:pt x="43615" y="151625"/>
                      <a:pt x="46095" y="148804"/>
                      <a:pt x="45501" y="148927"/>
                    </a:cubicBezTo>
                    <a:cubicBezTo>
                      <a:pt x="38389" y="150425"/>
                      <a:pt x="40971" y="157406"/>
                      <a:pt x="35269" y="165063"/>
                    </a:cubicBezTo>
                    <a:cubicBezTo>
                      <a:pt x="24893" y="178994"/>
                      <a:pt x="24581" y="194336"/>
                      <a:pt x="33844" y="206626"/>
                    </a:cubicBezTo>
                    <a:cubicBezTo>
                      <a:pt x="39701" y="214391"/>
                      <a:pt x="79035" y="236129"/>
                      <a:pt x="79958" y="237160"/>
                    </a:cubicBezTo>
                    <a:cubicBezTo>
                      <a:pt x="88714" y="246946"/>
                      <a:pt x="88027" y="246721"/>
                      <a:pt x="100380" y="257918"/>
                    </a:cubicBezTo>
                    <a:cubicBezTo>
                      <a:pt x="99858" y="260467"/>
                      <a:pt x="99796" y="263842"/>
                      <a:pt x="95416" y="263693"/>
                    </a:cubicBezTo>
                    <a:cubicBezTo>
                      <a:pt x="92608" y="263596"/>
                      <a:pt x="95098" y="270500"/>
                      <a:pt x="88668" y="273167"/>
                    </a:cubicBezTo>
                    <a:cubicBezTo>
                      <a:pt x="80342" y="276624"/>
                      <a:pt x="79250" y="288206"/>
                      <a:pt x="69613" y="290196"/>
                    </a:cubicBezTo>
                    <a:cubicBezTo>
                      <a:pt x="67476" y="290637"/>
                      <a:pt x="20133" y="351398"/>
                      <a:pt x="19806" y="351654"/>
                    </a:cubicBezTo>
                    <a:cubicBezTo>
                      <a:pt x="-13504" y="377408"/>
                      <a:pt x="66943" y="438702"/>
                      <a:pt x="108112" y="480074"/>
                    </a:cubicBezTo>
                    <a:cubicBezTo>
                      <a:pt x="97578" y="488004"/>
                      <a:pt x="99586" y="491928"/>
                      <a:pt x="94806" y="495001"/>
                    </a:cubicBezTo>
                    <a:cubicBezTo>
                      <a:pt x="81469" y="503556"/>
                      <a:pt x="79307" y="513933"/>
                      <a:pt x="68019" y="526202"/>
                    </a:cubicBezTo>
                    <a:cubicBezTo>
                      <a:pt x="62619" y="532075"/>
                      <a:pt x="56071" y="537050"/>
                      <a:pt x="51501" y="543472"/>
                    </a:cubicBezTo>
                    <a:cubicBezTo>
                      <a:pt x="-28" y="615783"/>
                      <a:pt x="-838" y="592866"/>
                      <a:pt x="19949" y="637070"/>
                    </a:cubicBezTo>
                    <a:cubicBezTo>
                      <a:pt x="27445" y="640727"/>
                      <a:pt x="30698" y="648200"/>
                      <a:pt x="35310" y="654401"/>
                    </a:cubicBezTo>
                    <a:cubicBezTo>
                      <a:pt x="40946" y="661982"/>
                      <a:pt x="64448" y="679986"/>
                      <a:pt x="68732" y="695112"/>
                    </a:cubicBezTo>
                    <a:cubicBezTo>
                      <a:pt x="69961" y="699456"/>
                      <a:pt x="91071" y="709125"/>
                      <a:pt x="94975" y="722353"/>
                    </a:cubicBezTo>
                    <a:cubicBezTo>
                      <a:pt x="95795" y="725149"/>
                      <a:pt x="96041" y="718024"/>
                      <a:pt x="108030" y="733417"/>
                    </a:cubicBezTo>
                    <a:cubicBezTo>
                      <a:pt x="101856" y="740711"/>
                      <a:pt x="93735" y="746102"/>
                      <a:pt x="87894" y="753754"/>
                    </a:cubicBezTo>
                    <a:cubicBezTo>
                      <a:pt x="87156" y="754719"/>
                      <a:pt x="82150" y="754416"/>
                      <a:pt x="80962" y="756493"/>
                    </a:cubicBezTo>
                    <a:cubicBezTo>
                      <a:pt x="80910" y="756581"/>
                      <a:pt x="38153" y="798204"/>
                      <a:pt x="28485" y="808309"/>
                    </a:cubicBezTo>
                    <a:cubicBezTo>
                      <a:pt x="52243" y="808729"/>
                      <a:pt x="75700" y="809145"/>
                      <a:pt x="98833" y="809550"/>
                    </a:cubicBezTo>
                    <a:cubicBezTo>
                      <a:pt x="104910" y="808314"/>
                      <a:pt x="97947" y="804934"/>
                      <a:pt x="113241" y="79654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8" name="Google Shape;1858;p21"/>
              <p:cNvSpPr/>
              <p:nvPr/>
            </p:nvSpPr>
            <p:spPr>
              <a:xfrm>
                <a:off x="16367616" y="541579"/>
                <a:ext cx="162727" cy="791469"/>
              </a:xfrm>
              <a:custGeom>
                <a:rect b="b" l="l" r="r" t="t"/>
                <a:pathLst>
                  <a:path extrusionOk="0" h="791469" w="162727">
                    <a:moveTo>
                      <a:pt x="158464" y="724231"/>
                    </a:moveTo>
                    <a:cubicBezTo>
                      <a:pt x="170254" y="708443"/>
                      <a:pt x="147294" y="707361"/>
                      <a:pt x="145491" y="702467"/>
                    </a:cubicBezTo>
                    <a:cubicBezTo>
                      <a:pt x="140997" y="690214"/>
                      <a:pt x="126093" y="688131"/>
                      <a:pt x="122368" y="679863"/>
                    </a:cubicBezTo>
                    <a:cubicBezTo>
                      <a:pt x="113683" y="660592"/>
                      <a:pt x="96442" y="654796"/>
                      <a:pt x="70342" y="620564"/>
                    </a:cubicBezTo>
                    <a:cubicBezTo>
                      <a:pt x="75855" y="611388"/>
                      <a:pt x="79913" y="616435"/>
                      <a:pt x="95637" y="594682"/>
                    </a:cubicBezTo>
                    <a:cubicBezTo>
                      <a:pt x="118571" y="562958"/>
                      <a:pt x="153217" y="534311"/>
                      <a:pt x="150036" y="519590"/>
                    </a:cubicBezTo>
                    <a:cubicBezTo>
                      <a:pt x="146577" y="503561"/>
                      <a:pt x="70916" y="435440"/>
                      <a:pt x="63712" y="419227"/>
                    </a:cubicBezTo>
                    <a:cubicBezTo>
                      <a:pt x="62933" y="417478"/>
                      <a:pt x="61206" y="418437"/>
                      <a:pt x="55637" y="413954"/>
                    </a:cubicBezTo>
                    <a:cubicBezTo>
                      <a:pt x="63655" y="403367"/>
                      <a:pt x="105608" y="356553"/>
                      <a:pt x="112674" y="352362"/>
                    </a:cubicBezTo>
                    <a:cubicBezTo>
                      <a:pt x="125263" y="344894"/>
                      <a:pt x="119652" y="344735"/>
                      <a:pt x="127358" y="341888"/>
                    </a:cubicBezTo>
                    <a:cubicBezTo>
                      <a:pt x="133302" y="339693"/>
                      <a:pt x="132369" y="330753"/>
                      <a:pt x="139435" y="329537"/>
                    </a:cubicBezTo>
                    <a:cubicBezTo>
                      <a:pt x="139763" y="329481"/>
                      <a:pt x="138471" y="332620"/>
                      <a:pt x="144625" y="301649"/>
                    </a:cubicBezTo>
                    <a:cubicBezTo>
                      <a:pt x="142201" y="299228"/>
                      <a:pt x="140885" y="295064"/>
                      <a:pt x="140167" y="293325"/>
                    </a:cubicBezTo>
                    <a:cubicBezTo>
                      <a:pt x="104640" y="283389"/>
                      <a:pt x="75594" y="214919"/>
                      <a:pt x="65152" y="209370"/>
                    </a:cubicBezTo>
                    <a:cubicBezTo>
                      <a:pt x="58312" y="205743"/>
                      <a:pt x="54505" y="199752"/>
                      <a:pt x="51574" y="193325"/>
                    </a:cubicBezTo>
                    <a:cubicBezTo>
                      <a:pt x="53280" y="191853"/>
                      <a:pt x="54802" y="189997"/>
                      <a:pt x="56303" y="187930"/>
                    </a:cubicBezTo>
                    <a:cubicBezTo>
                      <a:pt x="73047" y="164838"/>
                      <a:pt x="96037" y="157616"/>
                      <a:pt x="113806" y="139592"/>
                    </a:cubicBezTo>
                    <a:cubicBezTo>
                      <a:pt x="138569" y="114469"/>
                      <a:pt x="145158" y="106770"/>
                      <a:pt x="161098" y="97142"/>
                    </a:cubicBezTo>
                    <a:cubicBezTo>
                      <a:pt x="157526" y="92187"/>
                      <a:pt x="164284" y="92044"/>
                      <a:pt x="162384" y="83242"/>
                    </a:cubicBezTo>
                    <a:cubicBezTo>
                      <a:pt x="162215" y="82447"/>
                      <a:pt x="162491" y="82647"/>
                      <a:pt x="162671" y="80929"/>
                    </a:cubicBezTo>
                    <a:cubicBezTo>
                      <a:pt x="156466" y="70240"/>
                      <a:pt x="165540" y="79549"/>
                      <a:pt x="88726" y="0"/>
                    </a:cubicBezTo>
                    <a:cubicBezTo>
                      <a:pt x="67929" y="600"/>
                      <a:pt x="47034" y="1200"/>
                      <a:pt x="26058" y="1800"/>
                    </a:cubicBezTo>
                    <a:cubicBezTo>
                      <a:pt x="39052" y="25672"/>
                      <a:pt x="47557" y="13772"/>
                      <a:pt x="63533" y="39546"/>
                    </a:cubicBezTo>
                    <a:cubicBezTo>
                      <a:pt x="68134" y="46979"/>
                      <a:pt x="104307" y="78980"/>
                      <a:pt x="106643" y="81037"/>
                    </a:cubicBezTo>
                    <a:cubicBezTo>
                      <a:pt x="80723" y="110324"/>
                      <a:pt x="77961" y="101866"/>
                      <a:pt x="52640" y="136099"/>
                    </a:cubicBezTo>
                    <a:cubicBezTo>
                      <a:pt x="45651" y="145542"/>
                      <a:pt x="34691" y="142818"/>
                      <a:pt x="15309" y="168197"/>
                    </a:cubicBezTo>
                    <a:cubicBezTo>
                      <a:pt x="8110" y="173973"/>
                      <a:pt x="4851" y="171670"/>
                      <a:pt x="1593" y="184431"/>
                    </a:cubicBezTo>
                    <a:cubicBezTo>
                      <a:pt x="1101" y="186375"/>
                      <a:pt x="1900" y="188750"/>
                      <a:pt x="1157" y="190520"/>
                    </a:cubicBezTo>
                    <a:cubicBezTo>
                      <a:pt x="-1733" y="197352"/>
                      <a:pt x="1219" y="203276"/>
                      <a:pt x="5302" y="207590"/>
                    </a:cubicBezTo>
                    <a:cubicBezTo>
                      <a:pt x="14873" y="217699"/>
                      <a:pt x="16851" y="227337"/>
                      <a:pt x="28871" y="235380"/>
                    </a:cubicBezTo>
                    <a:cubicBezTo>
                      <a:pt x="33672" y="238591"/>
                      <a:pt x="45574" y="264575"/>
                      <a:pt x="49647" y="269228"/>
                    </a:cubicBezTo>
                    <a:cubicBezTo>
                      <a:pt x="53941" y="274131"/>
                      <a:pt x="60028" y="277578"/>
                      <a:pt x="63860" y="282753"/>
                    </a:cubicBezTo>
                    <a:cubicBezTo>
                      <a:pt x="85769" y="312359"/>
                      <a:pt x="64767" y="285180"/>
                      <a:pt x="90668" y="309225"/>
                    </a:cubicBezTo>
                    <a:cubicBezTo>
                      <a:pt x="79416" y="321428"/>
                      <a:pt x="67806" y="339380"/>
                      <a:pt x="52983" y="350777"/>
                    </a:cubicBezTo>
                    <a:cubicBezTo>
                      <a:pt x="49437" y="353511"/>
                      <a:pt x="44944" y="356501"/>
                      <a:pt x="43591" y="360328"/>
                    </a:cubicBezTo>
                    <a:cubicBezTo>
                      <a:pt x="39221" y="372689"/>
                      <a:pt x="27580" y="380229"/>
                      <a:pt x="23404" y="392503"/>
                    </a:cubicBezTo>
                    <a:cubicBezTo>
                      <a:pt x="16277" y="398048"/>
                      <a:pt x="19064" y="404075"/>
                      <a:pt x="14094" y="408112"/>
                    </a:cubicBezTo>
                    <a:cubicBezTo>
                      <a:pt x="1669" y="418211"/>
                      <a:pt x="13100" y="437635"/>
                      <a:pt x="22195" y="450869"/>
                    </a:cubicBezTo>
                    <a:cubicBezTo>
                      <a:pt x="23291" y="452469"/>
                      <a:pt x="39390" y="456839"/>
                      <a:pt x="51200" y="475889"/>
                    </a:cubicBezTo>
                    <a:cubicBezTo>
                      <a:pt x="55806" y="483326"/>
                      <a:pt x="90734" y="514399"/>
                      <a:pt x="97677" y="520241"/>
                    </a:cubicBezTo>
                    <a:cubicBezTo>
                      <a:pt x="77377" y="538937"/>
                      <a:pt x="99813" y="511409"/>
                      <a:pt x="70352" y="552453"/>
                    </a:cubicBezTo>
                    <a:cubicBezTo>
                      <a:pt x="43053" y="590435"/>
                      <a:pt x="30485" y="597764"/>
                      <a:pt x="18844" y="626462"/>
                    </a:cubicBezTo>
                    <a:cubicBezTo>
                      <a:pt x="12690" y="641635"/>
                      <a:pt x="23998" y="645333"/>
                      <a:pt x="59803" y="677806"/>
                    </a:cubicBezTo>
                    <a:cubicBezTo>
                      <a:pt x="92138" y="707130"/>
                      <a:pt x="96427" y="715090"/>
                      <a:pt x="105444" y="723005"/>
                    </a:cubicBezTo>
                    <a:cubicBezTo>
                      <a:pt x="72345" y="750189"/>
                      <a:pt x="86548" y="738126"/>
                      <a:pt x="51072" y="776256"/>
                    </a:cubicBezTo>
                    <a:cubicBezTo>
                      <a:pt x="43812" y="784063"/>
                      <a:pt x="39308" y="788269"/>
                      <a:pt x="39718" y="790562"/>
                    </a:cubicBezTo>
                    <a:cubicBezTo>
                      <a:pt x="58061" y="790859"/>
                      <a:pt x="76352" y="791162"/>
                      <a:pt x="94577" y="791469"/>
                    </a:cubicBezTo>
                    <a:cubicBezTo>
                      <a:pt x="142181" y="747425"/>
                      <a:pt x="154129" y="748492"/>
                      <a:pt x="158464" y="7242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9" name="Google Shape;1859;p21"/>
              <p:cNvSpPr/>
              <p:nvPr/>
            </p:nvSpPr>
            <p:spPr>
              <a:xfrm>
                <a:off x="15991977" y="552987"/>
                <a:ext cx="167691" cy="774927"/>
              </a:xfrm>
              <a:custGeom>
                <a:rect b="b" l="l" r="r" t="t"/>
                <a:pathLst>
                  <a:path extrusionOk="0" h="774927" w="167691">
                    <a:moveTo>
                      <a:pt x="150971" y="694553"/>
                    </a:moveTo>
                    <a:cubicBezTo>
                      <a:pt x="143798" y="675590"/>
                      <a:pt x="127925" y="676083"/>
                      <a:pt x="123580" y="663813"/>
                    </a:cubicBezTo>
                    <a:cubicBezTo>
                      <a:pt x="122873" y="661813"/>
                      <a:pt x="120347" y="659941"/>
                      <a:pt x="118225" y="659074"/>
                    </a:cubicBezTo>
                    <a:cubicBezTo>
                      <a:pt x="112697" y="656822"/>
                      <a:pt x="93038" y="629017"/>
                      <a:pt x="75863" y="618584"/>
                    </a:cubicBezTo>
                    <a:cubicBezTo>
                      <a:pt x="71206" y="615753"/>
                      <a:pt x="81130" y="621831"/>
                      <a:pt x="54323" y="597123"/>
                    </a:cubicBezTo>
                    <a:cubicBezTo>
                      <a:pt x="124025" y="515548"/>
                      <a:pt x="149193" y="497637"/>
                      <a:pt x="153763" y="483234"/>
                    </a:cubicBezTo>
                    <a:cubicBezTo>
                      <a:pt x="190065" y="471960"/>
                      <a:pt x="134022" y="434014"/>
                      <a:pt x="113542" y="405614"/>
                    </a:cubicBezTo>
                    <a:cubicBezTo>
                      <a:pt x="103198" y="391267"/>
                      <a:pt x="86213" y="383050"/>
                      <a:pt x="78778" y="366339"/>
                    </a:cubicBezTo>
                    <a:cubicBezTo>
                      <a:pt x="77984" y="364549"/>
                      <a:pt x="76165" y="365570"/>
                      <a:pt x="70422" y="360846"/>
                    </a:cubicBezTo>
                    <a:cubicBezTo>
                      <a:pt x="101533" y="317950"/>
                      <a:pt x="116243" y="317673"/>
                      <a:pt x="113819" y="305661"/>
                    </a:cubicBezTo>
                    <a:cubicBezTo>
                      <a:pt x="141958" y="282046"/>
                      <a:pt x="128611" y="283538"/>
                      <a:pt x="136614" y="280255"/>
                    </a:cubicBezTo>
                    <a:cubicBezTo>
                      <a:pt x="137311" y="279973"/>
                      <a:pt x="136630" y="275844"/>
                      <a:pt x="136246" y="273557"/>
                    </a:cubicBezTo>
                    <a:cubicBezTo>
                      <a:pt x="129882" y="235960"/>
                      <a:pt x="107553" y="228758"/>
                      <a:pt x="100718" y="207857"/>
                    </a:cubicBezTo>
                    <a:cubicBezTo>
                      <a:pt x="100318" y="206631"/>
                      <a:pt x="98966" y="205738"/>
                      <a:pt x="98161" y="204615"/>
                    </a:cubicBezTo>
                    <a:cubicBezTo>
                      <a:pt x="91967" y="196064"/>
                      <a:pt x="95804" y="181010"/>
                      <a:pt x="92464" y="178097"/>
                    </a:cubicBezTo>
                    <a:cubicBezTo>
                      <a:pt x="92663" y="177820"/>
                      <a:pt x="92976" y="177563"/>
                      <a:pt x="93089" y="177271"/>
                    </a:cubicBezTo>
                    <a:cubicBezTo>
                      <a:pt x="98822" y="161791"/>
                      <a:pt x="112482" y="152112"/>
                      <a:pt x="121115" y="138771"/>
                    </a:cubicBezTo>
                    <a:cubicBezTo>
                      <a:pt x="130507" y="124255"/>
                      <a:pt x="213193" y="103472"/>
                      <a:pt x="133012" y="42706"/>
                    </a:cubicBezTo>
                    <a:cubicBezTo>
                      <a:pt x="102337" y="19455"/>
                      <a:pt x="108890" y="21071"/>
                      <a:pt x="87637" y="0"/>
                    </a:cubicBezTo>
                    <a:cubicBezTo>
                      <a:pt x="9655" y="2616"/>
                      <a:pt x="15060" y="339"/>
                      <a:pt x="20778" y="6976"/>
                    </a:cubicBezTo>
                    <a:cubicBezTo>
                      <a:pt x="27485" y="14757"/>
                      <a:pt x="29735" y="18988"/>
                      <a:pt x="32455" y="19865"/>
                    </a:cubicBezTo>
                    <a:cubicBezTo>
                      <a:pt x="37681" y="21563"/>
                      <a:pt x="62613" y="46291"/>
                      <a:pt x="65867" y="51277"/>
                    </a:cubicBezTo>
                    <a:cubicBezTo>
                      <a:pt x="75269" y="65710"/>
                      <a:pt x="92853" y="69598"/>
                      <a:pt x="106702" y="86125"/>
                    </a:cubicBezTo>
                    <a:cubicBezTo>
                      <a:pt x="109474" y="89433"/>
                      <a:pt x="110407" y="88730"/>
                      <a:pt x="114398" y="91085"/>
                    </a:cubicBezTo>
                    <a:cubicBezTo>
                      <a:pt x="114203" y="91413"/>
                      <a:pt x="58893" y="148363"/>
                      <a:pt x="48436" y="148604"/>
                    </a:cubicBezTo>
                    <a:cubicBezTo>
                      <a:pt x="37553" y="182226"/>
                      <a:pt x="35596" y="167690"/>
                      <a:pt x="94190" y="265350"/>
                    </a:cubicBezTo>
                    <a:cubicBezTo>
                      <a:pt x="95328" y="267253"/>
                      <a:pt x="95482" y="265140"/>
                      <a:pt x="90988" y="268433"/>
                    </a:cubicBezTo>
                    <a:cubicBezTo>
                      <a:pt x="63909" y="288278"/>
                      <a:pt x="77564" y="286616"/>
                      <a:pt x="69243" y="293355"/>
                    </a:cubicBezTo>
                    <a:cubicBezTo>
                      <a:pt x="54103" y="305619"/>
                      <a:pt x="31087" y="338857"/>
                      <a:pt x="30457" y="340955"/>
                    </a:cubicBezTo>
                    <a:cubicBezTo>
                      <a:pt x="22715" y="343063"/>
                      <a:pt x="24913" y="351254"/>
                      <a:pt x="21444" y="356081"/>
                    </a:cubicBezTo>
                    <a:cubicBezTo>
                      <a:pt x="15875" y="363826"/>
                      <a:pt x="19595" y="389687"/>
                      <a:pt x="39859" y="399484"/>
                    </a:cubicBezTo>
                    <a:cubicBezTo>
                      <a:pt x="63776" y="411051"/>
                      <a:pt x="46597" y="408804"/>
                      <a:pt x="107204" y="462538"/>
                    </a:cubicBezTo>
                    <a:cubicBezTo>
                      <a:pt x="94539" y="474714"/>
                      <a:pt x="78640" y="495108"/>
                      <a:pt x="77026" y="497775"/>
                    </a:cubicBezTo>
                    <a:cubicBezTo>
                      <a:pt x="76406" y="498801"/>
                      <a:pt x="71380" y="499078"/>
                      <a:pt x="70427" y="501238"/>
                    </a:cubicBezTo>
                    <a:cubicBezTo>
                      <a:pt x="70283" y="501571"/>
                      <a:pt x="11715" y="573683"/>
                      <a:pt x="9558" y="575355"/>
                    </a:cubicBezTo>
                    <a:cubicBezTo>
                      <a:pt x="-1771" y="584116"/>
                      <a:pt x="2963" y="595928"/>
                      <a:pt x="986" y="599950"/>
                    </a:cubicBezTo>
                    <a:cubicBezTo>
                      <a:pt x="-2212" y="606438"/>
                      <a:pt x="2707" y="608259"/>
                      <a:pt x="10869" y="614209"/>
                    </a:cubicBezTo>
                    <a:cubicBezTo>
                      <a:pt x="35222" y="652232"/>
                      <a:pt x="118487" y="713218"/>
                      <a:pt x="103869" y="719645"/>
                    </a:cubicBezTo>
                    <a:cubicBezTo>
                      <a:pt x="103541" y="719789"/>
                      <a:pt x="61040" y="768301"/>
                      <a:pt x="60799" y="768634"/>
                    </a:cubicBezTo>
                    <a:cubicBezTo>
                      <a:pt x="58811" y="771348"/>
                      <a:pt x="56465" y="773086"/>
                      <a:pt x="55701" y="774240"/>
                    </a:cubicBezTo>
                    <a:cubicBezTo>
                      <a:pt x="76626" y="774456"/>
                      <a:pt x="97587" y="774687"/>
                      <a:pt x="118569" y="774928"/>
                    </a:cubicBezTo>
                    <a:cubicBezTo>
                      <a:pt x="131004" y="759525"/>
                      <a:pt x="158252" y="729719"/>
                      <a:pt x="158564" y="729498"/>
                    </a:cubicBezTo>
                    <a:cubicBezTo>
                      <a:pt x="174043" y="718711"/>
                      <a:pt x="167484" y="698420"/>
                      <a:pt x="150971" y="6945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863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4" name="Google Shape;1864;p22"/>
          <p:cNvGrpSpPr/>
          <p:nvPr/>
        </p:nvGrpSpPr>
        <p:grpSpPr>
          <a:xfrm>
            <a:off x="1935191" y="1685260"/>
            <a:ext cx="5273663" cy="1750803"/>
            <a:chOff x="0" y="0"/>
            <a:chExt cx="14063100" cy="4668809"/>
          </a:xfrm>
        </p:grpSpPr>
        <p:sp>
          <p:nvSpPr>
            <p:cNvPr id="1865" name="Google Shape;1865;p22"/>
            <p:cNvSpPr txBox="1"/>
            <p:nvPr/>
          </p:nvSpPr>
          <p:spPr>
            <a:xfrm>
              <a:off x="0" y="0"/>
              <a:ext cx="140631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It's so lovely to </a:t>
              </a:r>
              <a:endParaRPr sz="40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meet all of you!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1866" name="Google Shape;1866;p22"/>
            <p:cNvSpPr txBox="1"/>
            <p:nvPr/>
          </p:nvSpPr>
          <p:spPr>
            <a:xfrm>
              <a:off x="388072" y="3929909"/>
              <a:ext cx="13286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Thank you for listening.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870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1" name="Google Shape;1871;p23"/>
          <p:cNvGrpSpPr/>
          <p:nvPr/>
        </p:nvGrpSpPr>
        <p:grpSpPr>
          <a:xfrm>
            <a:off x="8178191" y="-35128"/>
            <a:ext cx="3251397" cy="4372277"/>
            <a:chOff x="16356381" y="-70256"/>
            <a:chExt cx="6502793" cy="8744553"/>
          </a:xfrm>
        </p:grpSpPr>
        <p:sp>
          <p:nvSpPr>
            <p:cNvPr id="1872" name="Google Shape;1872;p23"/>
            <p:cNvSpPr/>
            <p:nvPr/>
          </p:nvSpPr>
          <p:spPr>
            <a:xfrm>
              <a:off x="16363334" y="-70256"/>
              <a:ext cx="6495840" cy="8744553"/>
            </a:xfrm>
            <a:custGeom>
              <a:rect b="b" l="l" r="r" t="t"/>
              <a:pathLst>
                <a:path extrusionOk="0" h="8744553" w="6495840">
                  <a:moveTo>
                    <a:pt x="6459413" y="8427975"/>
                  </a:moveTo>
                  <a:cubicBezTo>
                    <a:pt x="6446949" y="8215991"/>
                    <a:pt x="6480581" y="7966788"/>
                    <a:pt x="6466719" y="7708562"/>
                  </a:cubicBezTo>
                  <a:cubicBezTo>
                    <a:pt x="6432685" y="7110593"/>
                    <a:pt x="6452106" y="7545004"/>
                    <a:pt x="6452106" y="6955622"/>
                  </a:cubicBezTo>
                  <a:cubicBezTo>
                    <a:pt x="6453417" y="6291702"/>
                    <a:pt x="6364458" y="5871282"/>
                    <a:pt x="6396010" y="4798152"/>
                  </a:cubicBezTo>
                  <a:cubicBezTo>
                    <a:pt x="6407792" y="4546676"/>
                    <a:pt x="6412442" y="4679576"/>
                    <a:pt x="6378425" y="4079875"/>
                  </a:cubicBezTo>
                  <a:cubicBezTo>
                    <a:pt x="6319446" y="3230168"/>
                    <a:pt x="6313730" y="10936"/>
                    <a:pt x="6250625" y="9379"/>
                  </a:cubicBezTo>
                  <a:cubicBezTo>
                    <a:pt x="5716857" y="-5312"/>
                    <a:pt x="5102434" y="20677"/>
                    <a:pt x="5105755" y="20677"/>
                  </a:cubicBezTo>
                  <a:cubicBezTo>
                    <a:pt x="4503638" y="20677"/>
                    <a:pt x="5061512" y="-38453"/>
                    <a:pt x="4327347" y="43273"/>
                  </a:cubicBezTo>
                  <a:cubicBezTo>
                    <a:pt x="4001038" y="79423"/>
                    <a:pt x="3196409" y="34616"/>
                    <a:pt x="3158563" y="32342"/>
                  </a:cubicBezTo>
                  <a:cubicBezTo>
                    <a:pt x="3128357" y="34598"/>
                    <a:pt x="2450200" y="87713"/>
                    <a:pt x="2379823" y="81679"/>
                  </a:cubicBezTo>
                  <a:cubicBezTo>
                    <a:pt x="1685654" y="22496"/>
                    <a:pt x="351050" y="113649"/>
                    <a:pt x="433943" y="107318"/>
                  </a:cubicBezTo>
                  <a:cubicBezTo>
                    <a:pt x="412372" y="107318"/>
                    <a:pt x="59842" y="100532"/>
                    <a:pt x="63163" y="100917"/>
                  </a:cubicBezTo>
                  <a:cubicBezTo>
                    <a:pt x="60926" y="100917"/>
                    <a:pt x="59178" y="1147079"/>
                    <a:pt x="59178" y="1916021"/>
                  </a:cubicBezTo>
                  <a:cubicBezTo>
                    <a:pt x="59108" y="1917315"/>
                    <a:pt x="17906" y="2541029"/>
                    <a:pt x="14358" y="2822620"/>
                  </a:cubicBezTo>
                  <a:cubicBezTo>
                    <a:pt x="14358" y="2858036"/>
                    <a:pt x="58181" y="3273384"/>
                    <a:pt x="52535" y="3328474"/>
                  </a:cubicBezTo>
                  <a:cubicBezTo>
                    <a:pt x="-21443" y="4062229"/>
                    <a:pt x="92933" y="4785945"/>
                    <a:pt x="24986" y="6249046"/>
                  </a:cubicBezTo>
                  <a:cubicBezTo>
                    <a:pt x="-1882" y="6773001"/>
                    <a:pt x="34215" y="6695035"/>
                    <a:pt x="25318" y="6967323"/>
                  </a:cubicBezTo>
                  <a:cubicBezTo>
                    <a:pt x="-19415" y="8203433"/>
                    <a:pt x="5408" y="7563298"/>
                    <a:pt x="21997" y="8360940"/>
                  </a:cubicBezTo>
                  <a:cubicBezTo>
                    <a:pt x="29268" y="8700962"/>
                    <a:pt x="15389" y="8715740"/>
                    <a:pt x="37257" y="8716125"/>
                  </a:cubicBezTo>
                  <a:cubicBezTo>
                    <a:pt x="1438025" y="8737514"/>
                    <a:pt x="2640021" y="8750666"/>
                    <a:pt x="4461091" y="8718381"/>
                  </a:cubicBezTo>
                  <a:cubicBezTo>
                    <a:pt x="5183736" y="8704443"/>
                    <a:pt x="5194032" y="8750019"/>
                    <a:pt x="5271366" y="8744003"/>
                  </a:cubicBezTo>
                  <a:cubicBezTo>
                    <a:pt x="6742230" y="8631740"/>
                    <a:pt x="6492940" y="8926292"/>
                    <a:pt x="6459413" y="8427975"/>
                  </a:cubicBezTo>
                  <a:close/>
                  <a:moveTo>
                    <a:pt x="351959" y="984535"/>
                  </a:moveTo>
                  <a:cubicBezTo>
                    <a:pt x="290550" y="959683"/>
                    <a:pt x="258019" y="876820"/>
                    <a:pt x="284572" y="809382"/>
                  </a:cubicBezTo>
                  <a:cubicBezTo>
                    <a:pt x="329060" y="695248"/>
                    <a:pt x="482084" y="707316"/>
                    <a:pt x="521905" y="817672"/>
                  </a:cubicBezTo>
                  <a:cubicBezTo>
                    <a:pt x="561079" y="911851"/>
                    <a:pt x="465146" y="1030864"/>
                    <a:pt x="351959" y="984535"/>
                  </a:cubicBezTo>
                  <a:close/>
                  <a:moveTo>
                    <a:pt x="340335" y="1700188"/>
                  </a:moveTo>
                  <a:cubicBezTo>
                    <a:pt x="291214" y="1673815"/>
                    <a:pt x="265640" y="1608283"/>
                    <a:pt x="279922" y="1549153"/>
                  </a:cubicBezTo>
                  <a:cubicBezTo>
                    <a:pt x="311457" y="1419961"/>
                    <a:pt x="480091" y="1419576"/>
                    <a:pt x="523233" y="1539359"/>
                  </a:cubicBezTo>
                  <a:cubicBezTo>
                    <a:pt x="565064" y="1639536"/>
                    <a:pt x="454867" y="1761960"/>
                    <a:pt x="340335" y="1700188"/>
                  </a:cubicBezTo>
                  <a:close/>
                  <a:moveTo>
                    <a:pt x="354616" y="2428259"/>
                  </a:moveTo>
                  <a:cubicBezTo>
                    <a:pt x="293207" y="2403407"/>
                    <a:pt x="260676" y="2321296"/>
                    <a:pt x="286897" y="2253491"/>
                  </a:cubicBezTo>
                  <a:cubicBezTo>
                    <a:pt x="331052" y="2138605"/>
                    <a:pt x="485073" y="2151040"/>
                    <a:pt x="524562" y="2261396"/>
                  </a:cubicBezTo>
                  <a:cubicBezTo>
                    <a:pt x="564068" y="2355942"/>
                    <a:pt x="467470" y="2474203"/>
                    <a:pt x="354616" y="2428259"/>
                  </a:cubicBezTo>
                  <a:close/>
                  <a:moveTo>
                    <a:pt x="356277" y="3150296"/>
                  </a:moveTo>
                  <a:cubicBezTo>
                    <a:pt x="294868" y="3125444"/>
                    <a:pt x="262336" y="3043332"/>
                    <a:pt x="288557" y="2975912"/>
                  </a:cubicBezTo>
                  <a:cubicBezTo>
                    <a:pt x="332713" y="2860659"/>
                    <a:pt x="486734" y="2873094"/>
                    <a:pt x="526223" y="2983450"/>
                  </a:cubicBezTo>
                  <a:cubicBezTo>
                    <a:pt x="566061" y="3078730"/>
                    <a:pt x="468135" y="3195872"/>
                    <a:pt x="356277" y="3150296"/>
                  </a:cubicBezTo>
                  <a:close/>
                  <a:moveTo>
                    <a:pt x="284240" y="3715280"/>
                  </a:moveTo>
                  <a:cubicBezTo>
                    <a:pt x="315774" y="3586088"/>
                    <a:pt x="484409" y="3585336"/>
                    <a:pt x="527551" y="3705486"/>
                  </a:cubicBezTo>
                  <a:cubicBezTo>
                    <a:pt x="614517" y="3913781"/>
                    <a:pt x="226484" y="3952957"/>
                    <a:pt x="284240" y="3715280"/>
                  </a:cubicBezTo>
                  <a:close/>
                  <a:moveTo>
                    <a:pt x="285900" y="4436950"/>
                  </a:moveTo>
                  <a:cubicBezTo>
                    <a:pt x="317435" y="4308143"/>
                    <a:pt x="485738" y="4306621"/>
                    <a:pt x="529212" y="4427156"/>
                  </a:cubicBezTo>
                  <a:cubicBezTo>
                    <a:pt x="616509" y="4636570"/>
                    <a:pt x="228477" y="4674626"/>
                    <a:pt x="285900" y="4436950"/>
                  </a:cubicBezTo>
                  <a:close/>
                  <a:moveTo>
                    <a:pt x="360594" y="5316056"/>
                  </a:moveTo>
                  <a:cubicBezTo>
                    <a:pt x="299185" y="5291204"/>
                    <a:pt x="266654" y="5209093"/>
                    <a:pt x="292875" y="5141673"/>
                  </a:cubicBezTo>
                  <a:cubicBezTo>
                    <a:pt x="337031" y="5026420"/>
                    <a:pt x="491052" y="5038854"/>
                    <a:pt x="530540" y="5149210"/>
                  </a:cubicBezTo>
                  <a:cubicBezTo>
                    <a:pt x="570046" y="5244124"/>
                    <a:pt x="472785" y="5361633"/>
                    <a:pt x="360594" y="5316056"/>
                  </a:cubicBezTo>
                  <a:close/>
                  <a:moveTo>
                    <a:pt x="288557" y="5881041"/>
                  </a:moveTo>
                  <a:cubicBezTo>
                    <a:pt x="320092" y="5751464"/>
                    <a:pt x="488727" y="5751464"/>
                    <a:pt x="531869" y="5871247"/>
                  </a:cubicBezTo>
                  <a:cubicBezTo>
                    <a:pt x="618834" y="6079542"/>
                    <a:pt x="230802" y="6118717"/>
                    <a:pt x="288557" y="5881041"/>
                  </a:cubicBezTo>
                  <a:close/>
                  <a:moveTo>
                    <a:pt x="350631" y="6753746"/>
                  </a:moveTo>
                  <a:cubicBezTo>
                    <a:pt x="301510" y="6727372"/>
                    <a:pt x="275936" y="6661841"/>
                    <a:pt x="290218" y="6602710"/>
                  </a:cubicBezTo>
                  <a:cubicBezTo>
                    <a:pt x="321753" y="6473518"/>
                    <a:pt x="490387" y="6473133"/>
                    <a:pt x="533529" y="6592916"/>
                  </a:cubicBezTo>
                  <a:cubicBezTo>
                    <a:pt x="575360" y="6693111"/>
                    <a:pt x="465478" y="6815517"/>
                    <a:pt x="350631" y="6753746"/>
                  </a:cubicBezTo>
                  <a:close/>
                  <a:moveTo>
                    <a:pt x="364895" y="7481816"/>
                  </a:moveTo>
                  <a:cubicBezTo>
                    <a:pt x="303486" y="7456964"/>
                    <a:pt x="270954" y="7374853"/>
                    <a:pt x="297175" y="7307433"/>
                  </a:cubicBezTo>
                  <a:cubicBezTo>
                    <a:pt x="341331" y="7192180"/>
                    <a:pt x="495352" y="7204614"/>
                    <a:pt x="534840" y="7314970"/>
                  </a:cubicBezTo>
                  <a:cubicBezTo>
                    <a:pt x="574364" y="7409884"/>
                    <a:pt x="477102" y="7527393"/>
                    <a:pt x="364895" y="7481816"/>
                  </a:cubicBezTo>
                  <a:close/>
                  <a:moveTo>
                    <a:pt x="366223" y="8203870"/>
                  </a:moveTo>
                  <a:cubicBezTo>
                    <a:pt x="236430" y="8151141"/>
                    <a:pt x="279922" y="7923258"/>
                    <a:pt x="435271" y="7949632"/>
                  </a:cubicBezTo>
                  <a:cubicBezTo>
                    <a:pt x="623484" y="7982388"/>
                    <a:pt x="543825" y="8276188"/>
                    <a:pt x="366223" y="82038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73" name="Google Shape;1873;p23"/>
            <p:cNvGrpSpPr/>
            <p:nvPr/>
          </p:nvGrpSpPr>
          <p:grpSpPr>
            <a:xfrm>
              <a:off x="16356381" y="385515"/>
              <a:ext cx="6476858" cy="7972203"/>
              <a:chOff x="16356381" y="385515"/>
              <a:chExt cx="6476858" cy="7972203"/>
            </a:xfrm>
          </p:grpSpPr>
          <p:sp>
            <p:nvSpPr>
              <p:cNvPr id="1874" name="Google Shape;1874;p23"/>
              <p:cNvSpPr/>
              <p:nvPr/>
            </p:nvSpPr>
            <p:spPr>
              <a:xfrm>
                <a:off x="16415316" y="385515"/>
                <a:ext cx="6239801" cy="63222"/>
              </a:xfrm>
              <a:custGeom>
                <a:rect b="b" l="l" r="r" t="t"/>
                <a:pathLst>
                  <a:path extrusionOk="0" h="63222" w="6239801">
                    <a:moveTo>
                      <a:pt x="6236805" y="63222"/>
                    </a:moveTo>
                    <a:cubicBezTo>
                      <a:pt x="6235126" y="63240"/>
                      <a:pt x="11060" y="42148"/>
                      <a:pt x="8858" y="42130"/>
                    </a:cubicBezTo>
                    <a:cubicBezTo>
                      <a:pt x="8858" y="-22002"/>
                      <a:pt x="-440270" y="227"/>
                      <a:pt x="5057742" y="23295"/>
                    </a:cubicBezTo>
                    <a:cubicBezTo>
                      <a:pt x="6366160" y="28331"/>
                      <a:pt x="6235266" y="8954"/>
                      <a:pt x="6236805" y="632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5" name="Google Shape;1875;p23"/>
              <p:cNvSpPr/>
              <p:nvPr/>
            </p:nvSpPr>
            <p:spPr>
              <a:xfrm>
                <a:off x="16415727" y="1101693"/>
                <a:ext cx="6257730" cy="66072"/>
              </a:xfrm>
              <a:custGeom>
                <a:rect b="b" l="l" r="r" t="t"/>
                <a:pathLst>
                  <a:path extrusionOk="0" h="66072" w="6257730">
                    <a:moveTo>
                      <a:pt x="6254328" y="66073"/>
                    </a:moveTo>
                    <a:cubicBezTo>
                      <a:pt x="6252335" y="66108"/>
                      <a:pt x="8393" y="44998"/>
                      <a:pt x="7117" y="44981"/>
                    </a:cubicBezTo>
                    <a:cubicBezTo>
                      <a:pt x="8603" y="-22195"/>
                      <a:pt x="-416366" y="-1505"/>
                      <a:pt x="5074252" y="26145"/>
                    </a:cubicBezTo>
                    <a:cubicBezTo>
                      <a:pt x="6381936" y="31165"/>
                      <a:pt x="6254328" y="11140"/>
                      <a:pt x="6254328" y="660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6" name="Google Shape;1876;p23"/>
              <p:cNvSpPr/>
              <p:nvPr/>
            </p:nvSpPr>
            <p:spPr>
              <a:xfrm>
                <a:off x="16417531" y="1820510"/>
                <a:ext cx="6299313" cy="52308"/>
              </a:xfrm>
              <a:custGeom>
                <a:rect b="b" l="l" r="r" t="t"/>
                <a:pathLst>
                  <a:path extrusionOk="0" h="52308" w="6299313">
                    <a:moveTo>
                      <a:pt x="836180" y="48217"/>
                    </a:moveTo>
                    <a:cubicBezTo>
                      <a:pt x="-116299" y="48217"/>
                      <a:pt x="4998" y="60827"/>
                      <a:pt x="4998" y="0"/>
                    </a:cubicBezTo>
                    <a:cubicBezTo>
                      <a:pt x="7673725" y="43653"/>
                      <a:pt x="8783914" y="60967"/>
                      <a:pt x="836180" y="482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23"/>
              <p:cNvSpPr/>
              <p:nvPr/>
            </p:nvSpPr>
            <p:spPr>
              <a:xfrm>
                <a:off x="16376070" y="2541742"/>
                <a:ext cx="6324252" cy="64097"/>
              </a:xfrm>
              <a:custGeom>
                <a:rect b="b" l="l" r="r" t="t"/>
                <a:pathLst>
                  <a:path extrusionOk="0" h="64097" w="6324252">
                    <a:moveTo>
                      <a:pt x="6320870" y="64098"/>
                    </a:moveTo>
                    <a:cubicBezTo>
                      <a:pt x="6319506" y="64116"/>
                      <a:pt x="8509" y="42639"/>
                      <a:pt x="6604" y="42621"/>
                    </a:cubicBezTo>
                    <a:cubicBezTo>
                      <a:pt x="9698" y="-22526"/>
                      <a:pt x="-419886" y="438"/>
                      <a:pt x="5148101" y="23786"/>
                    </a:cubicBezTo>
                    <a:cubicBezTo>
                      <a:pt x="6447708" y="28805"/>
                      <a:pt x="6320870" y="9410"/>
                      <a:pt x="6320870" y="640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23"/>
              <p:cNvSpPr/>
              <p:nvPr/>
            </p:nvSpPr>
            <p:spPr>
              <a:xfrm>
                <a:off x="16405181" y="3260871"/>
                <a:ext cx="6311351" cy="63630"/>
              </a:xfrm>
              <a:custGeom>
                <a:rect b="b" l="l" r="r" t="t"/>
                <a:pathLst>
                  <a:path extrusionOk="0" h="63630" w="6311351">
                    <a:moveTo>
                      <a:pt x="6308347" y="63631"/>
                    </a:moveTo>
                    <a:cubicBezTo>
                      <a:pt x="6306809" y="63648"/>
                      <a:pt x="6545" y="42172"/>
                      <a:pt x="4709" y="42154"/>
                    </a:cubicBezTo>
                    <a:cubicBezTo>
                      <a:pt x="14376" y="-22275"/>
                      <a:pt x="-422060" y="373"/>
                      <a:pt x="5136242" y="23703"/>
                    </a:cubicBezTo>
                    <a:cubicBezTo>
                      <a:pt x="6437546" y="28722"/>
                      <a:pt x="6306773" y="9782"/>
                      <a:pt x="6308347" y="636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23"/>
              <p:cNvSpPr/>
              <p:nvPr/>
            </p:nvSpPr>
            <p:spPr>
              <a:xfrm>
                <a:off x="16382477" y="3979483"/>
                <a:ext cx="6363763" cy="64046"/>
              </a:xfrm>
              <a:custGeom>
                <a:rect b="b" l="l" r="r" t="t"/>
                <a:pathLst>
                  <a:path extrusionOk="0" h="64046" w="6363763">
                    <a:moveTo>
                      <a:pt x="6361923" y="64047"/>
                    </a:moveTo>
                    <a:cubicBezTo>
                      <a:pt x="6360647" y="64064"/>
                      <a:pt x="156089" y="43217"/>
                      <a:pt x="8501" y="42203"/>
                    </a:cubicBezTo>
                    <a:cubicBezTo>
                      <a:pt x="7068" y="-22629"/>
                      <a:pt x="-430837" y="596"/>
                      <a:pt x="5175886" y="24119"/>
                    </a:cubicBezTo>
                    <a:cubicBezTo>
                      <a:pt x="6491541" y="29156"/>
                      <a:pt x="6356993" y="9778"/>
                      <a:pt x="6361923" y="64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23"/>
              <p:cNvSpPr/>
              <p:nvPr/>
            </p:nvSpPr>
            <p:spPr>
              <a:xfrm>
                <a:off x="16401797" y="4696257"/>
                <a:ext cx="6376926" cy="58307"/>
              </a:xfrm>
              <a:custGeom>
                <a:rect b="b" l="l" r="r" t="t"/>
                <a:pathLst>
                  <a:path extrusionOk="0" h="58307" w="6376926">
                    <a:moveTo>
                      <a:pt x="2329736" y="50859"/>
                    </a:moveTo>
                    <a:cubicBezTo>
                      <a:pt x="-212912" y="41082"/>
                      <a:pt x="5664" y="69974"/>
                      <a:pt x="4126" y="0"/>
                    </a:cubicBezTo>
                    <a:cubicBezTo>
                      <a:pt x="6801746" y="18906"/>
                      <a:pt x="9045931" y="79191"/>
                      <a:pt x="2329736" y="508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23"/>
              <p:cNvSpPr/>
              <p:nvPr/>
            </p:nvSpPr>
            <p:spPr>
              <a:xfrm>
                <a:off x="16400664" y="5416120"/>
                <a:ext cx="6363047" cy="65466"/>
              </a:xfrm>
              <a:custGeom>
                <a:rect b="b" l="l" r="r" t="t"/>
                <a:pathLst>
                  <a:path extrusionOk="0" h="65466" w="6363047">
                    <a:moveTo>
                      <a:pt x="6359678" y="65467"/>
                    </a:moveTo>
                    <a:cubicBezTo>
                      <a:pt x="6358402" y="65484"/>
                      <a:pt x="143793" y="44550"/>
                      <a:pt x="7567" y="43623"/>
                    </a:cubicBezTo>
                    <a:cubicBezTo>
                      <a:pt x="7567" y="-24392"/>
                      <a:pt x="-421999" y="1614"/>
                      <a:pt x="5191891" y="25172"/>
                    </a:cubicBezTo>
                    <a:cubicBezTo>
                      <a:pt x="6485993" y="31433"/>
                      <a:pt x="6359678" y="8487"/>
                      <a:pt x="6359678" y="654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23"/>
              <p:cNvSpPr/>
              <p:nvPr/>
            </p:nvSpPr>
            <p:spPr>
              <a:xfrm>
                <a:off x="16381786" y="6134162"/>
                <a:ext cx="6410866" cy="66453"/>
              </a:xfrm>
              <a:custGeom>
                <a:rect b="b" l="l" r="r" t="t"/>
                <a:pathLst>
                  <a:path extrusionOk="0" h="66453" w="6410866">
                    <a:moveTo>
                      <a:pt x="6409427" y="66453"/>
                    </a:moveTo>
                    <a:cubicBezTo>
                      <a:pt x="6408150" y="66471"/>
                      <a:pt x="119931" y="45344"/>
                      <a:pt x="6534" y="44610"/>
                    </a:cubicBezTo>
                    <a:cubicBezTo>
                      <a:pt x="9803" y="-25784"/>
                      <a:pt x="-423557" y="2443"/>
                      <a:pt x="5228022" y="26159"/>
                    </a:cubicBezTo>
                    <a:cubicBezTo>
                      <a:pt x="6538153" y="31196"/>
                      <a:pt x="6403396" y="11765"/>
                      <a:pt x="6409427" y="66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23"/>
              <p:cNvSpPr/>
              <p:nvPr/>
            </p:nvSpPr>
            <p:spPr>
              <a:xfrm>
                <a:off x="16383053" y="6852608"/>
                <a:ext cx="6450186" cy="59439"/>
              </a:xfrm>
              <a:custGeom>
                <a:rect b="b" l="l" r="r" t="t"/>
                <a:pathLst>
                  <a:path extrusionOk="0" h="59439" w="6450186">
                    <a:moveTo>
                      <a:pt x="2399926" y="51226"/>
                    </a:moveTo>
                    <a:cubicBezTo>
                      <a:pt x="-252256" y="41047"/>
                      <a:pt x="6928" y="72335"/>
                      <a:pt x="6928" y="0"/>
                    </a:cubicBezTo>
                    <a:cubicBezTo>
                      <a:pt x="6763469" y="26041"/>
                      <a:pt x="9211827" y="79978"/>
                      <a:pt x="2399926" y="512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4" name="Google Shape;1884;p23"/>
              <p:cNvSpPr/>
              <p:nvPr/>
            </p:nvSpPr>
            <p:spPr>
              <a:xfrm>
                <a:off x="16356381" y="7573287"/>
                <a:ext cx="6476103" cy="65018"/>
              </a:xfrm>
              <a:custGeom>
                <a:rect b="b" l="l" r="r" t="t"/>
                <a:pathLst>
                  <a:path extrusionOk="0" h="65018" w="6476103">
                    <a:moveTo>
                      <a:pt x="6473672" y="65019"/>
                    </a:moveTo>
                    <a:cubicBezTo>
                      <a:pt x="6472344" y="65036"/>
                      <a:pt x="274621" y="44679"/>
                      <a:pt x="8042" y="42423"/>
                    </a:cubicBezTo>
                    <a:cubicBezTo>
                      <a:pt x="8042" y="-23441"/>
                      <a:pt x="-436662" y="1079"/>
                      <a:pt x="5287635" y="25091"/>
                    </a:cubicBezTo>
                    <a:cubicBezTo>
                      <a:pt x="6602906" y="30128"/>
                      <a:pt x="6470578" y="10733"/>
                      <a:pt x="6473672" y="6501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23"/>
              <p:cNvSpPr/>
              <p:nvPr/>
            </p:nvSpPr>
            <p:spPr>
              <a:xfrm>
                <a:off x="16378053" y="8290512"/>
                <a:ext cx="6447020" cy="67206"/>
              </a:xfrm>
              <a:custGeom>
                <a:rect b="b" l="l" r="r" t="t"/>
                <a:pathLst>
                  <a:path extrusionOk="0" h="67206" w="6447020">
                    <a:moveTo>
                      <a:pt x="6444694" y="67206"/>
                    </a:moveTo>
                    <a:cubicBezTo>
                      <a:pt x="6443436" y="67224"/>
                      <a:pt x="177277" y="45642"/>
                      <a:pt x="8275" y="44226"/>
                    </a:cubicBezTo>
                    <a:cubicBezTo>
                      <a:pt x="6702" y="-21813"/>
                      <a:pt x="-430993" y="-1875"/>
                      <a:pt x="5282886" y="26894"/>
                    </a:cubicBezTo>
                    <a:cubicBezTo>
                      <a:pt x="6571865" y="31931"/>
                      <a:pt x="6441391" y="11066"/>
                      <a:pt x="6444694" y="672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86" name="Google Shape;1886;p23"/>
            <p:cNvSpPr/>
            <p:nvPr/>
          </p:nvSpPr>
          <p:spPr>
            <a:xfrm>
              <a:off x="17209552" y="6541"/>
              <a:ext cx="173936" cy="8660419"/>
            </a:xfrm>
            <a:custGeom>
              <a:rect b="b" l="l" r="r" t="t"/>
              <a:pathLst>
                <a:path extrusionOk="0" h="8660419" w="173936">
                  <a:moveTo>
                    <a:pt x="173936" y="8660419"/>
                  </a:moveTo>
                  <a:cubicBezTo>
                    <a:pt x="77933" y="8660419"/>
                    <a:pt x="-73221" y="3657581"/>
                    <a:pt x="40822" y="2"/>
                  </a:cubicBezTo>
                  <a:cubicBezTo>
                    <a:pt x="138014" y="-2954"/>
                    <a:pt x="-96138" y="3374450"/>
                    <a:pt x="173936" y="86604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87" name="Google Shape;1887;p23"/>
          <p:cNvPicPr preferRelativeResize="0"/>
          <p:nvPr/>
        </p:nvPicPr>
        <p:blipFill rotWithShape="1">
          <a:blip r:embed="rId3">
            <a:alphaModFix/>
          </a:blip>
          <a:srcRect b="12451" l="0" r="0" t="12451"/>
          <a:stretch/>
        </p:blipFill>
        <p:spPr>
          <a:xfrm>
            <a:off x="2178832" y="2571750"/>
            <a:ext cx="1214864" cy="136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8" name="Google Shape;1888;p23"/>
          <p:cNvPicPr preferRelativeResize="0"/>
          <p:nvPr/>
        </p:nvPicPr>
        <p:blipFill rotWithShape="1">
          <a:blip r:embed="rId4">
            <a:alphaModFix/>
          </a:blip>
          <a:srcRect b="44018" l="7515" r="19304" t="1129"/>
          <a:stretch/>
        </p:blipFill>
        <p:spPr>
          <a:xfrm>
            <a:off x="3810593" y="2571750"/>
            <a:ext cx="1214865" cy="13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9" name="Google Shape;1889;p23"/>
          <p:cNvPicPr preferRelativeResize="0"/>
          <p:nvPr/>
        </p:nvPicPr>
        <p:blipFill rotWithShape="1">
          <a:blip r:embed="rId5">
            <a:alphaModFix/>
          </a:blip>
          <a:srcRect b="10393" l="0" r="0" t="13124"/>
          <a:stretch/>
        </p:blipFill>
        <p:spPr>
          <a:xfrm>
            <a:off x="5507796" y="2571750"/>
            <a:ext cx="1191354" cy="13658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0" name="Google Shape;1890;p23"/>
          <p:cNvGrpSpPr/>
          <p:nvPr/>
        </p:nvGrpSpPr>
        <p:grpSpPr>
          <a:xfrm>
            <a:off x="514350" y="514350"/>
            <a:ext cx="6810413" cy="979692"/>
            <a:chOff x="0" y="0"/>
            <a:chExt cx="18161100" cy="2612512"/>
          </a:xfrm>
        </p:grpSpPr>
        <p:sp>
          <p:nvSpPr>
            <p:cNvPr id="1891" name="Google Shape;1891;p23"/>
            <p:cNvSpPr txBox="1"/>
            <p:nvPr/>
          </p:nvSpPr>
          <p:spPr>
            <a:xfrm>
              <a:off x="0" y="0"/>
              <a:ext cx="181611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Add a Team Members Page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1892" name="Google Shape;1892;p23"/>
            <p:cNvSpPr txBox="1"/>
            <p:nvPr/>
          </p:nvSpPr>
          <p:spPr>
            <a:xfrm>
              <a:off x="0" y="1873612"/>
              <a:ext cx="15205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Elaborate on what you want to discuss. 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</p:grpSp>
      <p:pic>
        <p:nvPicPr>
          <p:cNvPr id="1893" name="Google Shape;1893;p23"/>
          <p:cNvPicPr preferRelativeResize="0"/>
          <p:nvPr/>
        </p:nvPicPr>
        <p:blipFill rotWithShape="1">
          <a:blip r:embed="rId6">
            <a:alphaModFix/>
          </a:blip>
          <a:srcRect b="26040" l="661" r="670" t="0"/>
          <a:stretch/>
        </p:blipFill>
        <p:spPr>
          <a:xfrm>
            <a:off x="514350" y="2571750"/>
            <a:ext cx="1214864" cy="13658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4" name="Google Shape;1894;p23"/>
          <p:cNvGrpSpPr/>
          <p:nvPr/>
        </p:nvGrpSpPr>
        <p:grpSpPr>
          <a:xfrm>
            <a:off x="514350" y="4104417"/>
            <a:ext cx="1214888" cy="504945"/>
            <a:chOff x="0" y="-76200"/>
            <a:chExt cx="3239700" cy="1346521"/>
          </a:xfrm>
        </p:grpSpPr>
        <p:sp>
          <p:nvSpPr>
            <p:cNvPr id="1895" name="Google Shape;1895;p23"/>
            <p:cNvSpPr txBox="1"/>
            <p:nvPr/>
          </p:nvSpPr>
          <p:spPr>
            <a:xfrm>
              <a:off x="0" y="-76200"/>
              <a:ext cx="32397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NAME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1896" name="Google Shape;1896;p23"/>
            <p:cNvSpPr txBox="1"/>
            <p:nvPr/>
          </p:nvSpPr>
          <p:spPr>
            <a:xfrm>
              <a:off x="0" y="736621"/>
              <a:ext cx="32397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897" name="Google Shape;1897;p23"/>
          <p:cNvGrpSpPr/>
          <p:nvPr/>
        </p:nvGrpSpPr>
        <p:grpSpPr>
          <a:xfrm>
            <a:off x="2178832" y="4104417"/>
            <a:ext cx="1214888" cy="504945"/>
            <a:chOff x="0" y="-76200"/>
            <a:chExt cx="3239700" cy="1346521"/>
          </a:xfrm>
        </p:grpSpPr>
        <p:sp>
          <p:nvSpPr>
            <p:cNvPr id="1898" name="Google Shape;1898;p23"/>
            <p:cNvSpPr txBox="1"/>
            <p:nvPr/>
          </p:nvSpPr>
          <p:spPr>
            <a:xfrm>
              <a:off x="0" y="-76200"/>
              <a:ext cx="32397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NAME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1899" name="Google Shape;1899;p23"/>
            <p:cNvSpPr txBox="1"/>
            <p:nvPr/>
          </p:nvSpPr>
          <p:spPr>
            <a:xfrm>
              <a:off x="0" y="736621"/>
              <a:ext cx="32397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900" name="Google Shape;1900;p23"/>
          <p:cNvGrpSpPr/>
          <p:nvPr/>
        </p:nvGrpSpPr>
        <p:grpSpPr>
          <a:xfrm>
            <a:off x="3810593" y="4104417"/>
            <a:ext cx="1214888" cy="504945"/>
            <a:chOff x="0" y="-76200"/>
            <a:chExt cx="3239700" cy="1346521"/>
          </a:xfrm>
        </p:grpSpPr>
        <p:sp>
          <p:nvSpPr>
            <p:cNvPr id="1901" name="Google Shape;1901;p23"/>
            <p:cNvSpPr txBox="1"/>
            <p:nvPr/>
          </p:nvSpPr>
          <p:spPr>
            <a:xfrm>
              <a:off x="0" y="-76200"/>
              <a:ext cx="32397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NAME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1902" name="Google Shape;1902;p23"/>
            <p:cNvSpPr txBox="1"/>
            <p:nvPr/>
          </p:nvSpPr>
          <p:spPr>
            <a:xfrm>
              <a:off x="0" y="736621"/>
              <a:ext cx="32397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903" name="Google Shape;1903;p23"/>
          <p:cNvGrpSpPr/>
          <p:nvPr/>
        </p:nvGrpSpPr>
        <p:grpSpPr>
          <a:xfrm>
            <a:off x="5507796" y="4104417"/>
            <a:ext cx="1214888" cy="504945"/>
            <a:chOff x="0" y="-76200"/>
            <a:chExt cx="3239700" cy="1346521"/>
          </a:xfrm>
        </p:grpSpPr>
        <p:sp>
          <p:nvSpPr>
            <p:cNvPr id="1904" name="Google Shape;1904;p23"/>
            <p:cNvSpPr txBox="1"/>
            <p:nvPr/>
          </p:nvSpPr>
          <p:spPr>
            <a:xfrm>
              <a:off x="0" y="-76200"/>
              <a:ext cx="32397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NAME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1905" name="Google Shape;1905;p23"/>
            <p:cNvSpPr txBox="1"/>
            <p:nvPr/>
          </p:nvSpPr>
          <p:spPr>
            <a:xfrm>
              <a:off x="0" y="736621"/>
              <a:ext cx="32397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906" name="Google Shape;1906;p23"/>
          <p:cNvGrpSpPr/>
          <p:nvPr/>
        </p:nvGrpSpPr>
        <p:grpSpPr>
          <a:xfrm>
            <a:off x="7673048" y="783962"/>
            <a:ext cx="1353429" cy="461309"/>
            <a:chOff x="15346097" y="1567924"/>
            <a:chExt cx="2706857" cy="922617"/>
          </a:xfrm>
        </p:grpSpPr>
        <p:grpSp>
          <p:nvGrpSpPr>
            <p:cNvPr id="1907" name="Google Shape;1907;p23"/>
            <p:cNvGrpSpPr/>
            <p:nvPr/>
          </p:nvGrpSpPr>
          <p:grpSpPr>
            <a:xfrm>
              <a:off x="15346097" y="1567924"/>
              <a:ext cx="2706857" cy="922617"/>
              <a:chOff x="15346097" y="1567924"/>
              <a:chExt cx="2706857" cy="922617"/>
            </a:xfrm>
          </p:grpSpPr>
          <p:sp>
            <p:nvSpPr>
              <p:cNvPr id="1908" name="Google Shape;1908;p23"/>
              <p:cNvSpPr/>
              <p:nvPr/>
            </p:nvSpPr>
            <p:spPr>
              <a:xfrm>
                <a:off x="16922986" y="1588645"/>
                <a:ext cx="503" cy="58"/>
              </a:xfrm>
              <a:custGeom>
                <a:rect b="b" l="l" r="r" t="t"/>
                <a:pathLst>
                  <a:path extrusionOk="0" h="58" w="503">
                    <a:moveTo>
                      <a:pt x="0" y="43"/>
                    </a:moveTo>
                    <a:cubicBezTo>
                      <a:pt x="363" y="70"/>
                      <a:pt x="146" y="65"/>
                      <a:pt x="503" y="0"/>
                    </a:cubicBezTo>
                    <a:cubicBezTo>
                      <a:pt x="352" y="27"/>
                      <a:pt x="157" y="16"/>
                      <a:pt x="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9" name="Google Shape;1909;p23"/>
              <p:cNvSpPr/>
              <p:nvPr/>
            </p:nvSpPr>
            <p:spPr>
              <a:xfrm>
                <a:off x="16888419" y="1590659"/>
                <a:ext cx="70" cy="5"/>
              </a:xfrm>
              <a:custGeom>
                <a:rect b="b" l="l" r="r" t="t"/>
                <a:pathLst>
                  <a:path extrusionOk="0" h="5" w="70">
                    <a:moveTo>
                      <a:pt x="70" y="0"/>
                    </a:moveTo>
                    <a:cubicBezTo>
                      <a:pt x="43" y="0"/>
                      <a:pt x="22" y="0"/>
                      <a:pt x="0" y="5"/>
                    </a:cubicBezTo>
                    <a:cubicBezTo>
                      <a:pt x="11" y="5"/>
                      <a:pt x="54" y="0"/>
                      <a:pt x="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0" name="Google Shape;1910;p23"/>
              <p:cNvSpPr/>
              <p:nvPr/>
            </p:nvSpPr>
            <p:spPr>
              <a:xfrm>
                <a:off x="16959881" y="1586371"/>
                <a:ext cx="10" cy="5"/>
              </a:xfrm>
              <a:custGeom>
                <a:rect b="b" l="l" r="r" t="t"/>
                <a:pathLst>
                  <a:path extrusionOk="0" h="5" w="10">
                    <a:moveTo>
                      <a:pt x="11" y="0"/>
                    </a:moveTo>
                    <a:lnTo>
                      <a:pt x="0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1" name="Google Shape;1911;p23"/>
              <p:cNvSpPr/>
              <p:nvPr/>
            </p:nvSpPr>
            <p:spPr>
              <a:xfrm>
                <a:off x="15346097" y="1567924"/>
                <a:ext cx="2706857" cy="922617"/>
              </a:xfrm>
              <a:custGeom>
                <a:rect b="b" l="l" r="r" t="t"/>
                <a:pathLst>
                  <a:path extrusionOk="0" h="922617" w="2706857">
                    <a:moveTo>
                      <a:pt x="2676924" y="14609"/>
                    </a:moveTo>
                    <a:cubicBezTo>
                      <a:pt x="2282957" y="-10283"/>
                      <a:pt x="1692190" y="-4950"/>
                      <a:pt x="1297130" y="42907"/>
                    </a:cubicBezTo>
                    <a:cubicBezTo>
                      <a:pt x="1288046" y="43470"/>
                      <a:pt x="40286" y="92101"/>
                      <a:pt x="17966" y="94131"/>
                    </a:cubicBezTo>
                    <a:cubicBezTo>
                      <a:pt x="-22264" y="95523"/>
                      <a:pt x="7225" y="134918"/>
                      <a:pt x="84890" y="247226"/>
                    </a:cubicBezTo>
                    <a:cubicBezTo>
                      <a:pt x="18696" y="396147"/>
                      <a:pt x="-24077" y="338209"/>
                      <a:pt x="97942" y="455329"/>
                    </a:cubicBezTo>
                    <a:cubicBezTo>
                      <a:pt x="103757" y="461750"/>
                      <a:pt x="112159" y="466492"/>
                      <a:pt x="116187" y="474256"/>
                    </a:cubicBezTo>
                    <a:cubicBezTo>
                      <a:pt x="118607" y="502629"/>
                      <a:pt x="38224" y="656140"/>
                      <a:pt x="36037" y="670552"/>
                    </a:cubicBezTo>
                    <a:cubicBezTo>
                      <a:pt x="40725" y="698308"/>
                      <a:pt x="82037" y="690203"/>
                      <a:pt x="149936" y="729366"/>
                    </a:cubicBezTo>
                    <a:cubicBezTo>
                      <a:pt x="101851" y="885704"/>
                      <a:pt x="29648" y="916361"/>
                      <a:pt x="118536" y="922430"/>
                    </a:cubicBezTo>
                    <a:cubicBezTo>
                      <a:pt x="143055" y="924103"/>
                      <a:pt x="368374" y="914109"/>
                      <a:pt x="371920" y="911191"/>
                    </a:cubicBezTo>
                    <a:cubicBezTo>
                      <a:pt x="592935" y="894084"/>
                      <a:pt x="584040" y="906395"/>
                      <a:pt x="793459" y="910504"/>
                    </a:cubicBezTo>
                    <a:cubicBezTo>
                      <a:pt x="1144934" y="916638"/>
                      <a:pt x="2224841" y="846866"/>
                      <a:pt x="2225241" y="846844"/>
                    </a:cubicBezTo>
                    <a:cubicBezTo>
                      <a:pt x="2819229" y="879662"/>
                      <a:pt x="2726108" y="912707"/>
                      <a:pt x="2632716" y="734455"/>
                    </a:cubicBezTo>
                    <a:cubicBezTo>
                      <a:pt x="2658247" y="706120"/>
                      <a:pt x="2705016" y="675484"/>
                      <a:pt x="2699797" y="633322"/>
                    </a:cubicBezTo>
                    <a:cubicBezTo>
                      <a:pt x="2672663" y="575487"/>
                      <a:pt x="2635774" y="521425"/>
                      <a:pt x="2614065" y="461068"/>
                    </a:cubicBezTo>
                    <a:cubicBezTo>
                      <a:pt x="2628672" y="415354"/>
                      <a:pt x="2694697" y="341722"/>
                      <a:pt x="2693447" y="311665"/>
                    </a:cubicBezTo>
                    <a:cubicBezTo>
                      <a:pt x="2674807" y="255455"/>
                      <a:pt x="2628054" y="203786"/>
                      <a:pt x="2628287" y="174633"/>
                    </a:cubicBezTo>
                    <a:cubicBezTo>
                      <a:pt x="2674228" y="112408"/>
                      <a:pt x="2748932" y="11718"/>
                      <a:pt x="2676924" y="146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2" name="Google Shape;1912;p23"/>
            <p:cNvGrpSpPr/>
            <p:nvPr/>
          </p:nvGrpSpPr>
          <p:grpSpPr>
            <a:xfrm>
              <a:off x="15346097" y="1567924"/>
              <a:ext cx="2706857" cy="922617"/>
              <a:chOff x="15346097" y="1567924"/>
              <a:chExt cx="2706857" cy="922617"/>
            </a:xfrm>
          </p:grpSpPr>
          <p:sp>
            <p:nvSpPr>
              <p:cNvPr id="1913" name="Google Shape;1913;p23"/>
              <p:cNvSpPr/>
              <p:nvPr/>
            </p:nvSpPr>
            <p:spPr>
              <a:xfrm>
                <a:off x="16922986" y="1588645"/>
                <a:ext cx="503" cy="58"/>
              </a:xfrm>
              <a:custGeom>
                <a:rect b="b" l="l" r="r" t="t"/>
                <a:pathLst>
                  <a:path extrusionOk="0" h="58" w="503">
                    <a:moveTo>
                      <a:pt x="0" y="43"/>
                    </a:moveTo>
                    <a:cubicBezTo>
                      <a:pt x="363" y="70"/>
                      <a:pt x="146" y="65"/>
                      <a:pt x="503" y="0"/>
                    </a:cubicBezTo>
                    <a:cubicBezTo>
                      <a:pt x="352" y="27"/>
                      <a:pt x="157" y="16"/>
                      <a:pt x="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4" name="Google Shape;1914;p23"/>
              <p:cNvSpPr/>
              <p:nvPr/>
            </p:nvSpPr>
            <p:spPr>
              <a:xfrm>
                <a:off x="16888419" y="1590659"/>
                <a:ext cx="70" cy="5"/>
              </a:xfrm>
              <a:custGeom>
                <a:rect b="b" l="l" r="r" t="t"/>
                <a:pathLst>
                  <a:path extrusionOk="0" h="5" w="70">
                    <a:moveTo>
                      <a:pt x="70" y="0"/>
                    </a:moveTo>
                    <a:cubicBezTo>
                      <a:pt x="43" y="0"/>
                      <a:pt x="22" y="0"/>
                      <a:pt x="0" y="5"/>
                    </a:cubicBezTo>
                    <a:cubicBezTo>
                      <a:pt x="11" y="5"/>
                      <a:pt x="54" y="0"/>
                      <a:pt x="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5" name="Google Shape;1915;p23"/>
              <p:cNvSpPr/>
              <p:nvPr/>
            </p:nvSpPr>
            <p:spPr>
              <a:xfrm>
                <a:off x="16959881" y="1586371"/>
                <a:ext cx="10" cy="5"/>
              </a:xfrm>
              <a:custGeom>
                <a:rect b="b" l="l" r="r" t="t"/>
                <a:pathLst>
                  <a:path extrusionOk="0" h="5" w="10">
                    <a:moveTo>
                      <a:pt x="11" y="0"/>
                    </a:moveTo>
                    <a:lnTo>
                      <a:pt x="0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6" name="Google Shape;1916;p23"/>
              <p:cNvSpPr/>
              <p:nvPr/>
            </p:nvSpPr>
            <p:spPr>
              <a:xfrm>
                <a:off x="15346097" y="1567924"/>
                <a:ext cx="2706857" cy="922617"/>
              </a:xfrm>
              <a:custGeom>
                <a:rect b="b" l="l" r="r" t="t"/>
                <a:pathLst>
                  <a:path extrusionOk="0" h="922617" w="2706857">
                    <a:moveTo>
                      <a:pt x="2676924" y="14609"/>
                    </a:moveTo>
                    <a:cubicBezTo>
                      <a:pt x="2282957" y="-10283"/>
                      <a:pt x="1692190" y="-4950"/>
                      <a:pt x="1297130" y="42907"/>
                    </a:cubicBezTo>
                    <a:cubicBezTo>
                      <a:pt x="1288046" y="43470"/>
                      <a:pt x="40286" y="92101"/>
                      <a:pt x="17966" y="94131"/>
                    </a:cubicBezTo>
                    <a:cubicBezTo>
                      <a:pt x="-22264" y="95523"/>
                      <a:pt x="7225" y="134918"/>
                      <a:pt x="84890" y="247226"/>
                    </a:cubicBezTo>
                    <a:cubicBezTo>
                      <a:pt x="18696" y="396147"/>
                      <a:pt x="-24077" y="338209"/>
                      <a:pt x="97942" y="455329"/>
                    </a:cubicBezTo>
                    <a:cubicBezTo>
                      <a:pt x="103757" y="461750"/>
                      <a:pt x="112159" y="466492"/>
                      <a:pt x="116187" y="474256"/>
                    </a:cubicBezTo>
                    <a:cubicBezTo>
                      <a:pt x="118607" y="502629"/>
                      <a:pt x="38224" y="656140"/>
                      <a:pt x="36037" y="670552"/>
                    </a:cubicBezTo>
                    <a:cubicBezTo>
                      <a:pt x="40725" y="698308"/>
                      <a:pt x="82037" y="690203"/>
                      <a:pt x="149936" y="729366"/>
                    </a:cubicBezTo>
                    <a:cubicBezTo>
                      <a:pt x="101851" y="885704"/>
                      <a:pt x="29648" y="916361"/>
                      <a:pt x="118536" y="922430"/>
                    </a:cubicBezTo>
                    <a:cubicBezTo>
                      <a:pt x="143055" y="924103"/>
                      <a:pt x="368374" y="914109"/>
                      <a:pt x="371920" y="911191"/>
                    </a:cubicBezTo>
                    <a:cubicBezTo>
                      <a:pt x="592935" y="894084"/>
                      <a:pt x="584040" y="906395"/>
                      <a:pt x="793459" y="910504"/>
                    </a:cubicBezTo>
                    <a:cubicBezTo>
                      <a:pt x="1144934" y="916638"/>
                      <a:pt x="2224841" y="846866"/>
                      <a:pt x="2225241" y="846844"/>
                    </a:cubicBezTo>
                    <a:cubicBezTo>
                      <a:pt x="2819229" y="879662"/>
                      <a:pt x="2726108" y="912707"/>
                      <a:pt x="2632716" y="734455"/>
                    </a:cubicBezTo>
                    <a:cubicBezTo>
                      <a:pt x="2658247" y="706120"/>
                      <a:pt x="2705016" y="675484"/>
                      <a:pt x="2699797" y="633322"/>
                    </a:cubicBezTo>
                    <a:cubicBezTo>
                      <a:pt x="2672663" y="575487"/>
                      <a:pt x="2635774" y="521425"/>
                      <a:pt x="2614065" y="461068"/>
                    </a:cubicBezTo>
                    <a:cubicBezTo>
                      <a:pt x="2628672" y="415354"/>
                      <a:pt x="2694697" y="341722"/>
                      <a:pt x="2693447" y="311665"/>
                    </a:cubicBezTo>
                    <a:cubicBezTo>
                      <a:pt x="2674807" y="255455"/>
                      <a:pt x="2628054" y="203786"/>
                      <a:pt x="2628287" y="174633"/>
                    </a:cubicBezTo>
                    <a:cubicBezTo>
                      <a:pt x="2674228" y="112408"/>
                      <a:pt x="2748932" y="11718"/>
                      <a:pt x="2676924" y="146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17" name="Google Shape;1917;p23"/>
          <p:cNvGrpSpPr/>
          <p:nvPr/>
        </p:nvGrpSpPr>
        <p:grpSpPr>
          <a:xfrm>
            <a:off x="7687109" y="1495866"/>
            <a:ext cx="1353434" cy="455217"/>
            <a:chOff x="7687109" y="1495866"/>
            <a:chExt cx="1353434" cy="455217"/>
          </a:xfrm>
        </p:grpSpPr>
        <p:sp>
          <p:nvSpPr>
            <p:cNvPr id="1918" name="Google Shape;1918;p23"/>
            <p:cNvSpPr/>
            <p:nvPr/>
          </p:nvSpPr>
          <p:spPr>
            <a:xfrm>
              <a:off x="7687114" y="1495871"/>
              <a:ext cx="1353429" cy="455207"/>
            </a:xfrm>
            <a:custGeom>
              <a:rect b="b" l="l" r="r" t="t"/>
              <a:pathLst>
                <a:path extrusionOk="0" h="910413" w="2706858">
                  <a:moveTo>
                    <a:pt x="2596908" y="746802"/>
                  </a:moveTo>
                  <a:cubicBezTo>
                    <a:pt x="2713774" y="679626"/>
                    <a:pt x="2702535" y="688861"/>
                    <a:pt x="2668840" y="639402"/>
                  </a:cubicBezTo>
                  <a:cubicBezTo>
                    <a:pt x="2640624" y="600386"/>
                    <a:pt x="2606918" y="566281"/>
                    <a:pt x="2572947" y="532392"/>
                  </a:cubicBezTo>
                  <a:cubicBezTo>
                    <a:pt x="2709730" y="433051"/>
                    <a:pt x="2693960" y="469856"/>
                    <a:pt x="2580359" y="309003"/>
                  </a:cubicBezTo>
                  <a:cubicBezTo>
                    <a:pt x="2645123" y="270865"/>
                    <a:pt x="2694144" y="253636"/>
                    <a:pt x="2667227" y="223932"/>
                  </a:cubicBezTo>
                  <a:cubicBezTo>
                    <a:pt x="2594082" y="118635"/>
                    <a:pt x="2619835" y="150269"/>
                    <a:pt x="2632049" y="108722"/>
                  </a:cubicBezTo>
                  <a:cubicBezTo>
                    <a:pt x="2638026" y="95910"/>
                    <a:pt x="2644917" y="84535"/>
                    <a:pt x="2652025" y="72135"/>
                  </a:cubicBezTo>
                  <a:cubicBezTo>
                    <a:pt x="2666188" y="51253"/>
                    <a:pt x="2681357" y="780"/>
                    <a:pt x="2642454" y="0"/>
                  </a:cubicBezTo>
                  <a:cubicBezTo>
                    <a:pt x="2255438" y="21321"/>
                    <a:pt x="314095" y="68823"/>
                    <a:pt x="313732" y="68812"/>
                  </a:cubicBezTo>
                  <a:cubicBezTo>
                    <a:pt x="246553" y="72579"/>
                    <a:pt x="108547" y="42517"/>
                    <a:pt x="58356" y="86762"/>
                  </a:cubicBezTo>
                  <a:cubicBezTo>
                    <a:pt x="42267" y="101108"/>
                    <a:pt x="53825" y="118087"/>
                    <a:pt x="72963" y="164029"/>
                  </a:cubicBezTo>
                  <a:cubicBezTo>
                    <a:pt x="85972" y="203586"/>
                    <a:pt x="68475" y="194389"/>
                    <a:pt x="26935" y="211705"/>
                  </a:cubicBezTo>
                  <a:cubicBezTo>
                    <a:pt x="-33796" y="232251"/>
                    <a:pt x="55660" y="276626"/>
                    <a:pt x="94682" y="339195"/>
                  </a:cubicBezTo>
                  <a:cubicBezTo>
                    <a:pt x="-8530" y="471238"/>
                    <a:pt x="-39302" y="415432"/>
                    <a:pt x="115536" y="575348"/>
                  </a:cubicBezTo>
                  <a:cubicBezTo>
                    <a:pt x="-21599" y="736369"/>
                    <a:pt x="-52132" y="664213"/>
                    <a:pt x="109077" y="775141"/>
                  </a:cubicBezTo>
                  <a:cubicBezTo>
                    <a:pt x="55460" y="848408"/>
                    <a:pt x="19318" y="892550"/>
                    <a:pt x="34715" y="910413"/>
                  </a:cubicBezTo>
                  <a:cubicBezTo>
                    <a:pt x="318464" y="817018"/>
                    <a:pt x="1989311" y="879121"/>
                    <a:pt x="2651370" y="880454"/>
                  </a:cubicBezTo>
                  <a:cubicBezTo>
                    <a:pt x="2760982" y="853795"/>
                    <a:pt x="2689710" y="811284"/>
                    <a:pt x="2596908" y="7468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19" name="Google Shape;1919;p23"/>
            <p:cNvGrpSpPr/>
            <p:nvPr/>
          </p:nvGrpSpPr>
          <p:grpSpPr>
            <a:xfrm>
              <a:off x="7687109" y="1495866"/>
              <a:ext cx="1353434" cy="455217"/>
              <a:chOff x="15374217" y="2991731"/>
              <a:chExt cx="2706869" cy="910434"/>
            </a:xfrm>
          </p:grpSpPr>
          <p:sp>
            <p:nvSpPr>
              <p:cNvPr id="1920" name="Google Shape;1920;p23"/>
              <p:cNvSpPr/>
              <p:nvPr/>
            </p:nvSpPr>
            <p:spPr>
              <a:xfrm>
                <a:off x="15698738" y="3055042"/>
                <a:ext cx="261500" cy="806200"/>
              </a:xfrm>
              <a:custGeom>
                <a:rect b="b" l="l" r="r" t="t"/>
                <a:pathLst>
                  <a:path extrusionOk="0" h="806200" w="261500">
                    <a:moveTo>
                      <a:pt x="260386" y="730570"/>
                    </a:moveTo>
                    <a:cubicBezTo>
                      <a:pt x="253570" y="724348"/>
                      <a:pt x="241903" y="708561"/>
                      <a:pt x="190868" y="664061"/>
                    </a:cubicBezTo>
                    <a:cubicBezTo>
                      <a:pt x="183256" y="657427"/>
                      <a:pt x="162933" y="646621"/>
                      <a:pt x="169917" y="629419"/>
                    </a:cubicBezTo>
                    <a:cubicBezTo>
                      <a:pt x="183625" y="595650"/>
                      <a:pt x="192698" y="597362"/>
                      <a:pt x="241286" y="526810"/>
                    </a:cubicBezTo>
                    <a:cubicBezTo>
                      <a:pt x="243370" y="523797"/>
                      <a:pt x="242553" y="527011"/>
                      <a:pt x="253212" y="517190"/>
                    </a:cubicBezTo>
                    <a:cubicBezTo>
                      <a:pt x="186212" y="460789"/>
                      <a:pt x="204300" y="459065"/>
                      <a:pt x="176208" y="445484"/>
                    </a:cubicBezTo>
                    <a:cubicBezTo>
                      <a:pt x="171666" y="443289"/>
                      <a:pt x="160519" y="427279"/>
                      <a:pt x="159588" y="415822"/>
                    </a:cubicBezTo>
                    <a:cubicBezTo>
                      <a:pt x="158402" y="401266"/>
                      <a:pt x="163832" y="401032"/>
                      <a:pt x="167724" y="395439"/>
                    </a:cubicBezTo>
                    <a:cubicBezTo>
                      <a:pt x="171162" y="379690"/>
                      <a:pt x="191572" y="360944"/>
                      <a:pt x="196071" y="348224"/>
                    </a:cubicBezTo>
                    <a:cubicBezTo>
                      <a:pt x="198599" y="341070"/>
                      <a:pt x="206124" y="341851"/>
                      <a:pt x="227470" y="316319"/>
                    </a:cubicBezTo>
                    <a:cubicBezTo>
                      <a:pt x="233582" y="309008"/>
                      <a:pt x="239315" y="301274"/>
                      <a:pt x="245817" y="294229"/>
                    </a:cubicBezTo>
                    <a:cubicBezTo>
                      <a:pt x="218440" y="268816"/>
                      <a:pt x="240636" y="297540"/>
                      <a:pt x="217493" y="266258"/>
                    </a:cubicBezTo>
                    <a:cubicBezTo>
                      <a:pt x="213443" y="260790"/>
                      <a:pt x="207012" y="257148"/>
                      <a:pt x="202475" y="251967"/>
                    </a:cubicBezTo>
                    <a:cubicBezTo>
                      <a:pt x="198171" y="247057"/>
                      <a:pt x="185590" y="219596"/>
                      <a:pt x="180522" y="216203"/>
                    </a:cubicBezTo>
                    <a:cubicBezTo>
                      <a:pt x="167822" y="207705"/>
                      <a:pt x="165732" y="197522"/>
                      <a:pt x="155619" y="186840"/>
                    </a:cubicBezTo>
                    <a:cubicBezTo>
                      <a:pt x="151305" y="182287"/>
                      <a:pt x="148186" y="176022"/>
                      <a:pt x="151240" y="168804"/>
                    </a:cubicBezTo>
                    <a:cubicBezTo>
                      <a:pt x="151743" y="167611"/>
                      <a:pt x="150195" y="153358"/>
                      <a:pt x="161076" y="148648"/>
                    </a:cubicBezTo>
                    <a:cubicBezTo>
                      <a:pt x="165786" y="146610"/>
                      <a:pt x="169533" y="141359"/>
                      <a:pt x="175038" y="133836"/>
                    </a:cubicBezTo>
                    <a:cubicBezTo>
                      <a:pt x="180441" y="126466"/>
                      <a:pt x="200212" y="118640"/>
                      <a:pt x="205648" y="111296"/>
                    </a:cubicBezTo>
                    <a:cubicBezTo>
                      <a:pt x="261961" y="35184"/>
                      <a:pt x="287714" y="77131"/>
                      <a:pt x="224926" y="18399"/>
                    </a:cubicBezTo>
                    <a:cubicBezTo>
                      <a:pt x="216827" y="10828"/>
                      <a:pt x="216789" y="7235"/>
                      <a:pt x="210136" y="0"/>
                    </a:cubicBezTo>
                    <a:cubicBezTo>
                      <a:pt x="131263" y="1989"/>
                      <a:pt x="69899" y="3517"/>
                      <a:pt x="32084" y="4449"/>
                    </a:cubicBezTo>
                    <a:cubicBezTo>
                      <a:pt x="55330" y="24610"/>
                      <a:pt x="88273" y="44663"/>
                      <a:pt x="89399" y="54093"/>
                    </a:cubicBezTo>
                    <a:cubicBezTo>
                      <a:pt x="80677" y="75403"/>
                      <a:pt x="46484" y="94550"/>
                      <a:pt x="20536" y="131246"/>
                    </a:cubicBezTo>
                    <a:cubicBezTo>
                      <a:pt x="41482" y="174592"/>
                      <a:pt x="58346" y="162560"/>
                      <a:pt x="69904" y="178147"/>
                    </a:cubicBezTo>
                    <a:cubicBezTo>
                      <a:pt x="101103" y="220230"/>
                      <a:pt x="119580" y="218160"/>
                      <a:pt x="75935" y="267597"/>
                    </a:cubicBezTo>
                    <a:cubicBezTo>
                      <a:pt x="-9071" y="363881"/>
                      <a:pt x="-2239" y="337417"/>
                      <a:pt x="24791" y="368613"/>
                    </a:cubicBezTo>
                    <a:cubicBezTo>
                      <a:pt x="26010" y="370016"/>
                      <a:pt x="27038" y="371761"/>
                      <a:pt x="28559" y="372683"/>
                    </a:cubicBezTo>
                    <a:cubicBezTo>
                      <a:pt x="47248" y="384037"/>
                      <a:pt x="68643" y="414294"/>
                      <a:pt x="74663" y="416749"/>
                    </a:cubicBezTo>
                    <a:cubicBezTo>
                      <a:pt x="76969" y="417692"/>
                      <a:pt x="79724" y="419730"/>
                      <a:pt x="80488" y="421903"/>
                    </a:cubicBezTo>
                    <a:cubicBezTo>
                      <a:pt x="84072" y="432065"/>
                      <a:pt x="103420" y="440314"/>
                      <a:pt x="106923" y="447532"/>
                    </a:cubicBezTo>
                    <a:cubicBezTo>
                      <a:pt x="121437" y="477465"/>
                      <a:pt x="110734" y="479367"/>
                      <a:pt x="102879" y="485600"/>
                    </a:cubicBezTo>
                    <a:cubicBezTo>
                      <a:pt x="102652" y="486353"/>
                      <a:pt x="84835" y="513857"/>
                      <a:pt x="73677" y="522025"/>
                    </a:cubicBezTo>
                    <a:cubicBezTo>
                      <a:pt x="49743" y="539546"/>
                      <a:pt x="3055" y="600359"/>
                      <a:pt x="2752" y="600717"/>
                    </a:cubicBezTo>
                    <a:cubicBezTo>
                      <a:pt x="-3652" y="608364"/>
                      <a:pt x="-2223" y="606716"/>
                      <a:pt x="44373" y="654799"/>
                    </a:cubicBezTo>
                    <a:cubicBezTo>
                      <a:pt x="46755" y="657248"/>
                      <a:pt x="45586" y="664299"/>
                      <a:pt x="89128" y="702795"/>
                    </a:cubicBezTo>
                    <a:cubicBezTo>
                      <a:pt x="90519" y="704025"/>
                      <a:pt x="91981" y="705466"/>
                      <a:pt x="93665" y="706025"/>
                    </a:cubicBezTo>
                    <a:cubicBezTo>
                      <a:pt x="136330" y="720186"/>
                      <a:pt x="117842" y="774246"/>
                      <a:pt x="71631" y="795968"/>
                    </a:cubicBezTo>
                    <a:cubicBezTo>
                      <a:pt x="66937" y="798174"/>
                      <a:pt x="68751" y="801545"/>
                      <a:pt x="63370" y="806200"/>
                    </a:cubicBezTo>
                    <a:cubicBezTo>
                      <a:pt x="104200" y="804271"/>
                      <a:pt x="147466" y="802650"/>
                      <a:pt x="192822" y="801301"/>
                    </a:cubicBezTo>
                    <a:cubicBezTo>
                      <a:pt x="203455" y="783720"/>
                      <a:pt x="260716" y="730873"/>
                      <a:pt x="260386" y="73057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1" name="Google Shape;1921;p23"/>
              <p:cNvSpPr/>
              <p:nvPr/>
            </p:nvSpPr>
            <p:spPr>
              <a:xfrm>
                <a:off x="16913005" y="3024443"/>
                <a:ext cx="227575" cy="833406"/>
              </a:xfrm>
              <a:custGeom>
                <a:rect b="b" l="l" r="r" t="t"/>
                <a:pathLst>
                  <a:path extrusionOk="0" h="833406" w="227575">
                    <a:moveTo>
                      <a:pt x="168859" y="818297"/>
                    </a:moveTo>
                    <a:cubicBezTo>
                      <a:pt x="206338" y="778007"/>
                      <a:pt x="191336" y="790760"/>
                      <a:pt x="226309" y="762031"/>
                    </a:cubicBezTo>
                    <a:cubicBezTo>
                      <a:pt x="216775" y="753668"/>
                      <a:pt x="212249" y="745262"/>
                      <a:pt x="178083" y="714273"/>
                    </a:cubicBezTo>
                    <a:cubicBezTo>
                      <a:pt x="140253" y="679967"/>
                      <a:pt x="128304" y="676054"/>
                      <a:pt x="134806" y="660023"/>
                    </a:cubicBezTo>
                    <a:cubicBezTo>
                      <a:pt x="147106" y="629701"/>
                      <a:pt x="160381" y="621956"/>
                      <a:pt x="189230" y="581824"/>
                    </a:cubicBezTo>
                    <a:cubicBezTo>
                      <a:pt x="220365" y="538457"/>
                      <a:pt x="196658" y="567544"/>
                      <a:pt x="218102" y="547789"/>
                    </a:cubicBezTo>
                    <a:cubicBezTo>
                      <a:pt x="210766" y="541616"/>
                      <a:pt x="173861" y="508785"/>
                      <a:pt x="168994" y="500926"/>
                    </a:cubicBezTo>
                    <a:cubicBezTo>
                      <a:pt x="156515" y="480798"/>
                      <a:pt x="139505" y="476175"/>
                      <a:pt x="138347" y="474489"/>
                    </a:cubicBezTo>
                    <a:cubicBezTo>
                      <a:pt x="128737" y="460501"/>
                      <a:pt x="116660" y="439978"/>
                      <a:pt x="129788" y="429312"/>
                    </a:cubicBezTo>
                    <a:cubicBezTo>
                      <a:pt x="135039" y="425047"/>
                      <a:pt x="132094" y="418679"/>
                      <a:pt x="139625" y="412820"/>
                    </a:cubicBezTo>
                    <a:cubicBezTo>
                      <a:pt x="144037" y="399851"/>
                      <a:pt x="156331" y="391884"/>
                      <a:pt x="160954" y="378823"/>
                    </a:cubicBezTo>
                    <a:cubicBezTo>
                      <a:pt x="162384" y="374775"/>
                      <a:pt x="167132" y="371615"/>
                      <a:pt x="170878" y="368732"/>
                    </a:cubicBezTo>
                    <a:cubicBezTo>
                      <a:pt x="186534" y="356689"/>
                      <a:pt x="198807" y="337721"/>
                      <a:pt x="210696" y="324828"/>
                    </a:cubicBezTo>
                    <a:cubicBezTo>
                      <a:pt x="183329" y="299426"/>
                      <a:pt x="205520" y="328139"/>
                      <a:pt x="182371" y="296857"/>
                    </a:cubicBezTo>
                    <a:cubicBezTo>
                      <a:pt x="178322" y="291389"/>
                      <a:pt x="171890" y="287747"/>
                      <a:pt x="167353" y="282566"/>
                    </a:cubicBezTo>
                    <a:cubicBezTo>
                      <a:pt x="163050" y="277656"/>
                      <a:pt x="150474" y="250195"/>
                      <a:pt x="145401" y="246802"/>
                    </a:cubicBezTo>
                    <a:cubicBezTo>
                      <a:pt x="132700" y="238304"/>
                      <a:pt x="130611" y="228121"/>
                      <a:pt x="120498" y="217439"/>
                    </a:cubicBezTo>
                    <a:cubicBezTo>
                      <a:pt x="116183" y="212886"/>
                      <a:pt x="113065" y="206621"/>
                      <a:pt x="116118" y="199403"/>
                    </a:cubicBezTo>
                    <a:cubicBezTo>
                      <a:pt x="116908" y="197533"/>
                      <a:pt x="116058" y="195024"/>
                      <a:pt x="116578" y="192969"/>
                    </a:cubicBezTo>
                    <a:cubicBezTo>
                      <a:pt x="120021" y="179491"/>
                      <a:pt x="123464" y="181919"/>
                      <a:pt x="131071" y="175817"/>
                    </a:cubicBezTo>
                    <a:cubicBezTo>
                      <a:pt x="151551" y="148995"/>
                      <a:pt x="163131" y="151878"/>
                      <a:pt x="170515" y="141901"/>
                    </a:cubicBezTo>
                    <a:cubicBezTo>
                      <a:pt x="197275" y="105731"/>
                      <a:pt x="200188" y="114667"/>
                      <a:pt x="227576" y="83722"/>
                    </a:cubicBezTo>
                    <a:cubicBezTo>
                      <a:pt x="225107" y="81548"/>
                      <a:pt x="186892" y="47736"/>
                      <a:pt x="182025" y="39883"/>
                    </a:cubicBezTo>
                    <a:cubicBezTo>
                      <a:pt x="165145" y="12649"/>
                      <a:pt x="156158" y="25223"/>
                      <a:pt x="142429" y="0"/>
                    </a:cubicBezTo>
                    <a:cubicBezTo>
                      <a:pt x="95968" y="1328"/>
                      <a:pt x="49167" y="2650"/>
                      <a:pt x="2300" y="3962"/>
                    </a:cubicBezTo>
                    <a:cubicBezTo>
                      <a:pt x="10810" y="12703"/>
                      <a:pt x="26624" y="27905"/>
                      <a:pt x="55560" y="54575"/>
                    </a:cubicBezTo>
                    <a:cubicBezTo>
                      <a:pt x="92877" y="89011"/>
                      <a:pt x="115355" y="68059"/>
                      <a:pt x="29650" y="147418"/>
                    </a:cubicBezTo>
                    <a:cubicBezTo>
                      <a:pt x="27636" y="163037"/>
                      <a:pt x="8488" y="152919"/>
                      <a:pt x="37213" y="187339"/>
                    </a:cubicBezTo>
                    <a:cubicBezTo>
                      <a:pt x="43038" y="194314"/>
                      <a:pt x="64666" y="201451"/>
                      <a:pt x="70080" y="208757"/>
                    </a:cubicBezTo>
                    <a:cubicBezTo>
                      <a:pt x="107889" y="259750"/>
                      <a:pt x="123881" y="247051"/>
                      <a:pt x="51159" y="325662"/>
                    </a:cubicBezTo>
                    <a:cubicBezTo>
                      <a:pt x="11861" y="368152"/>
                      <a:pt x="12960" y="366385"/>
                      <a:pt x="5916" y="380514"/>
                    </a:cubicBezTo>
                    <a:cubicBezTo>
                      <a:pt x="28421" y="400881"/>
                      <a:pt x="26332" y="401829"/>
                      <a:pt x="28730" y="403292"/>
                    </a:cubicBezTo>
                    <a:cubicBezTo>
                      <a:pt x="47418" y="414646"/>
                      <a:pt x="68813" y="444904"/>
                      <a:pt x="74833" y="447359"/>
                    </a:cubicBezTo>
                    <a:cubicBezTo>
                      <a:pt x="77145" y="448302"/>
                      <a:pt x="79895" y="450340"/>
                      <a:pt x="80664" y="452513"/>
                    </a:cubicBezTo>
                    <a:cubicBezTo>
                      <a:pt x="86337" y="468560"/>
                      <a:pt x="118294" y="469330"/>
                      <a:pt x="113714" y="508194"/>
                    </a:cubicBezTo>
                    <a:cubicBezTo>
                      <a:pt x="92157" y="524339"/>
                      <a:pt x="90657" y="540326"/>
                      <a:pt x="73853" y="552629"/>
                    </a:cubicBezTo>
                    <a:cubicBezTo>
                      <a:pt x="58976" y="563517"/>
                      <a:pt x="13528" y="614011"/>
                      <a:pt x="7573" y="626449"/>
                    </a:cubicBezTo>
                    <a:cubicBezTo>
                      <a:pt x="595" y="641017"/>
                      <a:pt x="-16388" y="622509"/>
                      <a:pt x="44554" y="685403"/>
                    </a:cubicBezTo>
                    <a:cubicBezTo>
                      <a:pt x="46693" y="687620"/>
                      <a:pt x="47348" y="691256"/>
                      <a:pt x="49437" y="693543"/>
                    </a:cubicBezTo>
                    <a:cubicBezTo>
                      <a:pt x="54028" y="698562"/>
                      <a:pt x="87913" y="734667"/>
                      <a:pt x="93851" y="736640"/>
                    </a:cubicBezTo>
                    <a:cubicBezTo>
                      <a:pt x="100651" y="738900"/>
                      <a:pt x="117785" y="750340"/>
                      <a:pt x="115571" y="756611"/>
                    </a:cubicBezTo>
                    <a:cubicBezTo>
                      <a:pt x="126664" y="785210"/>
                      <a:pt x="106947" y="796808"/>
                      <a:pt x="99969" y="804910"/>
                    </a:cubicBezTo>
                    <a:cubicBezTo>
                      <a:pt x="83452" y="824101"/>
                      <a:pt x="69533" y="826003"/>
                      <a:pt x="68683" y="829071"/>
                    </a:cubicBezTo>
                    <a:cubicBezTo>
                      <a:pt x="68375" y="830176"/>
                      <a:pt x="67985" y="831130"/>
                      <a:pt x="67541" y="831997"/>
                    </a:cubicBezTo>
                    <a:cubicBezTo>
                      <a:pt x="97419" y="832453"/>
                      <a:pt x="127200" y="832924"/>
                      <a:pt x="156862" y="833406"/>
                    </a:cubicBezTo>
                    <a:cubicBezTo>
                      <a:pt x="156429" y="830989"/>
                      <a:pt x="161187" y="826545"/>
                      <a:pt x="168859" y="81829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2" name="Google Shape;1922;p23"/>
              <p:cNvSpPr/>
              <p:nvPr/>
            </p:nvSpPr>
            <p:spPr>
              <a:xfrm>
                <a:off x="17289584" y="3013046"/>
                <a:ext cx="263416" cy="851773"/>
              </a:xfrm>
              <a:custGeom>
                <a:rect b="b" l="l" r="r" t="t"/>
                <a:pathLst>
                  <a:path extrusionOk="0" h="851773" w="263416">
                    <a:moveTo>
                      <a:pt x="234730" y="797019"/>
                    </a:moveTo>
                    <a:cubicBezTo>
                      <a:pt x="235986" y="794824"/>
                      <a:pt x="241275" y="795144"/>
                      <a:pt x="242054" y="794125"/>
                    </a:cubicBezTo>
                    <a:cubicBezTo>
                      <a:pt x="248226" y="786045"/>
                      <a:pt x="256807" y="780343"/>
                      <a:pt x="263330" y="772637"/>
                    </a:cubicBezTo>
                    <a:cubicBezTo>
                      <a:pt x="250662" y="756373"/>
                      <a:pt x="250402" y="763900"/>
                      <a:pt x="249536" y="760947"/>
                    </a:cubicBezTo>
                    <a:cubicBezTo>
                      <a:pt x="245406" y="746964"/>
                      <a:pt x="223106" y="736754"/>
                      <a:pt x="221807" y="732163"/>
                    </a:cubicBezTo>
                    <a:cubicBezTo>
                      <a:pt x="217281" y="716175"/>
                      <a:pt x="192449" y="697158"/>
                      <a:pt x="186493" y="689148"/>
                    </a:cubicBezTo>
                    <a:cubicBezTo>
                      <a:pt x="181626" y="682596"/>
                      <a:pt x="178183" y="674699"/>
                      <a:pt x="170263" y="670835"/>
                    </a:cubicBezTo>
                    <a:cubicBezTo>
                      <a:pt x="148300" y="624129"/>
                      <a:pt x="149155" y="648344"/>
                      <a:pt x="203601" y="571939"/>
                    </a:cubicBezTo>
                    <a:cubicBezTo>
                      <a:pt x="208430" y="565159"/>
                      <a:pt x="215349" y="559897"/>
                      <a:pt x="221055" y="553691"/>
                    </a:cubicBezTo>
                    <a:cubicBezTo>
                      <a:pt x="232981" y="540728"/>
                      <a:pt x="235266" y="529764"/>
                      <a:pt x="249358" y="520724"/>
                    </a:cubicBezTo>
                    <a:cubicBezTo>
                      <a:pt x="254408" y="517478"/>
                      <a:pt x="252286" y="513326"/>
                      <a:pt x="263417" y="504953"/>
                    </a:cubicBezTo>
                    <a:cubicBezTo>
                      <a:pt x="219918" y="461239"/>
                      <a:pt x="134917" y="396475"/>
                      <a:pt x="170112" y="369263"/>
                    </a:cubicBezTo>
                    <a:cubicBezTo>
                      <a:pt x="170458" y="368992"/>
                      <a:pt x="220481" y="304792"/>
                      <a:pt x="222738" y="304326"/>
                    </a:cubicBezTo>
                    <a:cubicBezTo>
                      <a:pt x="232921" y="302217"/>
                      <a:pt x="234075" y="289985"/>
                      <a:pt x="242872" y="286333"/>
                    </a:cubicBezTo>
                    <a:cubicBezTo>
                      <a:pt x="249661" y="283509"/>
                      <a:pt x="247035" y="276220"/>
                      <a:pt x="250002" y="276323"/>
                    </a:cubicBezTo>
                    <a:cubicBezTo>
                      <a:pt x="254631" y="276480"/>
                      <a:pt x="254695" y="272919"/>
                      <a:pt x="255248" y="270220"/>
                    </a:cubicBezTo>
                    <a:cubicBezTo>
                      <a:pt x="242195" y="258389"/>
                      <a:pt x="242926" y="258628"/>
                      <a:pt x="233669" y="248287"/>
                    </a:cubicBezTo>
                    <a:cubicBezTo>
                      <a:pt x="232694" y="247198"/>
                      <a:pt x="191133" y="224230"/>
                      <a:pt x="184945" y="216024"/>
                    </a:cubicBezTo>
                    <a:cubicBezTo>
                      <a:pt x="175157" y="203039"/>
                      <a:pt x="175487" y="186829"/>
                      <a:pt x="186450" y="172110"/>
                    </a:cubicBezTo>
                    <a:cubicBezTo>
                      <a:pt x="192470" y="164024"/>
                      <a:pt x="189747" y="156647"/>
                      <a:pt x="197261" y="155060"/>
                    </a:cubicBezTo>
                    <a:cubicBezTo>
                      <a:pt x="197889" y="154929"/>
                      <a:pt x="195264" y="157916"/>
                      <a:pt x="212003" y="130249"/>
                    </a:cubicBezTo>
                    <a:cubicBezTo>
                      <a:pt x="214834" y="125572"/>
                      <a:pt x="213708" y="133836"/>
                      <a:pt x="234849" y="106912"/>
                    </a:cubicBezTo>
                    <a:cubicBezTo>
                      <a:pt x="242666" y="96956"/>
                      <a:pt x="137386" y="43281"/>
                      <a:pt x="150281" y="0"/>
                    </a:cubicBezTo>
                    <a:cubicBezTo>
                      <a:pt x="111237" y="1214"/>
                      <a:pt x="71176" y="2433"/>
                      <a:pt x="30346" y="3664"/>
                    </a:cubicBezTo>
                    <a:cubicBezTo>
                      <a:pt x="51307" y="21359"/>
                      <a:pt x="44134" y="24502"/>
                      <a:pt x="85701" y="56000"/>
                    </a:cubicBezTo>
                    <a:cubicBezTo>
                      <a:pt x="172965" y="122130"/>
                      <a:pt x="82978" y="144746"/>
                      <a:pt x="72757" y="160544"/>
                    </a:cubicBezTo>
                    <a:cubicBezTo>
                      <a:pt x="63358" y="175063"/>
                      <a:pt x="48492" y="185593"/>
                      <a:pt x="42267" y="202454"/>
                    </a:cubicBezTo>
                    <a:cubicBezTo>
                      <a:pt x="42148" y="202773"/>
                      <a:pt x="41806" y="203050"/>
                      <a:pt x="41590" y="203353"/>
                    </a:cubicBezTo>
                    <a:cubicBezTo>
                      <a:pt x="45217" y="206513"/>
                      <a:pt x="41049" y="222902"/>
                      <a:pt x="47789" y="232213"/>
                    </a:cubicBezTo>
                    <a:cubicBezTo>
                      <a:pt x="48671" y="233437"/>
                      <a:pt x="50138" y="234408"/>
                      <a:pt x="50571" y="235741"/>
                    </a:cubicBezTo>
                    <a:cubicBezTo>
                      <a:pt x="57972" y="258368"/>
                      <a:pt x="82339" y="266367"/>
                      <a:pt x="89236" y="307236"/>
                    </a:cubicBezTo>
                    <a:cubicBezTo>
                      <a:pt x="89658" y="309729"/>
                      <a:pt x="90395" y="314222"/>
                      <a:pt x="89642" y="314531"/>
                    </a:cubicBezTo>
                    <a:cubicBezTo>
                      <a:pt x="80931" y="318097"/>
                      <a:pt x="95456" y="316476"/>
                      <a:pt x="64836" y="342176"/>
                    </a:cubicBezTo>
                    <a:cubicBezTo>
                      <a:pt x="67473" y="355194"/>
                      <a:pt x="51259" y="355833"/>
                      <a:pt x="17607" y="402236"/>
                    </a:cubicBezTo>
                    <a:cubicBezTo>
                      <a:pt x="23860" y="407379"/>
                      <a:pt x="25836" y="406268"/>
                      <a:pt x="26702" y="408213"/>
                    </a:cubicBezTo>
                    <a:cubicBezTo>
                      <a:pt x="30584" y="416955"/>
                      <a:pt x="102803" y="492510"/>
                      <a:pt x="112910" y="503912"/>
                    </a:cubicBezTo>
                    <a:cubicBezTo>
                      <a:pt x="126910" y="519705"/>
                      <a:pt x="120571" y="531617"/>
                      <a:pt x="108303" y="535427"/>
                    </a:cubicBezTo>
                    <a:cubicBezTo>
                      <a:pt x="105504" y="544245"/>
                      <a:pt x="103295" y="542608"/>
                      <a:pt x="94872" y="554829"/>
                    </a:cubicBezTo>
                    <a:cubicBezTo>
                      <a:pt x="80563" y="575597"/>
                      <a:pt x="66877" y="579066"/>
                      <a:pt x="66352" y="582214"/>
                    </a:cubicBezTo>
                    <a:cubicBezTo>
                      <a:pt x="65264" y="588777"/>
                      <a:pt x="17250" y="635695"/>
                      <a:pt x="9649" y="649477"/>
                    </a:cubicBezTo>
                    <a:cubicBezTo>
                      <a:pt x="-1281" y="669285"/>
                      <a:pt x="-8465" y="646073"/>
                      <a:pt x="19756" y="678656"/>
                    </a:cubicBezTo>
                    <a:cubicBezTo>
                      <a:pt x="20974" y="680059"/>
                      <a:pt x="22003" y="681805"/>
                      <a:pt x="23524" y="682731"/>
                    </a:cubicBezTo>
                    <a:cubicBezTo>
                      <a:pt x="42212" y="694085"/>
                      <a:pt x="63607" y="724343"/>
                      <a:pt x="69628" y="726798"/>
                    </a:cubicBezTo>
                    <a:cubicBezTo>
                      <a:pt x="71934" y="727741"/>
                      <a:pt x="74689" y="729779"/>
                      <a:pt x="75458" y="731952"/>
                    </a:cubicBezTo>
                    <a:cubicBezTo>
                      <a:pt x="80195" y="745349"/>
                      <a:pt x="97422" y="744683"/>
                      <a:pt x="105266" y="765402"/>
                    </a:cubicBezTo>
                    <a:cubicBezTo>
                      <a:pt x="123245" y="769607"/>
                      <a:pt x="130375" y="791686"/>
                      <a:pt x="113533" y="803436"/>
                    </a:cubicBezTo>
                    <a:cubicBezTo>
                      <a:pt x="111134" y="805105"/>
                      <a:pt x="89019" y="832160"/>
                      <a:pt x="77564" y="842918"/>
                    </a:cubicBezTo>
                    <a:cubicBezTo>
                      <a:pt x="74803" y="845508"/>
                      <a:pt x="72746" y="847795"/>
                      <a:pt x="71143" y="849839"/>
                    </a:cubicBezTo>
                    <a:cubicBezTo>
                      <a:pt x="107740" y="850494"/>
                      <a:pt x="143833" y="851139"/>
                      <a:pt x="179304" y="851773"/>
                    </a:cubicBezTo>
                    <a:cubicBezTo>
                      <a:pt x="189498" y="841091"/>
                      <a:pt x="234676" y="797111"/>
                      <a:pt x="234730" y="79701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3" name="Google Shape;1923;p23"/>
              <p:cNvSpPr/>
              <p:nvPr/>
            </p:nvSpPr>
            <p:spPr>
              <a:xfrm>
                <a:off x="17884577" y="2991731"/>
                <a:ext cx="164416" cy="515705"/>
              </a:xfrm>
              <a:custGeom>
                <a:rect b="b" l="l" r="r" t="t"/>
                <a:pathLst>
                  <a:path extrusionOk="0" h="515705" w="164416">
                    <a:moveTo>
                      <a:pt x="19587" y="13413"/>
                    </a:moveTo>
                    <a:cubicBezTo>
                      <a:pt x="17508" y="15738"/>
                      <a:pt x="14639" y="17126"/>
                      <a:pt x="13410" y="20513"/>
                    </a:cubicBezTo>
                    <a:cubicBezTo>
                      <a:pt x="9880" y="30263"/>
                      <a:pt x="-1440" y="26214"/>
                      <a:pt x="6902" y="32740"/>
                    </a:cubicBezTo>
                    <a:cubicBezTo>
                      <a:pt x="34171" y="54060"/>
                      <a:pt x="22505" y="54944"/>
                      <a:pt x="66112" y="87992"/>
                    </a:cubicBezTo>
                    <a:cubicBezTo>
                      <a:pt x="151308" y="152556"/>
                      <a:pt x="62566" y="175556"/>
                      <a:pt x="53542" y="189496"/>
                    </a:cubicBezTo>
                    <a:cubicBezTo>
                      <a:pt x="44420" y="203592"/>
                      <a:pt x="29981" y="213813"/>
                      <a:pt x="23939" y="230186"/>
                    </a:cubicBezTo>
                    <a:cubicBezTo>
                      <a:pt x="23826" y="230495"/>
                      <a:pt x="23496" y="230766"/>
                      <a:pt x="23279" y="231058"/>
                    </a:cubicBezTo>
                    <a:cubicBezTo>
                      <a:pt x="26798" y="234126"/>
                      <a:pt x="22754" y="250038"/>
                      <a:pt x="29299" y="259077"/>
                    </a:cubicBezTo>
                    <a:cubicBezTo>
                      <a:pt x="30154" y="260264"/>
                      <a:pt x="31578" y="261207"/>
                      <a:pt x="32006" y="262503"/>
                    </a:cubicBezTo>
                    <a:cubicBezTo>
                      <a:pt x="35498" y="273185"/>
                      <a:pt x="43954" y="280658"/>
                      <a:pt x="49579" y="289947"/>
                    </a:cubicBezTo>
                    <a:cubicBezTo>
                      <a:pt x="57510" y="303057"/>
                      <a:pt x="64412" y="300570"/>
                      <a:pt x="64661" y="318644"/>
                    </a:cubicBezTo>
                    <a:cubicBezTo>
                      <a:pt x="67130" y="319912"/>
                      <a:pt x="67368" y="321950"/>
                      <a:pt x="67774" y="328177"/>
                    </a:cubicBezTo>
                    <a:cubicBezTo>
                      <a:pt x="67861" y="329456"/>
                      <a:pt x="69323" y="330605"/>
                      <a:pt x="69550" y="331917"/>
                    </a:cubicBezTo>
                    <a:cubicBezTo>
                      <a:pt x="69956" y="334334"/>
                      <a:pt x="70676" y="338697"/>
                      <a:pt x="69940" y="338995"/>
                    </a:cubicBezTo>
                    <a:cubicBezTo>
                      <a:pt x="61522" y="342441"/>
                      <a:pt x="75592" y="340886"/>
                      <a:pt x="45854" y="365838"/>
                    </a:cubicBezTo>
                    <a:cubicBezTo>
                      <a:pt x="48420" y="378541"/>
                      <a:pt x="32878" y="378812"/>
                      <a:pt x="0" y="424147"/>
                    </a:cubicBezTo>
                    <a:cubicBezTo>
                      <a:pt x="6074" y="429144"/>
                      <a:pt x="7991" y="428065"/>
                      <a:pt x="8830" y="429951"/>
                    </a:cubicBezTo>
                    <a:cubicBezTo>
                      <a:pt x="11970" y="437008"/>
                      <a:pt x="71905" y="500845"/>
                      <a:pt x="85878" y="515705"/>
                    </a:cubicBezTo>
                    <a:cubicBezTo>
                      <a:pt x="197081" y="436818"/>
                      <a:pt x="176698" y="460063"/>
                      <a:pt x="70016" y="309003"/>
                    </a:cubicBezTo>
                    <a:cubicBezTo>
                      <a:pt x="134780" y="270865"/>
                      <a:pt x="183801" y="253636"/>
                      <a:pt x="156884" y="223932"/>
                    </a:cubicBezTo>
                    <a:cubicBezTo>
                      <a:pt x="83739" y="118635"/>
                      <a:pt x="109492" y="150269"/>
                      <a:pt x="121706" y="108722"/>
                    </a:cubicBezTo>
                    <a:cubicBezTo>
                      <a:pt x="127682" y="95910"/>
                      <a:pt x="134574" y="84535"/>
                      <a:pt x="141682" y="72135"/>
                    </a:cubicBezTo>
                    <a:cubicBezTo>
                      <a:pt x="155845" y="51253"/>
                      <a:pt x="171014" y="780"/>
                      <a:pt x="132111" y="0"/>
                    </a:cubicBezTo>
                    <a:cubicBezTo>
                      <a:pt x="104772" y="1507"/>
                      <a:pt x="69669" y="3143"/>
                      <a:pt x="28054" y="4883"/>
                    </a:cubicBezTo>
                    <a:cubicBezTo>
                      <a:pt x="26300" y="6541"/>
                      <a:pt x="23349" y="9192"/>
                      <a:pt x="19587" y="1341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4" name="Google Shape;1924;p23"/>
              <p:cNvSpPr/>
              <p:nvPr/>
            </p:nvSpPr>
            <p:spPr>
              <a:xfrm>
                <a:off x="17495066" y="3005784"/>
                <a:ext cx="259013" cy="862726"/>
              </a:xfrm>
              <a:custGeom>
                <a:rect b="b" l="l" r="r" t="t"/>
                <a:pathLst>
                  <a:path extrusionOk="0" h="862726" w="259013">
                    <a:moveTo>
                      <a:pt x="243357" y="804168"/>
                    </a:moveTo>
                    <a:cubicBezTo>
                      <a:pt x="260974" y="789009"/>
                      <a:pt x="259636" y="791855"/>
                      <a:pt x="257931" y="790299"/>
                    </a:cubicBezTo>
                    <a:cubicBezTo>
                      <a:pt x="250909" y="783893"/>
                      <a:pt x="238896" y="767629"/>
                      <a:pt x="186335" y="721796"/>
                    </a:cubicBezTo>
                    <a:cubicBezTo>
                      <a:pt x="178496" y="714967"/>
                      <a:pt x="157572" y="703830"/>
                      <a:pt x="164756" y="686118"/>
                    </a:cubicBezTo>
                    <a:cubicBezTo>
                      <a:pt x="178864" y="651341"/>
                      <a:pt x="188224" y="653092"/>
                      <a:pt x="238263" y="580437"/>
                    </a:cubicBezTo>
                    <a:cubicBezTo>
                      <a:pt x="240407" y="577337"/>
                      <a:pt x="239568" y="580643"/>
                      <a:pt x="250547" y="570530"/>
                    </a:cubicBezTo>
                    <a:cubicBezTo>
                      <a:pt x="181538" y="512437"/>
                      <a:pt x="200161" y="510660"/>
                      <a:pt x="171230" y="496672"/>
                    </a:cubicBezTo>
                    <a:cubicBezTo>
                      <a:pt x="166553" y="494412"/>
                      <a:pt x="155070" y="477925"/>
                      <a:pt x="154112" y="466122"/>
                    </a:cubicBezTo>
                    <a:cubicBezTo>
                      <a:pt x="152889" y="451126"/>
                      <a:pt x="158476" y="450893"/>
                      <a:pt x="162487" y="445132"/>
                    </a:cubicBezTo>
                    <a:cubicBezTo>
                      <a:pt x="166028" y="428905"/>
                      <a:pt x="187049" y="409606"/>
                      <a:pt x="191683" y="396502"/>
                    </a:cubicBezTo>
                    <a:cubicBezTo>
                      <a:pt x="194287" y="389136"/>
                      <a:pt x="202040" y="389939"/>
                      <a:pt x="224025" y="363637"/>
                    </a:cubicBezTo>
                    <a:cubicBezTo>
                      <a:pt x="230316" y="356110"/>
                      <a:pt x="236222" y="348143"/>
                      <a:pt x="242919" y="340886"/>
                    </a:cubicBezTo>
                    <a:cubicBezTo>
                      <a:pt x="214724" y="314720"/>
                      <a:pt x="237586" y="344295"/>
                      <a:pt x="213739" y="312081"/>
                    </a:cubicBezTo>
                    <a:cubicBezTo>
                      <a:pt x="209570" y="306450"/>
                      <a:pt x="202944" y="302694"/>
                      <a:pt x="198272" y="297361"/>
                    </a:cubicBezTo>
                    <a:cubicBezTo>
                      <a:pt x="193838" y="292300"/>
                      <a:pt x="180883" y="264020"/>
                      <a:pt x="175659" y="260525"/>
                    </a:cubicBezTo>
                    <a:cubicBezTo>
                      <a:pt x="162579" y="251772"/>
                      <a:pt x="160430" y="241285"/>
                      <a:pt x="150009" y="230283"/>
                    </a:cubicBezTo>
                    <a:cubicBezTo>
                      <a:pt x="145564" y="225595"/>
                      <a:pt x="142354" y="219141"/>
                      <a:pt x="145499" y="211710"/>
                    </a:cubicBezTo>
                    <a:cubicBezTo>
                      <a:pt x="146019" y="210480"/>
                      <a:pt x="144427" y="195799"/>
                      <a:pt x="155628" y="190953"/>
                    </a:cubicBezTo>
                    <a:cubicBezTo>
                      <a:pt x="160544" y="188834"/>
                      <a:pt x="164533" y="183171"/>
                      <a:pt x="170007" y="175703"/>
                    </a:cubicBezTo>
                    <a:cubicBezTo>
                      <a:pt x="175572" y="168110"/>
                      <a:pt x="195933" y="160051"/>
                      <a:pt x="201531" y="152491"/>
                    </a:cubicBezTo>
                    <a:cubicBezTo>
                      <a:pt x="259295" y="74416"/>
                      <a:pt x="286120" y="117361"/>
                      <a:pt x="221383" y="56808"/>
                    </a:cubicBezTo>
                    <a:cubicBezTo>
                      <a:pt x="209879" y="46050"/>
                      <a:pt x="208314" y="33265"/>
                      <a:pt x="184651" y="21819"/>
                    </a:cubicBezTo>
                    <a:cubicBezTo>
                      <a:pt x="181284" y="20188"/>
                      <a:pt x="173807" y="10855"/>
                      <a:pt x="169893" y="0"/>
                    </a:cubicBezTo>
                    <a:cubicBezTo>
                      <a:pt x="121955" y="1620"/>
                      <a:pt x="71104" y="3284"/>
                      <a:pt x="17925" y="4970"/>
                    </a:cubicBezTo>
                    <a:cubicBezTo>
                      <a:pt x="8510" y="14860"/>
                      <a:pt x="20588" y="4791"/>
                      <a:pt x="4152" y="19164"/>
                    </a:cubicBezTo>
                    <a:cubicBezTo>
                      <a:pt x="-2247" y="24762"/>
                      <a:pt x="-10947" y="17559"/>
                      <a:pt x="60720" y="83640"/>
                    </a:cubicBezTo>
                    <a:cubicBezTo>
                      <a:pt x="97219" y="117328"/>
                      <a:pt x="118604" y="96886"/>
                      <a:pt x="35562" y="173784"/>
                    </a:cubicBezTo>
                    <a:cubicBezTo>
                      <a:pt x="33608" y="188948"/>
                      <a:pt x="15018" y="179128"/>
                      <a:pt x="42909" y="212545"/>
                    </a:cubicBezTo>
                    <a:cubicBezTo>
                      <a:pt x="48561" y="219314"/>
                      <a:pt x="69561" y="226251"/>
                      <a:pt x="74817" y="233340"/>
                    </a:cubicBezTo>
                    <a:cubicBezTo>
                      <a:pt x="99683" y="266882"/>
                      <a:pt x="104598" y="263424"/>
                      <a:pt x="103294" y="273510"/>
                    </a:cubicBezTo>
                    <a:cubicBezTo>
                      <a:pt x="123849" y="290663"/>
                      <a:pt x="30100" y="364841"/>
                      <a:pt x="12522" y="400100"/>
                    </a:cubicBezTo>
                    <a:cubicBezTo>
                      <a:pt x="34377" y="419876"/>
                      <a:pt x="32341" y="420798"/>
                      <a:pt x="34669" y="422212"/>
                    </a:cubicBezTo>
                    <a:cubicBezTo>
                      <a:pt x="52816" y="433236"/>
                      <a:pt x="73589" y="462615"/>
                      <a:pt x="79430" y="464994"/>
                    </a:cubicBezTo>
                    <a:cubicBezTo>
                      <a:pt x="81671" y="465910"/>
                      <a:pt x="84346" y="467888"/>
                      <a:pt x="85087" y="470002"/>
                    </a:cubicBezTo>
                    <a:cubicBezTo>
                      <a:pt x="90593" y="485583"/>
                      <a:pt x="121624" y="486331"/>
                      <a:pt x="117174" y="524068"/>
                    </a:cubicBezTo>
                    <a:cubicBezTo>
                      <a:pt x="96283" y="539709"/>
                      <a:pt x="94761" y="555285"/>
                      <a:pt x="78477" y="567213"/>
                    </a:cubicBezTo>
                    <a:cubicBezTo>
                      <a:pt x="64033" y="577787"/>
                      <a:pt x="19906" y="626812"/>
                      <a:pt x="14124" y="638887"/>
                    </a:cubicBezTo>
                    <a:cubicBezTo>
                      <a:pt x="7352" y="653032"/>
                      <a:pt x="-9139" y="635061"/>
                      <a:pt x="50028" y="696123"/>
                    </a:cubicBezTo>
                    <a:cubicBezTo>
                      <a:pt x="52107" y="698275"/>
                      <a:pt x="52735" y="701803"/>
                      <a:pt x="54765" y="704025"/>
                    </a:cubicBezTo>
                    <a:cubicBezTo>
                      <a:pt x="59220" y="708897"/>
                      <a:pt x="92120" y="743956"/>
                      <a:pt x="97891" y="745864"/>
                    </a:cubicBezTo>
                    <a:cubicBezTo>
                      <a:pt x="104490" y="748059"/>
                      <a:pt x="121126" y="759164"/>
                      <a:pt x="118977" y="765255"/>
                    </a:cubicBezTo>
                    <a:cubicBezTo>
                      <a:pt x="129772" y="793074"/>
                      <a:pt x="110759" y="804097"/>
                      <a:pt x="103830" y="812172"/>
                    </a:cubicBezTo>
                    <a:cubicBezTo>
                      <a:pt x="87783" y="830805"/>
                      <a:pt x="74281" y="832653"/>
                      <a:pt x="73453" y="835628"/>
                    </a:cubicBezTo>
                    <a:cubicBezTo>
                      <a:pt x="71937" y="841075"/>
                      <a:pt x="67476" y="844338"/>
                      <a:pt x="63335" y="846608"/>
                    </a:cubicBezTo>
                    <a:cubicBezTo>
                      <a:pt x="47170" y="855475"/>
                      <a:pt x="54527" y="859046"/>
                      <a:pt x="48117" y="860353"/>
                    </a:cubicBezTo>
                    <a:cubicBezTo>
                      <a:pt x="96911" y="861203"/>
                      <a:pt x="144286" y="862006"/>
                      <a:pt x="189983" y="862726"/>
                    </a:cubicBezTo>
                    <a:cubicBezTo>
                      <a:pt x="197216" y="851513"/>
                      <a:pt x="212921" y="830344"/>
                      <a:pt x="243357" y="80416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5" name="Google Shape;1925;p23"/>
              <p:cNvSpPr/>
              <p:nvPr/>
            </p:nvSpPr>
            <p:spPr>
              <a:xfrm>
                <a:off x="15374217" y="3056917"/>
                <a:ext cx="198046" cy="845248"/>
              </a:xfrm>
              <a:custGeom>
                <a:rect b="b" l="l" r="r" t="t"/>
                <a:pathLst>
                  <a:path extrusionOk="0" h="845248" w="198046">
                    <a:moveTo>
                      <a:pt x="112429" y="821201"/>
                    </a:moveTo>
                    <a:cubicBezTo>
                      <a:pt x="117734" y="818974"/>
                      <a:pt x="179467" y="745501"/>
                      <a:pt x="193223" y="734418"/>
                    </a:cubicBezTo>
                    <a:cubicBezTo>
                      <a:pt x="192216" y="732445"/>
                      <a:pt x="125411" y="666787"/>
                      <a:pt x="107497" y="651254"/>
                    </a:cubicBezTo>
                    <a:cubicBezTo>
                      <a:pt x="103880" y="648116"/>
                      <a:pt x="94044" y="629836"/>
                      <a:pt x="82117" y="621691"/>
                    </a:cubicBezTo>
                    <a:cubicBezTo>
                      <a:pt x="75913" y="617452"/>
                      <a:pt x="77337" y="614445"/>
                      <a:pt x="79843" y="609166"/>
                    </a:cubicBezTo>
                    <a:cubicBezTo>
                      <a:pt x="77483" y="599487"/>
                      <a:pt x="81570" y="587558"/>
                      <a:pt x="92798" y="582735"/>
                    </a:cubicBezTo>
                    <a:cubicBezTo>
                      <a:pt x="108769" y="555404"/>
                      <a:pt x="148928" y="514453"/>
                      <a:pt x="152062" y="507321"/>
                    </a:cubicBezTo>
                    <a:cubicBezTo>
                      <a:pt x="153069" y="505040"/>
                      <a:pt x="158380" y="504747"/>
                      <a:pt x="159035" y="503663"/>
                    </a:cubicBezTo>
                    <a:cubicBezTo>
                      <a:pt x="160741" y="500850"/>
                      <a:pt x="177539" y="479291"/>
                      <a:pt x="190922" y="466431"/>
                    </a:cubicBezTo>
                    <a:cubicBezTo>
                      <a:pt x="184604" y="460827"/>
                      <a:pt x="152236" y="432032"/>
                      <a:pt x="147661" y="424656"/>
                    </a:cubicBezTo>
                    <a:cubicBezTo>
                      <a:pt x="133385" y="401612"/>
                      <a:pt x="112726" y="398426"/>
                      <a:pt x="108948" y="392811"/>
                    </a:cubicBezTo>
                    <a:cubicBezTo>
                      <a:pt x="102056" y="382568"/>
                      <a:pt x="93064" y="364006"/>
                      <a:pt x="100302" y="353942"/>
                    </a:cubicBezTo>
                    <a:cubicBezTo>
                      <a:pt x="103961" y="348842"/>
                      <a:pt x="101639" y="340187"/>
                      <a:pt x="109825" y="337959"/>
                    </a:cubicBezTo>
                    <a:cubicBezTo>
                      <a:pt x="111920" y="330968"/>
                      <a:pt x="118227" y="327039"/>
                      <a:pt x="121957" y="321256"/>
                    </a:cubicBezTo>
                    <a:cubicBezTo>
                      <a:pt x="141820" y="290468"/>
                      <a:pt x="153508" y="288013"/>
                      <a:pt x="154082" y="283428"/>
                    </a:cubicBezTo>
                    <a:cubicBezTo>
                      <a:pt x="155484" y="272301"/>
                      <a:pt x="167838" y="263933"/>
                      <a:pt x="177870" y="259034"/>
                    </a:cubicBezTo>
                    <a:cubicBezTo>
                      <a:pt x="175959" y="256660"/>
                      <a:pt x="146059" y="204605"/>
                      <a:pt x="137651" y="196514"/>
                    </a:cubicBezTo>
                    <a:cubicBezTo>
                      <a:pt x="125882" y="185182"/>
                      <a:pt x="128242" y="175513"/>
                      <a:pt x="122606" y="160707"/>
                    </a:cubicBezTo>
                    <a:cubicBezTo>
                      <a:pt x="121053" y="156620"/>
                      <a:pt x="122904" y="152940"/>
                      <a:pt x="128805" y="134720"/>
                    </a:cubicBezTo>
                    <a:cubicBezTo>
                      <a:pt x="139140" y="134487"/>
                      <a:pt x="166176" y="105086"/>
                      <a:pt x="171454" y="99834"/>
                    </a:cubicBezTo>
                    <a:cubicBezTo>
                      <a:pt x="198555" y="72872"/>
                      <a:pt x="202101" y="74801"/>
                      <a:pt x="194636" y="72037"/>
                    </a:cubicBezTo>
                    <a:cubicBezTo>
                      <a:pt x="187690" y="69463"/>
                      <a:pt x="196958" y="69392"/>
                      <a:pt x="162148" y="46153"/>
                    </a:cubicBezTo>
                    <a:cubicBezTo>
                      <a:pt x="152582" y="39774"/>
                      <a:pt x="126401" y="7376"/>
                      <a:pt x="114507" y="0"/>
                    </a:cubicBezTo>
                    <a:cubicBezTo>
                      <a:pt x="91537" y="3268"/>
                      <a:pt x="71788" y="9755"/>
                      <a:pt x="58356" y="21597"/>
                    </a:cubicBezTo>
                    <a:cubicBezTo>
                      <a:pt x="42267" y="35943"/>
                      <a:pt x="53825" y="52922"/>
                      <a:pt x="72963" y="98864"/>
                    </a:cubicBezTo>
                    <a:cubicBezTo>
                      <a:pt x="85972" y="138421"/>
                      <a:pt x="68475" y="129224"/>
                      <a:pt x="26935" y="146540"/>
                    </a:cubicBezTo>
                    <a:cubicBezTo>
                      <a:pt x="-33796" y="167086"/>
                      <a:pt x="55660" y="211461"/>
                      <a:pt x="94682" y="274030"/>
                    </a:cubicBezTo>
                    <a:cubicBezTo>
                      <a:pt x="-8530" y="406073"/>
                      <a:pt x="-39302" y="350267"/>
                      <a:pt x="115536" y="510183"/>
                    </a:cubicBezTo>
                    <a:cubicBezTo>
                      <a:pt x="-21599" y="671204"/>
                      <a:pt x="-52132" y="599048"/>
                      <a:pt x="109077" y="709976"/>
                    </a:cubicBezTo>
                    <a:cubicBezTo>
                      <a:pt x="55460" y="783243"/>
                      <a:pt x="19318" y="827385"/>
                      <a:pt x="34715" y="845248"/>
                    </a:cubicBezTo>
                    <a:cubicBezTo>
                      <a:pt x="51210" y="839818"/>
                      <a:pt x="72454" y="834918"/>
                      <a:pt x="97855" y="830501"/>
                    </a:cubicBezTo>
                    <a:cubicBezTo>
                      <a:pt x="101666" y="823380"/>
                      <a:pt x="107248" y="823375"/>
                      <a:pt x="112429" y="82120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6" name="Google Shape;1926;p23"/>
              <p:cNvSpPr/>
              <p:nvPr/>
            </p:nvSpPr>
            <p:spPr>
              <a:xfrm>
                <a:off x="17695459" y="2999654"/>
                <a:ext cx="235117" cy="871251"/>
              </a:xfrm>
              <a:custGeom>
                <a:rect b="b" l="l" r="r" t="t"/>
                <a:pathLst>
                  <a:path extrusionOk="0" h="871251" w="235117">
                    <a:moveTo>
                      <a:pt x="221643" y="798347"/>
                    </a:moveTo>
                    <a:cubicBezTo>
                      <a:pt x="225746" y="793220"/>
                      <a:pt x="224187" y="796564"/>
                      <a:pt x="230267" y="791676"/>
                    </a:cubicBezTo>
                    <a:cubicBezTo>
                      <a:pt x="230094" y="791323"/>
                      <a:pt x="172032" y="732353"/>
                      <a:pt x="144541" y="708512"/>
                    </a:cubicBezTo>
                    <a:cubicBezTo>
                      <a:pt x="140924" y="705374"/>
                      <a:pt x="131082" y="687099"/>
                      <a:pt x="119161" y="678948"/>
                    </a:cubicBezTo>
                    <a:cubicBezTo>
                      <a:pt x="112930" y="674694"/>
                      <a:pt x="114381" y="671692"/>
                      <a:pt x="116887" y="666424"/>
                    </a:cubicBezTo>
                    <a:cubicBezTo>
                      <a:pt x="114527" y="656744"/>
                      <a:pt x="118614" y="644811"/>
                      <a:pt x="129842" y="639993"/>
                    </a:cubicBezTo>
                    <a:cubicBezTo>
                      <a:pt x="144227" y="615371"/>
                      <a:pt x="208433" y="542462"/>
                      <a:pt x="227972" y="523683"/>
                    </a:cubicBezTo>
                    <a:cubicBezTo>
                      <a:pt x="221448" y="517900"/>
                      <a:pt x="189274" y="489263"/>
                      <a:pt x="184711" y="481909"/>
                    </a:cubicBezTo>
                    <a:cubicBezTo>
                      <a:pt x="170435" y="458865"/>
                      <a:pt x="149776" y="455678"/>
                      <a:pt x="145997" y="450063"/>
                    </a:cubicBezTo>
                    <a:cubicBezTo>
                      <a:pt x="139105" y="439820"/>
                      <a:pt x="130113" y="421258"/>
                      <a:pt x="137351" y="411194"/>
                    </a:cubicBezTo>
                    <a:cubicBezTo>
                      <a:pt x="141011" y="406094"/>
                      <a:pt x="138689" y="397439"/>
                      <a:pt x="146874" y="395212"/>
                    </a:cubicBezTo>
                    <a:cubicBezTo>
                      <a:pt x="148969" y="388221"/>
                      <a:pt x="155276" y="384291"/>
                      <a:pt x="159006" y="378509"/>
                    </a:cubicBezTo>
                    <a:cubicBezTo>
                      <a:pt x="178869" y="347715"/>
                      <a:pt x="190557" y="345270"/>
                      <a:pt x="191137" y="340680"/>
                    </a:cubicBezTo>
                    <a:cubicBezTo>
                      <a:pt x="192533" y="329554"/>
                      <a:pt x="204898" y="321186"/>
                      <a:pt x="214925" y="316287"/>
                    </a:cubicBezTo>
                    <a:cubicBezTo>
                      <a:pt x="212992" y="313902"/>
                      <a:pt x="183124" y="261874"/>
                      <a:pt x="174701" y="253766"/>
                    </a:cubicBezTo>
                    <a:cubicBezTo>
                      <a:pt x="162931" y="242434"/>
                      <a:pt x="165292" y="232765"/>
                      <a:pt x="159656" y="217959"/>
                    </a:cubicBezTo>
                    <a:cubicBezTo>
                      <a:pt x="158102" y="213873"/>
                      <a:pt x="159954" y="210193"/>
                      <a:pt x="165855" y="191972"/>
                    </a:cubicBezTo>
                    <a:cubicBezTo>
                      <a:pt x="179086" y="191674"/>
                      <a:pt x="220544" y="142557"/>
                      <a:pt x="229850" y="136888"/>
                    </a:cubicBezTo>
                    <a:cubicBezTo>
                      <a:pt x="238588" y="131560"/>
                      <a:pt x="234436" y="130308"/>
                      <a:pt x="231685" y="129289"/>
                    </a:cubicBezTo>
                    <a:cubicBezTo>
                      <a:pt x="224745" y="126715"/>
                      <a:pt x="234008" y="126645"/>
                      <a:pt x="199198" y="103406"/>
                    </a:cubicBezTo>
                    <a:cubicBezTo>
                      <a:pt x="189025" y="96615"/>
                      <a:pt x="159006" y="59187"/>
                      <a:pt x="148975" y="55941"/>
                    </a:cubicBezTo>
                    <a:cubicBezTo>
                      <a:pt x="145992" y="54976"/>
                      <a:pt x="131564" y="38002"/>
                      <a:pt x="131889" y="30149"/>
                    </a:cubicBezTo>
                    <a:cubicBezTo>
                      <a:pt x="129442" y="23879"/>
                      <a:pt x="130351" y="6330"/>
                      <a:pt x="141222" y="0"/>
                    </a:cubicBezTo>
                    <a:cubicBezTo>
                      <a:pt x="108420" y="1252"/>
                      <a:pt x="72944" y="2542"/>
                      <a:pt x="35194" y="3870"/>
                    </a:cubicBezTo>
                    <a:cubicBezTo>
                      <a:pt x="58316" y="31293"/>
                      <a:pt x="117321" y="85689"/>
                      <a:pt x="120585" y="101086"/>
                    </a:cubicBezTo>
                    <a:cubicBezTo>
                      <a:pt x="122653" y="110668"/>
                      <a:pt x="115296" y="110825"/>
                      <a:pt x="119183" y="116217"/>
                    </a:cubicBezTo>
                    <a:cubicBezTo>
                      <a:pt x="101837" y="126699"/>
                      <a:pt x="94664" y="135072"/>
                      <a:pt x="67720" y="162414"/>
                    </a:cubicBezTo>
                    <a:cubicBezTo>
                      <a:pt x="48388" y="182027"/>
                      <a:pt x="23365" y="189886"/>
                      <a:pt x="5143" y="215016"/>
                    </a:cubicBezTo>
                    <a:cubicBezTo>
                      <a:pt x="3513" y="217265"/>
                      <a:pt x="1851" y="219287"/>
                      <a:pt x="0" y="220891"/>
                    </a:cubicBezTo>
                    <a:cubicBezTo>
                      <a:pt x="3189" y="227882"/>
                      <a:pt x="7335" y="234402"/>
                      <a:pt x="14779" y="238348"/>
                    </a:cubicBezTo>
                    <a:cubicBezTo>
                      <a:pt x="21233" y="241773"/>
                      <a:pt x="61630" y="319988"/>
                      <a:pt x="96413" y="329716"/>
                    </a:cubicBezTo>
                    <a:cubicBezTo>
                      <a:pt x="100197" y="338832"/>
                      <a:pt x="102828" y="340306"/>
                      <a:pt x="100295" y="343628"/>
                    </a:cubicBezTo>
                    <a:cubicBezTo>
                      <a:pt x="94729" y="371588"/>
                      <a:pt x="95969" y="369062"/>
                      <a:pt x="95612" y="369127"/>
                    </a:cubicBezTo>
                    <a:cubicBezTo>
                      <a:pt x="87924" y="370450"/>
                      <a:pt x="88936" y="380178"/>
                      <a:pt x="82472" y="382568"/>
                    </a:cubicBezTo>
                    <a:cubicBezTo>
                      <a:pt x="65268" y="388931"/>
                      <a:pt x="11250" y="451971"/>
                      <a:pt x="4417" y="461000"/>
                    </a:cubicBezTo>
                    <a:cubicBezTo>
                      <a:pt x="10476" y="465883"/>
                      <a:pt x="12359" y="464837"/>
                      <a:pt x="13204" y="466739"/>
                    </a:cubicBezTo>
                    <a:cubicBezTo>
                      <a:pt x="21292" y="484928"/>
                      <a:pt x="39775" y="493870"/>
                      <a:pt x="51035" y="509478"/>
                    </a:cubicBezTo>
                    <a:cubicBezTo>
                      <a:pt x="59015" y="520540"/>
                      <a:pt x="69301" y="530203"/>
                      <a:pt x="78829" y="540126"/>
                    </a:cubicBezTo>
                    <a:cubicBezTo>
                      <a:pt x="118301" y="581239"/>
                      <a:pt x="108448" y="577255"/>
                      <a:pt x="100170" y="593666"/>
                    </a:cubicBezTo>
                    <a:cubicBezTo>
                      <a:pt x="87301" y="619133"/>
                      <a:pt x="82245" y="610244"/>
                      <a:pt x="47955" y="657671"/>
                    </a:cubicBezTo>
                    <a:cubicBezTo>
                      <a:pt x="30847" y="681344"/>
                      <a:pt x="26430" y="675854"/>
                      <a:pt x="20431" y="685837"/>
                    </a:cubicBezTo>
                    <a:cubicBezTo>
                      <a:pt x="48805" y="723042"/>
                      <a:pt x="67612" y="729432"/>
                      <a:pt x="77053" y="750373"/>
                    </a:cubicBezTo>
                    <a:cubicBezTo>
                      <a:pt x="81108" y="759370"/>
                      <a:pt x="97322" y="761635"/>
                      <a:pt x="102222" y="774973"/>
                    </a:cubicBezTo>
                    <a:cubicBezTo>
                      <a:pt x="104176" y="780295"/>
                      <a:pt x="129166" y="781476"/>
                      <a:pt x="116330" y="798656"/>
                    </a:cubicBezTo>
                    <a:cubicBezTo>
                      <a:pt x="114576" y="808465"/>
                      <a:pt x="111382" y="815251"/>
                      <a:pt x="103797" y="823380"/>
                    </a:cubicBezTo>
                    <a:cubicBezTo>
                      <a:pt x="74953" y="846495"/>
                      <a:pt x="59843" y="860895"/>
                      <a:pt x="49963" y="869783"/>
                    </a:cubicBezTo>
                    <a:cubicBezTo>
                      <a:pt x="87854" y="870341"/>
                      <a:pt x="124407" y="870839"/>
                      <a:pt x="159380" y="871251"/>
                    </a:cubicBezTo>
                    <a:cubicBezTo>
                      <a:pt x="157431" y="865463"/>
                      <a:pt x="181820" y="848126"/>
                      <a:pt x="221643" y="79834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7" name="Google Shape;1927;p23"/>
              <p:cNvSpPr/>
              <p:nvPr/>
            </p:nvSpPr>
            <p:spPr>
              <a:xfrm>
                <a:off x="15903253" y="3051211"/>
                <a:ext cx="237294" cy="803560"/>
              </a:xfrm>
              <a:custGeom>
                <a:rect b="b" l="l" r="r" t="t"/>
                <a:pathLst>
                  <a:path extrusionOk="0" h="803560" w="237294">
                    <a:moveTo>
                      <a:pt x="124635" y="639787"/>
                    </a:moveTo>
                    <a:cubicBezTo>
                      <a:pt x="115751" y="633310"/>
                      <a:pt x="110402" y="631332"/>
                      <a:pt x="113883" y="624270"/>
                    </a:cubicBezTo>
                    <a:cubicBezTo>
                      <a:pt x="116038" y="619897"/>
                      <a:pt x="110878" y="607041"/>
                      <a:pt x="123211" y="597508"/>
                    </a:cubicBezTo>
                    <a:cubicBezTo>
                      <a:pt x="125501" y="595731"/>
                      <a:pt x="189296" y="517217"/>
                      <a:pt x="189453" y="516849"/>
                    </a:cubicBezTo>
                    <a:cubicBezTo>
                      <a:pt x="190487" y="514497"/>
                      <a:pt x="195966" y="514193"/>
                      <a:pt x="196637" y="513077"/>
                    </a:cubicBezTo>
                    <a:cubicBezTo>
                      <a:pt x="202608" y="503219"/>
                      <a:pt x="212028" y="496108"/>
                      <a:pt x="217848" y="486163"/>
                    </a:cubicBezTo>
                    <a:cubicBezTo>
                      <a:pt x="228324" y="468257"/>
                      <a:pt x="244592" y="489437"/>
                      <a:pt x="192923" y="441099"/>
                    </a:cubicBezTo>
                    <a:cubicBezTo>
                      <a:pt x="181430" y="430352"/>
                      <a:pt x="179833" y="417546"/>
                      <a:pt x="156191" y="406111"/>
                    </a:cubicBezTo>
                    <a:cubicBezTo>
                      <a:pt x="134996" y="395862"/>
                      <a:pt x="129918" y="367540"/>
                      <a:pt x="136150" y="358874"/>
                    </a:cubicBezTo>
                    <a:cubicBezTo>
                      <a:pt x="139923" y="353622"/>
                      <a:pt x="137530" y="344707"/>
                      <a:pt x="145954" y="342414"/>
                    </a:cubicBezTo>
                    <a:cubicBezTo>
                      <a:pt x="146641" y="340133"/>
                      <a:pt x="171685" y="303957"/>
                      <a:pt x="188159" y="290614"/>
                    </a:cubicBezTo>
                    <a:cubicBezTo>
                      <a:pt x="197216" y="283276"/>
                      <a:pt x="182350" y="285086"/>
                      <a:pt x="211823" y="263489"/>
                    </a:cubicBezTo>
                    <a:cubicBezTo>
                      <a:pt x="216722" y="259901"/>
                      <a:pt x="216549" y="262210"/>
                      <a:pt x="215309" y="260134"/>
                    </a:cubicBezTo>
                    <a:cubicBezTo>
                      <a:pt x="143664" y="140746"/>
                      <a:pt x="186746" y="232359"/>
                      <a:pt x="159125" y="159850"/>
                    </a:cubicBezTo>
                    <a:cubicBezTo>
                      <a:pt x="157523" y="155645"/>
                      <a:pt x="159434" y="151851"/>
                      <a:pt x="165508" y="133089"/>
                    </a:cubicBezTo>
                    <a:cubicBezTo>
                      <a:pt x="176774" y="132828"/>
                      <a:pt x="237078" y="70856"/>
                      <a:pt x="237294" y="70492"/>
                    </a:cubicBezTo>
                    <a:cubicBezTo>
                      <a:pt x="232947" y="67929"/>
                      <a:pt x="231929" y="68699"/>
                      <a:pt x="228919" y="65095"/>
                    </a:cubicBezTo>
                    <a:cubicBezTo>
                      <a:pt x="213853" y="47107"/>
                      <a:pt x="194731" y="42896"/>
                      <a:pt x="184483" y="27174"/>
                    </a:cubicBezTo>
                    <a:cubicBezTo>
                      <a:pt x="178766" y="18405"/>
                      <a:pt x="167289" y="8937"/>
                      <a:pt x="156738" y="0"/>
                    </a:cubicBezTo>
                    <a:cubicBezTo>
                      <a:pt x="125891" y="791"/>
                      <a:pt x="96472" y="1539"/>
                      <a:pt x="68668" y="2244"/>
                    </a:cubicBezTo>
                    <a:cubicBezTo>
                      <a:pt x="84357" y="20491"/>
                      <a:pt x="114397" y="46646"/>
                      <a:pt x="117082" y="59279"/>
                    </a:cubicBezTo>
                    <a:cubicBezTo>
                      <a:pt x="119091" y="68585"/>
                      <a:pt x="111945" y="68737"/>
                      <a:pt x="115724" y="73972"/>
                    </a:cubicBezTo>
                    <a:cubicBezTo>
                      <a:pt x="98887" y="84144"/>
                      <a:pt x="91920" y="92279"/>
                      <a:pt x="65755" y="118824"/>
                    </a:cubicBezTo>
                    <a:cubicBezTo>
                      <a:pt x="46986" y="137863"/>
                      <a:pt x="22689" y="145494"/>
                      <a:pt x="4997" y="169898"/>
                    </a:cubicBezTo>
                    <a:cubicBezTo>
                      <a:pt x="3416" y="172082"/>
                      <a:pt x="1803" y="174044"/>
                      <a:pt x="0" y="175600"/>
                    </a:cubicBezTo>
                    <a:cubicBezTo>
                      <a:pt x="3097" y="182385"/>
                      <a:pt x="7124" y="188715"/>
                      <a:pt x="14346" y="192552"/>
                    </a:cubicBezTo>
                    <a:cubicBezTo>
                      <a:pt x="20561" y="195858"/>
                      <a:pt x="59908" y="271841"/>
                      <a:pt x="93609" y="281260"/>
                    </a:cubicBezTo>
                    <a:cubicBezTo>
                      <a:pt x="97279" y="290110"/>
                      <a:pt x="99840" y="291541"/>
                      <a:pt x="97377" y="294765"/>
                    </a:cubicBezTo>
                    <a:cubicBezTo>
                      <a:pt x="91974" y="321912"/>
                      <a:pt x="93175" y="319462"/>
                      <a:pt x="92829" y="319522"/>
                    </a:cubicBezTo>
                    <a:cubicBezTo>
                      <a:pt x="85363" y="320806"/>
                      <a:pt x="86349" y="330253"/>
                      <a:pt x="80069" y="332572"/>
                    </a:cubicBezTo>
                    <a:cubicBezTo>
                      <a:pt x="63362" y="338756"/>
                      <a:pt x="10947" y="399927"/>
                      <a:pt x="4282" y="408723"/>
                    </a:cubicBezTo>
                    <a:cubicBezTo>
                      <a:pt x="10162" y="413460"/>
                      <a:pt x="11991" y="412446"/>
                      <a:pt x="12814" y="414294"/>
                    </a:cubicBezTo>
                    <a:cubicBezTo>
                      <a:pt x="20664" y="431951"/>
                      <a:pt x="38616" y="440633"/>
                      <a:pt x="49546" y="455792"/>
                    </a:cubicBezTo>
                    <a:cubicBezTo>
                      <a:pt x="57288" y="466533"/>
                      <a:pt x="67276" y="475909"/>
                      <a:pt x="76528" y="485545"/>
                    </a:cubicBezTo>
                    <a:cubicBezTo>
                      <a:pt x="114852" y="525466"/>
                      <a:pt x="105281" y="521596"/>
                      <a:pt x="97247" y="537530"/>
                    </a:cubicBezTo>
                    <a:cubicBezTo>
                      <a:pt x="84757" y="562260"/>
                      <a:pt x="79842" y="553626"/>
                      <a:pt x="46547" y="599676"/>
                    </a:cubicBezTo>
                    <a:cubicBezTo>
                      <a:pt x="29938" y="622661"/>
                      <a:pt x="25650" y="617328"/>
                      <a:pt x="19820" y="627023"/>
                    </a:cubicBezTo>
                    <a:cubicBezTo>
                      <a:pt x="47365" y="663145"/>
                      <a:pt x="65625" y="669350"/>
                      <a:pt x="74791" y="689679"/>
                    </a:cubicBezTo>
                    <a:cubicBezTo>
                      <a:pt x="78732" y="698416"/>
                      <a:pt x="94469" y="700616"/>
                      <a:pt x="99223" y="713563"/>
                    </a:cubicBezTo>
                    <a:cubicBezTo>
                      <a:pt x="101128" y="718734"/>
                      <a:pt x="125387" y="719877"/>
                      <a:pt x="112930" y="736559"/>
                    </a:cubicBezTo>
                    <a:cubicBezTo>
                      <a:pt x="111209" y="746162"/>
                      <a:pt x="108079" y="752725"/>
                      <a:pt x="100760" y="760562"/>
                    </a:cubicBezTo>
                    <a:cubicBezTo>
                      <a:pt x="65046" y="789188"/>
                      <a:pt x="58154" y="799518"/>
                      <a:pt x="47814" y="803561"/>
                    </a:cubicBezTo>
                    <a:cubicBezTo>
                      <a:pt x="91903" y="802515"/>
                      <a:pt x="137682" y="801691"/>
                      <a:pt x="184868" y="801073"/>
                    </a:cubicBezTo>
                    <a:cubicBezTo>
                      <a:pt x="197400" y="786744"/>
                      <a:pt x="225552" y="754654"/>
                      <a:pt x="225833" y="754530"/>
                    </a:cubicBezTo>
                    <a:cubicBezTo>
                      <a:pt x="242264" y="747311"/>
                      <a:pt x="152331" y="683035"/>
                      <a:pt x="124635" y="63978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8" name="Google Shape;1928;p23"/>
              <p:cNvSpPr/>
              <p:nvPr/>
            </p:nvSpPr>
            <p:spPr>
              <a:xfrm>
                <a:off x="16322697" y="3040182"/>
                <a:ext cx="217102" cy="810925"/>
              </a:xfrm>
              <a:custGeom>
                <a:rect b="b" l="l" r="r" t="t"/>
                <a:pathLst>
                  <a:path extrusionOk="0" h="810925" w="217102">
                    <a:moveTo>
                      <a:pt x="215829" y="755906"/>
                    </a:moveTo>
                    <a:cubicBezTo>
                      <a:pt x="208818" y="749511"/>
                      <a:pt x="196794" y="733242"/>
                      <a:pt x="144232" y="687403"/>
                    </a:cubicBezTo>
                    <a:cubicBezTo>
                      <a:pt x="98508" y="647672"/>
                      <a:pt x="122572" y="652875"/>
                      <a:pt x="196161" y="546044"/>
                    </a:cubicBezTo>
                    <a:cubicBezTo>
                      <a:pt x="207508" y="529585"/>
                      <a:pt x="226180" y="553680"/>
                      <a:pt x="165860" y="497263"/>
                    </a:cubicBezTo>
                    <a:cubicBezTo>
                      <a:pt x="154394" y="486532"/>
                      <a:pt x="152715" y="473676"/>
                      <a:pt x="129128" y="462274"/>
                    </a:cubicBezTo>
                    <a:cubicBezTo>
                      <a:pt x="124450" y="460014"/>
                      <a:pt x="112968" y="443527"/>
                      <a:pt x="112010" y="431724"/>
                    </a:cubicBezTo>
                    <a:cubicBezTo>
                      <a:pt x="110786" y="416728"/>
                      <a:pt x="116384" y="416484"/>
                      <a:pt x="120385" y="410734"/>
                    </a:cubicBezTo>
                    <a:cubicBezTo>
                      <a:pt x="123925" y="394496"/>
                      <a:pt x="144941" y="375224"/>
                      <a:pt x="149581" y="362104"/>
                    </a:cubicBezTo>
                    <a:cubicBezTo>
                      <a:pt x="152185" y="354744"/>
                      <a:pt x="159948" y="355530"/>
                      <a:pt x="181923" y="329239"/>
                    </a:cubicBezTo>
                    <a:cubicBezTo>
                      <a:pt x="188213" y="321712"/>
                      <a:pt x="194120" y="313745"/>
                      <a:pt x="200816" y="306488"/>
                    </a:cubicBezTo>
                    <a:cubicBezTo>
                      <a:pt x="175951" y="283406"/>
                      <a:pt x="194434" y="308477"/>
                      <a:pt x="171642" y="277683"/>
                    </a:cubicBezTo>
                    <a:cubicBezTo>
                      <a:pt x="167473" y="272052"/>
                      <a:pt x="160847" y="268296"/>
                      <a:pt x="156175" y="262963"/>
                    </a:cubicBezTo>
                    <a:cubicBezTo>
                      <a:pt x="151741" y="257901"/>
                      <a:pt x="138786" y="229622"/>
                      <a:pt x="133562" y="226126"/>
                    </a:cubicBezTo>
                    <a:cubicBezTo>
                      <a:pt x="120482" y="217374"/>
                      <a:pt x="118333" y="206887"/>
                      <a:pt x="107912" y="195885"/>
                    </a:cubicBezTo>
                    <a:cubicBezTo>
                      <a:pt x="103467" y="191197"/>
                      <a:pt x="100257" y="184743"/>
                      <a:pt x="103402" y="177312"/>
                    </a:cubicBezTo>
                    <a:cubicBezTo>
                      <a:pt x="103922" y="176082"/>
                      <a:pt x="102325" y="161400"/>
                      <a:pt x="113531" y="156555"/>
                    </a:cubicBezTo>
                    <a:cubicBezTo>
                      <a:pt x="118447" y="154431"/>
                      <a:pt x="122437" y="148773"/>
                      <a:pt x="127910" y="141305"/>
                    </a:cubicBezTo>
                    <a:cubicBezTo>
                      <a:pt x="133475" y="133712"/>
                      <a:pt x="153836" y="125653"/>
                      <a:pt x="159434" y="118093"/>
                    </a:cubicBezTo>
                    <a:cubicBezTo>
                      <a:pt x="217285" y="39894"/>
                      <a:pt x="244397" y="83315"/>
                      <a:pt x="179286" y="22410"/>
                    </a:cubicBezTo>
                    <a:cubicBezTo>
                      <a:pt x="171539" y="15169"/>
                      <a:pt x="168778" y="7766"/>
                      <a:pt x="160755" y="0"/>
                    </a:cubicBezTo>
                    <a:cubicBezTo>
                      <a:pt x="108058" y="1404"/>
                      <a:pt x="56552" y="2759"/>
                      <a:pt x="6686" y="4065"/>
                    </a:cubicBezTo>
                    <a:cubicBezTo>
                      <a:pt x="27382" y="25234"/>
                      <a:pt x="-5262" y="-5344"/>
                      <a:pt x="53953" y="49248"/>
                    </a:cubicBezTo>
                    <a:cubicBezTo>
                      <a:pt x="90182" y="82686"/>
                      <a:pt x="112004" y="62341"/>
                      <a:pt x="28795" y="139392"/>
                    </a:cubicBezTo>
                    <a:cubicBezTo>
                      <a:pt x="26841" y="154550"/>
                      <a:pt x="8250" y="144730"/>
                      <a:pt x="36142" y="178152"/>
                    </a:cubicBezTo>
                    <a:cubicBezTo>
                      <a:pt x="41794" y="184921"/>
                      <a:pt x="62794" y="191858"/>
                      <a:pt x="68050" y="198947"/>
                    </a:cubicBezTo>
                    <a:cubicBezTo>
                      <a:pt x="92916" y="232489"/>
                      <a:pt x="97837" y="229031"/>
                      <a:pt x="96527" y="239117"/>
                    </a:cubicBezTo>
                    <a:cubicBezTo>
                      <a:pt x="117093" y="256259"/>
                      <a:pt x="23338" y="330443"/>
                      <a:pt x="5755" y="365708"/>
                    </a:cubicBezTo>
                    <a:cubicBezTo>
                      <a:pt x="27604" y="385484"/>
                      <a:pt x="25574" y="386405"/>
                      <a:pt x="27902" y="387820"/>
                    </a:cubicBezTo>
                    <a:cubicBezTo>
                      <a:pt x="46049" y="398843"/>
                      <a:pt x="66821" y="428223"/>
                      <a:pt x="72663" y="430602"/>
                    </a:cubicBezTo>
                    <a:cubicBezTo>
                      <a:pt x="74904" y="431518"/>
                      <a:pt x="77573" y="433496"/>
                      <a:pt x="78320" y="435609"/>
                    </a:cubicBezTo>
                    <a:cubicBezTo>
                      <a:pt x="83826" y="451191"/>
                      <a:pt x="114852" y="451939"/>
                      <a:pt x="110407" y="489675"/>
                    </a:cubicBezTo>
                    <a:cubicBezTo>
                      <a:pt x="89516" y="505316"/>
                      <a:pt x="87994" y="520892"/>
                      <a:pt x="71710" y="532820"/>
                    </a:cubicBezTo>
                    <a:cubicBezTo>
                      <a:pt x="57266" y="543394"/>
                      <a:pt x="13139" y="592419"/>
                      <a:pt x="7357" y="604494"/>
                    </a:cubicBezTo>
                    <a:cubicBezTo>
                      <a:pt x="590" y="618634"/>
                      <a:pt x="-15933" y="600646"/>
                      <a:pt x="43261" y="661730"/>
                    </a:cubicBezTo>
                    <a:cubicBezTo>
                      <a:pt x="45340" y="663882"/>
                      <a:pt x="45968" y="667410"/>
                      <a:pt x="47998" y="669632"/>
                    </a:cubicBezTo>
                    <a:cubicBezTo>
                      <a:pt x="52453" y="674504"/>
                      <a:pt x="85353" y="709564"/>
                      <a:pt x="91124" y="711471"/>
                    </a:cubicBezTo>
                    <a:cubicBezTo>
                      <a:pt x="97723" y="713666"/>
                      <a:pt x="114365" y="724771"/>
                      <a:pt x="112210" y="730863"/>
                    </a:cubicBezTo>
                    <a:cubicBezTo>
                      <a:pt x="123005" y="758676"/>
                      <a:pt x="104003" y="769694"/>
                      <a:pt x="97062" y="777774"/>
                    </a:cubicBezTo>
                    <a:cubicBezTo>
                      <a:pt x="81092" y="796326"/>
                      <a:pt x="67514" y="798244"/>
                      <a:pt x="66686" y="801236"/>
                    </a:cubicBezTo>
                    <a:cubicBezTo>
                      <a:pt x="65306" y="806184"/>
                      <a:pt x="63795" y="809007"/>
                      <a:pt x="58430" y="810601"/>
                    </a:cubicBezTo>
                    <a:cubicBezTo>
                      <a:pt x="92233" y="810644"/>
                      <a:pt x="126389" y="810758"/>
                      <a:pt x="160820" y="810926"/>
                    </a:cubicBezTo>
                    <a:cubicBezTo>
                      <a:pt x="215331" y="751397"/>
                      <a:pt x="219375" y="759137"/>
                      <a:pt x="215829" y="75590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9" name="Google Shape;1929;p23"/>
              <p:cNvSpPr/>
              <p:nvPr/>
            </p:nvSpPr>
            <p:spPr>
              <a:xfrm>
                <a:off x="16480973" y="3030096"/>
                <a:ext cx="484625" cy="825195"/>
              </a:xfrm>
              <a:custGeom>
                <a:rect b="b" l="l" r="r" t="t"/>
                <a:pathLst>
                  <a:path extrusionOk="0" h="825195" w="484625">
                    <a:moveTo>
                      <a:pt x="455169" y="791155"/>
                    </a:moveTo>
                    <a:cubicBezTo>
                      <a:pt x="456463" y="788895"/>
                      <a:pt x="461909" y="789226"/>
                      <a:pt x="462710" y="788175"/>
                    </a:cubicBezTo>
                    <a:cubicBezTo>
                      <a:pt x="469066" y="779850"/>
                      <a:pt x="477901" y="773981"/>
                      <a:pt x="484625" y="766057"/>
                    </a:cubicBezTo>
                    <a:cubicBezTo>
                      <a:pt x="471578" y="749305"/>
                      <a:pt x="471318" y="757061"/>
                      <a:pt x="470420" y="754020"/>
                    </a:cubicBezTo>
                    <a:cubicBezTo>
                      <a:pt x="466208" y="739761"/>
                      <a:pt x="443189" y="729074"/>
                      <a:pt x="441857" y="724375"/>
                    </a:cubicBezTo>
                    <a:cubicBezTo>
                      <a:pt x="437196" y="707911"/>
                      <a:pt x="411621" y="688319"/>
                      <a:pt x="405482" y="680070"/>
                    </a:cubicBezTo>
                    <a:cubicBezTo>
                      <a:pt x="400469" y="673323"/>
                      <a:pt x="396923" y="665188"/>
                      <a:pt x="388764" y="661210"/>
                    </a:cubicBezTo>
                    <a:cubicBezTo>
                      <a:pt x="370185" y="621691"/>
                      <a:pt x="371787" y="630291"/>
                      <a:pt x="384082" y="608759"/>
                    </a:cubicBezTo>
                    <a:cubicBezTo>
                      <a:pt x="390259" y="608456"/>
                      <a:pt x="407009" y="579223"/>
                      <a:pt x="407366" y="578946"/>
                    </a:cubicBezTo>
                    <a:cubicBezTo>
                      <a:pt x="414241" y="573668"/>
                      <a:pt x="418204" y="566227"/>
                      <a:pt x="423104" y="559349"/>
                    </a:cubicBezTo>
                    <a:cubicBezTo>
                      <a:pt x="430271" y="549290"/>
                      <a:pt x="441451" y="542998"/>
                      <a:pt x="450714" y="528127"/>
                    </a:cubicBezTo>
                    <a:cubicBezTo>
                      <a:pt x="463820" y="507088"/>
                      <a:pt x="471183" y="507923"/>
                      <a:pt x="473365" y="503452"/>
                    </a:cubicBezTo>
                    <a:cubicBezTo>
                      <a:pt x="485773" y="478023"/>
                      <a:pt x="498398" y="508942"/>
                      <a:pt x="446312" y="453033"/>
                    </a:cubicBezTo>
                    <a:cubicBezTo>
                      <a:pt x="445977" y="452676"/>
                      <a:pt x="419520" y="427366"/>
                      <a:pt x="408958" y="418207"/>
                    </a:cubicBezTo>
                    <a:cubicBezTo>
                      <a:pt x="402932" y="412983"/>
                      <a:pt x="403793" y="405157"/>
                      <a:pt x="388267" y="396448"/>
                    </a:cubicBezTo>
                    <a:cubicBezTo>
                      <a:pt x="384027" y="384714"/>
                      <a:pt x="388900" y="391326"/>
                      <a:pt x="382582" y="380411"/>
                    </a:cubicBezTo>
                    <a:cubicBezTo>
                      <a:pt x="377038" y="370835"/>
                      <a:pt x="379491" y="356429"/>
                      <a:pt x="390508" y="349406"/>
                    </a:cubicBezTo>
                    <a:cubicBezTo>
                      <a:pt x="392960" y="345140"/>
                      <a:pt x="409331" y="320557"/>
                      <a:pt x="418367" y="312623"/>
                    </a:cubicBezTo>
                    <a:cubicBezTo>
                      <a:pt x="428166" y="304017"/>
                      <a:pt x="442452" y="283802"/>
                      <a:pt x="442810" y="283726"/>
                    </a:cubicBezTo>
                    <a:cubicBezTo>
                      <a:pt x="453301" y="281552"/>
                      <a:pt x="454487" y="268957"/>
                      <a:pt x="463550" y="265191"/>
                    </a:cubicBezTo>
                    <a:cubicBezTo>
                      <a:pt x="466538" y="263944"/>
                      <a:pt x="468406" y="261928"/>
                      <a:pt x="468638" y="258395"/>
                    </a:cubicBezTo>
                    <a:cubicBezTo>
                      <a:pt x="469088" y="251615"/>
                      <a:pt x="474128" y="259153"/>
                      <a:pt x="476288" y="248596"/>
                    </a:cubicBezTo>
                    <a:cubicBezTo>
                      <a:pt x="462878" y="236440"/>
                      <a:pt x="463615" y="236673"/>
                      <a:pt x="454065" y="226007"/>
                    </a:cubicBezTo>
                    <a:cubicBezTo>
                      <a:pt x="445175" y="216084"/>
                      <a:pt x="370055" y="195067"/>
                      <a:pt x="405439" y="147548"/>
                    </a:cubicBezTo>
                    <a:cubicBezTo>
                      <a:pt x="411643" y="139218"/>
                      <a:pt x="408833" y="131620"/>
                      <a:pt x="416575" y="129989"/>
                    </a:cubicBezTo>
                    <a:cubicBezTo>
                      <a:pt x="416938" y="129918"/>
                      <a:pt x="431278" y="103747"/>
                      <a:pt x="433249" y="102755"/>
                    </a:cubicBezTo>
                    <a:cubicBezTo>
                      <a:pt x="445998" y="96360"/>
                      <a:pt x="452083" y="82594"/>
                      <a:pt x="457692" y="78026"/>
                    </a:cubicBezTo>
                    <a:cubicBezTo>
                      <a:pt x="409044" y="38446"/>
                      <a:pt x="386816" y="20795"/>
                      <a:pt x="374207" y="0"/>
                    </a:cubicBezTo>
                    <a:cubicBezTo>
                      <a:pt x="270702" y="2872"/>
                      <a:pt x="167517" y="5674"/>
                      <a:pt x="67715" y="8346"/>
                    </a:cubicBezTo>
                    <a:cubicBezTo>
                      <a:pt x="70952" y="12210"/>
                      <a:pt x="77340" y="19272"/>
                      <a:pt x="92266" y="34821"/>
                    </a:cubicBezTo>
                    <a:cubicBezTo>
                      <a:pt x="99596" y="42457"/>
                      <a:pt x="122610" y="62515"/>
                      <a:pt x="120477" y="70303"/>
                    </a:cubicBezTo>
                    <a:cubicBezTo>
                      <a:pt x="122816" y="80334"/>
                      <a:pt x="115296" y="80389"/>
                      <a:pt x="119188" y="85786"/>
                    </a:cubicBezTo>
                    <a:cubicBezTo>
                      <a:pt x="106872" y="93233"/>
                      <a:pt x="96375" y="102213"/>
                      <a:pt x="87009" y="112706"/>
                    </a:cubicBezTo>
                    <a:cubicBezTo>
                      <a:pt x="54397" y="149266"/>
                      <a:pt x="30355" y="156512"/>
                      <a:pt x="11937" y="175583"/>
                    </a:cubicBezTo>
                    <a:cubicBezTo>
                      <a:pt x="7590" y="180087"/>
                      <a:pt x="4975" y="186157"/>
                      <a:pt x="0" y="190460"/>
                    </a:cubicBezTo>
                    <a:cubicBezTo>
                      <a:pt x="6875" y="205521"/>
                      <a:pt x="13399" y="206226"/>
                      <a:pt x="15521" y="208773"/>
                    </a:cubicBezTo>
                    <a:cubicBezTo>
                      <a:pt x="34464" y="231459"/>
                      <a:pt x="64017" y="290229"/>
                      <a:pt x="96418" y="299285"/>
                    </a:cubicBezTo>
                    <a:cubicBezTo>
                      <a:pt x="102898" y="314883"/>
                      <a:pt x="102384" y="302011"/>
                      <a:pt x="96121" y="334372"/>
                    </a:cubicBezTo>
                    <a:cubicBezTo>
                      <a:pt x="95834" y="335851"/>
                      <a:pt x="96018" y="338631"/>
                      <a:pt x="95622" y="338696"/>
                    </a:cubicBezTo>
                    <a:cubicBezTo>
                      <a:pt x="87935" y="340019"/>
                      <a:pt x="88947" y="349747"/>
                      <a:pt x="82483" y="352137"/>
                    </a:cubicBezTo>
                    <a:cubicBezTo>
                      <a:pt x="70330" y="356630"/>
                      <a:pt x="31654" y="397488"/>
                      <a:pt x="31540" y="397862"/>
                    </a:cubicBezTo>
                    <a:cubicBezTo>
                      <a:pt x="26890" y="413909"/>
                      <a:pt x="-7482" y="427756"/>
                      <a:pt x="11542" y="434845"/>
                    </a:cubicBezTo>
                    <a:cubicBezTo>
                      <a:pt x="12197" y="435095"/>
                      <a:pt x="12944" y="435680"/>
                      <a:pt x="13215" y="436298"/>
                    </a:cubicBezTo>
                    <a:cubicBezTo>
                      <a:pt x="21303" y="454486"/>
                      <a:pt x="39785" y="463428"/>
                      <a:pt x="51046" y="479036"/>
                    </a:cubicBezTo>
                    <a:cubicBezTo>
                      <a:pt x="76144" y="513841"/>
                      <a:pt x="124586" y="541692"/>
                      <a:pt x="101329" y="560119"/>
                    </a:cubicBezTo>
                    <a:cubicBezTo>
                      <a:pt x="99672" y="566118"/>
                      <a:pt x="92141" y="575819"/>
                      <a:pt x="89332" y="580128"/>
                    </a:cubicBezTo>
                    <a:cubicBezTo>
                      <a:pt x="50781" y="614867"/>
                      <a:pt x="47289" y="636519"/>
                      <a:pt x="25872" y="649282"/>
                    </a:cubicBezTo>
                    <a:cubicBezTo>
                      <a:pt x="23647" y="650604"/>
                      <a:pt x="21882" y="652999"/>
                      <a:pt x="20437" y="655400"/>
                    </a:cubicBezTo>
                    <a:cubicBezTo>
                      <a:pt x="32401" y="671090"/>
                      <a:pt x="44706" y="683653"/>
                      <a:pt x="57662" y="695478"/>
                    </a:cubicBezTo>
                    <a:cubicBezTo>
                      <a:pt x="80594" y="716409"/>
                      <a:pt x="72241" y="718728"/>
                      <a:pt x="83794" y="726993"/>
                    </a:cubicBezTo>
                    <a:cubicBezTo>
                      <a:pt x="113618" y="748341"/>
                      <a:pt x="93289" y="742309"/>
                      <a:pt x="110553" y="749587"/>
                    </a:cubicBezTo>
                    <a:cubicBezTo>
                      <a:pt x="125528" y="755906"/>
                      <a:pt x="118485" y="762226"/>
                      <a:pt x="114792" y="774772"/>
                    </a:cubicBezTo>
                    <a:cubicBezTo>
                      <a:pt x="110126" y="790640"/>
                      <a:pt x="99650" y="795599"/>
                      <a:pt x="87096" y="806379"/>
                    </a:cubicBezTo>
                    <a:cubicBezTo>
                      <a:pt x="79684" y="812736"/>
                      <a:pt x="74433" y="817630"/>
                      <a:pt x="70286" y="821386"/>
                    </a:cubicBezTo>
                    <a:cubicBezTo>
                      <a:pt x="116173" y="821700"/>
                      <a:pt x="162439" y="822107"/>
                      <a:pt x="208899" y="822583"/>
                    </a:cubicBezTo>
                    <a:cubicBezTo>
                      <a:pt x="209706" y="821364"/>
                      <a:pt x="212191" y="819521"/>
                      <a:pt x="214286" y="816660"/>
                    </a:cubicBezTo>
                    <a:cubicBezTo>
                      <a:pt x="214540" y="816308"/>
                      <a:pt x="259442" y="765049"/>
                      <a:pt x="259793" y="764897"/>
                    </a:cubicBezTo>
                    <a:cubicBezTo>
                      <a:pt x="275239" y="758107"/>
                      <a:pt x="187255" y="693668"/>
                      <a:pt x="161529" y="653493"/>
                    </a:cubicBezTo>
                    <a:cubicBezTo>
                      <a:pt x="152905" y="647206"/>
                      <a:pt x="147708" y="645282"/>
                      <a:pt x="151086" y="638426"/>
                    </a:cubicBezTo>
                    <a:cubicBezTo>
                      <a:pt x="153176" y="634177"/>
                      <a:pt x="148173" y="621701"/>
                      <a:pt x="160143" y="612439"/>
                    </a:cubicBezTo>
                    <a:cubicBezTo>
                      <a:pt x="162422" y="610673"/>
                      <a:pt x="224307" y="534484"/>
                      <a:pt x="224458" y="534126"/>
                    </a:cubicBezTo>
                    <a:cubicBezTo>
                      <a:pt x="225465" y="531845"/>
                      <a:pt x="230781" y="531552"/>
                      <a:pt x="231431" y="530468"/>
                    </a:cubicBezTo>
                    <a:cubicBezTo>
                      <a:pt x="233142" y="527645"/>
                      <a:pt x="249935" y="506102"/>
                      <a:pt x="263318" y="493236"/>
                    </a:cubicBezTo>
                    <a:cubicBezTo>
                      <a:pt x="199274" y="436460"/>
                      <a:pt x="217431" y="438834"/>
                      <a:pt x="192160" y="426613"/>
                    </a:cubicBezTo>
                    <a:cubicBezTo>
                      <a:pt x="170749" y="416256"/>
                      <a:pt x="166818" y="388936"/>
                      <a:pt x="172703" y="380752"/>
                    </a:cubicBezTo>
                    <a:cubicBezTo>
                      <a:pt x="176363" y="375653"/>
                      <a:pt x="174040" y="366998"/>
                      <a:pt x="182226" y="364770"/>
                    </a:cubicBezTo>
                    <a:cubicBezTo>
                      <a:pt x="182892" y="362553"/>
                      <a:pt x="207210" y="327435"/>
                      <a:pt x="223208" y="314476"/>
                    </a:cubicBezTo>
                    <a:cubicBezTo>
                      <a:pt x="231999" y="307350"/>
                      <a:pt x="217572" y="309111"/>
                      <a:pt x="246183" y="288143"/>
                    </a:cubicBezTo>
                    <a:cubicBezTo>
                      <a:pt x="250931" y="284663"/>
                      <a:pt x="250769" y="286896"/>
                      <a:pt x="249567" y="284886"/>
                    </a:cubicBezTo>
                    <a:cubicBezTo>
                      <a:pt x="187650" y="181697"/>
                      <a:pt x="189724" y="197056"/>
                      <a:pt x="201222" y="161531"/>
                    </a:cubicBezTo>
                    <a:cubicBezTo>
                      <a:pt x="212272" y="161281"/>
                      <a:pt x="270713" y="101108"/>
                      <a:pt x="270919" y="100755"/>
                    </a:cubicBezTo>
                    <a:cubicBezTo>
                      <a:pt x="266696" y="98268"/>
                      <a:pt x="265711" y="99010"/>
                      <a:pt x="262787" y="95515"/>
                    </a:cubicBezTo>
                    <a:cubicBezTo>
                      <a:pt x="248159" y="78053"/>
                      <a:pt x="229580" y="73945"/>
                      <a:pt x="219640" y="58694"/>
                    </a:cubicBezTo>
                    <a:cubicBezTo>
                      <a:pt x="216202" y="53421"/>
                      <a:pt x="189859" y="27293"/>
                      <a:pt x="184337" y="25505"/>
                    </a:cubicBezTo>
                    <a:cubicBezTo>
                      <a:pt x="181457" y="24572"/>
                      <a:pt x="179080" y="20101"/>
                      <a:pt x="171999" y="11885"/>
                    </a:cubicBezTo>
                    <a:cubicBezTo>
                      <a:pt x="165952" y="4878"/>
                      <a:pt x="160246" y="7278"/>
                      <a:pt x="242643" y="4515"/>
                    </a:cubicBezTo>
                    <a:cubicBezTo>
                      <a:pt x="265099" y="26778"/>
                      <a:pt x="258175" y="25076"/>
                      <a:pt x="290587" y="49638"/>
                    </a:cubicBezTo>
                    <a:cubicBezTo>
                      <a:pt x="375311" y="113844"/>
                      <a:pt x="287945" y="135804"/>
                      <a:pt x="278016" y="151141"/>
                    </a:cubicBezTo>
                    <a:cubicBezTo>
                      <a:pt x="268894" y="165238"/>
                      <a:pt x="254456" y="175464"/>
                      <a:pt x="248403" y="191821"/>
                    </a:cubicBezTo>
                    <a:cubicBezTo>
                      <a:pt x="248289" y="192129"/>
                      <a:pt x="247959" y="192400"/>
                      <a:pt x="247743" y="192693"/>
                    </a:cubicBezTo>
                    <a:cubicBezTo>
                      <a:pt x="251267" y="195771"/>
                      <a:pt x="247217" y="211672"/>
                      <a:pt x="253763" y="220712"/>
                    </a:cubicBezTo>
                    <a:cubicBezTo>
                      <a:pt x="254618" y="221899"/>
                      <a:pt x="256042" y="222842"/>
                      <a:pt x="256464" y="224137"/>
                    </a:cubicBezTo>
                    <a:cubicBezTo>
                      <a:pt x="263691" y="246217"/>
                      <a:pt x="287279" y="253826"/>
                      <a:pt x="294003" y="293557"/>
                    </a:cubicBezTo>
                    <a:cubicBezTo>
                      <a:pt x="294409" y="295974"/>
                      <a:pt x="295129" y="300337"/>
                      <a:pt x="294392" y="300635"/>
                    </a:cubicBezTo>
                    <a:cubicBezTo>
                      <a:pt x="285936" y="304098"/>
                      <a:pt x="300039" y="302526"/>
                      <a:pt x="270307" y="327478"/>
                    </a:cubicBezTo>
                    <a:cubicBezTo>
                      <a:pt x="272868" y="340176"/>
                      <a:pt x="257325" y="340469"/>
                      <a:pt x="224453" y="385787"/>
                    </a:cubicBezTo>
                    <a:cubicBezTo>
                      <a:pt x="230527" y="390784"/>
                      <a:pt x="232443" y="389706"/>
                      <a:pt x="233282" y="391592"/>
                    </a:cubicBezTo>
                    <a:cubicBezTo>
                      <a:pt x="241132" y="409249"/>
                      <a:pt x="259084" y="417931"/>
                      <a:pt x="270015" y="433089"/>
                    </a:cubicBezTo>
                    <a:cubicBezTo>
                      <a:pt x="291653" y="463097"/>
                      <a:pt x="350868" y="503192"/>
                      <a:pt x="312512" y="515104"/>
                    </a:cubicBezTo>
                    <a:cubicBezTo>
                      <a:pt x="307683" y="530322"/>
                      <a:pt x="281086" y="549247"/>
                      <a:pt x="207443" y="635440"/>
                    </a:cubicBezTo>
                    <a:cubicBezTo>
                      <a:pt x="235767" y="661546"/>
                      <a:pt x="225276" y="655124"/>
                      <a:pt x="230202" y="658116"/>
                    </a:cubicBezTo>
                    <a:cubicBezTo>
                      <a:pt x="248349" y="669139"/>
                      <a:pt x="269121" y="698519"/>
                      <a:pt x="274963" y="700898"/>
                    </a:cubicBezTo>
                    <a:cubicBezTo>
                      <a:pt x="277204" y="701814"/>
                      <a:pt x="279878" y="703792"/>
                      <a:pt x="280620" y="705905"/>
                    </a:cubicBezTo>
                    <a:cubicBezTo>
                      <a:pt x="285205" y="718869"/>
                      <a:pt x="301983" y="718343"/>
                      <a:pt x="309562" y="738385"/>
                    </a:cubicBezTo>
                    <a:cubicBezTo>
                      <a:pt x="327010" y="742471"/>
                      <a:pt x="333940" y="763906"/>
                      <a:pt x="317585" y="775314"/>
                    </a:cubicBezTo>
                    <a:cubicBezTo>
                      <a:pt x="317260" y="775542"/>
                      <a:pt x="288464" y="807040"/>
                      <a:pt x="275325" y="823315"/>
                    </a:cubicBezTo>
                    <a:cubicBezTo>
                      <a:pt x="323637" y="823879"/>
                      <a:pt x="372052" y="824513"/>
                      <a:pt x="420375" y="825196"/>
                    </a:cubicBezTo>
                    <a:cubicBezTo>
                      <a:pt x="435821" y="810373"/>
                      <a:pt x="453816" y="793518"/>
                      <a:pt x="455169" y="79115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0" name="Google Shape;1930;p23"/>
              <p:cNvSpPr/>
              <p:nvPr/>
            </p:nvSpPr>
            <p:spPr>
              <a:xfrm>
                <a:off x="16075205" y="3045802"/>
                <a:ext cx="298658" cy="805728"/>
              </a:xfrm>
              <a:custGeom>
                <a:rect b="b" l="l" r="r" t="t"/>
                <a:pathLst>
                  <a:path extrusionOk="0" h="805728" w="298658">
                    <a:moveTo>
                      <a:pt x="269977" y="764263"/>
                    </a:moveTo>
                    <a:cubicBezTo>
                      <a:pt x="271238" y="762069"/>
                      <a:pt x="276522" y="762388"/>
                      <a:pt x="277301" y="761369"/>
                    </a:cubicBezTo>
                    <a:cubicBezTo>
                      <a:pt x="283473" y="753289"/>
                      <a:pt x="292048" y="747587"/>
                      <a:pt x="298577" y="739881"/>
                    </a:cubicBezTo>
                    <a:cubicBezTo>
                      <a:pt x="285909" y="723617"/>
                      <a:pt x="285649" y="731144"/>
                      <a:pt x="284783" y="728191"/>
                    </a:cubicBezTo>
                    <a:cubicBezTo>
                      <a:pt x="280653" y="714208"/>
                      <a:pt x="258353" y="703998"/>
                      <a:pt x="257054" y="699407"/>
                    </a:cubicBezTo>
                    <a:cubicBezTo>
                      <a:pt x="252528" y="683420"/>
                      <a:pt x="227696" y="664402"/>
                      <a:pt x="221740" y="656392"/>
                    </a:cubicBezTo>
                    <a:cubicBezTo>
                      <a:pt x="216874" y="649840"/>
                      <a:pt x="213430" y="641944"/>
                      <a:pt x="205510" y="638079"/>
                    </a:cubicBezTo>
                    <a:cubicBezTo>
                      <a:pt x="204330" y="635581"/>
                      <a:pt x="183996" y="602830"/>
                      <a:pt x="195571" y="596061"/>
                    </a:cubicBezTo>
                    <a:cubicBezTo>
                      <a:pt x="200004" y="593465"/>
                      <a:pt x="197861" y="587379"/>
                      <a:pt x="203567" y="586978"/>
                    </a:cubicBezTo>
                    <a:cubicBezTo>
                      <a:pt x="258159" y="512546"/>
                      <a:pt x="237884" y="540966"/>
                      <a:pt x="256296" y="520941"/>
                    </a:cubicBezTo>
                    <a:cubicBezTo>
                      <a:pt x="268223" y="507977"/>
                      <a:pt x="270507" y="497013"/>
                      <a:pt x="284599" y="487973"/>
                    </a:cubicBezTo>
                    <a:cubicBezTo>
                      <a:pt x="289526" y="484808"/>
                      <a:pt x="287615" y="480511"/>
                      <a:pt x="298659" y="472202"/>
                    </a:cubicBezTo>
                    <a:cubicBezTo>
                      <a:pt x="271850" y="445267"/>
                      <a:pt x="204942" y="386860"/>
                      <a:pt x="202641" y="370829"/>
                    </a:cubicBezTo>
                    <a:cubicBezTo>
                      <a:pt x="189188" y="347894"/>
                      <a:pt x="202143" y="341395"/>
                      <a:pt x="211952" y="328042"/>
                    </a:cubicBezTo>
                    <a:cubicBezTo>
                      <a:pt x="220349" y="316606"/>
                      <a:pt x="264861" y="259088"/>
                      <a:pt x="278124" y="253577"/>
                    </a:cubicBezTo>
                    <a:cubicBezTo>
                      <a:pt x="284913" y="250753"/>
                      <a:pt x="282288" y="243464"/>
                      <a:pt x="285254" y="243567"/>
                    </a:cubicBezTo>
                    <a:cubicBezTo>
                      <a:pt x="289883" y="243724"/>
                      <a:pt x="289948" y="240163"/>
                      <a:pt x="290500" y="237464"/>
                    </a:cubicBezTo>
                    <a:cubicBezTo>
                      <a:pt x="277486" y="225666"/>
                      <a:pt x="278184" y="225877"/>
                      <a:pt x="268921" y="215531"/>
                    </a:cubicBezTo>
                    <a:cubicBezTo>
                      <a:pt x="260470" y="206096"/>
                      <a:pt x="187564" y="185198"/>
                      <a:pt x="221708" y="139354"/>
                    </a:cubicBezTo>
                    <a:cubicBezTo>
                      <a:pt x="227728" y="131268"/>
                      <a:pt x="225005" y="123892"/>
                      <a:pt x="232519" y="122304"/>
                    </a:cubicBezTo>
                    <a:cubicBezTo>
                      <a:pt x="233147" y="122174"/>
                      <a:pt x="230522" y="125160"/>
                      <a:pt x="247261" y="97493"/>
                    </a:cubicBezTo>
                    <a:cubicBezTo>
                      <a:pt x="250114" y="92778"/>
                      <a:pt x="248923" y="101135"/>
                      <a:pt x="270107" y="74156"/>
                    </a:cubicBezTo>
                    <a:cubicBezTo>
                      <a:pt x="275883" y="66807"/>
                      <a:pt x="219537" y="36062"/>
                      <a:pt x="194298" y="0"/>
                    </a:cubicBezTo>
                    <a:cubicBezTo>
                      <a:pt x="148379" y="1198"/>
                      <a:pt x="104128" y="2341"/>
                      <a:pt x="61933" y="3431"/>
                    </a:cubicBezTo>
                    <a:cubicBezTo>
                      <a:pt x="67515" y="8709"/>
                      <a:pt x="75045" y="15229"/>
                      <a:pt x="85629" y="23250"/>
                    </a:cubicBezTo>
                    <a:cubicBezTo>
                      <a:pt x="173380" y="89748"/>
                      <a:pt x="81980" y="113426"/>
                      <a:pt x="72685" y="127794"/>
                    </a:cubicBezTo>
                    <a:cubicBezTo>
                      <a:pt x="63286" y="142313"/>
                      <a:pt x="48420" y="152843"/>
                      <a:pt x="42195" y="169703"/>
                    </a:cubicBezTo>
                    <a:cubicBezTo>
                      <a:pt x="42075" y="170023"/>
                      <a:pt x="41734" y="170299"/>
                      <a:pt x="41518" y="170603"/>
                    </a:cubicBezTo>
                    <a:cubicBezTo>
                      <a:pt x="45161" y="173784"/>
                      <a:pt x="40949" y="190119"/>
                      <a:pt x="47717" y="199462"/>
                    </a:cubicBezTo>
                    <a:cubicBezTo>
                      <a:pt x="48594" y="200687"/>
                      <a:pt x="50066" y="201657"/>
                      <a:pt x="50499" y="202990"/>
                    </a:cubicBezTo>
                    <a:cubicBezTo>
                      <a:pt x="54099" y="213992"/>
                      <a:pt x="62805" y="221688"/>
                      <a:pt x="68597" y="231259"/>
                    </a:cubicBezTo>
                    <a:cubicBezTo>
                      <a:pt x="76767" y="244764"/>
                      <a:pt x="83869" y="242196"/>
                      <a:pt x="84129" y="260817"/>
                    </a:cubicBezTo>
                    <a:cubicBezTo>
                      <a:pt x="86674" y="262123"/>
                      <a:pt x="86923" y="264221"/>
                      <a:pt x="87334" y="270632"/>
                    </a:cubicBezTo>
                    <a:cubicBezTo>
                      <a:pt x="87426" y="271949"/>
                      <a:pt x="88931" y="273136"/>
                      <a:pt x="89159" y="274485"/>
                    </a:cubicBezTo>
                    <a:cubicBezTo>
                      <a:pt x="89581" y="276978"/>
                      <a:pt x="90317" y="281471"/>
                      <a:pt x="89565" y="281780"/>
                    </a:cubicBezTo>
                    <a:cubicBezTo>
                      <a:pt x="80892" y="285330"/>
                      <a:pt x="95379" y="283726"/>
                      <a:pt x="64753" y="309425"/>
                    </a:cubicBezTo>
                    <a:cubicBezTo>
                      <a:pt x="67401" y="322514"/>
                      <a:pt x="51403" y="322774"/>
                      <a:pt x="17524" y="369485"/>
                    </a:cubicBezTo>
                    <a:cubicBezTo>
                      <a:pt x="23777" y="374628"/>
                      <a:pt x="25759" y="373517"/>
                      <a:pt x="26619" y="375463"/>
                    </a:cubicBezTo>
                    <a:cubicBezTo>
                      <a:pt x="34707" y="393651"/>
                      <a:pt x="53190" y="402593"/>
                      <a:pt x="64450" y="418202"/>
                    </a:cubicBezTo>
                    <a:cubicBezTo>
                      <a:pt x="86739" y="449110"/>
                      <a:pt x="147724" y="490407"/>
                      <a:pt x="108220" y="502677"/>
                    </a:cubicBezTo>
                    <a:cubicBezTo>
                      <a:pt x="103240" y="518372"/>
                      <a:pt x="76166" y="537476"/>
                      <a:pt x="0" y="626622"/>
                    </a:cubicBezTo>
                    <a:cubicBezTo>
                      <a:pt x="24670" y="649363"/>
                      <a:pt x="20827" y="648393"/>
                      <a:pt x="23441" y="649975"/>
                    </a:cubicBezTo>
                    <a:cubicBezTo>
                      <a:pt x="42130" y="661329"/>
                      <a:pt x="63525" y="691587"/>
                      <a:pt x="69545" y="694042"/>
                    </a:cubicBezTo>
                    <a:cubicBezTo>
                      <a:pt x="71851" y="694985"/>
                      <a:pt x="74606" y="697023"/>
                      <a:pt x="75375" y="699196"/>
                    </a:cubicBezTo>
                    <a:cubicBezTo>
                      <a:pt x="80112" y="712593"/>
                      <a:pt x="97339" y="711927"/>
                      <a:pt x="105183" y="732646"/>
                    </a:cubicBezTo>
                    <a:cubicBezTo>
                      <a:pt x="123162" y="736851"/>
                      <a:pt x="130292" y="758936"/>
                      <a:pt x="113450" y="770680"/>
                    </a:cubicBezTo>
                    <a:cubicBezTo>
                      <a:pt x="113309" y="770778"/>
                      <a:pt x="94361" y="791670"/>
                      <a:pt x="81823" y="805729"/>
                    </a:cubicBezTo>
                    <a:cubicBezTo>
                      <a:pt x="129512" y="805300"/>
                      <a:pt x="178409" y="805057"/>
                      <a:pt x="228264" y="804970"/>
                    </a:cubicBezTo>
                    <a:cubicBezTo>
                      <a:pt x="243736" y="789931"/>
                      <a:pt x="268466" y="766897"/>
                      <a:pt x="269977" y="76426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1" name="Google Shape;1931;p23"/>
              <p:cNvSpPr/>
              <p:nvPr/>
            </p:nvSpPr>
            <p:spPr>
              <a:xfrm>
                <a:off x="17082394" y="3018856"/>
                <a:ext cx="272151" cy="842841"/>
              </a:xfrm>
              <a:custGeom>
                <a:rect b="b" l="l" r="r" t="t"/>
                <a:pathLst>
                  <a:path extrusionOk="0" h="842841" w="272151">
                    <a:moveTo>
                      <a:pt x="267178" y="783113"/>
                    </a:moveTo>
                    <a:cubicBezTo>
                      <a:pt x="266144" y="781080"/>
                      <a:pt x="197335" y="713455"/>
                      <a:pt x="178885" y="697456"/>
                    </a:cubicBezTo>
                    <a:cubicBezTo>
                      <a:pt x="175161" y="694226"/>
                      <a:pt x="165026" y="675399"/>
                      <a:pt x="152743" y="667004"/>
                    </a:cubicBezTo>
                    <a:cubicBezTo>
                      <a:pt x="146354" y="662641"/>
                      <a:pt x="147816" y="659541"/>
                      <a:pt x="150399" y="654100"/>
                    </a:cubicBezTo>
                    <a:cubicBezTo>
                      <a:pt x="147968" y="644133"/>
                      <a:pt x="152174" y="631847"/>
                      <a:pt x="163743" y="626877"/>
                    </a:cubicBezTo>
                    <a:cubicBezTo>
                      <a:pt x="180190" y="598728"/>
                      <a:pt x="221556" y="556553"/>
                      <a:pt x="224783" y="549204"/>
                    </a:cubicBezTo>
                    <a:cubicBezTo>
                      <a:pt x="225817" y="546852"/>
                      <a:pt x="231290" y="546548"/>
                      <a:pt x="231967" y="545432"/>
                    </a:cubicBezTo>
                    <a:cubicBezTo>
                      <a:pt x="233721" y="542538"/>
                      <a:pt x="251023" y="520328"/>
                      <a:pt x="264812" y="507083"/>
                    </a:cubicBezTo>
                    <a:cubicBezTo>
                      <a:pt x="258305" y="501311"/>
                      <a:pt x="224962" y="471650"/>
                      <a:pt x="220257" y="464057"/>
                    </a:cubicBezTo>
                    <a:cubicBezTo>
                      <a:pt x="205553" y="440319"/>
                      <a:pt x="184278" y="437040"/>
                      <a:pt x="180385" y="431257"/>
                    </a:cubicBezTo>
                    <a:cubicBezTo>
                      <a:pt x="173288" y="420706"/>
                      <a:pt x="164030" y="401585"/>
                      <a:pt x="171479" y="391228"/>
                    </a:cubicBezTo>
                    <a:cubicBezTo>
                      <a:pt x="175253" y="385977"/>
                      <a:pt x="172860" y="377062"/>
                      <a:pt x="181284" y="374769"/>
                    </a:cubicBezTo>
                    <a:cubicBezTo>
                      <a:pt x="183438" y="367567"/>
                      <a:pt x="189935" y="363524"/>
                      <a:pt x="193779" y="357562"/>
                    </a:cubicBezTo>
                    <a:cubicBezTo>
                      <a:pt x="214237" y="325852"/>
                      <a:pt x="226277" y="323321"/>
                      <a:pt x="226867" y="318601"/>
                    </a:cubicBezTo>
                    <a:cubicBezTo>
                      <a:pt x="228313" y="307138"/>
                      <a:pt x="241035" y="298521"/>
                      <a:pt x="251364" y="293476"/>
                    </a:cubicBezTo>
                    <a:cubicBezTo>
                      <a:pt x="249399" y="291031"/>
                      <a:pt x="218601" y="237415"/>
                      <a:pt x="209944" y="229080"/>
                    </a:cubicBezTo>
                    <a:cubicBezTo>
                      <a:pt x="197823" y="217406"/>
                      <a:pt x="200253" y="207451"/>
                      <a:pt x="194450" y="192200"/>
                    </a:cubicBezTo>
                    <a:cubicBezTo>
                      <a:pt x="192848" y="187994"/>
                      <a:pt x="194759" y="184201"/>
                      <a:pt x="200833" y="165438"/>
                    </a:cubicBezTo>
                    <a:cubicBezTo>
                      <a:pt x="211476" y="165194"/>
                      <a:pt x="239324" y="134915"/>
                      <a:pt x="244760" y="129506"/>
                    </a:cubicBezTo>
                    <a:cubicBezTo>
                      <a:pt x="272673" y="101736"/>
                      <a:pt x="276327" y="103725"/>
                      <a:pt x="268640" y="100875"/>
                    </a:cubicBezTo>
                    <a:cubicBezTo>
                      <a:pt x="261483" y="98219"/>
                      <a:pt x="271032" y="98149"/>
                      <a:pt x="235177" y="74216"/>
                    </a:cubicBezTo>
                    <a:cubicBezTo>
                      <a:pt x="226537" y="68455"/>
                      <a:pt x="187028" y="22648"/>
                      <a:pt x="179373" y="21928"/>
                    </a:cubicBezTo>
                    <a:cubicBezTo>
                      <a:pt x="173986" y="15278"/>
                      <a:pt x="167636" y="9040"/>
                      <a:pt x="165378" y="0"/>
                    </a:cubicBezTo>
                    <a:cubicBezTo>
                      <a:pt x="123898" y="1230"/>
                      <a:pt x="81785" y="2460"/>
                      <a:pt x="39255" y="3685"/>
                    </a:cubicBezTo>
                    <a:cubicBezTo>
                      <a:pt x="120423" y="87738"/>
                      <a:pt x="110830" y="77906"/>
                      <a:pt x="117386" y="89195"/>
                    </a:cubicBezTo>
                    <a:cubicBezTo>
                      <a:pt x="117196" y="91016"/>
                      <a:pt x="116904" y="90800"/>
                      <a:pt x="117083" y="91640"/>
                    </a:cubicBezTo>
                    <a:cubicBezTo>
                      <a:pt x="119091" y="100945"/>
                      <a:pt x="111945" y="101097"/>
                      <a:pt x="115724" y="106327"/>
                    </a:cubicBezTo>
                    <a:cubicBezTo>
                      <a:pt x="98887" y="116499"/>
                      <a:pt x="91920" y="124634"/>
                      <a:pt x="65755" y="151179"/>
                    </a:cubicBezTo>
                    <a:cubicBezTo>
                      <a:pt x="46986" y="170218"/>
                      <a:pt x="22689" y="177849"/>
                      <a:pt x="4997" y="202253"/>
                    </a:cubicBezTo>
                    <a:cubicBezTo>
                      <a:pt x="3416" y="204437"/>
                      <a:pt x="1803" y="206399"/>
                      <a:pt x="0" y="207955"/>
                    </a:cubicBezTo>
                    <a:cubicBezTo>
                      <a:pt x="3097" y="214740"/>
                      <a:pt x="7119" y="221070"/>
                      <a:pt x="14346" y="224907"/>
                    </a:cubicBezTo>
                    <a:cubicBezTo>
                      <a:pt x="25379" y="230771"/>
                      <a:pt x="56064" y="303122"/>
                      <a:pt x="93609" y="313615"/>
                    </a:cubicBezTo>
                    <a:cubicBezTo>
                      <a:pt x="94372" y="315452"/>
                      <a:pt x="95758" y="319853"/>
                      <a:pt x="98319" y="322411"/>
                    </a:cubicBezTo>
                    <a:cubicBezTo>
                      <a:pt x="91817" y="355134"/>
                      <a:pt x="93181" y="351817"/>
                      <a:pt x="92834" y="351877"/>
                    </a:cubicBezTo>
                    <a:cubicBezTo>
                      <a:pt x="85369" y="353161"/>
                      <a:pt x="86354" y="362608"/>
                      <a:pt x="80074" y="364927"/>
                    </a:cubicBezTo>
                    <a:cubicBezTo>
                      <a:pt x="71932" y="367935"/>
                      <a:pt x="77860" y="368103"/>
                      <a:pt x="64559" y="375994"/>
                    </a:cubicBezTo>
                    <a:cubicBezTo>
                      <a:pt x="57093" y="380422"/>
                      <a:pt x="12760" y="429881"/>
                      <a:pt x="4293" y="441072"/>
                    </a:cubicBezTo>
                    <a:cubicBezTo>
                      <a:pt x="10172" y="445809"/>
                      <a:pt x="12002" y="444796"/>
                      <a:pt x="12825" y="446644"/>
                    </a:cubicBezTo>
                    <a:cubicBezTo>
                      <a:pt x="20437" y="463775"/>
                      <a:pt x="100376" y="535758"/>
                      <a:pt x="104035" y="552689"/>
                    </a:cubicBezTo>
                    <a:cubicBezTo>
                      <a:pt x="107397" y="568237"/>
                      <a:pt x="70790" y="598511"/>
                      <a:pt x="46558" y="632031"/>
                    </a:cubicBezTo>
                    <a:cubicBezTo>
                      <a:pt x="29949" y="655016"/>
                      <a:pt x="25661" y="649683"/>
                      <a:pt x="19830" y="659378"/>
                    </a:cubicBezTo>
                    <a:cubicBezTo>
                      <a:pt x="47408" y="695549"/>
                      <a:pt x="65625" y="701678"/>
                      <a:pt x="74801" y="722034"/>
                    </a:cubicBezTo>
                    <a:cubicBezTo>
                      <a:pt x="78743" y="730770"/>
                      <a:pt x="94486" y="732971"/>
                      <a:pt x="99233" y="745918"/>
                    </a:cubicBezTo>
                    <a:cubicBezTo>
                      <a:pt x="101139" y="751088"/>
                      <a:pt x="125398" y="752232"/>
                      <a:pt x="112941" y="768913"/>
                    </a:cubicBezTo>
                    <a:cubicBezTo>
                      <a:pt x="108361" y="794548"/>
                      <a:pt x="95736" y="793421"/>
                      <a:pt x="45421" y="839948"/>
                    </a:cubicBezTo>
                    <a:cubicBezTo>
                      <a:pt x="101827" y="840896"/>
                      <a:pt x="157615" y="841872"/>
                      <a:pt x="212445" y="842842"/>
                    </a:cubicBezTo>
                    <a:cubicBezTo>
                      <a:pt x="240726" y="811706"/>
                      <a:pt x="251543" y="795702"/>
                      <a:pt x="267178" y="78311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2" name="Google Shape;1932;p23"/>
              <p:cNvSpPr/>
              <p:nvPr/>
            </p:nvSpPr>
            <p:spPr>
              <a:xfrm>
                <a:off x="15509173" y="3054706"/>
                <a:ext cx="242091" cy="821293"/>
              </a:xfrm>
              <a:custGeom>
                <a:rect b="b" l="l" r="r" t="t"/>
                <a:pathLst>
                  <a:path extrusionOk="0" h="821293" w="242091">
                    <a:moveTo>
                      <a:pt x="212504" y="766545"/>
                    </a:moveTo>
                    <a:cubicBezTo>
                      <a:pt x="213798" y="764285"/>
                      <a:pt x="219244" y="764616"/>
                      <a:pt x="220045" y="763564"/>
                    </a:cubicBezTo>
                    <a:cubicBezTo>
                      <a:pt x="226401" y="755240"/>
                      <a:pt x="235236" y="749370"/>
                      <a:pt x="241954" y="741436"/>
                    </a:cubicBezTo>
                    <a:cubicBezTo>
                      <a:pt x="228907" y="724684"/>
                      <a:pt x="228642" y="732440"/>
                      <a:pt x="227749" y="729399"/>
                    </a:cubicBezTo>
                    <a:cubicBezTo>
                      <a:pt x="223494" y="714999"/>
                      <a:pt x="200523" y="704480"/>
                      <a:pt x="199186" y="699749"/>
                    </a:cubicBezTo>
                    <a:cubicBezTo>
                      <a:pt x="194525" y="683284"/>
                      <a:pt x="168950" y="663692"/>
                      <a:pt x="162811" y="655444"/>
                    </a:cubicBezTo>
                    <a:cubicBezTo>
                      <a:pt x="157793" y="648696"/>
                      <a:pt x="154252" y="640562"/>
                      <a:pt x="146115" y="636594"/>
                    </a:cubicBezTo>
                    <a:cubicBezTo>
                      <a:pt x="125987" y="593791"/>
                      <a:pt x="128039" y="605378"/>
                      <a:pt x="149623" y="576594"/>
                    </a:cubicBezTo>
                    <a:cubicBezTo>
                      <a:pt x="169806" y="549686"/>
                      <a:pt x="161761" y="556601"/>
                      <a:pt x="164717" y="554336"/>
                    </a:cubicBezTo>
                    <a:cubicBezTo>
                      <a:pt x="171592" y="549057"/>
                      <a:pt x="175555" y="541616"/>
                      <a:pt x="180455" y="534739"/>
                    </a:cubicBezTo>
                    <a:cubicBezTo>
                      <a:pt x="187606" y="524707"/>
                      <a:pt x="198796" y="518383"/>
                      <a:pt x="208065" y="503517"/>
                    </a:cubicBezTo>
                    <a:cubicBezTo>
                      <a:pt x="221171" y="482478"/>
                      <a:pt x="228534" y="483312"/>
                      <a:pt x="230716" y="478841"/>
                    </a:cubicBezTo>
                    <a:cubicBezTo>
                      <a:pt x="240531" y="458718"/>
                      <a:pt x="248018" y="472078"/>
                      <a:pt x="235566" y="459867"/>
                    </a:cubicBezTo>
                    <a:cubicBezTo>
                      <a:pt x="218199" y="442839"/>
                      <a:pt x="184905" y="409731"/>
                      <a:pt x="166303" y="393591"/>
                    </a:cubicBezTo>
                    <a:cubicBezTo>
                      <a:pt x="160289" y="388372"/>
                      <a:pt x="161128" y="380530"/>
                      <a:pt x="145612" y="371832"/>
                    </a:cubicBezTo>
                    <a:cubicBezTo>
                      <a:pt x="141340" y="359995"/>
                      <a:pt x="146289" y="366775"/>
                      <a:pt x="139928" y="355795"/>
                    </a:cubicBezTo>
                    <a:cubicBezTo>
                      <a:pt x="134378" y="346219"/>
                      <a:pt x="136836" y="331803"/>
                      <a:pt x="147853" y="324790"/>
                    </a:cubicBezTo>
                    <a:cubicBezTo>
                      <a:pt x="150306" y="320525"/>
                      <a:pt x="166677" y="295947"/>
                      <a:pt x="175712" y="288007"/>
                    </a:cubicBezTo>
                    <a:cubicBezTo>
                      <a:pt x="185511" y="279401"/>
                      <a:pt x="199792" y="259186"/>
                      <a:pt x="200155" y="259110"/>
                    </a:cubicBezTo>
                    <a:cubicBezTo>
                      <a:pt x="210647" y="256937"/>
                      <a:pt x="211833" y="244342"/>
                      <a:pt x="220895" y="240575"/>
                    </a:cubicBezTo>
                    <a:cubicBezTo>
                      <a:pt x="223883" y="239329"/>
                      <a:pt x="225751" y="237312"/>
                      <a:pt x="225984" y="233779"/>
                    </a:cubicBezTo>
                    <a:cubicBezTo>
                      <a:pt x="226433" y="226999"/>
                      <a:pt x="231473" y="234538"/>
                      <a:pt x="233634" y="223980"/>
                    </a:cubicBezTo>
                    <a:cubicBezTo>
                      <a:pt x="220191" y="211797"/>
                      <a:pt x="220944" y="212041"/>
                      <a:pt x="211410" y="201392"/>
                    </a:cubicBezTo>
                    <a:cubicBezTo>
                      <a:pt x="203230" y="192249"/>
                      <a:pt x="127795" y="169915"/>
                      <a:pt x="162784" y="122932"/>
                    </a:cubicBezTo>
                    <a:cubicBezTo>
                      <a:pt x="168988" y="114602"/>
                      <a:pt x="166179" y="107004"/>
                      <a:pt x="173920" y="105373"/>
                    </a:cubicBezTo>
                    <a:cubicBezTo>
                      <a:pt x="174283" y="105302"/>
                      <a:pt x="188624" y="79131"/>
                      <a:pt x="190595" y="78139"/>
                    </a:cubicBezTo>
                    <a:cubicBezTo>
                      <a:pt x="203301" y="71766"/>
                      <a:pt x="209445" y="57962"/>
                      <a:pt x="215037" y="53410"/>
                    </a:cubicBezTo>
                    <a:cubicBezTo>
                      <a:pt x="214696" y="53128"/>
                      <a:pt x="172166" y="17326"/>
                      <a:pt x="158854" y="6119"/>
                    </a:cubicBezTo>
                    <a:cubicBezTo>
                      <a:pt x="129154" y="5560"/>
                      <a:pt x="91437" y="1593"/>
                      <a:pt x="54190" y="0"/>
                    </a:cubicBezTo>
                    <a:cubicBezTo>
                      <a:pt x="76636" y="23196"/>
                      <a:pt x="125446" y="50944"/>
                      <a:pt x="119859" y="74254"/>
                    </a:cubicBezTo>
                    <a:cubicBezTo>
                      <a:pt x="122712" y="97325"/>
                      <a:pt x="72830" y="123165"/>
                      <a:pt x="70654" y="126531"/>
                    </a:cubicBezTo>
                    <a:cubicBezTo>
                      <a:pt x="61526" y="140627"/>
                      <a:pt x="47093" y="150854"/>
                      <a:pt x="41035" y="167226"/>
                    </a:cubicBezTo>
                    <a:cubicBezTo>
                      <a:pt x="40921" y="167535"/>
                      <a:pt x="40591" y="167806"/>
                      <a:pt x="40375" y="168099"/>
                    </a:cubicBezTo>
                    <a:cubicBezTo>
                      <a:pt x="43894" y="171167"/>
                      <a:pt x="39850" y="187078"/>
                      <a:pt x="46395" y="196118"/>
                    </a:cubicBezTo>
                    <a:cubicBezTo>
                      <a:pt x="67757" y="225633"/>
                      <a:pt x="82477" y="244293"/>
                      <a:pt x="86640" y="268957"/>
                    </a:cubicBezTo>
                    <a:cubicBezTo>
                      <a:pt x="87046" y="271375"/>
                      <a:pt x="87766" y="275737"/>
                      <a:pt x="87030" y="276035"/>
                    </a:cubicBezTo>
                    <a:cubicBezTo>
                      <a:pt x="78574" y="279498"/>
                      <a:pt x="92677" y="277927"/>
                      <a:pt x="62944" y="302879"/>
                    </a:cubicBezTo>
                    <a:cubicBezTo>
                      <a:pt x="65500" y="315522"/>
                      <a:pt x="49762" y="316140"/>
                      <a:pt x="17090" y="361188"/>
                    </a:cubicBezTo>
                    <a:cubicBezTo>
                      <a:pt x="23164" y="366185"/>
                      <a:pt x="25075" y="365106"/>
                      <a:pt x="25920" y="366992"/>
                    </a:cubicBezTo>
                    <a:cubicBezTo>
                      <a:pt x="29688" y="375479"/>
                      <a:pt x="99806" y="448839"/>
                      <a:pt x="109622" y="459905"/>
                    </a:cubicBezTo>
                    <a:cubicBezTo>
                      <a:pt x="123210" y="475237"/>
                      <a:pt x="117060" y="486808"/>
                      <a:pt x="105150" y="490504"/>
                    </a:cubicBezTo>
                    <a:cubicBezTo>
                      <a:pt x="102438" y="499067"/>
                      <a:pt x="100288" y="497474"/>
                      <a:pt x="92108" y="509343"/>
                    </a:cubicBezTo>
                    <a:cubicBezTo>
                      <a:pt x="78217" y="529509"/>
                      <a:pt x="64926" y="532875"/>
                      <a:pt x="64422" y="535931"/>
                    </a:cubicBezTo>
                    <a:cubicBezTo>
                      <a:pt x="63372" y="542294"/>
                      <a:pt x="16738" y="587883"/>
                      <a:pt x="9370" y="601237"/>
                    </a:cubicBezTo>
                    <a:cubicBezTo>
                      <a:pt x="-1246" y="620471"/>
                      <a:pt x="-8219" y="597931"/>
                      <a:pt x="19185" y="629565"/>
                    </a:cubicBezTo>
                    <a:cubicBezTo>
                      <a:pt x="20366" y="630926"/>
                      <a:pt x="21367" y="632622"/>
                      <a:pt x="22840" y="633522"/>
                    </a:cubicBezTo>
                    <a:cubicBezTo>
                      <a:pt x="40986" y="644545"/>
                      <a:pt x="61759" y="673924"/>
                      <a:pt x="67600" y="676304"/>
                    </a:cubicBezTo>
                    <a:cubicBezTo>
                      <a:pt x="69842" y="677220"/>
                      <a:pt x="72510" y="679198"/>
                      <a:pt x="73258" y="681311"/>
                    </a:cubicBezTo>
                    <a:cubicBezTo>
                      <a:pt x="77854" y="694318"/>
                      <a:pt x="94582" y="693668"/>
                      <a:pt x="102199" y="713791"/>
                    </a:cubicBezTo>
                    <a:cubicBezTo>
                      <a:pt x="119653" y="717877"/>
                      <a:pt x="126577" y="739312"/>
                      <a:pt x="110222" y="750720"/>
                    </a:cubicBezTo>
                    <a:cubicBezTo>
                      <a:pt x="108853" y="751674"/>
                      <a:pt x="63751" y="803425"/>
                      <a:pt x="47093" y="821294"/>
                    </a:cubicBezTo>
                    <a:cubicBezTo>
                      <a:pt x="82748" y="817478"/>
                      <a:pt x="122771" y="814183"/>
                      <a:pt x="166601" y="811343"/>
                    </a:cubicBezTo>
                    <a:cubicBezTo>
                      <a:pt x="186226" y="791735"/>
                      <a:pt x="210024" y="770859"/>
                      <a:pt x="212504" y="76654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3" name="Google Shape;1933;p23"/>
              <p:cNvSpPr/>
              <p:nvPr/>
            </p:nvSpPr>
            <p:spPr>
              <a:xfrm>
                <a:off x="17867744" y="3548142"/>
                <a:ext cx="213342" cy="324052"/>
              </a:xfrm>
              <a:custGeom>
                <a:rect b="b" l="l" r="r" t="t"/>
                <a:pathLst>
                  <a:path extrusionOk="0" h="324052" w="213342">
                    <a:moveTo>
                      <a:pt x="103393" y="190401"/>
                    </a:moveTo>
                    <a:cubicBezTo>
                      <a:pt x="220259" y="123225"/>
                      <a:pt x="209020" y="132460"/>
                      <a:pt x="175325" y="83001"/>
                    </a:cubicBezTo>
                    <a:cubicBezTo>
                      <a:pt x="153746" y="53161"/>
                      <a:pt x="128946" y="26198"/>
                      <a:pt x="103279" y="0"/>
                    </a:cubicBezTo>
                    <a:cubicBezTo>
                      <a:pt x="98001" y="8005"/>
                      <a:pt x="85024" y="28724"/>
                      <a:pt x="66926" y="39753"/>
                    </a:cubicBezTo>
                    <a:cubicBezTo>
                      <a:pt x="61588" y="43004"/>
                      <a:pt x="66114" y="46934"/>
                      <a:pt x="55271" y="54494"/>
                    </a:cubicBezTo>
                    <a:cubicBezTo>
                      <a:pt x="53008" y="56076"/>
                      <a:pt x="2579" y="114494"/>
                      <a:pt x="2249" y="114846"/>
                    </a:cubicBezTo>
                    <a:cubicBezTo>
                      <a:pt x="-1644" y="119068"/>
                      <a:pt x="-1682" y="115133"/>
                      <a:pt x="11977" y="128119"/>
                    </a:cubicBezTo>
                    <a:cubicBezTo>
                      <a:pt x="15875" y="131820"/>
                      <a:pt x="20563" y="138860"/>
                      <a:pt x="22566" y="140074"/>
                    </a:cubicBezTo>
                    <a:cubicBezTo>
                      <a:pt x="40713" y="151098"/>
                      <a:pt x="61486" y="180477"/>
                      <a:pt x="67327" y="182857"/>
                    </a:cubicBezTo>
                    <a:cubicBezTo>
                      <a:pt x="69568" y="183772"/>
                      <a:pt x="72243" y="185751"/>
                      <a:pt x="72984" y="187864"/>
                    </a:cubicBezTo>
                    <a:cubicBezTo>
                      <a:pt x="77516" y="200676"/>
                      <a:pt x="94287" y="200167"/>
                      <a:pt x="101926" y="220344"/>
                    </a:cubicBezTo>
                    <a:cubicBezTo>
                      <a:pt x="119380" y="224430"/>
                      <a:pt x="126304" y="245865"/>
                      <a:pt x="109949" y="257267"/>
                    </a:cubicBezTo>
                    <a:cubicBezTo>
                      <a:pt x="108671" y="258156"/>
                      <a:pt x="60506" y="313121"/>
                      <a:pt x="51351" y="323424"/>
                    </a:cubicBezTo>
                    <a:cubicBezTo>
                      <a:pt x="89160" y="323766"/>
                      <a:pt x="124783" y="323988"/>
                      <a:pt x="157855" y="324053"/>
                    </a:cubicBezTo>
                    <a:cubicBezTo>
                      <a:pt x="267467" y="297394"/>
                      <a:pt x="196195" y="254883"/>
                      <a:pt x="103393" y="19040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4" name="Google Shape;1934;p23"/>
              <p:cNvSpPr/>
              <p:nvPr/>
            </p:nvSpPr>
            <p:spPr>
              <a:xfrm>
                <a:off x="16424839" y="3038442"/>
                <a:ext cx="177065" cy="813039"/>
              </a:xfrm>
              <a:custGeom>
                <a:rect b="b" l="l" r="r" t="t"/>
                <a:pathLst>
                  <a:path extrusionOk="0" h="813039" w="177065">
                    <a:moveTo>
                      <a:pt x="170920" y="766426"/>
                    </a:moveTo>
                    <a:cubicBezTo>
                      <a:pt x="174612" y="753880"/>
                      <a:pt x="181656" y="747560"/>
                      <a:pt x="166681" y="741241"/>
                    </a:cubicBezTo>
                    <a:cubicBezTo>
                      <a:pt x="149422" y="733957"/>
                      <a:pt x="169745" y="739989"/>
                      <a:pt x="139921" y="718647"/>
                    </a:cubicBezTo>
                    <a:cubicBezTo>
                      <a:pt x="128374" y="710382"/>
                      <a:pt x="136722" y="708062"/>
                      <a:pt x="113789" y="687132"/>
                    </a:cubicBezTo>
                    <a:cubicBezTo>
                      <a:pt x="100834" y="675306"/>
                      <a:pt x="88529" y="662744"/>
                      <a:pt x="76564" y="647054"/>
                    </a:cubicBezTo>
                    <a:cubicBezTo>
                      <a:pt x="78010" y="644653"/>
                      <a:pt x="79775" y="642258"/>
                      <a:pt x="82000" y="640935"/>
                    </a:cubicBezTo>
                    <a:cubicBezTo>
                      <a:pt x="103417" y="628172"/>
                      <a:pt x="106908" y="606527"/>
                      <a:pt x="145460" y="571782"/>
                    </a:cubicBezTo>
                    <a:cubicBezTo>
                      <a:pt x="148275" y="567473"/>
                      <a:pt x="155800" y="557767"/>
                      <a:pt x="157456" y="551773"/>
                    </a:cubicBezTo>
                    <a:cubicBezTo>
                      <a:pt x="180714" y="533346"/>
                      <a:pt x="132272" y="505489"/>
                      <a:pt x="107174" y="470690"/>
                    </a:cubicBezTo>
                    <a:cubicBezTo>
                      <a:pt x="95913" y="455077"/>
                      <a:pt x="77431" y="446134"/>
                      <a:pt x="69343" y="427952"/>
                    </a:cubicBezTo>
                    <a:cubicBezTo>
                      <a:pt x="69067" y="427334"/>
                      <a:pt x="68325" y="426743"/>
                      <a:pt x="67670" y="426499"/>
                    </a:cubicBezTo>
                    <a:cubicBezTo>
                      <a:pt x="48646" y="419410"/>
                      <a:pt x="83018" y="405563"/>
                      <a:pt x="87668" y="389516"/>
                    </a:cubicBezTo>
                    <a:cubicBezTo>
                      <a:pt x="87782" y="389142"/>
                      <a:pt x="126457" y="348284"/>
                      <a:pt x="138611" y="343791"/>
                    </a:cubicBezTo>
                    <a:cubicBezTo>
                      <a:pt x="145081" y="341401"/>
                      <a:pt x="144063" y="331673"/>
                      <a:pt x="151750" y="330350"/>
                    </a:cubicBezTo>
                    <a:cubicBezTo>
                      <a:pt x="152145" y="330285"/>
                      <a:pt x="151961" y="327505"/>
                      <a:pt x="152248" y="326026"/>
                    </a:cubicBezTo>
                    <a:cubicBezTo>
                      <a:pt x="158512" y="293671"/>
                      <a:pt x="159021" y="306537"/>
                      <a:pt x="152546" y="290939"/>
                    </a:cubicBezTo>
                    <a:cubicBezTo>
                      <a:pt x="120145" y="281878"/>
                      <a:pt x="90591" y="223113"/>
                      <a:pt x="71649" y="200427"/>
                    </a:cubicBezTo>
                    <a:cubicBezTo>
                      <a:pt x="69527" y="197880"/>
                      <a:pt x="63003" y="197180"/>
                      <a:pt x="56128" y="182114"/>
                    </a:cubicBezTo>
                    <a:cubicBezTo>
                      <a:pt x="61103" y="177811"/>
                      <a:pt x="63712" y="171741"/>
                      <a:pt x="68065" y="167237"/>
                    </a:cubicBezTo>
                    <a:cubicBezTo>
                      <a:pt x="86482" y="148166"/>
                      <a:pt x="110525" y="140914"/>
                      <a:pt x="143137" y="104359"/>
                    </a:cubicBezTo>
                    <a:cubicBezTo>
                      <a:pt x="152503" y="93862"/>
                      <a:pt x="162995" y="84881"/>
                      <a:pt x="175316" y="77440"/>
                    </a:cubicBezTo>
                    <a:cubicBezTo>
                      <a:pt x="171424" y="72042"/>
                      <a:pt x="178943" y="71988"/>
                      <a:pt x="176605" y="61957"/>
                    </a:cubicBezTo>
                    <a:cubicBezTo>
                      <a:pt x="178738" y="54169"/>
                      <a:pt x="155724" y="34111"/>
                      <a:pt x="148394" y="26475"/>
                    </a:cubicBezTo>
                    <a:cubicBezTo>
                      <a:pt x="133468" y="10926"/>
                      <a:pt x="127080" y="3864"/>
                      <a:pt x="123842" y="0"/>
                    </a:cubicBezTo>
                    <a:cubicBezTo>
                      <a:pt x="101928" y="585"/>
                      <a:pt x="80170" y="1165"/>
                      <a:pt x="58613" y="1740"/>
                    </a:cubicBezTo>
                    <a:cubicBezTo>
                      <a:pt x="66636" y="9511"/>
                      <a:pt x="69397" y="16909"/>
                      <a:pt x="77144" y="24150"/>
                    </a:cubicBezTo>
                    <a:cubicBezTo>
                      <a:pt x="142255" y="85055"/>
                      <a:pt x="115143" y="41628"/>
                      <a:pt x="57292" y="119832"/>
                    </a:cubicBezTo>
                    <a:cubicBezTo>
                      <a:pt x="51694" y="127393"/>
                      <a:pt x="31328" y="135457"/>
                      <a:pt x="25768" y="143044"/>
                    </a:cubicBezTo>
                    <a:cubicBezTo>
                      <a:pt x="20294" y="150518"/>
                      <a:pt x="16304" y="156171"/>
                      <a:pt x="11389" y="158295"/>
                    </a:cubicBezTo>
                    <a:cubicBezTo>
                      <a:pt x="182" y="163140"/>
                      <a:pt x="1779" y="177822"/>
                      <a:pt x="1260" y="179052"/>
                    </a:cubicBezTo>
                    <a:cubicBezTo>
                      <a:pt x="-1886" y="186488"/>
                      <a:pt x="1325" y="192937"/>
                      <a:pt x="5769" y="197625"/>
                    </a:cubicBezTo>
                    <a:cubicBezTo>
                      <a:pt x="16185" y="208627"/>
                      <a:pt x="18340" y="219114"/>
                      <a:pt x="31420" y="227866"/>
                    </a:cubicBezTo>
                    <a:cubicBezTo>
                      <a:pt x="36644" y="231362"/>
                      <a:pt x="49599" y="259641"/>
                      <a:pt x="54033" y="264703"/>
                    </a:cubicBezTo>
                    <a:cubicBezTo>
                      <a:pt x="58705" y="270036"/>
                      <a:pt x="65331" y="273792"/>
                      <a:pt x="69500" y="279423"/>
                    </a:cubicBezTo>
                    <a:cubicBezTo>
                      <a:pt x="92291" y="310222"/>
                      <a:pt x="73809" y="285146"/>
                      <a:pt x="98674" y="308228"/>
                    </a:cubicBezTo>
                    <a:cubicBezTo>
                      <a:pt x="91977" y="315484"/>
                      <a:pt x="86071" y="323451"/>
                      <a:pt x="79780" y="330979"/>
                    </a:cubicBezTo>
                    <a:cubicBezTo>
                      <a:pt x="57806" y="357264"/>
                      <a:pt x="50048" y="356484"/>
                      <a:pt x="47439" y="363843"/>
                    </a:cubicBezTo>
                    <a:cubicBezTo>
                      <a:pt x="42799" y="376964"/>
                      <a:pt x="21783" y="396242"/>
                      <a:pt x="18243" y="412473"/>
                    </a:cubicBezTo>
                    <a:cubicBezTo>
                      <a:pt x="14242" y="418223"/>
                      <a:pt x="8644" y="418473"/>
                      <a:pt x="9868" y="433463"/>
                    </a:cubicBezTo>
                    <a:cubicBezTo>
                      <a:pt x="10826" y="445267"/>
                      <a:pt x="22308" y="461753"/>
                      <a:pt x="26986" y="464013"/>
                    </a:cubicBezTo>
                    <a:cubicBezTo>
                      <a:pt x="50573" y="475416"/>
                      <a:pt x="52251" y="488271"/>
                      <a:pt x="63718" y="499002"/>
                    </a:cubicBezTo>
                    <a:cubicBezTo>
                      <a:pt x="124037" y="555420"/>
                      <a:pt x="105366" y="531325"/>
                      <a:pt x="94018" y="547784"/>
                    </a:cubicBezTo>
                    <a:cubicBezTo>
                      <a:pt x="20430" y="654615"/>
                      <a:pt x="-3640" y="649417"/>
                      <a:pt x="42090" y="689143"/>
                    </a:cubicBezTo>
                    <a:cubicBezTo>
                      <a:pt x="94652" y="734981"/>
                      <a:pt x="106681" y="751251"/>
                      <a:pt x="113686" y="757646"/>
                    </a:cubicBezTo>
                    <a:cubicBezTo>
                      <a:pt x="117232" y="760876"/>
                      <a:pt x="113188" y="753137"/>
                      <a:pt x="58699" y="812644"/>
                    </a:cubicBezTo>
                    <a:cubicBezTo>
                      <a:pt x="81166" y="812752"/>
                      <a:pt x="103741" y="812882"/>
                      <a:pt x="126414" y="813040"/>
                    </a:cubicBezTo>
                    <a:cubicBezTo>
                      <a:pt x="130561" y="809284"/>
                      <a:pt x="135812" y="804390"/>
                      <a:pt x="143224" y="798033"/>
                    </a:cubicBezTo>
                    <a:cubicBezTo>
                      <a:pt x="155778" y="787253"/>
                      <a:pt x="166254" y="782294"/>
                      <a:pt x="170920" y="7664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5" name="Google Shape;1935;p23"/>
              <p:cNvSpPr/>
              <p:nvPr/>
            </p:nvSpPr>
            <p:spPr>
              <a:xfrm>
                <a:off x="15641336" y="3059508"/>
                <a:ext cx="175052" cy="806536"/>
              </a:xfrm>
              <a:custGeom>
                <a:rect b="b" l="l" r="r" t="t"/>
                <a:pathLst>
                  <a:path extrusionOk="0" h="806536" w="175052">
                    <a:moveTo>
                      <a:pt x="129021" y="791518"/>
                    </a:moveTo>
                    <a:cubicBezTo>
                      <a:pt x="175232" y="769797"/>
                      <a:pt x="193720" y="715737"/>
                      <a:pt x="151055" y="701575"/>
                    </a:cubicBezTo>
                    <a:cubicBezTo>
                      <a:pt x="149366" y="701012"/>
                      <a:pt x="147904" y="699570"/>
                      <a:pt x="146518" y="698345"/>
                    </a:cubicBezTo>
                    <a:cubicBezTo>
                      <a:pt x="102970" y="659850"/>
                      <a:pt x="104145" y="652799"/>
                      <a:pt x="101763" y="650349"/>
                    </a:cubicBezTo>
                    <a:cubicBezTo>
                      <a:pt x="55167" y="602261"/>
                      <a:pt x="53738" y="603909"/>
                      <a:pt x="60142" y="596267"/>
                    </a:cubicBezTo>
                    <a:cubicBezTo>
                      <a:pt x="60445" y="595910"/>
                      <a:pt x="107133" y="535091"/>
                      <a:pt x="131067" y="517575"/>
                    </a:cubicBezTo>
                    <a:cubicBezTo>
                      <a:pt x="142225" y="509408"/>
                      <a:pt x="160036" y="481903"/>
                      <a:pt x="160269" y="481150"/>
                    </a:cubicBezTo>
                    <a:cubicBezTo>
                      <a:pt x="168124" y="474918"/>
                      <a:pt x="178827" y="473015"/>
                      <a:pt x="164313" y="443083"/>
                    </a:cubicBezTo>
                    <a:cubicBezTo>
                      <a:pt x="160810" y="435864"/>
                      <a:pt x="141467" y="427610"/>
                      <a:pt x="137878" y="417454"/>
                    </a:cubicBezTo>
                    <a:cubicBezTo>
                      <a:pt x="137109" y="415275"/>
                      <a:pt x="134359" y="413243"/>
                      <a:pt x="132052" y="412300"/>
                    </a:cubicBezTo>
                    <a:cubicBezTo>
                      <a:pt x="126032" y="409850"/>
                      <a:pt x="104637" y="379587"/>
                      <a:pt x="85949" y="368233"/>
                    </a:cubicBezTo>
                    <a:cubicBezTo>
                      <a:pt x="84428" y="367306"/>
                      <a:pt x="83399" y="365561"/>
                      <a:pt x="82181" y="364163"/>
                    </a:cubicBezTo>
                    <a:cubicBezTo>
                      <a:pt x="55156" y="332968"/>
                      <a:pt x="48318" y="359432"/>
                      <a:pt x="133325" y="263148"/>
                    </a:cubicBezTo>
                    <a:cubicBezTo>
                      <a:pt x="176970" y="213716"/>
                      <a:pt x="158498" y="215786"/>
                      <a:pt x="127294" y="173697"/>
                    </a:cubicBezTo>
                    <a:cubicBezTo>
                      <a:pt x="115736" y="158105"/>
                      <a:pt x="98872" y="170142"/>
                      <a:pt x="77926" y="126796"/>
                    </a:cubicBezTo>
                    <a:cubicBezTo>
                      <a:pt x="103879" y="90100"/>
                      <a:pt x="138073" y="70959"/>
                      <a:pt x="146789" y="49643"/>
                    </a:cubicBezTo>
                    <a:cubicBezTo>
                      <a:pt x="145663" y="40219"/>
                      <a:pt x="112720" y="20166"/>
                      <a:pt x="89474" y="0"/>
                    </a:cubicBezTo>
                    <a:cubicBezTo>
                      <a:pt x="61766" y="683"/>
                      <a:pt x="46651" y="1051"/>
                      <a:pt x="46619" y="1051"/>
                    </a:cubicBezTo>
                    <a:cubicBezTo>
                      <a:pt x="40528" y="1393"/>
                      <a:pt x="33837" y="1452"/>
                      <a:pt x="26696" y="1317"/>
                    </a:cubicBezTo>
                    <a:cubicBezTo>
                      <a:pt x="40003" y="12525"/>
                      <a:pt x="82539" y="48326"/>
                      <a:pt x="82880" y="48608"/>
                    </a:cubicBezTo>
                    <a:cubicBezTo>
                      <a:pt x="77287" y="53155"/>
                      <a:pt x="71137" y="66964"/>
                      <a:pt x="58437" y="73338"/>
                    </a:cubicBezTo>
                    <a:cubicBezTo>
                      <a:pt x="56466" y="74330"/>
                      <a:pt x="42125" y="100501"/>
                      <a:pt x="41762" y="100571"/>
                    </a:cubicBezTo>
                    <a:cubicBezTo>
                      <a:pt x="34026" y="102202"/>
                      <a:pt x="36831" y="109801"/>
                      <a:pt x="30626" y="118131"/>
                    </a:cubicBezTo>
                    <a:cubicBezTo>
                      <a:pt x="-4362" y="165113"/>
                      <a:pt x="71067" y="187447"/>
                      <a:pt x="79252" y="196590"/>
                    </a:cubicBezTo>
                    <a:cubicBezTo>
                      <a:pt x="88786" y="207245"/>
                      <a:pt x="88033" y="206995"/>
                      <a:pt x="101476" y="219179"/>
                    </a:cubicBezTo>
                    <a:cubicBezTo>
                      <a:pt x="99321" y="229736"/>
                      <a:pt x="94276" y="222197"/>
                      <a:pt x="93826" y="228977"/>
                    </a:cubicBezTo>
                    <a:cubicBezTo>
                      <a:pt x="93599" y="232505"/>
                      <a:pt x="91726" y="234527"/>
                      <a:pt x="88737" y="235773"/>
                    </a:cubicBezTo>
                    <a:cubicBezTo>
                      <a:pt x="79675" y="239540"/>
                      <a:pt x="78489" y="252135"/>
                      <a:pt x="67997" y="254308"/>
                    </a:cubicBezTo>
                    <a:cubicBezTo>
                      <a:pt x="67635" y="254379"/>
                      <a:pt x="53353" y="274599"/>
                      <a:pt x="43554" y="283205"/>
                    </a:cubicBezTo>
                    <a:cubicBezTo>
                      <a:pt x="34513" y="291145"/>
                      <a:pt x="18148" y="315723"/>
                      <a:pt x="15695" y="319988"/>
                    </a:cubicBezTo>
                    <a:cubicBezTo>
                      <a:pt x="4678" y="327001"/>
                      <a:pt x="2226" y="341417"/>
                      <a:pt x="7770" y="350994"/>
                    </a:cubicBezTo>
                    <a:cubicBezTo>
                      <a:pt x="14131" y="361979"/>
                      <a:pt x="9183" y="355194"/>
                      <a:pt x="13454" y="367030"/>
                    </a:cubicBezTo>
                    <a:cubicBezTo>
                      <a:pt x="28964" y="375728"/>
                      <a:pt x="28131" y="383576"/>
                      <a:pt x="34145" y="388790"/>
                    </a:cubicBezTo>
                    <a:cubicBezTo>
                      <a:pt x="52741" y="404929"/>
                      <a:pt x="86041" y="438037"/>
                      <a:pt x="103408" y="455066"/>
                    </a:cubicBezTo>
                    <a:cubicBezTo>
                      <a:pt x="115860" y="467271"/>
                      <a:pt x="108373" y="453917"/>
                      <a:pt x="98558" y="474040"/>
                    </a:cubicBezTo>
                    <a:cubicBezTo>
                      <a:pt x="96376" y="478511"/>
                      <a:pt x="89013" y="477682"/>
                      <a:pt x="75907" y="498715"/>
                    </a:cubicBezTo>
                    <a:cubicBezTo>
                      <a:pt x="66638" y="513581"/>
                      <a:pt x="55448" y="519911"/>
                      <a:pt x="48297" y="529937"/>
                    </a:cubicBezTo>
                    <a:cubicBezTo>
                      <a:pt x="43397" y="536815"/>
                      <a:pt x="39435" y="544256"/>
                      <a:pt x="32559" y="549534"/>
                    </a:cubicBezTo>
                    <a:cubicBezTo>
                      <a:pt x="29603" y="551800"/>
                      <a:pt x="37653" y="544884"/>
                      <a:pt x="17466" y="571793"/>
                    </a:cubicBezTo>
                    <a:cubicBezTo>
                      <a:pt x="-4119" y="600576"/>
                      <a:pt x="-6171" y="588994"/>
                      <a:pt x="13958" y="631793"/>
                    </a:cubicBezTo>
                    <a:cubicBezTo>
                      <a:pt x="22094" y="635760"/>
                      <a:pt x="25630" y="643895"/>
                      <a:pt x="30653" y="650642"/>
                    </a:cubicBezTo>
                    <a:cubicBezTo>
                      <a:pt x="36787" y="658896"/>
                      <a:pt x="62367" y="678482"/>
                      <a:pt x="67028" y="694947"/>
                    </a:cubicBezTo>
                    <a:cubicBezTo>
                      <a:pt x="68365" y="699678"/>
                      <a:pt x="91336" y="710192"/>
                      <a:pt x="95591" y="724598"/>
                    </a:cubicBezTo>
                    <a:cubicBezTo>
                      <a:pt x="96484" y="727638"/>
                      <a:pt x="96750" y="719888"/>
                      <a:pt x="109797" y="736634"/>
                    </a:cubicBezTo>
                    <a:cubicBezTo>
                      <a:pt x="103078" y="744574"/>
                      <a:pt x="94243" y="750438"/>
                      <a:pt x="87887" y="758763"/>
                    </a:cubicBezTo>
                    <a:cubicBezTo>
                      <a:pt x="87086" y="759814"/>
                      <a:pt x="81640" y="759483"/>
                      <a:pt x="80346" y="761743"/>
                    </a:cubicBezTo>
                    <a:cubicBezTo>
                      <a:pt x="77867" y="766057"/>
                      <a:pt x="54062" y="786933"/>
                      <a:pt x="34449" y="806536"/>
                    </a:cubicBezTo>
                    <a:cubicBezTo>
                      <a:pt x="61793" y="804764"/>
                      <a:pt x="90610" y="803176"/>
                      <a:pt x="120759" y="801751"/>
                    </a:cubicBezTo>
                    <a:cubicBezTo>
                      <a:pt x="126141" y="797095"/>
                      <a:pt x="124327" y="793730"/>
                      <a:pt x="129021" y="791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6" name="Google Shape;1936;p23"/>
              <p:cNvSpPr/>
              <p:nvPr/>
            </p:nvSpPr>
            <p:spPr>
              <a:xfrm>
                <a:off x="17639320" y="3003518"/>
                <a:ext cx="177087" cy="865902"/>
              </a:xfrm>
              <a:custGeom>
                <a:rect b="b" l="l" r="r" t="t"/>
                <a:pathLst>
                  <a:path extrusionOk="0" h="865902" w="177087">
                    <a:moveTo>
                      <a:pt x="172458" y="794781"/>
                    </a:moveTo>
                    <a:cubicBezTo>
                      <a:pt x="185288" y="777596"/>
                      <a:pt x="160304" y="776420"/>
                      <a:pt x="158350" y="771098"/>
                    </a:cubicBezTo>
                    <a:cubicBezTo>
                      <a:pt x="153450" y="757765"/>
                      <a:pt x="137241" y="755495"/>
                      <a:pt x="133181" y="746498"/>
                    </a:cubicBezTo>
                    <a:cubicBezTo>
                      <a:pt x="123740" y="725557"/>
                      <a:pt x="104932" y="719167"/>
                      <a:pt x="76559" y="681962"/>
                    </a:cubicBezTo>
                    <a:cubicBezTo>
                      <a:pt x="82563" y="671979"/>
                      <a:pt x="86975" y="677469"/>
                      <a:pt x="104082" y="653796"/>
                    </a:cubicBezTo>
                    <a:cubicBezTo>
                      <a:pt x="138373" y="606364"/>
                      <a:pt x="143429" y="615258"/>
                      <a:pt x="156298" y="589791"/>
                    </a:cubicBezTo>
                    <a:cubicBezTo>
                      <a:pt x="164575" y="573380"/>
                      <a:pt x="174434" y="577364"/>
                      <a:pt x="134957" y="536251"/>
                    </a:cubicBezTo>
                    <a:cubicBezTo>
                      <a:pt x="125429" y="526328"/>
                      <a:pt x="115143" y="516665"/>
                      <a:pt x="107163" y="505603"/>
                    </a:cubicBezTo>
                    <a:cubicBezTo>
                      <a:pt x="95908" y="489989"/>
                      <a:pt x="77420" y="481047"/>
                      <a:pt x="69332" y="462864"/>
                    </a:cubicBezTo>
                    <a:cubicBezTo>
                      <a:pt x="68487" y="460962"/>
                      <a:pt x="66603" y="462008"/>
                      <a:pt x="60545" y="457125"/>
                    </a:cubicBezTo>
                    <a:cubicBezTo>
                      <a:pt x="67377" y="448102"/>
                      <a:pt x="121396" y="385056"/>
                      <a:pt x="138600" y="378693"/>
                    </a:cubicBezTo>
                    <a:cubicBezTo>
                      <a:pt x="145064" y="376303"/>
                      <a:pt x="144052" y="366575"/>
                      <a:pt x="151739" y="365252"/>
                    </a:cubicBezTo>
                    <a:cubicBezTo>
                      <a:pt x="152097" y="365193"/>
                      <a:pt x="150857" y="367713"/>
                      <a:pt x="156422" y="339753"/>
                    </a:cubicBezTo>
                    <a:cubicBezTo>
                      <a:pt x="158956" y="336431"/>
                      <a:pt x="156319" y="334957"/>
                      <a:pt x="152541" y="325841"/>
                    </a:cubicBezTo>
                    <a:cubicBezTo>
                      <a:pt x="117758" y="316113"/>
                      <a:pt x="77360" y="237903"/>
                      <a:pt x="70907" y="234473"/>
                    </a:cubicBezTo>
                    <a:cubicBezTo>
                      <a:pt x="63463" y="230522"/>
                      <a:pt x="59316" y="224002"/>
                      <a:pt x="56128" y="217016"/>
                    </a:cubicBezTo>
                    <a:cubicBezTo>
                      <a:pt x="57985" y="215412"/>
                      <a:pt x="59641" y="213390"/>
                      <a:pt x="61271" y="211141"/>
                    </a:cubicBezTo>
                    <a:cubicBezTo>
                      <a:pt x="79493" y="186011"/>
                      <a:pt x="104515" y="178152"/>
                      <a:pt x="123848" y="158539"/>
                    </a:cubicBezTo>
                    <a:cubicBezTo>
                      <a:pt x="150797" y="131197"/>
                      <a:pt x="157971" y="122818"/>
                      <a:pt x="175311" y="112342"/>
                    </a:cubicBezTo>
                    <a:cubicBezTo>
                      <a:pt x="171424" y="106950"/>
                      <a:pt x="178781" y="106793"/>
                      <a:pt x="176713" y="97211"/>
                    </a:cubicBezTo>
                    <a:cubicBezTo>
                      <a:pt x="173459" y="81819"/>
                      <a:pt x="114455" y="27418"/>
                      <a:pt x="91333" y="0"/>
                    </a:cubicBezTo>
                    <a:cubicBezTo>
                      <a:pt x="70139" y="742"/>
                      <a:pt x="48218" y="1496"/>
                      <a:pt x="25654" y="2260"/>
                    </a:cubicBezTo>
                    <a:cubicBezTo>
                      <a:pt x="29568" y="13121"/>
                      <a:pt x="37044" y="22453"/>
                      <a:pt x="40412" y="24079"/>
                    </a:cubicBezTo>
                    <a:cubicBezTo>
                      <a:pt x="64075" y="35525"/>
                      <a:pt x="65640" y="48310"/>
                      <a:pt x="77144" y="59068"/>
                    </a:cubicBezTo>
                    <a:cubicBezTo>
                      <a:pt x="141881" y="119621"/>
                      <a:pt x="115056" y="76671"/>
                      <a:pt x="57292" y="154751"/>
                    </a:cubicBezTo>
                    <a:cubicBezTo>
                      <a:pt x="51694" y="162311"/>
                      <a:pt x="31328" y="170375"/>
                      <a:pt x="25768" y="177963"/>
                    </a:cubicBezTo>
                    <a:cubicBezTo>
                      <a:pt x="20294" y="185436"/>
                      <a:pt x="16305" y="191094"/>
                      <a:pt x="11389" y="193213"/>
                    </a:cubicBezTo>
                    <a:cubicBezTo>
                      <a:pt x="188" y="198058"/>
                      <a:pt x="1779" y="212740"/>
                      <a:pt x="1260" y="213970"/>
                    </a:cubicBezTo>
                    <a:cubicBezTo>
                      <a:pt x="-1886" y="221406"/>
                      <a:pt x="1325" y="227855"/>
                      <a:pt x="5769" y="232543"/>
                    </a:cubicBezTo>
                    <a:cubicBezTo>
                      <a:pt x="16185" y="243545"/>
                      <a:pt x="18340" y="254032"/>
                      <a:pt x="31420" y="262784"/>
                    </a:cubicBezTo>
                    <a:cubicBezTo>
                      <a:pt x="36644" y="266280"/>
                      <a:pt x="49599" y="294559"/>
                      <a:pt x="54033" y="299621"/>
                    </a:cubicBezTo>
                    <a:cubicBezTo>
                      <a:pt x="58705" y="304954"/>
                      <a:pt x="65331" y="308710"/>
                      <a:pt x="69500" y="314341"/>
                    </a:cubicBezTo>
                    <a:cubicBezTo>
                      <a:pt x="93342" y="346560"/>
                      <a:pt x="70485" y="316986"/>
                      <a:pt x="98680" y="343146"/>
                    </a:cubicBezTo>
                    <a:cubicBezTo>
                      <a:pt x="91983" y="350403"/>
                      <a:pt x="86077" y="358370"/>
                      <a:pt x="79786" y="365897"/>
                    </a:cubicBezTo>
                    <a:cubicBezTo>
                      <a:pt x="57801" y="392199"/>
                      <a:pt x="50054" y="391396"/>
                      <a:pt x="47444" y="398762"/>
                    </a:cubicBezTo>
                    <a:cubicBezTo>
                      <a:pt x="42810" y="411866"/>
                      <a:pt x="21789" y="431171"/>
                      <a:pt x="18248" y="447392"/>
                    </a:cubicBezTo>
                    <a:cubicBezTo>
                      <a:pt x="14236" y="453153"/>
                      <a:pt x="8649" y="453391"/>
                      <a:pt x="9873" y="468382"/>
                    </a:cubicBezTo>
                    <a:cubicBezTo>
                      <a:pt x="10831" y="480185"/>
                      <a:pt x="22314" y="496672"/>
                      <a:pt x="26991" y="498932"/>
                    </a:cubicBezTo>
                    <a:cubicBezTo>
                      <a:pt x="55922" y="512925"/>
                      <a:pt x="37299" y="514697"/>
                      <a:pt x="106308" y="572790"/>
                    </a:cubicBezTo>
                    <a:cubicBezTo>
                      <a:pt x="95328" y="582903"/>
                      <a:pt x="96173" y="579597"/>
                      <a:pt x="94024" y="582697"/>
                    </a:cubicBezTo>
                    <a:cubicBezTo>
                      <a:pt x="43985" y="655357"/>
                      <a:pt x="34625" y="653606"/>
                      <a:pt x="20516" y="688379"/>
                    </a:cubicBezTo>
                    <a:cubicBezTo>
                      <a:pt x="13332" y="706090"/>
                      <a:pt x="34256" y="717227"/>
                      <a:pt x="42095" y="724056"/>
                    </a:cubicBezTo>
                    <a:cubicBezTo>
                      <a:pt x="94657" y="769889"/>
                      <a:pt x="106670" y="786153"/>
                      <a:pt x="113692" y="792559"/>
                    </a:cubicBezTo>
                    <a:cubicBezTo>
                      <a:pt x="115397" y="794114"/>
                      <a:pt x="116734" y="791269"/>
                      <a:pt x="99118" y="806428"/>
                    </a:cubicBezTo>
                    <a:cubicBezTo>
                      <a:pt x="68682" y="832599"/>
                      <a:pt x="52977" y="853773"/>
                      <a:pt x="45760" y="864975"/>
                    </a:cubicBezTo>
                    <a:cubicBezTo>
                      <a:pt x="66230" y="865301"/>
                      <a:pt x="86347" y="865610"/>
                      <a:pt x="106102" y="865902"/>
                    </a:cubicBezTo>
                    <a:cubicBezTo>
                      <a:pt x="115982" y="857014"/>
                      <a:pt x="131092" y="842614"/>
                      <a:pt x="159936" y="819500"/>
                    </a:cubicBezTo>
                    <a:cubicBezTo>
                      <a:pt x="167510" y="811376"/>
                      <a:pt x="170704" y="804596"/>
                      <a:pt x="172458" y="794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7" name="Google Shape;1937;p23"/>
              <p:cNvSpPr/>
              <p:nvPr/>
            </p:nvSpPr>
            <p:spPr>
              <a:xfrm>
                <a:off x="16016056" y="3049227"/>
                <a:ext cx="182520" cy="803051"/>
              </a:xfrm>
              <a:custGeom>
                <a:rect b="b" l="l" r="r" t="t"/>
                <a:pathLst>
                  <a:path extrusionOk="0" h="803051" w="182520">
                    <a:moveTo>
                      <a:pt x="164308" y="729215"/>
                    </a:moveTo>
                    <a:cubicBezTo>
                      <a:pt x="156463" y="708491"/>
                      <a:pt x="139237" y="709163"/>
                      <a:pt x="134500" y="695765"/>
                    </a:cubicBezTo>
                    <a:cubicBezTo>
                      <a:pt x="133731" y="693587"/>
                      <a:pt x="130981" y="691554"/>
                      <a:pt x="128669" y="690611"/>
                    </a:cubicBezTo>
                    <a:cubicBezTo>
                      <a:pt x="122649" y="688162"/>
                      <a:pt x="101254" y="657899"/>
                      <a:pt x="82566" y="646545"/>
                    </a:cubicBezTo>
                    <a:cubicBezTo>
                      <a:pt x="79957" y="644962"/>
                      <a:pt x="83795" y="645932"/>
                      <a:pt x="59125" y="623192"/>
                    </a:cubicBezTo>
                    <a:cubicBezTo>
                      <a:pt x="135290" y="534045"/>
                      <a:pt x="162364" y="514947"/>
                      <a:pt x="167345" y="499246"/>
                    </a:cubicBezTo>
                    <a:cubicBezTo>
                      <a:pt x="206843" y="486976"/>
                      <a:pt x="145858" y="445684"/>
                      <a:pt x="123575" y="414771"/>
                    </a:cubicBezTo>
                    <a:cubicBezTo>
                      <a:pt x="112314" y="399157"/>
                      <a:pt x="93832" y="390215"/>
                      <a:pt x="85744" y="372032"/>
                    </a:cubicBezTo>
                    <a:cubicBezTo>
                      <a:pt x="84883" y="370087"/>
                      <a:pt x="82902" y="371198"/>
                      <a:pt x="76649" y="366055"/>
                    </a:cubicBezTo>
                    <a:cubicBezTo>
                      <a:pt x="110528" y="319343"/>
                      <a:pt x="126520" y="319083"/>
                      <a:pt x="123878" y="305995"/>
                    </a:cubicBezTo>
                    <a:cubicBezTo>
                      <a:pt x="154509" y="280295"/>
                      <a:pt x="140016" y="281899"/>
                      <a:pt x="148689" y="278350"/>
                    </a:cubicBezTo>
                    <a:cubicBezTo>
                      <a:pt x="149447" y="278041"/>
                      <a:pt x="148705" y="273548"/>
                      <a:pt x="148283" y="271055"/>
                    </a:cubicBezTo>
                    <a:cubicBezTo>
                      <a:pt x="148056" y="269705"/>
                      <a:pt x="146545" y="268518"/>
                      <a:pt x="146459" y="267201"/>
                    </a:cubicBezTo>
                    <a:cubicBezTo>
                      <a:pt x="146042" y="260790"/>
                      <a:pt x="145798" y="258693"/>
                      <a:pt x="143254" y="257387"/>
                    </a:cubicBezTo>
                    <a:cubicBezTo>
                      <a:pt x="142989" y="238770"/>
                      <a:pt x="135891" y="241334"/>
                      <a:pt x="127722" y="227828"/>
                    </a:cubicBezTo>
                    <a:cubicBezTo>
                      <a:pt x="121929" y="218257"/>
                      <a:pt x="113219" y="210561"/>
                      <a:pt x="109624" y="199560"/>
                    </a:cubicBezTo>
                    <a:cubicBezTo>
                      <a:pt x="109185" y="198226"/>
                      <a:pt x="107718" y="197256"/>
                      <a:pt x="106841" y="196032"/>
                    </a:cubicBezTo>
                    <a:cubicBezTo>
                      <a:pt x="100079" y="186694"/>
                      <a:pt x="104286" y="170354"/>
                      <a:pt x="100642" y="167172"/>
                    </a:cubicBezTo>
                    <a:cubicBezTo>
                      <a:pt x="100859" y="166869"/>
                      <a:pt x="101206" y="166592"/>
                      <a:pt x="101319" y="166273"/>
                    </a:cubicBezTo>
                    <a:cubicBezTo>
                      <a:pt x="107545" y="149407"/>
                      <a:pt x="122411" y="138882"/>
                      <a:pt x="131809" y="124363"/>
                    </a:cubicBezTo>
                    <a:cubicBezTo>
                      <a:pt x="141105" y="109996"/>
                      <a:pt x="232504" y="86318"/>
                      <a:pt x="144753" y="19819"/>
                    </a:cubicBezTo>
                    <a:cubicBezTo>
                      <a:pt x="134170" y="11798"/>
                      <a:pt x="126645" y="5279"/>
                      <a:pt x="121058" y="0"/>
                    </a:cubicBezTo>
                    <a:cubicBezTo>
                      <a:pt x="94492" y="683"/>
                      <a:pt x="68750" y="1344"/>
                      <a:pt x="43928" y="1978"/>
                    </a:cubicBezTo>
                    <a:cubicBezTo>
                      <a:pt x="54480" y="10915"/>
                      <a:pt x="65957" y="20378"/>
                      <a:pt x="71674" y="29152"/>
                    </a:cubicBezTo>
                    <a:cubicBezTo>
                      <a:pt x="81922" y="44874"/>
                      <a:pt x="101043" y="49091"/>
                      <a:pt x="116109" y="67073"/>
                    </a:cubicBezTo>
                    <a:cubicBezTo>
                      <a:pt x="119125" y="70677"/>
                      <a:pt x="120137" y="69907"/>
                      <a:pt x="124484" y="72471"/>
                    </a:cubicBezTo>
                    <a:cubicBezTo>
                      <a:pt x="124273" y="72828"/>
                      <a:pt x="63964" y="134807"/>
                      <a:pt x="52699" y="135067"/>
                    </a:cubicBezTo>
                    <a:cubicBezTo>
                      <a:pt x="46624" y="153829"/>
                      <a:pt x="44713" y="157623"/>
                      <a:pt x="46316" y="161829"/>
                    </a:cubicBezTo>
                    <a:cubicBezTo>
                      <a:pt x="73937" y="234343"/>
                      <a:pt x="30854" y="142725"/>
                      <a:pt x="102499" y="262112"/>
                    </a:cubicBezTo>
                    <a:cubicBezTo>
                      <a:pt x="103739" y="264188"/>
                      <a:pt x="103912" y="261879"/>
                      <a:pt x="99013" y="265467"/>
                    </a:cubicBezTo>
                    <a:cubicBezTo>
                      <a:pt x="69535" y="287064"/>
                      <a:pt x="84401" y="285254"/>
                      <a:pt x="75350" y="292592"/>
                    </a:cubicBezTo>
                    <a:cubicBezTo>
                      <a:pt x="58876" y="305941"/>
                      <a:pt x="33832" y="342111"/>
                      <a:pt x="33144" y="344392"/>
                    </a:cubicBezTo>
                    <a:cubicBezTo>
                      <a:pt x="24715" y="346685"/>
                      <a:pt x="27108" y="355600"/>
                      <a:pt x="23340" y="360852"/>
                    </a:cubicBezTo>
                    <a:cubicBezTo>
                      <a:pt x="17109" y="369512"/>
                      <a:pt x="22187" y="397835"/>
                      <a:pt x="43382" y="408089"/>
                    </a:cubicBezTo>
                    <a:cubicBezTo>
                      <a:pt x="67023" y="419524"/>
                      <a:pt x="68620" y="432331"/>
                      <a:pt x="80114" y="443078"/>
                    </a:cubicBezTo>
                    <a:cubicBezTo>
                      <a:pt x="131788" y="491409"/>
                      <a:pt x="115514" y="470235"/>
                      <a:pt x="105038" y="488141"/>
                    </a:cubicBezTo>
                    <a:cubicBezTo>
                      <a:pt x="99224" y="498086"/>
                      <a:pt x="89804" y="505202"/>
                      <a:pt x="83827" y="515055"/>
                    </a:cubicBezTo>
                    <a:cubicBezTo>
                      <a:pt x="83156" y="516171"/>
                      <a:pt x="77683" y="516475"/>
                      <a:pt x="76643" y="518827"/>
                    </a:cubicBezTo>
                    <a:cubicBezTo>
                      <a:pt x="76486" y="519190"/>
                      <a:pt x="12691" y="597709"/>
                      <a:pt x="10401" y="599487"/>
                    </a:cubicBezTo>
                    <a:cubicBezTo>
                      <a:pt x="-1931" y="609025"/>
                      <a:pt x="3228" y="621875"/>
                      <a:pt x="1073" y="626248"/>
                    </a:cubicBezTo>
                    <a:cubicBezTo>
                      <a:pt x="-2408" y="633310"/>
                      <a:pt x="2946" y="635294"/>
                      <a:pt x="11825" y="641765"/>
                    </a:cubicBezTo>
                    <a:cubicBezTo>
                      <a:pt x="39516" y="685013"/>
                      <a:pt x="129454" y="749289"/>
                      <a:pt x="113034" y="756508"/>
                    </a:cubicBezTo>
                    <a:cubicBezTo>
                      <a:pt x="112753" y="756633"/>
                      <a:pt x="84602" y="788722"/>
                      <a:pt x="72069" y="803051"/>
                    </a:cubicBezTo>
                    <a:cubicBezTo>
                      <a:pt x="94714" y="802753"/>
                      <a:pt x="117679" y="802504"/>
                      <a:pt x="140942" y="802293"/>
                    </a:cubicBezTo>
                    <a:cubicBezTo>
                      <a:pt x="153475" y="788229"/>
                      <a:pt x="172423" y="767342"/>
                      <a:pt x="172569" y="767244"/>
                    </a:cubicBezTo>
                    <a:cubicBezTo>
                      <a:pt x="189422" y="755505"/>
                      <a:pt x="182287" y="733426"/>
                      <a:pt x="164308" y="729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8" name="Google Shape;1938;p23"/>
              <p:cNvSpPr/>
              <p:nvPr/>
            </p:nvSpPr>
            <p:spPr>
              <a:xfrm>
                <a:off x="16855180" y="3028410"/>
                <a:ext cx="176711" cy="828024"/>
              </a:xfrm>
              <a:custGeom>
                <a:rect b="b" l="l" r="r" t="t"/>
                <a:pathLst>
                  <a:path extrusionOk="0" h="828024" w="176711">
                    <a:moveTo>
                      <a:pt x="157794" y="800949"/>
                    </a:moveTo>
                    <a:cubicBezTo>
                      <a:pt x="164772" y="792846"/>
                      <a:pt x="184489" y="781248"/>
                      <a:pt x="173396" y="752649"/>
                    </a:cubicBezTo>
                    <a:cubicBezTo>
                      <a:pt x="175610" y="746379"/>
                      <a:pt x="158476" y="734938"/>
                      <a:pt x="151676" y="732678"/>
                    </a:cubicBezTo>
                    <a:cubicBezTo>
                      <a:pt x="145737" y="730711"/>
                      <a:pt x="111853" y="694606"/>
                      <a:pt x="107262" y="689582"/>
                    </a:cubicBezTo>
                    <a:cubicBezTo>
                      <a:pt x="105172" y="687295"/>
                      <a:pt x="104523" y="683658"/>
                      <a:pt x="102379" y="681441"/>
                    </a:cubicBezTo>
                    <a:cubicBezTo>
                      <a:pt x="41437" y="618553"/>
                      <a:pt x="58425" y="637055"/>
                      <a:pt x="65398" y="622487"/>
                    </a:cubicBezTo>
                    <a:cubicBezTo>
                      <a:pt x="71353" y="610049"/>
                      <a:pt x="116801" y="559555"/>
                      <a:pt x="131678" y="548667"/>
                    </a:cubicBezTo>
                    <a:cubicBezTo>
                      <a:pt x="148477" y="536365"/>
                      <a:pt x="149982" y="520377"/>
                      <a:pt x="171539" y="504232"/>
                    </a:cubicBezTo>
                    <a:cubicBezTo>
                      <a:pt x="176119" y="465368"/>
                      <a:pt x="144162" y="464599"/>
                      <a:pt x="138488" y="448551"/>
                    </a:cubicBezTo>
                    <a:cubicBezTo>
                      <a:pt x="137720" y="446373"/>
                      <a:pt x="134969" y="444340"/>
                      <a:pt x="132658" y="443397"/>
                    </a:cubicBezTo>
                    <a:cubicBezTo>
                      <a:pt x="126638" y="440948"/>
                      <a:pt x="105243" y="410685"/>
                      <a:pt x="86555" y="399331"/>
                    </a:cubicBezTo>
                    <a:cubicBezTo>
                      <a:pt x="84156" y="397873"/>
                      <a:pt x="86246" y="396924"/>
                      <a:pt x="63741" y="376552"/>
                    </a:cubicBezTo>
                    <a:cubicBezTo>
                      <a:pt x="70784" y="362423"/>
                      <a:pt x="69685" y="364190"/>
                      <a:pt x="108984" y="321701"/>
                    </a:cubicBezTo>
                    <a:cubicBezTo>
                      <a:pt x="181701" y="243084"/>
                      <a:pt x="165709" y="255788"/>
                      <a:pt x="127905" y="204795"/>
                    </a:cubicBezTo>
                    <a:cubicBezTo>
                      <a:pt x="122491" y="197489"/>
                      <a:pt x="100863" y="190352"/>
                      <a:pt x="95038" y="183377"/>
                    </a:cubicBezTo>
                    <a:cubicBezTo>
                      <a:pt x="66313" y="148963"/>
                      <a:pt x="85461" y="159075"/>
                      <a:pt x="87475" y="143456"/>
                    </a:cubicBezTo>
                    <a:cubicBezTo>
                      <a:pt x="173180" y="64097"/>
                      <a:pt x="150702" y="85055"/>
                      <a:pt x="113385" y="50613"/>
                    </a:cubicBezTo>
                    <a:cubicBezTo>
                      <a:pt x="84449" y="23938"/>
                      <a:pt x="68635" y="8736"/>
                      <a:pt x="60125" y="0"/>
                    </a:cubicBezTo>
                    <a:cubicBezTo>
                      <a:pt x="40089" y="558"/>
                      <a:pt x="20036" y="1116"/>
                      <a:pt x="0" y="1675"/>
                    </a:cubicBezTo>
                    <a:cubicBezTo>
                      <a:pt x="12603" y="22470"/>
                      <a:pt x="34832" y="40121"/>
                      <a:pt x="83485" y="79700"/>
                    </a:cubicBezTo>
                    <a:cubicBezTo>
                      <a:pt x="77876" y="84269"/>
                      <a:pt x="71791" y="98035"/>
                      <a:pt x="59042" y="104430"/>
                    </a:cubicBezTo>
                    <a:cubicBezTo>
                      <a:pt x="57071" y="105422"/>
                      <a:pt x="42731" y="131593"/>
                      <a:pt x="42368" y="131663"/>
                    </a:cubicBezTo>
                    <a:cubicBezTo>
                      <a:pt x="34626" y="133295"/>
                      <a:pt x="37436" y="140893"/>
                      <a:pt x="31232" y="149223"/>
                    </a:cubicBezTo>
                    <a:cubicBezTo>
                      <a:pt x="-4158" y="196742"/>
                      <a:pt x="70968" y="217759"/>
                      <a:pt x="79858" y="227682"/>
                    </a:cubicBezTo>
                    <a:cubicBezTo>
                      <a:pt x="89408" y="238353"/>
                      <a:pt x="88671" y="238115"/>
                      <a:pt x="102081" y="250271"/>
                    </a:cubicBezTo>
                    <a:cubicBezTo>
                      <a:pt x="99921" y="260828"/>
                      <a:pt x="94881" y="253289"/>
                      <a:pt x="94431" y="260069"/>
                    </a:cubicBezTo>
                    <a:cubicBezTo>
                      <a:pt x="94204" y="263597"/>
                      <a:pt x="92331" y="265619"/>
                      <a:pt x="89343" y="266865"/>
                    </a:cubicBezTo>
                    <a:cubicBezTo>
                      <a:pt x="80280" y="270632"/>
                      <a:pt x="79094" y="283227"/>
                      <a:pt x="68603" y="285400"/>
                    </a:cubicBezTo>
                    <a:cubicBezTo>
                      <a:pt x="68245" y="285471"/>
                      <a:pt x="53959" y="305691"/>
                      <a:pt x="44160" y="314298"/>
                    </a:cubicBezTo>
                    <a:cubicBezTo>
                      <a:pt x="35119" y="322237"/>
                      <a:pt x="18753" y="346815"/>
                      <a:pt x="16301" y="351080"/>
                    </a:cubicBezTo>
                    <a:cubicBezTo>
                      <a:pt x="5284" y="358104"/>
                      <a:pt x="2837" y="372509"/>
                      <a:pt x="8375" y="382086"/>
                    </a:cubicBezTo>
                    <a:cubicBezTo>
                      <a:pt x="14693" y="393001"/>
                      <a:pt x="9820" y="386389"/>
                      <a:pt x="14060" y="398122"/>
                    </a:cubicBezTo>
                    <a:cubicBezTo>
                      <a:pt x="29580" y="406831"/>
                      <a:pt x="28725" y="414657"/>
                      <a:pt x="34751" y="419882"/>
                    </a:cubicBezTo>
                    <a:cubicBezTo>
                      <a:pt x="45313" y="429041"/>
                      <a:pt x="71770" y="454350"/>
                      <a:pt x="72105" y="454708"/>
                    </a:cubicBezTo>
                    <a:cubicBezTo>
                      <a:pt x="124191" y="510622"/>
                      <a:pt x="111566" y="479698"/>
                      <a:pt x="99158" y="505126"/>
                    </a:cubicBezTo>
                    <a:cubicBezTo>
                      <a:pt x="96976" y="509597"/>
                      <a:pt x="89613" y="508768"/>
                      <a:pt x="76507" y="529802"/>
                    </a:cubicBezTo>
                    <a:cubicBezTo>
                      <a:pt x="67244" y="544673"/>
                      <a:pt x="56064" y="550965"/>
                      <a:pt x="48897" y="561024"/>
                    </a:cubicBezTo>
                    <a:cubicBezTo>
                      <a:pt x="43997" y="567901"/>
                      <a:pt x="40034" y="575342"/>
                      <a:pt x="33159" y="580621"/>
                    </a:cubicBezTo>
                    <a:cubicBezTo>
                      <a:pt x="32802" y="580897"/>
                      <a:pt x="16052" y="610131"/>
                      <a:pt x="9875" y="610434"/>
                    </a:cubicBezTo>
                    <a:cubicBezTo>
                      <a:pt x="-2420" y="631966"/>
                      <a:pt x="-4022" y="623365"/>
                      <a:pt x="14557" y="662885"/>
                    </a:cubicBezTo>
                    <a:cubicBezTo>
                      <a:pt x="22716" y="666863"/>
                      <a:pt x="26257" y="674998"/>
                      <a:pt x="31275" y="681745"/>
                    </a:cubicBezTo>
                    <a:cubicBezTo>
                      <a:pt x="37409" y="689999"/>
                      <a:pt x="62989" y="709585"/>
                      <a:pt x="67650" y="726050"/>
                    </a:cubicBezTo>
                    <a:cubicBezTo>
                      <a:pt x="68982" y="730749"/>
                      <a:pt x="92001" y="741436"/>
                      <a:pt x="96213" y="755695"/>
                    </a:cubicBezTo>
                    <a:cubicBezTo>
                      <a:pt x="97111" y="758735"/>
                      <a:pt x="97371" y="750985"/>
                      <a:pt x="110418" y="767732"/>
                    </a:cubicBezTo>
                    <a:cubicBezTo>
                      <a:pt x="103694" y="775661"/>
                      <a:pt x="94859" y="781525"/>
                      <a:pt x="88503" y="789849"/>
                    </a:cubicBezTo>
                    <a:cubicBezTo>
                      <a:pt x="87702" y="790901"/>
                      <a:pt x="82256" y="790570"/>
                      <a:pt x="80962" y="792830"/>
                    </a:cubicBezTo>
                    <a:cubicBezTo>
                      <a:pt x="79609" y="795188"/>
                      <a:pt x="61614" y="812048"/>
                      <a:pt x="46157" y="826860"/>
                    </a:cubicBezTo>
                    <a:cubicBezTo>
                      <a:pt x="72603" y="827234"/>
                      <a:pt x="99017" y="827624"/>
                      <a:pt x="125360" y="828025"/>
                    </a:cubicBezTo>
                    <a:cubicBezTo>
                      <a:pt x="125804" y="827158"/>
                      <a:pt x="126199" y="826204"/>
                      <a:pt x="126502" y="825098"/>
                    </a:cubicBezTo>
                    <a:cubicBezTo>
                      <a:pt x="127363" y="822042"/>
                      <a:pt x="141276" y="820139"/>
                      <a:pt x="157794" y="8009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9" name="Google Shape;1939;p23"/>
              <p:cNvSpPr/>
              <p:nvPr/>
            </p:nvSpPr>
            <p:spPr>
              <a:xfrm>
                <a:off x="17230592" y="3016704"/>
                <a:ext cx="182422" cy="846180"/>
              </a:xfrm>
              <a:custGeom>
                <a:rect b="b" l="l" r="r" t="t"/>
                <a:pathLst>
                  <a:path extrusionOk="0" h="846180" w="182422">
                    <a:moveTo>
                      <a:pt x="136542" y="839254"/>
                    </a:moveTo>
                    <a:cubicBezTo>
                      <a:pt x="148002" y="828496"/>
                      <a:pt x="170112" y="801442"/>
                      <a:pt x="172510" y="799772"/>
                    </a:cubicBezTo>
                    <a:cubicBezTo>
                      <a:pt x="189358" y="788028"/>
                      <a:pt x="182223" y="765943"/>
                      <a:pt x="164244" y="761738"/>
                    </a:cubicBezTo>
                    <a:cubicBezTo>
                      <a:pt x="156399" y="741013"/>
                      <a:pt x="139173" y="741680"/>
                      <a:pt x="134436" y="728288"/>
                    </a:cubicBezTo>
                    <a:cubicBezTo>
                      <a:pt x="133667" y="726110"/>
                      <a:pt x="130917" y="724077"/>
                      <a:pt x="128605" y="723134"/>
                    </a:cubicBezTo>
                    <a:cubicBezTo>
                      <a:pt x="122585" y="720685"/>
                      <a:pt x="101190" y="690422"/>
                      <a:pt x="82502" y="679068"/>
                    </a:cubicBezTo>
                    <a:cubicBezTo>
                      <a:pt x="80981" y="678141"/>
                      <a:pt x="79952" y="676396"/>
                      <a:pt x="78734" y="674992"/>
                    </a:cubicBezTo>
                    <a:cubicBezTo>
                      <a:pt x="50507" y="642410"/>
                      <a:pt x="57691" y="665622"/>
                      <a:pt x="68626" y="645813"/>
                    </a:cubicBezTo>
                    <a:cubicBezTo>
                      <a:pt x="76233" y="632031"/>
                      <a:pt x="124242" y="585114"/>
                      <a:pt x="125330" y="578551"/>
                    </a:cubicBezTo>
                    <a:cubicBezTo>
                      <a:pt x="125849" y="575397"/>
                      <a:pt x="139541" y="571933"/>
                      <a:pt x="153849" y="551166"/>
                    </a:cubicBezTo>
                    <a:cubicBezTo>
                      <a:pt x="162273" y="538945"/>
                      <a:pt x="164487" y="540581"/>
                      <a:pt x="167281" y="531764"/>
                    </a:cubicBezTo>
                    <a:cubicBezTo>
                      <a:pt x="179548" y="527954"/>
                      <a:pt x="185888" y="516041"/>
                      <a:pt x="171888" y="500249"/>
                    </a:cubicBezTo>
                    <a:cubicBezTo>
                      <a:pt x="161780" y="488851"/>
                      <a:pt x="89561" y="413292"/>
                      <a:pt x="85680" y="404550"/>
                    </a:cubicBezTo>
                    <a:cubicBezTo>
                      <a:pt x="84813" y="402604"/>
                      <a:pt x="82837" y="403715"/>
                      <a:pt x="76585" y="398572"/>
                    </a:cubicBezTo>
                    <a:cubicBezTo>
                      <a:pt x="110236" y="352175"/>
                      <a:pt x="126445" y="351535"/>
                      <a:pt x="123814" y="338512"/>
                    </a:cubicBezTo>
                    <a:cubicBezTo>
                      <a:pt x="154439" y="312813"/>
                      <a:pt x="139914" y="314433"/>
                      <a:pt x="148620" y="310867"/>
                    </a:cubicBezTo>
                    <a:cubicBezTo>
                      <a:pt x="149378" y="310558"/>
                      <a:pt x="148636" y="306065"/>
                      <a:pt x="148214" y="303572"/>
                    </a:cubicBezTo>
                    <a:cubicBezTo>
                      <a:pt x="141316" y="262698"/>
                      <a:pt x="116949" y="254698"/>
                      <a:pt x="109549" y="232077"/>
                    </a:cubicBezTo>
                    <a:cubicBezTo>
                      <a:pt x="109110" y="230744"/>
                      <a:pt x="107643" y="229774"/>
                      <a:pt x="106766" y="228549"/>
                    </a:cubicBezTo>
                    <a:cubicBezTo>
                      <a:pt x="100026" y="219244"/>
                      <a:pt x="104195" y="202849"/>
                      <a:pt x="100567" y="199690"/>
                    </a:cubicBezTo>
                    <a:cubicBezTo>
                      <a:pt x="100784" y="199386"/>
                      <a:pt x="101130" y="199110"/>
                      <a:pt x="101244" y="198790"/>
                    </a:cubicBezTo>
                    <a:cubicBezTo>
                      <a:pt x="107470" y="181924"/>
                      <a:pt x="122336" y="171400"/>
                      <a:pt x="131734" y="156881"/>
                    </a:cubicBezTo>
                    <a:cubicBezTo>
                      <a:pt x="141955" y="141082"/>
                      <a:pt x="231942" y="118467"/>
                      <a:pt x="144678" y="52337"/>
                    </a:cubicBezTo>
                    <a:cubicBezTo>
                      <a:pt x="103112" y="20838"/>
                      <a:pt x="110280" y="17695"/>
                      <a:pt x="89323" y="0"/>
                    </a:cubicBezTo>
                    <a:cubicBezTo>
                      <a:pt x="65524" y="715"/>
                      <a:pt x="41460" y="1436"/>
                      <a:pt x="17180" y="2152"/>
                    </a:cubicBezTo>
                    <a:cubicBezTo>
                      <a:pt x="19437" y="11191"/>
                      <a:pt x="25788" y="17429"/>
                      <a:pt x="31174" y="24079"/>
                    </a:cubicBezTo>
                    <a:cubicBezTo>
                      <a:pt x="38829" y="24805"/>
                      <a:pt x="78333" y="70606"/>
                      <a:pt x="86979" y="76367"/>
                    </a:cubicBezTo>
                    <a:cubicBezTo>
                      <a:pt x="122834" y="100300"/>
                      <a:pt x="113284" y="100371"/>
                      <a:pt x="120441" y="103026"/>
                    </a:cubicBezTo>
                    <a:cubicBezTo>
                      <a:pt x="128129" y="105877"/>
                      <a:pt x="124474" y="103888"/>
                      <a:pt x="96561" y="131658"/>
                    </a:cubicBezTo>
                    <a:cubicBezTo>
                      <a:pt x="91126" y="137067"/>
                      <a:pt x="63278" y="167346"/>
                      <a:pt x="52634" y="167590"/>
                    </a:cubicBezTo>
                    <a:cubicBezTo>
                      <a:pt x="46560" y="186352"/>
                      <a:pt x="44649" y="190146"/>
                      <a:pt x="46252" y="194351"/>
                    </a:cubicBezTo>
                    <a:cubicBezTo>
                      <a:pt x="52055" y="209597"/>
                      <a:pt x="49624" y="219558"/>
                      <a:pt x="61746" y="231232"/>
                    </a:cubicBezTo>
                    <a:cubicBezTo>
                      <a:pt x="70402" y="239567"/>
                      <a:pt x="101201" y="293183"/>
                      <a:pt x="103166" y="295627"/>
                    </a:cubicBezTo>
                    <a:cubicBezTo>
                      <a:pt x="92831" y="300678"/>
                      <a:pt x="80114" y="309290"/>
                      <a:pt x="78669" y="320752"/>
                    </a:cubicBezTo>
                    <a:cubicBezTo>
                      <a:pt x="78073" y="325473"/>
                      <a:pt x="66039" y="327998"/>
                      <a:pt x="45580" y="359714"/>
                    </a:cubicBezTo>
                    <a:cubicBezTo>
                      <a:pt x="41736" y="365670"/>
                      <a:pt x="35240" y="369718"/>
                      <a:pt x="33085" y="376921"/>
                    </a:cubicBezTo>
                    <a:cubicBezTo>
                      <a:pt x="24656" y="379213"/>
                      <a:pt x="27049" y="388128"/>
                      <a:pt x="23281" y="393380"/>
                    </a:cubicBezTo>
                    <a:cubicBezTo>
                      <a:pt x="15827" y="403742"/>
                      <a:pt x="25084" y="422857"/>
                      <a:pt x="32187" y="433409"/>
                    </a:cubicBezTo>
                    <a:cubicBezTo>
                      <a:pt x="36074" y="439192"/>
                      <a:pt x="57355" y="442476"/>
                      <a:pt x="72059" y="466208"/>
                    </a:cubicBezTo>
                    <a:cubicBezTo>
                      <a:pt x="76763" y="473807"/>
                      <a:pt x="110106" y="503462"/>
                      <a:pt x="116614" y="509234"/>
                    </a:cubicBezTo>
                    <a:cubicBezTo>
                      <a:pt x="102830" y="522480"/>
                      <a:pt x="85523" y="544689"/>
                      <a:pt x="83769" y="547583"/>
                    </a:cubicBezTo>
                    <a:cubicBezTo>
                      <a:pt x="83092" y="548700"/>
                      <a:pt x="77624" y="549003"/>
                      <a:pt x="76585" y="551355"/>
                    </a:cubicBezTo>
                    <a:cubicBezTo>
                      <a:pt x="73358" y="558704"/>
                      <a:pt x="31992" y="600879"/>
                      <a:pt x="15545" y="629029"/>
                    </a:cubicBezTo>
                    <a:cubicBezTo>
                      <a:pt x="3981" y="633998"/>
                      <a:pt x="-231" y="646285"/>
                      <a:pt x="2200" y="656251"/>
                    </a:cubicBezTo>
                    <a:cubicBezTo>
                      <a:pt x="-382" y="661692"/>
                      <a:pt x="-1844" y="664787"/>
                      <a:pt x="4544" y="669155"/>
                    </a:cubicBezTo>
                    <a:cubicBezTo>
                      <a:pt x="16828" y="677550"/>
                      <a:pt x="26957" y="696372"/>
                      <a:pt x="30687" y="699608"/>
                    </a:cubicBezTo>
                    <a:cubicBezTo>
                      <a:pt x="49137" y="715606"/>
                      <a:pt x="117946" y="783232"/>
                      <a:pt x="118979" y="785264"/>
                    </a:cubicBezTo>
                    <a:cubicBezTo>
                      <a:pt x="103345" y="797854"/>
                      <a:pt x="92534" y="813858"/>
                      <a:pt x="64263" y="845004"/>
                    </a:cubicBezTo>
                    <a:cubicBezTo>
                      <a:pt x="86383" y="845394"/>
                      <a:pt x="108341" y="845790"/>
                      <a:pt x="130121" y="846180"/>
                    </a:cubicBezTo>
                    <a:cubicBezTo>
                      <a:pt x="131723" y="844137"/>
                      <a:pt x="133775" y="841845"/>
                      <a:pt x="136542" y="839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0" name="Google Shape;1940;p23"/>
              <p:cNvSpPr/>
              <p:nvPr/>
            </p:nvSpPr>
            <p:spPr>
              <a:xfrm>
                <a:off x="17810198" y="2996635"/>
                <a:ext cx="177148" cy="874931"/>
              </a:xfrm>
              <a:custGeom>
                <a:rect b="b" l="l" r="r" t="t"/>
                <a:pathLst>
                  <a:path extrusionOk="0" h="874931" w="177148">
                    <a:moveTo>
                      <a:pt x="167493" y="808774"/>
                    </a:moveTo>
                    <a:cubicBezTo>
                      <a:pt x="183848" y="797377"/>
                      <a:pt x="176924" y="775937"/>
                      <a:pt x="159470" y="771851"/>
                    </a:cubicBezTo>
                    <a:cubicBezTo>
                      <a:pt x="151836" y="751679"/>
                      <a:pt x="135065" y="752183"/>
                      <a:pt x="130528" y="739371"/>
                    </a:cubicBezTo>
                    <a:cubicBezTo>
                      <a:pt x="129781" y="737258"/>
                      <a:pt x="127112" y="735280"/>
                      <a:pt x="124871" y="734364"/>
                    </a:cubicBezTo>
                    <a:cubicBezTo>
                      <a:pt x="119029" y="731984"/>
                      <a:pt x="98257" y="702605"/>
                      <a:pt x="80110" y="691581"/>
                    </a:cubicBezTo>
                    <a:cubicBezTo>
                      <a:pt x="78107" y="690367"/>
                      <a:pt x="73419" y="683327"/>
                      <a:pt x="69521" y="679626"/>
                    </a:cubicBezTo>
                    <a:cubicBezTo>
                      <a:pt x="55862" y="666641"/>
                      <a:pt x="55900" y="670575"/>
                      <a:pt x="59792" y="666353"/>
                    </a:cubicBezTo>
                    <a:cubicBezTo>
                      <a:pt x="60117" y="666001"/>
                      <a:pt x="110551" y="607578"/>
                      <a:pt x="112814" y="606001"/>
                    </a:cubicBezTo>
                    <a:cubicBezTo>
                      <a:pt x="123658" y="598435"/>
                      <a:pt x="119132" y="594511"/>
                      <a:pt x="124470" y="591260"/>
                    </a:cubicBezTo>
                    <a:cubicBezTo>
                      <a:pt x="142574" y="580236"/>
                      <a:pt x="155545" y="559512"/>
                      <a:pt x="160823" y="551507"/>
                    </a:cubicBezTo>
                    <a:cubicBezTo>
                      <a:pt x="152930" y="543454"/>
                      <a:pt x="144966" y="535465"/>
                      <a:pt x="136976" y="527498"/>
                    </a:cubicBezTo>
                    <a:cubicBezTo>
                      <a:pt x="145302" y="521450"/>
                      <a:pt x="153044" y="515928"/>
                      <a:pt x="160249" y="510811"/>
                    </a:cubicBezTo>
                    <a:cubicBezTo>
                      <a:pt x="146277" y="495951"/>
                      <a:pt x="86341" y="432108"/>
                      <a:pt x="83201" y="425057"/>
                    </a:cubicBezTo>
                    <a:cubicBezTo>
                      <a:pt x="82362" y="423166"/>
                      <a:pt x="80440" y="424245"/>
                      <a:pt x="74371" y="419253"/>
                    </a:cubicBezTo>
                    <a:cubicBezTo>
                      <a:pt x="107249" y="373913"/>
                      <a:pt x="122792" y="373642"/>
                      <a:pt x="120226" y="360944"/>
                    </a:cubicBezTo>
                    <a:cubicBezTo>
                      <a:pt x="149963" y="335992"/>
                      <a:pt x="135893" y="337553"/>
                      <a:pt x="144311" y="334101"/>
                    </a:cubicBezTo>
                    <a:cubicBezTo>
                      <a:pt x="145048" y="333803"/>
                      <a:pt x="144328" y="329440"/>
                      <a:pt x="143922" y="327023"/>
                    </a:cubicBezTo>
                    <a:cubicBezTo>
                      <a:pt x="143700" y="325711"/>
                      <a:pt x="142232" y="324562"/>
                      <a:pt x="142146" y="323283"/>
                    </a:cubicBezTo>
                    <a:cubicBezTo>
                      <a:pt x="141745" y="317056"/>
                      <a:pt x="141502" y="315018"/>
                      <a:pt x="139033" y="313750"/>
                    </a:cubicBezTo>
                    <a:cubicBezTo>
                      <a:pt x="138784" y="295670"/>
                      <a:pt x="131887" y="298163"/>
                      <a:pt x="123950" y="285054"/>
                    </a:cubicBezTo>
                    <a:cubicBezTo>
                      <a:pt x="118326" y="275759"/>
                      <a:pt x="109869" y="268291"/>
                      <a:pt x="106377" y="257609"/>
                    </a:cubicBezTo>
                    <a:cubicBezTo>
                      <a:pt x="105955" y="256313"/>
                      <a:pt x="104526" y="255370"/>
                      <a:pt x="103671" y="254184"/>
                    </a:cubicBezTo>
                    <a:cubicBezTo>
                      <a:pt x="97125" y="245149"/>
                      <a:pt x="101175" y="229232"/>
                      <a:pt x="97651" y="226164"/>
                    </a:cubicBezTo>
                    <a:cubicBezTo>
                      <a:pt x="97862" y="225872"/>
                      <a:pt x="98197" y="225601"/>
                      <a:pt x="98311" y="225292"/>
                    </a:cubicBezTo>
                    <a:cubicBezTo>
                      <a:pt x="104358" y="208919"/>
                      <a:pt x="118791" y="198698"/>
                      <a:pt x="127913" y="184602"/>
                    </a:cubicBezTo>
                    <a:cubicBezTo>
                      <a:pt x="136932" y="170663"/>
                      <a:pt x="225680" y="147662"/>
                      <a:pt x="140484" y="83098"/>
                    </a:cubicBezTo>
                    <a:cubicBezTo>
                      <a:pt x="96876" y="50055"/>
                      <a:pt x="108543" y="49166"/>
                      <a:pt x="81274" y="27846"/>
                    </a:cubicBezTo>
                    <a:cubicBezTo>
                      <a:pt x="72931" y="21321"/>
                      <a:pt x="84252" y="25369"/>
                      <a:pt x="87781" y="15619"/>
                    </a:cubicBezTo>
                    <a:cubicBezTo>
                      <a:pt x="89010" y="12232"/>
                      <a:pt x="91880" y="10845"/>
                      <a:pt x="93958" y="8520"/>
                    </a:cubicBezTo>
                    <a:cubicBezTo>
                      <a:pt x="97726" y="4298"/>
                      <a:pt x="100671" y="1648"/>
                      <a:pt x="102425" y="0"/>
                    </a:cubicBezTo>
                    <a:cubicBezTo>
                      <a:pt x="79092" y="976"/>
                      <a:pt x="53696" y="1984"/>
                      <a:pt x="26482" y="3024"/>
                    </a:cubicBezTo>
                    <a:cubicBezTo>
                      <a:pt x="15611" y="9360"/>
                      <a:pt x="14701" y="26903"/>
                      <a:pt x="17149" y="33173"/>
                    </a:cubicBezTo>
                    <a:cubicBezTo>
                      <a:pt x="16824" y="41021"/>
                      <a:pt x="31251" y="58000"/>
                      <a:pt x="34234" y="58965"/>
                    </a:cubicBezTo>
                    <a:cubicBezTo>
                      <a:pt x="44266" y="62217"/>
                      <a:pt x="74285" y="99639"/>
                      <a:pt x="84457" y="106430"/>
                    </a:cubicBezTo>
                    <a:cubicBezTo>
                      <a:pt x="119267" y="129663"/>
                      <a:pt x="109999" y="129734"/>
                      <a:pt x="116945" y="132314"/>
                    </a:cubicBezTo>
                    <a:cubicBezTo>
                      <a:pt x="119701" y="133332"/>
                      <a:pt x="123848" y="134584"/>
                      <a:pt x="115110" y="139912"/>
                    </a:cubicBezTo>
                    <a:cubicBezTo>
                      <a:pt x="105804" y="145581"/>
                      <a:pt x="64345" y="194698"/>
                      <a:pt x="51114" y="194996"/>
                    </a:cubicBezTo>
                    <a:cubicBezTo>
                      <a:pt x="45219" y="213217"/>
                      <a:pt x="43362" y="216897"/>
                      <a:pt x="44916" y="220983"/>
                    </a:cubicBezTo>
                    <a:cubicBezTo>
                      <a:pt x="50551" y="235790"/>
                      <a:pt x="48191" y="245453"/>
                      <a:pt x="59960" y="256790"/>
                    </a:cubicBezTo>
                    <a:cubicBezTo>
                      <a:pt x="68384" y="264898"/>
                      <a:pt x="98251" y="316926"/>
                      <a:pt x="100184" y="319311"/>
                    </a:cubicBezTo>
                    <a:cubicBezTo>
                      <a:pt x="90158" y="324215"/>
                      <a:pt x="77799" y="332578"/>
                      <a:pt x="76396" y="343704"/>
                    </a:cubicBezTo>
                    <a:cubicBezTo>
                      <a:pt x="75817" y="348289"/>
                      <a:pt x="64134" y="350733"/>
                      <a:pt x="44266" y="381533"/>
                    </a:cubicBezTo>
                    <a:cubicBezTo>
                      <a:pt x="40536" y="387316"/>
                      <a:pt x="34229" y="391245"/>
                      <a:pt x="32134" y="398236"/>
                    </a:cubicBezTo>
                    <a:cubicBezTo>
                      <a:pt x="23948" y="400463"/>
                      <a:pt x="26276" y="409118"/>
                      <a:pt x="22611" y="414218"/>
                    </a:cubicBezTo>
                    <a:cubicBezTo>
                      <a:pt x="15373" y="424277"/>
                      <a:pt x="24365" y="442839"/>
                      <a:pt x="31257" y="453088"/>
                    </a:cubicBezTo>
                    <a:cubicBezTo>
                      <a:pt x="35035" y="458702"/>
                      <a:pt x="55689" y="461889"/>
                      <a:pt x="69970" y="484933"/>
                    </a:cubicBezTo>
                    <a:cubicBezTo>
                      <a:pt x="74529" y="492293"/>
                      <a:pt x="106708" y="520924"/>
                      <a:pt x="113231" y="526707"/>
                    </a:cubicBezTo>
                    <a:cubicBezTo>
                      <a:pt x="93693" y="545481"/>
                      <a:pt x="29486" y="618396"/>
                      <a:pt x="15102" y="643017"/>
                    </a:cubicBezTo>
                    <a:cubicBezTo>
                      <a:pt x="3874" y="647835"/>
                      <a:pt x="-213" y="659769"/>
                      <a:pt x="2147" y="669448"/>
                    </a:cubicBezTo>
                    <a:cubicBezTo>
                      <a:pt x="-359" y="674721"/>
                      <a:pt x="-1810" y="677724"/>
                      <a:pt x="4421" y="681973"/>
                    </a:cubicBezTo>
                    <a:cubicBezTo>
                      <a:pt x="16342" y="690124"/>
                      <a:pt x="26184" y="708398"/>
                      <a:pt x="29800" y="711536"/>
                    </a:cubicBezTo>
                    <a:cubicBezTo>
                      <a:pt x="57286" y="735377"/>
                      <a:pt x="115348" y="794348"/>
                      <a:pt x="115527" y="794700"/>
                    </a:cubicBezTo>
                    <a:cubicBezTo>
                      <a:pt x="109447" y="799588"/>
                      <a:pt x="111006" y="796244"/>
                      <a:pt x="106903" y="801371"/>
                    </a:cubicBezTo>
                    <a:cubicBezTo>
                      <a:pt x="67074" y="851150"/>
                      <a:pt x="42690" y="868487"/>
                      <a:pt x="44618" y="874259"/>
                    </a:cubicBezTo>
                    <a:cubicBezTo>
                      <a:pt x="66690" y="874519"/>
                      <a:pt x="88112" y="874742"/>
                      <a:pt x="108889" y="874931"/>
                    </a:cubicBezTo>
                    <a:cubicBezTo>
                      <a:pt x="118049" y="864629"/>
                      <a:pt x="166215" y="809669"/>
                      <a:pt x="167493" y="8087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1" name="Google Shape;1941;p23"/>
              <p:cNvSpPr/>
              <p:nvPr/>
            </p:nvSpPr>
            <p:spPr>
              <a:xfrm>
                <a:off x="15848759" y="3053454"/>
                <a:ext cx="171950" cy="802915"/>
              </a:xfrm>
              <a:custGeom>
                <a:rect b="b" l="l" r="r" t="t"/>
                <a:pathLst>
                  <a:path extrusionOk="0" h="802915" w="171950">
                    <a:moveTo>
                      <a:pt x="167434" y="734315"/>
                    </a:moveTo>
                    <a:cubicBezTo>
                      <a:pt x="179891" y="717633"/>
                      <a:pt x="155633" y="716490"/>
                      <a:pt x="153727" y="711320"/>
                    </a:cubicBezTo>
                    <a:cubicBezTo>
                      <a:pt x="148974" y="698372"/>
                      <a:pt x="133231" y="696172"/>
                      <a:pt x="129295" y="687435"/>
                    </a:cubicBezTo>
                    <a:cubicBezTo>
                      <a:pt x="120129" y="667101"/>
                      <a:pt x="101869" y="660901"/>
                      <a:pt x="74324" y="624780"/>
                    </a:cubicBezTo>
                    <a:cubicBezTo>
                      <a:pt x="80149" y="615084"/>
                      <a:pt x="84437" y="620417"/>
                      <a:pt x="101051" y="597433"/>
                    </a:cubicBezTo>
                    <a:cubicBezTo>
                      <a:pt x="134346" y="551382"/>
                      <a:pt x="139256" y="560016"/>
                      <a:pt x="151751" y="535286"/>
                    </a:cubicBezTo>
                    <a:cubicBezTo>
                      <a:pt x="159785" y="519353"/>
                      <a:pt x="169356" y="523222"/>
                      <a:pt x="131033" y="483302"/>
                    </a:cubicBezTo>
                    <a:cubicBezTo>
                      <a:pt x="121786" y="473666"/>
                      <a:pt x="111792" y="464290"/>
                      <a:pt x="104051" y="453548"/>
                    </a:cubicBezTo>
                    <a:cubicBezTo>
                      <a:pt x="93120" y="438390"/>
                      <a:pt x="75168" y="429707"/>
                      <a:pt x="67319" y="412050"/>
                    </a:cubicBezTo>
                    <a:cubicBezTo>
                      <a:pt x="66496" y="410202"/>
                      <a:pt x="64671" y="411216"/>
                      <a:pt x="58787" y="406479"/>
                    </a:cubicBezTo>
                    <a:cubicBezTo>
                      <a:pt x="65445" y="397683"/>
                      <a:pt x="117861" y="336512"/>
                      <a:pt x="134573" y="330329"/>
                    </a:cubicBezTo>
                    <a:cubicBezTo>
                      <a:pt x="140853" y="328009"/>
                      <a:pt x="139868" y="318563"/>
                      <a:pt x="147333" y="317278"/>
                    </a:cubicBezTo>
                    <a:cubicBezTo>
                      <a:pt x="147680" y="317219"/>
                      <a:pt x="146478" y="319668"/>
                      <a:pt x="151881" y="292522"/>
                    </a:cubicBezTo>
                    <a:cubicBezTo>
                      <a:pt x="154339" y="289297"/>
                      <a:pt x="151783" y="287866"/>
                      <a:pt x="148113" y="279016"/>
                    </a:cubicBezTo>
                    <a:cubicBezTo>
                      <a:pt x="114413" y="269591"/>
                      <a:pt x="75066" y="193614"/>
                      <a:pt x="68851" y="190308"/>
                    </a:cubicBezTo>
                    <a:cubicBezTo>
                      <a:pt x="61623" y="186471"/>
                      <a:pt x="57601" y="180147"/>
                      <a:pt x="54504" y="173356"/>
                    </a:cubicBezTo>
                    <a:cubicBezTo>
                      <a:pt x="56307" y="171801"/>
                      <a:pt x="57915" y="169839"/>
                      <a:pt x="59501" y="167655"/>
                    </a:cubicBezTo>
                    <a:cubicBezTo>
                      <a:pt x="77193" y="143256"/>
                      <a:pt x="101490" y="135625"/>
                      <a:pt x="120259" y="116581"/>
                    </a:cubicBezTo>
                    <a:cubicBezTo>
                      <a:pt x="146424" y="90035"/>
                      <a:pt x="153386" y="81901"/>
                      <a:pt x="170228" y="71728"/>
                    </a:cubicBezTo>
                    <a:cubicBezTo>
                      <a:pt x="166455" y="66493"/>
                      <a:pt x="173595" y="66341"/>
                      <a:pt x="171587" y="57036"/>
                    </a:cubicBezTo>
                    <a:cubicBezTo>
                      <a:pt x="168907" y="44403"/>
                      <a:pt x="138866" y="18248"/>
                      <a:pt x="123172" y="0"/>
                    </a:cubicBezTo>
                    <a:cubicBezTo>
                      <a:pt x="101100" y="558"/>
                      <a:pt x="80052" y="1095"/>
                      <a:pt x="60118" y="1593"/>
                    </a:cubicBezTo>
                    <a:cubicBezTo>
                      <a:pt x="66766" y="8823"/>
                      <a:pt x="66810" y="12416"/>
                      <a:pt x="74909" y="19993"/>
                    </a:cubicBezTo>
                    <a:cubicBezTo>
                      <a:pt x="137702" y="78725"/>
                      <a:pt x="111944" y="36777"/>
                      <a:pt x="55630" y="112890"/>
                    </a:cubicBezTo>
                    <a:cubicBezTo>
                      <a:pt x="50195" y="120233"/>
                      <a:pt x="30424" y="128059"/>
                      <a:pt x="25021" y="135430"/>
                    </a:cubicBezTo>
                    <a:cubicBezTo>
                      <a:pt x="19515" y="142952"/>
                      <a:pt x="15775" y="148204"/>
                      <a:pt x="11059" y="150242"/>
                    </a:cubicBezTo>
                    <a:cubicBezTo>
                      <a:pt x="178" y="154946"/>
                      <a:pt x="1726" y="169199"/>
                      <a:pt x="1222" y="170397"/>
                    </a:cubicBezTo>
                    <a:cubicBezTo>
                      <a:pt x="-1831" y="177616"/>
                      <a:pt x="1287" y="183875"/>
                      <a:pt x="5602" y="188433"/>
                    </a:cubicBezTo>
                    <a:cubicBezTo>
                      <a:pt x="15715" y="199115"/>
                      <a:pt x="17805" y="209299"/>
                      <a:pt x="30505" y="217797"/>
                    </a:cubicBezTo>
                    <a:cubicBezTo>
                      <a:pt x="35578" y="221189"/>
                      <a:pt x="48154" y="248645"/>
                      <a:pt x="52458" y="253560"/>
                    </a:cubicBezTo>
                    <a:cubicBezTo>
                      <a:pt x="56995" y="258741"/>
                      <a:pt x="63426" y="262383"/>
                      <a:pt x="67476" y="267852"/>
                    </a:cubicBezTo>
                    <a:cubicBezTo>
                      <a:pt x="90619" y="299134"/>
                      <a:pt x="68423" y="270404"/>
                      <a:pt x="95800" y="295822"/>
                    </a:cubicBezTo>
                    <a:cubicBezTo>
                      <a:pt x="89298" y="302868"/>
                      <a:pt x="83565" y="310607"/>
                      <a:pt x="77453" y="317912"/>
                    </a:cubicBezTo>
                    <a:cubicBezTo>
                      <a:pt x="56107" y="343444"/>
                      <a:pt x="48587" y="342669"/>
                      <a:pt x="46053" y="349817"/>
                    </a:cubicBezTo>
                    <a:cubicBezTo>
                      <a:pt x="41555" y="362543"/>
                      <a:pt x="21145" y="381284"/>
                      <a:pt x="17707" y="397033"/>
                    </a:cubicBezTo>
                    <a:cubicBezTo>
                      <a:pt x="13815" y="402626"/>
                      <a:pt x="8385" y="402853"/>
                      <a:pt x="9570" y="417416"/>
                    </a:cubicBezTo>
                    <a:cubicBezTo>
                      <a:pt x="10502" y="428878"/>
                      <a:pt x="21648" y="444882"/>
                      <a:pt x="26191" y="447077"/>
                    </a:cubicBezTo>
                    <a:cubicBezTo>
                      <a:pt x="54282" y="460659"/>
                      <a:pt x="36195" y="462382"/>
                      <a:pt x="103201" y="518789"/>
                    </a:cubicBezTo>
                    <a:cubicBezTo>
                      <a:pt x="92541" y="528609"/>
                      <a:pt x="93359" y="525396"/>
                      <a:pt x="91274" y="528409"/>
                    </a:cubicBezTo>
                    <a:cubicBezTo>
                      <a:pt x="42681" y="598961"/>
                      <a:pt x="33607" y="597248"/>
                      <a:pt x="19905" y="631018"/>
                    </a:cubicBezTo>
                    <a:cubicBezTo>
                      <a:pt x="12927" y="648219"/>
                      <a:pt x="33245" y="659026"/>
                      <a:pt x="40856" y="665660"/>
                    </a:cubicBezTo>
                    <a:cubicBezTo>
                      <a:pt x="91891" y="710160"/>
                      <a:pt x="103553" y="725947"/>
                      <a:pt x="110374" y="732169"/>
                    </a:cubicBezTo>
                    <a:cubicBezTo>
                      <a:pt x="110704" y="732472"/>
                      <a:pt x="53443" y="785318"/>
                      <a:pt x="42800" y="802916"/>
                    </a:cubicBezTo>
                    <a:cubicBezTo>
                      <a:pt x="62268" y="802336"/>
                      <a:pt x="82120" y="801810"/>
                      <a:pt x="102329" y="801328"/>
                    </a:cubicBezTo>
                    <a:cubicBezTo>
                      <a:pt x="112664" y="797285"/>
                      <a:pt x="119556" y="786950"/>
                      <a:pt x="155275" y="758329"/>
                    </a:cubicBezTo>
                    <a:cubicBezTo>
                      <a:pt x="162578" y="750481"/>
                      <a:pt x="165713" y="743918"/>
                      <a:pt x="167434" y="7343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2" name="Google Shape;1942;p23"/>
              <p:cNvSpPr/>
              <p:nvPr/>
            </p:nvSpPr>
            <p:spPr>
              <a:xfrm>
                <a:off x="16267213" y="3044225"/>
                <a:ext cx="170956" cy="806530"/>
              </a:xfrm>
              <a:custGeom>
                <a:rect b="b" l="l" r="r" t="t"/>
                <a:pathLst>
                  <a:path extrusionOk="0" h="806530" w="170956">
                    <a:moveTo>
                      <a:pt x="122186" y="797171"/>
                    </a:moveTo>
                    <a:cubicBezTo>
                      <a:pt x="123014" y="794180"/>
                      <a:pt x="136592" y="792261"/>
                      <a:pt x="152562" y="773710"/>
                    </a:cubicBezTo>
                    <a:cubicBezTo>
                      <a:pt x="159503" y="765629"/>
                      <a:pt x="178505" y="754617"/>
                      <a:pt x="167710" y="726798"/>
                    </a:cubicBezTo>
                    <a:cubicBezTo>
                      <a:pt x="169865" y="720706"/>
                      <a:pt x="153223" y="709602"/>
                      <a:pt x="146624" y="707407"/>
                    </a:cubicBezTo>
                    <a:cubicBezTo>
                      <a:pt x="140858" y="705493"/>
                      <a:pt x="107959" y="670440"/>
                      <a:pt x="103498" y="665568"/>
                    </a:cubicBezTo>
                    <a:cubicBezTo>
                      <a:pt x="101468" y="663345"/>
                      <a:pt x="100840" y="659817"/>
                      <a:pt x="98761" y="657666"/>
                    </a:cubicBezTo>
                    <a:cubicBezTo>
                      <a:pt x="39567" y="596582"/>
                      <a:pt x="56090" y="614564"/>
                      <a:pt x="62857" y="600430"/>
                    </a:cubicBezTo>
                    <a:cubicBezTo>
                      <a:pt x="68639" y="588355"/>
                      <a:pt x="112766" y="539329"/>
                      <a:pt x="127210" y="528756"/>
                    </a:cubicBezTo>
                    <a:cubicBezTo>
                      <a:pt x="143500" y="516827"/>
                      <a:pt x="145016" y="501257"/>
                      <a:pt x="165907" y="485610"/>
                    </a:cubicBezTo>
                    <a:cubicBezTo>
                      <a:pt x="170352" y="447874"/>
                      <a:pt x="139326" y="447131"/>
                      <a:pt x="133820" y="431545"/>
                    </a:cubicBezTo>
                    <a:cubicBezTo>
                      <a:pt x="133073" y="429431"/>
                      <a:pt x="130404" y="427453"/>
                      <a:pt x="128163" y="426537"/>
                    </a:cubicBezTo>
                    <a:cubicBezTo>
                      <a:pt x="122321" y="424158"/>
                      <a:pt x="101549" y="394778"/>
                      <a:pt x="83402" y="383755"/>
                    </a:cubicBezTo>
                    <a:cubicBezTo>
                      <a:pt x="81074" y="382340"/>
                      <a:pt x="83104" y="381419"/>
                      <a:pt x="61255" y="361643"/>
                    </a:cubicBezTo>
                    <a:cubicBezTo>
                      <a:pt x="78838" y="326378"/>
                      <a:pt x="172593" y="252195"/>
                      <a:pt x="152026" y="235052"/>
                    </a:cubicBezTo>
                    <a:cubicBezTo>
                      <a:pt x="153337" y="224967"/>
                      <a:pt x="148415" y="228424"/>
                      <a:pt x="123550" y="194883"/>
                    </a:cubicBezTo>
                    <a:cubicBezTo>
                      <a:pt x="118294" y="187794"/>
                      <a:pt x="97294" y="180857"/>
                      <a:pt x="91642" y="174088"/>
                    </a:cubicBezTo>
                    <a:cubicBezTo>
                      <a:pt x="63750" y="140665"/>
                      <a:pt x="82341" y="150485"/>
                      <a:pt x="84295" y="135327"/>
                    </a:cubicBezTo>
                    <a:cubicBezTo>
                      <a:pt x="167504" y="58277"/>
                      <a:pt x="145682" y="78622"/>
                      <a:pt x="109453" y="45183"/>
                    </a:cubicBezTo>
                    <a:cubicBezTo>
                      <a:pt x="50232" y="-9408"/>
                      <a:pt x="82877" y="21169"/>
                      <a:pt x="62186" y="0"/>
                    </a:cubicBezTo>
                    <a:cubicBezTo>
                      <a:pt x="41928" y="531"/>
                      <a:pt x="21956" y="1051"/>
                      <a:pt x="2278" y="1566"/>
                    </a:cubicBezTo>
                    <a:cubicBezTo>
                      <a:pt x="27511" y="37628"/>
                      <a:pt x="83862" y="68373"/>
                      <a:pt x="78086" y="75722"/>
                    </a:cubicBezTo>
                    <a:cubicBezTo>
                      <a:pt x="56902" y="102706"/>
                      <a:pt x="58093" y="94344"/>
                      <a:pt x="55240" y="99059"/>
                    </a:cubicBezTo>
                    <a:cubicBezTo>
                      <a:pt x="38506" y="126721"/>
                      <a:pt x="41126" y="123740"/>
                      <a:pt x="40498" y="123870"/>
                    </a:cubicBezTo>
                    <a:cubicBezTo>
                      <a:pt x="32984" y="125452"/>
                      <a:pt x="35713" y="132828"/>
                      <a:pt x="29687" y="140920"/>
                    </a:cubicBezTo>
                    <a:cubicBezTo>
                      <a:pt x="-4452" y="186764"/>
                      <a:pt x="68455" y="207662"/>
                      <a:pt x="76900" y="217097"/>
                    </a:cubicBezTo>
                    <a:cubicBezTo>
                      <a:pt x="86158" y="227443"/>
                      <a:pt x="85465" y="227232"/>
                      <a:pt x="98479" y="239030"/>
                    </a:cubicBezTo>
                    <a:cubicBezTo>
                      <a:pt x="97927" y="241724"/>
                      <a:pt x="97862" y="245290"/>
                      <a:pt x="93233" y="245133"/>
                    </a:cubicBezTo>
                    <a:cubicBezTo>
                      <a:pt x="90267" y="245030"/>
                      <a:pt x="92898" y="252325"/>
                      <a:pt x="86104" y="255143"/>
                    </a:cubicBezTo>
                    <a:cubicBezTo>
                      <a:pt x="72840" y="260655"/>
                      <a:pt x="28328" y="318173"/>
                      <a:pt x="19932" y="329608"/>
                    </a:cubicBezTo>
                    <a:cubicBezTo>
                      <a:pt x="10122" y="342962"/>
                      <a:pt x="-2833" y="349460"/>
                      <a:pt x="10620" y="372395"/>
                    </a:cubicBezTo>
                    <a:cubicBezTo>
                      <a:pt x="12921" y="388427"/>
                      <a:pt x="79829" y="446833"/>
                      <a:pt x="106638" y="473769"/>
                    </a:cubicBezTo>
                    <a:cubicBezTo>
                      <a:pt x="95594" y="482082"/>
                      <a:pt x="97505" y="486380"/>
                      <a:pt x="92578" y="489540"/>
                    </a:cubicBezTo>
                    <a:cubicBezTo>
                      <a:pt x="78487" y="498579"/>
                      <a:pt x="76202" y="509543"/>
                      <a:pt x="64276" y="522507"/>
                    </a:cubicBezTo>
                    <a:cubicBezTo>
                      <a:pt x="45858" y="542527"/>
                      <a:pt x="66138" y="514107"/>
                      <a:pt x="11546" y="588544"/>
                    </a:cubicBezTo>
                    <a:cubicBezTo>
                      <a:pt x="5840" y="588945"/>
                      <a:pt x="7984" y="595032"/>
                      <a:pt x="3550" y="597628"/>
                    </a:cubicBezTo>
                    <a:cubicBezTo>
                      <a:pt x="-8025" y="604397"/>
                      <a:pt x="12309" y="637147"/>
                      <a:pt x="13489" y="639646"/>
                    </a:cubicBezTo>
                    <a:cubicBezTo>
                      <a:pt x="21410" y="643510"/>
                      <a:pt x="24847" y="651406"/>
                      <a:pt x="29720" y="657958"/>
                    </a:cubicBezTo>
                    <a:cubicBezTo>
                      <a:pt x="35675" y="665969"/>
                      <a:pt x="60508" y="684991"/>
                      <a:pt x="65033" y="700974"/>
                    </a:cubicBezTo>
                    <a:cubicBezTo>
                      <a:pt x="66333" y="705564"/>
                      <a:pt x="88637" y="715780"/>
                      <a:pt x="92762" y="729757"/>
                    </a:cubicBezTo>
                    <a:cubicBezTo>
                      <a:pt x="93629" y="732711"/>
                      <a:pt x="93889" y="725183"/>
                      <a:pt x="106557" y="741447"/>
                    </a:cubicBezTo>
                    <a:cubicBezTo>
                      <a:pt x="100033" y="749154"/>
                      <a:pt x="91452" y="754850"/>
                      <a:pt x="85281" y="762936"/>
                    </a:cubicBezTo>
                    <a:cubicBezTo>
                      <a:pt x="84501" y="763954"/>
                      <a:pt x="79217" y="763635"/>
                      <a:pt x="77956" y="765830"/>
                    </a:cubicBezTo>
                    <a:cubicBezTo>
                      <a:pt x="76446" y="768458"/>
                      <a:pt x="51716" y="791497"/>
                      <a:pt x="36227" y="806531"/>
                    </a:cubicBezTo>
                    <a:cubicBezTo>
                      <a:pt x="61888" y="806487"/>
                      <a:pt x="87804" y="806487"/>
                      <a:pt x="113925" y="806520"/>
                    </a:cubicBezTo>
                    <a:cubicBezTo>
                      <a:pt x="119295" y="804948"/>
                      <a:pt x="120806" y="802119"/>
                      <a:pt x="122186" y="7971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3" name="Google Shape;1943;p23"/>
              <p:cNvSpPr/>
              <p:nvPr/>
            </p:nvSpPr>
            <p:spPr>
              <a:xfrm>
                <a:off x="15451934" y="3054055"/>
                <a:ext cx="177550" cy="833342"/>
              </a:xfrm>
              <a:custGeom>
                <a:rect b="b" l="l" r="r" t="t"/>
                <a:pathLst>
                  <a:path extrusionOk="0" h="833342" w="177550">
                    <a:moveTo>
                      <a:pt x="167472" y="751366"/>
                    </a:moveTo>
                    <a:cubicBezTo>
                      <a:pt x="183827" y="739963"/>
                      <a:pt x="176903" y="718523"/>
                      <a:pt x="159449" y="714437"/>
                    </a:cubicBezTo>
                    <a:cubicBezTo>
                      <a:pt x="151832" y="694319"/>
                      <a:pt x="135109" y="694964"/>
                      <a:pt x="130508" y="681957"/>
                    </a:cubicBezTo>
                    <a:cubicBezTo>
                      <a:pt x="129760" y="679844"/>
                      <a:pt x="127092" y="677865"/>
                      <a:pt x="124850" y="676950"/>
                    </a:cubicBezTo>
                    <a:cubicBezTo>
                      <a:pt x="119009" y="674570"/>
                      <a:pt x="98236" y="645191"/>
                      <a:pt x="80090" y="634167"/>
                    </a:cubicBezTo>
                    <a:cubicBezTo>
                      <a:pt x="78617" y="633268"/>
                      <a:pt x="77616" y="631577"/>
                      <a:pt x="76435" y="630211"/>
                    </a:cubicBezTo>
                    <a:cubicBezTo>
                      <a:pt x="49031" y="598577"/>
                      <a:pt x="56004" y="621117"/>
                      <a:pt x="66620" y="601883"/>
                    </a:cubicBezTo>
                    <a:cubicBezTo>
                      <a:pt x="73994" y="588529"/>
                      <a:pt x="120628" y="542940"/>
                      <a:pt x="121672" y="536577"/>
                    </a:cubicBezTo>
                    <a:cubicBezTo>
                      <a:pt x="122176" y="533515"/>
                      <a:pt x="135472" y="530149"/>
                      <a:pt x="149358" y="509989"/>
                    </a:cubicBezTo>
                    <a:cubicBezTo>
                      <a:pt x="157533" y="498120"/>
                      <a:pt x="159682" y="499713"/>
                      <a:pt x="162400" y="491150"/>
                    </a:cubicBezTo>
                    <a:cubicBezTo>
                      <a:pt x="174310" y="487454"/>
                      <a:pt x="180465" y="475883"/>
                      <a:pt x="166872" y="460551"/>
                    </a:cubicBezTo>
                    <a:cubicBezTo>
                      <a:pt x="157056" y="449484"/>
                      <a:pt x="86943" y="376125"/>
                      <a:pt x="83170" y="367638"/>
                    </a:cubicBezTo>
                    <a:cubicBezTo>
                      <a:pt x="82325" y="365747"/>
                      <a:pt x="80409" y="366825"/>
                      <a:pt x="74340" y="361834"/>
                    </a:cubicBezTo>
                    <a:cubicBezTo>
                      <a:pt x="107012" y="316786"/>
                      <a:pt x="122750" y="316163"/>
                      <a:pt x="120194" y="303524"/>
                    </a:cubicBezTo>
                    <a:cubicBezTo>
                      <a:pt x="149927" y="278573"/>
                      <a:pt x="135824" y="280150"/>
                      <a:pt x="144280" y="276681"/>
                    </a:cubicBezTo>
                    <a:cubicBezTo>
                      <a:pt x="145016" y="276383"/>
                      <a:pt x="144296" y="272020"/>
                      <a:pt x="143890" y="269603"/>
                    </a:cubicBezTo>
                    <a:cubicBezTo>
                      <a:pt x="139727" y="244939"/>
                      <a:pt x="125007" y="226279"/>
                      <a:pt x="103645" y="196764"/>
                    </a:cubicBezTo>
                    <a:cubicBezTo>
                      <a:pt x="97100" y="187730"/>
                      <a:pt x="101149" y="171812"/>
                      <a:pt x="97625" y="168745"/>
                    </a:cubicBezTo>
                    <a:cubicBezTo>
                      <a:pt x="97836" y="168452"/>
                      <a:pt x="98171" y="168181"/>
                      <a:pt x="98285" y="167872"/>
                    </a:cubicBezTo>
                    <a:cubicBezTo>
                      <a:pt x="104349" y="151500"/>
                      <a:pt x="118776" y="141273"/>
                      <a:pt x="127904" y="127177"/>
                    </a:cubicBezTo>
                    <a:cubicBezTo>
                      <a:pt x="130080" y="123811"/>
                      <a:pt x="179962" y="97971"/>
                      <a:pt x="177109" y="74899"/>
                    </a:cubicBezTo>
                    <a:cubicBezTo>
                      <a:pt x="182690" y="51590"/>
                      <a:pt x="133886" y="23836"/>
                      <a:pt x="111440" y="646"/>
                    </a:cubicBezTo>
                    <a:cubicBezTo>
                      <a:pt x="85336" y="-471"/>
                      <a:pt x="59496" y="-378"/>
                      <a:pt x="36802" y="2852"/>
                    </a:cubicBezTo>
                    <a:cubicBezTo>
                      <a:pt x="48701" y="10233"/>
                      <a:pt x="74882" y="42626"/>
                      <a:pt x="84442" y="49005"/>
                    </a:cubicBezTo>
                    <a:cubicBezTo>
                      <a:pt x="119252" y="72238"/>
                      <a:pt x="109979" y="72309"/>
                      <a:pt x="116930" y="74889"/>
                    </a:cubicBezTo>
                    <a:cubicBezTo>
                      <a:pt x="124395" y="77658"/>
                      <a:pt x="120849" y="75729"/>
                      <a:pt x="93748" y="102686"/>
                    </a:cubicBezTo>
                    <a:cubicBezTo>
                      <a:pt x="88470" y="107937"/>
                      <a:pt x="61429" y="137338"/>
                      <a:pt x="51099" y="137571"/>
                    </a:cubicBezTo>
                    <a:cubicBezTo>
                      <a:pt x="45204" y="155792"/>
                      <a:pt x="43347" y="159472"/>
                      <a:pt x="44900" y="163558"/>
                    </a:cubicBezTo>
                    <a:cubicBezTo>
                      <a:pt x="50536" y="178365"/>
                      <a:pt x="48176" y="188028"/>
                      <a:pt x="59945" y="199365"/>
                    </a:cubicBezTo>
                    <a:cubicBezTo>
                      <a:pt x="68353" y="207457"/>
                      <a:pt x="98253" y="259512"/>
                      <a:pt x="100164" y="261886"/>
                    </a:cubicBezTo>
                    <a:cubicBezTo>
                      <a:pt x="90132" y="266785"/>
                      <a:pt x="77778" y="275153"/>
                      <a:pt x="76376" y="286279"/>
                    </a:cubicBezTo>
                    <a:cubicBezTo>
                      <a:pt x="75797" y="290859"/>
                      <a:pt x="64114" y="293314"/>
                      <a:pt x="44251" y="324108"/>
                    </a:cubicBezTo>
                    <a:cubicBezTo>
                      <a:pt x="40521" y="329891"/>
                      <a:pt x="34214" y="333820"/>
                      <a:pt x="32119" y="340811"/>
                    </a:cubicBezTo>
                    <a:cubicBezTo>
                      <a:pt x="23939" y="343038"/>
                      <a:pt x="26261" y="351694"/>
                      <a:pt x="22596" y="356793"/>
                    </a:cubicBezTo>
                    <a:cubicBezTo>
                      <a:pt x="15358" y="366852"/>
                      <a:pt x="24350" y="385414"/>
                      <a:pt x="31242" y="395663"/>
                    </a:cubicBezTo>
                    <a:cubicBezTo>
                      <a:pt x="35015" y="401277"/>
                      <a:pt x="55674" y="404464"/>
                      <a:pt x="69955" y="427508"/>
                    </a:cubicBezTo>
                    <a:cubicBezTo>
                      <a:pt x="74524" y="434884"/>
                      <a:pt x="106898" y="463678"/>
                      <a:pt x="113216" y="469282"/>
                    </a:cubicBezTo>
                    <a:cubicBezTo>
                      <a:pt x="99833" y="482143"/>
                      <a:pt x="83029" y="503707"/>
                      <a:pt x="81329" y="506515"/>
                    </a:cubicBezTo>
                    <a:cubicBezTo>
                      <a:pt x="80669" y="507599"/>
                      <a:pt x="75363" y="507891"/>
                      <a:pt x="74357" y="510173"/>
                    </a:cubicBezTo>
                    <a:cubicBezTo>
                      <a:pt x="71222" y="517310"/>
                      <a:pt x="31058" y="558255"/>
                      <a:pt x="15093" y="585586"/>
                    </a:cubicBezTo>
                    <a:cubicBezTo>
                      <a:pt x="3864" y="590410"/>
                      <a:pt x="-223" y="602338"/>
                      <a:pt x="2137" y="612018"/>
                    </a:cubicBezTo>
                    <a:cubicBezTo>
                      <a:pt x="-369" y="617302"/>
                      <a:pt x="-1793" y="620310"/>
                      <a:pt x="4411" y="624542"/>
                    </a:cubicBezTo>
                    <a:cubicBezTo>
                      <a:pt x="16338" y="632688"/>
                      <a:pt x="26174" y="650968"/>
                      <a:pt x="29791" y="654106"/>
                    </a:cubicBezTo>
                    <a:cubicBezTo>
                      <a:pt x="47699" y="669639"/>
                      <a:pt x="114510" y="735297"/>
                      <a:pt x="115517" y="737269"/>
                    </a:cubicBezTo>
                    <a:cubicBezTo>
                      <a:pt x="101755" y="748347"/>
                      <a:pt x="40028" y="821820"/>
                      <a:pt x="34723" y="824053"/>
                    </a:cubicBezTo>
                    <a:cubicBezTo>
                      <a:pt x="29542" y="826232"/>
                      <a:pt x="23960" y="826237"/>
                      <a:pt x="20160" y="833342"/>
                    </a:cubicBezTo>
                    <a:cubicBezTo>
                      <a:pt x="44494" y="829110"/>
                      <a:pt x="72689" y="825316"/>
                      <a:pt x="104349" y="821929"/>
                    </a:cubicBezTo>
                    <a:cubicBezTo>
                      <a:pt x="121001" y="804077"/>
                      <a:pt x="166103" y="752320"/>
                      <a:pt x="167472" y="751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4" name="Google Shape;1944;p23"/>
              <p:cNvSpPr/>
              <p:nvPr/>
            </p:nvSpPr>
            <p:spPr>
              <a:xfrm>
                <a:off x="17438766" y="3010748"/>
                <a:ext cx="178539" cy="855377"/>
              </a:xfrm>
              <a:custGeom>
                <a:rect b="b" l="l" r="r" t="t"/>
                <a:pathLst>
                  <a:path extrusionOk="0" h="855377" w="178539">
                    <a:moveTo>
                      <a:pt x="119651" y="841633"/>
                    </a:moveTo>
                    <a:cubicBezTo>
                      <a:pt x="123793" y="839362"/>
                      <a:pt x="128254" y="836100"/>
                      <a:pt x="129770" y="830653"/>
                    </a:cubicBezTo>
                    <a:cubicBezTo>
                      <a:pt x="130598" y="827672"/>
                      <a:pt x="144100" y="825830"/>
                      <a:pt x="160146" y="807197"/>
                    </a:cubicBezTo>
                    <a:cubicBezTo>
                      <a:pt x="167081" y="799122"/>
                      <a:pt x="186088" y="788104"/>
                      <a:pt x="175293" y="760280"/>
                    </a:cubicBezTo>
                    <a:cubicBezTo>
                      <a:pt x="177443" y="754188"/>
                      <a:pt x="160806" y="743084"/>
                      <a:pt x="154207" y="740889"/>
                    </a:cubicBezTo>
                    <a:cubicBezTo>
                      <a:pt x="148441" y="738976"/>
                      <a:pt x="115542" y="703922"/>
                      <a:pt x="111081" y="699050"/>
                    </a:cubicBezTo>
                    <a:cubicBezTo>
                      <a:pt x="109051" y="696828"/>
                      <a:pt x="108423" y="693300"/>
                      <a:pt x="106344" y="691148"/>
                    </a:cubicBezTo>
                    <a:cubicBezTo>
                      <a:pt x="47178" y="630086"/>
                      <a:pt x="63668" y="648057"/>
                      <a:pt x="70441" y="633912"/>
                    </a:cubicBezTo>
                    <a:cubicBezTo>
                      <a:pt x="76222" y="621837"/>
                      <a:pt x="120350" y="572811"/>
                      <a:pt x="134794" y="562238"/>
                    </a:cubicBezTo>
                    <a:cubicBezTo>
                      <a:pt x="151083" y="550309"/>
                      <a:pt x="152599" y="534739"/>
                      <a:pt x="173491" y="519093"/>
                    </a:cubicBezTo>
                    <a:cubicBezTo>
                      <a:pt x="177935" y="481356"/>
                      <a:pt x="146909" y="480614"/>
                      <a:pt x="141404" y="465027"/>
                    </a:cubicBezTo>
                    <a:cubicBezTo>
                      <a:pt x="140656" y="462913"/>
                      <a:pt x="137988" y="460935"/>
                      <a:pt x="135746" y="460019"/>
                    </a:cubicBezTo>
                    <a:cubicBezTo>
                      <a:pt x="129905" y="457640"/>
                      <a:pt x="109132" y="428260"/>
                      <a:pt x="90986" y="417237"/>
                    </a:cubicBezTo>
                    <a:cubicBezTo>
                      <a:pt x="88658" y="415823"/>
                      <a:pt x="90693" y="414901"/>
                      <a:pt x="68838" y="395125"/>
                    </a:cubicBezTo>
                    <a:cubicBezTo>
                      <a:pt x="86417" y="359865"/>
                      <a:pt x="180166" y="285688"/>
                      <a:pt x="159610" y="268535"/>
                    </a:cubicBezTo>
                    <a:cubicBezTo>
                      <a:pt x="160915" y="258449"/>
                      <a:pt x="155999" y="261907"/>
                      <a:pt x="131134" y="228365"/>
                    </a:cubicBezTo>
                    <a:cubicBezTo>
                      <a:pt x="125877" y="221276"/>
                      <a:pt x="104877" y="214339"/>
                      <a:pt x="99225" y="207570"/>
                    </a:cubicBezTo>
                    <a:cubicBezTo>
                      <a:pt x="71334" y="174153"/>
                      <a:pt x="89924" y="183973"/>
                      <a:pt x="91879" y="168809"/>
                    </a:cubicBezTo>
                    <a:cubicBezTo>
                      <a:pt x="174920" y="91916"/>
                      <a:pt x="153541" y="112353"/>
                      <a:pt x="117036" y="78665"/>
                    </a:cubicBezTo>
                    <a:cubicBezTo>
                      <a:pt x="45370" y="12590"/>
                      <a:pt x="54070" y="19792"/>
                      <a:pt x="60469" y="14194"/>
                    </a:cubicBezTo>
                    <a:cubicBezTo>
                      <a:pt x="76904" y="-179"/>
                      <a:pt x="64832" y="9891"/>
                      <a:pt x="74241" y="0"/>
                    </a:cubicBezTo>
                    <a:cubicBezTo>
                      <a:pt x="50307" y="759"/>
                      <a:pt x="25896" y="1528"/>
                      <a:pt x="1096" y="2298"/>
                    </a:cubicBezTo>
                    <a:cubicBezTo>
                      <a:pt x="-11799" y="45584"/>
                      <a:pt x="93487" y="99260"/>
                      <a:pt x="85664" y="109210"/>
                    </a:cubicBezTo>
                    <a:cubicBezTo>
                      <a:pt x="64523" y="136140"/>
                      <a:pt x="65649" y="127870"/>
                      <a:pt x="62818" y="132547"/>
                    </a:cubicBezTo>
                    <a:cubicBezTo>
                      <a:pt x="46084" y="160208"/>
                      <a:pt x="48705" y="157227"/>
                      <a:pt x="48077" y="157357"/>
                    </a:cubicBezTo>
                    <a:cubicBezTo>
                      <a:pt x="40562" y="158940"/>
                      <a:pt x="43291" y="166316"/>
                      <a:pt x="37265" y="174407"/>
                    </a:cubicBezTo>
                    <a:cubicBezTo>
                      <a:pt x="26303" y="189127"/>
                      <a:pt x="25972" y="205337"/>
                      <a:pt x="35760" y="218322"/>
                    </a:cubicBezTo>
                    <a:cubicBezTo>
                      <a:pt x="41948" y="226528"/>
                      <a:pt x="83509" y="249496"/>
                      <a:pt x="84484" y="250585"/>
                    </a:cubicBezTo>
                    <a:cubicBezTo>
                      <a:pt x="93736" y="260926"/>
                      <a:pt x="93010" y="260687"/>
                      <a:pt x="106063" y="272518"/>
                    </a:cubicBezTo>
                    <a:cubicBezTo>
                      <a:pt x="105511" y="275212"/>
                      <a:pt x="105446" y="278778"/>
                      <a:pt x="100817" y="278620"/>
                    </a:cubicBezTo>
                    <a:cubicBezTo>
                      <a:pt x="97850" y="278518"/>
                      <a:pt x="100481" y="285812"/>
                      <a:pt x="93687" y="288630"/>
                    </a:cubicBezTo>
                    <a:cubicBezTo>
                      <a:pt x="84890" y="292283"/>
                      <a:pt x="83737" y="304521"/>
                      <a:pt x="73553" y="306623"/>
                    </a:cubicBezTo>
                    <a:cubicBezTo>
                      <a:pt x="71296" y="307090"/>
                      <a:pt x="21273" y="371290"/>
                      <a:pt x="20927" y="371561"/>
                    </a:cubicBezTo>
                    <a:cubicBezTo>
                      <a:pt x="-14268" y="398773"/>
                      <a:pt x="70733" y="463536"/>
                      <a:pt x="114232" y="507251"/>
                    </a:cubicBezTo>
                    <a:cubicBezTo>
                      <a:pt x="103102" y="515629"/>
                      <a:pt x="105224" y="519775"/>
                      <a:pt x="100173" y="523022"/>
                    </a:cubicBezTo>
                    <a:cubicBezTo>
                      <a:pt x="86081" y="532062"/>
                      <a:pt x="83796" y="543025"/>
                      <a:pt x="71870" y="555989"/>
                    </a:cubicBezTo>
                    <a:cubicBezTo>
                      <a:pt x="66164" y="562194"/>
                      <a:pt x="59245" y="567451"/>
                      <a:pt x="54416" y="574237"/>
                    </a:cubicBezTo>
                    <a:cubicBezTo>
                      <a:pt x="-30" y="650642"/>
                      <a:pt x="-885" y="626427"/>
                      <a:pt x="21078" y="673133"/>
                    </a:cubicBezTo>
                    <a:cubicBezTo>
                      <a:pt x="28999" y="676997"/>
                      <a:pt x="32436" y="684894"/>
                      <a:pt x="37309" y="691446"/>
                    </a:cubicBezTo>
                    <a:cubicBezTo>
                      <a:pt x="43264" y="699456"/>
                      <a:pt x="68096" y="718479"/>
                      <a:pt x="72622" y="734461"/>
                    </a:cubicBezTo>
                    <a:cubicBezTo>
                      <a:pt x="73922" y="739052"/>
                      <a:pt x="96226" y="749267"/>
                      <a:pt x="100351" y="763245"/>
                    </a:cubicBezTo>
                    <a:cubicBezTo>
                      <a:pt x="101217" y="766198"/>
                      <a:pt x="101477" y="758670"/>
                      <a:pt x="114145" y="774935"/>
                    </a:cubicBezTo>
                    <a:cubicBezTo>
                      <a:pt x="107622" y="782641"/>
                      <a:pt x="99041" y="788337"/>
                      <a:pt x="92870" y="796423"/>
                    </a:cubicBezTo>
                    <a:cubicBezTo>
                      <a:pt x="92090" y="797442"/>
                      <a:pt x="86801" y="797122"/>
                      <a:pt x="85545" y="799317"/>
                    </a:cubicBezTo>
                    <a:cubicBezTo>
                      <a:pt x="85491" y="799409"/>
                      <a:pt x="40313" y="843389"/>
                      <a:pt x="30098" y="854066"/>
                    </a:cubicBezTo>
                    <a:cubicBezTo>
                      <a:pt x="55201" y="854510"/>
                      <a:pt x="79985" y="854949"/>
                      <a:pt x="104428" y="855377"/>
                    </a:cubicBezTo>
                    <a:cubicBezTo>
                      <a:pt x="110849" y="854071"/>
                      <a:pt x="103491" y="850500"/>
                      <a:pt x="119651" y="8416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5" name="Google Shape;1945;p23"/>
              <p:cNvSpPr/>
              <p:nvPr/>
            </p:nvSpPr>
            <p:spPr>
              <a:xfrm>
                <a:off x="17027911" y="3022552"/>
                <a:ext cx="171939" cy="836273"/>
              </a:xfrm>
              <a:custGeom>
                <a:rect b="b" l="l" r="r" t="t"/>
                <a:pathLst>
                  <a:path extrusionOk="0" h="836273" w="171939">
                    <a:moveTo>
                      <a:pt x="167435" y="765228"/>
                    </a:moveTo>
                    <a:cubicBezTo>
                      <a:pt x="179891" y="748547"/>
                      <a:pt x="155633" y="747403"/>
                      <a:pt x="153727" y="742233"/>
                    </a:cubicBezTo>
                    <a:cubicBezTo>
                      <a:pt x="148979" y="729285"/>
                      <a:pt x="133231" y="727085"/>
                      <a:pt x="129295" y="718349"/>
                    </a:cubicBezTo>
                    <a:cubicBezTo>
                      <a:pt x="120119" y="697987"/>
                      <a:pt x="101901" y="691863"/>
                      <a:pt x="74324" y="655693"/>
                    </a:cubicBezTo>
                    <a:cubicBezTo>
                      <a:pt x="80149" y="645997"/>
                      <a:pt x="84437" y="651330"/>
                      <a:pt x="101051" y="628346"/>
                    </a:cubicBezTo>
                    <a:cubicBezTo>
                      <a:pt x="125283" y="594826"/>
                      <a:pt x="161891" y="564557"/>
                      <a:pt x="158529" y="549003"/>
                    </a:cubicBezTo>
                    <a:cubicBezTo>
                      <a:pt x="154875" y="532067"/>
                      <a:pt x="74930" y="460090"/>
                      <a:pt x="67319" y="442958"/>
                    </a:cubicBezTo>
                    <a:cubicBezTo>
                      <a:pt x="66496" y="441110"/>
                      <a:pt x="64671" y="442124"/>
                      <a:pt x="58787" y="437387"/>
                    </a:cubicBezTo>
                    <a:cubicBezTo>
                      <a:pt x="67259" y="426201"/>
                      <a:pt x="111587" y="376737"/>
                      <a:pt x="119052" y="372309"/>
                    </a:cubicBezTo>
                    <a:cubicBezTo>
                      <a:pt x="132354" y="364418"/>
                      <a:pt x="126426" y="364250"/>
                      <a:pt x="134568" y="361242"/>
                    </a:cubicBezTo>
                    <a:cubicBezTo>
                      <a:pt x="140848" y="358922"/>
                      <a:pt x="139862" y="349476"/>
                      <a:pt x="147328" y="348192"/>
                    </a:cubicBezTo>
                    <a:cubicBezTo>
                      <a:pt x="147674" y="348132"/>
                      <a:pt x="146310" y="351449"/>
                      <a:pt x="152812" y="318725"/>
                    </a:cubicBezTo>
                    <a:cubicBezTo>
                      <a:pt x="150251" y="316167"/>
                      <a:pt x="148860" y="311767"/>
                      <a:pt x="148102" y="309929"/>
                    </a:cubicBezTo>
                    <a:cubicBezTo>
                      <a:pt x="110563" y="299432"/>
                      <a:pt x="79873" y="227086"/>
                      <a:pt x="68840" y="221222"/>
                    </a:cubicBezTo>
                    <a:cubicBezTo>
                      <a:pt x="61612" y="217390"/>
                      <a:pt x="57590" y="211060"/>
                      <a:pt x="54494" y="204269"/>
                    </a:cubicBezTo>
                    <a:cubicBezTo>
                      <a:pt x="56296" y="202714"/>
                      <a:pt x="57904" y="200752"/>
                      <a:pt x="59490" y="198568"/>
                    </a:cubicBezTo>
                    <a:cubicBezTo>
                      <a:pt x="77182" y="174169"/>
                      <a:pt x="101474" y="166538"/>
                      <a:pt x="120249" y="147494"/>
                    </a:cubicBezTo>
                    <a:cubicBezTo>
                      <a:pt x="146413" y="120949"/>
                      <a:pt x="153375" y="112814"/>
                      <a:pt x="170217" y="102641"/>
                    </a:cubicBezTo>
                    <a:cubicBezTo>
                      <a:pt x="166444" y="97406"/>
                      <a:pt x="173584" y="97254"/>
                      <a:pt x="171576" y="87954"/>
                    </a:cubicBezTo>
                    <a:cubicBezTo>
                      <a:pt x="171397" y="87114"/>
                      <a:pt x="171690" y="87326"/>
                      <a:pt x="171879" y="85510"/>
                    </a:cubicBezTo>
                    <a:cubicBezTo>
                      <a:pt x="165323" y="74216"/>
                      <a:pt x="174911" y="84052"/>
                      <a:pt x="93748" y="0"/>
                    </a:cubicBezTo>
                    <a:cubicBezTo>
                      <a:pt x="71774" y="634"/>
                      <a:pt x="49697" y="1268"/>
                      <a:pt x="27533" y="1902"/>
                    </a:cubicBezTo>
                    <a:cubicBezTo>
                      <a:pt x="41262" y="27125"/>
                      <a:pt x="50249" y="14552"/>
                      <a:pt x="67129" y="41785"/>
                    </a:cubicBezTo>
                    <a:cubicBezTo>
                      <a:pt x="71991" y="49638"/>
                      <a:pt x="110212" y="83451"/>
                      <a:pt x="112680" y="85624"/>
                    </a:cubicBezTo>
                    <a:cubicBezTo>
                      <a:pt x="85292" y="116570"/>
                      <a:pt x="82374" y="107633"/>
                      <a:pt x="55620" y="143803"/>
                    </a:cubicBezTo>
                    <a:cubicBezTo>
                      <a:pt x="48235" y="153781"/>
                      <a:pt x="36655" y="150903"/>
                      <a:pt x="16175" y="177719"/>
                    </a:cubicBezTo>
                    <a:cubicBezTo>
                      <a:pt x="8569" y="183821"/>
                      <a:pt x="5126" y="181388"/>
                      <a:pt x="1683" y="194872"/>
                    </a:cubicBezTo>
                    <a:cubicBezTo>
                      <a:pt x="1163" y="196926"/>
                      <a:pt x="2008" y="199435"/>
                      <a:pt x="1222" y="201305"/>
                    </a:cubicBezTo>
                    <a:cubicBezTo>
                      <a:pt x="-1831" y="208524"/>
                      <a:pt x="1288" y="214783"/>
                      <a:pt x="5602" y="219341"/>
                    </a:cubicBezTo>
                    <a:cubicBezTo>
                      <a:pt x="15715" y="230023"/>
                      <a:pt x="17805" y="240207"/>
                      <a:pt x="30505" y="248704"/>
                    </a:cubicBezTo>
                    <a:cubicBezTo>
                      <a:pt x="35578" y="252097"/>
                      <a:pt x="48154" y="279553"/>
                      <a:pt x="52458" y="284468"/>
                    </a:cubicBezTo>
                    <a:cubicBezTo>
                      <a:pt x="56995" y="289649"/>
                      <a:pt x="63426" y="293291"/>
                      <a:pt x="67476" y="298760"/>
                    </a:cubicBezTo>
                    <a:cubicBezTo>
                      <a:pt x="90625" y="330041"/>
                      <a:pt x="68434" y="301323"/>
                      <a:pt x="95800" y="326730"/>
                    </a:cubicBezTo>
                    <a:cubicBezTo>
                      <a:pt x="83912" y="339623"/>
                      <a:pt x="71644" y="358592"/>
                      <a:pt x="55982" y="370634"/>
                    </a:cubicBezTo>
                    <a:cubicBezTo>
                      <a:pt x="52236" y="373523"/>
                      <a:pt x="47488" y="376682"/>
                      <a:pt x="46059" y="380725"/>
                    </a:cubicBezTo>
                    <a:cubicBezTo>
                      <a:pt x="41441" y="393787"/>
                      <a:pt x="29141" y="401753"/>
                      <a:pt x="24729" y="414722"/>
                    </a:cubicBezTo>
                    <a:cubicBezTo>
                      <a:pt x="17198" y="420581"/>
                      <a:pt x="20144" y="426949"/>
                      <a:pt x="14892" y="431214"/>
                    </a:cubicBezTo>
                    <a:cubicBezTo>
                      <a:pt x="1764" y="441885"/>
                      <a:pt x="13842" y="462409"/>
                      <a:pt x="23451" y="476392"/>
                    </a:cubicBezTo>
                    <a:cubicBezTo>
                      <a:pt x="24610" y="478083"/>
                      <a:pt x="41620" y="482700"/>
                      <a:pt x="54098" y="502828"/>
                    </a:cubicBezTo>
                    <a:cubicBezTo>
                      <a:pt x="58965" y="510687"/>
                      <a:pt x="95870" y="543519"/>
                      <a:pt x="103206" y="549692"/>
                    </a:cubicBezTo>
                    <a:cubicBezTo>
                      <a:pt x="81757" y="569446"/>
                      <a:pt x="105464" y="540359"/>
                      <a:pt x="74335" y="583726"/>
                    </a:cubicBezTo>
                    <a:cubicBezTo>
                      <a:pt x="45490" y="623858"/>
                      <a:pt x="32211" y="631603"/>
                      <a:pt x="19911" y="661926"/>
                    </a:cubicBezTo>
                    <a:cubicBezTo>
                      <a:pt x="13409" y="677957"/>
                      <a:pt x="25357" y="681864"/>
                      <a:pt x="63188" y="716175"/>
                    </a:cubicBezTo>
                    <a:cubicBezTo>
                      <a:pt x="97354" y="747159"/>
                      <a:pt x="101885" y="755570"/>
                      <a:pt x="111413" y="763933"/>
                    </a:cubicBezTo>
                    <a:cubicBezTo>
                      <a:pt x="76441" y="792657"/>
                      <a:pt x="91448" y="779910"/>
                      <a:pt x="53963" y="820199"/>
                    </a:cubicBezTo>
                    <a:cubicBezTo>
                      <a:pt x="46292" y="828447"/>
                      <a:pt x="41533" y="832892"/>
                      <a:pt x="41966" y="835314"/>
                    </a:cubicBezTo>
                    <a:cubicBezTo>
                      <a:pt x="61347" y="835628"/>
                      <a:pt x="80674" y="835948"/>
                      <a:pt x="99931" y="836273"/>
                    </a:cubicBezTo>
                    <a:cubicBezTo>
                      <a:pt x="150230" y="789735"/>
                      <a:pt x="162855" y="790863"/>
                      <a:pt x="167435" y="7652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6" name="Google Shape;1946;p23"/>
              <p:cNvSpPr/>
              <p:nvPr/>
            </p:nvSpPr>
            <p:spPr>
              <a:xfrm>
                <a:off x="16631006" y="3034605"/>
                <a:ext cx="177184" cy="818795"/>
              </a:xfrm>
              <a:custGeom>
                <a:rect b="b" l="l" r="r" t="t"/>
                <a:pathLst>
                  <a:path extrusionOk="0" h="818795" w="177184">
                    <a:moveTo>
                      <a:pt x="159517" y="733870"/>
                    </a:moveTo>
                    <a:cubicBezTo>
                      <a:pt x="151938" y="713834"/>
                      <a:pt x="135166" y="714354"/>
                      <a:pt x="130575" y="701391"/>
                    </a:cubicBezTo>
                    <a:cubicBezTo>
                      <a:pt x="129828" y="699277"/>
                      <a:pt x="127159" y="697299"/>
                      <a:pt x="124918" y="696383"/>
                    </a:cubicBezTo>
                    <a:cubicBezTo>
                      <a:pt x="119077" y="694004"/>
                      <a:pt x="98304" y="664624"/>
                      <a:pt x="80157" y="653601"/>
                    </a:cubicBezTo>
                    <a:cubicBezTo>
                      <a:pt x="75236" y="650609"/>
                      <a:pt x="85723" y="657032"/>
                      <a:pt x="57398" y="630926"/>
                    </a:cubicBezTo>
                    <a:cubicBezTo>
                      <a:pt x="131046" y="544733"/>
                      <a:pt x="157639" y="525807"/>
                      <a:pt x="162468" y="510589"/>
                    </a:cubicBezTo>
                    <a:cubicBezTo>
                      <a:pt x="200824" y="498677"/>
                      <a:pt x="141609" y="458583"/>
                      <a:pt x="119970" y="428575"/>
                    </a:cubicBezTo>
                    <a:cubicBezTo>
                      <a:pt x="109040" y="413416"/>
                      <a:pt x="91093" y="404734"/>
                      <a:pt x="83238" y="387077"/>
                    </a:cubicBezTo>
                    <a:cubicBezTo>
                      <a:pt x="82399" y="385186"/>
                      <a:pt x="80477" y="386264"/>
                      <a:pt x="74408" y="381273"/>
                    </a:cubicBezTo>
                    <a:cubicBezTo>
                      <a:pt x="107280" y="335949"/>
                      <a:pt x="122823" y="335656"/>
                      <a:pt x="120262" y="322963"/>
                    </a:cubicBezTo>
                    <a:cubicBezTo>
                      <a:pt x="149994" y="298012"/>
                      <a:pt x="135892" y="299589"/>
                      <a:pt x="144348" y="296120"/>
                    </a:cubicBezTo>
                    <a:cubicBezTo>
                      <a:pt x="145084" y="295822"/>
                      <a:pt x="144364" y="291459"/>
                      <a:pt x="143958" y="289042"/>
                    </a:cubicBezTo>
                    <a:cubicBezTo>
                      <a:pt x="137234" y="249317"/>
                      <a:pt x="113641" y="241708"/>
                      <a:pt x="106419" y="219623"/>
                    </a:cubicBezTo>
                    <a:cubicBezTo>
                      <a:pt x="105997" y="218328"/>
                      <a:pt x="104568" y="217385"/>
                      <a:pt x="103718" y="216198"/>
                    </a:cubicBezTo>
                    <a:cubicBezTo>
                      <a:pt x="97173" y="207163"/>
                      <a:pt x="101228" y="191257"/>
                      <a:pt x="97698" y="188179"/>
                    </a:cubicBezTo>
                    <a:cubicBezTo>
                      <a:pt x="97909" y="187886"/>
                      <a:pt x="98239" y="187615"/>
                      <a:pt x="98358" y="187306"/>
                    </a:cubicBezTo>
                    <a:cubicBezTo>
                      <a:pt x="104416" y="170950"/>
                      <a:pt x="118849" y="160723"/>
                      <a:pt x="127971" y="146627"/>
                    </a:cubicBezTo>
                    <a:cubicBezTo>
                      <a:pt x="137895" y="131289"/>
                      <a:pt x="225261" y="109329"/>
                      <a:pt x="140542" y="45123"/>
                    </a:cubicBezTo>
                    <a:cubicBezTo>
                      <a:pt x="108130" y="20556"/>
                      <a:pt x="115054" y="22264"/>
                      <a:pt x="92598" y="0"/>
                    </a:cubicBezTo>
                    <a:cubicBezTo>
                      <a:pt x="10201" y="2764"/>
                      <a:pt x="15913" y="358"/>
                      <a:pt x="21955" y="7371"/>
                    </a:cubicBezTo>
                    <a:cubicBezTo>
                      <a:pt x="29041" y="15592"/>
                      <a:pt x="31418" y="20063"/>
                      <a:pt x="34292" y="20990"/>
                    </a:cubicBezTo>
                    <a:cubicBezTo>
                      <a:pt x="39814" y="22784"/>
                      <a:pt x="66158" y="48912"/>
                      <a:pt x="69595" y="54180"/>
                    </a:cubicBezTo>
                    <a:cubicBezTo>
                      <a:pt x="79529" y="69430"/>
                      <a:pt x="98109" y="73538"/>
                      <a:pt x="112743" y="91000"/>
                    </a:cubicBezTo>
                    <a:cubicBezTo>
                      <a:pt x="115672" y="94496"/>
                      <a:pt x="116657" y="93753"/>
                      <a:pt x="120874" y="96241"/>
                    </a:cubicBezTo>
                    <a:cubicBezTo>
                      <a:pt x="120668" y="96588"/>
                      <a:pt x="62227" y="156761"/>
                      <a:pt x="51178" y="157016"/>
                    </a:cubicBezTo>
                    <a:cubicBezTo>
                      <a:pt x="39679" y="192541"/>
                      <a:pt x="37611" y="177182"/>
                      <a:pt x="99522" y="280371"/>
                    </a:cubicBezTo>
                    <a:cubicBezTo>
                      <a:pt x="100724" y="282382"/>
                      <a:pt x="100887" y="280149"/>
                      <a:pt x="96139" y="283628"/>
                    </a:cubicBezTo>
                    <a:cubicBezTo>
                      <a:pt x="67527" y="304597"/>
                      <a:pt x="81955" y="302841"/>
                      <a:pt x="73163" y="309962"/>
                    </a:cubicBezTo>
                    <a:cubicBezTo>
                      <a:pt x="57165" y="322920"/>
                      <a:pt x="32847" y="358039"/>
                      <a:pt x="32181" y="360256"/>
                    </a:cubicBezTo>
                    <a:cubicBezTo>
                      <a:pt x="24001" y="362483"/>
                      <a:pt x="26323" y="371138"/>
                      <a:pt x="22658" y="376238"/>
                    </a:cubicBezTo>
                    <a:cubicBezTo>
                      <a:pt x="16774" y="384421"/>
                      <a:pt x="20704" y="411747"/>
                      <a:pt x="42115" y="422098"/>
                    </a:cubicBezTo>
                    <a:cubicBezTo>
                      <a:pt x="67387" y="434320"/>
                      <a:pt x="49234" y="431946"/>
                      <a:pt x="113273" y="488721"/>
                    </a:cubicBezTo>
                    <a:cubicBezTo>
                      <a:pt x="99890" y="501587"/>
                      <a:pt x="83092" y="523136"/>
                      <a:pt x="81386" y="525954"/>
                    </a:cubicBezTo>
                    <a:cubicBezTo>
                      <a:pt x="80731" y="527038"/>
                      <a:pt x="75420" y="527330"/>
                      <a:pt x="74414" y="529612"/>
                    </a:cubicBezTo>
                    <a:cubicBezTo>
                      <a:pt x="74262" y="529964"/>
                      <a:pt x="12378" y="606158"/>
                      <a:pt x="10099" y="607925"/>
                    </a:cubicBezTo>
                    <a:cubicBezTo>
                      <a:pt x="-1871" y="617182"/>
                      <a:pt x="3131" y="629663"/>
                      <a:pt x="1041" y="633912"/>
                    </a:cubicBezTo>
                    <a:cubicBezTo>
                      <a:pt x="-2337" y="640767"/>
                      <a:pt x="2860" y="642691"/>
                      <a:pt x="11484" y="648978"/>
                    </a:cubicBezTo>
                    <a:cubicBezTo>
                      <a:pt x="37216" y="689153"/>
                      <a:pt x="125194" y="753592"/>
                      <a:pt x="109749" y="760383"/>
                    </a:cubicBezTo>
                    <a:cubicBezTo>
                      <a:pt x="109402" y="760535"/>
                      <a:pt x="64496" y="811793"/>
                      <a:pt x="64241" y="812145"/>
                    </a:cubicBezTo>
                    <a:cubicBezTo>
                      <a:pt x="62141" y="815012"/>
                      <a:pt x="59661" y="816850"/>
                      <a:pt x="58854" y="818069"/>
                    </a:cubicBezTo>
                    <a:cubicBezTo>
                      <a:pt x="80964" y="818297"/>
                      <a:pt x="103112" y="818540"/>
                      <a:pt x="125281" y="818795"/>
                    </a:cubicBezTo>
                    <a:cubicBezTo>
                      <a:pt x="138420" y="802520"/>
                      <a:pt x="167210" y="771027"/>
                      <a:pt x="167540" y="770794"/>
                    </a:cubicBezTo>
                    <a:cubicBezTo>
                      <a:pt x="183895" y="759397"/>
                      <a:pt x="176966" y="737957"/>
                      <a:pt x="159517" y="7338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950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1" name="Google Shape;1951;p24"/>
          <p:cNvGrpSpPr/>
          <p:nvPr/>
        </p:nvGrpSpPr>
        <p:grpSpPr>
          <a:xfrm>
            <a:off x="7903276" y="-703395"/>
            <a:ext cx="2480908" cy="3263800"/>
            <a:chOff x="7903276" y="-703395"/>
            <a:chExt cx="2480908" cy="3263800"/>
          </a:xfrm>
        </p:grpSpPr>
        <p:sp>
          <p:nvSpPr>
            <p:cNvPr id="1952" name="Google Shape;1952;p24"/>
            <p:cNvSpPr/>
            <p:nvPr/>
          </p:nvSpPr>
          <p:spPr>
            <a:xfrm rot="-486348">
              <a:off x="8104753" y="-571930"/>
              <a:ext cx="2077953" cy="3000871"/>
            </a:xfrm>
            <a:custGeom>
              <a:rect b="b" l="l" r="r" t="t"/>
              <a:pathLst>
                <a:path extrusionOk="0" h="6001629" w="4155945">
                  <a:moveTo>
                    <a:pt x="1219877" y="5973720"/>
                  </a:moveTo>
                  <a:cubicBezTo>
                    <a:pt x="1190150" y="5973720"/>
                    <a:pt x="1162104" y="5970180"/>
                    <a:pt x="1130347" y="5960637"/>
                  </a:cubicBezTo>
                  <a:cubicBezTo>
                    <a:pt x="1075362" y="5942824"/>
                    <a:pt x="953028" y="5747363"/>
                    <a:pt x="903835" y="5599759"/>
                  </a:cubicBezTo>
                  <a:cubicBezTo>
                    <a:pt x="835766" y="5393724"/>
                    <a:pt x="873459" y="5327730"/>
                    <a:pt x="832449" y="5319291"/>
                  </a:cubicBezTo>
                  <a:cubicBezTo>
                    <a:pt x="478858" y="5246996"/>
                    <a:pt x="177669" y="4988878"/>
                    <a:pt x="11381" y="4676553"/>
                  </a:cubicBezTo>
                  <a:cubicBezTo>
                    <a:pt x="-3963" y="4676553"/>
                    <a:pt x="651" y="4605974"/>
                    <a:pt x="651" y="97888"/>
                  </a:cubicBezTo>
                  <a:cubicBezTo>
                    <a:pt x="220974" y="70305"/>
                    <a:pt x="440900" y="48939"/>
                    <a:pt x="662461" y="48891"/>
                  </a:cubicBezTo>
                  <a:cubicBezTo>
                    <a:pt x="2319076" y="48507"/>
                    <a:pt x="3164248" y="-21952"/>
                    <a:pt x="4040301" y="6964"/>
                  </a:cubicBezTo>
                  <a:cubicBezTo>
                    <a:pt x="4083955" y="8668"/>
                    <a:pt x="4160448" y="4214368"/>
                    <a:pt x="4155738" y="5969435"/>
                  </a:cubicBezTo>
                  <a:cubicBezTo>
                    <a:pt x="4155738" y="6039282"/>
                    <a:pt x="3458733" y="5973720"/>
                    <a:pt x="1219877" y="59737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53" name="Google Shape;1953;p24"/>
            <p:cNvGrpSpPr/>
            <p:nvPr/>
          </p:nvGrpSpPr>
          <p:grpSpPr>
            <a:xfrm rot="-486348">
              <a:off x="8255029" y="-355036"/>
              <a:ext cx="1712007" cy="2535946"/>
              <a:chOff x="16514858" y="-719861"/>
              <a:chExt cx="3424047" cy="5071798"/>
            </a:xfrm>
          </p:grpSpPr>
          <p:grpSp>
            <p:nvGrpSpPr>
              <p:cNvPr id="1954" name="Google Shape;1954;p24"/>
              <p:cNvGrpSpPr/>
              <p:nvPr/>
            </p:nvGrpSpPr>
            <p:grpSpPr>
              <a:xfrm>
                <a:off x="16514898" y="-719861"/>
                <a:ext cx="3424001" cy="68939"/>
                <a:chOff x="16514898" y="-719861"/>
                <a:chExt cx="3424001" cy="68939"/>
              </a:xfrm>
            </p:grpSpPr>
            <p:grpSp>
              <p:nvGrpSpPr>
                <p:cNvPr id="1955" name="Google Shape;1955;p24"/>
                <p:cNvGrpSpPr/>
                <p:nvPr/>
              </p:nvGrpSpPr>
              <p:grpSpPr>
                <a:xfrm>
                  <a:off x="16514898" y="-719861"/>
                  <a:ext cx="61337" cy="68909"/>
                  <a:chOff x="16514898" y="-719861"/>
                  <a:chExt cx="61337" cy="68909"/>
                </a:xfrm>
              </p:grpSpPr>
              <p:sp>
                <p:nvSpPr>
                  <p:cNvPr id="1956" name="Google Shape;1956;p24"/>
                  <p:cNvSpPr/>
                  <p:nvPr/>
                </p:nvSpPr>
                <p:spPr>
                  <a:xfrm>
                    <a:off x="16554531" y="-718220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7" name="Google Shape;1957;p24"/>
                  <p:cNvSpPr/>
                  <p:nvPr/>
                </p:nvSpPr>
                <p:spPr>
                  <a:xfrm>
                    <a:off x="16514898" y="-719861"/>
                    <a:ext cx="61337" cy="68909"/>
                  </a:xfrm>
                  <a:custGeom>
                    <a:rect b="b" l="l" r="r" t="t"/>
                    <a:pathLst>
                      <a:path extrusionOk="0" h="68909" w="61337">
                        <a:moveTo>
                          <a:pt x="61225" y="33955"/>
                        </a:moveTo>
                        <a:cubicBezTo>
                          <a:pt x="58557" y="2279"/>
                          <a:pt x="29539" y="-2943"/>
                          <a:pt x="42360" y="3203"/>
                        </a:cubicBezTo>
                        <a:cubicBezTo>
                          <a:pt x="32771" y="-1634"/>
                          <a:pt x="23435" y="-866"/>
                          <a:pt x="15036" y="4655"/>
                        </a:cubicBezTo>
                        <a:cubicBezTo>
                          <a:pt x="-17648" y="26561"/>
                          <a:pt x="8739" y="80492"/>
                          <a:pt x="39223" y="66676"/>
                        </a:cubicBezTo>
                        <a:cubicBezTo>
                          <a:pt x="65466" y="54613"/>
                          <a:pt x="60888" y="29682"/>
                          <a:pt x="61225" y="3395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8" name="Google Shape;1958;p24"/>
                <p:cNvGrpSpPr/>
                <p:nvPr/>
              </p:nvGrpSpPr>
              <p:grpSpPr>
                <a:xfrm>
                  <a:off x="16935261" y="-719841"/>
                  <a:ext cx="61318" cy="68919"/>
                  <a:chOff x="16935261" y="-719841"/>
                  <a:chExt cx="61318" cy="68919"/>
                </a:xfrm>
              </p:grpSpPr>
              <p:sp>
                <p:nvSpPr>
                  <p:cNvPr id="1959" name="Google Shape;1959;p24"/>
                  <p:cNvSpPr/>
                  <p:nvPr/>
                </p:nvSpPr>
                <p:spPr>
                  <a:xfrm>
                    <a:off x="16974864" y="-718220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0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0" name="Google Shape;1960;p24"/>
                  <p:cNvSpPr/>
                  <p:nvPr/>
                </p:nvSpPr>
                <p:spPr>
                  <a:xfrm>
                    <a:off x="16935261" y="-71984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1" name="Google Shape;1961;p24"/>
                <p:cNvGrpSpPr/>
                <p:nvPr/>
              </p:nvGrpSpPr>
              <p:grpSpPr>
                <a:xfrm>
                  <a:off x="17355600" y="-719841"/>
                  <a:ext cx="61318" cy="68919"/>
                  <a:chOff x="17355600" y="-719841"/>
                  <a:chExt cx="61318" cy="68919"/>
                </a:xfrm>
              </p:grpSpPr>
              <p:sp>
                <p:nvSpPr>
                  <p:cNvPr id="1962" name="Google Shape;1962;p24"/>
                  <p:cNvSpPr/>
                  <p:nvPr/>
                </p:nvSpPr>
                <p:spPr>
                  <a:xfrm>
                    <a:off x="17395198" y="-718220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3" name="Google Shape;1963;p24"/>
                  <p:cNvSpPr/>
                  <p:nvPr/>
                </p:nvSpPr>
                <p:spPr>
                  <a:xfrm>
                    <a:off x="17355600" y="-71984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4" name="Google Shape;1964;p24"/>
                <p:cNvGrpSpPr/>
                <p:nvPr/>
              </p:nvGrpSpPr>
              <p:grpSpPr>
                <a:xfrm>
                  <a:off x="17775927" y="-719841"/>
                  <a:ext cx="61318" cy="68919"/>
                  <a:chOff x="17775927" y="-719841"/>
                  <a:chExt cx="61318" cy="68919"/>
                </a:xfrm>
              </p:grpSpPr>
              <p:sp>
                <p:nvSpPr>
                  <p:cNvPr id="1965" name="Google Shape;1965;p24"/>
                  <p:cNvSpPr/>
                  <p:nvPr/>
                </p:nvSpPr>
                <p:spPr>
                  <a:xfrm>
                    <a:off x="17815530" y="-718220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6" name="Google Shape;1966;p24"/>
                  <p:cNvSpPr/>
                  <p:nvPr/>
                </p:nvSpPr>
                <p:spPr>
                  <a:xfrm>
                    <a:off x="17775927" y="-71984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7" name="Google Shape;1967;p24"/>
                <p:cNvGrpSpPr/>
                <p:nvPr/>
              </p:nvGrpSpPr>
              <p:grpSpPr>
                <a:xfrm>
                  <a:off x="18196266" y="-719841"/>
                  <a:ext cx="61318" cy="68919"/>
                  <a:chOff x="18196266" y="-719841"/>
                  <a:chExt cx="61318" cy="68919"/>
                </a:xfrm>
              </p:grpSpPr>
              <p:sp>
                <p:nvSpPr>
                  <p:cNvPr id="1968" name="Google Shape;1968;p24"/>
                  <p:cNvSpPr/>
                  <p:nvPr/>
                </p:nvSpPr>
                <p:spPr>
                  <a:xfrm>
                    <a:off x="18235859" y="-718220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9" name="Google Shape;1969;p24"/>
                  <p:cNvSpPr/>
                  <p:nvPr/>
                </p:nvSpPr>
                <p:spPr>
                  <a:xfrm>
                    <a:off x="18196266" y="-71984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2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0" name="Google Shape;1970;p24"/>
                <p:cNvGrpSpPr/>
                <p:nvPr/>
              </p:nvGrpSpPr>
              <p:grpSpPr>
                <a:xfrm>
                  <a:off x="18616594" y="-719841"/>
                  <a:ext cx="61318" cy="68919"/>
                  <a:chOff x="18616594" y="-719841"/>
                  <a:chExt cx="61318" cy="68919"/>
                </a:xfrm>
              </p:grpSpPr>
              <p:sp>
                <p:nvSpPr>
                  <p:cNvPr id="1971" name="Google Shape;1971;p24"/>
                  <p:cNvSpPr/>
                  <p:nvPr/>
                </p:nvSpPr>
                <p:spPr>
                  <a:xfrm>
                    <a:off x="18656195" y="-718220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24"/>
                  <p:cNvSpPr/>
                  <p:nvPr/>
                </p:nvSpPr>
                <p:spPr>
                  <a:xfrm>
                    <a:off x="18616594" y="-71984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3" name="Google Shape;1973;p24"/>
                <p:cNvGrpSpPr/>
                <p:nvPr/>
              </p:nvGrpSpPr>
              <p:grpSpPr>
                <a:xfrm>
                  <a:off x="19036931" y="-719841"/>
                  <a:ext cx="61318" cy="68919"/>
                  <a:chOff x="19036931" y="-719841"/>
                  <a:chExt cx="61318" cy="68919"/>
                </a:xfrm>
              </p:grpSpPr>
              <p:sp>
                <p:nvSpPr>
                  <p:cNvPr id="1974" name="Google Shape;1974;p24"/>
                  <p:cNvSpPr/>
                  <p:nvPr/>
                </p:nvSpPr>
                <p:spPr>
                  <a:xfrm>
                    <a:off x="19076527" y="-718220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5" name="Google Shape;1975;p24"/>
                  <p:cNvSpPr/>
                  <p:nvPr/>
                </p:nvSpPr>
                <p:spPr>
                  <a:xfrm>
                    <a:off x="19036931" y="-71984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2" y="80627"/>
                          <a:pt x="39188" y="66655"/>
                        </a:cubicBezTo>
                        <a:cubicBezTo>
                          <a:pt x="65442" y="54664"/>
                          <a:pt x="60888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6" name="Google Shape;1976;p24"/>
                <p:cNvGrpSpPr/>
                <p:nvPr/>
              </p:nvGrpSpPr>
              <p:grpSpPr>
                <a:xfrm>
                  <a:off x="19457259" y="-719841"/>
                  <a:ext cx="61318" cy="68919"/>
                  <a:chOff x="19457259" y="-719841"/>
                  <a:chExt cx="61318" cy="68919"/>
                </a:xfrm>
              </p:grpSpPr>
              <p:sp>
                <p:nvSpPr>
                  <p:cNvPr id="1977" name="Google Shape;1977;p24"/>
                  <p:cNvSpPr/>
                  <p:nvPr/>
                </p:nvSpPr>
                <p:spPr>
                  <a:xfrm>
                    <a:off x="19496863" y="-718220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8" name="Google Shape;1978;p24"/>
                  <p:cNvSpPr/>
                  <p:nvPr/>
                </p:nvSpPr>
                <p:spPr>
                  <a:xfrm>
                    <a:off x="19457259" y="-71984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9" name="Google Shape;1979;p24"/>
                <p:cNvGrpSpPr/>
                <p:nvPr/>
              </p:nvGrpSpPr>
              <p:grpSpPr>
                <a:xfrm>
                  <a:off x="19877563" y="-719861"/>
                  <a:ext cx="61337" cy="68909"/>
                  <a:chOff x="19877563" y="-719861"/>
                  <a:chExt cx="61337" cy="68909"/>
                </a:xfrm>
              </p:grpSpPr>
              <p:sp>
                <p:nvSpPr>
                  <p:cNvPr id="1980" name="Google Shape;1980;p24"/>
                  <p:cNvSpPr/>
                  <p:nvPr/>
                </p:nvSpPr>
                <p:spPr>
                  <a:xfrm>
                    <a:off x="19917192" y="-718220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1" name="Google Shape;1981;p24"/>
                  <p:cNvSpPr/>
                  <p:nvPr/>
                </p:nvSpPr>
                <p:spPr>
                  <a:xfrm>
                    <a:off x="19877563" y="-719861"/>
                    <a:ext cx="61337" cy="68909"/>
                  </a:xfrm>
                  <a:custGeom>
                    <a:rect b="b" l="l" r="r" t="t"/>
                    <a:pathLst>
                      <a:path extrusionOk="0" h="68909" w="61337">
                        <a:moveTo>
                          <a:pt x="61225" y="33955"/>
                        </a:moveTo>
                        <a:cubicBezTo>
                          <a:pt x="58557" y="2279"/>
                          <a:pt x="29539" y="-2943"/>
                          <a:pt x="42360" y="3203"/>
                        </a:cubicBezTo>
                        <a:cubicBezTo>
                          <a:pt x="32771" y="-1634"/>
                          <a:pt x="23435" y="-866"/>
                          <a:pt x="15036" y="4655"/>
                        </a:cubicBezTo>
                        <a:cubicBezTo>
                          <a:pt x="-17648" y="26561"/>
                          <a:pt x="8739" y="80492"/>
                          <a:pt x="39224" y="66676"/>
                        </a:cubicBezTo>
                        <a:cubicBezTo>
                          <a:pt x="65466" y="54613"/>
                          <a:pt x="60888" y="29682"/>
                          <a:pt x="61225" y="3395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82" name="Google Shape;1982;p24"/>
              <p:cNvGrpSpPr/>
              <p:nvPr/>
            </p:nvGrpSpPr>
            <p:grpSpPr>
              <a:xfrm>
                <a:off x="16514858" y="-265070"/>
                <a:ext cx="3424047" cy="68951"/>
                <a:chOff x="16514858" y="-265070"/>
                <a:chExt cx="3424047" cy="68951"/>
              </a:xfrm>
            </p:grpSpPr>
            <p:grpSp>
              <p:nvGrpSpPr>
                <p:cNvPr id="1983" name="Google Shape;1983;p24"/>
                <p:cNvGrpSpPr/>
                <p:nvPr/>
              </p:nvGrpSpPr>
              <p:grpSpPr>
                <a:xfrm>
                  <a:off x="16514858" y="-265070"/>
                  <a:ext cx="61382" cy="68935"/>
                  <a:chOff x="16514858" y="-265070"/>
                  <a:chExt cx="61382" cy="68935"/>
                </a:xfrm>
              </p:grpSpPr>
              <p:sp>
                <p:nvSpPr>
                  <p:cNvPr id="1984" name="Google Shape;1984;p24"/>
                  <p:cNvSpPr/>
                  <p:nvPr/>
                </p:nvSpPr>
                <p:spPr>
                  <a:xfrm>
                    <a:off x="16554531" y="-263407"/>
                    <a:ext cx="34" cy="27"/>
                  </a:xfrm>
                  <a:custGeom>
                    <a:rect b="b" l="l" r="r" t="t"/>
                    <a:pathLst>
                      <a:path extrusionOk="0" h="27" w="34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5" name="Google Shape;1985;p24"/>
                  <p:cNvSpPr/>
                  <p:nvPr/>
                </p:nvSpPr>
                <p:spPr>
                  <a:xfrm>
                    <a:off x="16514858" y="-265070"/>
                    <a:ext cx="61382" cy="68935"/>
                  </a:xfrm>
                  <a:custGeom>
                    <a:rect b="b" l="l" r="r" t="t"/>
                    <a:pathLst>
                      <a:path extrusionOk="0" h="68935" w="61382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6" name="Google Shape;1986;p24"/>
                <p:cNvGrpSpPr/>
                <p:nvPr/>
              </p:nvGrpSpPr>
              <p:grpSpPr>
                <a:xfrm>
                  <a:off x="16935261" y="-265038"/>
                  <a:ext cx="61318" cy="68919"/>
                  <a:chOff x="16935261" y="-265038"/>
                  <a:chExt cx="61318" cy="68919"/>
                </a:xfrm>
              </p:grpSpPr>
              <p:sp>
                <p:nvSpPr>
                  <p:cNvPr id="1987" name="Google Shape;1987;p24"/>
                  <p:cNvSpPr/>
                  <p:nvPr/>
                </p:nvSpPr>
                <p:spPr>
                  <a:xfrm>
                    <a:off x="16974864" y="-263407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0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8" name="Google Shape;1988;p24"/>
                  <p:cNvSpPr/>
                  <p:nvPr/>
                </p:nvSpPr>
                <p:spPr>
                  <a:xfrm>
                    <a:off x="16935261" y="-26503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9" name="Google Shape;1989;p24"/>
                <p:cNvGrpSpPr/>
                <p:nvPr/>
              </p:nvGrpSpPr>
              <p:grpSpPr>
                <a:xfrm>
                  <a:off x="17355600" y="-265038"/>
                  <a:ext cx="61318" cy="68919"/>
                  <a:chOff x="17355600" y="-265038"/>
                  <a:chExt cx="61318" cy="68919"/>
                </a:xfrm>
              </p:grpSpPr>
              <p:sp>
                <p:nvSpPr>
                  <p:cNvPr id="1990" name="Google Shape;1990;p24"/>
                  <p:cNvSpPr/>
                  <p:nvPr/>
                </p:nvSpPr>
                <p:spPr>
                  <a:xfrm>
                    <a:off x="17395198" y="-263407"/>
                    <a:ext cx="34" cy="27"/>
                  </a:xfrm>
                  <a:custGeom>
                    <a:rect b="b" l="l" r="r" t="t"/>
                    <a:pathLst>
                      <a:path extrusionOk="0" h="27" w="34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1" name="Google Shape;1991;p24"/>
                  <p:cNvSpPr/>
                  <p:nvPr/>
                </p:nvSpPr>
                <p:spPr>
                  <a:xfrm>
                    <a:off x="17355600" y="-26503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2" name="Google Shape;1992;p24"/>
                <p:cNvGrpSpPr/>
                <p:nvPr/>
              </p:nvGrpSpPr>
              <p:grpSpPr>
                <a:xfrm>
                  <a:off x="17775927" y="-265038"/>
                  <a:ext cx="61318" cy="68919"/>
                  <a:chOff x="17775927" y="-265038"/>
                  <a:chExt cx="61318" cy="68919"/>
                </a:xfrm>
              </p:grpSpPr>
              <p:sp>
                <p:nvSpPr>
                  <p:cNvPr id="1993" name="Google Shape;1993;p24"/>
                  <p:cNvSpPr/>
                  <p:nvPr/>
                </p:nvSpPr>
                <p:spPr>
                  <a:xfrm>
                    <a:off x="17815530" y="-263407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4" name="Google Shape;1994;p24"/>
                  <p:cNvSpPr/>
                  <p:nvPr/>
                </p:nvSpPr>
                <p:spPr>
                  <a:xfrm>
                    <a:off x="17775927" y="-26503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5" name="Google Shape;1995;p24"/>
                <p:cNvGrpSpPr/>
                <p:nvPr/>
              </p:nvGrpSpPr>
              <p:grpSpPr>
                <a:xfrm>
                  <a:off x="18196266" y="-265038"/>
                  <a:ext cx="61318" cy="68919"/>
                  <a:chOff x="18196266" y="-265038"/>
                  <a:chExt cx="61318" cy="68919"/>
                </a:xfrm>
              </p:grpSpPr>
              <p:sp>
                <p:nvSpPr>
                  <p:cNvPr id="1996" name="Google Shape;1996;p24"/>
                  <p:cNvSpPr/>
                  <p:nvPr/>
                </p:nvSpPr>
                <p:spPr>
                  <a:xfrm>
                    <a:off x="18235859" y="-263407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7" name="Google Shape;1997;p24"/>
                  <p:cNvSpPr/>
                  <p:nvPr/>
                </p:nvSpPr>
                <p:spPr>
                  <a:xfrm>
                    <a:off x="18196266" y="-26503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2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8" name="Google Shape;1998;p24"/>
                <p:cNvGrpSpPr/>
                <p:nvPr/>
              </p:nvGrpSpPr>
              <p:grpSpPr>
                <a:xfrm>
                  <a:off x="18616594" y="-265038"/>
                  <a:ext cx="61318" cy="68919"/>
                  <a:chOff x="18616594" y="-265038"/>
                  <a:chExt cx="61318" cy="68919"/>
                </a:xfrm>
              </p:grpSpPr>
              <p:sp>
                <p:nvSpPr>
                  <p:cNvPr id="1999" name="Google Shape;1999;p24"/>
                  <p:cNvSpPr/>
                  <p:nvPr/>
                </p:nvSpPr>
                <p:spPr>
                  <a:xfrm>
                    <a:off x="18656195" y="-263407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0" name="Google Shape;2000;p24"/>
                  <p:cNvSpPr/>
                  <p:nvPr/>
                </p:nvSpPr>
                <p:spPr>
                  <a:xfrm>
                    <a:off x="18616594" y="-26503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1" name="Google Shape;2001;p24"/>
                <p:cNvGrpSpPr/>
                <p:nvPr/>
              </p:nvGrpSpPr>
              <p:grpSpPr>
                <a:xfrm>
                  <a:off x="19036931" y="-265038"/>
                  <a:ext cx="61318" cy="68919"/>
                  <a:chOff x="19036931" y="-265038"/>
                  <a:chExt cx="61318" cy="68919"/>
                </a:xfrm>
              </p:grpSpPr>
              <p:sp>
                <p:nvSpPr>
                  <p:cNvPr id="2002" name="Google Shape;2002;p24"/>
                  <p:cNvSpPr/>
                  <p:nvPr/>
                </p:nvSpPr>
                <p:spPr>
                  <a:xfrm>
                    <a:off x="19076527" y="-263407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3" name="Google Shape;2003;p24"/>
                  <p:cNvSpPr/>
                  <p:nvPr/>
                </p:nvSpPr>
                <p:spPr>
                  <a:xfrm>
                    <a:off x="19036931" y="-26503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2" y="80627"/>
                          <a:pt x="39188" y="66656"/>
                        </a:cubicBezTo>
                        <a:cubicBezTo>
                          <a:pt x="65442" y="54676"/>
                          <a:pt x="60888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4" name="Google Shape;2004;p24"/>
                <p:cNvGrpSpPr/>
                <p:nvPr/>
              </p:nvGrpSpPr>
              <p:grpSpPr>
                <a:xfrm>
                  <a:off x="19457259" y="-265038"/>
                  <a:ext cx="61318" cy="68919"/>
                  <a:chOff x="19457259" y="-265038"/>
                  <a:chExt cx="61318" cy="68919"/>
                </a:xfrm>
              </p:grpSpPr>
              <p:sp>
                <p:nvSpPr>
                  <p:cNvPr id="2005" name="Google Shape;2005;p24"/>
                  <p:cNvSpPr/>
                  <p:nvPr/>
                </p:nvSpPr>
                <p:spPr>
                  <a:xfrm>
                    <a:off x="19496863" y="-263407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6" name="Google Shape;2006;p24"/>
                  <p:cNvSpPr/>
                  <p:nvPr/>
                </p:nvSpPr>
                <p:spPr>
                  <a:xfrm>
                    <a:off x="19457259" y="-26503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7" name="Google Shape;2007;p24"/>
                <p:cNvGrpSpPr/>
                <p:nvPr/>
              </p:nvGrpSpPr>
              <p:grpSpPr>
                <a:xfrm>
                  <a:off x="19877523" y="-265070"/>
                  <a:ext cx="61381" cy="68935"/>
                  <a:chOff x="19877523" y="-265070"/>
                  <a:chExt cx="61381" cy="68935"/>
                </a:xfrm>
              </p:grpSpPr>
              <p:sp>
                <p:nvSpPr>
                  <p:cNvPr id="2008" name="Google Shape;2008;p24"/>
                  <p:cNvSpPr/>
                  <p:nvPr/>
                </p:nvSpPr>
                <p:spPr>
                  <a:xfrm>
                    <a:off x="19917192" y="-263407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9" name="Google Shape;2009;p24"/>
                  <p:cNvSpPr/>
                  <p:nvPr/>
                </p:nvSpPr>
                <p:spPr>
                  <a:xfrm>
                    <a:off x="19877523" y="-265070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10" name="Google Shape;2010;p24"/>
              <p:cNvGrpSpPr/>
              <p:nvPr/>
            </p:nvGrpSpPr>
            <p:grpSpPr>
              <a:xfrm>
                <a:off x="16514858" y="189732"/>
                <a:ext cx="3424047" cy="68952"/>
                <a:chOff x="16514858" y="189732"/>
                <a:chExt cx="3424047" cy="68952"/>
              </a:xfrm>
            </p:grpSpPr>
            <p:grpSp>
              <p:nvGrpSpPr>
                <p:cNvPr id="2011" name="Google Shape;2011;p24"/>
                <p:cNvGrpSpPr/>
                <p:nvPr/>
              </p:nvGrpSpPr>
              <p:grpSpPr>
                <a:xfrm>
                  <a:off x="16514858" y="189732"/>
                  <a:ext cx="61382" cy="68935"/>
                  <a:chOff x="16514858" y="189732"/>
                  <a:chExt cx="61382" cy="68935"/>
                </a:xfrm>
              </p:grpSpPr>
              <p:sp>
                <p:nvSpPr>
                  <p:cNvPr id="2012" name="Google Shape;2012;p24"/>
                  <p:cNvSpPr/>
                  <p:nvPr/>
                </p:nvSpPr>
                <p:spPr>
                  <a:xfrm>
                    <a:off x="16554531" y="191395"/>
                    <a:ext cx="34" cy="27"/>
                  </a:xfrm>
                  <a:custGeom>
                    <a:rect b="b" l="l" r="r" t="t"/>
                    <a:pathLst>
                      <a:path extrusionOk="0" h="27" w="34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3" name="Google Shape;2013;p24"/>
                  <p:cNvSpPr/>
                  <p:nvPr/>
                </p:nvSpPr>
                <p:spPr>
                  <a:xfrm>
                    <a:off x="16514858" y="189732"/>
                    <a:ext cx="61382" cy="68935"/>
                  </a:xfrm>
                  <a:custGeom>
                    <a:rect b="b" l="l" r="r" t="t"/>
                    <a:pathLst>
                      <a:path extrusionOk="0" h="68935" w="61382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4" name="Google Shape;2014;p24"/>
                <p:cNvGrpSpPr/>
                <p:nvPr/>
              </p:nvGrpSpPr>
              <p:grpSpPr>
                <a:xfrm>
                  <a:off x="16935261" y="189765"/>
                  <a:ext cx="61318" cy="68919"/>
                  <a:chOff x="16935261" y="189765"/>
                  <a:chExt cx="61318" cy="68919"/>
                </a:xfrm>
              </p:grpSpPr>
              <p:sp>
                <p:nvSpPr>
                  <p:cNvPr id="2015" name="Google Shape;2015;p24"/>
                  <p:cNvSpPr/>
                  <p:nvPr/>
                </p:nvSpPr>
                <p:spPr>
                  <a:xfrm>
                    <a:off x="16974864" y="191395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0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6" name="Google Shape;2016;p24"/>
                  <p:cNvSpPr/>
                  <p:nvPr/>
                </p:nvSpPr>
                <p:spPr>
                  <a:xfrm>
                    <a:off x="16935261" y="189765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7" name="Google Shape;2017;p24"/>
                <p:cNvGrpSpPr/>
                <p:nvPr/>
              </p:nvGrpSpPr>
              <p:grpSpPr>
                <a:xfrm>
                  <a:off x="17355600" y="189765"/>
                  <a:ext cx="61318" cy="68919"/>
                  <a:chOff x="17355600" y="189765"/>
                  <a:chExt cx="61318" cy="68919"/>
                </a:xfrm>
              </p:grpSpPr>
              <p:sp>
                <p:nvSpPr>
                  <p:cNvPr id="2018" name="Google Shape;2018;p24"/>
                  <p:cNvSpPr/>
                  <p:nvPr/>
                </p:nvSpPr>
                <p:spPr>
                  <a:xfrm>
                    <a:off x="17395198" y="191395"/>
                    <a:ext cx="34" cy="27"/>
                  </a:xfrm>
                  <a:custGeom>
                    <a:rect b="b" l="l" r="r" t="t"/>
                    <a:pathLst>
                      <a:path extrusionOk="0" h="27" w="34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9" name="Google Shape;2019;p24"/>
                  <p:cNvSpPr/>
                  <p:nvPr/>
                </p:nvSpPr>
                <p:spPr>
                  <a:xfrm>
                    <a:off x="17355600" y="189765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0" name="Google Shape;2020;p24"/>
                <p:cNvGrpSpPr/>
                <p:nvPr/>
              </p:nvGrpSpPr>
              <p:grpSpPr>
                <a:xfrm>
                  <a:off x="17775927" y="189765"/>
                  <a:ext cx="61318" cy="68919"/>
                  <a:chOff x="17775927" y="189765"/>
                  <a:chExt cx="61318" cy="68919"/>
                </a:xfrm>
              </p:grpSpPr>
              <p:sp>
                <p:nvSpPr>
                  <p:cNvPr id="2021" name="Google Shape;2021;p24"/>
                  <p:cNvSpPr/>
                  <p:nvPr/>
                </p:nvSpPr>
                <p:spPr>
                  <a:xfrm>
                    <a:off x="17815530" y="191395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2" name="Google Shape;2022;p24"/>
                  <p:cNvSpPr/>
                  <p:nvPr/>
                </p:nvSpPr>
                <p:spPr>
                  <a:xfrm>
                    <a:off x="17775927" y="189765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3" name="Google Shape;2023;p24"/>
                <p:cNvGrpSpPr/>
                <p:nvPr/>
              </p:nvGrpSpPr>
              <p:grpSpPr>
                <a:xfrm>
                  <a:off x="18196266" y="189765"/>
                  <a:ext cx="61318" cy="68919"/>
                  <a:chOff x="18196266" y="189765"/>
                  <a:chExt cx="61318" cy="68919"/>
                </a:xfrm>
              </p:grpSpPr>
              <p:sp>
                <p:nvSpPr>
                  <p:cNvPr id="2024" name="Google Shape;2024;p24"/>
                  <p:cNvSpPr/>
                  <p:nvPr/>
                </p:nvSpPr>
                <p:spPr>
                  <a:xfrm>
                    <a:off x="18235859" y="191395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5" name="Google Shape;2025;p24"/>
                  <p:cNvSpPr/>
                  <p:nvPr/>
                </p:nvSpPr>
                <p:spPr>
                  <a:xfrm>
                    <a:off x="18196266" y="189765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2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6" name="Google Shape;2026;p24"/>
                <p:cNvGrpSpPr/>
                <p:nvPr/>
              </p:nvGrpSpPr>
              <p:grpSpPr>
                <a:xfrm>
                  <a:off x="18616594" y="189765"/>
                  <a:ext cx="61318" cy="68919"/>
                  <a:chOff x="18616594" y="189765"/>
                  <a:chExt cx="61318" cy="68919"/>
                </a:xfrm>
              </p:grpSpPr>
              <p:sp>
                <p:nvSpPr>
                  <p:cNvPr id="2027" name="Google Shape;2027;p24"/>
                  <p:cNvSpPr/>
                  <p:nvPr/>
                </p:nvSpPr>
                <p:spPr>
                  <a:xfrm>
                    <a:off x="18656195" y="191395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8" name="Google Shape;2028;p24"/>
                  <p:cNvSpPr/>
                  <p:nvPr/>
                </p:nvSpPr>
                <p:spPr>
                  <a:xfrm>
                    <a:off x="18616594" y="189765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9" name="Google Shape;2029;p24"/>
                <p:cNvGrpSpPr/>
                <p:nvPr/>
              </p:nvGrpSpPr>
              <p:grpSpPr>
                <a:xfrm>
                  <a:off x="19036931" y="189765"/>
                  <a:ext cx="61318" cy="68919"/>
                  <a:chOff x="19036931" y="189765"/>
                  <a:chExt cx="61318" cy="68919"/>
                </a:xfrm>
              </p:grpSpPr>
              <p:sp>
                <p:nvSpPr>
                  <p:cNvPr id="2030" name="Google Shape;2030;p24"/>
                  <p:cNvSpPr/>
                  <p:nvPr/>
                </p:nvSpPr>
                <p:spPr>
                  <a:xfrm>
                    <a:off x="19076527" y="191395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1" name="Google Shape;2031;p24"/>
                  <p:cNvSpPr/>
                  <p:nvPr/>
                </p:nvSpPr>
                <p:spPr>
                  <a:xfrm>
                    <a:off x="19036931" y="189765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2" y="80627"/>
                          <a:pt x="39188" y="66656"/>
                        </a:cubicBezTo>
                        <a:cubicBezTo>
                          <a:pt x="65442" y="54676"/>
                          <a:pt x="60888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2" name="Google Shape;2032;p24"/>
                <p:cNvGrpSpPr/>
                <p:nvPr/>
              </p:nvGrpSpPr>
              <p:grpSpPr>
                <a:xfrm>
                  <a:off x="19457259" y="189765"/>
                  <a:ext cx="61318" cy="68919"/>
                  <a:chOff x="19457259" y="189765"/>
                  <a:chExt cx="61318" cy="68919"/>
                </a:xfrm>
              </p:grpSpPr>
              <p:sp>
                <p:nvSpPr>
                  <p:cNvPr id="2033" name="Google Shape;2033;p24"/>
                  <p:cNvSpPr/>
                  <p:nvPr/>
                </p:nvSpPr>
                <p:spPr>
                  <a:xfrm>
                    <a:off x="19496863" y="191395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4" name="Google Shape;2034;p24"/>
                  <p:cNvSpPr/>
                  <p:nvPr/>
                </p:nvSpPr>
                <p:spPr>
                  <a:xfrm>
                    <a:off x="19457259" y="189765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5" name="Google Shape;2035;p24"/>
                <p:cNvGrpSpPr/>
                <p:nvPr/>
              </p:nvGrpSpPr>
              <p:grpSpPr>
                <a:xfrm>
                  <a:off x="19877523" y="189732"/>
                  <a:ext cx="61381" cy="68935"/>
                  <a:chOff x="19877523" y="189732"/>
                  <a:chExt cx="61381" cy="68935"/>
                </a:xfrm>
              </p:grpSpPr>
              <p:sp>
                <p:nvSpPr>
                  <p:cNvPr id="2036" name="Google Shape;2036;p24"/>
                  <p:cNvSpPr/>
                  <p:nvPr/>
                </p:nvSpPr>
                <p:spPr>
                  <a:xfrm>
                    <a:off x="19917192" y="191395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7" name="Google Shape;2037;p24"/>
                  <p:cNvSpPr/>
                  <p:nvPr/>
                </p:nvSpPr>
                <p:spPr>
                  <a:xfrm>
                    <a:off x="19877523" y="189732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38" name="Google Shape;2038;p24"/>
              <p:cNvGrpSpPr/>
              <p:nvPr/>
            </p:nvGrpSpPr>
            <p:grpSpPr>
              <a:xfrm>
                <a:off x="16514858" y="644547"/>
                <a:ext cx="3424047" cy="68952"/>
                <a:chOff x="16514858" y="644547"/>
                <a:chExt cx="3424047" cy="68952"/>
              </a:xfrm>
            </p:grpSpPr>
            <p:grpSp>
              <p:nvGrpSpPr>
                <p:cNvPr id="2039" name="Google Shape;2039;p24"/>
                <p:cNvGrpSpPr/>
                <p:nvPr/>
              </p:nvGrpSpPr>
              <p:grpSpPr>
                <a:xfrm>
                  <a:off x="16514858" y="644547"/>
                  <a:ext cx="61382" cy="68935"/>
                  <a:chOff x="16514858" y="644547"/>
                  <a:chExt cx="61382" cy="68935"/>
                </a:xfrm>
              </p:grpSpPr>
              <p:sp>
                <p:nvSpPr>
                  <p:cNvPr id="2040" name="Google Shape;2040;p24"/>
                  <p:cNvSpPr/>
                  <p:nvPr/>
                </p:nvSpPr>
                <p:spPr>
                  <a:xfrm>
                    <a:off x="16554531" y="646201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1" name="Google Shape;2041;p24"/>
                  <p:cNvSpPr/>
                  <p:nvPr/>
                </p:nvSpPr>
                <p:spPr>
                  <a:xfrm>
                    <a:off x="16514858" y="644547"/>
                    <a:ext cx="61382" cy="68935"/>
                  </a:xfrm>
                  <a:custGeom>
                    <a:rect b="b" l="l" r="r" t="t"/>
                    <a:pathLst>
                      <a:path extrusionOk="0" h="68935" w="61382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2" name="Google Shape;2042;p24"/>
                <p:cNvGrpSpPr/>
                <p:nvPr/>
              </p:nvGrpSpPr>
              <p:grpSpPr>
                <a:xfrm>
                  <a:off x="16935261" y="644580"/>
                  <a:ext cx="61318" cy="68919"/>
                  <a:chOff x="16935261" y="644580"/>
                  <a:chExt cx="61318" cy="68919"/>
                </a:xfrm>
              </p:grpSpPr>
              <p:sp>
                <p:nvSpPr>
                  <p:cNvPr id="2043" name="Google Shape;2043;p24"/>
                  <p:cNvSpPr/>
                  <p:nvPr/>
                </p:nvSpPr>
                <p:spPr>
                  <a:xfrm>
                    <a:off x="16974864" y="646201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0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4" name="Google Shape;2044;p24"/>
                  <p:cNvSpPr/>
                  <p:nvPr/>
                </p:nvSpPr>
                <p:spPr>
                  <a:xfrm>
                    <a:off x="16935261" y="644580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5" name="Google Shape;2045;p24"/>
                <p:cNvGrpSpPr/>
                <p:nvPr/>
              </p:nvGrpSpPr>
              <p:grpSpPr>
                <a:xfrm>
                  <a:off x="17355600" y="644580"/>
                  <a:ext cx="61318" cy="68919"/>
                  <a:chOff x="17355600" y="644580"/>
                  <a:chExt cx="61318" cy="68919"/>
                </a:xfrm>
              </p:grpSpPr>
              <p:sp>
                <p:nvSpPr>
                  <p:cNvPr id="2046" name="Google Shape;2046;p24"/>
                  <p:cNvSpPr/>
                  <p:nvPr/>
                </p:nvSpPr>
                <p:spPr>
                  <a:xfrm>
                    <a:off x="17395198" y="646201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7" name="Google Shape;2047;p24"/>
                  <p:cNvSpPr/>
                  <p:nvPr/>
                </p:nvSpPr>
                <p:spPr>
                  <a:xfrm>
                    <a:off x="17355600" y="644580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8" name="Google Shape;2048;p24"/>
                <p:cNvGrpSpPr/>
                <p:nvPr/>
              </p:nvGrpSpPr>
              <p:grpSpPr>
                <a:xfrm>
                  <a:off x="17775927" y="644580"/>
                  <a:ext cx="61318" cy="68919"/>
                  <a:chOff x="17775927" y="644580"/>
                  <a:chExt cx="61318" cy="68919"/>
                </a:xfrm>
              </p:grpSpPr>
              <p:sp>
                <p:nvSpPr>
                  <p:cNvPr id="2049" name="Google Shape;2049;p24"/>
                  <p:cNvSpPr/>
                  <p:nvPr/>
                </p:nvSpPr>
                <p:spPr>
                  <a:xfrm>
                    <a:off x="17815530" y="646201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0" name="Google Shape;2050;p24"/>
                  <p:cNvSpPr/>
                  <p:nvPr/>
                </p:nvSpPr>
                <p:spPr>
                  <a:xfrm>
                    <a:off x="17775927" y="644580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51" name="Google Shape;2051;p24"/>
                <p:cNvGrpSpPr/>
                <p:nvPr/>
              </p:nvGrpSpPr>
              <p:grpSpPr>
                <a:xfrm>
                  <a:off x="18196266" y="644580"/>
                  <a:ext cx="61318" cy="68919"/>
                  <a:chOff x="18196266" y="644580"/>
                  <a:chExt cx="61318" cy="68919"/>
                </a:xfrm>
              </p:grpSpPr>
              <p:sp>
                <p:nvSpPr>
                  <p:cNvPr id="2052" name="Google Shape;2052;p24"/>
                  <p:cNvSpPr/>
                  <p:nvPr/>
                </p:nvSpPr>
                <p:spPr>
                  <a:xfrm>
                    <a:off x="18235859" y="646201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3" name="Google Shape;2053;p24"/>
                  <p:cNvSpPr/>
                  <p:nvPr/>
                </p:nvSpPr>
                <p:spPr>
                  <a:xfrm>
                    <a:off x="18196266" y="644580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2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54" name="Google Shape;2054;p24"/>
                <p:cNvGrpSpPr/>
                <p:nvPr/>
              </p:nvGrpSpPr>
              <p:grpSpPr>
                <a:xfrm>
                  <a:off x="18616594" y="644580"/>
                  <a:ext cx="61318" cy="68919"/>
                  <a:chOff x="18616594" y="644580"/>
                  <a:chExt cx="61318" cy="68919"/>
                </a:xfrm>
              </p:grpSpPr>
              <p:sp>
                <p:nvSpPr>
                  <p:cNvPr id="2055" name="Google Shape;2055;p24"/>
                  <p:cNvSpPr/>
                  <p:nvPr/>
                </p:nvSpPr>
                <p:spPr>
                  <a:xfrm>
                    <a:off x="18656195" y="646201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6" name="Google Shape;2056;p24"/>
                  <p:cNvSpPr/>
                  <p:nvPr/>
                </p:nvSpPr>
                <p:spPr>
                  <a:xfrm>
                    <a:off x="18616594" y="644580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57" name="Google Shape;2057;p24"/>
                <p:cNvGrpSpPr/>
                <p:nvPr/>
              </p:nvGrpSpPr>
              <p:grpSpPr>
                <a:xfrm>
                  <a:off x="19036931" y="644580"/>
                  <a:ext cx="61318" cy="68919"/>
                  <a:chOff x="19036931" y="644580"/>
                  <a:chExt cx="61318" cy="68919"/>
                </a:xfrm>
              </p:grpSpPr>
              <p:sp>
                <p:nvSpPr>
                  <p:cNvPr id="2058" name="Google Shape;2058;p24"/>
                  <p:cNvSpPr/>
                  <p:nvPr/>
                </p:nvSpPr>
                <p:spPr>
                  <a:xfrm>
                    <a:off x="19076527" y="646201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9" name="Google Shape;2059;p24"/>
                  <p:cNvSpPr/>
                  <p:nvPr/>
                </p:nvSpPr>
                <p:spPr>
                  <a:xfrm>
                    <a:off x="19036931" y="644580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2" y="80627"/>
                          <a:pt x="39188" y="66655"/>
                        </a:cubicBezTo>
                        <a:cubicBezTo>
                          <a:pt x="65442" y="54664"/>
                          <a:pt x="60888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0" name="Google Shape;2060;p24"/>
                <p:cNvGrpSpPr/>
                <p:nvPr/>
              </p:nvGrpSpPr>
              <p:grpSpPr>
                <a:xfrm>
                  <a:off x="19457259" y="644580"/>
                  <a:ext cx="61318" cy="68919"/>
                  <a:chOff x="19457259" y="644580"/>
                  <a:chExt cx="61318" cy="68919"/>
                </a:xfrm>
              </p:grpSpPr>
              <p:sp>
                <p:nvSpPr>
                  <p:cNvPr id="2061" name="Google Shape;2061;p24"/>
                  <p:cNvSpPr/>
                  <p:nvPr/>
                </p:nvSpPr>
                <p:spPr>
                  <a:xfrm>
                    <a:off x="19496863" y="646201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62" name="Google Shape;2062;p24"/>
                  <p:cNvSpPr/>
                  <p:nvPr/>
                </p:nvSpPr>
                <p:spPr>
                  <a:xfrm>
                    <a:off x="19457259" y="644580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3" name="Google Shape;2063;p24"/>
                <p:cNvGrpSpPr/>
                <p:nvPr/>
              </p:nvGrpSpPr>
              <p:grpSpPr>
                <a:xfrm>
                  <a:off x="19877523" y="644547"/>
                  <a:ext cx="61381" cy="68935"/>
                  <a:chOff x="19877523" y="644547"/>
                  <a:chExt cx="61381" cy="68935"/>
                </a:xfrm>
              </p:grpSpPr>
              <p:sp>
                <p:nvSpPr>
                  <p:cNvPr id="2064" name="Google Shape;2064;p24"/>
                  <p:cNvSpPr/>
                  <p:nvPr/>
                </p:nvSpPr>
                <p:spPr>
                  <a:xfrm>
                    <a:off x="19917192" y="646201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65" name="Google Shape;2065;p24"/>
                  <p:cNvSpPr/>
                  <p:nvPr/>
                </p:nvSpPr>
                <p:spPr>
                  <a:xfrm>
                    <a:off x="19877523" y="644547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66" name="Google Shape;2066;p24"/>
              <p:cNvGrpSpPr/>
              <p:nvPr/>
            </p:nvGrpSpPr>
            <p:grpSpPr>
              <a:xfrm>
                <a:off x="16514858" y="1099351"/>
                <a:ext cx="3424047" cy="68951"/>
                <a:chOff x="16514858" y="1099351"/>
                <a:chExt cx="3424047" cy="68951"/>
              </a:xfrm>
            </p:grpSpPr>
            <p:grpSp>
              <p:nvGrpSpPr>
                <p:cNvPr id="2067" name="Google Shape;2067;p24"/>
                <p:cNvGrpSpPr/>
                <p:nvPr/>
              </p:nvGrpSpPr>
              <p:grpSpPr>
                <a:xfrm>
                  <a:off x="16514858" y="1099351"/>
                  <a:ext cx="61382" cy="68935"/>
                  <a:chOff x="16514858" y="1099351"/>
                  <a:chExt cx="61382" cy="68935"/>
                </a:xfrm>
              </p:grpSpPr>
              <p:sp>
                <p:nvSpPr>
                  <p:cNvPr id="2068" name="Google Shape;2068;p24"/>
                  <p:cNvSpPr/>
                  <p:nvPr/>
                </p:nvSpPr>
                <p:spPr>
                  <a:xfrm>
                    <a:off x="16554531" y="1101004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69" name="Google Shape;2069;p24"/>
                  <p:cNvSpPr/>
                  <p:nvPr/>
                </p:nvSpPr>
                <p:spPr>
                  <a:xfrm>
                    <a:off x="16514858" y="1099351"/>
                    <a:ext cx="61382" cy="68935"/>
                  </a:xfrm>
                  <a:custGeom>
                    <a:rect b="b" l="l" r="r" t="t"/>
                    <a:pathLst>
                      <a:path extrusionOk="0" h="68935" w="61382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70" name="Google Shape;2070;p24"/>
                <p:cNvGrpSpPr/>
                <p:nvPr/>
              </p:nvGrpSpPr>
              <p:grpSpPr>
                <a:xfrm>
                  <a:off x="16935261" y="1099383"/>
                  <a:ext cx="61318" cy="68919"/>
                  <a:chOff x="16935261" y="1099383"/>
                  <a:chExt cx="61318" cy="68919"/>
                </a:xfrm>
              </p:grpSpPr>
              <p:sp>
                <p:nvSpPr>
                  <p:cNvPr id="2071" name="Google Shape;2071;p24"/>
                  <p:cNvSpPr/>
                  <p:nvPr/>
                </p:nvSpPr>
                <p:spPr>
                  <a:xfrm>
                    <a:off x="16974864" y="1101004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0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72" name="Google Shape;2072;p24"/>
                  <p:cNvSpPr/>
                  <p:nvPr/>
                </p:nvSpPr>
                <p:spPr>
                  <a:xfrm>
                    <a:off x="16935261" y="109938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73" name="Google Shape;2073;p24"/>
                <p:cNvGrpSpPr/>
                <p:nvPr/>
              </p:nvGrpSpPr>
              <p:grpSpPr>
                <a:xfrm>
                  <a:off x="17355600" y="1099383"/>
                  <a:ext cx="61318" cy="68919"/>
                  <a:chOff x="17355600" y="1099383"/>
                  <a:chExt cx="61318" cy="68919"/>
                </a:xfrm>
              </p:grpSpPr>
              <p:sp>
                <p:nvSpPr>
                  <p:cNvPr id="2074" name="Google Shape;2074;p24"/>
                  <p:cNvSpPr/>
                  <p:nvPr/>
                </p:nvSpPr>
                <p:spPr>
                  <a:xfrm>
                    <a:off x="17395198" y="1101004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75" name="Google Shape;2075;p24"/>
                  <p:cNvSpPr/>
                  <p:nvPr/>
                </p:nvSpPr>
                <p:spPr>
                  <a:xfrm>
                    <a:off x="17355600" y="109938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76" name="Google Shape;2076;p24"/>
                <p:cNvGrpSpPr/>
                <p:nvPr/>
              </p:nvGrpSpPr>
              <p:grpSpPr>
                <a:xfrm>
                  <a:off x="17775927" y="1099383"/>
                  <a:ext cx="61318" cy="68919"/>
                  <a:chOff x="17775927" y="1099383"/>
                  <a:chExt cx="61318" cy="68919"/>
                </a:xfrm>
              </p:grpSpPr>
              <p:sp>
                <p:nvSpPr>
                  <p:cNvPr id="2077" name="Google Shape;2077;p24"/>
                  <p:cNvSpPr/>
                  <p:nvPr/>
                </p:nvSpPr>
                <p:spPr>
                  <a:xfrm>
                    <a:off x="17815530" y="1101004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78" name="Google Shape;2078;p24"/>
                  <p:cNvSpPr/>
                  <p:nvPr/>
                </p:nvSpPr>
                <p:spPr>
                  <a:xfrm>
                    <a:off x="17775927" y="109938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79" name="Google Shape;2079;p24"/>
                <p:cNvGrpSpPr/>
                <p:nvPr/>
              </p:nvGrpSpPr>
              <p:grpSpPr>
                <a:xfrm>
                  <a:off x="18196266" y="1099383"/>
                  <a:ext cx="61318" cy="68919"/>
                  <a:chOff x="18196266" y="1099383"/>
                  <a:chExt cx="61318" cy="68919"/>
                </a:xfrm>
              </p:grpSpPr>
              <p:sp>
                <p:nvSpPr>
                  <p:cNvPr id="2080" name="Google Shape;2080;p24"/>
                  <p:cNvSpPr/>
                  <p:nvPr/>
                </p:nvSpPr>
                <p:spPr>
                  <a:xfrm>
                    <a:off x="18235859" y="1101004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1" name="Google Shape;2081;p24"/>
                  <p:cNvSpPr/>
                  <p:nvPr/>
                </p:nvSpPr>
                <p:spPr>
                  <a:xfrm>
                    <a:off x="18196266" y="109938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2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82" name="Google Shape;2082;p24"/>
                <p:cNvGrpSpPr/>
                <p:nvPr/>
              </p:nvGrpSpPr>
              <p:grpSpPr>
                <a:xfrm>
                  <a:off x="18616594" y="1099383"/>
                  <a:ext cx="61318" cy="68919"/>
                  <a:chOff x="18616594" y="1099383"/>
                  <a:chExt cx="61318" cy="68919"/>
                </a:xfrm>
              </p:grpSpPr>
              <p:sp>
                <p:nvSpPr>
                  <p:cNvPr id="2083" name="Google Shape;2083;p24"/>
                  <p:cNvSpPr/>
                  <p:nvPr/>
                </p:nvSpPr>
                <p:spPr>
                  <a:xfrm>
                    <a:off x="18656195" y="1101004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4" name="Google Shape;2084;p24"/>
                  <p:cNvSpPr/>
                  <p:nvPr/>
                </p:nvSpPr>
                <p:spPr>
                  <a:xfrm>
                    <a:off x="18616594" y="109938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85" name="Google Shape;2085;p24"/>
                <p:cNvGrpSpPr/>
                <p:nvPr/>
              </p:nvGrpSpPr>
              <p:grpSpPr>
                <a:xfrm>
                  <a:off x="19036931" y="1099383"/>
                  <a:ext cx="61318" cy="68919"/>
                  <a:chOff x="19036931" y="1099383"/>
                  <a:chExt cx="61318" cy="68919"/>
                </a:xfrm>
              </p:grpSpPr>
              <p:sp>
                <p:nvSpPr>
                  <p:cNvPr id="2086" name="Google Shape;2086;p24"/>
                  <p:cNvSpPr/>
                  <p:nvPr/>
                </p:nvSpPr>
                <p:spPr>
                  <a:xfrm>
                    <a:off x="19076527" y="1101004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7" name="Google Shape;2087;p24"/>
                  <p:cNvSpPr/>
                  <p:nvPr/>
                </p:nvSpPr>
                <p:spPr>
                  <a:xfrm>
                    <a:off x="19036931" y="109938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2" y="80627"/>
                          <a:pt x="39188" y="66655"/>
                        </a:cubicBezTo>
                        <a:cubicBezTo>
                          <a:pt x="65442" y="54664"/>
                          <a:pt x="60888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88" name="Google Shape;2088;p24"/>
                <p:cNvGrpSpPr/>
                <p:nvPr/>
              </p:nvGrpSpPr>
              <p:grpSpPr>
                <a:xfrm>
                  <a:off x="19457259" y="1099383"/>
                  <a:ext cx="61318" cy="68919"/>
                  <a:chOff x="19457259" y="1099383"/>
                  <a:chExt cx="61318" cy="68919"/>
                </a:xfrm>
              </p:grpSpPr>
              <p:sp>
                <p:nvSpPr>
                  <p:cNvPr id="2089" name="Google Shape;2089;p24"/>
                  <p:cNvSpPr/>
                  <p:nvPr/>
                </p:nvSpPr>
                <p:spPr>
                  <a:xfrm>
                    <a:off x="19496863" y="1101004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0" name="Google Shape;2090;p24"/>
                  <p:cNvSpPr/>
                  <p:nvPr/>
                </p:nvSpPr>
                <p:spPr>
                  <a:xfrm>
                    <a:off x="19457259" y="109938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91" name="Google Shape;2091;p24"/>
                <p:cNvGrpSpPr/>
                <p:nvPr/>
              </p:nvGrpSpPr>
              <p:grpSpPr>
                <a:xfrm>
                  <a:off x="19877523" y="1099351"/>
                  <a:ext cx="61381" cy="68935"/>
                  <a:chOff x="19877523" y="1099351"/>
                  <a:chExt cx="61381" cy="68935"/>
                </a:xfrm>
              </p:grpSpPr>
              <p:sp>
                <p:nvSpPr>
                  <p:cNvPr id="2092" name="Google Shape;2092;p24"/>
                  <p:cNvSpPr/>
                  <p:nvPr/>
                </p:nvSpPr>
                <p:spPr>
                  <a:xfrm>
                    <a:off x="19917192" y="1101004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3" name="Google Shape;2093;p24"/>
                  <p:cNvSpPr/>
                  <p:nvPr/>
                </p:nvSpPr>
                <p:spPr>
                  <a:xfrm>
                    <a:off x="19877523" y="1099351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4" name="Google Shape;2094;p24"/>
              <p:cNvGrpSpPr/>
              <p:nvPr/>
            </p:nvGrpSpPr>
            <p:grpSpPr>
              <a:xfrm>
                <a:off x="16514858" y="1554154"/>
                <a:ext cx="3424047" cy="68951"/>
                <a:chOff x="16514858" y="1554154"/>
                <a:chExt cx="3424047" cy="68951"/>
              </a:xfrm>
            </p:grpSpPr>
            <p:grpSp>
              <p:nvGrpSpPr>
                <p:cNvPr id="2095" name="Google Shape;2095;p24"/>
                <p:cNvGrpSpPr/>
                <p:nvPr/>
              </p:nvGrpSpPr>
              <p:grpSpPr>
                <a:xfrm>
                  <a:off x="16514858" y="1554154"/>
                  <a:ext cx="61382" cy="68935"/>
                  <a:chOff x="16514858" y="1554154"/>
                  <a:chExt cx="61382" cy="68935"/>
                </a:xfrm>
              </p:grpSpPr>
              <p:sp>
                <p:nvSpPr>
                  <p:cNvPr id="2096" name="Google Shape;2096;p24"/>
                  <p:cNvSpPr/>
                  <p:nvPr/>
                </p:nvSpPr>
                <p:spPr>
                  <a:xfrm>
                    <a:off x="16554531" y="1555808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7" name="Google Shape;2097;p24"/>
                  <p:cNvSpPr/>
                  <p:nvPr/>
                </p:nvSpPr>
                <p:spPr>
                  <a:xfrm>
                    <a:off x="16514858" y="1554154"/>
                    <a:ext cx="61382" cy="68935"/>
                  </a:xfrm>
                  <a:custGeom>
                    <a:rect b="b" l="l" r="r" t="t"/>
                    <a:pathLst>
                      <a:path extrusionOk="0" h="68935" w="61382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97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98" name="Google Shape;2098;p24"/>
                <p:cNvGrpSpPr/>
                <p:nvPr/>
              </p:nvGrpSpPr>
              <p:grpSpPr>
                <a:xfrm>
                  <a:off x="16935261" y="1554186"/>
                  <a:ext cx="61318" cy="68919"/>
                  <a:chOff x="16935261" y="1554186"/>
                  <a:chExt cx="61318" cy="68919"/>
                </a:xfrm>
              </p:grpSpPr>
              <p:sp>
                <p:nvSpPr>
                  <p:cNvPr id="2099" name="Google Shape;2099;p24"/>
                  <p:cNvSpPr/>
                  <p:nvPr/>
                </p:nvSpPr>
                <p:spPr>
                  <a:xfrm>
                    <a:off x="16974864" y="1555808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0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0" name="Google Shape;2100;p24"/>
                  <p:cNvSpPr/>
                  <p:nvPr/>
                </p:nvSpPr>
                <p:spPr>
                  <a:xfrm>
                    <a:off x="16935261" y="1554186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01" name="Google Shape;2101;p24"/>
                <p:cNvGrpSpPr/>
                <p:nvPr/>
              </p:nvGrpSpPr>
              <p:grpSpPr>
                <a:xfrm>
                  <a:off x="17355600" y="1554186"/>
                  <a:ext cx="61318" cy="68919"/>
                  <a:chOff x="17355600" y="1554186"/>
                  <a:chExt cx="61318" cy="68919"/>
                </a:xfrm>
              </p:grpSpPr>
              <p:sp>
                <p:nvSpPr>
                  <p:cNvPr id="2102" name="Google Shape;2102;p24"/>
                  <p:cNvSpPr/>
                  <p:nvPr/>
                </p:nvSpPr>
                <p:spPr>
                  <a:xfrm>
                    <a:off x="17395198" y="1555808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3" name="Google Shape;2103;p24"/>
                  <p:cNvSpPr/>
                  <p:nvPr/>
                </p:nvSpPr>
                <p:spPr>
                  <a:xfrm>
                    <a:off x="17355600" y="1554186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04" name="Google Shape;2104;p24"/>
                <p:cNvGrpSpPr/>
                <p:nvPr/>
              </p:nvGrpSpPr>
              <p:grpSpPr>
                <a:xfrm>
                  <a:off x="17775927" y="1554186"/>
                  <a:ext cx="61318" cy="68919"/>
                  <a:chOff x="17775927" y="1554186"/>
                  <a:chExt cx="61318" cy="68919"/>
                </a:xfrm>
              </p:grpSpPr>
              <p:sp>
                <p:nvSpPr>
                  <p:cNvPr id="2105" name="Google Shape;2105;p24"/>
                  <p:cNvSpPr/>
                  <p:nvPr/>
                </p:nvSpPr>
                <p:spPr>
                  <a:xfrm>
                    <a:off x="17815530" y="1555808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6" name="Google Shape;2106;p24"/>
                  <p:cNvSpPr/>
                  <p:nvPr/>
                </p:nvSpPr>
                <p:spPr>
                  <a:xfrm>
                    <a:off x="17775927" y="1554186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07" name="Google Shape;2107;p24"/>
                <p:cNvGrpSpPr/>
                <p:nvPr/>
              </p:nvGrpSpPr>
              <p:grpSpPr>
                <a:xfrm>
                  <a:off x="18196266" y="1554186"/>
                  <a:ext cx="61318" cy="68919"/>
                  <a:chOff x="18196266" y="1554186"/>
                  <a:chExt cx="61318" cy="68919"/>
                </a:xfrm>
              </p:grpSpPr>
              <p:sp>
                <p:nvSpPr>
                  <p:cNvPr id="2108" name="Google Shape;2108;p24"/>
                  <p:cNvSpPr/>
                  <p:nvPr/>
                </p:nvSpPr>
                <p:spPr>
                  <a:xfrm>
                    <a:off x="18235859" y="1555808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9" name="Google Shape;2109;p24"/>
                  <p:cNvSpPr/>
                  <p:nvPr/>
                </p:nvSpPr>
                <p:spPr>
                  <a:xfrm>
                    <a:off x="18196266" y="1554186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2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10" name="Google Shape;2110;p24"/>
                <p:cNvGrpSpPr/>
                <p:nvPr/>
              </p:nvGrpSpPr>
              <p:grpSpPr>
                <a:xfrm>
                  <a:off x="18616594" y="1554186"/>
                  <a:ext cx="61318" cy="68919"/>
                  <a:chOff x="18616594" y="1554186"/>
                  <a:chExt cx="61318" cy="68919"/>
                </a:xfrm>
              </p:grpSpPr>
              <p:sp>
                <p:nvSpPr>
                  <p:cNvPr id="2111" name="Google Shape;2111;p24"/>
                  <p:cNvSpPr/>
                  <p:nvPr/>
                </p:nvSpPr>
                <p:spPr>
                  <a:xfrm>
                    <a:off x="18656195" y="1555808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2" name="Google Shape;2112;p24"/>
                  <p:cNvSpPr/>
                  <p:nvPr/>
                </p:nvSpPr>
                <p:spPr>
                  <a:xfrm>
                    <a:off x="18616594" y="1554186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13" name="Google Shape;2113;p24"/>
                <p:cNvGrpSpPr/>
                <p:nvPr/>
              </p:nvGrpSpPr>
              <p:grpSpPr>
                <a:xfrm>
                  <a:off x="19036931" y="1554186"/>
                  <a:ext cx="61318" cy="68919"/>
                  <a:chOff x="19036931" y="1554186"/>
                  <a:chExt cx="61318" cy="68919"/>
                </a:xfrm>
              </p:grpSpPr>
              <p:sp>
                <p:nvSpPr>
                  <p:cNvPr id="2114" name="Google Shape;2114;p24"/>
                  <p:cNvSpPr/>
                  <p:nvPr/>
                </p:nvSpPr>
                <p:spPr>
                  <a:xfrm>
                    <a:off x="19076527" y="1555808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5" name="Google Shape;2115;p24"/>
                  <p:cNvSpPr/>
                  <p:nvPr/>
                </p:nvSpPr>
                <p:spPr>
                  <a:xfrm>
                    <a:off x="19036931" y="1554186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2" y="80627"/>
                          <a:pt x="39188" y="66655"/>
                        </a:cubicBezTo>
                        <a:cubicBezTo>
                          <a:pt x="65442" y="54664"/>
                          <a:pt x="60888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16" name="Google Shape;2116;p24"/>
                <p:cNvGrpSpPr/>
                <p:nvPr/>
              </p:nvGrpSpPr>
              <p:grpSpPr>
                <a:xfrm>
                  <a:off x="19457259" y="1554186"/>
                  <a:ext cx="61318" cy="68919"/>
                  <a:chOff x="19457259" y="1554186"/>
                  <a:chExt cx="61318" cy="68919"/>
                </a:xfrm>
              </p:grpSpPr>
              <p:sp>
                <p:nvSpPr>
                  <p:cNvPr id="2117" name="Google Shape;2117;p24"/>
                  <p:cNvSpPr/>
                  <p:nvPr/>
                </p:nvSpPr>
                <p:spPr>
                  <a:xfrm>
                    <a:off x="19496863" y="1555808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8" name="Google Shape;2118;p24"/>
                  <p:cNvSpPr/>
                  <p:nvPr/>
                </p:nvSpPr>
                <p:spPr>
                  <a:xfrm>
                    <a:off x="19457259" y="1554186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19" name="Google Shape;2119;p24"/>
                <p:cNvGrpSpPr/>
                <p:nvPr/>
              </p:nvGrpSpPr>
              <p:grpSpPr>
                <a:xfrm>
                  <a:off x="19877523" y="1554154"/>
                  <a:ext cx="61381" cy="68935"/>
                  <a:chOff x="19877523" y="1554154"/>
                  <a:chExt cx="61381" cy="68935"/>
                </a:xfrm>
              </p:grpSpPr>
              <p:sp>
                <p:nvSpPr>
                  <p:cNvPr id="2120" name="Google Shape;2120;p24"/>
                  <p:cNvSpPr/>
                  <p:nvPr/>
                </p:nvSpPr>
                <p:spPr>
                  <a:xfrm>
                    <a:off x="19917192" y="1555808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1" name="Google Shape;2121;p24"/>
                  <p:cNvSpPr/>
                  <p:nvPr/>
                </p:nvSpPr>
                <p:spPr>
                  <a:xfrm>
                    <a:off x="19877523" y="1554154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97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122" name="Google Shape;2122;p24"/>
              <p:cNvGrpSpPr/>
              <p:nvPr/>
            </p:nvGrpSpPr>
            <p:grpSpPr>
              <a:xfrm>
                <a:off x="16514858" y="2008957"/>
                <a:ext cx="3424047" cy="68951"/>
                <a:chOff x="16514858" y="2008957"/>
                <a:chExt cx="3424047" cy="68951"/>
              </a:xfrm>
            </p:grpSpPr>
            <p:grpSp>
              <p:nvGrpSpPr>
                <p:cNvPr id="2123" name="Google Shape;2123;p24"/>
                <p:cNvGrpSpPr/>
                <p:nvPr/>
              </p:nvGrpSpPr>
              <p:grpSpPr>
                <a:xfrm>
                  <a:off x="16514858" y="2008957"/>
                  <a:ext cx="61382" cy="68935"/>
                  <a:chOff x="16514858" y="2008957"/>
                  <a:chExt cx="61382" cy="68935"/>
                </a:xfrm>
              </p:grpSpPr>
              <p:sp>
                <p:nvSpPr>
                  <p:cNvPr id="2124" name="Google Shape;2124;p24"/>
                  <p:cNvSpPr/>
                  <p:nvPr/>
                </p:nvSpPr>
                <p:spPr>
                  <a:xfrm>
                    <a:off x="16554531" y="2010620"/>
                    <a:ext cx="34" cy="27"/>
                  </a:xfrm>
                  <a:custGeom>
                    <a:rect b="b" l="l" r="r" t="t"/>
                    <a:pathLst>
                      <a:path extrusionOk="0" h="27" w="34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5" name="Google Shape;2125;p24"/>
                  <p:cNvSpPr/>
                  <p:nvPr/>
                </p:nvSpPr>
                <p:spPr>
                  <a:xfrm>
                    <a:off x="16514858" y="2008957"/>
                    <a:ext cx="61382" cy="68935"/>
                  </a:xfrm>
                  <a:custGeom>
                    <a:rect b="b" l="l" r="r" t="t"/>
                    <a:pathLst>
                      <a:path extrusionOk="0" h="68935" w="61382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2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26" name="Google Shape;2126;p24"/>
                <p:cNvGrpSpPr/>
                <p:nvPr/>
              </p:nvGrpSpPr>
              <p:grpSpPr>
                <a:xfrm>
                  <a:off x="16935261" y="2008989"/>
                  <a:ext cx="61318" cy="68919"/>
                  <a:chOff x="16935261" y="2008989"/>
                  <a:chExt cx="61318" cy="68919"/>
                </a:xfrm>
              </p:grpSpPr>
              <p:sp>
                <p:nvSpPr>
                  <p:cNvPr id="2127" name="Google Shape;2127;p24"/>
                  <p:cNvSpPr/>
                  <p:nvPr/>
                </p:nvSpPr>
                <p:spPr>
                  <a:xfrm>
                    <a:off x="16974864" y="2010620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0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8" name="Google Shape;2128;p24"/>
                  <p:cNvSpPr/>
                  <p:nvPr/>
                </p:nvSpPr>
                <p:spPr>
                  <a:xfrm>
                    <a:off x="16935261" y="2008989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29" name="Google Shape;2129;p24"/>
                <p:cNvGrpSpPr/>
                <p:nvPr/>
              </p:nvGrpSpPr>
              <p:grpSpPr>
                <a:xfrm>
                  <a:off x="17355600" y="2008989"/>
                  <a:ext cx="61318" cy="68919"/>
                  <a:chOff x="17355600" y="2008989"/>
                  <a:chExt cx="61318" cy="68919"/>
                </a:xfrm>
              </p:grpSpPr>
              <p:sp>
                <p:nvSpPr>
                  <p:cNvPr id="2130" name="Google Shape;2130;p24"/>
                  <p:cNvSpPr/>
                  <p:nvPr/>
                </p:nvSpPr>
                <p:spPr>
                  <a:xfrm>
                    <a:off x="17395198" y="2010620"/>
                    <a:ext cx="34" cy="27"/>
                  </a:xfrm>
                  <a:custGeom>
                    <a:rect b="b" l="l" r="r" t="t"/>
                    <a:pathLst>
                      <a:path extrusionOk="0" h="27" w="34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1" name="Google Shape;2131;p24"/>
                  <p:cNvSpPr/>
                  <p:nvPr/>
                </p:nvSpPr>
                <p:spPr>
                  <a:xfrm>
                    <a:off x="17355600" y="2008989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2" name="Google Shape;2132;p24"/>
                <p:cNvGrpSpPr/>
                <p:nvPr/>
              </p:nvGrpSpPr>
              <p:grpSpPr>
                <a:xfrm>
                  <a:off x="17775927" y="2008989"/>
                  <a:ext cx="61318" cy="68919"/>
                  <a:chOff x="17775927" y="2008989"/>
                  <a:chExt cx="61318" cy="68919"/>
                </a:xfrm>
              </p:grpSpPr>
              <p:sp>
                <p:nvSpPr>
                  <p:cNvPr id="2133" name="Google Shape;2133;p24"/>
                  <p:cNvSpPr/>
                  <p:nvPr/>
                </p:nvSpPr>
                <p:spPr>
                  <a:xfrm>
                    <a:off x="17815530" y="2010620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4" name="Google Shape;2134;p24"/>
                  <p:cNvSpPr/>
                  <p:nvPr/>
                </p:nvSpPr>
                <p:spPr>
                  <a:xfrm>
                    <a:off x="17775927" y="2008989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5" name="Google Shape;2135;p24"/>
                <p:cNvGrpSpPr/>
                <p:nvPr/>
              </p:nvGrpSpPr>
              <p:grpSpPr>
                <a:xfrm>
                  <a:off x="18196266" y="2008989"/>
                  <a:ext cx="61318" cy="68919"/>
                  <a:chOff x="18196266" y="2008989"/>
                  <a:chExt cx="61318" cy="68919"/>
                </a:xfrm>
              </p:grpSpPr>
              <p:sp>
                <p:nvSpPr>
                  <p:cNvPr id="2136" name="Google Shape;2136;p24"/>
                  <p:cNvSpPr/>
                  <p:nvPr/>
                </p:nvSpPr>
                <p:spPr>
                  <a:xfrm>
                    <a:off x="18235859" y="2010620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7" name="Google Shape;2137;p24"/>
                  <p:cNvSpPr/>
                  <p:nvPr/>
                </p:nvSpPr>
                <p:spPr>
                  <a:xfrm>
                    <a:off x="18196266" y="2008989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2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8" name="Google Shape;2138;p24"/>
                <p:cNvGrpSpPr/>
                <p:nvPr/>
              </p:nvGrpSpPr>
              <p:grpSpPr>
                <a:xfrm>
                  <a:off x="18616594" y="2008989"/>
                  <a:ext cx="61318" cy="68919"/>
                  <a:chOff x="18616594" y="2008989"/>
                  <a:chExt cx="61318" cy="68919"/>
                </a:xfrm>
              </p:grpSpPr>
              <p:sp>
                <p:nvSpPr>
                  <p:cNvPr id="2139" name="Google Shape;2139;p24"/>
                  <p:cNvSpPr/>
                  <p:nvPr/>
                </p:nvSpPr>
                <p:spPr>
                  <a:xfrm>
                    <a:off x="18656195" y="2010620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0" name="Google Shape;2140;p24"/>
                  <p:cNvSpPr/>
                  <p:nvPr/>
                </p:nvSpPr>
                <p:spPr>
                  <a:xfrm>
                    <a:off x="18616594" y="2008989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41" name="Google Shape;2141;p24"/>
                <p:cNvGrpSpPr/>
                <p:nvPr/>
              </p:nvGrpSpPr>
              <p:grpSpPr>
                <a:xfrm>
                  <a:off x="19036931" y="2008989"/>
                  <a:ext cx="61318" cy="68919"/>
                  <a:chOff x="19036931" y="2008989"/>
                  <a:chExt cx="61318" cy="68919"/>
                </a:xfrm>
              </p:grpSpPr>
              <p:sp>
                <p:nvSpPr>
                  <p:cNvPr id="2142" name="Google Shape;2142;p24"/>
                  <p:cNvSpPr/>
                  <p:nvPr/>
                </p:nvSpPr>
                <p:spPr>
                  <a:xfrm>
                    <a:off x="19076527" y="2010620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3" name="Google Shape;2143;p24"/>
                  <p:cNvSpPr/>
                  <p:nvPr/>
                </p:nvSpPr>
                <p:spPr>
                  <a:xfrm>
                    <a:off x="19036931" y="2008989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2" y="80627"/>
                          <a:pt x="39188" y="66655"/>
                        </a:cubicBezTo>
                        <a:cubicBezTo>
                          <a:pt x="65442" y="54676"/>
                          <a:pt x="60888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44" name="Google Shape;2144;p24"/>
                <p:cNvGrpSpPr/>
                <p:nvPr/>
              </p:nvGrpSpPr>
              <p:grpSpPr>
                <a:xfrm>
                  <a:off x="19457259" y="2008989"/>
                  <a:ext cx="61318" cy="68919"/>
                  <a:chOff x="19457259" y="2008989"/>
                  <a:chExt cx="61318" cy="68919"/>
                </a:xfrm>
              </p:grpSpPr>
              <p:sp>
                <p:nvSpPr>
                  <p:cNvPr id="2145" name="Google Shape;2145;p24"/>
                  <p:cNvSpPr/>
                  <p:nvPr/>
                </p:nvSpPr>
                <p:spPr>
                  <a:xfrm>
                    <a:off x="19496863" y="2010620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6" name="Google Shape;2146;p24"/>
                  <p:cNvSpPr/>
                  <p:nvPr/>
                </p:nvSpPr>
                <p:spPr>
                  <a:xfrm>
                    <a:off x="19457259" y="2008989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47" name="Google Shape;2147;p24"/>
                <p:cNvGrpSpPr/>
                <p:nvPr/>
              </p:nvGrpSpPr>
              <p:grpSpPr>
                <a:xfrm>
                  <a:off x="19877523" y="2008957"/>
                  <a:ext cx="61381" cy="68935"/>
                  <a:chOff x="19877523" y="2008957"/>
                  <a:chExt cx="61381" cy="68935"/>
                </a:xfrm>
              </p:grpSpPr>
              <p:sp>
                <p:nvSpPr>
                  <p:cNvPr id="2148" name="Google Shape;2148;p24"/>
                  <p:cNvSpPr/>
                  <p:nvPr/>
                </p:nvSpPr>
                <p:spPr>
                  <a:xfrm>
                    <a:off x="19917192" y="2010620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9" name="Google Shape;2149;p24"/>
                  <p:cNvSpPr/>
                  <p:nvPr/>
                </p:nvSpPr>
                <p:spPr>
                  <a:xfrm>
                    <a:off x="19877523" y="2008957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2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150" name="Google Shape;2150;p24"/>
              <p:cNvGrpSpPr/>
              <p:nvPr/>
            </p:nvGrpSpPr>
            <p:grpSpPr>
              <a:xfrm>
                <a:off x="16514858" y="2463760"/>
                <a:ext cx="3424047" cy="68952"/>
                <a:chOff x="16514858" y="2463760"/>
                <a:chExt cx="3424047" cy="68952"/>
              </a:xfrm>
            </p:grpSpPr>
            <p:grpSp>
              <p:nvGrpSpPr>
                <p:cNvPr id="2151" name="Google Shape;2151;p24"/>
                <p:cNvGrpSpPr/>
                <p:nvPr/>
              </p:nvGrpSpPr>
              <p:grpSpPr>
                <a:xfrm>
                  <a:off x="16514858" y="2463760"/>
                  <a:ext cx="61382" cy="68935"/>
                  <a:chOff x="16514858" y="2463760"/>
                  <a:chExt cx="61382" cy="68935"/>
                </a:xfrm>
              </p:grpSpPr>
              <p:sp>
                <p:nvSpPr>
                  <p:cNvPr id="2152" name="Google Shape;2152;p24"/>
                  <p:cNvSpPr/>
                  <p:nvPr/>
                </p:nvSpPr>
                <p:spPr>
                  <a:xfrm>
                    <a:off x="16554531" y="2465423"/>
                    <a:ext cx="34" cy="27"/>
                  </a:xfrm>
                  <a:custGeom>
                    <a:rect b="b" l="l" r="r" t="t"/>
                    <a:pathLst>
                      <a:path extrusionOk="0" h="27" w="34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3" name="Google Shape;2153;p24"/>
                  <p:cNvSpPr/>
                  <p:nvPr/>
                </p:nvSpPr>
                <p:spPr>
                  <a:xfrm>
                    <a:off x="16514858" y="2463760"/>
                    <a:ext cx="61382" cy="68935"/>
                  </a:xfrm>
                  <a:custGeom>
                    <a:rect b="b" l="l" r="r" t="t"/>
                    <a:pathLst>
                      <a:path extrusionOk="0" h="68935" w="61382">
                        <a:moveTo>
                          <a:pt x="61265" y="33967"/>
                        </a:moveTo>
                        <a:cubicBezTo>
                          <a:pt x="58597" y="2290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54" name="Google Shape;2154;p24"/>
                <p:cNvGrpSpPr/>
                <p:nvPr/>
              </p:nvGrpSpPr>
              <p:grpSpPr>
                <a:xfrm>
                  <a:off x="16935261" y="2463793"/>
                  <a:ext cx="61318" cy="68919"/>
                  <a:chOff x="16935261" y="2463793"/>
                  <a:chExt cx="61318" cy="68919"/>
                </a:xfrm>
              </p:grpSpPr>
              <p:sp>
                <p:nvSpPr>
                  <p:cNvPr id="2155" name="Google Shape;2155;p24"/>
                  <p:cNvSpPr/>
                  <p:nvPr/>
                </p:nvSpPr>
                <p:spPr>
                  <a:xfrm>
                    <a:off x="16974864" y="2465423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0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6" name="Google Shape;2156;p24"/>
                  <p:cNvSpPr/>
                  <p:nvPr/>
                </p:nvSpPr>
                <p:spPr>
                  <a:xfrm>
                    <a:off x="16935261" y="246379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2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57" name="Google Shape;2157;p24"/>
                <p:cNvGrpSpPr/>
                <p:nvPr/>
              </p:nvGrpSpPr>
              <p:grpSpPr>
                <a:xfrm>
                  <a:off x="17355600" y="2463793"/>
                  <a:ext cx="61318" cy="68919"/>
                  <a:chOff x="17355600" y="2463793"/>
                  <a:chExt cx="61318" cy="68919"/>
                </a:xfrm>
              </p:grpSpPr>
              <p:sp>
                <p:nvSpPr>
                  <p:cNvPr id="2158" name="Google Shape;2158;p24"/>
                  <p:cNvSpPr/>
                  <p:nvPr/>
                </p:nvSpPr>
                <p:spPr>
                  <a:xfrm>
                    <a:off x="17395198" y="2465423"/>
                    <a:ext cx="34" cy="27"/>
                  </a:xfrm>
                  <a:custGeom>
                    <a:rect b="b" l="l" r="r" t="t"/>
                    <a:pathLst>
                      <a:path extrusionOk="0" h="27" w="34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9" name="Google Shape;2159;p24"/>
                  <p:cNvSpPr/>
                  <p:nvPr/>
                </p:nvSpPr>
                <p:spPr>
                  <a:xfrm>
                    <a:off x="17355600" y="246379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2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0" name="Google Shape;2160;p24"/>
                <p:cNvGrpSpPr/>
                <p:nvPr/>
              </p:nvGrpSpPr>
              <p:grpSpPr>
                <a:xfrm>
                  <a:off x="17775927" y="2463793"/>
                  <a:ext cx="61318" cy="68919"/>
                  <a:chOff x="17775927" y="2463793"/>
                  <a:chExt cx="61318" cy="68919"/>
                </a:xfrm>
              </p:grpSpPr>
              <p:sp>
                <p:nvSpPr>
                  <p:cNvPr id="2161" name="Google Shape;2161;p24"/>
                  <p:cNvSpPr/>
                  <p:nvPr/>
                </p:nvSpPr>
                <p:spPr>
                  <a:xfrm>
                    <a:off x="17815530" y="2465423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2" name="Google Shape;2162;p24"/>
                  <p:cNvSpPr/>
                  <p:nvPr/>
                </p:nvSpPr>
                <p:spPr>
                  <a:xfrm>
                    <a:off x="17775927" y="246379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7" y="2270"/>
                          <a:pt x="29419" y="-3012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3" name="Google Shape;2163;p24"/>
                <p:cNvGrpSpPr/>
                <p:nvPr/>
              </p:nvGrpSpPr>
              <p:grpSpPr>
                <a:xfrm>
                  <a:off x="18196266" y="2463793"/>
                  <a:ext cx="61318" cy="68919"/>
                  <a:chOff x="18196266" y="2463793"/>
                  <a:chExt cx="61318" cy="68919"/>
                </a:xfrm>
              </p:grpSpPr>
              <p:sp>
                <p:nvSpPr>
                  <p:cNvPr id="2164" name="Google Shape;2164;p24"/>
                  <p:cNvSpPr/>
                  <p:nvPr/>
                </p:nvSpPr>
                <p:spPr>
                  <a:xfrm>
                    <a:off x="18235859" y="2465423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5" name="Google Shape;2165;p24"/>
                  <p:cNvSpPr/>
                  <p:nvPr/>
                </p:nvSpPr>
                <p:spPr>
                  <a:xfrm>
                    <a:off x="18196266" y="246379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2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2" y="54676"/>
                          <a:pt x="60889" y="30226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6" name="Google Shape;2166;p24"/>
                <p:cNvGrpSpPr/>
                <p:nvPr/>
              </p:nvGrpSpPr>
              <p:grpSpPr>
                <a:xfrm>
                  <a:off x="18616594" y="2463793"/>
                  <a:ext cx="61318" cy="68919"/>
                  <a:chOff x="18616594" y="2463793"/>
                  <a:chExt cx="61318" cy="68919"/>
                </a:xfrm>
              </p:grpSpPr>
              <p:sp>
                <p:nvSpPr>
                  <p:cNvPr id="2167" name="Google Shape;2167;p24"/>
                  <p:cNvSpPr/>
                  <p:nvPr/>
                </p:nvSpPr>
                <p:spPr>
                  <a:xfrm>
                    <a:off x="18656195" y="2465423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8" name="Google Shape;2168;p24"/>
                  <p:cNvSpPr/>
                  <p:nvPr/>
                </p:nvSpPr>
                <p:spPr>
                  <a:xfrm>
                    <a:off x="18616594" y="246379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2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9" name="Google Shape;2169;p24"/>
                <p:cNvGrpSpPr/>
                <p:nvPr/>
              </p:nvGrpSpPr>
              <p:grpSpPr>
                <a:xfrm>
                  <a:off x="19036931" y="2463793"/>
                  <a:ext cx="61318" cy="68919"/>
                  <a:chOff x="19036931" y="2463793"/>
                  <a:chExt cx="61318" cy="68919"/>
                </a:xfrm>
              </p:grpSpPr>
              <p:sp>
                <p:nvSpPr>
                  <p:cNvPr id="2170" name="Google Shape;2170;p24"/>
                  <p:cNvSpPr/>
                  <p:nvPr/>
                </p:nvSpPr>
                <p:spPr>
                  <a:xfrm>
                    <a:off x="19076527" y="2465423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1" name="Google Shape;2171;p24"/>
                  <p:cNvSpPr/>
                  <p:nvPr/>
                </p:nvSpPr>
                <p:spPr>
                  <a:xfrm>
                    <a:off x="19036931" y="246379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2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2" y="80627"/>
                          <a:pt x="39188" y="66655"/>
                        </a:cubicBezTo>
                        <a:cubicBezTo>
                          <a:pt x="65442" y="54676"/>
                          <a:pt x="60888" y="30226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72" name="Google Shape;2172;p24"/>
                <p:cNvGrpSpPr/>
                <p:nvPr/>
              </p:nvGrpSpPr>
              <p:grpSpPr>
                <a:xfrm>
                  <a:off x="19457259" y="2463793"/>
                  <a:ext cx="61318" cy="68919"/>
                  <a:chOff x="19457259" y="2463793"/>
                  <a:chExt cx="61318" cy="68919"/>
                </a:xfrm>
              </p:grpSpPr>
              <p:sp>
                <p:nvSpPr>
                  <p:cNvPr id="2173" name="Google Shape;2173;p24"/>
                  <p:cNvSpPr/>
                  <p:nvPr/>
                </p:nvSpPr>
                <p:spPr>
                  <a:xfrm>
                    <a:off x="19496863" y="2465423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4" name="Google Shape;2174;p24"/>
                  <p:cNvSpPr/>
                  <p:nvPr/>
                </p:nvSpPr>
                <p:spPr>
                  <a:xfrm>
                    <a:off x="19457259" y="246379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7" y="2270"/>
                          <a:pt x="29419" y="-3012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75" name="Google Shape;2175;p24"/>
                <p:cNvGrpSpPr/>
                <p:nvPr/>
              </p:nvGrpSpPr>
              <p:grpSpPr>
                <a:xfrm>
                  <a:off x="19877523" y="2463760"/>
                  <a:ext cx="61381" cy="68935"/>
                  <a:chOff x="19877523" y="2463760"/>
                  <a:chExt cx="61381" cy="68935"/>
                </a:xfrm>
              </p:grpSpPr>
              <p:sp>
                <p:nvSpPr>
                  <p:cNvPr id="2176" name="Google Shape;2176;p24"/>
                  <p:cNvSpPr/>
                  <p:nvPr/>
                </p:nvSpPr>
                <p:spPr>
                  <a:xfrm>
                    <a:off x="19917192" y="2465423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7" name="Google Shape;2177;p24"/>
                  <p:cNvSpPr/>
                  <p:nvPr/>
                </p:nvSpPr>
                <p:spPr>
                  <a:xfrm>
                    <a:off x="19877523" y="2463760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0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178" name="Google Shape;2178;p24"/>
              <p:cNvGrpSpPr/>
              <p:nvPr/>
            </p:nvGrpSpPr>
            <p:grpSpPr>
              <a:xfrm>
                <a:off x="16514858" y="2918575"/>
                <a:ext cx="3424047" cy="68952"/>
                <a:chOff x="16514858" y="2918575"/>
                <a:chExt cx="3424047" cy="68952"/>
              </a:xfrm>
            </p:grpSpPr>
            <p:grpSp>
              <p:nvGrpSpPr>
                <p:cNvPr id="2179" name="Google Shape;2179;p24"/>
                <p:cNvGrpSpPr/>
                <p:nvPr/>
              </p:nvGrpSpPr>
              <p:grpSpPr>
                <a:xfrm>
                  <a:off x="16514858" y="2918575"/>
                  <a:ext cx="61382" cy="68935"/>
                  <a:chOff x="16514858" y="2918575"/>
                  <a:chExt cx="61382" cy="68935"/>
                </a:xfrm>
              </p:grpSpPr>
              <p:sp>
                <p:nvSpPr>
                  <p:cNvPr id="2180" name="Google Shape;2180;p24"/>
                  <p:cNvSpPr/>
                  <p:nvPr/>
                </p:nvSpPr>
                <p:spPr>
                  <a:xfrm>
                    <a:off x="16554531" y="2920229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6"/>
                        </a:moveTo>
                        <a:cubicBezTo>
                          <a:pt x="23" y="0"/>
                          <a:pt x="-37" y="-23"/>
                          <a:pt x="35" y="36"/>
                        </a:cubicBezTo>
                        <a:lnTo>
                          <a:pt x="35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1" name="Google Shape;2181;p24"/>
                  <p:cNvSpPr/>
                  <p:nvPr/>
                </p:nvSpPr>
                <p:spPr>
                  <a:xfrm>
                    <a:off x="16514858" y="2918575"/>
                    <a:ext cx="61382" cy="68935"/>
                  </a:xfrm>
                  <a:custGeom>
                    <a:rect b="b" l="l" r="r" t="t"/>
                    <a:pathLst>
                      <a:path extrusionOk="0" h="68935" w="61382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82" name="Google Shape;2182;p24"/>
                <p:cNvGrpSpPr/>
                <p:nvPr/>
              </p:nvGrpSpPr>
              <p:grpSpPr>
                <a:xfrm>
                  <a:off x="16935261" y="2918608"/>
                  <a:ext cx="61318" cy="68919"/>
                  <a:chOff x="16935261" y="2918608"/>
                  <a:chExt cx="61318" cy="68919"/>
                </a:xfrm>
              </p:grpSpPr>
              <p:sp>
                <p:nvSpPr>
                  <p:cNvPr id="2183" name="Google Shape;2183;p24"/>
                  <p:cNvSpPr/>
                  <p:nvPr/>
                </p:nvSpPr>
                <p:spPr>
                  <a:xfrm>
                    <a:off x="16974864" y="2920229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6"/>
                        </a:moveTo>
                        <a:cubicBezTo>
                          <a:pt x="18" y="0"/>
                          <a:pt x="-30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4" name="Google Shape;2184;p24"/>
                  <p:cNvSpPr/>
                  <p:nvPr/>
                </p:nvSpPr>
                <p:spPr>
                  <a:xfrm>
                    <a:off x="16935261" y="291860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3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85" name="Google Shape;2185;p24"/>
                <p:cNvGrpSpPr/>
                <p:nvPr/>
              </p:nvGrpSpPr>
              <p:grpSpPr>
                <a:xfrm>
                  <a:off x="17355600" y="2918608"/>
                  <a:ext cx="61318" cy="68919"/>
                  <a:chOff x="17355600" y="2918608"/>
                  <a:chExt cx="61318" cy="68919"/>
                </a:xfrm>
              </p:grpSpPr>
              <p:sp>
                <p:nvSpPr>
                  <p:cNvPr id="2186" name="Google Shape;2186;p24"/>
                  <p:cNvSpPr/>
                  <p:nvPr/>
                </p:nvSpPr>
                <p:spPr>
                  <a:xfrm>
                    <a:off x="17395198" y="2920229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6"/>
                        </a:moveTo>
                        <a:cubicBezTo>
                          <a:pt x="23" y="0"/>
                          <a:pt x="-37" y="-23"/>
                          <a:pt x="35" y="36"/>
                        </a:cubicBezTo>
                        <a:lnTo>
                          <a:pt x="35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7" name="Google Shape;2187;p24"/>
                  <p:cNvSpPr/>
                  <p:nvPr/>
                </p:nvSpPr>
                <p:spPr>
                  <a:xfrm>
                    <a:off x="17355600" y="291860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3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88" name="Google Shape;2188;p24"/>
                <p:cNvGrpSpPr/>
                <p:nvPr/>
              </p:nvGrpSpPr>
              <p:grpSpPr>
                <a:xfrm>
                  <a:off x="17775927" y="2918608"/>
                  <a:ext cx="61318" cy="68919"/>
                  <a:chOff x="17775927" y="2918608"/>
                  <a:chExt cx="61318" cy="68919"/>
                </a:xfrm>
              </p:grpSpPr>
              <p:sp>
                <p:nvSpPr>
                  <p:cNvPr id="2189" name="Google Shape;2189;p24"/>
                  <p:cNvSpPr/>
                  <p:nvPr/>
                </p:nvSpPr>
                <p:spPr>
                  <a:xfrm>
                    <a:off x="17815530" y="2920229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6"/>
                        </a:moveTo>
                        <a:cubicBezTo>
                          <a:pt x="18" y="0"/>
                          <a:pt x="-31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0" name="Google Shape;2190;p24"/>
                  <p:cNvSpPr/>
                  <p:nvPr/>
                </p:nvSpPr>
                <p:spPr>
                  <a:xfrm>
                    <a:off x="17775927" y="291860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3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1" name="Google Shape;2191;p24"/>
                <p:cNvGrpSpPr/>
                <p:nvPr/>
              </p:nvGrpSpPr>
              <p:grpSpPr>
                <a:xfrm>
                  <a:off x="18196266" y="2918608"/>
                  <a:ext cx="61318" cy="68919"/>
                  <a:chOff x="18196266" y="2918608"/>
                  <a:chExt cx="61318" cy="68919"/>
                </a:xfrm>
              </p:grpSpPr>
              <p:sp>
                <p:nvSpPr>
                  <p:cNvPr id="2192" name="Google Shape;2192;p24"/>
                  <p:cNvSpPr/>
                  <p:nvPr/>
                </p:nvSpPr>
                <p:spPr>
                  <a:xfrm>
                    <a:off x="18235859" y="2920229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6"/>
                        </a:moveTo>
                        <a:cubicBezTo>
                          <a:pt x="27" y="0"/>
                          <a:pt x="-33" y="-23"/>
                          <a:pt x="27" y="36"/>
                        </a:cubicBezTo>
                        <a:lnTo>
                          <a:pt x="27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3" name="Google Shape;2193;p24"/>
                  <p:cNvSpPr/>
                  <p:nvPr/>
                </p:nvSpPr>
                <p:spPr>
                  <a:xfrm>
                    <a:off x="18196266" y="291860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2" y="54664"/>
                          <a:pt x="60889" y="30213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4" name="Google Shape;2194;p24"/>
                <p:cNvGrpSpPr/>
                <p:nvPr/>
              </p:nvGrpSpPr>
              <p:grpSpPr>
                <a:xfrm>
                  <a:off x="18616594" y="2918608"/>
                  <a:ext cx="61318" cy="68919"/>
                  <a:chOff x="18616594" y="2918608"/>
                  <a:chExt cx="61318" cy="68919"/>
                </a:xfrm>
              </p:grpSpPr>
              <p:sp>
                <p:nvSpPr>
                  <p:cNvPr id="2195" name="Google Shape;2195;p24"/>
                  <p:cNvSpPr/>
                  <p:nvPr/>
                </p:nvSpPr>
                <p:spPr>
                  <a:xfrm>
                    <a:off x="18656195" y="2920229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6"/>
                        </a:moveTo>
                        <a:cubicBezTo>
                          <a:pt x="18" y="0"/>
                          <a:pt x="-31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6" name="Google Shape;2196;p24"/>
                  <p:cNvSpPr/>
                  <p:nvPr/>
                </p:nvSpPr>
                <p:spPr>
                  <a:xfrm>
                    <a:off x="18616594" y="291860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3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7" name="Google Shape;2197;p24"/>
                <p:cNvGrpSpPr/>
                <p:nvPr/>
              </p:nvGrpSpPr>
              <p:grpSpPr>
                <a:xfrm>
                  <a:off x="19036931" y="2918608"/>
                  <a:ext cx="61318" cy="68919"/>
                  <a:chOff x="19036931" y="2918608"/>
                  <a:chExt cx="61318" cy="68919"/>
                </a:xfrm>
              </p:grpSpPr>
              <p:sp>
                <p:nvSpPr>
                  <p:cNvPr id="2198" name="Google Shape;2198;p24"/>
                  <p:cNvSpPr/>
                  <p:nvPr/>
                </p:nvSpPr>
                <p:spPr>
                  <a:xfrm>
                    <a:off x="19076527" y="2920229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6"/>
                        </a:moveTo>
                        <a:cubicBezTo>
                          <a:pt x="27" y="0"/>
                          <a:pt x="-33" y="-23"/>
                          <a:pt x="27" y="36"/>
                        </a:cubicBezTo>
                        <a:lnTo>
                          <a:pt x="27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9" name="Google Shape;2199;p24"/>
                  <p:cNvSpPr/>
                  <p:nvPr/>
                </p:nvSpPr>
                <p:spPr>
                  <a:xfrm>
                    <a:off x="19036931" y="291860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2" y="80627"/>
                          <a:pt x="39188" y="66655"/>
                        </a:cubicBezTo>
                        <a:cubicBezTo>
                          <a:pt x="65442" y="54664"/>
                          <a:pt x="60888" y="30213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00" name="Google Shape;2200;p24"/>
                <p:cNvGrpSpPr/>
                <p:nvPr/>
              </p:nvGrpSpPr>
              <p:grpSpPr>
                <a:xfrm>
                  <a:off x="19457259" y="2918608"/>
                  <a:ext cx="61318" cy="68919"/>
                  <a:chOff x="19457259" y="2918608"/>
                  <a:chExt cx="61318" cy="68919"/>
                </a:xfrm>
              </p:grpSpPr>
              <p:sp>
                <p:nvSpPr>
                  <p:cNvPr id="2201" name="Google Shape;2201;p24"/>
                  <p:cNvSpPr/>
                  <p:nvPr/>
                </p:nvSpPr>
                <p:spPr>
                  <a:xfrm>
                    <a:off x="19496863" y="2920229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6"/>
                        </a:moveTo>
                        <a:cubicBezTo>
                          <a:pt x="18" y="0"/>
                          <a:pt x="-31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2" name="Google Shape;2202;p24"/>
                  <p:cNvSpPr/>
                  <p:nvPr/>
                </p:nvSpPr>
                <p:spPr>
                  <a:xfrm>
                    <a:off x="19457259" y="291860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3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03" name="Google Shape;2203;p24"/>
                <p:cNvGrpSpPr/>
                <p:nvPr/>
              </p:nvGrpSpPr>
              <p:grpSpPr>
                <a:xfrm>
                  <a:off x="19877523" y="2918575"/>
                  <a:ext cx="61381" cy="68935"/>
                  <a:chOff x="19877523" y="2918575"/>
                  <a:chExt cx="61381" cy="68935"/>
                </a:xfrm>
              </p:grpSpPr>
              <p:sp>
                <p:nvSpPr>
                  <p:cNvPr id="2204" name="Google Shape;2204;p24"/>
                  <p:cNvSpPr/>
                  <p:nvPr/>
                </p:nvSpPr>
                <p:spPr>
                  <a:xfrm>
                    <a:off x="19917192" y="2920229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6"/>
                        </a:moveTo>
                        <a:cubicBezTo>
                          <a:pt x="27" y="0"/>
                          <a:pt x="-33" y="-23"/>
                          <a:pt x="27" y="36"/>
                        </a:cubicBezTo>
                        <a:lnTo>
                          <a:pt x="27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5" name="Google Shape;2205;p24"/>
                  <p:cNvSpPr/>
                  <p:nvPr/>
                </p:nvSpPr>
                <p:spPr>
                  <a:xfrm>
                    <a:off x="19877523" y="2918575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206" name="Google Shape;2206;p24"/>
              <p:cNvGrpSpPr/>
              <p:nvPr/>
            </p:nvGrpSpPr>
            <p:grpSpPr>
              <a:xfrm>
                <a:off x="16514858" y="3373379"/>
                <a:ext cx="3424047" cy="68951"/>
                <a:chOff x="16514858" y="3373379"/>
                <a:chExt cx="3424047" cy="68951"/>
              </a:xfrm>
            </p:grpSpPr>
            <p:grpSp>
              <p:nvGrpSpPr>
                <p:cNvPr id="2207" name="Google Shape;2207;p24"/>
                <p:cNvGrpSpPr/>
                <p:nvPr/>
              </p:nvGrpSpPr>
              <p:grpSpPr>
                <a:xfrm>
                  <a:off x="16514858" y="3373379"/>
                  <a:ext cx="61382" cy="68935"/>
                  <a:chOff x="16514858" y="3373379"/>
                  <a:chExt cx="61382" cy="68935"/>
                </a:xfrm>
              </p:grpSpPr>
              <p:sp>
                <p:nvSpPr>
                  <p:cNvPr id="2208" name="Google Shape;2208;p24"/>
                  <p:cNvSpPr/>
                  <p:nvPr/>
                </p:nvSpPr>
                <p:spPr>
                  <a:xfrm>
                    <a:off x="16554531" y="3375033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4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9" name="Google Shape;2209;p24"/>
                  <p:cNvSpPr/>
                  <p:nvPr/>
                </p:nvSpPr>
                <p:spPr>
                  <a:xfrm>
                    <a:off x="16514858" y="3373379"/>
                    <a:ext cx="61382" cy="68935"/>
                  </a:xfrm>
                  <a:custGeom>
                    <a:rect b="b" l="l" r="r" t="t"/>
                    <a:pathLst>
                      <a:path extrusionOk="0" h="68935" w="61382">
                        <a:moveTo>
                          <a:pt x="61265" y="33967"/>
                        </a:moveTo>
                        <a:cubicBezTo>
                          <a:pt x="58597" y="2290"/>
                          <a:pt x="29579" y="-2931"/>
                          <a:pt x="42400" y="3215"/>
                        </a:cubicBezTo>
                        <a:cubicBezTo>
                          <a:pt x="32811" y="-1622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10" name="Google Shape;2210;p24"/>
                <p:cNvGrpSpPr/>
                <p:nvPr/>
              </p:nvGrpSpPr>
              <p:grpSpPr>
                <a:xfrm>
                  <a:off x="16935261" y="3373411"/>
                  <a:ext cx="61318" cy="68919"/>
                  <a:chOff x="16935261" y="3373411"/>
                  <a:chExt cx="61318" cy="68919"/>
                </a:xfrm>
              </p:grpSpPr>
              <p:sp>
                <p:nvSpPr>
                  <p:cNvPr id="2211" name="Google Shape;2211;p24"/>
                  <p:cNvSpPr/>
                  <p:nvPr/>
                </p:nvSpPr>
                <p:spPr>
                  <a:xfrm>
                    <a:off x="16974864" y="3375033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0" y="-24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2" name="Google Shape;2212;p24"/>
                  <p:cNvSpPr/>
                  <p:nvPr/>
                </p:nvSpPr>
                <p:spPr>
                  <a:xfrm>
                    <a:off x="16935261" y="337341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13" name="Google Shape;2213;p24"/>
                <p:cNvGrpSpPr/>
                <p:nvPr/>
              </p:nvGrpSpPr>
              <p:grpSpPr>
                <a:xfrm>
                  <a:off x="17355600" y="3373411"/>
                  <a:ext cx="61318" cy="68919"/>
                  <a:chOff x="17355600" y="3373411"/>
                  <a:chExt cx="61318" cy="68919"/>
                </a:xfrm>
              </p:grpSpPr>
              <p:sp>
                <p:nvSpPr>
                  <p:cNvPr id="2214" name="Google Shape;2214;p24"/>
                  <p:cNvSpPr/>
                  <p:nvPr/>
                </p:nvSpPr>
                <p:spPr>
                  <a:xfrm>
                    <a:off x="17395198" y="3375033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4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5" name="Google Shape;2215;p24"/>
                  <p:cNvSpPr/>
                  <p:nvPr/>
                </p:nvSpPr>
                <p:spPr>
                  <a:xfrm>
                    <a:off x="17355600" y="337341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16" name="Google Shape;2216;p24"/>
                <p:cNvGrpSpPr/>
                <p:nvPr/>
              </p:nvGrpSpPr>
              <p:grpSpPr>
                <a:xfrm>
                  <a:off x="17775927" y="3373411"/>
                  <a:ext cx="61318" cy="68919"/>
                  <a:chOff x="17775927" y="3373411"/>
                  <a:chExt cx="61318" cy="68919"/>
                </a:xfrm>
              </p:grpSpPr>
              <p:sp>
                <p:nvSpPr>
                  <p:cNvPr id="2217" name="Google Shape;2217;p24"/>
                  <p:cNvSpPr/>
                  <p:nvPr/>
                </p:nvSpPr>
                <p:spPr>
                  <a:xfrm>
                    <a:off x="17815530" y="3375033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4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8" name="Google Shape;2218;p24"/>
                  <p:cNvSpPr/>
                  <p:nvPr/>
                </p:nvSpPr>
                <p:spPr>
                  <a:xfrm>
                    <a:off x="17775927" y="337341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19" name="Google Shape;2219;p24"/>
                <p:cNvGrpSpPr/>
                <p:nvPr/>
              </p:nvGrpSpPr>
              <p:grpSpPr>
                <a:xfrm>
                  <a:off x="18196266" y="3373411"/>
                  <a:ext cx="61318" cy="68919"/>
                  <a:chOff x="18196266" y="3373411"/>
                  <a:chExt cx="61318" cy="68919"/>
                </a:xfrm>
              </p:grpSpPr>
              <p:sp>
                <p:nvSpPr>
                  <p:cNvPr id="2220" name="Google Shape;2220;p24"/>
                  <p:cNvSpPr/>
                  <p:nvPr/>
                </p:nvSpPr>
                <p:spPr>
                  <a:xfrm>
                    <a:off x="18235859" y="3375033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4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1" name="Google Shape;2221;p24"/>
                  <p:cNvSpPr/>
                  <p:nvPr/>
                </p:nvSpPr>
                <p:spPr>
                  <a:xfrm>
                    <a:off x="18196266" y="337341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2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2" name="Google Shape;2222;p24"/>
                <p:cNvGrpSpPr/>
                <p:nvPr/>
              </p:nvGrpSpPr>
              <p:grpSpPr>
                <a:xfrm>
                  <a:off x="18616594" y="3373411"/>
                  <a:ext cx="61318" cy="68919"/>
                  <a:chOff x="18616594" y="3373411"/>
                  <a:chExt cx="61318" cy="68919"/>
                </a:xfrm>
              </p:grpSpPr>
              <p:sp>
                <p:nvSpPr>
                  <p:cNvPr id="2223" name="Google Shape;2223;p24"/>
                  <p:cNvSpPr/>
                  <p:nvPr/>
                </p:nvSpPr>
                <p:spPr>
                  <a:xfrm>
                    <a:off x="18656195" y="3375033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4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4" name="Google Shape;2224;p24"/>
                  <p:cNvSpPr/>
                  <p:nvPr/>
                </p:nvSpPr>
                <p:spPr>
                  <a:xfrm>
                    <a:off x="18616594" y="337341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5" name="Google Shape;2225;p24"/>
                <p:cNvGrpSpPr/>
                <p:nvPr/>
              </p:nvGrpSpPr>
              <p:grpSpPr>
                <a:xfrm>
                  <a:off x="19036931" y="3373411"/>
                  <a:ext cx="61318" cy="68919"/>
                  <a:chOff x="19036931" y="3373411"/>
                  <a:chExt cx="61318" cy="68919"/>
                </a:xfrm>
              </p:grpSpPr>
              <p:sp>
                <p:nvSpPr>
                  <p:cNvPr id="2226" name="Google Shape;2226;p24"/>
                  <p:cNvSpPr/>
                  <p:nvPr/>
                </p:nvSpPr>
                <p:spPr>
                  <a:xfrm>
                    <a:off x="19076527" y="3375033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4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7" name="Google Shape;2227;p24"/>
                  <p:cNvSpPr/>
                  <p:nvPr/>
                </p:nvSpPr>
                <p:spPr>
                  <a:xfrm>
                    <a:off x="19036931" y="337341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2" y="80627"/>
                          <a:pt x="39188" y="66656"/>
                        </a:cubicBezTo>
                        <a:cubicBezTo>
                          <a:pt x="65442" y="54664"/>
                          <a:pt x="60888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8" name="Google Shape;2228;p24"/>
                <p:cNvGrpSpPr/>
                <p:nvPr/>
              </p:nvGrpSpPr>
              <p:grpSpPr>
                <a:xfrm>
                  <a:off x="19457259" y="3373411"/>
                  <a:ext cx="61318" cy="68919"/>
                  <a:chOff x="19457259" y="3373411"/>
                  <a:chExt cx="61318" cy="68919"/>
                </a:xfrm>
              </p:grpSpPr>
              <p:sp>
                <p:nvSpPr>
                  <p:cNvPr id="2229" name="Google Shape;2229;p24"/>
                  <p:cNvSpPr/>
                  <p:nvPr/>
                </p:nvSpPr>
                <p:spPr>
                  <a:xfrm>
                    <a:off x="19496863" y="3375033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4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0" name="Google Shape;2230;p24"/>
                  <p:cNvSpPr/>
                  <p:nvPr/>
                </p:nvSpPr>
                <p:spPr>
                  <a:xfrm>
                    <a:off x="19457259" y="337341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31" name="Google Shape;2231;p24"/>
                <p:cNvGrpSpPr/>
                <p:nvPr/>
              </p:nvGrpSpPr>
              <p:grpSpPr>
                <a:xfrm>
                  <a:off x="19877523" y="3373379"/>
                  <a:ext cx="61381" cy="68935"/>
                  <a:chOff x="19877523" y="3373379"/>
                  <a:chExt cx="61381" cy="68935"/>
                </a:xfrm>
              </p:grpSpPr>
              <p:sp>
                <p:nvSpPr>
                  <p:cNvPr id="2232" name="Google Shape;2232;p24"/>
                  <p:cNvSpPr/>
                  <p:nvPr/>
                </p:nvSpPr>
                <p:spPr>
                  <a:xfrm>
                    <a:off x="19917192" y="3375033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4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3" name="Google Shape;2233;p24"/>
                  <p:cNvSpPr/>
                  <p:nvPr/>
                </p:nvSpPr>
                <p:spPr>
                  <a:xfrm>
                    <a:off x="19877523" y="3373379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0"/>
                          <a:pt x="29579" y="-2931"/>
                          <a:pt x="42400" y="3215"/>
                        </a:cubicBezTo>
                        <a:cubicBezTo>
                          <a:pt x="32811" y="-1622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234" name="Google Shape;2234;p24"/>
              <p:cNvGrpSpPr/>
              <p:nvPr/>
            </p:nvGrpSpPr>
            <p:grpSpPr>
              <a:xfrm>
                <a:off x="16935261" y="3828182"/>
                <a:ext cx="3003643" cy="68951"/>
                <a:chOff x="16935261" y="3828182"/>
                <a:chExt cx="3003643" cy="68951"/>
              </a:xfrm>
            </p:grpSpPr>
            <p:grpSp>
              <p:nvGrpSpPr>
                <p:cNvPr id="2235" name="Google Shape;2235;p24"/>
                <p:cNvGrpSpPr/>
                <p:nvPr/>
              </p:nvGrpSpPr>
              <p:grpSpPr>
                <a:xfrm>
                  <a:off x="16935261" y="3828214"/>
                  <a:ext cx="61318" cy="68919"/>
                  <a:chOff x="16935261" y="3828214"/>
                  <a:chExt cx="61318" cy="68919"/>
                </a:xfrm>
              </p:grpSpPr>
              <p:sp>
                <p:nvSpPr>
                  <p:cNvPr id="2236" name="Google Shape;2236;p24"/>
                  <p:cNvSpPr/>
                  <p:nvPr/>
                </p:nvSpPr>
                <p:spPr>
                  <a:xfrm>
                    <a:off x="16974864" y="3829836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6"/>
                        </a:moveTo>
                        <a:cubicBezTo>
                          <a:pt x="18" y="0"/>
                          <a:pt x="-30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7" name="Google Shape;2237;p24"/>
                  <p:cNvSpPr/>
                  <p:nvPr/>
                </p:nvSpPr>
                <p:spPr>
                  <a:xfrm>
                    <a:off x="16935261" y="3828214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38" name="Google Shape;2238;p24"/>
                <p:cNvGrpSpPr/>
                <p:nvPr/>
              </p:nvGrpSpPr>
              <p:grpSpPr>
                <a:xfrm>
                  <a:off x="17355600" y="3828214"/>
                  <a:ext cx="61318" cy="68919"/>
                  <a:chOff x="17355600" y="3828214"/>
                  <a:chExt cx="61318" cy="68919"/>
                </a:xfrm>
              </p:grpSpPr>
              <p:sp>
                <p:nvSpPr>
                  <p:cNvPr id="2239" name="Google Shape;2239;p24"/>
                  <p:cNvSpPr/>
                  <p:nvPr/>
                </p:nvSpPr>
                <p:spPr>
                  <a:xfrm>
                    <a:off x="17395198" y="3829836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6"/>
                        </a:moveTo>
                        <a:cubicBezTo>
                          <a:pt x="23" y="0"/>
                          <a:pt x="-37" y="-23"/>
                          <a:pt x="35" y="36"/>
                        </a:cubicBezTo>
                        <a:lnTo>
                          <a:pt x="35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0" name="Google Shape;2240;p24"/>
                  <p:cNvSpPr/>
                  <p:nvPr/>
                </p:nvSpPr>
                <p:spPr>
                  <a:xfrm>
                    <a:off x="17355600" y="3828214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41" name="Google Shape;2241;p24"/>
                <p:cNvGrpSpPr/>
                <p:nvPr/>
              </p:nvGrpSpPr>
              <p:grpSpPr>
                <a:xfrm>
                  <a:off x="17775927" y="3828214"/>
                  <a:ext cx="61318" cy="68919"/>
                  <a:chOff x="17775927" y="3828214"/>
                  <a:chExt cx="61318" cy="68919"/>
                </a:xfrm>
              </p:grpSpPr>
              <p:sp>
                <p:nvSpPr>
                  <p:cNvPr id="2242" name="Google Shape;2242;p24"/>
                  <p:cNvSpPr/>
                  <p:nvPr/>
                </p:nvSpPr>
                <p:spPr>
                  <a:xfrm>
                    <a:off x="17815530" y="3829836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6"/>
                        </a:moveTo>
                        <a:cubicBezTo>
                          <a:pt x="18" y="0"/>
                          <a:pt x="-31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3" name="Google Shape;2243;p24"/>
                  <p:cNvSpPr/>
                  <p:nvPr/>
                </p:nvSpPr>
                <p:spPr>
                  <a:xfrm>
                    <a:off x="17775927" y="3828214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44" name="Google Shape;2244;p24"/>
                <p:cNvGrpSpPr/>
                <p:nvPr/>
              </p:nvGrpSpPr>
              <p:grpSpPr>
                <a:xfrm>
                  <a:off x="18196266" y="3828214"/>
                  <a:ext cx="61318" cy="68919"/>
                  <a:chOff x="18196266" y="3828214"/>
                  <a:chExt cx="61318" cy="68919"/>
                </a:xfrm>
              </p:grpSpPr>
              <p:sp>
                <p:nvSpPr>
                  <p:cNvPr id="2245" name="Google Shape;2245;p24"/>
                  <p:cNvSpPr/>
                  <p:nvPr/>
                </p:nvSpPr>
                <p:spPr>
                  <a:xfrm>
                    <a:off x="18235859" y="3829836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6"/>
                        </a:moveTo>
                        <a:cubicBezTo>
                          <a:pt x="27" y="0"/>
                          <a:pt x="-33" y="-23"/>
                          <a:pt x="27" y="36"/>
                        </a:cubicBezTo>
                        <a:lnTo>
                          <a:pt x="27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6" name="Google Shape;2246;p24"/>
                  <p:cNvSpPr/>
                  <p:nvPr/>
                </p:nvSpPr>
                <p:spPr>
                  <a:xfrm>
                    <a:off x="18196266" y="3828214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2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47" name="Google Shape;2247;p24"/>
                <p:cNvGrpSpPr/>
                <p:nvPr/>
              </p:nvGrpSpPr>
              <p:grpSpPr>
                <a:xfrm>
                  <a:off x="18616594" y="3828214"/>
                  <a:ext cx="61318" cy="68919"/>
                  <a:chOff x="18616594" y="3828214"/>
                  <a:chExt cx="61318" cy="68919"/>
                </a:xfrm>
              </p:grpSpPr>
              <p:sp>
                <p:nvSpPr>
                  <p:cNvPr id="2248" name="Google Shape;2248;p24"/>
                  <p:cNvSpPr/>
                  <p:nvPr/>
                </p:nvSpPr>
                <p:spPr>
                  <a:xfrm>
                    <a:off x="18656195" y="3829836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6"/>
                        </a:moveTo>
                        <a:cubicBezTo>
                          <a:pt x="18" y="0"/>
                          <a:pt x="-31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9" name="Google Shape;2249;p24"/>
                  <p:cNvSpPr/>
                  <p:nvPr/>
                </p:nvSpPr>
                <p:spPr>
                  <a:xfrm>
                    <a:off x="18616594" y="3828214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0" name="Google Shape;2250;p24"/>
                <p:cNvGrpSpPr/>
                <p:nvPr/>
              </p:nvGrpSpPr>
              <p:grpSpPr>
                <a:xfrm>
                  <a:off x="19036931" y="3828214"/>
                  <a:ext cx="61318" cy="68919"/>
                  <a:chOff x="19036931" y="3828214"/>
                  <a:chExt cx="61318" cy="68919"/>
                </a:xfrm>
              </p:grpSpPr>
              <p:sp>
                <p:nvSpPr>
                  <p:cNvPr id="2251" name="Google Shape;2251;p24"/>
                  <p:cNvSpPr/>
                  <p:nvPr/>
                </p:nvSpPr>
                <p:spPr>
                  <a:xfrm>
                    <a:off x="19076527" y="3829836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6"/>
                        </a:moveTo>
                        <a:cubicBezTo>
                          <a:pt x="27" y="0"/>
                          <a:pt x="-33" y="-23"/>
                          <a:pt x="27" y="36"/>
                        </a:cubicBezTo>
                        <a:lnTo>
                          <a:pt x="27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2" name="Google Shape;2252;p24"/>
                  <p:cNvSpPr/>
                  <p:nvPr/>
                </p:nvSpPr>
                <p:spPr>
                  <a:xfrm>
                    <a:off x="19036931" y="3828214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2" y="80627"/>
                          <a:pt x="39188" y="66655"/>
                        </a:cubicBezTo>
                        <a:cubicBezTo>
                          <a:pt x="65442" y="54664"/>
                          <a:pt x="60888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3" name="Google Shape;2253;p24"/>
                <p:cNvGrpSpPr/>
                <p:nvPr/>
              </p:nvGrpSpPr>
              <p:grpSpPr>
                <a:xfrm>
                  <a:off x="19457259" y="3828214"/>
                  <a:ext cx="61318" cy="68919"/>
                  <a:chOff x="19457259" y="3828214"/>
                  <a:chExt cx="61318" cy="68919"/>
                </a:xfrm>
              </p:grpSpPr>
              <p:sp>
                <p:nvSpPr>
                  <p:cNvPr id="2254" name="Google Shape;2254;p24"/>
                  <p:cNvSpPr/>
                  <p:nvPr/>
                </p:nvSpPr>
                <p:spPr>
                  <a:xfrm>
                    <a:off x="19496863" y="3829836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6"/>
                        </a:moveTo>
                        <a:cubicBezTo>
                          <a:pt x="18" y="0"/>
                          <a:pt x="-31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5" name="Google Shape;2255;p24"/>
                  <p:cNvSpPr/>
                  <p:nvPr/>
                </p:nvSpPr>
                <p:spPr>
                  <a:xfrm>
                    <a:off x="19457259" y="3828214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6" name="Google Shape;2256;p24"/>
                <p:cNvGrpSpPr/>
                <p:nvPr/>
              </p:nvGrpSpPr>
              <p:grpSpPr>
                <a:xfrm>
                  <a:off x="19877523" y="3828182"/>
                  <a:ext cx="61381" cy="68935"/>
                  <a:chOff x="19877523" y="3828182"/>
                  <a:chExt cx="61381" cy="68935"/>
                </a:xfrm>
              </p:grpSpPr>
              <p:sp>
                <p:nvSpPr>
                  <p:cNvPr id="2257" name="Google Shape;2257;p24"/>
                  <p:cNvSpPr/>
                  <p:nvPr/>
                </p:nvSpPr>
                <p:spPr>
                  <a:xfrm>
                    <a:off x="19917192" y="3829836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6"/>
                        </a:moveTo>
                        <a:cubicBezTo>
                          <a:pt x="27" y="0"/>
                          <a:pt x="-33" y="-23"/>
                          <a:pt x="27" y="36"/>
                        </a:cubicBezTo>
                        <a:lnTo>
                          <a:pt x="27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8" name="Google Shape;2258;p24"/>
                  <p:cNvSpPr/>
                  <p:nvPr/>
                </p:nvSpPr>
                <p:spPr>
                  <a:xfrm>
                    <a:off x="19877523" y="3828182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97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259" name="Google Shape;2259;p24"/>
              <p:cNvGrpSpPr/>
              <p:nvPr/>
            </p:nvGrpSpPr>
            <p:grpSpPr>
              <a:xfrm>
                <a:off x="17355600" y="4282997"/>
                <a:ext cx="2583299" cy="68940"/>
                <a:chOff x="17355600" y="4282997"/>
                <a:chExt cx="2583299" cy="68940"/>
              </a:xfrm>
            </p:grpSpPr>
            <p:grpSp>
              <p:nvGrpSpPr>
                <p:cNvPr id="2260" name="Google Shape;2260;p24"/>
                <p:cNvGrpSpPr/>
                <p:nvPr/>
              </p:nvGrpSpPr>
              <p:grpSpPr>
                <a:xfrm>
                  <a:off x="17355600" y="4283018"/>
                  <a:ext cx="61318" cy="68919"/>
                  <a:chOff x="17355600" y="4283018"/>
                  <a:chExt cx="61318" cy="68919"/>
                </a:xfrm>
              </p:grpSpPr>
              <p:sp>
                <p:nvSpPr>
                  <p:cNvPr id="2261" name="Google Shape;2261;p24"/>
                  <p:cNvSpPr/>
                  <p:nvPr/>
                </p:nvSpPr>
                <p:spPr>
                  <a:xfrm>
                    <a:off x="17395198" y="4284648"/>
                    <a:ext cx="34" cy="27"/>
                  </a:xfrm>
                  <a:custGeom>
                    <a:rect b="b" l="l" r="r" t="t"/>
                    <a:pathLst>
                      <a:path extrusionOk="0" h="27" w="34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2" name="Google Shape;2262;p24"/>
                  <p:cNvSpPr/>
                  <p:nvPr/>
                </p:nvSpPr>
                <p:spPr>
                  <a:xfrm>
                    <a:off x="17355600" y="428301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63" name="Google Shape;2263;p24"/>
                <p:cNvGrpSpPr/>
                <p:nvPr/>
              </p:nvGrpSpPr>
              <p:grpSpPr>
                <a:xfrm>
                  <a:off x="17775927" y="4283018"/>
                  <a:ext cx="61318" cy="68919"/>
                  <a:chOff x="17775927" y="4283018"/>
                  <a:chExt cx="61318" cy="68919"/>
                </a:xfrm>
              </p:grpSpPr>
              <p:sp>
                <p:nvSpPr>
                  <p:cNvPr id="2264" name="Google Shape;2264;p24"/>
                  <p:cNvSpPr/>
                  <p:nvPr/>
                </p:nvSpPr>
                <p:spPr>
                  <a:xfrm>
                    <a:off x="17815530" y="4284648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5" name="Google Shape;2265;p24"/>
                  <p:cNvSpPr/>
                  <p:nvPr/>
                </p:nvSpPr>
                <p:spPr>
                  <a:xfrm>
                    <a:off x="17775927" y="428301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66" name="Google Shape;2266;p24"/>
                <p:cNvGrpSpPr/>
                <p:nvPr/>
              </p:nvGrpSpPr>
              <p:grpSpPr>
                <a:xfrm>
                  <a:off x="18196266" y="4283018"/>
                  <a:ext cx="61318" cy="68919"/>
                  <a:chOff x="18196266" y="4283018"/>
                  <a:chExt cx="61318" cy="68919"/>
                </a:xfrm>
              </p:grpSpPr>
              <p:sp>
                <p:nvSpPr>
                  <p:cNvPr id="2267" name="Google Shape;2267;p24"/>
                  <p:cNvSpPr/>
                  <p:nvPr/>
                </p:nvSpPr>
                <p:spPr>
                  <a:xfrm>
                    <a:off x="18235859" y="4284648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8" name="Google Shape;2268;p24"/>
                  <p:cNvSpPr/>
                  <p:nvPr/>
                </p:nvSpPr>
                <p:spPr>
                  <a:xfrm>
                    <a:off x="18196266" y="428301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2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69" name="Google Shape;2269;p24"/>
                <p:cNvGrpSpPr/>
                <p:nvPr/>
              </p:nvGrpSpPr>
              <p:grpSpPr>
                <a:xfrm>
                  <a:off x="18616594" y="4283018"/>
                  <a:ext cx="61318" cy="68919"/>
                  <a:chOff x="18616594" y="4283018"/>
                  <a:chExt cx="61318" cy="68919"/>
                </a:xfrm>
              </p:grpSpPr>
              <p:sp>
                <p:nvSpPr>
                  <p:cNvPr id="2270" name="Google Shape;2270;p24"/>
                  <p:cNvSpPr/>
                  <p:nvPr/>
                </p:nvSpPr>
                <p:spPr>
                  <a:xfrm>
                    <a:off x="18656195" y="4284648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1" name="Google Shape;2271;p24"/>
                  <p:cNvSpPr/>
                  <p:nvPr/>
                </p:nvSpPr>
                <p:spPr>
                  <a:xfrm>
                    <a:off x="18616594" y="428301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72" name="Google Shape;2272;p24"/>
                <p:cNvGrpSpPr/>
                <p:nvPr/>
              </p:nvGrpSpPr>
              <p:grpSpPr>
                <a:xfrm>
                  <a:off x="19036931" y="4283018"/>
                  <a:ext cx="61318" cy="68919"/>
                  <a:chOff x="19036931" y="4283018"/>
                  <a:chExt cx="61318" cy="68919"/>
                </a:xfrm>
              </p:grpSpPr>
              <p:sp>
                <p:nvSpPr>
                  <p:cNvPr id="2273" name="Google Shape;2273;p24"/>
                  <p:cNvSpPr/>
                  <p:nvPr/>
                </p:nvSpPr>
                <p:spPr>
                  <a:xfrm>
                    <a:off x="19076527" y="4284648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4" name="Google Shape;2274;p24"/>
                  <p:cNvSpPr/>
                  <p:nvPr/>
                </p:nvSpPr>
                <p:spPr>
                  <a:xfrm>
                    <a:off x="19036931" y="428301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2" y="80627"/>
                          <a:pt x="39188" y="66656"/>
                        </a:cubicBezTo>
                        <a:cubicBezTo>
                          <a:pt x="65442" y="54676"/>
                          <a:pt x="60888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75" name="Google Shape;2275;p24"/>
                <p:cNvGrpSpPr/>
                <p:nvPr/>
              </p:nvGrpSpPr>
              <p:grpSpPr>
                <a:xfrm>
                  <a:off x="19457259" y="4283018"/>
                  <a:ext cx="61318" cy="68919"/>
                  <a:chOff x="19457259" y="4283018"/>
                  <a:chExt cx="61318" cy="68919"/>
                </a:xfrm>
              </p:grpSpPr>
              <p:sp>
                <p:nvSpPr>
                  <p:cNvPr id="2276" name="Google Shape;2276;p24"/>
                  <p:cNvSpPr/>
                  <p:nvPr/>
                </p:nvSpPr>
                <p:spPr>
                  <a:xfrm>
                    <a:off x="19496863" y="4284648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7" name="Google Shape;2277;p24"/>
                  <p:cNvSpPr/>
                  <p:nvPr/>
                </p:nvSpPr>
                <p:spPr>
                  <a:xfrm>
                    <a:off x="19457259" y="428301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78" name="Google Shape;2278;p24"/>
                <p:cNvGrpSpPr/>
                <p:nvPr/>
              </p:nvGrpSpPr>
              <p:grpSpPr>
                <a:xfrm>
                  <a:off x="19877563" y="4282997"/>
                  <a:ext cx="61337" cy="68909"/>
                  <a:chOff x="19877563" y="4282997"/>
                  <a:chExt cx="61337" cy="68909"/>
                </a:xfrm>
              </p:grpSpPr>
              <p:sp>
                <p:nvSpPr>
                  <p:cNvPr id="2279" name="Google Shape;2279;p24"/>
                  <p:cNvSpPr/>
                  <p:nvPr/>
                </p:nvSpPr>
                <p:spPr>
                  <a:xfrm>
                    <a:off x="19917192" y="4284648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0" name="Google Shape;2280;p24"/>
                  <p:cNvSpPr/>
                  <p:nvPr/>
                </p:nvSpPr>
                <p:spPr>
                  <a:xfrm>
                    <a:off x="19877563" y="4282997"/>
                    <a:ext cx="61337" cy="68909"/>
                  </a:xfrm>
                  <a:custGeom>
                    <a:rect b="b" l="l" r="r" t="t"/>
                    <a:pathLst>
                      <a:path extrusionOk="0" h="68909" w="61337">
                        <a:moveTo>
                          <a:pt x="61225" y="33955"/>
                        </a:moveTo>
                        <a:cubicBezTo>
                          <a:pt x="58557" y="2279"/>
                          <a:pt x="29539" y="-2943"/>
                          <a:pt x="42360" y="3203"/>
                        </a:cubicBezTo>
                        <a:cubicBezTo>
                          <a:pt x="32771" y="-1634"/>
                          <a:pt x="23435" y="-866"/>
                          <a:pt x="15036" y="4655"/>
                        </a:cubicBezTo>
                        <a:cubicBezTo>
                          <a:pt x="-17648" y="26561"/>
                          <a:pt x="8739" y="80492"/>
                          <a:pt x="39224" y="66676"/>
                        </a:cubicBezTo>
                        <a:cubicBezTo>
                          <a:pt x="65466" y="54613"/>
                          <a:pt x="60888" y="29694"/>
                          <a:pt x="61225" y="3395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281" name="Google Shape;2281;p24"/>
            <p:cNvSpPr/>
            <p:nvPr/>
          </p:nvSpPr>
          <p:spPr>
            <a:xfrm rot="-486348">
              <a:off x="8281424" y="1861651"/>
              <a:ext cx="550808" cy="638777"/>
            </a:xfrm>
            <a:custGeom>
              <a:rect b="b" l="l" r="r" t="t"/>
              <a:pathLst>
                <a:path extrusionOk="0" h="1277530" w="1101626">
                  <a:moveTo>
                    <a:pt x="747351" y="1021345"/>
                  </a:moveTo>
                  <a:cubicBezTo>
                    <a:pt x="821236" y="1092836"/>
                    <a:pt x="901659" y="1157318"/>
                    <a:pt x="987909" y="1213301"/>
                  </a:cubicBezTo>
                  <a:cubicBezTo>
                    <a:pt x="1031947" y="1241893"/>
                    <a:pt x="1074207" y="1267171"/>
                    <a:pt x="1101627" y="1277530"/>
                  </a:cubicBezTo>
                  <a:cubicBezTo>
                    <a:pt x="1010030" y="1178900"/>
                    <a:pt x="981636" y="1031740"/>
                    <a:pt x="937081" y="898048"/>
                  </a:cubicBezTo>
                  <a:cubicBezTo>
                    <a:pt x="882325" y="732295"/>
                    <a:pt x="921461" y="573671"/>
                    <a:pt x="873878" y="563877"/>
                  </a:cubicBezTo>
                  <a:cubicBezTo>
                    <a:pt x="487291" y="484835"/>
                    <a:pt x="178652" y="335575"/>
                    <a:pt x="0" y="0"/>
                  </a:cubicBezTo>
                  <a:cubicBezTo>
                    <a:pt x="9889" y="40343"/>
                    <a:pt x="24741" y="86952"/>
                    <a:pt x="44206" y="137654"/>
                  </a:cubicBezTo>
                  <a:cubicBezTo>
                    <a:pt x="127224" y="353892"/>
                    <a:pt x="258509" y="548381"/>
                    <a:pt x="425049" y="70950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2" name="Google Shape;2282;p24"/>
          <p:cNvGrpSpPr/>
          <p:nvPr/>
        </p:nvGrpSpPr>
        <p:grpSpPr>
          <a:xfrm>
            <a:off x="-1967461" y="153287"/>
            <a:ext cx="3523804" cy="4431474"/>
            <a:chOff x="-1967461" y="153287"/>
            <a:chExt cx="3523804" cy="4431474"/>
          </a:xfrm>
        </p:grpSpPr>
        <p:sp>
          <p:nvSpPr>
            <p:cNvPr id="2283" name="Google Shape;2283;p24"/>
            <p:cNvSpPr/>
            <p:nvPr/>
          </p:nvSpPr>
          <p:spPr>
            <a:xfrm rot="912051">
              <a:off x="-1518724" y="530458"/>
              <a:ext cx="2626330" cy="3775947"/>
            </a:xfrm>
            <a:custGeom>
              <a:rect b="b" l="l" r="r" t="t"/>
              <a:pathLst>
                <a:path extrusionOk="0" h="7552388" w="5252728">
                  <a:moveTo>
                    <a:pt x="5025558" y="162958"/>
                  </a:moveTo>
                  <a:cubicBezTo>
                    <a:pt x="4997186" y="156655"/>
                    <a:pt x="4967585" y="156017"/>
                    <a:pt x="4938388" y="155442"/>
                  </a:cubicBezTo>
                  <a:cubicBezTo>
                    <a:pt x="4652428" y="149855"/>
                    <a:pt x="4367292" y="139507"/>
                    <a:pt x="4081518" y="129579"/>
                  </a:cubicBezTo>
                  <a:cubicBezTo>
                    <a:pt x="3795184" y="119635"/>
                    <a:pt x="3508850" y="109287"/>
                    <a:pt x="3222547" y="98425"/>
                  </a:cubicBezTo>
                  <a:cubicBezTo>
                    <a:pt x="2651233" y="76748"/>
                    <a:pt x="2079872" y="52690"/>
                    <a:pt x="1508480" y="33549"/>
                  </a:cubicBezTo>
                  <a:cubicBezTo>
                    <a:pt x="1507360" y="19326"/>
                    <a:pt x="1063876" y="16899"/>
                    <a:pt x="1029281" y="15965"/>
                  </a:cubicBezTo>
                  <a:cubicBezTo>
                    <a:pt x="842296" y="10939"/>
                    <a:pt x="655358" y="4138"/>
                    <a:pt x="468327" y="1322"/>
                  </a:cubicBezTo>
                  <a:cubicBezTo>
                    <a:pt x="376164" y="-63"/>
                    <a:pt x="283908" y="-794"/>
                    <a:pt x="191792" y="1353"/>
                  </a:cubicBezTo>
                  <a:cubicBezTo>
                    <a:pt x="136479" y="2629"/>
                    <a:pt x="68707" y="855"/>
                    <a:pt x="58409" y="70196"/>
                  </a:cubicBezTo>
                  <a:cubicBezTo>
                    <a:pt x="40739" y="189132"/>
                    <a:pt x="62096" y="326523"/>
                    <a:pt x="64149" y="446890"/>
                  </a:cubicBezTo>
                  <a:cubicBezTo>
                    <a:pt x="71895" y="903040"/>
                    <a:pt x="71538" y="1359626"/>
                    <a:pt x="83935" y="1815542"/>
                  </a:cubicBezTo>
                  <a:cubicBezTo>
                    <a:pt x="83842" y="1824708"/>
                    <a:pt x="83733" y="1833858"/>
                    <a:pt x="83639" y="1843024"/>
                  </a:cubicBezTo>
                  <a:cubicBezTo>
                    <a:pt x="73575" y="2758856"/>
                    <a:pt x="63511" y="3674689"/>
                    <a:pt x="53447" y="4590521"/>
                  </a:cubicBezTo>
                  <a:lnTo>
                    <a:pt x="38359" y="5964262"/>
                  </a:lnTo>
                  <a:cubicBezTo>
                    <a:pt x="35699" y="6206615"/>
                    <a:pt x="43243" y="6453231"/>
                    <a:pt x="41610" y="6698322"/>
                  </a:cubicBezTo>
                  <a:cubicBezTo>
                    <a:pt x="36150" y="6764427"/>
                    <a:pt x="32479" y="6830702"/>
                    <a:pt x="29275" y="6897103"/>
                  </a:cubicBezTo>
                  <a:cubicBezTo>
                    <a:pt x="21373" y="7060917"/>
                    <a:pt x="-14232" y="7250284"/>
                    <a:pt x="6285" y="7412775"/>
                  </a:cubicBezTo>
                  <a:cubicBezTo>
                    <a:pt x="26149" y="7570038"/>
                    <a:pt x="192337" y="7540005"/>
                    <a:pt x="325393" y="7543102"/>
                  </a:cubicBezTo>
                  <a:cubicBezTo>
                    <a:pt x="1924277" y="7580231"/>
                    <a:pt x="3524810" y="7504011"/>
                    <a:pt x="5114594" y="7350654"/>
                  </a:cubicBezTo>
                  <a:cubicBezTo>
                    <a:pt x="5210629" y="7341395"/>
                    <a:pt x="5245379" y="7327950"/>
                    <a:pt x="5250419" y="7220266"/>
                  </a:cubicBezTo>
                  <a:cubicBezTo>
                    <a:pt x="5257077" y="7077552"/>
                    <a:pt x="5247666" y="6931883"/>
                    <a:pt x="5243248" y="6789154"/>
                  </a:cubicBezTo>
                  <a:cubicBezTo>
                    <a:pt x="5225127" y="6203502"/>
                    <a:pt x="5194126" y="5621586"/>
                    <a:pt x="5182024" y="5035389"/>
                  </a:cubicBezTo>
                  <a:cubicBezTo>
                    <a:pt x="5165847" y="4115511"/>
                    <a:pt x="5149685" y="3195648"/>
                    <a:pt x="5133509" y="2275769"/>
                  </a:cubicBezTo>
                  <a:cubicBezTo>
                    <a:pt x="5122791" y="1666418"/>
                    <a:pt x="5112930" y="1060319"/>
                    <a:pt x="5129122" y="451107"/>
                  </a:cubicBezTo>
                  <a:cubicBezTo>
                    <a:pt x="5131813" y="349958"/>
                    <a:pt x="5171914" y="209626"/>
                    <a:pt x="5043866" y="167937"/>
                  </a:cubicBezTo>
                  <a:cubicBezTo>
                    <a:pt x="5037831" y="165961"/>
                    <a:pt x="5031718" y="164327"/>
                    <a:pt x="5025558" y="1629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24"/>
            <p:cNvSpPr/>
            <p:nvPr/>
          </p:nvSpPr>
          <p:spPr>
            <a:xfrm rot="912051">
              <a:off x="-1508061" y="679831"/>
              <a:ext cx="2568808" cy="3559664"/>
            </a:xfrm>
            <a:custGeom>
              <a:rect b="b" l="l" r="r" t="t"/>
              <a:pathLst>
                <a:path extrusionOk="0" h="7119795" w="5137684">
                  <a:moveTo>
                    <a:pt x="5136115" y="6841040"/>
                  </a:moveTo>
                  <a:cubicBezTo>
                    <a:pt x="5145619" y="6681116"/>
                    <a:pt x="5109407" y="6510688"/>
                    <a:pt x="5096201" y="6351012"/>
                  </a:cubicBezTo>
                  <a:cubicBezTo>
                    <a:pt x="5081455" y="6172757"/>
                    <a:pt x="5068762" y="5994331"/>
                    <a:pt x="5058092" y="5815795"/>
                  </a:cubicBezTo>
                  <a:cubicBezTo>
                    <a:pt x="5002421" y="4884308"/>
                    <a:pt x="4992870" y="3948682"/>
                    <a:pt x="4981018" y="3015701"/>
                  </a:cubicBezTo>
                  <a:cubicBezTo>
                    <a:pt x="4970658" y="2200815"/>
                    <a:pt x="4941726" y="1379455"/>
                    <a:pt x="4967936" y="564849"/>
                  </a:cubicBezTo>
                  <a:cubicBezTo>
                    <a:pt x="4968107" y="554330"/>
                    <a:pt x="4968278" y="543997"/>
                    <a:pt x="4968278" y="533493"/>
                  </a:cubicBezTo>
                  <a:cubicBezTo>
                    <a:pt x="4969305" y="374612"/>
                    <a:pt x="4964840" y="215746"/>
                    <a:pt x="4957250" y="57036"/>
                  </a:cubicBezTo>
                  <a:cubicBezTo>
                    <a:pt x="4955710" y="26364"/>
                    <a:pt x="4932098" y="-339"/>
                    <a:pt x="4899899" y="3"/>
                  </a:cubicBezTo>
                  <a:cubicBezTo>
                    <a:pt x="4128767" y="7239"/>
                    <a:pt x="3357619" y="14647"/>
                    <a:pt x="2586487" y="22054"/>
                  </a:cubicBezTo>
                  <a:cubicBezTo>
                    <a:pt x="1815355" y="29290"/>
                    <a:pt x="1044223" y="35499"/>
                    <a:pt x="273075" y="43933"/>
                  </a:cubicBezTo>
                  <a:cubicBezTo>
                    <a:pt x="235355" y="44447"/>
                    <a:pt x="196250" y="44960"/>
                    <a:pt x="162667" y="64614"/>
                  </a:cubicBezTo>
                  <a:cubicBezTo>
                    <a:pt x="128726" y="84424"/>
                    <a:pt x="107883" y="119063"/>
                    <a:pt x="99623" y="156971"/>
                  </a:cubicBezTo>
                  <a:cubicBezTo>
                    <a:pt x="91519" y="195220"/>
                    <a:pt x="94459" y="234684"/>
                    <a:pt x="95485" y="273276"/>
                  </a:cubicBezTo>
                  <a:cubicBezTo>
                    <a:pt x="96870" y="324286"/>
                    <a:pt x="98239" y="375281"/>
                    <a:pt x="99623" y="426291"/>
                  </a:cubicBezTo>
                  <a:cubicBezTo>
                    <a:pt x="104616" y="618598"/>
                    <a:pt x="108925" y="810905"/>
                    <a:pt x="112534" y="1003197"/>
                  </a:cubicBezTo>
                  <a:cubicBezTo>
                    <a:pt x="119767" y="1385742"/>
                    <a:pt x="124417" y="1768100"/>
                    <a:pt x="126144" y="2150645"/>
                  </a:cubicBezTo>
                  <a:cubicBezTo>
                    <a:pt x="129768" y="2920201"/>
                    <a:pt x="122349" y="3689772"/>
                    <a:pt x="103761" y="4459156"/>
                  </a:cubicBezTo>
                  <a:cubicBezTo>
                    <a:pt x="85328" y="5228541"/>
                    <a:pt x="55883" y="5997583"/>
                    <a:pt x="15222" y="6766112"/>
                  </a:cubicBezTo>
                  <a:cubicBezTo>
                    <a:pt x="10400" y="6858639"/>
                    <a:pt x="5407" y="6951183"/>
                    <a:pt x="72" y="7043882"/>
                  </a:cubicBezTo>
                  <a:cubicBezTo>
                    <a:pt x="-1655" y="7075751"/>
                    <a:pt x="27977" y="7099716"/>
                    <a:pt x="57594" y="7100914"/>
                  </a:cubicBezTo>
                  <a:cubicBezTo>
                    <a:pt x="964691" y="7137857"/>
                    <a:pt x="1872986" y="7115853"/>
                    <a:pt x="2779570" y="7075643"/>
                  </a:cubicBezTo>
                  <a:cubicBezTo>
                    <a:pt x="3233118" y="7055522"/>
                    <a:pt x="3686449" y="7030764"/>
                    <a:pt x="4139795" y="7006519"/>
                  </a:cubicBezTo>
                  <a:cubicBezTo>
                    <a:pt x="4263037" y="6999937"/>
                    <a:pt x="4386433" y="6996684"/>
                    <a:pt x="4509736" y="6991347"/>
                  </a:cubicBezTo>
                  <a:cubicBezTo>
                    <a:pt x="4615168" y="6986772"/>
                    <a:pt x="4720334" y="6977528"/>
                    <a:pt x="4825345" y="6967336"/>
                  </a:cubicBezTo>
                  <a:cubicBezTo>
                    <a:pt x="4877889" y="6962232"/>
                    <a:pt x="4930402" y="6956894"/>
                    <a:pt x="4982946" y="6951774"/>
                  </a:cubicBezTo>
                  <a:cubicBezTo>
                    <a:pt x="5020185" y="6948149"/>
                    <a:pt x="5077116" y="6953206"/>
                    <a:pt x="5108194" y="6928837"/>
                  </a:cubicBezTo>
                  <a:cubicBezTo>
                    <a:pt x="5125740" y="6915189"/>
                    <a:pt x="5133673" y="6882168"/>
                    <a:pt x="5136115" y="68410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5" name="Google Shape;2285;p24"/>
            <p:cNvSpPr/>
            <p:nvPr/>
          </p:nvSpPr>
          <p:spPr>
            <a:xfrm rot="912051">
              <a:off x="-1547915" y="569461"/>
              <a:ext cx="2515615" cy="3534522"/>
            </a:xfrm>
            <a:custGeom>
              <a:rect b="b" l="l" r="r" t="t"/>
              <a:pathLst>
                <a:path extrusionOk="0" h="7069507" w="5031296">
                  <a:moveTo>
                    <a:pt x="4950947" y="3535244"/>
                  </a:moveTo>
                  <a:cubicBezTo>
                    <a:pt x="4949765" y="4659117"/>
                    <a:pt x="4975275" y="5784234"/>
                    <a:pt x="5031257" y="6912977"/>
                  </a:cubicBezTo>
                  <a:cubicBezTo>
                    <a:pt x="5032346" y="6936957"/>
                    <a:pt x="5010833" y="6955164"/>
                    <a:pt x="4988885" y="6956050"/>
                  </a:cubicBezTo>
                  <a:cubicBezTo>
                    <a:pt x="4628355" y="6970040"/>
                    <a:pt x="4267840" y="6982691"/>
                    <a:pt x="3907107" y="6994238"/>
                  </a:cubicBezTo>
                  <a:cubicBezTo>
                    <a:pt x="3268424" y="7014670"/>
                    <a:pt x="2629524" y="7031103"/>
                    <a:pt x="1990624" y="7043754"/>
                  </a:cubicBezTo>
                  <a:cubicBezTo>
                    <a:pt x="1349546" y="7056405"/>
                    <a:pt x="708266" y="7067952"/>
                    <a:pt x="66970" y="7069508"/>
                  </a:cubicBezTo>
                  <a:cubicBezTo>
                    <a:pt x="37198" y="7069508"/>
                    <a:pt x="23510" y="7042416"/>
                    <a:pt x="26979" y="7015775"/>
                  </a:cubicBezTo>
                  <a:cubicBezTo>
                    <a:pt x="142349" y="6131827"/>
                    <a:pt x="23199" y="5225192"/>
                    <a:pt x="3724" y="4337977"/>
                  </a:cubicBezTo>
                  <a:cubicBezTo>
                    <a:pt x="-24352" y="3058631"/>
                    <a:pt x="117212" y="1775426"/>
                    <a:pt x="65446" y="499395"/>
                  </a:cubicBezTo>
                  <a:cubicBezTo>
                    <a:pt x="58711" y="350395"/>
                    <a:pt x="46749" y="201628"/>
                    <a:pt x="26979" y="53733"/>
                  </a:cubicBezTo>
                  <a:cubicBezTo>
                    <a:pt x="23510" y="27092"/>
                    <a:pt x="37198" y="0"/>
                    <a:pt x="66970" y="0"/>
                  </a:cubicBezTo>
                  <a:cubicBezTo>
                    <a:pt x="708266" y="1556"/>
                    <a:pt x="1349546" y="13103"/>
                    <a:pt x="1990624" y="25754"/>
                  </a:cubicBezTo>
                  <a:cubicBezTo>
                    <a:pt x="2629524" y="38405"/>
                    <a:pt x="3268424" y="54838"/>
                    <a:pt x="3907107" y="75270"/>
                  </a:cubicBezTo>
                  <a:cubicBezTo>
                    <a:pt x="4267840" y="86817"/>
                    <a:pt x="4628370" y="99468"/>
                    <a:pt x="4988885" y="113458"/>
                  </a:cubicBezTo>
                  <a:cubicBezTo>
                    <a:pt x="5010833" y="114345"/>
                    <a:pt x="5032346" y="132552"/>
                    <a:pt x="5031257" y="156532"/>
                  </a:cubicBezTo>
                  <a:cubicBezTo>
                    <a:pt x="4980159" y="1283143"/>
                    <a:pt x="4952129" y="2408571"/>
                    <a:pt x="4950947" y="3535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6" name="Google Shape;2286;p24"/>
            <p:cNvSpPr/>
            <p:nvPr/>
          </p:nvSpPr>
          <p:spPr>
            <a:xfrm rot="912051">
              <a:off x="-970989" y="955463"/>
              <a:ext cx="485361" cy="557387"/>
            </a:xfrm>
            <a:custGeom>
              <a:rect b="b" l="l" r="r" t="t"/>
              <a:pathLst>
                <a:path extrusionOk="0" h="1114848" w="970735">
                  <a:moveTo>
                    <a:pt x="948654" y="14101"/>
                  </a:moveTo>
                  <a:cubicBezTo>
                    <a:pt x="919178" y="-10175"/>
                    <a:pt x="878766" y="-1663"/>
                    <a:pt x="857332" y="28588"/>
                  </a:cubicBezTo>
                  <a:cubicBezTo>
                    <a:pt x="833751" y="61858"/>
                    <a:pt x="817325" y="101556"/>
                    <a:pt x="796512" y="136771"/>
                  </a:cubicBezTo>
                  <a:cubicBezTo>
                    <a:pt x="791566" y="145143"/>
                    <a:pt x="786355" y="153375"/>
                    <a:pt x="781284" y="161685"/>
                  </a:cubicBezTo>
                  <a:cubicBezTo>
                    <a:pt x="754032" y="142295"/>
                    <a:pt x="702732" y="150356"/>
                    <a:pt x="672385" y="150418"/>
                  </a:cubicBezTo>
                  <a:cubicBezTo>
                    <a:pt x="536000" y="150745"/>
                    <a:pt x="285224" y="150154"/>
                    <a:pt x="155217" y="192387"/>
                  </a:cubicBezTo>
                  <a:cubicBezTo>
                    <a:pt x="-83255" y="269836"/>
                    <a:pt x="33080" y="559915"/>
                    <a:pt x="18536" y="743275"/>
                  </a:cubicBezTo>
                  <a:cubicBezTo>
                    <a:pt x="13014" y="812927"/>
                    <a:pt x="-28828" y="1037618"/>
                    <a:pt x="35118" y="1095024"/>
                  </a:cubicBezTo>
                  <a:cubicBezTo>
                    <a:pt x="64719" y="1121602"/>
                    <a:pt x="123376" y="1108935"/>
                    <a:pt x="339868" y="1111176"/>
                  </a:cubicBezTo>
                  <a:cubicBezTo>
                    <a:pt x="443993" y="1112250"/>
                    <a:pt x="586382" y="1123127"/>
                    <a:pt x="693041" y="1101435"/>
                  </a:cubicBezTo>
                  <a:cubicBezTo>
                    <a:pt x="918929" y="1055498"/>
                    <a:pt x="856710" y="813223"/>
                    <a:pt x="858996" y="642764"/>
                  </a:cubicBezTo>
                  <a:cubicBezTo>
                    <a:pt x="862823" y="359003"/>
                    <a:pt x="924296" y="287203"/>
                    <a:pt x="867925" y="264265"/>
                  </a:cubicBezTo>
                  <a:cubicBezTo>
                    <a:pt x="881131" y="243366"/>
                    <a:pt x="894104" y="222312"/>
                    <a:pt x="906563" y="200946"/>
                  </a:cubicBezTo>
                  <a:cubicBezTo>
                    <a:pt x="928838" y="162743"/>
                    <a:pt x="955405" y="122065"/>
                    <a:pt x="968751" y="79754"/>
                  </a:cubicBezTo>
                  <a:cubicBezTo>
                    <a:pt x="968394" y="79692"/>
                    <a:pt x="968036" y="79630"/>
                    <a:pt x="967678" y="79567"/>
                  </a:cubicBezTo>
                  <a:cubicBezTo>
                    <a:pt x="974927" y="56677"/>
                    <a:pt x="969560" y="31327"/>
                    <a:pt x="948654" y="14101"/>
                  </a:cubicBezTo>
                  <a:close/>
                  <a:moveTo>
                    <a:pt x="578293" y="1017575"/>
                  </a:moveTo>
                  <a:cubicBezTo>
                    <a:pt x="426291" y="1025029"/>
                    <a:pt x="255048" y="1027425"/>
                    <a:pt x="101055" y="1014276"/>
                  </a:cubicBezTo>
                  <a:cubicBezTo>
                    <a:pt x="78313" y="935629"/>
                    <a:pt x="114992" y="819401"/>
                    <a:pt x="115878" y="709771"/>
                  </a:cubicBezTo>
                  <a:cubicBezTo>
                    <a:pt x="117527" y="504641"/>
                    <a:pt x="44591" y="329187"/>
                    <a:pt x="184818" y="283732"/>
                  </a:cubicBezTo>
                  <a:cubicBezTo>
                    <a:pt x="324796" y="238371"/>
                    <a:pt x="490362" y="247443"/>
                    <a:pt x="635473" y="246603"/>
                  </a:cubicBezTo>
                  <a:cubicBezTo>
                    <a:pt x="655632" y="246478"/>
                    <a:pt x="691564" y="251832"/>
                    <a:pt x="724696" y="250447"/>
                  </a:cubicBezTo>
                  <a:cubicBezTo>
                    <a:pt x="679804" y="317921"/>
                    <a:pt x="632300" y="383605"/>
                    <a:pt x="584717" y="449196"/>
                  </a:cubicBezTo>
                  <a:cubicBezTo>
                    <a:pt x="504874" y="559246"/>
                    <a:pt x="423009" y="669856"/>
                    <a:pt x="357181" y="789243"/>
                  </a:cubicBezTo>
                  <a:cubicBezTo>
                    <a:pt x="355797" y="787376"/>
                    <a:pt x="354226" y="785679"/>
                    <a:pt x="352857" y="783797"/>
                  </a:cubicBezTo>
                  <a:cubicBezTo>
                    <a:pt x="332573" y="755646"/>
                    <a:pt x="318107" y="724134"/>
                    <a:pt x="288848" y="703920"/>
                  </a:cubicBezTo>
                  <a:cubicBezTo>
                    <a:pt x="271396" y="691860"/>
                    <a:pt x="238933" y="701026"/>
                    <a:pt x="234951" y="723916"/>
                  </a:cubicBezTo>
                  <a:cubicBezTo>
                    <a:pt x="227718" y="765387"/>
                    <a:pt x="243817" y="801194"/>
                    <a:pt x="261799" y="838012"/>
                  </a:cubicBezTo>
                  <a:cubicBezTo>
                    <a:pt x="279158" y="873539"/>
                    <a:pt x="301401" y="906622"/>
                    <a:pt x="325465" y="937901"/>
                  </a:cubicBezTo>
                  <a:cubicBezTo>
                    <a:pt x="348921" y="968401"/>
                    <a:pt x="402928" y="960169"/>
                    <a:pt x="420909" y="928626"/>
                  </a:cubicBezTo>
                  <a:cubicBezTo>
                    <a:pt x="504159" y="782583"/>
                    <a:pt x="598266" y="645798"/>
                    <a:pt x="697241" y="510026"/>
                  </a:cubicBezTo>
                  <a:cubicBezTo>
                    <a:pt x="725178" y="471698"/>
                    <a:pt x="753005" y="433293"/>
                    <a:pt x="780335" y="394529"/>
                  </a:cubicBezTo>
                  <a:cubicBezTo>
                    <a:pt x="779355" y="409017"/>
                    <a:pt x="778655" y="421824"/>
                    <a:pt x="777520" y="430849"/>
                  </a:cubicBezTo>
                  <a:cubicBezTo>
                    <a:pt x="716483" y="912567"/>
                    <a:pt x="881411" y="1002698"/>
                    <a:pt x="578293" y="1017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7" name="Google Shape;2287;p24"/>
            <p:cNvSpPr/>
            <p:nvPr/>
          </p:nvSpPr>
          <p:spPr>
            <a:xfrm rot="912051">
              <a:off x="-1142843" y="1517547"/>
              <a:ext cx="436286" cy="613290"/>
            </a:xfrm>
            <a:custGeom>
              <a:rect b="b" l="l" r="r" t="t"/>
              <a:pathLst>
                <a:path extrusionOk="0" h="1226660" w="872583">
                  <a:moveTo>
                    <a:pt x="831392" y="385767"/>
                  </a:moveTo>
                  <a:cubicBezTo>
                    <a:pt x="835577" y="345043"/>
                    <a:pt x="860091" y="275484"/>
                    <a:pt x="800718" y="263253"/>
                  </a:cubicBezTo>
                  <a:cubicBezTo>
                    <a:pt x="795507" y="262599"/>
                    <a:pt x="790701" y="262677"/>
                    <a:pt x="786205" y="263268"/>
                  </a:cubicBezTo>
                  <a:cubicBezTo>
                    <a:pt x="800345" y="234293"/>
                    <a:pt x="814515" y="205349"/>
                    <a:pt x="828499" y="176296"/>
                  </a:cubicBezTo>
                  <a:cubicBezTo>
                    <a:pt x="849623" y="132382"/>
                    <a:pt x="897703" y="65406"/>
                    <a:pt x="856280" y="19873"/>
                  </a:cubicBezTo>
                  <a:cubicBezTo>
                    <a:pt x="835732" y="-2722"/>
                    <a:pt x="798929" y="-7873"/>
                    <a:pt x="775675" y="13960"/>
                  </a:cubicBezTo>
                  <a:cubicBezTo>
                    <a:pt x="765704" y="26113"/>
                    <a:pt x="764584" y="27436"/>
                    <a:pt x="772346" y="17928"/>
                  </a:cubicBezTo>
                  <a:cubicBezTo>
                    <a:pt x="767089" y="22908"/>
                    <a:pt x="763418" y="28883"/>
                    <a:pt x="760836" y="35543"/>
                  </a:cubicBezTo>
                  <a:cubicBezTo>
                    <a:pt x="755407" y="44351"/>
                    <a:pt x="749372" y="52972"/>
                    <a:pt x="744643" y="62153"/>
                  </a:cubicBezTo>
                  <a:cubicBezTo>
                    <a:pt x="734501" y="81885"/>
                    <a:pt x="724904" y="101959"/>
                    <a:pt x="715151" y="121878"/>
                  </a:cubicBezTo>
                  <a:cubicBezTo>
                    <a:pt x="705678" y="141205"/>
                    <a:pt x="696298" y="160594"/>
                    <a:pt x="686903" y="179968"/>
                  </a:cubicBezTo>
                  <a:cubicBezTo>
                    <a:pt x="653632" y="173277"/>
                    <a:pt x="609689" y="181711"/>
                    <a:pt x="583806" y="181446"/>
                  </a:cubicBezTo>
                  <a:cubicBezTo>
                    <a:pt x="432535" y="179906"/>
                    <a:pt x="259456" y="155692"/>
                    <a:pt x="114158" y="208306"/>
                  </a:cubicBezTo>
                  <a:cubicBezTo>
                    <a:pt x="-41717" y="264747"/>
                    <a:pt x="5989" y="467682"/>
                    <a:pt x="9847" y="631777"/>
                  </a:cubicBezTo>
                  <a:cubicBezTo>
                    <a:pt x="15944" y="890764"/>
                    <a:pt x="-9643" y="1108499"/>
                    <a:pt x="100376" y="1184267"/>
                  </a:cubicBezTo>
                  <a:cubicBezTo>
                    <a:pt x="147943" y="1217024"/>
                    <a:pt x="209789" y="1217459"/>
                    <a:pt x="265289" y="1217413"/>
                  </a:cubicBezTo>
                  <a:cubicBezTo>
                    <a:pt x="483959" y="1217195"/>
                    <a:pt x="732852" y="1261825"/>
                    <a:pt x="799318" y="1156910"/>
                  </a:cubicBezTo>
                  <a:cubicBezTo>
                    <a:pt x="852189" y="1073470"/>
                    <a:pt x="800936" y="682351"/>
                    <a:pt x="831392" y="385767"/>
                  </a:cubicBezTo>
                  <a:close/>
                  <a:moveTo>
                    <a:pt x="717966" y="1105480"/>
                  </a:moveTo>
                  <a:cubicBezTo>
                    <a:pt x="677679" y="1143590"/>
                    <a:pt x="516718" y="1122893"/>
                    <a:pt x="441479" y="1121010"/>
                  </a:cubicBezTo>
                  <a:cubicBezTo>
                    <a:pt x="259845" y="1116451"/>
                    <a:pt x="188666" y="1132634"/>
                    <a:pt x="152003" y="1103115"/>
                  </a:cubicBezTo>
                  <a:cubicBezTo>
                    <a:pt x="85677" y="1049739"/>
                    <a:pt x="115993" y="803527"/>
                    <a:pt x="105074" y="612029"/>
                  </a:cubicBezTo>
                  <a:cubicBezTo>
                    <a:pt x="100096" y="524761"/>
                    <a:pt x="82410" y="429853"/>
                    <a:pt x="104856" y="343798"/>
                  </a:cubicBezTo>
                  <a:cubicBezTo>
                    <a:pt x="118638" y="290983"/>
                    <a:pt x="179737" y="287279"/>
                    <a:pt x="226744" y="281522"/>
                  </a:cubicBezTo>
                  <a:cubicBezTo>
                    <a:pt x="400134" y="260312"/>
                    <a:pt x="548278" y="282066"/>
                    <a:pt x="638294" y="279919"/>
                  </a:cubicBezTo>
                  <a:lnTo>
                    <a:pt x="550627" y="460181"/>
                  </a:lnTo>
                  <a:cubicBezTo>
                    <a:pt x="513840" y="535841"/>
                    <a:pt x="476959" y="611469"/>
                    <a:pt x="440592" y="687331"/>
                  </a:cubicBezTo>
                  <a:cubicBezTo>
                    <a:pt x="418566" y="733268"/>
                    <a:pt x="395732" y="779049"/>
                    <a:pt x="373800" y="825220"/>
                  </a:cubicBezTo>
                  <a:cubicBezTo>
                    <a:pt x="356005" y="798563"/>
                    <a:pt x="337868" y="772965"/>
                    <a:pt x="311145" y="754447"/>
                  </a:cubicBezTo>
                  <a:cubicBezTo>
                    <a:pt x="290612" y="740224"/>
                    <a:pt x="253234" y="756454"/>
                    <a:pt x="256034" y="783827"/>
                  </a:cubicBezTo>
                  <a:cubicBezTo>
                    <a:pt x="259642" y="819135"/>
                    <a:pt x="273129" y="848920"/>
                    <a:pt x="289321" y="880260"/>
                  </a:cubicBezTo>
                  <a:cubicBezTo>
                    <a:pt x="304783" y="910185"/>
                    <a:pt x="318549" y="940778"/>
                    <a:pt x="333232" y="971092"/>
                  </a:cubicBezTo>
                  <a:cubicBezTo>
                    <a:pt x="352147" y="1010089"/>
                    <a:pt x="413371" y="1011878"/>
                    <a:pt x="434728" y="974282"/>
                  </a:cubicBezTo>
                  <a:cubicBezTo>
                    <a:pt x="483135" y="889052"/>
                    <a:pt x="523779" y="798797"/>
                    <a:pt x="567286" y="710968"/>
                  </a:cubicBezTo>
                  <a:cubicBezTo>
                    <a:pt x="611649" y="621397"/>
                    <a:pt x="655156" y="531375"/>
                    <a:pt x="699021" y="441555"/>
                  </a:cubicBezTo>
                  <a:cubicBezTo>
                    <a:pt x="709318" y="420469"/>
                    <a:pt x="719677" y="399399"/>
                    <a:pt x="730006" y="378313"/>
                  </a:cubicBezTo>
                  <a:cubicBezTo>
                    <a:pt x="727890" y="415427"/>
                    <a:pt x="729804" y="451576"/>
                    <a:pt x="728870" y="469612"/>
                  </a:cubicBezTo>
                  <a:cubicBezTo>
                    <a:pt x="712553" y="786379"/>
                    <a:pt x="748609" y="1008050"/>
                    <a:pt x="717966" y="11054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8" name="Google Shape;2288;p24"/>
            <p:cNvSpPr/>
            <p:nvPr/>
          </p:nvSpPr>
          <p:spPr>
            <a:xfrm rot="912051">
              <a:off x="-1323145" y="2180940"/>
              <a:ext cx="430107" cy="528564"/>
            </a:xfrm>
            <a:custGeom>
              <a:rect b="b" l="l" r="r" t="t"/>
              <a:pathLst>
                <a:path extrusionOk="0" h="1057197" w="860225">
                  <a:moveTo>
                    <a:pt x="800761" y="191656"/>
                  </a:moveTo>
                  <a:cubicBezTo>
                    <a:pt x="810514" y="170415"/>
                    <a:pt x="819769" y="148971"/>
                    <a:pt x="827764" y="127061"/>
                  </a:cubicBezTo>
                  <a:cubicBezTo>
                    <a:pt x="828371" y="125396"/>
                    <a:pt x="829398" y="123155"/>
                    <a:pt x="830284" y="120883"/>
                  </a:cubicBezTo>
                  <a:cubicBezTo>
                    <a:pt x="838419" y="114565"/>
                    <a:pt x="846103" y="105555"/>
                    <a:pt x="850101" y="98506"/>
                  </a:cubicBezTo>
                  <a:cubicBezTo>
                    <a:pt x="864629" y="72907"/>
                    <a:pt x="864427" y="41271"/>
                    <a:pt x="843568" y="19034"/>
                  </a:cubicBezTo>
                  <a:cubicBezTo>
                    <a:pt x="822585" y="-3328"/>
                    <a:pt x="785113" y="-7389"/>
                    <a:pt x="761921" y="14397"/>
                  </a:cubicBezTo>
                  <a:cubicBezTo>
                    <a:pt x="757721" y="18333"/>
                    <a:pt x="754190" y="23064"/>
                    <a:pt x="751328" y="28199"/>
                  </a:cubicBezTo>
                  <a:cubicBezTo>
                    <a:pt x="748450" y="30113"/>
                    <a:pt x="745697" y="32246"/>
                    <a:pt x="743099" y="34610"/>
                  </a:cubicBezTo>
                  <a:cubicBezTo>
                    <a:pt x="733891" y="42407"/>
                    <a:pt x="727902" y="50748"/>
                    <a:pt x="722536" y="61252"/>
                  </a:cubicBezTo>
                  <a:cubicBezTo>
                    <a:pt x="721369" y="63555"/>
                    <a:pt x="720249" y="65967"/>
                    <a:pt x="719098" y="68332"/>
                  </a:cubicBezTo>
                  <a:cubicBezTo>
                    <a:pt x="642786" y="66698"/>
                    <a:pt x="519871" y="83644"/>
                    <a:pt x="370996" y="68130"/>
                  </a:cubicBezTo>
                  <a:cubicBezTo>
                    <a:pt x="287886" y="59462"/>
                    <a:pt x="191135" y="37085"/>
                    <a:pt x="112987" y="76019"/>
                  </a:cubicBezTo>
                  <a:cubicBezTo>
                    <a:pt x="-33290" y="148909"/>
                    <a:pt x="4228" y="402652"/>
                    <a:pt x="4523" y="533943"/>
                  </a:cubicBezTo>
                  <a:cubicBezTo>
                    <a:pt x="4741" y="637784"/>
                    <a:pt x="6530" y="791935"/>
                    <a:pt x="13452" y="895823"/>
                  </a:cubicBezTo>
                  <a:cubicBezTo>
                    <a:pt x="24356" y="1059466"/>
                    <a:pt x="36489" y="1025993"/>
                    <a:pt x="433791" y="1041322"/>
                  </a:cubicBezTo>
                  <a:cubicBezTo>
                    <a:pt x="532300" y="1045118"/>
                    <a:pt x="745588" y="1098261"/>
                    <a:pt x="798428" y="986094"/>
                  </a:cubicBezTo>
                  <a:cubicBezTo>
                    <a:pt x="840270" y="897255"/>
                    <a:pt x="832415" y="680765"/>
                    <a:pt x="827298" y="371669"/>
                  </a:cubicBezTo>
                  <a:cubicBezTo>
                    <a:pt x="826613" y="332284"/>
                    <a:pt x="848297" y="216710"/>
                    <a:pt x="800761" y="191656"/>
                  </a:cubicBezTo>
                  <a:close/>
                  <a:moveTo>
                    <a:pt x="622160" y="964651"/>
                  </a:moveTo>
                  <a:cubicBezTo>
                    <a:pt x="431162" y="949276"/>
                    <a:pt x="130425" y="952373"/>
                    <a:pt x="103608" y="941200"/>
                  </a:cubicBezTo>
                  <a:cubicBezTo>
                    <a:pt x="87478" y="851208"/>
                    <a:pt x="89593" y="451562"/>
                    <a:pt x="91662" y="359532"/>
                  </a:cubicBezTo>
                  <a:cubicBezTo>
                    <a:pt x="93062" y="297084"/>
                    <a:pt x="84911" y="185712"/>
                    <a:pt x="151144" y="152784"/>
                  </a:cubicBezTo>
                  <a:cubicBezTo>
                    <a:pt x="205928" y="125551"/>
                    <a:pt x="281058" y="144365"/>
                    <a:pt x="338968" y="150885"/>
                  </a:cubicBezTo>
                  <a:cubicBezTo>
                    <a:pt x="442626" y="162556"/>
                    <a:pt x="545506" y="157452"/>
                    <a:pt x="649521" y="156689"/>
                  </a:cubicBezTo>
                  <a:cubicBezTo>
                    <a:pt x="656879" y="156643"/>
                    <a:pt x="666289" y="157328"/>
                    <a:pt x="676711" y="158137"/>
                  </a:cubicBezTo>
                  <a:cubicBezTo>
                    <a:pt x="667565" y="175846"/>
                    <a:pt x="658092" y="193383"/>
                    <a:pt x="648324" y="210687"/>
                  </a:cubicBezTo>
                  <a:cubicBezTo>
                    <a:pt x="610976" y="276823"/>
                    <a:pt x="568838" y="340080"/>
                    <a:pt x="525736" y="402559"/>
                  </a:cubicBezTo>
                  <a:cubicBezTo>
                    <a:pt x="458196" y="500471"/>
                    <a:pt x="388137" y="597107"/>
                    <a:pt x="329200" y="700388"/>
                  </a:cubicBezTo>
                  <a:cubicBezTo>
                    <a:pt x="306677" y="667227"/>
                    <a:pt x="287404" y="639123"/>
                    <a:pt x="251084" y="620371"/>
                  </a:cubicBezTo>
                  <a:cubicBezTo>
                    <a:pt x="226662" y="607766"/>
                    <a:pt x="194915" y="620729"/>
                    <a:pt x="194059" y="650778"/>
                  </a:cubicBezTo>
                  <a:cubicBezTo>
                    <a:pt x="193453" y="672346"/>
                    <a:pt x="193873" y="690973"/>
                    <a:pt x="202490" y="711265"/>
                  </a:cubicBezTo>
                  <a:cubicBezTo>
                    <a:pt x="209381" y="727465"/>
                    <a:pt x="217158" y="743321"/>
                    <a:pt x="225138" y="759008"/>
                  </a:cubicBezTo>
                  <a:cubicBezTo>
                    <a:pt x="241766" y="791702"/>
                    <a:pt x="260370" y="823711"/>
                    <a:pt x="278880" y="855379"/>
                  </a:cubicBezTo>
                  <a:cubicBezTo>
                    <a:pt x="300408" y="892197"/>
                    <a:pt x="365194" y="903292"/>
                    <a:pt x="386831" y="858771"/>
                  </a:cubicBezTo>
                  <a:cubicBezTo>
                    <a:pt x="448832" y="731183"/>
                    <a:pt x="531351" y="615500"/>
                    <a:pt x="612096" y="499397"/>
                  </a:cubicBezTo>
                  <a:cubicBezTo>
                    <a:pt x="654172" y="438910"/>
                    <a:pt x="697259" y="377163"/>
                    <a:pt x="735960" y="313050"/>
                  </a:cubicBezTo>
                  <a:cubicBezTo>
                    <a:pt x="738168" y="337497"/>
                    <a:pt x="741310" y="359687"/>
                    <a:pt x="741528" y="373086"/>
                  </a:cubicBezTo>
                  <a:cubicBezTo>
                    <a:pt x="752697" y="1045056"/>
                    <a:pt x="739179" y="974081"/>
                    <a:pt x="622160" y="9646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24"/>
            <p:cNvSpPr/>
            <p:nvPr/>
          </p:nvSpPr>
          <p:spPr>
            <a:xfrm rot="912051">
              <a:off x="-1497324" y="2753147"/>
              <a:ext cx="491804" cy="516465"/>
            </a:xfrm>
            <a:custGeom>
              <a:rect b="b" l="l" r="r" t="t"/>
              <a:pathLst>
                <a:path extrusionOk="0" h="1032998" w="983620">
                  <a:moveTo>
                    <a:pt x="983563" y="54539"/>
                  </a:moveTo>
                  <a:cubicBezTo>
                    <a:pt x="982054" y="15278"/>
                    <a:pt x="942778" y="-13433"/>
                    <a:pt x="905664" y="6502"/>
                  </a:cubicBezTo>
                  <a:cubicBezTo>
                    <a:pt x="866699" y="27447"/>
                    <a:pt x="843740" y="76170"/>
                    <a:pt x="819272" y="111634"/>
                  </a:cubicBezTo>
                  <a:cubicBezTo>
                    <a:pt x="817157" y="114700"/>
                    <a:pt x="814917" y="117656"/>
                    <a:pt x="812786" y="120691"/>
                  </a:cubicBezTo>
                  <a:cubicBezTo>
                    <a:pt x="792736" y="118901"/>
                    <a:pt x="768968" y="125219"/>
                    <a:pt x="750038" y="127444"/>
                  </a:cubicBezTo>
                  <a:cubicBezTo>
                    <a:pt x="451913" y="162302"/>
                    <a:pt x="173326" y="73119"/>
                    <a:pt x="50753" y="184757"/>
                  </a:cubicBezTo>
                  <a:cubicBezTo>
                    <a:pt x="122" y="230880"/>
                    <a:pt x="-484" y="305326"/>
                    <a:pt x="91" y="368708"/>
                  </a:cubicBezTo>
                  <a:cubicBezTo>
                    <a:pt x="4602" y="863060"/>
                    <a:pt x="9346" y="952414"/>
                    <a:pt x="70617" y="1014224"/>
                  </a:cubicBezTo>
                  <a:cubicBezTo>
                    <a:pt x="90247" y="1034033"/>
                    <a:pt x="129212" y="1029629"/>
                    <a:pt x="154240" y="1030610"/>
                  </a:cubicBezTo>
                  <a:cubicBezTo>
                    <a:pt x="222868" y="1033302"/>
                    <a:pt x="291620" y="1033115"/>
                    <a:pt x="360280" y="1032866"/>
                  </a:cubicBezTo>
                  <a:cubicBezTo>
                    <a:pt x="944427" y="1030750"/>
                    <a:pt x="891820" y="1043277"/>
                    <a:pt x="912741" y="380223"/>
                  </a:cubicBezTo>
                  <a:cubicBezTo>
                    <a:pt x="913892" y="343794"/>
                    <a:pt x="938065" y="246427"/>
                    <a:pt x="905353" y="208348"/>
                  </a:cubicBezTo>
                  <a:cubicBezTo>
                    <a:pt x="912415" y="198560"/>
                    <a:pt x="919601" y="188865"/>
                    <a:pt x="926414" y="178906"/>
                  </a:cubicBezTo>
                  <a:cubicBezTo>
                    <a:pt x="950198" y="144157"/>
                    <a:pt x="985243" y="98282"/>
                    <a:pt x="983563" y="54539"/>
                  </a:cubicBezTo>
                  <a:close/>
                  <a:moveTo>
                    <a:pt x="598969" y="942019"/>
                  </a:moveTo>
                  <a:cubicBezTo>
                    <a:pt x="443296" y="946081"/>
                    <a:pt x="279861" y="956756"/>
                    <a:pt x="124157" y="941054"/>
                  </a:cubicBezTo>
                  <a:cubicBezTo>
                    <a:pt x="81365" y="878295"/>
                    <a:pt x="96796" y="786794"/>
                    <a:pt x="92876" y="588714"/>
                  </a:cubicBezTo>
                  <a:cubicBezTo>
                    <a:pt x="83341" y="107168"/>
                    <a:pt x="15522" y="247189"/>
                    <a:pt x="689327" y="220034"/>
                  </a:cubicBezTo>
                  <a:cubicBezTo>
                    <a:pt x="701040" y="219567"/>
                    <a:pt x="719021" y="219770"/>
                    <a:pt x="738760" y="218976"/>
                  </a:cubicBezTo>
                  <a:cubicBezTo>
                    <a:pt x="693122" y="275729"/>
                    <a:pt x="643596" y="331531"/>
                    <a:pt x="594831" y="387086"/>
                  </a:cubicBezTo>
                  <a:cubicBezTo>
                    <a:pt x="511270" y="482305"/>
                    <a:pt x="426512" y="579424"/>
                    <a:pt x="357868" y="686564"/>
                  </a:cubicBezTo>
                  <a:cubicBezTo>
                    <a:pt x="353513" y="678472"/>
                    <a:pt x="349391" y="670271"/>
                    <a:pt x="344880" y="662273"/>
                  </a:cubicBezTo>
                  <a:cubicBezTo>
                    <a:pt x="333261" y="641623"/>
                    <a:pt x="321175" y="621518"/>
                    <a:pt x="307331" y="602299"/>
                  </a:cubicBezTo>
                  <a:cubicBezTo>
                    <a:pt x="292803" y="582147"/>
                    <a:pt x="280265" y="561606"/>
                    <a:pt x="257322" y="550137"/>
                  </a:cubicBezTo>
                  <a:cubicBezTo>
                    <a:pt x="239232" y="541081"/>
                    <a:pt x="210393" y="545344"/>
                    <a:pt x="205462" y="569371"/>
                  </a:cubicBezTo>
                  <a:cubicBezTo>
                    <a:pt x="195351" y="618638"/>
                    <a:pt x="220457" y="669711"/>
                    <a:pt x="238703" y="714574"/>
                  </a:cubicBezTo>
                  <a:cubicBezTo>
                    <a:pt x="257213" y="760060"/>
                    <a:pt x="278477" y="804394"/>
                    <a:pt x="299211" y="848900"/>
                  </a:cubicBezTo>
                  <a:cubicBezTo>
                    <a:pt x="318530" y="890355"/>
                    <a:pt x="386863" y="893530"/>
                    <a:pt x="408484" y="852324"/>
                  </a:cubicBezTo>
                  <a:cubicBezTo>
                    <a:pt x="483801" y="708739"/>
                    <a:pt x="586012" y="588185"/>
                    <a:pt x="691847" y="467615"/>
                  </a:cubicBezTo>
                  <a:cubicBezTo>
                    <a:pt x="734701" y="418800"/>
                    <a:pt x="777476" y="369890"/>
                    <a:pt x="818821" y="319783"/>
                  </a:cubicBezTo>
                  <a:cubicBezTo>
                    <a:pt x="820190" y="343420"/>
                    <a:pt x="822477" y="364880"/>
                    <a:pt x="822259" y="378044"/>
                  </a:cubicBezTo>
                  <a:cubicBezTo>
                    <a:pt x="812646" y="956911"/>
                    <a:pt x="823425" y="936152"/>
                    <a:pt x="598969" y="9420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2290;p24"/>
            <p:cNvSpPr/>
            <p:nvPr/>
          </p:nvSpPr>
          <p:spPr>
            <a:xfrm rot="912051">
              <a:off x="-492443" y="1418901"/>
              <a:ext cx="1392215" cy="249022"/>
            </a:xfrm>
            <a:custGeom>
              <a:rect b="b" l="l" r="r" t="t"/>
              <a:pathLst>
                <a:path extrusionOk="0" h="498076" w="2784467">
                  <a:moveTo>
                    <a:pt x="2779024" y="392165"/>
                  </a:moveTo>
                  <a:cubicBezTo>
                    <a:pt x="2758508" y="344081"/>
                    <a:pt x="2732251" y="301676"/>
                    <a:pt x="2701312" y="259614"/>
                  </a:cubicBezTo>
                  <a:cubicBezTo>
                    <a:pt x="2670140" y="217240"/>
                    <a:pt x="2631005" y="163227"/>
                    <a:pt x="2570356" y="180780"/>
                  </a:cubicBezTo>
                  <a:cubicBezTo>
                    <a:pt x="2524267" y="194116"/>
                    <a:pt x="2504201" y="249250"/>
                    <a:pt x="2485006" y="291748"/>
                  </a:cubicBezTo>
                  <a:cubicBezTo>
                    <a:pt x="2479796" y="280995"/>
                    <a:pt x="2474741" y="268811"/>
                    <a:pt x="2470385" y="259302"/>
                  </a:cubicBezTo>
                  <a:cubicBezTo>
                    <a:pt x="2448281" y="211000"/>
                    <a:pt x="2426178" y="162713"/>
                    <a:pt x="2404075" y="114411"/>
                  </a:cubicBezTo>
                  <a:cubicBezTo>
                    <a:pt x="2384989" y="72706"/>
                    <a:pt x="2364347" y="21292"/>
                    <a:pt x="2315194" y="7847"/>
                  </a:cubicBezTo>
                  <a:cubicBezTo>
                    <a:pt x="2259166" y="-7481"/>
                    <a:pt x="2219952" y="30940"/>
                    <a:pt x="2194660" y="75538"/>
                  </a:cubicBezTo>
                  <a:cubicBezTo>
                    <a:pt x="2168450" y="121725"/>
                    <a:pt x="2142442" y="168020"/>
                    <a:pt x="2116325" y="214268"/>
                  </a:cubicBezTo>
                  <a:cubicBezTo>
                    <a:pt x="2096711" y="249001"/>
                    <a:pt x="2078543" y="295514"/>
                    <a:pt x="2048288" y="319727"/>
                  </a:cubicBezTo>
                  <a:cubicBezTo>
                    <a:pt x="2044306" y="322917"/>
                    <a:pt x="2040977" y="322871"/>
                    <a:pt x="2032733" y="317766"/>
                  </a:cubicBezTo>
                  <a:cubicBezTo>
                    <a:pt x="2018843" y="309161"/>
                    <a:pt x="2008172" y="293989"/>
                    <a:pt x="1998793" y="280621"/>
                  </a:cubicBezTo>
                  <a:cubicBezTo>
                    <a:pt x="1970918" y="240831"/>
                    <a:pt x="1946731" y="198100"/>
                    <a:pt x="1925467" y="154450"/>
                  </a:cubicBezTo>
                  <a:cubicBezTo>
                    <a:pt x="1914812" y="132571"/>
                    <a:pt x="1904841" y="110334"/>
                    <a:pt x="1895866" y="87707"/>
                  </a:cubicBezTo>
                  <a:cubicBezTo>
                    <a:pt x="1887109" y="65657"/>
                    <a:pt x="1880514" y="42548"/>
                    <a:pt x="1863496" y="24995"/>
                  </a:cubicBezTo>
                  <a:cubicBezTo>
                    <a:pt x="1842046" y="2851"/>
                    <a:pt x="1811652" y="-6159"/>
                    <a:pt x="1782316" y="4423"/>
                  </a:cubicBezTo>
                  <a:cubicBezTo>
                    <a:pt x="1756059" y="13900"/>
                    <a:pt x="1741360" y="36697"/>
                    <a:pt x="1732385" y="61984"/>
                  </a:cubicBezTo>
                  <a:cubicBezTo>
                    <a:pt x="1717250" y="104685"/>
                    <a:pt x="1712304" y="151089"/>
                    <a:pt x="1704510" y="195485"/>
                  </a:cubicBezTo>
                  <a:cubicBezTo>
                    <a:pt x="1697635" y="234591"/>
                    <a:pt x="1690262" y="276482"/>
                    <a:pt x="1671783" y="312195"/>
                  </a:cubicBezTo>
                  <a:cubicBezTo>
                    <a:pt x="1659075" y="295296"/>
                    <a:pt x="1649446" y="275097"/>
                    <a:pt x="1638760" y="256906"/>
                  </a:cubicBezTo>
                  <a:cubicBezTo>
                    <a:pt x="1623019" y="230094"/>
                    <a:pt x="1607261" y="203266"/>
                    <a:pt x="1591520" y="176454"/>
                  </a:cubicBezTo>
                  <a:cubicBezTo>
                    <a:pt x="1577832" y="153143"/>
                    <a:pt x="1565108" y="127840"/>
                    <a:pt x="1546971" y="107548"/>
                  </a:cubicBezTo>
                  <a:cubicBezTo>
                    <a:pt x="1504630" y="60179"/>
                    <a:pt x="1439985" y="64272"/>
                    <a:pt x="1394440" y="104280"/>
                  </a:cubicBezTo>
                  <a:cubicBezTo>
                    <a:pt x="1353577" y="140165"/>
                    <a:pt x="1326341" y="195407"/>
                    <a:pt x="1296709" y="240286"/>
                  </a:cubicBezTo>
                  <a:cubicBezTo>
                    <a:pt x="1281621" y="263146"/>
                    <a:pt x="1266626" y="286053"/>
                    <a:pt x="1251584" y="308943"/>
                  </a:cubicBezTo>
                  <a:cubicBezTo>
                    <a:pt x="1233727" y="268811"/>
                    <a:pt x="1215808" y="228693"/>
                    <a:pt x="1197562" y="188747"/>
                  </a:cubicBezTo>
                  <a:cubicBezTo>
                    <a:pt x="1168599" y="125304"/>
                    <a:pt x="1116257" y="63245"/>
                    <a:pt x="1038840" y="74231"/>
                  </a:cubicBezTo>
                  <a:cubicBezTo>
                    <a:pt x="965141" y="84704"/>
                    <a:pt x="940767" y="159617"/>
                    <a:pt x="918617" y="220150"/>
                  </a:cubicBezTo>
                  <a:cubicBezTo>
                    <a:pt x="906111" y="254323"/>
                    <a:pt x="894678" y="288838"/>
                    <a:pt x="884209" y="323649"/>
                  </a:cubicBezTo>
                  <a:cubicBezTo>
                    <a:pt x="876074" y="296167"/>
                    <a:pt x="870723" y="267208"/>
                    <a:pt x="862339" y="243336"/>
                  </a:cubicBezTo>
                  <a:cubicBezTo>
                    <a:pt x="839614" y="178679"/>
                    <a:pt x="798782" y="109524"/>
                    <a:pt x="726421" y="93823"/>
                  </a:cubicBezTo>
                  <a:cubicBezTo>
                    <a:pt x="645302" y="76223"/>
                    <a:pt x="578868" y="128618"/>
                    <a:pt x="529030" y="186553"/>
                  </a:cubicBezTo>
                  <a:cubicBezTo>
                    <a:pt x="492398" y="229129"/>
                    <a:pt x="456264" y="272140"/>
                    <a:pt x="420161" y="315199"/>
                  </a:cubicBezTo>
                  <a:cubicBezTo>
                    <a:pt x="409460" y="265636"/>
                    <a:pt x="398462" y="216089"/>
                    <a:pt x="384945" y="167444"/>
                  </a:cubicBezTo>
                  <a:cubicBezTo>
                    <a:pt x="366886" y="102428"/>
                    <a:pt x="325292" y="32558"/>
                    <a:pt x="248389" y="35375"/>
                  </a:cubicBezTo>
                  <a:cubicBezTo>
                    <a:pt x="160302" y="38596"/>
                    <a:pt x="121104" y="118861"/>
                    <a:pt x="96060" y="191346"/>
                  </a:cubicBezTo>
                  <a:cubicBezTo>
                    <a:pt x="68606" y="270864"/>
                    <a:pt x="33328" y="347100"/>
                    <a:pt x="2824" y="425373"/>
                  </a:cubicBezTo>
                  <a:cubicBezTo>
                    <a:pt x="-14006" y="468556"/>
                    <a:pt x="48851" y="492256"/>
                    <a:pt x="73350" y="457756"/>
                  </a:cubicBezTo>
                  <a:cubicBezTo>
                    <a:pt x="114244" y="400179"/>
                    <a:pt x="144218" y="336502"/>
                    <a:pt x="170988" y="271254"/>
                  </a:cubicBezTo>
                  <a:cubicBezTo>
                    <a:pt x="182919" y="242169"/>
                    <a:pt x="192174" y="211669"/>
                    <a:pt x="205286" y="183114"/>
                  </a:cubicBezTo>
                  <a:cubicBezTo>
                    <a:pt x="213422" y="165390"/>
                    <a:pt x="226441" y="139822"/>
                    <a:pt x="248311" y="136586"/>
                  </a:cubicBezTo>
                  <a:cubicBezTo>
                    <a:pt x="259526" y="134921"/>
                    <a:pt x="265282" y="142795"/>
                    <a:pt x="272328" y="155835"/>
                  </a:cubicBezTo>
                  <a:cubicBezTo>
                    <a:pt x="284010" y="177434"/>
                    <a:pt x="288769" y="203546"/>
                    <a:pt x="294307" y="228320"/>
                  </a:cubicBezTo>
                  <a:cubicBezTo>
                    <a:pt x="310111" y="298953"/>
                    <a:pt x="326132" y="369524"/>
                    <a:pt x="342138" y="440110"/>
                  </a:cubicBezTo>
                  <a:cubicBezTo>
                    <a:pt x="350009" y="474812"/>
                    <a:pt x="401791" y="495773"/>
                    <a:pt x="427379" y="465506"/>
                  </a:cubicBezTo>
                  <a:cubicBezTo>
                    <a:pt x="481261" y="401751"/>
                    <a:pt x="535081" y="337918"/>
                    <a:pt x="588994" y="274195"/>
                  </a:cubicBezTo>
                  <a:cubicBezTo>
                    <a:pt x="617397" y="240629"/>
                    <a:pt x="666986" y="175302"/>
                    <a:pt x="713479" y="197617"/>
                  </a:cubicBezTo>
                  <a:cubicBezTo>
                    <a:pt x="726592" y="203904"/>
                    <a:pt x="741929" y="225208"/>
                    <a:pt x="751324" y="243523"/>
                  </a:cubicBezTo>
                  <a:cubicBezTo>
                    <a:pt x="763582" y="267425"/>
                    <a:pt x="769850" y="293102"/>
                    <a:pt x="776897" y="319183"/>
                  </a:cubicBezTo>
                  <a:cubicBezTo>
                    <a:pt x="794800" y="385412"/>
                    <a:pt x="818335" y="449882"/>
                    <a:pt x="877241" y="490202"/>
                  </a:cubicBezTo>
                  <a:cubicBezTo>
                    <a:pt x="903855" y="508409"/>
                    <a:pt x="946584" y="493470"/>
                    <a:pt x="954486" y="461553"/>
                  </a:cubicBezTo>
                  <a:cubicBezTo>
                    <a:pt x="968812" y="403665"/>
                    <a:pt x="985596" y="346446"/>
                    <a:pt x="1005040" y="290067"/>
                  </a:cubicBezTo>
                  <a:cubicBezTo>
                    <a:pt x="1014513" y="262617"/>
                    <a:pt x="1024468" y="235307"/>
                    <a:pt x="1035309" y="208370"/>
                  </a:cubicBezTo>
                  <a:cubicBezTo>
                    <a:pt x="1039633" y="197617"/>
                    <a:pt x="1046664" y="177201"/>
                    <a:pt x="1056744" y="177496"/>
                  </a:cubicBezTo>
                  <a:cubicBezTo>
                    <a:pt x="1088491" y="178461"/>
                    <a:pt x="1108759" y="250199"/>
                    <a:pt x="1118652" y="272810"/>
                  </a:cubicBezTo>
                  <a:cubicBezTo>
                    <a:pt x="1144084" y="330900"/>
                    <a:pt x="1169532" y="388975"/>
                    <a:pt x="1194980" y="447066"/>
                  </a:cubicBezTo>
                  <a:cubicBezTo>
                    <a:pt x="1212028" y="485985"/>
                    <a:pt x="1267481" y="481332"/>
                    <a:pt x="1288402" y="450007"/>
                  </a:cubicBezTo>
                  <a:cubicBezTo>
                    <a:pt x="1332469" y="383964"/>
                    <a:pt x="1376443" y="317875"/>
                    <a:pt x="1420308" y="251693"/>
                  </a:cubicBezTo>
                  <a:cubicBezTo>
                    <a:pt x="1431025" y="235525"/>
                    <a:pt x="1441307" y="218905"/>
                    <a:pt x="1452599" y="203126"/>
                  </a:cubicBezTo>
                  <a:cubicBezTo>
                    <a:pt x="1456161" y="198146"/>
                    <a:pt x="1465059" y="189945"/>
                    <a:pt x="1469088" y="185168"/>
                  </a:cubicBezTo>
                  <a:cubicBezTo>
                    <a:pt x="1477207" y="200916"/>
                    <a:pt x="1488065" y="217178"/>
                    <a:pt x="1497273" y="232941"/>
                  </a:cubicBezTo>
                  <a:cubicBezTo>
                    <a:pt x="1516903" y="266492"/>
                    <a:pt x="1536518" y="300042"/>
                    <a:pt x="1556133" y="333608"/>
                  </a:cubicBezTo>
                  <a:cubicBezTo>
                    <a:pt x="1575001" y="365882"/>
                    <a:pt x="1594273" y="399868"/>
                    <a:pt x="1627250" y="419849"/>
                  </a:cubicBezTo>
                  <a:cubicBezTo>
                    <a:pt x="1664192" y="442211"/>
                    <a:pt x="1710530" y="437542"/>
                    <a:pt x="1740940" y="406497"/>
                  </a:cubicBezTo>
                  <a:cubicBezTo>
                    <a:pt x="1765859" y="381070"/>
                    <a:pt x="1780760" y="342836"/>
                    <a:pt x="1791415" y="309550"/>
                  </a:cubicBezTo>
                  <a:cubicBezTo>
                    <a:pt x="1803190" y="272779"/>
                    <a:pt x="1809195" y="234498"/>
                    <a:pt x="1815681" y="196528"/>
                  </a:cubicBezTo>
                  <a:cubicBezTo>
                    <a:pt x="1816303" y="192918"/>
                    <a:pt x="1816957" y="189323"/>
                    <a:pt x="1817579" y="185728"/>
                  </a:cubicBezTo>
                  <a:cubicBezTo>
                    <a:pt x="1825667" y="203453"/>
                    <a:pt x="1834067" y="221022"/>
                    <a:pt x="1843166" y="238263"/>
                  </a:cubicBezTo>
                  <a:cubicBezTo>
                    <a:pt x="1869236" y="287702"/>
                    <a:pt x="1898588" y="341062"/>
                    <a:pt x="1936915" y="382159"/>
                  </a:cubicBezTo>
                  <a:cubicBezTo>
                    <a:pt x="1978369" y="426603"/>
                    <a:pt x="2040324" y="450303"/>
                    <a:pt x="2097690" y="420954"/>
                  </a:cubicBezTo>
                  <a:cubicBezTo>
                    <a:pt x="2146642" y="395916"/>
                    <a:pt x="2172587" y="344765"/>
                    <a:pt x="2198502" y="299031"/>
                  </a:cubicBezTo>
                  <a:cubicBezTo>
                    <a:pt x="2228538" y="246044"/>
                    <a:pt x="2258574" y="193042"/>
                    <a:pt x="2288611" y="140056"/>
                  </a:cubicBezTo>
                  <a:cubicBezTo>
                    <a:pt x="2288782" y="139760"/>
                    <a:pt x="2289093" y="139324"/>
                    <a:pt x="2289311" y="138966"/>
                  </a:cubicBezTo>
                  <a:cubicBezTo>
                    <a:pt x="2295253" y="151898"/>
                    <a:pt x="2300853" y="165001"/>
                    <a:pt x="2306623" y="178010"/>
                  </a:cubicBezTo>
                  <a:cubicBezTo>
                    <a:pt x="2331947" y="235105"/>
                    <a:pt x="2355746" y="293195"/>
                    <a:pt x="2382702" y="349527"/>
                  </a:cubicBezTo>
                  <a:cubicBezTo>
                    <a:pt x="2406765" y="399775"/>
                    <a:pt x="2456277" y="446568"/>
                    <a:pt x="2516054" y="429793"/>
                  </a:cubicBezTo>
                  <a:cubicBezTo>
                    <a:pt x="2553759" y="419211"/>
                    <a:pt x="2570138" y="385847"/>
                    <a:pt x="2586036" y="353635"/>
                  </a:cubicBezTo>
                  <a:cubicBezTo>
                    <a:pt x="2591277" y="343007"/>
                    <a:pt x="2596535" y="332379"/>
                    <a:pt x="2601777" y="321735"/>
                  </a:cubicBezTo>
                  <a:cubicBezTo>
                    <a:pt x="2604685" y="325516"/>
                    <a:pt x="2607626" y="329266"/>
                    <a:pt x="2610503" y="333079"/>
                  </a:cubicBezTo>
                  <a:cubicBezTo>
                    <a:pt x="2617954" y="342991"/>
                    <a:pt x="2625047" y="353153"/>
                    <a:pt x="2632249" y="363268"/>
                  </a:cubicBezTo>
                  <a:cubicBezTo>
                    <a:pt x="2653419" y="393021"/>
                    <a:pt x="2675134" y="422261"/>
                    <a:pt x="2696600" y="451781"/>
                  </a:cubicBezTo>
                  <a:cubicBezTo>
                    <a:pt x="2711408" y="472151"/>
                    <a:pt x="2745457" y="471544"/>
                    <a:pt x="2763734" y="457897"/>
                  </a:cubicBezTo>
                  <a:cubicBezTo>
                    <a:pt x="2785402" y="441697"/>
                    <a:pt x="2789337" y="416348"/>
                    <a:pt x="2779024" y="3921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1" name="Google Shape;2291;p24"/>
            <p:cNvSpPr/>
            <p:nvPr/>
          </p:nvSpPr>
          <p:spPr>
            <a:xfrm rot="912051">
              <a:off x="-646182" y="2029611"/>
              <a:ext cx="1330713" cy="269168"/>
            </a:xfrm>
            <a:custGeom>
              <a:rect b="b" l="l" r="r" t="t"/>
              <a:pathLst>
                <a:path extrusionOk="0" h="538371" w="2661460">
                  <a:moveTo>
                    <a:pt x="2634189" y="234828"/>
                  </a:moveTo>
                  <a:cubicBezTo>
                    <a:pt x="2617001" y="199737"/>
                    <a:pt x="2602395" y="160974"/>
                    <a:pt x="2579265" y="129338"/>
                  </a:cubicBezTo>
                  <a:cubicBezTo>
                    <a:pt x="2549338" y="88396"/>
                    <a:pt x="2495844" y="73799"/>
                    <a:pt x="2452322" y="103101"/>
                  </a:cubicBezTo>
                  <a:cubicBezTo>
                    <a:pt x="2416763" y="127050"/>
                    <a:pt x="2400928" y="169673"/>
                    <a:pt x="2387474" y="208654"/>
                  </a:cubicBezTo>
                  <a:cubicBezTo>
                    <a:pt x="2382169" y="223997"/>
                    <a:pt x="2377690" y="240570"/>
                    <a:pt x="2370799" y="254980"/>
                  </a:cubicBezTo>
                  <a:cubicBezTo>
                    <a:pt x="2368186" y="260458"/>
                    <a:pt x="2364561" y="266589"/>
                    <a:pt x="2360688" y="271771"/>
                  </a:cubicBezTo>
                  <a:cubicBezTo>
                    <a:pt x="2360937" y="270728"/>
                    <a:pt x="2350173" y="281823"/>
                    <a:pt x="2352802" y="279769"/>
                  </a:cubicBezTo>
                  <a:cubicBezTo>
                    <a:pt x="2355026" y="278026"/>
                    <a:pt x="2346689" y="284609"/>
                    <a:pt x="2344558" y="286087"/>
                  </a:cubicBezTo>
                  <a:cubicBezTo>
                    <a:pt x="2344511" y="286041"/>
                    <a:pt x="2344511" y="286009"/>
                    <a:pt x="2344464" y="285947"/>
                  </a:cubicBezTo>
                  <a:cubicBezTo>
                    <a:pt x="2344776" y="285652"/>
                    <a:pt x="2345180" y="285294"/>
                    <a:pt x="2345989" y="284593"/>
                  </a:cubicBezTo>
                  <a:cubicBezTo>
                    <a:pt x="2346113" y="284485"/>
                    <a:pt x="2345149" y="284889"/>
                    <a:pt x="2343982" y="285387"/>
                  </a:cubicBezTo>
                  <a:cubicBezTo>
                    <a:pt x="2341322" y="282166"/>
                    <a:pt x="2336640" y="277466"/>
                    <a:pt x="2334742" y="274385"/>
                  </a:cubicBezTo>
                  <a:cubicBezTo>
                    <a:pt x="2312950" y="239092"/>
                    <a:pt x="2292853" y="202616"/>
                    <a:pt x="2271963" y="166778"/>
                  </a:cubicBezTo>
                  <a:cubicBezTo>
                    <a:pt x="2261728" y="149241"/>
                    <a:pt x="2251509" y="131688"/>
                    <a:pt x="2241273" y="114134"/>
                  </a:cubicBezTo>
                  <a:cubicBezTo>
                    <a:pt x="2229498" y="93936"/>
                    <a:pt x="2218921" y="69878"/>
                    <a:pt x="2203397" y="52340"/>
                  </a:cubicBezTo>
                  <a:cubicBezTo>
                    <a:pt x="2171199" y="15973"/>
                    <a:pt x="2114144" y="14355"/>
                    <a:pt x="2077823" y="45867"/>
                  </a:cubicBezTo>
                  <a:cubicBezTo>
                    <a:pt x="2046604" y="72943"/>
                    <a:pt x="2035700" y="117496"/>
                    <a:pt x="2021359" y="154703"/>
                  </a:cubicBezTo>
                  <a:cubicBezTo>
                    <a:pt x="2008822" y="187273"/>
                    <a:pt x="1994962" y="228915"/>
                    <a:pt x="1982052" y="256412"/>
                  </a:cubicBezTo>
                  <a:cubicBezTo>
                    <a:pt x="1978894" y="263119"/>
                    <a:pt x="1975223" y="269872"/>
                    <a:pt x="1971023" y="275972"/>
                  </a:cubicBezTo>
                  <a:cubicBezTo>
                    <a:pt x="1968954" y="278976"/>
                    <a:pt x="1965112" y="283240"/>
                    <a:pt x="1964024" y="284422"/>
                  </a:cubicBezTo>
                  <a:cubicBezTo>
                    <a:pt x="1964024" y="284422"/>
                    <a:pt x="1964024" y="284422"/>
                    <a:pt x="1964024" y="284422"/>
                  </a:cubicBezTo>
                  <a:cubicBezTo>
                    <a:pt x="1964366" y="284049"/>
                    <a:pt x="1964366" y="283940"/>
                    <a:pt x="1963899" y="284204"/>
                  </a:cubicBezTo>
                  <a:cubicBezTo>
                    <a:pt x="1961659" y="280143"/>
                    <a:pt x="1959404" y="276097"/>
                    <a:pt x="1957148" y="272051"/>
                  </a:cubicBezTo>
                  <a:cubicBezTo>
                    <a:pt x="1946555" y="253051"/>
                    <a:pt x="1935947" y="234050"/>
                    <a:pt x="1925339" y="215050"/>
                  </a:cubicBezTo>
                  <a:cubicBezTo>
                    <a:pt x="1905646" y="179756"/>
                    <a:pt x="1885969" y="144463"/>
                    <a:pt x="1866277" y="109170"/>
                  </a:cubicBezTo>
                  <a:cubicBezTo>
                    <a:pt x="1847160" y="74888"/>
                    <a:pt x="1828914" y="38382"/>
                    <a:pt x="1794802" y="16533"/>
                  </a:cubicBezTo>
                  <a:cubicBezTo>
                    <a:pt x="1758466" y="-6731"/>
                    <a:pt x="1706451" y="-6062"/>
                    <a:pt x="1673132" y="22478"/>
                  </a:cubicBezTo>
                  <a:cubicBezTo>
                    <a:pt x="1642380" y="48823"/>
                    <a:pt x="1629843" y="98666"/>
                    <a:pt x="1614101" y="135080"/>
                  </a:cubicBezTo>
                  <a:cubicBezTo>
                    <a:pt x="1597271" y="174014"/>
                    <a:pt x="1580456" y="212949"/>
                    <a:pt x="1563611" y="251868"/>
                  </a:cubicBezTo>
                  <a:cubicBezTo>
                    <a:pt x="1557560" y="265873"/>
                    <a:pt x="1554231" y="274510"/>
                    <a:pt x="1545567" y="288857"/>
                  </a:cubicBezTo>
                  <a:cubicBezTo>
                    <a:pt x="1542129" y="294537"/>
                    <a:pt x="1540745" y="297151"/>
                    <a:pt x="1538427" y="299812"/>
                  </a:cubicBezTo>
                  <a:cubicBezTo>
                    <a:pt x="1536047" y="302536"/>
                    <a:pt x="1533325" y="304901"/>
                    <a:pt x="1530681" y="307344"/>
                  </a:cubicBezTo>
                  <a:cubicBezTo>
                    <a:pt x="1534834" y="303485"/>
                    <a:pt x="1528581" y="306784"/>
                    <a:pt x="1527865" y="307951"/>
                  </a:cubicBezTo>
                  <a:cubicBezTo>
                    <a:pt x="1527663" y="307982"/>
                    <a:pt x="1527430" y="308029"/>
                    <a:pt x="1527212" y="308060"/>
                  </a:cubicBezTo>
                  <a:cubicBezTo>
                    <a:pt x="1525345" y="305632"/>
                    <a:pt x="1522779" y="302971"/>
                    <a:pt x="1521721" y="301540"/>
                  </a:cubicBezTo>
                  <a:cubicBezTo>
                    <a:pt x="1514130" y="291254"/>
                    <a:pt x="1506695" y="280843"/>
                    <a:pt x="1499182" y="270495"/>
                  </a:cubicBezTo>
                  <a:cubicBezTo>
                    <a:pt x="1474777" y="236867"/>
                    <a:pt x="1450356" y="203239"/>
                    <a:pt x="1425950" y="169611"/>
                  </a:cubicBezTo>
                  <a:cubicBezTo>
                    <a:pt x="1402680" y="137523"/>
                    <a:pt x="1380514" y="99491"/>
                    <a:pt x="1340367" y="86731"/>
                  </a:cubicBezTo>
                  <a:cubicBezTo>
                    <a:pt x="1296020" y="72648"/>
                    <a:pt x="1252373" y="96737"/>
                    <a:pt x="1232665" y="136994"/>
                  </a:cubicBezTo>
                  <a:cubicBezTo>
                    <a:pt x="1214233" y="174621"/>
                    <a:pt x="1203764" y="217119"/>
                    <a:pt x="1190574" y="256816"/>
                  </a:cubicBezTo>
                  <a:cubicBezTo>
                    <a:pt x="1177274" y="296809"/>
                    <a:pt x="1163742" y="336724"/>
                    <a:pt x="1150691" y="376810"/>
                  </a:cubicBezTo>
                  <a:cubicBezTo>
                    <a:pt x="1148965" y="376561"/>
                    <a:pt x="1146413" y="375876"/>
                    <a:pt x="1146522" y="376078"/>
                  </a:cubicBezTo>
                  <a:cubicBezTo>
                    <a:pt x="1145465" y="375643"/>
                    <a:pt x="1144563" y="375285"/>
                    <a:pt x="1144640" y="375347"/>
                  </a:cubicBezTo>
                  <a:cubicBezTo>
                    <a:pt x="1148591" y="378942"/>
                    <a:pt x="1141001" y="372546"/>
                    <a:pt x="1140378" y="372048"/>
                  </a:cubicBezTo>
                  <a:cubicBezTo>
                    <a:pt x="1117513" y="353437"/>
                    <a:pt x="1102860" y="321131"/>
                    <a:pt x="1087243" y="295844"/>
                  </a:cubicBezTo>
                  <a:cubicBezTo>
                    <a:pt x="1065684" y="260909"/>
                    <a:pt x="1044140" y="225958"/>
                    <a:pt x="1022566" y="191023"/>
                  </a:cubicBezTo>
                  <a:cubicBezTo>
                    <a:pt x="1001536" y="157006"/>
                    <a:pt x="977659" y="120234"/>
                    <a:pt x="936703" y="108626"/>
                  </a:cubicBezTo>
                  <a:cubicBezTo>
                    <a:pt x="898142" y="97701"/>
                    <a:pt x="852271" y="109248"/>
                    <a:pt x="829779" y="144339"/>
                  </a:cubicBezTo>
                  <a:cubicBezTo>
                    <a:pt x="818890" y="161316"/>
                    <a:pt x="812311" y="182760"/>
                    <a:pt x="804378" y="201262"/>
                  </a:cubicBezTo>
                  <a:cubicBezTo>
                    <a:pt x="795745" y="221383"/>
                    <a:pt x="787112" y="241520"/>
                    <a:pt x="778494" y="261640"/>
                  </a:cubicBezTo>
                  <a:cubicBezTo>
                    <a:pt x="765693" y="291487"/>
                    <a:pt x="752689" y="327870"/>
                    <a:pt x="738736" y="353561"/>
                  </a:cubicBezTo>
                  <a:cubicBezTo>
                    <a:pt x="733619" y="345827"/>
                    <a:pt x="728268" y="337284"/>
                    <a:pt x="726495" y="334608"/>
                  </a:cubicBezTo>
                  <a:cubicBezTo>
                    <a:pt x="680110" y="264628"/>
                    <a:pt x="633725" y="194649"/>
                    <a:pt x="587356" y="124669"/>
                  </a:cubicBezTo>
                  <a:cubicBezTo>
                    <a:pt x="563775" y="89080"/>
                    <a:pt x="539510" y="56308"/>
                    <a:pt x="492285" y="56588"/>
                  </a:cubicBezTo>
                  <a:cubicBezTo>
                    <a:pt x="450878" y="56837"/>
                    <a:pt x="414791" y="78452"/>
                    <a:pt x="392874" y="113325"/>
                  </a:cubicBezTo>
                  <a:cubicBezTo>
                    <a:pt x="372559" y="145662"/>
                    <a:pt x="364720" y="185327"/>
                    <a:pt x="354314" y="221554"/>
                  </a:cubicBezTo>
                  <a:cubicBezTo>
                    <a:pt x="344421" y="256038"/>
                    <a:pt x="334543" y="290522"/>
                    <a:pt x="324651" y="325006"/>
                  </a:cubicBezTo>
                  <a:cubicBezTo>
                    <a:pt x="309391" y="292203"/>
                    <a:pt x="294178" y="259384"/>
                    <a:pt x="278826" y="226643"/>
                  </a:cubicBezTo>
                  <a:cubicBezTo>
                    <a:pt x="248541" y="162063"/>
                    <a:pt x="218146" y="71963"/>
                    <a:pt x="131832" y="73581"/>
                  </a:cubicBezTo>
                  <a:cubicBezTo>
                    <a:pt x="43450" y="75247"/>
                    <a:pt x="26479" y="183118"/>
                    <a:pt x="13258" y="251603"/>
                  </a:cubicBezTo>
                  <a:cubicBezTo>
                    <a:pt x="-2297" y="332196"/>
                    <a:pt x="-4335" y="414484"/>
                    <a:pt x="8047" y="495621"/>
                  </a:cubicBezTo>
                  <a:cubicBezTo>
                    <a:pt x="14113" y="535396"/>
                    <a:pt x="76162" y="527257"/>
                    <a:pt x="77297" y="488447"/>
                  </a:cubicBezTo>
                  <a:cubicBezTo>
                    <a:pt x="79148" y="425315"/>
                    <a:pt x="85821" y="363334"/>
                    <a:pt x="100723" y="301944"/>
                  </a:cubicBezTo>
                  <a:cubicBezTo>
                    <a:pt x="108111" y="271537"/>
                    <a:pt x="116822" y="241862"/>
                    <a:pt x="127322" y="212373"/>
                  </a:cubicBezTo>
                  <a:cubicBezTo>
                    <a:pt x="128115" y="210148"/>
                    <a:pt x="133326" y="195069"/>
                    <a:pt x="137603" y="183553"/>
                  </a:cubicBezTo>
                  <a:cubicBezTo>
                    <a:pt x="144587" y="194867"/>
                    <a:pt x="155911" y="217337"/>
                    <a:pt x="162227" y="231202"/>
                  </a:cubicBezTo>
                  <a:cubicBezTo>
                    <a:pt x="175899" y="261189"/>
                    <a:pt x="189572" y="291160"/>
                    <a:pt x="203245" y="321147"/>
                  </a:cubicBezTo>
                  <a:cubicBezTo>
                    <a:pt x="231881" y="383953"/>
                    <a:pt x="261218" y="446509"/>
                    <a:pt x="288936" y="509735"/>
                  </a:cubicBezTo>
                  <a:cubicBezTo>
                    <a:pt x="308769" y="554988"/>
                    <a:pt x="377832" y="542834"/>
                    <a:pt x="391194" y="499620"/>
                  </a:cubicBezTo>
                  <a:cubicBezTo>
                    <a:pt x="414418" y="424537"/>
                    <a:pt x="435339" y="348675"/>
                    <a:pt x="457116" y="273156"/>
                  </a:cubicBezTo>
                  <a:cubicBezTo>
                    <a:pt x="465686" y="243403"/>
                    <a:pt x="470804" y="207658"/>
                    <a:pt x="485036" y="180037"/>
                  </a:cubicBezTo>
                  <a:cubicBezTo>
                    <a:pt x="485503" y="179118"/>
                    <a:pt x="485814" y="178496"/>
                    <a:pt x="486188" y="177749"/>
                  </a:cubicBezTo>
                  <a:cubicBezTo>
                    <a:pt x="489221" y="181811"/>
                    <a:pt x="492036" y="185421"/>
                    <a:pt x="492814" y="186603"/>
                  </a:cubicBezTo>
                  <a:cubicBezTo>
                    <a:pt x="535652" y="251463"/>
                    <a:pt x="578506" y="316307"/>
                    <a:pt x="621344" y="381167"/>
                  </a:cubicBezTo>
                  <a:cubicBezTo>
                    <a:pt x="640647" y="410391"/>
                    <a:pt x="658691" y="444922"/>
                    <a:pt x="689101" y="464218"/>
                  </a:cubicBezTo>
                  <a:cubicBezTo>
                    <a:pt x="725546" y="487342"/>
                    <a:pt x="772444" y="482907"/>
                    <a:pt x="804502" y="454228"/>
                  </a:cubicBezTo>
                  <a:cubicBezTo>
                    <a:pt x="830214" y="431228"/>
                    <a:pt x="842674" y="399638"/>
                    <a:pt x="855880" y="368687"/>
                  </a:cubicBezTo>
                  <a:cubicBezTo>
                    <a:pt x="871839" y="331293"/>
                    <a:pt x="887799" y="293899"/>
                    <a:pt x="903773" y="256505"/>
                  </a:cubicBezTo>
                  <a:cubicBezTo>
                    <a:pt x="904893" y="253875"/>
                    <a:pt x="910058" y="243823"/>
                    <a:pt x="915144" y="233256"/>
                  </a:cubicBezTo>
                  <a:cubicBezTo>
                    <a:pt x="929765" y="254607"/>
                    <a:pt x="942272" y="278073"/>
                    <a:pt x="955602" y="300015"/>
                  </a:cubicBezTo>
                  <a:cubicBezTo>
                    <a:pt x="991332" y="358774"/>
                    <a:pt x="1024495" y="436675"/>
                    <a:pt x="1084972" y="474177"/>
                  </a:cubicBezTo>
                  <a:cubicBezTo>
                    <a:pt x="1147347" y="512863"/>
                    <a:pt x="1232556" y="490937"/>
                    <a:pt x="1259637" y="420942"/>
                  </a:cubicBezTo>
                  <a:cubicBezTo>
                    <a:pt x="1283794" y="358510"/>
                    <a:pt x="1300873" y="293339"/>
                    <a:pt x="1322837" y="230066"/>
                  </a:cubicBezTo>
                  <a:cubicBezTo>
                    <a:pt x="1323366" y="230767"/>
                    <a:pt x="1323863" y="231420"/>
                    <a:pt x="1323972" y="231560"/>
                  </a:cubicBezTo>
                  <a:cubicBezTo>
                    <a:pt x="1347771" y="265640"/>
                    <a:pt x="1371586" y="299688"/>
                    <a:pt x="1395385" y="333767"/>
                  </a:cubicBezTo>
                  <a:cubicBezTo>
                    <a:pt x="1414766" y="361513"/>
                    <a:pt x="1432825" y="397086"/>
                    <a:pt x="1462131" y="415558"/>
                  </a:cubicBezTo>
                  <a:cubicBezTo>
                    <a:pt x="1492742" y="434869"/>
                    <a:pt x="1532532" y="437717"/>
                    <a:pt x="1566410" y="426295"/>
                  </a:cubicBezTo>
                  <a:cubicBezTo>
                    <a:pt x="1642582" y="400603"/>
                    <a:pt x="1668357" y="321147"/>
                    <a:pt x="1697382" y="254124"/>
                  </a:cubicBezTo>
                  <a:cubicBezTo>
                    <a:pt x="1712361" y="219531"/>
                    <a:pt x="1727341" y="184923"/>
                    <a:pt x="1742336" y="150330"/>
                  </a:cubicBezTo>
                  <a:cubicBezTo>
                    <a:pt x="1742849" y="149147"/>
                    <a:pt x="1743362" y="147965"/>
                    <a:pt x="1743876" y="146798"/>
                  </a:cubicBezTo>
                  <a:cubicBezTo>
                    <a:pt x="1746442" y="151513"/>
                    <a:pt x="1749024" y="156212"/>
                    <a:pt x="1751607" y="160912"/>
                  </a:cubicBezTo>
                  <a:cubicBezTo>
                    <a:pt x="1760535" y="177282"/>
                    <a:pt x="1769479" y="193653"/>
                    <a:pt x="1778407" y="210023"/>
                  </a:cubicBezTo>
                  <a:cubicBezTo>
                    <a:pt x="1797773" y="245488"/>
                    <a:pt x="1817123" y="280967"/>
                    <a:pt x="1836489" y="316432"/>
                  </a:cubicBezTo>
                  <a:cubicBezTo>
                    <a:pt x="1853615" y="347804"/>
                    <a:pt x="1868112" y="380965"/>
                    <a:pt x="1900871" y="398938"/>
                  </a:cubicBezTo>
                  <a:cubicBezTo>
                    <a:pt x="1936196" y="418312"/>
                    <a:pt x="1978972" y="417316"/>
                    <a:pt x="2015246" y="401101"/>
                  </a:cubicBezTo>
                  <a:cubicBezTo>
                    <a:pt x="2084636" y="370072"/>
                    <a:pt x="2106459" y="287410"/>
                    <a:pt x="2131441" y="222612"/>
                  </a:cubicBezTo>
                  <a:cubicBezTo>
                    <a:pt x="2134832" y="213805"/>
                    <a:pt x="2138223" y="205013"/>
                    <a:pt x="2141629" y="196205"/>
                  </a:cubicBezTo>
                  <a:cubicBezTo>
                    <a:pt x="2151678" y="213447"/>
                    <a:pt x="2161710" y="230689"/>
                    <a:pt x="2171759" y="247931"/>
                  </a:cubicBezTo>
                  <a:cubicBezTo>
                    <a:pt x="2211641" y="316385"/>
                    <a:pt x="2251369" y="419230"/>
                    <a:pt x="2346782" y="413208"/>
                  </a:cubicBezTo>
                  <a:cubicBezTo>
                    <a:pt x="2388018" y="410609"/>
                    <a:pt x="2426065" y="389850"/>
                    <a:pt x="2453271" y="359023"/>
                  </a:cubicBezTo>
                  <a:cubicBezTo>
                    <a:pt x="2478594" y="330328"/>
                    <a:pt x="2492142" y="295813"/>
                    <a:pt x="2504602" y="260380"/>
                  </a:cubicBezTo>
                  <a:cubicBezTo>
                    <a:pt x="2509050" y="269483"/>
                    <a:pt x="2513515" y="278587"/>
                    <a:pt x="2517963" y="287690"/>
                  </a:cubicBezTo>
                  <a:cubicBezTo>
                    <a:pt x="2521525" y="294988"/>
                    <a:pt x="2525041" y="302318"/>
                    <a:pt x="2528681" y="309585"/>
                  </a:cubicBezTo>
                  <a:cubicBezTo>
                    <a:pt x="2528571" y="310736"/>
                    <a:pt x="2528307" y="311857"/>
                    <a:pt x="2528261" y="313024"/>
                  </a:cubicBezTo>
                  <a:cubicBezTo>
                    <a:pt x="2526160" y="367458"/>
                    <a:pt x="2590169" y="404743"/>
                    <a:pt x="2634749" y="370508"/>
                  </a:cubicBezTo>
                  <a:cubicBezTo>
                    <a:pt x="2682892" y="333503"/>
                    <a:pt x="2655375" y="278073"/>
                    <a:pt x="2634189" y="2348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92" name="Google Shape;2292;p24"/>
            <p:cNvGrpSpPr/>
            <p:nvPr/>
          </p:nvGrpSpPr>
          <p:grpSpPr>
            <a:xfrm rot="912051">
              <a:off x="-834459" y="2642090"/>
              <a:ext cx="1422081" cy="309306"/>
              <a:chOff x="-1447522" y="5206067"/>
              <a:chExt cx="2844200" cy="618653"/>
            </a:xfrm>
          </p:grpSpPr>
          <p:sp>
            <p:nvSpPr>
              <p:cNvPr id="2293" name="Google Shape;2293;p24"/>
              <p:cNvSpPr/>
              <p:nvPr/>
            </p:nvSpPr>
            <p:spPr>
              <a:xfrm>
                <a:off x="1026706" y="5572668"/>
                <a:ext cx="310" cy="93"/>
              </a:xfrm>
              <a:custGeom>
                <a:rect b="b" l="l" r="r" t="t"/>
                <a:pathLst>
                  <a:path extrusionOk="0" h="93" w="310">
                    <a:moveTo>
                      <a:pt x="311" y="94"/>
                    </a:moveTo>
                    <a:cubicBezTo>
                      <a:pt x="171" y="47"/>
                      <a:pt x="140" y="4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9" y="31"/>
                      <a:pt x="202" y="62"/>
                      <a:pt x="311" y="94"/>
                    </a:cubicBezTo>
                    <a:cubicBezTo>
                      <a:pt x="311" y="94"/>
                      <a:pt x="311" y="94"/>
                      <a:pt x="311" y="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4" name="Google Shape;2294;p24"/>
              <p:cNvSpPr/>
              <p:nvPr/>
            </p:nvSpPr>
            <p:spPr>
              <a:xfrm>
                <a:off x="-832612" y="5413289"/>
                <a:ext cx="1633" cy="498"/>
              </a:xfrm>
              <a:custGeom>
                <a:rect b="b" l="l" r="r" t="t"/>
                <a:pathLst>
                  <a:path extrusionOk="0" h="498" w="1633">
                    <a:moveTo>
                      <a:pt x="0" y="498"/>
                    </a:moveTo>
                    <a:cubicBezTo>
                      <a:pt x="327" y="405"/>
                      <a:pt x="871" y="234"/>
                      <a:pt x="1633" y="0"/>
                    </a:cubicBezTo>
                    <a:cubicBezTo>
                      <a:pt x="1073" y="140"/>
                      <a:pt x="575" y="280"/>
                      <a:pt x="202" y="389"/>
                    </a:cubicBezTo>
                    <a:cubicBezTo>
                      <a:pt x="124" y="420"/>
                      <a:pt x="62" y="452"/>
                      <a:pt x="0" y="49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5" name="Google Shape;2295;p24"/>
              <p:cNvSpPr/>
              <p:nvPr/>
            </p:nvSpPr>
            <p:spPr>
              <a:xfrm>
                <a:off x="-1447522" y="5206067"/>
                <a:ext cx="2844200" cy="618653"/>
              </a:xfrm>
              <a:custGeom>
                <a:rect b="b" l="l" r="r" t="t"/>
                <a:pathLst>
                  <a:path extrusionOk="0" h="618653" w="2844200">
                    <a:moveTo>
                      <a:pt x="2843672" y="245456"/>
                    </a:moveTo>
                    <a:cubicBezTo>
                      <a:pt x="2842287" y="232883"/>
                      <a:pt x="2840888" y="220309"/>
                      <a:pt x="2839503" y="207736"/>
                    </a:cubicBezTo>
                    <a:cubicBezTo>
                      <a:pt x="2836672" y="182122"/>
                      <a:pt x="2808067" y="165144"/>
                      <a:pt x="2784143" y="165237"/>
                    </a:cubicBezTo>
                    <a:cubicBezTo>
                      <a:pt x="2768698" y="148276"/>
                      <a:pt x="2752894" y="131610"/>
                      <a:pt x="2737386" y="114710"/>
                    </a:cubicBezTo>
                    <a:cubicBezTo>
                      <a:pt x="2700520" y="74531"/>
                      <a:pt x="2654680" y="26353"/>
                      <a:pt x="2594965" y="55997"/>
                    </a:cubicBezTo>
                    <a:cubicBezTo>
                      <a:pt x="2553481" y="76585"/>
                      <a:pt x="2537801" y="127548"/>
                      <a:pt x="2525964" y="169066"/>
                    </a:cubicBezTo>
                    <a:cubicBezTo>
                      <a:pt x="2514049" y="210833"/>
                      <a:pt x="2507267" y="253875"/>
                      <a:pt x="2495041" y="295549"/>
                    </a:cubicBezTo>
                    <a:cubicBezTo>
                      <a:pt x="2489752" y="313584"/>
                      <a:pt x="2483406" y="332320"/>
                      <a:pt x="2475053" y="347461"/>
                    </a:cubicBezTo>
                    <a:cubicBezTo>
                      <a:pt x="2473933" y="349499"/>
                      <a:pt x="2470542" y="354884"/>
                      <a:pt x="2467727" y="359241"/>
                    </a:cubicBezTo>
                    <a:cubicBezTo>
                      <a:pt x="2465611" y="356673"/>
                      <a:pt x="2463636" y="354308"/>
                      <a:pt x="2463574" y="354433"/>
                    </a:cubicBezTo>
                    <a:cubicBezTo>
                      <a:pt x="2451612" y="337206"/>
                      <a:pt x="2443103" y="317116"/>
                      <a:pt x="2433584" y="298536"/>
                    </a:cubicBezTo>
                    <a:cubicBezTo>
                      <a:pt x="2388148" y="209790"/>
                      <a:pt x="2342712" y="121043"/>
                      <a:pt x="2297276" y="32297"/>
                    </a:cubicBezTo>
                    <a:cubicBezTo>
                      <a:pt x="2273166" y="-14776"/>
                      <a:pt x="2193152" y="-9952"/>
                      <a:pt x="2180133" y="43890"/>
                    </a:cubicBezTo>
                    <a:cubicBezTo>
                      <a:pt x="2158262" y="134364"/>
                      <a:pt x="2136408" y="224853"/>
                      <a:pt x="2114538" y="315327"/>
                    </a:cubicBezTo>
                    <a:cubicBezTo>
                      <a:pt x="2112640" y="323186"/>
                      <a:pt x="2110789" y="331059"/>
                      <a:pt x="2108643" y="338840"/>
                    </a:cubicBezTo>
                    <a:cubicBezTo>
                      <a:pt x="2105500" y="335028"/>
                      <a:pt x="2100819" y="329316"/>
                      <a:pt x="2100461" y="329036"/>
                    </a:cubicBezTo>
                    <a:cubicBezTo>
                      <a:pt x="2089230" y="313802"/>
                      <a:pt x="2079851" y="296902"/>
                      <a:pt x="2071078" y="280174"/>
                    </a:cubicBezTo>
                    <a:cubicBezTo>
                      <a:pt x="2037604" y="216404"/>
                      <a:pt x="2015500" y="146875"/>
                      <a:pt x="1976380" y="86046"/>
                    </a:cubicBezTo>
                    <a:cubicBezTo>
                      <a:pt x="1948070" y="42023"/>
                      <a:pt x="1908296" y="-989"/>
                      <a:pt x="1850899" y="20968"/>
                    </a:cubicBezTo>
                    <a:cubicBezTo>
                      <a:pt x="1805743" y="38241"/>
                      <a:pt x="1787793" y="86279"/>
                      <a:pt x="1771709" y="127968"/>
                    </a:cubicBezTo>
                    <a:cubicBezTo>
                      <a:pt x="1744674" y="198041"/>
                      <a:pt x="1730628" y="275428"/>
                      <a:pt x="1691586" y="338187"/>
                    </a:cubicBezTo>
                    <a:cubicBezTo>
                      <a:pt x="1689299" y="335339"/>
                      <a:pt x="1687713" y="333160"/>
                      <a:pt x="1685364" y="329192"/>
                    </a:cubicBezTo>
                    <a:cubicBezTo>
                      <a:pt x="1661954" y="289915"/>
                      <a:pt x="1641141" y="248849"/>
                      <a:pt x="1619147" y="208763"/>
                    </a:cubicBezTo>
                    <a:cubicBezTo>
                      <a:pt x="1597914" y="170077"/>
                      <a:pt x="1578408" y="129571"/>
                      <a:pt x="1554641" y="92380"/>
                    </a:cubicBezTo>
                    <a:cubicBezTo>
                      <a:pt x="1529068" y="52371"/>
                      <a:pt x="1493666" y="17700"/>
                      <a:pt x="1443750" y="14308"/>
                    </a:cubicBezTo>
                    <a:cubicBezTo>
                      <a:pt x="1361263" y="8690"/>
                      <a:pt x="1316029" y="86373"/>
                      <a:pt x="1297301" y="155574"/>
                    </a:cubicBezTo>
                    <a:cubicBezTo>
                      <a:pt x="1284982" y="201091"/>
                      <a:pt x="1273269" y="245861"/>
                      <a:pt x="1255039" y="289526"/>
                    </a:cubicBezTo>
                    <a:cubicBezTo>
                      <a:pt x="1250792" y="299703"/>
                      <a:pt x="1246328" y="309896"/>
                      <a:pt x="1241226" y="319731"/>
                    </a:cubicBezTo>
                    <a:cubicBezTo>
                      <a:pt x="1232780" y="307624"/>
                      <a:pt x="1221611" y="291751"/>
                      <a:pt x="1213212" y="279489"/>
                    </a:cubicBezTo>
                    <a:cubicBezTo>
                      <a:pt x="1198015" y="257314"/>
                      <a:pt x="1182802" y="235123"/>
                      <a:pt x="1167605" y="212949"/>
                    </a:cubicBezTo>
                    <a:cubicBezTo>
                      <a:pt x="1137195" y="168584"/>
                      <a:pt x="1106785" y="124234"/>
                      <a:pt x="1076391" y="79868"/>
                    </a:cubicBezTo>
                    <a:cubicBezTo>
                      <a:pt x="1049186" y="40171"/>
                      <a:pt x="995801" y="34647"/>
                      <a:pt x="966745" y="76429"/>
                    </a:cubicBezTo>
                    <a:cubicBezTo>
                      <a:pt x="926753" y="133928"/>
                      <a:pt x="914823" y="203083"/>
                      <a:pt x="909223" y="271506"/>
                    </a:cubicBezTo>
                    <a:cubicBezTo>
                      <a:pt x="906657" y="302769"/>
                      <a:pt x="905288" y="334140"/>
                      <a:pt x="901803" y="365325"/>
                    </a:cubicBezTo>
                    <a:cubicBezTo>
                      <a:pt x="893637" y="352768"/>
                      <a:pt x="885471" y="340210"/>
                      <a:pt x="877289" y="327636"/>
                    </a:cubicBezTo>
                    <a:cubicBezTo>
                      <a:pt x="851872" y="288561"/>
                      <a:pt x="826782" y="249253"/>
                      <a:pt x="801039" y="210397"/>
                    </a:cubicBezTo>
                    <a:cubicBezTo>
                      <a:pt x="754592" y="140308"/>
                      <a:pt x="684673" y="62828"/>
                      <a:pt x="590971" y="82451"/>
                    </a:cubicBezTo>
                    <a:cubicBezTo>
                      <a:pt x="503583" y="100767"/>
                      <a:pt x="460994" y="196267"/>
                      <a:pt x="432700" y="271397"/>
                    </a:cubicBezTo>
                    <a:cubicBezTo>
                      <a:pt x="423103" y="296887"/>
                      <a:pt x="414547" y="322781"/>
                      <a:pt x="405028" y="348317"/>
                    </a:cubicBezTo>
                    <a:cubicBezTo>
                      <a:pt x="387995" y="298723"/>
                      <a:pt x="370994" y="249129"/>
                      <a:pt x="353883" y="199550"/>
                    </a:cubicBezTo>
                    <a:cubicBezTo>
                      <a:pt x="338982" y="156368"/>
                      <a:pt x="326134" y="111317"/>
                      <a:pt x="296953" y="75231"/>
                    </a:cubicBezTo>
                    <a:cubicBezTo>
                      <a:pt x="266170" y="37152"/>
                      <a:pt x="214776" y="17452"/>
                      <a:pt x="166603" y="29620"/>
                    </a:cubicBezTo>
                    <a:cubicBezTo>
                      <a:pt x="115645" y="42489"/>
                      <a:pt x="78189" y="80195"/>
                      <a:pt x="57563" y="127315"/>
                    </a:cubicBezTo>
                    <a:cubicBezTo>
                      <a:pt x="38229" y="171493"/>
                      <a:pt x="34900" y="221087"/>
                      <a:pt x="28382" y="268394"/>
                    </a:cubicBezTo>
                    <a:cubicBezTo>
                      <a:pt x="21461" y="318751"/>
                      <a:pt x="14103" y="369294"/>
                      <a:pt x="9483" y="419915"/>
                    </a:cubicBezTo>
                    <a:cubicBezTo>
                      <a:pt x="4879" y="470412"/>
                      <a:pt x="3775" y="521110"/>
                      <a:pt x="119" y="571731"/>
                    </a:cubicBezTo>
                    <a:cubicBezTo>
                      <a:pt x="-3567" y="622850"/>
                      <a:pt x="79340" y="638427"/>
                      <a:pt x="90524" y="586872"/>
                    </a:cubicBezTo>
                    <a:cubicBezTo>
                      <a:pt x="99888" y="543736"/>
                      <a:pt x="112254" y="501067"/>
                      <a:pt x="120592" y="457791"/>
                    </a:cubicBezTo>
                    <a:cubicBezTo>
                      <a:pt x="128836" y="414997"/>
                      <a:pt x="135758" y="372079"/>
                      <a:pt x="142602" y="329036"/>
                    </a:cubicBezTo>
                    <a:cubicBezTo>
                      <a:pt x="148450" y="292343"/>
                      <a:pt x="152961" y="254264"/>
                      <a:pt x="159899" y="218473"/>
                    </a:cubicBezTo>
                    <a:cubicBezTo>
                      <a:pt x="163057" y="202211"/>
                      <a:pt x="167334" y="186417"/>
                      <a:pt x="174023" y="171944"/>
                    </a:cubicBezTo>
                    <a:cubicBezTo>
                      <a:pt x="178316" y="162670"/>
                      <a:pt x="175236" y="167525"/>
                      <a:pt x="181784" y="160989"/>
                    </a:cubicBezTo>
                    <a:cubicBezTo>
                      <a:pt x="185253" y="157535"/>
                      <a:pt x="189266" y="154874"/>
                      <a:pt x="190760" y="153956"/>
                    </a:cubicBezTo>
                    <a:cubicBezTo>
                      <a:pt x="187478" y="154671"/>
                      <a:pt x="189204" y="154189"/>
                      <a:pt x="195691" y="152555"/>
                    </a:cubicBezTo>
                    <a:cubicBezTo>
                      <a:pt x="196095" y="152571"/>
                      <a:pt x="196733" y="152571"/>
                      <a:pt x="197231" y="152586"/>
                    </a:cubicBezTo>
                    <a:cubicBezTo>
                      <a:pt x="197790" y="153287"/>
                      <a:pt x="198646" y="154329"/>
                      <a:pt x="199346" y="155170"/>
                    </a:cubicBezTo>
                    <a:cubicBezTo>
                      <a:pt x="204448" y="162001"/>
                      <a:pt x="207886" y="170279"/>
                      <a:pt x="211619" y="177858"/>
                    </a:cubicBezTo>
                    <a:cubicBezTo>
                      <a:pt x="215087" y="184861"/>
                      <a:pt x="218992" y="197543"/>
                      <a:pt x="223860" y="211828"/>
                    </a:cubicBezTo>
                    <a:cubicBezTo>
                      <a:pt x="230922" y="232540"/>
                      <a:pt x="238062" y="253237"/>
                      <a:pt x="245186" y="273934"/>
                    </a:cubicBezTo>
                    <a:cubicBezTo>
                      <a:pt x="272656" y="353779"/>
                      <a:pt x="300126" y="433609"/>
                      <a:pt x="327596" y="513454"/>
                    </a:cubicBezTo>
                    <a:cubicBezTo>
                      <a:pt x="342326" y="556263"/>
                      <a:pt x="396644" y="581706"/>
                      <a:pt x="433135" y="544904"/>
                    </a:cubicBezTo>
                    <a:cubicBezTo>
                      <a:pt x="496210" y="481288"/>
                      <a:pt x="521565" y="397786"/>
                      <a:pt x="551803" y="315887"/>
                    </a:cubicBezTo>
                    <a:cubicBezTo>
                      <a:pt x="564465" y="281574"/>
                      <a:pt x="576862" y="248538"/>
                      <a:pt x="598079" y="222846"/>
                    </a:cubicBezTo>
                    <a:cubicBezTo>
                      <a:pt x="601128" y="219158"/>
                      <a:pt x="604892" y="215314"/>
                      <a:pt x="608454" y="212233"/>
                    </a:cubicBezTo>
                    <a:cubicBezTo>
                      <a:pt x="625642" y="197403"/>
                      <a:pt x="613696" y="208389"/>
                      <a:pt x="612965" y="208809"/>
                    </a:cubicBezTo>
                    <a:cubicBezTo>
                      <a:pt x="613759" y="208343"/>
                      <a:pt x="614209" y="208093"/>
                      <a:pt x="614879" y="207704"/>
                    </a:cubicBezTo>
                    <a:cubicBezTo>
                      <a:pt x="614147" y="207907"/>
                      <a:pt x="614318" y="207814"/>
                      <a:pt x="615081" y="207596"/>
                    </a:cubicBezTo>
                    <a:cubicBezTo>
                      <a:pt x="627665" y="200375"/>
                      <a:pt x="619001" y="206413"/>
                      <a:pt x="617585" y="206864"/>
                    </a:cubicBezTo>
                    <a:cubicBezTo>
                      <a:pt x="617118" y="207020"/>
                      <a:pt x="616869" y="207097"/>
                      <a:pt x="616512" y="207207"/>
                    </a:cubicBezTo>
                    <a:cubicBezTo>
                      <a:pt x="617709" y="206911"/>
                      <a:pt x="619140" y="206615"/>
                      <a:pt x="620260" y="206600"/>
                    </a:cubicBezTo>
                    <a:cubicBezTo>
                      <a:pt x="632907" y="206444"/>
                      <a:pt x="625642" y="207160"/>
                      <a:pt x="622500" y="206818"/>
                    </a:cubicBezTo>
                    <a:cubicBezTo>
                      <a:pt x="624087" y="206989"/>
                      <a:pt x="625300" y="207222"/>
                      <a:pt x="626280" y="207440"/>
                    </a:cubicBezTo>
                    <a:cubicBezTo>
                      <a:pt x="636235" y="211906"/>
                      <a:pt x="642193" y="216792"/>
                      <a:pt x="647513" y="221492"/>
                    </a:cubicBezTo>
                    <a:cubicBezTo>
                      <a:pt x="681375" y="251417"/>
                      <a:pt x="699637" y="287192"/>
                      <a:pt x="724789" y="325846"/>
                    </a:cubicBezTo>
                    <a:cubicBezTo>
                      <a:pt x="753612" y="370118"/>
                      <a:pt x="782451" y="414406"/>
                      <a:pt x="811274" y="458678"/>
                    </a:cubicBezTo>
                    <a:cubicBezTo>
                      <a:pt x="841233" y="504678"/>
                      <a:pt x="879140" y="558099"/>
                      <a:pt x="942604" y="541636"/>
                    </a:cubicBezTo>
                    <a:cubicBezTo>
                      <a:pt x="1000966" y="526495"/>
                      <a:pt x="1014576" y="459752"/>
                      <a:pt x="1023116" y="408602"/>
                    </a:cubicBezTo>
                    <a:cubicBezTo>
                      <a:pt x="1031313" y="359490"/>
                      <a:pt x="1032651" y="309912"/>
                      <a:pt x="1037442" y="260458"/>
                    </a:cubicBezTo>
                    <a:cubicBezTo>
                      <a:pt x="1037815" y="256645"/>
                      <a:pt x="1038266" y="252895"/>
                      <a:pt x="1038717" y="249129"/>
                    </a:cubicBezTo>
                    <a:cubicBezTo>
                      <a:pt x="1071040" y="296591"/>
                      <a:pt x="1103441" y="344006"/>
                      <a:pt x="1136324" y="391079"/>
                    </a:cubicBezTo>
                    <a:cubicBezTo>
                      <a:pt x="1164634" y="431617"/>
                      <a:pt x="1200395" y="467782"/>
                      <a:pt x="1254276" y="461557"/>
                    </a:cubicBezTo>
                    <a:cubicBezTo>
                      <a:pt x="1301999" y="456048"/>
                      <a:pt x="1333886" y="418763"/>
                      <a:pt x="1353672" y="377790"/>
                    </a:cubicBezTo>
                    <a:cubicBezTo>
                      <a:pt x="1374951" y="333721"/>
                      <a:pt x="1393244" y="288313"/>
                      <a:pt x="1406543" y="241177"/>
                    </a:cubicBezTo>
                    <a:cubicBezTo>
                      <a:pt x="1411583" y="223344"/>
                      <a:pt x="1415316" y="205168"/>
                      <a:pt x="1420465" y="187366"/>
                    </a:cubicBezTo>
                    <a:cubicBezTo>
                      <a:pt x="1422767" y="179414"/>
                      <a:pt x="1425395" y="171618"/>
                      <a:pt x="1428211" y="163837"/>
                    </a:cubicBezTo>
                    <a:cubicBezTo>
                      <a:pt x="1428475" y="163121"/>
                      <a:pt x="1429891" y="159776"/>
                      <a:pt x="1430840" y="157457"/>
                    </a:cubicBezTo>
                    <a:cubicBezTo>
                      <a:pt x="1432286" y="154936"/>
                      <a:pt x="1435662" y="148509"/>
                      <a:pt x="1435568" y="148665"/>
                    </a:cubicBezTo>
                    <a:cubicBezTo>
                      <a:pt x="1436113" y="147778"/>
                      <a:pt x="1436750" y="146937"/>
                      <a:pt x="1437295" y="146050"/>
                    </a:cubicBezTo>
                    <a:cubicBezTo>
                      <a:pt x="1438679" y="147482"/>
                      <a:pt x="1439753" y="148571"/>
                      <a:pt x="1439364" y="148073"/>
                    </a:cubicBezTo>
                    <a:cubicBezTo>
                      <a:pt x="1463552" y="179025"/>
                      <a:pt x="1484395" y="227934"/>
                      <a:pt x="1504974" y="265453"/>
                    </a:cubicBezTo>
                    <a:cubicBezTo>
                      <a:pt x="1527700" y="306893"/>
                      <a:pt x="1549103" y="349453"/>
                      <a:pt x="1573400" y="389990"/>
                    </a:cubicBezTo>
                    <a:cubicBezTo>
                      <a:pt x="1598163" y="431306"/>
                      <a:pt x="1635744" y="472076"/>
                      <a:pt x="1686655" y="476371"/>
                    </a:cubicBezTo>
                    <a:cubicBezTo>
                      <a:pt x="1786392" y="484775"/>
                      <a:pt x="1830242" y="355055"/>
                      <a:pt x="1855363" y="279707"/>
                    </a:cubicBezTo>
                    <a:cubicBezTo>
                      <a:pt x="1865831" y="248320"/>
                      <a:pt x="1875195" y="216559"/>
                      <a:pt x="1886255" y="185374"/>
                    </a:cubicBezTo>
                    <a:cubicBezTo>
                      <a:pt x="1920476" y="251059"/>
                      <a:pt x="1942999" y="322858"/>
                      <a:pt x="1984608" y="384590"/>
                    </a:cubicBezTo>
                    <a:cubicBezTo>
                      <a:pt x="2013042" y="426793"/>
                      <a:pt x="2049441" y="475655"/>
                      <a:pt x="2103525" y="482783"/>
                    </a:cubicBezTo>
                    <a:cubicBezTo>
                      <a:pt x="2162945" y="490610"/>
                      <a:pt x="2204492" y="446960"/>
                      <a:pt x="2224495" y="395468"/>
                    </a:cubicBezTo>
                    <a:cubicBezTo>
                      <a:pt x="2242943" y="347975"/>
                      <a:pt x="2250705" y="294459"/>
                      <a:pt x="2262651" y="244974"/>
                    </a:cubicBezTo>
                    <a:cubicBezTo>
                      <a:pt x="2282204" y="283161"/>
                      <a:pt x="2301741" y="321349"/>
                      <a:pt x="2321293" y="359537"/>
                    </a:cubicBezTo>
                    <a:cubicBezTo>
                      <a:pt x="2342308" y="400588"/>
                      <a:pt x="2362824" y="443568"/>
                      <a:pt x="2401369" y="471236"/>
                    </a:cubicBezTo>
                    <a:cubicBezTo>
                      <a:pt x="2445063" y="502592"/>
                      <a:pt x="2501310" y="498951"/>
                      <a:pt x="2542686" y="465588"/>
                    </a:cubicBezTo>
                    <a:cubicBezTo>
                      <a:pt x="2612838" y="409006"/>
                      <a:pt x="2622824" y="303858"/>
                      <a:pt x="2643761" y="222597"/>
                    </a:cubicBezTo>
                    <a:cubicBezTo>
                      <a:pt x="2645083" y="217446"/>
                      <a:pt x="2646732" y="212295"/>
                      <a:pt x="2648521" y="207160"/>
                    </a:cubicBezTo>
                    <a:cubicBezTo>
                      <a:pt x="2677577" y="239668"/>
                      <a:pt x="2706058" y="274027"/>
                      <a:pt x="2739143" y="301991"/>
                    </a:cubicBezTo>
                    <a:cubicBezTo>
                      <a:pt x="2787877" y="343166"/>
                      <a:pt x="2850609" y="308029"/>
                      <a:pt x="2843672" y="24545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6" name="Google Shape;2296;p24"/>
            <p:cNvGrpSpPr/>
            <p:nvPr/>
          </p:nvGrpSpPr>
          <p:grpSpPr>
            <a:xfrm rot="912051">
              <a:off x="-948458" y="3180226"/>
              <a:ext cx="1320262" cy="292758"/>
              <a:chOff x="-1386332" y="6331816"/>
              <a:chExt cx="2640558" cy="585554"/>
            </a:xfrm>
          </p:grpSpPr>
          <p:sp>
            <p:nvSpPr>
              <p:cNvPr id="2297" name="Google Shape;2297;p24"/>
              <p:cNvSpPr/>
              <p:nvPr/>
            </p:nvSpPr>
            <p:spPr>
              <a:xfrm>
                <a:off x="-1386332" y="6331816"/>
                <a:ext cx="2640558" cy="585554"/>
              </a:xfrm>
              <a:custGeom>
                <a:rect b="b" l="l" r="r" t="t"/>
                <a:pathLst>
                  <a:path extrusionOk="0" h="585554" w="2640558">
                    <a:moveTo>
                      <a:pt x="2618114" y="186765"/>
                    </a:moveTo>
                    <a:cubicBezTo>
                      <a:pt x="2600552" y="175732"/>
                      <a:pt x="2572693" y="176603"/>
                      <a:pt x="2558072" y="192601"/>
                    </a:cubicBezTo>
                    <a:cubicBezTo>
                      <a:pt x="2537851" y="214713"/>
                      <a:pt x="2518003" y="234912"/>
                      <a:pt x="2500550" y="259421"/>
                    </a:cubicBezTo>
                    <a:cubicBezTo>
                      <a:pt x="2486068" y="279760"/>
                      <a:pt x="2471074" y="299943"/>
                      <a:pt x="2454399" y="318523"/>
                    </a:cubicBezTo>
                    <a:cubicBezTo>
                      <a:pt x="2452455" y="320686"/>
                      <a:pt x="2444661" y="328420"/>
                      <a:pt x="2439139" y="333945"/>
                    </a:cubicBezTo>
                    <a:cubicBezTo>
                      <a:pt x="2435158" y="330474"/>
                      <a:pt x="2430538" y="326693"/>
                      <a:pt x="2425140" y="320748"/>
                    </a:cubicBezTo>
                    <a:cubicBezTo>
                      <a:pt x="2416756" y="311536"/>
                      <a:pt x="2413567" y="307506"/>
                      <a:pt x="2409243" y="301126"/>
                    </a:cubicBezTo>
                    <a:cubicBezTo>
                      <a:pt x="2382691" y="261926"/>
                      <a:pt x="2365363" y="217172"/>
                      <a:pt x="2345935" y="174254"/>
                    </a:cubicBezTo>
                    <a:cubicBezTo>
                      <a:pt x="2325838" y="129857"/>
                      <a:pt x="2302070" y="72233"/>
                      <a:pt x="2259279" y="45406"/>
                    </a:cubicBezTo>
                    <a:cubicBezTo>
                      <a:pt x="2227531" y="25503"/>
                      <a:pt x="2184491" y="27183"/>
                      <a:pt x="2156228" y="52766"/>
                    </a:cubicBezTo>
                    <a:cubicBezTo>
                      <a:pt x="2135353" y="71658"/>
                      <a:pt x="2125756" y="97116"/>
                      <a:pt x="2120016" y="123959"/>
                    </a:cubicBezTo>
                    <a:cubicBezTo>
                      <a:pt x="2107557" y="182081"/>
                      <a:pt x="2093417" y="239798"/>
                      <a:pt x="2077085" y="296955"/>
                    </a:cubicBezTo>
                    <a:cubicBezTo>
                      <a:pt x="2069136" y="324794"/>
                      <a:pt x="2060705" y="352493"/>
                      <a:pt x="2051808" y="380053"/>
                    </a:cubicBezTo>
                    <a:cubicBezTo>
                      <a:pt x="2051201" y="381967"/>
                      <a:pt x="2050610" y="383943"/>
                      <a:pt x="2050019" y="385888"/>
                    </a:cubicBezTo>
                    <a:cubicBezTo>
                      <a:pt x="2048417" y="383336"/>
                      <a:pt x="2046753" y="380815"/>
                      <a:pt x="2045197" y="378232"/>
                    </a:cubicBezTo>
                    <a:cubicBezTo>
                      <a:pt x="2032536" y="357006"/>
                      <a:pt x="2022020" y="334567"/>
                      <a:pt x="2012750" y="311661"/>
                    </a:cubicBezTo>
                    <a:cubicBezTo>
                      <a:pt x="2006652" y="296597"/>
                      <a:pt x="1997086" y="268213"/>
                      <a:pt x="1989729" y="246225"/>
                    </a:cubicBezTo>
                    <a:cubicBezTo>
                      <a:pt x="1981764" y="222432"/>
                      <a:pt x="1973831" y="198623"/>
                      <a:pt x="1964981" y="175141"/>
                    </a:cubicBezTo>
                    <a:cubicBezTo>
                      <a:pt x="1943795" y="118902"/>
                      <a:pt x="1918658" y="67083"/>
                      <a:pt x="1880176" y="20430"/>
                    </a:cubicBezTo>
                    <a:cubicBezTo>
                      <a:pt x="1848226" y="-18287"/>
                      <a:pt x="1787438" y="2534"/>
                      <a:pt x="1772583" y="45266"/>
                    </a:cubicBezTo>
                    <a:cubicBezTo>
                      <a:pt x="1749857" y="110701"/>
                      <a:pt x="1727131" y="176137"/>
                      <a:pt x="1704406" y="241572"/>
                    </a:cubicBezTo>
                    <a:cubicBezTo>
                      <a:pt x="1693393" y="273255"/>
                      <a:pt x="1682909" y="305187"/>
                      <a:pt x="1671336" y="336668"/>
                    </a:cubicBezTo>
                    <a:cubicBezTo>
                      <a:pt x="1669501" y="341663"/>
                      <a:pt x="1667603" y="346627"/>
                      <a:pt x="1665565" y="351544"/>
                    </a:cubicBezTo>
                    <a:cubicBezTo>
                      <a:pt x="1664943" y="353038"/>
                      <a:pt x="1664679" y="353801"/>
                      <a:pt x="1664570" y="354205"/>
                    </a:cubicBezTo>
                    <a:cubicBezTo>
                      <a:pt x="1664056" y="355092"/>
                      <a:pt x="1663668" y="355761"/>
                      <a:pt x="1662937" y="357053"/>
                    </a:cubicBezTo>
                    <a:cubicBezTo>
                      <a:pt x="1659794" y="362640"/>
                      <a:pt x="1656435" y="368024"/>
                      <a:pt x="1653184" y="373517"/>
                    </a:cubicBezTo>
                    <a:cubicBezTo>
                      <a:pt x="1652266" y="375073"/>
                      <a:pt x="1651675" y="376147"/>
                      <a:pt x="1651270" y="376941"/>
                    </a:cubicBezTo>
                    <a:cubicBezTo>
                      <a:pt x="1650602" y="377407"/>
                      <a:pt x="1649653" y="378139"/>
                      <a:pt x="1647988" y="379664"/>
                    </a:cubicBezTo>
                    <a:cubicBezTo>
                      <a:pt x="1647444" y="380162"/>
                      <a:pt x="1646884" y="380644"/>
                      <a:pt x="1646339" y="381142"/>
                    </a:cubicBezTo>
                    <a:cubicBezTo>
                      <a:pt x="1646106" y="381266"/>
                      <a:pt x="1645950" y="381329"/>
                      <a:pt x="1645624" y="381515"/>
                    </a:cubicBezTo>
                    <a:cubicBezTo>
                      <a:pt x="1645686" y="381547"/>
                      <a:pt x="1645748" y="381593"/>
                      <a:pt x="1645811" y="381624"/>
                    </a:cubicBezTo>
                    <a:cubicBezTo>
                      <a:pt x="1645780" y="381655"/>
                      <a:pt x="1645733" y="381687"/>
                      <a:pt x="1645702" y="381718"/>
                    </a:cubicBezTo>
                    <a:cubicBezTo>
                      <a:pt x="1645453" y="381780"/>
                      <a:pt x="1645235" y="381827"/>
                      <a:pt x="1644986" y="381873"/>
                    </a:cubicBezTo>
                    <a:cubicBezTo>
                      <a:pt x="1644955" y="381889"/>
                      <a:pt x="1644909" y="381920"/>
                      <a:pt x="1644877" y="381936"/>
                    </a:cubicBezTo>
                    <a:cubicBezTo>
                      <a:pt x="1644862" y="381920"/>
                      <a:pt x="1644846" y="381920"/>
                      <a:pt x="1644831" y="381905"/>
                    </a:cubicBezTo>
                    <a:cubicBezTo>
                      <a:pt x="1640538" y="382869"/>
                      <a:pt x="1639822" y="382978"/>
                      <a:pt x="1643151" y="382091"/>
                    </a:cubicBezTo>
                    <a:cubicBezTo>
                      <a:pt x="1642964" y="381391"/>
                      <a:pt x="1643104" y="381064"/>
                      <a:pt x="1643384" y="380909"/>
                    </a:cubicBezTo>
                    <a:cubicBezTo>
                      <a:pt x="1642746" y="380457"/>
                      <a:pt x="1642420" y="380255"/>
                      <a:pt x="1641673" y="379710"/>
                    </a:cubicBezTo>
                    <a:cubicBezTo>
                      <a:pt x="1642622" y="380395"/>
                      <a:pt x="1643135" y="380737"/>
                      <a:pt x="1643384" y="380893"/>
                    </a:cubicBezTo>
                    <a:cubicBezTo>
                      <a:pt x="1643415" y="380877"/>
                      <a:pt x="1643431" y="380846"/>
                      <a:pt x="1643462" y="380831"/>
                    </a:cubicBezTo>
                    <a:cubicBezTo>
                      <a:pt x="1642591" y="379959"/>
                      <a:pt x="1637769" y="376131"/>
                      <a:pt x="1637986" y="376567"/>
                    </a:cubicBezTo>
                    <a:cubicBezTo>
                      <a:pt x="1618994" y="358967"/>
                      <a:pt x="1604917" y="339656"/>
                      <a:pt x="1591493" y="317823"/>
                    </a:cubicBezTo>
                    <a:cubicBezTo>
                      <a:pt x="1560601" y="267606"/>
                      <a:pt x="1538000" y="212955"/>
                      <a:pt x="1512225" y="160077"/>
                    </a:cubicBezTo>
                    <a:cubicBezTo>
                      <a:pt x="1484398" y="102967"/>
                      <a:pt x="1445853" y="15434"/>
                      <a:pt x="1366679" y="37236"/>
                    </a:cubicBezTo>
                    <a:cubicBezTo>
                      <a:pt x="1296417" y="56595"/>
                      <a:pt x="1280349" y="144796"/>
                      <a:pt x="1259817" y="204007"/>
                    </a:cubicBezTo>
                    <a:cubicBezTo>
                      <a:pt x="1248944" y="235332"/>
                      <a:pt x="1238087" y="266657"/>
                      <a:pt x="1227214" y="297998"/>
                    </a:cubicBezTo>
                    <a:cubicBezTo>
                      <a:pt x="1217430" y="326210"/>
                      <a:pt x="1209808" y="357971"/>
                      <a:pt x="1194720" y="382823"/>
                    </a:cubicBezTo>
                    <a:cubicBezTo>
                      <a:pt x="1188622" y="392860"/>
                      <a:pt x="1193071" y="386931"/>
                      <a:pt x="1188544" y="392190"/>
                    </a:cubicBezTo>
                    <a:cubicBezTo>
                      <a:pt x="1187409" y="393513"/>
                      <a:pt x="1177127" y="403426"/>
                      <a:pt x="1182976" y="397871"/>
                    </a:cubicBezTo>
                    <a:cubicBezTo>
                      <a:pt x="1178340" y="402274"/>
                      <a:pt x="1179460" y="401948"/>
                      <a:pt x="1175992" y="402103"/>
                    </a:cubicBezTo>
                    <a:cubicBezTo>
                      <a:pt x="1175961" y="402088"/>
                      <a:pt x="1175929" y="402056"/>
                      <a:pt x="1175898" y="402041"/>
                    </a:cubicBezTo>
                    <a:cubicBezTo>
                      <a:pt x="1175696" y="402056"/>
                      <a:pt x="1175478" y="402072"/>
                      <a:pt x="1175229" y="402088"/>
                    </a:cubicBezTo>
                    <a:cubicBezTo>
                      <a:pt x="1175416" y="402072"/>
                      <a:pt x="1175727" y="402041"/>
                      <a:pt x="1175867" y="402025"/>
                    </a:cubicBezTo>
                    <a:cubicBezTo>
                      <a:pt x="1174980" y="401419"/>
                      <a:pt x="1173658" y="400563"/>
                      <a:pt x="1171450" y="399271"/>
                    </a:cubicBezTo>
                    <a:cubicBezTo>
                      <a:pt x="1170174" y="397528"/>
                      <a:pt x="1168323" y="395023"/>
                      <a:pt x="1166861" y="393031"/>
                    </a:cubicBezTo>
                    <a:cubicBezTo>
                      <a:pt x="1166643" y="392689"/>
                      <a:pt x="1165508" y="391008"/>
                      <a:pt x="1162397" y="386386"/>
                    </a:cubicBezTo>
                    <a:cubicBezTo>
                      <a:pt x="1156112" y="377034"/>
                      <a:pt x="1150451" y="367183"/>
                      <a:pt x="1144866" y="357395"/>
                    </a:cubicBezTo>
                    <a:cubicBezTo>
                      <a:pt x="1114037" y="303273"/>
                      <a:pt x="1090720" y="245369"/>
                      <a:pt x="1063514" y="189426"/>
                    </a:cubicBezTo>
                    <a:cubicBezTo>
                      <a:pt x="1037631" y="136191"/>
                      <a:pt x="1005899" y="60656"/>
                      <a:pt x="943104" y="43647"/>
                    </a:cubicBezTo>
                    <a:cubicBezTo>
                      <a:pt x="862950" y="21939"/>
                      <a:pt x="820610" y="97490"/>
                      <a:pt x="794416" y="158475"/>
                    </a:cubicBezTo>
                    <a:cubicBezTo>
                      <a:pt x="772903" y="208520"/>
                      <a:pt x="758126" y="261148"/>
                      <a:pt x="737080" y="311380"/>
                    </a:cubicBezTo>
                    <a:cubicBezTo>
                      <a:pt x="729614" y="329214"/>
                      <a:pt x="717559" y="352213"/>
                      <a:pt x="703979" y="371805"/>
                    </a:cubicBezTo>
                    <a:cubicBezTo>
                      <a:pt x="697244" y="381547"/>
                      <a:pt x="694709" y="385313"/>
                      <a:pt x="686325" y="393498"/>
                    </a:cubicBezTo>
                    <a:cubicBezTo>
                      <a:pt x="685842" y="393965"/>
                      <a:pt x="684567" y="395536"/>
                      <a:pt x="683152" y="397124"/>
                    </a:cubicBezTo>
                    <a:cubicBezTo>
                      <a:pt x="682172" y="396781"/>
                      <a:pt x="681145" y="396595"/>
                      <a:pt x="680165" y="396190"/>
                    </a:cubicBezTo>
                    <a:cubicBezTo>
                      <a:pt x="679030" y="395770"/>
                      <a:pt x="678438" y="395583"/>
                      <a:pt x="677863" y="395412"/>
                    </a:cubicBezTo>
                    <a:cubicBezTo>
                      <a:pt x="676867" y="394805"/>
                      <a:pt x="675467" y="393980"/>
                      <a:pt x="673461" y="392860"/>
                    </a:cubicBezTo>
                    <a:cubicBezTo>
                      <a:pt x="668032" y="389810"/>
                      <a:pt x="662759" y="386511"/>
                      <a:pt x="657626" y="382994"/>
                    </a:cubicBezTo>
                    <a:cubicBezTo>
                      <a:pt x="655324" y="381406"/>
                      <a:pt x="653084" y="379710"/>
                      <a:pt x="650829" y="378030"/>
                    </a:cubicBezTo>
                    <a:cubicBezTo>
                      <a:pt x="650564" y="377563"/>
                      <a:pt x="641822" y="370280"/>
                      <a:pt x="641496" y="369984"/>
                    </a:cubicBezTo>
                    <a:cubicBezTo>
                      <a:pt x="624681" y="354112"/>
                      <a:pt x="610121" y="336170"/>
                      <a:pt x="596215" y="317761"/>
                    </a:cubicBezTo>
                    <a:cubicBezTo>
                      <a:pt x="595018" y="316189"/>
                      <a:pt x="594349" y="315302"/>
                      <a:pt x="593664" y="314431"/>
                    </a:cubicBezTo>
                    <a:cubicBezTo>
                      <a:pt x="593027" y="313466"/>
                      <a:pt x="592140" y="312159"/>
                      <a:pt x="590756" y="310151"/>
                    </a:cubicBezTo>
                    <a:cubicBezTo>
                      <a:pt x="587085" y="304829"/>
                      <a:pt x="583367" y="299538"/>
                      <a:pt x="579712" y="294201"/>
                    </a:cubicBezTo>
                    <a:cubicBezTo>
                      <a:pt x="573583" y="285300"/>
                      <a:pt x="567517" y="276352"/>
                      <a:pt x="561357" y="267466"/>
                    </a:cubicBezTo>
                    <a:cubicBezTo>
                      <a:pt x="546036" y="245369"/>
                      <a:pt x="530527" y="223272"/>
                      <a:pt x="513339" y="202575"/>
                    </a:cubicBezTo>
                    <a:cubicBezTo>
                      <a:pt x="477081" y="158910"/>
                      <a:pt x="419372" y="102765"/>
                      <a:pt x="357542" y="115183"/>
                    </a:cubicBezTo>
                    <a:cubicBezTo>
                      <a:pt x="316804" y="123368"/>
                      <a:pt x="293300" y="156514"/>
                      <a:pt x="275256" y="190889"/>
                    </a:cubicBezTo>
                    <a:cubicBezTo>
                      <a:pt x="258597" y="222634"/>
                      <a:pt x="244131" y="255562"/>
                      <a:pt x="229945" y="288474"/>
                    </a:cubicBezTo>
                    <a:cubicBezTo>
                      <a:pt x="208231" y="338799"/>
                      <a:pt x="188118" y="387631"/>
                      <a:pt x="157615" y="433397"/>
                    </a:cubicBezTo>
                    <a:cubicBezTo>
                      <a:pt x="147956" y="406180"/>
                      <a:pt x="140691" y="377610"/>
                      <a:pt x="134081" y="349848"/>
                    </a:cubicBezTo>
                    <a:cubicBezTo>
                      <a:pt x="117032" y="278282"/>
                      <a:pt x="104884" y="205641"/>
                      <a:pt x="90698" y="133514"/>
                    </a:cubicBezTo>
                    <a:cubicBezTo>
                      <a:pt x="83170" y="95249"/>
                      <a:pt x="20126" y="91063"/>
                      <a:pt x="11664" y="131040"/>
                    </a:cubicBezTo>
                    <a:cubicBezTo>
                      <a:pt x="-3533" y="202809"/>
                      <a:pt x="-2958" y="271248"/>
                      <a:pt x="8071" y="343717"/>
                    </a:cubicBezTo>
                    <a:cubicBezTo>
                      <a:pt x="13204" y="377485"/>
                      <a:pt x="21448" y="410849"/>
                      <a:pt x="30999" y="443621"/>
                    </a:cubicBezTo>
                    <a:cubicBezTo>
                      <a:pt x="39865" y="474028"/>
                      <a:pt x="48373" y="507220"/>
                      <a:pt x="65857" y="533939"/>
                    </a:cubicBezTo>
                    <a:cubicBezTo>
                      <a:pt x="87416" y="566867"/>
                      <a:pt x="121186" y="589555"/>
                      <a:pt x="161768" y="584964"/>
                    </a:cubicBezTo>
                    <a:cubicBezTo>
                      <a:pt x="201946" y="580421"/>
                      <a:pt x="226881" y="552488"/>
                      <a:pt x="250104" y="522112"/>
                    </a:cubicBezTo>
                    <a:cubicBezTo>
                      <a:pt x="288525" y="471880"/>
                      <a:pt x="313972" y="412965"/>
                      <a:pt x="338954" y="355310"/>
                    </a:cubicBezTo>
                    <a:cubicBezTo>
                      <a:pt x="350215" y="329307"/>
                      <a:pt x="360746" y="303911"/>
                      <a:pt x="372505" y="279822"/>
                    </a:cubicBezTo>
                    <a:cubicBezTo>
                      <a:pt x="376736" y="271154"/>
                      <a:pt x="381138" y="262533"/>
                      <a:pt x="385711" y="254006"/>
                    </a:cubicBezTo>
                    <a:cubicBezTo>
                      <a:pt x="388683" y="256682"/>
                      <a:pt x="391700" y="259297"/>
                      <a:pt x="394531" y="262051"/>
                    </a:cubicBezTo>
                    <a:cubicBezTo>
                      <a:pt x="402853" y="270159"/>
                      <a:pt x="410662" y="278748"/>
                      <a:pt x="418143" y="287618"/>
                    </a:cubicBezTo>
                    <a:cubicBezTo>
                      <a:pt x="425252" y="296037"/>
                      <a:pt x="431987" y="304782"/>
                      <a:pt x="438536" y="313637"/>
                    </a:cubicBezTo>
                    <a:cubicBezTo>
                      <a:pt x="440387" y="316267"/>
                      <a:pt x="445411" y="323238"/>
                      <a:pt x="445349" y="323145"/>
                    </a:cubicBezTo>
                    <a:cubicBezTo>
                      <a:pt x="449066" y="328467"/>
                      <a:pt x="452737" y="333804"/>
                      <a:pt x="456408" y="339157"/>
                    </a:cubicBezTo>
                    <a:cubicBezTo>
                      <a:pt x="485620" y="381733"/>
                      <a:pt x="514257" y="426846"/>
                      <a:pt x="552880" y="461672"/>
                    </a:cubicBezTo>
                    <a:cubicBezTo>
                      <a:pt x="601349" y="505400"/>
                      <a:pt x="672792" y="548178"/>
                      <a:pt x="738154" y="513196"/>
                    </a:cubicBezTo>
                    <a:cubicBezTo>
                      <a:pt x="795287" y="482633"/>
                      <a:pt x="829709" y="416528"/>
                      <a:pt x="854628" y="359558"/>
                    </a:cubicBezTo>
                    <a:cubicBezTo>
                      <a:pt x="877976" y="306198"/>
                      <a:pt x="893111" y="249680"/>
                      <a:pt x="916397" y="196304"/>
                    </a:cubicBezTo>
                    <a:cubicBezTo>
                      <a:pt x="917174" y="194499"/>
                      <a:pt x="918294" y="192320"/>
                      <a:pt x="919196" y="190360"/>
                    </a:cubicBezTo>
                    <a:cubicBezTo>
                      <a:pt x="926367" y="202638"/>
                      <a:pt x="933336" y="215040"/>
                      <a:pt x="939838" y="227676"/>
                    </a:cubicBezTo>
                    <a:cubicBezTo>
                      <a:pt x="969579" y="285548"/>
                      <a:pt x="993393" y="346316"/>
                      <a:pt x="1024332" y="403597"/>
                    </a:cubicBezTo>
                    <a:cubicBezTo>
                      <a:pt x="1056546" y="463228"/>
                      <a:pt x="1097113" y="528010"/>
                      <a:pt x="1172772" y="529893"/>
                    </a:cubicBezTo>
                    <a:cubicBezTo>
                      <a:pt x="1251650" y="531854"/>
                      <a:pt x="1301473" y="465127"/>
                      <a:pt x="1326967" y="399100"/>
                    </a:cubicBezTo>
                    <a:cubicBezTo>
                      <a:pt x="1351015" y="336823"/>
                      <a:pt x="1371361" y="272835"/>
                      <a:pt x="1393044" y="209656"/>
                    </a:cubicBezTo>
                    <a:cubicBezTo>
                      <a:pt x="1397928" y="218277"/>
                      <a:pt x="1402704" y="226913"/>
                      <a:pt x="1406857" y="235628"/>
                    </a:cubicBezTo>
                    <a:cubicBezTo>
                      <a:pt x="1438075" y="301157"/>
                      <a:pt x="1467319" y="366639"/>
                      <a:pt x="1510888" y="425165"/>
                    </a:cubicBezTo>
                    <a:cubicBezTo>
                      <a:pt x="1556837" y="486897"/>
                      <a:pt x="1632216" y="535262"/>
                      <a:pt x="1708279" y="493012"/>
                    </a:cubicBezTo>
                    <a:cubicBezTo>
                      <a:pt x="1771821" y="457719"/>
                      <a:pt x="1791917" y="378574"/>
                      <a:pt x="1813974" y="315068"/>
                    </a:cubicBezTo>
                    <a:cubicBezTo>
                      <a:pt x="1824847" y="283775"/>
                      <a:pt x="1835720" y="252481"/>
                      <a:pt x="1846577" y="221171"/>
                    </a:cubicBezTo>
                    <a:cubicBezTo>
                      <a:pt x="1846670" y="221420"/>
                      <a:pt x="1846779" y="221700"/>
                      <a:pt x="1846873" y="221949"/>
                    </a:cubicBezTo>
                    <a:cubicBezTo>
                      <a:pt x="1864932" y="272150"/>
                      <a:pt x="1880331" y="323160"/>
                      <a:pt x="1900381" y="372646"/>
                    </a:cubicBezTo>
                    <a:cubicBezTo>
                      <a:pt x="1919623" y="420139"/>
                      <a:pt x="1945584" y="471834"/>
                      <a:pt x="1984269" y="506411"/>
                    </a:cubicBezTo>
                    <a:cubicBezTo>
                      <a:pt x="2012019" y="531216"/>
                      <a:pt x="2047779" y="544350"/>
                      <a:pt x="2084862" y="534562"/>
                    </a:cubicBezTo>
                    <a:cubicBezTo>
                      <a:pt x="2121245" y="524960"/>
                      <a:pt x="2144235" y="494258"/>
                      <a:pt x="2158374" y="461376"/>
                    </a:cubicBezTo>
                    <a:cubicBezTo>
                      <a:pt x="2182251" y="405884"/>
                      <a:pt x="2196935" y="344588"/>
                      <a:pt x="2212350" y="286280"/>
                    </a:cubicBezTo>
                    <a:cubicBezTo>
                      <a:pt x="2217887" y="265335"/>
                      <a:pt x="2222834" y="244233"/>
                      <a:pt x="2227827" y="223148"/>
                    </a:cubicBezTo>
                    <a:cubicBezTo>
                      <a:pt x="2236755" y="242397"/>
                      <a:pt x="2245248" y="261833"/>
                      <a:pt x="2253990" y="281160"/>
                    </a:cubicBezTo>
                    <a:cubicBezTo>
                      <a:pt x="2275378" y="328451"/>
                      <a:pt x="2300235" y="375680"/>
                      <a:pt x="2336664" y="413308"/>
                    </a:cubicBezTo>
                    <a:cubicBezTo>
                      <a:pt x="2361536" y="438999"/>
                      <a:pt x="2391464" y="462014"/>
                      <a:pt x="2428111" y="465780"/>
                    </a:cubicBezTo>
                    <a:cubicBezTo>
                      <a:pt x="2468040" y="469888"/>
                      <a:pt x="2503474" y="450981"/>
                      <a:pt x="2531084" y="423220"/>
                    </a:cubicBezTo>
                    <a:cubicBezTo>
                      <a:pt x="2555879" y="398290"/>
                      <a:pt x="2578822" y="369705"/>
                      <a:pt x="2598344" y="340480"/>
                    </a:cubicBezTo>
                    <a:cubicBezTo>
                      <a:pt x="2619063" y="309451"/>
                      <a:pt x="2630760" y="279480"/>
                      <a:pt x="2638926" y="243237"/>
                    </a:cubicBezTo>
                    <a:cubicBezTo>
                      <a:pt x="2643903" y="221622"/>
                      <a:pt x="2637651" y="199043"/>
                      <a:pt x="2618114" y="1867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8" name="Google Shape;2298;p24"/>
              <p:cNvSpPr/>
              <p:nvPr/>
            </p:nvSpPr>
            <p:spPr>
              <a:xfrm>
                <a:off x="-210449" y="6733719"/>
                <a:ext cx="1248" cy="122"/>
              </a:xfrm>
              <a:custGeom>
                <a:rect b="b" l="l" r="r" t="t"/>
                <a:pathLst>
                  <a:path extrusionOk="0" h="122" w="1248">
                    <a:moveTo>
                      <a:pt x="0" y="107"/>
                    </a:moveTo>
                    <a:cubicBezTo>
                      <a:pt x="15" y="107"/>
                      <a:pt x="15" y="122"/>
                      <a:pt x="31" y="122"/>
                    </a:cubicBezTo>
                    <a:cubicBezTo>
                      <a:pt x="1369" y="13"/>
                      <a:pt x="1929" y="-80"/>
                      <a:pt x="0" y="10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9" name="Google Shape;2299;p24"/>
              <p:cNvSpPr/>
              <p:nvPr/>
            </p:nvSpPr>
            <p:spPr>
              <a:xfrm>
                <a:off x="257051" y="6712604"/>
                <a:ext cx="2239" cy="1100"/>
              </a:xfrm>
              <a:custGeom>
                <a:rect b="b" l="l" r="r" t="t"/>
                <a:pathLst>
                  <a:path extrusionOk="0" h="1100" w="2239">
                    <a:moveTo>
                      <a:pt x="0" y="89"/>
                    </a:moveTo>
                    <a:cubicBezTo>
                      <a:pt x="0" y="104"/>
                      <a:pt x="0" y="104"/>
                      <a:pt x="0" y="89"/>
                    </a:cubicBezTo>
                    <a:cubicBezTo>
                      <a:pt x="529" y="478"/>
                      <a:pt x="980" y="789"/>
                      <a:pt x="1447" y="1100"/>
                    </a:cubicBezTo>
                    <a:cubicBezTo>
                      <a:pt x="1493" y="1085"/>
                      <a:pt x="1556" y="1069"/>
                      <a:pt x="1602" y="1069"/>
                    </a:cubicBezTo>
                    <a:cubicBezTo>
                      <a:pt x="1789" y="960"/>
                      <a:pt x="2084" y="789"/>
                      <a:pt x="2240" y="711"/>
                    </a:cubicBezTo>
                    <a:cubicBezTo>
                      <a:pt x="1353" y="229"/>
                      <a:pt x="544" y="-98"/>
                      <a:pt x="93" y="27"/>
                    </a:cubicBezTo>
                    <a:cubicBezTo>
                      <a:pt x="249" y="213"/>
                      <a:pt x="233" y="229"/>
                      <a:pt x="0" y="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00" name="Google Shape;2300;p24"/>
            <p:cNvGrpSpPr/>
            <p:nvPr/>
          </p:nvGrpSpPr>
          <p:grpSpPr>
            <a:xfrm rot="912051">
              <a:off x="-961764" y="712605"/>
              <a:ext cx="2241992" cy="148446"/>
              <a:chOff x="-2775165" y="1339264"/>
              <a:chExt cx="4484043" cy="296911"/>
            </a:xfrm>
          </p:grpSpPr>
          <p:sp>
            <p:nvSpPr>
              <p:cNvPr id="2301" name="Google Shape;2301;p24"/>
              <p:cNvSpPr/>
              <p:nvPr/>
            </p:nvSpPr>
            <p:spPr>
              <a:xfrm>
                <a:off x="1540513" y="1467739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2" name="Google Shape;2302;p24"/>
              <p:cNvSpPr/>
              <p:nvPr/>
            </p:nvSpPr>
            <p:spPr>
              <a:xfrm>
                <a:off x="1180885" y="1457032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3" name="Google Shape;2303;p24"/>
              <p:cNvSpPr/>
              <p:nvPr/>
            </p:nvSpPr>
            <p:spPr>
              <a:xfrm>
                <a:off x="821241" y="1446326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4" name="Google Shape;2304;p24"/>
              <p:cNvSpPr/>
              <p:nvPr/>
            </p:nvSpPr>
            <p:spPr>
              <a:xfrm>
                <a:off x="461597" y="1435620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5" name="Google Shape;2305;p24"/>
              <p:cNvSpPr/>
              <p:nvPr/>
            </p:nvSpPr>
            <p:spPr>
              <a:xfrm>
                <a:off x="101954" y="1424914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6" name="Google Shape;2306;p24"/>
              <p:cNvSpPr/>
              <p:nvPr/>
            </p:nvSpPr>
            <p:spPr>
              <a:xfrm>
                <a:off x="-257674" y="1414208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7" name="Google Shape;2307;p24"/>
              <p:cNvSpPr/>
              <p:nvPr/>
            </p:nvSpPr>
            <p:spPr>
              <a:xfrm>
                <a:off x="-617318" y="1403501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8" name="Google Shape;2308;p24"/>
              <p:cNvSpPr/>
              <p:nvPr/>
            </p:nvSpPr>
            <p:spPr>
              <a:xfrm>
                <a:off x="-976961" y="1392795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9" name="Google Shape;2309;p24"/>
              <p:cNvSpPr/>
              <p:nvPr/>
            </p:nvSpPr>
            <p:spPr>
              <a:xfrm>
                <a:off x="-1336605" y="1382089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0" name="Google Shape;2310;p24"/>
              <p:cNvSpPr/>
              <p:nvPr/>
            </p:nvSpPr>
            <p:spPr>
              <a:xfrm>
                <a:off x="-1696249" y="1371383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1" name="Google Shape;2311;p24"/>
              <p:cNvSpPr/>
              <p:nvPr/>
            </p:nvSpPr>
            <p:spPr>
              <a:xfrm>
                <a:off x="-2055878" y="1360676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2" name="Google Shape;2312;p24"/>
              <p:cNvSpPr/>
              <p:nvPr/>
            </p:nvSpPr>
            <p:spPr>
              <a:xfrm>
                <a:off x="-2415521" y="1349970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3" name="Google Shape;2313;p24"/>
              <p:cNvSpPr/>
              <p:nvPr/>
            </p:nvSpPr>
            <p:spPr>
              <a:xfrm>
                <a:off x="-2775165" y="1339264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14" name="Google Shape;2314;p24"/>
            <p:cNvGrpSpPr/>
            <p:nvPr/>
          </p:nvGrpSpPr>
          <p:grpSpPr>
            <a:xfrm rot="912051">
              <a:off x="-1026367" y="462124"/>
              <a:ext cx="2404672" cy="367521"/>
              <a:chOff x="-2979402" y="839355"/>
              <a:chExt cx="4809406" cy="735091"/>
            </a:xfrm>
          </p:grpSpPr>
          <p:sp>
            <p:nvSpPr>
              <p:cNvPr id="2315" name="Google Shape;2315;p24"/>
              <p:cNvSpPr/>
              <p:nvPr/>
            </p:nvSpPr>
            <p:spPr>
              <a:xfrm>
                <a:off x="1337778" y="962762"/>
                <a:ext cx="492226" cy="611684"/>
              </a:xfrm>
              <a:custGeom>
                <a:rect b="b" l="l" r="r" t="t"/>
                <a:pathLst>
                  <a:path extrusionOk="0" h="611684" w="492226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5" y="28114"/>
                    </a:cubicBezTo>
                    <a:cubicBezTo>
                      <a:pt x="-8360" y="111414"/>
                      <a:pt x="-41990" y="332183"/>
                      <a:pt x="52787" y="473247"/>
                    </a:cubicBezTo>
                    <a:cubicBezTo>
                      <a:pt x="105579" y="551847"/>
                      <a:pt x="193433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7" y="190917"/>
                      <a:pt x="424454" y="257660"/>
                    </a:cubicBezTo>
                    <a:cubicBezTo>
                      <a:pt x="425574" y="292657"/>
                      <a:pt x="481043" y="303721"/>
                      <a:pt x="488213" y="266296"/>
                    </a:cubicBezTo>
                    <a:cubicBezTo>
                      <a:pt x="505277" y="177036"/>
                      <a:pt x="466950" y="89986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6" name="Google Shape;2316;p24"/>
              <p:cNvSpPr/>
              <p:nvPr/>
            </p:nvSpPr>
            <p:spPr>
              <a:xfrm>
                <a:off x="978010" y="952476"/>
                <a:ext cx="492226" cy="611684"/>
              </a:xfrm>
              <a:custGeom>
                <a:rect b="b" l="l" r="r" t="t"/>
                <a:pathLst>
                  <a:path extrusionOk="0" h="611684" w="492226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5" y="28114"/>
                    </a:cubicBezTo>
                    <a:cubicBezTo>
                      <a:pt x="-8360" y="111414"/>
                      <a:pt x="-41990" y="332183"/>
                      <a:pt x="52787" y="473247"/>
                    </a:cubicBezTo>
                    <a:cubicBezTo>
                      <a:pt x="105579" y="551847"/>
                      <a:pt x="193433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7" y="190917"/>
                      <a:pt x="424454" y="257660"/>
                    </a:cubicBezTo>
                    <a:cubicBezTo>
                      <a:pt x="425574" y="292657"/>
                      <a:pt x="481043" y="303721"/>
                      <a:pt x="488213" y="266296"/>
                    </a:cubicBezTo>
                    <a:cubicBezTo>
                      <a:pt x="505277" y="177036"/>
                      <a:pt x="466950" y="90002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7" name="Google Shape;2317;p24"/>
              <p:cNvSpPr/>
              <p:nvPr/>
            </p:nvSpPr>
            <p:spPr>
              <a:xfrm>
                <a:off x="618242" y="942190"/>
                <a:ext cx="492227" cy="611684"/>
              </a:xfrm>
              <a:custGeom>
                <a:rect b="b" l="l" r="r" t="t"/>
                <a:pathLst>
                  <a:path extrusionOk="0" h="611684" w="492227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6" y="28114"/>
                    </a:cubicBezTo>
                    <a:cubicBezTo>
                      <a:pt x="-8360" y="111414"/>
                      <a:pt x="-41989" y="332183"/>
                      <a:pt x="52786" y="473247"/>
                    </a:cubicBezTo>
                    <a:cubicBezTo>
                      <a:pt x="105580" y="551847"/>
                      <a:pt x="193434" y="604709"/>
                      <a:pt x="288193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3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8" y="190917"/>
                      <a:pt x="424454" y="257660"/>
                    </a:cubicBezTo>
                    <a:cubicBezTo>
                      <a:pt x="425574" y="292657"/>
                      <a:pt x="481043" y="303721"/>
                      <a:pt x="488213" y="266296"/>
                    </a:cubicBezTo>
                    <a:cubicBezTo>
                      <a:pt x="505277" y="177052"/>
                      <a:pt x="466966" y="90002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8" name="Google Shape;2318;p24"/>
              <p:cNvSpPr/>
              <p:nvPr/>
            </p:nvSpPr>
            <p:spPr>
              <a:xfrm>
                <a:off x="258473" y="931904"/>
                <a:ext cx="492233" cy="611684"/>
              </a:xfrm>
              <a:custGeom>
                <a:rect b="b" l="l" r="r" t="t"/>
                <a:pathLst>
                  <a:path extrusionOk="0" h="611684" w="492233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5" y="28114"/>
                    </a:cubicBezTo>
                    <a:cubicBezTo>
                      <a:pt x="-8360" y="111414"/>
                      <a:pt x="-41989" y="332183"/>
                      <a:pt x="52786" y="473247"/>
                    </a:cubicBezTo>
                    <a:cubicBezTo>
                      <a:pt x="105580" y="551847"/>
                      <a:pt x="193433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8" y="190917"/>
                      <a:pt x="424454" y="257660"/>
                    </a:cubicBezTo>
                    <a:cubicBezTo>
                      <a:pt x="425574" y="292657"/>
                      <a:pt x="481043" y="303721"/>
                      <a:pt x="488213" y="266296"/>
                    </a:cubicBezTo>
                    <a:cubicBezTo>
                      <a:pt x="505293" y="177052"/>
                      <a:pt x="466966" y="90002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9" name="Google Shape;2319;p24"/>
              <p:cNvSpPr/>
              <p:nvPr/>
            </p:nvSpPr>
            <p:spPr>
              <a:xfrm>
                <a:off x="-101279" y="921618"/>
                <a:ext cx="492226" cy="611684"/>
              </a:xfrm>
              <a:custGeom>
                <a:rect b="b" l="l" r="r" t="t"/>
                <a:pathLst>
                  <a:path extrusionOk="0" h="611684" w="492226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6" y="28114"/>
                    </a:cubicBezTo>
                    <a:cubicBezTo>
                      <a:pt x="-8360" y="111414"/>
                      <a:pt x="-41989" y="332183"/>
                      <a:pt x="52786" y="473247"/>
                    </a:cubicBezTo>
                    <a:cubicBezTo>
                      <a:pt x="105580" y="551847"/>
                      <a:pt x="193434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20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8" y="190917"/>
                      <a:pt x="424454" y="257660"/>
                    </a:cubicBezTo>
                    <a:cubicBezTo>
                      <a:pt x="425574" y="292657"/>
                      <a:pt x="481043" y="303721"/>
                      <a:pt x="488214" y="266296"/>
                    </a:cubicBezTo>
                    <a:cubicBezTo>
                      <a:pt x="505277" y="177052"/>
                      <a:pt x="466950" y="90002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0" name="Google Shape;2320;p24"/>
              <p:cNvSpPr/>
              <p:nvPr/>
            </p:nvSpPr>
            <p:spPr>
              <a:xfrm>
                <a:off x="-461047" y="911332"/>
                <a:ext cx="492226" cy="611684"/>
              </a:xfrm>
              <a:custGeom>
                <a:rect b="b" l="l" r="r" t="t"/>
                <a:pathLst>
                  <a:path extrusionOk="0" h="611684" w="492226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6" y="28114"/>
                    </a:cubicBezTo>
                    <a:cubicBezTo>
                      <a:pt x="-8360" y="111414"/>
                      <a:pt x="-41989" y="332183"/>
                      <a:pt x="52786" y="473247"/>
                    </a:cubicBezTo>
                    <a:cubicBezTo>
                      <a:pt x="105580" y="551847"/>
                      <a:pt x="193434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8" y="190917"/>
                      <a:pt x="424454" y="257660"/>
                    </a:cubicBezTo>
                    <a:cubicBezTo>
                      <a:pt x="425574" y="292657"/>
                      <a:pt x="481043" y="303721"/>
                      <a:pt x="488213" y="266296"/>
                    </a:cubicBezTo>
                    <a:cubicBezTo>
                      <a:pt x="505277" y="177052"/>
                      <a:pt x="466950" y="90002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1" name="Google Shape;2321;p24"/>
              <p:cNvSpPr/>
              <p:nvPr/>
            </p:nvSpPr>
            <p:spPr>
              <a:xfrm>
                <a:off x="-820815" y="901061"/>
                <a:ext cx="492226" cy="611684"/>
              </a:xfrm>
              <a:custGeom>
                <a:rect b="b" l="l" r="r" t="t"/>
                <a:pathLst>
                  <a:path extrusionOk="0" h="611684" w="492226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5" y="28114"/>
                    </a:cubicBezTo>
                    <a:cubicBezTo>
                      <a:pt x="-8360" y="111414"/>
                      <a:pt x="-41989" y="332183"/>
                      <a:pt x="52786" y="473247"/>
                    </a:cubicBezTo>
                    <a:cubicBezTo>
                      <a:pt x="105580" y="551847"/>
                      <a:pt x="193434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8" y="190917"/>
                      <a:pt x="424454" y="257660"/>
                    </a:cubicBezTo>
                    <a:cubicBezTo>
                      <a:pt x="425574" y="292657"/>
                      <a:pt x="481043" y="303721"/>
                      <a:pt x="488213" y="266296"/>
                    </a:cubicBezTo>
                    <a:cubicBezTo>
                      <a:pt x="505277" y="177036"/>
                      <a:pt x="466950" y="89986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2" name="Google Shape;2322;p24"/>
              <p:cNvSpPr/>
              <p:nvPr/>
            </p:nvSpPr>
            <p:spPr>
              <a:xfrm>
                <a:off x="-1180583" y="890775"/>
                <a:ext cx="492233" cy="611684"/>
              </a:xfrm>
              <a:custGeom>
                <a:rect b="b" l="l" r="r" t="t"/>
                <a:pathLst>
                  <a:path extrusionOk="0" h="611684" w="492233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5" y="28114"/>
                    </a:cubicBezTo>
                    <a:cubicBezTo>
                      <a:pt x="-8360" y="111414"/>
                      <a:pt x="-41989" y="332183"/>
                      <a:pt x="52786" y="473247"/>
                    </a:cubicBezTo>
                    <a:cubicBezTo>
                      <a:pt x="105580" y="551847"/>
                      <a:pt x="193433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8" y="190917"/>
                      <a:pt x="424454" y="257660"/>
                    </a:cubicBezTo>
                    <a:cubicBezTo>
                      <a:pt x="425574" y="292657"/>
                      <a:pt x="481043" y="303721"/>
                      <a:pt x="488213" y="266296"/>
                    </a:cubicBezTo>
                    <a:cubicBezTo>
                      <a:pt x="505293" y="177036"/>
                      <a:pt x="466966" y="90002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3" name="Google Shape;2323;p24"/>
              <p:cNvSpPr/>
              <p:nvPr/>
            </p:nvSpPr>
            <p:spPr>
              <a:xfrm>
                <a:off x="-1540341" y="880489"/>
                <a:ext cx="492222" cy="611700"/>
              </a:xfrm>
              <a:custGeom>
                <a:rect b="b" l="l" r="r" t="t"/>
                <a:pathLst>
                  <a:path extrusionOk="0" h="611700" w="492222">
                    <a:moveTo>
                      <a:pt x="391840" y="39303"/>
                    </a:moveTo>
                    <a:cubicBezTo>
                      <a:pt x="319790" y="-9326"/>
                      <a:pt x="223428" y="-12563"/>
                      <a:pt x="147364" y="28114"/>
                    </a:cubicBezTo>
                    <a:cubicBezTo>
                      <a:pt x="-8355" y="111414"/>
                      <a:pt x="-41985" y="332183"/>
                      <a:pt x="52775" y="473262"/>
                    </a:cubicBezTo>
                    <a:cubicBezTo>
                      <a:pt x="105569" y="551863"/>
                      <a:pt x="193423" y="604725"/>
                      <a:pt x="288183" y="611618"/>
                    </a:cubicBezTo>
                    <a:cubicBezTo>
                      <a:pt x="309602" y="613175"/>
                      <a:pt x="327894" y="592244"/>
                      <a:pt x="327894" y="571890"/>
                    </a:cubicBezTo>
                    <a:cubicBezTo>
                      <a:pt x="327894" y="548751"/>
                      <a:pt x="309633" y="534154"/>
                      <a:pt x="288183" y="532162"/>
                    </a:cubicBezTo>
                    <a:cubicBezTo>
                      <a:pt x="159808" y="520227"/>
                      <a:pt x="62746" y="400357"/>
                      <a:pt x="81070" y="271354"/>
                    </a:cubicBezTo>
                    <a:cubicBezTo>
                      <a:pt x="97138" y="158223"/>
                      <a:pt x="200609" y="49262"/>
                      <a:pt x="321268" y="96958"/>
                    </a:cubicBezTo>
                    <a:cubicBezTo>
                      <a:pt x="385354" y="122292"/>
                      <a:pt x="422297" y="190933"/>
                      <a:pt x="424443" y="257675"/>
                    </a:cubicBezTo>
                    <a:cubicBezTo>
                      <a:pt x="425563" y="292673"/>
                      <a:pt x="481032" y="303737"/>
                      <a:pt x="488203" y="266312"/>
                    </a:cubicBezTo>
                    <a:cubicBezTo>
                      <a:pt x="505282" y="177052"/>
                      <a:pt x="466955" y="90002"/>
                      <a:pt x="391840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4" name="Google Shape;2324;p24"/>
              <p:cNvSpPr/>
              <p:nvPr/>
            </p:nvSpPr>
            <p:spPr>
              <a:xfrm>
                <a:off x="-1900104" y="870206"/>
                <a:ext cx="492226" cy="611697"/>
              </a:xfrm>
              <a:custGeom>
                <a:rect b="b" l="l" r="r" t="t"/>
                <a:pathLst>
                  <a:path extrusionOk="0" h="611697" w="492226">
                    <a:moveTo>
                      <a:pt x="391851" y="39300"/>
                    </a:moveTo>
                    <a:cubicBezTo>
                      <a:pt x="319801" y="-9329"/>
                      <a:pt x="223439" y="-12566"/>
                      <a:pt x="147375" y="28127"/>
                    </a:cubicBezTo>
                    <a:cubicBezTo>
                      <a:pt x="-8360" y="111427"/>
                      <a:pt x="-41989" y="332196"/>
                      <a:pt x="52786" y="473260"/>
                    </a:cubicBezTo>
                    <a:cubicBezTo>
                      <a:pt x="105580" y="551860"/>
                      <a:pt x="193433" y="604722"/>
                      <a:pt x="288194" y="611616"/>
                    </a:cubicBezTo>
                    <a:cubicBezTo>
                      <a:pt x="309613" y="613172"/>
                      <a:pt x="327905" y="592242"/>
                      <a:pt x="327905" y="571888"/>
                    </a:cubicBezTo>
                    <a:cubicBezTo>
                      <a:pt x="327905" y="548748"/>
                      <a:pt x="309644" y="534151"/>
                      <a:pt x="288194" y="532160"/>
                    </a:cubicBezTo>
                    <a:cubicBezTo>
                      <a:pt x="159819" y="520224"/>
                      <a:pt x="62757" y="400355"/>
                      <a:pt x="81081" y="271351"/>
                    </a:cubicBezTo>
                    <a:cubicBezTo>
                      <a:pt x="97149" y="158220"/>
                      <a:pt x="200620" y="49260"/>
                      <a:pt x="321279" y="96955"/>
                    </a:cubicBezTo>
                    <a:cubicBezTo>
                      <a:pt x="385365" y="122289"/>
                      <a:pt x="422308" y="190930"/>
                      <a:pt x="424454" y="257673"/>
                    </a:cubicBezTo>
                    <a:cubicBezTo>
                      <a:pt x="425574" y="292670"/>
                      <a:pt x="481043" y="303734"/>
                      <a:pt x="488214" y="266309"/>
                    </a:cubicBezTo>
                    <a:cubicBezTo>
                      <a:pt x="505277" y="177049"/>
                      <a:pt x="466950" y="89999"/>
                      <a:pt x="391851" y="393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5" name="Google Shape;2325;p24"/>
              <p:cNvSpPr/>
              <p:nvPr/>
            </p:nvSpPr>
            <p:spPr>
              <a:xfrm>
                <a:off x="-2259873" y="859917"/>
                <a:ext cx="492226" cy="611684"/>
              </a:xfrm>
              <a:custGeom>
                <a:rect b="b" l="l" r="r" t="t"/>
                <a:pathLst>
                  <a:path extrusionOk="0" h="611684" w="492226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5" y="28114"/>
                    </a:cubicBezTo>
                    <a:cubicBezTo>
                      <a:pt x="-8360" y="111414"/>
                      <a:pt x="-41989" y="332183"/>
                      <a:pt x="52786" y="473247"/>
                    </a:cubicBezTo>
                    <a:cubicBezTo>
                      <a:pt x="105580" y="551847"/>
                      <a:pt x="193433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8" y="190917"/>
                      <a:pt x="424454" y="257660"/>
                    </a:cubicBezTo>
                    <a:cubicBezTo>
                      <a:pt x="425574" y="292657"/>
                      <a:pt x="481043" y="303721"/>
                      <a:pt x="488214" y="266296"/>
                    </a:cubicBezTo>
                    <a:cubicBezTo>
                      <a:pt x="505277" y="177052"/>
                      <a:pt x="466950" y="90002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6" name="Google Shape;2326;p24"/>
              <p:cNvSpPr/>
              <p:nvPr/>
            </p:nvSpPr>
            <p:spPr>
              <a:xfrm>
                <a:off x="-2619625" y="849640"/>
                <a:ext cx="492226" cy="611691"/>
              </a:xfrm>
              <a:custGeom>
                <a:rect b="b" l="l" r="r" t="t"/>
                <a:pathLst>
                  <a:path extrusionOk="0" h="611691" w="492226">
                    <a:moveTo>
                      <a:pt x="391836" y="39294"/>
                    </a:moveTo>
                    <a:cubicBezTo>
                      <a:pt x="319786" y="-9335"/>
                      <a:pt x="223439" y="-12556"/>
                      <a:pt x="147375" y="28121"/>
                    </a:cubicBezTo>
                    <a:cubicBezTo>
                      <a:pt x="-8360" y="111421"/>
                      <a:pt x="-41989" y="332190"/>
                      <a:pt x="52786" y="473254"/>
                    </a:cubicBezTo>
                    <a:cubicBezTo>
                      <a:pt x="105580" y="551854"/>
                      <a:pt x="193433" y="604716"/>
                      <a:pt x="288194" y="611610"/>
                    </a:cubicBezTo>
                    <a:cubicBezTo>
                      <a:pt x="309613" y="613166"/>
                      <a:pt x="327905" y="592236"/>
                      <a:pt x="327905" y="571881"/>
                    </a:cubicBezTo>
                    <a:cubicBezTo>
                      <a:pt x="327905" y="548742"/>
                      <a:pt x="309644" y="534145"/>
                      <a:pt x="288194" y="532153"/>
                    </a:cubicBezTo>
                    <a:cubicBezTo>
                      <a:pt x="159819" y="520218"/>
                      <a:pt x="62757" y="400349"/>
                      <a:pt x="81081" y="271345"/>
                    </a:cubicBezTo>
                    <a:cubicBezTo>
                      <a:pt x="97149" y="158214"/>
                      <a:pt x="200620" y="49253"/>
                      <a:pt x="321279" y="96949"/>
                    </a:cubicBezTo>
                    <a:cubicBezTo>
                      <a:pt x="385365" y="122283"/>
                      <a:pt x="422308" y="190924"/>
                      <a:pt x="424454" y="257667"/>
                    </a:cubicBezTo>
                    <a:cubicBezTo>
                      <a:pt x="425574" y="292664"/>
                      <a:pt x="481043" y="303728"/>
                      <a:pt x="488214" y="266303"/>
                    </a:cubicBezTo>
                    <a:cubicBezTo>
                      <a:pt x="505277" y="177043"/>
                      <a:pt x="466950" y="89993"/>
                      <a:pt x="391836" y="392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7" name="Google Shape;2327;p24"/>
              <p:cNvSpPr/>
              <p:nvPr/>
            </p:nvSpPr>
            <p:spPr>
              <a:xfrm>
                <a:off x="-2979402" y="839355"/>
                <a:ext cx="492225" cy="611689"/>
              </a:xfrm>
              <a:custGeom>
                <a:rect b="b" l="l" r="r" t="t"/>
                <a:pathLst>
                  <a:path extrusionOk="0" h="611689" w="492225">
                    <a:moveTo>
                      <a:pt x="391844" y="39308"/>
                    </a:moveTo>
                    <a:cubicBezTo>
                      <a:pt x="319793" y="-9337"/>
                      <a:pt x="223447" y="-12558"/>
                      <a:pt x="147383" y="28120"/>
                    </a:cubicBezTo>
                    <a:cubicBezTo>
                      <a:pt x="-8367" y="111419"/>
                      <a:pt x="-41981" y="332188"/>
                      <a:pt x="52779" y="473252"/>
                    </a:cubicBezTo>
                    <a:cubicBezTo>
                      <a:pt x="105572" y="551853"/>
                      <a:pt x="193426" y="604714"/>
                      <a:pt x="288186" y="611608"/>
                    </a:cubicBezTo>
                    <a:cubicBezTo>
                      <a:pt x="309605" y="613164"/>
                      <a:pt x="327898" y="592234"/>
                      <a:pt x="327898" y="571880"/>
                    </a:cubicBezTo>
                    <a:cubicBezTo>
                      <a:pt x="327898" y="548740"/>
                      <a:pt x="309636" y="534144"/>
                      <a:pt x="288186" y="532152"/>
                    </a:cubicBezTo>
                    <a:cubicBezTo>
                      <a:pt x="159812" y="520216"/>
                      <a:pt x="62749" y="400347"/>
                      <a:pt x="81073" y="271344"/>
                    </a:cubicBezTo>
                    <a:cubicBezTo>
                      <a:pt x="97141" y="158212"/>
                      <a:pt x="200612" y="49252"/>
                      <a:pt x="321271" y="96947"/>
                    </a:cubicBezTo>
                    <a:cubicBezTo>
                      <a:pt x="385357" y="122281"/>
                      <a:pt x="422300" y="190922"/>
                      <a:pt x="424447" y="257665"/>
                    </a:cubicBezTo>
                    <a:cubicBezTo>
                      <a:pt x="425566" y="292663"/>
                      <a:pt x="481035" y="303727"/>
                      <a:pt x="488206" y="266302"/>
                    </a:cubicBezTo>
                    <a:cubicBezTo>
                      <a:pt x="505285" y="177042"/>
                      <a:pt x="466958" y="89991"/>
                      <a:pt x="391844" y="393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28" name="Google Shape;2328;p24"/>
          <p:cNvSpPr txBox="1"/>
          <p:nvPr/>
        </p:nvSpPr>
        <p:spPr>
          <a:xfrm>
            <a:off x="2658125" y="1963209"/>
            <a:ext cx="38277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Add a Section Header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2329" name="Google Shape;2329;p24"/>
          <p:cNvGrpSpPr/>
          <p:nvPr/>
        </p:nvGrpSpPr>
        <p:grpSpPr>
          <a:xfrm rot="-409338">
            <a:off x="119250" y="2407557"/>
            <a:ext cx="984885" cy="3455590"/>
            <a:chOff x="237346" y="4814658"/>
            <a:chExt cx="1969610" cy="6910455"/>
          </a:xfrm>
        </p:grpSpPr>
        <p:sp>
          <p:nvSpPr>
            <p:cNvPr id="2330" name="Google Shape;2330;p24"/>
            <p:cNvSpPr/>
            <p:nvPr/>
          </p:nvSpPr>
          <p:spPr>
            <a:xfrm>
              <a:off x="307542" y="5202239"/>
              <a:ext cx="589510" cy="174429"/>
            </a:xfrm>
            <a:custGeom>
              <a:rect b="b" l="l" r="r" t="t"/>
              <a:pathLst>
                <a:path extrusionOk="0" h="174429" w="589510">
                  <a:moveTo>
                    <a:pt x="587028" y="12559"/>
                  </a:moveTo>
                  <a:cubicBezTo>
                    <a:pt x="587828" y="16110"/>
                    <a:pt x="588710" y="19662"/>
                    <a:pt x="589511" y="23214"/>
                  </a:cubicBezTo>
                  <a:lnTo>
                    <a:pt x="589428" y="23214"/>
                  </a:lnTo>
                  <a:cubicBezTo>
                    <a:pt x="589248" y="23214"/>
                    <a:pt x="588986" y="23214"/>
                    <a:pt x="588807" y="23297"/>
                  </a:cubicBezTo>
                  <a:cubicBezTo>
                    <a:pt x="588724" y="23297"/>
                    <a:pt x="588628" y="23297"/>
                    <a:pt x="588545" y="23297"/>
                  </a:cubicBezTo>
                  <a:cubicBezTo>
                    <a:pt x="588186" y="23297"/>
                    <a:pt x="587841" y="23297"/>
                    <a:pt x="587483" y="23380"/>
                  </a:cubicBezTo>
                  <a:cubicBezTo>
                    <a:pt x="581634" y="23823"/>
                    <a:pt x="575702" y="24362"/>
                    <a:pt x="569771" y="24984"/>
                  </a:cubicBezTo>
                  <a:cubicBezTo>
                    <a:pt x="569591" y="24984"/>
                    <a:pt x="569412" y="24984"/>
                    <a:pt x="569233" y="24984"/>
                  </a:cubicBezTo>
                  <a:cubicBezTo>
                    <a:pt x="568791" y="25066"/>
                    <a:pt x="568253" y="25066"/>
                    <a:pt x="567812" y="25163"/>
                  </a:cubicBezTo>
                  <a:cubicBezTo>
                    <a:pt x="566929" y="25246"/>
                    <a:pt x="566129" y="25343"/>
                    <a:pt x="565246" y="25426"/>
                  </a:cubicBezTo>
                  <a:cubicBezTo>
                    <a:pt x="560018" y="24804"/>
                    <a:pt x="554707" y="24279"/>
                    <a:pt x="549479" y="23823"/>
                  </a:cubicBezTo>
                  <a:cubicBezTo>
                    <a:pt x="542306" y="23201"/>
                    <a:pt x="535132" y="22579"/>
                    <a:pt x="528042" y="22053"/>
                  </a:cubicBezTo>
                  <a:cubicBezTo>
                    <a:pt x="527683" y="22053"/>
                    <a:pt x="527421" y="22053"/>
                    <a:pt x="527159" y="21971"/>
                  </a:cubicBezTo>
                  <a:cubicBezTo>
                    <a:pt x="520248" y="21528"/>
                    <a:pt x="513337" y="21169"/>
                    <a:pt x="506522" y="20823"/>
                  </a:cubicBezTo>
                  <a:cubicBezTo>
                    <a:pt x="492080" y="20119"/>
                    <a:pt x="477733" y="19759"/>
                    <a:pt x="463304" y="19759"/>
                  </a:cubicBezTo>
                  <a:cubicBezTo>
                    <a:pt x="451261" y="19759"/>
                    <a:pt x="439302" y="20022"/>
                    <a:pt x="427259" y="20464"/>
                  </a:cubicBezTo>
                  <a:cubicBezTo>
                    <a:pt x="415396" y="21003"/>
                    <a:pt x="403518" y="21708"/>
                    <a:pt x="391655" y="22689"/>
                  </a:cubicBezTo>
                  <a:cubicBezTo>
                    <a:pt x="379695" y="23753"/>
                    <a:pt x="367735" y="24997"/>
                    <a:pt x="355872" y="26421"/>
                  </a:cubicBezTo>
                  <a:cubicBezTo>
                    <a:pt x="338160" y="28729"/>
                    <a:pt x="320530" y="31479"/>
                    <a:pt x="303080" y="34935"/>
                  </a:cubicBezTo>
                  <a:cubicBezTo>
                    <a:pt x="291382" y="37243"/>
                    <a:pt x="279698" y="39813"/>
                    <a:pt x="268180" y="42564"/>
                  </a:cubicBezTo>
                  <a:cubicBezTo>
                    <a:pt x="256662" y="45397"/>
                    <a:pt x="245240" y="48507"/>
                    <a:pt x="233901" y="51879"/>
                  </a:cubicBezTo>
                  <a:lnTo>
                    <a:pt x="233818" y="51879"/>
                  </a:lnTo>
                  <a:cubicBezTo>
                    <a:pt x="222479" y="55334"/>
                    <a:pt x="211236" y="58983"/>
                    <a:pt x="200076" y="62880"/>
                  </a:cubicBezTo>
                  <a:cubicBezTo>
                    <a:pt x="194489" y="64829"/>
                    <a:pt x="188917" y="66875"/>
                    <a:pt x="183426" y="69003"/>
                  </a:cubicBezTo>
                  <a:cubicBezTo>
                    <a:pt x="122841" y="92167"/>
                    <a:pt x="65538" y="124024"/>
                    <a:pt x="13726" y="165459"/>
                  </a:cubicBezTo>
                  <a:cubicBezTo>
                    <a:pt x="9918" y="168293"/>
                    <a:pt x="6194" y="171319"/>
                    <a:pt x="2566" y="174429"/>
                  </a:cubicBezTo>
                  <a:cubicBezTo>
                    <a:pt x="1683" y="170877"/>
                    <a:pt x="800" y="167242"/>
                    <a:pt x="0" y="163690"/>
                  </a:cubicBezTo>
                  <a:cubicBezTo>
                    <a:pt x="14526" y="149317"/>
                    <a:pt x="30293" y="136352"/>
                    <a:pt x="46501" y="124024"/>
                  </a:cubicBezTo>
                  <a:cubicBezTo>
                    <a:pt x="195386" y="23297"/>
                    <a:pt x="386261" y="-19824"/>
                    <a:pt x="564211" y="8564"/>
                  </a:cubicBezTo>
                  <a:cubicBezTo>
                    <a:pt x="565011" y="7680"/>
                    <a:pt x="565715" y="6961"/>
                    <a:pt x="566432" y="6339"/>
                  </a:cubicBezTo>
                  <a:cubicBezTo>
                    <a:pt x="567232" y="3948"/>
                    <a:pt x="568915" y="1903"/>
                    <a:pt x="572185" y="576"/>
                  </a:cubicBezTo>
                  <a:cubicBezTo>
                    <a:pt x="581041" y="-1649"/>
                    <a:pt x="584324" y="4833"/>
                    <a:pt x="586269" y="12379"/>
                  </a:cubicBezTo>
                  <a:cubicBezTo>
                    <a:pt x="586503" y="12462"/>
                    <a:pt x="586765" y="12462"/>
                    <a:pt x="587028" y="12559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1" name="Google Shape;2331;p24"/>
            <p:cNvSpPr/>
            <p:nvPr/>
          </p:nvSpPr>
          <p:spPr>
            <a:xfrm>
              <a:off x="812878" y="4893392"/>
              <a:ext cx="41" cy="82"/>
            </a:xfrm>
            <a:custGeom>
              <a:rect b="b" l="l" r="r" t="t"/>
              <a:pathLst>
                <a:path extrusionOk="0" h="82" w="41">
                  <a:moveTo>
                    <a:pt x="0" y="0"/>
                  </a:moveTo>
                  <a:cubicBezTo>
                    <a:pt x="41" y="0"/>
                    <a:pt x="41" y="14"/>
                    <a:pt x="41" y="83"/>
                  </a:cubicBezTo>
                  <a:cubicBezTo>
                    <a:pt x="28" y="55"/>
                    <a:pt x="14" y="28"/>
                    <a:pt x="0" y="0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24"/>
            <p:cNvSpPr/>
            <p:nvPr/>
          </p:nvSpPr>
          <p:spPr>
            <a:xfrm>
              <a:off x="237742" y="5036536"/>
              <a:ext cx="84" cy="981"/>
            </a:xfrm>
            <a:custGeom>
              <a:rect b="b" l="l" r="r" t="t"/>
              <a:pathLst>
                <a:path extrusionOk="0" h="981" w="84">
                  <a:moveTo>
                    <a:pt x="0" y="0"/>
                  </a:moveTo>
                  <a:cubicBezTo>
                    <a:pt x="83" y="359"/>
                    <a:pt x="83" y="705"/>
                    <a:pt x="83" y="981"/>
                  </a:cubicBezTo>
                  <a:cubicBezTo>
                    <a:pt x="97" y="705"/>
                    <a:pt x="0" y="359"/>
                    <a:pt x="0" y="0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24"/>
            <p:cNvSpPr/>
            <p:nvPr/>
          </p:nvSpPr>
          <p:spPr>
            <a:xfrm>
              <a:off x="1664458" y="10790045"/>
              <a:ext cx="542498" cy="610732"/>
            </a:xfrm>
            <a:custGeom>
              <a:rect b="b" l="l" r="r" t="t"/>
              <a:pathLst>
                <a:path extrusionOk="0" h="610732" w="542498">
                  <a:moveTo>
                    <a:pt x="542499" y="94770"/>
                  </a:moveTo>
                  <a:cubicBezTo>
                    <a:pt x="542499" y="96636"/>
                    <a:pt x="542416" y="98502"/>
                    <a:pt x="542416" y="100367"/>
                  </a:cubicBezTo>
                  <a:cubicBezTo>
                    <a:pt x="540733" y="112793"/>
                    <a:pt x="539409" y="125121"/>
                    <a:pt x="538788" y="137463"/>
                  </a:cubicBezTo>
                  <a:cubicBezTo>
                    <a:pt x="527449" y="275810"/>
                    <a:pt x="516110" y="413978"/>
                    <a:pt x="504508" y="552160"/>
                  </a:cubicBezTo>
                  <a:cubicBezTo>
                    <a:pt x="423548" y="562981"/>
                    <a:pt x="341540" y="577093"/>
                    <a:pt x="268815" y="610733"/>
                  </a:cubicBezTo>
                  <a:cubicBezTo>
                    <a:pt x="177757" y="455883"/>
                    <a:pt x="82905" y="303065"/>
                    <a:pt x="0" y="144208"/>
                  </a:cubicBezTo>
                  <a:cubicBezTo>
                    <a:pt x="23561" y="112530"/>
                    <a:pt x="46060" y="80493"/>
                    <a:pt x="71387" y="49258"/>
                  </a:cubicBezTo>
                  <a:cubicBezTo>
                    <a:pt x="145174" y="87417"/>
                    <a:pt x="170321" y="162410"/>
                    <a:pt x="207346" y="34884"/>
                  </a:cubicBezTo>
                  <a:cubicBezTo>
                    <a:pt x="252965" y="46328"/>
                    <a:pt x="292555" y="76416"/>
                    <a:pt x="338960" y="82539"/>
                  </a:cubicBezTo>
                  <a:cubicBezTo>
                    <a:pt x="368811" y="74025"/>
                    <a:pt x="372439" y="36211"/>
                    <a:pt x="381295" y="10919"/>
                  </a:cubicBezTo>
                  <a:cubicBezTo>
                    <a:pt x="438419" y="48539"/>
                    <a:pt x="477568" y="89809"/>
                    <a:pt x="512909" y="0"/>
                  </a:cubicBezTo>
                  <a:cubicBezTo>
                    <a:pt x="522924" y="5321"/>
                    <a:pt x="532746" y="11098"/>
                    <a:pt x="542223" y="17304"/>
                  </a:cubicBezTo>
                  <a:cubicBezTo>
                    <a:pt x="541795" y="43121"/>
                    <a:pt x="542333" y="68939"/>
                    <a:pt x="542499" y="947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24"/>
            <p:cNvSpPr/>
            <p:nvPr/>
          </p:nvSpPr>
          <p:spPr>
            <a:xfrm>
              <a:off x="469518" y="5909679"/>
              <a:ext cx="1737355" cy="5024560"/>
            </a:xfrm>
            <a:custGeom>
              <a:rect b="b" l="l" r="r" t="t"/>
              <a:pathLst>
                <a:path extrusionOk="0" h="5024560" w="1737355">
                  <a:moveTo>
                    <a:pt x="1736997" y="4885329"/>
                  </a:moveTo>
                  <a:cubicBezTo>
                    <a:pt x="1737080" y="4886034"/>
                    <a:pt x="1737259" y="4886752"/>
                    <a:pt x="1737356" y="4887457"/>
                  </a:cubicBezTo>
                  <a:cubicBezTo>
                    <a:pt x="1737273" y="4890830"/>
                    <a:pt x="1737177" y="4894285"/>
                    <a:pt x="1737177" y="4897657"/>
                  </a:cubicBezTo>
                  <a:cubicBezTo>
                    <a:pt x="1727700" y="4891451"/>
                    <a:pt x="1717864" y="4885674"/>
                    <a:pt x="1707863" y="4880353"/>
                  </a:cubicBezTo>
                  <a:cubicBezTo>
                    <a:pt x="1672521" y="4970162"/>
                    <a:pt x="1633373" y="4928892"/>
                    <a:pt x="1576249" y="4891272"/>
                  </a:cubicBezTo>
                  <a:cubicBezTo>
                    <a:pt x="1567393" y="4916564"/>
                    <a:pt x="1563765" y="4954364"/>
                    <a:pt x="1533914" y="4962892"/>
                  </a:cubicBezTo>
                  <a:cubicBezTo>
                    <a:pt x="1487495" y="4956769"/>
                    <a:pt x="1447905" y="4926681"/>
                    <a:pt x="1402300" y="4915237"/>
                  </a:cubicBezTo>
                  <a:cubicBezTo>
                    <a:pt x="1365275" y="5042763"/>
                    <a:pt x="1340128" y="4967770"/>
                    <a:pt x="1266341" y="4929611"/>
                  </a:cubicBezTo>
                  <a:cubicBezTo>
                    <a:pt x="1241014" y="4960846"/>
                    <a:pt x="1218515" y="4992883"/>
                    <a:pt x="1194954" y="5024561"/>
                  </a:cubicBezTo>
                  <a:cubicBezTo>
                    <a:pt x="1192567" y="5020041"/>
                    <a:pt x="1190167" y="5015508"/>
                    <a:pt x="1187863" y="5010989"/>
                  </a:cubicBezTo>
                  <a:cubicBezTo>
                    <a:pt x="1183435" y="5002378"/>
                    <a:pt x="1179007" y="4993864"/>
                    <a:pt x="1174662" y="4985254"/>
                  </a:cubicBezTo>
                  <a:cubicBezTo>
                    <a:pt x="1174579" y="4984895"/>
                    <a:pt x="1174483" y="4984452"/>
                    <a:pt x="1174400" y="4984107"/>
                  </a:cubicBezTo>
                  <a:cubicBezTo>
                    <a:pt x="1173517" y="4980113"/>
                    <a:pt x="1172538" y="4976298"/>
                    <a:pt x="1171572" y="4972483"/>
                  </a:cubicBezTo>
                  <a:cubicBezTo>
                    <a:pt x="1170689" y="4965822"/>
                    <a:pt x="1168744" y="4959257"/>
                    <a:pt x="1167144" y="4952789"/>
                  </a:cubicBezTo>
                  <a:cubicBezTo>
                    <a:pt x="1165640" y="4946749"/>
                    <a:pt x="1164219" y="4940723"/>
                    <a:pt x="1162716" y="4934683"/>
                  </a:cubicBezTo>
                  <a:cubicBezTo>
                    <a:pt x="1159350" y="4921456"/>
                    <a:pt x="1156426" y="4907967"/>
                    <a:pt x="1152260" y="4895017"/>
                  </a:cubicBezTo>
                  <a:cubicBezTo>
                    <a:pt x="1152260" y="4895017"/>
                    <a:pt x="1152177" y="4895017"/>
                    <a:pt x="1152080" y="4895100"/>
                  </a:cubicBezTo>
                  <a:cubicBezTo>
                    <a:pt x="1151901" y="4894658"/>
                    <a:pt x="1151818" y="4894298"/>
                    <a:pt x="1151639" y="4893953"/>
                  </a:cubicBezTo>
                  <a:cubicBezTo>
                    <a:pt x="1146673" y="4874963"/>
                    <a:pt x="1141721" y="4855973"/>
                    <a:pt x="1136851" y="4836983"/>
                  </a:cubicBezTo>
                  <a:cubicBezTo>
                    <a:pt x="1121084" y="4774775"/>
                    <a:pt x="1105675" y="4712567"/>
                    <a:pt x="1090432" y="4650263"/>
                  </a:cubicBezTo>
                  <a:cubicBezTo>
                    <a:pt x="1061464" y="4532052"/>
                    <a:pt x="1033130" y="4413676"/>
                    <a:pt x="1004603" y="4295383"/>
                  </a:cubicBezTo>
                  <a:cubicBezTo>
                    <a:pt x="945617" y="4050725"/>
                    <a:pt x="886618" y="3805970"/>
                    <a:pt x="827632" y="3561312"/>
                  </a:cubicBezTo>
                  <a:cubicBezTo>
                    <a:pt x="768109" y="3314692"/>
                    <a:pt x="708682" y="3067988"/>
                    <a:pt x="649241" y="2821382"/>
                  </a:cubicBezTo>
                  <a:cubicBezTo>
                    <a:pt x="588752" y="2570767"/>
                    <a:pt x="528428" y="2320166"/>
                    <a:pt x="467925" y="2069469"/>
                  </a:cubicBezTo>
                  <a:cubicBezTo>
                    <a:pt x="409905" y="1829150"/>
                    <a:pt x="352079" y="1588846"/>
                    <a:pt x="294141" y="1348431"/>
                  </a:cubicBezTo>
                  <a:cubicBezTo>
                    <a:pt x="233473" y="1096849"/>
                    <a:pt x="172708" y="845350"/>
                    <a:pt x="112219" y="593768"/>
                  </a:cubicBezTo>
                  <a:cubicBezTo>
                    <a:pt x="74836" y="438642"/>
                    <a:pt x="37466" y="283350"/>
                    <a:pt x="0" y="128224"/>
                  </a:cubicBezTo>
                  <a:cubicBezTo>
                    <a:pt x="172280" y="16233"/>
                    <a:pt x="385641" y="-12169"/>
                    <a:pt x="589980" y="4333"/>
                  </a:cubicBezTo>
                  <a:cubicBezTo>
                    <a:pt x="630191" y="174980"/>
                    <a:pt x="670402" y="345461"/>
                    <a:pt x="710710" y="516108"/>
                  </a:cubicBezTo>
                  <a:cubicBezTo>
                    <a:pt x="768909" y="762811"/>
                    <a:pt x="826832" y="1009598"/>
                    <a:pt x="885197" y="1256301"/>
                  </a:cubicBezTo>
                  <a:cubicBezTo>
                    <a:pt x="945783" y="1512416"/>
                    <a:pt x="1005830" y="1768615"/>
                    <a:pt x="1066154" y="2024813"/>
                  </a:cubicBezTo>
                  <a:cubicBezTo>
                    <a:pt x="1124960" y="2274889"/>
                    <a:pt x="1183422" y="2525144"/>
                    <a:pt x="1242421" y="2775220"/>
                  </a:cubicBezTo>
                  <a:cubicBezTo>
                    <a:pt x="1302124" y="3028488"/>
                    <a:pt x="1361992" y="3281577"/>
                    <a:pt x="1421433" y="3534859"/>
                  </a:cubicBezTo>
                  <a:cubicBezTo>
                    <a:pt x="1451105" y="3661583"/>
                    <a:pt x="1480777" y="3788307"/>
                    <a:pt x="1510532" y="3914948"/>
                  </a:cubicBezTo>
                  <a:cubicBezTo>
                    <a:pt x="1539321" y="4037940"/>
                    <a:pt x="1568635" y="4160850"/>
                    <a:pt x="1597686" y="4283759"/>
                  </a:cubicBezTo>
                  <a:cubicBezTo>
                    <a:pt x="1623454" y="4392295"/>
                    <a:pt x="1649236" y="4500817"/>
                    <a:pt x="1674742" y="4609449"/>
                  </a:cubicBezTo>
                  <a:cubicBezTo>
                    <a:pt x="1687668" y="4664650"/>
                    <a:pt x="1700690" y="4719851"/>
                    <a:pt x="1713533" y="4775135"/>
                  </a:cubicBezTo>
                  <a:cubicBezTo>
                    <a:pt x="1718499" y="4796433"/>
                    <a:pt x="1723368" y="4817648"/>
                    <a:pt x="1728141" y="4838946"/>
                  </a:cubicBezTo>
                  <a:cubicBezTo>
                    <a:pt x="1728583" y="4841074"/>
                    <a:pt x="1729024" y="4843203"/>
                    <a:pt x="1729383" y="4845331"/>
                  </a:cubicBezTo>
                  <a:cubicBezTo>
                    <a:pt x="1730086" y="4848703"/>
                    <a:pt x="1730707" y="4851992"/>
                    <a:pt x="1731328" y="4855268"/>
                  </a:cubicBezTo>
                  <a:cubicBezTo>
                    <a:pt x="1733190" y="4865275"/>
                    <a:pt x="1735135" y="4875295"/>
                    <a:pt x="1736997" y="48853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5" name="Google Shape;2335;p24"/>
            <p:cNvSpPr/>
            <p:nvPr/>
          </p:nvSpPr>
          <p:spPr>
            <a:xfrm>
              <a:off x="310080" y="5222015"/>
              <a:ext cx="733180" cy="787733"/>
            </a:xfrm>
            <a:custGeom>
              <a:rect b="b" l="l" r="r" t="t"/>
              <a:pathLst>
                <a:path extrusionOk="0" h="787733" w="733180">
                  <a:moveTo>
                    <a:pt x="733181" y="622712"/>
                  </a:moveTo>
                  <a:cubicBezTo>
                    <a:pt x="656069" y="602672"/>
                    <a:pt x="575371" y="599631"/>
                    <a:pt x="496604" y="618290"/>
                  </a:cubicBezTo>
                  <a:cubicBezTo>
                    <a:pt x="374798" y="638883"/>
                    <a:pt x="228990" y="684768"/>
                    <a:pt x="152568" y="787734"/>
                  </a:cubicBezTo>
                  <a:cubicBezTo>
                    <a:pt x="148567" y="770872"/>
                    <a:pt x="144429" y="754011"/>
                    <a:pt x="140429" y="737149"/>
                  </a:cubicBezTo>
                  <a:cubicBezTo>
                    <a:pt x="138359" y="728304"/>
                    <a:pt x="136152" y="719735"/>
                    <a:pt x="134083" y="710890"/>
                  </a:cubicBezTo>
                  <a:cubicBezTo>
                    <a:pt x="130772" y="697345"/>
                    <a:pt x="127600" y="683939"/>
                    <a:pt x="124289" y="670533"/>
                  </a:cubicBezTo>
                  <a:cubicBezTo>
                    <a:pt x="114633" y="630176"/>
                    <a:pt x="104839" y="589818"/>
                    <a:pt x="95182" y="549323"/>
                  </a:cubicBezTo>
                  <a:cubicBezTo>
                    <a:pt x="67180" y="433642"/>
                    <a:pt x="39315" y="317961"/>
                    <a:pt x="11449" y="202280"/>
                  </a:cubicBezTo>
                  <a:cubicBezTo>
                    <a:pt x="11312" y="201727"/>
                    <a:pt x="11174" y="201174"/>
                    <a:pt x="11036" y="200621"/>
                  </a:cubicBezTo>
                  <a:cubicBezTo>
                    <a:pt x="7863" y="187768"/>
                    <a:pt x="4828" y="174914"/>
                    <a:pt x="1793" y="162061"/>
                  </a:cubicBezTo>
                  <a:cubicBezTo>
                    <a:pt x="1104" y="159573"/>
                    <a:pt x="552" y="157085"/>
                    <a:pt x="0" y="154598"/>
                  </a:cubicBezTo>
                  <a:cubicBezTo>
                    <a:pt x="3587" y="151557"/>
                    <a:pt x="7311" y="148517"/>
                    <a:pt x="11174" y="145752"/>
                  </a:cubicBezTo>
                  <a:cubicBezTo>
                    <a:pt x="165673" y="22055"/>
                    <a:pt x="368177" y="-15676"/>
                    <a:pt x="562680" y="5608"/>
                  </a:cubicBezTo>
                  <a:cubicBezTo>
                    <a:pt x="571233" y="6576"/>
                    <a:pt x="579647" y="7543"/>
                    <a:pt x="588200" y="8787"/>
                  </a:cubicBezTo>
                  <a:cubicBezTo>
                    <a:pt x="591097" y="20811"/>
                    <a:pt x="593994" y="32835"/>
                    <a:pt x="596753" y="44998"/>
                  </a:cubicBezTo>
                  <a:cubicBezTo>
                    <a:pt x="597304" y="47209"/>
                    <a:pt x="597856" y="49421"/>
                    <a:pt x="598408" y="51632"/>
                  </a:cubicBezTo>
                  <a:cubicBezTo>
                    <a:pt x="628066" y="177402"/>
                    <a:pt x="657587" y="303034"/>
                    <a:pt x="687383" y="428805"/>
                  </a:cubicBezTo>
                  <a:cubicBezTo>
                    <a:pt x="694280" y="458381"/>
                    <a:pt x="701315" y="487958"/>
                    <a:pt x="708213" y="517535"/>
                  </a:cubicBezTo>
                  <a:cubicBezTo>
                    <a:pt x="711385" y="530803"/>
                    <a:pt x="714558" y="543933"/>
                    <a:pt x="717593" y="557201"/>
                  </a:cubicBezTo>
                  <a:cubicBezTo>
                    <a:pt x="719248" y="564250"/>
                    <a:pt x="721042" y="571437"/>
                    <a:pt x="722697" y="578623"/>
                  </a:cubicBezTo>
                  <a:cubicBezTo>
                    <a:pt x="726146" y="593274"/>
                    <a:pt x="729594" y="608062"/>
                    <a:pt x="733181" y="6227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6" name="Google Shape;2336;p24"/>
            <p:cNvSpPr/>
            <p:nvPr/>
          </p:nvSpPr>
          <p:spPr>
            <a:xfrm>
              <a:off x="1933272" y="11342191"/>
              <a:ext cx="235693" cy="382922"/>
            </a:xfrm>
            <a:custGeom>
              <a:rect b="b" l="l" r="r" t="t"/>
              <a:pathLst>
                <a:path extrusionOk="0" h="382922" w="235693">
                  <a:moveTo>
                    <a:pt x="235694" y="0"/>
                  </a:moveTo>
                  <a:cubicBezTo>
                    <a:pt x="234894" y="9232"/>
                    <a:pt x="234094" y="18465"/>
                    <a:pt x="233307" y="27600"/>
                  </a:cubicBezTo>
                  <a:cubicBezTo>
                    <a:pt x="229141" y="77480"/>
                    <a:pt x="224893" y="127263"/>
                    <a:pt x="220644" y="177046"/>
                  </a:cubicBezTo>
                  <a:cubicBezTo>
                    <a:pt x="217016" y="225848"/>
                    <a:pt x="213995" y="274663"/>
                    <a:pt x="210105" y="323382"/>
                  </a:cubicBezTo>
                  <a:cubicBezTo>
                    <a:pt x="206298" y="343698"/>
                    <a:pt x="214092" y="382922"/>
                    <a:pt x="184778" y="382922"/>
                  </a:cubicBezTo>
                  <a:cubicBezTo>
                    <a:pt x="184337" y="382922"/>
                    <a:pt x="183799" y="382922"/>
                    <a:pt x="183357" y="382922"/>
                  </a:cubicBezTo>
                  <a:cubicBezTo>
                    <a:pt x="171218" y="380255"/>
                    <a:pt x="166707" y="371119"/>
                    <a:pt x="165728" y="359233"/>
                  </a:cubicBezTo>
                  <a:cubicBezTo>
                    <a:pt x="118785" y="264905"/>
                    <a:pt x="67055" y="173052"/>
                    <a:pt x="13822" y="81999"/>
                  </a:cubicBezTo>
                  <a:cubicBezTo>
                    <a:pt x="9215" y="74190"/>
                    <a:pt x="4607" y="66382"/>
                    <a:pt x="0" y="58573"/>
                  </a:cubicBezTo>
                  <a:cubicBezTo>
                    <a:pt x="72711" y="24933"/>
                    <a:pt x="154734" y="10822"/>
                    <a:pt x="235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24"/>
            <p:cNvSpPr/>
            <p:nvPr/>
          </p:nvSpPr>
          <p:spPr>
            <a:xfrm>
              <a:off x="889450" y="5984678"/>
              <a:ext cx="1168260" cy="4703921"/>
            </a:xfrm>
            <a:custGeom>
              <a:rect b="b" l="l" r="r" t="t"/>
              <a:pathLst>
                <a:path extrusionOk="0" h="4703921" w="1168260">
                  <a:moveTo>
                    <a:pt x="1167918" y="4687682"/>
                  </a:moveTo>
                  <a:cubicBezTo>
                    <a:pt x="1169684" y="4694869"/>
                    <a:pt x="1164373" y="4702235"/>
                    <a:pt x="1157379" y="4703659"/>
                  </a:cubicBezTo>
                  <a:cubicBezTo>
                    <a:pt x="1156496" y="4703839"/>
                    <a:pt x="1155614" y="4703922"/>
                    <a:pt x="1154717" y="4703922"/>
                  </a:cubicBezTo>
                  <a:cubicBezTo>
                    <a:pt x="1148344" y="4703922"/>
                    <a:pt x="1142936" y="4699306"/>
                    <a:pt x="1141433" y="4693003"/>
                  </a:cubicBezTo>
                  <a:cubicBezTo>
                    <a:pt x="1092186" y="4491563"/>
                    <a:pt x="1042940" y="4290109"/>
                    <a:pt x="993693" y="4088670"/>
                  </a:cubicBezTo>
                  <a:cubicBezTo>
                    <a:pt x="942584" y="3879145"/>
                    <a:pt x="891393" y="3669716"/>
                    <a:pt x="840201" y="3460191"/>
                  </a:cubicBezTo>
                  <a:cubicBezTo>
                    <a:pt x="791037" y="3258834"/>
                    <a:pt x="741791" y="3057477"/>
                    <a:pt x="692641" y="2856037"/>
                  </a:cubicBezTo>
                  <a:cubicBezTo>
                    <a:pt x="646760" y="2668252"/>
                    <a:pt x="600879" y="2480481"/>
                    <a:pt x="554998" y="2292697"/>
                  </a:cubicBezTo>
                  <a:cubicBezTo>
                    <a:pt x="506731" y="2095251"/>
                    <a:pt x="458450" y="1897791"/>
                    <a:pt x="410266" y="1700249"/>
                  </a:cubicBezTo>
                  <a:cubicBezTo>
                    <a:pt x="359157" y="1490904"/>
                    <a:pt x="307965" y="1281475"/>
                    <a:pt x="256774" y="1072130"/>
                  </a:cubicBezTo>
                  <a:cubicBezTo>
                    <a:pt x="206286" y="865092"/>
                    <a:pt x="155715" y="657972"/>
                    <a:pt x="105227" y="450838"/>
                  </a:cubicBezTo>
                  <a:cubicBezTo>
                    <a:pt x="88135" y="380821"/>
                    <a:pt x="71044" y="310804"/>
                    <a:pt x="54035" y="240691"/>
                  </a:cubicBezTo>
                  <a:cubicBezTo>
                    <a:pt x="43855" y="198800"/>
                    <a:pt x="33661" y="156826"/>
                    <a:pt x="23563" y="114852"/>
                  </a:cubicBezTo>
                  <a:cubicBezTo>
                    <a:pt x="18873" y="95419"/>
                    <a:pt x="14169" y="75987"/>
                    <a:pt x="9575" y="56541"/>
                  </a:cubicBezTo>
                  <a:cubicBezTo>
                    <a:pt x="7534" y="47751"/>
                    <a:pt x="5506" y="38975"/>
                    <a:pt x="3464" y="30185"/>
                  </a:cubicBezTo>
                  <a:cubicBezTo>
                    <a:pt x="2223" y="24684"/>
                    <a:pt x="636" y="19003"/>
                    <a:pt x="181" y="13406"/>
                  </a:cubicBezTo>
                  <a:cubicBezTo>
                    <a:pt x="-964" y="7366"/>
                    <a:pt x="3464" y="1340"/>
                    <a:pt x="9299" y="276"/>
                  </a:cubicBezTo>
                  <a:cubicBezTo>
                    <a:pt x="14886" y="-968"/>
                    <a:pt x="20018" y="2142"/>
                    <a:pt x="21963" y="6578"/>
                  </a:cubicBezTo>
                  <a:cubicBezTo>
                    <a:pt x="25149" y="13765"/>
                    <a:pt x="26750" y="21837"/>
                    <a:pt x="28695" y="29383"/>
                  </a:cubicBezTo>
                  <a:cubicBezTo>
                    <a:pt x="32060" y="42513"/>
                    <a:pt x="35344" y="55739"/>
                    <a:pt x="38709" y="68869"/>
                  </a:cubicBezTo>
                  <a:cubicBezTo>
                    <a:pt x="45262" y="95226"/>
                    <a:pt x="51731" y="121665"/>
                    <a:pt x="58284" y="148022"/>
                  </a:cubicBezTo>
                  <a:cubicBezTo>
                    <a:pt x="69085" y="191682"/>
                    <a:pt x="79803" y="235439"/>
                    <a:pt x="90522" y="279182"/>
                  </a:cubicBezTo>
                  <a:cubicBezTo>
                    <a:pt x="117007" y="387179"/>
                    <a:pt x="143493" y="495176"/>
                    <a:pt x="169882" y="603269"/>
                  </a:cubicBezTo>
                  <a:cubicBezTo>
                    <a:pt x="216121" y="792201"/>
                    <a:pt x="262264" y="981216"/>
                    <a:pt x="308503" y="1170162"/>
                  </a:cubicBezTo>
                  <a:cubicBezTo>
                    <a:pt x="356688" y="1366999"/>
                    <a:pt x="404776" y="1563823"/>
                    <a:pt x="452877" y="1760743"/>
                  </a:cubicBezTo>
                  <a:cubicBezTo>
                    <a:pt x="504690" y="1973019"/>
                    <a:pt x="556419" y="2185377"/>
                    <a:pt x="608411" y="2397556"/>
                  </a:cubicBezTo>
                  <a:cubicBezTo>
                    <a:pt x="660044" y="2608145"/>
                    <a:pt x="711415" y="2818818"/>
                    <a:pt x="762882" y="3029490"/>
                  </a:cubicBezTo>
                  <a:cubicBezTo>
                    <a:pt x="811246" y="3227834"/>
                    <a:pt x="859775" y="3426164"/>
                    <a:pt x="908236" y="3624508"/>
                  </a:cubicBezTo>
                  <a:cubicBezTo>
                    <a:pt x="955799" y="3819203"/>
                    <a:pt x="1003363" y="4013912"/>
                    <a:pt x="1050927" y="4208607"/>
                  </a:cubicBezTo>
                  <a:cubicBezTo>
                    <a:pt x="1089965" y="4368295"/>
                    <a:pt x="1128935" y="4528037"/>
                    <a:pt x="1167918" y="46876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24"/>
            <p:cNvSpPr/>
            <p:nvPr/>
          </p:nvSpPr>
          <p:spPr>
            <a:xfrm>
              <a:off x="654547" y="6054060"/>
              <a:ext cx="1158691" cy="4703354"/>
            </a:xfrm>
            <a:custGeom>
              <a:rect b="b" l="l" r="r" t="t"/>
              <a:pathLst>
                <a:path extrusionOk="0" h="4703354" w="1158691">
                  <a:moveTo>
                    <a:pt x="1131965" y="4692920"/>
                  </a:moveTo>
                  <a:cubicBezTo>
                    <a:pt x="1105576" y="4584039"/>
                    <a:pt x="1079173" y="4475061"/>
                    <a:pt x="1052784" y="4366166"/>
                  </a:cubicBezTo>
                  <a:cubicBezTo>
                    <a:pt x="1028864" y="4267844"/>
                    <a:pt x="1004861" y="4169508"/>
                    <a:pt x="981218" y="4071103"/>
                  </a:cubicBezTo>
                  <a:cubicBezTo>
                    <a:pt x="957919" y="3974108"/>
                    <a:pt x="934095" y="3877196"/>
                    <a:pt x="910714" y="3780200"/>
                  </a:cubicBezTo>
                  <a:cubicBezTo>
                    <a:pt x="885470" y="3675922"/>
                    <a:pt x="860143" y="3571739"/>
                    <a:pt x="834899" y="3467475"/>
                  </a:cubicBezTo>
                  <a:cubicBezTo>
                    <a:pt x="785293" y="3262925"/>
                    <a:pt x="735702" y="3058375"/>
                    <a:pt x="686097" y="2853826"/>
                  </a:cubicBezTo>
                  <a:cubicBezTo>
                    <a:pt x="639154" y="2660374"/>
                    <a:pt x="592211" y="2466909"/>
                    <a:pt x="545351" y="2273541"/>
                  </a:cubicBezTo>
                  <a:cubicBezTo>
                    <a:pt x="495925" y="2069516"/>
                    <a:pt x="446416" y="1865506"/>
                    <a:pt x="396990" y="1661481"/>
                  </a:cubicBezTo>
                  <a:cubicBezTo>
                    <a:pt x="347040" y="1455245"/>
                    <a:pt x="296994" y="1249093"/>
                    <a:pt x="247030" y="1042954"/>
                  </a:cubicBezTo>
                  <a:cubicBezTo>
                    <a:pt x="199025" y="845052"/>
                    <a:pt x="151102" y="647164"/>
                    <a:pt x="103277" y="449179"/>
                  </a:cubicBezTo>
                  <a:cubicBezTo>
                    <a:pt x="85206" y="374629"/>
                    <a:pt x="67135" y="300010"/>
                    <a:pt x="49243" y="225377"/>
                  </a:cubicBezTo>
                  <a:cubicBezTo>
                    <a:pt x="39063" y="182961"/>
                    <a:pt x="28869" y="140448"/>
                    <a:pt x="18771" y="98031"/>
                  </a:cubicBezTo>
                  <a:cubicBezTo>
                    <a:pt x="14260" y="79304"/>
                    <a:pt x="9915" y="60577"/>
                    <a:pt x="5570" y="41863"/>
                  </a:cubicBezTo>
                  <a:cubicBezTo>
                    <a:pt x="4866" y="38753"/>
                    <a:pt x="4149" y="35561"/>
                    <a:pt x="3445" y="32451"/>
                  </a:cubicBezTo>
                  <a:cubicBezTo>
                    <a:pt x="2563" y="28194"/>
                    <a:pt x="1404" y="23937"/>
                    <a:pt x="783" y="19584"/>
                  </a:cubicBezTo>
                  <a:cubicBezTo>
                    <a:pt x="79" y="14608"/>
                    <a:pt x="-983" y="9384"/>
                    <a:pt x="1928" y="4851"/>
                  </a:cubicBezTo>
                  <a:cubicBezTo>
                    <a:pt x="4852" y="234"/>
                    <a:pt x="10605" y="-1452"/>
                    <a:pt x="15391" y="1395"/>
                  </a:cubicBezTo>
                  <a:cubicBezTo>
                    <a:pt x="20799" y="4408"/>
                    <a:pt x="22565" y="10973"/>
                    <a:pt x="24165" y="16571"/>
                  </a:cubicBezTo>
                  <a:cubicBezTo>
                    <a:pt x="27448" y="28996"/>
                    <a:pt x="30717" y="41324"/>
                    <a:pt x="33821" y="53749"/>
                  </a:cubicBezTo>
                  <a:cubicBezTo>
                    <a:pt x="40553" y="80368"/>
                    <a:pt x="47105" y="107084"/>
                    <a:pt x="53658" y="133800"/>
                  </a:cubicBezTo>
                  <a:cubicBezTo>
                    <a:pt x="64376" y="177101"/>
                    <a:pt x="74915" y="220319"/>
                    <a:pt x="85454" y="263634"/>
                  </a:cubicBezTo>
                  <a:cubicBezTo>
                    <a:pt x="109277" y="361334"/>
                    <a:pt x="133018" y="459047"/>
                    <a:pt x="156758" y="556844"/>
                  </a:cubicBezTo>
                  <a:cubicBezTo>
                    <a:pt x="206005" y="759348"/>
                    <a:pt x="255169" y="961949"/>
                    <a:pt x="304236" y="1164550"/>
                  </a:cubicBezTo>
                  <a:cubicBezTo>
                    <a:pt x="353303" y="1366888"/>
                    <a:pt x="402370" y="1569130"/>
                    <a:pt x="451438" y="1771454"/>
                  </a:cubicBezTo>
                  <a:cubicBezTo>
                    <a:pt x="501484" y="1977870"/>
                    <a:pt x="551614" y="2184285"/>
                    <a:pt x="601660" y="2390701"/>
                  </a:cubicBezTo>
                  <a:cubicBezTo>
                    <a:pt x="652148" y="2599327"/>
                    <a:pt x="702719" y="2808051"/>
                    <a:pt x="753387" y="3016692"/>
                  </a:cubicBezTo>
                  <a:cubicBezTo>
                    <a:pt x="777748" y="3117059"/>
                    <a:pt x="802095" y="3217510"/>
                    <a:pt x="826456" y="3317974"/>
                  </a:cubicBezTo>
                  <a:cubicBezTo>
                    <a:pt x="848252" y="3408141"/>
                    <a:pt x="869951" y="3498212"/>
                    <a:pt x="891994" y="3588283"/>
                  </a:cubicBezTo>
                  <a:cubicBezTo>
                    <a:pt x="917942" y="3694414"/>
                    <a:pt x="943462" y="3800641"/>
                    <a:pt x="969230" y="3906869"/>
                  </a:cubicBezTo>
                  <a:cubicBezTo>
                    <a:pt x="993315" y="4006352"/>
                    <a:pt x="1017497" y="4105918"/>
                    <a:pt x="1041596" y="4205401"/>
                  </a:cubicBezTo>
                  <a:cubicBezTo>
                    <a:pt x="1080483" y="4365848"/>
                    <a:pt x="1119453" y="4526198"/>
                    <a:pt x="1158340" y="4686563"/>
                  </a:cubicBezTo>
                  <a:cubicBezTo>
                    <a:pt x="1160023" y="4693749"/>
                    <a:pt x="1155512" y="4701199"/>
                    <a:pt x="1148325" y="4702982"/>
                  </a:cubicBezTo>
                  <a:cubicBezTo>
                    <a:pt x="1147277" y="4703244"/>
                    <a:pt x="1146242" y="4703355"/>
                    <a:pt x="1145207" y="4703355"/>
                  </a:cubicBezTo>
                  <a:cubicBezTo>
                    <a:pt x="1139138" y="4703327"/>
                    <a:pt x="1133482" y="4699057"/>
                    <a:pt x="1131965" y="46929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24"/>
            <p:cNvSpPr/>
            <p:nvPr/>
          </p:nvSpPr>
          <p:spPr>
            <a:xfrm>
              <a:off x="462703" y="5827884"/>
              <a:ext cx="596794" cy="210004"/>
            </a:xfrm>
            <a:custGeom>
              <a:rect b="b" l="l" r="r" t="t"/>
              <a:pathLst>
                <a:path extrusionOk="0" h="210004" w="596794">
                  <a:moveTo>
                    <a:pt x="590145" y="57808"/>
                  </a:moveTo>
                  <a:cubicBezTo>
                    <a:pt x="592366" y="67303"/>
                    <a:pt x="594573" y="76715"/>
                    <a:pt x="596794" y="86114"/>
                  </a:cubicBezTo>
                  <a:cubicBezTo>
                    <a:pt x="392455" y="69611"/>
                    <a:pt x="179081" y="98000"/>
                    <a:pt x="6815" y="210004"/>
                  </a:cubicBezTo>
                  <a:cubicBezTo>
                    <a:pt x="4511" y="200772"/>
                    <a:pt x="2304" y="191457"/>
                    <a:pt x="83" y="182224"/>
                  </a:cubicBezTo>
                  <a:cubicBezTo>
                    <a:pt x="83" y="182141"/>
                    <a:pt x="0" y="181962"/>
                    <a:pt x="0" y="181865"/>
                  </a:cubicBezTo>
                  <a:cubicBezTo>
                    <a:pt x="76436" y="78830"/>
                    <a:pt x="222230" y="33041"/>
                    <a:pt x="343926" y="12462"/>
                  </a:cubicBezTo>
                  <a:cubicBezTo>
                    <a:pt x="422762" y="-6265"/>
                    <a:pt x="503446" y="-3156"/>
                    <a:pt x="580503" y="16898"/>
                  </a:cubicBezTo>
                  <a:cubicBezTo>
                    <a:pt x="583689" y="30554"/>
                    <a:pt x="586959" y="44139"/>
                    <a:pt x="590145" y="57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24"/>
            <p:cNvSpPr/>
            <p:nvPr/>
          </p:nvSpPr>
          <p:spPr>
            <a:xfrm>
              <a:off x="237346" y="4814658"/>
              <a:ext cx="667500" cy="594310"/>
            </a:xfrm>
            <a:custGeom>
              <a:rect b="b" l="l" r="r" t="t"/>
              <a:pathLst>
                <a:path extrusionOk="0" h="594310" w="667500">
                  <a:moveTo>
                    <a:pt x="660948" y="416117"/>
                  </a:moveTo>
                  <a:cubicBezTo>
                    <a:pt x="663169" y="425349"/>
                    <a:pt x="665377" y="434665"/>
                    <a:pt x="667501" y="443897"/>
                  </a:cubicBezTo>
                  <a:cubicBezTo>
                    <a:pt x="464141" y="398910"/>
                    <a:pt x="234559" y="452687"/>
                    <a:pt x="80529" y="594310"/>
                  </a:cubicBezTo>
                  <a:cubicBezTo>
                    <a:pt x="78404" y="586059"/>
                    <a:pt x="76459" y="577808"/>
                    <a:pt x="74500" y="569460"/>
                  </a:cubicBezTo>
                  <a:cubicBezTo>
                    <a:pt x="73880" y="566972"/>
                    <a:pt x="73259" y="564485"/>
                    <a:pt x="72735" y="562011"/>
                  </a:cubicBezTo>
                  <a:cubicBezTo>
                    <a:pt x="71852" y="558459"/>
                    <a:pt x="70969" y="554824"/>
                    <a:pt x="70169" y="551272"/>
                  </a:cubicBezTo>
                  <a:cubicBezTo>
                    <a:pt x="52277" y="477440"/>
                    <a:pt x="34469" y="403692"/>
                    <a:pt x="16756" y="329861"/>
                  </a:cubicBezTo>
                  <a:cubicBezTo>
                    <a:pt x="14273" y="314063"/>
                    <a:pt x="11349" y="298363"/>
                    <a:pt x="8880" y="282469"/>
                  </a:cubicBezTo>
                  <a:cubicBezTo>
                    <a:pt x="7279" y="272435"/>
                    <a:pt x="6052" y="262318"/>
                    <a:pt x="4452" y="252201"/>
                  </a:cubicBezTo>
                  <a:cubicBezTo>
                    <a:pt x="2948" y="242623"/>
                    <a:pt x="1527" y="233031"/>
                    <a:pt x="548" y="223357"/>
                  </a:cubicBezTo>
                  <a:cubicBezTo>
                    <a:pt x="548" y="223177"/>
                    <a:pt x="465" y="222997"/>
                    <a:pt x="465" y="222818"/>
                  </a:cubicBezTo>
                  <a:cubicBezTo>
                    <a:pt x="106" y="217939"/>
                    <a:pt x="-156" y="213143"/>
                    <a:pt x="106" y="208264"/>
                  </a:cubicBezTo>
                  <a:cubicBezTo>
                    <a:pt x="286" y="206039"/>
                    <a:pt x="368" y="203828"/>
                    <a:pt x="548" y="201603"/>
                  </a:cubicBezTo>
                  <a:lnTo>
                    <a:pt x="548" y="201520"/>
                  </a:lnTo>
                  <a:cubicBezTo>
                    <a:pt x="727" y="199211"/>
                    <a:pt x="989" y="197000"/>
                    <a:pt x="1251" y="194775"/>
                  </a:cubicBezTo>
                  <a:cubicBezTo>
                    <a:pt x="1251" y="194692"/>
                    <a:pt x="1251" y="194512"/>
                    <a:pt x="1334" y="194416"/>
                  </a:cubicBezTo>
                  <a:cubicBezTo>
                    <a:pt x="2479" y="188030"/>
                    <a:pt x="4162" y="182074"/>
                    <a:pt x="6121" y="175951"/>
                  </a:cubicBezTo>
                  <a:cubicBezTo>
                    <a:pt x="6038" y="176490"/>
                    <a:pt x="5859" y="177015"/>
                    <a:pt x="5679" y="177637"/>
                  </a:cubicBezTo>
                  <a:cubicBezTo>
                    <a:pt x="7100" y="173021"/>
                    <a:pt x="8866" y="168584"/>
                    <a:pt x="10369" y="164065"/>
                  </a:cubicBezTo>
                  <a:cubicBezTo>
                    <a:pt x="103027" y="14108"/>
                    <a:pt x="402397" y="-49869"/>
                    <a:pt x="545626" y="43933"/>
                  </a:cubicBezTo>
                  <a:cubicBezTo>
                    <a:pt x="545985" y="44196"/>
                    <a:pt x="546247" y="44472"/>
                    <a:pt x="546509" y="44735"/>
                  </a:cubicBezTo>
                  <a:cubicBezTo>
                    <a:pt x="546950" y="45094"/>
                    <a:pt x="547488" y="45537"/>
                    <a:pt x="547930" y="45979"/>
                  </a:cubicBezTo>
                  <a:cubicBezTo>
                    <a:pt x="549254" y="47043"/>
                    <a:pt x="550592" y="48107"/>
                    <a:pt x="551834" y="49268"/>
                  </a:cubicBezTo>
                  <a:cubicBezTo>
                    <a:pt x="551916" y="49268"/>
                    <a:pt x="551916" y="49268"/>
                    <a:pt x="551916" y="49448"/>
                  </a:cubicBezTo>
                  <a:cubicBezTo>
                    <a:pt x="551999" y="49448"/>
                    <a:pt x="552096" y="49531"/>
                    <a:pt x="552178" y="49628"/>
                  </a:cubicBezTo>
                  <a:cubicBezTo>
                    <a:pt x="554041" y="50692"/>
                    <a:pt x="555806" y="52295"/>
                    <a:pt x="557310" y="54244"/>
                  </a:cubicBezTo>
                  <a:cubicBezTo>
                    <a:pt x="557393" y="54244"/>
                    <a:pt x="557393" y="54327"/>
                    <a:pt x="557489" y="54506"/>
                  </a:cubicBezTo>
                  <a:cubicBezTo>
                    <a:pt x="557572" y="54506"/>
                    <a:pt x="557572" y="54506"/>
                    <a:pt x="557572" y="54589"/>
                  </a:cubicBezTo>
                  <a:cubicBezTo>
                    <a:pt x="559172" y="56013"/>
                    <a:pt x="560676" y="57519"/>
                    <a:pt x="562083" y="59026"/>
                  </a:cubicBezTo>
                  <a:lnTo>
                    <a:pt x="562166" y="59026"/>
                  </a:lnTo>
                  <a:cubicBezTo>
                    <a:pt x="562428" y="59385"/>
                    <a:pt x="562786" y="59731"/>
                    <a:pt x="563048" y="60090"/>
                  </a:cubicBezTo>
                  <a:cubicBezTo>
                    <a:pt x="564111" y="61693"/>
                    <a:pt x="565173" y="63283"/>
                    <a:pt x="566152" y="64969"/>
                  </a:cubicBezTo>
                  <a:cubicBezTo>
                    <a:pt x="566152" y="65052"/>
                    <a:pt x="566235" y="65149"/>
                    <a:pt x="566414" y="65328"/>
                  </a:cubicBezTo>
                  <a:cubicBezTo>
                    <a:pt x="566414" y="65328"/>
                    <a:pt x="566414" y="65411"/>
                    <a:pt x="566497" y="65411"/>
                  </a:cubicBezTo>
                  <a:cubicBezTo>
                    <a:pt x="569863" y="69668"/>
                    <a:pt x="572787" y="74105"/>
                    <a:pt x="575533" y="78721"/>
                  </a:cubicBezTo>
                  <a:cubicBezTo>
                    <a:pt x="594666" y="110841"/>
                    <a:pt x="600777" y="150424"/>
                    <a:pt x="607246" y="188583"/>
                  </a:cubicBezTo>
                  <a:cubicBezTo>
                    <a:pt x="623896" y="259042"/>
                    <a:pt x="640546" y="329681"/>
                    <a:pt x="657196" y="400140"/>
                  </a:cubicBezTo>
                  <a:cubicBezTo>
                    <a:pt x="657996" y="403692"/>
                    <a:pt x="658879" y="407244"/>
                    <a:pt x="659679" y="410796"/>
                  </a:cubicBezTo>
                  <a:lnTo>
                    <a:pt x="659597" y="410796"/>
                  </a:lnTo>
                  <a:cubicBezTo>
                    <a:pt x="659859" y="412123"/>
                    <a:pt x="660135" y="413463"/>
                    <a:pt x="660300" y="414790"/>
                  </a:cubicBezTo>
                  <a:cubicBezTo>
                    <a:pt x="660383" y="414790"/>
                    <a:pt x="660383" y="414790"/>
                    <a:pt x="660300" y="414873"/>
                  </a:cubicBezTo>
                  <a:cubicBezTo>
                    <a:pt x="660479" y="415315"/>
                    <a:pt x="660659" y="415675"/>
                    <a:pt x="660742" y="416117"/>
                  </a:cubicBezTo>
                  <a:cubicBezTo>
                    <a:pt x="660866" y="416117"/>
                    <a:pt x="660866" y="416117"/>
                    <a:pt x="660948" y="416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1" name="Google Shape;2341;p24"/>
          <p:cNvGrpSpPr/>
          <p:nvPr/>
        </p:nvGrpSpPr>
        <p:grpSpPr>
          <a:xfrm>
            <a:off x="7428706" y="438108"/>
            <a:ext cx="1333217" cy="435132"/>
            <a:chOff x="14857413" y="876216"/>
            <a:chExt cx="2666433" cy="870263"/>
          </a:xfrm>
        </p:grpSpPr>
        <p:sp>
          <p:nvSpPr>
            <p:cNvPr id="2342" name="Google Shape;2342;p24"/>
            <p:cNvSpPr/>
            <p:nvPr/>
          </p:nvSpPr>
          <p:spPr>
            <a:xfrm>
              <a:off x="14857413" y="876216"/>
              <a:ext cx="2666433" cy="870263"/>
            </a:xfrm>
            <a:custGeom>
              <a:rect b="b" l="l" r="r" t="t"/>
              <a:pathLst>
                <a:path extrusionOk="0" h="870263" w="2666433">
                  <a:moveTo>
                    <a:pt x="2665227" y="837310"/>
                  </a:moveTo>
                  <a:cubicBezTo>
                    <a:pt x="2640517" y="787514"/>
                    <a:pt x="2598775" y="741757"/>
                    <a:pt x="2554713" y="600987"/>
                  </a:cubicBezTo>
                  <a:cubicBezTo>
                    <a:pt x="2491390" y="391505"/>
                    <a:pt x="2487244" y="463078"/>
                    <a:pt x="2558498" y="320438"/>
                  </a:cubicBezTo>
                  <a:cubicBezTo>
                    <a:pt x="2670757" y="93656"/>
                    <a:pt x="2657629" y="94858"/>
                    <a:pt x="2606540" y="86173"/>
                  </a:cubicBezTo>
                  <a:cubicBezTo>
                    <a:pt x="2454742" y="60658"/>
                    <a:pt x="2262243" y="59429"/>
                    <a:pt x="2113595" y="47361"/>
                  </a:cubicBezTo>
                  <a:cubicBezTo>
                    <a:pt x="951682" y="-54705"/>
                    <a:pt x="659604" y="40546"/>
                    <a:pt x="18060" y="36780"/>
                  </a:cubicBezTo>
                  <a:cubicBezTo>
                    <a:pt x="-19562" y="37459"/>
                    <a:pt x="4356" y="82736"/>
                    <a:pt x="64254" y="296808"/>
                  </a:cubicBezTo>
                  <a:cubicBezTo>
                    <a:pt x="128466" y="529015"/>
                    <a:pt x="102216" y="382572"/>
                    <a:pt x="22104" y="790358"/>
                  </a:cubicBezTo>
                  <a:cubicBezTo>
                    <a:pt x="18092" y="815259"/>
                    <a:pt x="-2838" y="860342"/>
                    <a:pt x="36378" y="864894"/>
                  </a:cubicBezTo>
                  <a:cubicBezTo>
                    <a:pt x="616010" y="819779"/>
                    <a:pt x="1198744" y="880351"/>
                    <a:pt x="1779523" y="868757"/>
                  </a:cubicBezTo>
                  <a:cubicBezTo>
                    <a:pt x="2066636" y="863801"/>
                    <a:pt x="2354072" y="854297"/>
                    <a:pt x="2641158" y="864528"/>
                  </a:cubicBezTo>
                  <a:cubicBezTo>
                    <a:pt x="2656396" y="867502"/>
                    <a:pt x="2670746" y="852153"/>
                    <a:pt x="2665227" y="8373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24"/>
            <p:cNvSpPr/>
            <p:nvPr/>
          </p:nvSpPr>
          <p:spPr>
            <a:xfrm>
              <a:off x="14857413" y="876216"/>
              <a:ext cx="2666433" cy="870263"/>
            </a:xfrm>
            <a:custGeom>
              <a:rect b="b" l="l" r="r" t="t"/>
              <a:pathLst>
                <a:path extrusionOk="0" h="870263" w="2666433">
                  <a:moveTo>
                    <a:pt x="2665227" y="837310"/>
                  </a:moveTo>
                  <a:cubicBezTo>
                    <a:pt x="2640517" y="787514"/>
                    <a:pt x="2598775" y="741757"/>
                    <a:pt x="2554713" y="600987"/>
                  </a:cubicBezTo>
                  <a:cubicBezTo>
                    <a:pt x="2491390" y="391505"/>
                    <a:pt x="2487244" y="463078"/>
                    <a:pt x="2558498" y="320438"/>
                  </a:cubicBezTo>
                  <a:cubicBezTo>
                    <a:pt x="2670757" y="93656"/>
                    <a:pt x="2657629" y="94858"/>
                    <a:pt x="2606540" y="86173"/>
                  </a:cubicBezTo>
                  <a:cubicBezTo>
                    <a:pt x="2454742" y="60658"/>
                    <a:pt x="2262243" y="59429"/>
                    <a:pt x="2113595" y="47361"/>
                  </a:cubicBezTo>
                  <a:cubicBezTo>
                    <a:pt x="951682" y="-54705"/>
                    <a:pt x="659604" y="40546"/>
                    <a:pt x="18060" y="36780"/>
                  </a:cubicBezTo>
                  <a:cubicBezTo>
                    <a:pt x="-19562" y="37459"/>
                    <a:pt x="4356" y="82736"/>
                    <a:pt x="64254" y="296808"/>
                  </a:cubicBezTo>
                  <a:cubicBezTo>
                    <a:pt x="128466" y="529015"/>
                    <a:pt x="102216" y="382572"/>
                    <a:pt x="22104" y="790358"/>
                  </a:cubicBezTo>
                  <a:cubicBezTo>
                    <a:pt x="18092" y="815259"/>
                    <a:pt x="-2838" y="860342"/>
                    <a:pt x="36378" y="864894"/>
                  </a:cubicBezTo>
                  <a:cubicBezTo>
                    <a:pt x="616010" y="819779"/>
                    <a:pt x="1198744" y="880351"/>
                    <a:pt x="1779523" y="868757"/>
                  </a:cubicBezTo>
                  <a:cubicBezTo>
                    <a:pt x="2066636" y="863801"/>
                    <a:pt x="2354072" y="854297"/>
                    <a:pt x="2641158" y="864528"/>
                  </a:cubicBezTo>
                  <a:cubicBezTo>
                    <a:pt x="2656396" y="867502"/>
                    <a:pt x="2670746" y="852153"/>
                    <a:pt x="2665227" y="8373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4" name="Google Shape;2344;p24"/>
          <p:cNvGrpSpPr/>
          <p:nvPr/>
        </p:nvGrpSpPr>
        <p:grpSpPr>
          <a:xfrm>
            <a:off x="8035203" y="3277250"/>
            <a:ext cx="1468048" cy="2277954"/>
            <a:chOff x="16070406" y="6554499"/>
            <a:chExt cx="2936096" cy="4555909"/>
          </a:xfrm>
        </p:grpSpPr>
        <p:sp>
          <p:nvSpPr>
            <p:cNvPr id="2345" name="Google Shape;2345;p24"/>
            <p:cNvSpPr/>
            <p:nvPr/>
          </p:nvSpPr>
          <p:spPr>
            <a:xfrm>
              <a:off x="16070406" y="9074290"/>
              <a:ext cx="1281144" cy="2036100"/>
            </a:xfrm>
            <a:custGeom>
              <a:rect b="b" l="l" r="r" t="t"/>
              <a:pathLst>
                <a:path extrusionOk="0" h="2036100" w="1281144">
                  <a:moveTo>
                    <a:pt x="1152376" y="84795"/>
                  </a:moveTo>
                  <a:cubicBezTo>
                    <a:pt x="1071955" y="60639"/>
                    <a:pt x="993364" y="31099"/>
                    <a:pt x="914592" y="2187"/>
                  </a:cubicBezTo>
                  <a:cubicBezTo>
                    <a:pt x="912360" y="1504"/>
                    <a:pt x="910129" y="784"/>
                    <a:pt x="907898" y="0"/>
                  </a:cubicBezTo>
                  <a:cubicBezTo>
                    <a:pt x="886907" y="44047"/>
                    <a:pt x="865434" y="88084"/>
                    <a:pt x="842840" y="131502"/>
                  </a:cubicBezTo>
                  <a:cubicBezTo>
                    <a:pt x="831056" y="154154"/>
                    <a:pt x="818990" y="176660"/>
                    <a:pt x="806577" y="198875"/>
                  </a:cubicBezTo>
                  <a:cubicBezTo>
                    <a:pt x="752138" y="312381"/>
                    <a:pt x="696532" y="425058"/>
                    <a:pt x="639716" y="537488"/>
                  </a:cubicBezTo>
                  <a:cubicBezTo>
                    <a:pt x="537183" y="739078"/>
                    <a:pt x="436637" y="941926"/>
                    <a:pt x="338713" y="1146040"/>
                  </a:cubicBezTo>
                  <a:cubicBezTo>
                    <a:pt x="232592" y="1333807"/>
                    <a:pt x="138357" y="1528991"/>
                    <a:pt x="46151" y="1724221"/>
                  </a:cubicBezTo>
                  <a:cubicBezTo>
                    <a:pt x="43292" y="1732030"/>
                    <a:pt x="39658" y="1740568"/>
                    <a:pt x="35633" y="1749588"/>
                  </a:cubicBezTo>
                  <a:cubicBezTo>
                    <a:pt x="34231" y="1752787"/>
                    <a:pt x="32774" y="1756085"/>
                    <a:pt x="31271" y="1759384"/>
                  </a:cubicBezTo>
                  <a:cubicBezTo>
                    <a:pt x="30014" y="1762199"/>
                    <a:pt x="28749" y="1765060"/>
                    <a:pt x="27437" y="1767967"/>
                  </a:cubicBezTo>
                  <a:cubicBezTo>
                    <a:pt x="27246" y="1768359"/>
                    <a:pt x="27100" y="1768696"/>
                    <a:pt x="26955" y="1769079"/>
                  </a:cubicBezTo>
                  <a:cubicBezTo>
                    <a:pt x="5044" y="1818510"/>
                    <a:pt x="-17641" y="1877054"/>
                    <a:pt x="20607" y="1913574"/>
                  </a:cubicBezTo>
                  <a:cubicBezTo>
                    <a:pt x="43684" y="1934285"/>
                    <a:pt x="71313" y="1949028"/>
                    <a:pt x="99380" y="1961839"/>
                  </a:cubicBezTo>
                  <a:cubicBezTo>
                    <a:pt x="158036" y="1988273"/>
                    <a:pt x="216893" y="2016701"/>
                    <a:pt x="280494" y="2029021"/>
                  </a:cubicBezTo>
                  <a:cubicBezTo>
                    <a:pt x="303716" y="2033722"/>
                    <a:pt x="322576" y="2036100"/>
                    <a:pt x="338275" y="2036100"/>
                  </a:cubicBezTo>
                  <a:cubicBezTo>
                    <a:pt x="389956" y="2036100"/>
                    <a:pt x="407696" y="2010341"/>
                    <a:pt x="436737" y="1957229"/>
                  </a:cubicBezTo>
                  <a:cubicBezTo>
                    <a:pt x="437556" y="1955680"/>
                    <a:pt x="438431" y="1954122"/>
                    <a:pt x="439305" y="1952527"/>
                  </a:cubicBezTo>
                  <a:cubicBezTo>
                    <a:pt x="440908" y="1949520"/>
                    <a:pt x="442602" y="1946468"/>
                    <a:pt x="444295" y="1943315"/>
                  </a:cubicBezTo>
                  <a:cubicBezTo>
                    <a:pt x="445315" y="1941474"/>
                    <a:pt x="446335" y="1939579"/>
                    <a:pt x="447346" y="1937684"/>
                  </a:cubicBezTo>
                  <a:cubicBezTo>
                    <a:pt x="448657" y="1935260"/>
                    <a:pt x="449960" y="1932836"/>
                    <a:pt x="451326" y="1930358"/>
                  </a:cubicBezTo>
                  <a:cubicBezTo>
                    <a:pt x="514344" y="1810109"/>
                    <a:pt x="581688" y="1691956"/>
                    <a:pt x="639278" y="1568947"/>
                  </a:cubicBezTo>
                  <a:cubicBezTo>
                    <a:pt x="812251" y="1209813"/>
                    <a:pt x="977610" y="847135"/>
                    <a:pt x="1130311" y="478927"/>
                  </a:cubicBezTo>
                  <a:cubicBezTo>
                    <a:pt x="1131085" y="478444"/>
                    <a:pt x="1131813" y="477906"/>
                    <a:pt x="1132496" y="477323"/>
                  </a:cubicBezTo>
                  <a:cubicBezTo>
                    <a:pt x="1132742" y="476785"/>
                    <a:pt x="1132979" y="476257"/>
                    <a:pt x="1133270" y="475719"/>
                  </a:cubicBezTo>
                  <a:cubicBezTo>
                    <a:pt x="1134818" y="472029"/>
                    <a:pt x="1136376" y="468302"/>
                    <a:pt x="1137924" y="464612"/>
                  </a:cubicBezTo>
                  <a:cubicBezTo>
                    <a:pt x="1144034" y="450252"/>
                    <a:pt x="1150336" y="435992"/>
                    <a:pt x="1156392" y="421641"/>
                  </a:cubicBezTo>
                  <a:cubicBezTo>
                    <a:pt x="1156438" y="421495"/>
                    <a:pt x="1156492" y="421349"/>
                    <a:pt x="1156538" y="421203"/>
                  </a:cubicBezTo>
                  <a:cubicBezTo>
                    <a:pt x="1156538" y="421203"/>
                    <a:pt x="1156538" y="421203"/>
                    <a:pt x="1156583" y="421203"/>
                  </a:cubicBezTo>
                  <a:cubicBezTo>
                    <a:pt x="1156829" y="420620"/>
                    <a:pt x="1157066" y="420037"/>
                    <a:pt x="1157312" y="419408"/>
                  </a:cubicBezTo>
                  <a:cubicBezTo>
                    <a:pt x="1158131" y="417422"/>
                    <a:pt x="1159443" y="415718"/>
                    <a:pt x="1161046" y="414415"/>
                  </a:cubicBezTo>
                  <a:cubicBezTo>
                    <a:pt x="1161291" y="413932"/>
                    <a:pt x="1161583" y="413495"/>
                    <a:pt x="1161920" y="413103"/>
                  </a:cubicBezTo>
                  <a:cubicBezTo>
                    <a:pt x="1193720" y="347334"/>
                    <a:pt x="1217962" y="278403"/>
                    <a:pt x="1244481" y="210492"/>
                  </a:cubicBezTo>
                  <a:lnTo>
                    <a:pt x="1244526" y="210492"/>
                  </a:lnTo>
                  <a:cubicBezTo>
                    <a:pt x="1249226" y="198465"/>
                    <a:pt x="1253979" y="186437"/>
                    <a:pt x="1258924" y="174501"/>
                  </a:cubicBezTo>
                  <a:cubicBezTo>
                    <a:pt x="1258004" y="174455"/>
                    <a:pt x="1257130" y="174455"/>
                    <a:pt x="1256210" y="174400"/>
                  </a:cubicBezTo>
                  <a:cubicBezTo>
                    <a:pt x="1261492" y="159657"/>
                    <a:pt x="1247240" y="147384"/>
                    <a:pt x="1233088" y="149662"/>
                  </a:cubicBezTo>
                  <a:cubicBezTo>
                    <a:pt x="1231686" y="149325"/>
                    <a:pt x="1227952" y="149079"/>
                    <a:pt x="1224264" y="148787"/>
                  </a:cubicBezTo>
                  <a:cubicBezTo>
                    <a:pt x="1224073" y="147621"/>
                    <a:pt x="1223727" y="146455"/>
                    <a:pt x="1223344" y="145388"/>
                  </a:cubicBezTo>
                  <a:cubicBezTo>
                    <a:pt x="1223199" y="145051"/>
                    <a:pt x="1223053" y="144705"/>
                    <a:pt x="1222907" y="144368"/>
                  </a:cubicBezTo>
                  <a:cubicBezTo>
                    <a:pt x="1223098" y="144122"/>
                    <a:pt x="1223244" y="143931"/>
                    <a:pt x="1223444" y="143684"/>
                  </a:cubicBezTo>
                  <a:cubicBezTo>
                    <a:pt x="1237451" y="148678"/>
                    <a:pt x="1251903" y="152705"/>
                    <a:pt x="1266255" y="156833"/>
                  </a:cubicBezTo>
                  <a:cubicBezTo>
                    <a:pt x="1269306" y="149561"/>
                    <a:pt x="1272457" y="142327"/>
                    <a:pt x="1275662" y="135147"/>
                  </a:cubicBezTo>
                  <a:cubicBezTo>
                    <a:pt x="1277310" y="130828"/>
                    <a:pt x="1279150" y="126563"/>
                    <a:pt x="1281144" y="122290"/>
                  </a:cubicBezTo>
                  <a:cubicBezTo>
                    <a:pt x="1238671" y="108558"/>
                    <a:pt x="1195041" y="97697"/>
                    <a:pt x="1152376" y="847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6" name="Google Shape;2346;p24"/>
            <p:cNvSpPr/>
            <p:nvPr/>
          </p:nvSpPr>
          <p:spPr>
            <a:xfrm>
              <a:off x="16913238" y="9074308"/>
              <a:ext cx="438304" cy="210519"/>
            </a:xfrm>
            <a:custGeom>
              <a:rect b="b" l="l" r="r" t="t"/>
              <a:pathLst>
                <a:path extrusionOk="0" h="210519" w="438304">
                  <a:moveTo>
                    <a:pt x="438304" y="122317"/>
                  </a:moveTo>
                  <a:cubicBezTo>
                    <a:pt x="436319" y="126581"/>
                    <a:pt x="434470" y="130855"/>
                    <a:pt x="432822" y="135174"/>
                  </a:cubicBezTo>
                  <a:cubicBezTo>
                    <a:pt x="429626" y="142354"/>
                    <a:pt x="426475" y="149580"/>
                    <a:pt x="423415" y="156860"/>
                  </a:cubicBezTo>
                  <a:cubicBezTo>
                    <a:pt x="409063" y="152741"/>
                    <a:pt x="394620" y="148714"/>
                    <a:pt x="380604" y="143712"/>
                  </a:cubicBezTo>
                  <a:cubicBezTo>
                    <a:pt x="380413" y="143958"/>
                    <a:pt x="380267" y="144149"/>
                    <a:pt x="380067" y="144395"/>
                  </a:cubicBezTo>
                  <a:cubicBezTo>
                    <a:pt x="380213" y="144732"/>
                    <a:pt x="380359" y="145078"/>
                    <a:pt x="380504" y="145416"/>
                  </a:cubicBezTo>
                  <a:cubicBezTo>
                    <a:pt x="380896" y="146482"/>
                    <a:pt x="381233" y="147648"/>
                    <a:pt x="381424" y="148814"/>
                  </a:cubicBezTo>
                  <a:cubicBezTo>
                    <a:pt x="385112" y="149106"/>
                    <a:pt x="388837" y="149352"/>
                    <a:pt x="390248" y="149689"/>
                  </a:cubicBezTo>
                  <a:cubicBezTo>
                    <a:pt x="404400" y="147411"/>
                    <a:pt x="418652" y="159685"/>
                    <a:pt x="413370" y="174428"/>
                  </a:cubicBezTo>
                  <a:cubicBezTo>
                    <a:pt x="414290" y="174473"/>
                    <a:pt x="415164" y="174473"/>
                    <a:pt x="416084" y="174528"/>
                  </a:cubicBezTo>
                  <a:cubicBezTo>
                    <a:pt x="411139" y="186464"/>
                    <a:pt x="406385" y="198492"/>
                    <a:pt x="401686" y="210520"/>
                  </a:cubicBezTo>
                  <a:lnTo>
                    <a:pt x="401641" y="210520"/>
                  </a:lnTo>
                  <a:cubicBezTo>
                    <a:pt x="280540" y="200332"/>
                    <a:pt x="159731" y="180587"/>
                    <a:pt x="43047" y="145908"/>
                  </a:cubicBezTo>
                  <a:cubicBezTo>
                    <a:pt x="29861" y="141252"/>
                    <a:pt x="14297" y="137078"/>
                    <a:pt x="0" y="131502"/>
                  </a:cubicBezTo>
                  <a:cubicBezTo>
                    <a:pt x="22594" y="88093"/>
                    <a:pt x="44067" y="44047"/>
                    <a:pt x="65058" y="0"/>
                  </a:cubicBezTo>
                  <a:cubicBezTo>
                    <a:pt x="67289" y="774"/>
                    <a:pt x="69520" y="1504"/>
                    <a:pt x="71751" y="2187"/>
                  </a:cubicBezTo>
                  <a:cubicBezTo>
                    <a:pt x="150524" y="31099"/>
                    <a:pt x="229115" y="60639"/>
                    <a:pt x="309536" y="84795"/>
                  </a:cubicBezTo>
                  <a:cubicBezTo>
                    <a:pt x="352210" y="97679"/>
                    <a:pt x="395840" y="108540"/>
                    <a:pt x="438304" y="122317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24"/>
            <p:cNvSpPr/>
            <p:nvPr/>
          </p:nvSpPr>
          <p:spPr>
            <a:xfrm>
              <a:off x="16070416" y="10823896"/>
              <a:ext cx="447346" cy="286512"/>
            </a:xfrm>
            <a:custGeom>
              <a:rect b="b" l="l" r="r" t="t"/>
              <a:pathLst>
                <a:path extrusionOk="0" h="286512" w="447346">
                  <a:moveTo>
                    <a:pt x="447346" y="188095"/>
                  </a:moveTo>
                  <a:cubicBezTo>
                    <a:pt x="446326" y="189991"/>
                    <a:pt x="445306" y="191877"/>
                    <a:pt x="444295" y="193717"/>
                  </a:cubicBezTo>
                  <a:cubicBezTo>
                    <a:pt x="442602" y="196870"/>
                    <a:pt x="440899" y="199923"/>
                    <a:pt x="439305" y="202929"/>
                  </a:cubicBezTo>
                  <a:cubicBezTo>
                    <a:pt x="438431" y="204533"/>
                    <a:pt x="437556" y="206082"/>
                    <a:pt x="436737" y="207631"/>
                  </a:cubicBezTo>
                  <a:cubicBezTo>
                    <a:pt x="407696" y="260753"/>
                    <a:pt x="389956" y="286512"/>
                    <a:pt x="338275" y="286512"/>
                  </a:cubicBezTo>
                  <a:cubicBezTo>
                    <a:pt x="322566" y="286512"/>
                    <a:pt x="303707" y="284134"/>
                    <a:pt x="280494" y="279432"/>
                  </a:cubicBezTo>
                  <a:cubicBezTo>
                    <a:pt x="216893" y="267113"/>
                    <a:pt x="158036" y="238684"/>
                    <a:pt x="99380" y="212251"/>
                  </a:cubicBezTo>
                  <a:cubicBezTo>
                    <a:pt x="71313" y="199449"/>
                    <a:pt x="43674" y="184697"/>
                    <a:pt x="20607" y="163986"/>
                  </a:cubicBezTo>
                  <a:cubicBezTo>
                    <a:pt x="-17641" y="127465"/>
                    <a:pt x="5044" y="68913"/>
                    <a:pt x="26955" y="19490"/>
                  </a:cubicBezTo>
                  <a:cubicBezTo>
                    <a:pt x="27100" y="19098"/>
                    <a:pt x="27246" y="18761"/>
                    <a:pt x="27437" y="18379"/>
                  </a:cubicBezTo>
                  <a:cubicBezTo>
                    <a:pt x="28749" y="15472"/>
                    <a:pt x="30005" y="12611"/>
                    <a:pt x="31271" y="9795"/>
                  </a:cubicBezTo>
                  <a:cubicBezTo>
                    <a:pt x="32774" y="6497"/>
                    <a:pt x="34231" y="3198"/>
                    <a:pt x="35633" y="0"/>
                  </a:cubicBezTo>
                  <a:cubicBezTo>
                    <a:pt x="147618" y="84695"/>
                    <a:pt x="278608" y="144258"/>
                    <a:pt x="414243" y="179667"/>
                  </a:cubicBezTo>
                  <a:cubicBezTo>
                    <a:pt x="425199" y="182902"/>
                    <a:pt x="436245" y="185672"/>
                    <a:pt x="447346" y="188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8" name="Google Shape;2348;p24"/>
            <p:cNvSpPr/>
            <p:nvPr/>
          </p:nvSpPr>
          <p:spPr>
            <a:xfrm>
              <a:off x="16513127" y="9329502"/>
              <a:ext cx="693546" cy="1532607"/>
            </a:xfrm>
            <a:custGeom>
              <a:rect b="b" l="l" r="r" t="t"/>
              <a:pathLst>
                <a:path extrusionOk="0" h="1532607" w="693546">
                  <a:moveTo>
                    <a:pt x="5919" y="1531589"/>
                  </a:moveTo>
                  <a:cubicBezTo>
                    <a:pt x="-2550" y="1527324"/>
                    <a:pt x="-565" y="1517620"/>
                    <a:pt x="3442" y="1510777"/>
                  </a:cubicBezTo>
                  <a:cubicBezTo>
                    <a:pt x="29241" y="1453272"/>
                    <a:pt x="55140" y="1395895"/>
                    <a:pt x="81295" y="1338536"/>
                  </a:cubicBezTo>
                  <a:cubicBezTo>
                    <a:pt x="149112" y="1191955"/>
                    <a:pt x="216784" y="1045245"/>
                    <a:pt x="282571" y="897715"/>
                  </a:cubicBezTo>
                  <a:cubicBezTo>
                    <a:pt x="409836" y="619340"/>
                    <a:pt x="516640" y="331789"/>
                    <a:pt x="650571" y="56530"/>
                  </a:cubicBezTo>
                  <a:cubicBezTo>
                    <a:pt x="659441" y="39218"/>
                    <a:pt x="669040" y="22288"/>
                    <a:pt x="677618" y="4875"/>
                  </a:cubicBezTo>
                  <a:cubicBezTo>
                    <a:pt x="679658" y="757"/>
                    <a:pt x="684457" y="-1184"/>
                    <a:pt x="688674" y="757"/>
                  </a:cubicBezTo>
                  <a:cubicBezTo>
                    <a:pt x="692790" y="2652"/>
                    <a:pt x="694730" y="7691"/>
                    <a:pt x="692790" y="11818"/>
                  </a:cubicBezTo>
                  <a:cubicBezTo>
                    <a:pt x="602224" y="194055"/>
                    <a:pt x="527786" y="383727"/>
                    <a:pt x="448221" y="570893"/>
                  </a:cubicBezTo>
                  <a:cubicBezTo>
                    <a:pt x="371415" y="754368"/>
                    <a:pt x="290393" y="936158"/>
                    <a:pt x="207723" y="1117064"/>
                  </a:cubicBezTo>
                  <a:cubicBezTo>
                    <a:pt x="152882" y="1237432"/>
                    <a:pt x="96385" y="1357179"/>
                    <a:pt x="42610" y="1478038"/>
                  </a:cubicBezTo>
                  <a:cubicBezTo>
                    <a:pt x="36499" y="1491497"/>
                    <a:pt x="30434" y="1504891"/>
                    <a:pt x="24141" y="1518249"/>
                  </a:cubicBezTo>
                  <a:cubicBezTo>
                    <a:pt x="21409" y="1525967"/>
                    <a:pt x="15417" y="1535826"/>
                    <a:pt x="5919" y="15315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9" name="Google Shape;2349;p24"/>
            <p:cNvSpPr/>
            <p:nvPr/>
          </p:nvSpPr>
          <p:spPr>
            <a:xfrm>
              <a:off x="16252330" y="9291160"/>
              <a:ext cx="737744" cy="1409814"/>
            </a:xfrm>
            <a:custGeom>
              <a:rect b="b" l="l" r="r" t="t"/>
              <a:pathLst>
                <a:path extrusionOk="0" h="1409814" w="737744">
                  <a:moveTo>
                    <a:pt x="6211" y="1408852"/>
                  </a:moveTo>
                  <a:cubicBezTo>
                    <a:pt x="-7540" y="1401171"/>
                    <a:pt x="5255" y="1386145"/>
                    <a:pt x="9262" y="1376113"/>
                  </a:cubicBezTo>
                  <a:cubicBezTo>
                    <a:pt x="32511" y="1328121"/>
                    <a:pt x="56607" y="1280494"/>
                    <a:pt x="81496" y="1233358"/>
                  </a:cubicBezTo>
                  <a:cubicBezTo>
                    <a:pt x="150852" y="1101037"/>
                    <a:pt x="222349" y="969854"/>
                    <a:pt x="290676" y="836967"/>
                  </a:cubicBezTo>
                  <a:cubicBezTo>
                    <a:pt x="435800" y="563248"/>
                    <a:pt x="561099" y="278376"/>
                    <a:pt x="718353" y="11354"/>
                  </a:cubicBezTo>
                  <a:cubicBezTo>
                    <a:pt x="721058" y="4738"/>
                    <a:pt x="726741" y="-4182"/>
                    <a:pt x="734691" y="2187"/>
                  </a:cubicBezTo>
                  <a:cubicBezTo>
                    <a:pt x="742349" y="9285"/>
                    <a:pt x="733571" y="19928"/>
                    <a:pt x="730420" y="27263"/>
                  </a:cubicBezTo>
                  <a:cubicBezTo>
                    <a:pt x="538961" y="376009"/>
                    <a:pt x="374157" y="738878"/>
                    <a:pt x="183627" y="1088198"/>
                  </a:cubicBezTo>
                  <a:cubicBezTo>
                    <a:pt x="134570" y="1180555"/>
                    <a:pt x="84519" y="1272548"/>
                    <a:pt x="38686" y="1366555"/>
                  </a:cubicBezTo>
                  <a:cubicBezTo>
                    <a:pt x="32356" y="1379138"/>
                    <a:pt x="26410" y="1392068"/>
                    <a:pt x="20117" y="1404679"/>
                  </a:cubicBezTo>
                  <a:cubicBezTo>
                    <a:pt x="17458" y="1409435"/>
                    <a:pt x="11029" y="1411039"/>
                    <a:pt x="6211" y="14088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0" name="Google Shape;2350;p24"/>
            <p:cNvSpPr/>
            <p:nvPr/>
          </p:nvSpPr>
          <p:spPr>
            <a:xfrm>
              <a:off x="16318184" y="9593539"/>
              <a:ext cx="669390" cy="1311704"/>
            </a:xfrm>
            <a:custGeom>
              <a:rect b="b" l="l" r="r" t="t"/>
              <a:pathLst>
                <a:path extrusionOk="0" h="1311704" w="669390">
                  <a:moveTo>
                    <a:pt x="7563" y="1311225"/>
                  </a:moveTo>
                  <a:cubicBezTo>
                    <a:pt x="2035" y="1309530"/>
                    <a:pt x="-1307" y="1303370"/>
                    <a:pt x="487" y="1297785"/>
                  </a:cubicBezTo>
                  <a:cubicBezTo>
                    <a:pt x="7627" y="1277565"/>
                    <a:pt x="16178" y="1257902"/>
                    <a:pt x="24920" y="1238366"/>
                  </a:cubicBezTo>
                  <a:cubicBezTo>
                    <a:pt x="61101" y="1161982"/>
                    <a:pt x="100934" y="1087147"/>
                    <a:pt x="140493" y="1012721"/>
                  </a:cubicBezTo>
                  <a:cubicBezTo>
                    <a:pt x="140457" y="1012776"/>
                    <a:pt x="140420" y="1012840"/>
                    <a:pt x="140384" y="1012904"/>
                  </a:cubicBezTo>
                  <a:cubicBezTo>
                    <a:pt x="140329" y="1012994"/>
                    <a:pt x="140284" y="1013086"/>
                    <a:pt x="140229" y="1013177"/>
                  </a:cubicBezTo>
                  <a:cubicBezTo>
                    <a:pt x="309968" y="703758"/>
                    <a:pt x="463871" y="386065"/>
                    <a:pt x="619450" y="69338"/>
                  </a:cubicBezTo>
                  <a:cubicBezTo>
                    <a:pt x="630596" y="47223"/>
                    <a:pt x="642335" y="25391"/>
                    <a:pt x="654401" y="3760"/>
                  </a:cubicBezTo>
                  <a:cubicBezTo>
                    <a:pt x="656341" y="270"/>
                    <a:pt x="661095" y="-896"/>
                    <a:pt x="664628" y="708"/>
                  </a:cubicBezTo>
                  <a:cubicBezTo>
                    <a:pt x="668407" y="2457"/>
                    <a:pt x="670684" y="7550"/>
                    <a:pt x="668598" y="11423"/>
                  </a:cubicBezTo>
                  <a:cubicBezTo>
                    <a:pt x="589188" y="167937"/>
                    <a:pt x="517318" y="328223"/>
                    <a:pt x="439347" y="485466"/>
                  </a:cubicBezTo>
                  <a:cubicBezTo>
                    <a:pt x="350611" y="666937"/>
                    <a:pt x="254918" y="844927"/>
                    <a:pt x="159918" y="1023145"/>
                  </a:cubicBezTo>
                  <a:cubicBezTo>
                    <a:pt x="120905" y="1096887"/>
                    <a:pt x="81700" y="1170620"/>
                    <a:pt x="45893" y="1245984"/>
                  </a:cubicBezTo>
                  <a:cubicBezTo>
                    <a:pt x="36467" y="1265383"/>
                    <a:pt x="29519" y="1285885"/>
                    <a:pt x="20494" y="1305448"/>
                  </a:cubicBezTo>
                  <a:cubicBezTo>
                    <a:pt x="18236" y="1310295"/>
                    <a:pt x="12590" y="1312828"/>
                    <a:pt x="7563" y="1311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1" name="Google Shape;2351;p24"/>
            <p:cNvSpPr/>
            <p:nvPr/>
          </p:nvSpPr>
          <p:spPr>
            <a:xfrm>
              <a:off x="16606734" y="6684961"/>
              <a:ext cx="2325417" cy="2254796"/>
            </a:xfrm>
            <a:custGeom>
              <a:rect b="b" l="l" r="r" t="t"/>
              <a:pathLst>
                <a:path extrusionOk="0" h="2254796" w="2325417">
                  <a:moveTo>
                    <a:pt x="2176533" y="1640465"/>
                  </a:moveTo>
                  <a:cubicBezTo>
                    <a:pt x="2097978" y="1758554"/>
                    <a:pt x="2021646" y="1880370"/>
                    <a:pt x="1916282" y="1976728"/>
                  </a:cubicBezTo>
                  <a:cubicBezTo>
                    <a:pt x="1842937" y="2042916"/>
                    <a:pt x="1752717" y="2083892"/>
                    <a:pt x="1667205" y="2130955"/>
                  </a:cubicBezTo>
                  <a:cubicBezTo>
                    <a:pt x="1490108" y="2225699"/>
                    <a:pt x="1284843" y="2263823"/>
                    <a:pt x="1085161" y="2253017"/>
                  </a:cubicBezTo>
                  <a:cubicBezTo>
                    <a:pt x="985880" y="2244570"/>
                    <a:pt x="889823" y="2216013"/>
                    <a:pt x="794011" y="2190063"/>
                  </a:cubicBezTo>
                  <a:cubicBezTo>
                    <a:pt x="699812" y="2159520"/>
                    <a:pt x="610958" y="2113824"/>
                    <a:pt x="525082" y="2064894"/>
                  </a:cubicBezTo>
                  <a:cubicBezTo>
                    <a:pt x="364987" y="1965311"/>
                    <a:pt x="218670" y="1834547"/>
                    <a:pt x="122112" y="1671135"/>
                  </a:cubicBezTo>
                  <a:cubicBezTo>
                    <a:pt x="20099" y="1500890"/>
                    <a:pt x="-10181" y="1295883"/>
                    <a:pt x="2851" y="1100061"/>
                  </a:cubicBezTo>
                  <a:cubicBezTo>
                    <a:pt x="22703" y="928577"/>
                    <a:pt x="77562" y="762058"/>
                    <a:pt x="147428" y="604852"/>
                  </a:cubicBezTo>
                  <a:cubicBezTo>
                    <a:pt x="211594" y="468384"/>
                    <a:pt x="319317" y="359489"/>
                    <a:pt x="438086" y="268963"/>
                  </a:cubicBezTo>
                  <a:cubicBezTo>
                    <a:pt x="535136" y="191102"/>
                    <a:pt x="637895" y="118463"/>
                    <a:pt x="752321" y="68548"/>
                  </a:cubicBezTo>
                  <a:cubicBezTo>
                    <a:pt x="833489" y="34024"/>
                    <a:pt x="919365" y="4975"/>
                    <a:pt x="1008100" y="0"/>
                  </a:cubicBezTo>
                  <a:cubicBezTo>
                    <a:pt x="1096590" y="1121"/>
                    <a:pt x="1185444" y="374"/>
                    <a:pt x="1273933" y="4219"/>
                  </a:cubicBezTo>
                  <a:cubicBezTo>
                    <a:pt x="1518047" y="4465"/>
                    <a:pt x="1761787" y="135219"/>
                    <a:pt x="1935032" y="301492"/>
                  </a:cubicBezTo>
                  <a:cubicBezTo>
                    <a:pt x="2044613" y="414861"/>
                    <a:pt x="2130125" y="551457"/>
                    <a:pt x="2196394" y="694130"/>
                  </a:cubicBezTo>
                  <a:cubicBezTo>
                    <a:pt x="2233504" y="787881"/>
                    <a:pt x="2251371" y="888211"/>
                    <a:pt x="2268501" y="987302"/>
                  </a:cubicBezTo>
                  <a:cubicBezTo>
                    <a:pt x="2274211" y="986683"/>
                    <a:pt x="2280167" y="989662"/>
                    <a:pt x="2282898" y="995129"/>
                  </a:cubicBezTo>
                  <a:cubicBezTo>
                    <a:pt x="2295930" y="1022201"/>
                    <a:pt x="2308461" y="1049892"/>
                    <a:pt x="2316411" y="1078949"/>
                  </a:cubicBezTo>
                  <a:cubicBezTo>
                    <a:pt x="2355734" y="1228829"/>
                    <a:pt x="2258438" y="1510585"/>
                    <a:pt x="2176533" y="16404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2" name="Google Shape;2352;p24"/>
            <p:cNvSpPr/>
            <p:nvPr/>
          </p:nvSpPr>
          <p:spPr>
            <a:xfrm>
              <a:off x="17514280" y="7475277"/>
              <a:ext cx="1197754" cy="1260756"/>
            </a:xfrm>
            <a:custGeom>
              <a:rect b="b" l="l" r="r" t="t"/>
              <a:pathLst>
                <a:path extrusionOk="0" h="1260756" w="1197754">
                  <a:moveTo>
                    <a:pt x="1197754" y="292697"/>
                  </a:moveTo>
                  <a:cubicBezTo>
                    <a:pt x="1192472" y="357163"/>
                    <a:pt x="1179914" y="421337"/>
                    <a:pt x="1157275" y="482013"/>
                  </a:cubicBezTo>
                  <a:cubicBezTo>
                    <a:pt x="1135365" y="544201"/>
                    <a:pt x="1115485" y="607009"/>
                    <a:pt x="1082036" y="664204"/>
                  </a:cubicBezTo>
                  <a:cubicBezTo>
                    <a:pt x="983574" y="860992"/>
                    <a:pt x="820109" y="1035028"/>
                    <a:pt x="627895" y="1142374"/>
                  </a:cubicBezTo>
                  <a:cubicBezTo>
                    <a:pt x="478773" y="1225365"/>
                    <a:pt x="359275" y="1275179"/>
                    <a:pt x="184946" y="1257037"/>
                  </a:cubicBezTo>
                  <a:cubicBezTo>
                    <a:pt x="142864" y="1253839"/>
                    <a:pt x="100400" y="1248254"/>
                    <a:pt x="62052" y="1229538"/>
                  </a:cubicBezTo>
                  <a:cubicBezTo>
                    <a:pt x="25980" y="1212225"/>
                    <a:pt x="-24243" y="1186557"/>
                    <a:pt x="13285" y="1141891"/>
                  </a:cubicBezTo>
                  <a:cubicBezTo>
                    <a:pt x="39412" y="1115066"/>
                    <a:pt x="78389" y="1105653"/>
                    <a:pt x="112767" y="1093626"/>
                  </a:cubicBezTo>
                  <a:cubicBezTo>
                    <a:pt x="175785" y="1071366"/>
                    <a:pt x="241335" y="1055985"/>
                    <a:pt x="302850" y="1029843"/>
                  </a:cubicBezTo>
                  <a:cubicBezTo>
                    <a:pt x="475385" y="945495"/>
                    <a:pt x="637493" y="835187"/>
                    <a:pt x="759031" y="684633"/>
                  </a:cubicBezTo>
                  <a:cubicBezTo>
                    <a:pt x="848131" y="577633"/>
                    <a:pt x="914018" y="455780"/>
                    <a:pt x="955125" y="324579"/>
                  </a:cubicBezTo>
                  <a:cubicBezTo>
                    <a:pt x="990076" y="222864"/>
                    <a:pt x="1000112" y="67744"/>
                    <a:pt x="1092509" y="1674"/>
                  </a:cubicBezTo>
                  <a:cubicBezTo>
                    <a:pt x="1208172" y="-22445"/>
                    <a:pt x="1195614" y="220859"/>
                    <a:pt x="1197754" y="2926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3" name="Google Shape;2353;p24"/>
            <p:cNvSpPr/>
            <p:nvPr/>
          </p:nvSpPr>
          <p:spPr>
            <a:xfrm>
              <a:off x="18520895" y="7297171"/>
              <a:ext cx="95328" cy="104667"/>
            </a:xfrm>
            <a:custGeom>
              <a:rect b="b" l="l" r="r" t="t"/>
              <a:pathLst>
                <a:path extrusionOk="0" h="104667" w="95328">
                  <a:moveTo>
                    <a:pt x="28046" y="98767"/>
                  </a:moveTo>
                  <a:cubicBezTo>
                    <a:pt x="-26630" y="71113"/>
                    <a:pt x="5298" y="-23505"/>
                    <a:pt x="66677" y="5444"/>
                  </a:cubicBezTo>
                  <a:cubicBezTo>
                    <a:pt x="77987" y="10647"/>
                    <a:pt x="81739" y="23093"/>
                    <a:pt x="88396" y="32360"/>
                  </a:cubicBezTo>
                  <a:cubicBezTo>
                    <a:pt x="112474" y="70739"/>
                    <a:pt x="69327" y="122221"/>
                    <a:pt x="28046" y="987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4" name="Google Shape;2354;p24"/>
            <p:cNvSpPr/>
            <p:nvPr/>
          </p:nvSpPr>
          <p:spPr>
            <a:xfrm>
              <a:off x="16768898" y="6932740"/>
              <a:ext cx="621425" cy="966849"/>
            </a:xfrm>
            <a:custGeom>
              <a:rect b="b" l="l" r="r" t="t"/>
              <a:pathLst>
                <a:path extrusionOk="0" h="966849" w="621425">
                  <a:moveTo>
                    <a:pt x="438321" y="46359"/>
                  </a:moveTo>
                  <a:cubicBezTo>
                    <a:pt x="482097" y="19634"/>
                    <a:pt x="631019" y="-46581"/>
                    <a:pt x="620938" y="53248"/>
                  </a:cubicBezTo>
                  <a:cubicBezTo>
                    <a:pt x="626802" y="103837"/>
                    <a:pt x="536637" y="154143"/>
                    <a:pt x="504008" y="187902"/>
                  </a:cubicBezTo>
                  <a:cubicBezTo>
                    <a:pt x="415582" y="264879"/>
                    <a:pt x="346599" y="359414"/>
                    <a:pt x="281787" y="456328"/>
                  </a:cubicBezTo>
                  <a:cubicBezTo>
                    <a:pt x="245478" y="515163"/>
                    <a:pt x="212366" y="576576"/>
                    <a:pt x="190693" y="642446"/>
                  </a:cubicBezTo>
                  <a:cubicBezTo>
                    <a:pt x="175275" y="692451"/>
                    <a:pt x="164365" y="743632"/>
                    <a:pt x="149102" y="793738"/>
                  </a:cubicBezTo>
                  <a:cubicBezTo>
                    <a:pt x="133685" y="839671"/>
                    <a:pt x="112739" y="977232"/>
                    <a:pt x="48555" y="966225"/>
                  </a:cubicBezTo>
                  <a:cubicBezTo>
                    <a:pt x="22428" y="959145"/>
                    <a:pt x="16801" y="927327"/>
                    <a:pt x="10936" y="904529"/>
                  </a:cubicBezTo>
                  <a:cubicBezTo>
                    <a:pt x="-2588" y="850879"/>
                    <a:pt x="-3562" y="795442"/>
                    <a:pt x="7976" y="741263"/>
                  </a:cubicBezTo>
                  <a:cubicBezTo>
                    <a:pt x="21745" y="657644"/>
                    <a:pt x="50204" y="578526"/>
                    <a:pt x="84618" y="501404"/>
                  </a:cubicBezTo>
                  <a:cubicBezTo>
                    <a:pt x="123931" y="396918"/>
                    <a:pt x="183170" y="302730"/>
                    <a:pt x="251817" y="215220"/>
                  </a:cubicBezTo>
                  <a:cubicBezTo>
                    <a:pt x="300501" y="145842"/>
                    <a:pt x="363911" y="87244"/>
                    <a:pt x="438321" y="46359"/>
                  </a:cubicBezTo>
                  <a:close/>
                </a:path>
              </a:pathLst>
            </a:custGeom>
            <a:solidFill>
              <a:srgbClr val="C7CF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5" name="Google Shape;2355;p24"/>
            <p:cNvSpPr/>
            <p:nvPr/>
          </p:nvSpPr>
          <p:spPr>
            <a:xfrm>
              <a:off x="16768898" y="6932740"/>
              <a:ext cx="621425" cy="966849"/>
            </a:xfrm>
            <a:custGeom>
              <a:rect b="b" l="l" r="r" t="t"/>
              <a:pathLst>
                <a:path extrusionOk="0" h="966849" w="621425">
                  <a:moveTo>
                    <a:pt x="438321" y="46359"/>
                  </a:moveTo>
                  <a:cubicBezTo>
                    <a:pt x="482097" y="19634"/>
                    <a:pt x="631019" y="-46581"/>
                    <a:pt x="620938" y="53248"/>
                  </a:cubicBezTo>
                  <a:cubicBezTo>
                    <a:pt x="626802" y="103837"/>
                    <a:pt x="536637" y="154143"/>
                    <a:pt x="504008" y="187902"/>
                  </a:cubicBezTo>
                  <a:cubicBezTo>
                    <a:pt x="415582" y="264879"/>
                    <a:pt x="346599" y="359414"/>
                    <a:pt x="281787" y="456328"/>
                  </a:cubicBezTo>
                  <a:cubicBezTo>
                    <a:pt x="245478" y="515163"/>
                    <a:pt x="212366" y="576576"/>
                    <a:pt x="190693" y="642446"/>
                  </a:cubicBezTo>
                  <a:cubicBezTo>
                    <a:pt x="175275" y="692451"/>
                    <a:pt x="164365" y="743632"/>
                    <a:pt x="149102" y="793738"/>
                  </a:cubicBezTo>
                  <a:cubicBezTo>
                    <a:pt x="133685" y="839671"/>
                    <a:pt x="112739" y="977232"/>
                    <a:pt x="48555" y="966225"/>
                  </a:cubicBezTo>
                  <a:cubicBezTo>
                    <a:pt x="22428" y="959145"/>
                    <a:pt x="16801" y="927327"/>
                    <a:pt x="10936" y="904529"/>
                  </a:cubicBezTo>
                  <a:cubicBezTo>
                    <a:pt x="-2588" y="850879"/>
                    <a:pt x="-3562" y="795442"/>
                    <a:pt x="7976" y="741263"/>
                  </a:cubicBezTo>
                  <a:cubicBezTo>
                    <a:pt x="21745" y="657644"/>
                    <a:pt x="50204" y="578526"/>
                    <a:pt x="84618" y="501404"/>
                  </a:cubicBezTo>
                  <a:cubicBezTo>
                    <a:pt x="123931" y="396918"/>
                    <a:pt x="183170" y="302730"/>
                    <a:pt x="251817" y="215220"/>
                  </a:cubicBezTo>
                  <a:cubicBezTo>
                    <a:pt x="300501" y="145842"/>
                    <a:pt x="363911" y="87244"/>
                    <a:pt x="438321" y="463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6" name="Google Shape;2356;p24"/>
            <p:cNvSpPr/>
            <p:nvPr/>
          </p:nvSpPr>
          <p:spPr>
            <a:xfrm>
              <a:off x="16902288" y="8805232"/>
              <a:ext cx="650419" cy="459324"/>
            </a:xfrm>
            <a:custGeom>
              <a:rect b="b" l="l" r="r" t="t"/>
              <a:pathLst>
                <a:path extrusionOk="0" h="459324" w="650419">
                  <a:moveTo>
                    <a:pt x="640705" y="189539"/>
                  </a:moveTo>
                  <a:cubicBezTo>
                    <a:pt x="672241" y="242634"/>
                    <a:pt x="619477" y="289760"/>
                    <a:pt x="589389" y="328176"/>
                  </a:cubicBezTo>
                  <a:cubicBezTo>
                    <a:pt x="585081" y="342919"/>
                    <a:pt x="588442" y="358673"/>
                    <a:pt x="584189" y="373498"/>
                  </a:cubicBezTo>
                  <a:cubicBezTo>
                    <a:pt x="572469" y="414483"/>
                    <a:pt x="538938" y="455003"/>
                    <a:pt x="494351" y="459158"/>
                  </a:cubicBezTo>
                  <a:cubicBezTo>
                    <a:pt x="438637" y="461910"/>
                    <a:pt x="388441" y="429754"/>
                    <a:pt x="335458" y="416506"/>
                  </a:cubicBezTo>
                  <a:cubicBezTo>
                    <a:pt x="268533" y="396742"/>
                    <a:pt x="201790" y="375038"/>
                    <a:pt x="140257" y="341370"/>
                  </a:cubicBezTo>
                  <a:cubicBezTo>
                    <a:pt x="103147" y="320832"/>
                    <a:pt x="64471" y="301815"/>
                    <a:pt x="30858" y="275838"/>
                  </a:cubicBezTo>
                  <a:cubicBezTo>
                    <a:pt x="-13938" y="236675"/>
                    <a:pt x="-8947" y="170842"/>
                    <a:pt x="39236" y="137028"/>
                  </a:cubicBezTo>
                  <a:cubicBezTo>
                    <a:pt x="53169" y="126814"/>
                    <a:pt x="45738" y="108991"/>
                    <a:pt x="46421" y="94576"/>
                  </a:cubicBezTo>
                  <a:cubicBezTo>
                    <a:pt x="46658" y="50238"/>
                    <a:pt x="85462" y="17590"/>
                    <a:pt x="125422" y="6064"/>
                  </a:cubicBezTo>
                  <a:cubicBezTo>
                    <a:pt x="163688" y="-7978"/>
                    <a:pt x="203439" y="4588"/>
                    <a:pt x="238627" y="21171"/>
                  </a:cubicBezTo>
                  <a:cubicBezTo>
                    <a:pt x="285690" y="41937"/>
                    <a:pt x="333937" y="59377"/>
                    <a:pt x="381920" y="77774"/>
                  </a:cubicBezTo>
                  <a:cubicBezTo>
                    <a:pt x="425414" y="93966"/>
                    <a:pt x="468862" y="110604"/>
                    <a:pt x="512856" y="125365"/>
                  </a:cubicBezTo>
                  <a:cubicBezTo>
                    <a:pt x="556832" y="141547"/>
                    <a:pt x="609105" y="152646"/>
                    <a:pt x="640705" y="1895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7" name="Google Shape;2357;p24"/>
            <p:cNvSpPr/>
            <p:nvPr/>
          </p:nvSpPr>
          <p:spPr>
            <a:xfrm>
              <a:off x="16502759" y="6554499"/>
              <a:ext cx="2503743" cy="2503725"/>
            </a:xfrm>
            <a:custGeom>
              <a:rect b="b" l="l" r="r" t="t"/>
              <a:pathLst>
                <a:path extrusionOk="0" h="2503725" w="2503743">
                  <a:moveTo>
                    <a:pt x="1297105" y="2313837"/>
                  </a:moveTo>
                  <a:cubicBezTo>
                    <a:pt x="2171064" y="2271786"/>
                    <a:pt x="2623365" y="1263016"/>
                    <a:pt x="2077210" y="582190"/>
                  </a:cubicBezTo>
                  <a:cubicBezTo>
                    <a:pt x="2076964" y="581853"/>
                    <a:pt x="2076673" y="581506"/>
                    <a:pt x="2076381" y="581169"/>
                  </a:cubicBezTo>
                  <a:cubicBezTo>
                    <a:pt x="2046375" y="544549"/>
                    <a:pt x="2014228" y="510015"/>
                    <a:pt x="1979960" y="477467"/>
                  </a:cubicBezTo>
                  <a:cubicBezTo>
                    <a:pt x="1329916" y="-127157"/>
                    <a:pt x="278377" y="273499"/>
                    <a:pt x="193594" y="1156499"/>
                  </a:cubicBezTo>
                  <a:cubicBezTo>
                    <a:pt x="147396" y="1629038"/>
                    <a:pt x="439666" y="2089504"/>
                    <a:pt x="885428" y="2249863"/>
                  </a:cubicBezTo>
                  <a:cubicBezTo>
                    <a:pt x="884991" y="2249717"/>
                    <a:pt x="884554" y="2249571"/>
                    <a:pt x="884117" y="2249425"/>
                  </a:cubicBezTo>
                  <a:cubicBezTo>
                    <a:pt x="1015836" y="2297982"/>
                    <a:pt x="1157008" y="2319705"/>
                    <a:pt x="1297105" y="2313837"/>
                  </a:cubicBezTo>
                  <a:close/>
                  <a:moveTo>
                    <a:pt x="1305492" y="1293"/>
                  </a:moveTo>
                  <a:cubicBezTo>
                    <a:pt x="2075033" y="30879"/>
                    <a:pt x="2639320" y="761419"/>
                    <a:pt x="2475217" y="1514083"/>
                  </a:cubicBezTo>
                  <a:cubicBezTo>
                    <a:pt x="2355720" y="2098087"/>
                    <a:pt x="1807042" y="2527901"/>
                    <a:pt x="1211584" y="2502670"/>
                  </a:cubicBezTo>
                  <a:cubicBezTo>
                    <a:pt x="690682" y="2492383"/>
                    <a:pt x="208666" y="2125058"/>
                    <a:pt x="58096" y="1626559"/>
                  </a:cubicBezTo>
                  <a:cubicBezTo>
                    <a:pt x="-201253" y="802067"/>
                    <a:pt x="442051" y="-37469"/>
                    <a:pt x="1305492" y="1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8" name="Google Shape;2358;p24"/>
            <p:cNvSpPr/>
            <p:nvPr/>
          </p:nvSpPr>
          <p:spPr>
            <a:xfrm>
              <a:off x="16534816" y="6593110"/>
              <a:ext cx="2434654" cy="2437286"/>
            </a:xfrm>
            <a:custGeom>
              <a:rect b="b" l="l" r="r" t="t"/>
              <a:pathLst>
                <a:path extrusionOk="0" h="2437286" w="2434654">
                  <a:moveTo>
                    <a:pt x="1185001" y="2436906"/>
                  </a:moveTo>
                  <a:cubicBezTo>
                    <a:pt x="635850" y="2426637"/>
                    <a:pt x="156292" y="2038464"/>
                    <a:pt x="33889" y="1502361"/>
                  </a:cubicBezTo>
                  <a:cubicBezTo>
                    <a:pt x="-74307" y="1066287"/>
                    <a:pt x="81226" y="575871"/>
                    <a:pt x="433927" y="294270"/>
                  </a:cubicBezTo>
                  <a:cubicBezTo>
                    <a:pt x="449308" y="281049"/>
                    <a:pt x="465828" y="269304"/>
                    <a:pt x="482065" y="257230"/>
                  </a:cubicBezTo>
                  <a:cubicBezTo>
                    <a:pt x="489369" y="250861"/>
                    <a:pt x="498129" y="244228"/>
                    <a:pt x="508484" y="247608"/>
                  </a:cubicBezTo>
                  <a:cubicBezTo>
                    <a:pt x="517891" y="250661"/>
                    <a:pt x="523856" y="258133"/>
                    <a:pt x="524238" y="268128"/>
                  </a:cubicBezTo>
                  <a:cubicBezTo>
                    <a:pt x="524721" y="279819"/>
                    <a:pt x="515077" y="286461"/>
                    <a:pt x="508966" y="290489"/>
                  </a:cubicBezTo>
                  <a:cubicBezTo>
                    <a:pt x="492893" y="302999"/>
                    <a:pt x="477976" y="317040"/>
                    <a:pt x="462295" y="330052"/>
                  </a:cubicBezTo>
                  <a:cubicBezTo>
                    <a:pt x="380371" y="402272"/>
                    <a:pt x="308337" y="485773"/>
                    <a:pt x="248461" y="577101"/>
                  </a:cubicBezTo>
                  <a:cubicBezTo>
                    <a:pt x="25347" y="909883"/>
                    <a:pt x="-9613" y="1361647"/>
                    <a:pt x="167111" y="1721254"/>
                  </a:cubicBezTo>
                  <a:cubicBezTo>
                    <a:pt x="371629" y="2144307"/>
                    <a:pt x="829221" y="2418628"/>
                    <a:pt x="1297960" y="2382171"/>
                  </a:cubicBezTo>
                  <a:cubicBezTo>
                    <a:pt x="1809382" y="2353141"/>
                    <a:pt x="2263941" y="1947118"/>
                    <a:pt x="2357595" y="1444829"/>
                  </a:cubicBezTo>
                  <a:cubicBezTo>
                    <a:pt x="2484296" y="819330"/>
                    <a:pt x="2067428" y="201913"/>
                    <a:pt x="1443812" y="81901"/>
                  </a:cubicBezTo>
                  <a:cubicBezTo>
                    <a:pt x="1300947" y="54283"/>
                    <a:pt x="1155732" y="51987"/>
                    <a:pt x="1014842" y="76625"/>
                  </a:cubicBezTo>
                  <a:cubicBezTo>
                    <a:pt x="941670" y="88908"/>
                    <a:pt x="876002" y="112097"/>
                    <a:pt x="808421" y="131478"/>
                  </a:cubicBezTo>
                  <a:cubicBezTo>
                    <a:pt x="773552" y="130777"/>
                    <a:pt x="768452" y="81409"/>
                    <a:pt x="802502" y="72698"/>
                  </a:cubicBezTo>
                  <a:cubicBezTo>
                    <a:pt x="1444805" y="-160957"/>
                    <a:pt x="2159379" y="188372"/>
                    <a:pt x="2372366" y="837581"/>
                  </a:cubicBezTo>
                  <a:cubicBezTo>
                    <a:pt x="2635767" y="1641480"/>
                    <a:pt x="2030401" y="2457462"/>
                    <a:pt x="1185001" y="24369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9" name="Google Shape;2359;p24"/>
            <p:cNvSpPr/>
            <p:nvPr/>
          </p:nvSpPr>
          <p:spPr>
            <a:xfrm>
              <a:off x="17114600" y="6718750"/>
              <a:ext cx="143296" cy="97916"/>
            </a:xfrm>
            <a:custGeom>
              <a:rect b="b" l="l" r="r" t="t"/>
              <a:pathLst>
                <a:path extrusionOk="0" h="97916" w="143296">
                  <a:moveTo>
                    <a:pt x="19584" y="97748"/>
                  </a:moveTo>
                  <a:cubicBezTo>
                    <a:pt x="5141" y="96637"/>
                    <a:pt x="-3884" y="79753"/>
                    <a:pt x="1644" y="66896"/>
                  </a:cubicBezTo>
                  <a:cubicBezTo>
                    <a:pt x="6106" y="56463"/>
                    <a:pt x="14876" y="51087"/>
                    <a:pt x="24237" y="45601"/>
                  </a:cubicBezTo>
                  <a:cubicBezTo>
                    <a:pt x="46184" y="32827"/>
                    <a:pt x="68687" y="21072"/>
                    <a:pt x="91472" y="9801"/>
                  </a:cubicBezTo>
                  <a:cubicBezTo>
                    <a:pt x="103147" y="4917"/>
                    <a:pt x="116251" y="-3484"/>
                    <a:pt x="129137" y="1555"/>
                  </a:cubicBezTo>
                  <a:cubicBezTo>
                    <a:pt x="129128" y="1573"/>
                    <a:pt x="129110" y="1591"/>
                    <a:pt x="129101" y="1610"/>
                  </a:cubicBezTo>
                  <a:cubicBezTo>
                    <a:pt x="158361" y="18877"/>
                    <a:pt x="136951" y="43050"/>
                    <a:pt x="113674" y="52481"/>
                  </a:cubicBezTo>
                  <a:cubicBezTo>
                    <a:pt x="91800" y="64053"/>
                    <a:pt x="70099" y="76062"/>
                    <a:pt x="48807" y="88618"/>
                  </a:cubicBezTo>
                  <a:cubicBezTo>
                    <a:pt x="39928" y="94240"/>
                    <a:pt x="30157" y="98869"/>
                    <a:pt x="19584" y="97748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0" name="Google Shape;2360;p24"/>
            <p:cNvSpPr/>
            <p:nvPr/>
          </p:nvSpPr>
          <p:spPr>
            <a:xfrm>
              <a:off x="16984959" y="8940929"/>
              <a:ext cx="188236" cy="112444"/>
            </a:xfrm>
            <a:custGeom>
              <a:rect b="b" l="l" r="r" t="t"/>
              <a:pathLst>
                <a:path extrusionOk="0" h="112444" w="188236">
                  <a:moveTo>
                    <a:pt x="184559" y="98463"/>
                  </a:moveTo>
                  <a:cubicBezTo>
                    <a:pt x="154662" y="83529"/>
                    <a:pt x="123854" y="71173"/>
                    <a:pt x="94649" y="54699"/>
                  </a:cubicBezTo>
                  <a:cubicBezTo>
                    <a:pt x="80115" y="46498"/>
                    <a:pt x="65890" y="37760"/>
                    <a:pt x="51866" y="28721"/>
                  </a:cubicBezTo>
                  <a:cubicBezTo>
                    <a:pt x="38069" y="19837"/>
                    <a:pt x="24955" y="8292"/>
                    <a:pt x="10394" y="839"/>
                  </a:cubicBezTo>
                  <a:cubicBezTo>
                    <a:pt x="3445" y="-2724"/>
                    <a:pt x="-3521" y="5850"/>
                    <a:pt x="1988" y="11737"/>
                  </a:cubicBezTo>
                  <a:cubicBezTo>
                    <a:pt x="13162" y="23655"/>
                    <a:pt x="28953" y="32685"/>
                    <a:pt x="42449" y="41733"/>
                  </a:cubicBezTo>
                  <a:cubicBezTo>
                    <a:pt x="56747" y="51318"/>
                    <a:pt x="71481" y="60239"/>
                    <a:pt x="86471" y="68695"/>
                  </a:cubicBezTo>
                  <a:cubicBezTo>
                    <a:pt x="115631" y="85141"/>
                    <a:pt x="146721" y="102199"/>
                    <a:pt x="178804" y="112122"/>
                  </a:cubicBezTo>
                  <a:cubicBezTo>
                    <a:pt x="186763" y="114582"/>
                    <a:pt x="192209" y="102281"/>
                    <a:pt x="184559" y="98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1" name="Google Shape;2361;p24"/>
            <p:cNvSpPr/>
            <p:nvPr/>
          </p:nvSpPr>
          <p:spPr>
            <a:xfrm>
              <a:off x="17227641" y="9070072"/>
              <a:ext cx="215930" cy="70336"/>
            </a:xfrm>
            <a:custGeom>
              <a:rect b="b" l="l" r="r" t="t"/>
              <a:pathLst>
                <a:path extrusionOk="0" h="70336" w="215930">
                  <a:moveTo>
                    <a:pt x="211352" y="57740"/>
                  </a:moveTo>
                  <a:cubicBezTo>
                    <a:pt x="176655" y="52237"/>
                    <a:pt x="142086" y="46095"/>
                    <a:pt x="108219" y="36601"/>
                  </a:cubicBezTo>
                  <a:cubicBezTo>
                    <a:pt x="74142" y="27034"/>
                    <a:pt x="42068" y="13493"/>
                    <a:pt x="9247" y="482"/>
                  </a:cubicBezTo>
                  <a:cubicBezTo>
                    <a:pt x="1416" y="-2625"/>
                    <a:pt x="-3830" y="10167"/>
                    <a:pt x="3528" y="14049"/>
                  </a:cubicBezTo>
                  <a:cubicBezTo>
                    <a:pt x="34956" y="30587"/>
                    <a:pt x="69989" y="41986"/>
                    <a:pt x="104139" y="51398"/>
                  </a:cubicBezTo>
                  <a:cubicBezTo>
                    <a:pt x="138626" y="60902"/>
                    <a:pt x="173914" y="67973"/>
                    <a:pt x="209649" y="70324"/>
                  </a:cubicBezTo>
                  <a:cubicBezTo>
                    <a:pt x="216743" y="70788"/>
                    <a:pt x="218528" y="58879"/>
                    <a:pt x="211352" y="577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2" name="Google Shape;2362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366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7" name="Google Shape;2367;p25"/>
          <p:cNvGrpSpPr/>
          <p:nvPr/>
        </p:nvGrpSpPr>
        <p:grpSpPr>
          <a:xfrm>
            <a:off x="4572000" y="1558863"/>
            <a:ext cx="3899363" cy="2021016"/>
            <a:chOff x="0" y="0"/>
            <a:chExt cx="10398300" cy="5389375"/>
          </a:xfrm>
        </p:grpSpPr>
        <p:sp>
          <p:nvSpPr>
            <p:cNvPr id="2368" name="Google Shape;2368;p25"/>
            <p:cNvSpPr txBox="1"/>
            <p:nvPr/>
          </p:nvSpPr>
          <p:spPr>
            <a:xfrm>
              <a:off x="0" y="3763975"/>
              <a:ext cx="79215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Elaborate on what you want to discuss. 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2369" name="Google Shape;2369;p25"/>
            <p:cNvSpPr txBox="1"/>
            <p:nvPr/>
          </p:nvSpPr>
          <p:spPr>
            <a:xfrm>
              <a:off x="0" y="0"/>
              <a:ext cx="103983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Write Your Big Topic or Idea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</p:grpSp>
      <p:pic>
        <p:nvPicPr>
          <p:cNvPr id="2370" name="Google Shape;237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9812">
            <a:off x="1156550" y="955267"/>
            <a:ext cx="2442380" cy="36635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1" name="Google Shape;2371;p25"/>
          <p:cNvGrpSpPr/>
          <p:nvPr/>
        </p:nvGrpSpPr>
        <p:grpSpPr>
          <a:xfrm>
            <a:off x="388428" y="1197146"/>
            <a:ext cx="1193443" cy="605413"/>
            <a:chOff x="388428" y="1273346"/>
            <a:chExt cx="1193443" cy="605413"/>
          </a:xfrm>
        </p:grpSpPr>
        <p:sp>
          <p:nvSpPr>
            <p:cNvPr id="2372" name="Google Shape;2372;p25"/>
            <p:cNvSpPr/>
            <p:nvPr/>
          </p:nvSpPr>
          <p:spPr>
            <a:xfrm rot="-692077">
              <a:off x="416160" y="1385914"/>
              <a:ext cx="1137979" cy="383130"/>
            </a:xfrm>
            <a:custGeom>
              <a:rect b="b" l="l" r="r" t="t"/>
              <a:pathLst>
                <a:path extrusionOk="0" h="765332" w="2275502">
                  <a:moveTo>
                    <a:pt x="2183074" y="627793"/>
                  </a:moveTo>
                  <a:cubicBezTo>
                    <a:pt x="2281316" y="571323"/>
                    <a:pt x="2271868" y="579086"/>
                    <a:pt x="2243543" y="537508"/>
                  </a:cubicBezTo>
                  <a:cubicBezTo>
                    <a:pt x="2219823" y="504710"/>
                    <a:pt x="2191489" y="476040"/>
                    <a:pt x="2162931" y="447552"/>
                  </a:cubicBezTo>
                  <a:cubicBezTo>
                    <a:pt x="2277917" y="364041"/>
                    <a:pt x="2264660" y="394981"/>
                    <a:pt x="2169161" y="259761"/>
                  </a:cubicBezTo>
                  <a:cubicBezTo>
                    <a:pt x="2223605" y="227701"/>
                    <a:pt x="2264814" y="213217"/>
                    <a:pt x="2242187" y="188246"/>
                  </a:cubicBezTo>
                  <a:cubicBezTo>
                    <a:pt x="2180698" y="99729"/>
                    <a:pt x="2202347" y="126322"/>
                    <a:pt x="2212614" y="91396"/>
                  </a:cubicBezTo>
                  <a:cubicBezTo>
                    <a:pt x="2217639" y="80626"/>
                    <a:pt x="2223432" y="71063"/>
                    <a:pt x="2229408" y="60639"/>
                  </a:cubicBezTo>
                  <a:cubicBezTo>
                    <a:pt x="2241313" y="43085"/>
                    <a:pt x="2254065" y="656"/>
                    <a:pt x="2221361" y="0"/>
                  </a:cubicBezTo>
                  <a:cubicBezTo>
                    <a:pt x="1896019" y="17923"/>
                    <a:pt x="264042" y="57856"/>
                    <a:pt x="263737" y="57847"/>
                  </a:cubicBezTo>
                  <a:cubicBezTo>
                    <a:pt x="207263" y="61013"/>
                    <a:pt x="91249" y="35741"/>
                    <a:pt x="49057" y="72936"/>
                  </a:cubicBezTo>
                  <a:cubicBezTo>
                    <a:pt x="35531" y="84995"/>
                    <a:pt x="45248" y="99269"/>
                    <a:pt x="61335" y="137890"/>
                  </a:cubicBezTo>
                  <a:cubicBezTo>
                    <a:pt x="72272" y="171143"/>
                    <a:pt x="57563" y="163412"/>
                    <a:pt x="22643" y="177968"/>
                  </a:cubicBezTo>
                  <a:cubicBezTo>
                    <a:pt x="-28410" y="195240"/>
                    <a:pt x="46790" y="232544"/>
                    <a:pt x="79594" y="285142"/>
                  </a:cubicBezTo>
                  <a:cubicBezTo>
                    <a:pt x="-7171" y="396143"/>
                    <a:pt x="-33039" y="349230"/>
                    <a:pt x="97125" y="483662"/>
                  </a:cubicBezTo>
                  <a:cubicBezTo>
                    <a:pt x="-18157" y="619023"/>
                    <a:pt x="-43825" y="558366"/>
                    <a:pt x="91695" y="651616"/>
                  </a:cubicBezTo>
                  <a:cubicBezTo>
                    <a:pt x="46622" y="713208"/>
                    <a:pt x="16240" y="750316"/>
                    <a:pt x="29183" y="765332"/>
                  </a:cubicBezTo>
                  <a:cubicBezTo>
                    <a:pt x="267714" y="686820"/>
                    <a:pt x="1672301" y="739026"/>
                    <a:pt x="2228857" y="740147"/>
                  </a:cubicBezTo>
                  <a:cubicBezTo>
                    <a:pt x="2321001" y="717736"/>
                    <a:pt x="2261087" y="682000"/>
                    <a:pt x="2183074" y="6277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73" name="Google Shape;2373;p25"/>
            <p:cNvGrpSpPr/>
            <p:nvPr/>
          </p:nvGrpSpPr>
          <p:grpSpPr>
            <a:xfrm rot="-701246">
              <a:off x="415571" y="1384634"/>
              <a:ext cx="1137910" cy="382727"/>
              <a:chOff x="830772" y="2616762"/>
              <a:chExt cx="2275511" cy="765350"/>
            </a:xfrm>
          </p:grpSpPr>
          <p:sp>
            <p:nvSpPr>
              <p:cNvPr id="2374" name="Google Shape;2374;p25"/>
              <p:cNvSpPr/>
              <p:nvPr/>
            </p:nvSpPr>
            <p:spPr>
              <a:xfrm>
                <a:off x="1103578" y="2669985"/>
                <a:ext cx="219828" cy="677726"/>
              </a:xfrm>
              <a:custGeom>
                <a:rect b="b" l="l" r="r" t="t"/>
                <a:pathLst>
                  <a:path extrusionOk="0" h="677726" w="219828">
                    <a:moveTo>
                      <a:pt x="218891" y="614148"/>
                    </a:moveTo>
                    <a:cubicBezTo>
                      <a:pt x="213162" y="608918"/>
                      <a:pt x="203354" y="595647"/>
                      <a:pt x="160452" y="558238"/>
                    </a:cubicBezTo>
                    <a:cubicBezTo>
                      <a:pt x="154053" y="552661"/>
                      <a:pt x="136969" y="543577"/>
                      <a:pt x="142840" y="529116"/>
                    </a:cubicBezTo>
                    <a:cubicBezTo>
                      <a:pt x="154363" y="500728"/>
                      <a:pt x="161990" y="502168"/>
                      <a:pt x="202836" y="442859"/>
                    </a:cubicBezTo>
                    <a:cubicBezTo>
                      <a:pt x="204588" y="440326"/>
                      <a:pt x="203900" y="443028"/>
                      <a:pt x="212861" y="434772"/>
                    </a:cubicBezTo>
                    <a:cubicBezTo>
                      <a:pt x="156538" y="387359"/>
                      <a:pt x="171743" y="385910"/>
                      <a:pt x="148128" y="374493"/>
                    </a:cubicBezTo>
                    <a:cubicBezTo>
                      <a:pt x="144310" y="372648"/>
                      <a:pt x="134939" y="359189"/>
                      <a:pt x="134156" y="349558"/>
                    </a:cubicBezTo>
                    <a:cubicBezTo>
                      <a:pt x="133160" y="337321"/>
                      <a:pt x="137724" y="337125"/>
                      <a:pt x="140996" y="332423"/>
                    </a:cubicBezTo>
                    <a:cubicBezTo>
                      <a:pt x="143886" y="319184"/>
                      <a:pt x="161044" y="303425"/>
                      <a:pt x="164826" y="292732"/>
                    </a:cubicBezTo>
                    <a:cubicBezTo>
                      <a:pt x="166951" y="286718"/>
                      <a:pt x="173277" y="287374"/>
                      <a:pt x="191221" y="265911"/>
                    </a:cubicBezTo>
                    <a:cubicBezTo>
                      <a:pt x="196359" y="259765"/>
                      <a:pt x="201179" y="253264"/>
                      <a:pt x="206645" y="247341"/>
                    </a:cubicBezTo>
                    <a:cubicBezTo>
                      <a:pt x="183630" y="225979"/>
                      <a:pt x="202289" y="250125"/>
                      <a:pt x="182834" y="223828"/>
                    </a:cubicBezTo>
                    <a:cubicBezTo>
                      <a:pt x="179430" y="219231"/>
                      <a:pt x="174023" y="216170"/>
                      <a:pt x="170209" y="211814"/>
                    </a:cubicBezTo>
                    <a:cubicBezTo>
                      <a:pt x="166591" y="207687"/>
                      <a:pt x="156015" y="184602"/>
                      <a:pt x="151755" y="181750"/>
                    </a:cubicBezTo>
                    <a:cubicBezTo>
                      <a:pt x="141078" y="174606"/>
                      <a:pt x="139322" y="166045"/>
                      <a:pt x="130820" y="157066"/>
                    </a:cubicBezTo>
                    <a:cubicBezTo>
                      <a:pt x="127193" y="153239"/>
                      <a:pt x="124572" y="147972"/>
                      <a:pt x="127139" y="141904"/>
                    </a:cubicBezTo>
                    <a:cubicBezTo>
                      <a:pt x="127562" y="140901"/>
                      <a:pt x="126260" y="128919"/>
                      <a:pt x="135408" y="124960"/>
                    </a:cubicBezTo>
                    <a:cubicBezTo>
                      <a:pt x="139367" y="123247"/>
                      <a:pt x="142516" y="118832"/>
                      <a:pt x="147145" y="112509"/>
                    </a:cubicBezTo>
                    <a:cubicBezTo>
                      <a:pt x="151687" y="106313"/>
                      <a:pt x="168307" y="99734"/>
                      <a:pt x="172876" y="93561"/>
                    </a:cubicBezTo>
                    <a:cubicBezTo>
                      <a:pt x="220216" y="29577"/>
                      <a:pt x="241865" y="64840"/>
                      <a:pt x="189082" y="15467"/>
                    </a:cubicBezTo>
                    <a:cubicBezTo>
                      <a:pt x="182274" y="9103"/>
                      <a:pt x="182242" y="6082"/>
                      <a:pt x="176649" y="0"/>
                    </a:cubicBezTo>
                    <a:cubicBezTo>
                      <a:pt x="110345" y="1672"/>
                      <a:pt x="58760" y="2957"/>
                      <a:pt x="26971" y="3740"/>
                    </a:cubicBezTo>
                    <a:cubicBezTo>
                      <a:pt x="46513" y="20688"/>
                      <a:pt x="74206" y="37545"/>
                      <a:pt x="75152" y="45473"/>
                    </a:cubicBezTo>
                    <a:cubicBezTo>
                      <a:pt x="67821" y="63387"/>
                      <a:pt x="39077" y="79483"/>
                      <a:pt x="17264" y="110331"/>
                    </a:cubicBezTo>
                    <a:cubicBezTo>
                      <a:pt x="34872" y="146769"/>
                      <a:pt x="49048" y="136655"/>
                      <a:pt x="58764" y="149758"/>
                    </a:cubicBezTo>
                    <a:cubicBezTo>
                      <a:pt x="84992" y="185135"/>
                      <a:pt x="100524" y="183394"/>
                      <a:pt x="63834" y="224954"/>
                    </a:cubicBezTo>
                    <a:cubicBezTo>
                      <a:pt x="-7626" y="305894"/>
                      <a:pt x="-1882" y="283648"/>
                      <a:pt x="20841" y="309871"/>
                    </a:cubicBezTo>
                    <a:cubicBezTo>
                      <a:pt x="21865" y="311051"/>
                      <a:pt x="22729" y="312518"/>
                      <a:pt x="24008" y="313293"/>
                    </a:cubicBezTo>
                    <a:cubicBezTo>
                      <a:pt x="39718" y="322838"/>
                      <a:pt x="57704" y="348273"/>
                      <a:pt x="62765" y="350337"/>
                    </a:cubicBezTo>
                    <a:cubicBezTo>
                      <a:pt x="64703" y="351130"/>
                      <a:pt x="67020" y="352843"/>
                      <a:pt x="67662" y="354670"/>
                    </a:cubicBezTo>
                    <a:cubicBezTo>
                      <a:pt x="70674" y="363212"/>
                      <a:pt x="86940" y="370146"/>
                      <a:pt x="89884" y="376215"/>
                    </a:cubicBezTo>
                    <a:cubicBezTo>
                      <a:pt x="102085" y="401377"/>
                      <a:pt x="93088" y="402976"/>
                      <a:pt x="86484" y="408216"/>
                    </a:cubicBezTo>
                    <a:cubicBezTo>
                      <a:pt x="86293" y="408849"/>
                      <a:pt x="71316" y="431970"/>
                      <a:pt x="61936" y="438836"/>
                    </a:cubicBezTo>
                    <a:cubicBezTo>
                      <a:pt x="41816" y="453565"/>
                      <a:pt x="2568" y="504688"/>
                      <a:pt x="2314" y="504988"/>
                    </a:cubicBezTo>
                    <a:cubicBezTo>
                      <a:pt x="-3070" y="511417"/>
                      <a:pt x="-1869" y="510032"/>
                      <a:pt x="37302" y="550452"/>
                    </a:cubicBezTo>
                    <a:cubicBezTo>
                      <a:pt x="39304" y="552511"/>
                      <a:pt x="38321" y="558438"/>
                      <a:pt x="74925" y="590799"/>
                    </a:cubicBezTo>
                    <a:cubicBezTo>
                      <a:pt x="76095" y="591833"/>
                      <a:pt x="77323" y="593045"/>
                      <a:pt x="78739" y="593515"/>
                    </a:cubicBezTo>
                    <a:cubicBezTo>
                      <a:pt x="114605" y="605419"/>
                      <a:pt x="99063" y="650865"/>
                      <a:pt x="60216" y="669125"/>
                    </a:cubicBezTo>
                    <a:cubicBezTo>
                      <a:pt x="56270" y="670979"/>
                      <a:pt x="57795" y="673813"/>
                      <a:pt x="53271" y="677726"/>
                    </a:cubicBezTo>
                    <a:cubicBezTo>
                      <a:pt x="87595" y="676104"/>
                      <a:pt x="123967" y="674742"/>
                      <a:pt x="162095" y="673608"/>
                    </a:cubicBezTo>
                    <a:cubicBezTo>
                      <a:pt x="171033" y="658828"/>
                      <a:pt x="219169" y="614403"/>
                      <a:pt x="218891" y="61414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25"/>
              <p:cNvSpPr/>
              <p:nvPr/>
            </p:nvSpPr>
            <p:spPr>
              <a:xfrm>
                <a:off x="2124343" y="2644262"/>
                <a:ext cx="191309" cy="700597"/>
              </a:xfrm>
              <a:custGeom>
                <a:rect b="b" l="l" r="r" t="t"/>
                <a:pathLst>
                  <a:path extrusionOk="0" h="700597" w="191309">
                    <a:moveTo>
                      <a:pt x="141950" y="687895"/>
                    </a:moveTo>
                    <a:cubicBezTo>
                      <a:pt x="173456" y="654026"/>
                      <a:pt x="160846" y="664746"/>
                      <a:pt x="190245" y="640596"/>
                    </a:cubicBezTo>
                    <a:cubicBezTo>
                      <a:pt x="182231" y="633566"/>
                      <a:pt x="178426" y="626499"/>
                      <a:pt x="149705" y="600449"/>
                    </a:cubicBezTo>
                    <a:cubicBezTo>
                      <a:pt x="117902" y="571610"/>
                      <a:pt x="107858" y="568320"/>
                      <a:pt x="113324" y="554844"/>
                    </a:cubicBezTo>
                    <a:cubicBezTo>
                      <a:pt x="123664" y="529353"/>
                      <a:pt x="134823" y="522843"/>
                      <a:pt x="159075" y="489106"/>
                    </a:cubicBezTo>
                    <a:cubicBezTo>
                      <a:pt x="185248" y="452650"/>
                      <a:pt x="165319" y="477101"/>
                      <a:pt x="183346" y="460495"/>
                    </a:cubicBezTo>
                    <a:cubicBezTo>
                      <a:pt x="177179" y="455306"/>
                      <a:pt x="146155" y="427706"/>
                      <a:pt x="142064" y="421100"/>
                    </a:cubicBezTo>
                    <a:cubicBezTo>
                      <a:pt x="131574" y="404179"/>
                      <a:pt x="117274" y="400293"/>
                      <a:pt x="116300" y="398876"/>
                    </a:cubicBezTo>
                    <a:cubicBezTo>
                      <a:pt x="108222" y="387117"/>
                      <a:pt x="98069" y="369864"/>
                      <a:pt x="109105" y="360898"/>
                    </a:cubicBezTo>
                    <a:cubicBezTo>
                      <a:pt x="113520" y="357312"/>
                      <a:pt x="111044" y="351959"/>
                      <a:pt x="117374" y="347034"/>
                    </a:cubicBezTo>
                    <a:cubicBezTo>
                      <a:pt x="121083" y="336132"/>
                      <a:pt x="131419" y="329435"/>
                      <a:pt x="135305" y="318455"/>
                    </a:cubicBezTo>
                    <a:cubicBezTo>
                      <a:pt x="136507" y="315052"/>
                      <a:pt x="140498" y="312395"/>
                      <a:pt x="143647" y="309972"/>
                    </a:cubicBezTo>
                    <a:cubicBezTo>
                      <a:pt x="156809" y="299848"/>
                      <a:pt x="167126" y="283903"/>
                      <a:pt x="177120" y="273064"/>
                    </a:cubicBezTo>
                    <a:cubicBezTo>
                      <a:pt x="154115" y="251711"/>
                      <a:pt x="172769" y="275848"/>
                      <a:pt x="153309" y="249551"/>
                    </a:cubicBezTo>
                    <a:cubicBezTo>
                      <a:pt x="149905" y="244954"/>
                      <a:pt x="144498" y="241892"/>
                      <a:pt x="140685" y="237537"/>
                    </a:cubicBezTo>
                    <a:cubicBezTo>
                      <a:pt x="137067" y="233409"/>
                      <a:pt x="126495" y="210324"/>
                      <a:pt x="122230" y="207472"/>
                    </a:cubicBezTo>
                    <a:cubicBezTo>
                      <a:pt x="111554" y="200329"/>
                      <a:pt x="109797" y="191768"/>
                      <a:pt x="101296" y="182788"/>
                    </a:cubicBezTo>
                    <a:cubicBezTo>
                      <a:pt x="97669" y="178961"/>
                      <a:pt x="95047" y="173695"/>
                      <a:pt x="97614" y="167626"/>
                    </a:cubicBezTo>
                    <a:cubicBezTo>
                      <a:pt x="98278" y="166054"/>
                      <a:pt x="97564" y="163945"/>
                      <a:pt x="98001" y="162218"/>
                    </a:cubicBezTo>
                    <a:cubicBezTo>
                      <a:pt x="100895" y="150888"/>
                      <a:pt x="103790" y="152929"/>
                      <a:pt x="110184" y="147799"/>
                    </a:cubicBezTo>
                    <a:cubicBezTo>
                      <a:pt x="127400" y="125252"/>
                      <a:pt x="137135" y="127675"/>
                      <a:pt x="143342" y="119288"/>
                    </a:cubicBezTo>
                    <a:cubicBezTo>
                      <a:pt x="165838" y="88882"/>
                      <a:pt x="168286" y="96394"/>
                      <a:pt x="191310" y="70380"/>
                    </a:cubicBezTo>
                    <a:cubicBezTo>
                      <a:pt x="189235" y="68553"/>
                      <a:pt x="157109" y="40129"/>
                      <a:pt x="153018" y="33527"/>
                    </a:cubicBezTo>
                    <a:cubicBezTo>
                      <a:pt x="138828" y="10634"/>
                      <a:pt x="131273" y="21203"/>
                      <a:pt x="119732" y="0"/>
                    </a:cubicBezTo>
                    <a:cubicBezTo>
                      <a:pt x="80675" y="1116"/>
                      <a:pt x="41332" y="2228"/>
                      <a:pt x="1933" y="3330"/>
                    </a:cubicBezTo>
                    <a:cubicBezTo>
                      <a:pt x="9088" y="10679"/>
                      <a:pt x="22381" y="23458"/>
                      <a:pt x="46706" y="45878"/>
                    </a:cubicBezTo>
                    <a:cubicBezTo>
                      <a:pt x="78076" y="74827"/>
                      <a:pt x="96972" y="57213"/>
                      <a:pt x="24925" y="123926"/>
                    </a:cubicBezTo>
                    <a:cubicBezTo>
                      <a:pt x="23232" y="137056"/>
                      <a:pt x="7135" y="128550"/>
                      <a:pt x="31283" y="157485"/>
                    </a:cubicBezTo>
                    <a:cubicBezTo>
                      <a:pt x="36180" y="163348"/>
                      <a:pt x="54361" y="169348"/>
                      <a:pt x="58912" y="175490"/>
                    </a:cubicBezTo>
                    <a:cubicBezTo>
                      <a:pt x="90696" y="218357"/>
                      <a:pt x="104140" y="207682"/>
                      <a:pt x="43006" y="273766"/>
                    </a:cubicBezTo>
                    <a:cubicBezTo>
                      <a:pt x="9971" y="309484"/>
                      <a:pt x="10895" y="307999"/>
                      <a:pt x="4974" y="319876"/>
                    </a:cubicBezTo>
                    <a:cubicBezTo>
                      <a:pt x="23892" y="336997"/>
                      <a:pt x="22136" y="337795"/>
                      <a:pt x="24152" y="339025"/>
                    </a:cubicBezTo>
                    <a:cubicBezTo>
                      <a:pt x="39862" y="348570"/>
                      <a:pt x="57847" y="374005"/>
                      <a:pt x="62908" y="376069"/>
                    </a:cubicBezTo>
                    <a:cubicBezTo>
                      <a:pt x="64851" y="376862"/>
                      <a:pt x="67163" y="378575"/>
                      <a:pt x="67809" y="380402"/>
                    </a:cubicBezTo>
                    <a:cubicBezTo>
                      <a:pt x="72579" y="393892"/>
                      <a:pt x="99443" y="394539"/>
                      <a:pt x="95593" y="427209"/>
                    </a:cubicBezTo>
                    <a:cubicBezTo>
                      <a:pt x="77471" y="440782"/>
                      <a:pt x="76211" y="454222"/>
                      <a:pt x="62084" y="464563"/>
                    </a:cubicBezTo>
                    <a:cubicBezTo>
                      <a:pt x="49578" y="473716"/>
                      <a:pt x="11372" y="516164"/>
                      <a:pt x="6366" y="526620"/>
                    </a:cubicBezTo>
                    <a:cubicBezTo>
                      <a:pt x="500" y="538866"/>
                      <a:pt x="-13777" y="523308"/>
                      <a:pt x="37454" y="576179"/>
                    </a:cubicBezTo>
                    <a:cubicBezTo>
                      <a:pt x="39252" y="578043"/>
                      <a:pt x="39802" y="581100"/>
                      <a:pt x="41559" y="583022"/>
                    </a:cubicBezTo>
                    <a:cubicBezTo>
                      <a:pt x="45418" y="587241"/>
                      <a:pt x="73903" y="617593"/>
                      <a:pt x="78896" y="619251"/>
                    </a:cubicBezTo>
                    <a:cubicBezTo>
                      <a:pt x="84612" y="621151"/>
                      <a:pt x="99016" y="630768"/>
                      <a:pt x="97154" y="636040"/>
                    </a:cubicBezTo>
                    <a:cubicBezTo>
                      <a:pt x="106479" y="660081"/>
                      <a:pt x="89905" y="669831"/>
                      <a:pt x="84038" y="676642"/>
                    </a:cubicBezTo>
                    <a:cubicBezTo>
                      <a:pt x="70153" y="692775"/>
                      <a:pt x="58452" y="694374"/>
                      <a:pt x="57738" y="696952"/>
                    </a:cubicBezTo>
                    <a:cubicBezTo>
                      <a:pt x="57479" y="697882"/>
                      <a:pt x="57151" y="698684"/>
                      <a:pt x="56778" y="699412"/>
                    </a:cubicBezTo>
                    <a:cubicBezTo>
                      <a:pt x="81895" y="699795"/>
                      <a:pt x="106930" y="700192"/>
                      <a:pt x="131865" y="700597"/>
                    </a:cubicBezTo>
                    <a:cubicBezTo>
                      <a:pt x="131501" y="698565"/>
                      <a:pt x="135501" y="694829"/>
                      <a:pt x="141950" y="68789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6" name="Google Shape;2376;p25"/>
              <p:cNvSpPr/>
              <p:nvPr/>
            </p:nvSpPr>
            <p:spPr>
              <a:xfrm>
                <a:off x="2440914" y="2634681"/>
                <a:ext cx="221439" cy="716037"/>
              </a:xfrm>
              <a:custGeom>
                <a:rect b="b" l="l" r="r" t="t"/>
                <a:pathLst>
                  <a:path extrusionOk="0" h="716037" w="221439">
                    <a:moveTo>
                      <a:pt x="197324" y="670009"/>
                    </a:moveTo>
                    <a:cubicBezTo>
                      <a:pt x="198380" y="668163"/>
                      <a:pt x="202826" y="668432"/>
                      <a:pt x="203481" y="667576"/>
                    </a:cubicBezTo>
                    <a:cubicBezTo>
                      <a:pt x="208670" y="660783"/>
                      <a:pt x="215883" y="655990"/>
                      <a:pt x="221367" y="649511"/>
                    </a:cubicBezTo>
                    <a:cubicBezTo>
                      <a:pt x="210718" y="635839"/>
                      <a:pt x="210499" y="642167"/>
                      <a:pt x="209771" y="639684"/>
                    </a:cubicBezTo>
                    <a:cubicBezTo>
                      <a:pt x="206299" y="627930"/>
                      <a:pt x="187553" y="619347"/>
                      <a:pt x="186461" y="615488"/>
                    </a:cubicBezTo>
                    <a:cubicBezTo>
                      <a:pt x="182656" y="602048"/>
                      <a:pt x="161781" y="586061"/>
                      <a:pt x="156775" y="579327"/>
                    </a:cubicBezTo>
                    <a:cubicBezTo>
                      <a:pt x="152683" y="573819"/>
                      <a:pt x="149789" y="567181"/>
                      <a:pt x="143131" y="563933"/>
                    </a:cubicBezTo>
                    <a:cubicBezTo>
                      <a:pt x="124667" y="524670"/>
                      <a:pt x="125386" y="545026"/>
                      <a:pt x="171156" y="480796"/>
                    </a:cubicBezTo>
                    <a:cubicBezTo>
                      <a:pt x="175215" y="475097"/>
                      <a:pt x="181031" y="470673"/>
                      <a:pt x="185828" y="465456"/>
                    </a:cubicBezTo>
                    <a:cubicBezTo>
                      <a:pt x="195854" y="454559"/>
                      <a:pt x="197775" y="445342"/>
                      <a:pt x="209621" y="437743"/>
                    </a:cubicBezTo>
                    <a:cubicBezTo>
                      <a:pt x="213867" y="435014"/>
                      <a:pt x="212083" y="431524"/>
                      <a:pt x="221440" y="424485"/>
                    </a:cubicBezTo>
                    <a:cubicBezTo>
                      <a:pt x="184872" y="387737"/>
                      <a:pt x="113417" y="333294"/>
                      <a:pt x="143003" y="310418"/>
                    </a:cubicBezTo>
                    <a:cubicBezTo>
                      <a:pt x="143294" y="310190"/>
                      <a:pt x="185346" y="256221"/>
                      <a:pt x="187244" y="255829"/>
                    </a:cubicBezTo>
                    <a:cubicBezTo>
                      <a:pt x="195804" y="254057"/>
                      <a:pt x="196773" y="243774"/>
                      <a:pt x="204169" y="240703"/>
                    </a:cubicBezTo>
                    <a:cubicBezTo>
                      <a:pt x="209876" y="238330"/>
                      <a:pt x="207668" y="232202"/>
                      <a:pt x="210162" y="232289"/>
                    </a:cubicBezTo>
                    <a:cubicBezTo>
                      <a:pt x="214053" y="232421"/>
                      <a:pt x="214108" y="229427"/>
                      <a:pt x="214572" y="227159"/>
                    </a:cubicBezTo>
                    <a:cubicBezTo>
                      <a:pt x="203600" y="217213"/>
                      <a:pt x="204214" y="217413"/>
                      <a:pt x="196432" y="208721"/>
                    </a:cubicBezTo>
                    <a:cubicBezTo>
                      <a:pt x="195613" y="207805"/>
                      <a:pt x="160675" y="188497"/>
                      <a:pt x="155473" y="181599"/>
                    </a:cubicBezTo>
                    <a:cubicBezTo>
                      <a:pt x="147245" y="170683"/>
                      <a:pt x="147522" y="157057"/>
                      <a:pt x="156738" y="144683"/>
                    </a:cubicBezTo>
                    <a:cubicBezTo>
                      <a:pt x="161799" y="137885"/>
                      <a:pt x="159510" y="131685"/>
                      <a:pt x="165826" y="130350"/>
                    </a:cubicBezTo>
                    <a:cubicBezTo>
                      <a:pt x="166354" y="130240"/>
                      <a:pt x="164147" y="132751"/>
                      <a:pt x="178219" y="109493"/>
                    </a:cubicBezTo>
                    <a:cubicBezTo>
                      <a:pt x="180599" y="105561"/>
                      <a:pt x="179652" y="112509"/>
                      <a:pt x="197424" y="89875"/>
                    </a:cubicBezTo>
                    <a:cubicBezTo>
                      <a:pt x="203996" y="81506"/>
                      <a:pt x="115492" y="36384"/>
                      <a:pt x="126333" y="0"/>
                    </a:cubicBezTo>
                    <a:cubicBezTo>
                      <a:pt x="93511" y="1021"/>
                      <a:pt x="59834" y="2046"/>
                      <a:pt x="25510" y="3080"/>
                    </a:cubicBezTo>
                    <a:cubicBezTo>
                      <a:pt x="43131" y="17955"/>
                      <a:pt x="37101" y="20597"/>
                      <a:pt x="72044" y="47076"/>
                    </a:cubicBezTo>
                    <a:cubicBezTo>
                      <a:pt x="145402" y="102668"/>
                      <a:pt x="69755" y="121680"/>
                      <a:pt x="61162" y="134960"/>
                    </a:cubicBezTo>
                    <a:cubicBezTo>
                      <a:pt x="53262" y="147166"/>
                      <a:pt x="40765" y="156018"/>
                      <a:pt x="35531" y="170191"/>
                    </a:cubicBezTo>
                    <a:cubicBezTo>
                      <a:pt x="35431" y="170460"/>
                      <a:pt x="35144" y="170692"/>
                      <a:pt x="34962" y="170948"/>
                    </a:cubicBezTo>
                    <a:cubicBezTo>
                      <a:pt x="38011" y="173604"/>
                      <a:pt x="34507" y="187381"/>
                      <a:pt x="40173" y="195208"/>
                    </a:cubicBezTo>
                    <a:cubicBezTo>
                      <a:pt x="40915" y="196238"/>
                      <a:pt x="42148" y="197053"/>
                      <a:pt x="42512" y="198174"/>
                    </a:cubicBezTo>
                    <a:cubicBezTo>
                      <a:pt x="48734" y="217195"/>
                      <a:pt x="69218" y="223919"/>
                      <a:pt x="75016" y="258276"/>
                    </a:cubicBezTo>
                    <a:cubicBezTo>
                      <a:pt x="75371" y="260371"/>
                      <a:pt x="75990" y="264148"/>
                      <a:pt x="75357" y="264408"/>
                    </a:cubicBezTo>
                    <a:cubicBezTo>
                      <a:pt x="68034" y="267406"/>
                      <a:pt x="80245" y="266043"/>
                      <a:pt x="54504" y="287648"/>
                    </a:cubicBezTo>
                    <a:cubicBezTo>
                      <a:pt x="56721" y="298591"/>
                      <a:pt x="43090" y="299129"/>
                      <a:pt x="14801" y="338136"/>
                    </a:cubicBezTo>
                    <a:cubicBezTo>
                      <a:pt x="20058" y="342460"/>
                      <a:pt x="21719" y="341526"/>
                      <a:pt x="22447" y="343162"/>
                    </a:cubicBezTo>
                    <a:cubicBezTo>
                      <a:pt x="25710" y="350510"/>
                      <a:pt x="86420" y="414025"/>
                      <a:pt x="94917" y="423610"/>
                    </a:cubicBezTo>
                    <a:cubicBezTo>
                      <a:pt x="106686" y="436886"/>
                      <a:pt x="101357" y="446900"/>
                      <a:pt x="91044" y="450103"/>
                    </a:cubicBezTo>
                    <a:cubicBezTo>
                      <a:pt x="88692" y="457515"/>
                      <a:pt x="86835" y="456140"/>
                      <a:pt x="79753" y="466413"/>
                    </a:cubicBezTo>
                    <a:cubicBezTo>
                      <a:pt x="67725" y="483872"/>
                      <a:pt x="56220" y="486787"/>
                      <a:pt x="55779" y="489434"/>
                    </a:cubicBezTo>
                    <a:cubicBezTo>
                      <a:pt x="54864" y="494952"/>
                      <a:pt x="14501" y="534392"/>
                      <a:pt x="8111" y="545978"/>
                    </a:cubicBezTo>
                    <a:cubicBezTo>
                      <a:pt x="-1077" y="562630"/>
                      <a:pt x="-7116" y="543117"/>
                      <a:pt x="16608" y="570507"/>
                    </a:cubicBezTo>
                    <a:cubicBezTo>
                      <a:pt x="17632" y="571687"/>
                      <a:pt x="18497" y="573154"/>
                      <a:pt x="19776" y="573933"/>
                    </a:cubicBezTo>
                    <a:cubicBezTo>
                      <a:pt x="35486" y="583478"/>
                      <a:pt x="53471" y="608914"/>
                      <a:pt x="58532" y="610977"/>
                    </a:cubicBezTo>
                    <a:cubicBezTo>
                      <a:pt x="60471" y="611770"/>
                      <a:pt x="62787" y="613483"/>
                      <a:pt x="63433" y="615310"/>
                    </a:cubicBezTo>
                    <a:cubicBezTo>
                      <a:pt x="67415" y="626572"/>
                      <a:pt x="81897" y="626012"/>
                      <a:pt x="88491" y="643429"/>
                    </a:cubicBezTo>
                    <a:cubicBezTo>
                      <a:pt x="103605" y="646965"/>
                      <a:pt x="109599" y="665525"/>
                      <a:pt x="95441" y="675403"/>
                    </a:cubicBezTo>
                    <a:cubicBezTo>
                      <a:pt x="93424" y="676806"/>
                      <a:pt x="74834" y="699549"/>
                      <a:pt x="65204" y="708593"/>
                    </a:cubicBezTo>
                    <a:cubicBezTo>
                      <a:pt x="62883" y="710770"/>
                      <a:pt x="61153" y="712693"/>
                      <a:pt x="59806" y="714411"/>
                    </a:cubicBezTo>
                    <a:cubicBezTo>
                      <a:pt x="90571" y="714962"/>
                      <a:pt x="120913" y="715504"/>
                      <a:pt x="150731" y="716037"/>
                    </a:cubicBezTo>
                    <a:cubicBezTo>
                      <a:pt x="159300" y="707057"/>
                      <a:pt x="197278" y="670086"/>
                      <a:pt x="197324" y="67000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7" name="Google Shape;2377;p25"/>
              <p:cNvSpPr/>
              <p:nvPr/>
            </p:nvSpPr>
            <p:spPr>
              <a:xfrm>
                <a:off x="2941089" y="2616762"/>
                <a:ext cx="138215" cy="433523"/>
              </a:xfrm>
              <a:custGeom>
                <a:rect b="b" l="l" r="r" t="t"/>
                <a:pathLst>
                  <a:path extrusionOk="0" h="433523" w="138215">
                    <a:moveTo>
                      <a:pt x="16466" y="11276"/>
                    </a:moveTo>
                    <a:cubicBezTo>
                      <a:pt x="14718" y="13230"/>
                      <a:pt x="12306" y="14397"/>
                      <a:pt x="11273" y="17244"/>
                    </a:cubicBezTo>
                    <a:cubicBezTo>
                      <a:pt x="8306" y="25440"/>
                      <a:pt x="-1211" y="22037"/>
                      <a:pt x="5803" y="27522"/>
                    </a:cubicBezTo>
                    <a:cubicBezTo>
                      <a:pt x="28726" y="45445"/>
                      <a:pt x="18919" y="46188"/>
                      <a:pt x="55577" y="73970"/>
                    </a:cubicBezTo>
                    <a:cubicBezTo>
                      <a:pt x="127196" y="128245"/>
                      <a:pt x="52596" y="147580"/>
                      <a:pt x="45010" y="159298"/>
                    </a:cubicBezTo>
                    <a:cubicBezTo>
                      <a:pt x="37341" y="171148"/>
                      <a:pt x="25203" y="179741"/>
                      <a:pt x="20125" y="193504"/>
                    </a:cubicBezTo>
                    <a:cubicBezTo>
                      <a:pt x="20029" y="193764"/>
                      <a:pt x="19751" y="193991"/>
                      <a:pt x="19569" y="194237"/>
                    </a:cubicBezTo>
                    <a:cubicBezTo>
                      <a:pt x="22528" y="196816"/>
                      <a:pt x="19128" y="210192"/>
                      <a:pt x="24630" y="217792"/>
                    </a:cubicBezTo>
                    <a:cubicBezTo>
                      <a:pt x="25349" y="218789"/>
                      <a:pt x="26546" y="219582"/>
                      <a:pt x="26906" y="220671"/>
                    </a:cubicBezTo>
                    <a:cubicBezTo>
                      <a:pt x="29841" y="229651"/>
                      <a:pt x="36950" y="235933"/>
                      <a:pt x="41678" y="243742"/>
                    </a:cubicBezTo>
                    <a:cubicBezTo>
                      <a:pt x="48345" y="254763"/>
                      <a:pt x="54148" y="252672"/>
                      <a:pt x="54357" y="267866"/>
                    </a:cubicBezTo>
                    <a:cubicBezTo>
                      <a:pt x="56432" y="268932"/>
                      <a:pt x="56633" y="270645"/>
                      <a:pt x="56974" y="275880"/>
                    </a:cubicBezTo>
                    <a:cubicBezTo>
                      <a:pt x="57047" y="276955"/>
                      <a:pt x="58276" y="277921"/>
                      <a:pt x="58467" y="279023"/>
                    </a:cubicBezTo>
                    <a:cubicBezTo>
                      <a:pt x="58808" y="281055"/>
                      <a:pt x="59413" y="284723"/>
                      <a:pt x="58794" y="284973"/>
                    </a:cubicBezTo>
                    <a:cubicBezTo>
                      <a:pt x="51718" y="287871"/>
                      <a:pt x="63546" y="286563"/>
                      <a:pt x="38547" y="307539"/>
                    </a:cubicBezTo>
                    <a:cubicBezTo>
                      <a:pt x="40704" y="318218"/>
                      <a:pt x="27638" y="318446"/>
                      <a:pt x="0" y="356556"/>
                    </a:cubicBezTo>
                    <a:cubicBezTo>
                      <a:pt x="5106" y="360757"/>
                      <a:pt x="6717" y="359850"/>
                      <a:pt x="7423" y="361436"/>
                    </a:cubicBezTo>
                    <a:cubicBezTo>
                      <a:pt x="10062" y="367367"/>
                      <a:pt x="60447" y="421032"/>
                      <a:pt x="72193" y="433524"/>
                    </a:cubicBezTo>
                    <a:cubicBezTo>
                      <a:pt x="165675" y="367208"/>
                      <a:pt x="148540" y="386748"/>
                      <a:pt x="58858" y="259761"/>
                    </a:cubicBezTo>
                    <a:cubicBezTo>
                      <a:pt x="113302" y="227701"/>
                      <a:pt x="154511" y="213217"/>
                      <a:pt x="131884" y="188246"/>
                    </a:cubicBezTo>
                    <a:cubicBezTo>
                      <a:pt x="70395" y="99729"/>
                      <a:pt x="92044" y="126322"/>
                      <a:pt x="102311" y="91396"/>
                    </a:cubicBezTo>
                    <a:cubicBezTo>
                      <a:pt x="107335" y="80626"/>
                      <a:pt x="113129" y="71063"/>
                      <a:pt x="119104" y="60639"/>
                    </a:cubicBezTo>
                    <a:cubicBezTo>
                      <a:pt x="131010" y="43085"/>
                      <a:pt x="143762" y="656"/>
                      <a:pt x="111058" y="0"/>
                    </a:cubicBezTo>
                    <a:cubicBezTo>
                      <a:pt x="88076" y="1267"/>
                      <a:pt x="58567" y="2642"/>
                      <a:pt x="23583" y="4105"/>
                    </a:cubicBezTo>
                    <a:cubicBezTo>
                      <a:pt x="22109" y="5499"/>
                      <a:pt x="19629" y="7727"/>
                      <a:pt x="16466" y="1127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8" name="Google Shape;2378;p25"/>
              <p:cNvSpPr/>
              <p:nvPr/>
            </p:nvSpPr>
            <p:spPr>
              <a:xfrm>
                <a:off x="2613649" y="2628576"/>
                <a:ext cx="217737" cy="725244"/>
              </a:xfrm>
              <a:custGeom>
                <a:rect b="b" l="l" r="r" t="t"/>
                <a:pathLst>
                  <a:path extrusionOk="0" h="725244" w="217737">
                    <a:moveTo>
                      <a:pt x="204577" y="676018"/>
                    </a:moveTo>
                    <a:cubicBezTo>
                      <a:pt x="219386" y="663275"/>
                      <a:pt x="218262" y="665667"/>
                      <a:pt x="216828" y="664359"/>
                    </a:cubicBezTo>
                    <a:cubicBezTo>
                      <a:pt x="210925" y="658974"/>
                      <a:pt x="200827" y="645302"/>
                      <a:pt x="156641" y="606772"/>
                    </a:cubicBezTo>
                    <a:cubicBezTo>
                      <a:pt x="150051" y="601032"/>
                      <a:pt x="132461" y="591669"/>
                      <a:pt x="138501" y="576781"/>
                    </a:cubicBezTo>
                    <a:cubicBezTo>
                      <a:pt x="150360" y="547545"/>
                      <a:pt x="158229" y="549017"/>
                      <a:pt x="200294" y="487940"/>
                    </a:cubicBezTo>
                    <a:cubicBezTo>
                      <a:pt x="202096" y="485334"/>
                      <a:pt x="201391" y="488113"/>
                      <a:pt x="210620" y="479612"/>
                    </a:cubicBezTo>
                    <a:cubicBezTo>
                      <a:pt x="152609" y="430777"/>
                      <a:pt x="168264" y="429282"/>
                      <a:pt x="143944" y="417524"/>
                    </a:cubicBezTo>
                    <a:cubicBezTo>
                      <a:pt x="140012" y="415624"/>
                      <a:pt x="130359" y="401765"/>
                      <a:pt x="129553" y="391842"/>
                    </a:cubicBezTo>
                    <a:cubicBezTo>
                      <a:pt x="128525" y="379236"/>
                      <a:pt x="133221" y="379040"/>
                      <a:pt x="136594" y="374197"/>
                    </a:cubicBezTo>
                    <a:cubicBezTo>
                      <a:pt x="139570" y="360556"/>
                      <a:pt x="157242" y="344333"/>
                      <a:pt x="161137" y="333316"/>
                    </a:cubicBezTo>
                    <a:cubicBezTo>
                      <a:pt x="163326" y="327125"/>
                      <a:pt x="169843" y="327799"/>
                      <a:pt x="188325" y="305689"/>
                    </a:cubicBezTo>
                    <a:cubicBezTo>
                      <a:pt x="193613" y="299361"/>
                      <a:pt x="198578" y="292664"/>
                      <a:pt x="204208" y="286563"/>
                    </a:cubicBezTo>
                    <a:cubicBezTo>
                      <a:pt x="180506" y="264567"/>
                      <a:pt x="199725" y="289429"/>
                      <a:pt x="179678" y="262349"/>
                    </a:cubicBezTo>
                    <a:cubicBezTo>
                      <a:pt x="176174" y="257615"/>
                      <a:pt x="170603" y="254458"/>
                      <a:pt x="166676" y="249975"/>
                    </a:cubicBezTo>
                    <a:cubicBezTo>
                      <a:pt x="162949" y="245719"/>
                      <a:pt x="152058" y="221947"/>
                      <a:pt x="147666" y="219008"/>
                    </a:cubicBezTo>
                    <a:cubicBezTo>
                      <a:pt x="136671" y="211650"/>
                      <a:pt x="134864" y="202835"/>
                      <a:pt x="126104" y="193586"/>
                    </a:cubicBezTo>
                    <a:cubicBezTo>
                      <a:pt x="122367" y="189645"/>
                      <a:pt x="119669" y="184219"/>
                      <a:pt x="122313" y="177973"/>
                    </a:cubicBezTo>
                    <a:cubicBezTo>
                      <a:pt x="122750" y="176939"/>
                      <a:pt x="121412" y="164597"/>
                      <a:pt x="130828" y="160524"/>
                    </a:cubicBezTo>
                    <a:cubicBezTo>
                      <a:pt x="134960" y="158742"/>
                      <a:pt x="138314" y="153981"/>
                      <a:pt x="142915" y="147703"/>
                    </a:cubicBezTo>
                    <a:cubicBezTo>
                      <a:pt x="147593" y="141320"/>
                      <a:pt x="164710" y="134546"/>
                      <a:pt x="169416" y="128190"/>
                    </a:cubicBezTo>
                    <a:cubicBezTo>
                      <a:pt x="217975" y="62557"/>
                      <a:pt x="240525" y="98659"/>
                      <a:pt x="186104" y="47755"/>
                    </a:cubicBezTo>
                    <a:cubicBezTo>
                      <a:pt x="176433" y="38712"/>
                      <a:pt x="175118" y="27964"/>
                      <a:pt x="155226" y="18342"/>
                    </a:cubicBezTo>
                    <a:cubicBezTo>
                      <a:pt x="152395" y="16971"/>
                      <a:pt x="146110" y="9126"/>
                      <a:pt x="142820" y="0"/>
                    </a:cubicBezTo>
                    <a:cubicBezTo>
                      <a:pt x="102520" y="1362"/>
                      <a:pt x="59773" y="2761"/>
                      <a:pt x="15068" y="4178"/>
                    </a:cubicBezTo>
                    <a:cubicBezTo>
                      <a:pt x="7154" y="12492"/>
                      <a:pt x="17307" y="4027"/>
                      <a:pt x="3490" y="16110"/>
                    </a:cubicBezTo>
                    <a:cubicBezTo>
                      <a:pt x="-1889" y="20816"/>
                      <a:pt x="-9202" y="14761"/>
                      <a:pt x="51044" y="70312"/>
                    </a:cubicBezTo>
                    <a:cubicBezTo>
                      <a:pt x="81727" y="98631"/>
                      <a:pt x="99703" y="81446"/>
                      <a:pt x="29895" y="146090"/>
                    </a:cubicBezTo>
                    <a:cubicBezTo>
                      <a:pt x="28252" y="158838"/>
                      <a:pt x="12624" y="150583"/>
                      <a:pt x="36071" y="178674"/>
                    </a:cubicBezTo>
                    <a:cubicBezTo>
                      <a:pt x="40822" y="184365"/>
                      <a:pt x="58476" y="190196"/>
                      <a:pt x="62895" y="196156"/>
                    </a:cubicBezTo>
                    <a:cubicBezTo>
                      <a:pt x="83797" y="224352"/>
                      <a:pt x="87930" y="221445"/>
                      <a:pt x="86833" y="229924"/>
                    </a:cubicBezTo>
                    <a:cubicBezTo>
                      <a:pt x="104113" y="244344"/>
                      <a:pt x="25303" y="306701"/>
                      <a:pt x="10526" y="336341"/>
                    </a:cubicBezTo>
                    <a:cubicBezTo>
                      <a:pt x="28899" y="352966"/>
                      <a:pt x="27187" y="353741"/>
                      <a:pt x="29145" y="354930"/>
                    </a:cubicBezTo>
                    <a:cubicBezTo>
                      <a:pt x="44399" y="364196"/>
                      <a:pt x="61862" y="388894"/>
                      <a:pt x="66772" y="390894"/>
                    </a:cubicBezTo>
                    <a:cubicBezTo>
                      <a:pt x="68656" y="391664"/>
                      <a:pt x="70905" y="393327"/>
                      <a:pt x="71528" y="395104"/>
                    </a:cubicBezTo>
                    <a:cubicBezTo>
                      <a:pt x="76156" y="408202"/>
                      <a:pt x="102243" y="408831"/>
                      <a:pt x="98502" y="440554"/>
                    </a:cubicBezTo>
                    <a:cubicBezTo>
                      <a:pt x="80939" y="453702"/>
                      <a:pt x="79661" y="466796"/>
                      <a:pt x="65971" y="476823"/>
                    </a:cubicBezTo>
                    <a:cubicBezTo>
                      <a:pt x="53829" y="485712"/>
                      <a:pt x="16734" y="526925"/>
                      <a:pt x="11873" y="537076"/>
                    </a:cubicBezTo>
                    <a:cubicBezTo>
                      <a:pt x="6180" y="548967"/>
                      <a:pt x="-7682" y="533859"/>
                      <a:pt x="42056" y="585191"/>
                    </a:cubicBezTo>
                    <a:cubicBezTo>
                      <a:pt x="43803" y="587000"/>
                      <a:pt x="44331" y="589965"/>
                      <a:pt x="46038" y="591833"/>
                    </a:cubicBezTo>
                    <a:cubicBezTo>
                      <a:pt x="49783" y="595929"/>
                      <a:pt x="77440" y="625401"/>
                      <a:pt x="82291" y="627005"/>
                    </a:cubicBezTo>
                    <a:cubicBezTo>
                      <a:pt x="87839" y="628850"/>
                      <a:pt x="101824" y="638185"/>
                      <a:pt x="100017" y="643306"/>
                    </a:cubicBezTo>
                    <a:cubicBezTo>
                      <a:pt x="109092" y="666692"/>
                      <a:pt x="93109" y="675959"/>
                      <a:pt x="87284" y="682747"/>
                    </a:cubicBezTo>
                    <a:cubicBezTo>
                      <a:pt x="73794" y="698410"/>
                      <a:pt x="62444" y="699964"/>
                      <a:pt x="61748" y="702465"/>
                    </a:cubicBezTo>
                    <a:cubicBezTo>
                      <a:pt x="60474" y="707044"/>
                      <a:pt x="56724" y="709786"/>
                      <a:pt x="53242" y="711695"/>
                    </a:cubicBezTo>
                    <a:cubicBezTo>
                      <a:pt x="39653" y="719149"/>
                      <a:pt x="45838" y="722151"/>
                      <a:pt x="40449" y="723249"/>
                    </a:cubicBezTo>
                    <a:cubicBezTo>
                      <a:pt x="81467" y="723964"/>
                      <a:pt x="121293" y="724639"/>
                      <a:pt x="159708" y="725245"/>
                    </a:cubicBezTo>
                    <a:cubicBezTo>
                      <a:pt x="165788" y="715818"/>
                      <a:pt x="178991" y="698023"/>
                      <a:pt x="204577" y="67601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9" name="Google Shape;2379;p25"/>
              <p:cNvSpPr/>
              <p:nvPr/>
            </p:nvSpPr>
            <p:spPr>
              <a:xfrm>
                <a:off x="830772" y="2671561"/>
                <a:ext cx="166486" cy="710551"/>
              </a:xfrm>
              <a:custGeom>
                <a:rect b="b" l="l" r="r" t="t"/>
                <a:pathLst>
                  <a:path extrusionOk="0" h="710551" w="166486">
                    <a:moveTo>
                      <a:pt x="94512" y="690337"/>
                    </a:moveTo>
                    <a:cubicBezTo>
                      <a:pt x="98972" y="688465"/>
                      <a:pt x="150867" y="626700"/>
                      <a:pt x="162432" y="617383"/>
                    </a:cubicBezTo>
                    <a:cubicBezTo>
                      <a:pt x="161585" y="615725"/>
                      <a:pt x="105426" y="560530"/>
                      <a:pt x="90366" y="547472"/>
                    </a:cubicBezTo>
                    <a:cubicBezTo>
                      <a:pt x="87326" y="544834"/>
                      <a:pt x="79057" y="529467"/>
                      <a:pt x="69031" y="522620"/>
                    </a:cubicBezTo>
                    <a:cubicBezTo>
                      <a:pt x="63816" y="519057"/>
                      <a:pt x="65013" y="516528"/>
                      <a:pt x="67120" y="512091"/>
                    </a:cubicBezTo>
                    <a:cubicBezTo>
                      <a:pt x="65136" y="503954"/>
                      <a:pt x="68572" y="493926"/>
                      <a:pt x="78010" y="489872"/>
                    </a:cubicBezTo>
                    <a:cubicBezTo>
                      <a:pt x="91436" y="466896"/>
                      <a:pt x="125195" y="432472"/>
                      <a:pt x="127830" y="426476"/>
                    </a:cubicBezTo>
                    <a:cubicBezTo>
                      <a:pt x="128677" y="424558"/>
                      <a:pt x="133141" y="424312"/>
                      <a:pt x="133692" y="423401"/>
                    </a:cubicBezTo>
                    <a:cubicBezTo>
                      <a:pt x="135125" y="421036"/>
                      <a:pt x="149247" y="402913"/>
                      <a:pt x="160497" y="392101"/>
                    </a:cubicBezTo>
                    <a:cubicBezTo>
                      <a:pt x="155186" y="387391"/>
                      <a:pt x="127976" y="363185"/>
                      <a:pt x="124130" y="356984"/>
                    </a:cubicBezTo>
                    <a:cubicBezTo>
                      <a:pt x="112129" y="337613"/>
                      <a:pt x="94763" y="334934"/>
                      <a:pt x="91586" y="330214"/>
                    </a:cubicBezTo>
                    <a:cubicBezTo>
                      <a:pt x="85793" y="321603"/>
                      <a:pt x="78233" y="305999"/>
                      <a:pt x="84318" y="297539"/>
                    </a:cubicBezTo>
                    <a:cubicBezTo>
                      <a:pt x="87395" y="293251"/>
                      <a:pt x="85442" y="285976"/>
                      <a:pt x="92323" y="284103"/>
                    </a:cubicBezTo>
                    <a:cubicBezTo>
                      <a:pt x="94085" y="278226"/>
                      <a:pt x="99386" y="274923"/>
                      <a:pt x="102522" y="270062"/>
                    </a:cubicBezTo>
                    <a:cubicBezTo>
                      <a:pt x="119220" y="244180"/>
                      <a:pt x="129045" y="242116"/>
                      <a:pt x="129528" y="238261"/>
                    </a:cubicBezTo>
                    <a:cubicBezTo>
                      <a:pt x="130706" y="228908"/>
                      <a:pt x="141092" y="221874"/>
                      <a:pt x="149525" y="217755"/>
                    </a:cubicBezTo>
                    <a:cubicBezTo>
                      <a:pt x="147918" y="215760"/>
                      <a:pt x="122783" y="172000"/>
                      <a:pt x="115715" y="165198"/>
                    </a:cubicBezTo>
                    <a:cubicBezTo>
                      <a:pt x="105822" y="155672"/>
                      <a:pt x="107806" y="147544"/>
                      <a:pt x="103068" y="135097"/>
                    </a:cubicBezTo>
                    <a:cubicBezTo>
                      <a:pt x="101762" y="131662"/>
                      <a:pt x="103318" y="128568"/>
                      <a:pt x="108279" y="113251"/>
                    </a:cubicBezTo>
                    <a:cubicBezTo>
                      <a:pt x="116967" y="113055"/>
                      <a:pt x="139695" y="88339"/>
                      <a:pt x="144132" y="83925"/>
                    </a:cubicBezTo>
                    <a:cubicBezTo>
                      <a:pt x="166914" y="61259"/>
                      <a:pt x="169895" y="62881"/>
                      <a:pt x="163619" y="60557"/>
                    </a:cubicBezTo>
                    <a:cubicBezTo>
                      <a:pt x="157780" y="58393"/>
                      <a:pt x="165572" y="58334"/>
                      <a:pt x="136309" y="38798"/>
                    </a:cubicBezTo>
                    <a:cubicBezTo>
                      <a:pt x="128267" y="33436"/>
                      <a:pt x="106258" y="6201"/>
                      <a:pt x="96260" y="0"/>
                    </a:cubicBezTo>
                    <a:cubicBezTo>
                      <a:pt x="76950" y="2747"/>
                      <a:pt x="60348" y="8201"/>
                      <a:pt x="49057" y="18155"/>
                    </a:cubicBezTo>
                    <a:cubicBezTo>
                      <a:pt x="35531" y="30215"/>
                      <a:pt x="45248" y="44489"/>
                      <a:pt x="61335" y="83109"/>
                    </a:cubicBezTo>
                    <a:cubicBezTo>
                      <a:pt x="72272" y="116363"/>
                      <a:pt x="57563" y="108632"/>
                      <a:pt x="22643" y="123188"/>
                    </a:cubicBezTo>
                    <a:cubicBezTo>
                      <a:pt x="-28410" y="140459"/>
                      <a:pt x="46790" y="177763"/>
                      <a:pt x="79594" y="230361"/>
                    </a:cubicBezTo>
                    <a:cubicBezTo>
                      <a:pt x="-7171" y="341362"/>
                      <a:pt x="-33039" y="294450"/>
                      <a:pt x="97125" y="428881"/>
                    </a:cubicBezTo>
                    <a:cubicBezTo>
                      <a:pt x="-18157" y="564243"/>
                      <a:pt x="-43825" y="503585"/>
                      <a:pt x="91695" y="596836"/>
                    </a:cubicBezTo>
                    <a:cubicBezTo>
                      <a:pt x="46622" y="658427"/>
                      <a:pt x="16240" y="695535"/>
                      <a:pt x="29183" y="710552"/>
                    </a:cubicBezTo>
                    <a:cubicBezTo>
                      <a:pt x="43050" y="705987"/>
                      <a:pt x="60908" y="701868"/>
                      <a:pt x="82261" y="698155"/>
                    </a:cubicBezTo>
                    <a:cubicBezTo>
                      <a:pt x="85465" y="692169"/>
                      <a:pt x="90157" y="692164"/>
                      <a:pt x="94512" y="69033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0" name="Google Shape;2380;p25"/>
              <p:cNvSpPr/>
              <p:nvPr/>
            </p:nvSpPr>
            <p:spPr>
              <a:xfrm>
                <a:off x="2782109" y="2623423"/>
                <a:ext cx="197650" cy="732411"/>
              </a:xfrm>
              <a:custGeom>
                <a:rect b="b" l="l" r="r" t="t"/>
                <a:pathLst>
                  <a:path extrusionOk="0" h="732411" w="197650">
                    <a:moveTo>
                      <a:pt x="186323" y="671125"/>
                    </a:moveTo>
                    <a:cubicBezTo>
                      <a:pt x="189772" y="666815"/>
                      <a:pt x="188462" y="669626"/>
                      <a:pt x="193572" y="665516"/>
                    </a:cubicBezTo>
                    <a:cubicBezTo>
                      <a:pt x="193427" y="665220"/>
                      <a:pt x="144617" y="615647"/>
                      <a:pt x="121507" y="595606"/>
                    </a:cubicBezTo>
                    <a:cubicBezTo>
                      <a:pt x="118467" y="592968"/>
                      <a:pt x="110193" y="577605"/>
                      <a:pt x="100172" y="570753"/>
                    </a:cubicBezTo>
                    <a:cubicBezTo>
                      <a:pt x="94934" y="567177"/>
                      <a:pt x="96154" y="564653"/>
                      <a:pt x="98261" y="560224"/>
                    </a:cubicBezTo>
                    <a:cubicBezTo>
                      <a:pt x="96277" y="552087"/>
                      <a:pt x="99712" y="542055"/>
                      <a:pt x="109151" y="538005"/>
                    </a:cubicBezTo>
                    <a:cubicBezTo>
                      <a:pt x="121243" y="517307"/>
                      <a:pt x="175218" y="456017"/>
                      <a:pt x="191643" y="440230"/>
                    </a:cubicBezTo>
                    <a:cubicBezTo>
                      <a:pt x="186159" y="435369"/>
                      <a:pt x="159112" y="411296"/>
                      <a:pt x="155276" y="405113"/>
                    </a:cubicBezTo>
                    <a:cubicBezTo>
                      <a:pt x="143275" y="385741"/>
                      <a:pt x="125908" y="383062"/>
                      <a:pt x="122731" y="378343"/>
                    </a:cubicBezTo>
                    <a:cubicBezTo>
                      <a:pt x="116938" y="369732"/>
                      <a:pt x="109379" y="354128"/>
                      <a:pt x="115464" y="345667"/>
                    </a:cubicBezTo>
                    <a:cubicBezTo>
                      <a:pt x="118540" y="341380"/>
                      <a:pt x="116588" y="334104"/>
                      <a:pt x="123469" y="332232"/>
                    </a:cubicBezTo>
                    <a:cubicBezTo>
                      <a:pt x="125230" y="326355"/>
                      <a:pt x="130532" y="323052"/>
                      <a:pt x="133668" y="318191"/>
                    </a:cubicBezTo>
                    <a:cubicBezTo>
                      <a:pt x="150365" y="292304"/>
                      <a:pt x="160191" y="290249"/>
                      <a:pt x="160678" y="286390"/>
                    </a:cubicBezTo>
                    <a:cubicBezTo>
                      <a:pt x="161852" y="277037"/>
                      <a:pt x="172246" y="270003"/>
                      <a:pt x="180675" y="265884"/>
                    </a:cubicBezTo>
                    <a:cubicBezTo>
                      <a:pt x="179050" y="263879"/>
                      <a:pt x="153942" y="220142"/>
                      <a:pt x="146861" y="213327"/>
                    </a:cubicBezTo>
                    <a:cubicBezTo>
                      <a:pt x="136967" y="203800"/>
                      <a:pt x="138951" y="195673"/>
                      <a:pt x="134214" y="183226"/>
                    </a:cubicBezTo>
                    <a:cubicBezTo>
                      <a:pt x="132907" y="179791"/>
                      <a:pt x="134464" y="176697"/>
                      <a:pt x="139425" y="161380"/>
                    </a:cubicBezTo>
                    <a:cubicBezTo>
                      <a:pt x="150547" y="161130"/>
                      <a:pt x="185399" y="119839"/>
                      <a:pt x="193222" y="115074"/>
                    </a:cubicBezTo>
                    <a:cubicBezTo>
                      <a:pt x="200567" y="110595"/>
                      <a:pt x="197077" y="109543"/>
                      <a:pt x="194765" y="108686"/>
                    </a:cubicBezTo>
                    <a:cubicBezTo>
                      <a:pt x="188930" y="106522"/>
                      <a:pt x="196717" y="106463"/>
                      <a:pt x="167454" y="86927"/>
                    </a:cubicBezTo>
                    <a:cubicBezTo>
                      <a:pt x="158903" y="81219"/>
                      <a:pt x="133668" y="49755"/>
                      <a:pt x="125234" y="47026"/>
                    </a:cubicBezTo>
                    <a:cubicBezTo>
                      <a:pt x="122727" y="46215"/>
                      <a:pt x="110599" y="31946"/>
                      <a:pt x="110872" y="25345"/>
                    </a:cubicBezTo>
                    <a:cubicBezTo>
                      <a:pt x="108814" y="20073"/>
                      <a:pt x="109579" y="5321"/>
                      <a:pt x="118718" y="0"/>
                    </a:cubicBezTo>
                    <a:cubicBezTo>
                      <a:pt x="91143" y="1052"/>
                      <a:pt x="61320" y="2137"/>
                      <a:pt x="29586" y="3253"/>
                    </a:cubicBezTo>
                    <a:cubicBezTo>
                      <a:pt x="49023" y="26306"/>
                      <a:pt x="98625" y="72034"/>
                      <a:pt x="101369" y="84977"/>
                    </a:cubicBezTo>
                    <a:cubicBezTo>
                      <a:pt x="103107" y="93032"/>
                      <a:pt x="96923" y="93164"/>
                      <a:pt x="100190" y="97697"/>
                    </a:cubicBezTo>
                    <a:cubicBezTo>
                      <a:pt x="85609" y="106508"/>
                      <a:pt x="79579" y="113547"/>
                      <a:pt x="56929" y="136532"/>
                    </a:cubicBezTo>
                    <a:cubicBezTo>
                      <a:pt x="40677" y="153020"/>
                      <a:pt x="19642" y="159626"/>
                      <a:pt x="4323" y="180752"/>
                    </a:cubicBezTo>
                    <a:cubicBezTo>
                      <a:pt x="2954" y="182643"/>
                      <a:pt x="1556" y="184342"/>
                      <a:pt x="0" y="185691"/>
                    </a:cubicBezTo>
                    <a:cubicBezTo>
                      <a:pt x="2680" y="191568"/>
                      <a:pt x="6167" y="197048"/>
                      <a:pt x="12424" y="200365"/>
                    </a:cubicBezTo>
                    <a:cubicBezTo>
                      <a:pt x="17849" y="203245"/>
                      <a:pt x="51809" y="268996"/>
                      <a:pt x="81049" y="277174"/>
                    </a:cubicBezTo>
                    <a:cubicBezTo>
                      <a:pt x="84230" y="284837"/>
                      <a:pt x="86442" y="286076"/>
                      <a:pt x="84312" y="288869"/>
                    </a:cubicBezTo>
                    <a:cubicBezTo>
                      <a:pt x="79633" y="312373"/>
                      <a:pt x="80676" y="310250"/>
                      <a:pt x="80375" y="310304"/>
                    </a:cubicBezTo>
                    <a:cubicBezTo>
                      <a:pt x="73913" y="311416"/>
                      <a:pt x="74764" y="319594"/>
                      <a:pt x="69330" y="321603"/>
                    </a:cubicBezTo>
                    <a:cubicBezTo>
                      <a:pt x="54867" y="326952"/>
                      <a:pt x="9457" y="379946"/>
                      <a:pt x="3714" y="387536"/>
                    </a:cubicBezTo>
                    <a:cubicBezTo>
                      <a:pt x="8806" y="391641"/>
                      <a:pt x="10390" y="390762"/>
                      <a:pt x="11100" y="392361"/>
                    </a:cubicBezTo>
                    <a:cubicBezTo>
                      <a:pt x="17899" y="407651"/>
                      <a:pt x="33436" y="415168"/>
                      <a:pt x="42902" y="428289"/>
                    </a:cubicBezTo>
                    <a:cubicBezTo>
                      <a:pt x="49611" y="437588"/>
                      <a:pt x="58257" y="445711"/>
                      <a:pt x="66267" y="454053"/>
                    </a:cubicBezTo>
                    <a:cubicBezTo>
                      <a:pt x="99449" y="488614"/>
                      <a:pt x="91166" y="485266"/>
                      <a:pt x="84207" y="499061"/>
                    </a:cubicBezTo>
                    <a:cubicBezTo>
                      <a:pt x="73389" y="520469"/>
                      <a:pt x="69139" y="512998"/>
                      <a:pt x="40313" y="552867"/>
                    </a:cubicBezTo>
                    <a:cubicBezTo>
                      <a:pt x="25932" y="572767"/>
                      <a:pt x="22218" y="568152"/>
                      <a:pt x="17175" y="576544"/>
                    </a:cubicBezTo>
                    <a:cubicBezTo>
                      <a:pt x="41027" y="607820"/>
                      <a:pt x="56837" y="613192"/>
                      <a:pt x="64774" y="630796"/>
                    </a:cubicBezTo>
                    <a:cubicBezTo>
                      <a:pt x="68183" y="638359"/>
                      <a:pt x="81813" y="640263"/>
                      <a:pt x="85932" y="651475"/>
                    </a:cubicBezTo>
                    <a:cubicBezTo>
                      <a:pt x="87575" y="655949"/>
                      <a:pt x="108582" y="656942"/>
                      <a:pt x="97792" y="671384"/>
                    </a:cubicBezTo>
                    <a:cubicBezTo>
                      <a:pt x="96318" y="679631"/>
                      <a:pt x="93632" y="685335"/>
                      <a:pt x="87256" y="692169"/>
                    </a:cubicBezTo>
                    <a:cubicBezTo>
                      <a:pt x="63009" y="711600"/>
                      <a:pt x="50307" y="723705"/>
                      <a:pt x="42001" y="731176"/>
                    </a:cubicBezTo>
                    <a:cubicBezTo>
                      <a:pt x="73854" y="731646"/>
                      <a:pt x="104582" y="732065"/>
                      <a:pt x="133982" y="732411"/>
                    </a:cubicBezTo>
                    <a:cubicBezTo>
                      <a:pt x="132343" y="727545"/>
                      <a:pt x="152846" y="712971"/>
                      <a:pt x="186323" y="67112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1" name="Google Shape;2381;p25"/>
              <p:cNvSpPr/>
              <p:nvPr/>
            </p:nvSpPr>
            <p:spPr>
              <a:xfrm>
                <a:off x="1275503" y="2666764"/>
                <a:ext cx="199479" cy="675507"/>
              </a:xfrm>
              <a:custGeom>
                <a:rect b="b" l="l" r="r" t="t"/>
                <a:pathLst>
                  <a:path extrusionOk="0" h="675507" w="199479">
                    <a:moveTo>
                      <a:pt x="104773" y="537832"/>
                    </a:moveTo>
                    <a:cubicBezTo>
                      <a:pt x="97305" y="532388"/>
                      <a:pt x="92809" y="530725"/>
                      <a:pt x="95735" y="524788"/>
                    </a:cubicBezTo>
                    <a:cubicBezTo>
                      <a:pt x="97546" y="521112"/>
                      <a:pt x="93209" y="510305"/>
                      <a:pt x="103576" y="502291"/>
                    </a:cubicBezTo>
                    <a:cubicBezTo>
                      <a:pt x="105501" y="500797"/>
                      <a:pt x="159130" y="434795"/>
                      <a:pt x="159262" y="434485"/>
                    </a:cubicBezTo>
                    <a:cubicBezTo>
                      <a:pt x="160132" y="432508"/>
                      <a:pt x="164737" y="432253"/>
                      <a:pt x="165302" y="431314"/>
                    </a:cubicBezTo>
                    <a:cubicBezTo>
                      <a:pt x="170321" y="423027"/>
                      <a:pt x="178240" y="417050"/>
                      <a:pt x="183133" y="408690"/>
                    </a:cubicBezTo>
                    <a:cubicBezTo>
                      <a:pt x="191939" y="393637"/>
                      <a:pt x="205614" y="411441"/>
                      <a:pt x="162180" y="370807"/>
                    </a:cubicBezTo>
                    <a:cubicBezTo>
                      <a:pt x="152518" y="361773"/>
                      <a:pt x="151175" y="351007"/>
                      <a:pt x="131301" y="341394"/>
                    </a:cubicBezTo>
                    <a:cubicBezTo>
                      <a:pt x="113484" y="332779"/>
                      <a:pt x="109215" y="308969"/>
                      <a:pt x="114453" y="301685"/>
                    </a:cubicBezTo>
                    <a:cubicBezTo>
                      <a:pt x="117625" y="297270"/>
                      <a:pt x="115614" y="289775"/>
                      <a:pt x="122695" y="287848"/>
                    </a:cubicBezTo>
                    <a:cubicBezTo>
                      <a:pt x="123273" y="285930"/>
                      <a:pt x="144326" y="255519"/>
                      <a:pt x="158175" y="244303"/>
                    </a:cubicBezTo>
                    <a:cubicBezTo>
                      <a:pt x="165789" y="238134"/>
                      <a:pt x="153292" y="239656"/>
                      <a:pt x="178067" y="221500"/>
                    </a:cubicBezTo>
                    <a:cubicBezTo>
                      <a:pt x="182186" y="218484"/>
                      <a:pt x="182040" y="220425"/>
                      <a:pt x="180998" y="218680"/>
                    </a:cubicBezTo>
                    <a:cubicBezTo>
                      <a:pt x="120770" y="118317"/>
                      <a:pt x="156987" y="195331"/>
                      <a:pt x="133768" y="134377"/>
                    </a:cubicBezTo>
                    <a:cubicBezTo>
                      <a:pt x="132421" y="130842"/>
                      <a:pt x="134027" y="127653"/>
                      <a:pt x="139133" y="111880"/>
                    </a:cubicBezTo>
                    <a:cubicBezTo>
                      <a:pt x="148604" y="111661"/>
                      <a:pt x="199298" y="59564"/>
                      <a:pt x="199480" y="59259"/>
                    </a:cubicBezTo>
                    <a:cubicBezTo>
                      <a:pt x="195825" y="57104"/>
                      <a:pt x="194970" y="57751"/>
                      <a:pt x="192439" y="54721"/>
                    </a:cubicBezTo>
                    <a:cubicBezTo>
                      <a:pt x="179774" y="39600"/>
                      <a:pt x="163700" y="36060"/>
                      <a:pt x="155085" y="22843"/>
                    </a:cubicBezTo>
                    <a:cubicBezTo>
                      <a:pt x="150279" y="15472"/>
                      <a:pt x="140631" y="7513"/>
                      <a:pt x="131761" y="0"/>
                    </a:cubicBezTo>
                    <a:cubicBezTo>
                      <a:pt x="105829" y="665"/>
                      <a:pt x="81099" y="1294"/>
                      <a:pt x="57725" y="1886"/>
                    </a:cubicBezTo>
                    <a:cubicBezTo>
                      <a:pt x="70914" y="17226"/>
                      <a:pt x="96167" y="39213"/>
                      <a:pt x="98425" y="49833"/>
                    </a:cubicBezTo>
                    <a:cubicBezTo>
                      <a:pt x="100113" y="57655"/>
                      <a:pt x="94106" y="57783"/>
                      <a:pt x="97282" y="62184"/>
                    </a:cubicBezTo>
                    <a:cubicBezTo>
                      <a:pt x="83129" y="70735"/>
                      <a:pt x="77272" y="77574"/>
                      <a:pt x="55277" y="99889"/>
                    </a:cubicBezTo>
                    <a:cubicBezTo>
                      <a:pt x="39498" y="115894"/>
                      <a:pt x="19073" y="122308"/>
                      <a:pt x="4201" y="142824"/>
                    </a:cubicBezTo>
                    <a:cubicBezTo>
                      <a:pt x="2872" y="144660"/>
                      <a:pt x="1515" y="146309"/>
                      <a:pt x="0" y="147617"/>
                    </a:cubicBezTo>
                    <a:cubicBezTo>
                      <a:pt x="2603" y="153321"/>
                      <a:pt x="5989" y="158642"/>
                      <a:pt x="12060" y="161868"/>
                    </a:cubicBezTo>
                    <a:cubicBezTo>
                      <a:pt x="17285" y="164647"/>
                      <a:pt x="50361" y="228521"/>
                      <a:pt x="78691" y="236439"/>
                    </a:cubicBezTo>
                    <a:cubicBezTo>
                      <a:pt x="81777" y="243879"/>
                      <a:pt x="83930" y="245082"/>
                      <a:pt x="81859" y="247792"/>
                    </a:cubicBezTo>
                    <a:cubicBezTo>
                      <a:pt x="77317" y="270613"/>
                      <a:pt x="78327" y="268554"/>
                      <a:pt x="78036" y="268604"/>
                    </a:cubicBezTo>
                    <a:cubicBezTo>
                      <a:pt x="71760" y="269684"/>
                      <a:pt x="72589" y="277625"/>
                      <a:pt x="67309" y="279575"/>
                    </a:cubicBezTo>
                    <a:cubicBezTo>
                      <a:pt x="53265" y="284773"/>
                      <a:pt x="9202" y="336196"/>
                      <a:pt x="3600" y="343590"/>
                    </a:cubicBezTo>
                    <a:cubicBezTo>
                      <a:pt x="8542" y="347572"/>
                      <a:pt x="10080" y="346720"/>
                      <a:pt x="10772" y="348273"/>
                    </a:cubicBezTo>
                    <a:cubicBezTo>
                      <a:pt x="17371" y="363117"/>
                      <a:pt x="32462" y="370415"/>
                      <a:pt x="41651" y="383158"/>
                    </a:cubicBezTo>
                    <a:cubicBezTo>
                      <a:pt x="48159" y="392188"/>
                      <a:pt x="56555" y="400070"/>
                      <a:pt x="64333" y="408170"/>
                    </a:cubicBezTo>
                    <a:cubicBezTo>
                      <a:pt x="96550" y="441729"/>
                      <a:pt x="88503" y="438476"/>
                      <a:pt x="81750" y="451871"/>
                    </a:cubicBezTo>
                    <a:cubicBezTo>
                      <a:pt x="71251" y="472659"/>
                      <a:pt x="67118" y="465402"/>
                      <a:pt x="39130" y="504114"/>
                    </a:cubicBezTo>
                    <a:cubicBezTo>
                      <a:pt x="25167" y="523435"/>
                      <a:pt x="21563" y="518952"/>
                      <a:pt x="16661" y="527103"/>
                    </a:cubicBezTo>
                    <a:cubicBezTo>
                      <a:pt x="39817" y="557468"/>
                      <a:pt x="55167" y="562685"/>
                      <a:pt x="62872" y="579774"/>
                    </a:cubicBezTo>
                    <a:cubicBezTo>
                      <a:pt x="66185" y="587118"/>
                      <a:pt x="79415" y="588968"/>
                      <a:pt x="83411" y="599852"/>
                    </a:cubicBezTo>
                    <a:cubicBezTo>
                      <a:pt x="85013" y="604198"/>
                      <a:pt x="105406" y="605159"/>
                      <a:pt x="94934" y="619183"/>
                    </a:cubicBezTo>
                    <a:cubicBezTo>
                      <a:pt x="93487" y="627256"/>
                      <a:pt x="90856" y="632773"/>
                      <a:pt x="84703" y="639361"/>
                    </a:cubicBezTo>
                    <a:cubicBezTo>
                      <a:pt x="54680" y="663425"/>
                      <a:pt x="48887" y="672109"/>
                      <a:pt x="40194" y="675508"/>
                    </a:cubicBezTo>
                    <a:cubicBezTo>
                      <a:pt x="77258" y="674628"/>
                      <a:pt x="115741" y="673936"/>
                      <a:pt x="155408" y="673416"/>
                    </a:cubicBezTo>
                    <a:cubicBezTo>
                      <a:pt x="165943" y="661371"/>
                      <a:pt x="189609" y="634395"/>
                      <a:pt x="189845" y="634290"/>
                    </a:cubicBezTo>
                    <a:cubicBezTo>
                      <a:pt x="203658" y="628222"/>
                      <a:pt x="128056" y="574188"/>
                      <a:pt x="104773" y="537832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2" name="Google Shape;2382;p25"/>
              <p:cNvSpPr/>
              <p:nvPr/>
            </p:nvSpPr>
            <p:spPr>
              <a:xfrm>
                <a:off x="1628106" y="2657492"/>
                <a:ext cx="182505" cy="681699"/>
              </a:xfrm>
              <a:custGeom>
                <a:rect b="b" l="l" r="r" t="t"/>
                <a:pathLst>
                  <a:path extrusionOk="0" h="681699" w="182505">
                    <a:moveTo>
                      <a:pt x="181435" y="635447"/>
                    </a:moveTo>
                    <a:cubicBezTo>
                      <a:pt x="175541" y="630071"/>
                      <a:pt x="165434" y="616394"/>
                      <a:pt x="121248" y="577860"/>
                    </a:cubicBezTo>
                    <a:cubicBezTo>
                      <a:pt x="82810" y="544461"/>
                      <a:pt x="103039" y="548835"/>
                      <a:pt x="164901" y="459028"/>
                    </a:cubicBezTo>
                    <a:cubicBezTo>
                      <a:pt x="174440" y="445192"/>
                      <a:pt x="190136" y="465447"/>
                      <a:pt x="139429" y="418020"/>
                    </a:cubicBezTo>
                    <a:cubicBezTo>
                      <a:pt x="129790" y="408999"/>
                      <a:pt x="128379" y="398193"/>
                      <a:pt x="108551" y="388607"/>
                    </a:cubicBezTo>
                    <a:cubicBezTo>
                      <a:pt x="104618" y="386707"/>
                      <a:pt x="94966" y="372848"/>
                      <a:pt x="94160" y="362925"/>
                    </a:cubicBezTo>
                    <a:cubicBezTo>
                      <a:pt x="93132" y="350319"/>
                      <a:pt x="97837" y="350114"/>
                      <a:pt x="101201" y="345280"/>
                    </a:cubicBezTo>
                    <a:cubicBezTo>
                      <a:pt x="104177" y="331631"/>
                      <a:pt x="121844" y="315430"/>
                      <a:pt x="125744" y="304400"/>
                    </a:cubicBezTo>
                    <a:cubicBezTo>
                      <a:pt x="127933" y="298213"/>
                      <a:pt x="134459" y="298873"/>
                      <a:pt x="152932" y="276773"/>
                    </a:cubicBezTo>
                    <a:cubicBezTo>
                      <a:pt x="158220" y="270445"/>
                      <a:pt x="163185" y="263747"/>
                      <a:pt x="168815" y="257647"/>
                    </a:cubicBezTo>
                    <a:cubicBezTo>
                      <a:pt x="147912" y="238243"/>
                      <a:pt x="163449" y="259319"/>
                      <a:pt x="144290" y="233432"/>
                    </a:cubicBezTo>
                    <a:cubicBezTo>
                      <a:pt x="140785" y="228699"/>
                      <a:pt x="135215" y="225541"/>
                      <a:pt x="131287" y="221058"/>
                    </a:cubicBezTo>
                    <a:cubicBezTo>
                      <a:pt x="127560" y="216803"/>
                      <a:pt x="116670" y="193030"/>
                      <a:pt x="112278" y="190092"/>
                    </a:cubicBezTo>
                    <a:cubicBezTo>
                      <a:pt x="101283" y="182734"/>
                      <a:pt x="99476" y="173918"/>
                      <a:pt x="90715" y="164669"/>
                    </a:cubicBezTo>
                    <a:cubicBezTo>
                      <a:pt x="86979" y="160729"/>
                      <a:pt x="84280" y="155303"/>
                      <a:pt x="86924" y="149056"/>
                    </a:cubicBezTo>
                    <a:cubicBezTo>
                      <a:pt x="87361" y="148022"/>
                      <a:pt x="86018" y="135680"/>
                      <a:pt x="95439" y="131607"/>
                    </a:cubicBezTo>
                    <a:cubicBezTo>
                      <a:pt x="99571" y="129821"/>
                      <a:pt x="102925" y="125065"/>
                      <a:pt x="107527" y="118787"/>
                    </a:cubicBezTo>
                    <a:cubicBezTo>
                      <a:pt x="112205" y="112404"/>
                      <a:pt x="129321" y="105629"/>
                      <a:pt x="134027" y="99274"/>
                    </a:cubicBezTo>
                    <a:cubicBezTo>
                      <a:pt x="182659" y="33536"/>
                      <a:pt x="205451" y="70038"/>
                      <a:pt x="150716" y="18839"/>
                    </a:cubicBezTo>
                    <a:cubicBezTo>
                      <a:pt x="144203" y="12752"/>
                      <a:pt x="141882" y="6529"/>
                      <a:pt x="135137" y="0"/>
                    </a:cubicBezTo>
                    <a:cubicBezTo>
                      <a:pt x="90838" y="1180"/>
                      <a:pt x="47540" y="2319"/>
                      <a:pt x="5620" y="3417"/>
                    </a:cubicBezTo>
                    <a:cubicBezTo>
                      <a:pt x="23019" y="21212"/>
                      <a:pt x="-4424" y="-4492"/>
                      <a:pt x="45355" y="41400"/>
                    </a:cubicBezTo>
                    <a:cubicBezTo>
                      <a:pt x="75811" y="69510"/>
                      <a:pt x="94156" y="52407"/>
                      <a:pt x="24207" y="117178"/>
                    </a:cubicBezTo>
                    <a:cubicBezTo>
                      <a:pt x="22564" y="129921"/>
                      <a:pt x="6936" y="121666"/>
                      <a:pt x="30382" y="149762"/>
                    </a:cubicBezTo>
                    <a:cubicBezTo>
                      <a:pt x="35134" y="155453"/>
                      <a:pt x="52787" y="161284"/>
                      <a:pt x="57206" y="167244"/>
                    </a:cubicBezTo>
                    <a:cubicBezTo>
                      <a:pt x="78109" y="195440"/>
                      <a:pt x="82246" y="192534"/>
                      <a:pt x="81144" y="201012"/>
                    </a:cubicBezTo>
                    <a:cubicBezTo>
                      <a:pt x="98434" y="215423"/>
                      <a:pt x="19619" y="277784"/>
                      <a:pt x="4838" y="307430"/>
                    </a:cubicBezTo>
                    <a:cubicBezTo>
                      <a:pt x="23205" y="324054"/>
                      <a:pt x="21499" y="324829"/>
                      <a:pt x="23456" y="326018"/>
                    </a:cubicBezTo>
                    <a:cubicBezTo>
                      <a:pt x="38711" y="335284"/>
                      <a:pt x="56173" y="359982"/>
                      <a:pt x="61084" y="361982"/>
                    </a:cubicBezTo>
                    <a:cubicBezTo>
                      <a:pt x="62968" y="362752"/>
                      <a:pt x="65211" y="364415"/>
                      <a:pt x="65839" y="366192"/>
                    </a:cubicBezTo>
                    <a:cubicBezTo>
                      <a:pt x="70468" y="379290"/>
                      <a:pt x="96549" y="379919"/>
                      <a:pt x="92813" y="411642"/>
                    </a:cubicBezTo>
                    <a:cubicBezTo>
                      <a:pt x="75251" y="424790"/>
                      <a:pt x="73972" y="437884"/>
                      <a:pt x="60283" y="447912"/>
                    </a:cubicBezTo>
                    <a:cubicBezTo>
                      <a:pt x="48140" y="456800"/>
                      <a:pt x="11045" y="498013"/>
                      <a:pt x="6185" y="508164"/>
                    </a:cubicBezTo>
                    <a:cubicBezTo>
                      <a:pt x="496" y="520050"/>
                      <a:pt x="-13394" y="504929"/>
                      <a:pt x="36367" y="556279"/>
                    </a:cubicBezTo>
                    <a:cubicBezTo>
                      <a:pt x="38115" y="558088"/>
                      <a:pt x="38642" y="561054"/>
                      <a:pt x="40349" y="562921"/>
                    </a:cubicBezTo>
                    <a:cubicBezTo>
                      <a:pt x="44095" y="567017"/>
                      <a:pt x="71751" y="596490"/>
                      <a:pt x="76602" y="598093"/>
                    </a:cubicBezTo>
                    <a:cubicBezTo>
                      <a:pt x="82150" y="599938"/>
                      <a:pt x="96140" y="609273"/>
                      <a:pt x="94329" y="614394"/>
                    </a:cubicBezTo>
                    <a:cubicBezTo>
                      <a:pt x="103403" y="637775"/>
                      <a:pt x="87429" y="647038"/>
                      <a:pt x="81595" y="653830"/>
                    </a:cubicBezTo>
                    <a:cubicBezTo>
                      <a:pt x="68169" y="669425"/>
                      <a:pt x="56756" y="671038"/>
                      <a:pt x="56059" y="673553"/>
                    </a:cubicBezTo>
                    <a:cubicBezTo>
                      <a:pt x="54899" y="677713"/>
                      <a:pt x="53629" y="680086"/>
                      <a:pt x="49119" y="681426"/>
                    </a:cubicBezTo>
                    <a:cubicBezTo>
                      <a:pt x="77535" y="681462"/>
                      <a:pt x="106248" y="681558"/>
                      <a:pt x="135192" y="681699"/>
                    </a:cubicBezTo>
                    <a:cubicBezTo>
                      <a:pt x="181016" y="631657"/>
                      <a:pt x="184416" y="638163"/>
                      <a:pt x="181435" y="63544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3" name="Google Shape;2383;p25"/>
              <p:cNvSpPr/>
              <p:nvPr/>
            </p:nvSpPr>
            <p:spPr>
              <a:xfrm>
                <a:off x="1761159" y="2649014"/>
                <a:ext cx="407396" cy="693694"/>
              </a:xfrm>
              <a:custGeom>
                <a:rect b="b" l="l" r="r" t="t"/>
                <a:pathLst>
                  <a:path extrusionOk="0" h="693694" w="407396">
                    <a:moveTo>
                      <a:pt x="382635" y="665079"/>
                    </a:moveTo>
                    <a:cubicBezTo>
                      <a:pt x="383723" y="663179"/>
                      <a:pt x="388301" y="663457"/>
                      <a:pt x="388974" y="662573"/>
                    </a:cubicBezTo>
                    <a:cubicBezTo>
                      <a:pt x="394317" y="655575"/>
                      <a:pt x="401745" y="650641"/>
                      <a:pt x="407397" y="643981"/>
                    </a:cubicBezTo>
                    <a:cubicBezTo>
                      <a:pt x="396429" y="629898"/>
                      <a:pt x="396211" y="636418"/>
                      <a:pt x="395455" y="633862"/>
                    </a:cubicBezTo>
                    <a:cubicBezTo>
                      <a:pt x="391914" y="621875"/>
                      <a:pt x="372564" y="612891"/>
                      <a:pt x="371444" y="608941"/>
                    </a:cubicBezTo>
                    <a:cubicBezTo>
                      <a:pt x="367526" y="595100"/>
                      <a:pt x="346027" y="578630"/>
                      <a:pt x="340866" y="571696"/>
                    </a:cubicBezTo>
                    <a:cubicBezTo>
                      <a:pt x="336652" y="566024"/>
                      <a:pt x="333671" y="559186"/>
                      <a:pt x="326812" y="555842"/>
                    </a:cubicBezTo>
                    <a:cubicBezTo>
                      <a:pt x="311193" y="522620"/>
                      <a:pt x="312540" y="529850"/>
                      <a:pt x="322876" y="511749"/>
                    </a:cubicBezTo>
                    <a:cubicBezTo>
                      <a:pt x="328068" y="511494"/>
                      <a:pt x="342149" y="486919"/>
                      <a:pt x="342450" y="486687"/>
                    </a:cubicBezTo>
                    <a:cubicBezTo>
                      <a:pt x="348229" y="482250"/>
                      <a:pt x="351561" y="475994"/>
                      <a:pt x="355679" y="470213"/>
                    </a:cubicBezTo>
                    <a:cubicBezTo>
                      <a:pt x="361705" y="461757"/>
                      <a:pt x="371103" y="456468"/>
                      <a:pt x="378889" y="443966"/>
                    </a:cubicBezTo>
                    <a:cubicBezTo>
                      <a:pt x="389907" y="426280"/>
                      <a:pt x="396097" y="426982"/>
                      <a:pt x="397931" y="423223"/>
                    </a:cubicBezTo>
                    <a:cubicBezTo>
                      <a:pt x="408362" y="401847"/>
                      <a:pt x="418975" y="427838"/>
                      <a:pt x="375189" y="380839"/>
                    </a:cubicBezTo>
                    <a:cubicBezTo>
                      <a:pt x="374907" y="380538"/>
                      <a:pt x="352667" y="359262"/>
                      <a:pt x="343788" y="351563"/>
                    </a:cubicBezTo>
                    <a:cubicBezTo>
                      <a:pt x="338722" y="347171"/>
                      <a:pt x="339446" y="340592"/>
                      <a:pt x="326394" y="333271"/>
                    </a:cubicBezTo>
                    <a:cubicBezTo>
                      <a:pt x="322830" y="323407"/>
                      <a:pt x="326926" y="328965"/>
                      <a:pt x="321615" y="319790"/>
                    </a:cubicBezTo>
                    <a:cubicBezTo>
                      <a:pt x="316955" y="311739"/>
                      <a:pt x="319016" y="299630"/>
                      <a:pt x="328278" y="293725"/>
                    </a:cubicBezTo>
                    <a:cubicBezTo>
                      <a:pt x="330339" y="290140"/>
                      <a:pt x="344102" y="269474"/>
                      <a:pt x="351697" y="262804"/>
                    </a:cubicBezTo>
                    <a:cubicBezTo>
                      <a:pt x="359935" y="255569"/>
                      <a:pt x="371945" y="238576"/>
                      <a:pt x="372245" y="238512"/>
                    </a:cubicBezTo>
                    <a:cubicBezTo>
                      <a:pt x="381065" y="236685"/>
                      <a:pt x="382062" y="226097"/>
                      <a:pt x="389680" y="222931"/>
                    </a:cubicBezTo>
                    <a:cubicBezTo>
                      <a:pt x="392192" y="221883"/>
                      <a:pt x="393762" y="220188"/>
                      <a:pt x="393958" y="217218"/>
                    </a:cubicBezTo>
                    <a:cubicBezTo>
                      <a:pt x="394336" y="211518"/>
                      <a:pt x="398573" y="217855"/>
                      <a:pt x="400388" y="208980"/>
                    </a:cubicBezTo>
                    <a:cubicBezTo>
                      <a:pt x="389116" y="198761"/>
                      <a:pt x="389735" y="198957"/>
                      <a:pt x="381707" y="189991"/>
                    </a:cubicBezTo>
                    <a:cubicBezTo>
                      <a:pt x="374234" y="181649"/>
                      <a:pt x="311084" y="163982"/>
                      <a:pt x="340829" y="124035"/>
                    </a:cubicBezTo>
                    <a:cubicBezTo>
                      <a:pt x="346045" y="117033"/>
                      <a:pt x="343683" y="110645"/>
                      <a:pt x="350191" y="109274"/>
                    </a:cubicBezTo>
                    <a:cubicBezTo>
                      <a:pt x="350496" y="109215"/>
                      <a:pt x="362551" y="87214"/>
                      <a:pt x="364208" y="86380"/>
                    </a:cubicBezTo>
                    <a:cubicBezTo>
                      <a:pt x="374925" y="81004"/>
                      <a:pt x="380041" y="69432"/>
                      <a:pt x="384756" y="65592"/>
                    </a:cubicBezTo>
                    <a:cubicBezTo>
                      <a:pt x="343860" y="32320"/>
                      <a:pt x="325174" y="17481"/>
                      <a:pt x="314575" y="0"/>
                    </a:cubicBezTo>
                    <a:cubicBezTo>
                      <a:pt x="227564" y="2415"/>
                      <a:pt x="140822" y="4770"/>
                      <a:pt x="56924" y="7016"/>
                    </a:cubicBezTo>
                    <a:cubicBezTo>
                      <a:pt x="59645" y="10265"/>
                      <a:pt x="65016" y="16201"/>
                      <a:pt x="77563" y="29272"/>
                    </a:cubicBezTo>
                    <a:cubicBezTo>
                      <a:pt x="83725" y="35691"/>
                      <a:pt x="103071" y="52553"/>
                      <a:pt x="101278" y="59100"/>
                    </a:cubicBezTo>
                    <a:cubicBezTo>
                      <a:pt x="103244" y="67533"/>
                      <a:pt x="96923" y="67578"/>
                      <a:pt x="100195" y="72116"/>
                    </a:cubicBezTo>
                    <a:cubicBezTo>
                      <a:pt x="89841" y="78376"/>
                      <a:pt x="81017" y="85925"/>
                      <a:pt x="73144" y="94745"/>
                    </a:cubicBezTo>
                    <a:cubicBezTo>
                      <a:pt x="45728" y="125479"/>
                      <a:pt x="25517" y="131571"/>
                      <a:pt x="10035" y="147603"/>
                    </a:cubicBezTo>
                    <a:cubicBezTo>
                      <a:pt x="6380" y="151389"/>
                      <a:pt x="4182" y="156492"/>
                      <a:pt x="0" y="160109"/>
                    </a:cubicBezTo>
                    <a:cubicBezTo>
                      <a:pt x="5780" y="172770"/>
                      <a:pt x="11264" y="173362"/>
                      <a:pt x="13048" y="175503"/>
                    </a:cubicBezTo>
                    <a:cubicBezTo>
                      <a:pt x="28972" y="194575"/>
                      <a:pt x="53816" y="243979"/>
                      <a:pt x="81053" y="251592"/>
                    </a:cubicBezTo>
                    <a:cubicBezTo>
                      <a:pt x="86501" y="264704"/>
                      <a:pt x="86069" y="253884"/>
                      <a:pt x="80803" y="281087"/>
                    </a:cubicBezTo>
                    <a:cubicBezTo>
                      <a:pt x="80562" y="282331"/>
                      <a:pt x="80717" y="284668"/>
                      <a:pt x="80384" y="284723"/>
                    </a:cubicBezTo>
                    <a:cubicBezTo>
                      <a:pt x="73922" y="285834"/>
                      <a:pt x="74773" y="294012"/>
                      <a:pt x="69339" y="296021"/>
                    </a:cubicBezTo>
                    <a:cubicBezTo>
                      <a:pt x="59122" y="299798"/>
                      <a:pt x="26610" y="334145"/>
                      <a:pt x="26514" y="334460"/>
                    </a:cubicBezTo>
                    <a:cubicBezTo>
                      <a:pt x="22605" y="347950"/>
                      <a:pt x="-6290" y="359590"/>
                      <a:pt x="9703" y="365550"/>
                    </a:cubicBezTo>
                    <a:cubicBezTo>
                      <a:pt x="10253" y="365759"/>
                      <a:pt x="10881" y="366251"/>
                      <a:pt x="11109" y="366770"/>
                    </a:cubicBezTo>
                    <a:cubicBezTo>
                      <a:pt x="17908" y="382060"/>
                      <a:pt x="33445" y="389577"/>
                      <a:pt x="42911" y="402699"/>
                    </a:cubicBezTo>
                    <a:cubicBezTo>
                      <a:pt x="64010" y="431957"/>
                      <a:pt x="104732" y="455370"/>
                      <a:pt x="85181" y="470860"/>
                    </a:cubicBezTo>
                    <a:cubicBezTo>
                      <a:pt x="83789" y="475903"/>
                      <a:pt x="77458" y="484058"/>
                      <a:pt x="75096" y="487680"/>
                    </a:cubicBezTo>
                    <a:cubicBezTo>
                      <a:pt x="42688" y="516884"/>
                      <a:pt x="39753" y="535085"/>
                      <a:pt x="21749" y="545814"/>
                    </a:cubicBezTo>
                    <a:cubicBezTo>
                      <a:pt x="19879" y="546926"/>
                      <a:pt x="18395" y="548939"/>
                      <a:pt x="17180" y="550958"/>
                    </a:cubicBezTo>
                    <a:cubicBezTo>
                      <a:pt x="27238" y="564147"/>
                      <a:pt x="37582" y="574708"/>
                      <a:pt x="48473" y="584649"/>
                    </a:cubicBezTo>
                    <a:cubicBezTo>
                      <a:pt x="67751" y="602244"/>
                      <a:pt x="60729" y="604194"/>
                      <a:pt x="70440" y="611141"/>
                    </a:cubicBezTo>
                    <a:cubicBezTo>
                      <a:pt x="95512" y="629087"/>
                      <a:pt x="78423" y="624016"/>
                      <a:pt x="92936" y="630135"/>
                    </a:cubicBezTo>
                    <a:cubicBezTo>
                      <a:pt x="105524" y="635447"/>
                      <a:pt x="99603" y="640759"/>
                      <a:pt x="96500" y="651306"/>
                    </a:cubicBezTo>
                    <a:cubicBezTo>
                      <a:pt x="92577" y="664646"/>
                      <a:pt x="83770" y="668815"/>
                      <a:pt x="73217" y="677877"/>
                    </a:cubicBezTo>
                    <a:cubicBezTo>
                      <a:pt x="66986" y="683221"/>
                      <a:pt x="62572" y="687335"/>
                      <a:pt x="59086" y="690492"/>
                    </a:cubicBezTo>
                    <a:cubicBezTo>
                      <a:pt x="97660" y="690756"/>
                      <a:pt x="136553" y="691098"/>
                      <a:pt x="175610" y="691499"/>
                    </a:cubicBezTo>
                    <a:cubicBezTo>
                      <a:pt x="176288" y="690474"/>
                      <a:pt x="178377" y="688925"/>
                      <a:pt x="180138" y="686519"/>
                    </a:cubicBezTo>
                    <a:cubicBezTo>
                      <a:pt x="180352" y="686223"/>
                      <a:pt x="218098" y="643133"/>
                      <a:pt x="218394" y="643006"/>
                    </a:cubicBezTo>
                    <a:cubicBezTo>
                      <a:pt x="231378" y="637297"/>
                      <a:pt x="157415" y="583127"/>
                      <a:pt x="135788" y="549354"/>
                    </a:cubicBezTo>
                    <a:cubicBezTo>
                      <a:pt x="128539" y="544069"/>
                      <a:pt x="124170" y="542452"/>
                      <a:pt x="127009" y="536688"/>
                    </a:cubicBezTo>
                    <a:cubicBezTo>
                      <a:pt x="128766" y="533117"/>
                      <a:pt x="124561" y="522629"/>
                      <a:pt x="134623" y="514843"/>
                    </a:cubicBezTo>
                    <a:cubicBezTo>
                      <a:pt x="136539" y="513357"/>
                      <a:pt x="188562" y="449310"/>
                      <a:pt x="188689" y="449010"/>
                    </a:cubicBezTo>
                    <a:cubicBezTo>
                      <a:pt x="189536" y="447092"/>
                      <a:pt x="194005" y="446845"/>
                      <a:pt x="194551" y="445934"/>
                    </a:cubicBezTo>
                    <a:cubicBezTo>
                      <a:pt x="195989" y="443561"/>
                      <a:pt x="210106" y="425451"/>
                      <a:pt x="221356" y="414635"/>
                    </a:cubicBezTo>
                    <a:cubicBezTo>
                      <a:pt x="167518" y="366907"/>
                      <a:pt x="182782" y="368903"/>
                      <a:pt x="161538" y="358629"/>
                    </a:cubicBezTo>
                    <a:cubicBezTo>
                      <a:pt x="143539" y="349923"/>
                      <a:pt x="140235" y="326956"/>
                      <a:pt x="145182" y="320077"/>
                    </a:cubicBezTo>
                    <a:cubicBezTo>
                      <a:pt x="148258" y="315790"/>
                      <a:pt x="146306" y="308514"/>
                      <a:pt x="153187" y="306641"/>
                    </a:cubicBezTo>
                    <a:cubicBezTo>
                      <a:pt x="153747" y="304778"/>
                      <a:pt x="174190" y="275256"/>
                      <a:pt x="187638" y="264362"/>
                    </a:cubicBezTo>
                    <a:cubicBezTo>
                      <a:pt x="195029" y="258371"/>
                      <a:pt x="182900" y="259852"/>
                      <a:pt x="206952" y="242225"/>
                    </a:cubicBezTo>
                    <a:cubicBezTo>
                      <a:pt x="210944" y="239300"/>
                      <a:pt x="210807" y="241177"/>
                      <a:pt x="209797" y="239487"/>
                    </a:cubicBezTo>
                    <a:cubicBezTo>
                      <a:pt x="157747" y="152742"/>
                      <a:pt x="159490" y="165654"/>
                      <a:pt x="169156" y="135789"/>
                    </a:cubicBezTo>
                    <a:cubicBezTo>
                      <a:pt x="178445" y="135580"/>
                      <a:pt x="227573" y="84995"/>
                      <a:pt x="227746" y="84699"/>
                    </a:cubicBezTo>
                    <a:cubicBezTo>
                      <a:pt x="224196" y="82608"/>
                      <a:pt x="223368" y="83232"/>
                      <a:pt x="220910" y="80294"/>
                    </a:cubicBezTo>
                    <a:cubicBezTo>
                      <a:pt x="208614" y="65614"/>
                      <a:pt x="192995" y="62161"/>
                      <a:pt x="184639" y="49341"/>
                    </a:cubicBezTo>
                    <a:cubicBezTo>
                      <a:pt x="181749" y="44908"/>
                      <a:pt x="159604" y="22944"/>
                      <a:pt x="154962" y="21440"/>
                    </a:cubicBezTo>
                    <a:cubicBezTo>
                      <a:pt x="152541" y="20657"/>
                      <a:pt x="150543" y="16898"/>
                      <a:pt x="144590" y="9991"/>
                    </a:cubicBezTo>
                    <a:cubicBezTo>
                      <a:pt x="139507" y="4100"/>
                      <a:pt x="134710" y="6119"/>
                      <a:pt x="203976" y="3795"/>
                    </a:cubicBezTo>
                    <a:cubicBezTo>
                      <a:pt x="222854" y="22511"/>
                      <a:pt x="217033" y="21080"/>
                      <a:pt x="244280" y="41728"/>
                    </a:cubicBezTo>
                    <a:cubicBezTo>
                      <a:pt x="315503" y="95702"/>
                      <a:pt x="242059" y="114162"/>
                      <a:pt x="233712" y="127056"/>
                    </a:cubicBezTo>
                    <a:cubicBezTo>
                      <a:pt x="226044" y="138906"/>
                      <a:pt x="213906" y="147503"/>
                      <a:pt x="208818" y="161253"/>
                    </a:cubicBezTo>
                    <a:cubicBezTo>
                      <a:pt x="208723" y="161512"/>
                      <a:pt x="208445" y="161740"/>
                      <a:pt x="208263" y="161986"/>
                    </a:cubicBezTo>
                    <a:cubicBezTo>
                      <a:pt x="211226" y="164574"/>
                      <a:pt x="207822" y="177941"/>
                      <a:pt x="213324" y="185540"/>
                    </a:cubicBezTo>
                    <a:cubicBezTo>
                      <a:pt x="214043" y="186538"/>
                      <a:pt x="215240" y="187331"/>
                      <a:pt x="215595" y="188420"/>
                    </a:cubicBezTo>
                    <a:cubicBezTo>
                      <a:pt x="221670" y="206980"/>
                      <a:pt x="241499" y="213377"/>
                      <a:pt x="247151" y="246776"/>
                    </a:cubicBezTo>
                    <a:cubicBezTo>
                      <a:pt x="247493" y="248808"/>
                      <a:pt x="248098" y="252476"/>
                      <a:pt x="247479" y="252726"/>
                    </a:cubicBezTo>
                    <a:cubicBezTo>
                      <a:pt x="240370" y="255638"/>
                      <a:pt x="252226" y="254316"/>
                      <a:pt x="227232" y="275292"/>
                    </a:cubicBezTo>
                    <a:cubicBezTo>
                      <a:pt x="229384" y="285967"/>
                      <a:pt x="216318" y="286213"/>
                      <a:pt x="188685" y="324309"/>
                    </a:cubicBezTo>
                    <a:cubicBezTo>
                      <a:pt x="193791" y="328510"/>
                      <a:pt x="195402" y="327603"/>
                      <a:pt x="196107" y="329189"/>
                    </a:cubicBezTo>
                    <a:cubicBezTo>
                      <a:pt x="202706" y="344032"/>
                      <a:pt x="217797" y="351330"/>
                      <a:pt x="226986" y="364073"/>
                    </a:cubicBezTo>
                    <a:cubicBezTo>
                      <a:pt x="245176" y="389300"/>
                      <a:pt x="294955" y="423004"/>
                      <a:pt x="262711" y="433018"/>
                    </a:cubicBezTo>
                    <a:cubicBezTo>
                      <a:pt x="258652" y="445811"/>
                      <a:pt x="236293" y="461721"/>
                      <a:pt x="174385" y="534178"/>
                    </a:cubicBezTo>
                    <a:cubicBezTo>
                      <a:pt x="198196" y="556124"/>
                      <a:pt x="189376" y="550725"/>
                      <a:pt x="193518" y="553240"/>
                    </a:cubicBezTo>
                    <a:cubicBezTo>
                      <a:pt x="208773" y="562507"/>
                      <a:pt x="226235" y="587205"/>
                      <a:pt x="231146" y="589205"/>
                    </a:cubicBezTo>
                    <a:cubicBezTo>
                      <a:pt x="233030" y="589975"/>
                      <a:pt x="235278" y="591637"/>
                      <a:pt x="235901" y="593414"/>
                    </a:cubicBezTo>
                    <a:cubicBezTo>
                      <a:pt x="239756" y="604312"/>
                      <a:pt x="253860" y="603870"/>
                      <a:pt x="260231" y="620718"/>
                    </a:cubicBezTo>
                    <a:cubicBezTo>
                      <a:pt x="274899" y="624153"/>
                      <a:pt x="280724" y="642172"/>
                      <a:pt x="266976" y="651762"/>
                    </a:cubicBezTo>
                    <a:cubicBezTo>
                      <a:pt x="266703" y="651953"/>
                      <a:pt x="242496" y="678432"/>
                      <a:pt x="231450" y="692114"/>
                    </a:cubicBezTo>
                    <a:cubicBezTo>
                      <a:pt x="272064" y="692588"/>
                      <a:pt x="312763" y="693121"/>
                      <a:pt x="353386" y="693695"/>
                    </a:cubicBezTo>
                    <a:cubicBezTo>
                      <a:pt x="366370" y="681234"/>
                      <a:pt x="381497" y="667065"/>
                      <a:pt x="382635" y="66507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4" name="Google Shape;2384;p25"/>
              <p:cNvSpPr/>
              <p:nvPr/>
            </p:nvSpPr>
            <p:spPr>
              <a:xfrm>
                <a:off x="1420052" y="2662217"/>
                <a:ext cx="251065" cy="677329"/>
              </a:xfrm>
              <a:custGeom>
                <a:rect b="b" l="l" r="r" t="t"/>
                <a:pathLst>
                  <a:path extrusionOk="0" h="677329" w="251065">
                    <a:moveTo>
                      <a:pt x="226954" y="642473"/>
                    </a:moveTo>
                    <a:cubicBezTo>
                      <a:pt x="228015" y="640627"/>
                      <a:pt x="232456" y="640896"/>
                      <a:pt x="233112" y="640040"/>
                    </a:cubicBezTo>
                    <a:cubicBezTo>
                      <a:pt x="238300" y="633247"/>
                      <a:pt x="245509" y="628454"/>
                      <a:pt x="250997" y="621975"/>
                    </a:cubicBezTo>
                    <a:cubicBezTo>
                      <a:pt x="240348" y="608303"/>
                      <a:pt x="240129" y="614631"/>
                      <a:pt x="239401" y="612148"/>
                    </a:cubicBezTo>
                    <a:cubicBezTo>
                      <a:pt x="235929" y="600394"/>
                      <a:pt x="217183" y="591811"/>
                      <a:pt x="216091" y="587952"/>
                    </a:cubicBezTo>
                    <a:cubicBezTo>
                      <a:pt x="212286" y="574512"/>
                      <a:pt x="191411" y="558525"/>
                      <a:pt x="186405" y="551791"/>
                    </a:cubicBezTo>
                    <a:cubicBezTo>
                      <a:pt x="182313" y="546283"/>
                      <a:pt x="179419" y="539645"/>
                      <a:pt x="172761" y="536397"/>
                    </a:cubicBezTo>
                    <a:cubicBezTo>
                      <a:pt x="171769" y="534297"/>
                      <a:pt x="154675" y="506765"/>
                      <a:pt x="164405" y="501075"/>
                    </a:cubicBezTo>
                    <a:cubicBezTo>
                      <a:pt x="168132" y="498892"/>
                      <a:pt x="166330" y="493776"/>
                      <a:pt x="171127" y="493439"/>
                    </a:cubicBezTo>
                    <a:cubicBezTo>
                      <a:pt x="217019" y="430868"/>
                      <a:pt x="199976" y="454759"/>
                      <a:pt x="215454" y="437925"/>
                    </a:cubicBezTo>
                    <a:cubicBezTo>
                      <a:pt x="225480" y="427027"/>
                      <a:pt x="227400" y="417811"/>
                      <a:pt x="239246" y="410211"/>
                    </a:cubicBezTo>
                    <a:cubicBezTo>
                      <a:pt x="243388" y="407551"/>
                      <a:pt x="241781" y="403938"/>
                      <a:pt x="251065" y="396953"/>
                    </a:cubicBezTo>
                    <a:cubicBezTo>
                      <a:pt x="228529" y="374311"/>
                      <a:pt x="172283" y="325211"/>
                      <a:pt x="170349" y="311735"/>
                    </a:cubicBezTo>
                    <a:cubicBezTo>
                      <a:pt x="159039" y="292454"/>
                      <a:pt x="169930" y="286992"/>
                      <a:pt x="178176" y="275766"/>
                    </a:cubicBezTo>
                    <a:cubicBezTo>
                      <a:pt x="185235" y="266153"/>
                      <a:pt x="222653" y="217801"/>
                      <a:pt x="233803" y="213167"/>
                    </a:cubicBezTo>
                    <a:cubicBezTo>
                      <a:pt x="239510" y="210794"/>
                      <a:pt x="237303" y="204666"/>
                      <a:pt x="239797" y="204753"/>
                    </a:cubicBezTo>
                    <a:cubicBezTo>
                      <a:pt x="243688" y="204885"/>
                      <a:pt x="243743" y="201891"/>
                      <a:pt x="244207" y="199623"/>
                    </a:cubicBezTo>
                    <a:cubicBezTo>
                      <a:pt x="233266" y="189704"/>
                      <a:pt x="233853" y="189882"/>
                      <a:pt x="226067" y="181185"/>
                    </a:cubicBezTo>
                    <a:cubicBezTo>
                      <a:pt x="218963" y="173253"/>
                      <a:pt x="157674" y="155685"/>
                      <a:pt x="186377" y="117147"/>
                    </a:cubicBezTo>
                    <a:cubicBezTo>
                      <a:pt x="191438" y="110349"/>
                      <a:pt x="189149" y="104149"/>
                      <a:pt x="195466" y="102814"/>
                    </a:cubicBezTo>
                    <a:cubicBezTo>
                      <a:pt x="195994" y="102704"/>
                      <a:pt x="193786" y="105215"/>
                      <a:pt x="207858" y="81957"/>
                    </a:cubicBezTo>
                    <a:cubicBezTo>
                      <a:pt x="210257" y="77993"/>
                      <a:pt x="209255" y="85018"/>
                      <a:pt x="227063" y="62339"/>
                    </a:cubicBezTo>
                    <a:cubicBezTo>
                      <a:pt x="231919" y="56161"/>
                      <a:pt x="184552" y="30315"/>
                      <a:pt x="163336" y="0"/>
                    </a:cubicBezTo>
                    <a:cubicBezTo>
                      <a:pt x="124734" y="1007"/>
                      <a:pt x="87534" y="1968"/>
                      <a:pt x="52064" y="2884"/>
                    </a:cubicBezTo>
                    <a:cubicBezTo>
                      <a:pt x="56756" y="7321"/>
                      <a:pt x="63086" y="12802"/>
                      <a:pt x="71983" y="19545"/>
                    </a:cubicBezTo>
                    <a:cubicBezTo>
                      <a:pt x="145751" y="75446"/>
                      <a:pt x="68916" y="95351"/>
                      <a:pt x="61102" y="107429"/>
                    </a:cubicBezTo>
                    <a:cubicBezTo>
                      <a:pt x="53201" y="119634"/>
                      <a:pt x="40704" y="128486"/>
                      <a:pt x="35471" y="142660"/>
                    </a:cubicBezTo>
                    <a:cubicBezTo>
                      <a:pt x="35370" y="142929"/>
                      <a:pt x="35084" y="143161"/>
                      <a:pt x="34902" y="143416"/>
                    </a:cubicBezTo>
                    <a:cubicBezTo>
                      <a:pt x="37965" y="146090"/>
                      <a:pt x="34424" y="159822"/>
                      <a:pt x="40113" y="167676"/>
                    </a:cubicBezTo>
                    <a:cubicBezTo>
                      <a:pt x="40850" y="168706"/>
                      <a:pt x="42088" y="169522"/>
                      <a:pt x="42452" y="170642"/>
                    </a:cubicBezTo>
                    <a:cubicBezTo>
                      <a:pt x="45478" y="179891"/>
                      <a:pt x="52796" y="186360"/>
                      <a:pt x="57666" y="194406"/>
                    </a:cubicBezTo>
                    <a:cubicBezTo>
                      <a:pt x="64533" y="205759"/>
                      <a:pt x="70504" y="203600"/>
                      <a:pt x="70723" y="219254"/>
                    </a:cubicBezTo>
                    <a:cubicBezTo>
                      <a:pt x="72862" y="220352"/>
                      <a:pt x="73071" y="222115"/>
                      <a:pt x="73417" y="227505"/>
                    </a:cubicBezTo>
                    <a:cubicBezTo>
                      <a:pt x="73494" y="228612"/>
                      <a:pt x="74759" y="229610"/>
                      <a:pt x="74951" y="230744"/>
                    </a:cubicBezTo>
                    <a:cubicBezTo>
                      <a:pt x="75306" y="232840"/>
                      <a:pt x="75924" y="236617"/>
                      <a:pt x="75292" y="236876"/>
                    </a:cubicBezTo>
                    <a:cubicBezTo>
                      <a:pt x="68001" y="239861"/>
                      <a:pt x="80180" y="238512"/>
                      <a:pt x="54435" y="260116"/>
                    </a:cubicBezTo>
                    <a:cubicBezTo>
                      <a:pt x="56660" y="271119"/>
                      <a:pt x="43212" y="271337"/>
                      <a:pt x="14732" y="310605"/>
                    </a:cubicBezTo>
                    <a:cubicBezTo>
                      <a:pt x="19988" y="314929"/>
                      <a:pt x="21654" y="313995"/>
                      <a:pt x="22377" y="315630"/>
                    </a:cubicBezTo>
                    <a:cubicBezTo>
                      <a:pt x="29177" y="330920"/>
                      <a:pt x="44714" y="338437"/>
                      <a:pt x="54180" y="351558"/>
                    </a:cubicBezTo>
                    <a:cubicBezTo>
                      <a:pt x="72916" y="377541"/>
                      <a:pt x="124183" y="412257"/>
                      <a:pt x="90975" y="422571"/>
                    </a:cubicBezTo>
                    <a:cubicBezTo>
                      <a:pt x="86788" y="435765"/>
                      <a:pt x="64028" y="451825"/>
                      <a:pt x="0" y="526766"/>
                    </a:cubicBezTo>
                    <a:cubicBezTo>
                      <a:pt x="20739" y="545882"/>
                      <a:pt x="17508" y="545067"/>
                      <a:pt x="19706" y="546397"/>
                    </a:cubicBezTo>
                    <a:cubicBezTo>
                      <a:pt x="35416" y="555942"/>
                      <a:pt x="53402" y="581378"/>
                      <a:pt x="58462" y="583441"/>
                    </a:cubicBezTo>
                    <a:cubicBezTo>
                      <a:pt x="60401" y="584234"/>
                      <a:pt x="62717" y="585947"/>
                      <a:pt x="63364" y="587774"/>
                    </a:cubicBezTo>
                    <a:cubicBezTo>
                      <a:pt x="67346" y="599036"/>
                      <a:pt x="81827" y="598476"/>
                      <a:pt x="88422" y="615893"/>
                    </a:cubicBezTo>
                    <a:cubicBezTo>
                      <a:pt x="103535" y="619429"/>
                      <a:pt x="109529" y="637994"/>
                      <a:pt x="95371" y="647867"/>
                    </a:cubicBezTo>
                    <a:cubicBezTo>
                      <a:pt x="95253" y="647949"/>
                      <a:pt x="79324" y="665512"/>
                      <a:pt x="68784" y="677330"/>
                    </a:cubicBezTo>
                    <a:cubicBezTo>
                      <a:pt x="108874" y="676970"/>
                      <a:pt x="149978" y="676765"/>
                      <a:pt x="191889" y="676692"/>
                    </a:cubicBezTo>
                    <a:cubicBezTo>
                      <a:pt x="204895" y="664049"/>
                      <a:pt x="225684" y="644687"/>
                      <a:pt x="226954" y="64247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5" name="Google Shape;2385;p25"/>
              <p:cNvSpPr/>
              <p:nvPr/>
            </p:nvSpPr>
            <p:spPr>
              <a:xfrm>
                <a:off x="2266739" y="2639565"/>
                <a:ext cx="228782" cy="708528"/>
              </a:xfrm>
              <a:custGeom>
                <a:rect b="b" l="l" r="r" t="t"/>
                <a:pathLst>
                  <a:path extrusionOk="0" h="708528" w="228782">
                    <a:moveTo>
                      <a:pt x="224601" y="658318"/>
                    </a:moveTo>
                    <a:cubicBezTo>
                      <a:pt x="223732" y="656610"/>
                      <a:pt x="165889" y="599761"/>
                      <a:pt x="150379" y="586312"/>
                    </a:cubicBezTo>
                    <a:cubicBezTo>
                      <a:pt x="147248" y="583596"/>
                      <a:pt x="138728" y="567769"/>
                      <a:pt x="128402" y="560712"/>
                    </a:cubicBezTo>
                    <a:cubicBezTo>
                      <a:pt x="123032" y="557044"/>
                      <a:pt x="124261" y="554438"/>
                      <a:pt x="126432" y="549864"/>
                    </a:cubicBezTo>
                    <a:cubicBezTo>
                      <a:pt x="124388" y="541486"/>
                      <a:pt x="127924" y="531158"/>
                      <a:pt x="137650" y="526980"/>
                    </a:cubicBezTo>
                    <a:cubicBezTo>
                      <a:pt x="151476" y="503316"/>
                      <a:pt x="186250" y="467862"/>
                      <a:pt x="188962" y="461684"/>
                    </a:cubicBezTo>
                    <a:cubicBezTo>
                      <a:pt x="189832" y="459707"/>
                      <a:pt x="194433" y="459452"/>
                      <a:pt x="195001" y="458513"/>
                    </a:cubicBezTo>
                    <a:cubicBezTo>
                      <a:pt x="196476" y="456080"/>
                      <a:pt x="211021" y="437410"/>
                      <a:pt x="222613" y="426275"/>
                    </a:cubicBezTo>
                    <a:cubicBezTo>
                      <a:pt x="217142" y="421423"/>
                      <a:pt x="189112" y="396489"/>
                      <a:pt x="185158" y="390106"/>
                    </a:cubicBezTo>
                    <a:cubicBezTo>
                      <a:pt x="172797" y="370151"/>
                      <a:pt x="154912" y="367395"/>
                      <a:pt x="151640" y="362533"/>
                    </a:cubicBezTo>
                    <a:cubicBezTo>
                      <a:pt x="145673" y="353663"/>
                      <a:pt x="137891" y="337590"/>
                      <a:pt x="144153" y="328883"/>
                    </a:cubicBezTo>
                    <a:cubicBezTo>
                      <a:pt x="147325" y="324469"/>
                      <a:pt x="145314" y="316974"/>
                      <a:pt x="152395" y="315047"/>
                    </a:cubicBezTo>
                    <a:cubicBezTo>
                      <a:pt x="154206" y="308992"/>
                      <a:pt x="159667" y="305593"/>
                      <a:pt x="162899" y="300582"/>
                    </a:cubicBezTo>
                    <a:cubicBezTo>
                      <a:pt x="180097" y="273925"/>
                      <a:pt x="190218" y="271798"/>
                      <a:pt x="190714" y="267829"/>
                    </a:cubicBezTo>
                    <a:cubicBezTo>
                      <a:pt x="191930" y="258194"/>
                      <a:pt x="202624" y="250950"/>
                      <a:pt x="211308" y="246708"/>
                    </a:cubicBezTo>
                    <a:cubicBezTo>
                      <a:pt x="209656" y="244653"/>
                      <a:pt x="183765" y="199582"/>
                      <a:pt x="176488" y="192575"/>
                    </a:cubicBezTo>
                    <a:cubicBezTo>
                      <a:pt x="166298" y="182761"/>
                      <a:pt x="168342" y="174392"/>
                      <a:pt x="163463" y="161571"/>
                    </a:cubicBezTo>
                    <a:cubicBezTo>
                      <a:pt x="162116" y="158036"/>
                      <a:pt x="163722" y="154847"/>
                      <a:pt x="168829" y="139074"/>
                    </a:cubicBezTo>
                    <a:cubicBezTo>
                      <a:pt x="177776" y="138869"/>
                      <a:pt x="201186" y="113415"/>
                      <a:pt x="205756" y="108868"/>
                    </a:cubicBezTo>
                    <a:cubicBezTo>
                      <a:pt x="229221" y="85524"/>
                      <a:pt x="232292" y="87196"/>
                      <a:pt x="225830" y="84799"/>
                    </a:cubicBezTo>
                    <a:cubicBezTo>
                      <a:pt x="219814" y="82567"/>
                      <a:pt x="227842" y="82508"/>
                      <a:pt x="197700" y="62389"/>
                    </a:cubicBezTo>
                    <a:cubicBezTo>
                      <a:pt x="190437" y="57546"/>
                      <a:pt x="157224" y="19039"/>
                      <a:pt x="150788" y="18433"/>
                    </a:cubicBezTo>
                    <a:cubicBezTo>
                      <a:pt x="146260" y="12843"/>
                      <a:pt x="140922" y="7599"/>
                      <a:pt x="139024" y="0"/>
                    </a:cubicBezTo>
                    <a:cubicBezTo>
                      <a:pt x="104154" y="1034"/>
                      <a:pt x="68752" y="2068"/>
                      <a:pt x="32999" y="3098"/>
                    </a:cubicBezTo>
                    <a:cubicBezTo>
                      <a:pt x="101233" y="73756"/>
                      <a:pt x="93168" y="65491"/>
                      <a:pt x="98680" y="74981"/>
                    </a:cubicBezTo>
                    <a:cubicBezTo>
                      <a:pt x="98520" y="76512"/>
                      <a:pt x="98274" y="76330"/>
                      <a:pt x="98425" y="77036"/>
                    </a:cubicBezTo>
                    <a:cubicBezTo>
                      <a:pt x="100113" y="84859"/>
                      <a:pt x="94106" y="84986"/>
                      <a:pt x="97282" y="89383"/>
                    </a:cubicBezTo>
                    <a:cubicBezTo>
                      <a:pt x="83129" y="97934"/>
                      <a:pt x="77272" y="104773"/>
                      <a:pt x="55277" y="127088"/>
                    </a:cubicBezTo>
                    <a:cubicBezTo>
                      <a:pt x="39498" y="143093"/>
                      <a:pt x="19073" y="149507"/>
                      <a:pt x="4201" y="170023"/>
                    </a:cubicBezTo>
                    <a:cubicBezTo>
                      <a:pt x="2872" y="171859"/>
                      <a:pt x="1516" y="173508"/>
                      <a:pt x="0" y="174816"/>
                    </a:cubicBezTo>
                    <a:cubicBezTo>
                      <a:pt x="2603" y="180520"/>
                      <a:pt x="5985" y="185841"/>
                      <a:pt x="12060" y="189066"/>
                    </a:cubicBezTo>
                    <a:cubicBezTo>
                      <a:pt x="21335" y="193996"/>
                      <a:pt x="47130" y="254818"/>
                      <a:pt x="78691" y="263638"/>
                    </a:cubicBezTo>
                    <a:cubicBezTo>
                      <a:pt x="79333" y="265182"/>
                      <a:pt x="80498" y="268882"/>
                      <a:pt x="82651" y="271032"/>
                    </a:cubicBezTo>
                    <a:cubicBezTo>
                      <a:pt x="77185" y="298541"/>
                      <a:pt x="78332" y="295753"/>
                      <a:pt x="78041" y="295803"/>
                    </a:cubicBezTo>
                    <a:cubicBezTo>
                      <a:pt x="71765" y="296883"/>
                      <a:pt x="72593" y="304824"/>
                      <a:pt x="67314" y="306773"/>
                    </a:cubicBezTo>
                    <a:cubicBezTo>
                      <a:pt x="60469" y="309302"/>
                      <a:pt x="65453" y="309443"/>
                      <a:pt x="54271" y="316077"/>
                    </a:cubicBezTo>
                    <a:cubicBezTo>
                      <a:pt x="47995" y="319799"/>
                      <a:pt x="10727" y="361376"/>
                      <a:pt x="3609" y="370784"/>
                    </a:cubicBezTo>
                    <a:cubicBezTo>
                      <a:pt x="8551" y="374766"/>
                      <a:pt x="10090" y="373914"/>
                      <a:pt x="10781" y="375468"/>
                    </a:cubicBezTo>
                    <a:cubicBezTo>
                      <a:pt x="17180" y="389869"/>
                      <a:pt x="84380" y="450381"/>
                      <a:pt x="87457" y="464614"/>
                    </a:cubicBezTo>
                    <a:cubicBezTo>
                      <a:pt x="90283" y="477685"/>
                      <a:pt x="59509" y="503134"/>
                      <a:pt x="39139" y="531312"/>
                    </a:cubicBezTo>
                    <a:cubicBezTo>
                      <a:pt x="25176" y="550634"/>
                      <a:pt x="21572" y="546151"/>
                      <a:pt x="16670" y="554302"/>
                    </a:cubicBezTo>
                    <a:cubicBezTo>
                      <a:pt x="39853" y="584708"/>
                      <a:pt x="55167" y="589861"/>
                      <a:pt x="62881" y="606973"/>
                    </a:cubicBezTo>
                    <a:cubicBezTo>
                      <a:pt x="66194" y="614317"/>
                      <a:pt x="79429" y="616167"/>
                      <a:pt x="83420" y="627051"/>
                    </a:cubicBezTo>
                    <a:cubicBezTo>
                      <a:pt x="85022" y="631397"/>
                      <a:pt x="105415" y="632358"/>
                      <a:pt x="94943" y="646382"/>
                    </a:cubicBezTo>
                    <a:cubicBezTo>
                      <a:pt x="91093" y="667931"/>
                      <a:pt x="80480" y="666983"/>
                      <a:pt x="38183" y="706096"/>
                    </a:cubicBezTo>
                    <a:cubicBezTo>
                      <a:pt x="85600" y="706893"/>
                      <a:pt x="132498" y="707713"/>
                      <a:pt x="178591" y="708529"/>
                    </a:cubicBezTo>
                    <a:cubicBezTo>
                      <a:pt x="202365" y="682355"/>
                      <a:pt x="211458" y="668901"/>
                      <a:pt x="224601" y="65831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6" name="Google Shape;2386;p25"/>
              <p:cNvSpPr/>
              <p:nvPr/>
            </p:nvSpPr>
            <p:spPr>
              <a:xfrm>
                <a:off x="944222" y="2669702"/>
                <a:ext cx="203512" cy="690414"/>
              </a:xfrm>
              <a:custGeom>
                <a:rect b="b" l="l" r="r" t="t"/>
                <a:pathLst>
                  <a:path extrusionOk="0" h="690414" w="203512">
                    <a:moveTo>
                      <a:pt x="178640" y="644391"/>
                    </a:moveTo>
                    <a:cubicBezTo>
                      <a:pt x="179728" y="642491"/>
                      <a:pt x="184306" y="642769"/>
                      <a:pt x="184979" y="641885"/>
                    </a:cubicBezTo>
                    <a:cubicBezTo>
                      <a:pt x="190322" y="634887"/>
                      <a:pt x="197750" y="629953"/>
                      <a:pt x="203397" y="623283"/>
                    </a:cubicBezTo>
                    <a:cubicBezTo>
                      <a:pt x="192429" y="609201"/>
                      <a:pt x="192206" y="615720"/>
                      <a:pt x="191456" y="613164"/>
                    </a:cubicBezTo>
                    <a:cubicBezTo>
                      <a:pt x="187878" y="601059"/>
                      <a:pt x="168569" y="592216"/>
                      <a:pt x="167444" y="588239"/>
                    </a:cubicBezTo>
                    <a:cubicBezTo>
                      <a:pt x="163526" y="574398"/>
                      <a:pt x="142027" y="557928"/>
                      <a:pt x="136866" y="550994"/>
                    </a:cubicBezTo>
                    <a:cubicBezTo>
                      <a:pt x="132647" y="545322"/>
                      <a:pt x="129671" y="538483"/>
                      <a:pt x="122831" y="535149"/>
                    </a:cubicBezTo>
                    <a:cubicBezTo>
                      <a:pt x="105910" y="499166"/>
                      <a:pt x="107635" y="508906"/>
                      <a:pt x="125780" y="484710"/>
                    </a:cubicBezTo>
                    <a:cubicBezTo>
                      <a:pt x="142746" y="462090"/>
                      <a:pt x="135983" y="467903"/>
                      <a:pt x="138468" y="465999"/>
                    </a:cubicBezTo>
                    <a:cubicBezTo>
                      <a:pt x="144248" y="461561"/>
                      <a:pt x="147579" y="455306"/>
                      <a:pt x="151698" y="449524"/>
                    </a:cubicBezTo>
                    <a:cubicBezTo>
                      <a:pt x="157710" y="441091"/>
                      <a:pt x="167117" y="435775"/>
                      <a:pt x="174908" y="423278"/>
                    </a:cubicBezTo>
                    <a:cubicBezTo>
                      <a:pt x="185926" y="405592"/>
                      <a:pt x="192115" y="406293"/>
                      <a:pt x="193950" y="402535"/>
                    </a:cubicBezTo>
                    <a:cubicBezTo>
                      <a:pt x="202200" y="385618"/>
                      <a:pt x="208495" y="396849"/>
                      <a:pt x="198027" y="386584"/>
                    </a:cubicBezTo>
                    <a:cubicBezTo>
                      <a:pt x="183428" y="372270"/>
                      <a:pt x="155439" y="344437"/>
                      <a:pt x="139802" y="330870"/>
                    </a:cubicBezTo>
                    <a:cubicBezTo>
                      <a:pt x="134745" y="326482"/>
                      <a:pt x="135451" y="319890"/>
                      <a:pt x="122408" y="312578"/>
                    </a:cubicBezTo>
                    <a:cubicBezTo>
                      <a:pt x="118817" y="302628"/>
                      <a:pt x="122977" y="308327"/>
                      <a:pt x="117629" y="299097"/>
                    </a:cubicBezTo>
                    <a:cubicBezTo>
                      <a:pt x="112964" y="291046"/>
                      <a:pt x="115031" y="278928"/>
                      <a:pt x="124292" y="273032"/>
                    </a:cubicBezTo>
                    <a:cubicBezTo>
                      <a:pt x="126353" y="269447"/>
                      <a:pt x="140116" y="248786"/>
                      <a:pt x="147711" y="242111"/>
                    </a:cubicBezTo>
                    <a:cubicBezTo>
                      <a:pt x="155949" y="234876"/>
                      <a:pt x="167954" y="217883"/>
                      <a:pt x="168259" y="217819"/>
                    </a:cubicBezTo>
                    <a:cubicBezTo>
                      <a:pt x="177079" y="215992"/>
                      <a:pt x="178076" y="205404"/>
                      <a:pt x="185694" y="202238"/>
                    </a:cubicBezTo>
                    <a:cubicBezTo>
                      <a:pt x="188206" y="201190"/>
                      <a:pt x="189776" y="199495"/>
                      <a:pt x="189972" y="196525"/>
                    </a:cubicBezTo>
                    <a:cubicBezTo>
                      <a:pt x="190350" y="190825"/>
                      <a:pt x="194587" y="197162"/>
                      <a:pt x="196403" y="188287"/>
                    </a:cubicBezTo>
                    <a:cubicBezTo>
                      <a:pt x="185102" y="178046"/>
                      <a:pt x="185735" y="178251"/>
                      <a:pt x="177721" y="169298"/>
                    </a:cubicBezTo>
                    <a:cubicBezTo>
                      <a:pt x="170844" y="161612"/>
                      <a:pt x="107430" y="142837"/>
                      <a:pt x="136843" y="103342"/>
                    </a:cubicBezTo>
                    <a:cubicBezTo>
                      <a:pt x="142059" y="96340"/>
                      <a:pt x="139697" y="89952"/>
                      <a:pt x="146205" y="88581"/>
                    </a:cubicBezTo>
                    <a:cubicBezTo>
                      <a:pt x="146510" y="88522"/>
                      <a:pt x="158565" y="66521"/>
                      <a:pt x="160222" y="65687"/>
                    </a:cubicBezTo>
                    <a:cubicBezTo>
                      <a:pt x="170903" y="60330"/>
                      <a:pt x="176069" y="48726"/>
                      <a:pt x="180770" y="44899"/>
                    </a:cubicBezTo>
                    <a:cubicBezTo>
                      <a:pt x="180483" y="44662"/>
                      <a:pt x="144730" y="14565"/>
                      <a:pt x="133539" y="5144"/>
                    </a:cubicBezTo>
                    <a:cubicBezTo>
                      <a:pt x="108573" y="4674"/>
                      <a:pt x="76866" y="1339"/>
                      <a:pt x="45555" y="0"/>
                    </a:cubicBezTo>
                    <a:cubicBezTo>
                      <a:pt x="64423" y="19499"/>
                      <a:pt x="105455" y="42826"/>
                      <a:pt x="100759" y="62421"/>
                    </a:cubicBezTo>
                    <a:cubicBezTo>
                      <a:pt x="103157" y="81815"/>
                      <a:pt x="61224" y="103538"/>
                      <a:pt x="59394" y="106367"/>
                    </a:cubicBezTo>
                    <a:cubicBezTo>
                      <a:pt x="51721" y="118217"/>
                      <a:pt x="39588" y="126814"/>
                      <a:pt x="34496" y="140578"/>
                    </a:cubicBezTo>
                    <a:cubicBezTo>
                      <a:pt x="34400" y="140837"/>
                      <a:pt x="34123" y="141065"/>
                      <a:pt x="33941" y="141311"/>
                    </a:cubicBezTo>
                    <a:cubicBezTo>
                      <a:pt x="36899" y="143890"/>
                      <a:pt x="33499" y="157266"/>
                      <a:pt x="39001" y="164865"/>
                    </a:cubicBezTo>
                    <a:cubicBezTo>
                      <a:pt x="56960" y="189677"/>
                      <a:pt x="69334" y="205363"/>
                      <a:pt x="72834" y="226097"/>
                    </a:cubicBezTo>
                    <a:cubicBezTo>
                      <a:pt x="73175" y="228129"/>
                      <a:pt x="73780" y="231797"/>
                      <a:pt x="73161" y="232047"/>
                    </a:cubicBezTo>
                    <a:cubicBezTo>
                      <a:pt x="66053" y="234958"/>
                      <a:pt x="77908" y="233637"/>
                      <a:pt x="52914" y="254613"/>
                    </a:cubicBezTo>
                    <a:cubicBezTo>
                      <a:pt x="55062" y="265242"/>
                      <a:pt x="41832" y="265761"/>
                      <a:pt x="14367" y="303630"/>
                    </a:cubicBezTo>
                    <a:cubicBezTo>
                      <a:pt x="19473" y="307830"/>
                      <a:pt x="21080" y="306924"/>
                      <a:pt x="21789" y="308509"/>
                    </a:cubicBezTo>
                    <a:cubicBezTo>
                      <a:pt x="24957" y="315644"/>
                      <a:pt x="83902" y="377313"/>
                      <a:pt x="92153" y="386616"/>
                    </a:cubicBezTo>
                    <a:cubicBezTo>
                      <a:pt x="103576" y="399505"/>
                      <a:pt x="98406" y="409232"/>
                      <a:pt x="88393" y="412339"/>
                    </a:cubicBezTo>
                    <a:cubicBezTo>
                      <a:pt x="86113" y="419537"/>
                      <a:pt x="84307" y="418198"/>
                      <a:pt x="77430" y="428175"/>
                    </a:cubicBezTo>
                    <a:cubicBezTo>
                      <a:pt x="65752" y="445128"/>
                      <a:pt x="54579" y="447957"/>
                      <a:pt x="54156" y="450527"/>
                    </a:cubicBezTo>
                    <a:cubicBezTo>
                      <a:pt x="53273" y="455875"/>
                      <a:pt x="14071" y="494200"/>
                      <a:pt x="7877" y="505426"/>
                    </a:cubicBezTo>
                    <a:cubicBezTo>
                      <a:pt x="-1047" y="521595"/>
                      <a:pt x="-6909" y="502646"/>
                      <a:pt x="16128" y="529239"/>
                    </a:cubicBezTo>
                    <a:cubicBezTo>
                      <a:pt x="17120" y="530383"/>
                      <a:pt x="17962" y="531809"/>
                      <a:pt x="19200" y="532565"/>
                    </a:cubicBezTo>
                    <a:cubicBezTo>
                      <a:pt x="34455" y="541832"/>
                      <a:pt x="51917" y="566530"/>
                      <a:pt x="56828" y="568530"/>
                    </a:cubicBezTo>
                    <a:cubicBezTo>
                      <a:pt x="58712" y="569300"/>
                      <a:pt x="60955" y="570963"/>
                      <a:pt x="61583" y="572739"/>
                    </a:cubicBezTo>
                    <a:cubicBezTo>
                      <a:pt x="65447" y="583674"/>
                      <a:pt x="79510" y="583127"/>
                      <a:pt x="85913" y="600043"/>
                    </a:cubicBezTo>
                    <a:cubicBezTo>
                      <a:pt x="100586" y="603478"/>
                      <a:pt x="106406" y="621497"/>
                      <a:pt x="92658" y="631087"/>
                    </a:cubicBezTo>
                    <a:cubicBezTo>
                      <a:pt x="91506" y="631889"/>
                      <a:pt x="53592" y="675394"/>
                      <a:pt x="39588" y="690415"/>
                    </a:cubicBezTo>
                    <a:cubicBezTo>
                      <a:pt x="69561" y="687207"/>
                      <a:pt x="103207" y="684437"/>
                      <a:pt x="140052" y="682050"/>
                    </a:cubicBezTo>
                    <a:cubicBezTo>
                      <a:pt x="156549" y="665566"/>
                      <a:pt x="176556" y="648017"/>
                      <a:pt x="178640" y="64439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7" name="Google Shape;2387;p25"/>
              <p:cNvSpPr/>
              <p:nvPr/>
            </p:nvSpPr>
            <p:spPr>
              <a:xfrm>
                <a:off x="2926938" y="3084506"/>
                <a:ext cx="179345" cy="272412"/>
              </a:xfrm>
              <a:custGeom>
                <a:rect b="b" l="l" r="r" t="t"/>
                <a:pathLst>
                  <a:path extrusionOk="0" h="272412" w="179345">
                    <a:moveTo>
                      <a:pt x="86917" y="160059"/>
                    </a:moveTo>
                    <a:cubicBezTo>
                      <a:pt x="185159" y="103588"/>
                      <a:pt x="175711" y="111351"/>
                      <a:pt x="147386" y="69774"/>
                    </a:cubicBezTo>
                    <a:cubicBezTo>
                      <a:pt x="129246" y="44689"/>
                      <a:pt x="108397" y="22023"/>
                      <a:pt x="86821" y="0"/>
                    </a:cubicBezTo>
                    <a:cubicBezTo>
                      <a:pt x="82384" y="6729"/>
                      <a:pt x="71475" y="24146"/>
                      <a:pt x="56261" y="33418"/>
                    </a:cubicBezTo>
                    <a:cubicBezTo>
                      <a:pt x="51774" y="36151"/>
                      <a:pt x="55578" y="39454"/>
                      <a:pt x="46463" y="45810"/>
                    </a:cubicBezTo>
                    <a:cubicBezTo>
                      <a:pt x="44560" y="47140"/>
                      <a:pt x="2168" y="96249"/>
                      <a:pt x="1890" y="96545"/>
                    </a:cubicBezTo>
                    <a:cubicBezTo>
                      <a:pt x="-1382" y="100094"/>
                      <a:pt x="-1414" y="96786"/>
                      <a:pt x="10068" y="107702"/>
                    </a:cubicBezTo>
                    <a:cubicBezTo>
                      <a:pt x="13345" y="110814"/>
                      <a:pt x="17286" y="116732"/>
                      <a:pt x="18970" y="117753"/>
                    </a:cubicBezTo>
                    <a:cubicBezTo>
                      <a:pt x="34225" y="127019"/>
                      <a:pt x="51687" y="151717"/>
                      <a:pt x="56598" y="153717"/>
                    </a:cubicBezTo>
                    <a:cubicBezTo>
                      <a:pt x="58482" y="154487"/>
                      <a:pt x="60730" y="156150"/>
                      <a:pt x="61354" y="157927"/>
                    </a:cubicBezTo>
                    <a:cubicBezTo>
                      <a:pt x="65163" y="168697"/>
                      <a:pt x="79262" y="168269"/>
                      <a:pt x="85683" y="185230"/>
                    </a:cubicBezTo>
                    <a:cubicBezTo>
                      <a:pt x="100356" y="188666"/>
                      <a:pt x="106177" y="206684"/>
                      <a:pt x="92428" y="216270"/>
                    </a:cubicBezTo>
                    <a:cubicBezTo>
                      <a:pt x="91354" y="217017"/>
                      <a:pt x="50864" y="263223"/>
                      <a:pt x="43168" y="271884"/>
                    </a:cubicBezTo>
                    <a:cubicBezTo>
                      <a:pt x="74952" y="272171"/>
                      <a:pt x="104898" y="272358"/>
                      <a:pt x="132700" y="272413"/>
                    </a:cubicBezTo>
                    <a:cubicBezTo>
                      <a:pt x="224844" y="250002"/>
                      <a:pt x="164930" y="214265"/>
                      <a:pt x="86917" y="16005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8" name="Google Shape;2388;p25"/>
              <p:cNvSpPr/>
              <p:nvPr/>
            </p:nvSpPr>
            <p:spPr>
              <a:xfrm>
                <a:off x="1713971" y="2656030"/>
                <a:ext cx="148848" cy="683475"/>
              </a:xfrm>
              <a:custGeom>
                <a:rect b="b" l="l" r="r" t="t"/>
                <a:pathLst>
                  <a:path extrusionOk="0" h="683475" w="148848">
                    <a:moveTo>
                      <a:pt x="143683" y="644290"/>
                    </a:moveTo>
                    <a:cubicBezTo>
                      <a:pt x="146787" y="633743"/>
                      <a:pt x="152708" y="628431"/>
                      <a:pt x="140120" y="623119"/>
                    </a:cubicBezTo>
                    <a:cubicBezTo>
                      <a:pt x="125611" y="616996"/>
                      <a:pt x="142695" y="622067"/>
                      <a:pt x="117624" y="604125"/>
                    </a:cubicBezTo>
                    <a:cubicBezTo>
                      <a:pt x="107917" y="597177"/>
                      <a:pt x="114934" y="595228"/>
                      <a:pt x="95656" y="577633"/>
                    </a:cubicBezTo>
                    <a:cubicBezTo>
                      <a:pt x="84766" y="567692"/>
                      <a:pt x="74421" y="557131"/>
                      <a:pt x="64363" y="543941"/>
                    </a:cubicBezTo>
                    <a:cubicBezTo>
                      <a:pt x="65579" y="541923"/>
                      <a:pt x="67062" y="539909"/>
                      <a:pt x="68933" y="538798"/>
                    </a:cubicBezTo>
                    <a:cubicBezTo>
                      <a:pt x="86936" y="528069"/>
                      <a:pt x="89872" y="509872"/>
                      <a:pt x="122280" y="480664"/>
                    </a:cubicBezTo>
                    <a:cubicBezTo>
                      <a:pt x="124646" y="477042"/>
                      <a:pt x="130972" y="468883"/>
                      <a:pt x="132365" y="463844"/>
                    </a:cubicBezTo>
                    <a:cubicBezTo>
                      <a:pt x="151916" y="448354"/>
                      <a:pt x="111193" y="424936"/>
                      <a:pt x="90095" y="395682"/>
                    </a:cubicBezTo>
                    <a:cubicBezTo>
                      <a:pt x="80629" y="382557"/>
                      <a:pt x="65092" y="375039"/>
                      <a:pt x="58292" y="359754"/>
                    </a:cubicBezTo>
                    <a:cubicBezTo>
                      <a:pt x="58060" y="359235"/>
                      <a:pt x="57437" y="358738"/>
                      <a:pt x="56886" y="358533"/>
                    </a:cubicBezTo>
                    <a:cubicBezTo>
                      <a:pt x="40894" y="352574"/>
                      <a:pt x="69788" y="340934"/>
                      <a:pt x="73698" y="327444"/>
                    </a:cubicBezTo>
                    <a:cubicBezTo>
                      <a:pt x="73793" y="327129"/>
                      <a:pt x="106306" y="292782"/>
                      <a:pt x="116523" y="289005"/>
                    </a:cubicBezTo>
                    <a:cubicBezTo>
                      <a:pt x="121961" y="286996"/>
                      <a:pt x="121105" y="278818"/>
                      <a:pt x="127568" y="277707"/>
                    </a:cubicBezTo>
                    <a:cubicBezTo>
                      <a:pt x="127900" y="277652"/>
                      <a:pt x="127745" y="275315"/>
                      <a:pt x="127987" y="274071"/>
                    </a:cubicBezTo>
                    <a:cubicBezTo>
                      <a:pt x="133252" y="246872"/>
                      <a:pt x="133680" y="257688"/>
                      <a:pt x="128237" y="244576"/>
                    </a:cubicBezTo>
                    <a:cubicBezTo>
                      <a:pt x="100999" y="236958"/>
                      <a:pt x="76155" y="187558"/>
                      <a:pt x="60231" y="168487"/>
                    </a:cubicBezTo>
                    <a:cubicBezTo>
                      <a:pt x="58447" y="166346"/>
                      <a:pt x="52963" y="165758"/>
                      <a:pt x="47183" y="153093"/>
                    </a:cubicBezTo>
                    <a:cubicBezTo>
                      <a:pt x="51366" y="149475"/>
                      <a:pt x="53559" y="144373"/>
                      <a:pt x="57218" y="140587"/>
                    </a:cubicBezTo>
                    <a:cubicBezTo>
                      <a:pt x="72701" y="124555"/>
                      <a:pt x="92912" y="118459"/>
                      <a:pt x="120327" y="87729"/>
                    </a:cubicBezTo>
                    <a:cubicBezTo>
                      <a:pt x="128200" y="78904"/>
                      <a:pt x="137020" y="71355"/>
                      <a:pt x="147378" y="65100"/>
                    </a:cubicBezTo>
                    <a:cubicBezTo>
                      <a:pt x="144106" y="60562"/>
                      <a:pt x="150428" y="60516"/>
                      <a:pt x="148461" y="52083"/>
                    </a:cubicBezTo>
                    <a:cubicBezTo>
                      <a:pt x="150255" y="45537"/>
                      <a:pt x="130908" y="28675"/>
                      <a:pt x="124746" y="22256"/>
                    </a:cubicBezTo>
                    <a:cubicBezTo>
                      <a:pt x="112199" y="9185"/>
                      <a:pt x="106829" y="3248"/>
                      <a:pt x="104107" y="0"/>
                    </a:cubicBezTo>
                    <a:cubicBezTo>
                      <a:pt x="85685" y="492"/>
                      <a:pt x="67394" y="980"/>
                      <a:pt x="49272" y="1462"/>
                    </a:cubicBezTo>
                    <a:cubicBezTo>
                      <a:pt x="56017" y="7996"/>
                      <a:pt x="58338" y="14215"/>
                      <a:pt x="64850" y="20301"/>
                    </a:cubicBezTo>
                    <a:cubicBezTo>
                      <a:pt x="119585" y="71501"/>
                      <a:pt x="96794" y="34994"/>
                      <a:pt x="48162" y="100736"/>
                    </a:cubicBezTo>
                    <a:cubicBezTo>
                      <a:pt x="43456" y="107092"/>
                      <a:pt x="26335" y="113871"/>
                      <a:pt x="21661" y="120249"/>
                    </a:cubicBezTo>
                    <a:cubicBezTo>
                      <a:pt x="17060" y="126532"/>
                      <a:pt x="13706" y="131284"/>
                      <a:pt x="9574" y="133070"/>
                    </a:cubicBezTo>
                    <a:cubicBezTo>
                      <a:pt x="153" y="137143"/>
                      <a:pt x="1496" y="149485"/>
                      <a:pt x="1059" y="150519"/>
                    </a:cubicBezTo>
                    <a:cubicBezTo>
                      <a:pt x="-1585" y="156770"/>
                      <a:pt x="1114" y="162191"/>
                      <a:pt x="4850" y="166132"/>
                    </a:cubicBezTo>
                    <a:cubicBezTo>
                      <a:pt x="13606" y="175380"/>
                      <a:pt x="15417" y="184196"/>
                      <a:pt x="26413" y="191554"/>
                    </a:cubicBezTo>
                    <a:cubicBezTo>
                      <a:pt x="30804" y="194493"/>
                      <a:pt x="41695" y="218265"/>
                      <a:pt x="45422" y="222521"/>
                    </a:cubicBezTo>
                    <a:cubicBezTo>
                      <a:pt x="49350" y="227004"/>
                      <a:pt x="54920" y="230161"/>
                      <a:pt x="58424" y="234895"/>
                    </a:cubicBezTo>
                    <a:cubicBezTo>
                      <a:pt x="77584" y="260786"/>
                      <a:pt x="62047" y="239706"/>
                      <a:pt x="82950" y="259109"/>
                    </a:cubicBezTo>
                    <a:cubicBezTo>
                      <a:pt x="77320" y="265210"/>
                      <a:pt x="72355" y="271907"/>
                      <a:pt x="67067" y="278235"/>
                    </a:cubicBezTo>
                    <a:cubicBezTo>
                      <a:pt x="48594" y="300331"/>
                      <a:pt x="42073" y="299675"/>
                      <a:pt x="39879" y="305862"/>
                    </a:cubicBezTo>
                    <a:cubicBezTo>
                      <a:pt x="35979" y="316892"/>
                      <a:pt x="18312" y="333098"/>
                      <a:pt x="15335" y="346743"/>
                    </a:cubicBezTo>
                    <a:cubicBezTo>
                      <a:pt x="11972" y="351576"/>
                      <a:pt x="7267" y="351786"/>
                      <a:pt x="8295" y="364388"/>
                    </a:cubicBezTo>
                    <a:cubicBezTo>
                      <a:pt x="9101" y="374311"/>
                      <a:pt x="18753" y="388170"/>
                      <a:pt x="22685" y="390070"/>
                    </a:cubicBezTo>
                    <a:cubicBezTo>
                      <a:pt x="42514" y="399655"/>
                      <a:pt x="43925" y="410462"/>
                      <a:pt x="53564" y="419483"/>
                    </a:cubicBezTo>
                    <a:cubicBezTo>
                      <a:pt x="104271" y="466910"/>
                      <a:pt x="88575" y="446654"/>
                      <a:pt x="79036" y="460491"/>
                    </a:cubicBezTo>
                    <a:cubicBezTo>
                      <a:pt x="17174" y="550297"/>
                      <a:pt x="-3060" y="545928"/>
                      <a:pt x="35383" y="579323"/>
                    </a:cubicBezTo>
                    <a:cubicBezTo>
                      <a:pt x="79568" y="617857"/>
                      <a:pt x="89681" y="631534"/>
                      <a:pt x="95570" y="636910"/>
                    </a:cubicBezTo>
                    <a:cubicBezTo>
                      <a:pt x="98551" y="639625"/>
                      <a:pt x="95151" y="633119"/>
                      <a:pt x="49345" y="683143"/>
                    </a:cubicBezTo>
                    <a:cubicBezTo>
                      <a:pt x="68232" y="683234"/>
                      <a:pt x="87209" y="683344"/>
                      <a:pt x="106269" y="683476"/>
                    </a:cubicBezTo>
                    <a:cubicBezTo>
                      <a:pt x="109755" y="680319"/>
                      <a:pt x="114170" y="676205"/>
                      <a:pt x="120400" y="670861"/>
                    </a:cubicBezTo>
                    <a:cubicBezTo>
                      <a:pt x="130954" y="661799"/>
                      <a:pt x="139760" y="657630"/>
                      <a:pt x="143683" y="6442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9" name="Google Shape;2389;p25"/>
              <p:cNvSpPr/>
              <p:nvPr/>
            </p:nvSpPr>
            <p:spPr>
              <a:xfrm>
                <a:off x="1055324" y="2673739"/>
                <a:ext cx="147156" cy="678008"/>
              </a:xfrm>
              <a:custGeom>
                <a:rect b="b" l="l" r="r" t="t"/>
                <a:pathLst>
                  <a:path extrusionOk="0" h="678008" w="147156">
                    <a:moveTo>
                      <a:pt x="108460" y="665384"/>
                    </a:moveTo>
                    <a:cubicBezTo>
                      <a:pt x="147308" y="647124"/>
                      <a:pt x="162850" y="601679"/>
                      <a:pt x="126983" y="589774"/>
                    </a:cubicBezTo>
                    <a:cubicBezTo>
                      <a:pt x="125563" y="589300"/>
                      <a:pt x="124334" y="588088"/>
                      <a:pt x="123169" y="587059"/>
                    </a:cubicBezTo>
                    <a:cubicBezTo>
                      <a:pt x="86561" y="554698"/>
                      <a:pt x="87549" y="548771"/>
                      <a:pt x="85546" y="546711"/>
                    </a:cubicBezTo>
                    <a:cubicBezTo>
                      <a:pt x="46376" y="506287"/>
                      <a:pt x="45174" y="507672"/>
                      <a:pt x="50558" y="501248"/>
                    </a:cubicBezTo>
                    <a:cubicBezTo>
                      <a:pt x="50813" y="500947"/>
                      <a:pt x="90061" y="449821"/>
                      <a:pt x="110181" y="435096"/>
                    </a:cubicBezTo>
                    <a:cubicBezTo>
                      <a:pt x="119560" y="428230"/>
                      <a:pt x="134533" y="405109"/>
                      <a:pt x="134729" y="404475"/>
                    </a:cubicBezTo>
                    <a:cubicBezTo>
                      <a:pt x="141332" y="399236"/>
                      <a:pt x="150330" y="397637"/>
                      <a:pt x="138128" y="372475"/>
                    </a:cubicBezTo>
                    <a:cubicBezTo>
                      <a:pt x="135184" y="366406"/>
                      <a:pt x="118923" y="359467"/>
                      <a:pt x="115906" y="350930"/>
                    </a:cubicBezTo>
                    <a:cubicBezTo>
                      <a:pt x="115260" y="349098"/>
                      <a:pt x="112948" y="347390"/>
                      <a:pt x="111009" y="346597"/>
                    </a:cubicBezTo>
                    <a:cubicBezTo>
                      <a:pt x="105948" y="344538"/>
                      <a:pt x="87963" y="319097"/>
                      <a:pt x="72253" y="309553"/>
                    </a:cubicBezTo>
                    <a:cubicBezTo>
                      <a:pt x="70974" y="308774"/>
                      <a:pt x="70109" y="307307"/>
                      <a:pt x="69085" y="306131"/>
                    </a:cubicBezTo>
                    <a:cubicBezTo>
                      <a:pt x="46367" y="279907"/>
                      <a:pt x="40619" y="302154"/>
                      <a:pt x="112079" y="221213"/>
                    </a:cubicBezTo>
                    <a:cubicBezTo>
                      <a:pt x="148769" y="179658"/>
                      <a:pt x="133241" y="181399"/>
                      <a:pt x="107009" y="146018"/>
                    </a:cubicBezTo>
                    <a:cubicBezTo>
                      <a:pt x="97292" y="132910"/>
                      <a:pt x="83116" y="143029"/>
                      <a:pt x="65508" y="106591"/>
                    </a:cubicBezTo>
                    <a:cubicBezTo>
                      <a:pt x="87326" y="75742"/>
                      <a:pt x="116070" y="59651"/>
                      <a:pt x="123397" y="41732"/>
                    </a:cubicBezTo>
                    <a:cubicBezTo>
                      <a:pt x="122450" y="33810"/>
                      <a:pt x="94757" y="16953"/>
                      <a:pt x="75215" y="0"/>
                    </a:cubicBezTo>
                    <a:cubicBezTo>
                      <a:pt x="51923" y="574"/>
                      <a:pt x="39217" y="884"/>
                      <a:pt x="39190" y="884"/>
                    </a:cubicBezTo>
                    <a:cubicBezTo>
                      <a:pt x="34070" y="1171"/>
                      <a:pt x="28445" y="1221"/>
                      <a:pt x="22442" y="1107"/>
                    </a:cubicBezTo>
                    <a:cubicBezTo>
                      <a:pt x="33628" y="10529"/>
                      <a:pt x="69386" y="40625"/>
                      <a:pt x="69672" y="40862"/>
                    </a:cubicBezTo>
                    <a:cubicBezTo>
                      <a:pt x="64971" y="44685"/>
                      <a:pt x="59801" y="56293"/>
                      <a:pt x="49124" y="61651"/>
                    </a:cubicBezTo>
                    <a:cubicBezTo>
                      <a:pt x="47468" y="62485"/>
                      <a:pt x="35412" y="84485"/>
                      <a:pt x="35107" y="84544"/>
                    </a:cubicBezTo>
                    <a:cubicBezTo>
                      <a:pt x="28604" y="85916"/>
                      <a:pt x="30961" y="92303"/>
                      <a:pt x="25746" y="99306"/>
                    </a:cubicBezTo>
                    <a:cubicBezTo>
                      <a:pt x="-3667" y="138801"/>
                      <a:pt x="59742" y="157576"/>
                      <a:pt x="66623" y="165262"/>
                    </a:cubicBezTo>
                    <a:cubicBezTo>
                      <a:pt x="74637" y="174219"/>
                      <a:pt x="74005" y="174009"/>
                      <a:pt x="85305" y="184251"/>
                    </a:cubicBezTo>
                    <a:cubicBezTo>
                      <a:pt x="83494" y="193126"/>
                      <a:pt x="79252" y="186789"/>
                      <a:pt x="78874" y="192488"/>
                    </a:cubicBezTo>
                    <a:cubicBezTo>
                      <a:pt x="78683" y="195454"/>
                      <a:pt x="77109" y="197153"/>
                      <a:pt x="74596" y="198201"/>
                    </a:cubicBezTo>
                    <a:cubicBezTo>
                      <a:pt x="66978" y="201367"/>
                      <a:pt x="65981" y="211955"/>
                      <a:pt x="57162" y="213782"/>
                    </a:cubicBezTo>
                    <a:cubicBezTo>
                      <a:pt x="56857" y="213842"/>
                      <a:pt x="44851" y="230840"/>
                      <a:pt x="36614" y="238075"/>
                    </a:cubicBezTo>
                    <a:cubicBezTo>
                      <a:pt x="29014" y="244749"/>
                      <a:pt x="15256" y="265410"/>
                      <a:pt x="13194" y="268996"/>
                    </a:cubicBezTo>
                    <a:cubicBezTo>
                      <a:pt x="3933" y="274891"/>
                      <a:pt x="1871" y="287010"/>
                      <a:pt x="6532" y="295060"/>
                    </a:cubicBezTo>
                    <a:cubicBezTo>
                      <a:pt x="11879" y="304295"/>
                      <a:pt x="7719" y="298591"/>
                      <a:pt x="11310" y="308541"/>
                    </a:cubicBezTo>
                    <a:cubicBezTo>
                      <a:pt x="24349" y="315853"/>
                      <a:pt x="23648" y="322450"/>
                      <a:pt x="28704" y="326833"/>
                    </a:cubicBezTo>
                    <a:cubicBezTo>
                      <a:pt x="44337" y="340401"/>
                      <a:pt x="72330" y="368233"/>
                      <a:pt x="86930" y="382548"/>
                    </a:cubicBezTo>
                    <a:cubicBezTo>
                      <a:pt x="97397" y="392808"/>
                      <a:pt x="91103" y="381582"/>
                      <a:pt x="82852" y="398498"/>
                    </a:cubicBezTo>
                    <a:cubicBezTo>
                      <a:pt x="81018" y="402257"/>
                      <a:pt x="74829" y="401560"/>
                      <a:pt x="63811" y="419241"/>
                    </a:cubicBezTo>
                    <a:cubicBezTo>
                      <a:pt x="56019" y="431738"/>
                      <a:pt x="46612" y="437059"/>
                      <a:pt x="40600" y="445488"/>
                    </a:cubicBezTo>
                    <a:cubicBezTo>
                      <a:pt x="36482" y="451269"/>
                      <a:pt x="33150" y="457525"/>
                      <a:pt x="27371" y="461962"/>
                    </a:cubicBezTo>
                    <a:cubicBezTo>
                      <a:pt x="24886" y="463866"/>
                      <a:pt x="31653" y="458053"/>
                      <a:pt x="14682" y="480673"/>
                    </a:cubicBezTo>
                    <a:cubicBezTo>
                      <a:pt x="-3462" y="504870"/>
                      <a:pt x="-5187" y="495134"/>
                      <a:pt x="11733" y="531112"/>
                    </a:cubicBezTo>
                    <a:cubicBezTo>
                      <a:pt x="18574" y="534447"/>
                      <a:pt x="21545" y="541285"/>
                      <a:pt x="25769" y="546957"/>
                    </a:cubicBezTo>
                    <a:cubicBezTo>
                      <a:pt x="30925" y="553896"/>
                      <a:pt x="52428" y="570361"/>
                      <a:pt x="56347" y="584202"/>
                    </a:cubicBezTo>
                    <a:cubicBezTo>
                      <a:pt x="57471" y="588180"/>
                      <a:pt x="76781" y="597018"/>
                      <a:pt x="80358" y="609128"/>
                    </a:cubicBezTo>
                    <a:cubicBezTo>
                      <a:pt x="81109" y="611684"/>
                      <a:pt x="81332" y="605169"/>
                      <a:pt x="92300" y="619246"/>
                    </a:cubicBezTo>
                    <a:cubicBezTo>
                      <a:pt x="86652" y="625921"/>
                      <a:pt x="79225" y="630850"/>
                      <a:pt x="73882" y="637848"/>
                    </a:cubicBezTo>
                    <a:cubicBezTo>
                      <a:pt x="73208" y="638732"/>
                      <a:pt x="68630" y="638454"/>
                      <a:pt x="67542" y="640354"/>
                    </a:cubicBezTo>
                    <a:cubicBezTo>
                      <a:pt x="65458" y="643981"/>
                      <a:pt x="45447" y="661530"/>
                      <a:pt x="28959" y="678009"/>
                    </a:cubicBezTo>
                    <a:cubicBezTo>
                      <a:pt x="51946" y="676519"/>
                      <a:pt x="76171" y="675184"/>
                      <a:pt x="101516" y="673986"/>
                    </a:cubicBezTo>
                    <a:cubicBezTo>
                      <a:pt x="106039" y="670072"/>
                      <a:pt x="104515" y="667243"/>
                      <a:pt x="108460" y="6653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0" name="Google Shape;2390;p25"/>
              <p:cNvSpPr/>
              <p:nvPr/>
            </p:nvSpPr>
            <p:spPr>
              <a:xfrm>
                <a:off x="2734916" y="2626672"/>
                <a:ext cx="148867" cy="727914"/>
              </a:xfrm>
              <a:custGeom>
                <a:rect b="b" l="l" r="r" t="t"/>
                <a:pathLst>
                  <a:path extrusionOk="0" h="727914" w="148867">
                    <a:moveTo>
                      <a:pt x="144975" y="668127"/>
                    </a:moveTo>
                    <a:cubicBezTo>
                      <a:pt x="155761" y="653680"/>
                      <a:pt x="134758" y="652691"/>
                      <a:pt x="133115" y="648218"/>
                    </a:cubicBezTo>
                    <a:cubicBezTo>
                      <a:pt x="128997" y="637010"/>
                      <a:pt x="115371" y="635101"/>
                      <a:pt x="111958" y="627538"/>
                    </a:cubicBezTo>
                    <a:cubicBezTo>
                      <a:pt x="104021" y="609934"/>
                      <a:pt x="88211" y="604563"/>
                      <a:pt x="64359" y="573286"/>
                    </a:cubicBezTo>
                    <a:cubicBezTo>
                      <a:pt x="69406" y="564894"/>
                      <a:pt x="73115" y="569509"/>
                      <a:pt x="87496" y="549609"/>
                    </a:cubicBezTo>
                    <a:cubicBezTo>
                      <a:pt x="116322" y="509736"/>
                      <a:pt x="120573" y="517212"/>
                      <a:pt x="131391" y="495804"/>
                    </a:cubicBezTo>
                    <a:cubicBezTo>
                      <a:pt x="138349" y="482008"/>
                      <a:pt x="146637" y="485357"/>
                      <a:pt x="113451" y="450795"/>
                    </a:cubicBezTo>
                    <a:cubicBezTo>
                      <a:pt x="105441" y="442454"/>
                      <a:pt x="96794" y="434330"/>
                      <a:pt x="90086" y="425032"/>
                    </a:cubicBezTo>
                    <a:cubicBezTo>
                      <a:pt x="80624" y="411906"/>
                      <a:pt x="65083" y="404389"/>
                      <a:pt x="58283" y="389104"/>
                    </a:cubicBezTo>
                    <a:cubicBezTo>
                      <a:pt x="57573" y="387505"/>
                      <a:pt x="55990" y="388384"/>
                      <a:pt x="50897" y="384279"/>
                    </a:cubicBezTo>
                    <a:cubicBezTo>
                      <a:pt x="56640" y="376693"/>
                      <a:pt x="102050" y="323694"/>
                      <a:pt x="116513" y="318346"/>
                    </a:cubicBezTo>
                    <a:cubicBezTo>
                      <a:pt x="121947" y="316336"/>
                      <a:pt x="121096" y="308158"/>
                      <a:pt x="127559" y="307047"/>
                    </a:cubicBezTo>
                    <a:cubicBezTo>
                      <a:pt x="127859" y="306997"/>
                      <a:pt x="126817" y="309115"/>
                      <a:pt x="131495" y="285611"/>
                    </a:cubicBezTo>
                    <a:cubicBezTo>
                      <a:pt x="133625" y="282818"/>
                      <a:pt x="131409" y="281579"/>
                      <a:pt x="128232" y="273916"/>
                    </a:cubicBezTo>
                    <a:cubicBezTo>
                      <a:pt x="98992" y="265738"/>
                      <a:pt x="65032" y="199992"/>
                      <a:pt x="59608" y="197108"/>
                    </a:cubicBezTo>
                    <a:cubicBezTo>
                      <a:pt x="53350" y="193786"/>
                      <a:pt x="49864" y="188306"/>
                      <a:pt x="47183" y="182433"/>
                    </a:cubicBezTo>
                    <a:cubicBezTo>
                      <a:pt x="48744" y="181084"/>
                      <a:pt x="50137" y="179385"/>
                      <a:pt x="51507" y="177494"/>
                    </a:cubicBezTo>
                    <a:cubicBezTo>
                      <a:pt x="66826" y="156369"/>
                      <a:pt x="87860" y="149762"/>
                      <a:pt x="104112" y="133275"/>
                    </a:cubicBezTo>
                    <a:cubicBezTo>
                      <a:pt x="126767" y="110290"/>
                      <a:pt x="132797" y="103246"/>
                      <a:pt x="147374" y="94440"/>
                    </a:cubicBezTo>
                    <a:cubicBezTo>
                      <a:pt x="144106" y="89907"/>
                      <a:pt x="150291" y="89775"/>
                      <a:pt x="148552" y="81720"/>
                    </a:cubicBezTo>
                    <a:cubicBezTo>
                      <a:pt x="145817" y="68781"/>
                      <a:pt x="96216" y="23048"/>
                      <a:pt x="76779" y="0"/>
                    </a:cubicBezTo>
                    <a:cubicBezTo>
                      <a:pt x="58961" y="624"/>
                      <a:pt x="40534" y="1257"/>
                      <a:pt x="21566" y="1900"/>
                    </a:cubicBezTo>
                    <a:cubicBezTo>
                      <a:pt x="24856" y="11030"/>
                      <a:pt x="31141" y="18875"/>
                      <a:pt x="33972" y="20242"/>
                    </a:cubicBezTo>
                    <a:cubicBezTo>
                      <a:pt x="53864" y="29864"/>
                      <a:pt x="55179" y="40612"/>
                      <a:pt x="64850" y="49655"/>
                    </a:cubicBezTo>
                    <a:cubicBezTo>
                      <a:pt x="119271" y="100558"/>
                      <a:pt x="96721" y="64453"/>
                      <a:pt x="48162" y="130090"/>
                    </a:cubicBezTo>
                    <a:cubicBezTo>
                      <a:pt x="43456" y="136446"/>
                      <a:pt x="26335" y="143225"/>
                      <a:pt x="21661" y="149603"/>
                    </a:cubicBezTo>
                    <a:cubicBezTo>
                      <a:pt x="17060" y="155886"/>
                      <a:pt x="13706" y="160642"/>
                      <a:pt x="9574" y="162423"/>
                    </a:cubicBezTo>
                    <a:cubicBezTo>
                      <a:pt x="158" y="166496"/>
                      <a:pt x="1496" y="178838"/>
                      <a:pt x="1059" y="179873"/>
                    </a:cubicBezTo>
                    <a:cubicBezTo>
                      <a:pt x="-1585" y="186123"/>
                      <a:pt x="1114" y="191545"/>
                      <a:pt x="4850" y="195486"/>
                    </a:cubicBezTo>
                    <a:cubicBezTo>
                      <a:pt x="13606" y="204734"/>
                      <a:pt x="15417" y="213550"/>
                      <a:pt x="26413" y="220908"/>
                    </a:cubicBezTo>
                    <a:cubicBezTo>
                      <a:pt x="30804" y="223846"/>
                      <a:pt x="41695" y="247619"/>
                      <a:pt x="45422" y="251875"/>
                    </a:cubicBezTo>
                    <a:cubicBezTo>
                      <a:pt x="49350" y="256358"/>
                      <a:pt x="54920" y="259515"/>
                      <a:pt x="58424" y="264248"/>
                    </a:cubicBezTo>
                    <a:cubicBezTo>
                      <a:pt x="78467" y="291333"/>
                      <a:pt x="59253" y="266472"/>
                      <a:pt x="82954" y="288463"/>
                    </a:cubicBezTo>
                    <a:cubicBezTo>
                      <a:pt x="77325" y="294564"/>
                      <a:pt x="72360" y="301261"/>
                      <a:pt x="67071" y="307589"/>
                    </a:cubicBezTo>
                    <a:cubicBezTo>
                      <a:pt x="48590" y="329699"/>
                      <a:pt x="42077" y="329025"/>
                      <a:pt x="39884" y="335216"/>
                    </a:cubicBezTo>
                    <a:cubicBezTo>
                      <a:pt x="35988" y="346232"/>
                      <a:pt x="18316" y="362461"/>
                      <a:pt x="15340" y="376096"/>
                    </a:cubicBezTo>
                    <a:cubicBezTo>
                      <a:pt x="11968" y="380939"/>
                      <a:pt x="7271" y="381140"/>
                      <a:pt x="8300" y="393742"/>
                    </a:cubicBezTo>
                    <a:cubicBezTo>
                      <a:pt x="9105" y="403664"/>
                      <a:pt x="18758" y="417524"/>
                      <a:pt x="22690" y="419423"/>
                    </a:cubicBezTo>
                    <a:cubicBezTo>
                      <a:pt x="47011" y="431187"/>
                      <a:pt x="31355" y="432677"/>
                      <a:pt x="89367" y="481512"/>
                    </a:cubicBezTo>
                    <a:cubicBezTo>
                      <a:pt x="80137" y="490013"/>
                      <a:pt x="80847" y="487234"/>
                      <a:pt x="79040" y="489840"/>
                    </a:cubicBezTo>
                    <a:cubicBezTo>
                      <a:pt x="36975" y="550921"/>
                      <a:pt x="29107" y="549450"/>
                      <a:pt x="17247" y="578680"/>
                    </a:cubicBezTo>
                    <a:cubicBezTo>
                      <a:pt x="11208" y="593569"/>
                      <a:pt x="28797" y="602932"/>
                      <a:pt x="35387" y="608672"/>
                    </a:cubicBezTo>
                    <a:cubicBezTo>
                      <a:pt x="79573" y="647202"/>
                      <a:pt x="89672" y="660874"/>
                      <a:pt x="95574" y="666259"/>
                    </a:cubicBezTo>
                    <a:cubicBezTo>
                      <a:pt x="97008" y="667567"/>
                      <a:pt x="98132" y="665175"/>
                      <a:pt x="83323" y="677918"/>
                    </a:cubicBezTo>
                    <a:cubicBezTo>
                      <a:pt x="57737" y="699918"/>
                      <a:pt x="44535" y="717718"/>
                      <a:pt x="38468" y="727135"/>
                    </a:cubicBezTo>
                    <a:cubicBezTo>
                      <a:pt x="55676" y="727409"/>
                      <a:pt x="72587" y="727668"/>
                      <a:pt x="89194" y="727914"/>
                    </a:cubicBezTo>
                    <a:cubicBezTo>
                      <a:pt x="97499" y="720443"/>
                      <a:pt x="110201" y="708338"/>
                      <a:pt x="134449" y="688907"/>
                    </a:cubicBezTo>
                    <a:cubicBezTo>
                      <a:pt x="140816" y="682077"/>
                      <a:pt x="143501" y="676378"/>
                      <a:pt x="144975" y="6681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1" name="Google Shape;2391;p25"/>
              <p:cNvSpPr/>
              <p:nvPr/>
            </p:nvSpPr>
            <p:spPr>
              <a:xfrm>
                <a:off x="1370331" y="2665096"/>
                <a:ext cx="153434" cy="675079"/>
              </a:xfrm>
              <a:custGeom>
                <a:rect b="b" l="l" r="r" t="t"/>
                <a:pathLst>
                  <a:path extrusionOk="0" h="675079" w="153434">
                    <a:moveTo>
                      <a:pt x="138124" y="613009"/>
                    </a:moveTo>
                    <a:cubicBezTo>
                      <a:pt x="131530" y="595587"/>
                      <a:pt x="117049" y="596152"/>
                      <a:pt x="113066" y="584890"/>
                    </a:cubicBezTo>
                    <a:cubicBezTo>
                      <a:pt x="112420" y="583059"/>
                      <a:pt x="110108" y="581350"/>
                      <a:pt x="108165" y="580557"/>
                    </a:cubicBezTo>
                    <a:cubicBezTo>
                      <a:pt x="103104" y="578498"/>
                      <a:pt x="85119" y="553058"/>
                      <a:pt x="69409" y="543513"/>
                    </a:cubicBezTo>
                    <a:cubicBezTo>
                      <a:pt x="67215" y="542183"/>
                      <a:pt x="70442" y="542998"/>
                      <a:pt x="49703" y="523882"/>
                    </a:cubicBezTo>
                    <a:cubicBezTo>
                      <a:pt x="113731" y="448941"/>
                      <a:pt x="136490" y="432886"/>
                      <a:pt x="140677" y="419688"/>
                    </a:cubicBezTo>
                    <a:cubicBezTo>
                      <a:pt x="173882" y="409373"/>
                      <a:pt x="122614" y="374661"/>
                      <a:pt x="103882" y="348674"/>
                    </a:cubicBezTo>
                    <a:cubicBezTo>
                      <a:pt x="94416" y="335549"/>
                      <a:pt x="78879" y="328031"/>
                      <a:pt x="72080" y="312746"/>
                    </a:cubicBezTo>
                    <a:cubicBezTo>
                      <a:pt x="71356" y="311111"/>
                      <a:pt x="69691" y="312045"/>
                      <a:pt x="64434" y="307721"/>
                    </a:cubicBezTo>
                    <a:cubicBezTo>
                      <a:pt x="92915" y="268454"/>
                      <a:pt x="106358" y="268235"/>
                      <a:pt x="104137" y="257232"/>
                    </a:cubicBezTo>
                    <a:cubicBezTo>
                      <a:pt x="129887" y="235628"/>
                      <a:pt x="117704" y="236977"/>
                      <a:pt x="124995" y="233992"/>
                    </a:cubicBezTo>
                    <a:cubicBezTo>
                      <a:pt x="125632" y="233733"/>
                      <a:pt x="125008" y="229956"/>
                      <a:pt x="124653" y="227860"/>
                    </a:cubicBezTo>
                    <a:cubicBezTo>
                      <a:pt x="124462" y="226726"/>
                      <a:pt x="123192" y="225728"/>
                      <a:pt x="123120" y="224621"/>
                    </a:cubicBezTo>
                    <a:cubicBezTo>
                      <a:pt x="122769" y="219231"/>
                      <a:pt x="122564" y="217468"/>
                      <a:pt x="120425" y="216370"/>
                    </a:cubicBezTo>
                    <a:cubicBezTo>
                      <a:pt x="120202" y="200721"/>
                      <a:pt x="114236" y="202876"/>
                      <a:pt x="107369" y="191522"/>
                    </a:cubicBezTo>
                    <a:cubicBezTo>
                      <a:pt x="102499" y="183476"/>
                      <a:pt x="95176" y="177007"/>
                      <a:pt x="92155" y="167758"/>
                    </a:cubicBezTo>
                    <a:cubicBezTo>
                      <a:pt x="91786" y="166638"/>
                      <a:pt x="90553" y="165822"/>
                      <a:pt x="89815" y="164792"/>
                    </a:cubicBezTo>
                    <a:cubicBezTo>
                      <a:pt x="84131" y="156943"/>
                      <a:pt x="87667" y="143207"/>
                      <a:pt x="84604" y="140532"/>
                    </a:cubicBezTo>
                    <a:cubicBezTo>
                      <a:pt x="84786" y="140277"/>
                      <a:pt x="85078" y="140045"/>
                      <a:pt x="85173" y="139776"/>
                    </a:cubicBezTo>
                    <a:cubicBezTo>
                      <a:pt x="90407" y="125598"/>
                      <a:pt x="102904" y="116750"/>
                      <a:pt x="110805" y="104545"/>
                    </a:cubicBezTo>
                    <a:cubicBezTo>
                      <a:pt x="118619" y="92467"/>
                      <a:pt x="195453" y="72562"/>
                      <a:pt x="121686" y="16661"/>
                    </a:cubicBezTo>
                    <a:cubicBezTo>
                      <a:pt x="112789" y="9918"/>
                      <a:pt x="106463" y="4437"/>
                      <a:pt x="101766" y="0"/>
                    </a:cubicBezTo>
                    <a:cubicBezTo>
                      <a:pt x="79434" y="574"/>
                      <a:pt x="57794" y="1130"/>
                      <a:pt x="36928" y="1663"/>
                    </a:cubicBezTo>
                    <a:cubicBezTo>
                      <a:pt x="45798" y="9176"/>
                      <a:pt x="55446" y="17130"/>
                      <a:pt x="60252" y="24506"/>
                    </a:cubicBezTo>
                    <a:cubicBezTo>
                      <a:pt x="68867" y="37723"/>
                      <a:pt x="84941" y="41268"/>
                      <a:pt x="97607" y="56384"/>
                    </a:cubicBezTo>
                    <a:cubicBezTo>
                      <a:pt x="100142" y="59414"/>
                      <a:pt x="100993" y="58767"/>
                      <a:pt x="104647" y="60922"/>
                    </a:cubicBezTo>
                    <a:cubicBezTo>
                      <a:pt x="104470" y="61223"/>
                      <a:pt x="53771" y="113324"/>
                      <a:pt x="44301" y="113543"/>
                    </a:cubicBezTo>
                    <a:cubicBezTo>
                      <a:pt x="39194" y="129315"/>
                      <a:pt x="37588" y="132505"/>
                      <a:pt x="38935" y="136040"/>
                    </a:cubicBezTo>
                    <a:cubicBezTo>
                      <a:pt x="62154" y="196998"/>
                      <a:pt x="25937" y="119980"/>
                      <a:pt x="86165" y="220343"/>
                    </a:cubicBezTo>
                    <a:cubicBezTo>
                      <a:pt x="87208" y="222088"/>
                      <a:pt x="87353" y="220147"/>
                      <a:pt x="83235" y="223163"/>
                    </a:cubicBezTo>
                    <a:cubicBezTo>
                      <a:pt x="58454" y="241318"/>
                      <a:pt x="70951" y="239797"/>
                      <a:pt x="63342" y="245965"/>
                    </a:cubicBezTo>
                    <a:cubicBezTo>
                      <a:pt x="49493" y="257187"/>
                      <a:pt x="28440" y="287593"/>
                      <a:pt x="27862" y="289511"/>
                    </a:cubicBezTo>
                    <a:cubicBezTo>
                      <a:pt x="20777" y="291438"/>
                      <a:pt x="22788" y="298933"/>
                      <a:pt x="19621" y="303347"/>
                    </a:cubicBezTo>
                    <a:cubicBezTo>
                      <a:pt x="14382" y="310628"/>
                      <a:pt x="18651" y="334437"/>
                      <a:pt x="36468" y="343057"/>
                    </a:cubicBezTo>
                    <a:cubicBezTo>
                      <a:pt x="56343" y="352670"/>
                      <a:pt x="57685" y="363436"/>
                      <a:pt x="67347" y="372470"/>
                    </a:cubicBezTo>
                    <a:cubicBezTo>
                      <a:pt x="110786" y="413100"/>
                      <a:pt x="97106" y="395300"/>
                      <a:pt x="88300" y="410353"/>
                    </a:cubicBezTo>
                    <a:cubicBezTo>
                      <a:pt x="83412" y="418713"/>
                      <a:pt x="75493" y="424695"/>
                      <a:pt x="70469" y="432977"/>
                    </a:cubicBezTo>
                    <a:cubicBezTo>
                      <a:pt x="69905" y="433916"/>
                      <a:pt x="65304" y="434171"/>
                      <a:pt x="64430" y="436148"/>
                    </a:cubicBezTo>
                    <a:cubicBezTo>
                      <a:pt x="64298" y="436453"/>
                      <a:pt x="10669" y="502460"/>
                      <a:pt x="8744" y="503954"/>
                    </a:cubicBezTo>
                    <a:cubicBezTo>
                      <a:pt x="-1624" y="511972"/>
                      <a:pt x="2714" y="522775"/>
                      <a:pt x="902" y="526451"/>
                    </a:cubicBezTo>
                    <a:cubicBezTo>
                      <a:pt x="-2024" y="532388"/>
                      <a:pt x="2477" y="534055"/>
                      <a:pt x="9941" y="539495"/>
                    </a:cubicBezTo>
                    <a:cubicBezTo>
                      <a:pt x="33219" y="575851"/>
                      <a:pt x="108825" y="629885"/>
                      <a:pt x="95022" y="635953"/>
                    </a:cubicBezTo>
                    <a:cubicBezTo>
                      <a:pt x="94785" y="636058"/>
                      <a:pt x="71120" y="663033"/>
                      <a:pt x="60584" y="675079"/>
                    </a:cubicBezTo>
                    <a:cubicBezTo>
                      <a:pt x="79621" y="674829"/>
                      <a:pt x="98926" y="674619"/>
                      <a:pt x="118482" y="674441"/>
                    </a:cubicBezTo>
                    <a:cubicBezTo>
                      <a:pt x="129018" y="662619"/>
                      <a:pt x="144946" y="645060"/>
                      <a:pt x="145069" y="644978"/>
                    </a:cubicBezTo>
                    <a:cubicBezTo>
                      <a:pt x="159236" y="635110"/>
                      <a:pt x="153238" y="616549"/>
                      <a:pt x="138124" y="6130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2" name="Google Shape;2392;p25"/>
              <p:cNvSpPr/>
              <p:nvPr/>
            </p:nvSpPr>
            <p:spPr>
              <a:xfrm>
                <a:off x="2075733" y="2647597"/>
                <a:ext cx="148551" cy="696073"/>
              </a:xfrm>
              <a:custGeom>
                <a:rect b="b" l="l" r="r" t="t"/>
                <a:pathLst>
                  <a:path extrusionOk="0" h="696073" w="148551">
                    <a:moveTo>
                      <a:pt x="132648" y="673312"/>
                    </a:moveTo>
                    <a:cubicBezTo>
                      <a:pt x="138514" y="666501"/>
                      <a:pt x="155089" y="656751"/>
                      <a:pt x="145764" y="632709"/>
                    </a:cubicBezTo>
                    <a:cubicBezTo>
                      <a:pt x="147625" y="627438"/>
                      <a:pt x="133222" y="617820"/>
                      <a:pt x="127506" y="615921"/>
                    </a:cubicBezTo>
                    <a:cubicBezTo>
                      <a:pt x="122513" y="614267"/>
                      <a:pt x="94028" y="583915"/>
                      <a:pt x="90169" y="579692"/>
                    </a:cubicBezTo>
                    <a:cubicBezTo>
                      <a:pt x="88412" y="577769"/>
                      <a:pt x="87866" y="574712"/>
                      <a:pt x="86064" y="572849"/>
                    </a:cubicBezTo>
                    <a:cubicBezTo>
                      <a:pt x="34833" y="519982"/>
                      <a:pt x="49114" y="535536"/>
                      <a:pt x="54976" y="523289"/>
                    </a:cubicBezTo>
                    <a:cubicBezTo>
                      <a:pt x="59982" y="512834"/>
                      <a:pt x="98188" y="470386"/>
                      <a:pt x="110694" y="461233"/>
                    </a:cubicBezTo>
                    <a:cubicBezTo>
                      <a:pt x="124816" y="450891"/>
                      <a:pt x="126081" y="437451"/>
                      <a:pt x="144203" y="423879"/>
                    </a:cubicBezTo>
                    <a:cubicBezTo>
                      <a:pt x="148053" y="391209"/>
                      <a:pt x="121189" y="390562"/>
                      <a:pt x="116419" y="377071"/>
                    </a:cubicBezTo>
                    <a:cubicBezTo>
                      <a:pt x="115773" y="375240"/>
                      <a:pt x="113461" y="373531"/>
                      <a:pt x="111518" y="372739"/>
                    </a:cubicBezTo>
                    <a:cubicBezTo>
                      <a:pt x="106457" y="370679"/>
                      <a:pt x="88472" y="345239"/>
                      <a:pt x="72762" y="335694"/>
                    </a:cubicBezTo>
                    <a:cubicBezTo>
                      <a:pt x="70745" y="334469"/>
                      <a:pt x="72502" y="333672"/>
                      <a:pt x="53583" y="316546"/>
                    </a:cubicBezTo>
                    <a:cubicBezTo>
                      <a:pt x="59504" y="304669"/>
                      <a:pt x="58581" y="306154"/>
                      <a:pt x="91616" y="270435"/>
                    </a:cubicBezTo>
                    <a:cubicBezTo>
                      <a:pt x="152745" y="204347"/>
                      <a:pt x="139302" y="215026"/>
                      <a:pt x="107522" y="172159"/>
                    </a:cubicBezTo>
                    <a:cubicBezTo>
                      <a:pt x="102971" y="166018"/>
                      <a:pt x="84790" y="160018"/>
                      <a:pt x="79893" y="154154"/>
                    </a:cubicBezTo>
                    <a:cubicBezTo>
                      <a:pt x="55745" y="125224"/>
                      <a:pt x="71842" y="133726"/>
                      <a:pt x="73535" y="120595"/>
                    </a:cubicBezTo>
                    <a:cubicBezTo>
                      <a:pt x="145582" y="53883"/>
                      <a:pt x="126686" y="71501"/>
                      <a:pt x="95316" y="42548"/>
                    </a:cubicBezTo>
                    <a:cubicBezTo>
                      <a:pt x="70991" y="20124"/>
                      <a:pt x="57698" y="7344"/>
                      <a:pt x="50543" y="0"/>
                    </a:cubicBezTo>
                    <a:cubicBezTo>
                      <a:pt x="33700" y="469"/>
                      <a:pt x="16843" y="939"/>
                      <a:pt x="0" y="1408"/>
                    </a:cubicBezTo>
                    <a:cubicBezTo>
                      <a:pt x="10595" y="18889"/>
                      <a:pt x="29281" y="33728"/>
                      <a:pt x="70181" y="66999"/>
                    </a:cubicBezTo>
                    <a:cubicBezTo>
                      <a:pt x="65466" y="70840"/>
                      <a:pt x="60351" y="82412"/>
                      <a:pt x="49633" y="87788"/>
                    </a:cubicBezTo>
                    <a:cubicBezTo>
                      <a:pt x="47977" y="88622"/>
                      <a:pt x="35921" y="110623"/>
                      <a:pt x="35616" y="110682"/>
                    </a:cubicBezTo>
                    <a:cubicBezTo>
                      <a:pt x="29108" y="112053"/>
                      <a:pt x="31470" y="118440"/>
                      <a:pt x="26255" y="125443"/>
                    </a:cubicBezTo>
                    <a:cubicBezTo>
                      <a:pt x="-3495" y="165389"/>
                      <a:pt x="59659" y="183057"/>
                      <a:pt x="67132" y="191399"/>
                    </a:cubicBezTo>
                    <a:cubicBezTo>
                      <a:pt x="75160" y="200370"/>
                      <a:pt x="74541" y="200169"/>
                      <a:pt x="85814" y="210388"/>
                    </a:cubicBezTo>
                    <a:cubicBezTo>
                      <a:pt x="83998" y="219263"/>
                      <a:pt x="79761" y="212926"/>
                      <a:pt x="79383" y="218625"/>
                    </a:cubicBezTo>
                    <a:cubicBezTo>
                      <a:pt x="79192" y="221591"/>
                      <a:pt x="77617" y="223291"/>
                      <a:pt x="75105" y="224338"/>
                    </a:cubicBezTo>
                    <a:cubicBezTo>
                      <a:pt x="67487" y="227505"/>
                      <a:pt x="66490" y="238093"/>
                      <a:pt x="57670" y="239920"/>
                    </a:cubicBezTo>
                    <a:cubicBezTo>
                      <a:pt x="57370" y="239979"/>
                      <a:pt x="45360" y="256977"/>
                      <a:pt x="37123" y="264212"/>
                    </a:cubicBezTo>
                    <a:cubicBezTo>
                      <a:pt x="29522" y="270886"/>
                      <a:pt x="15765" y="291548"/>
                      <a:pt x="13703" y="295133"/>
                    </a:cubicBezTo>
                    <a:cubicBezTo>
                      <a:pt x="4442" y="301038"/>
                      <a:pt x="2385" y="313147"/>
                      <a:pt x="7040" y="321198"/>
                    </a:cubicBezTo>
                    <a:cubicBezTo>
                      <a:pt x="12351" y="330373"/>
                      <a:pt x="8256" y="324815"/>
                      <a:pt x="11819" y="334679"/>
                    </a:cubicBezTo>
                    <a:cubicBezTo>
                      <a:pt x="24867" y="342000"/>
                      <a:pt x="24148" y="348579"/>
                      <a:pt x="29213" y="352971"/>
                    </a:cubicBezTo>
                    <a:cubicBezTo>
                      <a:pt x="38092" y="360670"/>
                      <a:pt x="60333" y="381946"/>
                      <a:pt x="60615" y="382247"/>
                    </a:cubicBezTo>
                    <a:cubicBezTo>
                      <a:pt x="104400" y="429250"/>
                      <a:pt x="93787" y="403254"/>
                      <a:pt x="83356" y="424631"/>
                    </a:cubicBezTo>
                    <a:cubicBezTo>
                      <a:pt x="81522" y="428389"/>
                      <a:pt x="75333" y="427692"/>
                      <a:pt x="64315" y="445374"/>
                    </a:cubicBezTo>
                    <a:cubicBezTo>
                      <a:pt x="56528" y="457875"/>
                      <a:pt x="47130" y="463165"/>
                      <a:pt x="41105" y="471621"/>
                    </a:cubicBezTo>
                    <a:cubicBezTo>
                      <a:pt x="36986" y="477402"/>
                      <a:pt x="33655" y="483657"/>
                      <a:pt x="27875" y="488095"/>
                    </a:cubicBezTo>
                    <a:cubicBezTo>
                      <a:pt x="27575" y="488327"/>
                      <a:pt x="13494" y="512902"/>
                      <a:pt x="8301" y="513157"/>
                    </a:cubicBezTo>
                    <a:cubicBezTo>
                      <a:pt x="-2034" y="531258"/>
                      <a:pt x="-3381" y="524027"/>
                      <a:pt x="12238" y="557249"/>
                    </a:cubicBezTo>
                    <a:cubicBezTo>
                      <a:pt x="19096" y="560593"/>
                      <a:pt x="22072" y="567432"/>
                      <a:pt x="26291" y="573104"/>
                    </a:cubicBezTo>
                    <a:cubicBezTo>
                      <a:pt x="31447" y="580043"/>
                      <a:pt x="52951" y="596508"/>
                      <a:pt x="56869" y="610349"/>
                    </a:cubicBezTo>
                    <a:cubicBezTo>
                      <a:pt x="57989" y="614299"/>
                      <a:pt x="77340" y="623283"/>
                      <a:pt x="80880" y="635270"/>
                    </a:cubicBezTo>
                    <a:cubicBezTo>
                      <a:pt x="81636" y="637825"/>
                      <a:pt x="81854" y="631311"/>
                      <a:pt x="92822" y="645388"/>
                    </a:cubicBezTo>
                    <a:cubicBezTo>
                      <a:pt x="87170" y="652054"/>
                      <a:pt x="79743" y="656983"/>
                      <a:pt x="74400" y="663981"/>
                    </a:cubicBezTo>
                    <a:cubicBezTo>
                      <a:pt x="73726" y="664865"/>
                      <a:pt x="69148" y="664587"/>
                      <a:pt x="68060" y="666487"/>
                    </a:cubicBezTo>
                    <a:cubicBezTo>
                      <a:pt x="66922" y="668469"/>
                      <a:pt x="51795" y="682642"/>
                      <a:pt x="38802" y="695094"/>
                    </a:cubicBezTo>
                    <a:cubicBezTo>
                      <a:pt x="61034" y="695408"/>
                      <a:pt x="83238" y="695736"/>
                      <a:pt x="105383" y="696073"/>
                    </a:cubicBezTo>
                    <a:cubicBezTo>
                      <a:pt x="105756" y="695344"/>
                      <a:pt x="106089" y="694542"/>
                      <a:pt x="106343" y="693613"/>
                    </a:cubicBezTo>
                    <a:cubicBezTo>
                      <a:pt x="107067" y="691043"/>
                      <a:pt x="118763" y="689444"/>
                      <a:pt x="132648" y="673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3" name="Google Shape;2393;p25"/>
              <p:cNvSpPr/>
              <p:nvPr/>
            </p:nvSpPr>
            <p:spPr>
              <a:xfrm>
                <a:off x="2391321" y="2637756"/>
                <a:ext cx="153352" cy="711335"/>
              </a:xfrm>
              <a:custGeom>
                <a:rect b="b" l="l" r="r" t="t"/>
                <a:pathLst>
                  <a:path extrusionOk="0" h="711335" w="153352">
                    <a:moveTo>
                      <a:pt x="114783" y="705513"/>
                    </a:moveTo>
                    <a:cubicBezTo>
                      <a:pt x="124417" y="696469"/>
                      <a:pt x="143004" y="673726"/>
                      <a:pt x="145020" y="672323"/>
                    </a:cubicBezTo>
                    <a:cubicBezTo>
                      <a:pt x="159182" y="662450"/>
                      <a:pt x="153184" y="643885"/>
                      <a:pt x="138070" y="640349"/>
                    </a:cubicBezTo>
                    <a:cubicBezTo>
                      <a:pt x="131476" y="622928"/>
                      <a:pt x="116995" y="623488"/>
                      <a:pt x="113012" y="612230"/>
                    </a:cubicBezTo>
                    <a:cubicBezTo>
                      <a:pt x="112366" y="610399"/>
                      <a:pt x="110054" y="608690"/>
                      <a:pt x="108111" y="607898"/>
                    </a:cubicBezTo>
                    <a:cubicBezTo>
                      <a:pt x="103050" y="605838"/>
                      <a:pt x="85065" y="580398"/>
                      <a:pt x="69355" y="570853"/>
                    </a:cubicBezTo>
                    <a:cubicBezTo>
                      <a:pt x="68076" y="570074"/>
                      <a:pt x="67211" y="568607"/>
                      <a:pt x="66187" y="567427"/>
                    </a:cubicBezTo>
                    <a:cubicBezTo>
                      <a:pt x="42458" y="540037"/>
                      <a:pt x="48497" y="559550"/>
                      <a:pt x="57690" y="542898"/>
                    </a:cubicBezTo>
                    <a:cubicBezTo>
                      <a:pt x="64085" y="531312"/>
                      <a:pt x="104443" y="491872"/>
                      <a:pt x="105358" y="486355"/>
                    </a:cubicBezTo>
                    <a:cubicBezTo>
                      <a:pt x="105795" y="483703"/>
                      <a:pt x="117304" y="480792"/>
                      <a:pt x="129332" y="463333"/>
                    </a:cubicBezTo>
                    <a:cubicBezTo>
                      <a:pt x="136414" y="453060"/>
                      <a:pt x="138275" y="454436"/>
                      <a:pt x="140623" y="447023"/>
                    </a:cubicBezTo>
                    <a:cubicBezTo>
                      <a:pt x="150936" y="443820"/>
                      <a:pt x="156265" y="433806"/>
                      <a:pt x="144496" y="420530"/>
                    </a:cubicBezTo>
                    <a:cubicBezTo>
                      <a:pt x="136000" y="410949"/>
                      <a:pt x="75289" y="347431"/>
                      <a:pt x="72026" y="340082"/>
                    </a:cubicBezTo>
                    <a:cubicBezTo>
                      <a:pt x="71298" y="338446"/>
                      <a:pt x="69637" y="339380"/>
                      <a:pt x="64380" y="335057"/>
                    </a:cubicBezTo>
                    <a:cubicBezTo>
                      <a:pt x="92669" y="296053"/>
                      <a:pt x="106295" y="295516"/>
                      <a:pt x="104083" y="284568"/>
                    </a:cubicBezTo>
                    <a:cubicBezTo>
                      <a:pt x="129828" y="262964"/>
                      <a:pt x="117618" y="264326"/>
                      <a:pt x="124936" y="261328"/>
                    </a:cubicBezTo>
                    <a:cubicBezTo>
                      <a:pt x="125573" y="261068"/>
                      <a:pt x="124950" y="257292"/>
                      <a:pt x="124595" y="255196"/>
                    </a:cubicBezTo>
                    <a:cubicBezTo>
                      <a:pt x="118797" y="220835"/>
                      <a:pt x="98313" y="214110"/>
                      <a:pt x="92091" y="195094"/>
                    </a:cubicBezTo>
                    <a:cubicBezTo>
                      <a:pt x="91723" y="193973"/>
                      <a:pt x="90489" y="193158"/>
                      <a:pt x="89752" y="192128"/>
                    </a:cubicBezTo>
                    <a:cubicBezTo>
                      <a:pt x="84086" y="184306"/>
                      <a:pt x="87591" y="170524"/>
                      <a:pt x="84541" y="167868"/>
                    </a:cubicBezTo>
                    <a:cubicBezTo>
                      <a:pt x="84723" y="167613"/>
                      <a:pt x="85015" y="167380"/>
                      <a:pt x="85110" y="167111"/>
                    </a:cubicBezTo>
                    <a:cubicBezTo>
                      <a:pt x="90344" y="152933"/>
                      <a:pt x="102841" y="144086"/>
                      <a:pt x="110742" y="131880"/>
                    </a:cubicBezTo>
                    <a:cubicBezTo>
                      <a:pt x="119334" y="118600"/>
                      <a:pt x="194981" y="99588"/>
                      <a:pt x="121623" y="43997"/>
                    </a:cubicBezTo>
                    <a:cubicBezTo>
                      <a:pt x="86680" y="17518"/>
                      <a:pt x="92706" y="14875"/>
                      <a:pt x="75089" y="0"/>
                    </a:cubicBezTo>
                    <a:cubicBezTo>
                      <a:pt x="55083" y="601"/>
                      <a:pt x="34853" y="1207"/>
                      <a:pt x="14442" y="1809"/>
                    </a:cubicBezTo>
                    <a:cubicBezTo>
                      <a:pt x="16340" y="9408"/>
                      <a:pt x="21678" y="14652"/>
                      <a:pt x="26207" y="20242"/>
                    </a:cubicBezTo>
                    <a:cubicBezTo>
                      <a:pt x="32642" y="20852"/>
                      <a:pt x="65850" y="59355"/>
                      <a:pt x="73118" y="64198"/>
                    </a:cubicBezTo>
                    <a:cubicBezTo>
                      <a:pt x="103260" y="84317"/>
                      <a:pt x="95232" y="84376"/>
                      <a:pt x="101248" y="86608"/>
                    </a:cubicBezTo>
                    <a:cubicBezTo>
                      <a:pt x="107710" y="89005"/>
                      <a:pt x="104639" y="87333"/>
                      <a:pt x="81174" y="110677"/>
                    </a:cubicBezTo>
                    <a:cubicBezTo>
                      <a:pt x="76604" y="115224"/>
                      <a:pt x="53194" y="140678"/>
                      <a:pt x="44247" y="140883"/>
                    </a:cubicBezTo>
                    <a:cubicBezTo>
                      <a:pt x="39141" y="156656"/>
                      <a:pt x="37534" y="159845"/>
                      <a:pt x="38881" y="163380"/>
                    </a:cubicBezTo>
                    <a:cubicBezTo>
                      <a:pt x="43760" y="176196"/>
                      <a:pt x="41716" y="184570"/>
                      <a:pt x="51906" y="194383"/>
                    </a:cubicBezTo>
                    <a:cubicBezTo>
                      <a:pt x="59183" y="201390"/>
                      <a:pt x="85074" y="246462"/>
                      <a:pt x="86726" y="248517"/>
                    </a:cubicBezTo>
                    <a:cubicBezTo>
                      <a:pt x="78038" y="252763"/>
                      <a:pt x="67348" y="260002"/>
                      <a:pt x="66133" y="269638"/>
                    </a:cubicBezTo>
                    <a:cubicBezTo>
                      <a:pt x="65632" y="273606"/>
                      <a:pt x="55515" y="275729"/>
                      <a:pt x="38317" y="302391"/>
                    </a:cubicBezTo>
                    <a:cubicBezTo>
                      <a:pt x="35085" y="307398"/>
                      <a:pt x="29624" y="310801"/>
                      <a:pt x="27813" y="316856"/>
                    </a:cubicBezTo>
                    <a:cubicBezTo>
                      <a:pt x="20727" y="318783"/>
                      <a:pt x="22739" y="326277"/>
                      <a:pt x="19571" y="330692"/>
                    </a:cubicBezTo>
                    <a:cubicBezTo>
                      <a:pt x="13304" y="339403"/>
                      <a:pt x="21087" y="355472"/>
                      <a:pt x="27058" y="364342"/>
                    </a:cubicBezTo>
                    <a:cubicBezTo>
                      <a:pt x="30325" y="369203"/>
                      <a:pt x="48215" y="371964"/>
                      <a:pt x="60576" y="391915"/>
                    </a:cubicBezTo>
                    <a:cubicBezTo>
                      <a:pt x="64530" y="398302"/>
                      <a:pt x="92560" y="423232"/>
                      <a:pt x="98031" y="428084"/>
                    </a:cubicBezTo>
                    <a:cubicBezTo>
                      <a:pt x="86444" y="439219"/>
                      <a:pt x="71894" y="457889"/>
                      <a:pt x="70420" y="460322"/>
                    </a:cubicBezTo>
                    <a:cubicBezTo>
                      <a:pt x="69851" y="461260"/>
                      <a:pt x="65254" y="461516"/>
                      <a:pt x="64380" y="463493"/>
                    </a:cubicBezTo>
                    <a:cubicBezTo>
                      <a:pt x="61668" y="469671"/>
                      <a:pt x="26894" y="505125"/>
                      <a:pt x="13068" y="528788"/>
                    </a:cubicBezTo>
                    <a:cubicBezTo>
                      <a:pt x="3347" y="532966"/>
                      <a:pt x="-194" y="543295"/>
                      <a:pt x="1850" y="551673"/>
                    </a:cubicBezTo>
                    <a:cubicBezTo>
                      <a:pt x="-321" y="556247"/>
                      <a:pt x="-1550" y="558848"/>
                      <a:pt x="3820" y="562521"/>
                    </a:cubicBezTo>
                    <a:cubicBezTo>
                      <a:pt x="14146" y="569578"/>
                      <a:pt x="22661" y="585400"/>
                      <a:pt x="25797" y="588120"/>
                    </a:cubicBezTo>
                    <a:cubicBezTo>
                      <a:pt x="41307" y="601569"/>
                      <a:pt x="99150" y="658418"/>
                      <a:pt x="100019" y="660127"/>
                    </a:cubicBezTo>
                    <a:cubicBezTo>
                      <a:pt x="86876" y="670710"/>
                      <a:pt x="77788" y="684164"/>
                      <a:pt x="54022" y="710347"/>
                    </a:cubicBezTo>
                    <a:cubicBezTo>
                      <a:pt x="72618" y="710675"/>
                      <a:pt x="91077" y="711007"/>
                      <a:pt x="109385" y="711335"/>
                    </a:cubicBezTo>
                    <a:cubicBezTo>
                      <a:pt x="110732" y="709618"/>
                      <a:pt x="112457" y="707691"/>
                      <a:pt x="114783" y="7055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4" name="Google Shape;2394;p25"/>
              <p:cNvSpPr/>
              <p:nvPr/>
            </p:nvSpPr>
            <p:spPr>
              <a:xfrm>
                <a:off x="2878565" y="2620886"/>
                <a:ext cx="148919" cy="735504"/>
              </a:xfrm>
              <a:custGeom>
                <a:rect b="b" l="l" r="r" t="t"/>
                <a:pathLst>
                  <a:path extrusionOk="0" h="735504" w="148919">
                    <a:moveTo>
                      <a:pt x="140802" y="679890"/>
                    </a:moveTo>
                    <a:cubicBezTo>
                      <a:pt x="154550" y="670309"/>
                      <a:pt x="148730" y="652286"/>
                      <a:pt x="134057" y="648851"/>
                    </a:cubicBezTo>
                    <a:cubicBezTo>
                      <a:pt x="127640" y="631894"/>
                      <a:pt x="113541" y="632317"/>
                      <a:pt x="109728" y="621547"/>
                    </a:cubicBezTo>
                    <a:cubicBezTo>
                      <a:pt x="109100" y="619770"/>
                      <a:pt x="106856" y="618107"/>
                      <a:pt x="104972" y="617337"/>
                    </a:cubicBezTo>
                    <a:cubicBezTo>
                      <a:pt x="100061" y="615337"/>
                      <a:pt x="82599" y="590640"/>
                      <a:pt x="67344" y="581373"/>
                    </a:cubicBezTo>
                    <a:cubicBezTo>
                      <a:pt x="65660" y="580352"/>
                      <a:pt x="61719" y="574434"/>
                      <a:pt x="58442" y="571323"/>
                    </a:cubicBezTo>
                    <a:cubicBezTo>
                      <a:pt x="46960" y="560407"/>
                      <a:pt x="46992" y="563714"/>
                      <a:pt x="50264" y="560165"/>
                    </a:cubicBezTo>
                    <a:cubicBezTo>
                      <a:pt x="50537" y="559869"/>
                      <a:pt x="92934" y="510756"/>
                      <a:pt x="94837" y="509430"/>
                    </a:cubicBezTo>
                    <a:cubicBezTo>
                      <a:pt x="103952" y="503070"/>
                      <a:pt x="100148" y="499772"/>
                      <a:pt x="104635" y="497038"/>
                    </a:cubicBezTo>
                    <a:cubicBezTo>
                      <a:pt x="119854" y="487771"/>
                      <a:pt x="130758" y="470350"/>
                      <a:pt x="135195" y="463620"/>
                    </a:cubicBezTo>
                    <a:cubicBezTo>
                      <a:pt x="128560" y="456850"/>
                      <a:pt x="121865" y="450135"/>
                      <a:pt x="115148" y="443438"/>
                    </a:cubicBezTo>
                    <a:cubicBezTo>
                      <a:pt x="122147" y="438353"/>
                      <a:pt x="128655" y="433711"/>
                      <a:pt x="134713" y="429410"/>
                    </a:cubicBezTo>
                    <a:cubicBezTo>
                      <a:pt x="122966" y="416918"/>
                      <a:pt x="72582" y="363249"/>
                      <a:pt x="69943" y="357321"/>
                    </a:cubicBezTo>
                    <a:cubicBezTo>
                      <a:pt x="69237" y="355731"/>
                      <a:pt x="67622" y="356638"/>
                      <a:pt x="62520" y="352442"/>
                    </a:cubicBezTo>
                    <a:cubicBezTo>
                      <a:pt x="90158" y="314327"/>
                      <a:pt x="103224" y="314099"/>
                      <a:pt x="101067" y="303425"/>
                    </a:cubicBezTo>
                    <a:cubicBezTo>
                      <a:pt x="126066" y="282449"/>
                      <a:pt x="114238" y="283761"/>
                      <a:pt x="121314" y="280859"/>
                    </a:cubicBezTo>
                    <a:cubicBezTo>
                      <a:pt x="121933" y="280609"/>
                      <a:pt x="121328" y="276941"/>
                      <a:pt x="120987" y="274909"/>
                    </a:cubicBezTo>
                    <a:cubicBezTo>
                      <a:pt x="120800" y="273807"/>
                      <a:pt x="119567" y="272841"/>
                      <a:pt x="119494" y="271766"/>
                    </a:cubicBezTo>
                    <a:cubicBezTo>
                      <a:pt x="119157" y="266531"/>
                      <a:pt x="118952" y="264818"/>
                      <a:pt x="116877" y="263752"/>
                    </a:cubicBezTo>
                    <a:cubicBezTo>
                      <a:pt x="116668" y="248553"/>
                      <a:pt x="110870" y="250649"/>
                      <a:pt x="104198" y="239628"/>
                    </a:cubicBezTo>
                    <a:cubicBezTo>
                      <a:pt x="99470" y="231815"/>
                      <a:pt x="92361" y="225537"/>
                      <a:pt x="89426" y="216557"/>
                    </a:cubicBezTo>
                    <a:cubicBezTo>
                      <a:pt x="89071" y="215468"/>
                      <a:pt x="87869" y="214675"/>
                      <a:pt x="87150" y="213678"/>
                    </a:cubicBezTo>
                    <a:cubicBezTo>
                      <a:pt x="81648" y="206083"/>
                      <a:pt x="85052" y="192702"/>
                      <a:pt x="82089" y="190123"/>
                    </a:cubicBezTo>
                    <a:cubicBezTo>
                      <a:pt x="82267" y="189877"/>
                      <a:pt x="82549" y="189650"/>
                      <a:pt x="82644" y="189390"/>
                    </a:cubicBezTo>
                    <a:cubicBezTo>
                      <a:pt x="87728" y="175626"/>
                      <a:pt x="99861" y="167034"/>
                      <a:pt x="107529" y="155184"/>
                    </a:cubicBezTo>
                    <a:cubicBezTo>
                      <a:pt x="115111" y="143466"/>
                      <a:pt x="189716" y="124131"/>
                      <a:pt x="118097" y="69856"/>
                    </a:cubicBezTo>
                    <a:cubicBezTo>
                      <a:pt x="81438" y="42079"/>
                      <a:pt x="91246" y="41331"/>
                      <a:pt x="68323" y="23408"/>
                    </a:cubicBezTo>
                    <a:cubicBezTo>
                      <a:pt x="61309" y="17923"/>
                      <a:pt x="70826" y="21326"/>
                      <a:pt x="73793" y="13130"/>
                    </a:cubicBezTo>
                    <a:cubicBezTo>
                      <a:pt x="74826" y="10283"/>
                      <a:pt x="77238" y="9116"/>
                      <a:pt x="78985" y="7162"/>
                    </a:cubicBezTo>
                    <a:cubicBezTo>
                      <a:pt x="82153" y="3613"/>
                      <a:pt x="84629" y="1385"/>
                      <a:pt x="86103" y="0"/>
                    </a:cubicBezTo>
                    <a:cubicBezTo>
                      <a:pt x="66488" y="820"/>
                      <a:pt x="45140" y="1667"/>
                      <a:pt x="22262" y="2542"/>
                    </a:cubicBezTo>
                    <a:cubicBezTo>
                      <a:pt x="13123" y="7868"/>
                      <a:pt x="12359" y="22616"/>
                      <a:pt x="14416" y="27887"/>
                    </a:cubicBezTo>
                    <a:cubicBezTo>
                      <a:pt x="14143" y="34484"/>
                      <a:pt x="26271" y="48758"/>
                      <a:pt x="28779" y="49569"/>
                    </a:cubicBezTo>
                    <a:cubicBezTo>
                      <a:pt x="37212" y="52302"/>
                      <a:pt x="62447" y="83761"/>
                      <a:pt x="70998" y="89469"/>
                    </a:cubicBezTo>
                    <a:cubicBezTo>
                      <a:pt x="100261" y="109001"/>
                      <a:pt x="92470" y="109060"/>
                      <a:pt x="98309" y="111228"/>
                    </a:cubicBezTo>
                    <a:cubicBezTo>
                      <a:pt x="100626" y="112085"/>
                      <a:pt x="104112" y="113137"/>
                      <a:pt x="96766" y="117616"/>
                    </a:cubicBezTo>
                    <a:cubicBezTo>
                      <a:pt x="88943" y="122381"/>
                      <a:pt x="54091" y="163672"/>
                      <a:pt x="42969" y="163922"/>
                    </a:cubicBezTo>
                    <a:cubicBezTo>
                      <a:pt x="38013" y="179239"/>
                      <a:pt x="36452" y="182333"/>
                      <a:pt x="37758" y="185768"/>
                    </a:cubicBezTo>
                    <a:cubicBezTo>
                      <a:pt x="42495" y="198215"/>
                      <a:pt x="40511" y="206338"/>
                      <a:pt x="50405" y="215869"/>
                    </a:cubicBezTo>
                    <a:cubicBezTo>
                      <a:pt x="57487" y="222685"/>
                      <a:pt x="82594" y="266422"/>
                      <a:pt x="84219" y="268426"/>
                    </a:cubicBezTo>
                    <a:cubicBezTo>
                      <a:pt x="75791" y="272549"/>
                      <a:pt x="65401" y="279579"/>
                      <a:pt x="64222" y="288932"/>
                    </a:cubicBezTo>
                    <a:cubicBezTo>
                      <a:pt x="63735" y="292787"/>
                      <a:pt x="53914" y="294842"/>
                      <a:pt x="37212" y="320733"/>
                    </a:cubicBezTo>
                    <a:cubicBezTo>
                      <a:pt x="34076" y="325594"/>
                      <a:pt x="28774" y="328897"/>
                      <a:pt x="27013" y="334774"/>
                    </a:cubicBezTo>
                    <a:cubicBezTo>
                      <a:pt x="20132" y="336647"/>
                      <a:pt x="22089" y="343922"/>
                      <a:pt x="19008" y="348210"/>
                    </a:cubicBezTo>
                    <a:cubicBezTo>
                      <a:pt x="12923" y="356665"/>
                      <a:pt x="20482" y="372269"/>
                      <a:pt x="26276" y="380885"/>
                    </a:cubicBezTo>
                    <a:cubicBezTo>
                      <a:pt x="29452" y="385605"/>
                      <a:pt x="46814" y="388284"/>
                      <a:pt x="58820" y="407655"/>
                    </a:cubicBezTo>
                    <a:cubicBezTo>
                      <a:pt x="62652" y="413842"/>
                      <a:pt x="89703" y="437911"/>
                      <a:pt x="95187" y="442772"/>
                    </a:cubicBezTo>
                    <a:cubicBezTo>
                      <a:pt x="78762" y="458554"/>
                      <a:pt x="24788" y="519850"/>
                      <a:pt x="12695" y="540547"/>
                    </a:cubicBezTo>
                    <a:cubicBezTo>
                      <a:pt x="3257" y="544598"/>
                      <a:pt x="-179" y="554630"/>
                      <a:pt x="1805" y="562767"/>
                    </a:cubicBezTo>
                    <a:cubicBezTo>
                      <a:pt x="-302" y="567199"/>
                      <a:pt x="-1522" y="569723"/>
                      <a:pt x="3716" y="573295"/>
                    </a:cubicBezTo>
                    <a:cubicBezTo>
                      <a:pt x="13738" y="580147"/>
                      <a:pt x="22011" y="595510"/>
                      <a:pt x="25051" y="598148"/>
                    </a:cubicBezTo>
                    <a:cubicBezTo>
                      <a:pt x="48157" y="618189"/>
                      <a:pt x="96966" y="667763"/>
                      <a:pt x="97117" y="668059"/>
                    </a:cubicBezTo>
                    <a:cubicBezTo>
                      <a:pt x="92006" y="672168"/>
                      <a:pt x="93317" y="669357"/>
                      <a:pt x="89867" y="673667"/>
                    </a:cubicBezTo>
                    <a:cubicBezTo>
                      <a:pt x="56385" y="715513"/>
                      <a:pt x="35887" y="730088"/>
                      <a:pt x="37508" y="734940"/>
                    </a:cubicBezTo>
                    <a:cubicBezTo>
                      <a:pt x="56062" y="735158"/>
                      <a:pt x="74070" y="735345"/>
                      <a:pt x="91537" y="735505"/>
                    </a:cubicBezTo>
                    <a:cubicBezTo>
                      <a:pt x="99238" y="726844"/>
                      <a:pt x="139728" y="680642"/>
                      <a:pt x="140802" y="679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5" name="Google Shape;2395;p25"/>
              <p:cNvSpPr/>
              <p:nvPr/>
            </p:nvSpPr>
            <p:spPr>
              <a:xfrm>
                <a:off x="1229693" y="2668650"/>
                <a:ext cx="144548" cy="674965"/>
              </a:xfrm>
              <a:custGeom>
                <a:rect b="b" l="l" r="r" t="t"/>
                <a:pathLst>
                  <a:path extrusionOk="0" h="674965" w="144548">
                    <a:moveTo>
                      <a:pt x="140753" y="617296"/>
                    </a:moveTo>
                    <a:cubicBezTo>
                      <a:pt x="151225" y="603273"/>
                      <a:pt x="130831" y="602312"/>
                      <a:pt x="129230" y="597966"/>
                    </a:cubicBezTo>
                    <a:cubicBezTo>
                      <a:pt x="125234" y="587082"/>
                      <a:pt x="111999" y="585232"/>
                      <a:pt x="108691" y="577888"/>
                    </a:cubicBezTo>
                    <a:cubicBezTo>
                      <a:pt x="100986" y="560794"/>
                      <a:pt x="85635" y="555582"/>
                      <a:pt x="62480" y="525217"/>
                    </a:cubicBezTo>
                    <a:cubicBezTo>
                      <a:pt x="67377" y="517066"/>
                      <a:pt x="70981" y="521549"/>
                      <a:pt x="84948" y="502227"/>
                    </a:cubicBezTo>
                    <a:cubicBezTo>
                      <a:pt x="112937" y="463516"/>
                      <a:pt x="117065" y="470773"/>
                      <a:pt x="127568" y="449985"/>
                    </a:cubicBezTo>
                    <a:cubicBezTo>
                      <a:pt x="134322" y="436590"/>
                      <a:pt x="142368" y="439843"/>
                      <a:pt x="110152" y="406284"/>
                    </a:cubicBezTo>
                    <a:cubicBezTo>
                      <a:pt x="102379" y="398184"/>
                      <a:pt x="93977" y="390302"/>
                      <a:pt x="87469" y="381272"/>
                    </a:cubicBezTo>
                    <a:cubicBezTo>
                      <a:pt x="78281" y="368529"/>
                      <a:pt x="63190" y="361230"/>
                      <a:pt x="56591" y="346387"/>
                    </a:cubicBezTo>
                    <a:cubicBezTo>
                      <a:pt x="55899" y="344834"/>
                      <a:pt x="54365" y="345686"/>
                      <a:pt x="49419" y="341704"/>
                    </a:cubicBezTo>
                    <a:cubicBezTo>
                      <a:pt x="55016" y="334309"/>
                      <a:pt x="99079" y="282887"/>
                      <a:pt x="113128" y="277688"/>
                    </a:cubicBezTo>
                    <a:cubicBezTo>
                      <a:pt x="118407" y="275738"/>
                      <a:pt x="117579" y="267797"/>
                      <a:pt x="123855" y="266718"/>
                    </a:cubicBezTo>
                    <a:cubicBezTo>
                      <a:pt x="124146" y="266668"/>
                      <a:pt x="123136" y="268727"/>
                      <a:pt x="127678" y="245906"/>
                    </a:cubicBezTo>
                    <a:cubicBezTo>
                      <a:pt x="129744" y="243195"/>
                      <a:pt x="127596" y="241993"/>
                      <a:pt x="124510" y="234553"/>
                    </a:cubicBezTo>
                    <a:cubicBezTo>
                      <a:pt x="96180" y="226630"/>
                      <a:pt x="63103" y="162761"/>
                      <a:pt x="57879" y="159981"/>
                    </a:cubicBezTo>
                    <a:cubicBezTo>
                      <a:pt x="51803" y="156756"/>
                      <a:pt x="48422" y="151439"/>
                      <a:pt x="45819" y="145730"/>
                    </a:cubicBezTo>
                    <a:cubicBezTo>
                      <a:pt x="47334" y="144423"/>
                      <a:pt x="48686" y="142774"/>
                      <a:pt x="50019" y="140938"/>
                    </a:cubicBezTo>
                    <a:cubicBezTo>
                      <a:pt x="64892" y="120427"/>
                      <a:pt x="85317" y="114012"/>
                      <a:pt x="101095" y="98003"/>
                    </a:cubicBezTo>
                    <a:cubicBezTo>
                      <a:pt x="123090" y="75688"/>
                      <a:pt x="128943" y="68849"/>
                      <a:pt x="143101" y="60298"/>
                    </a:cubicBezTo>
                    <a:cubicBezTo>
                      <a:pt x="139929" y="55897"/>
                      <a:pt x="145932" y="55769"/>
                      <a:pt x="144243" y="47947"/>
                    </a:cubicBezTo>
                    <a:cubicBezTo>
                      <a:pt x="141991" y="37327"/>
                      <a:pt x="116737" y="15340"/>
                      <a:pt x="103544" y="0"/>
                    </a:cubicBezTo>
                    <a:cubicBezTo>
                      <a:pt x="84989" y="469"/>
                      <a:pt x="67295" y="920"/>
                      <a:pt x="50538" y="1339"/>
                    </a:cubicBezTo>
                    <a:cubicBezTo>
                      <a:pt x="56127" y="7417"/>
                      <a:pt x="56163" y="10438"/>
                      <a:pt x="62971" y="16807"/>
                    </a:cubicBezTo>
                    <a:cubicBezTo>
                      <a:pt x="115759" y="66179"/>
                      <a:pt x="94105" y="30917"/>
                      <a:pt x="46765" y="94900"/>
                    </a:cubicBezTo>
                    <a:cubicBezTo>
                      <a:pt x="42196" y="101073"/>
                      <a:pt x="25576" y="107652"/>
                      <a:pt x="21034" y="113848"/>
                    </a:cubicBezTo>
                    <a:cubicBezTo>
                      <a:pt x="16406" y="120172"/>
                      <a:pt x="13261" y="124586"/>
                      <a:pt x="9297" y="126299"/>
                    </a:cubicBezTo>
                    <a:cubicBezTo>
                      <a:pt x="149" y="130254"/>
                      <a:pt x="1451" y="142236"/>
                      <a:pt x="1028" y="143243"/>
                    </a:cubicBezTo>
                    <a:cubicBezTo>
                      <a:pt x="-1539" y="149311"/>
                      <a:pt x="1082" y="154574"/>
                      <a:pt x="4709" y="158405"/>
                    </a:cubicBezTo>
                    <a:cubicBezTo>
                      <a:pt x="13211" y="167385"/>
                      <a:pt x="14967" y="175945"/>
                      <a:pt x="25644" y="183089"/>
                    </a:cubicBezTo>
                    <a:cubicBezTo>
                      <a:pt x="29908" y="185941"/>
                      <a:pt x="40480" y="209021"/>
                      <a:pt x="44098" y="213154"/>
                    </a:cubicBezTo>
                    <a:cubicBezTo>
                      <a:pt x="47912" y="217509"/>
                      <a:pt x="53319" y="220571"/>
                      <a:pt x="56723" y="225168"/>
                    </a:cubicBezTo>
                    <a:cubicBezTo>
                      <a:pt x="76178" y="251464"/>
                      <a:pt x="57519" y="227313"/>
                      <a:pt x="80534" y="248681"/>
                    </a:cubicBezTo>
                    <a:cubicBezTo>
                      <a:pt x="75068" y="254604"/>
                      <a:pt x="70248" y="261109"/>
                      <a:pt x="65110" y="267251"/>
                    </a:cubicBezTo>
                    <a:cubicBezTo>
                      <a:pt x="47166" y="288714"/>
                      <a:pt x="40844" y="288062"/>
                      <a:pt x="38715" y="294072"/>
                    </a:cubicBezTo>
                    <a:cubicBezTo>
                      <a:pt x="34933" y="304769"/>
                      <a:pt x="17775" y="320523"/>
                      <a:pt x="14885" y="333763"/>
                    </a:cubicBezTo>
                    <a:cubicBezTo>
                      <a:pt x="11613" y="338465"/>
                      <a:pt x="7049" y="338656"/>
                      <a:pt x="8045" y="350898"/>
                    </a:cubicBezTo>
                    <a:cubicBezTo>
                      <a:pt x="8828" y="360533"/>
                      <a:pt x="18199" y="373987"/>
                      <a:pt x="22017" y="375832"/>
                    </a:cubicBezTo>
                    <a:cubicBezTo>
                      <a:pt x="45632" y="387249"/>
                      <a:pt x="30427" y="388698"/>
                      <a:pt x="86755" y="436116"/>
                    </a:cubicBezTo>
                    <a:cubicBezTo>
                      <a:pt x="77794" y="444372"/>
                      <a:pt x="78481" y="441670"/>
                      <a:pt x="76729" y="444203"/>
                    </a:cubicBezTo>
                    <a:cubicBezTo>
                      <a:pt x="35879" y="503512"/>
                      <a:pt x="28252" y="502072"/>
                      <a:pt x="16733" y="530460"/>
                    </a:cubicBezTo>
                    <a:cubicBezTo>
                      <a:pt x="10867" y="544921"/>
                      <a:pt x="27947" y="554006"/>
                      <a:pt x="34346" y="559582"/>
                    </a:cubicBezTo>
                    <a:cubicBezTo>
                      <a:pt x="77248" y="596991"/>
                      <a:pt x="87051" y="610262"/>
                      <a:pt x="92785" y="615492"/>
                    </a:cubicBezTo>
                    <a:cubicBezTo>
                      <a:pt x="93063" y="615747"/>
                      <a:pt x="44927" y="660172"/>
                      <a:pt x="35979" y="674965"/>
                    </a:cubicBezTo>
                    <a:cubicBezTo>
                      <a:pt x="52345" y="674478"/>
                      <a:pt x="69033" y="674036"/>
                      <a:pt x="86022" y="673630"/>
                    </a:cubicBezTo>
                    <a:cubicBezTo>
                      <a:pt x="94710" y="670232"/>
                      <a:pt x="100504" y="661544"/>
                      <a:pt x="130531" y="637484"/>
                    </a:cubicBezTo>
                    <a:cubicBezTo>
                      <a:pt x="136670" y="630887"/>
                      <a:pt x="139305" y="625370"/>
                      <a:pt x="140753" y="6172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6" name="Google Shape;2396;p25"/>
              <p:cNvSpPr/>
              <p:nvPr/>
            </p:nvSpPr>
            <p:spPr>
              <a:xfrm>
                <a:off x="1581464" y="2660891"/>
                <a:ext cx="143713" cy="678004"/>
              </a:xfrm>
              <a:custGeom>
                <a:rect b="b" l="l" r="r" t="t"/>
                <a:pathLst>
                  <a:path extrusionOk="0" h="678004" w="143713">
                    <a:moveTo>
                      <a:pt x="102715" y="670136"/>
                    </a:moveTo>
                    <a:cubicBezTo>
                      <a:pt x="103411" y="667621"/>
                      <a:pt x="114825" y="666008"/>
                      <a:pt x="128251" y="650414"/>
                    </a:cubicBezTo>
                    <a:cubicBezTo>
                      <a:pt x="134085" y="643621"/>
                      <a:pt x="150059" y="634363"/>
                      <a:pt x="140984" y="610977"/>
                    </a:cubicBezTo>
                    <a:cubicBezTo>
                      <a:pt x="142796" y="605857"/>
                      <a:pt x="128806" y="596521"/>
                      <a:pt x="123258" y="594676"/>
                    </a:cubicBezTo>
                    <a:cubicBezTo>
                      <a:pt x="118411" y="593068"/>
                      <a:pt x="90755" y="563600"/>
                      <a:pt x="87005" y="559505"/>
                    </a:cubicBezTo>
                    <a:cubicBezTo>
                      <a:pt x="85298" y="557637"/>
                      <a:pt x="84770" y="554671"/>
                      <a:pt x="83023" y="552862"/>
                    </a:cubicBezTo>
                    <a:cubicBezTo>
                      <a:pt x="33262" y="501512"/>
                      <a:pt x="47152" y="516629"/>
                      <a:pt x="52840" y="504747"/>
                    </a:cubicBezTo>
                    <a:cubicBezTo>
                      <a:pt x="57701" y="494596"/>
                      <a:pt x="94796" y="453383"/>
                      <a:pt x="106938" y="444495"/>
                    </a:cubicBezTo>
                    <a:cubicBezTo>
                      <a:pt x="120632" y="434467"/>
                      <a:pt x="121906" y="421378"/>
                      <a:pt x="139469" y="408225"/>
                    </a:cubicBezTo>
                    <a:cubicBezTo>
                      <a:pt x="143205" y="376502"/>
                      <a:pt x="117123" y="375878"/>
                      <a:pt x="112495" y="362775"/>
                    </a:cubicBezTo>
                    <a:cubicBezTo>
                      <a:pt x="111867" y="360998"/>
                      <a:pt x="109623" y="359335"/>
                      <a:pt x="107739" y="358565"/>
                    </a:cubicBezTo>
                    <a:cubicBezTo>
                      <a:pt x="102829" y="356565"/>
                      <a:pt x="85366" y="331868"/>
                      <a:pt x="70111" y="322601"/>
                    </a:cubicBezTo>
                    <a:cubicBezTo>
                      <a:pt x="68155" y="321412"/>
                      <a:pt x="69861" y="320637"/>
                      <a:pt x="51493" y="304013"/>
                    </a:cubicBezTo>
                    <a:cubicBezTo>
                      <a:pt x="66275" y="274367"/>
                      <a:pt x="145089" y="212006"/>
                      <a:pt x="127800" y="197595"/>
                    </a:cubicBezTo>
                    <a:cubicBezTo>
                      <a:pt x="128901" y="189117"/>
                      <a:pt x="124764" y="192023"/>
                      <a:pt x="103862" y="163827"/>
                    </a:cubicBezTo>
                    <a:cubicBezTo>
                      <a:pt x="99443" y="157867"/>
                      <a:pt x="81789" y="152036"/>
                      <a:pt x="77038" y="146346"/>
                    </a:cubicBezTo>
                    <a:cubicBezTo>
                      <a:pt x="53591" y="118249"/>
                      <a:pt x="69219" y="126504"/>
                      <a:pt x="70862" y="113762"/>
                    </a:cubicBezTo>
                    <a:cubicBezTo>
                      <a:pt x="140811" y="48990"/>
                      <a:pt x="122466" y="66093"/>
                      <a:pt x="92011" y="37983"/>
                    </a:cubicBezTo>
                    <a:cubicBezTo>
                      <a:pt x="42227" y="-7909"/>
                      <a:pt x="69670" y="17795"/>
                      <a:pt x="52276" y="0"/>
                    </a:cubicBezTo>
                    <a:cubicBezTo>
                      <a:pt x="35246" y="446"/>
                      <a:pt x="18458" y="884"/>
                      <a:pt x="1915" y="1317"/>
                    </a:cubicBezTo>
                    <a:cubicBezTo>
                      <a:pt x="23127" y="31632"/>
                      <a:pt x="70498" y="57478"/>
                      <a:pt x="65642" y="63655"/>
                    </a:cubicBezTo>
                    <a:cubicBezTo>
                      <a:pt x="47834" y="86339"/>
                      <a:pt x="48835" y="79310"/>
                      <a:pt x="46437" y="83273"/>
                    </a:cubicBezTo>
                    <a:cubicBezTo>
                      <a:pt x="32370" y="106527"/>
                      <a:pt x="34573" y="104021"/>
                      <a:pt x="34045" y="104130"/>
                    </a:cubicBezTo>
                    <a:cubicBezTo>
                      <a:pt x="27728" y="105461"/>
                      <a:pt x="30022" y="111661"/>
                      <a:pt x="24956" y="118463"/>
                    </a:cubicBezTo>
                    <a:cubicBezTo>
                      <a:pt x="-3742" y="157002"/>
                      <a:pt x="57546" y="174570"/>
                      <a:pt x="64646" y="182501"/>
                    </a:cubicBezTo>
                    <a:cubicBezTo>
                      <a:pt x="72428" y="191199"/>
                      <a:pt x="71845" y="191021"/>
                      <a:pt x="82786" y="200939"/>
                    </a:cubicBezTo>
                    <a:cubicBezTo>
                      <a:pt x="82322" y="203204"/>
                      <a:pt x="82267" y="206201"/>
                      <a:pt x="78376" y="206069"/>
                    </a:cubicBezTo>
                    <a:cubicBezTo>
                      <a:pt x="75882" y="205983"/>
                      <a:pt x="78094" y="212115"/>
                      <a:pt x="72382" y="214484"/>
                    </a:cubicBezTo>
                    <a:cubicBezTo>
                      <a:pt x="61232" y="219117"/>
                      <a:pt x="23814" y="267469"/>
                      <a:pt x="16755" y="277082"/>
                    </a:cubicBezTo>
                    <a:cubicBezTo>
                      <a:pt x="8509" y="288308"/>
                      <a:pt x="-2382" y="293771"/>
                      <a:pt x="8928" y="313052"/>
                    </a:cubicBezTo>
                    <a:cubicBezTo>
                      <a:pt x="10862" y="326528"/>
                      <a:pt x="67108" y="375627"/>
                      <a:pt x="89644" y="398270"/>
                    </a:cubicBezTo>
                    <a:cubicBezTo>
                      <a:pt x="80360" y="405259"/>
                      <a:pt x="81967" y="408872"/>
                      <a:pt x="77825" y="411528"/>
                    </a:cubicBezTo>
                    <a:cubicBezTo>
                      <a:pt x="65979" y="419127"/>
                      <a:pt x="64059" y="428344"/>
                      <a:pt x="54033" y="439242"/>
                    </a:cubicBezTo>
                    <a:cubicBezTo>
                      <a:pt x="38550" y="456071"/>
                      <a:pt x="55598" y="432180"/>
                      <a:pt x="9706" y="494756"/>
                    </a:cubicBezTo>
                    <a:cubicBezTo>
                      <a:pt x="4909" y="495093"/>
                      <a:pt x="6711" y="500209"/>
                      <a:pt x="2984" y="502391"/>
                    </a:cubicBezTo>
                    <a:cubicBezTo>
                      <a:pt x="-6746" y="508082"/>
                      <a:pt x="10348" y="535613"/>
                      <a:pt x="11340" y="537713"/>
                    </a:cubicBezTo>
                    <a:cubicBezTo>
                      <a:pt x="17998" y="540962"/>
                      <a:pt x="20888" y="547600"/>
                      <a:pt x="24984" y="553108"/>
                    </a:cubicBezTo>
                    <a:cubicBezTo>
                      <a:pt x="29990" y="559842"/>
                      <a:pt x="50865" y="575833"/>
                      <a:pt x="54670" y="589268"/>
                    </a:cubicBezTo>
                    <a:cubicBezTo>
                      <a:pt x="55762" y="593127"/>
                      <a:pt x="74512" y="601715"/>
                      <a:pt x="77980" y="613465"/>
                    </a:cubicBezTo>
                    <a:cubicBezTo>
                      <a:pt x="78708" y="615948"/>
                      <a:pt x="78927" y="609620"/>
                      <a:pt x="89576" y="623292"/>
                    </a:cubicBezTo>
                    <a:cubicBezTo>
                      <a:pt x="84092" y="629771"/>
                      <a:pt x="76879" y="634559"/>
                      <a:pt x="71691" y="641356"/>
                    </a:cubicBezTo>
                    <a:cubicBezTo>
                      <a:pt x="71035" y="642213"/>
                      <a:pt x="66594" y="641944"/>
                      <a:pt x="65533" y="643789"/>
                    </a:cubicBezTo>
                    <a:cubicBezTo>
                      <a:pt x="64263" y="645999"/>
                      <a:pt x="43474" y="665366"/>
                      <a:pt x="30454" y="678004"/>
                    </a:cubicBezTo>
                    <a:cubicBezTo>
                      <a:pt x="52026" y="677968"/>
                      <a:pt x="73811" y="677968"/>
                      <a:pt x="95770" y="677995"/>
                    </a:cubicBezTo>
                    <a:cubicBezTo>
                      <a:pt x="100285" y="676674"/>
                      <a:pt x="101554" y="674296"/>
                      <a:pt x="102715" y="6701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7" name="Google Shape;2397;p25"/>
              <p:cNvSpPr/>
              <p:nvPr/>
            </p:nvSpPr>
            <p:spPr>
              <a:xfrm>
                <a:off x="896104" y="2669155"/>
                <a:ext cx="149256" cy="700543"/>
              </a:xfrm>
              <a:custGeom>
                <a:rect b="b" l="l" r="r" t="t"/>
                <a:pathLst>
                  <a:path extrusionOk="0" h="700543" w="149256">
                    <a:moveTo>
                      <a:pt x="140785" y="631630"/>
                    </a:moveTo>
                    <a:cubicBezTo>
                      <a:pt x="154533" y="622045"/>
                      <a:pt x="148712" y="604021"/>
                      <a:pt x="134040" y="600586"/>
                    </a:cubicBezTo>
                    <a:cubicBezTo>
                      <a:pt x="127637" y="583674"/>
                      <a:pt x="113579" y="584217"/>
                      <a:pt x="109710" y="573282"/>
                    </a:cubicBezTo>
                    <a:cubicBezTo>
                      <a:pt x="109082" y="571506"/>
                      <a:pt x="106839" y="569843"/>
                      <a:pt x="104955" y="569073"/>
                    </a:cubicBezTo>
                    <a:cubicBezTo>
                      <a:pt x="100044" y="567073"/>
                      <a:pt x="82582" y="542375"/>
                      <a:pt x="67327" y="533108"/>
                    </a:cubicBezTo>
                    <a:cubicBezTo>
                      <a:pt x="66089" y="532352"/>
                      <a:pt x="65247" y="530930"/>
                      <a:pt x="64255" y="529782"/>
                    </a:cubicBezTo>
                    <a:cubicBezTo>
                      <a:pt x="41218" y="503189"/>
                      <a:pt x="47079" y="522138"/>
                      <a:pt x="56004" y="505969"/>
                    </a:cubicBezTo>
                    <a:cubicBezTo>
                      <a:pt x="62202" y="494743"/>
                      <a:pt x="101405" y="456418"/>
                      <a:pt x="102283" y="451070"/>
                    </a:cubicBezTo>
                    <a:cubicBezTo>
                      <a:pt x="102706" y="448496"/>
                      <a:pt x="113884" y="445666"/>
                      <a:pt x="125557" y="428718"/>
                    </a:cubicBezTo>
                    <a:cubicBezTo>
                      <a:pt x="132429" y="418741"/>
                      <a:pt x="134236" y="420080"/>
                      <a:pt x="136520" y="412882"/>
                    </a:cubicBezTo>
                    <a:cubicBezTo>
                      <a:pt x="146533" y="409775"/>
                      <a:pt x="151707" y="400048"/>
                      <a:pt x="140279" y="387159"/>
                    </a:cubicBezTo>
                    <a:cubicBezTo>
                      <a:pt x="132028" y="377856"/>
                      <a:pt x="73088" y="316187"/>
                      <a:pt x="69916" y="309052"/>
                    </a:cubicBezTo>
                    <a:cubicBezTo>
                      <a:pt x="69206" y="307462"/>
                      <a:pt x="67595" y="308369"/>
                      <a:pt x="62494" y="304173"/>
                    </a:cubicBezTo>
                    <a:cubicBezTo>
                      <a:pt x="89959" y="266304"/>
                      <a:pt x="103189" y="265780"/>
                      <a:pt x="101041" y="255156"/>
                    </a:cubicBezTo>
                    <a:cubicBezTo>
                      <a:pt x="126035" y="234180"/>
                      <a:pt x="114179" y="235506"/>
                      <a:pt x="121288" y="232590"/>
                    </a:cubicBezTo>
                    <a:cubicBezTo>
                      <a:pt x="121907" y="232339"/>
                      <a:pt x="121302" y="228672"/>
                      <a:pt x="120960" y="226640"/>
                    </a:cubicBezTo>
                    <a:cubicBezTo>
                      <a:pt x="117461" y="205906"/>
                      <a:pt x="105087" y="190220"/>
                      <a:pt x="87128" y="165408"/>
                    </a:cubicBezTo>
                    <a:cubicBezTo>
                      <a:pt x="81626" y="157814"/>
                      <a:pt x="85030" y="144433"/>
                      <a:pt x="82068" y="141854"/>
                    </a:cubicBezTo>
                    <a:cubicBezTo>
                      <a:pt x="82245" y="141608"/>
                      <a:pt x="82527" y="141380"/>
                      <a:pt x="82623" y="141121"/>
                    </a:cubicBezTo>
                    <a:cubicBezTo>
                      <a:pt x="87720" y="127357"/>
                      <a:pt x="99848" y="118760"/>
                      <a:pt x="107521" y="106910"/>
                    </a:cubicBezTo>
                    <a:cubicBezTo>
                      <a:pt x="109351" y="104081"/>
                      <a:pt x="151284" y="82358"/>
                      <a:pt x="148885" y="62964"/>
                    </a:cubicBezTo>
                    <a:cubicBezTo>
                      <a:pt x="153577" y="43369"/>
                      <a:pt x="112550" y="20038"/>
                      <a:pt x="93682" y="543"/>
                    </a:cubicBezTo>
                    <a:cubicBezTo>
                      <a:pt x="71737" y="-396"/>
                      <a:pt x="50015" y="-318"/>
                      <a:pt x="30937" y="2397"/>
                    </a:cubicBezTo>
                    <a:cubicBezTo>
                      <a:pt x="40940" y="8602"/>
                      <a:pt x="62949" y="35833"/>
                      <a:pt x="70986" y="41195"/>
                    </a:cubicBezTo>
                    <a:cubicBezTo>
                      <a:pt x="100249" y="60727"/>
                      <a:pt x="92453" y="60786"/>
                      <a:pt x="98296" y="62955"/>
                    </a:cubicBezTo>
                    <a:cubicBezTo>
                      <a:pt x="104572" y="65283"/>
                      <a:pt x="101591" y="63661"/>
                      <a:pt x="78809" y="86322"/>
                    </a:cubicBezTo>
                    <a:cubicBezTo>
                      <a:pt x="74372" y="90737"/>
                      <a:pt x="51639" y="115453"/>
                      <a:pt x="42956" y="115648"/>
                    </a:cubicBezTo>
                    <a:cubicBezTo>
                      <a:pt x="38000" y="130965"/>
                      <a:pt x="36439" y="134059"/>
                      <a:pt x="37745" y="137494"/>
                    </a:cubicBezTo>
                    <a:cubicBezTo>
                      <a:pt x="42483" y="149941"/>
                      <a:pt x="40499" y="158064"/>
                      <a:pt x="50393" y="167595"/>
                    </a:cubicBezTo>
                    <a:cubicBezTo>
                      <a:pt x="57460" y="174397"/>
                      <a:pt x="82595" y="218157"/>
                      <a:pt x="84202" y="220152"/>
                    </a:cubicBezTo>
                    <a:cubicBezTo>
                      <a:pt x="75769" y="224271"/>
                      <a:pt x="65384" y="231305"/>
                      <a:pt x="64205" y="240659"/>
                    </a:cubicBezTo>
                    <a:cubicBezTo>
                      <a:pt x="63718" y="244508"/>
                      <a:pt x="53897" y="246572"/>
                      <a:pt x="37199" y="272459"/>
                    </a:cubicBezTo>
                    <a:cubicBezTo>
                      <a:pt x="34064" y="277320"/>
                      <a:pt x="28762" y="280623"/>
                      <a:pt x="27000" y="286500"/>
                    </a:cubicBezTo>
                    <a:cubicBezTo>
                      <a:pt x="20124" y="288373"/>
                      <a:pt x="22076" y="295649"/>
                      <a:pt x="18995" y="299936"/>
                    </a:cubicBezTo>
                    <a:cubicBezTo>
                      <a:pt x="12910" y="308392"/>
                      <a:pt x="20470" y="323996"/>
                      <a:pt x="26263" y="332611"/>
                    </a:cubicBezTo>
                    <a:cubicBezTo>
                      <a:pt x="29435" y="337331"/>
                      <a:pt x="46802" y="340010"/>
                      <a:pt x="58807" y="359382"/>
                    </a:cubicBezTo>
                    <a:cubicBezTo>
                      <a:pt x="62648" y="365582"/>
                      <a:pt x="89863" y="389788"/>
                      <a:pt x="95174" y="394499"/>
                    </a:cubicBezTo>
                    <a:cubicBezTo>
                      <a:pt x="83924" y="405310"/>
                      <a:pt x="69798" y="423438"/>
                      <a:pt x="68369" y="425798"/>
                    </a:cubicBezTo>
                    <a:cubicBezTo>
                      <a:pt x="67814" y="426709"/>
                      <a:pt x="63354" y="426955"/>
                      <a:pt x="62507" y="428873"/>
                    </a:cubicBezTo>
                    <a:cubicBezTo>
                      <a:pt x="59872" y="434873"/>
                      <a:pt x="26108" y="469293"/>
                      <a:pt x="12687" y="492269"/>
                    </a:cubicBezTo>
                    <a:cubicBezTo>
                      <a:pt x="3249" y="496324"/>
                      <a:pt x="-187" y="506351"/>
                      <a:pt x="1797" y="514488"/>
                    </a:cubicBezTo>
                    <a:cubicBezTo>
                      <a:pt x="-310" y="518930"/>
                      <a:pt x="-1507" y="521459"/>
                      <a:pt x="3708" y="525017"/>
                    </a:cubicBezTo>
                    <a:cubicBezTo>
                      <a:pt x="13734" y="531864"/>
                      <a:pt x="22003" y="547232"/>
                      <a:pt x="25043" y="549869"/>
                    </a:cubicBezTo>
                    <a:cubicBezTo>
                      <a:pt x="40098" y="562927"/>
                      <a:pt x="96262" y="618122"/>
                      <a:pt x="97109" y="619780"/>
                    </a:cubicBezTo>
                    <a:cubicBezTo>
                      <a:pt x="85540" y="629093"/>
                      <a:pt x="33649" y="690857"/>
                      <a:pt x="29189" y="692734"/>
                    </a:cubicBezTo>
                    <a:cubicBezTo>
                      <a:pt x="24834" y="694566"/>
                      <a:pt x="20142" y="694570"/>
                      <a:pt x="16947" y="700543"/>
                    </a:cubicBezTo>
                    <a:cubicBezTo>
                      <a:pt x="37404" y="696985"/>
                      <a:pt x="61106" y="693796"/>
                      <a:pt x="87720" y="690948"/>
                    </a:cubicBezTo>
                    <a:cubicBezTo>
                      <a:pt x="101719" y="675941"/>
                      <a:pt x="139633" y="632432"/>
                      <a:pt x="140785" y="6316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8" name="Google Shape;2398;p25"/>
              <p:cNvSpPr/>
              <p:nvPr/>
            </p:nvSpPr>
            <p:spPr>
              <a:xfrm>
                <a:off x="2566321" y="2632749"/>
                <a:ext cx="150088" cy="719066"/>
              </a:xfrm>
              <a:custGeom>
                <a:rect b="b" l="l" r="r" t="t"/>
                <a:pathLst>
                  <a:path extrusionOk="0" h="719066" w="150088">
                    <a:moveTo>
                      <a:pt x="100584" y="707513"/>
                    </a:moveTo>
                    <a:cubicBezTo>
                      <a:pt x="104066" y="705604"/>
                      <a:pt x="107816" y="702861"/>
                      <a:pt x="109090" y="698283"/>
                    </a:cubicBezTo>
                    <a:cubicBezTo>
                      <a:pt x="109786" y="695777"/>
                      <a:pt x="121136" y="694228"/>
                      <a:pt x="134626" y="678565"/>
                    </a:cubicBezTo>
                    <a:cubicBezTo>
                      <a:pt x="140455" y="671776"/>
                      <a:pt x="156434" y="662514"/>
                      <a:pt x="147359" y="639124"/>
                    </a:cubicBezTo>
                    <a:cubicBezTo>
                      <a:pt x="149166" y="634003"/>
                      <a:pt x="135181" y="624668"/>
                      <a:pt x="129633" y="622823"/>
                    </a:cubicBezTo>
                    <a:cubicBezTo>
                      <a:pt x="124786" y="621215"/>
                      <a:pt x="97130" y="591747"/>
                      <a:pt x="93380" y="587651"/>
                    </a:cubicBezTo>
                    <a:cubicBezTo>
                      <a:pt x="91673" y="585783"/>
                      <a:pt x="91145" y="582817"/>
                      <a:pt x="89398" y="581009"/>
                    </a:cubicBezTo>
                    <a:cubicBezTo>
                      <a:pt x="39660" y="529677"/>
                      <a:pt x="53522" y="544784"/>
                      <a:pt x="59215" y="532893"/>
                    </a:cubicBezTo>
                    <a:cubicBezTo>
                      <a:pt x="64076" y="522743"/>
                      <a:pt x="101171" y="481530"/>
                      <a:pt x="113313" y="472641"/>
                    </a:cubicBezTo>
                    <a:cubicBezTo>
                      <a:pt x="127007" y="462614"/>
                      <a:pt x="128281" y="449524"/>
                      <a:pt x="145844" y="436371"/>
                    </a:cubicBezTo>
                    <a:cubicBezTo>
                      <a:pt x="149580" y="404648"/>
                      <a:pt x="123498" y="404024"/>
                      <a:pt x="118870" y="390921"/>
                    </a:cubicBezTo>
                    <a:cubicBezTo>
                      <a:pt x="118242" y="389145"/>
                      <a:pt x="115998" y="387482"/>
                      <a:pt x="114114" y="386712"/>
                    </a:cubicBezTo>
                    <a:cubicBezTo>
                      <a:pt x="109204" y="384712"/>
                      <a:pt x="91741" y="360014"/>
                      <a:pt x="76486" y="350747"/>
                    </a:cubicBezTo>
                    <a:cubicBezTo>
                      <a:pt x="74530" y="349558"/>
                      <a:pt x="76241" y="348784"/>
                      <a:pt x="57868" y="332159"/>
                    </a:cubicBezTo>
                    <a:cubicBezTo>
                      <a:pt x="72645" y="302518"/>
                      <a:pt x="151455" y="240161"/>
                      <a:pt x="134175" y="225742"/>
                    </a:cubicBezTo>
                    <a:cubicBezTo>
                      <a:pt x="135272" y="217263"/>
                      <a:pt x="131140" y="220170"/>
                      <a:pt x="110237" y="191973"/>
                    </a:cubicBezTo>
                    <a:cubicBezTo>
                      <a:pt x="105818" y="186014"/>
                      <a:pt x="88164" y="180182"/>
                      <a:pt x="83413" y="174492"/>
                    </a:cubicBezTo>
                    <a:cubicBezTo>
                      <a:pt x="59966" y="146400"/>
                      <a:pt x="75594" y="154656"/>
                      <a:pt x="77237" y="141908"/>
                    </a:cubicBezTo>
                    <a:cubicBezTo>
                      <a:pt x="147045" y="77269"/>
                      <a:pt x="129073" y="94449"/>
                      <a:pt x="98386" y="66129"/>
                    </a:cubicBezTo>
                    <a:cubicBezTo>
                      <a:pt x="38140" y="10583"/>
                      <a:pt x="45453" y="16638"/>
                      <a:pt x="50832" y="11932"/>
                    </a:cubicBezTo>
                    <a:cubicBezTo>
                      <a:pt x="64649" y="-150"/>
                      <a:pt x="54501" y="8315"/>
                      <a:pt x="62410" y="0"/>
                    </a:cubicBezTo>
                    <a:cubicBezTo>
                      <a:pt x="42290" y="638"/>
                      <a:pt x="21770" y="1285"/>
                      <a:pt x="922" y="1932"/>
                    </a:cubicBezTo>
                    <a:cubicBezTo>
                      <a:pt x="-9919" y="38320"/>
                      <a:pt x="78589" y="83442"/>
                      <a:pt x="72013" y="91807"/>
                    </a:cubicBezTo>
                    <a:cubicBezTo>
                      <a:pt x="54241" y="114445"/>
                      <a:pt x="55188" y="107493"/>
                      <a:pt x="52808" y="111424"/>
                    </a:cubicBezTo>
                    <a:cubicBezTo>
                      <a:pt x="38740" y="134678"/>
                      <a:pt x="40943" y="132172"/>
                      <a:pt x="40415" y="132281"/>
                    </a:cubicBezTo>
                    <a:cubicBezTo>
                      <a:pt x="34098" y="133612"/>
                      <a:pt x="36392" y="139812"/>
                      <a:pt x="31327" y="146614"/>
                    </a:cubicBezTo>
                    <a:cubicBezTo>
                      <a:pt x="22111" y="158988"/>
                      <a:pt x="21833" y="172615"/>
                      <a:pt x="30062" y="183531"/>
                    </a:cubicBezTo>
                    <a:cubicBezTo>
                      <a:pt x="35263" y="190429"/>
                      <a:pt x="70201" y="209737"/>
                      <a:pt x="71021" y="210652"/>
                    </a:cubicBezTo>
                    <a:cubicBezTo>
                      <a:pt x="78798" y="219345"/>
                      <a:pt x="78189" y="219145"/>
                      <a:pt x="89161" y="229090"/>
                    </a:cubicBezTo>
                    <a:cubicBezTo>
                      <a:pt x="88697" y="231355"/>
                      <a:pt x="88642" y="234352"/>
                      <a:pt x="84751" y="234220"/>
                    </a:cubicBezTo>
                    <a:cubicBezTo>
                      <a:pt x="82257" y="234134"/>
                      <a:pt x="84469" y="240266"/>
                      <a:pt x="78757" y="242635"/>
                    </a:cubicBezTo>
                    <a:cubicBezTo>
                      <a:pt x="71362" y="245706"/>
                      <a:pt x="70393" y="255993"/>
                      <a:pt x="61832" y="257761"/>
                    </a:cubicBezTo>
                    <a:cubicBezTo>
                      <a:pt x="59935" y="258153"/>
                      <a:pt x="17883" y="312122"/>
                      <a:pt x="17592" y="312350"/>
                    </a:cubicBezTo>
                    <a:cubicBezTo>
                      <a:pt x="-11994" y="335225"/>
                      <a:pt x="59461" y="389669"/>
                      <a:pt x="96029" y="426417"/>
                    </a:cubicBezTo>
                    <a:cubicBezTo>
                      <a:pt x="86672" y="433460"/>
                      <a:pt x="88456" y="436945"/>
                      <a:pt x="84209" y="439674"/>
                    </a:cubicBezTo>
                    <a:cubicBezTo>
                      <a:pt x="72363" y="447274"/>
                      <a:pt x="70443" y="456490"/>
                      <a:pt x="60417" y="467388"/>
                    </a:cubicBezTo>
                    <a:cubicBezTo>
                      <a:pt x="55620" y="472605"/>
                      <a:pt x="49804" y="477024"/>
                      <a:pt x="45744" y="482728"/>
                    </a:cubicBezTo>
                    <a:cubicBezTo>
                      <a:pt x="-25" y="546957"/>
                      <a:pt x="-744" y="526602"/>
                      <a:pt x="17719" y="565865"/>
                    </a:cubicBezTo>
                    <a:cubicBezTo>
                      <a:pt x="24377" y="569113"/>
                      <a:pt x="27267" y="575751"/>
                      <a:pt x="31363" y="581259"/>
                    </a:cubicBezTo>
                    <a:cubicBezTo>
                      <a:pt x="36369" y="587993"/>
                      <a:pt x="57245" y="603984"/>
                      <a:pt x="61049" y="617419"/>
                    </a:cubicBezTo>
                    <a:cubicBezTo>
                      <a:pt x="62142" y="621278"/>
                      <a:pt x="80892" y="629866"/>
                      <a:pt x="84360" y="641616"/>
                    </a:cubicBezTo>
                    <a:cubicBezTo>
                      <a:pt x="85088" y="644099"/>
                      <a:pt x="85306" y="637771"/>
                      <a:pt x="95956" y="651443"/>
                    </a:cubicBezTo>
                    <a:cubicBezTo>
                      <a:pt x="90472" y="657922"/>
                      <a:pt x="83258" y="662710"/>
                      <a:pt x="78070" y="669507"/>
                    </a:cubicBezTo>
                    <a:cubicBezTo>
                      <a:pt x="77415" y="670364"/>
                      <a:pt x="72969" y="670095"/>
                      <a:pt x="71913" y="671940"/>
                    </a:cubicBezTo>
                    <a:cubicBezTo>
                      <a:pt x="71867" y="672018"/>
                      <a:pt x="33889" y="708989"/>
                      <a:pt x="25301" y="717964"/>
                    </a:cubicBezTo>
                    <a:cubicBezTo>
                      <a:pt x="46404" y="718338"/>
                      <a:pt x="67239" y="718707"/>
                      <a:pt x="87787" y="719067"/>
                    </a:cubicBezTo>
                    <a:cubicBezTo>
                      <a:pt x="93184" y="717969"/>
                      <a:pt x="86999" y="714966"/>
                      <a:pt x="100584" y="7075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9" name="Google Shape;2399;p25"/>
              <p:cNvSpPr/>
              <p:nvPr/>
            </p:nvSpPr>
            <p:spPr>
              <a:xfrm>
                <a:off x="2220939" y="2642672"/>
                <a:ext cx="144539" cy="703007"/>
              </a:xfrm>
              <a:custGeom>
                <a:rect b="b" l="l" r="r" t="t"/>
                <a:pathLst>
                  <a:path extrusionOk="0" h="703007" w="144539">
                    <a:moveTo>
                      <a:pt x="140753" y="643283"/>
                    </a:moveTo>
                    <a:cubicBezTo>
                      <a:pt x="151225" y="629260"/>
                      <a:pt x="130831" y="628299"/>
                      <a:pt x="129230" y="623953"/>
                    </a:cubicBezTo>
                    <a:cubicBezTo>
                      <a:pt x="125238" y="613069"/>
                      <a:pt x="111999" y="611219"/>
                      <a:pt x="108691" y="603875"/>
                    </a:cubicBezTo>
                    <a:cubicBezTo>
                      <a:pt x="100977" y="586758"/>
                      <a:pt x="85663" y="581610"/>
                      <a:pt x="62480" y="551204"/>
                    </a:cubicBezTo>
                    <a:cubicBezTo>
                      <a:pt x="67377" y="543053"/>
                      <a:pt x="70981" y="547536"/>
                      <a:pt x="84948" y="528214"/>
                    </a:cubicBezTo>
                    <a:cubicBezTo>
                      <a:pt x="105319" y="500036"/>
                      <a:pt x="136092" y="474591"/>
                      <a:pt x="133266" y="461516"/>
                    </a:cubicBezTo>
                    <a:cubicBezTo>
                      <a:pt x="130194" y="447278"/>
                      <a:pt x="62990" y="386771"/>
                      <a:pt x="56591" y="372370"/>
                    </a:cubicBezTo>
                    <a:cubicBezTo>
                      <a:pt x="55899" y="370816"/>
                      <a:pt x="54365" y="371668"/>
                      <a:pt x="49419" y="367686"/>
                    </a:cubicBezTo>
                    <a:cubicBezTo>
                      <a:pt x="56541" y="358283"/>
                      <a:pt x="93805" y="316701"/>
                      <a:pt x="100080" y="312979"/>
                    </a:cubicBezTo>
                    <a:cubicBezTo>
                      <a:pt x="111262" y="306345"/>
                      <a:pt x="106279" y="306204"/>
                      <a:pt x="113124" y="303675"/>
                    </a:cubicBezTo>
                    <a:cubicBezTo>
                      <a:pt x="118403" y="301726"/>
                      <a:pt x="117574" y="293785"/>
                      <a:pt x="123850" y="292705"/>
                    </a:cubicBezTo>
                    <a:cubicBezTo>
                      <a:pt x="124141" y="292655"/>
                      <a:pt x="122995" y="295443"/>
                      <a:pt x="128460" y="267934"/>
                    </a:cubicBezTo>
                    <a:cubicBezTo>
                      <a:pt x="126308" y="265784"/>
                      <a:pt x="125138" y="262084"/>
                      <a:pt x="124501" y="260540"/>
                    </a:cubicBezTo>
                    <a:cubicBezTo>
                      <a:pt x="92944" y="251715"/>
                      <a:pt x="67145" y="190898"/>
                      <a:pt x="57870" y="185968"/>
                    </a:cubicBezTo>
                    <a:cubicBezTo>
                      <a:pt x="51794" y="182747"/>
                      <a:pt x="48413" y="177426"/>
                      <a:pt x="45810" y="171718"/>
                    </a:cubicBezTo>
                    <a:cubicBezTo>
                      <a:pt x="47325" y="170410"/>
                      <a:pt x="48677" y="168761"/>
                      <a:pt x="50010" y="166925"/>
                    </a:cubicBezTo>
                    <a:cubicBezTo>
                      <a:pt x="64883" y="146414"/>
                      <a:pt x="85303" y="139999"/>
                      <a:pt x="101086" y="123990"/>
                    </a:cubicBezTo>
                    <a:cubicBezTo>
                      <a:pt x="123081" y="101675"/>
                      <a:pt x="128934" y="94836"/>
                      <a:pt x="143092" y="86285"/>
                    </a:cubicBezTo>
                    <a:cubicBezTo>
                      <a:pt x="139920" y="81884"/>
                      <a:pt x="145923" y="81756"/>
                      <a:pt x="144234" y="73938"/>
                    </a:cubicBezTo>
                    <a:cubicBezTo>
                      <a:pt x="144084" y="73232"/>
                      <a:pt x="144330" y="73410"/>
                      <a:pt x="144489" y="71883"/>
                    </a:cubicBezTo>
                    <a:cubicBezTo>
                      <a:pt x="138978" y="62389"/>
                      <a:pt x="147038" y="70658"/>
                      <a:pt x="78809" y="0"/>
                    </a:cubicBezTo>
                    <a:cubicBezTo>
                      <a:pt x="60336" y="533"/>
                      <a:pt x="41777" y="1066"/>
                      <a:pt x="23146" y="1599"/>
                    </a:cubicBezTo>
                    <a:cubicBezTo>
                      <a:pt x="34687" y="22802"/>
                      <a:pt x="42242" y="12233"/>
                      <a:pt x="56432" y="35126"/>
                    </a:cubicBezTo>
                    <a:cubicBezTo>
                      <a:pt x="60518" y="41728"/>
                      <a:pt x="92649" y="70152"/>
                      <a:pt x="94724" y="71979"/>
                    </a:cubicBezTo>
                    <a:cubicBezTo>
                      <a:pt x="71700" y="97993"/>
                      <a:pt x="69247" y="90481"/>
                      <a:pt x="46756" y="120887"/>
                    </a:cubicBezTo>
                    <a:cubicBezTo>
                      <a:pt x="40549" y="129274"/>
                      <a:pt x="30814" y="126855"/>
                      <a:pt x="13598" y="149398"/>
                    </a:cubicBezTo>
                    <a:cubicBezTo>
                      <a:pt x="7203" y="154528"/>
                      <a:pt x="4309" y="152482"/>
                      <a:pt x="1415" y="163818"/>
                    </a:cubicBezTo>
                    <a:cubicBezTo>
                      <a:pt x="978" y="165544"/>
                      <a:pt x="1688" y="167654"/>
                      <a:pt x="1028" y="169225"/>
                    </a:cubicBezTo>
                    <a:cubicBezTo>
                      <a:pt x="-1539" y="175294"/>
                      <a:pt x="1082" y="180556"/>
                      <a:pt x="4709" y="184388"/>
                    </a:cubicBezTo>
                    <a:cubicBezTo>
                      <a:pt x="13211" y="193367"/>
                      <a:pt x="14967" y="201928"/>
                      <a:pt x="25644" y="209072"/>
                    </a:cubicBezTo>
                    <a:cubicBezTo>
                      <a:pt x="29908" y="211924"/>
                      <a:pt x="40480" y="235004"/>
                      <a:pt x="44098" y="239136"/>
                    </a:cubicBezTo>
                    <a:cubicBezTo>
                      <a:pt x="47912" y="243492"/>
                      <a:pt x="53319" y="246553"/>
                      <a:pt x="56723" y="251150"/>
                    </a:cubicBezTo>
                    <a:cubicBezTo>
                      <a:pt x="76183" y="277447"/>
                      <a:pt x="57528" y="253305"/>
                      <a:pt x="80534" y="274663"/>
                    </a:cubicBezTo>
                    <a:cubicBezTo>
                      <a:pt x="70540" y="285502"/>
                      <a:pt x="60227" y="301448"/>
                      <a:pt x="47061" y="311571"/>
                    </a:cubicBezTo>
                    <a:cubicBezTo>
                      <a:pt x="43912" y="313999"/>
                      <a:pt x="39921" y="316655"/>
                      <a:pt x="38719" y="320054"/>
                    </a:cubicBezTo>
                    <a:cubicBezTo>
                      <a:pt x="34837" y="331034"/>
                      <a:pt x="24497" y="337731"/>
                      <a:pt x="20788" y="348633"/>
                    </a:cubicBezTo>
                    <a:cubicBezTo>
                      <a:pt x="14458" y="353558"/>
                      <a:pt x="16934" y="358911"/>
                      <a:pt x="12519" y="362497"/>
                    </a:cubicBezTo>
                    <a:cubicBezTo>
                      <a:pt x="1483" y="371468"/>
                      <a:pt x="11636" y="388721"/>
                      <a:pt x="19714" y="400475"/>
                    </a:cubicBezTo>
                    <a:cubicBezTo>
                      <a:pt x="20688" y="401897"/>
                      <a:pt x="34987" y="405778"/>
                      <a:pt x="45477" y="422699"/>
                    </a:cubicBezTo>
                    <a:cubicBezTo>
                      <a:pt x="49569" y="429305"/>
                      <a:pt x="80593" y="456905"/>
                      <a:pt x="86760" y="462094"/>
                    </a:cubicBezTo>
                    <a:cubicBezTo>
                      <a:pt x="68728" y="478701"/>
                      <a:pt x="88657" y="454249"/>
                      <a:pt x="62489" y="490705"/>
                    </a:cubicBezTo>
                    <a:cubicBezTo>
                      <a:pt x="38241" y="524442"/>
                      <a:pt x="27078" y="530952"/>
                      <a:pt x="16738" y="556443"/>
                    </a:cubicBezTo>
                    <a:cubicBezTo>
                      <a:pt x="11272" y="569919"/>
                      <a:pt x="21316" y="573204"/>
                      <a:pt x="53119" y="602048"/>
                    </a:cubicBezTo>
                    <a:cubicBezTo>
                      <a:pt x="81840" y="628094"/>
                      <a:pt x="85649" y="635165"/>
                      <a:pt x="93659" y="642195"/>
                    </a:cubicBezTo>
                    <a:cubicBezTo>
                      <a:pt x="64259" y="666341"/>
                      <a:pt x="76875" y="655626"/>
                      <a:pt x="45364" y="689494"/>
                    </a:cubicBezTo>
                    <a:cubicBezTo>
                      <a:pt x="38915" y="696428"/>
                      <a:pt x="34914" y="700164"/>
                      <a:pt x="35279" y="702201"/>
                    </a:cubicBezTo>
                    <a:cubicBezTo>
                      <a:pt x="51571" y="702465"/>
                      <a:pt x="67818" y="702734"/>
                      <a:pt x="84006" y="703007"/>
                    </a:cubicBezTo>
                    <a:cubicBezTo>
                      <a:pt x="126290" y="663885"/>
                      <a:pt x="136903" y="664833"/>
                      <a:pt x="140753" y="6432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0" name="Google Shape;2400;p25"/>
              <p:cNvSpPr/>
              <p:nvPr/>
            </p:nvSpPr>
            <p:spPr>
              <a:xfrm>
                <a:off x="1887284" y="2652804"/>
                <a:ext cx="148948" cy="688314"/>
              </a:xfrm>
              <a:custGeom>
                <a:rect b="b" l="l" r="r" t="t"/>
                <a:pathLst>
                  <a:path extrusionOk="0" h="688314" w="148948">
                    <a:moveTo>
                      <a:pt x="134097" y="616923"/>
                    </a:moveTo>
                    <a:cubicBezTo>
                      <a:pt x="127726" y="600080"/>
                      <a:pt x="113627" y="600517"/>
                      <a:pt x="109767" y="589619"/>
                    </a:cubicBezTo>
                    <a:cubicBezTo>
                      <a:pt x="109139" y="587842"/>
                      <a:pt x="106896" y="586179"/>
                      <a:pt x="105012" y="585410"/>
                    </a:cubicBezTo>
                    <a:cubicBezTo>
                      <a:pt x="100101" y="583409"/>
                      <a:pt x="82639" y="558712"/>
                      <a:pt x="67384" y="549445"/>
                    </a:cubicBezTo>
                    <a:cubicBezTo>
                      <a:pt x="63247" y="546930"/>
                      <a:pt x="72062" y="552329"/>
                      <a:pt x="48251" y="530383"/>
                    </a:cubicBezTo>
                    <a:cubicBezTo>
                      <a:pt x="110163" y="457925"/>
                      <a:pt x="132518" y="442016"/>
                      <a:pt x="136577" y="429223"/>
                    </a:cubicBezTo>
                    <a:cubicBezTo>
                      <a:pt x="168821" y="419209"/>
                      <a:pt x="119042" y="385504"/>
                      <a:pt x="100852" y="360278"/>
                    </a:cubicBezTo>
                    <a:cubicBezTo>
                      <a:pt x="91663" y="347535"/>
                      <a:pt x="76577" y="340237"/>
                      <a:pt x="69973" y="325394"/>
                    </a:cubicBezTo>
                    <a:cubicBezTo>
                      <a:pt x="69268" y="323804"/>
                      <a:pt x="67652" y="324710"/>
                      <a:pt x="62551" y="320514"/>
                    </a:cubicBezTo>
                    <a:cubicBezTo>
                      <a:pt x="90184" y="282413"/>
                      <a:pt x="103250" y="282167"/>
                      <a:pt x="101098" y="271497"/>
                    </a:cubicBezTo>
                    <a:cubicBezTo>
                      <a:pt x="126092" y="250521"/>
                      <a:pt x="114236" y="251847"/>
                      <a:pt x="121345" y="248931"/>
                    </a:cubicBezTo>
                    <a:cubicBezTo>
                      <a:pt x="121964" y="248681"/>
                      <a:pt x="121359" y="245013"/>
                      <a:pt x="121018" y="242981"/>
                    </a:cubicBezTo>
                    <a:cubicBezTo>
                      <a:pt x="115365" y="209586"/>
                      <a:pt x="95532" y="203190"/>
                      <a:pt x="89461" y="184624"/>
                    </a:cubicBezTo>
                    <a:cubicBezTo>
                      <a:pt x="89106" y="183536"/>
                      <a:pt x="87904" y="182743"/>
                      <a:pt x="87190" y="181745"/>
                    </a:cubicBezTo>
                    <a:cubicBezTo>
                      <a:pt x="81688" y="174150"/>
                      <a:pt x="85096" y="160779"/>
                      <a:pt x="82129" y="158191"/>
                    </a:cubicBezTo>
                    <a:cubicBezTo>
                      <a:pt x="82307" y="157945"/>
                      <a:pt x="82584" y="157717"/>
                      <a:pt x="82684" y="157457"/>
                    </a:cubicBezTo>
                    <a:cubicBezTo>
                      <a:pt x="87777" y="143708"/>
                      <a:pt x="99910" y="135111"/>
                      <a:pt x="107578" y="123261"/>
                    </a:cubicBezTo>
                    <a:cubicBezTo>
                      <a:pt x="115920" y="110367"/>
                      <a:pt x="189364" y="91907"/>
                      <a:pt x="118146" y="37933"/>
                    </a:cubicBezTo>
                    <a:cubicBezTo>
                      <a:pt x="90899" y="17281"/>
                      <a:pt x="96720" y="18716"/>
                      <a:pt x="77842" y="0"/>
                    </a:cubicBezTo>
                    <a:cubicBezTo>
                      <a:pt x="8576" y="2324"/>
                      <a:pt x="13377" y="301"/>
                      <a:pt x="18456" y="6196"/>
                    </a:cubicBezTo>
                    <a:cubicBezTo>
                      <a:pt x="24413" y="13107"/>
                      <a:pt x="26411" y="16866"/>
                      <a:pt x="28828" y="17645"/>
                    </a:cubicBezTo>
                    <a:cubicBezTo>
                      <a:pt x="33470" y="19153"/>
                      <a:pt x="55615" y="41117"/>
                      <a:pt x="58505" y="45546"/>
                    </a:cubicBezTo>
                    <a:cubicBezTo>
                      <a:pt x="66856" y="58366"/>
                      <a:pt x="82475" y="61819"/>
                      <a:pt x="94776" y="76499"/>
                    </a:cubicBezTo>
                    <a:cubicBezTo>
                      <a:pt x="97238" y="79437"/>
                      <a:pt x="98067" y="78813"/>
                      <a:pt x="101612" y="80904"/>
                    </a:cubicBezTo>
                    <a:cubicBezTo>
                      <a:pt x="101439" y="81196"/>
                      <a:pt x="52311" y="131780"/>
                      <a:pt x="43022" y="131994"/>
                    </a:cubicBezTo>
                    <a:cubicBezTo>
                      <a:pt x="33356" y="161858"/>
                      <a:pt x="31618" y="148947"/>
                      <a:pt x="83663" y="235692"/>
                    </a:cubicBezTo>
                    <a:cubicBezTo>
                      <a:pt x="84673" y="237382"/>
                      <a:pt x="84810" y="235505"/>
                      <a:pt x="80818" y="238430"/>
                    </a:cubicBezTo>
                    <a:cubicBezTo>
                      <a:pt x="56766" y="256057"/>
                      <a:pt x="68895" y="254581"/>
                      <a:pt x="61504" y="260567"/>
                    </a:cubicBezTo>
                    <a:cubicBezTo>
                      <a:pt x="48056" y="271460"/>
                      <a:pt x="27613" y="300983"/>
                      <a:pt x="27053" y="302846"/>
                    </a:cubicBezTo>
                    <a:cubicBezTo>
                      <a:pt x="20176" y="304719"/>
                      <a:pt x="22129" y="311995"/>
                      <a:pt x="19048" y="316282"/>
                    </a:cubicBezTo>
                    <a:cubicBezTo>
                      <a:pt x="14101" y="323161"/>
                      <a:pt x="17405" y="346132"/>
                      <a:pt x="35404" y="354834"/>
                    </a:cubicBezTo>
                    <a:cubicBezTo>
                      <a:pt x="56648" y="365108"/>
                      <a:pt x="41389" y="363112"/>
                      <a:pt x="95222" y="410840"/>
                    </a:cubicBezTo>
                    <a:cubicBezTo>
                      <a:pt x="83972" y="421656"/>
                      <a:pt x="69851" y="439770"/>
                      <a:pt x="68417" y="442139"/>
                    </a:cubicBezTo>
                    <a:cubicBezTo>
                      <a:pt x="67866" y="443050"/>
                      <a:pt x="63402" y="443296"/>
                      <a:pt x="62555" y="445214"/>
                    </a:cubicBezTo>
                    <a:cubicBezTo>
                      <a:pt x="62428" y="445511"/>
                      <a:pt x="10405" y="509562"/>
                      <a:pt x="8489" y="511048"/>
                    </a:cubicBezTo>
                    <a:cubicBezTo>
                      <a:pt x="-1573" y="518829"/>
                      <a:pt x="2632" y="529321"/>
                      <a:pt x="875" y="532893"/>
                    </a:cubicBezTo>
                    <a:cubicBezTo>
                      <a:pt x="-1964" y="538657"/>
                      <a:pt x="2405" y="540274"/>
                      <a:pt x="9654" y="545559"/>
                    </a:cubicBezTo>
                    <a:cubicBezTo>
                      <a:pt x="31285" y="579332"/>
                      <a:pt x="105244" y="633502"/>
                      <a:pt x="92260" y="639211"/>
                    </a:cubicBezTo>
                    <a:cubicBezTo>
                      <a:pt x="91968" y="639338"/>
                      <a:pt x="54218" y="682428"/>
                      <a:pt x="54004" y="682724"/>
                    </a:cubicBezTo>
                    <a:cubicBezTo>
                      <a:pt x="52238" y="685134"/>
                      <a:pt x="50154" y="686679"/>
                      <a:pt x="49476" y="687704"/>
                    </a:cubicBezTo>
                    <a:cubicBezTo>
                      <a:pt x="68062" y="687895"/>
                      <a:pt x="86680" y="688100"/>
                      <a:pt x="105317" y="688314"/>
                    </a:cubicBezTo>
                    <a:cubicBezTo>
                      <a:pt x="116362" y="674633"/>
                      <a:pt x="140564" y="648158"/>
                      <a:pt x="140842" y="647962"/>
                    </a:cubicBezTo>
                    <a:cubicBezTo>
                      <a:pt x="154590" y="638381"/>
                      <a:pt x="148765" y="620358"/>
                      <a:pt x="134097" y="6169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404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p26"/>
          <p:cNvSpPr txBox="1"/>
          <p:nvPr/>
        </p:nvSpPr>
        <p:spPr>
          <a:xfrm>
            <a:off x="1147379" y="514350"/>
            <a:ext cx="69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Write Your Topic or Idea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2406" name="Google Shape;2406;p26"/>
          <p:cNvGrpSpPr/>
          <p:nvPr/>
        </p:nvGrpSpPr>
        <p:grpSpPr>
          <a:xfrm>
            <a:off x="5105107" y="2879121"/>
            <a:ext cx="1857556" cy="1883171"/>
            <a:chOff x="5105107" y="2879121"/>
            <a:chExt cx="1857556" cy="1883171"/>
          </a:xfrm>
        </p:grpSpPr>
        <p:sp>
          <p:nvSpPr>
            <p:cNvPr id="2407" name="Google Shape;2407;p26"/>
            <p:cNvSpPr/>
            <p:nvPr/>
          </p:nvSpPr>
          <p:spPr>
            <a:xfrm>
              <a:off x="5105107" y="2879121"/>
              <a:ext cx="1857556" cy="1883171"/>
            </a:xfrm>
            <a:custGeom>
              <a:rect b="b" l="l" r="r" t="t"/>
              <a:pathLst>
                <a:path extrusionOk="0" h="3766341" w="3715111">
                  <a:moveTo>
                    <a:pt x="1" y="61440"/>
                  </a:moveTo>
                  <a:cubicBezTo>
                    <a:pt x="-187" y="27113"/>
                    <a:pt x="27909" y="-629"/>
                    <a:pt x="62209" y="11"/>
                  </a:cubicBezTo>
                  <a:cubicBezTo>
                    <a:pt x="3775000" y="69410"/>
                    <a:pt x="3711776" y="4274"/>
                    <a:pt x="3712371" y="110885"/>
                  </a:cubicBezTo>
                  <a:cubicBezTo>
                    <a:pt x="3713229" y="266096"/>
                    <a:pt x="3715111" y="3704432"/>
                    <a:pt x="3715111" y="3703927"/>
                  </a:cubicBezTo>
                  <a:cubicBezTo>
                    <a:pt x="3715299" y="3737937"/>
                    <a:pt x="3687700" y="3765552"/>
                    <a:pt x="3653708" y="3765364"/>
                  </a:cubicBezTo>
                  <a:cubicBezTo>
                    <a:pt x="-57133" y="3744890"/>
                    <a:pt x="3336" y="3809603"/>
                    <a:pt x="2741" y="3701878"/>
                  </a:cubicBezTo>
                  <a:cubicBezTo>
                    <a:pt x="1876" y="3544498"/>
                    <a:pt x="1" y="60943"/>
                    <a:pt x="1" y="614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26"/>
            <p:cNvSpPr/>
            <p:nvPr/>
          </p:nvSpPr>
          <p:spPr>
            <a:xfrm>
              <a:off x="5233514" y="3030582"/>
              <a:ext cx="1608934" cy="1619718"/>
            </a:xfrm>
            <a:custGeom>
              <a:rect b="b" l="l" r="r" t="t"/>
              <a:pathLst>
                <a:path extrusionOk="0" h="3239437" w="3217868">
                  <a:moveTo>
                    <a:pt x="930315" y="384809"/>
                  </a:moveTo>
                  <a:cubicBezTo>
                    <a:pt x="931060" y="406127"/>
                    <a:pt x="903491" y="422593"/>
                    <a:pt x="883397" y="403890"/>
                  </a:cubicBezTo>
                  <a:cubicBezTo>
                    <a:pt x="867128" y="388741"/>
                    <a:pt x="877306" y="357029"/>
                    <a:pt x="903091" y="357202"/>
                  </a:cubicBezTo>
                  <a:cubicBezTo>
                    <a:pt x="916560" y="357292"/>
                    <a:pt x="929720" y="367484"/>
                    <a:pt x="930315" y="384809"/>
                  </a:cubicBezTo>
                  <a:close/>
                  <a:moveTo>
                    <a:pt x="905403" y="5666"/>
                  </a:moveTo>
                  <a:cubicBezTo>
                    <a:pt x="879670" y="5493"/>
                    <a:pt x="869409" y="37183"/>
                    <a:pt x="885708" y="52354"/>
                  </a:cubicBezTo>
                  <a:cubicBezTo>
                    <a:pt x="905817" y="71065"/>
                    <a:pt x="933356" y="54568"/>
                    <a:pt x="932634" y="33266"/>
                  </a:cubicBezTo>
                  <a:cubicBezTo>
                    <a:pt x="932031" y="15948"/>
                    <a:pt x="918879" y="5749"/>
                    <a:pt x="905403" y="5666"/>
                  </a:cubicBezTo>
                  <a:close/>
                  <a:moveTo>
                    <a:pt x="900765" y="708738"/>
                  </a:moveTo>
                  <a:cubicBezTo>
                    <a:pt x="875055" y="708572"/>
                    <a:pt x="864756" y="740239"/>
                    <a:pt x="881078" y="755433"/>
                  </a:cubicBezTo>
                  <a:cubicBezTo>
                    <a:pt x="901179" y="774144"/>
                    <a:pt x="928741" y="757632"/>
                    <a:pt x="927996" y="736353"/>
                  </a:cubicBezTo>
                  <a:cubicBezTo>
                    <a:pt x="927401" y="719050"/>
                    <a:pt x="914271" y="708828"/>
                    <a:pt x="900765" y="708738"/>
                  </a:cubicBezTo>
                  <a:close/>
                  <a:moveTo>
                    <a:pt x="898446" y="1060274"/>
                  </a:moveTo>
                  <a:cubicBezTo>
                    <a:pt x="872721" y="1060100"/>
                    <a:pt x="862445" y="1091783"/>
                    <a:pt x="878752" y="1106961"/>
                  </a:cubicBezTo>
                  <a:cubicBezTo>
                    <a:pt x="898853" y="1125672"/>
                    <a:pt x="926415" y="1109183"/>
                    <a:pt x="925670" y="1087881"/>
                  </a:cubicBezTo>
                  <a:cubicBezTo>
                    <a:pt x="925082" y="1070556"/>
                    <a:pt x="911922" y="1060364"/>
                    <a:pt x="898446" y="1060274"/>
                  </a:cubicBezTo>
                  <a:close/>
                  <a:moveTo>
                    <a:pt x="1170189" y="3171386"/>
                  </a:moveTo>
                  <a:cubicBezTo>
                    <a:pt x="1144509" y="3171213"/>
                    <a:pt x="1134157" y="3202873"/>
                    <a:pt x="1150494" y="3218074"/>
                  </a:cubicBezTo>
                  <a:cubicBezTo>
                    <a:pt x="1170603" y="3236785"/>
                    <a:pt x="1198142" y="3220289"/>
                    <a:pt x="1197419" y="3198986"/>
                  </a:cubicBezTo>
                  <a:cubicBezTo>
                    <a:pt x="1196817" y="3181669"/>
                    <a:pt x="1183665" y="3171477"/>
                    <a:pt x="1170189" y="3171386"/>
                  </a:cubicBezTo>
                  <a:close/>
                  <a:moveTo>
                    <a:pt x="1174826" y="2468315"/>
                  </a:moveTo>
                  <a:cubicBezTo>
                    <a:pt x="1149109" y="2468142"/>
                    <a:pt x="1138817" y="2499816"/>
                    <a:pt x="1155139" y="2515003"/>
                  </a:cubicBezTo>
                  <a:cubicBezTo>
                    <a:pt x="1175233" y="2533706"/>
                    <a:pt x="1202787" y="2517240"/>
                    <a:pt x="1202057" y="2495922"/>
                  </a:cubicBezTo>
                  <a:cubicBezTo>
                    <a:pt x="1201462" y="2478597"/>
                    <a:pt x="1188302" y="2468405"/>
                    <a:pt x="1174826" y="2468315"/>
                  </a:cubicBezTo>
                  <a:close/>
                  <a:moveTo>
                    <a:pt x="1172507" y="2819851"/>
                  </a:moveTo>
                  <a:cubicBezTo>
                    <a:pt x="1146797" y="2819677"/>
                    <a:pt x="1136498" y="2851352"/>
                    <a:pt x="1152820" y="2866538"/>
                  </a:cubicBezTo>
                  <a:cubicBezTo>
                    <a:pt x="1172914" y="2885242"/>
                    <a:pt x="1200468" y="2868776"/>
                    <a:pt x="1199738" y="2847451"/>
                  </a:cubicBezTo>
                  <a:cubicBezTo>
                    <a:pt x="1199143" y="2830133"/>
                    <a:pt x="1185983" y="2819941"/>
                    <a:pt x="1172507" y="2819851"/>
                  </a:cubicBezTo>
                  <a:close/>
                  <a:moveTo>
                    <a:pt x="891490" y="2114888"/>
                  </a:moveTo>
                  <a:cubicBezTo>
                    <a:pt x="865773" y="2114715"/>
                    <a:pt x="855481" y="2146390"/>
                    <a:pt x="871803" y="2161576"/>
                  </a:cubicBezTo>
                  <a:cubicBezTo>
                    <a:pt x="891791" y="2180182"/>
                    <a:pt x="919459" y="2163926"/>
                    <a:pt x="918728" y="2142496"/>
                  </a:cubicBezTo>
                  <a:cubicBezTo>
                    <a:pt x="918118" y="2125163"/>
                    <a:pt x="904966" y="2114979"/>
                    <a:pt x="891490" y="2114888"/>
                  </a:cubicBezTo>
                  <a:close/>
                  <a:moveTo>
                    <a:pt x="884526" y="3169503"/>
                  </a:moveTo>
                  <a:cubicBezTo>
                    <a:pt x="858816" y="3169330"/>
                    <a:pt x="848517" y="3201012"/>
                    <a:pt x="864839" y="3216191"/>
                  </a:cubicBezTo>
                  <a:cubicBezTo>
                    <a:pt x="884933" y="3234895"/>
                    <a:pt x="912487" y="3218428"/>
                    <a:pt x="911757" y="3197103"/>
                  </a:cubicBezTo>
                  <a:cubicBezTo>
                    <a:pt x="911162" y="3179785"/>
                    <a:pt x="898002" y="3169594"/>
                    <a:pt x="884526" y="3169503"/>
                  </a:cubicBezTo>
                  <a:close/>
                  <a:moveTo>
                    <a:pt x="886845" y="2817960"/>
                  </a:moveTo>
                  <a:cubicBezTo>
                    <a:pt x="861128" y="2817787"/>
                    <a:pt x="850836" y="2849462"/>
                    <a:pt x="867158" y="2864648"/>
                  </a:cubicBezTo>
                  <a:cubicBezTo>
                    <a:pt x="887252" y="2883351"/>
                    <a:pt x="914806" y="2866885"/>
                    <a:pt x="914076" y="2845567"/>
                  </a:cubicBezTo>
                  <a:cubicBezTo>
                    <a:pt x="913481" y="2828250"/>
                    <a:pt x="900321" y="2818050"/>
                    <a:pt x="886845" y="2817960"/>
                  </a:cubicBezTo>
                  <a:close/>
                  <a:moveTo>
                    <a:pt x="617429" y="355311"/>
                  </a:moveTo>
                  <a:cubicBezTo>
                    <a:pt x="591742" y="355138"/>
                    <a:pt x="581405" y="386798"/>
                    <a:pt x="597734" y="401999"/>
                  </a:cubicBezTo>
                  <a:cubicBezTo>
                    <a:pt x="617843" y="420710"/>
                    <a:pt x="645383" y="404213"/>
                    <a:pt x="644660" y="382911"/>
                  </a:cubicBezTo>
                  <a:cubicBezTo>
                    <a:pt x="644058" y="365593"/>
                    <a:pt x="630898" y="355402"/>
                    <a:pt x="617429" y="355311"/>
                  </a:cubicBezTo>
                  <a:close/>
                  <a:moveTo>
                    <a:pt x="1177145" y="2116779"/>
                  </a:moveTo>
                  <a:cubicBezTo>
                    <a:pt x="1151428" y="2116606"/>
                    <a:pt x="1141144" y="2148288"/>
                    <a:pt x="1157458" y="2163467"/>
                  </a:cubicBezTo>
                  <a:cubicBezTo>
                    <a:pt x="1177574" y="2182185"/>
                    <a:pt x="1205121" y="2165636"/>
                    <a:pt x="1204376" y="2144379"/>
                  </a:cubicBezTo>
                  <a:cubicBezTo>
                    <a:pt x="1203781" y="2127061"/>
                    <a:pt x="1190621" y="2116862"/>
                    <a:pt x="1177145" y="2116779"/>
                  </a:cubicBezTo>
                  <a:close/>
                  <a:moveTo>
                    <a:pt x="893809" y="1763353"/>
                  </a:moveTo>
                  <a:cubicBezTo>
                    <a:pt x="868107" y="1763179"/>
                    <a:pt x="857792" y="1794854"/>
                    <a:pt x="874122" y="1810040"/>
                  </a:cubicBezTo>
                  <a:cubicBezTo>
                    <a:pt x="894231" y="1828766"/>
                    <a:pt x="921770" y="1812225"/>
                    <a:pt x="921040" y="1790952"/>
                  </a:cubicBezTo>
                  <a:cubicBezTo>
                    <a:pt x="920445" y="1773635"/>
                    <a:pt x="907285" y="1763443"/>
                    <a:pt x="893809" y="1763353"/>
                  </a:cubicBezTo>
                  <a:close/>
                  <a:moveTo>
                    <a:pt x="889171" y="2466424"/>
                  </a:moveTo>
                  <a:cubicBezTo>
                    <a:pt x="863454" y="2466251"/>
                    <a:pt x="853162" y="2497926"/>
                    <a:pt x="869484" y="2513112"/>
                  </a:cubicBezTo>
                  <a:cubicBezTo>
                    <a:pt x="889600" y="2531830"/>
                    <a:pt x="917147" y="2515281"/>
                    <a:pt x="916402" y="2494024"/>
                  </a:cubicBezTo>
                  <a:cubicBezTo>
                    <a:pt x="915800" y="2476706"/>
                    <a:pt x="902640" y="2466515"/>
                    <a:pt x="889171" y="2466424"/>
                  </a:cubicBezTo>
                  <a:close/>
                  <a:moveTo>
                    <a:pt x="896128" y="1411817"/>
                  </a:moveTo>
                  <a:cubicBezTo>
                    <a:pt x="870418" y="1411644"/>
                    <a:pt x="860119" y="1443326"/>
                    <a:pt x="876441" y="1458504"/>
                  </a:cubicBezTo>
                  <a:cubicBezTo>
                    <a:pt x="896534" y="1477208"/>
                    <a:pt x="924089" y="1460742"/>
                    <a:pt x="923358" y="1439417"/>
                  </a:cubicBezTo>
                  <a:cubicBezTo>
                    <a:pt x="922764" y="1422091"/>
                    <a:pt x="909604" y="1411900"/>
                    <a:pt x="896128" y="1411817"/>
                  </a:cubicBezTo>
                  <a:close/>
                  <a:moveTo>
                    <a:pt x="619748" y="3775"/>
                  </a:moveTo>
                  <a:cubicBezTo>
                    <a:pt x="594038" y="3602"/>
                    <a:pt x="583731" y="35277"/>
                    <a:pt x="600061" y="50463"/>
                  </a:cubicBezTo>
                  <a:cubicBezTo>
                    <a:pt x="620026" y="69046"/>
                    <a:pt x="647716" y="52836"/>
                    <a:pt x="646979" y="31383"/>
                  </a:cubicBezTo>
                  <a:cubicBezTo>
                    <a:pt x="646376" y="14058"/>
                    <a:pt x="633216" y="3866"/>
                    <a:pt x="619748" y="3775"/>
                  </a:cubicBezTo>
                  <a:close/>
                  <a:moveTo>
                    <a:pt x="1462807" y="2118662"/>
                  </a:moveTo>
                  <a:cubicBezTo>
                    <a:pt x="1437090" y="2118489"/>
                    <a:pt x="1426798" y="2150164"/>
                    <a:pt x="1443113" y="2165350"/>
                  </a:cubicBezTo>
                  <a:cubicBezTo>
                    <a:pt x="1463206" y="2184054"/>
                    <a:pt x="1490776" y="2167580"/>
                    <a:pt x="1490031" y="2146270"/>
                  </a:cubicBezTo>
                  <a:cubicBezTo>
                    <a:pt x="1489443" y="2128944"/>
                    <a:pt x="1476283" y="2118753"/>
                    <a:pt x="1462807" y="2118662"/>
                  </a:cubicBezTo>
                  <a:close/>
                  <a:moveTo>
                    <a:pt x="1458170" y="2821734"/>
                  </a:moveTo>
                  <a:cubicBezTo>
                    <a:pt x="1432490" y="2821561"/>
                    <a:pt x="1422138" y="2853220"/>
                    <a:pt x="1438475" y="2868422"/>
                  </a:cubicBezTo>
                  <a:cubicBezTo>
                    <a:pt x="1458584" y="2887133"/>
                    <a:pt x="1486123" y="2870636"/>
                    <a:pt x="1485401" y="2849341"/>
                  </a:cubicBezTo>
                  <a:cubicBezTo>
                    <a:pt x="1484798" y="2832016"/>
                    <a:pt x="1471646" y="2821824"/>
                    <a:pt x="1458170" y="2821734"/>
                  </a:cubicBezTo>
                  <a:close/>
                  <a:moveTo>
                    <a:pt x="1465126" y="1767127"/>
                  </a:moveTo>
                  <a:cubicBezTo>
                    <a:pt x="1439409" y="1766953"/>
                    <a:pt x="1429125" y="1798636"/>
                    <a:pt x="1445439" y="1813814"/>
                  </a:cubicBezTo>
                  <a:cubicBezTo>
                    <a:pt x="1465555" y="1832533"/>
                    <a:pt x="1493102" y="1815984"/>
                    <a:pt x="1492357" y="1794734"/>
                  </a:cubicBezTo>
                  <a:cubicBezTo>
                    <a:pt x="1491762" y="1777409"/>
                    <a:pt x="1478602" y="1767217"/>
                    <a:pt x="1465126" y="1767127"/>
                  </a:cubicBezTo>
                  <a:close/>
                  <a:moveTo>
                    <a:pt x="1460489" y="2470198"/>
                  </a:moveTo>
                  <a:cubicBezTo>
                    <a:pt x="1434779" y="2470025"/>
                    <a:pt x="1424480" y="2501700"/>
                    <a:pt x="1440802" y="2516886"/>
                  </a:cubicBezTo>
                  <a:cubicBezTo>
                    <a:pt x="1460895" y="2535589"/>
                    <a:pt x="1488450" y="2519123"/>
                    <a:pt x="1487719" y="2497798"/>
                  </a:cubicBezTo>
                  <a:cubicBezTo>
                    <a:pt x="1487125" y="2480480"/>
                    <a:pt x="1473965" y="2470288"/>
                    <a:pt x="1460489" y="2470198"/>
                  </a:cubicBezTo>
                  <a:close/>
                  <a:moveTo>
                    <a:pt x="1474401" y="360976"/>
                  </a:moveTo>
                  <a:cubicBezTo>
                    <a:pt x="1448639" y="360803"/>
                    <a:pt x="1438430" y="392508"/>
                    <a:pt x="1454714" y="407663"/>
                  </a:cubicBezTo>
                  <a:cubicBezTo>
                    <a:pt x="1474815" y="426375"/>
                    <a:pt x="1502377" y="409863"/>
                    <a:pt x="1501632" y="388576"/>
                  </a:cubicBezTo>
                  <a:cubicBezTo>
                    <a:pt x="1501037" y="371258"/>
                    <a:pt x="1487877" y="361066"/>
                    <a:pt x="1474401" y="360976"/>
                  </a:cubicBezTo>
                  <a:close/>
                  <a:moveTo>
                    <a:pt x="1469764" y="1064047"/>
                  </a:moveTo>
                  <a:cubicBezTo>
                    <a:pt x="1444031" y="1063874"/>
                    <a:pt x="1433762" y="1095564"/>
                    <a:pt x="1450077" y="1110735"/>
                  </a:cubicBezTo>
                  <a:cubicBezTo>
                    <a:pt x="1470170" y="1129439"/>
                    <a:pt x="1497725" y="1112972"/>
                    <a:pt x="1496995" y="1091655"/>
                  </a:cubicBezTo>
                  <a:cubicBezTo>
                    <a:pt x="1496400" y="1074329"/>
                    <a:pt x="1483240" y="1064138"/>
                    <a:pt x="1469764" y="1064047"/>
                  </a:cubicBezTo>
                  <a:close/>
                  <a:moveTo>
                    <a:pt x="1467445" y="1415591"/>
                  </a:moveTo>
                  <a:cubicBezTo>
                    <a:pt x="1441773" y="1415417"/>
                    <a:pt x="1431406" y="1447062"/>
                    <a:pt x="1447750" y="1462278"/>
                  </a:cubicBezTo>
                  <a:cubicBezTo>
                    <a:pt x="1467739" y="1480884"/>
                    <a:pt x="1495406" y="1464628"/>
                    <a:pt x="1494676" y="1443190"/>
                  </a:cubicBezTo>
                  <a:cubicBezTo>
                    <a:pt x="1494073" y="1425835"/>
                    <a:pt x="1480808" y="1415674"/>
                    <a:pt x="1467445" y="1415591"/>
                  </a:cubicBezTo>
                  <a:close/>
                  <a:moveTo>
                    <a:pt x="1191065" y="7549"/>
                  </a:moveTo>
                  <a:cubicBezTo>
                    <a:pt x="1165355" y="7376"/>
                    <a:pt x="1155056" y="39051"/>
                    <a:pt x="1171371" y="54237"/>
                  </a:cubicBezTo>
                  <a:cubicBezTo>
                    <a:pt x="1191457" y="72933"/>
                    <a:pt x="1219034" y="56482"/>
                    <a:pt x="1218288" y="35157"/>
                  </a:cubicBezTo>
                  <a:cubicBezTo>
                    <a:pt x="1217701" y="17831"/>
                    <a:pt x="1204541" y="7640"/>
                    <a:pt x="1191065" y="7549"/>
                  </a:cubicBezTo>
                  <a:close/>
                  <a:moveTo>
                    <a:pt x="1184109" y="1062164"/>
                  </a:moveTo>
                  <a:cubicBezTo>
                    <a:pt x="1158399" y="1061991"/>
                    <a:pt x="1148100" y="1093674"/>
                    <a:pt x="1164422" y="1108852"/>
                  </a:cubicBezTo>
                  <a:cubicBezTo>
                    <a:pt x="1184515" y="1127555"/>
                    <a:pt x="1212070" y="1111089"/>
                    <a:pt x="1211340" y="1089764"/>
                  </a:cubicBezTo>
                  <a:cubicBezTo>
                    <a:pt x="1210737" y="1072446"/>
                    <a:pt x="1197577" y="1062255"/>
                    <a:pt x="1184109" y="1062164"/>
                  </a:cubicBezTo>
                  <a:close/>
                  <a:moveTo>
                    <a:pt x="1455851" y="3173277"/>
                  </a:moveTo>
                  <a:cubicBezTo>
                    <a:pt x="1430134" y="3173104"/>
                    <a:pt x="1419842" y="3204779"/>
                    <a:pt x="1436156" y="3219965"/>
                  </a:cubicBezTo>
                  <a:cubicBezTo>
                    <a:pt x="1456250" y="3238668"/>
                    <a:pt x="1483820" y="3222202"/>
                    <a:pt x="1483074" y="3200877"/>
                  </a:cubicBezTo>
                  <a:cubicBezTo>
                    <a:pt x="1482479" y="3183559"/>
                    <a:pt x="1469320" y="3173368"/>
                    <a:pt x="1455851" y="3173277"/>
                  </a:cubicBezTo>
                  <a:close/>
                  <a:moveTo>
                    <a:pt x="1186428" y="710621"/>
                  </a:moveTo>
                  <a:cubicBezTo>
                    <a:pt x="1160718" y="710455"/>
                    <a:pt x="1150419" y="742123"/>
                    <a:pt x="1166741" y="757316"/>
                  </a:cubicBezTo>
                  <a:cubicBezTo>
                    <a:pt x="1186842" y="776027"/>
                    <a:pt x="1214404" y="759516"/>
                    <a:pt x="1213658" y="738236"/>
                  </a:cubicBezTo>
                  <a:cubicBezTo>
                    <a:pt x="1213056" y="720911"/>
                    <a:pt x="1199896" y="710711"/>
                    <a:pt x="1186428" y="710621"/>
                  </a:cubicBezTo>
                  <a:close/>
                  <a:moveTo>
                    <a:pt x="1181790" y="1413700"/>
                  </a:moveTo>
                  <a:cubicBezTo>
                    <a:pt x="1156088" y="1413527"/>
                    <a:pt x="1145774" y="1445202"/>
                    <a:pt x="1162095" y="1460388"/>
                  </a:cubicBezTo>
                  <a:cubicBezTo>
                    <a:pt x="1182189" y="1479091"/>
                    <a:pt x="1209744" y="1462625"/>
                    <a:pt x="1209013" y="1441300"/>
                  </a:cubicBezTo>
                  <a:cubicBezTo>
                    <a:pt x="1208418" y="1423982"/>
                    <a:pt x="1195259" y="1413790"/>
                    <a:pt x="1181790" y="1413700"/>
                  </a:cubicBezTo>
                  <a:close/>
                  <a:moveTo>
                    <a:pt x="1179464" y="1765236"/>
                  </a:moveTo>
                  <a:cubicBezTo>
                    <a:pt x="1153784" y="1765062"/>
                    <a:pt x="1143432" y="1796715"/>
                    <a:pt x="1159769" y="1811923"/>
                  </a:cubicBezTo>
                  <a:cubicBezTo>
                    <a:pt x="1179757" y="1830529"/>
                    <a:pt x="1207425" y="1814273"/>
                    <a:pt x="1206695" y="1792836"/>
                  </a:cubicBezTo>
                  <a:cubicBezTo>
                    <a:pt x="1206100" y="1775518"/>
                    <a:pt x="1192940" y="1765326"/>
                    <a:pt x="1179464" y="1765236"/>
                  </a:cubicBezTo>
                  <a:close/>
                  <a:moveTo>
                    <a:pt x="1188746" y="359085"/>
                  </a:moveTo>
                  <a:cubicBezTo>
                    <a:pt x="1162969" y="358912"/>
                    <a:pt x="1152783" y="390632"/>
                    <a:pt x="1169059" y="405773"/>
                  </a:cubicBezTo>
                  <a:cubicBezTo>
                    <a:pt x="1189161" y="424484"/>
                    <a:pt x="1216723" y="407972"/>
                    <a:pt x="1215977" y="386685"/>
                  </a:cubicBezTo>
                  <a:cubicBezTo>
                    <a:pt x="1215382" y="369397"/>
                    <a:pt x="1202253" y="359176"/>
                    <a:pt x="1188746" y="359085"/>
                  </a:cubicBezTo>
                  <a:close/>
                  <a:moveTo>
                    <a:pt x="1472083" y="712512"/>
                  </a:moveTo>
                  <a:cubicBezTo>
                    <a:pt x="1446388" y="712346"/>
                    <a:pt x="1436059" y="744006"/>
                    <a:pt x="1452396" y="759199"/>
                  </a:cubicBezTo>
                  <a:cubicBezTo>
                    <a:pt x="1472497" y="777910"/>
                    <a:pt x="1500059" y="761406"/>
                    <a:pt x="1499313" y="740111"/>
                  </a:cubicBezTo>
                  <a:cubicBezTo>
                    <a:pt x="1498719" y="722794"/>
                    <a:pt x="1485559" y="712602"/>
                    <a:pt x="1472083" y="712512"/>
                  </a:cubicBezTo>
                  <a:close/>
                  <a:moveTo>
                    <a:pt x="43785" y="703081"/>
                  </a:moveTo>
                  <a:cubicBezTo>
                    <a:pt x="18068" y="702907"/>
                    <a:pt x="7776" y="734590"/>
                    <a:pt x="24098" y="749768"/>
                  </a:cubicBezTo>
                  <a:cubicBezTo>
                    <a:pt x="44192" y="768472"/>
                    <a:pt x="71746" y="752006"/>
                    <a:pt x="71016" y="730688"/>
                  </a:cubicBezTo>
                  <a:cubicBezTo>
                    <a:pt x="70414" y="713363"/>
                    <a:pt x="57261" y="703163"/>
                    <a:pt x="43785" y="703081"/>
                  </a:cubicBezTo>
                  <a:close/>
                  <a:moveTo>
                    <a:pt x="317846" y="2462650"/>
                  </a:moveTo>
                  <a:cubicBezTo>
                    <a:pt x="292174" y="2462477"/>
                    <a:pt x="281807" y="2494122"/>
                    <a:pt x="298152" y="2509338"/>
                  </a:cubicBezTo>
                  <a:cubicBezTo>
                    <a:pt x="318140" y="2527944"/>
                    <a:pt x="345807" y="2511688"/>
                    <a:pt x="345077" y="2490250"/>
                  </a:cubicBezTo>
                  <a:cubicBezTo>
                    <a:pt x="344475" y="2472932"/>
                    <a:pt x="331322" y="2462741"/>
                    <a:pt x="317846" y="2462650"/>
                  </a:cubicBezTo>
                  <a:close/>
                  <a:moveTo>
                    <a:pt x="46104" y="351537"/>
                  </a:moveTo>
                  <a:cubicBezTo>
                    <a:pt x="20342" y="351364"/>
                    <a:pt x="10133" y="383069"/>
                    <a:pt x="26417" y="398225"/>
                  </a:cubicBezTo>
                  <a:cubicBezTo>
                    <a:pt x="46511" y="416929"/>
                    <a:pt x="74065" y="400462"/>
                    <a:pt x="73335" y="379137"/>
                  </a:cubicBezTo>
                  <a:cubicBezTo>
                    <a:pt x="72740" y="361819"/>
                    <a:pt x="59580" y="351628"/>
                    <a:pt x="46104" y="351537"/>
                  </a:cubicBezTo>
                  <a:close/>
                  <a:moveTo>
                    <a:pt x="41467" y="1054616"/>
                  </a:moveTo>
                  <a:cubicBezTo>
                    <a:pt x="15862" y="1054451"/>
                    <a:pt x="5382" y="1086050"/>
                    <a:pt x="21772" y="1101304"/>
                  </a:cubicBezTo>
                  <a:cubicBezTo>
                    <a:pt x="41866" y="1120008"/>
                    <a:pt x="69428" y="1103541"/>
                    <a:pt x="68697" y="1082224"/>
                  </a:cubicBezTo>
                  <a:cubicBezTo>
                    <a:pt x="68095" y="1064861"/>
                    <a:pt x="54830" y="1054707"/>
                    <a:pt x="41467" y="1054616"/>
                  </a:cubicBezTo>
                  <a:close/>
                  <a:moveTo>
                    <a:pt x="315528" y="2814186"/>
                  </a:moveTo>
                  <a:cubicBezTo>
                    <a:pt x="289765" y="2814013"/>
                    <a:pt x="279556" y="2845718"/>
                    <a:pt x="295840" y="2860874"/>
                  </a:cubicBezTo>
                  <a:cubicBezTo>
                    <a:pt x="315957" y="2879592"/>
                    <a:pt x="343504" y="2863043"/>
                    <a:pt x="342758" y="2841786"/>
                  </a:cubicBezTo>
                  <a:cubicBezTo>
                    <a:pt x="342164" y="2824468"/>
                    <a:pt x="329004" y="2814276"/>
                    <a:pt x="315528" y="2814186"/>
                  </a:cubicBezTo>
                  <a:close/>
                  <a:moveTo>
                    <a:pt x="313209" y="3165729"/>
                  </a:moveTo>
                  <a:cubicBezTo>
                    <a:pt x="287431" y="3165556"/>
                    <a:pt x="277245" y="3197276"/>
                    <a:pt x="293522" y="3212417"/>
                  </a:cubicBezTo>
                  <a:cubicBezTo>
                    <a:pt x="313623" y="3231128"/>
                    <a:pt x="341185" y="3214639"/>
                    <a:pt x="340440" y="3193329"/>
                  </a:cubicBezTo>
                  <a:cubicBezTo>
                    <a:pt x="339845" y="3176011"/>
                    <a:pt x="326685" y="3165820"/>
                    <a:pt x="313209" y="3165729"/>
                  </a:cubicBezTo>
                  <a:close/>
                  <a:moveTo>
                    <a:pt x="28992" y="7903"/>
                  </a:moveTo>
                  <a:cubicBezTo>
                    <a:pt x="12384" y="23134"/>
                    <a:pt x="22495" y="54681"/>
                    <a:pt x="48062" y="54847"/>
                  </a:cubicBezTo>
                  <a:cubicBezTo>
                    <a:pt x="73832" y="55020"/>
                    <a:pt x="84025" y="23308"/>
                    <a:pt x="67749" y="8159"/>
                  </a:cubicBezTo>
                  <a:cubicBezTo>
                    <a:pt x="55334" y="-3396"/>
                    <a:pt x="38967" y="-1942"/>
                    <a:pt x="28992" y="7903"/>
                  </a:cubicBezTo>
                  <a:close/>
                  <a:moveTo>
                    <a:pt x="39148" y="1406152"/>
                  </a:moveTo>
                  <a:cubicBezTo>
                    <a:pt x="13430" y="1405979"/>
                    <a:pt x="3139" y="1437654"/>
                    <a:pt x="19461" y="1452840"/>
                  </a:cubicBezTo>
                  <a:cubicBezTo>
                    <a:pt x="39562" y="1471551"/>
                    <a:pt x="67124" y="1455039"/>
                    <a:pt x="66379" y="1433752"/>
                  </a:cubicBezTo>
                  <a:cubicBezTo>
                    <a:pt x="65784" y="1416464"/>
                    <a:pt x="52654" y="1406243"/>
                    <a:pt x="39148" y="1406152"/>
                  </a:cubicBezTo>
                  <a:close/>
                  <a:moveTo>
                    <a:pt x="29865" y="2812303"/>
                  </a:moveTo>
                  <a:cubicBezTo>
                    <a:pt x="4185" y="2812130"/>
                    <a:pt x="-6166" y="2843782"/>
                    <a:pt x="10178" y="2858990"/>
                  </a:cubicBezTo>
                  <a:cubicBezTo>
                    <a:pt x="30166" y="2877596"/>
                    <a:pt x="57834" y="2861341"/>
                    <a:pt x="57103" y="2839910"/>
                  </a:cubicBezTo>
                  <a:cubicBezTo>
                    <a:pt x="56501" y="2822578"/>
                    <a:pt x="43349" y="2812393"/>
                    <a:pt x="29865" y="2812303"/>
                  </a:cubicBezTo>
                  <a:close/>
                  <a:moveTo>
                    <a:pt x="36829" y="1757688"/>
                  </a:moveTo>
                  <a:cubicBezTo>
                    <a:pt x="11104" y="1757515"/>
                    <a:pt x="828" y="1789197"/>
                    <a:pt x="17134" y="1804376"/>
                  </a:cubicBezTo>
                  <a:cubicBezTo>
                    <a:pt x="37251" y="1823094"/>
                    <a:pt x="64798" y="1806545"/>
                    <a:pt x="64052" y="1785295"/>
                  </a:cubicBezTo>
                  <a:cubicBezTo>
                    <a:pt x="63465" y="1767970"/>
                    <a:pt x="50298" y="1757778"/>
                    <a:pt x="36829" y="1757688"/>
                  </a:cubicBezTo>
                  <a:close/>
                  <a:moveTo>
                    <a:pt x="3190319" y="75615"/>
                  </a:moveTo>
                  <a:cubicBezTo>
                    <a:pt x="3216059" y="75780"/>
                    <a:pt x="3226305" y="44090"/>
                    <a:pt x="3210013" y="28927"/>
                  </a:cubicBezTo>
                  <a:cubicBezTo>
                    <a:pt x="3190010" y="10314"/>
                    <a:pt x="3162425" y="26524"/>
                    <a:pt x="3163088" y="48015"/>
                  </a:cubicBezTo>
                  <a:cubicBezTo>
                    <a:pt x="3163750" y="65400"/>
                    <a:pt x="3176933" y="75524"/>
                    <a:pt x="3190319" y="75615"/>
                  </a:cubicBezTo>
                  <a:close/>
                  <a:moveTo>
                    <a:pt x="27546" y="3163839"/>
                  </a:moveTo>
                  <a:cubicBezTo>
                    <a:pt x="1784" y="3163665"/>
                    <a:pt x="-8425" y="3195370"/>
                    <a:pt x="7859" y="3210526"/>
                  </a:cubicBezTo>
                  <a:cubicBezTo>
                    <a:pt x="27848" y="3229132"/>
                    <a:pt x="55447" y="3212929"/>
                    <a:pt x="54777" y="3191438"/>
                  </a:cubicBezTo>
                  <a:cubicBezTo>
                    <a:pt x="54115" y="3174053"/>
                    <a:pt x="40932" y="3163929"/>
                    <a:pt x="27546" y="3163839"/>
                  </a:cubicBezTo>
                  <a:close/>
                  <a:moveTo>
                    <a:pt x="615110" y="706855"/>
                  </a:moveTo>
                  <a:cubicBezTo>
                    <a:pt x="589393" y="706681"/>
                    <a:pt x="579101" y="738356"/>
                    <a:pt x="595416" y="753542"/>
                  </a:cubicBezTo>
                  <a:cubicBezTo>
                    <a:pt x="615509" y="772246"/>
                    <a:pt x="643079" y="755779"/>
                    <a:pt x="642333" y="734454"/>
                  </a:cubicBezTo>
                  <a:cubicBezTo>
                    <a:pt x="641739" y="717137"/>
                    <a:pt x="628579" y="706937"/>
                    <a:pt x="615110" y="706855"/>
                  </a:cubicBezTo>
                  <a:close/>
                  <a:moveTo>
                    <a:pt x="34510" y="2109231"/>
                  </a:moveTo>
                  <a:cubicBezTo>
                    <a:pt x="8800" y="2109058"/>
                    <a:pt x="-1506" y="2140733"/>
                    <a:pt x="14823" y="2155919"/>
                  </a:cubicBezTo>
                  <a:cubicBezTo>
                    <a:pt x="34917" y="2174623"/>
                    <a:pt x="62471" y="2158156"/>
                    <a:pt x="61741" y="2136831"/>
                  </a:cubicBezTo>
                  <a:cubicBezTo>
                    <a:pt x="61139" y="2119513"/>
                    <a:pt x="47979" y="2109314"/>
                    <a:pt x="34510" y="2109231"/>
                  </a:cubicBezTo>
                  <a:close/>
                  <a:moveTo>
                    <a:pt x="32191" y="2460767"/>
                  </a:moveTo>
                  <a:cubicBezTo>
                    <a:pt x="6459" y="2460594"/>
                    <a:pt x="-3810" y="2492284"/>
                    <a:pt x="12504" y="2507455"/>
                  </a:cubicBezTo>
                  <a:cubicBezTo>
                    <a:pt x="32598" y="2526158"/>
                    <a:pt x="60152" y="2509692"/>
                    <a:pt x="59422" y="2488374"/>
                  </a:cubicBezTo>
                  <a:cubicBezTo>
                    <a:pt x="58820" y="2471049"/>
                    <a:pt x="45660" y="2460857"/>
                    <a:pt x="32191" y="2460767"/>
                  </a:cubicBezTo>
                  <a:close/>
                  <a:moveTo>
                    <a:pt x="598871" y="3167613"/>
                  </a:moveTo>
                  <a:cubicBezTo>
                    <a:pt x="573154" y="3167439"/>
                    <a:pt x="562870" y="3199122"/>
                    <a:pt x="579184" y="3214300"/>
                  </a:cubicBezTo>
                  <a:cubicBezTo>
                    <a:pt x="599278" y="3233004"/>
                    <a:pt x="626832" y="3216537"/>
                    <a:pt x="626102" y="3195220"/>
                  </a:cubicBezTo>
                  <a:cubicBezTo>
                    <a:pt x="625500" y="3177895"/>
                    <a:pt x="612340" y="3167703"/>
                    <a:pt x="598871" y="3167613"/>
                  </a:cubicBezTo>
                  <a:close/>
                  <a:moveTo>
                    <a:pt x="605828" y="2112998"/>
                  </a:moveTo>
                  <a:cubicBezTo>
                    <a:pt x="580155" y="2112832"/>
                    <a:pt x="569789" y="2144469"/>
                    <a:pt x="586133" y="2159685"/>
                  </a:cubicBezTo>
                  <a:cubicBezTo>
                    <a:pt x="606227" y="2178389"/>
                    <a:pt x="633789" y="2161922"/>
                    <a:pt x="633058" y="2140597"/>
                  </a:cubicBezTo>
                  <a:cubicBezTo>
                    <a:pt x="632456" y="2123287"/>
                    <a:pt x="619304" y="2113088"/>
                    <a:pt x="605828" y="2112998"/>
                  </a:cubicBezTo>
                  <a:close/>
                  <a:moveTo>
                    <a:pt x="601190" y="2816077"/>
                  </a:moveTo>
                  <a:cubicBezTo>
                    <a:pt x="575473" y="2815903"/>
                    <a:pt x="565181" y="2847579"/>
                    <a:pt x="581495" y="2862764"/>
                  </a:cubicBezTo>
                  <a:cubicBezTo>
                    <a:pt x="601597" y="2881476"/>
                    <a:pt x="629159" y="2864986"/>
                    <a:pt x="628413" y="2843677"/>
                  </a:cubicBezTo>
                  <a:cubicBezTo>
                    <a:pt x="627826" y="2826359"/>
                    <a:pt x="614659" y="2816167"/>
                    <a:pt x="601190" y="2816077"/>
                  </a:cubicBezTo>
                  <a:close/>
                  <a:moveTo>
                    <a:pt x="603509" y="2464541"/>
                  </a:moveTo>
                  <a:cubicBezTo>
                    <a:pt x="577731" y="2464368"/>
                    <a:pt x="567545" y="2496088"/>
                    <a:pt x="583822" y="2511229"/>
                  </a:cubicBezTo>
                  <a:cubicBezTo>
                    <a:pt x="603938" y="2529947"/>
                    <a:pt x="631485" y="2513398"/>
                    <a:pt x="630740" y="2492148"/>
                  </a:cubicBezTo>
                  <a:cubicBezTo>
                    <a:pt x="630145" y="2474853"/>
                    <a:pt x="617015" y="2464631"/>
                    <a:pt x="603509" y="2464541"/>
                  </a:cubicBezTo>
                  <a:close/>
                  <a:moveTo>
                    <a:pt x="612784" y="1058390"/>
                  </a:moveTo>
                  <a:cubicBezTo>
                    <a:pt x="587067" y="1058217"/>
                    <a:pt x="576775" y="1089892"/>
                    <a:pt x="593097" y="1105078"/>
                  </a:cubicBezTo>
                  <a:cubicBezTo>
                    <a:pt x="613213" y="1123797"/>
                    <a:pt x="640760" y="1107247"/>
                    <a:pt x="640015" y="1085990"/>
                  </a:cubicBezTo>
                  <a:cubicBezTo>
                    <a:pt x="639420" y="1068703"/>
                    <a:pt x="626290" y="1058481"/>
                    <a:pt x="612784" y="1058390"/>
                  </a:cubicBezTo>
                  <a:close/>
                  <a:moveTo>
                    <a:pt x="610465" y="1409926"/>
                  </a:moveTo>
                  <a:cubicBezTo>
                    <a:pt x="584755" y="1409753"/>
                    <a:pt x="574456" y="1441428"/>
                    <a:pt x="590778" y="1456614"/>
                  </a:cubicBezTo>
                  <a:cubicBezTo>
                    <a:pt x="610879" y="1475325"/>
                    <a:pt x="638441" y="1458836"/>
                    <a:pt x="637696" y="1437533"/>
                  </a:cubicBezTo>
                  <a:cubicBezTo>
                    <a:pt x="637101" y="1420208"/>
                    <a:pt x="623941" y="1410016"/>
                    <a:pt x="610465" y="1409926"/>
                  </a:cubicBezTo>
                  <a:close/>
                  <a:moveTo>
                    <a:pt x="608146" y="1761462"/>
                  </a:moveTo>
                  <a:cubicBezTo>
                    <a:pt x="582436" y="1761289"/>
                    <a:pt x="572137" y="1792971"/>
                    <a:pt x="588459" y="1808149"/>
                  </a:cubicBezTo>
                  <a:cubicBezTo>
                    <a:pt x="608553" y="1826853"/>
                    <a:pt x="636107" y="1810387"/>
                    <a:pt x="635377" y="1789069"/>
                  </a:cubicBezTo>
                  <a:cubicBezTo>
                    <a:pt x="634782" y="1771744"/>
                    <a:pt x="621622" y="1761552"/>
                    <a:pt x="608146" y="1761462"/>
                  </a:cubicBezTo>
                  <a:close/>
                  <a:moveTo>
                    <a:pt x="320165" y="2111114"/>
                  </a:moveTo>
                  <a:cubicBezTo>
                    <a:pt x="294455" y="2110941"/>
                    <a:pt x="284156" y="2142624"/>
                    <a:pt x="300471" y="2157802"/>
                  </a:cubicBezTo>
                  <a:cubicBezTo>
                    <a:pt x="320564" y="2176506"/>
                    <a:pt x="348119" y="2160039"/>
                    <a:pt x="347388" y="2138722"/>
                  </a:cubicBezTo>
                  <a:cubicBezTo>
                    <a:pt x="346801" y="2121397"/>
                    <a:pt x="333641" y="2111205"/>
                    <a:pt x="320165" y="2111114"/>
                  </a:cubicBezTo>
                  <a:close/>
                  <a:moveTo>
                    <a:pt x="324803" y="1408043"/>
                  </a:moveTo>
                  <a:cubicBezTo>
                    <a:pt x="299025" y="1407870"/>
                    <a:pt x="288839" y="1439590"/>
                    <a:pt x="305116" y="1454731"/>
                  </a:cubicBezTo>
                  <a:cubicBezTo>
                    <a:pt x="325232" y="1473449"/>
                    <a:pt x="352779" y="1456900"/>
                    <a:pt x="352033" y="1435643"/>
                  </a:cubicBezTo>
                  <a:cubicBezTo>
                    <a:pt x="351439" y="1418325"/>
                    <a:pt x="338279" y="1408126"/>
                    <a:pt x="324803" y="1408043"/>
                  </a:cubicBezTo>
                  <a:close/>
                  <a:moveTo>
                    <a:pt x="322484" y="1759579"/>
                  </a:moveTo>
                  <a:cubicBezTo>
                    <a:pt x="296774" y="1759405"/>
                    <a:pt x="286475" y="1791080"/>
                    <a:pt x="302797" y="1806266"/>
                  </a:cubicBezTo>
                  <a:cubicBezTo>
                    <a:pt x="322898" y="1824978"/>
                    <a:pt x="350460" y="1808489"/>
                    <a:pt x="349715" y="1787178"/>
                  </a:cubicBezTo>
                  <a:cubicBezTo>
                    <a:pt x="349120" y="1769861"/>
                    <a:pt x="335960" y="1759669"/>
                    <a:pt x="322484" y="1759579"/>
                  </a:cubicBezTo>
                  <a:close/>
                  <a:moveTo>
                    <a:pt x="327129" y="1056500"/>
                  </a:moveTo>
                  <a:cubicBezTo>
                    <a:pt x="301351" y="1056326"/>
                    <a:pt x="291165" y="1088047"/>
                    <a:pt x="307442" y="1103187"/>
                  </a:cubicBezTo>
                  <a:cubicBezTo>
                    <a:pt x="327558" y="1121906"/>
                    <a:pt x="355105" y="1105357"/>
                    <a:pt x="354360" y="1084099"/>
                  </a:cubicBezTo>
                  <a:cubicBezTo>
                    <a:pt x="353757" y="1066812"/>
                    <a:pt x="340628" y="1056590"/>
                    <a:pt x="327129" y="1056500"/>
                  </a:cubicBezTo>
                  <a:close/>
                  <a:moveTo>
                    <a:pt x="329448" y="704964"/>
                  </a:moveTo>
                  <a:cubicBezTo>
                    <a:pt x="303738" y="704791"/>
                    <a:pt x="293439" y="736466"/>
                    <a:pt x="309753" y="751651"/>
                  </a:cubicBezTo>
                  <a:cubicBezTo>
                    <a:pt x="329862" y="770363"/>
                    <a:pt x="357401" y="753866"/>
                    <a:pt x="356679" y="732564"/>
                  </a:cubicBezTo>
                  <a:cubicBezTo>
                    <a:pt x="356076" y="715246"/>
                    <a:pt x="342916" y="705054"/>
                    <a:pt x="329448" y="704964"/>
                  </a:cubicBezTo>
                  <a:close/>
                  <a:moveTo>
                    <a:pt x="334085" y="1892"/>
                  </a:moveTo>
                  <a:cubicBezTo>
                    <a:pt x="308368" y="1719"/>
                    <a:pt x="298076" y="33394"/>
                    <a:pt x="314398" y="48580"/>
                  </a:cubicBezTo>
                  <a:cubicBezTo>
                    <a:pt x="334492" y="67284"/>
                    <a:pt x="362046" y="50817"/>
                    <a:pt x="361316" y="29492"/>
                  </a:cubicBezTo>
                  <a:cubicBezTo>
                    <a:pt x="360721" y="12174"/>
                    <a:pt x="347561" y="1975"/>
                    <a:pt x="334085" y="1892"/>
                  </a:cubicBezTo>
                  <a:close/>
                  <a:moveTo>
                    <a:pt x="331767" y="353428"/>
                  </a:moveTo>
                  <a:cubicBezTo>
                    <a:pt x="306057" y="353255"/>
                    <a:pt x="295750" y="384930"/>
                    <a:pt x="312080" y="400116"/>
                  </a:cubicBezTo>
                  <a:cubicBezTo>
                    <a:pt x="332173" y="418819"/>
                    <a:pt x="359728" y="402353"/>
                    <a:pt x="358997" y="381035"/>
                  </a:cubicBezTo>
                  <a:cubicBezTo>
                    <a:pt x="358403" y="363710"/>
                    <a:pt x="345243" y="353518"/>
                    <a:pt x="331767" y="353428"/>
                  </a:cubicBezTo>
                  <a:close/>
                  <a:moveTo>
                    <a:pt x="2893431" y="1776557"/>
                  </a:moveTo>
                  <a:cubicBezTo>
                    <a:pt x="2867827" y="1776392"/>
                    <a:pt x="2857347" y="1807991"/>
                    <a:pt x="2873736" y="1823245"/>
                  </a:cubicBezTo>
                  <a:cubicBezTo>
                    <a:pt x="2893830" y="1841949"/>
                    <a:pt x="2921400" y="1825482"/>
                    <a:pt x="2920654" y="1804157"/>
                  </a:cubicBezTo>
                  <a:cubicBezTo>
                    <a:pt x="2920059" y="1786839"/>
                    <a:pt x="2906900" y="1776648"/>
                    <a:pt x="2893431" y="1776557"/>
                  </a:cubicBezTo>
                  <a:close/>
                  <a:moveTo>
                    <a:pt x="2617044" y="368524"/>
                  </a:moveTo>
                  <a:cubicBezTo>
                    <a:pt x="2591311" y="368358"/>
                    <a:pt x="2581050" y="400033"/>
                    <a:pt x="2597357" y="415211"/>
                  </a:cubicBezTo>
                  <a:cubicBezTo>
                    <a:pt x="2617345" y="433817"/>
                    <a:pt x="2645012" y="417561"/>
                    <a:pt x="2644282" y="396131"/>
                  </a:cubicBezTo>
                  <a:cubicBezTo>
                    <a:pt x="2643672" y="378798"/>
                    <a:pt x="2630520" y="368614"/>
                    <a:pt x="2617044" y="368524"/>
                  </a:cubicBezTo>
                  <a:close/>
                  <a:moveTo>
                    <a:pt x="2619362" y="16988"/>
                  </a:moveTo>
                  <a:cubicBezTo>
                    <a:pt x="2593637" y="16815"/>
                    <a:pt x="2583361" y="48505"/>
                    <a:pt x="2599675" y="63675"/>
                  </a:cubicBezTo>
                  <a:cubicBezTo>
                    <a:pt x="2619769" y="82379"/>
                    <a:pt x="2647323" y="65913"/>
                    <a:pt x="2646593" y="44595"/>
                  </a:cubicBezTo>
                  <a:cubicBezTo>
                    <a:pt x="2645999" y="27270"/>
                    <a:pt x="2632839" y="17071"/>
                    <a:pt x="2619362" y="16988"/>
                  </a:cubicBezTo>
                  <a:close/>
                  <a:moveTo>
                    <a:pt x="2614725" y="720059"/>
                  </a:moveTo>
                  <a:cubicBezTo>
                    <a:pt x="2589008" y="719886"/>
                    <a:pt x="2578716" y="751561"/>
                    <a:pt x="2595038" y="766747"/>
                  </a:cubicBezTo>
                  <a:cubicBezTo>
                    <a:pt x="2615132" y="785451"/>
                    <a:pt x="2642701" y="768969"/>
                    <a:pt x="2641956" y="747659"/>
                  </a:cubicBezTo>
                  <a:cubicBezTo>
                    <a:pt x="2641361" y="730341"/>
                    <a:pt x="2628201" y="720150"/>
                    <a:pt x="2614725" y="720059"/>
                  </a:cubicBezTo>
                  <a:close/>
                  <a:moveTo>
                    <a:pt x="2612406" y="1071595"/>
                  </a:moveTo>
                  <a:cubicBezTo>
                    <a:pt x="2586628" y="1071422"/>
                    <a:pt x="2576442" y="1103142"/>
                    <a:pt x="2592719" y="1118283"/>
                  </a:cubicBezTo>
                  <a:cubicBezTo>
                    <a:pt x="2612820" y="1136994"/>
                    <a:pt x="2640382" y="1120505"/>
                    <a:pt x="2639637" y="1099202"/>
                  </a:cubicBezTo>
                  <a:cubicBezTo>
                    <a:pt x="2639042" y="1081877"/>
                    <a:pt x="2625882" y="1071686"/>
                    <a:pt x="2612406" y="1071595"/>
                  </a:cubicBezTo>
                  <a:close/>
                  <a:moveTo>
                    <a:pt x="2888786" y="2479637"/>
                  </a:moveTo>
                  <a:cubicBezTo>
                    <a:pt x="2863068" y="2479463"/>
                    <a:pt x="2852784" y="2511146"/>
                    <a:pt x="2869099" y="2526324"/>
                  </a:cubicBezTo>
                  <a:cubicBezTo>
                    <a:pt x="2889200" y="2545035"/>
                    <a:pt x="2916762" y="2528546"/>
                    <a:pt x="2916017" y="2507236"/>
                  </a:cubicBezTo>
                  <a:cubicBezTo>
                    <a:pt x="2915422" y="2489919"/>
                    <a:pt x="2902262" y="2479727"/>
                    <a:pt x="2888786" y="2479637"/>
                  </a:cubicBezTo>
                  <a:close/>
                  <a:moveTo>
                    <a:pt x="2884148" y="3182708"/>
                  </a:moveTo>
                  <a:cubicBezTo>
                    <a:pt x="2858446" y="3182535"/>
                    <a:pt x="2848132" y="3214210"/>
                    <a:pt x="2864461" y="3229396"/>
                  </a:cubicBezTo>
                  <a:cubicBezTo>
                    <a:pt x="2884578" y="3248129"/>
                    <a:pt x="2912109" y="3231565"/>
                    <a:pt x="2911379" y="3210315"/>
                  </a:cubicBezTo>
                  <a:cubicBezTo>
                    <a:pt x="2910784" y="3192990"/>
                    <a:pt x="2897624" y="3182798"/>
                    <a:pt x="2884148" y="3182708"/>
                  </a:cubicBezTo>
                  <a:close/>
                  <a:moveTo>
                    <a:pt x="2886467" y="2831172"/>
                  </a:moveTo>
                  <a:cubicBezTo>
                    <a:pt x="2860750" y="2830999"/>
                    <a:pt x="2850458" y="2862681"/>
                    <a:pt x="2866780" y="2877860"/>
                  </a:cubicBezTo>
                  <a:cubicBezTo>
                    <a:pt x="2886874" y="2896564"/>
                    <a:pt x="2914428" y="2880097"/>
                    <a:pt x="2913698" y="2858772"/>
                  </a:cubicBezTo>
                  <a:cubicBezTo>
                    <a:pt x="2913103" y="2841454"/>
                    <a:pt x="2899943" y="2831263"/>
                    <a:pt x="2886467" y="2831172"/>
                  </a:cubicBezTo>
                  <a:close/>
                  <a:moveTo>
                    <a:pt x="2603123" y="2477746"/>
                  </a:moveTo>
                  <a:cubicBezTo>
                    <a:pt x="2577361" y="2477572"/>
                    <a:pt x="2567152" y="2509278"/>
                    <a:pt x="2583436" y="2524433"/>
                  </a:cubicBezTo>
                  <a:cubicBezTo>
                    <a:pt x="2603553" y="2543152"/>
                    <a:pt x="2631100" y="2526603"/>
                    <a:pt x="2630354" y="2505346"/>
                  </a:cubicBezTo>
                  <a:cubicBezTo>
                    <a:pt x="2629759" y="2488058"/>
                    <a:pt x="2616630" y="2477836"/>
                    <a:pt x="2603123" y="2477746"/>
                  </a:cubicBezTo>
                  <a:close/>
                  <a:moveTo>
                    <a:pt x="2891105" y="2128101"/>
                  </a:moveTo>
                  <a:cubicBezTo>
                    <a:pt x="2865395" y="2127927"/>
                    <a:pt x="2855096" y="2159603"/>
                    <a:pt x="2871418" y="2174788"/>
                  </a:cubicBezTo>
                  <a:cubicBezTo>
                    <a:pt x="2891534" y="2193507"/>
                    <a:pt x="2919081" y="2176958"/>
                    <a:pt x="2918335" y="2155701"/>
                  </a:cubicBezTo>
                  <a:cubicBezTo>
                    <a:pt x="2917741" y="2138405"/>
                    <a:pt x="2904611" y="2128184"/>
                    <a:pt x="2891105" y="2128101"/>
                  </a:cubicBezTo>
                  <a:close/>
                  <a:moveTo>
                    <a:pt x="2600805" y="2829282"/>
                  </a:moveTo>
                  <a:cubicBezTo>
                    <a:pt x="2575087" y="2829108"/>
                    <a:pt x="2564796" y="2860791"/>
                    <a:pt x="2581118" y="2875969"/>
                  </a:cubicBezTo>
                  <a:cubicBezTo>
                    <a:pt x="2601219" y="2894680"/>
                    <a:pt x="2628781" y="2878191"/>
                    <a:pt x="2628035" y="2856889"/>
                  </a:cubicBezTo>
                  <a:cubicBezTo>
                    <a:pt x="2627440" y="2839571"/>
                    <a:pt x="2614281" y="2829372"/>
                    <a:pt x="2600805" y="2829282"/>
                  </a:cubicBezTo>
                  <a:close/>
                  <a:moveTo>
                    <a:pt x="2598486" y="3180825"/>
                  </a:moveTo>
                  <a:cubicBezTo>
                    <a:pt x="2572768" y="3180652"/>
                    <a:pt x="2562477" y="3212334"/>
                    <a:pt x="2578799" y="3227512"/>
                  </a:cubicBezTo>
                  <a:cubicBezTo>
                    <a:pt x="2598892" y="3246216"/>
                    <a:pt x="2626447" y="3229750"/>
                    <a:pt x="2625717" y="3208425"/>
                  </a:cubicBezTo>
                  <a:cubicBezTo>
                    <a:pt x="2625122" y="3191107"/>
                    <a:pt x="2611962" y="3180915"/>
                    <a:pt x="2598486" y="3180825"/>
                  </a:cubicBezTo>
                  <a:close/>
                  <a:moveTo>
                    <a:pt x="2610087" y="1423138"/>
                  </a:moveTo>
                  <a:cubicBezTo>
                    <a:pt x="2584378" y="1422965"/>
                    <a:pt x="2574078" y="1454640"/>
                    <a:pt x="2590400" y="1469826"/>
                  </a:cubicBezTo>
                  <a:cubicBezTo>
                    <a:pt x="2610494" y="1488530"/>
                    <a:pt x="2638048" y="1472063"/>
                    <a:pt x="2637318" y="1450738"/>
                  </a:cubicBezTo>
                  <a:cubicBezTo>
                    <a:pt x="2636723" y="1433421"/>
                    <a:pt x="2623556" y="1423221"/>
                    <a:pt x="2610087" y="1423138"/>
                  </a:cubicBezTo>
                  <a:close/>
                  <a:moveTo>
                    <a:pt x="2605450" y="2126210"/>
                  </a:moveTo>
                  <a:cubicBezTo>
                    <a:pt x="2579732" y="2126037"/>
                    <a:pt x="2569433" y="2157712"/>
                    <a:pt x="2585755" y="2172898"/>
                  </a:cubicBezTo>
                  <a:cubicBezTo>
                    <a:pt x="2605849" y="2191601"/>
                    <a:pt x="2633418" y="2175135"/>
                    <a:pt x="2632673" y="2153817"/>
                  </a:cubicBezTo>
                  <a:cubicBezTo>
                    <a:pt x="2632078" y="2136492"/>
                    <a:pt x="2618918" y="2126300"/>
                    <a:pt x="2605450" y="2126210"/>
                  </a:cubicBezTo>
                  <a:close/>
                  <a:moveTo>
                    <a:pt x="2607769" y="1774674"/>
                  </a:moveTo>
                  <a:cubicBezTo>
                    <a:pt x="2582089" y="1774508"/>
                    <a:pt x="2571737" y="1806161"/>
                    <a:pt x="2588074" y="1821362"/>
                  </a:cubicBezTo>
                  <a:cubicBezTo>
                    <a:pt x="2608183" y="1840073"/>
                    <a:pt x="2635722" y="1823576"/>
                    <a:pt x="2634999" y="1802282"/>
                  </a:cubicBezTo>
                  <a:cubicBezTo>
                    <a:pt x="2634397" y="1784919"/>
                    <a:pt x="2621124" y="1774757"/>
                    <a:pt x="2607769" y="1774674"/>
                  </a:cubicBezTo>
                  <a:close/>
                  <a:moveTo>
                    <a:pt x="2905025" y="18871"/>
                  </a:moveTo>
                  <a:cubicBezTo>
                    <a:pt x="2879353" y="18698"/>
                    <a:pt x="2868986" y="50343"/>
                    <a:pt x="2885330" y="65559"/>
                  </a:cubicBezTo>
                  <a:cubicBezTo>
                    <a:pt x="2905424" y="84262"/>
                    <a:pt x="2932986" y="67796"/>
                    <a:pt x="2932256" y="46471"/>
                  </a:cubicBezTo>
                  <a:cubicBezTo>
                    <a:pt x="2931653" y="29153"/>
                    <a:pt x="2918501" y="18961"/>
                    <a:pt x="2905025" y="18871"/>
                  </a:cubicBezTo>
                  <a:close/>
                  <a:moveTo>
                    <a:pt x="3179086" y="1778448"/>
                  </a:moveTo>
                  <a:cubicBezTo>
                    <a:pt x="3153308" y="1778275"/>
                    <a:pt x="3143122" y="1809995"/>
                    <a:pt x="3159399" y="1825136"/>
                  </a:cubicBezTo>
                  <a:cubicBezTo>
                    <a:pt x="3179515" y="1843854"/>
                    <a:pt x="3207062" y="1827305"/>
                    <a:pt x="3206317" y="1806055"/>
                  </a:cubicBezTo>
                  <a:cubicBezTo>
                    <a:pt x="3205722" y="1788760"/>
                    <a:pt x="3192592" y="1778538"/>
                    <a:pt x="3179086" y="1778448"/>
                  </a:cubicBezTo>
                  <a:close/>
                  <a:moveTo>
                    <a:pt x="3181405" y="1426912"/>
                  </a:moveTo>
                  <a:cubicBezTo>
                    <a:pt x="3155687" y="1426739"/>
                    <a:pt x="3145396" y="1458414"/>
                    <a:pt x="3161710" y="1473600"/>
                  </a:cubicBezTo>
                  <a:cubicBezTo>
                    <a:pt x="3181819" y="1492311"/>
                    <a:pt x="3209358" y="1475815"/>
                    <a:pt x="3208635" y="1454512"/>
                  </a:cubicBezTo>
                  <a:cubicBezTo>
                    <a:pt x="3208033" y="1437194"/>
                    <a:pt x="3194881" y="1426995"/>
                    <a:pt x="3181405" y="1426912"/>
                  </a:cubicBezTo>
                  <a:close/>
                  <a:moveTo>
                    <a:pt x="3176767" y="2129984"/>
                  </a:moveTo>
                  <a:cubicBezTo>
                    <a:pt x="3151050" y="2129811"/>
                    <a:pt x="3140758" y="2161486"/>
                    <a:pt x="3157080" y="2176672"/>
                  </a:cubicBezTo>
                  <a:cubicBezTo>
                    <a:pt x="3177196" y="2195390"/>
                    <a:pt x="3204743" y="2178841"/>
                    <a:pt x="3203998" y="2157584"/>
                  </a:cubicBezTo>
                  <a:cubicBezTo>
                    <a:pt x="3203403" y="2140266"/>
                    <a:pt x="3190243" y="2130074"/>
                    <a:pt x="3176767" y="2129984"/>
                  </a:cubicBezTo>
                  <a:close/>
                  <a:moveTo>
                    <a:pt x="3174448" y="2481520"/>
                  </a:moveTo>
                  <a:cubicBezTo>
                    <a:pt x="3148738" y="2481346"/>
                    <a:pt x="3138439" y="2513021"/>
                    <a:pt x="3154761" y="2528207"/>
                  </a:cubicBezTo>
                  <a:cubicBezTo>
                    <a:pt x="3174855" y="2546911"/>
                    <a:pt x="3202409" y="2530444"/>
                    <a:pt x="3201679" y="2509127"/>
                  </a:cubicBezTo>
                  <a:cubicBezTo>
                    <a:pt x="3201084" y="2491802"/>
                    <a:pt x="3187917" y="2481610"/>
                    <a:pt x="3174448" y="2481520"/>
                  </a:cubicBezTo>
                  <a:close/>
                  <a:moveTo>
                    <a:pt x="3188361" y="372297"/>
                  </a:moveTo>
                  <a:cubicBezTo>
                    <a:pt x="3162644" y="372124"/>
                    <a:pt x="3152352" y="403799"/>
                    <a:pt x="3168674" y="418985"/>
                  </a:cubicBezTo>
                  <a:cubicBezTo>
                    <a:pt x="3188775" y="437696"/>
                    <a:pt x="3216337" y="421207"/>
                    <a:pt x="3215592" y="399897"/>
                  </a:cubicBezTo>
                  <a:cubicBezTo>
                    <a:pt x="3214997" y="382580"/>
                    <a:pt x="3201837" y="372388"/>
                    <a:pt x="3188361" y="372297"/>
                  </a:cubicBezTo>
                  <a:close/>
                  <a:moveTo>
                    <a:pt x="3183723" y="1075369"/>
                  </a:moveTo>
                  <a:cubicBezTo>
                    <a:pt x="3158014" y="1075196"/>
                    <a:pt x="3147715" y="1106878"/>
                    <a:pt x="3164036" y="1122057"/>
                  </a:cubicBezTo>
                  <a:cubicBezTo>
                    <a:pt x="3184130" y="1140760"/>
                    <a:pt x="3211684" y="1124294"/>
                    <a:pt x="3210954" y="1102976"/>
                  </a:cubicBezTo>
                  <a:cubicBezTo>
                    <a:pt x="3210359" y="1085651"/>
                    <a:pt x="3197200" y="1075459"/>
                    <a:pt x="3183723" y="1075369"/>
                  </a:cubicBezTo>
                  <a:close/>
                  <a:moveTo>
                    <a:pt x="3186042" y="723833"/>
                  </a:moveTo>
                  <a:cubicBezTo>
                    <a:pt x="3160280" y="723660"/>
                    <a:pt x="3150071" y="755365"/>
                    <a:pt x="3166348" y="770521"/>
                  </a:cubicBezTo>
                  <a:cubicBezTo>
                    <a:pt x="3186441" y="789225"/>
                    <a:pt x="3213996" y="772758"/>
                    <a:pt x="3213266" y="751433"/>
                  </a:cubicBezTo>
                  <a:cubicBezTo>
                    <a:pt x="3212678" y="734115"/>
                    <a:pt x="3199518" y="723924"/>
                    <a:pt x="3186042" y="723833"/>
                  </a:cubicBezTo>
                  <a:close/>
                  <a:moveTo>
                    <a:pt x="2900387" y="721950"/>
                  </a:moveTo>
                  <a:cubicBezTo>
                    <a:pt x="2874625" y="721777"/>
                    <a:pt x="2864416" y="753482"/>
                    <a:pt x="2880700" y="768638"/>
                  </a:cubicBezTo>
                  <a:cubicBezTo>
                    <a:pt x="2900816" y="787364"/>
                    <a:pt x="2928363" y="770822"/>
                    <a:pt x="2927618" y="749550"/>
                  </a:cubicBezTo>
                  <a:cubicBezTo>
                    <a:pt x="2927016" y="732232"/>
                    <a:pt x="2913856" y="722033"/>
                    <a:pt x="2900387" y="721950"/>
                  </a:cubicBezTo>
                  <a:close/>
                  <a:moveTo>
                    <a:pt x="3172129" y="2833055"/>
                  </a:moveTo>
                  <a:cubicBezTo>
                    <a:pt x="3146405" y="2832882"/>
                    <a:pt x="3136128" y="2864572"/>
                    <a:pt x="3152442" y="2879743"/>
                  </a:cubicBezTo>
                  <a:cubicBezTo>
                    <a:pt x="3172536" y="2898447"/>
                    <a:pt x="3200091" y="2881980"/>
                    <a:pt x="3199360" y="2860663"/>
                  </a:cubicBezTo>
                  <a:cubicBezTo>
                    <a:pt x="3198765" y="2843338"/>
                    <a:pt x="3185598" y="2833146"/>
                    <a:pt x="3172129" y="2833055"/>
                  </a:cubicBezTo>
                  <a:close/>
                  <a:moveTo>
                    <a:pt x="2898069" y="1073486"/>
                  </a:moveTo>
                  <a:cubicBezTo>
                    <a:pt x="2872351" y="1073313"/>
                    <a:pt x="2862067" y="1104995"/>
                    <a:pt x="2878381" y="1120173"/>
                  </a:cubicBezTo>
                  <a:cubicBezTo>
                    <a:pt x="2898475" y="1138877"/>
                    <a:pt x="2926029" y="1122411"/>
                    <a:pt x="2925299" y="1101086"/>
                  </a:cubicBezTo>
                  <a:cubicBezTo>
                    <a:pt x="2924697" y="1083768"/>
                    <a:pt x="2911537" y="1073576"/>
                    <a:pt x="2898069" y="1073486"/>
                  </a:cubicBezTo>
                  <a:close/>
                  <a:moveTo>
                    <a:pt x="2902706" y="370407"/>
                  </a:moveTo>
                  <a:cubicBezTo>
                    <a:pt x="2876989" y="370241"/>
                    <a:pt x="2866697" y="401908"/>
                    <a:pt x="2883012" y="417094"/>
                  </a:cubicBezTo>
                  <a:cubicBezTo>
                    <a:pt x="2903128" y="435813"/>
                    <a:pt x="2930675" y="419264"/>
                    <a:pt x="2929929" y="398007"/>
                  </a:cubicBezTo>
                  <a:cubicBezTo>
                    <a:pt x="2929342" y="380719"/>
                    <a:pt x="2916205" y="370497"/>
                    <a:pt x="2902706" y="370407"/>
                  </a:cubicBezTo>
                  <a:close/>
                  <a:moveTo>
                    <a:pt x="2895750" y="1425022"/>
                  </a:moveTo>
                  <a:cubicBezTo>
                    <a:pt x="2870047" y="1424848"/>
                    <a:pt x="2859733" y="1456523"/>
                    <a:pt x="2876055" y="1471709"/>
                  </a:cubicBezTo>
                  <a:cubicBezTo>
                    <a:pt x="2896164" y="1490420"/>
                    <a:pt x="2923703" y="1473924"/>
                    <a:pt x="2922980" y="1452629"/>
                  </a:cubicBezTo>
                  <a:cubicBezTo>
                    <a:pt x="2922371" y="1435274"/>
                    <a:pt x="2909105" y="1425112"/>
                    <a:pt x="2895750" y="1425022"/>
                  </a:cubicBezTo>
                  <a:close/>
                  <a:moveTo>
                    <a:pt x="3169803" y="3184599"/>
                  </a:moveTo>
                  <a:cubicBezTo>
                    <a:pt x="3144078" y="3184425"/>
                    <a:pt x="3133802" y="3216108"/>
                    <a:pt x="3150116" y="3231286"/>
                  </a:cubicBezTo>
                  <a:cubicBezTo>
                    <a:pt x="3170104" y="3249892"/>
                    <a:pt x="3197696" y="3233704"/>
                    <a:pt x="3197042" y="3212199"/>
                  </a:cubicBezTo>
                  <a:cubicBezTo>
                    <a:pt x="3196371" y="3194805"/>
                    <a:pt x="3183196" y="3184682"/>
                    <a:pt x="3169803" y="3184599"/>
                  </a:cubicBezTo>
                  <a:close/>
                  <a:moveTo>
                    <a:pt x="2333708" y="15097"/>
                  </a:moveTo>
                  <a:cubicBezTo>
                    <a:pt x="2307998" y="14924"/>
                    <a:pt x="2297691" y="46606"/>
                    <a:pt x="2314021" y="61785"/>
                  </a:cubicBezTo>
                  <a:cubicBezTo>
                    <a:pt x="2334114" y="80488"/>
                    <a:pt x="2361669" y="64022"/>
                    <a:pt x="2360938" y="42697"/>
                  </a:cubicBezTo>
                  <a:cubicBezTo>
                    <a:pt x="2360336" y="25379"/>
                    <a:pt x="2347176" y="15187"/>
                    <a:pt x="2333708" y="15097"/>
                  </a:cubicBezTo>
                  <a:close/>
                  <a:moveTo>
                    <a:pt x="2038762" y="1419365"/>
                  </a:moveTo>
                  <a:cubicBezTo>
                    <a:pt x="2013045" y="1419191"/>
                    <a:pt x="2002753" y="1450866"/>
                    <a:pt x="2019075" y="1466052"/>
                  </a:cubicBezTo>
                  <a:cubicBezTo>
                    <a:pt x="2039169" y="1484756"/>
                    <a:pt x="2066738" y="1468282"/>
                    <a:pt x="2065993" y="1446964"/>
                  </a:cubicBezTo>
                  <a:cubicBezTo>
                    <a:pt x="2065398" y="1429639"/>
                    <a:pt x="2052238" y="1419447"/>
                    <a:pt x="2038762" y="1419365"/>
                  </a:cubicBezTo>
                  <a:close/>
                  <a:moveTo>
                    <a:pt x="1762383" y="11323"/>
                  </a:moveTo>
                  <a:cubicBezTo>
                    <a:pt x="1736620" y="11150"/>
                    <a:pt x="1726411" y="42855"/>
                    <a:pt x="1742696" y="58011"/>
                  </a:cubicBezTo>
                  <a:cubicBezTo>
                    <a:pt x="1762812" y="76730"/>
                    <a:pt x="1790359" y="60180"/>
                    <a:pt x="1789613" y="38931"/>
                  </a:cubicBezTo>
                  <a:cubicBezTo>
                    <a:pt x="1789018" y="21605"/>
                    <a:pt x="1775859" y="11414"/>
                    <a:pt x="1762383" y="11323"/>
                  </a:cubicBezTo>
                  <a:close/>
                  <a:moveTo>
                    <a:pt x="2331389" y="366633"/>
                  </a:moveTo>
                  <a:cubicBezTo>
                    <a:pt x="2305656" y="366467"/>
                    <a:pt x="2295395" y="398150"/>
                    <a:pt x="2311702" y="413328"/>
                  </a:cubicBezTo>
                  <a:cubicBezTo>
                    <a:pt x="2331788" y="432032"/>
                    <a:pt x="2359350" y="415573"/>
                    <a:pt x="2358620" y="394240"/>
                  </a:cubicBezTo>
                  <a:cubicBezTo>
                    <a:pt x="2358017" y="376915"/>
                    <a:pt x="2344857" y="366723"/>
                    <a:pt x="2331389" y="366633"/>
                  </a:cubicBezTo>
                  <a:close/>
                  <a:moveTo>
                    <a:pt x="2034125" y="2122436"/>
                  </a:moveTo>
                  <a:cubicBezTo>
                    <a:pt x="2008415" y="2122263"/>
                    <a:pt x="1998108" y="2153938"/>
                    <a:pt x="2014438" y="2169124"/>
                  </a:cubicBezTo>
                  <a:cubicBezTo>
                    <a:pt x="2034531" y="2187827"/>
                    <a:pt x="2062086" y="2171361"/>
                    <a:pt x="2061356" y="2150036"/>
                  </a:cubicBezTo>
                  <a:cubicBezTo>
                    <a:pt x="2060761" y="2132718"/>
                    <a:pt x="2047601" y="2122527"/>
                    <a:pt x="2034125" y="2122436"/>
                  </a:cubicBezTo>
                  <a:close/>
                  <a:moveTo>
                    <a:pt x="2031806" y="2473972"/>
                  </a:moveTo>
                  <a:cubicBezTo>
                    <a:pt x="2006096" y="2473799"/>
                    <a:pt x="1995797" y="2505474"/>
                    <a:pt x="2012112" y="2520659"/>
                  </a:cubicBezTo>
                  <a:cubicBezTo>
                    <a:pt x="2032220" y="2539371"/>
                    <a:pt x="2059759" y="2522874"/>
                    <a:pt x="2059037" y="2501572"/>
                  </a:cubicBezTo>
                  <a:cubicBezTo>
                    <a:pt x="2058434" y="2484224"/>
                    <a:pt x="2045169" y="2474062"/>
                    <a:pt x="2031806" y="2473972"/>
                  </a:cubicBezTo>
                  <a:close/>
                  <a:moveTo>
                    <a:pt x="2027169" y="3177051"/>
                  </a:moveTo>
                  <a:cubicBezTo>
                    <a:pt x="2001451" y="3176878"/>
                    <a:pt x="1991159" y="3208553"/>
                    <a:pt x="2007481" y="3223739"/>
                  </a:cubicBezTo>
                  <a:cubicBezTo>
                    <a:pt x="2027583" y="3242450"/>
                    <a:pt x="2055144" y="3225938"/>
                    <a:pt x="2054399" y="3204651"/>
                  </a:cubicBezTo>
                  <a:cubicBezTo>
                    <a:pt x="2053804" y="3187333"/>
                    <a:pt x="2040644" y="3177141"/>
                    <a:pt x="2027169" y="3177051"/>
                  </a:cubicBezTo>
                  <a:close/>
                  <a:moveTo>
                    <a:pt x="1755426" y="1065938"/>
                  </a:moveTo>
                  <a:cubicBezTo>
                    <a:pt x="1729754" y="1065765"/>
                    <a:pt x="1719387" y="1097410"/>
                    <a:pt x="1735732" y="1112626"/>
                  </a:cubicBezTo>
                  <a:cubicBezTo>
                    <a:pt x="1755825" y="1131329"/>
                    <a:pt x="1783380" y="1114863"/>
                    <a:pt x="1782657" y="1093538"/>
                  </a:cubicBezTo>
                  <a:cubicBezTo>
                    <a:pt x="1782055" y="1076220"/>
                    <a:pt x="1768902" y="1066028"/>
                    <a:pt x="1755426" y="1065938"/>
                  </a:cubicBezTo>
                  <a:close/>
                  <a:moveTo>
                    <a:pt x="2029487" y="2825508"/>
                  </a:moveTo>
                  <a:cubicBezTo>
                    <a:pt x="2003770" y="2825334"/>
                    <a:pt x="1993478" y="2857009"/>
                    <a:pt x="2009800" y="2872195"/>
                  </a:cubicBezTo>
                  <a:cubicBezTo>
                    <a:pt x="2029901" y="2890906"/>
                    <a:pt x="2057463" y="2874395"/>
                    <a:pt x="2056718" y="2853107"/>
                  </a:cubicBezTo>
                  <a:cubicBezTo>
                    <a:pt x="2056123" y="2835820"/>
                    <a:pt x="2042993" y="2825598"/>
                    <a:pt x="2029487" y="2825508"/>
                  </a:cubicBezTo>
                  <a:close/>
                  <a:moveTo>
                    <a:pt x="1757745" y="714402"/>
                  </a:moveTo>
                  <a:cubicBezTo>
                    <a:pt x="1732028" y="714229"/>
                    <a:pt x="1721736" y="745912"/>
                    <a:pt x="1738058" y="761090"/>
                  </a:cubicBezTo>
                  <a:cubicBezTo>
                    <a:pt x="1758152" y="779794"/>
                    <a:pt x="1785706" y="763327"/>
                    <a:pt x="1784976" y="742010"/>
                  </a:cubicBezTo>
                  <a:cubicBezTo>
                    <a:pt x="1784381" y="724684"/>
                    <a:pt x="1771221" y="714485"/>
                    <a:pt x="1757745" y="714402"/>
                  </a:cubicBezTo>
                  <a:close/>
                  <a:moveTo>
                    <a:pt x="1743832" y="2823624"/>
                  </a:moveTo>
                  <a:cubicBezTo>
                    <a:pt x="1718122" y="2823451"/>
                    <a:pt x="1707816" y="2855126"/>
                    <a:pt x="1724138" y="2870312"/>
                  </a:cubicBezTo>
                  <a:cubicBezTo>
                    <a:pt x="1744231" y="2889016"/>
                    <a:pt x="1771801" y="2872549"/>
                    <a:pt x="1771056" y="2851224"/>
                  </a:cubicBezTo>
                  <a:cubicBezTo>
                    <a:pt x="1770461" y="2833907"/>
                    <a:pt x="1757301" y="2823715"/>
                    <a:pt x="1743832" y="2823624"/>
                  </a:cubicBezTo>
                  <a:close/>
                  <a:moveTo>
                    <a:pt x="1753107" y="1417474"/>
                  </a:moveTo>
                  <a:cubicBezTo>
                    <a:pt x="1727390" y="1417301"/>
                    <a:pt x="1717099" y="1448976"/>
                    <a:pt x="1733420" y="1464161"/>
                  </a:cubicBezTo>
                  <a:cubicBezTo>
                    <a:pt x="1753521" y="1482873"/>
                    <a:pt x="1781084" y="1466361"/>
                    <a:pt x="1780338" y="1445081"/>
                  </a:cubicBezTo>
                  <a:cubicBezTo>
                    <a:pt x="1779743" y="1427786"/>
                    <a:pt x="1766614" y="1417564"/>
                    <a:pt x="1753107" y="1417474"/>
                  </a:cubicBezTo>
                  <a:close/>
                  <a:moveTo>
                    <a:pt x="1741506" y="3175160"/>
                  </a:moveTo>
                  <a:cubicBezTo>
                    <a:pt x="1715789" y="3174987"/>
                    <a:pt x="1705497" y="3206662"/>
                    <a:pt x="1721819" y="3221848"/>
                  </a:cubicBezTo>
                  <a:cubicBezTo>
                    <a:pt x="1741920" y="3240559"/>
                    <a:pt x="1769482" y="3224048"/>
                    <a:pt x="1768737" y="3202768"/>
                  </a:cubicBezTo>
                  <a:cubicBezTo>
                    <a:pt x="1768142" y="3185473"/>
                    <a:pt x="1755012" y="3175251"/>
                    <a:pt x="1741506" y="3175160"/>
                  </a:cubicBezTo>
                  <a:close/>
                  <a:moveTo>
                    <a:pt x="1746151" y="2472089"/>
                  </a:moveTo>
                  <a:cubicBezTo>
                    <a:pt x="1720441" y="2471916"/>
                    <a:pt x="1710135" y="2503590"/>
                    <a:pt x="1726464" y="2518776"/>
                  </a:cubicBezTo>
                  <a:cubicBezTo>
                    <a:pt x="1746558" y="2537480"/>
                    <a:pt x="1774112" y="2521014"/>
                    <a:pt x="1773382" y="2499696"/>
                  </a:cubicBezTo>
                  <a:cubicBezTo>
                    <a:pt x="1772772" y="2482333"/>
                    <a:pt x="1759507" y="2472172"/>
                    <a:pt x="1746151" y="2472089"/>
                  </a:cubicBezTo>
                  <a:close/>
                  <a:moveTo>
                    <a:pt x="1750789" y="1769010"/>
                  </a:moveTo>
                  <a:cubicBezTo>
                    <a:pt x="1725071" y="1768836"/>
                    <a:pt x="1714780" y="1800511"/>
                    <a:pt x="1731102" y="1815697"/>
                  </a:cubicBezTo>
                  <a:cubicBezTo>
                    <a:pt x="1751195" y="1834401"/>
                    <a:pt x="1778765" y="1817927"/>
                    <a:pt x="1778019" y="1796617"/>
                  </a:cubicBezTo>
                  <a:cubicBezTo>
                    <a:pt x="1777417" y="1779292"/>
                    <a:pt x="1764257" y="1769100"/>
                    <a:pt x="1750789" y="1769010"/>
                  </a:cubicBezTo>
                  <a:close/>
                  <a:moveTo>
                    <a:pt x="1748470" y="2120553"/>
                  </a:moveTo>
                  <a:cubicBezTo>
                    <a:pt x="1722707" y="2120380"/>
                    <a:pt x="1712499" y="2152085"/>
                    <a:pt x="1728783" y="2167241"/>
                  </a:cubicBezTo>
                  <a:cubicBezTo>
                    <a:pt x="1748876" y="2185944"/>
                    <a:pt x="1776431" y="2169478"/>
                    <a:pt x="1775701" y="2148153"/>
                  </a:cubicBezTo>
                  <a:cubicBezTo>
                    <a:pt x="1775098" y="2130828"/>
                    <a:pt x="1761938" y="2120636"/>
                    <a:pt x="1748470" y="2120553"/>
                  </a:cubicBezTo>
                  <a:close/>
                  <a:moveTo>
                    <a:pt x="1760064" y="362859"/>
                  </a:moveTo>
                  <a:cubicBezTo>
                    <a:pt x="1734354" y="362686"/>
                    <a:pt x="1724055" y="394361"/>
                    <a:pt x="1740369" y="409547"/>
                  </a:cubicBezTo>
                  <a:cubicBezTo>
                    <a:pt x="1760470" y="428250"/>
                    <a:pt x="1788032" y="411769"/>
                    <a:pt x="1787287" y="390466"/>
                  </a:cubicBezTo>
                  <a:cubicBezTo>
                    <a:pt x="1786700" y="373141"/>
                    <a:pt x="1773540" y="362949"/>
                    <a:pt x="1760064" y="362859"/>
                  </a:cubicBezTo>
                  <a:close/>
                  <a:moveTo>
                    <a:pt x="2322106" y="1772783"/>
                  </a:moveTo>
                  <a:cubicBezTo>
                    <a:pt x="2296396" y="1772610"/>
                    <a:pt x="2286090" y="1804285"/>
                    <a:pt x="2302419" y="1819471"/>
                  </a:cubicBezTo>
                  <a:cubicBezTo>
                    <a:pt x="2322513" y="1838175"/>
                    <a:pt x="2350067" y="1821708"/>
                    <a:pt x="2349337" y="1800383"/>
                  </a:cubicBezTo>
                  <a:cubicBezTo>
                    <a:pt x="2348742" y="1783066"/>
                    <a:pt x="2335582" y="1772874"/>
                    <a:pt x="2322106" y="1772783"/>
                  </a:cubicBezTo>
                  <a:close/>
                  <a:moveTo>
                    <a:pt x="2319787" y="2124319"/>
                  </a:moveTo>
                  <a:cubicBezTo>
                    <a:pt x="2294077" y="2124146"/>
                    <a:pt x="2283778" y="2155821"/>
                    <a:pt x="2300093" y="2171007"/>
                  </a:cubicBezTo>
                  <a:cubicBezTo>
                    <a:pt x="2320201" y="2189718"/>
                    <a:pt x="2347741" y="2173222"/>
                    <a:pt x="2347018" y="2151927"/>
                  </a:cubicBezTo>
                  <a:cubicBezTo>
                    <a:pt x="2346416" y="2134571"/>
                    <a:pt x="2333150" y="2124410"/>
                    <a:pt x="2319787" y="2124319"/>
                  </a:cubicBezTo>
                  <a:close/>
                  <a:moveTo>
                    <a:pt x="2315150" y="2827398"/>
                  </a:moveTo>
                  <a:cubicBezTo>
                    <a:pt x="2289387" y="2827225"/>
                    <a:pt x="2279179" y="2858930"/>
                    <a:pt x="2295463" y="2874086"/>
                  </a:cubicBezTo>
                  <a:cubicBezTo>
                    <a:pt x="2315579" y="2892805"/>
                    <a:pt x="2343126" y="2876255"/>
                    <a:pt x="2342380" y="2854998"/>
                  </a:cubicBezTo>
                  <a:cubicBezTo>
                    <a:pt x="2341778" y="2837680"/>
                    <a:pt x="2328618" y="2827489"/>
                    <a:pt x="2315150" y="2827398"/>
                  </a:cubicBezTo>
                  <a:close/>
                  <a:moveTo>
                    <a:pt x="2317469" y="2475863"/>
                  </a:moveTo>
                  <a:cubicBezTo>
                    <a:pt x="2291751" y="2475689"/>
                    <a:pt x="2281460" y="2507364"/>
                    <a:pt x="2297774" y="2522550"/>
                  </a:cubicBezTo>
                  <a:cubicBezTo>
                    <a:pt x="2317875" y="2541261"/>
                    <a:pt x="2345437" y="2524750"/>
                    <a:pt x="2344692" y="2503470"/>
                  </a:cubicBezTo>
                  <a:cubicBezTo>
                    <a:pt x="2344097" y="2486145"/>
                    <a:pt x="2330945" y="2475953"/>
                    <a:pt x="2317469" y="2475863"/>
                  </a:cubicBezTo>
                  <a:close/>
                  <a:moveTo>
                    <a:pt x="2329062" y="718176"/>
                  </a:moveTo>
                  <a:cubicBezTo>
                    <a:pt x="2303383" y="718003"/>
                    <a:pt x="2293031" y="749655"/>
                    <a:pt x="2309375" y="764864"/>
                  </a:cubicBezTo>
                  <a:cubicBezTo>
                    <a:pt x="2329364" y="783470"/>
                    <a:pt x="2357031" y="767214"/>
                    <a:pt x="2356301" y="745783"/>
                  </a:cubicBezTo>
                  <a:cubicBezTo>
                    <a:pt x="2355699" y="728451"/>
                    <a:pt x="2342539" y="718259"/>
                    <a:pt x="2329062" y="718176"/>
                  </a:cubicBezTo>
                  <a:close/>
                  <a:moveTo>
                    <a:pt x="2036444" y="1770900"/>
                  </a:moveTo>
                  <a:cubicBezTo>
                    <a:pt x="2010681" y="1770727"/>
                    <a:pt x="2000472" y="1802432"/>
                    <a:pt x="2016756" y="1817588"/>
                  </a:cubicBezTo>
                  <a:cubicBezTo>
                    <a:pt x="2036850" y="1836292"/>
                    <a:pt x="2064405" y="1819825"/>
                    <a:pt x="2063674" y="1798500"/>
                  </a:cubicBezTo>
                  <a:cubicBezTo>
                    <a:pt x="2063080" y="1781183"/>
                    <a:pt x="2049920" y="1770991"/>
                    <a:pt x="2036444" y="1770900"/>
                  </a:cubicBezTo>
                  <a:close/>
                  <a:moveTo>
                    <a:pt x="2324425" y="1421248"/>
                  </a:moveTo>
                  <a:cubicBezTo>
                    <a:pt x="2298647" y="1421074"/>
                    <a:pt x="2288461" y="1452795"/>
                    <a:pt x="2304730" y="1467935"/>
                  </a:cubicBezTo>
                  <a:cubicBezTo>
                    <a:pt x="2324824" y="1486639"/>
                    <a:pt x="2352378" y="1470173"/>
                    <a:pt x="2351648" y="1448855"/>
                  </a:cubicBezTo>
                  <a:cubicBezTo>
                    <a:pt x="2351061" y="1431530"/>
                    <a:pt x="2337901" y="1421338"/>
                    <a:pt x="2324425" y="1421248"/>
                  </a:cubicBezTo>
                  <a:close/>
                  <a:moveTo>
                    <a:pt x="2326744" y="1069712"/>
                  </a:moveTo>
                  <a:cubicBezTo>
                    <a:pt x="2300981" y="1069539"/>
                    <a:pt x="2290772" y="1101244"/>
                    <a:pt x="2307056" y="1116400"/>
                  </a:cubicBezTo>
                  <a:cubicBezTo>
                    <a:pt x="2327173" y="1135118"/>
                    <a:pt x="2354720" y="1118569"/>
                    <a:pt x="2353974" y="1097312"/>
                  </a:cubicBezTo>
                  <a:cubicBezTo>
                    <a:pt x="2353380" y="1079994"/>
                    <a:pt x="2340220" y="1069802"/>
                    <a:pt x="2326744" y="1069712"/>
                  </a:cubicBezTo>
                  <a:close/>
                  <a:moveTo>
                    <a:pt x="2041089" y="1067821"/>
                  </a:moveTo>
                  <a:cubicBezTo>
                    <a:pt x="2015371" y="1067648"/>
                    <a:pt x="2005080" y="1099323"/>
                    <a:pt x="2021394" y="1114509"/>
                  </a:cubicBezTo>
                  <a:cubicBezTo>
                    <a:pt x="2041382" y="1133115"/>
                    <a:pt x="2069050" y="1116859"/>
                    <a:pt x="2068319" y="1095429"/>
                  </a:cubicBezTo>
                  <a:cubicBezTo>
                    <a:pt x="2067717" y="1078103"/>
                    <a:pt x="2054565" y="1067912"/>
                    <a:pt x="2041089" y="1067821"/>
                  </a:cubicBezTo>
                  <a:close/>
                  <a:moveTo>
                    <a:pt x="2312831" y="3178934"/>
                  </a:moveTo>
                  <a:cubicBezTo>
                    <a:pt x="2287121" y="3178761"/>
                    <a:pt x="2276822" y="3210436"/>
                    <a:pt x="2293144" y="3225622"/>
                  </a:cubicBezTo>
                  <a:cubicBezTo>
                    <a:pt x="2313245" y="3244333"/>
                    <a:pt x="2340807" y="3227844"/>
                    <a:pt x="2340062" y="3206541"/>
                  </a:cubicBezTo>
                  <a:cubicBezTo>
                    <a:pt x="2339459" y="3189216"/>
                    <a:pt x="2326299" y="3179024"/>
                    <a:pt x="2312831" y="3178934"/>
                  </a:cubicBezTo>
                  <a:close/>
                  <a:moveTo>
                    <a:pt x="2043407" y="716285"/>
                  </a:moveTo>
                  <a:cubicBezTo>
                    <a:pt x="2017728" y="716112"/>
                    <a:pt x="2007369" y="747765"/>
                    <a:pt x="2023713" y="762973"/>
                  </a:cubicBezTo>
                  <a:cubicBezTo>
                    <a:pt x="2043821" y="781699"/>
                    <a:pt x="2071361" y="765158"/>
                    <a:pt x="2070631" y="743885"/>
                  </a:cubicBezTo>
                  <a:cubicBezTo>
                    <a:pt x="2070036" y="726530"/>
                    <a:pt x="2056854" y="716376"/>
                    <a:pt x="2043407" y="716285"/>
                  </a:cubicBezTo>
                  <a:close/>
                  <a:moveTo>
                    <a:pt x="1476728" y="9440"/>
                  </a:moveTo>
                  <a:cubicBezTo>
                    <a:pt x="1450965" y="9267"/>
                    <a:pt x="1440756" y="40972"/>
                    <a:pt x="1457041" y="56128"/>
                  </a:cubicBezTo>
                  <a:cubicBezTo>
                    <a:pt x="1477157" y="74846"/>
                    <a:pt x="1504704" y="58297"/>
                    <a:pt x="1503958" y="37040"/>
                  </a:cubicBezTo>
                  <a:cubicBezTo>
                    <a:pt x="1503356" y="19745"/>
                    <a:pt x="1490226" y="9523"/>
                    <a:pt x="1476728" y="9440"/>
                  </a:cubicBezTo>
                  <a:close/>
                  <a:moveTo>
                    <a:pt x="2048045" y="13214"/>
                  </a:moveTo>
                  <a:cubicBezTo>
                    <a:pt x="2022282" y="13041"/>
                    <a:pt x="2012074" y="44746"/>
                    <a:pt x="2028358" y="59902"/>
                  </a:cubicBezTo>
                  <a:cubicBezTo>
                    <a:pt x="2048459" y="78613"/>
                    <a:pt x="2076021" y="62124"/>
                    <a:pt x="2075276" y="40814"/>
                  </a:cubicBezTo>
                  <a:cubicBezTo>
                    <a:pt x="2074681" y="23496"/>
                    <a:pt x="2061521" y="13297"/>
                    <a:pt x="2048045" y="13214"/>
                  </a:cubicBezTo>
                  <a:close/>
                  <a:moveTo>
                    <a:pt x="2045726" y="364750"/>
                  </a:moveTo>
                  <a:cubicBezTo>
                    <a:pt x="2020031" y="364584"/>
                    <a:pt x="2009702" y="396244"/>
                    <a:pt x="2026039" y="411445"/>
                  </a:cubicBezTo>
                  <a:cubicBezTo>
                    <a:pt x="2046133" y="430149"/>
                    <a:pt x="2073687" y="413682"/>
                    <a:pt x="2072957" y="392357"/>
                  </a:cubicBezTo>
                  <a:cubicBezTo>
                    <a:pt x="2072362" y="375032"/>
                    <a:pt x="2059195" y="364840"/>
                    <a:pt x="2045726" y="3647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09" name="Google Shape;240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3288">
            <a:off x="2341478" y="1601523"/>
            <a:ext cx="4461044" cy="297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0" name="Google Shape;2410;p26"/>
          <p:cNvGrpSpPr/>
          <p:nvPr/>
        </p:nvGrpSpPr>
        <p:grpSpPr>
          <a:xfrm>
            <a:off x="1910976" y="1985297"/>
            <a:ext cx="1076955" cy="351494"/>
            <a:chOff x="3821951" y="3970594"/>
            <a:chExt cx="2153910" cy="702987"/>
          </a:xfrm>
        </p:grpSpPr>
        <p:sp>
          <p:nvSpPr>
            <p:cNvPr id="2411" name="Google Shape;2411;p26"/>
            <p:cNvSpPr/>
            <p:nvPr/>
          </p:nvSpPr>
          <p:spPr>
            <a:xfrm>
              <a:off x="3821951" y="3970594"/>
              <a:ext cx="2153910" cy="702987"/>
            </a:xfrm>
            <a:custGeom>
              <a:rect b="b" l="l" r="r" t="t"/>
              <a:pathLst>
                <a:path extrusionOk="0" h="702987" w="2153910">
                  <a:moveTo>
                    <a:pt x="2152936" y="676368"/>
                  </a:moveTo>
                  <a:cubicBezTo>
                    <a:pt x="2132975" y="636143"/>
                    <a:pt x="2099257" y="599182"/>
                    <a:pt x="2063664" y="485469"/>
                  </a:cubicBezTo>
                  <a:cubicBezTo>
                    <a:pt x="2012513" y="316252"/>
                    <a:pt x="2009163" y="374068"/>
                    <a:pt x="2066722" y="258846"/>
                  </a:cubicBezTo>
                  <a:cubicBezTo>
                    <a:pt x="2157403" y="75654"/>
                    <a:pt x="2146799" y="76625"/>
                    <a:pt x="2105529" y="69609"/>
                  </a:cubicBezTo>
                  <a:cubicBezTo>
                    <a:pt x="1982909" y="48998"/>
                    <a:pt x="1827410" y="48006"/>
                    <a:pt x="1707335" y="38258"/>
                  </a:cubicBezTo>
                  <a:cubicBezTo>
                    <a:pt x="768756" y="-44190"/>
                    <a:pt x="532820" y="32753"/>
                    <a:pt x="14589" y="29711"/>
                  </a:cubicBezTo>
                  <a:cubicBezTo>
                    <a:pt x="-15802" y="30259"/>
                    <a:pt x="3519" y="66833"/>
                    <a:pt x="51904" y="239758"/>
                  </a:cubicBezTo>
                  <a:cubicBezTo>
                    <a:pt x="103773" y="427332"/>
                    <a:pt x="82569" y="309037"/>
                    <a:pt x="17855" y="638441"/>
                  </a:cubicBezTo>
                  <a:cubicBezTo>
                    <a:pt x="14615" y="658556"/>
                    <a:pt x="-2292" y="694973"/>
                    <a:pt x="29386" y="698650"/>
                  </a:cubicBezTo>
                  <a:cubicBezTo>
                    <a:pt x="497605" y="662207"/>
                    <a:pt x="968330" y="711136"/>
                    <a:pt x="1437475" y="701771"/>
                  </a:cubicBezTo>
                  <a:cubicBezTo>
                    <a:pt x="1669402" y="697767"/>
                    <a:pt x="1901589" y="690090"/>
                    <a:pt x="2133493" y="698354"/>
                  </a:cubicBezTo>
                  <a:cubicBezTo>
                    <a:pt x="2145802" y="700757"/>
                    <a:pt x="2157394" y="688358"/>
                    <a:pt x="2152936" y="6763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26"/>
            <p:cNvSpPr/>
            <p:nvPr/>
          </p:nvSpPr>
          <p:spPr>
            <a:xfrm>
              <a:off x="3821951" y="3970594"/>
              <a:ext cx="2153910" cy="702987"/>
            </a:xfrm>
            <a:custGeom>
              <a:rect b="b" l="l" r="r" t="t"/>
              <a:pathLst>
                <a:path extrusionOk="0" h="702987" w="2153910">
                  <a:moveTo>
                    <a:pt x="2152936" y="676368"/>
                  </a:moveTo>
                  <a:cubicBezTo>
                    <a:pt x="2132975" y="636143"/>
                    <a:pt x="2099257" y="599182"/>
                    <a:pt x="2063664" y="485469"/>
                  </a:cubicBezTo>
                  <a:cubicBezTo>
                    <a:pt x="2012513" y="316252"/>
                    <a:pt x="2009163" y="374068"/>
                    <a:pt x="2066722" y="258846"/>
                  </a:cubicBezTo>
                  <a:cubicBezTo>
                    <a:pt x="2157403" y="75654"/>
                    <a:pt x="2146799" y="76625"/>
                    <a:pt x="2105529" y="69609"/>
                  </a:cubicBezTo>
                  <a:cubicBezTo>
                    <a:pt x="1982909" y="48998"/>
                    <a:pt x="1827410" y="48006"/>
                    <a:pt x="1707335" y="38258"/>
                  </a:cubicBezTo>
                  <a:cubicBezTo>
                    <a:pt x="768756" y="-44190"/>
                    <a:pt x="532820" y="32753"/>
                    <a:pt x="14589" y="29711"/>
                  </a:cubicBezTo>
                  <a:cubicBezTo>
                    <a:pt x="-15802" y="30259"/>
                    <a:pt x="3519" y="66833"/>
                    <a:pt x="51904" y="239758"/>
                  </a:cubicBezTo>
                  <a:cubicBezTo>
                    <a:pt x="103773" y="427332"/>
                    <a:pt x="82569" y="309037"/>
                    <a:pt x="17855" y="638441"/>
                  </a:cubicBezTo>
                  <a:cubicBezTo>
                    <a:pt x="14615" y="658556"/>
                    <a:pt x="-2292" y="694973"/>
                    <a:pt x="29386" y="698650"/>
                  </a:cubicBezTo>
                  <a:cubicBezTo>
                    <a:pt x="497605" y="662207"/>
                    <a:pt x="968330" y="711136"/>
                    <a:pt x="1437475" y="701771"/>
                  </a:cubicBezTo>
                  <a:cubicBezTo>
                    <a:pt x="1669402" y="697767"/>
                    <a:pt x="1901589" y="690090"/>
                    <a:pt x="2133493" y="698354"/>
                  </a:cubicBezTo>
                  <a:cubicBezTo>
                    <a:pt x="2145802" y="700757"/>
                    <a:pt x="2157394" y="688358"/>
                    <a:pt x="2152936" y="6763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3" name="Google Shape;2413;p26"/>
          <p:cNvGrpSpPr/>
          <p:nvPr/>
        </p:nvGrpSpPr>
        <p:grpSpPr>
          <a:xfrm>
            <a:off x="1899788" y="2414330"/>
            <a:ext cx="1093286" cy="367719"/>
            <a:chOff x="1899788" y="2490530"/>
            <a:chExt cx="1093286" cy="367719"/>
          </a:xfrm>
        </p:grpSpPr>
        <p:sp>
          <p:nvSpPr>
            <p:cNvPr id="2414" name="Google Shape;2414;p26"/>
            <p:cNvSpPr/>
            <p:nvPr/>
          </p:nvSpPr>
          <p:spPr>
            <a:xfrm>
              <a:off x="1899792" y="2490535"/>
              <a:ext cx="1093283" cy="367710"/>
            </a:xfrm>
            <a:custGeom>
              <a:rect b="b" l="l" r="r" t="t"/>
              <a:pathLst>
                <a:path extrusionOk="0" h="735419" w="2186565">
                  <a:moveTo>
                    <a:pt x="2097749" y="603256"/>
                  </a:moveTo>
                  <a:cubicBezTo>
                    <a:pt x="2192152" y="548993"/>
                    <a:pt x="2183073" y="556453"/>
                    <a:pt x="2155855" y="516500"/>
                  </a:cubicBezTo>
                  <a:cubicBezTo>
                    <a:pt x="2133062" y="484984"/>
                    <a:pt x="2105835" y="457434"/>
                    <a:pt x="2078394" y="430059"/>
                  </a:cubicBezTo>
                  <a:cubicBezTo>
                    <a:pt x="2188885" y="349813"/>
                    <a:pt x="2176146" y="379543"/>
                    <a:pt x="2084381" y="249608"/>
                  </a:cubicBezTo>
                  <a:cubicBezTo>
                    <a:pt x="2136696" y="218801"/>
                    <a:pt x="2176295" y="204884"/>
                    <a:pt x="2154552" y="180889"/>
                  </a:cubicBezTo>
                  <a:cubicBezTo>
                    <a:pt x="2095466" y="95831"/>
                    <a:pt x="2116269" y="121385"/>
                    <a:pt x="2126135" y="87824"/>
                  </a:cubicBezTo>
                  <a:cubicBezTo>
                    <a:pt x="2130963" y="77475"/>
                    <a:pt x="2136530" y="68286"/>
                    <a:pt x="2142272" y="58269"/>
                  </a:cubicBezTo>
                  <a:cubicBezTo>
                    <a:pt x="2153712" y="41401"/>
                    <a:pt x="2165966" y="630"/>
                    <a:pt x="2134540" y="0"/>
                  </a:cubicBezTo>
                  <a:cubicBezTo>
                    <a:pt x="1821914" y="17223"/>
                    <a:pt x="253722" y="55594"/>
                    <a:pt x="253429" y="55586"/>
                  </a:cubicBezTo>
                  <a:cubicBezTo>
                    <a:pt x="199163" y="58628"/>
                    <a:pt x="87683" y="34344"/>
                    <a:pt x="47139" y="70085"/>
                  </a:cubicBezTo>
                  <a:cubicBezTo>
                    <a:pt x="34143" y="81673"/>
                    <a:pt x="43479" y="95389"/>
                    <a:pt x="58938" y="132500"/>
                  </a:cubicBezTo>
                  <a:cubicBezTo>
                    <a:pt x="69447" y="164454"/>
                    <a:pt x="55313" y="157025"/>
                    <a:pt x="21758" y="171012"/>
                  </a:cubicBezTo>
                  <a:cubicBezTo>
                    <a:pt x="-27300" y="187609"/>
                    <a:pt x="44962" y="223455"/>
                    <a:pt x="76483" y="273997"/>
                  </a:cubicBezTo>
                  <a:cubicBezTo>
                    <a:pt x="-6891" y="380660"/>
                    <a:pt x="-31747" y="335581"/>
                    <a:pt x="93328" y="464758"/>
                  </a:cubicBezTo>
                  <a:cubicBezTo>
                    <a:pt x="-17447" y="594829"/>
                    <a:pt x="-42112" y="536542"/>
                    <a:pt x="88111" y="626148"/>
                  </a:cubicBezTo>
                  <a:cubicBezTo>
                    <a:pt x="44800" y="685333"/>
                    <a:pt x="15605" y="720990"/>
                    <a:pt x="28042" y="735420"/>
                  </a:cubicBezTo>
                  <a:cubicBezTo>
                    <a:pt x="257251" y="659976"/>
                    <a:pt x="1606940" y="710142"/>
                    <a:pt x="2141743" y="711219"/>
                  </a:cubicBezTo>
                  <a:cubicBezTo>
                    <a:pt x="2230286" y="689684"/>
                    <a:pt x="2172714" y="655344"/>
                    <a:pt x="2097749" y="6032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15" name="Google Shape;2415;p26"/>
            <p:cNvGrpSpPr/>
            <p:nvPr/>
          </p:nvGrpSpPr>
          <p:grpSpPr>
            <a:xfrm>
              <a:off x="1899788" y="2490530"/>
              <a:ext cx="1093286" cy="367719"/>
              <a:chOff x="3799576" y="4828660"/>
              <a:chExt cx="2186573" cy="735437"/>
            </a:xfrm>
          </p:grpSpPr>
          <p:sp>
            <p:nvSpPr>
              <p:cNvPr id="2416" name="Google Shape;2416;p26"/>
              <p:cNvSpPr/>
              <p:nvPr/>
            </p:nvSpPr>
            <p:spPr>
              <a:xfrm>
                <a:off x="4061718" y="4879802"/>
                <a:ext cx="211236" cy="651237"/>
              </a:xfrm>
              <a:custGeom>
                <a:rect b="b" l="l" r="r" t="t"/>
                <a:pathLst>
                  <a:path extrusionOk="0" h="651237" w="211236">
                    <a:moveTo>
                      <a:pt x="210336" y="590145"/>
                    </a:moveTo>
                    <a:cubicBezTo>
                      <a:pt x="204830" y="585119"/>
                      <a:pt x="195406" y="572366"/>
                      <a:pt x="154181" y="536420"/>
                    </a:cubicBezTo>
                    <a:cubicBezTo>
                      <a:pt x="148032" y="531061"/>
                      <a:pt x="131615" y="522332"/>
                      <a:pt x="137257" y="508436"/>
                    </a:cubicBezTo>
                    <a:cubicBezTo>
                      <a:pt x="148330" y="481158"/>
                      <a:pt x="155659" y="482541"/>
                      <a:pt x="194908" y="425550"/>
                    </a:cubicBezTo>
                    <a:cubicBezTo>
                      <a:pt x="196591" y="423116"/>
                      <a:pt x="195931" y="425712"/>
                      <a:pt x="204542" y="417779"/>
                    </a:cubicBezTo>
                    <a:cubicBezTo>
                      <a:pt x="150420" y="372219"/>
                      <a:pt x="165031" y="370827"/>
                      <a:pt x="142338" y="359856"/>
                    </a:cubicBezTo>
                    <a:cubicBezTo>
                      <a:pt x="138669" y="358083"/>
                      <a:pt x="129665" y="345151"/>
                      <a:pt x="128913" y="335896"/>
                    </a:cubicBezTo>
                    <a:cubicBezTo>
                      <a:pt x="127955" y="324137"/>
                      <a:pt x="132341" y="323949"/>
                      <a:pt x="135486" y="319431"/>
                    </a:cubicBezTo>
                    <a:cubicBezTo>
                      <a:pt x="138263" y="306709"/>
                      <a:pt x="154749" y="291566"/>
                      <a:pt x="158383" y="281291"/>
                    </a:cubicBezTo>
                    <a:cubicBezTo>
                      <a:pt x="160426" y="275512"/>
                      <a:pt x="166504" y="276143"/>
                      <a:pt x="183748" y="255518"/>
                    </a:cubicBezTo>
                    <a:cubicBezTo>
                      <a:pt x="188685" y="249613"/>
                      <a:pt x="193316" y="243365"/>
                      <a:pt x="198568" y="237674"/>
                    </a:cubicBezTo>
                    <a:cubicBezTo>
                      <a:pt x="176453" y="217146"/>
                      <a:pt x="194383" y="240349"/>
                      <a:pt x="175688" y="215080"/>
                    </a:cubicBezTo>
                    <a:cubicBezTo>
                      <a:pt x="172417" y="210663"/>
                      <a:pt x="167221" y="207721"/>
                      <a:pt x="163557" y="203536"/>
                    </a:cubicBezTo>
                    <a:cubicBezTo>
                      <a:pt x="160080" y="199569"/>
                      <a:pt x="149917" y="177387"/>
                      <a:pt x="145824" y="174646"/>
                    </a:cubicBezTo>
                    <a:cubicBezTo>
                      <a:pt x="135564" y="167782"/>
                      <a:pt x="133876" y="159556"/>
                      <a:pt x="125707" y="150927"/>
                    </a:cubicBezTo>
                    <a:cubicBezTo>
                      <a:pt x="122222" y="147249"/>
                      <a:pt x="119703" y="142189"/>
                      <a:pt x="122169" y="136357"/>
                    </a:cubicBezTo>
                    <a:cubicBezTo>
                      <a:pt x="122576" y="135394"/>
                      <a:pt x="121325" y="123880"/>
                      <a:pt x="130115" y="120076"/>
                    </a:cubicBezTo>
                    <a:cubicBezTo>
                      <a:pt x="133920" y="118430"/>
                      <a:pt x="136946" y="114188"/>
                      <a:pt x="141394" y="108111"/>
                    </a:cubicBezTo>
                    <a:cubicBezTo>
                      <a:pt x="145758" y="102157"/>
                      <a:pt x="161729" y="95836"/>
                      <a:pt x="166119" y="89904"/>
                    </a:cubicBezTo>
                    <a:cubicBezTo>
                      <a:pt x="211609" y="28421"/>
                      <a:pt x="232412" y="62306"/>
                      <a:pt x="181692" y="14863"/>
                    </a:cubicBezTo>
                    <a:cubicBezTo>
                      <a:pt x="175150" y="8747"/>
                      <a:pt x="175119" y="5844"/>
                      <a:pt x="169745" y="0"/>
                    </a:cubicBezTo>
                    <a:cubicBezTo>
                      <a:pt x="106033" y="1607"/>
                      <a:pt x="56463" y="2841"/>
                      <a:pt x="25917" y="3594"/>
                    </a:cubicBezTo>
                    <a:cubicBezTo>
                      <a:pt x="44695" y="19880"/>
                      <a:pt x="71306" y="36078"/>
                      <a:pt x="72215" y="43695"/>
                    </a:cubicBezTo>
                    <a:cubicBezTo>
                      <a:pt x="65170" y="60909"/>
                      <a:pt x="37549" y="76376"/>
                      <a:pt x="16589" y="106019"/>
                    </a:cubicBezTo>
                    <a:cubicBezTo>
                      <a:pt x="33509" y="141033"/>
                      <a:pt x="47131" y="131314"/>
                      <a:pt x="56468" y="143905"/>
                    </a:cubicBezTo>
                    <a:cubicBezTo>
                      <a:pt x="81670" y="177899"/>
                      <a:pt x="96595" y="176226"/>
                      <a:pt x="61339" y="216161"/>
                    </a:cubicBezTo>
                    <a:cubicBezTo>
                      <a:pt x="-7328" y="293938"/>
                      <a:pt x="-1809" y="272561"/>
                      <a:pt x="20026" y="297760"/>
                    </a:cubicBezTo>
                    <a:cubicBezTo>
                      <a:pt x="21010" y="298894"/>
                      <a:pt x="21841" y="300304"/>
                      <a:pt x="23070" y="301048"/>
                    </a:cubicBezTo>
                    <a:cubicBezTo>
                      <a:pt x="38166" y="310220"/>
                      <a:pt x="55449" y="334661"/>
                      <a:pt x="60312" y="336645"/>
                    </a:cubicBezTo>
                    <a:cubicBezTo>
                      <a:pt x="62174" y="337406"/>
                      <a:pt x="64400" y="339052"/>
                      <a:pt x="65017" y="340808"/>
                    </a:cubicBezTo>
                    <a:cubicBezTo>
                      <a:pt x="67912" y="349016"/>
                      <a:pt x="83542" y="355680"/>
                      <a:pt x="86371" y="361511"/>
                    </a:cubicBezTo>
                    <a:cubicBezTo>
                      <a:pt x="98095" y="385690"/>
                      <a:pt x="89450" y="387226"/>
                      <a:pt x="83104" y="392261"/>
                    </a:cubicBezTo>
                    <a:cubicBezTo>
                      <a:pt x="82921" y="392869"/>
                      <a:pt x="68529" y="415087"/>
                      <a:pt x="59516" y="421685"/>
                    </a:cubicBezTo>
                    <a:cubicBezTo>
                      <a:pt x="40182" y="435838"/>
                      <a:pt x="2468" y="484962"/>
                      <a:pt x="2223" y="485251"/>
                    </a:cubicBezTo>
                    <a:cubicBezTo>
                      <a:pt x="-2950" y="491428"/>
                      <a:pt x="-1796" y="490097"/>
                      <a:pt x="35844" y="528938"/>
                    </a:cubicBezTo>
                    <a:cubicBezTo>
                      <a:pt x="37768" y="530917"/>
                      <a:pt x="36823" y="536612"/>
                      <a:pt x="71997" y="567708"/>
                    </a:cubicBezTo>
                    <a:cubicBezTo>
                      <a:pt x="73120" y="568702"/>
                      <a:pt x="74301" y="569866"/>
                      <a:pt x="75661" y="570317"/>
                    </a:cubicBezTo>
                    <a:cubicBezTo>
                      <a:pt x="110126" y="581757"/>
                      <a:pt x="95192" y="625426"/>
                      <a:pt x="57863" y="642972"/>
                    </a:cubicBezTo>
                    <a:cubicBezTo>
                      <a:pt x="54071" y="644754"/>
                      <a:pt x="55536" y="647477"/>
                      <a:pt x="51189" y="651238"/>
                    </a:cubicBezTo>
                    <a:cubicBezTo>
                      <a:pt x="84171" y="649679"/>
                      <a:pt x="119121" y="648370"/>
                      <a:pt x="155759" y="647280"/>
                    </a:cubicBezTo>
                    <a:cubicBezTo>
                      <a:pt x="164348" y="633078"/>
                      <a:pt x="210603" y="590390"/>
                      <a:pt x="210336" y="59014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7" name="Google Shape;2417;p26"/>
              <p:cNvSpPr/>
              <p:nvPr/>
            </p:nvSpPr>
            <p:spPr>
              <a:xfrm>
                <a:off x="5042588" y="4855085"/>
                <a:ext cx="183832" cy="673214"/>
              </a:xfrm>
              <a:custGeom>
                <a:rect b="b" l="l" r="r" t="t"/>
                <a:pathLst>
                  <a:path extrusionOk="0" h="673214" w="183832">
                    <a:moveTo>
                      <a:pt x="136402" y="661009"/>
                    </a:moveTo>
                    <a:cubicBezTo>
                      <a:pt x="166677" y="628464"/>
                      <a:pt x="154559" y="638765"/>
                      <a:pt x="182809" y="615558"/>
                    </a:cubicBezTo>
                    <a:cubicBezTo>
                      <a:pt x="175108" y="608803"/>
                      <a:pt x="171452" y="602013"/>
                      <a:pt x="143854" y="576980"/>
                    </a:cubicBezTo>
                    <a:cubicBezTo>
                      <a:pt x="113294" y="549269"/>
                      <a:pt x="103643" y="546108"/>
                      <a:pt x="108895" y="533158"/>
                    </a:cubicBezTo>
                    <a:cubicBezTo>
                      <a:pt x="118831" y="508664"/>
                      <a:pt x="129553" y="502408"/>
                      <a:pt x="152858" y="469990"/>
                    </a:cubicBezTo>
                    <a:cubicBezTo>
                      <a:pt x="178008" y="434958"/>
                      <a:pt x="158858" y="458454"/>
                      <a:pt x="176180" y="442497"/>
                    </a:cubicBezTo>
                    <a:cubicBezTo>
                      <a:pt x="170254" y="437511"/>
                      <a:pt x="140442" y="410989"/>
                      <a:pt x="136511" y="404642"/>
                    </a:cubicBezTo>
                    <a:cubicBezTo>
                      <a:pt x="126431" y="388382"/>
                      <a:pt x="112691" y="384648"/>
                      <a:pt x="111755" y="383286"/>
                    </a:cubicBezTo>
                    <a:cubicBezTo>
                      <a:pt x="103992" y="371987"/>
                      <a:pt x="94236" y="355408"/>
                      <a:pt x="104841" y="346792"/>
                    </a:cubicBezTo>
                    <a:cubicBezTo>
                      <a:pt x="109083" y="343347"/>
                      <a:pt x="106704" y="338203"/>
                      <a:pt x="112787" y="333471"/>
                    </a:cubicBezTo>
                    <a:cubicBezTo>
                      <a:pt x="116351" y="322994"/>
                      <a:pt x="126282" y="316559"/>
                      <a:pt x="130017" y="306008"/>
                    </a:cubicBezTo>
                    <a:cubicBezTo>
                      <a:pt x="131171" y="302738"/>
                      <a:pt x="135007" y="300186"/>
                      <a:pt x="138033" y="297857"/>
                    </a:cubicBezTo>
                    <a:cubicBezTo>
                      <a:pt x="150680" y="288129"/>
                      <a:pt x="160594" y="272807"/>
                      <a:pt x="170197" y="262392"/>
                    </a:cubicBezTo>
                    <a:cubicBezTo>
                      <a:pt x="148091" y="241873"/>
                      <a:pt x="166017" y="265066"/>
                      <a:pt x="147317" y="239797"/>
                    </a:cubicBezTo>
                    <a:cubicBezTo>
                      <a:pt x="144046" y="235380"/>
                      <a:pt x="138851" y="232438"/>
                      <a:pt x="135186" y="228253"/>
                    </a:cubicBezTo>
                    <a:cubicBezTo>
                      <a:pt x="131709" y="224287"/>
                      <a:pt x="121551" y="202104"/>
                      <a:pt x="117453" y="199364"/>
                    </a:cubicBezTo>
                    <a:cubicBezTo>
                      <a:pt x="107194" y="192499"/>
                      <a:pt x="105506" y="184273"/>
                      <a:pt x="97337" y="175644"/>
                    </a:cubicBezTo>
                    <a:cubicBezTo>
                      <a:pt x="93851" y="171967"/>
                      <a:pt x="91332" y="166906"/>
                      <a:pt x="93799" y="161075"/>
                    </a:cubicBezTo>
                    <a:cubicBezTo>
                      <a:pt x="94437" y="159564"/>
                      <a:pt x="93751" y="157537"/>
                      <a:pt x="94170" y="155878"/>
                    </a:cubicBezTo>
                    <a:cubicBezTo>
                      <a:pt x="96952" y="144990"/>
                      <a:pt x="99733" y="146952"/>
                      <a:pt x="105877" y="142022"/>
                    </a:cubicBezTo>
                    <a:cubicBezTo>
                      <a:pt x="122421" y="120356"/>
                      <a:pt x="131775" y="122685"/>
                      <a:pt x="137740" y="114626"/>
                    </a:cubicBezTo>
                    <a:cubicBezTo>
                      <a:pt x="159356" y="85408"/>
                      <a:pt x="161709" y="92627"/>
                      <a:pt x="183833" y="67629"/>
                    </a:cubicBezTo>
                    <a:cubicBezTo>
                      <a:pt x="181839" y="65874"/>
                      <a:pt x="150969" y="38560"/>
                      <a:pt x="147037" y="32217"/>
                    </a:cubicBezTo>
                    <a:cubicBezTo>
                      <a:pt x="133402" y="10218"/>
                      <a:pt x="126142" y="20375"/>
                      <a:pt x="115052" y="0"/>
                    </a:cubicBezTo>
                    <a:cubicBezTo>
                      <a:pt x="77522" y="1073"/>
                      <a:pt x="39716" y="2141"/>
                      <a:pt x="1858" y="3200"/>
                    </a:cubicBezTo>
                    <a:cubicBezTo>
                      <a:pt x="8733" y="10262"/>
                      <a:pt x="21506" y="22542"/>
                      <a:pt x="44881" y="44085"/>
                    </a:cubicBezTo>
                    <a:cubicBezTo>
                      <a:pt x="75025" y="71902"/>
                      <a:pt x="93182" y="54977"/>
                      <a:pt x="23951" y="119082"/>
                    </a:cubicBezTo>
                    <a:cubicBezTo>
                      <a:pt x="22324" y="131699"/>
                      <a:pt x="6856" y="123526"/>
                      <a:pt x="30060" y="151330"/>
                    </a:cubicBezTo>
                    <a:cubicBezTo>
                      <a:pt x="34766" y="156964"/>
                      <a:pt x="52236" y="162730"/>
                      <a:pt x="56610" y="168631"/>
                    </a:cubicBezTo>
                    <a:cubicBezTo>
                      <a:pt x="87151" y="209822"/>
                      <a:pt x="100070" y="199565"/>
                      <a:pt x="41326" y="263066"/>
                    </a:cubicBezTo>
                    <a:cubicBezTo>
                      <a:pt x="9581" y="297388"/>
                      <a:pt x="10469" y="295961"/>
                      <a:pt x="4779" y="307374"/>
                    </a:cubicBezTo>
                    <a:cubicBezTo>
                      <a:pt x="22958" y="323826"/>
                      <a:pt x="21270" y="324592"/>
                      <a:pt x="23208" y="325774"/>
                    </a:cubicBezTo>
                    <a:cubicBezTo>
                      <a:pt x="38304" y="334946"/>
                      <a:pt x="55586" y="359388"/>
                      <a:pt x="60449" y="361371"/>
                    </a:cubicBezTo>
                    <a:cubicBezTo>
                      <a:pt x="62317" y="362132"/>
                      <a:pt x="64538" y="363779"/>
                      <a:pt x="65159" y="365534"/>
                    </a:cubicBezTo>
                    <a:cubicBezTo>
                      <a:pt x="69742" y="378497"/>
                      <a:pt x="95557" y="379119"/>
                      <a:pt x="91857" y="410512"/>
                    </a:cubicBezTo>
                    <a:cubicBezTo>
                      <a:pt x="74443" y="423554"/>
                      <a:pt x="73232" y="436469"/>
                      <a:pt x="59658" y="446406"/>
                    </a:cubicBezTo>
                    <a:cubicBezTo>
                      <a:pt x="47640" y="455201"/>
                      <a:pt x="10928" y="495990"/>
                      <a:pt x="6117" y="506037"/>
                    </a:cubicBezTo>
                    <a:cubicBezTo>
                      <a:pt x="480" y="517805"/>
                      <a:pt x="-13238" y="502855"/>
                      <a:pt x="35990" y="553660"/>
                    </a:cubicBezTo>
                    <a:cubicBezTo>
                      <a:pt x="37718" y="555450"/>
                      <a:pt x="38247" y="558388"/>
                      <a:pt x="39935" y="560235"/>
                    </a:cubicBezTo>
                    <a:cubicBezTo>
                      <a:pt x="43643" y="564289"/>
                      <a:pt x="71015" y="593454"/>
                      <a:pt x="75812" y="595048"/>
                    </a:cubicBezTo>
                    <a:cubicBezTo>
                      <a:pt x="81305" y="596874"/>
                      <a:pt x="95146" y="606115"/>
                      <a:pt x="93357" y="611180"/>
                    </a:cubicBezTo>
                    <a:cubicBezTo>
                      <a:pt x="102318" y="634282"/>
                      <a:pt x="86391" y="643651"/>
                      <a:pt x="80754" y="650196"/>
                    </a:cubicBezTo>
                    <a:cubicBezTo>
                      <a:pt x="67411" y="665698"/>
                      <a:pt x="56168" y="667235"/>
                      <a:pt x="55481" y="669712"/>
                    </a:cubicBezTo>
                    <a:cubicBezTo>
                      <a:pt x="55232" y="670605"/>
                      <a:pt x="54917" y="671376"/>
                      <a:pt x="54559" y="672076"/>
                    </a:cubicBezTo>
                    <a:cubicBezTo>
                      <a:pt x="78694" y="672444"/>
                      <a:pt x="102751" y="672825"/>
                      <a:pt x="126711" y="673215"/>
                    </a:cubicBezTo>
                    <a:cubicBezTo>
                      <a:pt x="126361" y="671262"/>
                      <a:pt x="130205" y="667672"/>
                      <a:pt x="136402" y="66100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8" name="Google Shape;2418;p26"/>
              <p:cNvSpPr/>
              <p:nvPr/>
            </p:nvSpPr>
            <p:spPr>
              <a:xfrm>
                <a:off x="5346785" y="4845878"/>
                <a:ext cx="212784" cy="688051"/>
              </a:xfrm>
              <a:custGeom>
                <a:rect b="b" l="l" r="r" t="t"/>
                <a:pathLst>
                  <a:path extrusionOk="0" h="688051" w="212784">
                    <a:moveTo>
                      <a:pt x="189612" y="643822"/>
                    </a:moveTo>
                    <a:cubicBezTo>
                      <a:pt x="190626" y="642049"/>
                      <a:pt x="194899" y="642307"/>
                      <a:pt x="195529" y="641484"/>
                    </a:cubicBezTo>
                    <a:cubicBezTo>
                      <a:pt x="200514" y="634957"/>
                      <a:pt x="207445" y="630351"/>
                      <a:pt x="212715" y="624126"/>
                    </a:cubicBezTo>
                    <a:cubicBezTo>
                      <a:pt x="202482" y="610988"/>
                      <a:pt x="202272" y="617069"/>
                      <a:pt x="201572" y="614683"/>
                    </a:cubicBezTo>
                    <a:cubicBezTo>
                      <a:pt x="198235" y="603388"/>
                      <a:pt x="180223" y="595140"/>
                      <a:pt x="179173" y="591432"/>
                    </a:cubicBezTo>
                    <a:cubicBezTo>
                      <a:pt x="175517" y="578517"/>
                      <a:pt x="155458" y="563155"/>
                      <a:pt x="150647" y="556685"/>
                    </a:cubicBezTo>
                    <a:cubicBezTo>
                      <a:pt x="146716" y="551392"/>
                      <a:pt x="143934" y="545013"/>
                      <a:pt x="137536" y="541892"/>
                    </a:cubicBezTo>
                    <a:cubicBezTo>
                      <a:pt x="119795" y="504163"/>
                      <a:pt x="120486" y="523724"/>
                      <a:pt x="164466" y="462005"/>
                    </a:cubicBezTo>
                    <a:cubicBezTo>
                      <a:pt x="168367" y="456528"/>
                      <a:pt x="173956" y="452277"/>
                      <a:pt x="178565" y="447264"/>
                    </a:cubicBezTo>
                    <a:cubicBezTo>
                      <a:pt x="188199" y="436793"/>
                      <a:pt x="190045" y="427936"/>
                      <a:pt x="201428" y="420634"/>
                    </a:cubicBezTo>
                    <a:cubicBezTo>
                      <a:pt x="205508" y="418012"/>
                      <a:pt x="203794" y="414658"/>
                      <a:pt x="212785" y="407894"/>
                    </a:cubicBezTo>
                    <a:cubicBezTo>
                      <a:pt x="177647" y="372582"/>
                      <a:pt x="108984" y="320267"/>
                      <a:pt x="137414" y="298286"/>
                    </a:cubicBezTo>
                    <a:cubicBezTo>
                      <a:pt x="137694" y="298067"/>
                      <a:pt x="178102" y="246207"/>
                      <a:pt x="179925" y="245830"/>
                    </a:cubicBezTo>
                    <a:cubicBezTo>
                      <a:pt x="188151" y="244127"/>
                      <a:pt x="189083" y="234246"/>
                      <a:pt x="196189" y="231296"/>
                    </a:cubicBezTo>
                    <a:cubicBezTo>
                      <a:pt x="201673" y="229015"/>
                      <a:pt x="199552" y="223127"/>
                      <a:pt x="201948" y="223210"/>
                    </a:cubicBezTo>
                    <a:cubicBezTo>
                      <a:pt x="205687" y="223337"/>
                      <a:pt x="205740" y="220460"/>
                      <a:pt x="206186" y="218280"/>
                    </a:cubicBezTo>
                    <a:cubicBezTo>
                      <a:pt x="195642" y="208723"/>
                      <a:pt x="196233" y="208916"/>
                      <a:pt x="188754" y="200563"/>
                    </a:cubicBezTo>
                    <a:cubicBezTo>
                      <a:pt x="187967" y="199683"/>
                      <a:pt x="154395" y="181130"/>
                      <a:pt x="149396" y="174502"/>
                    </a:cubicBezTo>
                    <a:cubicBezTo>
                      <a:pt x="141490" y="164012"/>
                      <a:pt x="141757" y="150918"/>
                      <a:pt x="150612" y="139028"/>
                    </a:cubicBezTo>
                    <a:cubicBezTo>
                      <a:pt x="155475" y="132496"/>
                      <a:pt x="153275" y="126538"/>
                      <a:pt x="159345" y="125255"/>
                    </a:cubicBezTo>
                    <a:cubicBezTo>
                      <a:pt x="159853" y="125150"/>
                      <a:pt x="157732" y="127562"/>
                      <a:pt x="171253" y="105213"/>
                    </a:cubicBezTo>
                    <a:cubicBezTo>
                      <a:pt x="173540" y="101435"/>
                      <a:pt x="172631" y="108111"/>
                      <a:pt x="189708" y="86362"/>
                    </a:cubicBezTo>
                    <a:cubicBezTo>
                      <a:pt x="196023" y="78320"/>
                      <a:pt x="110978" y="34962"/>
                      <a:pt x="121395" y="0"/>
                    </a:cubicBezTo>
                    <a:cubicBezTo>
                      <a:pt x="89856" y="981"/>
                      <a:pt x="57495" y="1966"/>
                      <a:pt x="24513" y="2959"/>
                    </a:cubicBezTo>
                    <a:cubicBezTo>
                      <a:pt x="41446" y="17253"/>
                      <a:pt x="35651" y="19792"/>
                      <a:pt x="69228" y="45236"/>
                    </a:cubicBezTo>
                    <a:cubicBezTo>
                      <a:pt x="139719" y="98655"/>
                      <a:pt x="67028" y="116924"/>
                      <a:pt x="58772" y="129685"/>
                    </a:cubicBezTo>
                    <a:cubicBezTo>
                      <a:pt x="51180" y="141414"/>
                      <a:pt x="39172" y="149920"/>
                      <a:pt x="34142" y="163539"/>
                    </a:cubicBezTo>
                    <a:cubicBezTo>
                      <a:pt x="34046" y="163798"/>
                      <a:pt x="33771" y="164021"/>
                      <a:pt x="33596" y="164266"/>
                    </a:cubicBezTo>
                    <a:cubicBezTo>
                      <a:pt x="36526" y="166818"/>
                      <a:pt x="33158" y="180057"/>
                      <a:pt x="38603" y="187578"/>
                    </a:cubicBezTo>
                    <a:cubicBezTo>
                      <a:pt x="39316" y="188568"/>
                      <a:pt x="40501" y="189351"/>
                      <a:pt x="40851" y="190428"/>
                    </a:cubicBezTo>
                    <a:cubicBezTo>
                      <a:pt x="46829" y="208706"/>
                      <a:pt x="66512" y="215168"/>
                      <a:pt x="72084" y="248181"/>
                    </a:cubicBezTo>
                    <a:cubicBezTo>
                      <a:pt x="72425" y="250195"/>
                      <a:pt x="73020" y="253824"/>
                      <a:pt x="72412" y="254074"/>
                    </a:cubicBezTo>
                    <a:cubicBezTo>
                      <a:pt x="65375" y="256954"/>
                      <a:pt x="77108" y="255645"/>
                      <a:pt x="52374" y="276405"/>
                    </a:cubicBezTo>
                    <a:cubicBezTo>
                      <a:pt x="54504" y="286921"/>
                      <a:pt x="41406" y="287437"/>
                      <a:pt x="14223" y="324921"/>
                    </a:cubicBezTo>
                    <a:cubicBezTo>
                      <a:pt x="19274" y="329075"/>
                      <a:pt x="20870" y="328178"/>
                      <a:pt x="21570" y="329749"/>
                    </a:cubicBezTo>
                    <a:cubicBezTo>
                      <a:pt x="24705" y="336811"/>
                      <a:pt x="83043" y="397843"/>
                      <a:pt x="91207" y="407054"/>
                    </a:cubicBezTo>
                    <a:cubicBezTo>
                      <a:pt x="102516" y="419811"/>
                      <a:pt x="97395" y="429433"/>
                      <a:pt x="87486" y="432511"/>
                    </a:cubicBezTo>
                    <a:cubicBezTo>
                      <a:pt x="85225" y="439634"/>
                      <a:pt x="83441" y="438312"/>
                      <a:pt x="76636" y="448184"/>
                    </a:cubicBezTo>
                    <a:cubicBezTo>
                      <a:pt x="65078" y="464960"/>
                      <a:pt x="54023" y="467762"/>
                      <a:pt x="53598" y="470305"/>
                    </a:cubicBezTo>
                    <a:cubicBezTo>
                      <a:pt x="52719" y="475607"/>
                      <a:pt x="13934" y="513506"/>
                      <a:pt x="7794" y="524639"/>
                    </a:cubicBezTo>
                    <a:cubicBezTo>
                      <a:pt x="-1035" y="540640"/>
                      <a:pt x="-6838" y="521889"/>
                      <a:pt x="15959" y="548209"/>
                    </a:cubicBezTo>
                    <a:cubicBezTo>
                      <a:pt x="16943" y="549343"/>
                      <a:pt x="17774" y="550753"/>
                      <a:pt x="19003" y="551501"/>
                    </a:cubicBezTo>
                    <a:cubicBezTo>
                      <a:pt x="34099" y="560673"/>
                      <a:pt x="51381" y="585115"/>
                      <a:pt x="56244" y="587098"/>
                    </a:cubicBezTo>
                    <a:cubicBezTo>
                      <a:pt x="58107" y="587859"/>
                      <a:pt x="60333" y="589506"/>
                      <a:pt x="60954" y="591261"/>
                    </a:cubicBezTo>
                    <a:cubicBezTo>
                      <a:pt x="64781" y="602083"/>
                      <a:pt x="78696" y="601545"/>
                      <a:pt x="85033" y="618281"/>
                    </a:cubicBezTo>
                    <a:cubicBezTo>
                      <a:pt x="99556" y="621679"/>
                      <a:pt x="105315" y="639514"/>
                      <a:pt x="91710" y="649005"/>
                    </a:cubicBezTo>
                    <a:cubicBezTo>
                      <a:pt x="89773" y="650353"/>
                      <a:pt x="71909" y="672208"/>
                      <a:pt x="62655" y="680898"/>
                    </a:cubicBezTo>
                    <a:cubicBezTo>
                      <a:pt x="60425" y="682990"/>
                      <a:pt x="58763" y="684838"/>
                      <a:pt x="57469" y="686488"/>
                    </a:cubicBezTo>
                    <a:cubicBezTo>
                      <a:pt x="87031" y="687018"/>
                      <a:pt x="116187" y="687539"/>
                      <a:pt x="144840" y="688051"/>
                    </a:cubicBezTo>
                    <a:cubicBezTo>
                      <a:pt x="153074" y="679423"/>
                      <a:pt x="189568" y="643896"/>
                      <a:pt x="189612" y="643822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9" name="Google Shape;2419;p26"/>
              <p:cNvSpPr/>
              <p:nvPr/>
            </p:nvSpPr>
            <p:spPr>
              <a:xfrm>
                <a:off x="5827412" y="4828660"/>
                <a:ext cx="132813" cy="416579"/>
              </a:xfrm>
              <a:custGeom>
                <a:rect b="b" l="l" r="r" t="t"/>
                <a:pathLst>
                  <a:path extrusionOk="0" h="416579" w="132813">
                    <a:moveTo>
                      <a:pt x="15822" y="10835"/>
                    </a:moveTo>
                    <a:cubicBezTo>
                      <a:pt x="14143" y="12713"/>
                      <a:pt x="11825" y="13834"/>
                      <a:pt x="10832" y="16570"/>
                    </a:cubicBezTo>
                    <a:cubicBezTo>
                      <a:pt x="7981" y="24446"/>
                      <a:pt x="-1163" y="21176"/>
                      <a:pt x="5576" y="26447"/>
                    </a:cubicBezTo>
                    <a:cubicBezTo>
                      <a:pt x="27603" y="43669"/>
                      <a:pt x="18179" y="44383"/>
                      <a:pt x="53405" y="71079"/>
                    </a:cubicBezTo>
                    <a:cubicBezTo>
                      <a:pt x="122225" y="123232"/>
                      <a:pt x="50540" y="141812"/>
                      <a:pt x="43250" y="153072"/>
                    </a:cubicBezTo>
                    <a:cubicBezTo>
                      <a:pt x="35882" y="164459"/>
                      <a:pt x="24218" y="172715"/>
                      <a:pt x="19338" y="185941"/>
                    </a:cubicBezTo>
                    <a:cubicBezTo>
                      <a:pt x="19246" y="186191"/>
                      <a:pt x="18979" y="186409"/>
                      <a:pt x="18805" y="186646"/>
                    </a:cubicBezTo>
                    <a:cubicBezTo>
                      <a:pt x="21647" y="189124"/>
                      <a:pt x="18380" y="201977"/>
                      <a:pt x="23667" y="209279"/>
                    </a:cubicBezTo>
                    <a:cubicBezTo>
                      <a:pt x="24358" y="210238"/>
                      <a:pt x="25509" y="211000"/>
                      <a:pt x="25854" y="212046"/>
                    </a:cubicBezTo>
                    <a:cubicBezTo>
                      <a:pt x="28675" y="220675"/>
                      <a:pt x="35506" y="226712"/>
                      <a:pt x="40049" y="234216"/>
                    </a:cubicBezTo>
                    <a:cubicBezTo>
                      <a:pt x="46456" y="244806"/>
                      <a:pt x="52032" y="242796"/>
                      <a:pt x="52233" y="257396"/>
                    </a:cubicBezTo>
                    <a:cubicBezTo>
                      <a:pt x="54227" y="258421"/>
                      <a:pt x="54419" y="260067"/>
                      <a:pt x="54747" y="265097"/>
                    </a:cubicBezTo>
                    <a:cubicBezTo>
                      <a:pt x="54817" y="266130"/>
                      <a:pt x="55998" y="267058"/>
                      <a:pt x="56182" y="268118"/>
                    </a:cubicBezTo>
                    <a:cubicBezTo>
                      <a:pt x="56510" y="270070"/>
                      <a:pt x="57091" y="273595"/>
                      <a:pt x="56497" y="273835"/>
                    </a:cubicBezTo>
                    <a:cubicBezTo>
                      <a:pt x="49696" y="276620"/>
                      <a:pt x="61062" y="275363"/>
                      <a:pt x="37040" y="295519"/>
                    </a:cubicBezTo>
                    <a:cubicBezTo>
                      <a:pt x="39113" y="305781"/>
                      <a:pt x="26558" y="305999"/>
                      <a:pt x="0" y="342620"/>
                    </a:cubicBezTo>
                    <a:cubicBezTo>
                      <a:pt x="4907" y="346657"/>
                      <a:pt x="6455" y="345786"/>
                      <a:pt x="7133" y="347309"/>
                    </a:cubicBezTo>
                    <a:cubicBezTo>
                      <a:pt x="9669" y="353009"/>
                      <a:pt x="58084" y="404576"/>
                      <a:pt x="69371" y="416580"/>
                    </a:cubicBezTo>
                    <a:cubicBezTo>
                      <a:pt x="159199" y="352856"/>
                      <a:pt x="142735" y="371632"/>
                      <a:pt x="56558" y="249608"/>
                    </a:cubicBezTo>
                    <a:cubicBezTo>
                      <a:pt x="108873" y="218801"/>
                      <a:pt x="148472" y="204884"/>
                      <a:pt x="126729" y="180889"/>
                    </a:cubicBezTo>
                    <a:cubicBezTo>
                      <a:pt x="67644" y="95831"/>
                      <a:pt x="88447" y="121385"/>
                      <a:pt x="98312" y="87824"/>
                    </a:cubicBezTo>
                    <a:cubicBezTo>
                      <a:pt x="103140" y="77475"/>
                      <a:pt x="108707" y="68286"/>
                      <a:pt x="114449" y="58269"/>
                    </a:cubicBezTo>
                    <a:cubicBezTo>
                      <a:pt x="125889" y="41401"/>
                      <a:pt x="138143" y="630"/>
                      <a:pt x="106718" y="0"/>
                    </a:cubicBezTo>
                    <a:cubicBezTo>
                      <a:pt x="84633" y="1217"/>
                      <a:pt x="56278" y="2539"/>
                      <a:pt x="22662" y="3944"/>
                    </a:cubicBezTo>
                    <a:cubicBezTo>
                      <a:pt x="21245" y="5284"/>
                      <a:pt x="18861" y="7425"/>
                      <a:pt x="15822" y="1083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0" name="Google Shape;2420;p26"/>
              <p:cNvSpPr/>
              <p:nvPr/>
            </p:nvSpPr>
            <p:spPr>
              <a:xfrm>
                <a:off x="5512769" y="4840012"/>
                <a:ext cx="209227" cy="696898"/>
              </a:xfrm>
              <a:custGeom>
                <a:rect b="b" l="l" r="r" t="t"/>
                <a:pathLst>
                  <a:path extrusionOk="0" h="696898" w="209227">
                    <a:moveTo>
                      <a:pt x="196581" y="649596"/>
                    </a:moveTo>
                    <a:cubicBezTo>
                      <a:pt x="210811" y="637351"/>
                      <a:pt x="209731" y="639650"/>
                      <a:pt x="208353" y="638393"/>
                    </a:cubicBezTo>
                    <a:cubicBezTo>
                      <a:pt x="202681" y="633219"/>
                      <a:pt x="192977" y="620081"/>
                      <a:pt x="150519" y="583057"/>
                    </a:cubicBezTo>
                    <a:cubicBezTo>
                      <a:pt x="144186" y="577541"/>
                      <a:pt x="127284" y="568544"/>
                      <a:pt x="133087" y="554237"/>
                    </a:cubicBezTo>
                    <a:cubicBezTo>
                      <a:pt x="144484" y="526145"/>
                      <a:pt x="152045" y="527559"/>
                      <a:pt x="192466" y="468869"/>
                    </a:cubicBezTo>
                    <a:cubicBezTo>
                      <a:pt x="194198" y="466365"/>
                      <a:pt x="193520" y="469035"/>
                      <a:pt x="202388" y="460866"/>
                    </a:cubicBezTo>
                    <a:cubicBezTo>
                      <a:pt x="146644" y="413940"/>
                      <a:pt x="161688" y="412504"/>
                      <a:pt x="138318" y="401205"/>
                    </a:cubicBezTo>
                    <a:cubicBezTo>
                      <a:pt x="134539" y="399379"/>
                      <a:pt x="125264" y="386062"/>
                      <a:pt x="124490" y="376527"/>
                    </a:cubicBezTo>
                    <a:cubicBezTo>
                      <a:pt x="123501" y="364413"/>
                      <a:pt x="128015" y="364225"/>
                      <a:pt x="131255" y="359571"/>
                    </a:cubicBezTo>
                    <a:cubicBezTo>
                      <a:pt x="134115" y="346464"/>
                      <a:pt x="151096" y="330875"/>
                      <a:pt x="154839" y="320289"/>
                    </a:cubicBezTo>
                    <a:cubicBezTo>
                      <a:pt x="156943" y="314339"/>
                      <a:pt x="163205" y="314987"/>
                      <a:pt x="180964" y="293742"/>
                    </a:cubicBezTo>
                    <a:cubicBezTo>
                      <a:pt x="186046" y="287661"/>
                      <a:pt x="190817" y="281225"/>
                      <a:pt x="196227" y="275363"/>
                    </a:cubicBezTo>
                    <a:cubicBezTo>
                      <a:pt x="173451" y="254227"/>
                      <a:pt x="191919" y="278117"/>
                      <a:pt x="172656" y="252095"/>
                    </a:cubicBezTo>
                    <a:cubicBezTo>
                      <a:pt x="169288" y="247546"/>
                      <a:pt x="163935" y="244512"/>
                      <a:pt x="160161" y="240205"/>
                    </a:cubicBezTo>
                    <a:cubicBezTo>
                      <a:pt x="156580" y="236116"/>
                      <a:pt x="146115" y="213272"/>
                      <a:pt x="141895" y="210448"/>
                    </a:cubicBezTo>
                    <a:cubicBezTo>
                      <a:pt x="131329" y="203378"/>
                      <a:pt x="129593" y="194907"/>
                      <a:pt x="121175" y="186020"/>
                    </a:cubicBezTo>
                    <a:cubicBezTo>
                      <a:pt x="117585" y="182233"/>
                      <a:pt x="114991" y="177019"/>
                      <a:pt x="117532" y="171017"/>
                    </a:cubicBezTo>
                    <a:cubicBezTo>
                      <a:pt x="117952" y="170023"/>
                      <a:pt x="116666" y="158163"/>
                      <a:pt x="125714" y="154250"/>
                    </a:cubicBezTo>
                    <a:cubicBezTo>
                      <a:pt x="129685" y="152538"/>
                      <a:pt x="132908" y="147963"/>
                      <a:pt x="137329" y="141930"/>
                    </a:cubicBezTo>
                    <a:cubicBezTo>
                      <a:pt x="141825" y="135797"/>
                      <a:pt x="158272" y="129287"/>
                      <a:pt x="162794" y="123180"/>
                    </a:cubicBezTo>
                    <a:cubicBezTo>
                      <a:pt x="209455" y="60112"/>
                      <a:pt x="231124" y="94803"/>
                      <a:pt x="178830" y="45889"/>
                    </a:cubicBezTo>
                    <a:cubicBezTo>
                      <a:pt x="169537" y="37199"/>
                      <a:pt x="168274" y="26871"/>
                      <a:pt x="149159" y="17625"/>
                    </a:cubicBezTo>
                    <a:cubicBezTo>
                      <a:pt x="146439" y="16308"/>
                      <a:pt x="140399" y="8769"/>
                      <a:pt x="137238" y="0"/>
                    </a:cubicBezTo>
                    <a:cubicBezTo>
                      <a:pt x="98513" y="1309"/>
                      <a:pt x="57437" y="2653"/>
                      <a:pt x="14479" y="4014"/>
                    </a:cubicBezTo>
                    <a:cubicBezTo>
                      <a:pt x="6874" y="12004"/>
                      <a:pt x="16631" y="3870"/>
                      <a:pt x="3354" y="15480"/>
                    </a:cubicBezTo>
                    <a:cubicBezTo>
                      <a:pt x="-1815" y="20002"/>
                      <a:pt x="-8843" y="14184"/>
                      <a:pt x="49049" y="67564"/>
                    </a:cubicBezTo>
                    <a:cubicBezTo>
                      <a:pt x="78533" y="94776"/>
                      <a:pt x="95806" y="78263"/>
                      <a:pt x="28727" y="140381"/>
                    </a:cubicBezTo>
                    <a:cubicBezTo>
                      <a:pt x="27148" y="152630"/>
                      <a:pt x="12131" y="144697"/>
                      <a:pt x="34661" y="171691"/>
                    </a:cubicBezTo>
                    <a:cubicBezTo>
                      <a:pt x="39227" y="177159"/>
                      <a:pt x="56190" y="182763"/>
                      <a:pt x="60437" y="188489"/>
                    </a:cubicBezTo>
                    <a:cubicBezTo>
                      <a:pt x="80522" y="215583"/>
                      <a:pt x="84493" y="212790"/>
                      <a:pt x="83439" y="220938"/>
                    </a:cubicBezTo>
                    <a:cubicBezTo>
                      <a:pt x="100044" y="234794"/>
                      <a:pt x="24314" y="294713"/>
                      <a:pt x="10115" y="323196"/>
                    </a:cubicBezTo>
                    <a:cubicBezTo>
                      <a:pt x="27769" y="339171"/>
                      <a:pt x="26125" y="339915"/>
                      <a:pt x="28005" y="341057"/>
                    </a:cubicBezTo>
                    <a:cubicBezTo>
                      <a:pt x="42664" y="349962"/>
                      <a:pt x="59444" y="373694"/>
                      <a:pt x="64162" y="375616"/>
                    </a:cubicBezTo>
                    <a:cubicBezTo>
                      <a:pt x="65973" y="376356"/>
                      <a:pt x="68133" y="377954"/>
                      <a:pt x="68732" y="379661"/>
                    </a:cubicBezTo>
                    <a:cubicBezTo>
                      <a:pt x="73180" y="392248"/>
                      <a:pt x="98247" y="392852"/>
                      <a:pt x="94652" y="423335"/>
                    </a:cubicBezTo>
                    <a:cubicBezTo>
                      <a:pt x="77776" y="435970"/>
                      <a:pt x="76547" y="448552"/>
                      <a:pt x="63393" y="458187"/>
                    </a:cubicBezTo>
                    <a:cubicBezTo>
                      <a:pt x="51725" y="466728"/>
                      <a:pt x="16080" y="506331"/>
                      <a:pt x="11409" y="516084"/>
                    </a:cubicBezTo>
                    <a:cubicBezTo>
                      <a:pt x="5939" y="527511"/>
                      <a:pt x="-7382" y="512994"/>
                      <a:pt x="40412" y="562319"/>
                    </a:cubicBezTo>
                    <a:cubicBezTo>
                      <a:pt x="42091" y="564057"/>
                      <a:pt x="42598" y="566907"/>
                      <a:pt x="44238" y="568702"/>
                    </a:cubicBezTo>
                    <a:cubicBezTo>
                      <a:pt x="47837" y="572638"/>
                      <a:pt x="74413" y="600958"/>
                      <a:pt x="79075" y="602499"/>
                    </a:cubicBezTo>
                    <a:cubicBezTo>
                      <a:pt x="84406" y="604272"/>
                      <a:pt x="97844" y="613242"/>
                      <a:pt x="96108" y="618163"/>
                    </a:cubicBezTo>
                    <a:cubicBezTo>
                      <a:pt x="104828" y="640635"/>
                      <a:pt x="89470" y="649539"/>
                      <a:pt x="83872" y="656062"/>
                    </a:cubicBezTo>
                    <a:cubicBezTo>
                      <a:pt x="70910" y="671113"/>
                      <a:pt x="60004" y="672606"/>
                      <a:pt x="59335" y="675010"/>
                    </a:cubicBezTo>
                    <a:cubicBezTo>
                      <a:pt x="58110" y="679409"/>
                      <a:pt x="54507" y="682045"/>
                      <a:pt x="51161" y="683879"/>
                    </a:cubicBezTo>
                    <a:cubicBezTo>
                      <a:pt x="38103" y="691041"/>
                      <a:pt x="44046" y="693926"/>
                      <a:pt x="38868" y="694981"/>
                    </a:cubicBezTo>
                    <a:cubicBezTo>
                      <a:pt x="78283" y="695669"/>
                      <a:pt x="116553" y="696317"/>
                      <a:pt x="153466" y="696899"/>
                    </a:cubicBezTo>
                    <a:cubicBezTo>
                      <a:pt x="159309" y="687841"/>
                      <a:pt x="171995" y="670741"/>
                      <a:pt x="196581" y="64959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1" name="Google Shape;2421;p26"/>
              <p:cNvSpPr/>
              <p:nvPr/>
            </p:nvSpPr>
            <p:spPr>
              <a:xfrm>
                <a:off x="3799576" y="4881317"/>
                <a:ext cx="159979" cy="682780"/>
              </a:xfrm>
              <a:custGeom>
                <a:rect b="b" l="l" r="r" t="t"/>
                <a:pathLst>
                  <a:path extrusionOk="0" h="682780" w="159979">
                    <a:moveTo>
                      <a:pt x="90818" y="663356"/>
                    </a:moveTo>
                    <a:cubicBezTo>
                      <a:pt x="95104" y="661556"/>
                      <a:pt x="144971" y="602206"/>
                      <a:pt x="156083" y="593253"/>
                    </a:cubicBezTo>
                    <a:cubicBezTo>
                      <a:pt x="155270" y="591659"/>
                      <a:pt x="101305" y="538622"/>
                      <a:pt x="86834" y="526075"/>
                    </a:cubicBezTo>
                    <a:cubicBezTo>
                      <a:pt x="83913" y="523540"/>
                      <a:pt x="75967" y="508773"/>
                      <a:pt x="66333" y="502193"/>
                    </a:cubicBezTo>
                    <a:cubicBezTo>
                      <a:pt x="61322" y="498770"/>
                      <a:pt x="62472" y="496340"/>
                      <a:pt x="64496" y="492076"/>
                    </a:cubicBezTo>
                    <a:cubicBezTo>
                      <a:pt x="62590" y="484257"/>
                      <a:pt x="65891" y="474622"/>
                      <a:pt x="74961" y="470725"/>
                    </a:cubicBezTo>
                    <a:cubicBezTo>
                      <a:pt x="87862" y="448648"/>
                      <a:pt x="120302" y="415569"/>
                      <a:pt x="122834" y="409807"/>
                    </a:cubicBezTo>
                    <a:cubicBezTo>
                      <a:pt x="123647" y="407964"/>
                      <a:pt x="127937" y="407728"/>
                      <a:pt x="128467" y="406852"/>
                    </a:cubicBezTo>
                    <a:cubicBezTo>
                      <a:pt x="129844" y="404580"/>
                      <a:pt x="143414" y="387165"/>
                      <a:pt x="154224" y="376776"/>
                    </a:cubicBezTo>
                    <a:cubicBezTo>
                      <a:pt x="149121" y="372250"/>
                      <a:pt x="122974" y="348990"/>
                      <a:pt x="119279" y="343032"/>
                    </a:cubicBezTo>
                    <a:cubicBezTo>
                      <a:pt x="107747" y="324417"/>
                      <a:pt x="91059" y="321843"/>
                      <a:pt x="88006" y="317308"/>
                    </a:cubicBezTo>
                    <a:cubicBezTo>
                      <a:pt x="82439" y="309033"/>
                      <a:pt x="75176" y="294039"/>
                      <a:pt x="81023" y="285909"/>
                    </a:cubicBezTo>
                    <a:cubicBezTo>
                      <a:pt x="83979" y="281790"/>
                      <a:pt x="82103" y="274798"/>
                      <a:pt x="88715" y="272999"/>
                    </a:cubicBezTo>
                    <a:cubicBezTo>
                      <a:pt x="90407" y="267352"/>
                      <a:pt x="95502" y="264178"/>
                      <a:pt x="98515" y="259507"/>
                    </a:cubicBezTo>
                    <a:cubicBezTo>
                      <a:pt x="114560" y="234636"/>
                      <a:pt x="124002" y="232653"/>
                      <a:pt x="124465" y="228949"/>
                    </a:cubicBezTo>
                    <a:cubicBezTo>
                      <a:pt x="125598" y="219961"/>
                      <a:pt x="135577" y="213202"/>
                      <a:pt x="143681" y="209244"/>
                    </a:cubicBezTo>
                    <a:cubicBezTo>
                      <a:pt x="142137" y="207327"/>
                      <a:pt x="117984" y="165277"/>
                      <a:pt x="111193" y="158741"/>
                    </a:cubicBezTo>
                    <a:cubicBezTo>
                      <a:pt x="101686" y="149587"/>
                      <a:pt x="103592" y="141777"/>
                      <a:pt x="99040" y="129817"/>
                    </a:cubicBezTo>
                    <a:cubicBezTo>
                      <a:pt x="97785" y="126516"/>
                      <a:pt x="99280" y="123543"/>
                      <a:pt x="104047" y="108825"/>
                    </a:cubicBezTo>
                    <a:cubicBezTo>
                      <a:pt x="112395" y="108637"/>
                      <a:pt x="134235" y="84887"/>
                      <a:pt x="138499" y="80645"/>
                    </a:cubicBezTo>
                    <a:cubicBezTo>
                      <a:pt x="160390" y="58865"/>
                      <a:pt x="163255" y="60423"/>
                      <a:pt x="157224" y="58191"/>
                    </a:cubicBezTo>
                    <a:cubicBezTo>
                      <a:pt x="151614" y="56111"/>
                      <a:pt x="159100" y="56054"/>
                      <a:pt x="130981" y="37282"/>
                    </a:cubicBezTo>
                    <a:cubicBezTo>
                      <a:pt x="123254" y="32129"/>
                      <a:pt x="102105" y="5958"/>
                      <a:pt x="92498" y="0"/>
                    </a:cubicBezTo>
                    <a:cubicBezTo>
                      <a:pt x="73942" y="2640"/>
                      <a:pt x="57989" y="7880"/>
                      <a:pt x="47139" y="17446"/>
                    </a:cubicBezTo>
                    <a:cubicBezTo>
                      <a:pt x="34143" y="29034"/>
                      <a:pt x="43479" y="42750"/>
                      <a:pt x="58938" y="79861"/>
                    </a:cubicBezTo>
                    <a:cubicBezTo>
                      <a:pt x="69447" y="111815"/>
                      <a:pt x="55313" y="104386"/>
                      <a:pt x="21758" y="118373"/>
                    </a:cubicBezTo>
                    <a:cubicBezTo>
                      <a:pt x="-27300" y="134970"/>
                      <a:pt x="44962" y="170815"/>
                      <a:pt x="76483" y="221358"/>
                    </a:cubicBezTo>
                    <a:cubicBezTo>
                      <a:pt x="-6891" y="328020"/>
                      <a:pt x="-31747" y="282941"/>
                      <a:pt x="93329" y="412119"/>
                    </a:cubicBezTo>
                    <a:cubicBezTo>
                      <a:pt x="-17447" y="542190"/>
                      <a:pt x="-42112" y="483903"/>
                      <a:pt x="88111" y="573509"/>
                    </a:cubicBezTo>
                    <a:cubicBezTo>
                      <a:pt x="44800" y="632693"/>
                      <a:pt x="15605" y="668351"/>
                      <a:pt x="28042" y="682780"/>
                    </a:cubicBezTo>
                    <a:cubicBezTo>
                      <a:pt x="41367" y="678394"/>
                      <a:pt x="58527" y="674436"/>
                      <a:pt x="79046" y="670868"/>
                    </a:cubicBezTo>
                    <a:cubicBezTo>
                      <a:pt x="82125" y="665116"/>
                      <a:pt x="86633" y="665111"/>
                      <a:pt x="90818" y="66335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2" name="Google Shape;2422;p26"/>
              <p:cNvSpPr/>
              <p:nvPr/>
            </p:nvSpPr>
            <p:spPr>
              <a:xfrm>
                <a:off x="5674645" y="4835060"/>
                <a:ext cx="189925" cy="703785"/>
              </a:xfrm>
              <a:custGeom>
                <a:rect b="b" l="l" r="r" t="t"/>
                <a:pathLst>
                  <a:path extrusionOk="0" h="703785" w="189925">
                    <a:moveTo>
                      <a:pt x="179040" y="644894"/>
                    </a:moveTo>
                    <a:cubicBezTo>
                      <a:pt x="182355" y="640753"/>
                      <a:pt x="181096" y="643454"/>
                      <a:pt x="186007" y="639505"/>
                    </a:cubicBezTo>
                    <a:cubicBezTo>
                      <a:pt x="185867" y="639221"/>
                      <a:pt x="138965" y="591585"/>
                      <a:pt x="116758" y="572327"/>
                    </a:cubicBezTo>
                    <a:cubicBezTo>
                      <a:pt x="113837" y="569792"/>
                      <a:pt x="105887" y="555030"/>
                      <a:pt x="96257" y="548446"/>
                    </a:cubicBezTo>
                    <a:cubicBezTo>
                      <a:pt x="91223" y="545009"/>
                      <a:pt x="92395" y="542584"/>
                      <a:pt x="94420" y="538328"/>
                    </a:cubicBezTo>
                    <a:cubicBezTo>
                      <a:pt x="92514" y="530509"/>
                      <a:pt x="95815" y="520869"/>
                      <a:pt x="104885" y="516978"/>
                    </a:cubicBezTo>
                    <a:cubicBezTo>
                      <a:pt x="116505" y="497089"/>
                      <a:pt x="168370" y="438193"/>
                      <a:pt x="184153" y="423024"/>
                    </a:cubicBezTo>
                    <a:cubicBezTo>
                      <a:pt x="178883" y="418353"/>
                      <a:pt x="152893" y="395220"/>
                      <a:pt x="149207" y="389280"/>
                    </a:cubicBezTo>
                    <a:cubicBezTo>
                      <a:pt x="137675" y="370665"/>
                      <a:pt x="120987" y="368091"/>
                      <a:pt x="117935" y="363555"/>
                    </a:cubicBezTo>
                    <a:cubicBezTo>
                      <a:pt x="112368" y="355281"/>
                      <a:pt x="105104" y="340287"/>
                      <a:pt x="110951" y="332157"/>
                    </a:cubicBezTo>
                    <a:cubicBezTo>
                      <a:pt x="113907" y="328038"/>
                      <a:pt x="112031" y="321046"/>
                      <a:pt x="118643" y="319247"/>
                    </a:cubicBezTo>
                    <a:cubicBezTo>
                      <a:pt x="120335" y="313599"/>
                      <a:pt x="125430" y="310426"/>
                      <a:pt x="128443" y="305754"/>
                    </a:cubicBezTo>
                    <a:cubicBezTo>
                      <a:pt x="144488" y="280879"/>
                      <a:pt x="153930" y="278905"/>
                      <a:pt x="154398" y="275197"/>
                    </a:cubicBezTo>
                    <a:cubicBezTo>
                      <a:pt x="155526" y="266209"/>
                      <a:pt x="165514" y="259450"/>
                      <a:pt x="173613" y="255492"/>
                    </a:cubicBezTo>
                    <a:cubicBezTo>
                      <a:pt x="172052" y="253566"/>
                      <a:pt x="147926" y="211538"/>
                      <a:pt x="141121" y="204989"/>
                    </a:cubicBezTo>
                    <a:cubicBezTo>
                      <a:pt x="131614" y="195835"/>
                      <a:pt x="133520" y="188025"/>
                      <a:pt x="128968" y="176065"/>
                    </a:cubicBezTo>
                    <a:cubicBezTo>
                      <a:pt x="127713" y="172764"/>
                      <a:pt x="129209" y="169791"/>
                      <a:pt x="133975" y="155073"/>
                    </a:cubicBezTo>
                    <a:cubicBezTo>
                      <a:pt x="144663" y="154832"/>
                      <a:pt x="178153" y="115155"/>
                      <a:pt x="185670" y="110576"/>
                    </a:cubicBezTo>
                    <a:cubicBezTo>
                      <a:pt x="192728" y="106273"/>
                      <a:pt x="189374" y="105261"/>
                      <a:pt x="187153" y="104438"/>
                    </a:cubicBezTo>
                    <a:cubicBezTo>
                      <a:pt x="181546" y="102359"/>
                      <a:pt x="189029" y="102302"/>
                      <a:pt x="160909" y="83530"/>
                    </a:cubicBezTo>
                    <a:cubicBezTo>
                      <a:pt x="152692" y="78044"/>
                      <a:pt x="128443" y="47811"/>
                      <a:pt x="120340" y="45188"/>
                    </a:cubicBezTo>
                    <a:cubicBezTo>
                      <a:pt x="117930" y="44409"/>
                      <a:pt x="106276" y="30698"/>
                      <a:pt x="106538" y="24354"/>
                    </a:cubicBezTo>
                    <a:cubicBezTo>
                      <a:pt x="104561" y="19289"/>
                      <a:pt x="105296" y="5113"/>
                      <a:pt x="114078" y="0"/>
                    </a:cubicBezTo>
                    <a:cubicBezTo>
                      <a:pt x="87581" y="1011"/>
                      <a:pt x="58924" y="2053"/>
                      <a:pt x="28430" y="3126"/>
                    </a:cubicBezTo>
                    <a:cubicBezTo>
                      <a:pt x="47107" y="25278"/>
                      <a:pt x="94770" y="69218"/>
                      <a:pt x="97407" y="81656"/>
                    </a:cubicBezTo>
                    <a:cubicBezTo>
                      <a:pt x="99078" y="89396"/>
                      <a:pt x="93135" y="89523"/>
                      <a:pt x="96274" y="93879"/>
                    </a:cubicBezTo>
                    <a:cubicBezTo>
                      <a:pt x="82263" y="102346"/>
                      <a:pt x="76469" y="109109"/>
                      <a:pt x="54704" y="131196"/>
                    </a:cubicBezTo>
                    <a:cubicBezTo>
                      <a:pt x="39087" y="147039"/>
                      <a:pt x="18874" y="153387"/>
                      <a:pt x="4154" y="173687"/>
                    </a:cubicBezTo>
                    <a:cubicBezTo>
                      <a:pt x="2838" y="175504"/>
                      <a:pt x="1496" y="177137"/>
                      <a:pt x="0" y="178433"/>
                    </a:cubicBezTo>
                    <a:cubicBezTo>
                      <a:pt x="2576" y="184080"/>
                      <a:pt x="5926" y="189347"/>
                      <a:pt x="11939" y="192534"/>
                    </a:cubicBezTo>
                    <a:cubicBezTo>
                      <a:pt x="17151" y="195301"/>
                      <a:pt x="49784" y="258482"/>
                      <a:pt x="77881" y="266340"/>
                    </a:cubicBezTo>
                    <a:cubicBezTo>
                      <a:pt x="80938" y="273704"/>
                      <a:pt x="83063" y="274895"/>
                      <a:pt x="81017" y="277578"/>
                    </a:cubicBezTo>
                    <a:cubicBezTo>
                      <a:pt x="76521" y="300164"/>
                      <a:pt x="77522" y="298124"/>
                      <a:pt x="77234" y="298176"/>
                    </a:cubicBezTo>
                    <a:cubicBezTo>
                      <a:pt x="71024" y="299244"/>
                      <a:pt x="71842" y="307103"/>
                      <a:pt x="66620" y="309033"/>
                    </a:cubicBezTo>
                    <a:cubicBezTo>
                      <a:pt x="52722" y="314173"/>
                      <a:pt x="9087" y="365096"/>
                      <a:pt x="3568" y="372390"/>
                    </a:cubicBezTo>
                    <a:cubicBezTo>
                      <a:pt x="8462" y="376334"/>
                      <a:pt x="9984" y="375489"/>
                      <a:pt x="10666" y="377026"/>
                    </a:cubicBezTo>
                    <a:cubicBezTo>
                      <a:pt x="17199" y="391718"/>
                      <a:pt x="32129" y="398942"/>
                      <a:pt x="41226" y="411550"/>
                    </a:cubicBezTo>
                    <a:cubicBezTo>
                      <a:pt x="47672" y="420485"/>
                      <a:pt x="55980" y="428291"/>
                      <a:pt x="63677" y="436307"/>
                    </a:cubicBezTo>
                    <a:cubicBezTo>
                      <a:pt x="95562" y="469517"/>
                      <a:pt x="87603" y="466299"/>
                      <a:pt x="80916" y="479556"/>
                    </a:cubicBezTo>
                    <a:cubicBezTo>
                      <a:pt x="70521" y="500127"/>
                      <a:pt x="66437" y="492947"/>
                      <a:pt x="38737" y="531258"/>
                    </a:cubicBezTo>
                    <a:cubicBezTo>
                      <a:pt x="24918" y="550381"/>
                      <a:pt x="21350" y="545946"/>
                      <a:pt x="16504" y="554010"/>
                    </a:cubicBezTo>
                    <a:cubicBezTo>
                      <a:pt x="39424" y="584064"/>
                      <a:pt x="54616" y="589225"/>
                      <a:pt x="62243" y="606141"/>
                    </a:cubicBezTo>
                    <a:cubicBezTo>
                      <a:pt x="65518" y="613409"/>
                      <a:pt x="78616" y="615239"/>
                      <a:pt x="82573" y="626013"/>
                    </a:cubicBezTo>
                    <a:cubicBezTo>
                      <a:pt x="84152" y="630312"/>
                      <a:pt x="104338" y="631266"/>
                      <a:pt x="93970" y="645144"/>
                    </a:cubicBezTo>
                    <a:cubicBezTo>
                      <a:pt x="92553" y="653068"/>
                      <a:pt x="89973" y="658549"/>
                      <a:pt x="83846" y="665116"/>
                    </a:cubicBezTo>
                    <a:cubicBezTo>
                      <a:pt x="60546" y="683787"/>
                      <a:pt x="48341" y="695419"/>
                      <a:pt x="40360" y="702599"/>
                    </a:cubicBezTo>
                    <a:cubicBezTo>
                      <a:pt x="70967" y="703050"/>
                      <a:pt x="100494" y="703453"/>
                      <a:pt x="128745" y="703785"/>
                    </a:cubicBezTo>
                    <a:cubicBezTo>
                      <a:pt x="127171" y="699110"/>
                      <a:pt x="146872" y="685105"/>
                      <a:pt x="179040" y="64489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3" name="Google Shape;2423;p26"/>
              <p:cNvSpPr/>
              <p:nvPr/>
            </p:nvSpPr>
            <p:spPr>
              <a:xfrm>
                <a:off x="4226924" y="4876707"/>
                <a:ext cx="191683" cy="649105"/>
              </a:xfrm>
              <a:custGeom>
                <a:rect b="b" l="l" r="r" t="t"/>
                <a:pathLst>
                  <a:path extrusionOk="0" h="649105" w="191683">
                    <a:moveTo>
                      <a:pt x="100678" y="516811"/>
                    </a:moveTo>
                    <a:cubicBezTo>
                      <a:pt x="93502" y="511580"/>
                      <a:pt x="89181" y="509982"/>
                      <a:pt x="91993" y="504277"/>
                    </a:cubicBezTo>
                    <a:cubicBezTo>
                      <a:pt x="93734" y="500744"/>
                      <a:pt x="89566" y="490360"/>
                      <a:pt x="99528" y="482659"/>
                    </a:cubicBezTo>
                    <a:cubicBezTo>
                      <a:pt x="101378" y="481223"/>
                      <a:pt x="152911" y="417801"/>
                      <a:pt x="153038" y="417504"/>
                    </a:cubicBezTo>
                    <a:cubicBezTo>
                      <a:pt x="153873" y="415604"/>
                      <a:pt x="158299" y="415359"/>
                      <a:pt x="158841" y="414457"/>
                    </a:cubicBezTo>
                    <a:cubicBezTo>
                      <a:pt x="163664" y="406493"/>
                      <a:pt x="171274" y="400750"/>
                      <a:pt x="175975" y="392716"/>
                    </a:cubicBezTo>
                    <a:cubicBezTo>
                      <a:pt x="184437" y="378252"/>
                      <a:pt x="197578" y="395360"/>
                      <a:pt x="155841" y="356314"/>
                    </a:cubicBezTo>
                    <a:cubicBezTo>
                      <a:pt x="146557" y="347633"/>
                      <a:pt x="145267" y="337288"/>
                      <a:pt x="126169" y="328051"/>
                    </a:cubicBezTo>
                    <a:cubicBezTo>
                      <a:pt x="109048" y="319772"/>
                      <a:pt x="104946" y="296894"/>
                      <a:pt x="109980" y="289893"/>
                    </a:cubicBezTo>
                    <a:cubicBezTo>
                      <a:pt x="113028" y="285651"/>
                      <a:pt x="111095" y="278450"/>
                      <a:pt x="117900" y="276598"/>
                    </a:cubicBezTo>
                    <a:cubicBezTo>
                      <a:pt x="118455" y="274755"/>
                      <a:pt x="138685" y="245532"/>
                      <a:pt x="151993" y="234754"/>
                    </a:cubicBezTo>
                    <a:cubicBezTo>
                      <a:pt x="159309" y="228827"/>
                      <a:pt x="147300" y="230289"/>
                      <a:pt x="171108" y="212843"/>
                    </a:cubicBezTo>
                    <a:cubicBezTo>
                      <a:pt x="175065" y="209945"/>
                      <a:pt x="174925" y="211810"/>
                      <a:pt x="173924" y="210133"/>
                    </a:cubicBezTo>
                    <a:cubicBezTo>
                      <a:pt x="116050" y="113693"/>
                      <a:pt x="150851" y="187697"/>
                      <a:pt x="128539" y="129125"/>
                    </a:cubicBezTo>
                    <a:cubicBezTo>
                      <a:pt x="127245" y="125728"/>
                      <a:pt x="128789" y="122663"/>
                      <a:pt x="133695" y="107507"/>
                    </a:cubicBezTo>
                    <a:cubicBezTo>
                      <a:pt x="142796" y="107297"/>
                      <a:pt x="191508" y="57236"/>
                      <a:pt x="191683" y="56943"/>
                    </a:cubicBezTo>
                    <a:cubicBezTo>
                      <a:pt x="188171" y="54872"/>
                      <a:pt x="187349" y="55494"/>
                      <a:pt x="184918" y="52583"/>
                    </a:cubicBezTo>
                    <a:cubicBezTo>
                      <a:pt x="172747" y="38052"/>
                      <a:pt x="157302" y="34651"/>
                      <a:pt x="149023" y="21951"/>
                    </a:cubicBezTo>
                    <a:cubicBezTo>
                      <a:pt x="144405" y="14867"/>
                      <a:pt x="135134" y="7219"/>
                      <a:pt x="126611" y="0"/>
                    </a:cubicBezTo>
                    <a:cubicBezTo>
                      <a:pt x="101693" y="639"/>
                      <a:pt x="77929" y="1243"/>
                      <a:pt x="55469" y="1812"/>
                    </a:cubicBezTo>
                    <a:cubicBezTo>
                      <a:pt x="68142" y="16553"/>
                      <a:pt x="92409" y="37680"/>
                      <a:pt x="94578" y="47885"/>
                    </a:cubicBezTo>
                    <a:cubicBezTo>
                      <a:pt x="96200" y="55402"/>
                      <a:pt x="90428" y="55524"/>
                      <a:pt x="93480" y="59753"/>
                    </a:cubicBezTo>
                    <a:cubicBezTo>
                      <a:pt x="79880" y="67971"/>
                      <a:pt x="74251" y="74542"/>
                      <a:pt x="53116" y="95985"/>
                    </a:cubicBezTo>
                    <a:cubicBezTo>
                      <a:pt x="37954" y="111364"/>
                      <a:pt x="18328" y="117528"/>
                      <a:pt x="4036" y="137242"/>
                    </a:cubicBezTo>
                    <a:cubicBezTo>
                      <a:pt x="2759" y="139006"/>
                      <a:pt x="1456" y="140591"/>
                      <a:pt x="0" y="141847"/>
                    </a:cubicBezTo>
                    <a:cubicBezTo>
                      <a:pt x="2501" y="147328"/>
                      <a:pt x="5755" y="152442"/>
                      <a:pt x="11589" y="155541"/>
                    </a:cubicBezTo>
                    <a:cubicBezTo>
                      <a:pt x="16609" y="158212"/>
                      <a:pt x="48393" y="219589"/>
                      <a:pt x="75616" y="227198"/>
                    </a:cubicBezTo>
                    <a:cubicBezTo>
                      <a:pt x="78581" y="234347"/>
                      <a:pt x="80649" y="235503"/>
                      <a:pt x="78660" y="238108"/>
                    </a:cubicBezTo>
                    <a:cubicBezTo>
                      <a:pt x="74295" y="260036"/>
                      <a:pt x="75266" y="258058"/>
                      <a:pt x="74986" y="258106"/>
                    </a:cubicBezTo>
                    <a:cubicBezTo>
                      <a:pt x="68956" y="259143"/>
                      <a:pt x="69751" y="266774"/>
                      <a:pt x="64679" y="268648"/>
                    </a:cubicBezTo>
                    <a:cubicBezTo>
                      <a:pt x="51183" y="273643"/>
                      <a:pt x="8842" y="323056"/>
                      <a:pt x="3459" y="330161"/>
                    </a:cubicBezTo>
                    <a:cubicBezTo>
                      <a:pt x="8208" y="333987"/>
                      <a:pt x="9686" y="333169"/>
                      <a:pt x="10351" y="334661"/>
                    </a:cubicBezTo>
                    <a:cubicBezTo>
                      <a:pt x="16692" y="348924"/>
                      <a:pt x="31194" y="355938"/>
                      <a:pt x="40023" y="368183"/>
                    </a:cubicBezTo>
                    <a:cubicBezTo>
                      <a:pt x="46276" y="376860"/>
                      <a:pt x="54345" y="384433"/>
                      <a:pt x="61819" y="392217"/>
                    </a:cubicBezTo>
                    <a:cubicBezTo>
                      <a:pt x="92776" y="424464"/>
                      <a:pt x="85044" y="421339"/>
                      <a:pt x="78555" y="434210"/>
                    </a:cubicBezTo>
                    <a:cubicBezTo>
                      <a:pt x="68466" y="454186"/>
                      <a:pt x="64495" y="447212"/>
                      <a:pt x="37600" y="484411"/>
                    </a:cubicBezTo>
                    <a:cubicBezTo>
                      <a:pt x="24183" y="502977"/>
                      <a:pt x="20720" y="498669"/>
                      <a:pt x="16010" y="506501"/>
                    </a:cubicBezTo>
                    <a:cubicBezTo>
                      <a:pt x="38261" y="535680"/>
                      <a:pt x="53011" y="540692"/>
                      <a:pt x="60415" y="557114"/>
                    </a:cubicBezTo>
                    <a:cubicBezTo>
                      <a:pt x="63598" y="564171"/>
                      <a:pt x="76311" y="565948"/>
                      <a:pt x="80151" y="576407"/>
                    </a:cubicBezTo>
                    <a:cubicBezTo>
                      <a:pt x="81690" y="580583"/>
                      <a:pt x="101286" y="581507"/>
                      <a:pt x="91224" y="594982"/>
                    </a:cubicBezTo>
                    <a:cubicBezTo>
                      <a:pt x="89833" y="602740"/>
                      <a:pt x="87305" y="608041"/>
                      <a:pt x="81393" y="614372"/>
                    </a:cubicBezTo>
                    <a:cubicBezTo>
                      <a:pt x="52543" y="637496"/>
                      <a:pt x="46976" y="645840"/>
                      <a:pt x="38624" y="649106"/>
                    </a:cubicBezTo>
                    <a:cubicBezTo>
                      <a:pt x="74238" y="648261"/>
                      <a:pt x="111217" y="647595"/>
                      <a:pt x="149334" y="647096"/>
                    </a:cubicBezTo>
                    <a:cubicBezTo>
                      <a:pt x="159458" y="635521"/>
                      <a:pt x="182198" y="609600"/>
                      <a:pt x="182425" y="609499"/>
                    </a:cubicBezTo>
                    <a:cubicBezTo>
                      <a:pt x="195698" y="603668"/>
                      <a:pt x="123051" y="551746"/>
                      <a:pt x="100678" y="51681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4" name="Google Shape;2424;p26"/>
              <p:cNvSpPr/>
              <p:nvPr/>
            </p:nvSpPr>
            <p:spPr>
              <a:xfrm>
                <a:off x="4565746" y="4867798"/>
                <a:ext cx="175372" cy="655055"/>
              </a:xfrm>
              <a:custGeom>
                <a:rect b="b" l="l" r="r" t="t"/>
                <a:pathLst>
                  <a:path extrusionOk="0" h="655055" w="175372">
                    <a:moveTo>
                      <a:pt x="174344" y="610611"/>
                    </a:moveTo>
                    <a:cubicBezTo>
                      <a:pt x="168680" y="605445"/>
                      <a:pt x="158968" y="592303"/>
                      <a:pt x="116509" y="555275"/>
                    </a:cubicBezTo>
                    <a:cubicBezTo>
                      <a:pt x="79573" y="523181"/>
                      <a:pt x="99012" y="527384"/>
                      <a:pt x="158456" y="441087"/>
                    </a:cubicBezTo>
                    <a:cubicBezTo>
                      <a:pt x="167622" y="427792"/>
                      <a:pt x="182705" y="447256"/>
                      <a:pt x="133980" y="401682"/>
                    </a:cubicBezTo>
                    <a:cubicBezTo>
                      <a:pt x="124717" y="393014"/>
                      <a:pt x="123362" y="382630"/>
                      <a:pt x="104308" y="373419"/>
                    </a:cubicBezTo>
                    <a:cubicBezTo>
                      <a:pt x="100530" y="371593"/>
                      <a:pt x="91254" y="358276"/>
                      <a:pt x="90480" y="348741"/>
                    </a:cubicBezTo>
                    <a:cubicBezTo>
                      <a:pt x="89492" y="336627"/>
                      <a:pt x="94014" y="336430"/>
                      <a:pt x="97245" y="331785"/>
                    </a:cubicBezTo>
                    <a:cubicBezTo>
                      <a:pt x="100105" y="318669"/>
                      <a:pt x="117082" y="303101"/>
                      <a:pt x="120830" y="292503"/>
                    </a:cubicBezTo>
                    <a:cubicBezTo>
                      <a:pt x="122933" y="286557"/>
                      <a:pt x="129204" y="287192"/>
                      <a:pt x="146955" y="265955"/>
                    </a:cubicBezTo>
                    <a:cubicBezTo>
                      <a:pt x="152036" y="259874"/>
                      <a:pt x="156807" y="253439"/>
                      <a:pt x="162217" y="247577"/>
                    </a:cubicBezTo>
                    <a:cubicBezTo>
                      <a:pt x="142131" y="228932"/>
                      <a:pt x="157061" y="249184"/>
                      <a:pt x="138650" y="224309"/>
                    </a:cubicBezTo>
                    <a:cubicBezTo>
                      <a:pt x="135283" y="219760"/>
                      <a:pt x="129930" y="216726"/>
                      <a:pt x="126156" y="212418"/>
                    </a:cubicBezTo>
                    <a:cubicBezTo>
                      <a:pt x="122574" y="208329"/>
                      <a:pt x="112110" y="185486"/>
                      <a:pt x="107889" y="182662"/>
                    </a:cubicBezTo>
                    <a:cubicBezTo>
                      <a:pt x="97324" y="175592"/>
                      <a:pt x="95588" y="167121"/>
                      <a:pt x="87170" y="158233"/>
                    </a:cubicBezTo>
                    <a:cubicBezTo>
                      <a:pt x="83579" y="154447"/>
                      <a:pt x="80986" y="149233"/>
                      <a:pt x="83527" y="143231"/>
                    </a:cubicBezTo>
                    <a:cubicBezTo>
                      <a:pt x="83947" y="142237"/>
                      <a:pt x="82656" y="130377"/>
                      <a:pt x="91709" y="126463"/>
                    </a:cubicBezTo>
                    <a:cubicBezTo>
                      <a:pt x="95680" y="124747"/>
                      <a:pt x="98903" y="120177"/>
                      <a:pt x="103324" y="114144"/>
                    </a:cubicBezTo>
                    <a:cubicBezTo>
                      <a:pt x="107819" y="108011"/>
                      <a:pt x="124267" y="101501"/>
                      <a:pt x="128789" y="95394"/>
                    </a:cubicBezTo>
                    <a:cubicBezTo>
                      <a:pt x="175520" y="32225"/>
                      <a:pt x="197421" y="67301"/>
                      <a:pt x="144825" y="18102"/>
                    </a:cubicBezTo>
                    <a:cubicBezTo>
                      <a:pt x="138567" y="12254"/>
                      <a:pt x="136337" y="6273"/>
                      <a:pt x="129856" y="0"/>
                    </a:cubicBezTo>
                    <a:cubicBezTo>
                      <a:pt x="87288" y="1134"/>
                      <a:pt x="45682" y="2228"/>
                      <a:pt x="5401" y="3283"/>
                    </a:cubicBezTo>
                    <a:cubicBezTo>
                      <a:pt x="22119" y="20383"/>
                      <a:pt x="-4251" y="-4317"/>
                      <a:pt x="43583" y="39782"/>
                    </a:cubicBezTo>
                    <a:cubicBezTo>
                      <a:pt x="72848" y="66793"/>
                      <a:pt x="90476" y="50359"/>
                      <a:pt x="23261" y="112599"/>
                    </a:cubicBezTo>
                    <a:cubicBezTo>
                      <a:pt x="21682" y="124844"/>
                      <a:pt x="6665" y="116911"/>
                      <a:pt x="29195" y="143909"/>
                    </a:cubicBezTo>
                    <a:cubicBezTo>
                      <a:pt x="33761" y="149377"/>
                      <a:pt x="50724" y="154981"/>
                      <a:pt x="54970" y="160707"/>
                    </a:cubicBezTo>
                    <a:cubicBezTo>
                      <a:pt x="75056" y="187802"/>
                      <a:pt x="79031" y="185009"/>
                      <a:pt x="77973" y="193156"/>
                    </a:cubicBezTo>
                    <a:cubicBezTo>
                      <a:pt x="94586" y="207003"/>
                      <a:pt x="18853" y="266927"/>
                      <a:pt x="4649" y="295414"/>
                    </a:cubicBezTo>
                    <a:cubicBezTo>
                      <a:pt x="22299" y="311389"/>
                      <a:pt x="20659" y="312133"/>
                      <a:pt x="22539" y="313276"/>
                    </a:cubicBezTo>
                    <a:cubicBezTo>
                      <a:pt x="37198" y="322180"/>
                      <a:pt x="53977" y="345913"/>
                      <a:pt x="58696" y="347834"/>
                    </a:cubicBezTo>
                    <a:cubicBezTo>
                      <a:pt x="60507" y="348574"/>
                      <a:pt x="62663" y="350172"/>
                      <a:pt x="63266" y="351880"/>
                    </a:cubicBezTo>
                    <a:cubicBezTo>
                      <a:pt x="67714" y="364466"/>
                      <a:pt x="92776" y="365070"/>
                      <a:pt x="89186" y="395553"/>
                    </a:cubicBezTo>
                    <a:cubicBezTo>
                      <a:pt x="72310" y="408188"/>
                      <a:pt x="71081" y="420770"/>
                      <a:pt x="57926" y="430405"/>
                    </a:cubicBezTo>
                    <a:cubicBezTo>
                      <a:pt x="46259" y="438946"/>
                      <a:pt x="10614" y="478549"/>
                      <a:pt x="5943" y="488302"/>
                    </a:cubicBezTo>
                    <a:cubicBezTo>
                      <a:pt x="477" y="499724"/>
                      <a:pt x="-12870" y="485194"/>
                      <a:pt x="34946" y="534537"/>
                    </a:cubicBezTo>
                    <a:cubicBezTo>
                      <a:pt x="36625" y="536275"/>
                      <a:pt x="37132" y="539125"/>
                      <a:pt x="38772" y="540920"/>
                    </a:cubicBezTo>
                    <a:cubicBezTo>
                      <a:pt x="42371" y="544856"/>
                      <a:pt x="68947" y="573176"/>
                      <a:pt x="73608" y="574717"/>
                    </a:cubicBezTo>
                    <a:cubicBezTo>
                      <a:pt x="78939" y="576490"/>
                      <a:pt x="92382" y="585460"/>
                      <a:pt x="90642" y="590381"/>
                    </a:cubicBezTo>
                    <a:cubicBezTo>
                      <a:pt x="99362" y="612848"/>
                      <a:pt x="84012" y="621749"/>
                      <a:pt x="78406" y="628276"/>
                    </a:cubicBezTo>
                    <a:cubicBezTo>
                      <a:pt x="65505" y="643261"/>
                      <a:pt x="54537" y="644811"/>
                      <a:pt x="53868" y="647228"/>
                    </a:cubicBezTo>
                    <a:cubicBezTo>
                      <a:pt x="52753" y="651225"/>
                      <a:pt x="51533" y="653506"/>
                      <a:pt x="47199" y="654793"/>
                    </a:cubicBezTo>
                    <a:cubicBezTo>
                      <a:pt x="74505" y="654828"/>
                      <a:pt x="102095" y="654920"/>
                      <a:pt x="129908" y="655055"/>
                    </a:cubicBezTo>
                    <a:cubicBezTo>
                      <a:pt x="173941" y="606969"/>
                      <a:pt x="177208" y="613220"/>
                      <a:pt x="174344" y="61061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5" name="Google Shape;2425;p26"/>
              <p:cNvSpPr/>
              <p:nvPr/>
            </p:nvSpPr>
            <p:spPr>
              <a:xfrm>
                <a:off x="4693598" y="4859651"/>
                <a:ext cx="391473" cy="666582"/>
              </a:xfrm>
              <a:custGeom>
                <a:rect b="b" l="l" r="r" t="t"/>
                <a:pathLst>
                  <a:path extrusionOk="0" h="666582" w="391473">
                    <a:moveTo>
                      <a:pt x="367680" y="639085"/>
                    </a:moveTo>
                    <a:cubicBezTo>
                      <a:pt x="368725" y="637259"/>
                      <a:pt x="373124" y="637526"/>
                      <a:pt x="373772" y="636677"/>
                    </a:cubicBezTo>
                    <a:cubicBezTo>
                      <a:pt x="378906" y="629953"/>
                      <a:pt x="386043" y="625211"/>
                      <a:pt x="391474" y="618811"/>
                    </a:cubicBezTo>
                    <a:cubicBezTo>
                      <a:pt x="380935" y="605279"/>
                      <a:pt x="380725" y="611544"/>
                      <a:pt x="379999" y="609088"/>
                    </a:cubicBezTo>
                    <a:cubicBezTo>
                      <a:pt x="376597" y="597570"/>
                      <a:pt x="358002" y="588936"/>
                      <a:pt x="356926" y="585141"/>
                    </a:cubicBezTo>
                    <a:cubicBezTo>
                      <a:pt x="353161" y="571841"/>
                      <a:pt x="332502" y="556015"/>
                      <a:pt x="327543" y="549352"/>
                    </a:cubicBezTo>
                    <a:cubicBezTo>
                      <a:pt x="323494" y="543901"/>
                      <a:pt x="320629" y="537330"/>
                      <a:pt x="314039" y="534117"/>
                    </a:cubicBezTo>
                    <a:cubicBezTo>
                      <a:pt x="299030" y="502193"/>
                      <a:pt x="300325" y="509141"/>
                      <a:pt x="310256" y="491748"/>
                    </a:cubicBezTo>
                    <a:cubicBezTo>
                      <a:pt x="315246" y="491503"/>
                      <a:pt x="328776" y="467889"/>
                      <a:pt x="329065" y="467665"/>
                    </a:cubicBezTo>
                    <a:cubicBezTo>
                      <a:pt x="334619" y="463401"/>
                      <a:pt x="337820" y="457390"/>
                      <a:pt x="341778" y="451835"/>
                    </a:cubicBezTo>
                    <a:cubicBezTo>
                      <a:pt x="347568" y="443710"/>
                      <a:pt x="356598" y="438627"/>
                      <a:pt x="364081" y="426614"/>
                    </a:cubicBezTo>
                    <a:cubicBezTo>
                      <a:pt x="374668" y="409619"/>
                      <a:pt x="380616" y="410293"/>
                      <a:pt x="382378" y="406682"/>
                    </a:cubicBezTo>
                    <a:cubicBezTo>
                      <a:pt x="392401" y="386141"/>
                      <a:pt x="402599" y="411116"/>
                      <a:pt x="360525" y="365954"/>
                    </a:cubicBezTo>
                    <a:cubicBezTo>
                      <a:pt x="360254" y="365665"/>
                      <a:pt x="338883" y="345221"/>
                      <a:pt x="330351" y="337822"/>
                    </a:cubicBezTo>
                    <a:cubicBezTo>
                      <a:pt x="325483" y="333602"/>
                      <a:pt x="326179" y="327280"/>
                      <a:pt x="313637" y="320245"/>
                    </a:cubicBezTo>
                    <a:cubicBezTo>
                      <a:pt x="310212" y="310767"/>
                      <a:pt x="314148" y="316108"/>
                      <a:pt x="309045" y="307291"/>
                    </a:cubicBezTo>
                    <a:cubicBezTo>
                      <a:pt x="304567" y="299555"/>
                      <a:pt x="306548" y="287919"/>
                      <a:pt x="315447" y="282245"/>
                    </a:cubicBezTo>
                    <a:cubicBezTo>
                      <a:pt x="317428" y="278800"/>
                      <a:pt x="330653" y="258942"/>
                      <a:pt x="337951" y="252533"/>
                    </a:cubicBezTo>
                    <a:cubicBezTo>
                      <a:pt x="345867" y="245581"/>
                      <a:pt x="357407" y="229251"/>
                      <a:pt x="357696" y="229190"/>
                    </a:cubicBezTo>
                    <a:cubicBezTo>
                      <a:pt x="366171" y="227434"/>
                      <a:pt x="367129" y="217260"/>
                      <a:pt x="374449" y="214218"/>
                    </a:cubicBezTo>
                    <a:cubicBezTo>
                      <a:pt x="376863" y="213211"/>
                      <a:pt x="378372" y="211582"/>
                      <a:pt x="378560" y="208728"/>
                    </a:cubicBezTo>
                    <a:cubicBezTo>
                      <a:pt x="378923" y="203251"/>
                      <a:pt x="382995" y="209341"/>
                      <a:pt x="384739" y="200813"/>
                    </a:cubicBezTo>
                    <a:cubicBezTo>
                      <a:pt x="373907" y="190993"/>
                      <a:pt x="374502" y="191181"/>
                      <a:pt x="366788" y="182566"/>
                    </a:cubicBezTo>
                    <a:cubicBezTo>
                      <a:pt x="359607" y="174550"/>
                      <a:pt x="298925" y="157572"/>
                      <a:pt x="327508" y="119187"/>
                    </a:cubicBezTo>
                    <a:cubicBezTo>
                      <a:pt x="332520" y="112459"/>
                      <a:pt x="330250" y="106321"/>
                      <a:pt x="336504" y="105003"/>
                    </a:cubicBezTo>
                    <a:cubicBezTo>
                      <a:pt x="336797" y="104946"/>
                      <a:pt x="348381" y="83805"/>
                      <a:pt x="349973" y="83004"/>
                    </a:cubicBezTo>
                    <a:cubicBezTo>
                      <a:pt x="360272" y="77838"/>
                      <a:pt x="365187" y="66719"/>
                      <a:pt x="369718" y="63028"/>
                    </a:cubicBezTo>
                    <a:cubicBezTo>
                      <a:pt x="330421" y="31057"/>
                      <a:pt x="312465" y="16798"/>
                      <a:pt x="302280" y="0"/>
                    </a:cubicBezTo>
                    <a:cubicBezTo>
                      <a:pt x="218670" y="2320"/>
                      <a:pt x="135318" y="4584"/>
                      <a:pt x="54699" y="6742"/>
                    </a:cubicBezTo>
                    <a:cubicBezTo>
                      <a:pt x="57314" y="9863"/>
                      <a:pt x="62475" y="15568"/>
                      <a:pt x="74531" y="28128"/>
                    </a:cubicBezTo>
                    <a:cubicBezTo>
                      <a:pt x="80452" y="34296"/>
                      <a:pt x="99043" y="50499"/>
                      <a:pt x="97320" y="56790"/>
                    </a:cubicBezTo>
                    <a:cubicBezTo>
                      <a:pt x="99209" y="64893"/>
                      <a:pt x="93135" y="64937"/>
                      <a:pt x="96279" y="69297"/>
                    </a:cubicBezTo>
                    <a:cubicBezTo>
                      <a:pt x="86330" y="75312"/>
                      <a:pt x="77850" y="82567"/>
                      <a:pt x="70285" y="91042"/>
                    </a:cubicBezTo>
                    <a:cubicBezTo>
                      <a:pt x="43941" y="120575"/>
                      <a:pt x="24520" y="126428"/>
                      <a:pt x="9643" y="141834"/>
                    </a:cubicBezTo>
                    <a:cubicBezTo>
                      <a:pt x="6131" y="145472"/>
                      <a:pt x="4019" y="150375"/>
                      <a:pt x="0" y="153851"/>
                    </a:cubicBezTo>
                    <a:cubicBezTo>
                      <a:pt x="5554" y="166017"/>
                      <a:pt x="10823" y="166586"/>
                      <a:pt x="12538" y="168644"/>
                    </a:cubicBezTo>
                    <a:cubicBezTo>
                      <a:pt x="27839" y="186970"/>
                      <a:pt x="51712" y="234443"/>
                      <a:pt x="77885" y="241759"/>
                    </a:cubicBezTo>
                    <a:cubicBezTo>
                      <a:pt x="83120" y="254358"/>
                      <a:pt x="82705" y="243961"/>
                      <a:pt x="77645" y="270101"/>
                    </a:cubicBezTo>
                    <a:cubicBezTo>
                      <a:pt x="77413" y="271296"/>
                      <a:pt x="77562" y="273542"/>
                      <a:pt x="77243" y="273595"/>
                    </a:cubicBezTo>
                    <a:cubicBezTo>
                      <a:pt x="71033" y="274663"/>
                      <a:pt x="71851" y="282521"/>
                      <a:pt x="66629" y="284452"/>
                    </a:cubicBezTo>
                    <a:cubicBezTo>
                      <a:pt x="56811" y="288081"/>
                      <a:pt x="25570" y="321086"/>
                      <a:pt x="25478" y="321388"/>
                    </a:cubicBezTo>
                    <a:cubicBezTo>
                      <a:pt x="21721" y="334351"/>
                      <a:pt x="-6044" y="345536"/>
                      <a:pt x="9323" y="351262"/>
                    </a:cubicBezTo>
                    <a:cubicBezTo>
                      <a:pt x="9853" y="351464"/>
                      <a:pt x="10456" y="351936"/>
                      <a:pt x="10675" y="352436"/>
                    </a:cubicBezTo>
                    <a:cubicBezTo>
                      <a:pt x="17208" y="367128"/>
                      <a:pt x="32138" y="374351"/>
                      <a:pt x="41234" y="386959"/>
                    </a:cubicBezTo>
                    <a:cubicBezTo>
                      <a:pt x="61508" y="415074"/>
                      <a:pt x="100639" y="437572"/>
                      <a:pt x="81852" y="452457"/>
                    </a:cubicBezTo>
                    <a:cubicBezTo>
                      <a:pt x="80514" y="457303"/>
                      <a:pt x="74431" y="465139"/>
                      <a:pt x="72161" y="468620"/>
                    </a:cubicBezTo>
                    <a:cubicBezTo>
                      <a:pt x="41020" y="496682"/>
                      <a:pt x="38199" y="514171"/>
                      <a:pt x="20899" y="524481"/>
                    </a:cubicBezTo>
                    <a:cubicBezTo>
                      <a:pt x="19102" y="525549"/>
                      <a:pt x="17676" y="527484"/>
                      <a:pt x="16509" y="529424"/>
                    </a:cubicBezTo>
                    <a:cubicBezTo>
                      <a:pt x="26173" y="542098"/>
                      <a:pt x="36113" y="552246"/>
                      <a:pt x="46578" y="561798"/>
                    </a:cubicBezTo>
                    <a:cubicBezTo>
                      <a:pt x="65103" y="578705"/>
                      <a:pt x="58355" y="580579"/>
                      <a:pt x="67687" y="587255"/>
                    </a:cubicBezTo>
                    <a:cubicBezTo>
                      <a:pt x="91779" y="604500"/>
                      <a:pt x="75358" y="599627"/>
                      <a:pt x="89304" y="605507"/>
                    </a:cubicBezTo>
                    <a:cubicBezTo>
                      <a:pt x="101400" y="610611"/>
                      <a:pt x="95710" y="615716"/>
                      <a:pt x="92728" y="625851"/>
                    </a:cubicBezTo>
                    <a:cubicBezTo>
                      <a:pt x="88958" y="638669"/>
                      <a:pt x="80496" y="642675"/>
                      <a:pt x="70355" y="651382"/>
                    </a:cubicBezTo>
                    <a:cubicBezTo>
                      <a:pt x="64368" y="656517"/>
                      <a:pt x="60126" y="660471"/>
                      <a:pt x="56776" y="663505"/>
                    </a:cubicBezTo>
                    <a:cubicBezTo>
                      <a:pt x="93843" y="663759"/>
                      <a:pt x="131216" y="664087"/>
                      <a:pt x="168746" y="664472"/>
                    </a:cubicBezTo>
                    <a:cubicBezTo>
                      <a:pt x="169398" y="663487"/>
                      <a:pt x="171405" y="661999"/>
                      <a:pt x="173097" y="659687"/>
                    </a:cubicBezTo>
                    <a:cubicBezTo>
                      <a:pt x="173303" y="659403"/>
                      <a:pt x="209574" y="617997"/>
                      <a:pt x="209858" y="617874"/>
                    </a:cubicBezTo>
                    <a:cubicBezTo>
                      <a:pt x="222334" y="612389"/>
                      <a:pt x="151262" y="560336"/>
                      <a:pt x="130481" y="527883"/>
                    </a:cubicBezTo>
                    <a:cubicBezTo>
                      <a:pt x="123515" y="522804"/>
                      <a:pt x="119317" y="521250"/>
                      <a:pt x="122045" y="515712"/>
                    </a:cubicBezTo>
                    <a:cubicBezTo>
                      <a:pt x="123733" y="512280"/>
                      <a:pt x="119693" y="502202"/>
                      <a:pt x="129362" y="494720"/>
                    </a:cubicBezTo>
                    <a:cubicBezTo>
                      <a:pt x="131203" y="493293"/>
                      <a:pt x="181192" y="431749"/>
                      <a:pt x="181314" y="431460"/>
                    </a:cubicBezTo>
                    <a:cubicBezTo>
                      <a:pt x="182128" y="429617"/>
                      <a:pt x="186422" y="429381"/>
                      <a:pt x="186947" y="428505"/>
                    </a:cubicBezTo>
                    <a:cubicBezTo>
                      <a:pt x="188329" y="426224"/>
                      <a:pt x="201894" y="408822"/>
                      <a:pt x="212705" y="398429"/>
                    </a:cubicBezTo>
                    <a:cubicBezTo>
                      <a:pt x="160971" y="352567"/>
                      <a:pt x="175638" y="354484"/>
                      <a:pt x="155224" y="344612"/>
                    </a:cubicBezTo>
                    <a:cubicBezTo>
                      <a:pt x="137929" y="336246"/>
                      <a:pt x="134754" y="314177"/>
                      <a:pt x="139507" y="307567"/>
                    </a:cubicBezTo>
                    <a:cubicBezTo>
                      <a:pt x="142464" y="303447"/>
                      <a:pt x="140587" y="296456"/>
                      <a:pt x="147200" y="294656"/>
                    </a:cubicBezTo>
                    <a:cubicBezTo>
                      <a:pt x="147737" y="292866"/>
                      <a:pt x="167382" y="264497"/>
                      <a:pt x="180304" y="254030"/>
                    </a:cubicBezTo>
                    <a:cubicBezTo>
                      <a:pt x="187406" y="248273"/>
                      <a:pt x="175752" y="249696"/>
                      <a:pt x="198864" y="232758"/>
                    </a:cubicBezTo>
                    <a:cubicBezTo>
                      <a:pt x="202699" y="229947"/>
                      <a:pt x="202568" y="231751"/>
                      <a:pt x="201597" y="230127"/>
                    </a:cubicBezTo>
                    <a:cubicBezTo>
                      <a:pt x="151581" y="146772"/>
                      <a:pt x="153256" y="159179"/>
                      <a:pt x="162545" y="130482"/>
                    </a:cubicBezTo>
                    <a:cubicBezTo>
                      <a:pt x="171470" y="130281"/>
                      <a:pt x="218678" y="81673"/>
                      <a:pt x="218845" y="81389"/>
                    </a:cubicBezTo>
                    <a:cubicBezTo>
                      <a:pt x="215434" y="79379"/>
                      <a:pt x="214638" y="79979"/>
                      <a:pt x="212276" y="77155"/>
                    </a:cubicBezTo>
                    <a:cubicBezTo>
                      <a:pt x="200460" y="63050"/>
                      <a:pt x="185451" y="59732"/>
                      <a:pt x="177422" y="47412"/>
                    </a:cubicBezTo>
                    <a:cubicBezTo>
                      <a:pt x="174645" y="43153"/>
                      <a:pt x="153366" y="22047"/>
                      <a:pt x="148905" y="20602"/>
                    </a:cubicBezTo>
                    <a:cubicBezTo>
                      <a:pt x="146579" y="19849"/>
                      <a:pt x="144659" y="16237"/>
                      <a:pt x="138939" y="9601"/>
                    </a:cubicBezTo>
                    <a:cubicBezTo>
                      <a:pt x="134054" y="3940"/>
                      <a:pt x="129445" y="5879"/>
                      <a:pt x="196004" y="3647"/>
                    </a:cubicBezTo>
                    <a:cubicBezTo>
                      <a:pt x="214143" y="21631"/>
                      <a:pt x="208550" y="20256"/>
                      <a:pt x="234732" y="40097"/>
                    </a:cubicBezTo>
                    <a:cubicBezTo>
                      <a:pt x="303172" y="91961"/>
                      <a:pt x="232598" y="109700"/>
                      <a:pt x="224578" y="122090"/>
                    </a:cubicBezTo>
                    <a:cubicBezTo>
                      <a:pt x="217209" y="133477"/>
                      <a:pt x="205546" y="141738"/>
                      <a:pt x="200657" y="154950"/>
                    </a:cubicBezTo>
                    <a:cubicBezTo>
                      <a:pt x="200565" y="155200"/>
                      <a:pt x="200298" y="155419"/>
                      <a:pt x="200123" y="155655"/>
                    </a:cubicBezTo>
                    <a:cubicBezTo>
                      <a:pt x="202970" y="158142"/>
                      <a:pt x="199699" y="170986"/>
                      <a:pt x="204986" y="178288"/>
                    </a:cubicBezTo>
                    <a:cubicBezTo>
                      <a:pt x="205677" y="179247"/>
                      <a:pt x="206827" y="180009"/>
                      <a:pt x="207168" y="181055"/>
                    </a:cubicBezTo>
                    <a:cubicBezTo>
                      <a:pt x="213006" y="198891"/>
                      <a:pt x="232060" y="205037"/>
                      <a:pt x="237492" y="237131"/>
                    </a:cubicBezTo>
                    <a:cubicBezTo>
                      <a:pt x="237820" y="239084"/>
                      <a:pt x="238401" y="242608"/>
                      <a:pt x="237806" y="242849"/>
                    </a:cubicBezTo>
                    <a:cubicBezTo>
                      <a:pt x="230976" y="245646"/>
                      <a:pt x="242368" y="244377"/>
                      <a:pt x="218350" y="264532"/>
                    </a:cubicBezTo>
                    <a:cubicBezTo>
                      <a:pt x="220419" y="274790"/>
                      <a:pt x="207864" y="275026"/>
                      <a:pt x="181310" y="311634"/>
                    </a:cubicBezTo>
                    <a:cubicBezTo>
                      <a:pt x="186217" y="315670"/>
                      <a:pt x="187765" y="314799"/>
                      <a:pt x="188443" y="316323"/>
                    </a:cubicBezTo>
                    <a:cubicBezTo>
                      <a:pt x="194784" y="330586"/>
                      <a:pt x="209285" y="337599"/>
                      <a:pt x="218114" y="349844"/>
                    </a:cubicBezTo>
                    <a:cubicBezTo>
                      <a:pt x="235594" y="374084"/>
                      <a:pt x="283427" y="406471"/>
                      <a:pt x="252443" y="416094"/>
                    </a:cubicBezTo>
                    <a:cubicBezTo>
                      <a:pt x="248543" y="428387"/>
                      <a:pt x="227057" y="443675"/>
                      <a:pt x="167570" y="513300"/>
                    </a:cubicBezTo>
                    <a:cubicBezTo>
                      <a:pt x="190450" y="534388"/>
                      <a:pt x="181975" y="529201"/>
                      <a:pt x="185954" y="531617"/>
                    </a:cubicBezTo>
                    <a:cubicBezTo>
                      <a:pt x="200613" y="540522"/>
                      <a:pt x="217393" y="564254"/>
                      <a:pt x="222111" y="566176"/>
                    </a:cubicBezTo>
                    <a:cubicBezTo>
                      <a:pt x="223922" y="566916"/>
                      <a:pt x="226082" y="568514"/>
                      <a:pt x="226681" y="570221"/>
                    </a:cubicBezTo>
                    <a:cubicBezTo>
                      <a:pt x="230385" y="580693"/>
                      <a:pt x="243938" y="580268"/>
                      <a:pt x="250060" y="596458"/>
                    </a:cubicBezTo>
                    <a:cubicBezTo>
                      <a:pt x="264155" y="599759"/>
                      <a:pt x="269752" y="617073"/>
                      <a:pt x="256541" y="626288"/>
                    </a:cubicBezTo>
                    <a:cubicBezTo>
                      <a:pt x="256279" y="626472"/>
                      <a:pt x="233018" y="651916"/>
                      <a:pt x="222404" y="665063"/>
                    </a:cubicBezTo>
                    <a:cubicBezTo>
                      <a:pt x="261430" y="665518"/>
                      <a:pt x="300539" y="666031"/>
                      <a:pt x="339574" y="666582"/>
                    </a:cubicBezTo>
                    <a:cubicBezTo>
                      <a:pt x="352050" y="654609"/>
                      <a:pt x="366586" y="640994"/>
                      <a:pt x="367680" y="63908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6" name="Google Shape;2426;p26"/>
              <p:cNvSpPr/>
              <p:nvPr/>
            </p:nvSpPr>
            <p:spPr>
              <a:xfrm>
                <a:off x="4365823" y="4872338"/>
                <a:ext cx="241252" cy="650856"/>
              </a:xfrm>
              <a:custGeom>
                <a:rect b="b" l="l" r="r" t="t"/>
                <a:pathLst>
                  <a:path extrusionOk="0" h="650856" w="241252">
                    <a:moveTo>
                      <a:pt x="218084" y="617362"/>
                    </a:moveTo>
                    <a:cubicBezTo>
                      <a:pt x="219103" y="615589"/>
                      <a:pt x="223371" y="615847"/>
                      <a:pt x="224001" y="615024"/>
                    </a:cubicBezTo>
                    <a:cubicBezTo>
                      <a:pt x="228986" y="608497"/>
                      <a:pt x="235913" y="603891"/>
                      <a:pt x="241187" y="597666"/>
                    </a:cubicBezTo>
                    <a:cubicBezTo>
                      <a:pt x="230954" y="584528"/>
                      <a:pt x="230744" y="590609"/>
                      <a:pt x="230044" y="588223"/>
                    </a:cubicBezTo>
                    <a:cubicBezTo>
                      <a:pt x="226708" y="576928"/>
                      <a:pt x="208695" y="568680"/>
                      <a:pt x="207645" y="564972"/>
                    </a:cubicBezTo>
                    <a:cubicBezTo>
                      <a:pt x="203989" y="552057"/>
                      <a:pt x="183930" y="536695"/>
                      <a:pt x="179119" y="530225"/>
                    </a:cubicBezTo>
                    <a:cubicBezTo>
                      <a:pt x="175188" y="524932"/>
                      <a:pt x="172406" y="518554"/>
                      <a:pt x="166008" y="515432"/>
                    </a:cubicBezTo>
                    <a:cubicBezTo>
                      <a:pt x="165055" y="513414"/>
                      <a:pt x="148630" y="486958"/>
                      <a:pt x="157979" y="481491"/>
                    </a:cubicBezTo>
                    <a:cubicBezTo>
                      <a:pt x="161561" y="479394"/>
                      <a:pt x="159829" y="474477"/>
                      <a:pt x="164439" y="474153"/>
                    </a:cubicBezTo>
                    <a:cubicBezTo>
                      <a:pt x="208537" y="414028"/>
                      <a:pt x="192160" y="436985"/>
                      <a:pt x="207033" y="420809"/>
                    </a:cubicBezTo>
                    <a:cubicBezTo>
                      <a:pt x="216667" y="410337"/>
                      <a:pt x="218512" y="401481"/>
                      <a:pt x="229896" y="394178"/>
                    </a:cubicBezTo>
                    <a:cubicBezTo>
                      <a:pt x="233875" y="391622"/>
                      <a:pt x="232331" y="388150"/>
                      <a:pt x="241253" y="381439"/>
                    </a:cubicBezTo>
                    <a:cubicBezTo>
                      <a:pt x="219597" y="359681"/>
                      <a:pt x="165549" y="312501"/>
                      <a:pt x="163691" y="299551"/>
                    </a:cubicBezTo>
                    <a:cubicBezTo>
                      <a:pt x="152823" y="281024"/>
                      <a:pt x="163288" y="275775"/>
                      <a:pt x="171213" y="264988"/>
                    </a:cubicBezTo>
                    <a:cubicBezTo>
                      <a:pt x="177995" y="255750"/>
                      <a:pt x="213951" y="209288"/>
                      <a:pt x="224665" y="204836"/>
                    </a:cubicBezTo>
                    <a:cubicBezTo>
                      <a:pt x="230149" y="202555"/>
                      <a:pt x="228028" y="196667"/>
                      <a:pt x="230425" y="196750"/>
                    </a:cubicBezTo>
                    <a:cubicBezTo>
                      <a:pt x="234164" y="196877"/>
                      <a:pt x="234216" y="194001"/>
                      <a:pt x="234662" y="191820"/>
                    </a:cubicBezTo>
                    <a:cubicBezTo>
                      <a:pt x="224149" y="182290"/>
                      <a:pt x="224713" y="182461"/>
                      <a:pt x="217231" y="174103"/>
                    </a:cubicBezTo>
                    <a:cubicBezTo>
                      <a:pt x="210405" y="166481"/>
                      <a:pt x="151512" y="149600"/>
                      <a:pt x="179093" y="112568"/>
                    </a:cubicBezTo>
                    <a:cubicBezTo>
                      <a:pt x="183956" y="106036"/>
                      <a:pt x="181756" y="100078"/>
                      <a:pt x="187826" y="98795"/>
                    </a:cubicBezTo>
                    <a:cubicBezTo>
                      <a:pt x="188333" y="98690"/>
                      <a:pt x="186212" y="101102"/>
                      <a:pt x="199734" y="78753"/>
                    </a:cubicBezTo>
                    <a:cubicBezTo>
                      <a:pt x="202039" y="74945"/>
                      <a:pt x="201077" y="81695"/>
                      <a:pt x="218189" y="59902"/>
                    </a:cubicBezTo>
                    <a:cubicBezTo>
                      <a:pt x="222855" y="53966"/>
                      <a:pt x="177339" y="29130"/>
                      <a:pt x="156952" y="0"/>
                    </a:cubicBezTo>
                    <a:cubicBezTo>
                      <a:pt x="119859" y="968"/>
                      <a:pt x="84113" y="1891"/>
                      <a:pt x="50029" y="2771"/>
                    </a:cubicBezTo>
                    <a:cubicBezTo>
                      <a:pt x="54537" y="7035"/>
                      <a:pt x="60620" y="12302"/>
                      <a:pt x="69170" y="18781"/>
                    </a:cubicBezTo>
                    <a:cubicBezTo>
                      <a:pt x="140054" y="72497"/>
                      <a:pt x="66222" y="91624"/>
                      <a:pt x="58714" y="103230"/>
                    </a:cubicBezTo>
                    <a:cubicBezTo>
                      <a:pt x="51122" y="114958"/>
                      <a:pt x="39113" y="123464"/>
                      <a:pt x="34084" y="137084"/>
                    </a:cubicBezTo>
                    <a:cubicBezTo>
                      <a:pt x="33988" y="137342"/>
                      <a:pt x="33712" y="137566"/>
                      <a:pt x="33538" y="137811"/>
                    </a:cubicBezTo>
                    <a:cubicBezTo>
                      <a:pt x="36481" y="140381"/>
                      <a:pt x="33078" y="153575"/>
                      <a:pt x="38545" y="161123"/>
                    </a:cubicBezTo>
                    <a:cubicBezTo>
                      <a:pt x="39253" y="162112"/>
                      <a:pt x="40443" y="162896"/>
                      <a:pt x="40793" y="163973"/>
                    </a:cubicBezTo>
                    <a:cubicBezTo>
                      <a:pt x="43701" y="172860"/>
                      <a:pt x="50733" y="179077"/>
                      <a:pt x="55412" y="186808"/>
                    </a:cubicBezTo>
                    <a:cubicBezTo>
                      <a:pt x="62011" y="197717"/>
                      <a:pt x="67749" y="195642"/>
                      <a:pt x="67959" y="210685"/>
                    </a:cubicBezTo>
                    <a:cubicBezTo>
                      <a:pt x="70014" y="211740"/>
                      <a:pt x="70215" y="213434"/>
                      <a:pt x="70547" y="218613"/>
                    </a:cubicBezTo>
                    <a:cubicBezTo>
                      <a:pt x="70622" y="219677"/>
                      <a:pt x="71837" y="220636"/>
                      <a:pt x="72021" y="221726"/>
                    </a:cubicBezTo>
                    <a:cubicBezTo>
                      <a:pt x="72362" y="223739"/>
                      <a:pt x="72957" y="227369"/>
                      <a:pt x="72349" y="227618"/>
                    </a:cubicBezTo>
                    <a:cubicBezTo>
                      <a:pt x="65343" y="230486"/>
                      <a:pt x="77046" y="229190"/>
                      <a:pt x="52307" y="249950"/>
                    </a:cubicBezTo>
                    <a:cubicBezTo>
                      <a:pt x="54446" y="260522"/>
                      <a:pt x="41523" y="260732"/>
                      <a:pt x="14156" y="298465"/>
                    </a:cubicBezTo>
                    <a:cubicBezTo>
                      <a:pt x="19207" y="302620"/>
                      <a:pt x="20807" y="301722"/>
                      <a:pt x="21503" y="303294"/>
                    </a:cubicBezTo>
                    <a:cubicBezTo>
                      <a:pt x="28036" y="317986"/>
                      <a:pt x="42966" y="325210"/>
                      <a:pt x="52062" y="337818"/>
                    </a:cubicBezTo>
                    <a:cubicBezTo>
                      <a:pt x="70066" y="362785"/>
                      <a:pt x="119330" y="396144"/>
                      <a:pt x="87419" y="406056"/>
                    </a:cubicBezTo>
                    <a:cubicBezTo>
                      <a:pt x="83396" y="418734"/>
                      <a:pt x="61526" y="434166"/>
                      <a:pt x="0" y="506177"/>
                    </a:cubicBezTo>
                    <a:cubicBezTo>
                      <a:pt x="19928" y="524547"/>
                      <a:pt x="16823" y="523763"/>
                      <a:pt x="18936" y="525042"/>
                    </a:cubicBezTo>
                    <a:cubicBezTo>
                      <a:pt x="34032" y="534213"/>
                      <a:pt x="51314" y="558655"/>
                      <a:pt x="56177" y="560638"/>
                    </a:cubicBezTo>
                    <a:cubicBezTo>
                      <a:pt x="58040" y="561400"/>
                      <a:pt x="60266" y="563046"/>
                      <a:pt x="60887" y="564801"/>
                    </a:cubicBezTo>
                    <a:cubicBezTo>
                      <a:pt x="64714" y="575623"/>
                      <a:pt x="78629" y="575085"/>
                      <a:pt x="84966" y="591821"/>
                    </a:cubicBezTo>
                    <a:cubicBezTo>
                      <a:pt x="99489" y="595219"/>
                      <a:pt x="105248" y="613058"/>
                      <a:pt x="91643" y="622545"/>
                    </a:cubicBezTo>
                    <a:cubicBezTo>
                      <a:pt x="91530" y="622624"/>
                      <a:pt x="76224" y="639501"/>
                      <a:pt x="66096" y="650857"/>
                    </a:cubicBezTo>
                    <a:cubicBezTo>
                      <a:pt x="104618" y="650511"/>
                      <a:pt x="144117" y="650314"/>
                      <a:pt x="184389" y="650244"/>
                    </a:cubicBezTo>
                    <a:cubicBezTo>
                      <a:pt x="196887" y="638095"/>
                      <a:pt x="216864" y="619490"/>
                      <a:pt x="218084" y="617362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7" name="Google Shape;2427;p26"/>
              <p:cNvSpPr/>
              <p:nvPr/>
            </p:nvSpPr>
            <p:spPr>
              <a:xfrm>
                <a:off x="5179418" y="4850571"/>
                <a:ext cx="219840" cy="680836"/>
              </a:xfrm>
              <a:custGeom>
                <a:rect b="b" l="l" r="r" t="t"/>
                <a:pathLst>
                  <a:path extrusionOk="0" h="680836" w="219840">
                    <a:moveTo>
                      <a:pt x="215823" y="632588"/>
                    </a:moveTo>
                    <a:cubicBezTo>
                      <a:pt x="214988" y="630946"/>
                      <a:pt x="159405" y="576319"/>
                      <a:pt x="144501" y="563396"/>
                    </a:cubicBezTo>
                    <a:cubicBezTo>
                      <a:pt x="141493" y="560787"/>
                      <a:pt x="133306" y="545578"/>
                      <a:pt x="123384" y="538797"/>
                    </a:cubicBezTo>
                    <a:cubicBezTo>
                      <a:pt x="118223" y="535273"/>
                      <a:pt x="119404" y="532768"/>
                      <a:pt x="121490" y="528373"/>
                    </a:cubicBezTo>
                    <a:cubicBezTo>
                      <a:pt x="119526" y="520322"/>
                      <a:pt x="122924" y="510398"/>
                      <a:pt x="132270" y="506383"/>
                    </a:cubicBezTo>
                    <a:cubicBezTo>
                      <a:pt x="145555" y="483644"/>
                      <a:pt x="178970" y="449576"/>
                      <a:pt x="181577" y="443640"/>
                    </a:cubicBezTo>
                    <a:cubicBezTo>
                      <a:pt x="182412" y="441740"/>
                      <a:pt x="186833" y="441494"/>
                      <a:pt x="187380" y="440593"/>
                    </a:cubicBezTo>
                    <a:cubicBezTo>
                      <a:pt x="188797" y="438255"/>
                      <a:pt x="202773" y="420314"/>
                      <a:pt x="213912" y="409615"/>
                    </a:cubicBezTo>
                    <a:cubicBezTo>
                      <a:pt x="208655" y="404952"/>
                      <a:pt x="181721" y="380992"/>
                      <a:pt x="177921" y="374859"/>
                    </a:cubicBezTo>
                    <a:cubicBezTo>
                      <a:pt x="166043" y="355684"/>
                      <a:pt x="148857" y="353035"/>
                      <a:pt x="145713" y="348364"/>
                    </a:cubicBezTo>
                    <a:cubicBezTo>
                      <a:pt x="139980" y="339840"/>
                      <a:pt x="132502" y="324395"/>
                      <a:pt x="138519" y="316029"/>
                    </a:cubicBezTo>
                    <a:cubicBezTo>
                      <a:pt x="141567" y="311787"/>
                      <a:pt x="139634" y="304585"/>
                      <a:pt x="146439" y="302734"/>
                    </a:cubicBezTo>
                    <a:cubicBezTo>
                      <a:pt x="148179" y="296915"/>
                      <a:pt x="153427" y="293650"/>
                      <a:pt x="156532" y="288834"/>
                    </a:cubicBezTo>
                    <a:cubicBezTo>
                      <a:pt x="173058" y="263219"/>
                      <a:pt x="182784" y="261175"/>
                      <a:pt x="183261" y="257361"/>
                    </a:cubicBezTo>
                    <a:cubicBezTo>
                      <a:pt x="184428" y="248102"/>
                      <a:pt x="194705" y="241141"/>
                      <a:pt x="203049" y="237066"/>
                    </a:cubicBezTo>
                    <a:cubicBezTo>
                      <a:pt x="201461" y="235091"/>
                      <a:pt x="176583" y="191781"/>
                      <a:pt x="169590" y="185048"/>
                    </a:cubicBezTo>
                    <a:cubicBezTo>
                      <a:pt x="159799" y="175618"/>
                      <a:pt x="161762" y="167576"/>
                      <a:pt x="157074" y="155257"/>
                    </a:cubicBezTo>
                    <a:cubicBezTo>
                      <a:pt x="155780" y="151859"/>
                      <a:pt x="157323" y="148795"/>
                      <a:pt x="162230" y="133639"/>
                    </a:cubicBezTo>
                    <a:cubicBezTo>
                      <a:pt x="170828" y="133442"/>
                      <a:pt x="193323" y="108983"/>
                      <a:pt x="197714" y="104613"/>
                    </a:cubicBezTo>
                    <a:cubicBezTo>
                      <a:pt x="220262" y="82181"/>
                      <a:pt x="223213" y="83788"/>
                      <a:pt x="217004" y="81485"/>
                    </a:cubicBezTo>
                    <a:cubicBezTo>
                      <a:pt x="211222" y="79340"/>
                      <a:pt x="218936" y="79283"/>
                      <a:pt x="189973" y="59950"/>
                    </a:cubicBezTo>
                    <a:cubicBezTo>
                      <a:pt x="182994" y="55297"/>
                      <a:pt x="151079" y="18295"/>
                      <a:pt x="144895" y="17713"/>
                    </a:cubicBezTo>
                    <a:cubicBezTo>
                      <a:pt x="140544" y="12341"/>
                      <a:pt x="135414" y="7302"/>
                      <a:pt x="133590" y="0"/>
                    </a:cubicBezTo>
                    <a:cubicBezTo>
                      <a:pt x="100083" y="994"/>
                      <a:pt x="66065" y="1988"/>
                      <a:pt x="31710" y="2977"/>
                    </a:cubicBezTo>
                    <a:cubicBezTo>
                      <a:pt x="97276" y="70873"/>
                      <a:pt x="89527" y="62932"/>
                      <a:pt x="94823" y="72051"/>
                    </a:cubicBezTo>
                    <a:cubicBezTo>
                      <a:pt x="94670" y="73522"/>
                      <a:pt x="94433" y="73347"/>
                      <a:pt x="94578" y="74025"/>
                    </a:cubicBezTo>
                    <a:cubicBezTo>
                      <a:pt x="96200" y="81542"/>
                      <a:pt x="90428" y="81665"/>
                      <a:pt x="93480" y="85889"/>
                    </a:cubicBezTo>
                    <a:cubicBezTo>
                      <a:pt x="79880" y="94107"/>
                      <a:pt x="74251" y="100678"/>
                      <a:pt x="53116" y="122120"/>
                    </a:cubicBezTo>
                    <a:cubicBezTo>
                      <a:pt x="37954" y="137500"/>
                      <a:pt x="18328" y="143664"/>
                      <a:pt x="4036" y="163377"/>
                    </a:cubicBezTo>
                    <a:cubicBezTo>
                      <a:pt x="2759" y="165142"/>
                      <a:pt x="1456" y="166727"/>
                      <a:pt x="0" y="167983"/>
                    </a:cubicBezTo>
                    <a:cubicBezTo>
                      <a:pt x="2501" y="173464"/>
                      <a:pt x="5751" y="178577"/>
                      <a:pt x="11589" y="181677"/>
                    </a:cubicBezTo>
                    <a:cubicBezTo>
                      <a:pt x="20501" y="186414"/>
                      <a:pt x="45288" y="244858"/>
                      <a:pt x="75616" y="253334"/>
                    </a:cubicBezTo>
                    <a:cubicBezTo>
                      <a:pt x="76232" y="254818"/>
                      <a:pt x="77352" y="258373"/>
                      <a:pt x="79421" y="260439"/>
                    </a:cubicBezTo>
                    <a:cubicBezTo>
                      <a:pt x="74168" y="286873"/>
                      <a:pt x="75270" y="284193"/>
                      <a:pt x="74991" y="284242"/>
                    </a:cubicBezTo>
                    <a:cubicBezTo>
                      <a:pt x="68960" y="285279"/>
                      <a:pt x="69756" y="292910"/>
                      <a:pt x="64683" y="294783"/>
                    </a:cubicBezTo>
                    <a:cubicBezTo>
                      <a:pt x="58106" y="297213"/>
                      <a:pt x="62894" y="297349"/>
                      <a:pt x="52150" y="303723"/>
                    </a:cubicBezTo>
                    <a:cubicBezTo>
                      <a:pt x="46119" y="307300"/>
                      <a:pt x="10307" y="347252"/>
                      <a:pt x="3468" y="356292"/>
                    </a:cubicBezTo>
                    <a:cubicBezTo>
                      <a:pt x="8217" y="360119"/>
                      <a:pt x="9695" y="359300"/>
                      <a:pt x="10360" y="360793"/>
                    </a:cubicBezTo>
                    <a:cubicBezTo>
                      <a:pt x="16509" y="374631"/>
                      <a:pt x="81082" y="432778"/>
                      <a:pt x="84039" y="446455"/>
                    </a:cubicBezTo>
                    <a:cubicBezTo>
                      <a:pt x="86754" y="459015"/>
                      <a:pt x="57183" y="483469"/>
                      <a:pt x="37609" y="510546"/>
                    </a:cubicBezTo>
                    <a:cubicBezTo>
                      <a:pt x="24192" y="529113"/>
                      <a:pt x="20729" y="524805"/>
                      <a:pt x="16019" y="532637"/>
                    </a:cubicBezTo>
                    <a:cubicBezTo>
                      <a:pt x="38295" y="561855"/>
                      <a:pt x="53011" y="566806"/>
                      <a:pt x="60424" y="583250"/>
                    </a:cubicBezTo>
                    <a:cubicBezTo>
                      <a:pt x="63607" y="590307"/>
                      <a:pt x="76324" y="592084"/>
                      <a:pt x="80159" y="602543"/>
                    </a:cubicBezTo>
                    <a:cubicBezTo>
                      <a:pt x="81699" y="606719"/>
                      <a:pt x="101295" y="607643"/>
                      <a:pt x="91232" y="621118"/>
                    </a:cubicBezTo>
                    <a:cubicBezTo>
                      <a:pt x="87533" y="641825"/>
                      <a:pt x="77334" y="640915"/>
                      <a:pt x="36691" y="678499"/>
                    </a:cubicBezTo>
                    <a:cubicBezTo>
                      <a:pt x="82254" y="679265"/>
                      <a:pt x="127319" y="680053"/>
                      <a:pt x="171610" y="680837"/>
                    </a:cubicBezTo>
                    <a:cubicBezTo>
                      <a:pt x="194456" y="655686"/>
                      <a:pt x="203193" y="642758"/>
                      <a:pt x="215823" y="63258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8" name="Google Shape;2428;p26"/>
              <p:cNvSpPr/>
              <p:nvPr/>
            </p:nvSpPr>
            <p:spPr>
              <a:xfrm>
                <a:off x="3908591" y="4879531"/>
                <a:ext cx="195558" cy="663430"/>
              </a:xfrm>
              <a:custGeom>
                <a:rect b="b" l="l" r="r" t="t"/>
                <a:pathLst>
                  <a:path extrusionOk="0" h="663430" w="195558">
                    <a:moveTo>
                      <a:pt x="171658" y="619205"/>
                    </a:moveTo>
                    <a:cubicBezTo>
                      <a:pt x="172703" y="617379"/>
                      <a:pt x="177102" y="617646"/>
                      <a:pt x="177750" y="616797"/>
                    </a:cubicBezTo>
                    <a:cubicBezTo>
                      <a:pt x="182884" y="610073"/>
                      <a:pt x="190021" y="605332"/>
                      <a:pt x="195448" y="598922"/>
                    </a:cubicBezTo>
                    <a:cubicBezTo>
                      <a:pt x="184908" y="585390"/>
                      <a:pt x="184694" y="591655"/>
                      <a:pt x="183973" y="589199"/>
                    </a:cubicBezTo>
                    <a:cubicBezTo>
                      <a:pt x="180535" y="577567"/>
                      <a:pt x="161980" y="569070"/>
                      <a:pt x="160900" y="565248"/>
                    </a:cubicBezTo>
                    <a:cubicBezTo>
                      <a:pt x="157135" y="551948"/>
                      <a:pt x="136476" y="536122"/>
                      <a:pt x="131517" y="529459"/>
                    </a:cubicBezTo>
                    <a:cubicBezTo>
                      <a:pt x="127463" y="524008"/>
                      <a:pt x="124603" y="517437"/>
                      <a:pt x="118030" y="514233"/>
                    </a:cubicBezTo>
                    <a:cubicBezTo>
                      <a:pt x="101771" y="479656"/>
                      <a:pt x="103428" y="489016"/>
                      <a:pt x="120864" y="465765"/>
                    </a:cubicBezTo>
                    <a:cubicBezTo>
                      <a:pt x="137167" y="444029"/>
                      <a:pt x="130668" y="449615"/>
                      <a:pt x="133056" y="447785"/>
                    </a:cubicBezTo>
                    <a:cubicBezTo>
                      <a:pt x="138610" y="443521"/>
                      <a:pt x="141811" y="437511"/>
                      <a:pt x="145769" y="431955"/>
                    </a:cubicBezTo>
                    <a:cubicBezTo>
                      <a:pt x="151546" y="423852"/>
                      <a:pt x="160585" y="418743"/>
                      <a:pt x="168072" y="406734"/>
                    </a:cubicBezTo>
                    <a:cubicBezTo>
                      <a:pt x="178659" y="389739"/>
                      <a:pt x="184607" y="390413"/>
                      <a:pt x="186369" y="386802"/>
                    </a:cubicBezTo>
                    <a:cubicBezTo>
                      <a:pt x="194298" y="370547"/>
                      <a:pt x="200346" y="381338"/>
                      <a:pt x="190287" y="371475"/>
                    </a:cubicBezTo>
                    <a:cubicBezTo>
                      <a:pt x="176258" y="357720"/>
                      <a:pt x="149364" y="330975"/>
                      <a:pt x="134338" y="317938"/>
                    </a:cubicBezTo>
                    <a:cubicBezTo>
                      <a:pt x="129479" y="313722"/>
                      <a:pt x="130157" y="307387"/>
                      <a:pt x="117623" y="300361"/>
                    </a:cubicBezTo>
                    <a:cubicBezTo>
                      <a:pt x="114173" y="290800"/>
                      <a:pt x="118170" y="296276"/>
                      <a:pt x="113032" y="287407"/>
                    </a:cubicBezTo>
                    <a:cubicBezTo>
                      <a:pt x="108549" y="279671"/>
                      <a:pt x="110535" y="268026"/>
                      <a:pt x="119434" y="262361"/>
                    </a:cubicBezTo>
                    <a:cubicBezTo>
                      <a:pt x="121415" y="258916"/>
                      <a:pt x="134639" y="239062"/>
                      <a:pt x="141938" y="232648"/>
                    </a:cubicBezTo>
                    <a:cubicBezTo>
                      <a:pt x="149853" y="225696"/>
                      <a:pt x="161390" y="209367"/>
                      <a:pt x="161683" y="209306"/>
                    </a:cubicBezTo>
                    <a:cubicBezTo>
                      <a:pt x="170158" y="207550"/>
                      <a:pt x="171116" y="197376"/>
                      <a:pt x="178436" y="194333"/>
                    </a:cubicBezTo>
                    <a:cubicBezTo>
                      <a:pt x="180850" y="193326"/>
                      <a:pt x="182359" y="191698"/>
                      <a:pt x="182547" y="188844"/>
                    </a:cubicBezTo>
                    <a:cubicBezTo>
                      <a:pt x="182910" y="183367"/>
                      <a:pt x="186981" y="189456"/>
                      <a:pt x="188726" y="180928"/>
                    </a:cubicBezTo>
                    <a:cubicBezTo>
                      <a:pt x="177868" y="171087"/>
                      <a:pt x="178476" y="171284"/>
                      <a:pt x="170774" y="162681"/>
                    </a:cubicBezTo>
                    <a:cubicBezTo>
                      <a:pt x="164167" y="155296"/>
                      <a:pt x="103231" y="137255"/>
                      <a:pt x="131495" y="99303"/>
                    </a:cubicBezTo>
                    <a:cubicBezTo>
                      <a:pt x="136507" y="92574"/>
                      <a:pt x="134237" y="86437"/>
                      <a:pt x="140491" y="85119"/>
                    </a:cubicBezTo>
                    <a:cubicBezTo>
                      <a:pt x="140784" y="85062"/>
                      <a:pt x="152368" y="63921"/>
                      <a:pt x="153960" y="63120"/>
                    </a:cubicBezTo>
                    <a:cubicBezTo>
                      <a:pt x="164224" y="57972"/>
                      <a:pt x="169187" y="46821"/>
                      <a:pt x="173705" y="43144"/>
                    </a:cubicBezTo>
                    <a:cubicBezTo>
                      <a:pt x="173429" y="42916"/>
                      <a:pt x="139074" y="13996"/>
                      <a:pt x="128320" y="4943"/>
                    </a:cubicBezTo>
                    <a:cubicBezTo>
                      <a:pt x="104329" y="4492"/>
                      <a:pt x="73862" y="1287"/>
                      <a:pt x="43774" y="0"/>
                    </a:cubicBezTo>
                    <a:cubicBezTo>
                      <a:pt x="61905" y="18737"/>
                      <a:pt x="101334" y="41152"/>
                      <a:pt x="96820" y="59981"/>
                    </a:cubicBezTo>
                    <a:cubicBezTo>
                      <a:pt x="99125" y="78618"/>
                      <a:pt x="58831" y="99491"/>
                      <a:pt x="57073" y="102210"/>
                    </a:cubicBezTo>
                    <a:cubicBezTo>
                      <a:pt x="49700" y="113597"/>
                      <a:pt x="38041" y="121858"/>
                      <a:pt x="33148" y="135083"/>
                    </a:cubicBezTo>
                    <a:cubicBezTo>
                      <a:pt x="33056" y="135333"/>
                      <a:pt x="32789" y="135552"/>
                      <a:pt x="32614" y="135788"/>
                    </a:cubicBezTo>
                    <a:cubicBezTo>
                      <a:pt x="35457" y="138266"/>
                      <a:pt x="32190" y="151119"/>
                      <a:pt x="37477" y="158422"/>
                    </a:cubicBezTo>
                    <a:cubicBezTo>
                      <a:pt x="54733" y="182264"/>
                      <a:pt x="66624" y="197337"/>
                      <a:pt x="69987" y="217260"/>
                    </a:cubicBezTo>
                    <a:cubicBezTo>
                      <a:pt x="70315" y="219213"/>
                      <a:pt x="70897" y="222737"/>
                      <a:pt x="70302" y="222978"/>
                    </a:cubicBezTo>
                    <a:cubicBezTo>
                      <a:pt x="63471" y="225775"/>
                      <a:pt x="74863" y="224506"/>
                      <a:pt x="50846" y="244661"/>
                    </a:cubicBezTo>
                    <a:cubicBezTo>
                      <a:pt x="52910" y="254875"/>
                      <a:pt x="40197" y="255374"/>
                      <a:pt x="13805" y="291763"/>
                    </a:cubicBezTo>
                    <a:cubicBezTo>
                      <a:pt x="18712" y="295799"/>
                      <a:pt x="20256" y="294928"/>
                      <a:pt x="20938" y="296451"/>
                    </a:cubicBezTo>
                    <a:cubicBezTo>
                      <a:pt x="23982" y="303307"/>
                      <a:pt x="80622" y="362566"/>
                      <a:pt x="88551" y="371505"/>
                    </a:cubicBezTo>
                    <a:cubicBezTo>
                      <a:pt x="99527" y="383890"/>
                      <a:pt x="94560" y="393237"/>
                      <a:pt x="84939" y="396223"/>
                    </a:cubicBezTo>
                    <a:cubicBezTo>
                      <a:pt x="82748" y="403140"/>
                      <a:pt x="81012" y="401853"/>
                      <a:pt x="74404" y="411440"/>
                    </a:cubicBezTo>
                    <a:cubicBezTo>
                      <a:pt x="63182" y="427730"/>
                      <a:pt x="52446" y="430449"/>
                      <a:pt x="52040" y="432918"/>
                    </a:cubicBezTo>
                    <a:cubicBezTo>
                      <a:pt x="51191" y="438058"/>
                      <a:pt x="13521" y="474884"/>
                      <a:pt x="7569" y="485671"/>
                    </a:cubicBezTo>
                    <a:cubicBezTo>
                      <a:pt x="-1007" y="501208"/>
                      <a:pt x="-6639" y="483001"/>
                      <a:pt x="15498" y="508554"/>
                    </a:cubicBezTo>
                    <a:cubicBezTo>
                      <a:pt x="16451" y="509653"/>
                      <a:pt x="17260" y="511024"/>
                      <a:pt x="18450" y="511750"/>
                    </a:cubicBezTo>
                    <a:cubicBezTo>
                      <a:pt x="33108" y="520655"/>
                      <a:pt x="49888" y="544387"/>
                      <a:pt x="54607" y="546309"/>
                    </a:cubicBezTo>
                    <a:cubicBezTo>
                      <a:pt x="56417" y="547049"/>
                      <a:pt x="58573" y="548647"/>
                      <a:pt x="59177" y="550354"/>
                    </a:cubicBezTo>
                    <a:cubicBezTo>
                      <a:pt x="62889" y="560861"/>
                      <a:pt x="76402" y="560336"/>
                      <a:pt x="82555" y="576591"/>
                    </a:cubicBezTo>
                    <a:cubicBezTo>
                      <a:pt x="96654" y="579892"/>
                      <a:pt x="102248" y="597206"/>
                      <a:pt x="89036" y="606422"/>
                    </a:cubicBezTo>
                    <a:cubicBezTo>
                      <a:pt x="87930" y="607192"/>
                      <a:pt x="51497" y="648996"/>
                      <a:pt x="38041" y="663430"/>
                    </a:cubicBezTo>
                    <a:cubicBezTo>
                      <a:pt x="66843" y="660348"/>
                      <a:pt x="99173" y="657686"/>
                      <a:pt x="134578" y="655392"/>
                    </a:cubicBezTo>
                    <a:cubicBezTo>
                      <a:pt x="150431" y="639553"/>
                      <a:pt x="169655" y="622690"/>
                      <a:pt x="171658" y="61920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9" name="Google Shape;2429;p26"/>
              <p:cNvSpPr/>
              <p:nvPr/>
            </p:nvSpPr>
            <p:spPr>
              <a:xfrm>
                <a:off x="5813814" y="5278122"/>
                <a:ext cx="172335" cy="261765"/>
              </a:xfrm>
              <a:custGeom>
                <a:rect b="b" l="l" r="r" t="t"/>
                <a:pathLst>
                  <a:path extrusionOk="0" h="261765" w="172335">
                    <a:moveTo>
                      <a:pt x="83520" y="153803"/>
                    </a:moveTo>
                    <a:cubicBezTo>
                      <a:pt x="177922" y="99539"/>
                      <a:pt x="168844" y="106999"/>
                      <a:pt x="141625" y="67047"/>
                    </a:cubicBezTo>
                    <a:cubicBezTo>
                      <a:pt x="124194" y="42942"/>
                      <a:pt x="104161" y="21163"/>
                      <a:pt x="83428" y="0"/>
                    </a:cubicBezTo>
                    <a:cubicBezTo>
                      <a:pt x="79164" y="6466"/>
                      <a:pt x="68682" y="23203"/>
                      <a:pt x="54062" y="32112"/>
                    </a:cubicBezTo>
                    <a:cubicBezTo>
                      <a:pt x="49750" y="34738"/>
                      <a:pt x="53406" y="37912"/>
                      <a:pt x="44647" y="44019"/>
                    </a:cubicBezTo>
                    <a:cubicBezTo>
                      <a:pt x="42819" y="45298"/>
                      <a:pt x="2083" y="92487"/>
                      <a:pt x="1816" y="92771"/>
                    </a:cubicBezTo>
                    <a:cubicBezTo>
                      <a:pt x="-1328" y="96182"/>
                      <a:pt x="-1358" y="93003"/>
                      <a:pt x="9675" y="103493"/>
                    </a:cubicBezTo>
                    <a:cubicBezTo>
                      <a:pt x="12823" y="106483"/>
                      <a:pt x="16611" y="112170"/>
                      <a:pt x="18229" y="113150"/>
                    </a:cubicBezTo>
                    <a:cubicBezTo>
                      <a:pt x="32887" y="122055"/>
                      <a:pt x="49667" y="145787"/>
                      <a:pt x="54386" y="147709"/>
                    </a:cubicBezTo>
                    <a:cubicBezTo>
                      <a:pt x="56196" y="148449"/>
                      <a:pt x="58357" y="150047"/>
                      <a:pt x="58956" y="151754"/>
                    </a:cubicBezTo>
                    <a:cubicBezTo>
                      <a:pt x="62616" y="162103"/>
                      <a:pt x="76164" y="161692"/>
                      <a:pt x="82335" y="177991"/>
                    </a:cubicBezTo>
                    <a:cubicBezTo>
                      <a:pt x="96433" y="181292"/>
                      <a:pt x="102027" y="198606"/>
                      <a:pt x="88815" y="207817"/>
                    </a:cubicBezTo>
                    <a:cubicBezTo>
                      <a:pt x="87783" y="208535"/>
                      <a:pt x="48876" y="252935"/>
                      <a:pt x="41481" y="261258"/>
                    </a:cubicBezTo>
                    <a:cubicBezTo>
                      <a:pt x="72023" y="261534"/>
                      <a:pt x="100798" y="261713"/>
                      <a:pt x="127513" y="261766"/>
                    </a:cubicBezTo>
                    <a:cubicBezTo>
                      <a:pt x="216056" y="240231"/>
                      <a:pt x="158484" y="205891"/>
                      <a:pt x="83520" y="15380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0" name="Google Shape;2430;p26"/>
              <p:cNvSpPr/>
              <p:nvPr/>
            </p:nvSpPr>
            <p:spPr>
              <a:xfrm>
                <a:off x="4648255" y="4866393"/>
                <a:ext cx="143031" cy="656762"/>
              </a:xfrm>
              <a:custGeom>
                <a:rect b="b" l="l" r="r" t="t"/>
                <a:pathLst>
                  <a:path extrusionOk="0" h="656762" w="143031">
                    <a:moveTo>
                      <a:pt x="138067" y="619109"/>
                    </a:moveTo>
                    <a:cubicBezTo>
                      <a:pt x="141050" y="608974"/>
                      <a:pt x="146739" y="603869"/>
                      <a:pt x="134643" y="598765"/>
                    </a:cubicBezTo>
                    <a:cubicBezTo>
                      <a:pt x="120701" y="592881"/>
                      <a:pt x="137118" y="597753"/>
                      <a:pt x="113027" y="580513"/>
                    </a:cubicBezTo>
                    <a:cubicBezTo>
                      <a:pt x="103699" y="573837"/>
                      <a:pt x="110442" y="571963"/>
                      <a:pt x="91917" y="555056"/>
                    </a:cubicBezTo>
                    <a:cubicBezTo>
                      <a:pt x="81453" y="545504"/>
                      <a:pt x="71512" y="535356"/>
                      <a:pt x="61848" y="522682"/>
                    </a:cubicBezTo>
                    <a:cubicBezTo>
                      <a:pt x="63015" y="520742"/>
                      <a:pt x="64441" y="518807"/>
                      <a:pt x="66238" y="517739"/>
                    </a:cubicBezTo>
                    <a:cubicBezTo>
                      <a:pt x="83539" y="507429"/>
                      <a:pt x="86359" y="489944"/>
                      <a:pt x="117500" y="461878"/>
                    </a:cubicBezTo>
                    <a:cubicBezTo>
                      <a:pt x="119774" y="458397"/>
                      <a:pt x="125853" y="450557"/>
                      <a:pt x="127191" y="445715"/>
                    </a:cubicBezTo>
                    <a:cubicBezTo>
                      <a:pt x="145978" y="430830"/>
                      <a:pt x="106847" y="408328"/>
                      <a:pt x="86574" y="380217"/>
                    </a:cubicBezTo>
                    <a:cubicBezTo>
                      <a:pt x="77477" y="367605"/>
                      <a:pt x="62548" y="360381"/>
                      <a:pt x="56014" y="345694"/>
                    </a:cubicBezTo>
                    <a:cubicBezTo>
                      <a:pt x="55791" y="345195"/>
                      <a:pt x="55192" y="344717"/>
                      <a:pt x="54663" y="344520"/>
                    </a:cubicBezTo>
                    <a:cubicBezTo>
                      <a:pt x="39296" y="338794"/>
                      <a:pt x="67061" y="327609"/>
                      <a:pt x="70817" y="314646"/>
                    </a:cubicBezTo>
                    <a:cubicBezTo>
                      <a:pt x="70909" y="314344"/>
                      <a:pt x="102151" y="281339"/>
                      <a:pt x="111968" y="277710"/>
                    </a:cubicBezTo>
                    <a:cubicBezTo>
                      <a:pt x="117194" y="275779"/>
                      <a:pt x="116372" y="267921"/>
                      <a:pt x="122582" y="266853"/>
                    </a:cubicBezTo>
                    <a:cubicBezTo>
                      <a:pt x="122901" y="266800"/>
                      <a:pt x="122752" y="264554"/>
                      <a:pt x="122984" y="263359"/>
                    </a:cubicBezTo>
                    <a:cubicBezTo>
                      <a:pt x="128044" y="237223"/>
                      <a:pt x="128455" y="247616"/>
                      <a:pt x="123225" y="235017"/>
                    </a:cubicBezTo>
                    <a:cubicBezTo>
                      <a:pt x="97052" y="227697"/>
                      <a:pt x="73179" y="180228"/>
                      <a:pt x="57877" y="161902"/>
                    </a:cubicBezTo>
                    <a:cubicBezTo>
                      <a:pt x="56163" y="159845"/>
                      <a:pt x="50893" y="159280"/>
                      <a:pt x="45339" y="147109"/>
                    </a:cubicBezTo>
                    <a:cubicBezTo>
                      <a:pt x="49358" y="143633"/>
                      <a:pt x="51466" y="138730"/>
                      <a:pt x="54982" y="135092"/>
                    </a:cubicBezTo>
                    <a:cubicBezTo>
                      <a:pt x="69859" y="119686"/>
                      <a:pt x="89281" y="113829"/>
                      <a:pt x="115624" y="84300"/>
                    </a:cubicBezTo>
                    <a:cubicBezTo>
                      <a:pt x="123190" y="75820"/>
                      <a:pt x="131665" y="68566"/>
                      <a:pt x="141618" y="62555"/>
                    </a:cubicBezTo>
                    <a:cubicBezTo>
                      <a:pt x="138474" y="58195"/>
                      <a:pt x="144548" y="58151"/>
                      <a:pt x="142659" y="50048"/>
                    </a:cubicBezTo>
                    <a:cubicBezTo>
                      <a:pt x="144382" y="43757"/>
                      <a:pt x="125792" y="27554"/>
                      <a:pt x="119871" y="21386"/>
                    </a:cubicBezTo>
                    <a:cubicBezTo>
                      <a:pt x="107814" y="8826"/>
                      <a:pt x="102654" y="3121"/>
                      <a:pt x="100038" y="0"/>
                    </a:cubicBezTo>
                    <a:cubicBezTo>
                      <a:pt x="82336" y="473"/>
                      <a:pt x="64760" y="941"/>
                      <a:pt x="47347" y="1405"/>
                    </a:cubicBezTo>
                    <a:cubicBezTo>
                      <a:pt x="53827" y="7683"/>
                      <a:pt x="56058" y="13659"/>
                      <a:pt x="62316" y="19508"/>
                    </a:cubicBezTo>
                    <a:cubicBezTo>
                      <a:pt x="114911" y="68706"/>
                      <a:pt x="93011" y="33626"/>
                      <a:pt x="46279" y="96799"/>
                    </a:cubicBezTo>
                    <a:cubicBezTo>
                      <a:pt x="41758" y="102906"/>
                      <a:pt x="25306" y="109420"/>
                      <a:pt x="20815" y="115549"/>
                    </a:cubicBezTo>
                    <a:cubicBezTo>
                      <a:pt x="16393" y="121586"/>
                      <a:pt x="13170" y="126153"/>
                      <a:pt x="9200" y="127869"/>
                    </a:cubicBezTo>
                    <a:cubicBezTo>
                      <a:pt x="147" y="131782"/>
                      <a:pt x="1437" y="143642"/>
                      <a:pt x="1018" y="144636"/>
                    </a:cubicBezTo>
                    <a:cubicBezTo>
                      <a:pt x="-1523" y="150642"/>
                      <a:pt x="1070" y="155852"/>
                      <a:pt x="4660" y="159639"/>
                    </a:cubicBezTo>
                    <a:cubicBezTo>
                      <a:pt x="13074" y="168526"/>
                      <a:pt x="14815" y="176997"/>
                      <a:pt x="25380" y="184067"/>
                    </a:cubicBezTo>
                    <a:cubicBezTo>
                      <a:pt x="29600" y="186891"/>
                      <a:pt x="40065" y="209735"/>
                      <a:pt x="43647" y="213824"/>
                    </a:cubicBezTo>
                    <a:cubicBezTo>
                      <a:pt x="47421" y="218131"/>
                      <a:pt x="52774" y="221165"/>
                      <a:pt x="56141" y="225714"/>
                    </a:cubicBezTo>
                    <a:cubicBezTo>
                      <a:pt x="74552" y="250593"/>
                      <a:pt x="59622" y="230337"/>
                      <a:pt x="79708" y="248982"/>
                    </a:cubicBezTo>
                    <a:cubicBezTo>
                      <a:pt x="74298" y="254844"/>
                      <a:pt x="69527" y="261280"/>
                      <a:pt x="64445" y="267361"/>
                    </a:cubicBezTo>
                    <a:cubicBezTo>
                      <a:pt x="46695" y="288593"/>
                      <a:pt x="40428" y="287963"/>
                      <a:pt x="38320" y="293908"/>
                    </a:cubicBezTo>
                    <a:cubicBezTo>
                      <a:pt x="34573" y="304507"/>
                      <a:pt x="17596" y="320079"/>
                      <a:pt x="14736" y="333190"/>
                    </a:cubicBezTo>
                    <a:cubicBezTo>
                      <a:pt x="11504" y="337835"/>
                      <a:pt x="6983" y="338037"/>
                      <a:pt x="7971" y="350146"/>
                    </a:cubicBezTo>
                    <a:cubicBezTo>
                      <a:pt x="8745" y="359681"/>
                      <a:pt x="18020" y="372998"/>
                      <a:pt x="21799" y="374824"/>
                    </a:cubicBezTo>
                    <a:cubicBezTo>
                      <a:pt x="40852" y="384035"/>
                      <a:pt x="42208" y="394419"/>
                      <a:pt x="51470" y="403087"/>
                    </a:cubicBezTo>
                    <a:cubicBezTo>
                      <a:pt x="100196" y="448661"/>
                      <a:pt x="85113" y="429197"/>
                      <a:pt x="75947" y="442493"/>
                    </a:cubicBezTo>
                    <a:cubicBezTo>
                      <a:pt x="16503" y="528789"/>
                      <a:pt x="-2940" y="524591"/>
                      <a:pt x="34000" y="556680"/>
                    </a:cubicBezTo>
                    <a:cubicBezTo>
                      <a:pt x="76458" y="593708"/>
                      <a:pt x="86176" y="606851"/>
                      <a:pt x="91834" y="612017"/>
                    </a:cubicBezTo>
                    <a:cubicBezTo>
                      <a:pt x="94699" y="614626"/>
                      <a:pt x="91432" y="608374"/>
                      <a:pt x="47417" y="656443"/>
                    </a:cubicBezTo>
                    <a:cubicBezTo>
                      <a:pt x="65565" y="656531"/>
                      <a:pt x="83801" y="656636"/>
                      <a:pt x="102116" y="656763"/>
                    </a:cubicBezTo>
                    <a:cubicBezTo>
                      <a:pt x="105465" y="653729"/>
                      <a:pt x="109707" y="649776"/>
                      <a:pt x="115694" y="644640"/>
                    </a:cubicBezTo>
                    <a:cubicBezTo>
                      <a:pt x="125835" y="635933"/>
                      <a:pt x="134297" y="631927"/>
                      <a:pt x="138067" y="6191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1" name="Google Shape;2431;p26"/>
              <p:cNvSpPr/>
              <p:nvPr/>
            </p:nvSpPr>
            <p:spPr>
              <a:xfrm>
                <a:off x="4015351" y="4883409"/>
                <a:ext cx="141404" cy="651509"/>
              </a:xfrm>
              <a:custGeom>
                <a:rect b="b" l="l" r="r" t="t"/>
                <a:pathLst>
                  <a:path extrusionOk="0" h="651509" w="141404">
                    <a:moveTo>
                      <a:pt x="104221" y="639378"/>
                    </a:moveTo>
                    <a:cubicBezTo>
                      <a:pt x="141550" y="621832"/>
                      <a:pt x="156485" y="578163"/>
                      <a:pt x="122020" y="566723"/>
                    </a:cubicBezTo>
                    <a:cubicBezTo>
                      <a:pt x="120656" y="566268"/>
                      <a:pt x="119475" y="565103"/>
                      <a:pt x="118355" y="564114"/>
                    </a:cubicBezTo>
                    <a:cubicBezTo>
                      <a:pt x="83178" y="533018"/>
                      <a:pt x="84127" y="527322"/>
                      <a:pt x="82203" y="525344"/>
                    </a:cubicBezTo>
                    <a:cubicBezTo>
                      <a:pt x="44563" y="486499"/>
                      <a:pt x="43409" y="487830"/>
                      <a:pt x="48582" y="481657"/>
                    </a:cubicBezTo>
                    <a:cubicBezTo>
                      <a:pt x="48827" y="481368"/>
                      <a:pt x="86541" y="432240"/>
                      <a:pt x="105874" y="418090"/>
                    </a:cubicBezTo>
                    <a:cubicBezTo>
                      <a:pt x="114887" y="411493"/>
                      <a:pt x="129275" y="389275"/>
                      <a:pt x="129463" y="388667"/>
                    </a:cubicBezTo>
                    <a:cubicBezTo>
                      <a:pt x="135808" y="383632"/>
                      <a:pt x="144454" y="382096"/>
                      <a:pt x="132730" y="357917"/>
                    </a:cubicBezTo>
                    <a:cubicBezTo>
                      <a:pt x="129900" y="352085"/>
                      <a:pt x="114275" y="345418"/>
                      <a:pt x="111376" y="337214"/>
                    </a:cubicBezTo>
                    <a:cubicBezTo>
                      <a:pt x="110755" y="335454"/>
                      <a:pt x="108533" y="333812"/>
                      <a:pt x="106670" y="333050"/>
                    </a:cubicBezTo>
                    <a:cubicBezTo>
                      <a:pt x="101807" y="331072"/>
                      <a:pt x="84525" y="306626"/>
                      <a:pt x="69429" y="297454"/>
                    </a:cubicBezTo>
                    <a:cubicBezTo>
                      <a:pt x="68200" y="296705"/>
                      <a:pt x="67369" y="295296"/>
                      <a:pt x="66385" y="294166"/>
                    </a:cubicBezTo>
                    <a:cubicBezTo>
                      <a:pt x="44554" y="268967"/>
                      <a:pt x="39031" y="290344"/>
                      <a:pt x="107698" y="212567"/>
                    </a:cubicBezTo>
                    <a:cubicBezTo>
                      <a:pt x="142954" y="172637"/>
                      <a:pt x="128033" y="174309"/>
                      <a:pt x="102826" y="140311"/>
                    </a:cubicBezTo>
                    <a:cubicBezTo>
                      <a:pt x="93490" y="127715"/>
                      <a:pt x="79867" y="137439"/>
                      <a:pt x="62948" y="102424"/>
                    </a:cubicBezTo>
                    <a:cubicBezTo>
                      <a:pt x="83912" y="72782"/>
                      <a:pt x="111533" y="57319"/>
                      <a:pt x="118574" y="40101"/>
                    </a:cubicBezTo>
                    <a:cubicBezTo>
                      <a:pt x="117664" y="32488"/>
                      <a:pt x="91054" y="16290"/>
                      <a:pt x="72276" y="0"/>
                    </a:cubicBezTo>
                    <a:cubicBezTo>
                      <a:pt x="49894" y="552"/>
                      <a:pt x="37684" y="849"/>
                      <a:pt x="37658" y="849"/>
                    </a:cubicBezTo>
                    <a:cubicBezTo>
                      <a:pt x="32738" y="1125"/>
                      <a:pt x="27333" y="1173"/>
                      <a:pt x="21565" y="1064"/>
                    </a:cubicBezTo>
                    <a:cubicBezTo>
                      <a:pt x="32314" y="10117"/>
                      <a:pt x="66674" y="39037"/>
                      <a:pt x="66949" y="39265"/>
                    </a:cubicBezTo>
                    <a:cubicBezTo>
                      <a:pt x="62432" y="42938"/>
                      <a:pt x="57464" y="54093"/>
                      <a:pt x="47204" y="59241"/>
                    </a:cubicBezTo>
                    <a:cubicBezTo>
                      <a:pt x="45613" y="60042"/>
                      <a:pt x="34028" y="81183"/>
                      <a:pt x="33735" y="81240"/>
                    </a:cubicBezTo>
                    <a:cubicBezTo>
                      <a:pt x="27486" y="82558"/>
                      <a:pt x="29751" y="88696"/>
                      <a:pt x="24740" y="95424"/>
                    </a:cubicBezTo>
                    <a:cubicBezTo>
                      <a:pt x="-3524" y="133376"/>
                      <a:pt x="57407" y="151417"/>
                      <a:pt x="64019" y="158803"/>
                    </a:cubicBezTo>
                    <a:cubicBezTo>
                      <a:pt x="71720" y="167409"/>
                      <a:pt x="71112" y="167208"/>
                      <a:pt x="81971" y="177050"/>
                    </a:cubicBezTo>
                    <a:cubicBezTo>
                      <a:pt x="80230" y="185578"/>
                      <a:pt x="76155" y="179488"/>
                      <a:pt x="75792" y="184965"/>
                    </a:cubicBezTo>
                    <a:cubicBezTo>
                      <a:pt x="75608" y="187815"/>
                      <a:pt x="74095" y="189448"/>
                      <a:pt x="71681" y="190455"/>
                    </a:cubicBezTo>
                    <a:cubicBezTo>
                      <a:pt x="64360" y="193497"/>
                      <a:pt x="63403" y="203671"/>
                      <a:pt x="54927" y="205427"/>
                    </a:cubicBezTo>
                    <a:cubicBezTo>
                      <a:pt x="54634" y="205484"/>
                      <a:pt x="43098" y="221818"/>
                      <a:pt x="35183" y="228770"/>
                    </a:cubicBezTo>
                    <a:cubicBezTo>
                      <a:pt x="27880" y="235183"/>
                      <a:pt x="14660" y="255037"/>
                      <a:pt x="12679" y="258482"/>
                    </a:cubicBezTo>
                    <a:cubicBezTo>
                      <a:pt x="3779" y="264147"/>
                      <a:pt x="1798" y="275792"/>
                      <a:pt x="6276" y="283528"/>
                    </a:cubicBezTo>
                    <a:cubicBezTo>
                      <a:pt x="11415" y="292402"/>
                      <a:pt x="7418" y="286921"/>
                      <a:pt x="10868" y="296482"/>
                    </a:cubicBezTo>
                    <a:cubicBezTo>
                      <a:pt x="23397" y="303509"/>
                      <a:pt x="22724" y="309848"/>
                      <a:pt x="27582" y="314059"/>
                    </a:cubicBezTo>
                    <a:cubicBezTo>
                      <a:pt x="42604" y="327096"/>
                      <a:pt x="69503" y="353841"/>
                      <a:pt x="83532" y="367596"/>
                    </a:cubicBezTo>
                    <a:cubicBezTo>
                      <a:pt x="93590" y="377455"/>
                      <a:pt x="87542" y="366668"/>
                      <a:pt x="79614" y="382923"/>
                    </a:cubicBezTo>
                    <a:cubicBezTo>
                      <a:pt x="77851" y="386535"/>
                      <a:pt x="71904" y="385865"/>
                      <a:pt x="61317" y="402855"/>
                    </a:cubicBezTo>
                    <a:cubicBezTo>
                      <a:pt x="53830" y="414864"/>
                      <a:pt x="44790" y="419977"/>
                      <a:pt x="39014" y="428076"/>
                    </a:cubicBezTo>
                    <a:cubicBezTo>
                      <a:pt x="35056" y="433632"/>
                      <a:pt x="31855" y="439643"/>
                      <a:pt x="26301" y="443907"/>
                    </a:cubicBezTo>
                    <a:cubicBezTo>
                      <a:pt x="23913" y="445737"/>
                      <a:pt x="30416" y="440150"/>
                      <a:pt x="14109" y="461886"/>
                    </a:cubicBezTo>
                    <a:cubicBezTo>
                      <a:pt x="-3327" y="485137"/>
                      <a:pt x="-4985" y="475782"/>
                      <a:pt x="11275" y="510354"/>
                    </a:cubicBezTo>
                    <a:cubicBezTo>
                      <a:pt x="17848" y="513558"/>
                      <a:pt x="20703" y="520130"/>
                      <a:pt x="24762" y="525580"/>
                    </a:cubicBezTo>
                    <a:cubicBezTo>
                      <a:pt x="29716" y="532247"/>
                      <a:pt x="50379" y="548069"/>
                      <a:pt x="54145" y="561369"/>
                    </a:cubicBezTo>
                    <a:cubicBezTo>
                      <a:pt x="55225" y="565191"/>
                      <a:pt x="73780" y="573684"/>
                      <a:pt x="77217" y="585320"/>
                    </a:cubicBezTo>
                    <a:cubicBezTo>
                      <a:pt x="77939" y="587776"/>
                      <a:pt x="78153" y="581516"/>
                      <a:pt x="88692" y="595044"/>
                    </a:cubicBezTo>
                    <a:cubicBezTo>
                      <a:pt x="83265" y="601457"/>
                      <a:pt x="76128" y="606194"/>
                      <a:pt x="70994" y="612918"/>
                    </a:cubicBezTo>
                    <a:cubicBezTo>
                      <a:pt x="70347" y="613768"/>
                      <a:pt x="65948" y="613501"/>
                      <a:pt x="64902" y="615326"/>
                    </a:cubicBezTo>
                    <a:cubicBezTo>
                      <a:pt x="62900" y="618811"/>
                      <a:pt x="43671" y="635674"/>
                      <a:pt x="27827" y="651509"/>
                    </a:cubicBezTo>
                    <a:cubicBezTo>
                      <a:pt x="49916" y="650078"/>
                      <a:pt x="73194" y="648795"/>
                      <a:pt x="97548" y="647644"/>
                    </a:cubicBezTo>
                    <a:cubicBezTo>
                      <a:pt x="101895" y="643883"/>
                      <a:pt x="100430" y="641164"/>
                      <a:pt x="104221" y="639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2" name="Google Shape;2432;p26"/>
              <p:cNvSpPr/>
              <p:nvPr/>
            </p:nvSpPr>
            <p:spPr>
              <a:xfrm>
                <a:off x="5629297" y="4838182"/>
                <a:ext cx="143048" cy="699464"/>
              </a:xfrm>
              <a:custGeom>
                <a:rect b="b" l="l" r="r" t="t"/>
                <a:pathLst>
                  <a:path extrusionOk="0" h="699464" w="143048">
                    <a:moveTo>
                      <a:pt x="139309" y="642014"/>
                    </a:moveTo>
                    <a:cubicBezTo>
                      <a:pt x="149673" y="628131"/>
                      <a:pt x="129492" y="627181"/>
                      <a:pt x="127913" y="622882"/>
                    </a:cubicBezTo>
                    <a:cubicBezTo>
                      <a:pt x="123955" y="612113"/>
                      <a:pt x="110862" y="610279"/>
                      <a:pt x="107582" y="603011"/>
                    </a:cubicBezTo>
                    <a:cubicBezTo>
                      <a:pt x="99955" y="586095"/>
                      <a:pt x="84763" y="580934"/>
                      <a:pt x="61843" y="550880"/>
                    </a:cubicBezTo>
                    <a:cubicBezTo>
                      <a:pt x="66693" y="542816"/>
                      <a:pt x="70257" y="547250"/>
                      <a:pt x="84076" y="528128"/>
                    </a:cubicBezTo>
                    <a:cubicBezTo>
                      <a:pt x="111776" y="489813"/>
                      <a:pt x="115860" y="496997"/>
                      <a:pt x="126255" y="476425"/>
                    </a:cubicBezTo>
                    <a:cubicBezTo>
                      <a:pt x="132942" y="463169"/>
                      <a:pt x="140905" y="466387"/>
                      <a:pt x="109016" y="433176"/>
                    </a:cubicBezTo>
                    <a:cubicBezTo>
                      <a:pt x="101320" y="425161"/>
                      <a:pt x="93011" y="417355"/>
                      <a:pt x="86565" y="408420"/>
                    </a:cubicBezTo>
                    <a:cubicBezTo>
                      <a:pt x="77473" y="395807"/>
                      <a:pt x="62539" y="388584"/>
                      <a:pt x="56005" y="373896"/>
                    </a:cubicBezTo>
                    <a:cubicBezTo>
                      <a:pt x="55323" y="372359"/>
                      <a:pt x="53801" y="373204"/>
                      <a:pt x="48908" y="369260"/>
                    </a:cubicBezTo>
                    <a:cubicBezTo>
                      <a:pt x="54427" y="361971"/>
                      <a:pt x="98062" y="311043"/>
                      <a:pt x="111960" y="305903"/>
                    </a:cubicBezTo>
                    <a:cubicBezTo>
                      <a:pt x="117181" y="303973"/>
                      <a:pt x="116363" y="296114"/>
                      <a:pt x="122573" y="295046"/>
                    </a:cubicBezTo>
                    <a:cubicBezTo>
                      <a:pt x="122862" y="294998"/>
                      <a:pt x="121860" y="297034"/>
                      <a:pt x="126356" y="274448"/>
                    </a:cubicBezTo>
                    <a:cubicBezTo>
                      <a:pt x="128402" y="271765"/>
                      <a:pt x="126273" y="270574"/>
                      <a:pt x="123220" y="263210"/>
                    </a:cubicBezTo>
                    <a:cubicBezTo>
                      <a:pt x="95123" y="255352"/>
                      <a:pt x="62491" y="192175"/>
                      <a:pt x="57278" y="189404"/>
                    </a:cubicBezTo>
                    <a:cubicBezTo>
                      <a:pt x="51265" y="186212"/>
                      <a:pt x="47915" y="180946"/>
                      <a:pt x="45339" y="175303"/>
                    </a:cubicBezTo>
                    <a:cubicBezTo>
                      <a:pt x="46839" y="174007"/>
                      <a:pt x="48177" y="172374"/>
                      <a:pt x="49494" y="170557"/>
                    </a:cubicBezTo>
                    <a:cubicBezTo>
                      <a:pt x="64214" y="150257"/>
                      <a:pt x="84426" y="143909"/>
                      <a:pt x="100043" y="128066"/>
                    </a:cubicBezTo>
                    <a:cubicBezTo>
                      <a:pt x="121812" y="105979"/>
                      <a:pt x="127607" y="99211"/>
                      <a:pt x="141614" y="90749"/>
                    </a:cubicBezTo>
                    <a:cubicBezTo>
                      <a:pt x="138474" y="86393"/>
                      <a:pt x="144417" y="86266"/>
                      <a:pt x="142746" y="78526"/>
                    </a:cubicBezTo>
                    <a:cubicBezTo>
                      <a:pt x="140118" y="66093"/>
                      <a:pt x="92455" y="22148"/>
                      <a:pt x="73778" y="0"/>
                    </a:cubicBezTo>
                    <a:cubicBezTo>
                      <a:pt x="56657" y="600"/>
                      <a:pt x="38950" y="1208"/>
                      <a:pt x="20723" y="1826"/>
                    </a:cubicBezTo>
                    <a:cubicBezTo>
                      <a:pt x="23885" y="10599"/>
                      <a:pt x="29924" y="18137"/>
                      <a:pt x="32644" y="19451"/>
                    </a:cubicBezTo>
                    <a:cubicBezTo>
                      <a:pt x="51759" y="28697"/>
                      <a:pt x="53023" y="39024"/>
                      <a:pt x="62316" y="47714"/>
                    </a:cubicBezTo>
                    <a:cubicBezTo>
                      <a:pt x="114610" y="96628"/>
                      <a:pt x="92941" y="61934"/>
                      <a:pt x="46279" y="125006"/>
                    </a:cubicBezTo>
                    <a:cubicBezTo>
                      <a:pt x="41758" y="131113"/>
                      <a:pt x="25306" y="137627"/>
                      <a:pt x="20815" y="143756"/>
                    </a:cubicBezTo>
                    <a:cubicBezTo>
                      <a:pt x="16394" y="149793"/>
                      <a:pt x="13171" y="154363"/>
                      <a:pt x="9200" y="156075"/>
                    </a:cubicBezTo>
                    <a:cubicBezTo>
                      <a:pt x="152" y="159989"/>
                      <a:pt x="1437" y="171849"/>
                      <a:pt x="1018" y="172842"/>
                    </a:cubicBezTo>
                    <a:cubicBezTo>
                      <a:pt x="-1523" y="178849"/>
                      <a:pt x="1070" y="184059"/>
                      <a:pt x="4660" y="187845"/>
                    </a:cubicBezTo>
                    <a:cubicBezTo>
                      <a:pt x="13074" y="196732"/>
                      <a:pt x="14815" y="205204"/>
                      <a:pt x="25380" y="212274"/>
                    </a:cubicBezTo>
                    <a:cubicBezTo>
                      <a:pt x="29600" y="215098"/>
                      <a:pt x="40065" y="237941"/>
                      <a:pt x="43647" y="242030"/>
                    </a:cubicBezTo>
                    <a:cubicBezTo>
                      <a:pt x="47421" y="246338"/>
                      <a:pt x="52774" y="249372"/>
                      <a:pt x="56141" y="253920"/>
                    </a:cubicBezTo>
                    <a:cubicBezTo>
                      <a:pt x="75400" y="279947"/>
                      <a:pt x="56937" y="256057"/>
                      <a:pt x="79712" y="277189"/>
                    </a:cubicBezTo>
                    <a:cubicBezTo>
                      <a:pt x="74303" y="283051"/>
                      <a:pt x="69531" y="289486"/>
                      <a:pt x="64450" y="295567"/>
                    </a:cubicBezTo>
                    <a:cubicBezTo>
                      <a:pt x="46691" y="316813"/>
                      <a:pt x="40433" y="316165"/>
                      <a:pt x="38325" y="322114"/>
                    </a:cubicBezTo>
                    <a:cubicBezTo>
                      <a:pt x="34581" y="332700"/>
                      <a:pt x="17601" y="348294"/>
                      <a:pt x="14740" y="361397"/>
                    </a:cubicBezTo>
                    <a:cubicBezTo>
                      <a:pt x="11500" y="366051"/>
                      <a:pt x="6987" y="366243"/>
                      <a:pt x="7975" y="378352"/>
                    </a:cubicBezTo>
                    <a:cubicBezTo>
                      <a:pt x="8749" y="387887"/>
                      <a:pt x="18025" y="401205"/>
                      <a:pt x="21803" y="403030"/>
                    </a:cubicBezTo>
                    <a:cubicBezTo>
                      <a:pt x="45173" y="414334"/>
                      <a:pt x="30130" y="415766"/>
                      <a:pt x="85874" y="462692"/>
                    </a:cubicBezTo>
                    <a:cubicBezTo>
                      <a:pt x="77005" y="470861"/>
                      <a:pt x="77687" y="468191"/>
                      <a:pt x="75951" y="470695"/>
                    </a:cubicBezTo>
                    <a:cubicBezTo>
                      <a:pt x="35530" y="529389"/>
                      <a:pt x="27969" y="527975"/>
                      <a:pt x="16573" y="556063"/>
                    </a:cubicBezTo>
                    <a:cubicBezTo>
                      <a:pt x="10770" y="570370"/>
                      <a:pt x="27672" y="579366"/>
                      <a:pt x="34004" y="584883"/>
                    </a:cubicBezTo>
                    <a:cubicBezTo>
                      <a:pt x="76463" y="621906"/>
                      <a:pt x="86167" y="635044"/>
                      <a:pt x="91839" y="640219"/>
                    </a:cubicBezTo>
                    <a:cubicBezTo>
                      <a:pt x="93216" y="641475"/>
                      <a:pt x="94297" y="639177"/>
                      <a:pt x="80066" y="651422"/>
                    </a:cubicBezTo>
                    <a:cubicBezTo>
                      <a:pt x="55481" y="672562"/>
                      <a:pt x="42794" y="689667"/>
                      <a:pt x="36965" y="698716"/>
                    </a:cubicBezTo>
                    <a:cubicBezTo>
                      <a:pt x="53500" y="698978"/>
                      <a:pt x="69750" y="699228"/>
                      <a:pt x="85708" y="699464"/>
                    </a:cubicBezTo>
                    <a:cubicBezTo>
                      <a:pt x="93689" y="692285"/>
                      <a:pt x="105894" y="680653"/>
                      <a:pt x="129194" y="661981"/>
                    </a:cubicBezTo>
                    <a:cubicBezTo>
                      <a:pt x="135312" y="655419"/>
                      <a:pt x="137892" y="649942"/>
                      <a:pt x="139309" y="6420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3" name="Google Shape;2433;p26"/>
              <p:cNvSpPr/>
              <p:nvPr/>
            </p:nvSpPr>
            <p:spPr>
              <a:xfrm>
                <a:off x="4318046" y="4875104"/>
                <a:ext cx="147437" cy="648694"/>
              </a:xfrm>
              <a:custGeom>
                <a:rect b="b" l="l" r="r" t="t"/>
                <a:pathLst>
                  <a:path extrusionOk="0" h="648694" w="147437">
                    <a:moveTo>
                      <a:pt x="132726" y="589050"/>
                    </a:moveTo>
                    <a:cubicBezTo>
                      <a:pt x="126389" y="572309"/>
                      <a:pt x="112474" y="572852"/>
                      <a:pt x="108647" y="562030"/>
                    </a:cubicBezTo>
                    <a:cubicBezTo>
                      <a:pt x="108026" y="560270"/>
                      <a:pt x="105805" y="558629"/>
                      <a:pt x="103937" y="557867"/>
                    </a:cubicBezTo>
                    <a:cubicBezTo>
                      <a:pt x="99074" y="555888"/>
                      <a:pt x="81792" y="531442"/>
                      <a:pt x="66696" y="522270"/>
                    </a:cubicBezTo>
                    <a:cubicBezTo>
                      <a:pt x="64588" y="520992"/>
                      <a:pt x="67689" y="521776"/>
                      <a:pt x="47760" y="503406"/>
                    </a:cubicBezTo>
                    <a:cubicBezTo>
                      <a:pt x="109286" y="431395"/>
                      <a:pt x="131156" y="415967"/>
                      <a:pt x="135179" y="403284"/>
                    </a:cubicBezTo>
                    <a:cubicBezTo>
                      <a:pt x="167085" y="393373"/>
                      <a:pt x="117822" y="360018"/>
                      <a:pt x="99822" y="335047"/>
                    </a:cubicBezTo>
                    <a:cubicBezTo>
                      <a:pt x="90726" y="322434"/>
                      <a:pt x="75796" y="315211"/>
                      <a:pt x="69263" y="300523"/>
                    </a:cubicBezTo>
                    <a:cubicBezTo>
                      <a:pt x="68567" y="298951"/>
                      <a:pt x="66967" y="299849"/>
                      <a:pt x="61916" y="295694"/>
                    </a:cubicBezTo>
                    <a:cubicBezTo>
                      <a:pt x="89283" y="257961"/>
                      <a:pt x="102201" y="257751"/>
                      <a:pt x="100067" y="247179"/>
                    </a:cubicBezTo>
                    <a:cubicBezTo>
                      <a:pt x="124810" y="226419"/>
                      <a:pt x="113103" y="227715"/>
                      <a:pt x="120109" y="224847"/>
                    </a:cubicBezTo>
                    <a:cubicBezTo>
                      <a:pt x="120721" y="224598"/>
                      <a:pt x="120122" y="220968"/>
                      <a:pt x="119781" y="218954"/>
                    </a:cubicBezTo>
                    <a:cubicBezTo>
                      <a:pt x="119598" y="217864"/>
                      <a:pt x="118377" y="216906"/>
                      <a:pt x="118307" y="215842"/>
                    </a:cubicBezTo>
                    <a:cubicBezTo>
                      <a:pt x="117971" y="210663"/>
                      <a:pt x="117774" y="208969"/>
                      <a:pt x="115719" y="207913"/>
                    </a:cubicBezTo>
                    <a:cubicBezTo>
                      <a:pt x="115504" y="192876"/>
                      <a:pt x="109771" y="194946"/>
                      <a:pt x="103172" y="184037"/>
                    </a:cubicBezTo>
                    <a:cubicBezTo>
                      <a:pt x="98493" y="176305"/>
                      <a:pt x="91456" y="170089"/>
                      <a:pt x="88553" y="161202"/>
                    </a:cubicBezTo>
                    <a:cubicBezTo>
                      <a:pt x="88199" y="160125"/>
                      <a:pt x="87013" y="159341"/>
                      <a:pt x="86305" y="158352"/>
                    </a:cubicBezTo>
                    <a:cubicBezTo>
                      <a:pt x="80843" y="150809"/>
                      <a:pt x="84241" y="137609"/>
                      <a:pt x="81298" y="135040"/>
                    </a:cubicBezTo>
                    <a:cubicBezTo>
                      <a:pt x="81473" y="134794"/>
                      <a:pt x="81753" y="134571"/>
                      <a:pt x="81844" y="134313"/>
                    </a:cubicBezTo>
                    <a:cubicBezTo>
                      <a:pt x="86873" y="120689"/>
                      <a:pt x="98882" y="112187"/>
                      <a:pt x="106474" y="100459"/>
                    </a:cubicBezTo>
                    <a:cubicBezTo>
                      <a:pt x="113982" y="88853"/>
                      <a:pt x="187814" y="69726"/>
                      <a:pt x="116930" y="16010"/>
                    </a:cubicBezTo>
                    <a:cubicBezTo>
                      <a:pt x="108380" y="9531"/>
                      <a:pt x="102302" y="4264"/>
                      <a:pt x="97789" y="0"/>
                    </a:cubicBezTo>
                    <a:cubicBezTo>
                      <a:pt x="76330" y="552"/>
                      <a:pt x="55536" y="1086"/>
                      <a:pt x="35485" y="1598"/>
                    </a:cubicBezTo>
                    <a:cubicBezTo>
                      <a:pt x="44008" y="8817"/>
                      <a:pt x="53279" y="16461"/>
                      <a:pt x="57897" y="23549"/>
                    </a:cubicBezTo>
                    <a:cubicBezTo>
                      <a:pt x="66175" y="36249"/>
                      <a:pt x="81621" y="39655"/>
                      <a:pt x="93792" y="54180"/>
                    </a:cubicBezTo>
                    <a:cubicBezTo>
                      <a:pt x="96228" y="57092"/>
                      <a:pt x="97045" y="56470"/>
                      <a:pt x="100557" y="58541"/>
                    </a:cubicBezTo>
                    <a:cubicBezTo>
                      <a:pt x="100386" y="58830"/>
                      <a:pt x="51670" y="108895"/>
                      <a:pt x="42569" y="109105"/>
                    </a:cubicBezTo>
                    <a:cubicBezTo>
                      <a:pt x="37663" y="124261"/>
                      <a:pt x="36119" y="127326"/>
                      <a:pt x="37413" y="130723"/>
                    </a:cubicBezTo>
                    <a:cubicBezTo>
                      <a:pt x="59725" y="189299"/>
                      <a:pt x="24924" y="115291"/>
                      <a:pt x="82798" y="211731"/>
                    </a:cubicBezTo>
                    <a:cubicBezTo>
                      <a:pt x="83799" y="213408"/>
                      <a:pt x="83939" y="211543"/>
                      <a:pt x="79981" y="214441"/>
                    </a:cubicBezTo>
                    <a:cubicBezTo>
                      <a:pt x="56170" y="231887"/>
                      <a:pt x="68178" y="230424"/>
                      <a:pt x="60866" y="236352"/>
                    </a:cubicBezTo>
                    <a:cubicBezTo>
                      <a:pt x="47559" y="247135"/>
                      <a:pt x="27329" y="276353"/>
                      <a:pt x="26773" y="278196"/>
                    </a:cubicBezTo>
                    <a:cubicBezTo>
                      <a:pt x="19965" y="280048"/>
                      <a:pt x="21897" y="287249"/>
                      <a:pt x="18854" y="291491"/>
                    </a:cubicBezTo>
                    <a:cubicBezTo>
                      <a:pt x="13820" y="298487"/>
                      <a:pt x="17922" y="321366"/>
                      <a:pt x="35043" y="329649"/>
                    </a:cubicBezTo>
                    <a:cubicBezTo>
                      <a:pt x="54141" y="338886"/>
                      <a:pt x="55431" y="349231"/>
                      <a:pt x="64715" y="357912"/>
                    </a:cubicBezTo>
                    <a:cubicBezTo>
                      <a:pt x="106456" y="396954"/>
                      <a:pt x="93311" y="379850"/>
                      <a:pt x="84849" y="394314"/>
                    </a:cubicBezTo>
                    <a:cubicBezTo>
                      <a:pt x="80152" y="402348"/>
                      <a:pt x="72543" y="408096"/>
                      <a:pt x="67715" y="416055"/>
                    </a:cubicBezTo>
                    <a:cubicBezTo>
                      <a:pt x="67172" y="416956"/>
                      <a:pt x="62751" y="417202"/>
                      <a:pt x="61912" y="419102"/>
                    </a:cubicBezTo>
                    <a:cubicBezTo>
                      <a:pt x="61785" y="419395"/>
                      <a:pt x="10252" y="482821"/>
                      <a:pt x="8402" y="484257"/>
                    </a:cubicBezTo>
                    <a:cubicBezTo>
                      <a:pt x="-1560" y="491962"/>
                      <a:pt x="2608" y="502342"/>
                      <a:pt x="867" y="505875"/>
                    </a:cubicBezTo>
                    <a:cubicBezTo>
                      <a:pt x="-1945" y="511580"/>
                      <a:pt x="2380" y="513182"/>
                      <a:pt x="9552" y="518409"/>
                    </a:cubicBezTo>
                    <a:cubicBezTo>
                      <a:pt x="31921" y="553344"/>
                      <a:pt x="104571" y="605266"/>
                      <a:pt x="91308" y="611097"/>
                    </a:cubicBezTo>
                    <a:cubicBezTo>
                      <a:pt x="91080" y="611198"/>
                      <a:pt x="68340" y="637119"/>
                      <a:pt x="58216" y="648694"/>
                    </a:cubicBezTo>
                    <a:cubicBezTo>
                      <a:pt x="76509" y="648453"/>
                      <a:pt x="95060" y="648252"/>
                      <a:pt x="113851" y="648081"/>
                    </a:cubicBezTo>
                    <a:cubicBezTo>
                      <a:pt x="123975" y="636721"/>
                      <a:pt x="139281" y="619849"/>
                      <a:pt x="139399" y="619770"/>
                    </a:cubicBezTo>
                    <a:cubicBezTo>
                      <a:pt x="153013" y="610287"/>
                      <a:pt x="147249" y="592452"/>
                      <a:pt x="132726" y="5890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4" name="Google Shape;2434;p26"/>
              <p:cNvSpPr/>
              <p:nvPr/>
            </p:nvSpPr>
            <p:spPr>
              <a:xfrm>
                <a:off x="4995878" y="4858289"/>
                <a:ext cx="142745" cy="668867"/>
              </a:xfrm>
              <a:custGeom>
                <a:rect b="b" l="l" r="r" t="t"/>
                <a:pathLst>
                  <a:path extrusionOk="0" h="668867" w="142745">
                    <a:moveTo>
                      <a:pt x="127464" y="646996"/>
                    </a:moveTo>
                    <a:cubicBezTo>
                      <a:pt x="133101" y="640451"/>
                      <a:pt x="149028" y="631082"/>
                      <a:pt x="140067" y="607980"/>
                    </a:cubicBezTo>
                    <a:cubicBezTo>
                      <a:pt x="141856" y="602915"/>
                      <a:pt x="128015" y="593673"/>
                      <a:pt x="122522" y="591848"/>
                    </a:cubicBezTo>
                    <a:cubicBezTo>
                      <a:pt x="117725" y="590259"/>
                      <a:pt x="90353" y="561093"/>
                      <a:pt x="86645" y="557035"/>
                    </a:cubicBezTo>
                    <a:cubicBezTo>
                      <a:pt x="84957" y="555187"/>
                      <a:pt x="84432" y="552250"/>
                      <a:pt x="82700" y="550459"/>
                    </a:cubicBezTo>
                    <a:cubicBezTo>
                      <a:pt x="33472" y="499659"/>
                      <a:pt x="47195" y="514605"/>
                      <a:pt x="52827" y="502837"/>
                    </a:cubicBezTo>
                    <a:cubicBezTo>
                      <a:pt x="57638" y="492790"/>
                      <a:pt x="94350" y="452001"/>
                      <a:pt x="106368" y="443206"/>
                    </a:cubicBezTo>
                    <a:cubicBezTo>
                      <a:pt x="119937" y="433268"/>
                      <a:pt x="121153" y="420354"/>
                      <a:pt x="138567" y="407312"/>
                    </a:cubicBezTo>
                    <a:cubicBezTo>
                      <a:pt x="142267" y="375918"/>
                      <a:pt x="116452" y="375297"/>
                      <a:pt x="111869" y="362334"/>
                    </a:cubicBezTo>
                    <a:cubicBezTo>
                      <a:pt x="111248" y="360574"/>
                      <a:pt x="109027" y="358932"/>
                      <a:pt x="107159" y="358171"/>
                    </a:cubicBezTo>
                    <a:cubicBezTo>
                      <a:pt x="102296" y="356192"/>
                      <a:pt x="85014" y="331746"/>
                      <a:pt x="69918" y="322574"/>
                    </a:cubicBezTo>
                    <a:cubicBezTo>
                      <a:pt x="67980" y="321396"/>
                      <a:pt x="69668" y="320630"/>
                      <a:pt x="51489" y="304174"/>
                    </a:cubicBezTo>
                    <a:cubicBezTo>
                      <a:pt x="57179" y="292761"/>
                      <a:pt x="56291" y="294188"/>
                      <a:pt x="88036" y="259866"/>
                    </a:cubicBezTo>
                    <a:cubicBezTo>
                      <a:pt x="146775" y="196360"/>
                      <a:pt x="133857" y="206622"/>
                      <a:pt x="103320" y="165431"/>
                    </a:cubicBezTo>
                    <a:cubicBezTo>
                      <a:pt x="98947" y="159529"/>
                      <a:pt x="81476" y="153764"/>
                      <a:pt x="76770" y="148129"/>
                    </a:cubicBezTo>
                    <a:cubicBezTo>
                      <a:pt x="53566" y="120330"/>
                      <a:pt x="69034" y="128499"/>
                      <a:pt x="70661" y="115882"/>
                    </a:cubicBezTo>
                    <a:cubicBezTo>
                      <a:pt x="139892" y="51777"/>
                      <a:pt x="121735" y="68706"/>
                      <a:pt x="91591" y="40885"/>
                    </a:cubicBezTo>
                    <a:cubicBezTo>
                      <a:pt x="68216" y="19337"/>
                      <a:pt x="55443" y="7057"/>
                      <a:pt x="48568" y="0"/>
                    </a:cubicBezTo>
                    <a:cubicBezTo>
                      <a:pt x="32383" y="451"/>
                      <a:pt x="16185" y="902"/>
                      <a:pt x="0" y="1353"/>
                    </a:cubicBezTo>
                    <a:cubicBezTo>
                      <a:pt x="10181" y="18151"/>
                      <a:pt x="28137" y="32409"/>
                      <a:pt x="67438" y="64381"/>
                    </a:cubicBezTo>
                    <a:cubicBezTo>
                      <a:pt x="62908" y="68071"/>
                      <a:pt x="57992" y="79191"/>
                      <a:pt x="47693" y="84357"/>
                    </a:cubicBezTo>
                    <a:cubicBezTo>
                      <a:pt x="46102" y="85158"/>
                      <a:pt x="34517" y="106299"/>
                      <a:pt x="34224" y="106356"/>
                    </a:cubicBezTo>
                    <a:cubicBezTo>
                      <a:pt x="27971" y="107674"/>
                      <a:pt x="30240" y="113811"/>
                      <a:pt x="25229" y="120540"/>
                    </a:cubicBezTo>
                    <a:cubicBezTo>
                      <a:pt x="-3359" y="158925"/>
                      <a:pt x="57327" y="175903"/>
                      <a:pt x="64508" y="183918"/>
                    </a:cubicBezTo>
                    <a:cubicBezTo>
                      <a:pt x="72222" y="192538"/>
                      <a:pt x="71628" y="192346"/>
                      <a:pt x="82460" y="202165"/>
                    </a:cubicBezTo>
                    <a:cubicBezTo>
                      <a:pt x="80715" y="210693"/>
                      <a:pt x="76644" y="204604"/>
                      <a:pt x="76281" y="210081"/>
                    </a:cubicBezTo>
                    <a:cubicBezTo>
                      <a:pt x="76097" y="212931"/>
                      <a:pt x="74584" y="214563"/>
                      <a:pt x="72170" y="215570"/>
                    </a:cubicBezTo>
                    <a:cubicBezTo>
                      <a:pt x="64849" y="218613"/>
                      <a:pt x="63891" y="228787"/>
                      <a:pt x="55416" y="230543"/>
                    </a:cubicBezTo>
                    <a:cubicBezTo>
                      <a:pt x="55128" y="230600"/>
                      <a:pt x="43587" y="246933"/>
                      <a:pt x="35672" y="253885"/>
                    </a:cubicBezTo>
                    <a:cubicBezTo>
                      <a:pt x="28369" y="260299"/>
                      <a:pt x="15148" y="280153"/>
                      <a:pt x="13167" y="283598"/>
                    </a:cubicBezTo>
                    <a:cubicBezTo>
                      <a:pt x="4268" y="289272"/>
                      <a:pt x="2291" y="300908"/>
                      <a:pt x="6765" y="308644"/>
                    </a:cubicBezTo>
                    <a:cubicBezTo>
                      <a:pt x="11869" y="317461"/>
                      <a:pt x="7933" y="312120"/>
                      <a:pt x="11357" y="321598"/>
                    </a:cubicBezTo>
                    <a:cubicBezTo>
                      <a:pt x="23895" y="328633"/>
                      <a:pt x="23204" y="334955"/>
                      <a:pt x="28071" y="339175"/>
                    </a:cubicBezTo>
                    <a:cubicBezTo>
                      <a:pt x="36603" y="346574"/>
                      <a:pt x="57975" y="367018"/>
                      <a:pt x="58246" y="367307"/>
                    </a:cubicBezTo>
                    <a:cubicBezTo>
                      <a:pt x="100320" y="412474"/>
                      <a:pt x="90122" y="387493"/>
                      <a:pt x="80098" y="408034"/>
                    </a:cubicBezTo>
                    <a:cubicBezTo>
                      <a:pt x="78336" y="411646"/>
                      <a:pt x="72388" y="410976"/>
                      <a:pt x="61801" y="427967"/>
                    </a:cubicBezTo>
                    <a:cubicBezTo>
                      <a:pt x="54319" y="439980"/>
                      <a:pt x="45288" y="445062"/>
                      <a:pt x="39498" y="453188"/>
                    </a:cubicBezTo>
                    <a:cubicBezTo>
                      <a:pt x="35541" y="458743"/>
                      <a:pt x="32339" y="464754"/>
                      <a:pt x="26785" y="469018"/>
                    </a:cubicBezTo>
                    <a:cubicBezTo>
                      <a:pt x="26497" y="469241"/>
                      <a:pt x="12966" y="492855"/>
                      <a:pt x="7977" y="493101"/>
                    </a:cubicBezTo>
                    <a:cubicBezTo>
                      <a:pt x="-1955" y="510494"/>
                      <a:pt x="-3249" y="503546"/>
                      <a:pt x="11759" y="535470"/>
                    </a:cubicBezTo>
                    <a:cubicBezTo>
                      <a:pt x="18350" y="538683"/>
                      <a:pt x="21210" y="545254"/>
                      <a:pt x="25264" y="550705"/>
                    </a:cubicBezTo>
                    <a:cubicBezTo>
                      <a:pt x="30218" y="557372"/>
                      <a:pt x="50881" y="573194"/>
                      <a:pt x="54647" y="586494"/>
                    </a:cubicBezTo>
                    <a:cubicBezTo>
                      <a:pt x="55722" y="590289"/>
                      <a:pt x="74317" y="598922"/>
                      <a:pt x="77719" y="610440"/>
                    </a:cubicBezTo>
                    <a:cubicBezTo>
                      <a:pt x="78445" y="612896"/>
                      <a:pt x="78655" y="606636"/>
                      <a:pt x="89194" y="620164"/>
                    </a:cubicBezTo>
                    <a:cubicBezTo>
                      <a:pt x="83763" y="626569"/>
                      <a:pt x="76626" y="631305"/>
                      <a:pt x="71492" y="638030"/>
                    </a:cubicBezTo>
                    <a:cubicBezTo>
                      <a:pt x="70845" y="638879"/>
                      <a:pt x="66445" y="638612"/>
                      <a:pt x="65400" y="640438"/>
                    </a:cubicBezTo>
                    <a:cubicBezTo>
                      <a:pt x="64307" y="642342"/>
                      <a:pt x="49771" y="655962"/>
                      <a:pt x="37285" y="667926"/>
                    </a:cubicBezTo>
                    <a:cubicBezTo>
                      <a:pt x="58648" y="668228"/>
                      <a:pt x="79985" y="668543"/>
                      <a:pt x="101264" y="668867"/>
                    </a:cubicBezTo>
                    <a:cubicBezTo>
                      <a:pt x="101623" y="668167"/>
                      <a:pt x="101942" y="667397"/>
                      <a:pt x="102187" y="666503"/>
                    </a:cubicBezTo>
                    <a:cubicBezTo>
                      <a:pt x="102882" y="664034"/>
                      <a:pt x="114121" y="662498"/>
                      <a:pt x="127464" y="6469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5" name="Google Shape;2435;p26"/>
              <p:cNvSpPr/>
              <p:nvPr/>
            </p:nvSpPr>
            <p:spPr>
              <a:xfrm>
                <a:off x="5299131" y="4848833"/>
                <a:ext cx="147358" cy="683533"/>
              </a:xfrm>
              <a:custGeom>
                <a:rect b="b" l="l" r="r" t="t"/>
                <a:pathLst>
                  <a:path extrusionOk="0" h="683533" w="147358">
                    <a:moveTo>
                      <a:pt x="110297" y="677938"/>
                    </a:moveTo>
                    <a:cubicBezTo>
                      <a:pt x="119555" y="669248"/>
                      <a:pt x="137414" y="647394"/>
                      <a:pt x="139352" y="646046"/>
                    </a:cubicBezTo>
                    <a:cubicBezTo>
                      <a:pt x="152961" y="636559"/>
                      <a:pt x="147197" y="618719"/>
                      <a:pt x="132674" y="615322"/>
                    </a:cubicBezTo>
                    <a:cubicBezTo>
                      <a:pt x="126337" y="598581"/>
                      <a:pt x="112422" y="599119"/>
                      <a:pt x="108595" y="588302"/>
                    </a:cubicBezTo>
                    <a:cubicBezTo>
                      <a:pt x="107974" y="586542"/>
                      <a:pt x="105753" y="584900"/>
                      <a:pt x="103886" y="584138"/>
                    </a:cubicBezTo>
                    <a:cubicBezTo>
                      <a:pt x="99023" y="582160"/>
                      <a:pt x="81740" y="557714"/>
                      <a:pt x="66644" y="548542"/>
                    </a:cubicBezTo>
                    <a:cubicBezTo>
                      <a:pt x="65415" y="547793"/>
                      <a:pt x="64584" y="546384"/>
                      <a:pt x="63600" y="545250"/>
                    </a:cubicBezTo>
                    <a:cubicBezTo>
                      <a:pt x="40799" y="518930"/>
                      <a:pt x="46602" y="537680"/>
                      <a:pt x="55436" y="521679"/>
                    </a:cubicBezTo>
                    <a:cubicBezTo>
                      <a:pt x="61580" y="510546"/>
                      <a:pt x="100361" y="472647"/>
                      <a:pt x="101240" y="467346"/>
                    </a:cubicBezTo>
                    <a:cubicBezTo>
                      <a:pt x="101660" y="464798"/>
                      <a:pt x="112719" y="462000"/>
                      <a:pt x="124277" y="445224"/>
                    </a:cubicBezTo>
                    <a:cubicBezTo>
                      <a:pt x="131082" y="435352"/>
                      <a:pt x="132871" y="436674"/>
                      <a:pt x="135127" y="429552"/>
                    </a:cubicBezTo>
                    <a:cubicBezTo>
                      <a:pt x="145037" y="426474"/>
                      <a:pt x="150158" y="416851"/>
                      <a:pt x="138849" y="404094"/>
                    </a:cubicBezTo>
                    <a:cubicBezTo>
                      <a:pt x="130684" y="394888"/>
                      <a:pt x="72346" y="333851"/>
                      <a:pt x="69211" y="326790"/>
                    </a:cubicBezTo>
                    <a:cubicBezTo>
                      <a:pt x="68511" y="325218"/>
                      <a:pt x="66915" y="326116"/>
                      <a:pt x="61864" y="321961"/>
                    </a:cubicBezTo>
                    <a:cubicBezTo>
                      <a:pt x="89047" y="284482"/>
                      <a:pt x="102141" y="283966"/>
                      <a:pt x="100015" y="273446"/>
                    </a:cubicBezTo>
                    <a:cubicBezTo>
                      <a:pt x="124754" y="252686"/>
                      <a:pt x="113021" y="253995"/>
                      <a:pt x="120053" y="251114"/>
                    </a:cubicBezTo>
                    <a:cubicBezTo>
                      <a:pt x="120665" y="250865"/>
                      <a:pt x="120066" y="247235"/>
                      <a:pt x="119725" y="245222"/>
                    </a:cubicBezTo>
                    <a:cubicBezTo>
                      <a:pt x="114154" y="212204"/>
                      <a:pt x="94470" y="205742"/>
                      <a:pt x="88492" y="187469"/>
                    </a:cubicBezTo>
                    <a:cubicBezTo>
                      <a:pt x="88138" y="186392"/>
                      <a:pt x="86953" y="185608"/>
                      <a:pt x="86244" y="184619"/>
                    </a:cubicBezTo>
                    <a:cubicBezTo>
                      <a:pt x="80800" y="177102"/>
                      <a:pt x="84167" y="163859"/>
                      <a:pt x="81237" y="161307"/>
                    </a:cubicBezTo>
                    <a:cubicBezTo>
                      <a:pt x="81412" y="161062"/>
                      <a:pt x="81692" y="160838"/>
                      <a:pt x="81784" y="160580"/>
                    </a:cubicBezTo>
                    <a:cubicBezTo>
                      <a:pt x="86813" y="146956"/>
                      <a:pt x="98821" y="138454"/>
                      <a:pt x="106413" y="126726"/>
                    </a:cubicBezTo>
                    <a:cubicBezTo>
                      <a:pt x="114670" y="113965"/>
                      <a:pt x="187360" y="95696"/>
                      <a:pt x="116869" y="42277"/>
                    </a:cubicBezTo>
                    <a:cubicBezTo>
                      <a:pt x="83292" y="16833"/>
                      <a:pt x="89082" y="14294"/>
                      <a:pt x="72154" y="0"/>
                    </a:cubicBezTo>
                    <a:cubicBezTo>
                      <a:pt x="52930" y="578"/>
                      <a:pt x="33491" y="1160"/>
                      <a:pt x="13878" y="1738"/>
                    </a:cubicBezTo>
                    <a:cubicBezTo>
                      <a:pt x="15701" y="9040"/>
                      <a:pt x="20831" y="14079"/>
                      <a:pt x="25182" y="19451"/>
                    </a:cubicBezTo>
                    <a:cubicBezTo>
                      <a:pt x="31366" y="20037"/>
                      <a:pt x="63277" y="57035"/>
                      <a:pt x="70261" y="61688"/>
                    </a:cubicBezTo>
                    <a:cubicBezTo>
                      <a:pt x="99224" y="81021"/>
                      <a:pt x="91510" y="81078"/>
                      <a:pt x="97291" y="83223"/>
                    </a:cubicBezTo>
                    <a:cubicBezTo>
                      <a:pt x="103501" y="85526"/>
                      <a:pt x="100549" y="83919"/>
                      <a:pt x="78001" y="106351"/>
                    </a:cubicBezTo>
                    <a:cubicBezTo>
                      <a:pt x="73610" y="110721"/>
                      <a:pt x="51115" y="135180"/>
                      <a:pt x="42517" y="135377"/>
                    </a:cubicBezTo>
                    <a:cubicBezTo>
                      <a:pt x="37611" y="150533"/>
                      <a:pt x="36067" y="153597"/>
                      <a:pt x="37361" y="156995"/>
                    </a:cubicBezTo>
                    <a:cubicBezTo>
                      <a:pt x="42049" y="169309"/>
                      <a:pt x="40086" y="177356"/>
                      <a:pt x="49877" y="186786"/>
                    </a:cubicBezTo>
                    <a:cubicBezTo>
                      <a:pt x="56870" y="193519"/>
                      <a:pt x="81749" y="236829"/>
                      <a:pt x="83336" y="238804"/>
                    </a:cubicBezTo>
                    <a:cubicBezTo>
                      <a:pt x="74988" y="242884"/>
                      <a:pt x="64715" y="249840"/>
                      <a:pt x="63548" y="259099"/>
                    </a:cubicBezTo>
                    <a:cubicBezTo>
                      <a:pt x="63067" y="262913"/>
                      <a:pt x="53345" y="264953"/>
                      <a:pt x="36819" y="290572"/>
                    </a:cubicBezTo>
                    <a:cubicBezTo>
                      <a:pt x="33714" y="295383"/>
                      <a:pt x="28466" y="298653"/>
                      <a:pt x="26726" y="304472"/>
                    </a:cubicBezTo>
                    <a:cubicBezTo>
                      <a:pt x="19917" y="306323"/>
                      <a:pt x="21850" y="313525"/>
                      <a:pt x="18806" y="317767"/>
                    </a:cubicBezTo>
                    <a:cubicBezTo>
                      <a:pt x="12784" y="326138"/>
                      <a:pt x="20262" y="341578"/>
                      <a:pt x="26000" y="350102"/>
                    </a:cubicBezTo>
                    <a:cubicBezTo>
                      <a:pt x="29140" y="354773"/>
                      <a:pt x="46331" y="357426"/>
                      <a:pt x="58208" y="376597"/>
                    </a:cubicBezTo>
                    <a:cubicBezTo>
                      <a:pt x="62008" y="382735"/>
                      <a:pt x="88943" y="406690"/>
                      <a:pt x="94199" y="411353"/>
                    </a:cubicBezTo>
                    <a:cubicBezTo>
                      <a:pt x="83065" y="422052"/>
                      <a:pt x="69084" y="439993"/>
                      <a:pt x="67667" y="442331"/>
                    </a:cubicBezTo>
                    <a:cubicBezTo>
                      <a:pt x="67121" y="443232"/>
                      <a:pt x="62704" y="443478"/>
                      <a:pt x="61864" y="445378"/>
                    </a:cubicBezTo>
                    <a:cubicBezTo>
                      <a:pt x="59258" y="451314"/>
                      <a:pt x="25843" y="485382"/>
                      <a:pt x="12557" y="508121"/>
                    </a:cubicBezTo>
                    <a:cubicBezTo>
                      <a:pt x="3216" y="512136"/>
                      <a:pt x="-186" y="522060"/>
                      <a:pt x="1777" y="530111"/>
                    </a:cubicBezTo>
                    <a:cubicBezTo>
                      <a:pt x="-309" y="534506"/>
                      <a:pt x="-1489" y="537006"/>
                      <a:pt x="3671" y="540535"/>
                    </a:cubicBezTo>
                    <a:cubicBezTo>
                      <a:pt x="13593" y="547316"/>
                      <a:pt x="21776" y="562520"/>
                      <a:pt x="24789" y="565134"/>
                    </a:cubicBezTo>
                    <a:cubicBezTo>
                      <a:pt x="39692" y="578057"/>
                      <a:pt x="95275" y="632684"/>
                      <a:pt x="96110" y="634326"/>
                    </a:cubicBezTo>
                    <a:cubicBezTo>
                      <a:pt x="83480" y="644496"/>
                      <a:pt x="74747" y="657424"/>
                      <a:pt x="51911" y="682583"/>
                    </a:cubicBezTo>
                    <a:cubicBezTo>
                      <a:pt x="69779" y="682899"/>
                      <a:pt x="87517" y="683218"/>
                      <a:pt x="105110" y="683533"/>
                    </a:cubicBezTo>
                    <a:cubicBezTo>
                      <a:pt x="106404" y="681883"/>
                      <a:pt x="108062" y="680031"/>
                      <a:pt x="110297" y="6779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6" name="Google Shape;2436;p26"/>
              <p:cNvSpPr/>
              <p:nvPr/>
            </p:nvSpPr>
            <p:spPr>
              <a:xfrm>
                <a:off x="5767331" y="4832622"/>
                <a:ext cx="143098" cy="706757"/>
              </a:xfrm>
              <a:custGeom>
                <a:rect b="b" l="l" r="r" t="t"/>
                <a:pathLst>
                  <a:path extrusionOk="0" h="706757" w="143098">
                    <a:moveTo>
                      <a:pt x="135299" y="653317"/>
                    </a:moveTo>
                    <a:cubicBezTo>
                      <a:pt x="148510" y="644111"/>
                      <a:pt x="142917" y="626792"/>
                      <a:pt x="128818" y="623491"/>
                    </a:cubicBezTo>
                    <a:cubicBezTo>
                      <a:pt x="122652" y="607197"/>
                      <a:pt x="109104" y="607604"/>
                      <a:pt x="105439" y="597254"/>
                    </a:cubicBezTo>
                    <a:cubicBezTo>
                      <a:pt x="104835" y="595547"/>
                      <a:pt x="102679" y="593949"/>
                      <a:pt x="100869" y="593209"/>
                    </a:cubicBezTo>
                    <a:cubicBezTo>
                      <a:pt x="96150" y="591287"/>
                      <a:pt x="79371" y="567555"/>
                      <a:pt x="64712" y="558650"/>
                    </a:cubicBezTo>
                    <a:cubicBezTo>
                      <a:pt x="63094" y="557670"/>
                      <a:pt x="59307" y="551983"/>
                      <a:pt x="56158" y="548993"/>
                    </a:cubicBezTo>
                    <a:cubicBezTo>
                      <a:pt x="45125" y="538503"/>
                      <a:pt x="45155" y="541682"/>
                      <a:pt x="48300" y="538271"/>
                    </a:cubicBezTo>
                    <a:cubicBezTo>
                      <a:pt x="48562" y="537987"/>
                      <a:pt x="89302" y="490793"/>
                      <a:pt x="91130" y="489520"/>
                    </a:cubicBezTo>
                    <a:cubicBezTo>
                      <a:pt x="99889" y="483408"/>
                      <a:pt x="96233" y="480238"/>
                      <a:pt x="100545" y="477612"/>
                    </a:cubicBezTo>
                    <a:cubicBezTo>
                      <a:pt x="115169" y="468707"/>
                      <a:pt x="125647" y="451966"/>
                      <a:pt x="129911" y="445500"/>
                    </a:cubicBezTo>
                    <a:cubicBezTo>
                      <a:pt x="123535" y="438995"/>
                      <a:pt x="117102" y="432542"/>
                      <a:pt x="110647" y="426106"/>
                    </a:cubicBezTo>
                    <a:cubicBezTo>
                      <a:pt x="117373" y="421221"/>
                      <a:pt x="123627" y="416759"/>
                      <a:pt x="129447" y="412627"/>
                    </a:cubicBezTo>
                    <a:cubicBezTo>
                      <a:pt x="118160" y="400623"/>
                      <a:pt x="69745" y="349051"/>
                      <a:pt x="67209" y="343356"/>
                    </a:cubicBezTo>
                    <a:cubicBezTo>
                      <a:pt x="66531" y="341828"/>
                      <a:pt x="64979" y="342699"/>
                      <a:pt x="60076" y="338667"/>
                    </a:cubicBezTo>
                    <a:cubicBezTo>
                      <a:pt x="86634" y="302042"/>
                      <a:pt x="99190" y="301823"/>
                      <a:pt x="97117" y="291566"/>
                    </a:cubicBezTo>
                    <a:cubicBezTo>
                      <a:pt x="121138" y="271410"/>
                      <a:pt x="109773" y="272671"/>
                      <a:pt x="116573" y="269882"/>
                    </a:cubicBezTo>
                    <a:cubicBezTo>
                      <a:pt x="117168" y="269641"/>
                      <a:pt x="116586" y="266117"/>
                      <a:pt x="116258" y="264165"/>
                    </a:cubicBezTo>
                    <a:cubicBezTo>
                      <a:pt x="116079" y="263105"/>
                      <a:pt x="114894" y="262177"/>
                      <a:pt x="114824" y="261144"/>
                    </a:cubicBezTo>
                    <a:cubicBezTo>
                      <a:pt x="114500" y="256114"/>
                      <a:pt x="114303" y="254468"/>
                      <a:pt x="112309" y="253443"/>
                    </a:cubicBezTo>
                    <a:cubicBezTo>
                      <a:pt x="112108" y="238839"/>
                      <a:pt x="106537" y="240853"/>
                      <a:pt x="100126" y="230262"/>
                    </a:cubicBezTo>
                    <a:cubicBezTo>
                      <a:pt x="95582" y="222754"/>
                      <a:pt x="88751" y="216722"/>
                      <a:pt x="85930" y="208093"/>
                    </a:cubicBezTo>
                    <a:cubicBezTo>
                      <a:pt x="85589" y="207047"/>
                      <a:pt x="84435" y="206285"/>
                      <a:pt x="83744" y="205326"/>
                    </a:cubicBezTo>
                    <a:cubicBezTo>
                      <a:pt x="78457" y="198028"/>
                      <a:pt x="81728" y="185170"/>
                      <a:pt x="78881" y="182693"/>
                    </a:cubicBezTo>
                    <a:cubicBezTo>
                      <a:pt x="79051" y="182456"/>
                      <a:pt x="79322" y="182237"/>
                      <a:pt x="79414" y="181988"/>
                    </a:cubicBezTo>
                    <a:cubicBezTo>
                      <a:pt x="84299" y="168762"/>
                      <a:pt x="95958" y="160506"/>
                      <a:pt x="103327" y="149119"/>
                    </a:cubicBezTo>
                    <a:cubicBezTo>
                      <a:pt x="110612" y="137859"/>
                      <a:pt x="182301" y="119279"/>
                      <a:pt x="113481" y="67126"/>
                    </a:cubicBezTo>
                    <a:cubicBezTo>
                      <a:pt x="78256" y="40434"/>
                      <a:pt x="87680" y="39716"/>
                      <a:pt x="65652" y="22493"/>
                    </a:cubicBezTo>
                    <a:cubicBezTo>
                      <a:pt x="58913" y="17223"/>
                      <a:pt x="68057" y="20493"/>
                      <a:pt x="70909" y="12617"/>
                    </a:cubicBezTo>
                    <a:cubicBezTo>
                      <a:pt x="71901" y="9881"/>
                      <a:pt x="74219" y="8760"/>
                      <a:pt x="75898" y="6882"/>
                    </a:cubicBezTo>
                    <a:cubicBezTo>
                      <a:pt x="78942" y="3472"/>
                      <a:pt x="81321" y="1331"/>
                      <a:pt x="82738" y="0"/>
                    </a:cubicBezTo>
                    <a:cubicBezTo>
                      <a:pt x="63890" y="788"/>
                      <a:pt x="43375" y="1602"/>
                      <a:pt x="21392" y="2443"/>
                    </a:cubicBezTo>
                    <a:cubicBezTo>
                      <a:pt x="12610" y="7561"/>
                      <a:pt x="11876" y="21732"/>
                      <a:pt x="13852" y="26797"/>
                    </a:cubicBezTo>
                    <a:cubicBezTo>
                      <a:pt x="13590" y="33136"/>
                      <a:pt x="25244" y="46852"/>
                      <a:pt x="27654" y="47631"/>
                    </a:cubicBezTo>
                    <a:cubicBezTo>
                      <a:pt x="35757" y="50258"/>
                      <a:pt x="60006" y="80487"/>
                      <a:pt x="68224" y="85972"/>
                    </a:cubicBezTo>
                    <a:cubicBezTo>
                      <a:pt x="96343" y="104740"/>
                      <a:pt x="88856" y="104797"/>
                      <a:pt x="94467" y="106881"/>
                    </a:cubicBezTo>
                    <a:cubicBezTo>
                      <a:pt x="96693" y="107704"/>
                      <a:pt x="100042" y="108715"/>
                      <a:pt x="92984" y="113019"/>
                    </a:cubicBezTo>
                    <a:cubicBezTo>
                      <a:pt x="85467" y="117598"/>
                      <a:pt x="51977" y="157275"/>
                      <a:pt x="41289" y="157516"/>
                    </a:cubicBezTo>
                    <a:cubicBezTo>
                      <a:pt x="36527" y="172234"/>
                      <a:pt x="35027" y="175206"/>
                      <a:pt x="36282" y="178507"/>
                    </a:cubicBezTo>
                    <a:cubicBezTo>
                      <a:pt x="40835" y="190468"/>
                      <a:pt x="38928" y="198273"/>
                      <a:pt x="48435" y="207432"/>
                    </a:cubicBezTo>
                    <a:cubicBezTo>
                      <a:pt x="55240" y="213981"/>
                      <a:pt x="79366" y="256009"/>
                      <a:pt x="80927" y="257935"/>
                    </a:cubicBezTo>
                    <a:cubicBezTo>
                      <a:pt x="72828" y="261897"/>
                      <a:pt x="62845" y="268652"/>
                      <a:pt x="61712" y="277640"/>
                    </a:cubicBezTo>
                    <a:cubicBezTo>
                      <a:pt x="61244" y="281343"/>
                      <a:pt x="51807" y="283318"/>
                      <a:pt x="35757" y="308197"/>
                    </a:cubicBezTo>
                    <a:cubicBezTo>
                      <a:pt x="32744" y="312868"/>
                      <a:pt x="27650" y="316042"/>
                      <a:pt x="25957" y="321690"/>
                    </a:cubicBezTo>
                    <a:cubicBezTo>
                      <a:pt x="19345" y="323489"/>
                      <a:pt x="21225" y="330481"/>
                      <a:pt x="18265" y="334600"/>
                    </a:cubicBezTo>
                    <a:cubicBezTo>
                      <a:pt x="12418" y="342725"/>
                      <a:pt x="19682" y="357720"/>
                      <a:pt x="25249" y="365998"/>
                    </a:cubicBezTo>
                    <a:cubicBezTo>
                      <a:pt x="28301" y="370534"/>
                      <a:pt x="44985" y="373108"/>
                      <a:pt x="56521" y="391722"/>
                    </a:cubicBezTo>
                    <a:cubicBezTo>
                      <a:pt x="60203" y="397668"/>
                      <a:pt x="86197" y="420796"/>
                      <a:pt x="91467" y="425467"/>
                    </a:cubicBezTo>
                    <a:cubicBezTo>
                      <a:pt x="75684" y="440632"/>
                      <a:pt x="23819" y="499532"/>
                      <a:pt x="12199" y="519420"/>
                    </a:cubicBezTo>
                    <a:cubicBezTo>
                      <a:pt x="3129" y="523312"/>
                      <a:pt x="-172" y="532952"/>
                      <a:pt x="1734" y="540771"/>
                    </a:cubicBezTo>
                    <a:cubicBezTo>
                      <a:pt x="-290" y="545031"/>
                      <a:pt x="-1462" y="547456"/>
                      <a:pt x="3571" y="550888"/>
                    </a:cubicBezTo>
                    <a:cubicBezTo>
                      <a:pt x="13201" y="557473"/>
                      <a:pt x="21151" y="572235"/>
                      <a:pt x="24072" y="574770"/>
                    </a:cubicBezTo>
                    <a:cubicBezTo>
                      <a:pt x="46275" y="594028"/>
                      <a:pt x="93177" y="641663"/>
                      <a:pt x="93321" y="641948"/>
                    </a:cubicBezTo>
                    <a:cubicBezTo>
                      <a:pt x="88410" y="645897"/>
                      <a:pt x="89669" y="643196"/>
                      <a:pt x="86354" y="647337"/>
                    </a:cubicBezTo>
                    <a:cubicBezTo>
                      <a:pt x="54181" y="687548"/>
                      <a:pt x="34485" y="701553"/>
                      <a:pt x="36042" y="706215"/>
                    </a:cubicBezTo>
                    <a:cubicBezTo>
                      <a:pt x="53871" y="706425"/>
                      <a:pt x="71175" y="706605"/>
                      <a:pt x="87959" y="706758"/>
                    </a:cubicBezTo>
                    <a:cubicBezTo>
                      <a:pt x="95359" y="698436"/>
                      <a:pt x="134267" y="654040"/>
                      <a:pt x="135299" y="6533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7" name="Google Shape;2437;p26"/>
              <p:cNvSpPr/>
              <p:nvPr/>
            </p:nvSpPr>
            <p:spPr>
              <a:xfrm>
                <a:off x="4182905" y="4878519"/>
                <a:ext cx="138899" cy="648584"/>
              </a:xfrm>
              <a:custGeom>
                <a:rect b="b" l="l" r="r" t="t"/>
                <a:pathLst>
                  <a:path extrusionOk="0" h="648584" w="138899">
                    <a:moveTo>
                      <a:pt x="135251" y="593170"/>
                    </a:moveTo>
                    <a:cubicBezTo>
                      <a:pt x="145314" y="579695"/>
                      <a:pt x="125718" y="578771"/>
                      <a:pt x="124179" y="574595"/>
                    </a:cubicBezTo>
                    <a:cubicBezTo>
                      <a:pt x="120339" y="564136"/>
                      <a:pt x="107622" y="562358"/>
                      <a:pt x="104443" y="555301"/>
                    </a:cubicBezTo>
                    <a:cubicBezTo>
                      <a:pt x="97039" y="538876"/>
                      <a:pt x="82288" y="533867"/>
                      <a:pt x="60038" y="504689"/>
                    </a:cubicBezTo>
                    <a:cubicBezTo>
                      <a:pt x="64743" y="496857"/>
                      <a:pt x="68207" y="501165"/>
                      <a:pt x="81628" y="482598"/>
                    </a:cubicBezTo>
                    <a:cubicBezTo>
                      <a:pt x="108523" y="445399"/>
                      <a:pt x="112489" y="452373"/>
                      <a:pt x="122582" y="432397"/>
                    </a:cubicBezTo>
                    <a:cubicBezTo>
                      <a:pt x="129072" y="419526"/>
                      <a:pt x="136804" y="422652"/>
                      <a:pt x="105846" y="390405"/>
                    </a:cubicBezTo>
                    <a:cubicBezTo>
                      <a:pt x="98377" y="382621"/>
                      <a:pt x="90304" y="375047"/>
                      <a:pt x="84051" y="366370"/>
                    </a:cubicBezTo>
                    <a:cubicBezTo>
                      <a:pt x="75221" y="354125"/>
                      <a:pt x="60720" y="347112"/>
                      <a:pt x="54379" y="332849"/>
                    </a:cubicBezTo>
                    <a:cubicBezTo>
                      <a:pt x="53714" y="331356"/>
                      <a:pt x="52241" y="332175"/>
                      <a:pt x="47487" y="328349"/>
                    </a:cubicBezTo>
                    <a:cubicBezTo>
                      <a:pt x="52866" y="321243"/>
                      <a:pt x="95207" y="271830"/>
                      <a:pt x="108706" y="266835"/>
                    </a:cubicBezTo>
                    <a:cubicBezTo>
                      <a:pt x="113779" y="264961"/>
                      <a:pt x="112983" y="257331"/>
                      <a:pt x="119014" y="256293"/>
                    </a:cubicBezTo>
                    <a:cubicBezTo>
                      <a:pt x="119294" y="256245"/>
                      <a:pt x="118323" y="258224"/>
                      <a:pt x="122687" y="236295"/>
                    </a:cubicBezTo>
                    <a:cubicBezTo>
                      <a:pt x="124673" y="233690"/>
                      <a:pt x="122609" y="232535"/>
                      <a:pt x="119644" y="225386"/>
                    </a:cubicBezTo>
                    <a:cubicBezTo>
                      <a:pt x="92421" y="217772"/>
                      <a:pt x="60637" y="156399"/>
                      <a:pt x="55617" y="153729"/>
                    </a:cubicBezTo>
                    <a:cubicBezTo>
                      <a:pt x="49779" y="150629"/>
                      <a:pt x="46529" y="145520"/>
                      <a:pt x="44028" y="140035"/>
                    </a:cubicBezTo>
                    <a:cubicBezTo>
                      <a:pt x="45484" y="138778"/>
                      <a:pt x="46783" y="137193"/>
                      <a:pt x="48064" y="135429"/>
                    </a:cubicBezTo>
                    <a:cubicBezTo>
                      <a:pt x="62356" y="115720"/>
                      <a:pt x="81982" y="109556"/>
                      <a:pt x="97144" y="94172"/>
                    </a:cubicBezTo>
                    <a:cubicBezTo>
                      <a:pt x="118279" y="72729"/>
                      <a:pt x="123903" y="66158"/>
                      <a:pt x="137508" y="57941"/>
                    </a:cubicBezTo>
                    <a:cubicBezTo>
                      <a:pt x="134460" y="53712"/>
                      <a:pt x="140228" y="53589"/>
                      <a:pt x="138606" y="46073"/>
                    </a:cubicBezTo>
                    <a:cubicBezTo>
                      <a:pt x="136441" y="35868"/>
                      <a:pt x="112174" y="14740"/>
                      <a:pt x="99497" y="0"/>
                    </a:cubicBezTo>
                    <a:cubicBezTo>
                      <a:pt x="81667" y="451"/>
                      <a:pt x="64665" y="884"/>
                      <a:pt x="48563" y="1287"/>
                    </a:cubicBezTo>
                    <a:cubicBezTo>
                      <a:pt x="53933" y="7127"/>
                      <a:pt x="53968" y="10030"/>
                      <a:pt x="60510" y="16150"/>
                    </a:cubicBezTo>
                    <a:cubicBezTo>
                      <a:pt x="111234" y="63593"/>
                      <a:pt x="90427" y="29708"/>
                      <a:pt x="44937" y="91191"/>
                    </a:cubicBezTo>
                    <a:cubicBezTo>
                      <a:pt x="40547" y="97123"/>
                      <a:pt x="24576" y="103445"/>
                      <a:pt x="20212" y="109398"/>
                    </a:cubicBezTo>
                    <a:cubicBezTo>
                      <a:pt x="15764" y="115475"/>
                      <a:pt x="12742" y="119717"/>
                      <a:pt x="8933" y="121363"/>
                    </a:cubicBezTo>
                    <a:cubicBezTo>
                      <a:pt x="143" y="125163"/>
                      <a:pt x="1394" y="136677"/>
                      <a:pt x="987" y="137644"/>
                    </a:cubicBezTo>
                    <a:cubicBezTo>
                      <a:pt x="-1479" y="143476"/>
                      <a:pt x="1040" y="148532"/>
                      <a:pt x="4525" y="152214"/>
                    </a:cubicBezTo>
                    <a:cubicBezTo>
                      <a:pt x="12694" y="160843"/>
                      <a:pt x="14382" y="169069"/>
                      <a:pt x="24642" y="175933"/>
                    </a:cubicBezTo>
                    <a:cubicBezTo>
                      <a:pt x="28739" y="178674"/>
                      <a:pt x="38898" y="200852"/>
                      <a:pt x="42375" y="204823"/>
                    </a:cubicBezTo>
                    <a:cubicBezTo>
                      <a:pt x="46040" y="209008"/>
                      <a:pt x="51235" y="211950"/>
                      <a:pt x="54506" y="216367"/>
                    </a:cubicBezTo>
                    <a:cubicBezTo>
                      <a:pt x="73201" y="241636"/>
                      <a:pt x="55271" y="218429"/>
                      <a:pt x="77386" y="238961"/>
                    </a:cubicBezTo>
                    <a:cubicBezTo>
                      <a:pt x="72134" y="244653"/>
                      <a:pt x="67503" y="250904"/>
                      <a:pt x="62566" y="256805"/>
                    </a:cubicBezTo>
                    <a:cubicBezTo>
                      <a:pt x="45322" y="277430"/>
                      <a:pt x="39248" y="276804"/>
                      <a:pt x="37201" y="282578"/>
                    </a:cubicBezTo>
                    <a:cubicBezTo>
                      <a:pt x="33567" y="292857"/>
                      <a:pt x="17081" y="307996"/>
                      <a:pt x="14304" y="320718"/>
                    </a:cubicBezTo>
                    <a:cubicBezTo>
                      <a:pt x="11159" y="325236"/>
                      <a:pt x="6773" y="325420"/>
                      <a:pt x="7731" y="337183"/>
                    </a:cubicBezTo>
                    <a:cubicBezTo>
                      <a:pt x="8483" y="346442"/>
                      <a:pt x="17487" y="359370"/>
                      <a:pt x="21156" y="361143"/>
                    </a:cubicBezTo>
                    <a:cubicBezTo>
                      <a:pt x="43849" y="372114"/>
                      <a:pt x="29238" y="373506"/>
                      <a:pt x="83364" y="419071"/>
                    </a:cubicBezTo>
                    <a:cubicBezTo>
                      <a:pt x="74754" y="427004"/>
                      <a:pt x="75414" y="424408"/>
                      <a:pt x="73730" y="426842"/>
                    </a:cubicBezTo>
                    <a:cubicBezTo>
                      <a:pt x="34477" y="483833"/>
                      <a:pt x="27148" y="482449"/>
                      <a:pt x="16079" y="509728"/>
                    </a:cubicBezTo>
                    <a:cubicBezTo>
                      <a:pt x="10442" y="523623"/>
                      <a:pt x="26855" y="532353"/>
                      <a:pt x="33003" y="537711"/>
                    </a:cubicBezTo>
                    <a:cubicBezTo>
                      <a:pt x="74229" y="573658"/>
                      <a:pt x="83648" y="586410"/>
                      <a:pt x="89159" y="591436"/>
                    </a:cubicBezTo>
                    <a:cubicBezTo>
                      <a:pt x="89425" y="591681"/>
                      <a:pt x="43171" y="634370"/>
                      <a:pt x="34573" y="648585"/>
                    </a:cubicBezTo>
                    <a:cubicBezTo>
                      <a:pt x="50299" y="648116"/>
                      <a:pt x="66335" y="647692"/>
                      <a:pt x="82660" y="647302"/>
                    </a:cubicBezTo>
                    <a:cubicBezTo>
                      <a:pt x="91008" y="644036"/>
                      <a:pt x="96575" y="635688"/>
                      <a:pt x="125429" y="612568"/>
                    </a:cubicBezTo>
                    <a:cubicBezTo>
                      <a:pt x="131329" y="606229"/>
                      <a:pt x="133861" y="600927"/>
                      <a:pt x="135251" y="5931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8" name="Google Shape;2438;p26"/>
              <p:cNvSpPr/>
              <p:nvPr/>
            </p:nvSpPr>
            <p:spPr>
              <a:xfrm>
                <a:off x="4520927" y="4871064"/>
                <a:ext cx="138096" cy="651504"/>
              </a:xfrm>
              <a:custGeom>
                <a:rect b="b" l="l" r="r" t="t"/>
                <a:pathLst>
                  <a:path extrusionOk="0" h="651504" w="138096">
                    <a:moveTo>
                      <a:pt x="98700" y="643944"/>
                    </a:moveTo>
                    <a:cubicBezTo>
                      <a:pt x="99369" y="641528"/>
                      <a:pt x="110337" y="639978"/>
                      <a:pt x="123238" y="624993"/>
                    </a:cubicBezTo>
                    <a:cubicBezTo>
                      <a:pt x="128844" y="618465"/>
                      <a:pt x="144194" y="609569"/>
                      <a:pt x="135474" y="587098"/>
                    </a:cubicBezTo>
                    <a:cubicBezTo>
                      <a:pt x="137215" y="582177"/>
                      <a:pt x="123771" y="573207"/>
                      <a:pt x="118441" y="571434"/>
                    </a:cubicBezTo>
                    <a:cubicBezTo>
                      <a:pt x="113783" y="569888"/>
                      <a:pt x="87208" y="541572"/>
                      <a:pt x="83604" y="537637"/>
                    </a:cubicBezTo>
                    <a:cubicBezTo>
                      <a:pt x="81964" y="535842"/>
                      <a:pt x="81457" y="532992"/>
                      <a:pt x="79778" y="531254"/>
                    </a:cubicBezTo>
                    <a:cubicBezTo>
                      <a:pt x="31962" y="481911"/>
                      <a:pt x="45309" y="496437"/>
                      <a:pt x="50775" y="485019"/>
                    </a:cubicBezTo>
                    <a:cubicBezTo>
                      <a:pt x="55446" y="475265"/>
                      <a:pt x="91091" y="435663"/>
                      <a:pt x="102759" y="427122"/>
                    </a:cubicBezTo>
                    <a:cubicBezTo>
                      <a:pt x="115917" y="417486"/>
                      <a:pt x="117142" y="404909"/>
                      <a:pt x="134018" y="392270"/>
                    </a:cubicBezTo>
                    <a:cubicBezTo>
                      <a:pt x="137608" y="361787"/>
                      <a:pt x="112546" y="361187"/>
                      <a:pt x="108098" y="348596"/>
                    </a:cubicBezTo>
                    <a:cubicBezTo>
                      <a:pt x="107495" y="346889"/>
                      <a:pt x="105339" y="345291"/>
                      <a:pt x="103528" y="344551"/>
                    </a:cubicBezTo>
                    <a:cubicBezTo>
                      <a:pt x="98810" y="342629"/>
                      <a:pt x="82030" y="318897"/>
                      <a:pt x="67371" y="309992"/>
                    </a:cubicBezTo>
                    <a:cubicBezTo>
                      <a:pt x="65491" y="308850"/>
                      <a:pt x="67131" y="308105"/>
                      <a:pt x="49481" y="292130"/>
                    </a:cubicBezTo>
                    <a:cubicBezTo>
                      <a:pt x="63685" y="263644"/>
                      <a:pt x="139419" y="203719"/>
                      <a:pt x="122805" y="189872"/>
                    </a:cubicBezTo>
                    <a:cubicBezTo>
                      <a:pt x="123863" y="181725"/>
                      <a:pt x="119888" y="184518"/>
                      <a:pt x="99802" y="157424"/>
                    </a:cubicBezTo>
                    <a:cubicBezTo>
                      <a:pt x="95556" y="151697"/>
                      <a:pt x="78593" y="146094"/>
                      <a:pt x="74027" y="140626"/>
                    </a:cubicBezTo>
                    <a:cubicBezTo>
                      <a:pt x="51497" y="113627"/>
                      <a:pt x="66514" y="121560"/>
                      <a:pt x="68093" y="109315"/>
                    </a:cubicBezTo>
                    <a:cubicBezTo>
                      <a:pt x="135308" y="47075"/>
                      <a:pt x="117680" y="63510"/>
                      <a:pt x="88415" y="36498"/>
                    </a:cubicBezTo>
                    <a:cubicBezTo>
                      <a:pt x="40577" y="-7600"/>
                      <a:pt x="66947" y="17100"/>
                      <a:pt x="50233" y="0"/>
                    </a:cubicBezTo>
                    <a:cubicBezTo>
                      <a:pt x="33869" y="429"/>
                      <a:pt x="17736" y="849"/>
                      <a:pt x="1840" y="1265"/>
                    </a:cubicBezTo>
                    <a:cubicBezTo>
                      <a:pt x="22223" y="30396"/>
                      <a:pt x="67743" y="55231"/>
                      <a:pt x="63077" y="61168"/>
                    </a:cubicBezTo>
                    <a:cubicBezTo>
                      <a:pt x="45965" y="82965"/>
                      <a:pt x="46927" y="76210"/>
                      <a:pt x="44622" y="80019"/>
                    </a:cubicBezTo>
                    <a:cubicBezTo>
                      <a:pt x="31105" y="102363"/>
                      <a:pt x="33221" y="99955"/>
                      <a:pt x="32714" y="100060"/>
                    </a:cubicBezTo>
                    <a:cubicBezTo>
                      <a:pt x="26644" y="101339"/>
                      <a:pt x="28848" y="107297"/>
                      <a:pt x="23981" y="113833"/>
                    </a:cubicBezTo>
                    <a:cubicBezTo>
                      <a:pt x="-3596" y="150866"/>
                      <a:pt x="55297" y="167747"/>
                      <a:pt x="62119" y="175368"/>
                    </a:cubicBezTo>
                    <a:cubicBezTo>
                      <a:pt x="69597" y="183726"/>
                      <a:pt x="69037" y="183555"/>
                      <a:pt x="79550" y="193086"/>
                    </a:cubicBezTo>
                    <a:cubicBezTo>
                      <a:pt x="79104" y="195261"/>
                      <a:pt x="79052" y="198142"/>
                      <a:pt x="75313" y="198015"/>
                    </a:cubicBezTo>
                    <a:cubicBezTo>
                      <a:pt x="72916" y="197932"/>
                      <a:pt x="75042" y="203825"/>
                      <a:pt x="69553" y="206101"/>
                    </a:cubicBezTo>
                    <a:cubicBezTo>
                      <a:pt x="58839" y="210553"/>
                      <a:pt x="22883" y="257016"/>
                      <a:pt x="16101" y="266253"/>
                    </a:cubicBezTo>
                    <a:cubicBezTo>
                      <a:pt x="8176" y="277040"/>
                      <a:pt x="-2288" y="282289"/>
                      <a:pt x="8579" y="300816"/>
                    </a:cubicBezTo>
                    <a:cubicBezTo>
                      <a:pt x="10437" y="313766"/>
                      <a:pt x="64485" y="360946"/>
                      <a:pt x="86141" y="382704"/>
                    </a:cubicBezTo>
                    <a:cubicBezTo>
                      <a:pt x="77219" y="389420"/>
                      <a:pt x="78763" y="392891"/>
                      <a:pt x="74784" y="395444"/>
                    </a:cubicBezTo>
                    <a:cubicBezTo>
                      <a:pt x="63400" y="402746"/>
                      <a:pt x="61555" y="411602"/>
                      <a:pt x="51921" y="422074"/>
                    </a:cubicBezTo>
                    <a:cubicBezTo>
                      <a:pt x="37044" y="438246"/>
                      <a:pt x="53425" y="415288"/>
                      <a:pt x="9327" y="475418"/>
                    </a:cubicBezTo>
                    <a:cubicBezTo>
                      <a:pt x="4717" y="475742"/>
                      <a:pt x="6449" y="480659"/>
                      <a:pt x="2867" y="482756"/>
                    </a:cubicBezTo>
                    <a:cubicBezTo>
                      <a:pt x="-6482" y="488224"/>
                      <a:pt x="9943" y="514679"/>
                      <a:pt x="10897" y="516697"/>
                    </a:cubicBezTo>
                    <a:cubicBezTo>
                      <a:pt x="17294" y="519819"/>
                      <a:pt x="20071" y="526197"/>
                      <a:pt x="24007" y="531490"/>
                    </a:cubicBezTo>
                    <a:cubicBezTo>
                      <a:pt x="28818" y="537961"/>
                      <a:pt x="48877" y="553327"/>
                      <a:pt x="52533" y="566237"/>
                    </a:cubicBezTo>
                    <a:cubicBezTo>
                      <a:pt x="53583" y="569945"/>
                      <a:pt x="71600" y="578198"/>
                      <a:pt x="74932" y="589488"/>
                    </a:cubicBezTo>
                    <a:cubicBezTo>
                      <a:pt x="75632" y="591874"/>
                      <a:pt x="75842" y="585793"/>
                      <a:pt x="86075" y="598931"/>
                    </a:cubicBezTo>
                    <a:cubicBezTo>
                      <a:pt x="80805" y="605156"/>
                      <a:pt x="73874" y="609758"/>
                      <a:pt x="68889" y="616289"/>
                    </a:cubicBezTo>
                    <a:cubicBezTo>
                      <a:pt x="68259" y="617112"/>
                      <a:pt x="63991" y="616854"/>
                      <a:pt x="62972" y="618627"/>
                    </a:cubicBezTo>
                    <a:cubicBezTo>
                      <a:pt x="61752" y="620750"/>
                      <a:pt x="41775" y="639361"/>
                      <a:pt x="29264" y="651505"/>
                    </a:cubicBezTo>
                    <a:cubicBezTo>
                      <a:pt x="49992" y="651470"/>
                      <a:pt x="70927" y="651470"/>
                      <a:pt x="92027" y="651496"/>
                    </a:cubicBezTo>
                    <a:cubicBezTo>
                      <a:pt x="96365" y="650227"/>
                      <a:pt x="97585" y="647941"/>
                      <a:pt x="98700" y="6439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9" name="Google Shape;2439;p26"/>
              <p:cNvSpPr/>
              <p:nvPr/>
            </p:nvSpPr>
            <p:spPr>
              <a:xfrm>
                <a:off x="3862354" y="4879004"/>
                <a:ext cx="143422" cy="673162"/>
              </a:xfrm>
              <a:custGeom>
                <a:rect b="b" l="l" r="r" t="t"/>
                <a:pathLst>
                  <a:path extrusionOk="0" h="673162" w="143422">
                    <a:moveTo>
                      <a:pt x="135282" y="606943"/>
                    </a:moveTo>
                    <a:cubicBezTo>
                      <a:pt x="148493" y="597732"/>
                      <a:pt x="142900" y="580413"/>
                      <a:pt x="128801" y="577113"/>
                    </a:cubicBezTo>
                    <a:cubicBezTo>
                      <a:pt x="122648" y="560862"/>
                      <a:pt x="109140" y="561383"/>
                      <a:pt x="105422" y="550876"/>
                    </a:cubicBezTo>
                    <a:cubicBezTo>
                      <a:pt x="104819" y="549169"/>
                      <a:pt x="102663" y="547571"/>
                      <a:pt x="100852" y="546831"/>
                    </a:cubicBezTo>
                    <a:cubicBezTo>
                      <a:pt x="96134" y="544909"/>
                      <a:pt x="79354" y="521177"/>
                      <a:pt x="64695" y="512272"/>
                    </a:cubicBezTo>
                    <a:cubicBezTo>
                      <a:pt x="63506" y="511545"/>
                      <a:pt x="62697" y="510179"/>
                      <a:pt x="61744" y="509076"/>
                    </a:cubicBezTo>
                    <a:cubicBezTo>
                      <a:pt x="39607" y="483523"/>
                      <a:pt x="45239" y="501730"/>
                      <a:pt x="53815" y="486193"/>
                    </a:cubicBezTo>
                    <a:cubicBezTo>
                      <a:pt x="59771" y="475406"/>
                      <a:pt x="97441" y="438579"/>
                      <a:pt x="98285" y="433440"/>
                    </a:cubicBezTo>
                    <a:cubicBezTo>
                      <a:pt x="98692" y="430966"/>
                      <a:pt x="109433" y="428248"/>
                      <a:pt x="120650" y="411962"/>
                    </a:cubicBezTo>
                    <a:cubicBezTo>
                      <a:pt x="127253" y="402375"/>
                      <a:pt x="128989" y="403662"/>
                      <a:pt x="131184" y="396745"/>
                    </a:cubicBezTo>
                    <a:cubicBezTo>
                      <a:pt x="140805" y="393759"/>
                      <a:pt x="145778" y="384412"/>
                      <a:pt x="134797" y="372027"/>
                    </a:cubicBezTo>
                    <a:cubicBezTo>
                      <a:pt x="126868" y="363088"/>
                      <a:pt x="70232" y="303829"/>
                      <a:pt x="67184" y="296973"/>
                    </a:cubicBezTo>
                    <a:cubicBezTo>
                      <a:pt x="66501" y="295445"/>
                      <a:pt x="64953" y="296316"/>
                      <a:pt x="60051" y="292284"/>
                    </a:cubicBezTo>
                    <a:cubicBezTo>
                      <a:pt x="86443" y="255896"/>
                      <a:pt x="99156" y="255392"/>
                      <a:pt x="97092" y="245183"/>
                    </a:cubicBezTo>
                    <a:cubicBezTo>
                      <a:pt x="121109" y="225027"/>
                      <a:pt x="109717" y="226301"/>
                      <a:pt x="116548" y="223499"/>
                    </a:cubicBezTo>
                    <a:cubicBezTo>
                      <a:pt x="117142" y="223259"/>
                      <a:pt x="116561" y="219734"/>
                      <a:pt x="116233" y="217782"/>
                    </a:cubicBezTo>
                    <a:cubicBezTo>
                      <a:pt x="112870" y="197858"/>
                      <a:pt x="100979" y="182785"/>
                      <a:pt x="83723" y="158943"/>
                    </a:cubicBezTo>
                    <a:cubicBezTo>
                      <a:pt x="78436" y="151646"/>
                      <a:pt x="81707" y="138788"/>
                      <a:pt x="78860" y="136310"/>
                    </a:cubicBezTo>
                    <a:cubicBezTo>
                      <a:pt x="79030" y="136073"/>
                      <a:pt x="79302" y="135855"/>
                      <a:pt x="79393" y="135605"/>
                    </a:cubicBezTo>
                    <a:cubicBezTo>
                      <a:pt x="84291" y="122380"/>
                      <a:pt x="95946" y="114118"/>
                      <a:pt x="103319" y="102732"/>
                    </a:cubicBezTo>
                    <a:cubicBezTo>
                      <a:pt x="105077" y="100013"/>
                      <a:pt x="145371" y="79139"/>
                      <a:pt x="143066" y="60503"/>
                    </a:cubicBezTo>
                    <a:cubicBezTo>
                      <a:pt x="147575" y="41674"/>
                      <a:pt x="108151" y="19255"/>
                      <a:pt x="90020" y="522"/>
                    </a:cubicBezTo>
                    <a:cubicBezTo>
                      <a:pt x="68933" y="-380"/>
                      <a:pt x="48060" y="-306"/>
                      <a:pt x="29728" y="2303"/>
                    </a:cubicBezTo>
                    <a:cubicBezTo>
                      <a:pt x="39340" y="8266"/>
                      <a:pt x="60488" y="34433"/>
                      <a:pt x="68211" y="39585"/>
                    </a:cubicBezTo>
                    <a:cubicBezTo>
                      <a:pt x="96331" y="58353"/>
                      <a:pt x="88839" y="58410"/>
                      <a:pt x="94455" y="60494"/>
                    </a:cubicBezTo>
                    <a:cubicBezTo>
                      <a:pt x="100485" y="62731"/>
                      <a:pt x="97621" y="61173"/>
                      <a:pt x="75729" y="82948"/>
                    </a:cubicBezTo>
                    <a:cubicBezTo>
                      <a:pt x="71465" y="87190"/>
                      <a:pt x="49621" y="110940"/>
                      <a:pt x="41277" y="111128"/>
                    </a:cubicBezTo>
                    <a:cubicBezTo>
                      <a:pt x="36515" y="125847"/>
                      <a:pt x="35015" y="128819"/>
                      <a:pt x="36270" y="132120"/>
                    </a:cubicBezTo>
                    <a:cubicBezTo>
                      <a:pt x="40822" y="144081"/>
                      <a:pt x="38916" y="151886"/>
                      <a:pt x="48423" y="161045"/>
                    </a:cubicBezTo>
                    <a:cubicBezTo>
                      <a:pt x="55214" y="167581"/>
                      <a:pt x="79367" y="209630"/>
                      <a:pt x="80911" y="211548"/>
                    </a:cubicBezTo>
                    <a:cubicBezTo>
                      <a:pt x="72808" y="215505"/>
                      <a:pt x="62828" y="222265"/>
                      <a:pt x="61695" y="231253"/>
                    </a:cubicBezTo>
                    <a:cubicBezTo>
                      <a:pt x="61227" y="234952"/>
                      <a:pt x="51790" y="236935"/>
                      <a:pt x="35745" y="261810"/>
                    </a:cubicBezTo>
                    <a:cubicBezTo>
                      <a:pt x="32732" y="266481"/>
                      <a:pt x="27637" y="269655"/>
                      <a:pt x="25945" y="275303"/>
                    </a:cubicBezTo>
                    <a:cubicBezTo>
                      <a:pt x="19337" y="277102"/>
                      <a:pt x="21213" y="284093"/>
                      <a:pt x="18253" y="288213"/>
                    </a:cubicBezTo>
                    <a:cubicBezTo>
                      <a:pt x="12406" y="296338"/>
                      <a:pt x="19670" y="311332"/>
                      <a:pt x="25237" y="319611"/>
                    </a:cubicBezTo>
                    <a:cubicBezTo>
                      <a:pt x="28285" y="324146"/>
                      <a:pt x="44973" y="326721"/>
                      <a:pt x="56509" y="345335"/>
                    </a:cubicBezTo>
                    <a:cubicBezTo>
                      <a:pt x="60200" y="351294"/>
                      <a:pt x="86351" y="374553"/>
                      <a:pt x="91455" y="379080"/>
                    </a:cubicBezTo>
                    <a:cubicBezTo>
                      <a:pt x="80644" y="389469"/>
                      <a:pt x="67070" y="406888"/>
                      <a:pt x="65697" y="409156"/>
                    </a:cubicBezTo>
                    <a:cubicBezTo>
                      <a:pt x="65163" y="410031"/>
                      <a:pt x="60878" y="410268"/>
                      <a:pt x="60064" y="412111"/>
                    </a:cubicBezTo>
                    <a:cubicBezTo>
                      <a:pt x="57532" y="417877"/>
                      <a:pt x="25088" y="450951"/>
                      <a:pt x="12192" y="473029"/>
                    </a:cubicBezTo>
                    <a:cubicBezTo>
                      <a:pt x="3122" y="476925"/>
                      <a:pt x="-180" y="486561"/>
                      <a:pt x="1727" y="494380"/>
                    </a:cubicBezTo>
                    <a:cubicBezTo>
                      <a:pt x="-298" y="498648"/>
                      <a:pt x="-1448" y="501078"/>
                      <a:pt x="3563" y="504497"/>
                    </a:cubicBezTo>
                    <a:cubicBezTo>
                      <a:pt x="13197" y="511077"/>
                      <a:pt x="21143" y="525843"/>
                      <a:pt x="24065" y="528378"/>
                    </a:cubicBezTo>
                    <a:cubicBezTo>
                      <a:pt x="38531" y="540925"/>
                      <a:pt x="92500" y="593963"/>
                      <a:pt x="93313" y="595556"/>
                    </a:cubicBezTo>
                    <a:cubicBezTo>
                      <a:pt x="82197" y="604505"/>
                      <a:pt x="32334" y="663856"/>
                      <a:pt x="28049" y="665659"/>
                    </a:cubicBezTo>
                    <a:cubicBezTo>
                      <a:pt x="23863" y="667419"/>
                      <a:pt x="19355" y="667423"/>
                      <a:pt x="16285" y="673163"/>
                    </a:cubicBezTo>
                    <a:cubicBezTo>
                      <a:pt x="35942" y="669744"/>
                      <a:pt x="58717" y="666679"/>
                      <a:pt x="84291" y="663943"/>
                    </a:cubicBezTo>
                    <a:cubicBezTo>
                      <a:pt x="97743" y="649522"/>
                      <a:pt x="134176" y="607714"/>
                      <a:pt x="135282" y="60694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0" name="Google Shape;2440;p26"/>
              <p:cNvSpPr/>
              <p:nvPr/>
            </p:nvSpPr>
            <p:spPr>
              <a:xfrm>
                <a:off x="5467291" y="4844022"/>
                <a:ext cx="144222" cy="690962"/>
              </a:xfrm>
              <a:custGeom>
                <a:rect b="b" l="l" r="r" t="t"/>
                <a:pathLst>
                  <a:path extrusionOk="0" h="690962" w="144222">
                    <a:moveTo>
                      <a:pt x="96653" y="679860"/>
                    </a:moveTo>
                    <a:cubicBezTo>
                      <a:pt x="99998" y="678026"/>
                      <a:pt x="103602" y="675391"/>
                      <a:pt x="104826" y="670991"/>
                    </a:cubicBezTo>
                    <a:cubicBezTo>
                      <a:pt x="105495" y="668583"/>
                      <a:pt x="116402" y="667094"/>
                      <a:pt x="129364" y="652043"/>
                    </a:cubicBezTo>
                    <a:cubicBezTo>
                      <a:pt x="134966" y="645520"/>
                      <a:pt x="150320" y="636620"/>
                      <a:pt x="141600" y="614144"/>
                    </a:cubicBezTo>
                    <a:cubicBezTo>
                      <a:pt x="143336" y="609223"/>
                      <a:pt x="129897" y="600253"/>
                      <a:pt x="124567" y="598480"/>
                    </a:cubicBezTo>
                    <a:cubicBezTo>
                      <a:pt x="119909" y="596935"/>
                      <a:pt x="93334" y="568619"/>
                      <a:pt x="89730" y="564683"/>
                    </a:cubicBezTo>
                    <a:cubicBezTo>
                      <a:pt x="88090" y="562888"/>
                      <a:pt x="87583" y="560038"/>
                      <a:pt x="85904" y="558300"/>
                    </a:cubicBezTo>
                    <a:cubicBezTo>
                      <a:pt x="38110" y="508975"/>
                      <a:pt x="51430" y="523492"/>
                      <a:pt x="56901" y="512066"/>
                    </a:cubicBezTo>
                    <a:cubicBezTo>
                      <a:pt x="61572" y="502312"/>
                      <a:pt x="97217" y="462709"/>
                      <a:pt x="108884" y="454168"/>
                    </a:cubicBezTo>
                    <a:cubicBezTo>
                      <a:pt x="122043" y="444533"/>
                      <a:pt x="123268" y="431955"/>
                      <a:pt x="140144" y="419316"/>
                    </a:cubicBezTo>
                    <a:cubicBezTo>
                      <a:pt x="143734" y="388833"/>
                      <a:pt x="118671" y="388233"/>
                      <a:pt x="114224" y="375643"/>
                    </a:cubicBezTo>
                    <a:cubicBezTo>
                      <a:pt x="113620" y="373935"/>
                      <a:pt x="111465" y="372337"/>
                      <a:pt x="109654" y="371597"/>
                    </a:cubicBezTo>
                    <a:cubicBezTo>
                      <a:pt x="104935" y="369676"/>
                      <a:pt x="88156" y="345943"/>
                      <a:pt x="73497" y="337039"/>
                    </a:cubicBezTo>
                    <a:cubicBezTo>
                      <a:pt x="71617" y="335896"/>
                      <a:pt x="73261" y="335152"/>
                      <a:pt x="55607" y="319177"/>
                    </a:cubicBezTo>
                    <a:cubicBezTo>
                      <a:pt x="69806" y="290694"/>
                      <a:pt x="145536" y="230775"/>
                      <a:pt x="128931" y="216919"/>
                    </a:cubicBezTo>
                    <a:cubicBezTo>
                      <a:pt x="129985" y="208772"/>
                      <a:pt x="126014" y="211565"/>
                      <a:pt x="105928" y="184470"/>
                    </a:cubicBezTo>
                    <a:cubicBezTo>
                      <a:pt x="101682" y="178744"/>
                      <a:pt x="84719" y="173140"/>
                      <a:pt x="80153" y="167672"/>
                    </a:cubicBezTo>
                    <a:cubicBezTo>
                      <a:pt x="57623" y="140678"/>
                      <a:pt x="72640" y="148611"/>
                      <a:pt x="74219" y="136362"/>
                    </a:cubicBezTo>
                    <a:cubicBezTo>
                      <a:pt x="141298" y="74249"/>
                      <a:pt x="124029" y="90757"/>
                      <a:pt x="94540" y="63545"/>
                    </a:cubicBezTo>
                    <a:cubicBezTo>
                      <a:pt x="36649" y="10170"/>
                      <a:pt x="43677" y="15988"/>
                      <a:pt x="48846" y="11466"/>
                    </a:cubicBezTo>
                    <a:cubicBezTo>
                      <a:pt x="62122" y="-144"/>
                      <a:pt x="52370" y="7990"/>
                      <a:pt x="59971" y="0"/>
                    </a:cubicBezTo>
                    <a:cubicBezTo>
                      <a:pt x="40637" y="613"/>
                      <a:pt x="20919" y="1235"/>
                      <a:pt x="886" y="1856"/>
                    </a:cubicBezTo>
                    <a:cubicBezTo>
                      <a:pt x="-9531" y="36822"/>
                      <a:pt x="75517" y="80181"/>
                      <a:pt x="69198" y="88218"/>
                    </a:cubicBezTo>
                    <a:cubicBezTo>
                      <a:pt x="52121" y="109972"/>
                      <a:pt x="53031" y="103291"/>
                      <a:pt x="50744" y="107069"/>
                    </a:cubicBezTo>
                    <a:cubicBezTo>
                      <a:pt x="37226" y="129414"/>
                      <a:pt x="39343" y="127006"/>
                      <a:pt x="38836" y="127111"/>
                    </a:cubicBezTo>
                    <a:cubicBezTo>
                      <a:pt x="32766" y="128390"/>
                      <a:pt x="34970" y="134348"/>
                      <a:pt x="30102" y="140884"/>
                    </a:cubicBezTo>
                    <a:cubicBezTo>
                      <a:pt x="21247" y="152774"/>
                      <a:pt x="20980" y="165868"/>
                      <a:pt x="28887" y="176358"/>
                    </a:cubicBezTo>
                    <a:cubicBezTo>
                      <a:pt x="33885" y="182986"/>
                      <a:pt x="67458" y="201539"/>
                      <a:pt x="68245" y="202419"/>
                    </a:cubicBezTo>
                    <a:cubicBezTo>
                      <a:pt x="75719" y="210772"/>
                      <a:pt x="75133" y="210580"/>
                      <a:pt x="85676" y="220136"/>
                    </a:cubicBezTo>
                    <a:cubicBezTo>
                      <a:pt x="85230" y="222312"/>
                      <a:pt x="85178" y="225193"/>
                      <a:pt x="81439" y="225066"/>
                    </a:cubicBezTo>
                    <a:cubicBezTo>
                      <a:pt x="79042" y="224983"/>
                      <a:pt x="81168" y="230875"/>
                      <a:pt x="75679" y="233152"/>
                    </a:cubicBezTo>
                    <a:cubicBezTo>
                      <a:pt x="68573" y="236103"/>
                      <a:pt x="67641" y="245988"/>
                      <a:pt x="59416" y="247686"/>
                    </a:cubicBezTo>
                    <a:cubicBezTo>
                      <a:pt x="57592" y="248063"/>
                      <a:pt x="17184" y="299923"/>
                      <a:pt x="16904" y="300142"/>
                    </a:cubicBezTo>
                    <a:cubicBezTo>
                      <a:pt x="-11525" y="322123"/>
                      <a:pt x="57137" y="374439"/>
                      <a:pt x="92275" y="409750"/>
                    </a:cubicBezTo>
                    <a:cubicBezTo>
                      <a:pt x="83284" y="416519"/>
                      <a:pt x="84998" y="419868"/>
                      <a:pt x="80918" y="422490"/>
                    </a:cubicBezTo>
                    <a:cubicBezTo>
                      <a:pt x="69535" y="429792"/>
                      <a:pt x="67690" y="438649"/>
                      <a:pt x="58055" y="449121"/>
                    </a:cubicBezTo>
                    <a:cubicBezTo>
                      <a:pt x="53446" y="454133"/>
                      <a:pt x="47857" y="458380"/>
                      <a:pt x="43957" y="463861"/>
                    </a:cubicBezTo>
                    <a:cubicBezTo>
                      <a:pt x="-24" y="525580"/>
                      <a:pt x="-715" y="506020"/>
                      <a:pt x="17027" y="543748"/>
                    </a:cubicBezTo>
                    <a:cubicBezTo>
                      <a:pt x="23425" y="546870"/>
                      <a:pt x="26202" y="553248"/>
                      <a:pt x="30137" y="558541"/>
                    </a:cubicBezTo>
                    <a:cubicBezTo>
                      <a:pt x="34948" y="565011"/>
                      <a:pt x="55007" y="580378"/>
                      <a:pt x="58663" y="593288"/>
                    </a:cubicBezTo>
                    <a:cubicBezTo>
                      <a:pt x="59713" y="596996"/>
                      <a:pt x="77730" y="605248"/>
                      <a:pt x="81063" y="616539"/>
                    </a:cubicBezTo>
                    <a:cubicBezTo>
                      <a:pt x="81762" y="618925"/>
                      <a:pt x="81972" y="612844"/>
                      <a:pt x="92205" y="625982"/>
                    </a:cubicBezTo>
                    <a:cubicBezTo>
                      <a:pt x="86936" y="632207"/>
                      <a:pt x="80004" y="636808"/>
                      <a:pt x="75019" y="643340"/>
                    </a:cubicBezTo>
                    <a:cubicBezTo>
                      <a:pt x="74389" y="644163"/>
                      <a:pt x="70117" y="643905"/>
                      <a:pt x="69102" y="645678"/>
                    </a:cubicBezTo>
                    <a:cubicBezTo>
                      <a:pt x="69058" y="645752"/>
                      <a:pt x="32564" y="681279"/>
                      <a:pt x="24312" y="689903"/>
                    </a:cubicBezTo>
                    <a:cubicBezTo>
                      <a:pt x="44591" y="690262"/>
                      <a:pt x="64611" y="690617"/>
                      <a:pt x="84356" y="690963"/>
                    </a:cubicBezTo>
                    <a:cubicBezTo>
                      <a:pt x="89542" y="689907"/>
                      <a:pt x="83599" y="687022"/>
                      <a:pt x="96653" y="6798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1" name="Google Shape;2441;p26"/>
              <p:cNvSpPr/>
              <p:nvPr/>
            </p:nvSpPr>
            <p:spPr>
              <a:xfrm>
                <a:off x="5135408" y="4853557"/>
                <a:ext cx="138890" cy="675530"/>
              </a:xfrm>
              <a:custGeom>
                <a:rect b="b" l="l" r="r" t="t"/>
                <a:pathLst>
                  <a:path extrusionOk="0" h="675530" w="138890">
                    <a:moveTo>
                      <a:pt x="135251" y="618141"/>
                    </a:moveTo>
                    <a:cubicBezTo>
                      <a:pt x="145314" y="604666"/>
                      <a:pt x="125718" y="603742"/>
                      <a:pt x="124179" y="599566"/>
                    </a:cubicBezTo>
                    <a:cubicBezTo>
                      <a:pt x="120343" y="589107"/>
                      <a:pt x="107622" y="587330"/>
                      <a:pt x="104443" y="580273"/>
                    </a:cubicBezTo>
                    <a:cubicBezTo>
                      <a:pt x="97030" y="563825"/>
                      <a:pt x="82315" y="558878"/>
                      <a:pt x="60038" y="529660"/>
                    </a:cubicBezTo>
                    <a:cubicBezTo>
                      <a:pt x="64743" y="521828"/>
                      <a:pt x="68207" y="526136"/>
                      <a:pt x="81628" y="507569"/>
                    </a:cubicBezTo>
                    <a:cubicBezTo>
                      <a:pt x="101202" y="480492"/>
                      <a:pt x="130773" y="456042"/>
                      <a:pt x="128058" y="443478"/>
                    </a:cubicBezTo>
                    <a:cubicBezTo>
                      <a:pt x="125106" y="429797"/>
                      <a:pt x="60528" y="371654"/>
                      <a:pt x="54379" y="357816"/>
                    </a:cubicBezTo>
                    <a:cubicBezTo>
                      <a:pt x="53714" y="356323"/>
                      <a:pt x="52241" y="357142"/>
                      <a:pt x="47487" y="353315"/>
                    </a:cubicBezTo>
                    <a:cubicBezTo>
                      <a:pt x="54331" y="344280"/>
                      <a:pt x="90138" y="304323"/>
                      <a:pt x="96169" y="300746"/>
                    </a:cubicBezTo>
                    <a:cubicBezTo>
                      <a:pt x="106914" y="294372"/>
                      <a:pt x="102125" y="294236"/>
                      <a:pt x="108702" y="291806"/>
                    </a:cubicBezTo>
                    <a:cubicBezTo>
                      <a:pt x="113775" y="289933"/>
                      <a:pt x="112979" y="282302"/>
                      <a:pt x="119010" y="281265"/>
                    </a:cubicBezTo>
                    <a:cubicBezTo>
                      <a:pt x="119289" y="281216"/>
                      <a:pt x="118187" y="283896"/>
                      <a:pt x="123440" y="257462"/>
                    </a:cubicBezTo>
                    <a:cubicBezTo>
                      <a:pt x="121371" y="255396"/>
                      <a:pt x="120247" y="251841"/>
                      <a:pt x="119635" y="250357"/>
                    </a:cubicBezTo>
                    <a:cubicBezTo>
                      <a:pt x="89312" y="241877"/>
                      <a:pt x="64520" y="183437"/>
                      <a:pt x="55608" y="178700"/>
                    </a:cubicBezTo>
                    <a:cubicBezTo>
                      <a:pt x="49770" y="175605"/>
                      <a:pt x="46521" y="170492"/>
                      <a:pt x="44019" y="165006"/>
                    </a:cubicBezTo>
                    <a:cubicBezTo>
                      <a:pt x="45475" y="163750"/>
                      <a:pt x="46774" y="162165"/>
                      <a:pt x="48055" y="160401"/>
                    </a:cubicBezTo>
                    <a:cubicBezTo>
                      <a:pt x="62347" y="140691"/>
                      <a:pt x="81969" y="134527"/>
                      <a:pt x="97135" y="119144"/>
                    </a:cubicBezTo>
                    <a:cubicBezTo>
                      <a:pt x="118271" y="97701"/>
                      <a:pt x="123894" y="91130"/>
                      <a:pt x="137499" y="82912"/>
                    </a:cubicBezTo>
                    <a:cubicBezTo>
                      <a:pt x="134451" y="78683"/>
                      <a:pt x="140219" y="78561"/>
                      <a:pt x="138597" y="71048"/>
                    </a:cubicBezTo>
                    <a:cubicBezTo>
                      <a:pt x="138453" y="70370"/>
                      <a:pt x="138689" y="70541"/>
                      <a:pt x="138842" y="69074"/>
                    </a:cubicBezTo>
                    <a:cubicBezTo>
                      <a:pt x="133546" y="59950"/>
                      <a:pt x="141291" y="67896"/>
                      <a:pt x="75729" y="0"/>
                    </a:cubicBezTo>
                    <a:cubicBezTo>
                      <a:pt x="57978" y="512"/>
                      <a:pt x="40145" y="1024"/>
                      <a:pt x="22241" y="1537"/>
                    </a:cubicBezTo>
                    <a:cubicBezTo>
                      <a:pt x="33331" y="21911"/>
                      <a:pt x="40591" y="11755"/>
                      <a:pt x="54226" y="33753"/>
                    </a:cubicBezTo>
                    <a:cubicBezTo>
                      <a:pt x="58153" y="40097"/>
                      <a:pt x="89027" y="67410"/>
                      <a:pt x="91022" y="69166"/>
                    </a:cubicBezTo>
                    <a:cubicBezTo>
                      <a:pt x="68898" y="94163"/>
                      <a:pt x="66541" y="86944"/>
                      <a:pt x="44929" y="116162"/>
                    </a:cubicBezTo>
                    <a:cubicBezTo>
                      <a:pt x="38964" y="124222"/>
                      <a:pt x="29610" y="121897"/>
                      <a:pt x="13066" y="143559"/>
                    </a:cubicBezTo>
                    <a:cubicBezTo>
                      <a:pt x="6922" y="148488"/>
                      <a:pt x="4141" y="146523"/>
                      <a:pt x="1359" y="157415"/>
                    </a:cubicBezTo>
                    <a:cubicBezTo>
                      <a:pt x="939" y="159074"/>
                      <a:pt x="1622" y="161101"/>
                      <a:pt x="987" y="162611"/>
                    </a:cubicBezTo>
                    <a:cubicBezTo>
                      <a:pt x="-1479" y="168443"/>
                      <a:pt x="1040" y="173499"/>
                      <a:pt x="4525" y="177181"/>
                    </a:cubicBezTo>
                    <a:cubicBezTo>
                      <a:pt x="12694" y="185810"/>
                      <a:pt x="14382" y="194036"/>
                      <a:pt x="24642" y="200900"/>
                    </a:cubicBezTo>
                    <a:cubicBezTo>
                      <a:pt x="28739" y="203641"/>
                      <a:pt x="38898" y="225819"/>
                      <a:pt x="42375" y="229790"/>
                    </a:cubicBezTo>
                    <a:cubicBezTo>
                      <a:pt x="46039" y="233975"/>
                      <a:pt x="51235" y="236917"/>
                      <a:pt x="54506" y="241334"/>
                    </a:cubicBezTo>
                    <a:cubicBezTo>
                      <a:pt x="73205" y="266603"/>
                      <a:pt x="55280" y="243405"/>
                      <a:pt x="77386" y="263928"/>
                    </a:cubicBezTo>
                    <a:cubicBezTo>
                      <a:pt x="67783" y="274343"/>
                      <a:pt x="57873" y="289666"/>
                      <a:pt x="45222" y="299393"/>
                    </a:cubicBezTo>
                    <a:cubicBezTo>
                      <a:pt x="42196" y="301727"/>
                      <a:pt x="38360" y="304279"/>
                      <a:pt x="37206" y="307545"/>
                    </a:cubicBezTo>
                    <a:cubicBezTo>
                      <a:pt x="33476" y="318096"/>
                      <a:pt x="23540" y="324531"/>
                      <a:pt x="19976" y="335007"/>
                    </a:cubicBezTo>
                    <a:cubicBezTo>
                      <a:pt x="13893" y="339740"/>
                      <a:pt x="16272" y="344884"/>
                      <a:pt x="12030" y="348329"/>
                    </a:cubicBezTo>
                    <a:cubicBezTo>
                      <a:pt x="1425" y="356949"/>
                      <a:pt x="11181" y="373528"/>
                      <a:pt x="18944" y="384823"/>
                    </a:cubicBezTo>
                    <a:cubicBezTo>
                      <a:pt x="19879" y="386189"/>
                      <a:pt x="33620" y="389919"/>
                      <a:pt x="43700" y="406178"/>
                    </a:cubicBezTo>
                    <a:cubicBezTo>
                      <a:pt x="47631" y="412526"/>
                      <a:pt x="77443" y="439047"/>
                      <a:pt x="83369" y="444034"/>
                    </a:cubicBezTo>
                    <a:cubicBezTo>
                      <a:pt x="66042" y="459991"/>
                      <a:pt x="85192" y="436495"/>
                      <a:pt x="60047" y="471527"/>
                    </a:cubicBezTo>
                    <a:cubicBezTo>
                      <a:pt x="36747" y="503945"/>
                      <a:pt x="26019" y="510201"/>
                      <a:pt x="16084" y="534695"/>
                    </a:cubicBezTo>
                    <a:cubicBezTo>
                      <a:pt x="10831" y="547644"/>
                      <a:pt x="20483" y="550801"/>
                      <a:pt x="51042" y="578517"/>
                    </a:cubicBezTo>
                    <a:cubicBezTo>
                      <a:pt x="78641" y="603545"/>
                      <a:pt x="82302" y="610340"/>
                      <a:pt x="89998" y="617095"/>
                    </a:cubicBezTo>
                    <a:cubicBezTo>
                      <a:pt x="61748" y="640298"/>
                      <a:pt x="73870" y="630001"/>
                      <a:pt x="43591" y="662546"/>
                    </a:cubicBezTo>
                    <a:cubicBezTo>
                      <a:pt x="37394" y="669209"/>
                      <a:pt x="33550" y="672799"/>
                      <a:pt x="33900" y="674756"/>
                    </a:cubicBezTo>
                    <a:cubicBezTo>
                      <a:pt x="49556" y="675010"/>
                      <a:pt x="65168" y="675268"/>
                      <a:pt x="80723" y="675531"/>
                    </a:cubicBezTo>
                    <a:cubicBezTo>
                      <a:pt x="121354" y="637938"/>
                      <a:pt x="131552" y="638848"/>
                      <a:pt x="135251" y="6181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2" name="Google Shape;2442;p26"/>
              <p:cNvSpPr/>
              <p:nvPr/>
            </p:nvSpPr>
            <p:spPr>
              <a:xfrm>
                <a:off x="4814794" y="4863293"/>
                <a:ext cx="143127" cy="661411"/>
              </a:xfrm>
              <a:custGeom>
                <a:rect b="b" l="l" r="r" t="t"/>
                <a:pathLst>
                  <a:path extrusionOk="0" h="661411" w="143127">
                    <a:moveTo>
                      <a:pt x="128856" y="592811"/>
                    </a:moveTo>
                    <a:cubicBezTo>
                      <a:pt x="122734" y="576626"/>
                      <a:pt x="109186" y="577046"/>
                      <a:pt x="105477" y="566574"/>
                    </a:cubicBezTo>
                    <a:cubicBezTo>
                      <a:pt x="104874" y="564867"/>
                      <a:pt x="102718" y="563269"/>
                      <a:pt x="100907" y="562529"/>
                    </a:cubicBezTo>
                    <a:cubicBezTo>
                      <a:pt x="96189" y="560607"/>
                      <a:pt x="79409" y="536875"/>
                      <a:pt x="64750" y="527970"/>
                    </a:cubicBezTo>
                    <a:cubicBezTo>
                      <a:pt x="60775" y="525554"/>
                      <a:pt x="69246" y="530742"/>
                      <a:pt x="46366" y="509653"/>
                    </a:cubicBezTo>
                    <a:cubicBezTo>
                      <a:pt x="105858" y="440028"/>
                      <a:pt x="127338" y="424740"/>
                      <a:pt x="131239" y="412447"/>
                    </a:cubicBezTo>
                    <a:cubicBezTo>
                      <a:pt x="162223" y="402825"/>
                      <a:pt x="114390" y="370437"/>
                      <a:pt x="96910" y="346197"/>
                    </a:cubicBezTo>
                    <a:cubicBezTo>
                      <a:pt x="88081" y="333952"/>
                      <a:pt x="73584" y="326939"/>
                      <a:pt x="67238" y="312676"/>
                    </a:cubicBezTo>
                    <a:cubicBezTo>
                      <a:pt x="66561" y="311148"/>
                      <a:pt x="65008" y="312019"/>
                      <a:pt x="60106" y="307987"/>
                    </a:cubicBezTo>
                    <a:cubicBezTo>
                      <a:pt x="86660" y="271375"/>
                      <a:pt x="99215" y="271139"/>
                      <a:pt x="97146" y="260886"/>
                    </a:cubicBezTo>
                    <a:cubicBezTo>
                      <a:pt x="121164" y="240730"/>
                      <a:pt x="109772" y="242004"/>
                      <a:pt x="116602" y="239202"/>
                    </a:cubicBezTo>
                    <a:cubicBezTo>
                      <a:pt x="117197" y="238961"/>
                      <a:pt x="116616" y="235437"/>
                      <a:pt x="116288" y="233485"/>
                    </a:cubicBezTo>
                    <a:cubicBezTo>
                      <a:pt x="110856" y="201395"/>
                      <a:pt x="91798" y="195248"/>
                      <a:pt x="85964" y="177409"/>
                    </a:cubicBezTo>
                    <a:cubicBezTo>
                      <a:pt x="85623" y="176362"/>
                      <a:pt x="84469" y="175600"/>
                      <a:pt x="83782" y="174642"/>
                    </a:cubicBezTo>
                    <a:cubicBezTo>
                      <a:pt x="78495" y="167344"/>
                      <a:pt x="81770" y="154495"/>
                      <a:pt x="78919" y="152008"/>
                    </a:cubicBezTo>
                    <a:cubicBezTo>
                      <a:pt x="79090" y="151772"/>
                      <a:pt x="79356" y="151553"/>
                      <a:pt x="79453" y="151303"/>
                    </a:cubicBezTo>
                    <a:cubicBezTo>
                      <a:pt x="84346" y="138091"/>
                      <a:pt x="96005" y="129830"/>
                      <a:pt x="103374" y="118443"/>
                    </a:cubicBezTo>
                    <a:cubicBezTo>
                      <a:pt x="111390" y="106054"/>
                      <a:pt x="181963" y="88315"/>
                      <a:pt x="113528" y="36450"/>
                    </a:cubicBezTo>
                    <a:cubicBezTo>
                      <a:pt x="87346" y="16605"/>
                      <a:pt x="92939" y="17984"/>
                      <a:pt x="74800" y="0"/>
                    </a:cubicBezTo>
                    <a:cubicBezTo>
                      <a:pt x="8241" y="2233"/>
                      <a:pt x="12854" y="289"/>
                      <a:pt x="17735" y="5954"/>
                    </a:cubicBezTo>
                    <a:cubicBezTo>
                      <a:pt x="23459" y="12595"/>
                      <a:pt x="25379" y="16207"/>
                      <a:pt x="27701" y="16955"/>
                    </a:cubicBezTo>
                    <a:cubicBezTo>
                      <a:pt x="32162" y="18405"/>
                      <a:pt x="53441" y="39510"/>
                      <a:pt x="56218" y="43766"/>
                    </a:cubicBezTo>
                    <a:cubicBezTo>
                      <a:pt x="64243" y="56085"/>
                      <a:pt x="79252" y="59403"/>
                      <a:pt x="91072" y="73509"/>
                    </a:cubicBezTo>
                    <a:cubicBezTo>
                      <a:pt x="93438" y="76332"/>
                      <a:pt x="94234" y="75733"/>
                      <a:pt x="97641" y="77742"/>
                    </a:cubicBezTo>
                    <a:cubicBezTo>
                      <a:pt x="97474" y="78022"/>
                      <a:pt x="50266" y="126630"/>
                      <a:pt x="41341" y="126835"/>
                    </a:cubicBezTo>
                    <a:cubicBezTo>
                      <a:pt x="32052" y="155532"/>
                      <a:pt x="30382" y="143125"/>
                      <a:pt x="80393" y="226480"/>
                    </a:cubicBezTo>
                    <a:cubicBezTo>
                      <a:pt x="81364" y="228104"/>
                      <a:pt x="81495" y="226301"/>
                      <a:pt x="77660" y="229111"/>
                    </a:cubicBezTo>
                    <a:cubicBezTo>
                      <a:pt x="54548" y="246049"/>
                      <a:pt x="66202" y="244631"/>
                      <a:pt x="59100" y="250383"/>
                    </a:cubicBezTo>
                    <a:cubicBezTo>
                      <a:pt x="46178" y="260851"/>
                      <a:pt x="26533" y="289219"/>
                      <a:pt x="25995" y="291010"/>
                    </a:cubicBezTo>
                    <a:cubicBezTo>
                      <a:pt x="19388" y="292809"/>
                      <a:pt x="21264" y="299800"/>
                      <a:pt x="18303" y="303920"/>
                    </a:cubicBezTo>
                    <a:cubicBezTo>
                      <a:pt x="13550" y="310531"/>
                      <a:pt x="16724" y="332604"/>
                      <a:pt x="34020" y="340966"/>
                    </a:cubicBezTo>
                    <a:cubicBezTo>
                      <a:pt x="54434" y="350838"/>
                      <a:pt x="39771" y="348920"/>
                      <a:pt x="91501" y="394783"/>
                    </a:cubicBezTo>
                    <a:cubicBezTo>
                      <a:pt x="80690" y="405176"/>
                      <a:pt x="67120" y="422582"/>
                      <a:pt x="65743" y="424859"/>
                    </a:cubicBezTo>
                    <a:cubicBezTo>
                      <a:pt x="65214" y="425734"/>
                      <a:pt x="60924" y="425970"/>
                      <a:pt x="60110" y="427814"/>
                    </a:cubicBezTo>
                    <a:cubicBezTo>
                      <a:pt x="59988" y="428098"/>
                      <a:pt x="9999" y="489646"/>
                      <a:pt x="8157" y="491074"/>
                    </a:cubicBezTo>
                    <a:cubicBezTo>
                      <a:pt x="-1511" y="498551"/>
                      <a:pt x="2529" y="508633"/>
                      <a:pt x="841" y="512066"/>
                    </a:cubicBezTo>
                    <a:cubicBezTo>
                      <a:pt x="-1888" y="517604"/>
                      <a:pt x="2311" y="519158"/>
                      <a:pt x="9277" y="524236"/>
                    </a:cubicBezTo>
                    <a:cubicBezTo>
                      <a:pt x="30063" y="556689"/>
                      <a:pt x="101130" y="608742"/>
                      <a:pt x="88654" y="614227"/>
                    </a:cubicBezTo>
                    <a:cubicBezTo>
                      <a:pt x="88374" y="614350"/>
                      <a:pt x="52099" y="655756"/>
                      <a:pt x="51893" y="656040"/>
                    </a:cubicBezTo>
                    <a:cubicBezTo>
                      <a:pt x="50196" y="658356"/>
                      <a:pt x="48194" y="659840"/>
                      <a:pt x="47542" y="660825"/>
                    </a:cubicBezTo>
                    <a:cubicBezTo>
                      <a:pt x="65402" y="661009"/>
                      <a:pt x="83292" y="661206"/>
                      <a:pt x="101200" y="661412"/>
                    </a:cubicBezTo>
                    <a:cubicBezTo>
                      <a:pt x="111814" y="648265"/>
                      <a:pt x="135070" y="622825"/>
                      <a:pt x="135337" y="622637"/>
                    </a:cubicBezTo>
                    <a:cubicBezTo>
                      <a:pt x="148548" y="613431"/>
                      <a:pt x="142951" y="596112"/>
                      <a:pt x="128856" y="5928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446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p27"/>
          <p:cNvSpPr txBox="1"/>
          <p:nvPr/>
        </p:nvSpPr>
        <p:spPr>
          <a:xfrm>
            <a:off x="3517736" y="2242185"/>
            <a:ext cx="21087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Write a caption for the photos.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pic>
        <p:nvPicPr>
          <p:cNvPr id="2448" name="Google Shape;2448;p27"/>
          <p:cNvPicPr preferRelativeResize="0"/>
          <p:nvPr/>
        </p:nvPicPr>
        <p:blipFill rotWithShape="1">
          <a:blip r:embed="rId3">
            <a:alphaModFix/>
          </a:blip>
          <a:srcRect b="24951" l="0" r="0" t="26711"/>
          <a:stretch/>
        </p:blipFill>
        <p:spPr>
          <a:xfrm rot="-189849">
            <a:off x="1161406" y="-54471"/>
            <a:ext cx="2834001" cy="20547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49" name="Google Shape;2449;p27"/>
          <p:cNvGrpSpPr/>
          <p:nvPr/>
        </p:nvGrpSpPr>
        <p:grpSpPr>
          <a:xfrm rot="1800639">
            <a:off x="8255410" y="3958156"/>
            <a:ext cx="2648413" cy="2673496"/>
            <a:chOff x="16509173" y="7914100"/>
            <a:chExt cx="5296413" cy="5347110"/>
          </a:xfrm>
        </p:grpSpPr>
        <p:sp>
          <p:nvSpPr>
            <p:cNvPr id="2450" name="Google Shape;2450;p27"/>
            <p:cNvSpPr/>
            <p:nvPr/>
          </p:nvSpPr>
          <p:spPr>
            <a:xfrm>
              <a:off x="16516166" y="7914100"/>
              <a:ext cx="5282135" cy="5347110"/>
            </a:xfrm>
            <a:custGeom>
              <a:rect b="b" l="l" r="r" t="t"/>
              <a:pathLst>
                <a:path extrusionOk="0" h="5347110" w="5282135">
                  <a:moveTo>
                    <a:pt x="1" y="5259884"/>
                  </a:moveTo>
                  <a:cubicBezTo>
                    <a:pt x="-266" y="5308618"/>
                    <a:pt x="39681" y="5348005"/>
                    <a:pt x="88449" y="5347095"/>
                  </a:cubicBezTo>
                  <a:cubicBezTo>
                    <a:pt x="5367285" y="5248570"/>
                    <a:pt x="5277392" y="5341043"/>
                    <a:pt x="5278238" y="5189687"/>
                  </a:cubicBezTo>
                  <a:cubicBezTo>
                    <a:pt x="5279458" y="4969333"/>
                    <a:pt x="5282134" y="87903"/>
                    <a:pt x="5282134" y="88620"/>
                  </a:cubicBezTo>
                  <a:cubicBezTo>
                    <a:pt x="5282402" y="40336"/>
                    <a:pt x="5243150" y="1131"/>
                    <a:pt x="5194832" y="1398"/>
                  </a:cubicBezTo>
                  <a:cubicBezTo>
                    <a:pt x="-81232" y="30454"/>
                    <a:pt x="4733" y="-61420"/>
                    <a:pt x="3887" y="91518"/>
                  </a:cubicBezTo>
                  <a:cubicBezTo>
                    <a:pt x="2667" y="314963"/>
                    <a:pt x="-9" y="5260590"/>
                    <a:pt x="1" y="52598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51" name="Google Shape;2451;p27"/>
            <p:cNvGrpSpPr/>
            <p:nvPr/>
          </p:nvGrpSpPr>
          <p:grpSpPr>
            <a:xfrm>
              <a:off x="16509173" y="8274271"/>
              <a:ext cx="5296413" cy="4684476"/>
              <a:chOff x="16509173" y="8274271"/>
              <a:chExt cx="5296413" cy="4684476"/>
            </a:xfrm>
          </p:grpSpPr>
          <p:sp>
            <p:nvSpPr>
              <p:cNvPr id="2452" name="Google Shape;2452;p27"/>
              <p:cNvSpPr/>
              <p:nvPr/>
            </p:nvSpPr>
            <p:spPr>
              <a:xfrm>
                <a:off x="16511995" y="9519634"/>
                <a:ext cx="5290903" cy="48758"/>
              </a:xfrm>
              <a:custGeom>
                <a:rect b="b" l="l" r="r" t="t"/>
                <a:pathLst>
                  <a:path extrusionOk="0" h="48758" w="5290903">
                    <a:moveTo>
                      <a:pt x="5284624" y="19823"/>
                    </a:moveTo>
                    <a:cubicBezTo>
                      <a:pt x="5284420" y="-12035"/>
                      <a:pt x="5690499" y="-2934"/>
                      <a:pt x="6280" y="28935"/>
                    </a:cubicBezTo>
                    <a:cubicBezTo>
                      <a:pt x="6483" y="60793"/>
                      <a:pt x="-399606" y="51692"/>
                      <a:pt x="5284624" y="198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3" name="Google Shape;2453;p27"/>
              <p:cNvSpPr/>
              <p:nvPr/>
            </p:nvSpPr>
            <p:spPr>
              <a:xfrm>
                <a:off x="16514706" y="9934342"/>
                <a:ext cx="5290880" cy="57645"/>
              </a:xfrm>
              <a:custGeom>
                <a:rect b="b" l="l" r="r" t="t"/>
                <a:pathLst>
                  <a:path extrusionOk="0" h="57645" w="5290880">
                    <a:moveTo>
                      <a:pt x="5284599" y="19334"/>
                    </a:moveTo>
                    <a:cubicBezTo>
                      <a:pt x="5284396" y="-12535"/>
                      <a:pt x="5690518" y="-4183"/>
                      <a:pt x="6277" y="38316"/>
                    </a:cubicBezTo>
                    <a:cubicBezTo>
                      <a:pt x="6491" y="70174"/>
                      <a:pt x="-399609" y="61833"/>
                      <a:pt x="5284599" y="193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4" name="Google Shape;2454;p27"/>
              <p:cNvSpPr/>
              <p:nvPr/>
            </p:nvSpPr>
            <p:spPr>
              <a:xfrm>
                <a:off x="16512914" y="10349004"/>
                <a:ext cx="5291066" cy="66690"/>
              </a:xfrm>
              <a:custGeom>
                <a:rect b="b" l="l" r="r" t="t"/>
                <a:pathLst>
                  <a:path extrusionOk="0" h="66690" w="5291066">
                    <a:moveTo>
                      <a:pt x="5284657" y="18924"/>
                    </a:moveTo>
                    <a:cubicBezTo>
                      <a:pt x="5284860" y="-12945"/>
                      <a:pt x="5690854" y="-5363"/>
                      <a:pt x="6410" y="47766"/>
                    </a:cubicBezTo>
                    <a:cubicBezTo>
                      <a:pt x="6206" y="79635"/>
                      <a:pt x="-399787" y="72053"/>
                      <a:pt x="5284657" y="189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5" name="Google Shape;2455;p27"/>
              <p:cNvSpPr/>
              <p:nvPr/>
            </p:nvSpPr>
            <p:spPr>
              <a:xfrm>
                <a:off x="16512169" y="8274271"/>
                <a:ext cx="5290902" cy="24439"/>
              </a:xfrm>
              <a:custGeom>
                <a:rect b="b" l="l" r="r" t="t"/>
                <a:pathLst>
                  <a:path extrusionOk="0" h="24439" w="5290902">
                    <a:moveTo>
                      <a:pt x="6288" y="22465"/>
                    </a:moveTo>
                    <a:cubicBezTo>
                      <a:pt x="5690561" y="22465"/>
                      <a:pt x="5284439" y="33844"/>
                      <a:pt x="5284611" y="1975"/>
                    </a:cubicBezTo>
                    <a:cubicBezTo>
                      <a:pt x="-399652" y="1975"/>
                      <a:pt x="6470" y="-9404"/>
                      <a:pt x="6288" y="224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6" name="Google Shape;2456;p27"/>
              <p:cNvSpPr/>
              <p:nvPr/>
            </p:nvSpPr>
            <p:spPr>
              <a:xfrm>
                <a:off x="16509288" y="9104794"/>
                <a:ext cx="5290935" cy="40119"/>
              </a:xfrm>
              <a:custGeom>
                <a:rect b="b" l="l" r="r" t="t"/>
                <a:pathLst>
                  <a:path extrusionOk="0" h="40119" w="5290935">
                    <a:moveTo>
                      <a:pt x="5284656" y="20434"/>
                    </a:moveTo>
                    <a:cubicBezTo>
                      <a:pt x="5284452" y="-11424"/>
                      <a:pt x="5690542" y="-1564"/>
                      <a:pt x="6280" y="19685"/>
                    </a:cubicBezTo>
                    <a:cubicBezTo>
                      <a:pt x="6483" y="51543"/>
                      <a:pt x="-399606" y="41683"/>
                      <a:pt x="5284656" y="204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7" name="Google Shape;2457;p27"/>
              <p:cNvSpPr/>
              <p:nvPr/>
            </p:nvSpPr>
            <p:spPr>
              <a:xfrm>
                <a:off x="16509850" y="8689733"/>
                <a:ext cx="5290939" cy="31870"/>
              </a:xfrm>
              <a:custGeom>
                <a:rect b="b" l="l" r="r" t="t"/>
                <a:pathLst>
                  <a:path extrusionOk="0" h="31870" w="5290939">
                    <a:moveTo>
                      <a:pt x="5284542" y="21243"/>
                    </a:moveTo>
                    <a:cubicBezTo>
                      <a:pt x="5284713" y="-10615"/>
                      <a:pt x="5690674" y="-7"/>
                      <a:pt x="6402" y="10623"/>
                    </a:cubicBezTo>
                    <a:cubicBezTo>
                      <a:pt x="6220" y="42492"/>
                      <a:pt x="-399742" y="31873"/>
                      <a:pt x="5284542" y="212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8" name="Google Shape;2458;p27"/>
              <p:cNvSpPr/>
              <p:nvPr/>
            </p:nvSpPr>
            <p:spPr>
              <a:xfrm>
                <a:off x="16511888" y="11592676"/>
                <a:ext cx="5290763" cy="94403"/>
              </a:xfrm>
              <a:custGeom>
                <a:rect b="b" l="l" r="r" t="t"/>
                <a:pathLst>
                  <a:path extrusionOk="0" h="94403" w="5290763">
                    <a:moveTo>
                      <a:pt x="5284484" y="17984"/>
                    </a:moveTo>
                    <a:cubicBezTo>
                      <a:pt x="5284280" y="-13885"/>
                      <a:pt x="5690349" y="-8581"/>
                      <a:pt x="6279" y="76427"/>
                    </a:cubicBezTo>
                    <a:cubicBezTo>
                      <a:pt x="6483" y="108285"/>
                      <a:pt x="-399586" y="102981"/>
                      <a:pt x="5284484" y="179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9" name="Google Shape;2459;p27"/>
              <p:cNvSpPr/>
              <p:nvPr/>
            </p:nvSpPr>
            <p:spPr>
              <a:xfrm>
                <a:off x="16513344" y="12421596"/>
                <a:ext cx="5291154" cy="113202"/>
              </a:xfrm>
              <a:custGeom>
                <a:rect b="b" l="l" r="r" t="t"/>
                <a:pathLst>
                  <a:path extrusionOk="0" h="113202" w="5291154">
                    <a:moveTo>
                      <a:pt x="5284753" y="17513"/>
                    </a:moveTo>
                    <a:cubicBezTo>
                      <a:pt x="5284935" y="-14356"/>
                      <a:pt x="5690907" y="-10560"/>
                      <a:pt x="6399" y="95687"/>
                    </a:cubicBezTo>
                    <a:cubicBezTo>
                      <a:pt x="6227" y="127556"/>
                      <a:pt x="-399755" y="123770"/>
                      <a:pt x="5284753" y="175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0" name="Google Shape;2460;p27"/>
              <p:cNvSpPr/>
              <p:nvPr/>
            </p:nvSpPr>
            <p:spPr>
              <a:xfrm>
                <a:off x="16510202" y="10763621"/>
                <a:ext cx="5291090" cy="75850"/>
              </a:xfrm>
              <a:custGeom>
                <a:rect b="b" l="l" r="r" t="t"/>
                <a:pathLst>
                  <a:path extrusionOk="0" h="75850" w="5291090">
                    <a:moveTo>
                      <a:pt x="5284684" y="18569"/>
                    </a:moveTo>
                    <a:cubicBezTo>
                      <a:pt x="5284887" y="-13300"/>
                      <a:pt x="5690827" y="-6477"/>
                      <a:pt x="6404" y="57282"/>
                    </a:cubicBezTo>
                    <a:cubicBezTo>
                      <a:pt x="6212" y="89150"/>
                      <a:pt x="-399739" y="82328"/>
                      <a:pt x="5284684" y="185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1" name="Google Shape;2461;p27"/>
              <p:cNvSpPr/>
              <p:nvPr/>
            </p:nvSpPr>
            <p:spPr>
              <a:xfrm>
                <a:off x="16511030" y="12836079"/>
                <a:ext cx="5291167" cy="122668"/>
              </a:xfrm>
              <a:custGeom>
                <a:rect b="b" l="l" r="r" t="t"/>
                <a:pathLst>
                  <a:path extrusionOk="0" h="122668" w="5291167">
                    <a:moveTo>
                      <a:pt x="5284765" y="17313"/>
                    </a:moveTo>
                    <a:cubicBezTo>
                      <a:pt x="5284947" y="-14556"/>
                      <a:pt x="5690951" y="-11529"/>
                      <a:pt x="6400" y="105358"/>
                    </a:cubicBezTo>
                    <a:cubicBezTo>
                      <a:pt x="6229" y="137227"/>
                      <a:pt x="-399786" y="134190"/>
                      <a:pt x="5284765" y="173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2" name="Google Shape;2462;p27"/>
              <p:cNvSpPr/>
              <p:nvPr/>
            </p:nvSpPr>
            <p:spPr>
              <a:xfrm>
                <a:off x="16514605" y="12007123"/>
                <a:ext cx="5290735" cy="103769"/>
              </a:xfrm>
              <a:custGeom>
                <a:rect b="b" l="l" r="r" t="t"/>
                <a:pathLst>
                  <a:path extrusionOk="0" h="103769" w="5290735">
                    <a:moveTo>
                      <a:pt x="5284454" y="17735"/>
                    </a:moveTo>
                    <a:cubicBezTo>
                      <a:pt x="5284251" y="-14134"/>
                      <a:pt x="5690373" y="-9578"/>
                      <a:pt x="6282" y="86039"/>
                    </a:cubicBezTo>
                    <a:cubicBezTo>
                      <a:pt x="6485" y="117897"/>
                      <a:pt x="-399637" y="113352"/>
                      <a:pt x="5284454" y="177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3" name="Google Shape;2463;p27"/>
              <p:cNvSpPr/>
              <p:nvPr/>
            </p:nvSpPr>
            <p:spPr>
              <a:xfrm>
                <a:off x="16509173" y="11178196"/>
                <a:ext cx="5290792" cy="85087"/>
              </a:xfrm>
              <a:custGeom>
                <a:rect b="b" l="l" r="r" t="t"/>
                <a:pathLst>
                  <a:path extrusionOk="0" h="85087" w="5290792">
                    <a:moveTo>
                      <a:pt x="5284513" y="18256"/>
                    </a:moveTo>
                    <a:cubicBezTo>
                      <a:pt x="5284310" y="-13613"/>
                      <a:pt x="5690389" y="-7539"/>
                      <a:pt x="6276" y="66829"/>
                    </a:cubicBezTo>
                    <a:cubicBezTo>
                      <a:pt x="6490" y="98698"/>
                      <a:pt x="-399589" y="92634"/>
                      <a:pt x="5284513" y="182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64" name="Google Shape;2464;p27"/>
          <p:cNvGrpSpPr/>
          <p:nvPr/>
        </p:nvGrpSpPr>
        <p:grpSpPr>
          <a:xfrm rot="-708397">
            <a:off x="5377596" y="-342588"/>
            <a:ext cx="2262820" cy="1436716"/>
            <a:chOff x="10755361" y="-686317"/>
            <a:chExt cx="4525842" cy="2873442"/>
          </a:xfrm>
        </p:grpSpPr>
        <p:sp>
          <p:nvSpPr>
            <p:cNvPr id="2465" name="Google Shape;2465;p27"/>
            <p:cNvSpPr/>
            <p:nvPr/>
          </p:nvSpPr>
          <p:spPr>
            <a:xfrm>
              <a:off x="10755361" y="-686317"/>
              <a:ext cx="4519132" cy="2858916"/>
            </a:xfrm>
            <a:custGeom>
              <a:rect b="b" l="l" r="r" t="t"/>
              <a:pathLst>
                <a:path extrusionOk="0" h="2858916" w="4519132">
                  <a:moveTo>
                    <a:pt x="4513079" y="355596"/>
                  </a:moveTo>
                  <a:cubicBezTo>
                    <a:pt x="4517741" y="440129"/>
                    <a:pt x="4520574" y="524917"/>
                    <a:pt x="4518374" y="609505"/>
                  </a:cubicBezTo>
                  <a:cubicBezTo>
                    <a:pt x="4490911" y="1176583"/>
                    <a:pt x="4468807" y="1743036"/>
                    <a:pt x="4460616" y="2310621"/>
                  </a:cubicBezTo>
                  <a:cubicBezTo>
                    <a:pt x="4456144" y="2437073"/>
                    <a:pt x="4447708" y="2563462"/>
                    <a:pt x="4438701" y="2689660"/>
                  </a:cubicBezTo>
                  <a:cubicBezTo>
                    <a:pt x="4436058" y="2722691"/>
                    <a:pt x="4434737" y="2755912"/>
                    <a:pt x="4429252" y="2788562"/>
                  </a:cubicBezTo>
                  <a:cubicBezTo>
                    <a:pt x="4423332" y="2814599"/>
                    <a:pt x="4393099" y="2817625"/>
                    <a:pt x="4370741" y="2819201"/>
                  </a:cubicBezTo>
                  <a:cubicBezTo>
                    <a:pt x="4357897" y="2842838"/>
                    <a:pt x="4330624" y="2838680"/>
                    <a:pt x="4308384" y="2835400"/>
                  </a:cubicBezTo>
                  <a:cubicBezTo>
                    <a:pt x="4254662" y="2830798"/>
                    <a:pt x="4200868" y="2837665"/>
                    <a:pt x="4147210" y="2839939"/>
                  </a:cubicBezTo>
                  <a:cubicBezTo>
                    <a:pt x="3897736" y="2853809"/>
                    <a:pt x="3647883" y="2863321"/>
                    <a:pt x="3398029" y="2856835"/>
                  </a:cubicBezTo>
                  <a:cubicBezTo>
                    <a:pt x="2875403" y="2845429"/>
                    <a:pt x="2354026" y="2807288"/>
                    <a:pt x="1832467" y="2775771"/>
                  </a:cubicBezTo>
                  <a:cubicBezTo>
                    <a:pt x="1312231" y="2761964"/>
                    <a:pt x="792501" y="2735555"/>
                    <a:pt x="272074" y="2743184"/>
                  </a:cubicBezTo>
                  <a:cubicBezTo>
                    <a:pt x="200593" y="2744443"/>
                    <a:pt x="130551" y="2750177"/>
                    <a:pt x="60328" y="2756990"/>
                  </a:cubicBezTo>
                  <a:cubicBezTo>
                    <a:pt x="24809" y="2755097"/>
                    <a:pt x="20275" y="2711792"/>
                    <a:pt x="18446" y="2683491"/>
                  </a:cubicBezTo>
                  <a:cubicBezTo>
                    <a:pt x="7991" y="2328785"/>
                    <a:pt x="20084" y="1973445"/>
                    <a:pt x="17568" y="1618550"/>
                  </a:cubicBezTo>
                  <a:cubicBezTo>
                    <a:pt x="15676" y="1351648"/>
                    <a:pt x="22320" y="1084684"/>
                    <a:pt x="19496" y="817701"/>
                  </a:cubicBezTo>
                  <a:cubicBezTo>
                    <a:pt x="17948" y="671536"/>
                    <a:pt x="10752" y="525524"/>
                    <a:pt x="8969" y="379377"/>
                  </a:cubicBezTo>
                  <a:cubicBezTo>
                    <a:pt x="7874" y="289335"/>
                    <a:pt x="-34135" y="42455"/>
                    <a:pt x="73589" y="8138"/>
                  </a:cubicBezTo>
                  <a:cubicBezTo>
                    <a:pt x="103278" y="-1321"/>
                    <a:pt x="135131" y="-406"/>
                    <a:pt x="166269" y="609"/>
                  </a:cubicBezTo>
                  <a:cubicBezTo>
                    <a:pt x="563213" y="609"/>
                    <a:pt x="959975" y="36331"/>
                    <a:pt x="1356819" y="40788"/>
                  </a:cubicBezTo>
                  <a:cubicBezTo>
                    <a:pt x="1911633" y="52574"/>
                    <a:pt x="2466638" y="54785"/>
                    <a:pt x="3021261" y="71735"/>
                  </a:cubicBezTo>
                  <a:cubicBezTo>
                    <a:pt x="3477638" y="94683"/>
                    <a:pt x="3933753" y="121218"/>
                    <a:pt x="4390691" y="126762"/>
                  </a:cubicBezTo>
                  <a:cubicBezTo>
                    <a:pt x="4413556" y="127641"/>
                    <a:pt x="4436230" y="129725"/>
                    <a:pt x="4458461" y="135333"/>
                  </a:cubicBezTo>
                  <a:cubicBezTo>
                    <a:pt x="4518990" y="163317"/>
                    <a:pt x="4509223" y="261404"/>
                    <a:pt x="4510608" y="327339"/>
                  </a:cubicBezTo>
                  <a:cubicBezTo>
                    <a:pt x="4511694" y="336806"/>
                    <a:pt x="4512455" y="346264"/>
                    <a:pt x="4513079" y="355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6" name="Google Shape;2466;p27"/>
            <p:cNvSpPr/>
            <p:nvPr/>
          </p:nvSpPr>
          <p:spPr>
            <a:xfrm>
              <a:off x="10878709" y="-540897"/>
              <a:ext cx="4243723" cy="1212481"/>
            </a:xfrm>
            <a:custGeom>
              <a:rect b="b" l="l" r="r" t="t"/>
              <a:pathLst>
                <a:path extrusionOk="0" h="1212481" w="4243723">
                  <a:moveTo>
                    <a:pt x="2240399" y="1211791"/>
                  </a:moveTo>
                  <a:cubicBezTo>
                    <a:pt x="1933384" y="1210287"/>
                    <a:pt x="597473" y="364739"/>
                    <a:pt x="251970" y="177353"/>
                  </a:cubicBezTo>
                  <a:cubicBezTo>
                    <a:pt x="16074" y="43662"/>
                    <a:pt x="-11751" y="53872"/>
                    <a:pt x="3374" y="16294"/>
                  </a:cubicBezTo>
                  <a:cubicBezTo>
                    <a:pt x="19912" y="-24528"/>
                    <a:pt x="45338" y="-19808"/>
                    <a:pt x="763517" y="412356"/>
                  </a:cubicBezTo>
                  <a:cubicBezTo>
                    <a:pt x="2244300" y="1289286"/>
                    <a:pt x="2227310" y="1184114"/>
                    <a:pt x="2452145" y="1095168"/>
                  </a:cubicBezTo>
                  <a:cubicBezTo>
                    <a:pt x="3725174" y="577700"/>
                    <a:pt x="3974249" y="276491"/>
                    <a:pt x="4200985" y="197836"/>
                  </a:cubicBezTo>
                  <a:cubicBezTo>
                    <a:pt x="4256282" y="182127"/>
                    <a:pt x="4252372" y="239963"/>
                    <a:pt x="4220673" y="238649"/>
                  </a:cubicBezTo>
                  <a:cubicBezTo>
                    <a:pt x="4006075" y="341112"/>
                    <a:pt x="3503354" y="745808"/>
                    <a:pt x="2694314" y="1060932"/>
                  </a:cubicBezTo>
                  <a:cubicBezTo>
                    <a:pt x="2413929" y="1168613"/>
                    <a:pt x="2326716" y="1219084"/>
                    <a:pt x="2240399" y="1211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7" name="Google Shape;2467;p27"/>
            <p:cNvSpPr/>
            <p:nvPr/>
          </p:nvSpPr>
          <p:spPr>
            <a:xfrm>
              <a:off x="13239142" y="830274"/>
              <a:ext cx="1519107" cy="1209301"/>
            </a:xfrm>
            <a:custGeom>
              <a:rect b="b" l="l" r="r" t="t"/>
              <a:pathLst>
                <a:path extrusionOk="0" h="1209301" w="1519107">
                  <a:moveTo>
                    <a:pt x="1477688" y="1205565"/>
                  </a:moveTo>
                  <a:cubicBezTo>
                    <a:pt x="562382" y="474602"/>
                    <a:pt x="31183" y="113246"/>
                    <a:pt x="1123" y="30615"/>
                  </a:cubicBezTo>
                  <a:cubicBezTo>
                    <a:pt x="-6843" y="4542"/>
                    <a:pt x="29690" y="-12409"/>
                    <a:pt x="44163" y="11382"/>
                  </a:cubicBezTo>
                  <a:cubicBezTo>
                    <a:pt x="181043" y="160609"/>
                    <a:pt x="813539" y="583641"/>
                    <a:pt x="1510491" y="1160168"/>
                  </a:cubicBezTo>
                  <a:cubicBezTo>
                    <a:pt x="1533401" y="1181884"/>
                    <a:pt x="1506536" y="1221655"/>
                    <a:pt x="1477688" y="12055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8" name="Google Shape;2468;p27"/>
            <p:cNvSpPr/>
            <p:nvPr/>
          </p:nvSpPr>
          <p:spPr>
            <a:xfrm>
              <a:off x="11115316" y="799401"/>
              <a:ext cx="1756716" cy="1084960"/>
            </a:xfrm>
            <a:custGeom>
              <a:rect b="b" l="l" r="r" t="t"/>
              <a:pathLst>
                <a:path extrusionOk="0" h="1084960" w="1756716">
                  <a:moveTo>
                    <a:pt x="5912" y="1072090"/>
                  </a:moveTo>
                  <a:cubicBezTo>
                    <a:pt x="-17957" y="1031649"/>
                    <a:pt x="4998" y="1045464"/>
                    <a:pt x="572566" y="704647"/>
                  </a:cubicBezTo>
                  <a:cubicBezTo>
                    <a:pt x="959444" y="471284"/>
                    <a:pt x="1727036" y="-31834"/>
                    <a:pt x="1727036" y="1587"/>
                  </a:cubicBezTo>
                  <a:cubicBezTo>
                    <a:pt x="1750199" y="-5625"/>
                    <a:pt x="1768239" y="27678"/>
                    <a:pt x="1747819" y="42698"/>
                  </a:cubicBezTo>
                  <a:cubicBezTo>
                    <a:pt x="-3710" y="1125278"/>
                    <a:pt x="30316" y="1112224"/>
                    <a:pt x="5912" y="10720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9" name="Google Shape;2469;p27"/>
            <p:cNvSpPr/>
            <p:nvPr/>
          </p:nvSpPr>
          <p:spPr>
            <a:xfrm>
              <a:off x="10814357" y="2042988"/>
              <a:ext cx="3794432" cy="123183"/>
            </a:xfrm>
            <a:custGeom>
              <a:rect b="b" l="l" r="r" t="t"/>
              <a:pathLst>
                <a:path extrusionOk="0" h="123183" w="3794432">
                  <a:moveTo>
                    <a:pt x="3759629" y="122745"/>
                  </a:moveTo>
                  <a:cubicBezTo>
                    <a:pt x="1919177" y="38085"/>
                    <a:pt x="2524680" y="152216"/>
                    <a:pt x="730980" y="64121"/>
                  </a:cubicBezTo>
                  <a:cubicBezTo>
                    <a:pt x="523533" y="57273"/>
                    <a:pt x="-24917" y="92115"/>
                    <a:pt x="880" y="14331"/>
                  </a:cubicBezTo>
                  <a:cubicBezTo>
                    <a:pt x="8420" y="-10864"/>
                    <a:pt x="11950" y="4700"/>
                    <a:pt x="231082" y="5308"/>
                  </a:cubicBezTo>
                  <a:cubicBezTo>
                    <a:pt x="1148254" y="61666"/>
                    <a:pt x="3035603" y="16224"/>
                    <a:pt x="3771215" y="66142"/>
                  </a:cubicBezTo>
                  <a:cubicBezTo>
                    <a:pt x="3807014" y="74313"/>
                    <a:pt x="3800072" y="128580"/>
                    <a:pt x="3759629" y="1227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0" name="Google Shape;2470;p27"/>
            <p:cNvSpPr/>
            <p:nvPr/>
          </p:nvSpPr>
          <p:spPr>
            <a:xfrm>
              <a:off x="14928630" y="-413333"/>
              <a:ext cx="352573" cy="2600458"/>
            </a:xfrm>
            <a:custGeom>
              <a:rect b="b" l="l" r="r" t="t"/>
              <a:pathLst>
                <a:path extrusionOk="0" h="2600458" w="352573">
                  <a:moveTo>
                    <a:pt x="348038" y="17058"/>
                  </a:moveTo>
                  <a:cubicBezTo>
                    <a:pt x="347088" y="8433"/>
                    <a:pt x="342209" y="1367"/>
                    <a:pt x="333112" y="135"/>
                  </a:cubicBezTo>
                  <a:cubicBezTo>
                    <a:pt x="325554" y="-889"/>
                    <a:pt x="315416" y="3985"/>
                    <a:pt x="314230" y="12474"/>
                  </a:cubicBezTo>
                  <a:cubicBezTo>
                    <a:pt x="301802" y="101800"/>
                    <a:pt x="303821" y="193872"/>
                    <a:pt x="301594" y="283941"/>
                  </a:cubicBezTo>
                  <a:cubicBezTo>
                    <a:pt x="299331" y="374853"/>
                    <a:pt x="297177" y="465756"/>
                    <a:pt x="295276" y="556676"/>
                  </a:cubicBezTo>
                  <a:cubicBezTo>
                    <a:pt x="291510" y="736543"/>
                    <a:pt x="287165" y="916392"/>
                    <a:pt x="282259" y="1096231"/>
                  </a:cubicBezTo>
                  <a:cubicBezTo>
                    <a:pt x="272447" y="1455911"/>
                    <a:pt x="260363" y="1815517"/>
                    <a:pt x="245998" y="2175043"/>
                  </a:cubicBezTo>
                  <a:cubicBezTo>
                    <a:pt x="241934" y="2276645"/>
                    <a:pt x="237698" y="2378247"/>
                    <a:pt x="233272" y="2479830"/>
                  </a:cubicBezTo>
                  <a:cubicBezTo>
                    <a:pt x="232792" y="2490992"/>
                    <a:pt x="232466" y="2502171"/>
                    <a:pt x="231787" y="2513323"/>
                  </a:cubicBezTo>
                  <a:cubicBezTo>
                    <a:pt x="231407" y="2519565"/>
                    <a:pt x="231543" y="2531261"/>
                    <a:pt x="226284" y="2535854"/>
                  </a:cubicBezTo>
                  <a:cubicBezTo>
                    <a:pt x="222871" y="2538835"/>
                    <a:pt x="215983" y="2539324"/>
                    <a:pt x="211873" y="2539786"/>
                  </a:cubicBezTo>
                  <a:cubicBezTo>
                    <a:pt x="199491" y="2541190"/>
                    <a:pt x="186773" y="2541055"/>
                    <a:pt x="174327" y="2541634"/>
                  </a:cubicBezTo>
                  <a:cubicBezTo>
                    <a:pt x="124326" y="2543935"/>
                    <a:pt x="74378" y="2546336"/>
                    <a:pt x="24440" y="2549688"/>
                  </a:cubicBezTo>
                  <a:cubicBezTo>
                    <a:pt x="-7802" y="2551844"/>
                    <a:pt x="-8490" y="2601282"/>
                    <a:pt x="24440" y="2600448"/>
                  </a:cubicBezTo>
                  <a:cubicBezTo>
                    <a:pt x="70595" y="2599280"/>
                    <a:pt x="116677" y="2597332"/>
                    <a:pt x="162795" y="2595194"/>
                  </a:cubicBezTo>
                  <a:cubicBezTo>
                    <a:pt x="201129" y="2593418"/>
                    <a:pt x="252244" y="2598519"/>
                    <a:pt x="274068" y="2559155"/>
                  </a:cubicBezTo>
                  <a:cubicBezTo>
                    <a:pt x="282504" y="2543935"/>
                    <a:pt x="284052" y="2526188"/>
                    <a:pt x="284921" y="2509147"/>
                  </a:cubicBezTo>
                  <a:cubicBezTo>
                    <a:pt x="286115" y="2485719"/>
                    <a:pt x="286948" y="2462255"/>
                    <a:pt x="287953" y="2438818"/>
                  </a:cubicBezTo>
                  <a:cubicBezTo>
                    <a:pt x="289953" y="2391927"/>
                    <a:pt x="291909" y="2345044"/>
                    <a:pt x="293836" y="2298152"/>
                  </a:cubicBezTo>
                  <a:cubicBezTo>
                    <a:pt x="301367" y="2114498"/>
                    <a:pt x="308301" y="1930808"/>
                    <a:pt x="314646" y="1747109"/>
                  </a:cubicBezTo>
                  <a:cubicBezTo>
                    <a:pt x="327391" y="1377746"/>
                    <a:pt x="337746" y="1008300"/>
                    <a:pt x="345694" y="638810"/>
                  </a:cubicBezTo>
                  <a:cubicBezTo>
                    <a:pt x="347920" y="535196"/>
                    <a:pt x="349957" y="431583"/>
                    <a:pt x="351079" y="327952"/>
                  </a:cubicBezTo>
                  <a:cubicBezTo>
                    <a:pt x="351632" y="277119"/>
                    <a:pt x="352238" y="226286"/>
                    <a:pt x="352356" y="175445"/>
                  </a:cubicBezTo>
                  <a:cubicBezTo>
                    <a:pt x="352482" y="122728"/>
                    <a:pt x="353804" y="69476"/>
                    <a:pt x="348038" y="170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1" name="Google Shape;2471;p27"/>
          <p:cNvGrpSpPr/>
          <p:nvPr/>
        </p:nvGrpSpPr>
        <p:grpSpPr>
          <a:xfrm rot="-1987457">
            <a:off x="3118506" y="1465871"/>
            <a:ext cx="1333078" cy="435134"/>
            <a:chOff x="6236910" y="2930731"/>
            <a:chExt cx="2666433" cy="870263"/>
          </a:xfrm>
        </p:grpSpPr>
        <p:sp>
          <p:nvSpPr>
            <p:cNvPr id="2472" name="Google Shape;2472;p27"/>
            <p:cNvSpPr/>
            <p:nvPr/>
          </p:nvSpPr>
          <p:spPr>
            <a:xfrm>
              <a:off x="6236910" y="2930731"/>
              <a:ext cx="2666433" cy="870263"/>
            </a:xfrm>
            <a:custGeom>
              <a:rect b="b" l="l" r="r" t="t"/>
              <a:pathLst>
                <a:path extrusionOk="0" h="870263" w="2666433">
                  <a:moveTo>
                    <a:pt x="2665227" y="837310"/>
                  </a:moveTo>
                  <a:cubicBezTo>
                    <a:pt x="2640517" y="787514"/>
                    <a:pt x="2598775" y="741757"/>
                    <a:pt x="2554713" y="600987"/>
                  </a:cubicBezTo>
                  <a:cubicBezTo>
                    <a:pt x="2491390" y="391505"/>
                    <a:pt x="2487244" y="463078"/>
                    <a:pt x="2558498" y="320438"/>
                  </a:cubicBezTo>
                  <a:cubicBezTo>
                    <a:pt x="2670757" y="93656"/>
                    <a:pt x="2657629" y="94858"/>
                    <a:pt x="2606540" y="86173"/>
                  </a:cubicBezTo>
                  <a:cubicBezTo>
                    <a:pt x="2454742" y="60658"/>
                    <a:pt x="2262243" y="59429"/>
                    <a:pt x="2113595" y="47361"/>
                  </a:cubicBezTo>
                  <a:cubicBezTo>
                    <a:pt x="951682" y="-54705"/>
                    <a:pt x="659604" y="40546"/>
                    <a:pt x="18060" y="36780"/>
                  </a:cubicBezTo>
                  <a:cubicBezTo>
                    <a:pt x="-19562" y="37459"/>
                    <a:pt x="4356" y="82736"/>
                    <a:pt x="64254" y="296808"/>
                  </a:cubicBezTo>
                  <a:cubicBezTo>
                    <a:pt x="128466" y="529015"/>
                    <a:pt x="102216" y="382572"/>
                    <a:pt x="22104" y="790358"/>
                  </a:cubicBezTo>
                  <a:cubicBezTo>
                    <a:pt x="18092" y="815259"/>
                    <a:pt x="-2838" y="860342"/>
                    <a:pt x="36378" y="864894"/>
                  </a:cubicBezTo>
                  <a:cubicBezTo>
                    <a:pt x="616010" y="819779"/>
                    <a:pt x="1198744" y="880351"/>
                    <a:pt x="1779523" y="868757"/>
                  </a:cubicBezTo>
                  <a:cubicBezTo>
                    <a:pt x="2066636" y="863801"/>
                    <a:pt x="2354072" y="854297"/>
                    <a:pt x="2641158" y="864528"/>
                  </a:cubicBezTo>
                  <a:cubicBezTo>
                    <a:pt x="2656396" y="867502"/>
                    <a:pt x="2670746" y="852153"/>
                    <a:pt x="2665227" y="8373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3" name="Google Shape;2473;p27"/>
            <p:cNvSpPr/>
            <p:nvPr/>
          </p:nvSpPr>
          <p:spPr>
            <a:xfrm>
              <a:off x="6236910" y="2930731"/>
              <a:ext cx="2666433" cy="870263"/>
            </a:xfrm>
            <a:custGeom>
              <a:rect b="b" l="l" r="r" t="t"/>
              <a:pathLst>
                <a:path extrusionOk="0" h="870263" w="2666433">
                  <a:moveTo>
                    <a:pt x="2665227" y="837310"/>
                  </a:moveTo>
                  <a:cubicBezTo>
                    <a:pt x="2640517" y="787514"/>
                    <a:pt x="2598775" y="741757"/>
                    <a:pt x="2554713" y="600987"/>
                  </a:cubicBezTo>
                  <a:cubicBezTo>
                    <a:pt x="2491390" y="391505"/>
                    <a:pt x="2487244" y="463078"/>
                    <a:pt x="2558498" y="320438"/>
                  </a:cubicBezTo>
                  <a:cubicBezTo>
                    <a:pt x="2670757" y="93656"/>
                    <a:pt x="2657629" y="94858"/>
                    <a:pt x="2606540" y="86173"/>
                  </a:cubicBezTo>
                  <a:cubicBezTo>
                    <a:pt x="2454742" y="60658"/>
                    <a:pt x="2262243" y="59429"/>
                    <a:pt x="2113595" y="47361"/>
                  </a:cubicBezTo>
                  <a:cubicBezTo>
                    <a:pt x="951682" y="-54705"/>
                    <a:pt x="659604" y="40546"/>
                    <a:pt x="18060" y="36780"/>
                  </a:cubicBezTo>
                  <a:cubicBezTo>
                    <a:pt x="-19562" y="37459"/>
                    <a:pt x="4356" y="82736"/>
                    <a:pt x="64254" y="296808"/>
                  </a:cubicBezTo>
                  <a:cubicBezTo>
                    <a:pt x="128466" y="529015"/>
                    <a:pt x="102216" y="382572"/>
                    <a:pt x="22104" y="790358"/>
                  </a:cubicBezTo>
                  <a:cubicBezTo>
                    <a:pt x="18092" y="815259"/>
                    <a:pt x="-2838" y="860342"/>
                    <a:pt x="36378" y="864894"/>
                  </a:cubicBezTo>
                  <a:cubicBezTo>
                    <a:pt x="616010" y="819779"/>
                    <a:pt x="1198744" y="880351"/>
                    <a:pt x="1779523" y="868757"/>
                  </a:cubicBezTo>
                  <a:cubicBezTo>
                    <a:pt x="2066636" y="863801"/>
                    <a:pt x="2354072" y="854297"/>
                    <a:pt x="2641158" y="864528"/>
                  </a:cubicBezTo>
                  <a:cubicBezTo>
                    <a:pt x="2656396" y="867502"/>
                    <a:pt x="2670746" y="852153"/>
                    <a:pt x="2665227" y="8373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74" name="Google Shape;247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84336">
            <a:off x="7400059" y="1049287"/>
            <a:ext cx="1971409" cy="29571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5" name="Google Shape;2475;p27"/>
          <p:cNvGrpSpPr/>
          <p:nvPr/>
        </p:nvGrpSpPr>
        <p:grpSpPr>
          <a:xfrm>
            <a:off x="6892969" y="3266757"/>
            <a:ext cx="1425653" cy="960202"/>
            <a:chOff x="6892969" y="3266757"/>
            <a:chExt cx="1425653" cy="960202"/>
          </a:xfrm>
        </p:grpSpPr>
        <p:sp>
          <p:nvSpPr>
            <p:cNvPr id="2476" name="Google Shape;2476;p27"/>
            <p:cNvSpPr/>
            <p:nvPr/>
          </p:nvSpPr>
          <p:spPr>
            <a:xfrm rot="1409914">
              <a:off x="6927265" y="3518999"/>
              <a:ext cx="1357753" cy="455758"/>
            </a:xfrm>
            <a:custGeom>
              <a:rect b="b" l="l" r="r" t="t"/>
              <a:pathLst>
                <a:path extrusionOk="0" h="910413" w="2706858">
                  <a:moveTo>
                    <a:pt x="2596908" y="746802"/>
                  </a:moveTo>
                  <a:cubicBezTo>
                    <a:pt x="2713774" y="679626"/>
                    <a:pt x="2702535" y="688861"/>
                    <a:pt x="2668840" y="639402"/>
                  </a:cubicBezTo>
                  <a:cubicBezTo>
                    <a:pt x="2640624" y="600386"/>
                    <a:pt x="2606918" y="566281"/>
                    <a:pt x="2572947" y="532392"/>
                  </a:cubicBezTo>
                  <a:cubicBezTo>
                    <a:pt x="2709730" y="433051"/>
                    <a:pt x="2693960" y="469856"/>
                    <a:pt x="2580359" y="309003"/>
                  </a:cubicBezTo>
                  <a:cubicBezTo>
                    <a:pt x="2645123" y="270865"/>
                    <a:pt x="2694144" y="253636"/>
                    <a:pt x="2667227" y="223932"/>
                  </a:cubicBezTo>
                  <a:cubicBezTo>
                    <a:pt x="2594082" y="118635"/>
                    <a:pt x="2619835" y="150269"/>
                    <a:pt x="2632049" y="108722"/>
                  </a:cubicBezTo>
                  <a:cubicBezTo>
                    <a:pt x="2638026" y="95910"/>
                    <a:pt x="2644917" y="84535"/>
                    <a:pt x="2652025" y="72135"/>
                  </a:cubicBezTo>
                  <a:cubicBezTo>
                    <a:pt x="2666188" y="51253"/>
                    <a:pt x="2681357" y="780"/>
                    <a:pt x="2642454" y="0"/>
                  </a:cubicBezTo>
                  <a:cubicBezTo>
                    <a:pt x="2255438" y="21321"/>
                    <a:pt x="314095" y="68823"/>
                    <a:pt x="313732" y="68812"/>
                  </a:cubicBezTo>
                  <a:cubicBezTo>
                    <a:pt x="246553" y="72579"/>
                    <a:pt x="108547" y="42517"/>
                    <a:pt x="58356" y="86762"/>
                  </a:cubicBezTo>
                  <a:cubicBezTo>
                    <a:pt x="42267" y="101108"/>
                    <a:pt x="53825" y="118087"/>
                    <a:pt x="72963" y="164029"/>
                  </a:cubicBezTo>
                  <a:cubicBezTo>
                    <a:pt x="85972" y="203586"/>
                    <a:pt x="68475" y="194389"/>
                    <a:pt x="26935" y="211705"/>
                  </a:cubicBezTo>
                  <a:cubicBezTo>
                    <a:pt x="-33796" y="232251"/>
                    <a:pt x="55660" y="276626"/>
                    <a:pt x="94682" y="339195"/>
                  </a:cubicBezTo>
                  <a:cubicBezTo>
                    <a:pt x="-8530" y="471238"/>
                    <a:pt x="-39302" y="415432"/>
                    <a:pt x="115536" y="575348"/>
                  </a:cubicBezTo>
                  <a:cubicBezTo>
                    <a:pt x="-21599" y="736369"/>
                    <a:pt x="-52132" y="664213"/>
                    <a:pt x="109077" y="775141"/>
                  </a:cubicBezTo>
                  <a:cubicBezTo>
                    <a:pt x="55460" y="848408"/>
                    <a:pt x="19318" y="892550"/>
                    <a:pt x="34715" y="910413"/>
                  </a:cubicBezTo>
                  <a:cubicBezTo>
                    <a:pt x="318464" y="817018"/>
                    <a:pt x="1989311" y="879121"/>
                    <a:pt x="2651370" y="880454"/>
                  </a:cubicBezTo>
                  <a:cubicBezTo>
                    <a:pt x="2760982" y="853795"/>
                    <a:pt x="2689710" y="811284"/>
                    <a:pt x="2596908" y="7468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77" name="Google Shape;2477;p27"/>
            <p:cNvGrpSpPr/>
            <p:nvPr/>
          </p:nvGrpSpPr>
          <p:grpSpPr>
            <a:xfrm rot="1405637">
              <a:off x="6927679" y="3517057"/>
              <a:ext cx="1353485" cy="455234"/>
              <a:chOff x="13854305" y="7034214"/>
              <a:chExt cx="2706869" cy="910434"/>
            </a:xfrm>
          </p:grpSpPr>
          <p:sp>
            <p:nvSpPr>
              <p:cNvPr id="2478" name="Google Shape;2478;p27"/>
              <p:cNvSpPr/>
              <p:nvPr/>
            </p:nvSpPr>
            <p:spPr>
              <a:xfrm>
                <a:off x="14178825" y="7097525"/>
                <a:ext cx="261500" cy="806200"/>
              </a:xfrm>
              <a:custGeom>
                <a:rect b="b" l="l" r="r" t="t"/>
                <a:pathLst>
                  <a:path extrusionOk="0" h="806200" w="261500">
                    <a:moveTo>
                      <a:pt x="260386" y="730570"/>
                    </a:moveTo>
                    <a:cubicBezTo>
                      <a:pt x="253570" y="724348"/>
                      <a:pt x="241903" y="708561"/>
                      <a:pt x="190868" y="664061"/>
                    </a:cubicBezTo>
                    <a:cubicBezTo>
                      <a:pt x="183256" y="657427"/>
                      <a:pt x="162933" y="646621"/>
                      <a:pt x="169917" y="629419"/>
                    </a:cubicBezTo>
                    <a:cubicBezTo>
                      <a:pt x="183625" y="595650"/>
                      <a:pt x="192698" y="597362"/>
                      <a:pt x="241286" y="526810"/>
                    </a:cubicBezTo>
                    <a:cubicBezTo>
                      <a:pt x="243370" y="523797"/>
                      <a:pt x="242553" y="527011"/>
                      <a:pt x="253212" y="517190"/>
                    </a:cubicBezTo>
                    <a:cubicBezTo>
                      <a:pt x="186212" y="460789"/>
                      <a:pt x="204300" y="459065"/>
                      <a:pt x="176208" y="445484"/>
                    </a:cubicBezTo>
                    <a:cubicBezTo>
                      <a:pt x="171666" y="443289"/>
                      <a:pt x="160519" y="427279"/>
                      <a:pt x="159588" y="415822"/>
                    </a:cubicBezTo>
                    <a:cubicBezTo>
                      <a:pt x="158402" y="401266"/>
                      <a:pt x="163832" y="401032"/>
                      <a:pt x="167724" y="395439"/>
                    </a:cubicBezTo>
                    <a:cubicBezTo>
                      <a:pt x="171162" y="379690"/>
                      <a:pt x="191572" y="360944"/>
                      <a:pt x="196071" y="348224"/>
                    </a:cubicBezTo>
                    <a:cubicBezTo>
                      <a:pt x="198599" y="341070"/>
                      <a:pt x="206124" y="341851"/>
                      <a:pt x="227470" y="316319"/>
                    </a:cubicBezTo>
                    <a:cubicBezTo>
                      <a:pt x="233582" y="309008"/>
                      <a:pt x="239315" y="301274"/>
                      <a:pt x="245817" y="294229"/>
                    </a:cubicBezTo>
                    <a:cubicBezTo>
                      <a:pt x="218440" y="268816"/>
                      <a:pt x="240636" y="297540"/>
                      <a:pt x="217493" y="266258"/>
                    </a:cubicBezTo>
                    <a:cubicBezTo>
                      <a:pt x="213443" y="260790"/>
                      <a:pt x="207012" y="257148"/>
                      <a:pt x="202475" y="251967"/>
                    </a:cubicBezTo>
                    <a:cubicBezTo>
                      <a:pt x="198171" y="247057"/>
                      <a:pt x="185590" y="219596"/>
                      <a:pt x="180522" y="216203"/>
                    </a:cubicBezTo>
                    <a:cubicBezTo>
                      <a:pt x="167822" y="207705"/>
                      <a:pt x="165732" y="197522"/>
                      <a:pt x="155619" y="186840"/>
                    </a:cubicBezTo>
                    <a:cubicBezTo>
                      <a:pt x="151305" y="182287"/>
                      <a:pt x="148186" y="176022"/>
                      <a:pt x="151240" y="168804"/>
                    </a:cubicBezTo>
                    <a:cubicBezTo>
                      <a:pt x="151743" y="167611"/>
                      <a:pt x="150195" y="153358"/>
                      <a:pt x="161076" y="148648"/>
                    </a:cubicBezTo>
                    <a:cubicBezTo>
                      <a:pt x="165786" y="146610"/>
                      <a:pt x="169533" y="141359"/>
                      <a:pt x="175038" y="133836"/>
                    </a:cubicBezTo>
                    <a:cubicBezTo>
                      <a:pt x="180441" y="126466"/>
                      <a:pt x="200212" y="118640"/>
                      <a:pt x="205648" y="111296"/>
                    </a:cubicBezTo>
                    <a:cubicBezTo>
                      <a:pt x="261961" y="35184"/>
                      <a:pt x="287714" y="77131"/>
                      <a:pt x="224926" y="18399"/>
                    </a:cubicBezTo>
                    <a:cubicBezTo>
                      <a:pt x="216827" y="10828"/>
                      <a:pt x="216789" y="7235"/>
                      <a:pt x="210136" y="0"/>
                    </a:cubicBezTo>
                    <a:cubicBezTo>
                      <a:pt x="131263" y="1989"/>
                      <a:pt x="69899" y="3517"/>
                      <a:pt x="32084" y="4449"/>
                    </a:cubicBezTo>
                    <a:cubicBezTo>
                      <a:pt x="55330" y="24610"/>
                      <a:pt x="88273" y="44663"/>
                      <a:pt x="89399" y="54093"/>
                    </a:cubicBezTo>
                    <a:cubicBezTo>
                      <a:pt x="80677" y="75403"/>
                      <a:pt x="46484" y="94550"/>
                      <a:pt x="20536" y="131246"/>
                    </a:cubicBezTo>
                    <a:cubicBezTo>
                      <a:pt x="41482" y="174592"/>
                      <a:pt x="58346" y="162560"/>
                      <a:pt x="69904" y="178147"/>
                    </a:cubicBezTo>
                    <a:cubicBezTo>
                      <a:pt x="101103" y="220230"/>
                      <a:pt x="119580" y="218160"/>
                      <a:pt x="75935" y="267597"/>
                    </a:cubicBezTo>
                    <a:cubicBezTo>
                      <a:pt x="-9071" y="363881"/>
                      <a:pt x="-2239" y="337417"/>
                      <a:pt x="24791" y="368613"/>
                    </a:cubicBezTo>
                    <a:cubicBezTo>
                      <a:pt x="26010" y="370016"/>
                      <a:pt x="27038" y="371761"/>
                      <a:pt x="28559" y="372683"/>
                    </a:cubicBezTo>
                    <a:cubicBezTo>
                      <a:pt x="47248" y="384037"/>
                      <a:pt x="68643" y="414294"/>
                      <a:pt x="74663" y="416749"/>
                    </a:cubicBezTo>
                    <a:cubicBezTo>
                      <a:pt x="76969" y="417692"/>
                      <a:pt x="79724" y="419730"/>
                      <a:pt x="80488" y="421903"/>
                    </a:cubicBezTo>
                    <a:cubicBezTo>
                      <a:pt x="84072" y="432065"/>
                      <a:pt x="103420" y="440314"/>
                      <a:pt x="106923" y="447532"/>
                    </a:cubicBezTo>
                    <a:cubicBezTo>
                      <a:pt x="121437" y="477465"/>
                      <a:pt x="110734" y="479367"/>
                      <a:pt x="102879" y="485600"/>
                    </a:cubicBezTo>
                    <a:cubicBezTo>
                      <a:pt x="102652" y="486353"/>
                      <a:pt x="84835" y="513857"/>
                      <a:pt x="73677" y="522025"/>
                    </a:cubicBezTo>
                    <a:cubicBezTo>
                      <a:pt x="49743" y="539546"/>
                      <a:pt x="3055" y="600359"/>
                      <a:pt x="2752" y="600717"/>
                    </a:cubicBezTo>
                    <a:cubicBezTo>
                      <a:pt x="-3652" y="608364"/>
                      <a:pt x="-2223" y="606716"/>
                      <a:pt x="44373" y="654799"/>
                    </a:cubicBezTo>
                    <a:cubicBezTo>
                      <a:pt x="46755" y="657248"/>
                      <a:pt x="45586" y="664299"/>
                      <a:pt x="89128" y="702795"/>
                    </a:cubicBezTo>
                    <a:cubicBezTo>
                      <a:pt x="90519" y="704025"/>
                      <a:pt x="91981" y="705466"/>
                      <a:pt x="93665" y="706025"/>
                    </a:cubicBezTo>
                    <a:cubicBezTo>
                      <a:pt x="136330" y="720186"/>
                      <a:pt x="117842" y="774246"/>
                      <a:pt x="71631" y="795968"/>
                    </a:cubicBezTo>
                    <a:cubicBezTo>
                      <a:pt x="66937" y="798174"/>
                      <a:pt x="68751" y="801545"/>
                      <a:pt x="63370" y="806200"/>
                    </a:cubicBezTo>
                    <a:cubicBezTo>
                      <a:pt x="104200" y="804271"/>
                      <a:pt x="147466" y="802650"/>
                      <a:pt x="192822" y="801301"/>
                    </a:cubicBezTo>
                    <a:cubicBezTo>
                      <a:pt x="203455" y="783720"/>
                      <a:pt x="260716" y="730873"/>
                      <a:pt x="260386" y="73057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9" name="Google Shape;2479;p27"/>
              <p:cNvSpPr/>
              <p:nvPr/>
            </p:nvSpPr>
            <p:spPr>
              <a:xfrm>
                <a:off x="15393092" y="7066926"/>
                <a:ext cx="227575" cy="833406"/>
              </a:xfrm>
              <a:custGeom>
                <a:rect b="b" l="l" r="r" t="t"/>
                <a:pathLst>
                  <a:path extrusionOk="0" h="833406" w="227575">
                    <a:moveTo>
                      <a:pt x="168859" y="818297"/>
                    </a:moveTo>
                    <a:cubicBezTo>
                      <a:pt x="206338" y="778007"/>
                      <a:pt x="191336" y="790760"/>
                      <a:pt x="226309" y="762031"/>
                    </a:cubicBezTo>
                    <a:cubicBezTo>
                      <a:pt x="216775" y="753668"/>
                      <a:pt x="212249" y="745262"/>
                      <a:pt x="178083" y="714273"/>
                    </a:cubicBezTo>
                    <a:cubicBezTo>
                      <a:pt x="140253" y="679967"/>
                      <a:pt x="128304" y="676054"/>
                      <a:pt x="134806" y="660023"/>
                    </a:cubicBezTo>
                    <a:cubicBezTo>
                      <a:pt x="147106" y="629701"/>
                      <a:pt x="160381" y="621956"/>
                      <a:pt x="189230" y="581824"/>
                    </a:cubicBezTo>
                    <a:cubicBezTo>
                      <a:pt x="220365" y="538457"/>
                      <a:pt x="196658" y="567544"/>
                      <a:pt x="218102" y="547789"/>
                    </a:cubicBezTo>
                    <a:cubicBezTo>
                      <a:pt x="210766" y="541616"/>
                      <a:pt x="173861" y="508785"/>
                      <a:pt x="168994" y="500926"/>
                    </a:cubicBezTo>
                    <a:cubicBezTo>
                      <a:pt x="156515" y="480798"/>
                      <a:pt x="139505" y="476175"/>
                      <a:pt x="138347" y="474489"/>
                    </a:cubicBezTo>
                    <a:cubicBezTo>
                      <a:pt x="128737" y="460501"/>
                      <a:pt x="116660" y="439978"/>
                      <a:pt x="129788" y="429312"/>
                    </a:cubicBezTo>
                    <a:cubicBezTo>
                      <a:pt x="135039" y="425047"/>
                      <a:pt x="132094" y="418679"/>
                      <a:pt x="139625" y="412820"/>
                    </a:cubicBezTo>
                    <a:cubicBezTo>
                      <a:pt x="144037" y="399851"/>
                      <a:pt x="156331" y="391884"/>
                      <a:pt x="160954" y="378823"/>
                    </a:cubicBezTo>
                    <a:cubicBezTo>
                      <a:pt x="162384" y="374775"/>
                      <a:pt x="167132" y="371615"/>
                      <a:pt x="170878" y="368732"/>
                    </a:cubicBezTo>
                    <a:cubicBezTo>
                      <a:pt x="186534" y="356689"/>
                      <a:pt x="198807" y="337721"/>
                      <a:pt x="210696" y="324828"/>
                    </a:cubicBezTo>
                    <a:cubicBezTo>
                      <a:pt x="183329" y="299426"/>
                      <a:pt x="205520" y="328139"/>
                      <a:pt x="182371" y="296857"/>
                    </a:cubicBezTo>
                    <a:cubicBezTo>
                      <a:pt x="178322" y="291389"/>
                      <a:pt x="171890" y="287747"/>
                      <a:pt x="167353" y="282566"/>
                    </a:cubicBezTo>
                    <a:cubicBezTo>
                      <a:pt x="163050" y="277656"/>
                      <a:pt x="150474" y="250195"/>
                      <a:pt x="145401" y="246802"/>
                    </a:cubicBezTo>
                    <a:cubicBezTo>
                      <a:pt x="132700" y="238304"/>
                      <a:pt x="130611" y="228121"/>
                      <a:pt x="120498" y="217439"/>
                    </a:cubicBezTo>
                    <a:cubicBezTo>
                      <a:pt x="116183" y="212886"/>
                      <a:pt x="113065" y="206621"/>
                      <a:pt x="116118" y="199403"/>
                    </a:cubicBezTo>
                    <a:cubicBezTo>
                      <a:pt x="116908" y="197533"/>
                      <a:pt x="116058" y="195024"/>
                      <a:pt x="116578" y="192969"/>
                    </a:cubicBezTo>
                    <a:cubicBezTo>
                      <a:pt x="120021" y="179491"/>
                      <a:pt x="123464" y="181919"/>
                      <a:pt x="131071" y="175817"/>
                    </a:cubicBezTo>
                    <a:cubicBezTo>
                      <a:pt x="151551" y="148995"/>
                      <a:pt x="163131" y="151878"/>
                      <a:pt x="170515" y="141901"/>
                    </a:cubicBezTo>
                    <a:cubicBezTo>
                      <a:pt x="197275" y="105731"/>
                      <a:pt x="200188" y="114667"/>
                      <a:pt x="227576" y="83722"/>
                    </a:cubicBezTo>
                    <a:cubicBezTo>
                      <a:pt x="225107" y="81548"/>
                      <a:pt x="186892" y="47736"/>
                      <a:pt x="182025" y="39883"/>
                    </a:cubicBezTo>
                    <a:cubicBezTo>
                      <a:pt x="165145" y="12649"/>
                      <a:pt x="156158" y="25223"/>
                      <a:pt x="142429" y="0"/>
                    </a:cubicBezTo>
                    <a:cubicBezTo>
                      <a:pt x="95968" y="1328"/>
                      <a:pt x="49167" y="2650"/>
                      <a:pt x="2300" y="3962"/>
                    </a:cubicBezTo>
                    <a:cubicBezTo>
                      <a:pt x="10810" y="12703"/>
                      <a:pt x="26624" y="27905"/>
                      <a:pt x="55560" y="54575"/>
                    </a:cubicBezTo>
                    <a:cubicBezTo>
                      <a:pt x="92877" y="89011"/>
                      <a:pt x="115355" y="68059"/>
                      <a:pt x="29650" y="147418"/>
                    </a:cubicBezTo>
                    <a:cubicBezTo>
                      <a:pt x="27636" y="163037"/>
                      <a:pt x="8488" y="152919"/>
                      <a:pt x="37213" y="187339"/>
                    </a:cubicBezTo>
                    <a:cubicBezTo>
                      <a:pt x="43038" y="194314"/>
                      <a:pt x="64666" y="201451"/>
                      <a:pt x="70080" y="208757"/>
                    </a:cubicBezTo>
                    <a:cubicBezTo>
                      <a:pt x="107889" y="259750"/>
                      <a:pt x="123881" y="247051"/>
                      <a:pt x="51159" y="325662"/>
                    </a:cubicBezTo>
                    <a:cubicBezTo>
                      <a:pt x="11861" y="368152"/>
                      <a:pt x="12960" y="366385"/>
                      <a:pt x="5916" y="380514"/>
                    </a:cubicBezTo>
                    <a:cubicBezTo>
                      <a:pt x="28421" y="400881"/>
                      <a:pt x="26332" y="401829"/>
                      <a:pt x="28730" y="403292"/>
                    </a:cubicBezTo>
                    <a:cubicBezTo>
                      <a:pt x="47418" y="414646"/>
                      <a:pt x="68813" y="444904"/>
                      <a:pt x="74833" y="447359"/>
                    </a:cubicBezTo>
                    <a:cubicBezTo>
                      <a:pt x="77145" y="448302"/>
                      <a:pt x="79895" y="450340"/>
                      <a:pt x="80664" y="452513"/>
                    </a:cubicBezTo>
                    <a:cubicBezTo>
                      <a:pt x="86337" y="468560"/>
                      <a:pt x="118294" y="469330"/>
                      <a:pt x="113714" y="508194"/>
                    </a:cubicBezTo>
                    <a:cubicBezTo>
                      <a:pt x="92157" y="524339"/>
                      <a:pt x="90657" y="540326"/>
                      <a:pt x="73853" y="552629"/>
                    </a:cubicBezTo>
                    <a:cubicBezTo>
                      <a:pt x="58976" y="563517"/>
                      <a:pt x="13528" y="614011"/>
                      <a:pt x="7573" y="626449"/>
                    </a:cubicBezTo>
                    <a:cubicBezTo>
                      <a:pt x="595" y="641017"/>
                      <a:pt x="-16388" y="622509"/>
                      <a:pt x="44554" y="685403"/>
                    </a:cubicBezTo>
                    <a:cubicBezTo>
                      <a:pt x="46693" y="687620"/>
                      <a:pt x="47348" y="691256"/>
                      <a:pt x="49437" y="693543"/>
                    </a:cubicBezTo>
                    <a:cubicBezTo>
                      <a:pt x="54028" y="698562"/>
                      <a:pt x="87913" y="734667"/>
                      <a:pt x="93851" y="736640"/>
                    </a:cubicBezTo>
                    <a:cubicBezTo>
                      <a:pt x="100651" y="738900"/>
                      <a:pt x="117785" y="750340"/>
                      <a:pt x="115571" y="756611"/>
                    </a:cubicBezTo>
                    <a:cubicBezTo>
                      <a:pt x="126664" y="785210"/>
                      <a:pt x="106947" y="796808"/>
                      <a:pt x="99969" y="804910"/>
                    </a:cubicBezTo>
                    <a:cubicBezTo>
                      <a:pt x="83452" y="824101"/>
                      <a:pt x="69533" y="826003"/>
                      <a:pt x="68683" y="829071"/>
                    </a:cubicBezTo>
                    <a:cubicBezTo>
                      <a:pt x="68375" y="830176"/>
                      <a:pt x="67985" y="831130"/>
                      <a:pt x="67541" y="831997"/>
                    </a:cubicBezTo>
                    <a:cubicBezTo>
                      <a:pt x="97419" y="832453"/>
                      <a:pt x="127200" y="832924"/>
                      <a:pt x="156862" y="833406"/>
                    </a:cubicBezTo>
                    <a:cubicBezTo>
                      <a:pt x="156429" y="830989"/>
                      <a:pt x="161187" y="826545"/>
                      <a:pt x="168859" y="81829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0" name="Google Shape;2480;p27"/>
              <p:cNvSpPr/>
              <p:nvPr/>
            </p:nvSpPr>
            <p:spPr>
              <a:xfrm>
                <a:off x="15769673" y="7055529"/>
                <a:ext cx="263416" cy="851773"/>
              </a:xfrm>
              <a:custGeom>
                <a:rect b="b" l="l" r="r" t="t"/>
                <a:pathLst>
                  <a:path extrusionOk="0" h="851773" w="263416">
                    <a:moveTo>
                      <a:pt x="234730" y="797019"/>
                    </a:moveTo>
                    <a:cubicBezTo>
                      <a:pt x="235986" y="794824"/>
                      <a:pt x="241275" y="795144"/>
                      <a:pt x="242054" y="794125"/>
                    </a:cubicBezTo>
                    <a:cubicBezTo>
                      <a:pt x="248226" y="786045"/>
                      <a:pt x="256807" y="780343"/>
                      <a:pt x="263330" y="772637"/>
                    </a:cubicBezTo>
                    <a:cubicBezTo>
                      <a:pt x="250662" y="756373"/>
                      <a:pt x="250402" y="763900"/>
                      <a:pt x="249536" y="760947"/>
                    </a:cubicBezTo>
                    <a:cubicBezTo>
                      <a:pt x="245406" y="746964"/>
                      <a:pt x="223106" y="736754"/>
                      <a:pt x="221807" y="732163"/>
                    </a:cubicBezTo>
                    <a:cubicBezTo>
                      <a:pt x="217281" y="716175"/>
                      <a:pt x="192449" y="697158"/>
                      <a:pt x="186493" y="689148"/>
                    </a:cubicBezTo>
                    <a:cubicBezTo>
                      <a:pt x="181626" y="682596"/>
                      <a:pt x="178183" y="674699"/>
                      <a:pt x="170263" y="670835"/>
                    </a:cubicBezTo>
                    <a:cubicBezTo>
                      <a:pt x="148300" y="624129"/>
                      <a:pt x="149155" y="648344"/>
                      <a:pt x="203601" y="571939"/>
                    </a:cubicBezTo>
                    <a:cubicBezTo>
                      <a:pt x="208430" y="565159"/>
                      <a:pt x="215349" y="559897"/>
                      <a:pt x="221055" y="553691"/>
                    </a:cubicBezTo>
                    <a:cubicBezTo>
                      <a:pt x="232981" y="540728"/>
                      <a:pt x="235266" y="529764"/>
                      <a:pt x="249358" y="520724"/>
                    </a:cubicBezTo>
                    <a:cubicBezTo>
                      <a:pt x="254408" y="517478"/>
                      <a:pt x="252286" y="513326"/>
                      <a:pt x="263417" y="504953"/>
                    </a:cubicBezTo>
                    <a:cubicBezTo>
                      <a:pt x="219918" y="461239"/>
                      <a:pt x="134917" y="396475"/>
                      <a:pt x="170112" y="369263"/>
                    </a:cubicBezTo>
                    <a:cubicBezTo>
                      <a:pt x="170458" y="368992"/>
                      <a:pt x="220481" y="304792"/>
                      <a:pt x="222738" y="304326"/>
                    </a:cubicBezTo>
                    <a:cubicBezTo>
                      <a:pt x="232921" y="302217"/>
                      <a:pt x="234075" y="289985"/>
                      <a:pt x="242872" y="286333"/>
                    </a:cubicBezTo>
                    <a:cubicBezTo>
                      <a:pt x="249661" y="283509"/>
                      <a:pt x="247035" y="276220"/>
                      <a:pt x="250002" y="276323"/>
                    </a:cubicBezTo>
                    <a:cubicBezTo>
                      <a:pt x="254631" y="276480"/>
                      <a:pt x="254695" y="272919"/>
                      <a:pt x="255248" y="270220"/>
                    </a:cubicBezTo>
                    <a:cubicBezTo>
                      <a:pt x="242195" y="258389"/>
                      <a:pt x="242926" y="258628"/>
                      <a:pt x="233669" y="248287"/>
                    </a:cubicBezTo>
                    <a:cubicBezTo>
                      <a:pt x="232694" y="247198"/>
                      <a:pt x="191133" y="224230"/>
                      <a:pt x="184945" y="216024"/>
                    </a:cubicBezTo>
                    <a:cubicBezTo>
                      <a:pt x="175157" y="203039"/>
                      <a:pt x="175487" y="186829"/>
                      <a:pt x="186450" y="172110"/>
                    </a:cubicBezTo>
                    <a:cubicBezTo>
                      <a:pt x="192470" y="164024"/>
                      <a:pt x="189747" y="156647"/>
                      <a:pt x="197261" y="155060"/>
                    </a:cubicBezTo>
                    <a:cubicBezTo>
                      <a:pt x="197889" y="154929"/>
                      <a:pt x="195264" y="157916"/>
                      <a:pt x="212003" y="130249"/>
                    </a:cubicBezTo>
                    <a:cubicBezTo>
                      <a:pt x="214834" y="125572"/>
                      <a:pt x="213708" y="133836"/>
                      <a:pt x="234849" y="106912"/>
                    </a:cubicBezTo>
                    <a:cubicBezTo>
                      <a:pt x="242666" y="96956"/>
                      <a:pt x="137386" y="43281"/>
                      <a:pt x="150281" y="0"/>
                    </a:cubicBezTo>
                    <a:cubicBezTo>
                      <a:pt x="111237" y="1214"/>
                      <a:pt x="71176" y="2433"/>
                      <a:pt x="30346" y="3664"/>
                    </a:cubicBezTo>
                    <a:cubicBezTo>
                      <a:pt x="51307" y="21359"/>
                      <a:pt x="44134" y="24502"/>
                      <a:pt x="85701" y="56000"/>
                    </a:cubicBezTo>
                    <a:cubicBezTo>
                      <a:pt x="172965" y="122130"/>
                      <a:pt x="82978" y="144746"/>
                      <a:pt x="72757" y="160544"/>
                    </a:cubicBezTo>
                    <a:cubicBezTo>
                      <a:pt x="63358" y="175063"/>
                      <a:pt x="48492" y="185593"/>
                      <a:pt x="42267" y="202454"/>
                    </a:cubicBezTo>
                    <a:cubicBezTo>
                      <a:pt x="42148" y="202773"/>
                      <a:pt x="41806" y="203050"/>
                      <a:pt x="41590" y="203353"/>
                    </a:cubicBezTo>
                    <a:cubicBezTo>
                      <a:pt x="45217" y="206513"/>
                      <a:pt x="41049" y="222902"/>
                      <a:pt x="47789" y="232213"/>
                    </a:cubicBezTo>
                    <a:cubicBezTo>
                      <a:pt x="48671" y="233437"/>
                      <a:pt x="50138" y="234408"/>
                      <a:pt x="50571" y="235741"/>
                    </a:cubicBezTo>
                    <a:cubicBezTo>
                      <a:pt x="57972" y="258368"/>
                      <a:pt x="82339" y="266367"/>
                      <a:pt x="89236" y="307236"/>
                    </a:cubicBezTo>
                    <a:cubicBezTo>
                      <a:pt x="89658" y="309729"/>
                      <a:pt x="90395" y="314222"/>
                      <a:pt x="89642" y="314531"/>
                    </a:cubicBezTo>
                    <a:cubicBezTo>
                      <a:pt x="80931" y="318097"/>
                      <a:pt x="95456" y="316476"/>
                      <a:pt x="64836" y="342176"/>
                    </a:cubicBezTo>
                    <a:cubicBezTo>
                      <a:pt x="67473" y="355194"/>
                      <a:pt x="51259" y="355833"/>
                      <a:pt x="17607" y="402236"/>
                    </a:cubicBezTo>
                    <a:cubicBezTo>
                      <a:pt x="23860" y="407379"/>
                      <a:pt x="25836" y="406268"/>
                      <a:pt x="26702" y="408213"/>
                    </a:cubicBezTo>
                    <a:cubicBezTo>
                      <a:pt x="30584" y="416955"/>
                      <a:pt x="102803" y="492510"/>
                      <a:pt x="112910" y="503912"/>
                    </a:cubicBezTo>
                    <a:cubicBezTo>
                      <a:pt x="126910" y="519705"/>
                      <a:pt x="120571" y="531617"/>
                      <a:pt x="108303" y="535427"/>
                    </a:cubicBezTo>
                    <a:cubicBezTo>
                      <a:pt x="105504" y="544245"/>
                      <a:pt x="103295" y="542608"/>
                      <a:pt x="94872" y="554829"/>
                    </a:cubicBezTo>
                    <a:cubicBezTo>
                      <a:pt x="80563" y="575597"/>
                      <a:pt x="66877" y="579066"/>
                      <a:pt x="66352" y="582214"/>
                    </a:cubicBezTo>
                    <a:cubicBezTo>
                      <a:pt x="65264" y="588777"/>
                      <a:pt x="17250" y="635695"/>
                      <a:pt x="9649" y="649477"/>
                    </a:cubicBezTo>
                    <a:cubicBezTo>
                      <a:pt x="-1281" y="669285"/>
                      <a:pt x="-8465" y="646073"/>
                      <a:pt x="19756" y="678656"/>
                    </a:cubicBezTo>
                    <a:cubicBezTo>
                      <a:pt x="20974" y="680059"/>
                      <a:pt x="22003" y="681805"/>
                      <a:pt x="23524" y="682731"/>
                    </a:cubicBezTo>
                    <a:cubicBezTo>
                      <a:pt x="42212" y="694085"/>
                      <a:pt x="63607" y="724343"/>
                      <a:pt x="69628" y="726798"/>
                    </a:cubicBezTo>
                    <a:cubicBezTo>
                      <a:pt x="71934" y="727741"/>
                      <a:pt x="74689" y="729779"/>
                      <a:pt x="75458" y="731952"/>
                    </a:cubicBezTo>
                    <a:cubicBezTo>
                      <a:pt x="80195" y="745349"/>
                      <a:pt x="97422" y="744683"/>
                      <a:pt x="105266" y="765402"/>
                    </a:cubicBezTo>
                    <a:cubicBezTo>
                      <a:pt x="123245" y="769607"/>
                      <a:pt x="130375" y="791686"/>
                      <a:pt x="113533" y="803436"/>
                    </a:cubicBezTo>
                    <a:cubicBezTo>
                      <a:pt x="111134" y="805105"/>
                      <a:pt x="89019" y="832160"/>
                      <a:pt x="77564" y="842918"/>
                    </a:cubicBezTo>
                    <a:cubicBezTo>
                      <a:pt x="74803" y="845508"/>
                      <a:pt x="72746" y="847795"/>
                      <a:pt x="71143" y="849839"/>
                    </a:cubicBezTo>
                    <a:cubicBezTo>
                      <a:pt x="107740" y="850494"/>
                      <a:pt x="143833" y="851139"/>
                      <a:pt x="179304" y="851773"/>
                    </a:cubicBezTo>
                    <a:cubicBezTo>
                      <a:pt x="189498" y="841091"/>
                      <a:pt x="234676" y="797111"/>
                      <a:pt x="234730" y="79701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1" name="Google Shape;2481;p27"/>
              <p:cNvSpPr/>
              <p:nvPr/>
            </p:nvSpPr>
            <p:spPr>
              <a:xfrm>
                <a:off x="16364664" y="7034214"/>
                <a:ext cx="164416" cy="515705"/>
              </a:xfrm>
              <a:custGeom>
                <a:rect b="b" l="l" r="r" t="t"/>
                <a:pathLst>
                  <a:path extrusionOk="0" h="515705" w="164416">
                    <a:moveTo>
                      <a:pt x="19587" y="13413"/>
                    </a:moveTo>
                    <a:cubicBezTo>
                      <a:pt x="17508" y="15738"/>
                      <a:pt x="14639" y="17126"/>
                      <a:pt x="13410" y="20513"/>
                    </a:cubicBezTo>
                    <a:cubicBezTo>
                      <a:pt x="9880" y="30263"/>
                      <a:pt x="-1440" y="26214"/>
                      <a:pt x="6902" y="32740"/>
                    </a:cubicBezTo>
                    <a:cubicBezTo>
                      <a:pt x="34171" y="54060"/>
                      <a:pt x="22505" y="54944"/>
                      <a:pt x="66112" y="87992"/>
                    </a:cubicBezTo>
                    <a:cubicBezTo>
                      <a:pt x="151308" y="152556"/>
                      <a:pt x="62566" y="175556"/>
                      <a:pt x="53542" y="189496"/>
                    </a:cubicBezTo>
                    <a:cubicBezTo>
                      <a:pt x="44420" y="203592"/>
                      <a:pt x="29981" y="213813"/>
                      <a:pt x="23939" y="230186"/>
                    </a:cubicBezTo>
                    <a:cubicBezTo>
                      <a:pt x="23826" y="230495"/>
                      <a:pt x="23496" y="230766"/>
                      <a:pt x="23279" y="231058"/>
                    </a:cubicBezTo>
                    <a:cubicBezTo>
                      <a:pt x="26798" y="234126"/>
                      <a:pt x="22754" y="250038"/>
                      <a:pt x="29299" y="259077"/>
                    </a:cubicBezTo>
                    <a:cubicBezTo>
                      <a:pt x="30154" y="260264"/>
                      <a:pt x="31578" y="261207"/>
                      <a:pt x="32006" y="262503"/>
                    </a:cubicBezTo>
                    <a:cubicBezTo>
                      <a:pt x="35498" y="273185"/>
                      <a:pt x="43954" y="280658"/>
                      <a:pt x="49579" y="289947"/>
                    </a:cubicBezTo>
                    <a:cubicBezTo>
                      <a:pt x="57510" y="303057"/>
                      <a:pt x="64412" y="300570"/>
                      <a:pt x="64661" y="318644"/>
                    </a:cubicBezTo>
                    <a:cubicBezTo>
                      <a:pt x="67130" y="319912"/>
                      <a:pt x="67368" y="321950"/>
                      <a:pt x="67774" y="328177"/>
                    </a:cubicBezTo>
                    <a:cubicBezTo>
                      <a:pt x="67861" y="329456"/>
                      <a:pt x="69323" y="330605"/>
                      <a:pt x="69550" y="331917"/>
                    </a:cubicBezTo>
                    <a:cubicBezTo>
                      <a:pt x="69956" y="334334"/>
                      <a:pt x="70676" y="338697"/>
                      <a:pt x="69940" y="338995"/>
                    </a:cubicBezTo>
                    <a:cubicBezTo>
                      <a:pt x="61522" y="342441"/>
                      <a:pt x="75592" y="340886"/>
                      <a:pt x="45854" y="365838"/>
                    </a:cubicBezTo>
                    <a:cubicBezTo>
                      <a:pt x="48420" y="378541"/>
                      <a:pt x="32878" y="378812"/>
                      <a:pt x="0" y="424147"/>
                    </a:cubicBezTo>
                    <a:cubicBezTo>
                      <a:pt x="6074" y="429144"/>
                      <a:pt x="7991" y="428065"/>
                      <a:pt x="8830" y="429951"/>
                    </a:cubicBezTo>
                    <a:cubicBezTo>
                      <a:pt x="11970" y="437008"/>
                      <a:pt x="71905" y="500845"/>
                      <a:pt x="85878" y="515705"/>
                    </a:cubicBezTo>
                    <a:cubicBezTo>
                      <a:pt x="197081" y="436818"/>
                      <a:pt x="176698" y="460063"/>
                      <a:pt x="70016" y="309003"/>
                    </a:cubicBezTo>
                    <a:cubicBezTo>
                      <a:pt x="134780" y="270865"/>
                      <a:pt x="183801" y="253636"/>
                      <a:pt x="156884" y="223932"/>
                    </a:cubicBezTo>
                    <a:cubicBezTo>
                      <a:pt x="83739" y="118635"/>
                      <a:pt x="109492" y="150269"/>
                      <a:pt x="121706" y="108722"/>
                    </a:cubicBezTo>
                    <a:cubicBezTo>
                      <a:pt x="127682" y="95910"/>
                      <a:pt x="134574" y="84535"/>
                      <a:pt x="141682" y="72135"/>
                    </a:cubicBezTo>
                    <a:cubicBezTo>
                      <a:pt x="155845" y="51253"/>
                      <a:pt x="171014" y="780"/>
                      <a:pt x="132111" y="0"/>
                    </a:cubicBezTo>
                    <a:cubicBezTo>
                      <a:pt x="104772" y="1507"/>
                      <a:pt x="69669" y="3143"/>
                      <a:pt x="28054" y="4883"/>
                    </a:cubicBezTo>
                    <a:cubicBezTo>
                      <a:pt x="26300" y="6541"/>
                      <a:pt x="23349" y="9192"/>
                      <a:pt x="19587" y="1341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2" name="Google Shape;2482;p27"/>
              <p:cNvSpPr/>
              <p:nvPr/>
            </p:nvSpPr>
            <p:spPr>
              <a:xfrm>
                <a:off x="15975153" y="7048267"/>
                <a:ext cx="259013" cy="862726"/>
              </a:xfrm>
              <a:custGeom>
                <a:rect b="b" l="l" r="r" t="t"/>
                <a:pathLst>
                  <a:path extrusionOk="0" h="862726" w="259013">
                    <a:moveTo>
                      <a:pt x="243357" y="804168"/>
                    </a:moveTo>
                    <a:cubicBezTo>
                      <a:pt x="260974" y="789009"/>
                      <a:pt x="259636" y="791855"/>
                      <a:pt x="257931" y="790299"/>
                    </a:cubicBezTo>
                    <a:cubicBezTo>
                      <a:pt x="250909" y="783893"/>
                      <a:pt x="238896" y="767629"/>
                      <a:pt x="186335" y="721796"/>
                    </a:cubicBezTo>
                    <a:cubicBezTo>
                      <a:pt x="178496" y="714967"/>
                      <a:pt x="157572" y="703830"/>
                      <a:pt x="164756" y="686118"/>
                    </a:cubicBezTo>
                    <a:cubicBezTo>
                      <a:pt x="178864" y="651341"/>
                      <a:pt x="188224" y="653092"/>
                      <a:pt x="238263" y="580437"/>
                    </a:cubicBezTo>
                    <a:cubicBezTo>
                      <a:pt x="240407" y="577337"/>
                      <a:pt x="239568" y="580643"/>
                      <a:pt x="250547" y="570530"/>
                    </a:cubicBezTo>
                    <a:cubicBezTo>
                      <a:pt x="181538" y="512437"/>
                      <a:pt x="200161" y="510660"/>
                      <a:pt x="171230" y="496672"/>
                    </a:cubicBezTo>
                    <a:cubicBezTo>
                      <a:pt x="166553" y="494412"/>
                      <a:pt x="155070" y="477925"/>
                      <a:pt x="154112" y="466122"/>
                    </a:cubicBezTo>
                    <a:cubicBezTo>
                      <a:pt x="152889" y="451126"/>
                      <a:pt x="158476" y="450893"/>
                      <a:pt x="162487" y="445132"/>
                    </a:cubicBezTo>
                    <a:cubicBezTo>
                      <a:pt x="166028" y="428905"/>
                      <a:pt x="187049" y="409606"/>
                      <a:pt x="191683" y="396502"/>
                    </a:cubicBezTo>
                    <a:cubicBezTo>
                      <a:pt x="194287" y="389136"/>
                      <a:pt x="202040" y="389939"/>
                      <a:pt x="224025" y="363637"/>
                    </a:cubicBezTo>
                    <a:cubicBezTo>
                      <a:pt x="230316" y="356110"/>
                      <a:pt x="236222" y="348143"/>
                      <a:pt x="242919" y="340886"/>
                    </a:cubicBezTo>
                    <a:cubicBezTo>
                      <a:pt x="214724" y="314720"/>
                      <a:pt x="237586" y="344295"/>
                      <a:pt x="213739" y="312081"/>
                    </a:cubicBezTo>
                    <a:cubicBezTo>
                      <a:pt x="209570" y="306450"/>
                      <a:pt x="202944" y="302694"/>
                      <a:pt x="198272" y="297361"/>
                    </a:cubicBezTo>
                    <a:cubicBezTo>
                      <a:pt x="193838" y="292300"/>
                      <a:pt x="180883" y="264020"/>
                      <a:pt x="175659" y="260525"/>
                    </a:cubicBezTo>
                    <a:cubicBezTo>
                      <a:pt x="162579" y="251772"/>
                      <a:pt x="160430" y="241285"/>
                      <a:pt x="150009" y="230283"/>
                    </a:cubicBezTo>
                    <a:cubicBezTo>
                      <a:pt x="145564" y="225595"/>
                      <a:pt x="142354" y="219141"/>
                      <a:pt x="145499" y="211710"/>
                    </a:cubicBezTo>
                    <a:cubicBezTo>
                      <a:pt x="146019" y="210480"/>
                      <a:pt x="144427" y="195799"/>
                      <a:pt x="155628" y="190953"/>
                    </a:cubicBezTo>
                    <a:cubicBezTo>
                      <a:pt x="160544" y="188834"/>
                      <a:pt x="164533" y="183171"/>
                      <a:pt x="170007" y="175703"/>
                    </a:cubicBezTo>
                    <a:cubicBezTo>
                      <a:pt x="175572" y="168110"/>
                      <a:pt x="195933" y="160051"/>
                      <a:pt x="201531" y="152491"/>
                    </a:cubicBezTo>
                    <a:cubicBezTo>
                      <a:pt x="259295" y="74416"/>
                      <a:pt x="286120" y="117361"/>
                      <a:pt x="221383" y="56808"/>
                    </a:cubicBezTo>
                    <a:cubicBezTo>
                      <a:pt x="209879" y="46050"/>
                      <a:pt x="208314" y="33265"/>
                      <a:pt x="184651" y="21819"/>
                    </a:cubicBezTo>
                    <a:cubicBezTo>
                      <a:pt x="181284" y="20188"/>
                      <a:pt x="173807" y="10855"/>
                      <a:pt x="169893" y="0"/>
                    </a:cubicBezTo>
                    <a:cubicBezTo>
                      <a:pt x="121955" y="1620"/>
                      <a:pt x="71104" y="3284"/>
                      <a:pt x="17925" y="4970"/>
                    </a:cubicBezTo>
                    <a:cubicBezTo>
                      <a:pt x="8510" y="14860"/>
                      <a:pt x="20588" y="4791"/>
                      <a:pt x="4152" y="19164"/>
                    </a:cubicBezTo>
                    <a:cubicBezTo>
                      <a:pt x="-2247" y="24762"/>
                      <a:pt x="-10947" y="17559"/>
                      <a:pt x="60720" y="83640"/>
                    </a:cubicBezTo>
                    <a:cubicBezTo>
                      <a:pt x="97219" y="117328"/>
                      <a:pt x="118604" y="96886"/>
                      <a:pt x="35562" y="173784"/>
                    </a:cubicBezTo>
                    <a:cubicBezTo>
                      <a:pt x="33608" y="188948"/>
                      <a:pt x="15018" y="179128"/>
                      <a:pt x="42909" y="212545"/>
                    </a:cubicBezTo>
                    <a:cubicBezTo>
                      <a:pt x="48561" y="219314"/>
                      <a:pt x="69561" y="226251"/>
                      <a:pt x="74817" y="233340"/>
                    </a:cubicBezTo>
                    <a:cubicBezTo>
                      <a:pt x="99683" y="266882"/>
                      <a:pt x="104598" y="263424"/>
                      <a:pt x="103294" y="273510"/>
                    </a:cubicBezTo>
                    <a:cubicBezTo>
                      <a:pt x="123849" y="290663"/>
                      <a:pt x="30100" y="364841"/>
                      <a:pt x="12522" y="400100"/>
                    </a:cubicBezTo>
                    <a:cubicBezTo>
                      <a:pt x="34377" y="419876"/>
                      <a:pt x="32341" y="420798"/>
                      <a:pt x="34669" y="422212"/>
                    </a:cubicBezTo>
                    <a:cubicBezTo>
                      <a:pt x="52816" y="433236"/>
                      <a:pt x="73589" y="462615"/>
                      <a:pt x="79430" y="464994"/>
                    </a:cubicBezTo>
                    <a:cubicBezTo>
                      <a:pt x="81671" y="465910"/>
                      <a:pt x="84346" y="467888"/>
                      <a:pt x="85087" y="470002"/>
                    </a:cubicBezTo>
                    <a:cubicBezTo>
                      <a:pt x="90593" y="485583"/>
                      <a:pt x="121624" y="486331"/>
                      <a:pt x="117174" y="524068"/>
                    </a:cubicBezTo>
                    <a:cubicBezTo>
                      <a:pt x="96283" y="539709"/>
                      <a:pt x="94761" y="555285"/>
                      <a:pt x="78477" y="567213"/>
                    </a:cubicBezTo>
                    <a:cubicBezTo>
                      <a:pt x="64033" y="577787"/>
                      <a:pt x="19906" y="626812"/>
                      <a:pt x="14124" y="638887"/>
                    </a:cubicBezTo>
                    <a:cubicBezTo>
                      <a:pt x="7352" y="653032"/>
                      <a:pt x="-9139" y="635061"/>
                      <a:pt x="50028" y="696123"/>
                    </a:cubicBezTo>
                    <a:cubicBezTo>
                      <a:pt x="52107" y="698275"/>
                      <a:pt x="52735" y="701803"/>
                      <a:pt x="54765" y="704025"/>
                    </a:cubicBezTo>
                    <a:cubicBezTo>
                      <a:pt x="59220" y="708897"/>
                      <a:pt x="92120" y="743956"/>
                      <a:pt x="97891" y="745864"/>
                    </a:cubicBezTo>
                    <a:cubicBezTo>
                      <a:pt x="104490" y="748059"/>
                      <a:pt x="121126" y="759164"/>
                      <a:pt x="118977" y="765255"/>
                    </a:cubicBezTo>
                    <a:cubicBezTo>
                      <a:pt x="129772" y="793074"/>
                      <a:pt x="110759" y="804097"/>
                      <a:pt x="103830" y="812172"/>
                    </a:cubicBezTo>
                    <a:cubicBezTo>
                      <a:pt x="87783" y="830805"/>
                      <a:pt x="74281" y="832653"/>
                      <a:pt x="73453" y="835628"/>
                    </a:cubicBezTo>
                    <a:cubicBezTo>
                      <a:pt x="71937" y="841075"/>
                      <a:pt x="67476" y="844338"/>
                      <a:pt x="63335" y="846608"/>
                    </a:cubicBezTo>
                    <a:cubicBezTo>
                      <a:pt x="47170" y="855475"/>
                      <a:pt x="54527" y="859046"/>
                      <a:pt x="48117" y="860353"/>
                    </a:cubicBezTo>
                    <a:cubicBezTo>
                      <a:pt x="96911" y="861203"/>
                      <a:pt x="144286" y="862006"/>
                      <a:pt x="189983" y="862726"/>
                    </a:cubicBezTo>
                    <a:cubicBezTo>
                      <a:pt x="197216" y="851513"/>
                      <a:pt x="212921" y="830344"/>
                      <a:pt x="243357" y="80416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3" name="Google Shape;2483;p27"/>
              <p:cNvSpPr/>
              <p:nvPr/>
            </p:nvSpPr>
            <p:spPr>
              <a:xfrm>
                <a:off x="13854305" y="7099400"/>
                <a:ext cx="198046" cy="845248"/>
              </a:xfrm>
              <a:custGeom>
                <a:rect b="b" l="l" r="r" t="t"/>
                <a:pathLst>
                  <a:path extrusionOk="0" h="845248" w="198046">
                    <a:moveTo>
                      <a:pt x="112429" y="821201"/>
                    </a:moveTo>
                    <a:cubicBezTo>
                      <a:pt x="117734" y="818974"/>
                      <a:pt x="179467" y="745501"/>
                      <a:pt x="193223" y="734418"/>
                    </a:cubicBezTo>
                    <a:cubicBezTo>
                      <a:pt x="192216" y="732445"/>
                      <a:pt x="125411" y="666787"/>
                      <a:pt x="107497" y="651254"/>
                    </a:cubicBezTo>
                    <a:cubicBezTo>
                      <a:pt x="103880" y="648116"/>
                      <a:pt x="94044" y="629836"/>
                      <a:pt x="82117" y="621691"/>
                    </a:cubicBezTo>
                    <a:cubicBezTo>
                      <a:pt x="75913" y="617452"/>
                      <a:pt x="77337" y="614445"/>
                      <a:pt x="79843" y="609166"/>
                    </a:cubicBezTo>
                    <a:cubicBezTo>
                      <a:pt x="77483" y="599487"/>
                      <a:pt x="81570" y="587558"/>
                      <a:pt x="92798" y="582735"/>
                    </a:cubicBezTo>
                    <a:cubicBezTo>
                      <a:pt x="108769" y="555404"/>
                      <a:pt x="148928" y="514453"/>
                      <a:pt x="152062" y="507321"/>
                    </a:cubicBezTo>
                    <a:cubicBezTo>
                      <a:pt x="153069" y="505040"/>
                      <a:pt x="158380" y="504747"/>
                      <a:pt x="159035" y="503663"/>
                    </a:cubicBezTo>
                    <a:cubicBezTo>
                      <a:pt x="160741" y="500850"/>
                      <a:pt x="177539" y="479291"/>
                      <a:pt x="190922" y="466431"/>
                    </a:cubicBezTo>
                    <a:cubicBezTo>
                      <a:pt x="184604" y="460827"/>
                      <a:pt x="152236" y="432032"/>
                      <a:pt x="147661" y="424656"/>
                    </a:cubicBezTo>
                    <a:cubicBezTo>
                      <a:pt x="133385" y="401612"/>
                      <a:pt x="112726" y="398426"/>
                      <a:pt x="108948" y="392811"/>
                    </a:cubicBezTo>
                    <a:cubicBezTo>
                      <a:pt x="102056" y="382568"/>
                      <a:pt x="93064" y="364006"/>
                      <a:pt x="100302" y="353942"/>
                    </a:cubicBezTo>
                    <a:cubicBezTo>
                      <a:pt x="103961" y="348842"/>
                      <a:pt x="101639" y="340187"/>
                      <a:pt x="109825" y="337959"/>
                    </a:cubicBezTo>
                    <a:cubicBezTo>
                      <a:pt x="111920" y="330968"/>
                      <a:pt x="118227" y="327039"/>
                      <a:pt x="121957" y="321256"/>
                    </a:cubicBezTo>
                    <a:cubicBezTo>
                      <a:pt x="141820" y="290468"/>
                      <a:pt x="153508" y="288013"/>
                      <a:pt x="154082" y="283428"/>
                    </a:cubicBezTo>
                    <a:cubicBezTo>
                      <a:pt x="155484" y="272301"/>
                      <a:pt x="167838" y="263933"/>
                      <a:pt x="177870" y="259034"/>
                    </a:cubicBezTo>
                    <a:cubicBezTo>
                      <a:pt x="175959" y="256660"/>
                      <a:pt x="146059" y="204605"/>
                      <a:pt x="137651" y="196514"/>
                    </a:cubicBezTo>
                    <a:cubicBezTo>
                      <a:pt x="125882" y="185182"/>
                      <a:pt x="128242" y="175513"/>
                      <a:pt x="122606" y="160707"/>
                    </a:cubicBezTo>
                    <a:cubicBezTo>
                      <a:pt x="121053" y="156620"/>
                      <a:pt x="122904" y="152940"/>
                      <a:pt x="128805" y="134720"/>
                    </a:cubicBezTo>
                    <a:cubicBezTo>
                      <a:pt x="139140" y="134487"/>
                      <a:pt x="166176" y="105086"/>
                      <a:pt x="171454" y="99834"/>
                    </a:cubicBezTo>
                    <a:cubicBezTo>
                      <a:pt x="198555" y="72872"/>
                      <a:pt x="202101" y="74801"/>
                      <a:pt x="194636" y="72037"/>
                    </a:cubicBezTo>
                    <a:cubicBezTo>
                      <a:pt x="187690" y="69463"/>
                      <a:pt x="196958" y="69392"/>
                      <a:pt x="162148" y="46153"/>
                    </a:cubicBezTo>
                    <a:cubicBezTo>
                      <a:pt x="152582" y="39774"/>
                      <a:pt x="126401" y="7376"/>
                      <a:pt x="114507" y="0"/>
                    </a:cubicBezTo>
                    <a:cubicBezTo>
                      <a:pt x="91537" y="3268"/>
                      <a:pt x="71788" y="9755"/>
                      <a:pt x="58356" y="21597"/>
                    </a:cubicBezTo>
                    <a:cubicBezTo>
                      <a:pt x="42267" y="35943"/>
                      <a:pt x="53825" y="52922"/>
                      <a:pt x="72963" y="98864"/>
                    </a:cubicBezTo>
                    <a:cubicBezTo>
                      <a:pt x="85972" y="138421"/>
                      <a:pt x="68475" y="129224"/>
                      <a:pt x="26935" y="146540"/>
                    </a:cubicBezTo>
                    <a:cubicBezTo>
                      <a:pt x="-33796" y="167086"/>
                      <a:pt x="55660" y="211461"/>
                      <a:pt x="94682" y="274030"/>
                    </a:cubicBezTo>
                    <a:cubicBezTo>
                      <a:pt x="-8530" y="406073"/>
                      <a:pt x="-39302" y="350267"/>
                      <a:pt x="115536" y="510183"/>
                    </a:cubicBezTo>
                    <a:cubicBezTo>
                      <a:pt x="-21599" y="671204"/>
                      <a:pt x="-52132" y="599048"/>
                      <a:pt x="109077" y="709976"/>
                    </a:cubicBezTo>
                    <a:cubicBezTo>
                      <a:pt x="55460" y="783243"/>
                      <a:pt x="19318" y="827385"/>
                      <a:pt x="34715" y="845248"/>
                    </a:cubicBezTo>
                    <a:cubicBezTo>
                      <a:pt x="51210" y="839818"/>
                      <a:pt x="72454" y="834918"/>
                      <a:pt x="97855" y="830501"/>
                    </a:cubicBezTo>
                    <a:cubicBezTo>
                      <a:pt x="101666" y="823380"/>
                      <a:pt x="107248" y="823375"/>
                      <a:pt x="112429" y="82120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4" name="Google Shape;2484;p27"/>
              <p:cNvSpPr/>
              <p:nvPr/>
            </p:nvSpPr>
            <p:spPr>
              <a:xfrm>
                <a:off x="16175547" y="7042137"/>
                <a:ext cx="235117" cy="871251"/>
              </a:xfrm>
              <a:custGeom>
                <a:rect b="b" l="l" r="r" t="t"/>
                <a:pathLst>
                  <a:path extrusionOk="0" h="871251" w="235117">
                    <a:moveTo>
                      <a:pt x="221643" y="798347"/>
                    </a:moveTo>
                    <a:cubicBezTo>
                      <a:pt x="225746" y="793220"/>
                      <a:pt x="224187" y="796564"/>
                      <a:pt x="230267" y="791676"/>
                    </a:cubicBezTo>
                    <a:cubicBezTo>
                      <a:pt x="230094" y="791323"/>
                      <a:pt x="172032" y="732353"/>
                      <a:pt x="144541" y="708512"/>
                    </a:cubicBezTo>
                    <a:cubicBezTo>
                      <a:pt x="140924" y="705374"/>
                      <a:pt x="131082" y="687099"/>
                      <a:pt x="119161" y="678948"/>
                    </a:cubicBezTo>
                    <a:cubicBezTo>
                      <a:pt x="112930" y="674694"/>
                      <a:pt x="114381" y="671692"/>
                      <a:pt x="116887" y="666424"/>
                    </a:cubicBezTo>
                    <a:cubicBezTo>
                      <a:pt x="114527" y="656744"/>
                      <a:pt x="118614" y="644811"/>
                      <a:pt x="129842" y="639993"/>
                    </a:cubicBezTo>
                    <a:cubicBezTo>
                      <a:pt x="144227" y="615371"/>
                      <a:pt x="208433" y="542462"/>
                      <a:pt x="227972" y="523683"/>
                    </a:cubicBezTo>
                    <a:cubicBezTo>
                      <a:pt x="221448" y="517900"/>
                      <a:pt x="189274" y="489263"/>
                      <a:pt x="184711" y="481909"/>
                    </a:cubicBezTo>
                    <a:cubicBezTo>
                      <a:pt x="170435" y="458865"/>
                      <a:pt x="149776" y="455678"/>
                      <a:pt x="145997" y="450063"/>
                    </a:cubicBezTo>
                    <a:cubicBezTo>
                      <a:pt x="139105" y="439820"/>
                      <a:pt x="130113" y="421258"/>
                      <a:pt x="137351" y="411194"/>
                    </a:cubicBezTo>
                    <a:cubicBezTo>
                      <a:pt x="141011" y="406094"/>
                      <a:pt x="138689" y="397439"/>
                      <a:pt x="146874" y="395212"/>
                    </a:cubicBezTo>
                    <a:cubicBezTo>
                      <a:pt x="148969" y="388221"/>
                      <a:pt x="155276" y="384291"/>
                      <a:pt x="159006" y="378509"/>
                    </a:cubicBezTo>
                    <a:cubicBezTo>
                      <a:pt x="178869" y="347715"/>
                      <a:pt x="190557" y="345270"/>
                      <a:pt x="191137" y="340680"/>
                    </a:cubicBezTo>
                    <a:cubicBezTo>
                      <a:pt x="192533" y="329554"/>
                      <a:pt x="204898" y="321186"/>
                      <a:pt x="214925" y="316287"/>
                    </a:cubicBezTo>
                    <a:cubicBezTo>
                      <a:pt x="212992" y="313902"/>
                      <a:pt x="183124" y="261874"/>
                      <a:pt x="174701" y="253766"/>
                    </a:cubicBezTo>
                    <a:cubicBezTo>
                      <a:pt x="162931" y="242434"/>
                      <a:pt x="165292" y="232765"/>
                      <a:pt x="159656" y="217959"/>
                    </a:cubicBezTo>
                    <a:cubicBezTo>
                      <a:pt x="158102" y="213873"/>
                      <a:pt x="159954" y="210193"/>
                      <a:pt x="165855" y="191972"/>
                    </a:cubicBezTo>
                    <a:cubicBezTo>
                      <a:pt x="179086" y="191674"/>
                      <a:pt x="220544" y="142557"/>
                      <a:pt x="229850" y="136888"/>
                    </a:cubicBezTo>
                    <a:cubicBezTo>
                      <a:pt x="238588" y="131560"/>
                      <a:pt x="234436" y="130308"/>
                      <a:pt x="231685" y="129289"/>
                    </a:cubicBezTo>
                    <a:cubicBezTo>
                      <a:pt x="224745" y="126715"/>
                      <a:pt x="234008" y="126645"/>
                      <a:pt x="199198" y="103406"/>
                    </a:cubicBezTo>
                    <a:cubicBezTo>
                      <a:pt x="189025" y="96615"/>
                      <a:pt x="159006" y="59187"/>
                      <a:pt x="148975" y="55941"/>
                    </a:cubicBezTo>
                    <a:cubicBezTo>
                      <a:pt x="145992" y="54976"/>
                      <a:pt x="131564" y="38002"/>
                      <a:pt x="131889" y="30149"/>
                    </a:cubicBezTo>
                    <a:cubicBezTo>
                      <a:pt x="129442" y="23879"/>
                      <a:pt x="130351" y="6330"/>
                      <a:pt x="141222" y="0"/>
                    </a:cubicBezTo>
                    <a:cubicBezTo>
                      <a:pt x="108420" y="1252"/>
                      <a:pt x="72944" y="2542"/>
                      <a:pt x="35194" y="3870"/>
                    </a:cubicBezTo>
                    <a:cubicBezTo>
                      <a:pt x="58316" y="31293"/>
                      <a:pt x="117321" y="85689"/>
                      <a:pt x="120585" y="101086"/>
                    </a:cubicBezTo>
                    <a:cubicBezTo>
                      <a:pt x="122653" y="110668"/>
                      <a:pt x="115296" y="110825"/>
                      <a:pt x="119183" y="116217"/>
                    </a:cubicBezTo>
                    <a:cubicBezTo>
                      <a:pt x="101837" y="126699"/>
                      <a:pt x="94664" y="135072"/>
                      <a:pt x="67720" y="162414"/>
                    </a:cubicBezTo>
                    <a:cubicBezTo>
                      <a:pt x="48388" y="182027"/>
                      <a:pt x="23365" y="189886"/>
                      <a:pt x="5143" y="215016"/>
                    </a:cubicBezTo>
                    <a:cubicBezTo>
                      <a:pt x="3513" y="217265"/>
                      <a:pt x="1851" y="219287"/>
                      <a:pt x="0" y="220891"/>
                    </a:cubicBezTo>
                    <a:cubicBezTo>
                      <a:pt x="3189" y="227882"/>
                      <a:pt x="7335" y="234402"/>
                      <a:pt x="14779" y="238348"/>
                    </a:cubicBezTo>
                    <a:cubicBezTo>
                      <a:pt x="21233" y="241773"/>
                      <a:pt x="61630" y="319988"/>
                      <a:pt x="96413" y="329716"/>
                    </a:cubicBezTo>
                    <a:cubicBezTo>
                      <a:pt x="100197" y="338832"/>
                      <a:pt x="102828" y="340306"/>
                      <a:pt x="100295" y="343628"/>
                    </a:cubicBezTo>
                    <a:cubicBezTo>
                      <a:pt x="94729" y="371588"/>
                      <a:pt x="95969" y="369062"/>
                      <a:pt x="95612" y="369127"/>
                    </a:cubicBezTo>
                    <a:cubicBezTo>
                      <a:pt x="87924" y="370450"/>
                      <a:pt x="88936" y="380178"/>
                      <a:pt x="82472" y="382568"/>
                    </a:cubicBezTo>
                    <a:cubicBezTo>
                      <a:pt x="65268" y="388931"/>
                      <a:pt x="11250" y="451971"/>
                      <a:pt x="4417" y="461000"/>
                    </a:cubicBezTo>
                    <a:cubicBezTo>
                      <a:pt x="10476" y="465883"/>
                      <a:pt x="12359" y="464837"/>
                      <a:pt x="13204" y="466739"/>
                    </a:cubicBezTo>
                    <a:cubicBezTo>
                      <a:pt x="21292" y="484928"/>
                      <a:pt x="39775" y="493870"/>
                      <a:pt x="51035" y="509478"/>
                    </a:cubicBezTo>
                    <a:cubicBezTo>
                      <a:pt x="59015" y="520540"/>
                      <a:pt x="69301" y="530203"/>
                      <a:pt x="78829" y="540126"/>
                    </a:cubicBezTo>
                    <a:cubicBezTo>
                      <a:pt x="118301" y="581239"/>
                      <a:pt x="108448" y="577255"/>
                      <a:pt x="100170" y="593666"/>
                    </a:cubicBezTo>
                    <a:cubicBezTo>
                      <a:pt x="87301" y="619133"/>
                      <a:pt x="82245" y="610244"/>
                      <a:pt x="47955" y="657671"/>
                    </a:cubicBezTo>
                    <a:cubicBezTo>
                      <a:pt x="30847" y="681344"/>
                      <a:pt x="26430" y="675854"/>
                      <a:pt x="20431" y="685837"/>
                    </a:cubicBezTo>
                    <a:cubicBezTo>
                      <a:pt x="48805" y="723042"/>
                      <a:pt x="67612" y="729432"/>
                      <a:pt x="77053" y="750373"/>
                    </a:cubicBezTo>
                    <a:cubicBezTo>
                      <a:pt x="81108" y="759370"/>
                      <a:pt x="97322" y="761635"/>
                      <a:pt x="102222" y="774973"/>
                    </a:cubicBezTo>
                    <a:cubicBezTo>
                      <a:pt x="104176" y="780295"/>
                      <a:pt x="129166" y="781476"/>
                      <a:pt x="116330" y="798656"/>
                    </a:cubicBezTo>
                    <a:cubicBezTo>
                      <a:pt x="114576" y="808465"/>
                      <a:pt x="111382" y="815251"/>
                      <a:pt x="103797" y="823380"/>
                    </a:cubicBezTo>
                    <a:cubicBezTo>
                      <a:pt x="74953" y="846495"/>
                      <a:pt x="59843" y="860895"/>
                      <a:pt x="49963" y="869783"/>
                    </a:cubicBezTo>
                    <a:cubicBezTo>
                      <a:pt x="87854" y="870341"/>
                      <a:pt x="124407" y="870839"/>
                      <a:pt x="159380" y="871251"/>
                    </a:cubicBezTo>
                    <a:cubicBezTo>
                      <a:pt x="157431" y="865463"/>
                      <a:pt x="181820" y="848126"/>
                      <a:pt x="221643" y="79834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5" name="Google Shape;2485;p27"/>
              <p:cNvSpPr/>
              <p:nvPr/>
            </p:nvSpPr>
            <p:spPr>
              <a:xfrm>
                <a:off x="14383341" y="7093694"/>
                <a:ext cx="237294" cy="803560"/>
              </a:xfrm>
              <a:custGeom>
                <a:rect b="b" l="l" r="r" t="t"/>
                <a:pathLst>
                  <a:path extrusionOk="0" h="803560" w="237294">
                    <a:moveTo>
                      <a:pt x="124635" y="639787"/>
                    </a:moveTo>
                    <a:cubicBezTo>
                      <a:pt x="115751" y="633310"/>
                      <a:pt x="110402" y="631332"/>
                      <a:pt x="113883" y="624270"/>
                    </a:cubicBezTo>
                    <a:cubicBezTo>
                      <a:pt x="116038" y="619897"/>
                      <a:pt x="110878" y="607041"/>
                      <a:pt x="123211" y="597508"/>
                    </a:cubicBezTo>
                    <a:cubicBezTo>
                      <a:pt x="125501" y="595731"/>
                      <a:pt x="189296" y="517217"/>
                      <a:pt x="189453" y="516849"/>
                    </a:cubicBezTo>
                    <a:cubicBezTo>
                      <a:pt x="190487" y="514497"/>
                      <a:pt x="195966" y="514193"/>
                      <a:pt x="196637" y="513077"/>
                    </a:cubicBezTo>
                    <a:cubicBezTo>
                      <a:pt x="202608" y="503219"/>
                      <a:pt x="212028" y="496108"/>
                      <a:pt x="217848" y="486163"/>
                    </a:cubicBezTo>
                    <a:cubicBezTo>
                      <a:pt x="228324" y="468257"/>
                      <a:pt x="244592" y="489437"/>
                      <a:pt x="192923" y="441099"/>
                    </a:cubicBezTo>
                    <a:cubicBezTo>
                      <a:pt x="181430" y="430352"/>
                      <a:pt x="179833" y="417546"/>
                      <a:pt x="156191" y="406111"/>
                    </a:cubicBezTo>
                    <a:cubicBezTo>
                      <a:pt x="134996" y="395862"/>
                      <a:pt x="129918" y="367540"/>
                      <a:pt x="136150" y="358874"/>
                    </a:cubicBezTo>
                    <a:cubicBezTo>
                      <a:pt x="139923" y="353622"/>
                      <a:pt x="137530" y="344707"/>
                      <a:pt x="145954" y="342414"/>
                    </a:cubicBezTo>
                    <a:cubicBezTo>
                      <a:pt x="146641" y="340133"/>
                      <a:pt x="171685" y="303957"/>
                      <a:pt x="188159" y="290614"/>
                    </a:cubicBezTo>
                    <a:cubicBezTo>
                      <a:pt x="197216" y="283276"/>
                      <a:pt x="182350" y="285086"/>
                      <a:pt x="211823" y="263489"/>
                    </a:cubicBezTo>
                    <a:cubicBezTo>
                      <a:pt x="216722" y="259901"/>
                      <a:pt x="216549" y="262210"/>
                      <a:pt x="215309" y="260134"/>
                    </a:cubicBezTo>
                    <a:cubicBezTo>
                      <a:pt x="143664" y="140746"/>
                      <a:pt x="186746" y="232359"/>
                      <a:pt x="159125" y="159850"/>
                    </a:cubicBezTo>
                    <a:cubicBezTo>
                      <a:pt x="157523" y="155645"/>
                      <a:pt x="159434" y="151851"/>
                      <a:pt x="165508" y="133089"/>
                    </a:cubicBezTo>
                    <a:cubicBezTo>
                      <a:pt x="176774" y="132828"/>
                      <a:pt x="237078" y="70856"/>
                      <a:pt x="237294" y="70492"/>
                    </a:cubicBezTo>
                    <a:cubicBezTo>
                      <a:pt x="232947" y="67929"/>
                      <a:pt x="231929" y="68699"/>
                      <a:pt x="228919" y="65095"/>
                    </a:cubicBezTo>
                    <a:cubicBezTo>
                      <a:pt x="213853" y="47107"/>
                      <a:pt x="194731" y="42896"/>
                      <a:pt x="184483" y="27174"/>
                    </a:cubicBezTo>
                    <a:cubicBezTo>
                      <a:pt x="178766" y="18405"/>
                      <a:pt x="167289" y="8937"/>
                      <a:pt x="156738" y="0"/>
                    </a:cubicBezTo>
                    <a:cubicBezTo>
                      <a:pt x="125891" y="791"/>
                      <a:pt x="96472" y="1539"/>
                      <a:pt x="68668" y="2244"/>
                    </a:cubicBezTo>
                    <a:cubicBezTo>
                      <a:pt x="84357" y="20491"/>
                      <a:pt x="114397" y="46646"/>
                      <a:pt x="117082" y="59279"/>
                    </a:cubicBezTo>
                    <a:cubicBezTo>
                      <a:pt x="119091" y="68585"/>
                      <a:pt x="111945" y="68737"/>
                      <a:pt x="115724" y="73972"/>
                    </a:cubicBezTo>
                    <a:cubicBezTo>
                      <a:pt x="98887" y="84144"/>
                      <a:pt x="91920" y="92279"/>
                      <a:pt x="65755" y="118824"/>
                    </a:cubicBezTo>
                    <a:cubicBezTo>
                      <a:pt x="46986" y="137863"/>
                      <a:pt x="22689" y="145494"/>
                      <a:pt x="4997" y="169898"/>
                    </a:cubicBezTo>
                    <a:cubicBezTo>
                      <a:pt x="3416" y="172082"/>
                      <a:pt x="1803" y="174044"/>
                      <a:pt x="0" y="175600"/>
                    </a:cubicBezTo>
                    <a:cubicBezTo>
                      <a:pt x="3097" y="182385"/>
                      <a:pt x="7124" y="188715"/>
                      <a:pt x="14346" y="192552"/>
                    </a:cubicBezTo>
                    <a:cubicBezTo>
                      <a:pt x="20561" y="195858"/>
                      <a:pt x="59908" y="271841"/>
                      <a:pt x="93609" y="281260"/>
                    </a:cubicBezTo>
                    <a:cubicBezTo>
                      <a:pt x="97279" y="290110"/>
                      <a:pt x="99840" y="291541"/>
                      <a:pt x="97377" y="294765"/>
                    </a:cubicBezTo>
                    <a:cubicBezTo>
                      <a:pt x="91974" y="321912"/>
                      <a:pt x="93175" y="319462"/>
                      <a:pt x="92829" y="319522"/>
                    </a:cubicBezTo>
                    <a:cubicBezTo>
                      <a:pt x="85363" y="320806"/>
                      <a:pt x="86349" y="330253"/>
                      <a:pt x="80069" y="332572"/>
                    </a:cubicBezTo>
                    <a:cubicBezTo>
                      <a:pt x="63362" y="338756"/>
                      <a:pt x="10947" y="399927"/>
                      <a:pt x="4282" y="408723"/>
                    </a:cubicBezTo>
                    <a:cubicBezTo>
                      <a:pt x="10162" y="413460"/>
                      <a:pt x="11991" y="412446"/>
                      <a:pt x="12814" y="414294"/>
                    </a:cubicBezTo>
                    <a:cubicBezTo>
                      <a:pt x="20664" y="431951"/>
                      <a:pt x="38616" y="440633"/>
                      <a:pt x="49546" y="455792"/>
                    </a:cubicBezTo>
                    <a:cubicBezTo>
                      <a:pt x="57288" y="466533"/>
                      <a:pt x="67276" y="475909"/>
                      <a:pt x="76528" y="485545"/>
                    </a:cubicBezTo>
                    <a:cubicBezTo>
                      <a:pt x="114852" y="525466"/>
                      <a:pt x="105281" y="521596"/>
                      <a:pt x="97247" y="537530"/>
                    </a:cubicBezTo>
                    <a:cubicBezTo>
                      <a:pt x="84757" y="562260"/>
                      <a:pt x="79842" y="553626"/>
                      <a:pt x="46547" y="599676"/>
                    </a:cubicBezTo>
                    <a:cubicBezTo>
                      <a:pt x="29938" y="622661"/>
                      <a:pt x="25650" y="617328"/>
                      <a:pt x="19820" y="627023"/>
                    </a:cubicBezTo>
                    <a:cubicBezTo>
                      <a:pt x="47365" y="663145"/>
                      <a:pt x="65625" y="669350"/>
                      <a:pt x="74791" y="689679"/>
                    </a:cubicBezTo>
                    <a:cubicBezTo>
                      <a:pt x="78732" y="698416"/>
                      <a:pt x="94469" y="700616"/>
                      <a:pt x="99223" y="713563"/>
                    </a:cubicBezTo>
                    <a:cubicBezTo>
                      <a:pt x="101128" y="718734"/>
                      <a:pt x="125387" y="719877"/>
                      <a:pt x="112930" y="736559"/>
                    </a:cubicBezTo>
                    <a:cubicBezTo>
                      <a:pt x="111209" y="746162"/>
                      <a:pt x="108079" y="752725"/>
                      <a:pt x="100760" y="760562"/>
                    </a:cubicBezTo>
                    <a:cubicBezTo>
                      <a:pt x="65046" y="789188"/>
                      <a:pt x="58154" y="799518"/>
                      <a:pt x="47814" y="803561"/>
                    </a:cubicBezTo>
                    <a:cubicBezTo>
                      <a:pt x="91903" y="802515"/>
                      <a:pt x="137682" y="801691"/>
                      <a:pt x="184868" y="801073"/>
                    </a:cubicBezTo>
                    <a:cubicBezTo>
                      <a:pt x="197400" y="786744"/>
                      <a:pt x="225552" y="754654"/>
                      <a:pt x="225833" y="754530"/>
                    </a:cubicBezTo>
                    <a:cubicBezTo>
                      <a:pt x="242264" y="747311"/>
                      <a:pt x="152331" y="683035"/>
                      <a:pt x="124635" y="63978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6" name="Google Shape;2486;p27"/>
              <p:cNvSpPr/>
              <p:nvPr/>
            </p:nvSpPr>
            <p:spPr>
              <a:xfrm>
                <a:off x="14802784" y="7082665"/>
                <a:ext cx="217102" cy="810925"/>
              </a:xfrm>
              <a:custGeom>
                <a:rect b="b" l="l" r="r" t="t"/>
                <a:pathLst>
                  <a:path extrusionOk="0" h="810925" w="217102">
                    <a:moveTo>
                      <a:pt x="215829" y="755906"/>
                    </a:moveTo>
                    <a:cubicBezTo>
                      <a:pt x="208818" y="749511"/>
                      <a:pt x="196794" y="733242"/>
                      <a:pt x="144232" y="687403"/>
                    </a:cubicBezTo>
                    <a:cubicBezTo>
                      <a:pt x="98508" y="647672"/>
                      <a:pt x="122572" y="652875"/>
                      <a:pt x="196161" y="546044"/>
                    </a:cubicBezTo>
                    <a:cubicBezTo>
                      <a:pt x="207508" y="529585"/>
                      <a:pt x="226180" y="553680"/>
                      <a:pt x="165860" y="497263"/>
                    </a:cubicBezTo>
                    <a:cubicBezTo>
                      <a:pt x="154394" y="486532"/>
                      <a:pt x="152715" y="473676"/>
                      <a:pt x="129128" y="462274"/>
                    </a:cubicBezTo>
                    <a:cubicBezTo>
                      <a:pt x="124450" y="460014"/>
                      <a:pt x="112968" y="443527"/>
                      <a:pt x="112010" y="431724"/>
                    </a:cubicBezTo>
                    <a:cubicBezTo>
                      <a:pt x="110786" y="416728"/>
                      <a:pt x="116384" y="416484"/>
                      <a:pt x="120385" y="410734"/>
                    </a:cubicBezTo>
                    <a:cubicBezTo>
                      <a:pt x="123925" y="394496"/>
                      <a:pt x="144941" y="375224"/>
                      <a:pt x="149581" y="362104"/>
                    </a:cubicBezTo>
                    <a:cubicBezTo>
                      <a:pt x="152185" y="354744"/>
                      <a:pt x="159948" y="355530"/>
                      <a:pt x="181923" y="329239"/>
                    </a:cubicBezTo>
                    <a:cubicBezTo>
                      <a:pt x="188213" y="321712"/>
                      <a:pt x="194120" y="313745"/>
                      <a:pt x="200816" y="306488"/>
                    </a:cubicBezTo>
                    <a:cubicBezTo>
                      <a:pt x="175951" y="283406"/>
                      <a:pt x="194434" y="308477"/>
                      <a:pt x="171642" y="277683"/>
                    </a:cubicBezTo>
                    <a:cubicBezTo>
                      <a:pt x="167473" y="272052"/>
                      <a:pt x="160847" y="268296"/>
                      <a:pt x="156175" y="262963"/>
                    </a:cubicBezTo>
                    <a:cubicBezTo>
                      <a:pt x="151741" y="257901"/>
                      <a:pt x="138786" y="229622"/>
                      <a:pt x="133562" y="226126"/>
                    </a:cubicBezTo>
                    <a:cubicBezTo>
                      <a:pt x="120482" y="217374"/>
                      <a:pt x="118333" y="206887"/>
                      <a:pt x="107912" y="195885"/>
                    </a:cubicBezTo>
                    <a:cubicBezTo>
                      <a:pt x="103467" y="191197"/>
                      <a:pt x="100257" y="184743"/>
                      <a:pt x="103402" y="177312"/>
                    </a:cubicBezTo>
                    <a:cubicBezTo>
                      <a:pt x="103922" y="176082"/>
                      <a:pt x="102325" y="161400"/>
                      <a:pt x="113531" y="156555"/>
                    </a:cubicBezTo>
                    <a:cubicBezTo>
                      <a:pt x="118447" y="154431"/>
                      <a:pt x="122437" y="148773"/>
                      <a:pt x="127910" y="141305"/>
                    </a:cubicBezTo>
                    <a:cubicBezTo>
                      <a:pt x="133475" y="133712"/>
                      <a:pt x="153836" y="125653"/>
                      <a:pt x="159434" y="118093"/>
                    </a:cubicBezTo>
                    <a:cubicBezTo>
                      <a:pt x="217285" y="39894"/>
                      <a:pt x="244397" y="83315"/>
                      <a:pt x="179286" y="22410"/>
                    </a:cubicBezTo>
                    <a:cubicBezTo>
                      <a:pt x="171539" y="15169"/>
                      <a:pt x="168778" y="7766"/>
                      <a:pt x="160755" y="0"/>
                    </a:cubicBezTo>
                    <a:cubicBezTo>
                      <a:pt x="108058" y="1404"/>
                      <a:pt x="56552" y="2759"/>
                      <a:pt x="6686" y="4065"/>
                    </a:cubicBezTo>
                    <a:cubicBezTo>
                      <a:pt x="27382" y="25234"/>
                      <a:pt x="-5262" y="-5344"/>
                      <a:pt x="53953" y="49248"/>
                    </a:cubicBezTo>
                    <a:cubicBezTo>
                      <a:pt x="90182" y="82686"/>
                      <a:pt x="112004" y="62341"/>
                      <a:pt x="28795" y="139392"/>
                    </a:cubicBezTo>
                    <a:cubicBezTo>
                      <a:pt x="26841" y="154550"/>
                      <a:pt x="8250" y="144730"/>
                      <a:pt x="36142" y="178152"/>
                    </a:cubicBezTo>
                    <a:cubicBezTo>
                      <a:pt x="41794" y="184921"/>
                      <a:pt x="62794" y="191858"/>
                      <a:pt x="68050" y="198947"/>
                    </a:cubicBezTo>
                    <a:cubicBezTo>
                      <a:pt x="92916" y="232489"/>
                      <a:pt x="97837" y="229031"/>
                      <a:pt x="96527" y="239117"/>
                    </a:cubicBezTo>
                    <a:cubicBezTo>
                      <a:pt x="117093" y="256259"/>
                      <a:pt x="23338" y="330443"/>
                      <a:pt x="5755" y="365708"/>
                    </a:cubicBezTo>
                    <a:cubicBezTo>
                      <a:pt x="27604" y="385484"/>
                      <a:pt x="25574" y="386405"/>
                      <a:pt x="27902" y="387820"/>
                    </a:cubicBezTo>
                    <a:cubicBezTo>
                      <a:pt x="46049" y="398843"/>
                      <a:pt x="66821" y="428223"/>
                      <a:pt x="72663" y="430602"/>
                    </a:cubicBezTo>
                    <a:cubicBezTo>
                      <a:pt x="74904" y="431518"/>
                      <a:pt x="77573" y="433496"/>
                      <a:pt x="78320" y="435609"/>
                    </a:cubicBezTo>
                    <a:cubicBezTo>
                      <a:pt x="83826" y="451191"/>
                      <a:pt x="114852" y="451939"/>
                      <a:pt x="110407" y="489675"/>
                    </a:cubicBezTo>
                    <a:cubicBezTo>
                      <a:pt x="89516" y="505316"/>
                      <a:pt x="87994" y="520892"/>
                      <a:pt x="71710" y="532820"/>
                    </a:cubicBezTo>
                    <a:cubicBezTo>
                      <a:pt x="57266" y="543394"/>
                      <a:pt x="13139" y="592419"/>
                      <a:pt x="7357" y="604494"/>
                    </a:cubicBezTo>
                    <a:cubicBezTo>
                      <a:pt x="590" y="618634"/>
                      <a:pt x="-15933" y="600646"/>
                      <a:pt x="43261" y="661730"/>
                    </a:cubicBezTo>
                    <a:cubicBezTo>
                      <a:pt x="45340" y="663882"/>
                      <a:pt x="45968" y="667410"/>
                      <a:pt x="47998" y="669632"/>
                    </a:cubicBezTo>
                    <a:cubicBezTo>
                      <a:pt x="52453" y="674504"/>
                      <a:pt x="85353" y="709564"/>
                      <a:pt x="91124" y="711471"/>
                    </a:cubicBezTo>
                    <a:cubicBezTo>
                      <a:pt x="97723" y="713666"/>
                      <a:pt x="114365" y="724771"/>
                      <a:pt x="112210" y="730863"/>
                    </a:cubicBezTo>
                    <a:cubicBezTo>
                      <a:pt x="123005" y="758676"/>
                      <a:pt x="104003" y="769694"/>
                      <a:pt x="97062" y="777774"/>
                    </a:cubicBezTo>
                    <a:cubicBezTo>
                      <a:pt x="81092" y="796326"/>
                      <a:pt x="67514" y="798244"/>
                      <a:pt x="66686" y="801236"/>
                    </a:cubicBezTo>
                    <a:cubicBezTo>
                      <a:pt x="65306" y="806184"/>
                      <a:pt x="63795" y="809007"/>
                      <a:pt x="58430" y="810601"/>
                    </a:cubicBezTo>
                    <a:cubicBezTo>
                      <a:pt x="92233" y="810644"/>
                      <a:pt x="126389" y="810758"/>
                      <a:pt x="160820" y="810926"/>
                    </a:cubicBezTo>
                    <a:cubicBezTo>
                      <a:pt x="215331" y="751397"/>
                      <a:pt x="219375" y="759137"/>
                      <a:pt x="215829" y="75590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7" name="Google Shape;2487;p27"/>
              <p:cNvSpPr/>
              <p:nvPr/>
            </p:nvSpPr>
            <p:spPr>
              <a:xfrm>
                <a:off x="14961061" y="7072579"/>
                <a:ext cx="484625" cy="825195"/>
              </a:xfrm>
              <a:custGeom>
                <a:rect b="b" l="l" r="r" t="t"/>
                <a:pathLst>
                  <a:path extrusionOk="0" h="825195" w="484625">
                    <a:moveTo>
                      <a:pt x="455169" y="791155"/>
                    </a:moveTo>
                    <a:cubicBezTo>
                      <a:pt x="456463" y="788895"/>
                      <a:pt x="461909" y="789226"/>
                      <a:pt x="462710" y="788175"/>
                    </a:cubicBezTo>
                    <a:cubicBezTo>
                      <a:pt x="469066" y="779850"/>
                      <a:pt x="477901" y="773981"/>
                      <a:pt x="484625" y="766057"/>
                    </a:cubicBezTo>
                    <a:cubicBezTo>
                      <a:pt x="471578" y="749305"/>
                      <a:pt x="471318" y="757061"/>
                      <a:pt x="470420" y="754020"/>
                    </a:cubicBezTo>
                    <a:cubicBezTo>
                      <a:pt x="466208" y="739761"/>
                      <a:pt x="443189" y="729074"/>
                      <a:pt x="441857" y="724375"/>
                    </a:cubicBezTo>
                    <a:cubicBezTo>
                      <a:pt x="437196" y="707911"/>
                      <a:pt x="411621" y="688319"/>
                      <a:pt x="405482" y="680070"/>
                    </a:cubicBezTo>
                    <a:cubicBezTo>
                      <a:pt x="400469" y="673323"/>
                      <a:pt x="396923" y="665188"/>
                      <a:pt x="388764" y="661210"/>
                    </a:cubicBezTo>
                    <a:cubicBezTo>
                      <a:pt x="370185" y="621691"/>
                      <a:pt x="371787" y="630291"/>
                      <a:pt x="384082" y="608759"/>
                    </a:cubicBezTo>
                    <a:cubicBezTo>
                      <a:pt x="390259" y="608456"/>
                      <a:pt x="407009" y="579223"/>
                      <a:pt x="407366" y="578946"/>
                    </a:cubicBezTo>
                    <a:cubicBezTo>
                      <a:pt x="414241" y="573668"/>
                      <a:pt x="418204" y="566227"/>
                      <a:pt x="423104" y="559349"/>
                    </a:cubicBezTo>
                    <a:cubicBezTo>
                      <a:pt x="430271" y="549290"/>
                      <a:pt x="441451" y="542998"/>
                      <a:pt x="450714" y="528127"/>
                    </a:cubicBezTo>
                    <a:cubicBezTo>
                      <a:pt x="463820" y="507088"/>
                      <a:pt x="471183" y="507923"/>
                      <a:pt x="473365" y="503452"/>
                    </a:cubicBezTo>
                    <a:cubicBezTo>
                      <a:pt x="485773" y="478023"/>
                      <a:pt x="498398" y="508942"/>
                      <a:pt x="446312" y="453033"/>
                    </a:cubicBezTo>
                    <a:cubicBezTo>
                      <a:pt x="445977" y="452676"/>
                      <a:pt x="419520" y="427366"/>
                      <a:pt x="408958" y="418207"/>
                    </a:cubicBezTo>
                    <a:cubicBezTo>
                      <a:pt x="402932" y="412983"/>
                      <a:pt x="403793" y="405157"/>
                      <a:pt x="388267" y="396448"/>
                    </a:cubicBezTo>
                    <a:cubicBezTo>
                      <a:pt x="384027" y="384714"/>
                      <a:pt x="388900" y="391326"/>
                      <a:pt x="382582" y="380411"/>
                    </a:cubicBezTo>
                    <a:cubicBezTo>
                      <a:pt x="377038" y="370835"/>
                      <a:pt x="379491" y="356429"/>
                      <a:pt x="390508" y="349406"/>
                    </a:cubicBezTo>
                    <a:cubicBezTo>
                      <a:pt x="392960" y="345140"/>
                      <a:pt x="409331" y="320557"/>
                      <a:pt x="418367" y="312623"/>
                    </a:cubicBezTo>
                    <a:cubicBezTo>
                      <a:pt x="428166" y="304017"/>
                      <a:pt x="442452" y="283802"/>
                      <a:pt x="442810" y="283726"/>
                    </a:cubicBezTo>
                    <a:cubicBezTo>
                      <a:pt x="453301" y="281552"/>
                      <a:pt x="454487" y="268957"/>
                      <a:pt x="463550" y="265191"/>
                    </a:cubicBezTo>
                    <a:cubicBezTo>
                      <a:pt x="466538" y="263944"/>
                      <a:pt x="468406" y="261928"/>
                      <a:pt x="468638" y="258395"/>
                    </a:cubicBezTo>
                    <a:cubicBezTo>
                      <a:pt x="469088" y="251615"/>
                      <a:pt x="474128" y="259153"/>
                      <a:pt x="476288" y="248596"/>
                    </a:cubicBezTo>
                    <a:cubicBezTo>
                      <a:pt x="462878" y="236440"/>
                      <a:pt x="463615" y="236673"/>
                      <a:pt x="454065" y="226007"/>
                    </a:cubicBezTo>
                    <a:cubicBezTo>
                      <a:pt x="445175" y="216084"/>
                      <a:pt x="370055" y="195067"/>
                      <a:pt x="405439" y="147548"/>
                    </a:cubicBezTo>
                    <a:cubicBezTo>
                      <a:pt x="411643" y="139218"/>
                      <a:pt x="408833" y="131620"/>
                      <a:pt x="416575" y="129989"/>
                    </a:cubicBezTo>
                    <a:cubicBezTo>
                      <a:pt x="416938" y="129918"/>
                      <a:pt x="431278" y="103747"/>
                      <a:pt x="433249" y="102755"/>
                    </a:cubicBezTo>
                    <a:cubicBezTo>
                      <a:pt x="445998" y="96360"/>
                      <a:pt x="452083" y="82594"/>
                      <a:pt x="457692" y="78026"/>
                    </a:cubicBezTo>
                    <a:cubicBezTo>
                      <a:pt x="409044" y="38446"/>
                      <a:pt x="386816" y="20795"/>
                      <a:pt x="374207" y="0"/>
                    </a:cubicBezTo>
                    <a:cubicBezTo>
                      <a:pt x="270702" y="2872"/>
                      <a:pt x="167517" y="5674"/>
                      <a:pt x="67715" y="8346"/>
                    </a:cubicBezTo>
                    <a:cubicBezTo>
                      <a:pt x="70952" y="12210"/>
                      <a:pt x="77340" y="19272"/>
                      <a:pt x="92266" y="34821"/>
                    </a:cubicBezTo>
                    <a:cubicBezTo>
                      <a:pt x="99596" y="42457"/>
                      <a:pt x="122610" y="62515"/>
                      <a:pt x="120477" y="70303"/>
                    </a:cubicBezTo>
                    <a:cubicBezTo>
                      <a:pt x="122816" y="80334"/>
                      <a:pt x="115296" y="80389"/>
                      <a:pt x="119188" y="85786"/>
                    </a:cubicBezTo>
                    <a:cubicBezTo>
                      <a:pt x="106872" y="93233"/>
                      <a:pt x="96375" y="102213"/>
                      <a:pt x="87009" y="112706"/>
                    </a:cubicBezTo>
                    <a:cubicBezTo>
                      <a:pt x="54397" y="149266"/>
                      <a:pt x="30355" y="156512"/>
                      <a:pt x="11937" y="175583"/>
                    </a:cubicBezTo>
                    <a:cubicBezTo>
                      <a:pt x="7590" y="180087"/>
                      <a:pt x="4975" y="186157"/>
                      <a:pt x="0" y="190460"/>
                    </a:cubicBezTo>
                    <a:cubicBezTo>
                      <a:pt x="6875" y="205521"/>
                      <a:pt x="13399" y="206226"/>
                      <a:pt x="15521" y="208773"/>
                    </a:cubicBezTo>
                    <a:cubicBezTo>
                      <a:pt x="34464" y="231459"/>
                      <a:pt x="64017" y="290229"/>
                      <a:pt x="96418" y="299285"/>
                    </a:cubicBezTo>
                    <a:cubicBezTo>
                      <a:pt x="102898" y="314883"/>
                      <a:pt x="102384" y="302011"/>
                      <a:pt x="96121" y="334372"/>
                    </a:cubicBezTo>
                    <a:cubicBezTo>
                      <a:pt x="95834" y="335851"/>
                      <a:pt x="96018" y="338631"/>
                      <a:pt x="95622" y="338696"/>
                    </a:cubicBezTo>
                    <a:cubicBezTo>
                      <a:pt x="87935" y="340019"/>
                      <a:pt x="88947" y="349747"/>
                      <a:pt x="82483" y="352137"/>
                    </a:cubicBezTo>
                    <a:cubicBezTo>
                      <a:pt x="70330" y="356630"/>
                      <a:pt x="31654" y="397488"/>
                      <a:pt x="31540" y="397862"/>
                    </a:cubicBezTo>
                    <a:cubicBezTo>
                      <a:pt x="26890" y="413909"/>
                      <a:pt x="-7482" y="427756"/>
                      <a:pt x="11542" y="434845"/>
                    </a:cubicBezTo>
                    <a:cubicBezTo>
                      <a:pt x="12197" y="435095"/>
                      <a:pt x="12944" y="435680"/>
                      <a:pt x="13215" y="436298"/>
                    </a:cubicBezTo>
                    <a:cubicBezTo>
                      <a:pt x="21303" y="454486"/>
                      <a:pt x="39785" y="463428"/>
                      <a:pt x="51046" y="479036"/>
                    </a:cubicBezTo>
                    <a:cubicBezTo>
                      <a:pt x="76144" y="513841"/>
                      <a:pt x="124586" y="541692"/>
                      <a:pt x="101329" y="560119"/>
                    </a:cubicBezTo>
                    <a:cubicBezTo>
                      <a:pt x="99672" y="566118"/>
                      <a:pt x="92141" y="575819"/>
                      <a:pt x="89332" y="580128"/>
                    </a:cubicBezTo>
                    <a:cubicBezTo>
                      <a:pt x="50781" y="614867"/>
                      <a:pt x="47289" y="636519"/>
                      <a:pt x="25872" y="649282"/>
                    </a:cubicBezTo>
                    <a:cubicBezTo>
                      <a:pt x="23647" y="650604"/>
                      <a:pt x="21882" y="652999"/>
                      <a:pt x="20437" y="655400"/>
                    </a:cubicBezTo>
                    <a:cubicBezTo>
                      <a:pt x="32401" y="671090"/>
                      <a:pt x="44706" y="683653"/>
                      <a:pt x="57662" y="695478"/>
                    </a:cubicBezTo>
                    <a:cubicBezTo>
                      <a:pt x="80594" y="716409"/>
                      <a:pt x="72241" y="718728"/>
                      <a:pt x="83794" y="726993"/>
                    </a:cubicBezTo>
                    <a:cubicBezTo>
                      <a:pt x="113618" y="748341"/>
                      <a:pt x="93289" y="742309"/>
                      <a:pt x="110553" y="749587"/>
                    </a:cubicBezTo>
                    <a:cubicBezTo>
                      <a:pt x="125528" y="755906"/>
                      <a:pt x="118485" y="762226"/>
                      <a:pt x="114792" y="774772"/>
                    </a:cubicBezTo>
                    <a:cubicBezTo>
                      <a:pt x="110126" y="790640"/>
                      <a:pt x="99650" y="795599"/>
                      <a:pt x="87096" y="806379"/>
                    </a:cubicBezTo>
                    <a:cubicBezTo>
                      <a:pt x="79684" y="812736"/>
                      <a:pt x="74433" y="817630"/>
                      <a:pt x="70286" y="821386"/>
                    </a:cubicBezTo>
                    <a:cubicBezTo>
                      <a:pt x="116173" y="821700"/>
                      <a:pt x="162439" y="822107"/>
                      <a:pt x="208899" y="822583"/>
                    </a:cubicBezTo>
                    <a:cubicBezTo>
                      <a:pt x="209706" y="821364"/>
                      <a:pt x="212191" y="819521"/>
                      <a:pt x="214286" y="816660"/>
                    </a:cubicBezTo>
                    <a:cubicBezTo>
                      <a:pt x="214540" y="816308"/>
                      <a:pt x="259442" y="765049"/>
                      <a:pt x="259793" y="764897"/>
                    </a:cubicBezTo>
                    <a:cubicBezTo>
                      <a:pt x="275239" y="758107"/>
                      <a:pt x="187255" y="693668"/>
                      <a:pt x="161529" y="653493"/>
                    </a:cubicBezTo>
                    <a:cubicBezTo>
                      <a:pt x="152905" y="647206"/>
                      <a:pt x="147708" y="645282"/>
                      <a:pt x="151086" y="638426"/>
                    </a:cubicBezTo>
                    <a:cubicBezTo>
                      <a:pt x="153176" y="634177"/>
                      <a:pt x="148173" y="621701"/>
                      <a:pt x="160143" y="612439"/>
                    </a:cubicBezTo>
                    <a:cubicBezTo>
                      <a:pt x="162422" y="610673"/>
                      <a:pt x="224307" y="534484"/>
                      <a:pt x="224458" y="534126"/>
                    </a:cubicBezTo>
                    <a:cubicBezTo>
                      <a:pt x="225465" y="531845"/>
                      <a:pt x="230781" y="531552"/>
                      <a:pt x="231431" y="530468"/>
                    </a:cubicBezTo>
                    <a:cubicBezTo>
                      <a:pt x="233142" y="527645"/>
                      <a:pt x="249935" y="506102"/>
                      <a:pt x="263318" y="493236"/>
                    </a:cubicBezTo>
                    <a:cubicBezTo>
                      <a:pt x="199274" y="436460"/>
                      <a:pt x="217431" y="438834"/>
                      <a:pt x="192160" y="426613"/>
                    </a:cubicBezTo>
                    <a:cubicBezTo>
                      <a:pt x="170749" y="416256"/>
                      <a:pt x="166818" y="388936"/>
                      <a:pt x="172703" y="380752"/>
                    </a:cubicBezTo>
                    <a:cubicBezTo>
                      <a:pt x="176363" y="375653"/>
                      <a:pt x="174040" y="366998"/>
                      <a:pt x="182226" y="364770"/>
                    </a:cubicBezTo>
                    <a:cubicBezTo>
                      <a:pt x="182892" y="362553"/>
                      <a:pt x="207210" y="327435"/>
                      <a:pt x="223208" y="314476"/>
                    </a:cubicBezTo>
                    <a:cubicBezTo>
                      <a:pt x="231999" y="307350"/>
                      <a:pt x="217572" y="309111"/>
                      <a:pt x="246183" y="288143"/>
                    </a:cubicBezTo>
                    <a:cubicBezTo>
                      <a:pt x="250931" y="284663"/>
                      <a:pt x="250769" y="286896"/>
                      <a:pt x="249567" y="284886"/>
                    </a:cubicBezTo>
                    <a:cubicBezTo>
                      <a:pt x="187650" y="181697"/>
                      <a:pt x="189724" y="197056"/>
                      <a:pt x="201222" y="161531"/>
                    </a:cubicBezTo>
                    <a:cubicBezTo>
                      <a:pt x="212272" y="161281"/>
                      <a:pt x="270713" y="101108"/>
                      <a:pt x="270919" y="100755"/>
                    </a:cubicBezTo>
                    <a:cubicBezTo>
                      <a:pt x="266696" y="98268"/>
                      <a:pt x="265711" y="99010"/>
                      <a:pt x="262787" y="95515"/>
                    </a:cubicBezTo>
                    <a:cubicBezTo>
                      <a:pt x="248159" y="78053"/>
                      <a:pt x="229580" y="73945"/>
                      <a:pt x="219640" y="58694"/>
                    </a:cubicBezTo>
                    <a:cubicBezTo>
                      <a:pt x="216202" y="53421"/>
                      <a:pt x="189859" y="27293"/>
                      <a:pt x="184337" y="25505"/>
                    </a:cubicBezTo>
                    <a:cubicBezTo>
                      <a:pt x="181457" y="24572"/>
                      <a:pt x="179080" y="20101"/>
                      <a:pt x="171999" y="11885"/>
                    </a:cubicBezTo>
                    <a:cubicBezTo>
                      <a:pt x="165952" y="4878"/>
                      <a:pt x="160246" y="7278"/>
                      <a:pt x="242643" y="4515"/>
                    </a:cubicBezTo>
                    <a:cubicBezTo>
                      <a:pt x="265099" y="26778"/>
                      <a:pt x="258175" y="25076"/>
                      <a:pt x="290587" y="49638"/>
                    </a:cubicBezTo>
                    <a:cubicBezTo>
                      <a:pt x="375311" y="113844"/>
                      <a:pt x="287945" y="135804"/>
                      <a:pt x="278016" y="151141"/>
                    </a:cubicBezTo>
                    <a:cubicBezTo>
                      <a:pt x="268894" y="165238"/>
                      <a:pt x="254456" y="175464"/>
                      <a:pt x="248403" y="191821"/>
                    </a:cubicBezTo>
                    <a:cubicBezTo>
                      <a:pt x="248289" y="192129"/>
                      <a:pt x="247959" y="192400"/>
                      <a:pt x="247743" y="192693"/>
                    </a:cubicBezTo>
                    <a:cubicBezTo>
                      <a:pt x="251267" y="195771"/>
                      <a:pt x="247217" y="211672"/>
                      <a:pt x="253763" y="220712"/>
                    </a:cubicBezTo>
                    <a:cubicBezTo>
                      <a:pt x="254618" y="221899"/>
                      <a:pt x="256042" y="222842"/>
                      <a:pt x="256464" y="224137"/>
                    </a:cubicBezTo>
                    <a:cubicBezTo>
                      <a:pt x="263691" y="246217"/>
                      <a:pt x="287279" y="253826"/>
                      <a:pt x="294003" y="293557"/>
                    </a:cubicBezTo>
                    <a:cubicBezTo>
                      <a:pt x="294409" y="295974"/>
                      <a:pt x="295129" y="300337"/>
                      <a:pt x="294392" y="300635"/>
                    </a:cubicBezTo>
                    <a:cubicBezTo>
                      <a:pt x="285936" y="304098"/>
                      <a:pt x="300039" y="302526"/>
                      <a:pt x="270307" y="327478"/>
                    </a:cubicBezTo>
                    <a:cubicBezTo>
                      <a:pt x="272868" y="340176"/>
                      <a:pt x="257325" y="340469"/>
                      <a:pt x="224453" y="385787"/>
                    </a:cubicBezTo>
                    <a:cubicBezTo>
                      <a:pt x="230527" y="390784"/>
                      <a:pt x="232443" y="389706"/>
                      <a:pt x="233282" y="391592"/>
                    </a:cubicBezTo>
                    <a:cubicBezTo>
                      <a:pt x="241132" y="409249"/>
                      <a:pt x="259084" y="417931"/>
                      <a:pt x="270015" y="433089"/>
                    </a:cubicBezTo>
                    <a:cubicBezTo>
                      <a:pt x="291653" y="463097"/>
                      <a:pt x="350868" y="503192"/>
                      <a:pt x="312512" y="515104"/>
                    </a:cubicBezTo>
                    <a:cubicBezTo>
                      <a:pt x="307683" y="530322"/>
                      <a:pt x="281086" y="549247"/>
                      <a:pt x="207443" y="635440"/>
                    </a:cubicBezTo>
                    <a:cubicBezTo>
                      <a:pt x="235767" y="661546"/>
                      <a:pt x="225276" y="655124"/>
                      <a:pt x="230202" y="658116"/>
                    </a:cubicBezTo>
                    <a:cubicBezTo>
                      <a:pt x="248349" y="669139"/>
                      <a:pt x="269121" y="698519"/>
                      <a:pt x="274963" y="700898"/>
                    </a:cubicBezTo>
                    <a:cubicBezTo>
                      <a:pt x="277204" y="701814"/>
                      <a:pt x="279878" y="703792"/>
                      <a:pt x="280620" y="705905"/>
                    </a:cubicBezTo>
                    <a:cubicBezTo>
                      <a:pt x="285205" y="718869"/>
                      <a:pt x="301983" y="718343"/>
                      <a:pt x="309562" y="738385"/>
                    </a:cubicBezTo>
                    <a:cubicBezTo>
                      <a:pt x="327010" y="742471"/>
                      <a:pt x="333940" y="763906"/>
                      <a:pt x="317585" y="775314"/>
                    </a:cubicBezTo>
                    <a:cubicBezTo>
                      <a:pt x="317260" y="775542"/>
                      <a:pt x="288464" y="807040"/>
                      <a:pt x="275325" y="823315"/>
                    </a:cubicBezTo>
                    <a:cubicBezTo>
                      <a:pt x="323637" y="823879"/>
                      <a:pt x="372052" y="824513"/>
                      <a:pt x="420375" y="825196"/>
                    </a:cubicBezTo>
                    <a:cubicBezTo>
                      <a:pt x="435821" y="810373"/>
                      <a:pt x="453816" y="793518"/>
                      <a:pt x="455169" y="79115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8" name="Google Shape;2488;p27"/>
              <p:cNvSpPr/>
              <p:nvPr/>
            </p:nvSpPr>
            <p:spPr>
              <a:xfrm>
                <a:off x="14555292" y="7088285"/>
                <a:ext cx="298658" cy="805728"/>
              </a:xfrm>
              <a:custGeom>
                <a:rect b="b" l="l" r="r" t="t"/>
                <a:pathLst>
                  <a:path extrusionOk="0" h="805728" w="298658">
                    <a:moveTo>
                      <a:pt x="269977" y="764263"/>
                    </a:moveTo>
                    <a:cubicBezTo>
                      <a:pt x="271238" y="762069"/>
                      <a:pt x="276522" y="762388"/>
                      <a:pt x="277301" y="761369"/>
                    </a:cubicBezTo>
                    <a:cubicBezTo>
                      <a:pt x="283473" y="753289"/>
                      <a:pt x="292048" y="747587"/>
                      <a:pt x="298577" y="739881"/>
                    </a:cubicBezTo>
                    <a:cubicBezTo>
                      <a:pt x="285909" y="723617"/>
                      <a:pt x="285649" y="731144"/>
                      <a:pt x="284783" y="728191"/>
                    </a:cubicBezTo>
                    <a:cubicBezTo>
                      <a:pt x="280653" y="714208"/>
                      <a:pt x="258353" y="703998"/>
                      <a:pt x="257054" y="699407"/>
                    </a:cubicBezTo>
                    <a:cubicBezTo>
                      <a:pt x="252528" y="683420"/>
                      <a:pt x="227696" y="664402"/>
                      <a:pt x="221740" y="656392"/>
                    </a:cubicBezTo>
                    <a:cubicBezTo>
                      <a:pt x="216874" y="649840"/>
                      <a:pt x="213430" y="641944"/>
                      <a:pt x="205510" y="638079"/>
                    </a:cubicBezTo>
                    <a:cubicBezTo>
                      <a:pt x="204330" y="635581"/>
                      <a:pt x="183996" y="602830"/>
                      <a:pt x="195571" y="596061"/>
                    </a:cubicBezTo>
                    <a:cubicBezTo>
                      <a:pt x="200004" y="593465"/>
                      <a:pt x="197861" y="587379"/>
                      <a:pt x="203567" y="586978"/>
                    </a:cubicBezTo>
                    <a:cubicBezTo>
                      <a:pt x="258159" y="512546"/>
                      <a:pt x="237884" y="540966"/>
                      <a:pt x="256296" y="520941"/>
                    </a:cubicBezTo>
                    <a:cubicBezTo>
                      <a:pt x="268223" y="507977"/>
                      <a:pt x="270507" y="497013"/>
                      <a:pt x="284599" y="487973"/>
                    </a:cubicBezTo>
                    <a:cubicBezTo>
                      <a:pt x="289526" y="484808"/>
                      <a:pt x="287615" y="480511"/>
                      <a:pt x="298659" y="472202"/>
                    </a:cubicBezTo>
                    <a:cubicBezTo>
                      <a:pt x="271850" y="445267"/>
                      <a:pt x="204942" y="386860"/>
                      <a:pt x="202641" y="370829"/>
                    </a:cubicBezTo>
                    <a:cubicBezTo>
                      <a:pt x="189188" y="347894"/>
                      <a:pt x="202143" y="341395"/>
                      <a:pt x="211952" y="328042"/>
                    </a:cubicBezTo>
                    <a:cubicBezTo>
                      <a:pt x="220349" y="316606"/>
                      <a:pt x="264861" y="259088"/>
                      <a:pt x="278124" y="253577"/>
                    </a:cubicBezTo>
                    <a:cubicBezTo>
                      <a:pt x="284913" y="250753"/>
                      <a:pt x="282288" y="243464"/>
                      <a:pt x="285254" y="243567"/>
                    </a:cubicBezTo>
                    <a:cubicBezTo>
                      <a:pt x="289883" y="243724"/>
                      <a:pt x="289948" y="240163"/>
                      <a:pt x="290500" y="237464"/>
                    </a:cubicBezTo>
                    <a:cubicBezTo>
                      <a:pt x="277486" y="225666"/>
                      <a:pt x="278184" y="225877"/>
                      <a:pt x="268921" y="215531"/>
                    </a:cubicBezTo>
                    <a:cubicBezTo>
                      <a:pt x="260470" y="206096"/>
                      <a:pt x="187564" y="185198"/>
                      <a:pt x="221708" y="139354"/>
                    </a:cubicBezTo>
                    <a:cubicBezTo>
                      <a:pt x="227728" y="131268"/>
                      <a:pt x="225005" y="123892"/>
                      <a:pt x="232519" y="122304"/>
                    </a:cubicBezTo>
                    <a:cubicBezTo>
                      <a:pt x="233147" y="122174"/>
                      <a:pt x="230522" y="125160"/>
                      <a:pt x="247261" y="97493"/>
                    </a:cubicBezTo>
                    <a:cubicBezTo>
                      <a:pt x="250114" y="92778"/>
                      <a:pt x="248923" y="101135"/>
                      <a:pt x="270107" y="74156"/>
                    </a:cubicBezTo>
                    <a:cubicBezTo>
                      <a:pt x="275883" y="66807"/>
                      <a:pt x="219537" y="36062"/>
                      <a:pt x="194298" y="0"/>
                    </a:cubicBezTo>
                    <a:cubicBezTo>
                      <a:pt x="148379" y="1198"/>
                      <a:pt x="104128" y="2341"/>
                      <a:pt x="61933" y="3431"/>
                    </a:cubicBezTo>
                    <a:cubicBezTo>
                      <a:pt x="67515" y="8709"/>
                      <a:pt x="75045" y="15229"/>
                      <a:pt x="85629" y="23250"/>
                    </a:cubicBezTo>
                    <a:cubicBezTo>
                      <a:pt x="173380" y="89748"/>
                      <a:pt x="81980" y="113426"/>
                      <a:pt x="72685" y="127794"/>
                    </a:cubicBezTo>
                    <a:cubicBezTo>
                      <a:pt x="63286" y="142313"/>
                      <a:pt x="48420" y="152843"/>
                      <a:pt x="42195" y="169703"/>
                    </a:cubicBezTo>
                    <a:cubicBezTo>
                      <a:pt x="42075" y="170023"/>
                      <a:pt x="41734" y="170299"/>
                      <a:pt x="41518" y="170603"/>
                    </a:cubicBezTo>
                    <a:cubicBezTo>
                      <a:pt x="45161" y="173784"/>
                      <a:pt x="40949" y="190119"/>
                      <a:pt x="47717" y="199462"/>
                    </a:cubicBezTo>
                    <a:cubicBezTo>
                      <a:pt x="48594" y="200687"/>
                      <a:pt x="50066" y="201657"/>
                      <a:pt x="50499" y="202990"/>
                    </a:cubicBezTo>
                    <a:cubicBezTo>
                      <a:pt x="54099" y="213992"/>
                      <a:pt x="62805" y="221688"/>
                      <a:pt x="68597" y="231259"/>
                    </a:cubicBezTo>
                    <a:cubicBezTo>
                      <a:pt x="76767" y="244764"/>
                      <a:pt x="83869" y="242196"/>
                      <a:pt x="84129" y="260817"/>
                    </a:cubicBezTo>
                    <a:cubicBezTo>
                      <a:pt x="86674" y="262123"/>
                      <a:pt x="86923" y="264221"/>
                      <a:pt x="87334" y="270632"/>
                    </a:cubicBezTo>
                    <a:cubicBezTo>
                      <a:pt x="87426" y="271949"/>
                      <a:pt x="88931" y="273136"/>
                      <a:pt x="89159" y="274485"/>
                    </a:cubicBezTo>
                    <a:cubicBezTo>
                      <a:pt x="89581" y="276978"/>
                      <a:pt x="90317" y="281471"/>
                      <a:pt x="89565" y="281780"/>
                    </a:cubicBezTo>
                    <a:cubicBezTo>
                      <a:pt x="80892" y="285330"/>
                      <a:pt x="95379" y="283726"/>
                      <a:pt x="64753" y="309425"/>
                    </a:cubicBezTo>
                    <a:cubicBezTo>
                      <a:pt x="67401" y="322514"/>
                      <a:pt x="51403" y="322774"/>
                      <a:pt x="17524" y="369485"/>
                    </a:cubicBezTo>
                    <a:cubicBezTo>
                      <a:pt x="23777" y="374628"/>
                      <a:pt x="25759" y="373517"/>
                      <a:pt x="26619" y="375463"/>
                    </a:cubicBezTo>
                    <a:cubicBezTo>
                      <a:pt x="34707" y="393651"/>
                      <a:pt x="53190" y="402593"/>
                      <a:pt x="64450" y="418202"/>
                    </a:cubicBezTo>
                    <a:cubicBezTo>
                      <a:pt x="86739" y="449110"/>
                      <a:pt x="147724" y="490407"/>
                      <a:pt x="108220" y="502677"/>
                    </a:cubicBezTo>
                    <a:cubicBezTo>
                      <a:pt x="103240" y="518372"/>
                      <a:pt x="76166" y="537476"/>
                      <a:pt x="0" y="626622"/>
                    </a:cubicBezTo>
                    <a:cubicBezTo>
                      <a:pt x="24670" y="649363"/>
                      <a:pt x="20827" y="648393"/>
                      <a:pt x="23441" y="649975"/>
                    </a:cubicBezTo>
                    <a:cubicBezTo>
                      <a:pt x="42130" y="661329"/>
                      <a:pt x="63525" y="691587"/>
                      <a:pt x="69545" y="694042"/>
                    </a:cubicBezTo>
                    <a:cubicBezTo>
                      <a:pt x="71851" y="694985"/>
                      <a:pt x="74606" y="697023"/>
                      <a:pt x="75375" y="699196"/>
                    </a:cubicBezTo>
                    <a:cubicBezTo>
                      <a:pt x="80112" y="712593"/>
                      <a:pt x="97339" y="711927"/>
                      <a:pt x="105183" y="732646"/>
                    </a:cubicBezTo>
                    <a:cubicBezTo>
                      <a:pt x="123162" y="736851"/>
                      <a:pt x="130292" y="758936"/>
                      <a:pt x="113450" y="770680"/>
                    </a:cubicBezTo>
                    <a:cubicBezTo>
                      <a:pt x="113309" y="770778"/>
                      <a:pt x="94361" y="791670"/>
                      <a:pt x="81823" y="805729"/>
                    </a:cubicBezTo>
                    <a:cubicBezTo>
                      <a:pt x="129512" y="805300"/>
                      <a:pt x="178409" y="805057"/>
                      <a:pt x="228264" y="804970"/>
                    </a:cubicBezTo>
                    <a:cubicBezTo>
                      <a:pt x="243736" y="789931"/>
                      <a:pt x="268466" y="766897"/>
                      <a:pt x="269977" y="76426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9" name="Google Shape;2489;p27"/>
              <p:cNvSpPr/>
              <p:nvPr/>
            </p:nvSpPr>
            <p:spPr>
              <a:xfrm>
                <a:off x="15562481" y="7061339"/>
                <a:ext cx="272151" cy="842841"/>
              </a:xfrm>
              <a:custGeom>
                <a:rect b="b" l="l" r="r" t="t"/>
                <a:pathLst>
                  <a:path extrusionOk="0" h="842841" w="272151">
                    <a:moveTo>
                      <a:pt x="267178" y="783113"/>
                    </a:moveTo>
                    <a:cubicBezTo>
                      <a:pt x="266144" y="781080"/>
                      <a:pt x="197335" y="713455"/>
                      <a:pt x="178885" y="697456"/>
                    </a:cubicBezTo>
                    <a:cubicBezTo>
                      <a:pt x="175161" y="694226"/>
                      <a:pt x="165026" y="675399"/>
                      <a:pt x="152743" y="667004"/>
                    </a:cubicBezTo>
                    <a:cubicBezTo>
                      <a:pt x="146354" y="662641"/>
                      <a:pt x="147816" y="659541"/>
                      <a:pt x="150399" y="654100"/>
                    </a:cubicBezTo>
                    <a:cubicBezTo>
                      <a:pt x="147968" y="644133"/>
                      <a:pt x="152174" y="631847"/>
                      <a:pt x="163743" y="626877"/>
                    </a:cubicBezTo>
                    <a:cubicBezTo>
                      <a:pt x="180190" y="598728"/>
                      <a:pt x="221556" y="556553"/>
                      <a:pt x="224783" y="549204"/>
                    </a:cubicBezTo>
                    <a:cubicBezTo>
                      <a:pt x="225817" y="546852"/>
                      <a:pt x="231290" y="546548"/>
                      <a:pt x="231967" y="545432"/>
                    </a:cubicBezTo>
                    <a:cubicBezTo>
                      <a:pt x="233721" y="542538"/>
                      <a:pt x="251023" y="520328"/>
                      <a:pt x="264812" y="507083"/>
                    </a:cubicBezTo>
                    <a:cubicBezTo>
                      <a:pt x="258305" y="501311"/>
                      <a:pt x="224962" y="471650"/>
                      <a:pt x="220257" y="464057"/>
                    </a:cubicBezTo>
                    <a:cubicBezTo>
                      <a:pt x="205553" y="440319"/>
                      <a:pt x="184278" y="437040"/>
                      <a:pt x="180385" y="431257"/>
                    </a:cubicBezTo>
                    <a:cubicBezTo>
                      <a:pt x="173288" y="420706"/>
                      <a:pt x="164030" y="401585"/>
                      <a:pt x="171479" y="391228"/>
                    </a:cubicBezTo>
                    <a:cubicBezTo>
                      <a:pt x="175253" y="385977"/>
                      <a:pt x="172860" y="377062"/>
                      <a:pt x="181284" y="374769"/>
                    </a:cubicBezTo>
                    <a:cubicBezTo>
                      <a:pt x="183438" y="367567"/>
                      <a:pt x="189935" y="363524"/>
                      <a:pt x="193779" y="357562"/>
                    </a:cubicBezTo>
                    <a:cubicBezTo>
                      <a:pt x="214237" y="325852"/>
                      <a:pt x="226277" y="323321"/>
                      <a:pt x="226867" y="318601"/>
                    </a:cubicBezTo>
                    <a:cubicBezTo>
                      <a:pt x="228313" y="307138"/>
                      <a:pt x="241035" y="298521"/>
                      <a:pt x="251364" y="293476"/>
                    </a:cubicBezTo>
                    <a:cubicBezTo>
                      <a:pt x="249399" y="291031"/>
                      <a:pt x="218601" y="237415"/>
                      <a:pt x="209944" y="229080"/>
                    </a:cubicBezTo>
                    <a:cubicBezTo>
                      <a:pt x="197823" y="217406"/>
                      <a:pt x="200253" y="207451"/>
                      <a:pt x="194450" y="192200"/>
                    </a:cubicBezTo>
                    <a:cubicBezTo>
                      <a:pt x="192848" y="187994"/>
                      <a:pt x="194759" y="184201"/>
                      <a:pt x="200833" y="165438"/>
                    </a:cubicBezTo>
                    <a:cubicBezTo>
                      <a:pt x="211476" y="165194"/>
                      <a:pt x="239324" y="134915"/>
                      <a:pt x="244760" y="129506"/>
                    </a:cubicBezTo>
                    <a:cubicBezTo>
                      <a:pt x="272673" y="101736"/>
                      <a:pt x="276327" y="103725"/>
                      <a:pt x="268640" y="100875"/>
                    </a:cubicBezTo>
                    <a:cubicBezTo>
                      <a:pt x="261483" y="98219"/>
                      <a:pt x="271032" y="98149"/>
                      <a:pt x="235177" y="74216"/>
                    </a:cubicBezTo>
                    <a:cubicBezTo>
                      <a:pt x="226537" y="68455"/>
                      <a:pt x="187028" y="22648"/>
                      <a:pt x="179373" y="21928"/>
                    </a:cubicBezTo>
                    <a:cubicBezTo>
                      <a:pt x="173986" y="15278"/>
                      <a:pt x="167636" y="9040"/>
                      <a:pt x="165378" y="0"/>
                    </a:cubicBezTo>
                    <a:cubicBezTo>
                      <a:pt x="123898" y="1230"/>
                      <a:pt x="81785" y="2460"/>
                      <a:pt x="39255" y="3685"/>
                    </a:cubicBezTo>
                    <a:cubicBezTo>
                      <a:pt x="120423" y="87738"/>
                      <a:pt x="110830" y="77906"/>
                      <a:pt x="117386" y="89195"/>
                    </a:cubicBezTo>
                    <a:cubicBezTo>
                      <a:pt x="117196" y="91016"/>
                      <a:pt x="116904" y="90800"/>
                      <a:pt x="117083" y="91640"/>
                    </a:cubicBezTo>
                    <a:cubicBezTo>
                      <a:pt x="119091" y="100945"/>
                      <a:pt x="111945" y="101097"/>
                      <a:pt x="115724" y="106327"/>
                    </a:cubicBezTo>
                    <a:cubicBezTo>
                      <a:pt x="98887" y="116499"/>
                      <a:pt x="91920" y="124634"/>
                      <a:pt x="65755" y="151179"/>
                    </a:cubicBezTo>
                    <a:cubicBezTo>
                      <a:pt x="46986" y="170218"/>
                      <a:pt x="22689" y="177849"/>
                      <a:pt x="4997" y="202253"/>
                    </a:cubicBezTo>
                    <a:cubicBezTo>
                      <a:pt x="3416" y="204437"/>
                      <a:pt x="1803" y="206399"/>
                      <a:pt x="0" y="207955"/>
                    </a:cubicBezTo>
                    <a:cubicBezTo>
                      <a:pt x="3097" y="214740"/>
                      <a:pt x="7119" y="221070"/>
                      <a:pt x="14346" y="224907"/>
                    </a:cubicBezTo>
                    <a:cubicBezTo>
                      <a:pt x="25379" y="230771"/>
                      <a:pt x="56064" y="303122"/>
                      <a:pt x="93609" y="313615"/>
                    </a:cubicBezTo>
                    <a:cubicBezTo>
                      <a:pt x="94372" y="315452"/>
                      <a:pt x="95758" y="319853"/>
                      <a:pt x="98319" y="322411"/>
                    </a:cubicBezTo>
                    <a:cubicBezTo>
                      <a:pt x="91817" y="355134"/>
                      <a:pt x="93181" y="351817"/>
                      <a:pt x="92834" y="351877"/>
                    </a:cubicBezTo>
                    <a:cubicBezTo>
                      <a:pt x="85369" y="353161"/>
                      <a:pt x="86354" y="362608"/>
                      <a:pt x="80074" y="364927"/>
                    </a:cubicBezTo>
                    <a:cubicBezTo>
                      <a:pt x="71932" y="367935"/>
                      <a:pt x="77860" y="368103"/>
                      <a:pt x="64559" y="375994"/>
                    </a:cubicBezTo>
                    <a:cubicBezTo>
                      <a:pt x="57093" y="380422"/>
                      <a:pt x="12760" y="429881"/>
                      <a:pt x="4293" y="441072"/>
                    </a:cubicBezTo>
                    <a:cubicBezTo>
                      <a:pt x="10172" y="445809"/>
                      <a:pt x="12002" y="444796"/>
                      <a:pt x="12825" y="446644"/>
                    </a:cubicBezTo>
                    <a:cubicBezTo>
                      <a:pt x="20437" y="463775"/>
                      <a:pt x="100376" y="535758"/>
                      <a:pt x="104035" y="552689"/>
                    </a:cubicBezTo>
                    <a:cubicBezTo>
                      <a:pt x="107397" y="568237"/>
                      <a:pt x="70790" y="598511"/>
                      <a:pt x="46558" y="632031"/>
                    </a:cubicBezTo>
                    <a:cubicBezTo>
                      <a:pt x="29949" y="655016"/>
                      <a:pt x="25661" y="649683"/>
                      <a:pt x="19830" y="659378"/>
                    </a:cubicBezTo>
                    <a:cubicBezTo>
                      <a:pt x="47408" y="695549"/>
                      <a:pt x="65625" y="701678"/>
                      <a:pt x="74801" y="722034"/>
                    </a:cubicBezTo>
                    <a:cubicBezTo>
                      <a:pt x="78743" y="730770"/>
                      <a:pt x="94486" y="732971"/>
                      <a:pt x="99233" y="745918"/>
                    </a:cubicBezTo>
                    <a:cubicBezTo>
                      <a:pt x="101139" y="751088"/>
                      <a:pt x="125398" y="752232"/>
                      <a:pt x="112941" y="768913"/>
                    </a:cubicBezTo>
                    <a:cubicBezTo>
                      <a:pt x="108361" y="794548"/>
                      <a:pt x="95736" y="793421"/>
                      <a:pt x="45421" y="839948"/>
                    </a:cubicBezTo>
                    <a:cubicBezTo>
                      <a:pt x="101827" y="840896"/>
                      <a:pt x="157615" y="841872"/>
                      <a:pt x="212445" y="842842"/>
                    </a:cubicBezTo>
                    <a:cubicBezTo>
                      <a:pt x="240726" y="811706"/>
                      <a:pt x="251543" y="795702"/>
                      <a:pt x="267178" y="78311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0" name="Google Shape;2490;p27"/>
              <p:cNvSpPr/>
              <p:nvPr/>
            </p:nvSpPr>
            <p:spPr>
              <a:xfrm>
                <a:off x="13989261" y="7097189"/>
                <a:ext cx="242091" cy="821293"/>
              </a:xfrm>
              <a:custGeom>
                <a:rect b="b" l="l" r="r" t="t"/>
                <a:pathLst>
                  <a:path extrusionOk="0" h="821293" w="242091">
                    <a:moveTo>
                      <a:pt x="212504" y="766545"/>
                    </a:moveTo>
                    <a:cubicBezTo>
                      <a:pt x="213798" y="764285"/>
                      <a:pt x="219244" y="764616"/>
                      <a:pt x="220045" y="763564"/>
                    </a:cubicBezTo>
                    <a:cubicBezTo>
                      <a:pt x="226401" y="755240"/>
                      <a:pt x="235236" y="749370"/>
                      <a:pt x="241954" y="741436"/>
                    </a:cubicBezTo>
                    <a:cubicBezTo>
                      <a:pt x="228907" y="724684"/>
                      <a:pt x="228642" y="732440"/>
                      <a:pt x="227749" y="729399"/>
                    </a:cubicBezTo>
                    <a:cubicBezTo>
                      <a:pt x="223494" y="714999"/>
                      <a:pt x="200523" y="704480"/>
                      <a:pt x="199186" y="699749"/>
                    </a:cubicBezTo>
                    <a:cubicBezTo>
                      <a:pt x="194525" y="683284"/>
                      <a:pt x="168950" y="663692"/>
                      <a:pt x="162811" y="655444"/>
                    </a:cubicBezTo>
                    <a:cubicBezTo>
                      <a:pt x="157793" y="648696"/>
                      <a:pt x="154252" y="640562"/>
                      <a:pt x="146115" y="636594"/>
                    </a:cubicBezTo>
                    <a:cubicBezTo>
                      <a:pt x="125987" y="593791"/>
                      <a:pt x="128039" y="605378"/>
                      <a:pt x="149623" y="576594"/>
                    </a:cubicBezTo>
                    <a:cubicBezTo>
                      <a:pt x="169806" y="549686"/>
                      <a:pt x="161761" y="556601"/>
                      <a:pt x="164717" y="554336"/>
                    </a:cubicBezTo>
                    <a:cubicBezTo>
                      <a:pt x="171592" y="549057"/>
                      <a:pt x="175555" y="541616"/>
                      <a:pt x="180455" y="534739"/>
                    </a:cubicBezTo>
                    <a:cubicBezTo>
                      <a:pt x="187606" y="524707"/>
                      <a:pt x="198796" y="518383"/>
                      <a:pt x="208065" y="503517"/>
                    </a:cubicBezTo>
                    <a:cubicBezTo>
                      <a:pt x="221171" y="482478"/>
                      <a:pt x="228534" y="483312"/>
                      <a:pt x="230716" y="478841"/>
                    </a:cubicBezTo>
                    <a:cubicBezTo>
                      <a:pt x="240531" y="458718"/>
                      <a:pt x="248018" y="472078"/>
                      <a:pt x="235566" y="459867"/>
                    </a:cubicBezTo>
                    <a:cubicBezTo>
                      <a:pt x="218199" y="442839"/>
                      <a:pt x="184905" y="409731"/>
                      <a:pt x="166303" y="393591"/>
                    </a:cubicBezTo>
                    <a:cubicBezTo>
                      <a:pt x="160289" y="388372"/>
                      <a:pt x="161128" y="380530"/>
                      <a:pt x="145612" y="371832"/>
                    </a:cubicBezTo>
                    <a:cubicBezTo>
                      <a:pt x="141340" y="359995"/>
                      <a:pt x="146289" y="366775"/>
                      <a:pt x="139928" y="355795"/>
                    </a:cubicBezTo>
                    <a:cubicBezTo>
                      <a:pt x="134378" y="346219"/>
                      <a:pt x="136836" y="331803"/>
                      <a:pt x="147853" y="324790"/>
                    </a:cubicBezTo>
                    <a:cubicBezTo>
                      <a:pt x="150306" y="320525"/>
                      <a:pt x="166677" y="295947"/>
                      <a:pt x="175712" y="288007"/>
                    </a:cubicBezTo>
                    <a:cubicBezTo>
                      <a:pt x="185511" y="279401"/>
                      <a:pt x="199792" y="259186"/>
                      <a:pt x="200155" y="259110"/>
                    </a:cubicBezTo>
                    <a:cubicBezTo>
                      <a:pt x="210647" y="256937"/>
                      <a:pt x="211833" y="244342"/>
                      <a:pt x="220895" y="240575"/>
                    </a:cubicBezTo>
                    <a:cubicBezTo>
                      <a:pt x="223883" y="239329"/>
                      <a:pt x="225751" y="237312"/>
                      <a:pt x="225984" y="233779"/>
                    </a:cubicBezTo>
                    <a:cubicBezTo>
                      <a:pt x="226433" y="226999"/>
                      <a:pt x="231473" y="234538"/>
                      <a:pt x="233634" y="223980"/>
                    </a:cubicBezTo>
                    <a:cubicBezTo>
                      <a:pt x="220191" y="211797"/>
                      <a:pt x="220944" y="212041"/>
                      <a:pt x="211410" y="201392"/>
                    </a:cubicBezTo>
                    <a:cubicBezTo>
                      <a:pt x="203230" y="192249"/>
                      <a:pt x="127795" y="169915"/>
                      <a:pt x="162784" y="122932"/>
                    </a:cubicBezTo>
                    <a:cubicBezTo>
                      <a:pt x="168988" y="114602"/>
                      <a:pt x="166179" y="107004"/>
                      <a:pt x="173920" y="105373"/>
                    </a:cubicBezTo>
                    <a:cubicBezTo>
                      <a:pt x="174283" y="105302"/>
                      <a:pt x="188624" y="79131"/>
                      <a:pt x="190595" y="78139"/>
                    </a:cubicBezTo>
                    <a:cubicBezTo>
                      <a:pt x="203301" y="71766"/>
                      <a:pt x="209445" y="57962"/>
                      <a:pt x="215037" y="53410"/>
                    </a:cubicBezTo>
                    <a:cubicBezTo>
                      <a:pt x="214696" y="53128"/>
                      <a:pt x="172166" y="17326"/>
                      <a:pt x="158854" y="6119"/>
                    </a:cubicBezTo>
                    <a:cubicBezTo>
                      <a:pt x="129154" y="5560"/>
                      <a:pt x="91437" y="1593"/>
                      <a:pt x="54190" y="0"/>
                    </a:cubicBezTo>
                    <a:cubicBezTo>
                      <a:pt x="76636" y="23196"/>
                      <a:pt x="125446" y="50944"/>
                      <a:pt x="119859" y="74254"/>
                    </a:cubicBezTo>
                    <a:cubicBezTo>
                      <a:pt x="122712" y="97325"/>
                      <a:pt x="72830" y="123165"/>
                      <a:pt x="70654" y="126531"/>
                    </a:cubicBezTo>
                    <a:cubicBezTo>
                      <a:pt x="61526" y="140627"/>
                      <a:pt x="47093" y="150854"/>
                      <a:pt x="41035" y="167226"/>
                    </a:cubicBezTo>
                    <a:cubicBezTo>
                      <a:pt x="40921" y="167535"/>
                      <a:pt x="40591" y="167806"/>
                      <a:pt x="40375" y="168099"/>
                    </a:cubicBezTo>
                    <a:cubicBezTo>
                      <a:pt x="43894" y="171167"/>
                      <a:pt x="39850" y="187078"/>
                      <a:pt x="46395" y="196118"/>
                    </a:cubicBezTo>
                    <a:cubicBezTo>
                      <a:pt x="67757" y="225633"/>
                      <a:pt x="82477" y="244293"/>
                      <a:pt x="86640" y="268957"/>
                    </a:cubicBezTo>
                    <a:cubicBezTo>
                      <a:pt x="87046" y="271375"/>
                      <a:pt x="87766" y="275737"/>
                      <a:pt x="87030" y="276035"/>
                    </a:cubicBezTo>
                    <a:cubicBezTo>
                      <a:pt x="78574" y="279498"/>
                      <a:pt x="92677" y="277927"/>
                      <a:pt x="62944" y="302879"/>
                    </a:cubicBezTo>
                    <a:cubicBezTo>
                      <a:pt x="65500" y="315522"/>
                      <a:pt x="49762" y="316140"/>
                      <a:pt x="17090" y="361188"/>
                    </a:cubicBezTo>
                    <a:cubicBezTo>
                      <a:pt x="23164" y="366185"/>
                      <a:pt x="25075" y="365106"/>
                      <a:pt x="25920" y="366992"/>
                    </a:cubicBezTo>
                    <a:cubicBezTo>
                      <a:pt x="29688" y="375479"/>
                      <a:pt x="99806" y="448839"/>
                      <a:pt x="109622" y="459905"/>
                    </a:cubicBezTo>
                    <a:cubicBezTo>
                      <a:pt x="123210" y="475237"/>
                      <a:pt x="117060" y="486808"/>
                      <a:pt x="105150" y="490504"/>
                    </a:cubicBezTo>
                    <a:cubicBezTo>
                      <a:pt x="102438" y="499067"/>
                      <a:pt x="100288" y="497474"/>
                      <a:pt x="92108" y="509343"/>
                    </a:cubicBezTo>
                    <a:cubicBezTo>
                      <a:pt x="78217" y="529509"/>
                      <a:pt x="64926" y="532875"/>
                      <a:pt x="64422" y="535931"/>
                    </a:cubicBezTo>
                    <a:cubicBezTo>
                      <a:pt x="63372" y="542294"/>
                      <a:pt x="16738" y="587883"/>
                      <a:pt x="9370" y="601237"/>
                    </a:cubicBezTo>
                    <a:cubicBezTo>
                      <a:pt x="-1246" y="620471"/>
                      <a:pt x="-8219" y="597931"/>
                      <a:pt x="19185" y="629565"/>
                    </a:cubicBezTo>
                    <a:cubicBezTo>
                      <a:pt x="20366" y="630926"/>
                      <a:pt x="21367" y="632622"/>
                      <a:pt x="22840" y="633522"/>
                    </a:cubicBezTo>
                    <a:cubicBezTo>
                      <a:pt x="40986" y="644545"/>
                      <a:pt x="61759" y="673924"/>
                      <a:pt x="67600" y="676304"/>
                    </a:cubicBezTo>
                    <a:cubicBezTo>
                      <a:pt x="69842" y="677220"/>
                      <a:pt x="72510" y="679198"/>
                      <a:pt x="73258" y="681311"/>
                    </a:cubicBezTo>
                    <a:cubicBezTo>
                      <a:pt x="77854" y="694318"/>
                      <a:pt x="94582" y="693668"/>
                      <a:pt x="102199" y="713791"/>
                    </a:cubicBezTo>
                    <a:cubicBezTo>
                      <a:pt x="119653" y="717877"/>
                      <a:pt x="126577" y="739312"/>
                      <a:pt x="110222" y="750720"/>
                    </a:cubicBezTo>
                    <a:cubicBezTo>
                      <a:pt x="108853" y="751674"/>
                      <a:pt x="63751" y="803425"/>
                      <a:pt x="47093" y="821294"/>
                    </a:cubicBezTo>
                    <a:cubicBezTo>
                      <a:pt x="82748" y="817478"/>
                      <a:pt x="122771" y="814183"/>
                      <a:pt x="166601" y="811343"/>
                    </a:cubicBezTo>
                    <a:cubicBezTo>
                      <a:pt x="186226" y="791735"/>
                      <a:pt x="210024" y="770859"/>
                      <a:pt x="212504" y="76654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1" name="Google Shape;2491;p27"/>
              <p:cNvSpPr/>
              <p:nvPr/>
            </p:nvSpPr>
            <p:spPr>
              <a:xfrm>
                <a:off x="16347831" y="7590625"/>
                <a:ext cx="213342" cy="324052"/>
              </a:xfrm>
              <a:custGeom>
                <a:rect b="b" l="l" r="r" t="t"/>
                <a:pathLst>
                  <a:path extrusionOk="0" h="324052" w="213342">
                    <a:moveTo>
                      <a:pt x="103393" y="190401"/>
                    </a:moveTo>
                    <a:cubicBezTo>
                      <a:pt x="220259" y="123225"/>
                      <a:pt x="209020" y="132460"/>
                      <a:pt x="175325" y="83001"/>
                    </a:cubicBezTo>
                    <a:cubicBezTo>
                      <a:pt x="153746" y="53161"/>
                      <a:pt x="128946" y="26198"/>
                      <a:pt x="103279" y="0"/>
                    </a:cubicBezTo>
                    <a:cubicBezTo>
                      <a:pt x="98001" y="8005"/>
                      <a:pt x="85024" y="28724"/>
                      <a:pt x="66926" y="39753"/>
                    </a:cubicBezTo>
                    <a:cubicBezTo>
                      <a:pt x="61588" y="43004"/>
                      <a:pt x="66114" y="46934"/>
                      <a:pt x="55271" y="54494"/>
                    </a:cubicBezTo>
                    <a:cubicBezTo>
                      <a:pt x="53008" y="56076"/>
                      <a:pt x="2579" y="114494"/>
                      <a:pt x="2249" y="114846"/>
                    </a:cubicBezTo>
                    <a:cubicBezTo>
                      <a:pt x="-1644" y="119068"/>
                      <a:pt x="-1682" y="115133"/>
                      <a:pt x="11977" y="128119"/>
                    </a:cubicBezTo>
                    <a:cubicBezTo>
                      <a:pt x="15875" y="131820"/>
                      <a:pt x="20563" y="138860"/>
                      <a:pt x="22566" y="140074"/>
                    </a:cubicBezTo>
                    <a:cubicBezTo>
                      <a:pt x="40713" y="151098"/>
                      <a:pt x="61486" y="180477"/>
                      <a:pt x="67327" y="182857"/>
                    </a:cubicBezTo>
                    <a:cubicBezTo>
                      <a:pt x="69568" y="183772"/>
                      <a:pt x="72243" y="185751"/>
                      <a:pt x="72984" y="187864"/>
                    </a:cubicBezTo>
                    <a:cubicBezTo>
                      <a:pt x="77516" y="200676"/>
                      <a:pt x="94287" y="200167"/>
                      <a:pt x="101926" y="220344"/>
                    </a:cubicBezTo>
                    <a:cubicBezTo>
                      <a:pt x="119380" y="224430"/>
                      <a:pt x="126304" y="245865"/>
                      <a:pt x="109949" y="257267"/>
                    </a:cubicBezTo>
                    <a:cubicBezTo>
                      <a:pt x="108671" y="258156"/>
                      <a:pt x="60506" y="313121"/>
                      <a:pt x="51351" y="323424"/>
                    </a:cubicBezTo>
                    <a:cubicBezTo>
                      <a:pt x="89160" y="323766"/>
                      <a:pt x="124783" y="323988"/>
                      <a:pt x="157855" y="324053"/>
                    </a:cubicBezTo>
                    <a:cubicBezTo>
                      <a:pt x="267467" y="297394"/>
                      <a:pt x="196195" y="254883"/>
                      <a:pt x="103393" y="19040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2" name="Google Shape;2492;p27"/>
              <p:cNvSpPr/>
              <p:nvPr/>
            </p:nvSpPr>
            <p:spPr>
              <a:xfrm>
                <a:off x="14904927" y="7080925"/>
                <a:ext cx="177065" cy="813039"/>
              </a:xfrm>
              <a:custGeom>
                <a:rect b="b" l="l" r="r" t="t"/>
                <a:pathLst>
                  <a:path extrusionOk="0" h="813039" w="177065">
                    <a:moveTo>
                      <a:pt x="170920" y="766426"/>
                    </a:moveTo>
                    <a:cubicBezTo>
                      <a:pt x="174612" y="753880"/>
                      <a:pt x="181656" y="747560"/>
                      <a:pt x="166681" y="741241"/>
                    </a:cubicBezTo>
                    <a:cubicBezTo>
                      <a:pt x="149422" y="733957"/>
                      <a:pt x="169745" y="739989"/>
                      <a:pt x="139921" y="718647"/>
                    </a:cubicBezTo>
                    <a:cubicBezTo>
                      <a:pt x="128374" y="710382"/>
                      <a:pt x="136722" y="708062"/>
                      <a:pt x="113789" y="687132"/>
                    </a:cubicBezTo>
                    <a:cubicBezTo>
                      <a:pt x="100834" y="675306"/>
                      <a:pt x="88529" y="662744"/>
                      <a:pt x="76564" y="647054"/>
                    </a:cubicBezTo>
                    <a:cubicBezTo>
                      <a:pt x="78010" y="644653"/>
                      <a:pt x="79775" y="642258"/>
                      <a:pt x="82000" y="640935"/>
                    </a:cubicBezTo>
                    <a:cubicBezTo>
                      <a:pt x="103417" y="628172"/>
                      <a:pt x="106908" y="606527"/>
                      <a:pt x="145460" y="571782"/>
                    </a:cubicBezTo>
                    <a:cubicBezTo>
                      <a:pt x="148275" y="567473"/>
                      <a:pt x="155800" y="557767"/>
                      <a:pt x="157456" y="551773"/>
                    </a:cubicBezTo>
                    <a:cubicBezTo>
                      <a:pt x="180714" y="533346"/>
                      <a:pt x="132272" y="505489"/>
                      <a:pt x="107174" y="470690"/>
                    </a:cubicBezTo>
                    <a:cubicBezTo>
                      <a:pt x="95913" y="455077"/>
                      <a:pt x="77431" y="446134"/>
                      <a:pt x="69343" y="427952"/>
                    </a:cubicBezTo>
                    <a:cubicBezTo>
                      <a:pt x="69067" y="427334"/>
                      <a:pt x="68325" y="426743"/>
                      <a:pt x="67670" y="426499"/>
                    </a:cubicBezTo>
                    <a:cubicBezTo>
                      <a:pt x="48646" y="419410"/>
                      <a:pt x="83018" y="405563"/>
                      <a:pt x="87668" y="389516"/>
                    </a:cubicBezTo>
                    <a:cubicBezTo>
                      <a:pt x="87782" y="389142"/>
                      <a:pt x="126457" y="348284"/>
                      <a:pt x="138611" y="343791"/>
                    </a:cubicBezTo>
                    <a:cubicBezTo>
                      <a:pt x="145081" y="341401"/>
                      <a:pt x="144063" y="331673"/>
                      <a:pt x="151750" y="330350"/>
                    </a:cubicBezTo>
                    <a:cubicBezTo>
                      <a:pt x="152145" y="330285"/>
                      <a:pt x="151961" y="327505"/>
                      <a:pt x="152248" y="326026"/>
                    </a:cubicBezTo>
                    <a:cubicBezTo>
                      <a:pt x="158512" y="293671"/>
                      <a:pt x="159021" y="306537"/>
                      <a:pt x="152546" y="290939"/>
                    </a:cubicBezTo>
                    <a:cubicBezTo>
                      <a:pt x="120145" y="281878"/>
                      <a:pt x="90591" y="223113"/>
                      <a:pt x="71649" y="200427"/>
                    </a:cubicBezTo>
                    <a:cubicBezTo>
                      <a:pt x="69527" y="197880"/>
                      <a:pt x="63003" y="197180"/>
                      <a:pt x="56128" y="182114"/>
                    </a:cubicBezTo>
                    <a:cubicBezTo>
                      <a:pt x="61103" y="177811"/>
                      <a:pt x="63712" y="171741"/>
                      <a:pt x="68065" y="167237"/>
                    </a:cubicBezTo>
                    <a:cubicBezTo>
                      <a:pt x="86482" y="148166"/>
                      <a:pt x="110525" y="140914"/>
                      <a:pt x="143137" y="104359"/>
                    </a:cubicBezTo>
                    <a:cubicBezTo>
                      <a:pt x="152503" y="93862"/>
                      <a:pt x="162995" y="84881"/>
                      <a:pt x="175316" y="77440"/>
                    </a:cubicBezTo>
                    <a:cubicBezTo>
                      <a:pt x="171424" y="72042"/>
                      <a:pt x="178943" y="71988"/>
                      <a:pt x="176605" y="61957"/>
                    </a:cubicBezTo>
                    <a:cubicBezTo>
                      <a:pt x="178738" y="54169"/>
                      <a:pt x="155724" y="34111"/>
                      <a:pt x="148394" y="26475"/>
                    </a:cubicBezTo>
                    <a:cubicBezTo>
                      <a:pt x="133468" y="10926"/>
                      <a:pt x="127080" y="3864"/>
                      <a:pt x="123842" y="0"/>
                    </a:cubicBezTo>
                    <a:cubicBezTo>
                      <a:pt x="101928" y="585"/>
                      <a:pt x="80170" y="1165"/>
                      <a:pt x="58613" y="1740"/>
                    </a:cubicBezTo>
                    <a:cubicBezTo>
                      <a:pt x="66636" y="9511"/>
                      <a:pt x="69397" y="16909"/>
                      <a:pt x="77144" y="24150"/>
                    </a:cubicBezTo>
                    <a:cubicBezTo>
                      <a:pt x="142255" y="85055"/>
                      <a:pt x="115143" y="41628"/>
                      <a:pt x="57292" y="119832"/>
                    </a:cubicBezTo>
                    <a:cubicBezTo>
                      <a:pt x="51694" y="127393"/>
                      <a:pt x="31328" y="135457"/>
                      <a:pt x="25768" y="143044"/>
                    </a:cubicBezTo>
                    <a:cubicBezTo>
                      <a:pt x="20294" y="150518"/>
                      <a:pt x="16304" y="156171"/>
                      <a:pt x="11389" y="158295"/>
                    </a:cubicBezTo>
                    <a:cubicBezTo>
                      <a:pt x="182" y="163140"/>
                      <a:pt x="1779" y="177822"/>
                      <a:pt x="1260" y="179052"/>
                    </a:cubicBezTo>
                    <a:cubicBezTo>
                      <a:pt x="-1886" y="186488"/>
                      <a:pt x="1325" y="192937"/>
                      <a:pt x="5769" y="197625"/>
                    </a:cubicBezTo>
                    <a:cubicBezTo>
                      <a:pt x="16185" y="208627"/>
                      <a:pt x="18340" y="219114"/>
                      <a:pt x="31420" y="227866"/>
                    </a:cubicBezTo>
                    <a:cubicBezTo>
                      <a:pt x="36644" y="231362"/>
                      <a:pt x="49599" y="259641"/>
                      <a:pt x="54033" y="264703"/>
                    </a:cubicBezTo>
                    <a:cubicBezTo>
                      <a:pt x="58705" y="270036"/>
                      <a:pt x="65331" y="273792"/>
                      <a:pt x="69500" y="279423"/>
                    </a:cubicBezTo>
                    <a:cubicBezTo>
                      <a:pt x="92291" y="310222"/>
                      <a:pt x="73809" y="285146"/>
                      <a:pt x="98674" y="308228"/>
                    </a:cubicBezTo>
                    <a:cubicBezTo>
                      <a:pt x="91977" y="315484"/>
                      <a:pt x="86071" y="323451"/>
                      <a:pt x="79780" y="330979"/>
                    </a:cubicBezTo>
                    <a:cubicBezTo>
                      <a:pt x="57806" y="357264"/>
                      <a:pt x="50048" y="356484"/>
                      <a:pt x="47439" y="363843"/>
                    </a:cubicBezTo>
                    <a:cubicBezTo>
                      <a:pt x="42799" y="376964"/>
                      <a:pt x="21783" y="396242"/>
                      <a:pt x="18243" y="412473"/>
                    </a:cubicBezTo>
                    <a:cubicBezTo>
                      <a:pt x="14242" y="418223"/>
                      <a:pt x="8644" y="418473"/>
                      <a:pt x="9868" y="433463"/>
                    </a:cubicBezTo>
                    <a:cubicBezTo>
                      <a:pt x="10826" y="445267"/>
                      <a:pt x="22308" y="461753"/>
                      <a:pt x="26986" y="464013"/>
                    </a:cubicBezTo>
                    <a:cubicBezTo>
                      <a:pt x="50573" y="475416"/>
                      <a:pt x="52251" y="488271"/>
                      <a:pt x="63718" y="499002"/>
                    </a:cubicBezTo>
                    <a:cubicBezTo>
                      <a:pt x="124037" y="555420"/>
                      <a:pt x="105366" y="531325"/>
                      <a:pt x="94018" y="547784"/>
                    </a:cubicBezTo>
                    <a:cubicBezTo>
                      <a:pt x="20430" y="654615"/>
                      <a:pt x="-3640" y="649417"/>
                      <a:pt x="42090" y="689143"/>
                    </a:cubicBezTo>
                    <a:cubicBezTo>
                      <a:pt x="94652" y="734981"/>
                      <a:pt x="106681" y="751251"/>
                      <a:pt x="113686" y="757646"/>
                    </a:cubicBezTo>
                    <a:cubicBezTo>
                      <a:pt x="117232" y="760876"/>
                      <a:pt x="113188" y="753137"/>
                      <a:pt x="58699" y="812644"/>
                    </a:cubicBezTo>
                    <a:cubicBezTo>
                      <a:pt x="81166" y="812752"/>
                      <a:pt x="103741" y="812882"/>
                      <a:pt x="126414" y="813040"/>
                    </a:cubicBezTo>
                    <a:cubicBezTo>
                      <a:pt x="130561" y="809284"/>
                      <a:pt x="135812" y="804390"/>
                      <a:pt x="143224" y="798033"/>
                    </a:cubicBezTo>
                    <a:cubicBezTo>
                      <a:pt x="155778" y="787253"/>
                      <a:pt x="166254" y="782294"/>
                      <a:pt x="170920" y="7664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3" name="Google Shape;2493;p27"/>
              <p:cNvSpPr/>
              <p:nvPr/>
            </p:nvSpPr>
            <p:spPr>
              <a:xfrm>
                <a:off x="14121423" y="7101991"/>
                <a:ext cx="175052" cy="806536"/>
              </a:xfrm>
              <a:custGeom>
                <a:rect b="b" l="l" r="r" t="t"/>
                <a:pathLst>
                  <a:path extrusionOk="0" h="806536" w="175052">
                    <a:moveTo>
                      <a:pt x="129021" y="791518"/>
                    </a:moveTo>
                    <a:cubicBezTo>
                      <a:pt x="175232" y="769797"/>
                      <a:pt x="193720" y="715737"/>
                      <a:pt x="151055" y="701575"/>
                    </a:cubicBezTo>
                    <a:cubicBezTo>
                      <a:pt x="149366" y="701012"/>
                      <a:pt x="147904" y="699570"/>
                      <a:pt x="146518" y="698345"/>
                    </a:cubicBezTo>
                    <a:cubicBezTo>
                      <a:pt x="102970" y="659850"/>
                      <a:pt x="104145" y="652799"/>
                      <a:pt x="101763" y="650349"/>
                    </a:cubicBezTo>
                    <a:cubicBezTo>
                      <a:pt x="55167" y="602261"/>
                      <a:pt x="53738" y="603909"/>
                      <a:pt x="60142" y="596267"/>
                    </a:cubicBezTo>
                    <a:cubicBezTo>
                      <a:pt x="60445" y="595910"/>
                      <a:pt x="107133" y="535091"/>
                      <a:pt x="131067" y="517575"/>
                    </a:cubicBezTo>
                    <a:cubicBezTo>
                      <a:pt x="142225" y="509408"/>
                      <a:pt x="160036" y="481903"/>
                      <a:pt x="160269" y="481150"/>
                    </a:cubicBezTo>
                    <a:cubicBezTo>
                      <a:pt x="168124" y="474918"/>
                      <a:pt x="178827" y="473015"/>
                      <a:pt x="164313" y="443083"/>
                    </a:cubicBezTo>
                    <a:cubicBezTo>
                      <a:pt x="160810" y="435864"/>
                      <a:pt x="141467" y="427610"/>
                      <a:pt x="137878" y="417454"/>
                    </a:cubicBezTo>
                    <a:cubicBezTo>
                      <a:pt x="137109" y="415275"/>
                      <a:pt x="134359" y="413243"/>
                      <a:pt x="132052" y="412300"/>
                    </a:cubicBezTo>
                    <a:cubicBezTo>
                      <a:pt x="126032" y="409850"/>
                      <a:pt x="104637" y="379587"/>
                      <a:pt x="85949" y="368233"/>
                    </a:cubicBezTo>
                    <a:cubicBezTo>
                      <a:pt x="84428" y="367306"/>
                      <a:pt x="83399" y="365561"/>
                      <a:pt x="82181" y="364163"/>
                    </a:cubicBezTo>
                    <a:cubicBezTo>
                      <a:pt x="55156" y="332968"/>
                      <a:pt x="48318" y="359432"/>
                      <a:pt x="133325" y="263148"/>
                    </a:cubicBezTo>
                    <a:cubicBezTo>
                      <a:pt x="176970" y="213716"/>
                      <a:pt x="158498" y="215786"/>
                      <a:pt x="127294" y="173697"/>
                    </a:cubicBezTo>
                    <a:cubicBezTo>
                      <a:pt x="115736" y="158105"/>
                      <a:pt x="98872" y="170142"/>
                      <a:pt x="77926" y="126796"/>
                    </a:cubicBezTo>
                    <a:cubicBezTo>
                      <a:pt x="103879" y="90100"/>
                      <a:pt x="138073" y="70959"/>
                      <a:pt x="146789" y="49643"/>
                    </a:cubicBezTo>
                    <a:cubicBezTo>
                      <a:pt x="145663" y="40219"/>
                      <a:pt x="112720" y="20166"/>
                      <a:pt x="89474" y="0"/>
                    </a:cubicBezTo>
                    <a:cubicBezTo>
                      <a:pt x="61766" y="683"/>
                      <a:pt x="46651" y="1051"/>
                      <a:pt x="46619" y="1051"/>
                    </a:cubicBezTo>
                    <a:cubicBezTo>
                      <a:pt x="40528" y="1393"/>
                      <a:pt x="33837" y="1452"/>
                      <a:pt x="26696" y="1317"/>
                    </a:cubicBezTo>
                    <a:cubicBezTo>
                      <a:pt x="40003" y="12525"/>
                      <a:pt x="82539" y="48326"/>
                      <a:pt x="82880" y="48608"/>
                    </a:cubicBezTo>
                    <a:cubicBezTo>
                      <a:pt x="77287" y="53155"/>
                      <a:pt x="71137" y="66964"/>
                      <a:pt x="58437" y="73338"/>
                    </a:cubicBezTo>
                    <a:cubicBezTo>
                      <a:pt x="56466" y="74330"/>
                      <a:pt x="42125" y="100501"/>
                      <a:pt x="41762" y="100571"/>
                    </a:cubicBezTo>
                    <a:cubicBezTo>
                      <a:pt x="34026" y="102202"/>
                      <a:pt x="36831" y="109801"/>
                      <a:pt x="30626" y="118131"/>
                    </a:cubicBezTo>
                    <a:cubicBezTo>
                      <a:pt x="-4362" y="165113"/>
                      <a:pt x="71067" y="187447"/>
                      <a:pt x="79252" y="196590"/>
                    </a:cubicBezTo>
                    <a:cubicBezTo>
                      <a:pt x="88786" y="207245"/>
                      <a:pt x="88033" y="206995"/>
                      <a:pt x="101476" y="219179"/>
                    </a:cubicBezTo>
                    <a:cubicBezTo>
                      <a:pt x="99321" y="229736"/>
                      <a:pt x="94276" y="222197"/>
                      <a:pt x="93826" y="228977"/>
                    </a:cubicBezTo>
                    <a:cubicBezTo>
                      <a:pt x="93599" y="232505"/>
                      <a:pt x="91726" y="234527"/>
                      <a:pt x="88737" y="235773"/>
                    </a:cubicBezTo>
                    <a:cubicBezTo>
                      <a:pt x="79675" y="239540"/>
                      <a:pt x="78489" y="252135"/>
                      <a:pt x="67997" y="254308"/>
                    </a:cubicBezTo>
                    <a:cubicBezTo>
                      <a:pt x="67635" y="254379"/>
                      <a:pt x="53353" y="274599"/>
                      <a:pt x="43554" y="283205"/>
                    </a:cubicBezTo>
                    <a:cubicBezTo>
                      <a:pt x="34513" y="291145"/>
                      <a:pt x="18148" y="315723"/>
                      <a:pt x="15695" y="319988"/>
                    </a:cubicBezTo>
                    <a:cubicBezTo>
                      <a:pt x="4678" y="327001"/>
                      <a:pt x="2226" y="341417"/>
                      <a:pt x="7770" y="350994"/>
                    </a:cubicBezTo>
                    <a:cubicBezTo>
                      <a:pt x="14131" y="361979"/>
                      <a:pt x="9183" y="355194"/>
                      <a:pt x="13454" y="367030"/>
                    </a:cubicBezTo>
                    <a:cubicBezTo>
                      <a:pt x="28964" y="375728"/>
                      <a:pt x="28131" y="383576"/>
                      <a:pt x="34145" y="388790"/>
                    </a:cubicBezTo>
                    <a:cubicBezTo>
                      <a:pt x="52741" y="404929"/>
                      <a:pt x="86041" y="438037"/>
                      <a:pt x="103408" y="455066"/>
                    </a:cubicBezTo>
                    <a:cubicBezTo>
                      <a:pt x="115860" y="467271"/>
                      <a:pt x="108373" y="453917"/>
                      <a:pt x="98558" y="474040"/>
                    </a:cubicBezTo>
                    <a:cubicBezTo>
                      <a:pt x="96376" y="478511"/>
                      <a:pt x="89013" y="477682"/>
                      <a:pt x="75907" y="498715"/>
                    </a:cubicBezTo>
                    <a:cubicBezTo>
                      <a:pt x="66638" y="513581"/>
                      <a:pt x="55448" y="519911"/>
                      <a:pt x="48297" y="529937"/>
                    </a:cubicBezTo>
                    <a:cubicBezTo>
                      <a:pt x="43397" y="536815"/>
                      <a:pt x="39435" y="544256"/>
                      <a:pt x="32559" y="549534"/>
                    </a:cubicBezTo>
                    <a:cubicBezTo>
                      <a:pt x="29603" y="551800"/>
                      <a:pt x="37653" y="544884"/>
                      <a:pt x="17466" y="571793"/>
                    </a:cubicBezTo>
                    <a:cubicBezTo>
                      <a:pt x="-4119" y="600576"/>
                      <a:pt x="-6171" y="588994"/>
                      <a:pt x="13958" y="631793"/>
                    </a:cubicBezTo>
                    <a:cubicBezTo>
                      <a:pt x="22094" y="635760"/>
                      <a:pt x="25630" y="643895"/>
                      <a:pt x="30653" y="650642"/>
                    </a:cubicBezTo>
                    <a:cubicBezTo>
                      <a:pt x="36787" y="658896"/>
                      <a:pt x="62367" y="678482"/>
                      <a:pt x="67028" y="694947"/>
                    </a:cubicBezTo>
                    <a:cubicBezTo>
                      <a:pt x="68365" y="699678"/>
                      <a:pt x="91336" y="710192"/>
                      <a:pt x="95591" y="724598"/>
                    </a:cubicBezTo>
                    <a:cubicBezTo>
                      <a:pt x="96484" y="727638"/>
                      <a:pt x="96750" y="719888"/>
                      <a:pt x="109797" y="736634"/>
                    </a:cubicBezTo>
                    <a:cubicBezTo>
                      <a:pt x="103078" y="744574"/>
                      <a:pt x="94243" y="750438"/>
                      <a:pt x="87887" y="758763"/>
                    </a:cubicBezTo>
                    <a:cubicBezTo>
                      <a:pt x="87086" y="759814"/>
                      <a:pt x="81640" y="759483"/>
                      <a:pt x="80346" y="761743"/>
                    </a:cubicBezTo>
                    <a:cubicBezTo>
                      <a:pt x="77867" y="766057"/>
                      <a:pt x="54062" y="786933"/>
                      <a:pt x="34449" y="806536"/>
                    </a:cubicBezTo>
                    <a:cubicBezTo>
                      <a:pt x="61793" y="804764"/>
                      <a:pt x="90610" y="803176"/>
                      <a:pt x="120759" y="801751"/>
                    </a:cubicBezTo>
                    <a:cubicBezTo>
                      <a:pt x="126141" y="797095"/>
                      <a:pt x="124327" y="793730"/>
                      <a:pt x="129021" y="791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4" name="Google Shape;2494;p27"/>
              <p:cNvSpPr/>
              <p:nvPr/>
            </p:nvSpPr>
            <p:spPr>
              <a:xfrm>
                <a:off x="16119408" y="7046001"/>
                <a:ext cx="177087" cy="865902"/>
              </a:xfrm>
              <a:custGeom>
                <a:rect b="b" l="l" r="r" t="t"/>
                <a:pathLst>
                  <a:path extrusionOk="0" h="865902" w="177087">
                    <a:moveTo>
                      <a:pt x="172458" y="794781"/>
                    </a:moveTo>
                    <a:cubicBezTo>
                      <a:pt x="185288" y="777596"/>
                      <a:pt x="160304" y="776420"/>
                      <a:pt x="158350" y="771098"/>
                    </a:cubicBezTo>
                    <a:cubicBezTo>
                      <a:pt x="153450" y="757765"/>
                      <a:pt x="137241" y="755495"/>
                      <a:pt x="133181" y="746498"/>
                    </a:cubicBezTo>
                    <a:cubicBezTo>
                      <a:pt x="123740" y="725557"/>
                      <a:pt x="104932" y="719167"/>
                      <a:pt x="76559" y="681962"/>
                    </a:cubicBezTo>
                    <a:cubicBezTo>
                      <a:pt x="82563" y="671979"/>
                      <a:pt x="86975" y="677469"/>
                      <a:pt x="104082" y="653796"/>
                    </a:cubicBezTo>
                    <a:cubicBezTo>
                      <a:pt x="138373" y="606364"/>
                      <a:pt x="143429" y="615258"/>
                      <a:pt x="156298" y="589791"/>
                    </a:cubicBezTo>
                    <a:cubicBezTo>
                      <a:pt x="164575" y="573380"/>
                      <a:pt x="174434" y="577364"/>
                      <a:pt x="134957" y="536251"/>
                    </a:cubicBezTo>
                    <a:cubicBezTo>
                      <a:pt x="125429" y="526328"/>
                      <a:pt x="115143" y="516665"/>
                      <a:pt x="107163" y="505603"/>
                    </a:cubicBezTo>
                    <a:cubicBezTo>
                      <a:pt x="95908" y="489989"/>
                      <a:pt x="77420" y="481047"/>
                      <a:pt x="69332" y="462864"/>
                    </a:cubicBezTo>
                    <a:cubicBezTo>
                      <a:pt x="68487" y="460962"/>
                      <a:pt x="66603" y="462008"/>
                      <a:pt x="60545" y="457125"/>
                    </a:cubicBezTo>
                    <a:cubicBezTo>
                      <a:pt x="67377" y="448102"/>
                      <a:pt x="121396" y="385056"/>
                      <a:pt x="138600" y="378693"/>
                    </a:cubicBezTo>
                    <a:cubicBezTo>
                      <a:pt x="145064" y="376303"/>
                      <a:pt x="144052" y="366575"/>
                      <a:pt x="151739" y="365252"/>
                    </a:cubicBezTo>
                    <a:cubicBezTo>
                      <a:pt x="152097" y="365193"/>
                      <a:pt x="150857" y="367713"/>
                      <a:pt x="156422" y="339753"/>
                    </a:cubicBezTo>
                    <a:cubicBezTo>
                      <a:pt x="158956" y="336431"/>
                      <a:pt x="156319" y="334957"/>
                      <a:pt x="152541" y="325841"/>
                    </a:cubicBezTo>
                    <a:cubicBezTo>
                      <a:pt x="117758" y="316113"/>
                      <a:pt x="77360" y="237903"/>
                      <a:pt x="70907" y="234473"/>
                    </a:cubicBezTo>
                    <a:cubicBezTo>
                      <a:pt x="63463" y="230522"/>
                      <a:pt x="59316" y="224002"/>
                      <a:pt x="56128" y="217016"/>
                    </a:cubicBezTo>
                    <a:cubicBezTo>
                      <a:pt x="57985" y="215412"/>
                      <a:pt x="59641" y="213390"/>
                      <a:pt x="61271" y="211141"/>
                    </a:cubicBezTo>
                    <a:cubicBezTo>
                      <a:pt x="79493" y="186011"/>
                      <a:pt x="104515" y="178152"/>
                      <a:pt x="123848" y="158539"/>
                    </a:cubicBezTo>
                    <a:cubicBezTo>
                      <a:pt x="150797" y="131197"/>
                      <a:pt x="157971" y="122818"/>
                      <a:pt x="175311" y="112342"/>
                    </a:cubicBezTo>
                    <a:cubicBezTo>
                      <a:pt x="171424" y="106950"/>
                      <a:pt x="178781" y="106793"/>
                      <a:pt x="176713" y="97211"/>
                    </a:cubicBezTo>
                    <a:cubicBezTo>
                      <a:pt x="173459" y="81819"/>
                      <a:pt x="114455" y="27418"/>
                      <a:pt x="91333" y="0"/>
                    </a:cubicBezTo>
                    <a:cubicBezTo>
                      <a:pt x="70139" y="742"/>
                      <a:pt x="48218" y="1496"/>
                      <a:pt x="25654" y="2260"/>
                    </a:cubicBezTo>
                    <a:cubicBezTo>
                      <a:pt x="29568" y="13121"/>
                      <a:pt x="37044" y="22453"/>
                      <a:pt x="40412" y="24079"/>
                    </a:cubicBezTo>
                    <a:cubicBezTo>
                      <a:pt x="64075" y="35525"/>
                      <a:pt x="65640" y="48310"/>
                      <a:pt x="77144" y="59068"/>
                    </a:cubicBezTo>
                    <a:cubicBezTo>
                      <a:pt x="141881" y="119621"/>
                      <a:pt x="115056" y="76671"/>
                      <a:pt x="57292" y="154751"/>
                    </a:cubicBezTo>
                    <a:cubicBezTo>
                      <a:pt x="51694" y="162311"/>
                      <a:pt x="31328" y="170375"/>
                      <a:pt x="25768" y="177963"/>
                    </a:cubicBezTo>
                    <a:cubicBezTo>
                      <a:pt x="20294" y="185436"/>
                      <a:pt x="16305" y="191094"/>
                      <a:pt x="11389" y="193213"/>
                    </a:cubicBezTo>
                    <a:cubicBezTo>
                      <a:pt x="188" y="198058"/>
                      <a:pt x="1779" y="212740"/>
                      <a:pt x="1260" y="213970"/>
                    </a:cubicBezTo>
                    <a:cubicBezTo>
                      <a:pt x="-1886" y="221406"/>
                      <a:pt x="1325" y="227855"/>
                      <a:pt x="5769" y="232543"/>
                    </a:cubicBezTo>
                    <a:cubicBezTo>
                      <a:pt x="16185" y="243545"/>
                      <a:pt x="18340" y="254032"/>
                      <a:pt x="31420" y="262784"/>
                    </a:cubicBezTo>
                    <a:cubicBezTo>
                      <a:pt x="36644" y="266280"/>
                      <a:pt x="49599" y="294559"/>
                      <a:pt x="54033" y="299621"/>
                    </a:cubicBezTo>
                    <a:cubicBezTo>
                      <a:pt x="58705" y="304954"/>
                      <a:pt x="65331" y="308710"/>
                      <a:pt x="69500" y="314341"/>
                    </a:cubicBezTo>
                    <a:cubicBezTo>
                      <a:pt x="93342" y="346560"/>
                      <a:pt x="70485" y="316986"/>
                      <a:pt x="98680" y="343146"/>
                    </a:cubicBezTo>
                    <a:cubicBezTo>
                      <a:pt x="91983" y="350403"/>
                      <a:pt x="86077" y="358370"/>
                      <a:pt x="79786" y="365897"/>
                    </a:cubicBezTo>
                    <a:cubicBezTo>
                      <a:pt x="57801" y="392199"/>
                      <a:pt x="50054" y="391396"/>
                      <a:pt x="47444" y="398762"/>
                    </a:cubicBezTo>
                    <a:cubicBezTo>
                      <a:pt x="42810" y="411866"/>
                      <a:pt x="21789" y="431171"/>
                      <a:pt x="18248" y="447392"/>
                    </a:cubicBezTo>
                    <a:cubicBezTo>
                      <a:pt x="14236" y="453153"/>
                      <a:pt x="8649" y="453391"/>
                      <a:pt x="9873" y="468382"/>
                    </a:cubicBezTo>
                    <a:cubicBezTo>
                      <a:pt x="10831" y="480185"/>
                      <a:pt x="22314" y="496672"/>
                      <a:pt x="26991" y="498932"/>
                    </a:cubicBezTo>
                    <a:cubicBezTo>
                      <a:pt x="55922" y="512925"/>
                      <a:pt x="37299" y="514697"/>
                      <a:pt x="106308" y="572790"/>
                    </a:cubicBezTo>
                    <a:cubicBezTo>
                      <a:pt x="95328" y="582903"/>
                      <a:pt x="96173" y="579597"/>
                      <a:pt x="94024" y="582697"/>
                    </a:cubicBezTo>
                    <a:cubicBezTo>
                      <a:pt x="43985" y="655357"/>
                      <a:pt x="34625" y="653606"/>
                      <a:pt x="20516" y="688379"/>
                    </a:cubicBezTo>
                    <a:cubicBezTo>
                      <a:pt x="13332" y="706090"/>
                      <a:pt x="34256" y="717227"/>
                      <a:pt x="42095" y="724056"/>
                    </a:cubicBezTo>
                    <a:cubicBezTo>
                      <a:pt x="94657" y="769889"/>
                      <a:pt x="106670" y="786153"/>
                      <a:pt x="113692" y="792559"/>
                    </a:cubicBezTo>
                    <a:cubicBezTo>
                      <a:pt x="115397" y="794114"/>
                      <a:pt x="116734" y="791269"/>
                      <a:pt x="99118" y="806428"/>
                    </a:cubicBezTo>
                    <a:cubicBezTo>
                      <a:pt x="68682" y="832599"/>
                      <a:pt x="52977" y="853773"/>
                      <a:pt x="45760" y="864975"/>
                    </a:cubicBezTo>
                    <a:cubicBezTo>
                      <a:pt x="66230" y="865301"/>
                      <a:pt x="86347" y="865610"/>
                      <a:pt x="106102" y="865902"/>
                    </a:cubicBezTo>
                    <a:cubicBezTo>
                      <a:pt x="115982" y="857014"/>
                      <a:pt x="131092" y="842614"/>
                      <a:pt x="159936" y="819500"/>
                    </a:cubicBezTo>
                    <a:cubicBezTo>
                      <a:pt x="167510" y="811376"/>
                      <a:pt x="170704" y="804596"/>
                      <a:pt x="172458" y="794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5" name="Google Shape;2495;p27"/>
              <p:cNvSpPr/>
              <p:nvPr/>
            </p:nvSpPr>
            <p:spPr>
              <a:xfrm>
                <a:off x="14496145" y="7091710"/>
                <a:ext cx="182520" cy="803051"/>
              </a:xfrm>
              <a:custGeom>
                <a:rect b="b" l="l" r="r" t="t"/>
                <a:pathLst>
                  <a:path extrusionOk="0" h="803051" w="182520">
                    <a:moveTo>
                      <a:pt x="164308" y="729215"/>
                    </a:moveTo>
                    <a:cubicBezTo>
                      <a:pt x="156463" y="708491"/>
                      <a:pt x="139237" y="709163"/>
                      <a:pt x="134500" y="695765"/>
                    </a:cubicBezTo>
                    <a:cubicBezTo>
                      <a:pt x="133731" y="693587"/>
                      <a:pt x="130981" y="691554"/>
                      <a:pt x="128669" y="690611"/>
                    </a:cubicBezTo>
                    <a:cubicBezTo>
                      <a:pt x="122649" y="688162"/>
                      <a:pt x="101254" y="657899"/>
                      <a:pt x="82566" y="646545"/>
                    </a:cubicBezTo>
                    <a:cubicBezTo>
                      <a:pt x="79957" y="644962"/>
                      <a:pt x="83795" y="645932"/>
                      <a:pt x="59125" y="623192"/>
                    </a:cubicBezTo>
                    <a:cubicBezTo>
                      <a:pt x="135290" y="534045"/>
                      <a:pt x="162364" y="514947"/>
                      <a:pt x="167345" y="499246"/>
                    </a:cubicBezTo>
                    <a:cubicBezTo>
                      <a:pt x="206843" y="486976"/>
                      <a:pt x="145858" y="445684"/>
                      <a:pt x="123575" y="414771"/>
                    </a:cubicBezTo>
                    <a:cubicBezTo>
                      <a:pt x="112314" y="399157"/>
                      <a:pt x="93832" y="390215"/>
                      <a:pt x="85744" y="372032"/>
                    </a:cubicBezTo>
                    <a:cubicBezTo>
                      <a:pt x="84883" y="370087"/>
                      <a:pt x="82902" y="371198"/>
                      <a:pt x="76649" y="366055"/>
                    </a:cubicBezTo>
                    <a:cubicBezTo>
                      <a:pt x="110528" y="319343"/>
                      <a:pt x="126520" y="319083"/>
                      <a:pt x="123878" y="305995"/>
                    </a:cubicBezTo>
                    <a:cubicBezTo>
                      <a:pt x="154509" y="280295"/>
                      <a:pt x="140016" y="281899"/>
                      <a:pt x="148689" y="278350"/>
                    </a:cubicBezTo>
                    <a:cubicBezTo>
                      <a:pt x="149447" y="278041"/>
                      <a:pt x="148705" y="273548"/>
                      <a:pt x="148283" y="271055"/>
                    </a:cubicBezTo>
                    <a:cubicBezTo>
                      <a:pt x="148056" y="269705"/>
                      <a:pt x="146545" y="268518"/>
                      <a:pt x="146459" y="267201"/>
                    </a:cubicBezTo>
                    <a:cubicBezTo>
                      <a:pt x="146042" y="260790"/>
                      <a:pt x="145798" y="258693"/>
                      <a:pt x="143254" y="257387"/>
                    </a:cubicBezTo>
                    <a:cubicBezTo>
                      <a:pt x="142989" y="238770"/>
                      <a:pt x="135891" y="241334"/>
                      <a:pt x="127722" y="227828"/>
                    </a:cubicBezTo>
                    <a:cubicBezTo>
                      <a:pt x="121929" y="218257"/>
                      <a:pt x="113219" y="210561"/>
                      <a:pt x="109624" y="199560"/>
                    </a:cubicBezTo>
                    <a:cubicBezTo>
                      <a:pt x="109185" y="198226"/>
                      <a:pt x="107718" y="197256"/>
                      <a:pt x="106841" y="196032"/>
                    </a:cubicBezTo>
                    <a:cubicBezTo>
                      <a:pt x="100079" y="186694"/>
                      <a:pt x="104286" y="170354"/>
                      <a:pt x="100642" y="167172"/>
                    </a:cubicBezTo>
                    <a:cubicBezTo>
                      <a:pt x="100859" y="166869"/>
                      <a:pt x="101206" y="166592"/>
                      <a:pt x="101319" y="166273"/>
                    </a:cubicBezTo>
                    <a:cubicBezTo>
                      <a:pt x="107545" y="149407"/>
                      <a:pt x="122411" y="138882"/>
                      <a:pt x="131809" y="124363"/>
                    </a:cubicBezTo>
                    <a:cubicBezTo>
                      <a:pt x="141105" y="109996"/>
                      <a:pt x="232504" y="86318"/>
                      <a:pt x="144753" y="19819"/>
                    </a:cubicBezTo>
                    <a:cubicBezTo>
                      <a:pt x="134170" y="11798"/>
                      <a:pt x="126645" y="5279"/>
                      <a:pt x="121058" y="0"/>
                    </a:cubicBezTo>
                    <a:cubicBezTo>
                      <a:pt x="94492" y="683"/>
                      <a:pt x="68750" y="1344"/>
                      <a:pt x="43928" y="1978"/>
                    </a:cubicBezTo>
                    <a:cubicBezTo>
                      <a:pt x="54480" y="10915"/>
                      <a:pt x="65957" y="20378"/>
                      <a:pt x="71674" y="29152"/>
                    </a:cubicBezTo>
                    <a:cubicBezTo>
                      <a:pt x="81922" y="44874"/>
                      <a:pt x="101043" y="49091"/>
                      <a:pt x="116109" y="67073"/>
                    </a:cubicBezTo>
                    <a:cubicBezTo>
                      <a:pt x="119125" y="70677"/>
                      <a:pt x="120137" y="69907"/>
                      <a:pt x="124484" y="72471"/>
                    </a:cubicBezTo>
                    <a:cubicBezTo>
                      <a:pt x="124273" y="72828"/>
                      <a:pt x="63964" y="134807"/>
                      <a:pt x="52699" y="135067"/>
                    </a:cubicBezTo>
                    <a:cubicBezTo>
                      <a:pt x="46624" y="153829"/>
                      <a:pt x="44713" y="157623"/>
                      <a:pt x="46316" y="161829"/>
                    </a:cubicBezTo>
                    <a:cubicBezTo>
                      <a:pt x="73937" y="234343"/>
                      <a:pt x="30854" y="142725"/>
                      <a:pt x="102499" y="262112"/>
                    </a:cubicBezTo>
                    <a:cubicBezTo>
                      <a:pt x="103739" y="264188"/>
                      <a:pt x="103912" y="261879"/>
                      <a:pt x="99013" y="265467"/>
                    </a:cubicBezTo>
                    <a:cubicBezTo>
                      <a:pt x="69535" y="287064"/>
                      <a:pt x="84401" y="285254"/>
                      <a:pt x="75350" y="292592"/>
                    </a:cubicBezTo>
                    <a:cubicBezTo>
                      <a:pt x="58876" y="305941"/>
                      <a:pt x="33832" y="342111"/>
                      <a:pt x="33144" y="344392"/>
                    </a:cubicBezTo>
                    <a:cubicBezTo>
                      <a:pt x="24715" y="346685"/>
                      <a:pt x="27108" y="355600"/>
                      <a:pt x="23340" y="360852"/>
                    </a:cubicBezTo>
                    <a:cubicBezTo>
                      <a:pt x="17109" y="369512"/>
                      <a:pt x="22187" y="397835"/>
                      <a:pt x="43382" y="408089"/>
                    </a:cubicBezTo>
                    <a:cubicBezTo>
                      <a:pt x="67023" y="419524"/>
                      <a:pt x="68620" y="432331"/>
                      <a:pt x="80114" y="443078"/>
                    </a:cubicBezTo>
                    <a:cubicBezTo>
                      <a:pt x="131788" y="491409"/>
                      <a:pt x="115514" y="470235"/>
                      <a:pt x="105038" y="488141"/>
                    </a:cubicBezTo>
                    <a:cubicBezTo>
                      <a:pt x="99224" y="498086"/>
                      <a:pt x="89804" y="505202"/>
                      <a:pt x="83827" y="515055"/>
                    </a:cubicBezTo>
                    <a:cubicBezTo>
                      <a:pt x="83156" y="516171"/>
                      <a:pt x="77683" y="516475"/>
                      <a:pt x="76643" y="518827"/>
                    </a:cubicBezTo>
                    <a:cubicBezTo>
                      <a:pt x="76486" y="519190"/>
                      <a:pt x="12691" y="597709"/>
                      <a:pt x="10401" y="599487"/>
                    </a:cubicBezTo>
                    <a:cubicBezTo>
                      <a:pt x="-1931" y="609025"/>
                      <a:pt x="3228" y="621875"/>
                      <a:pt x="1073" y="626248"/>
                    </a:cubicBezTo>
                    <a:cubicBezTo>
                      <a:pt x="-2408" y="633310"/>
                      <a:pt x="2946" y="635294"/>
                      <a:pt x="11825" y="641765"/>
                    </a:cubicBezTo>
                    <a:cubicBezTo>
                      <a:pt x="39516" y="685013"/>
                      <a:pt x="129454" y="749289"/>
                      <a:pt x="113034" y="756508"/>
                    </a:cubicBezTo>
                    <a:cubicBezTo>
                      <a:pt x="112753" y="756633"/>
                      <a:pt x="84602" y="788722"/>
                      <a:pt x="72069" y="803051"/>
                    </a:cubicBezTo>
                    <a:cubicBezTo>
                      <a:pt x="94714" y="802753"/>
                      <a:pt x="117679" y="802504"/>
                      <a:pt x="140942" y="802293"/>
                    </a:cubicBezTo>
                    <a:cubicBezTo>
                      <a:pt x="153475" y="788229"/>
                      <a:pt x="172423" y="767342"/>
                      <a:pt x="172569" y="767244"/>
                    </a:cubicBezTo>
                    <a:cubicBezTo>
                      <a:pt x="189422" y="755505"/>
                      <a:pt x="182287" y="733426"/>
                      <a:pt x="164308" y="729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6" name="Google Shape;2496;p27"/>
              <p:cNvSpPr/>
              <p:nvPr/>
            </p:nvSpPr>
            <p:spPr>
              <a:xfrm>
                <a:off x="15335269" y="7070893"/>
                <a:ext cx="176711" cy="828024"/>
              </a:xfrm>
              <a:custGeom>
                <a:rect b="b" l="l" r="r" t="t"/>
                <a:pathLst>
                  <a:path extrusionOk="0" h="828024" w="176711">
                    <a:moveTo>
                      <a:pt x="157794" y="800949"/>
                    </a:moveTo>
                    <a:cubicBezTo>
                      <a:pt x="164772" y="792846"/>
                      <a:pt x="184489" y="781248"/>
                      <a:pt x="173396" y="752649"/>
                    </a:cubicBezTo>
                    <a:cubicBezTo>
                      <a:pt x="175610" y="746379"/>
                      <a:pt x="158476" y="734938"/>
                      <a:pt x="151676" y="732678"/>
                    </a:cubicBezTo>
                    <a:cubicBezTo>
                      <a:pt x="145737" y="730711"/>
                      <a:pt x="111853" y="694606"/>
                      <a:pt x="107262" y="689582"/>
                    </a:cubicBezTo>
                    <a:cubicBezTo>
                      <a:pt x="105172" y="687295"/>
                      <a:pt x="104523" y="683658"/>
                      <a:pt x="102379" y="681441"/>
                    </a:cubicBezTo>
                    <a:cubicBezTo>
                      <a:pt x="41437" y="618553"/>
                      <a:pt x="58425" y="637055"/>
                      <a:pt x="65398" y="622487"/>
                    </a:cubicBezTo>
                    <a:cubicBezTo>
                      <a:pt x="71353" y="610049"/>
                      <a:pt x="116801" y="559555"/>
                      <a:pt x="131678" y="548667"/>
                    </a:cubicBezTo>
                    <a:cubicBezTo>
                      <a:pt x="148477" y="536365"/>
                      <a:pt x="149982" y="520377"/>
                      <a:pt x="171539" y="504232"/>
                    </a:cubicBezTo>
                    <a:cubicBezTo>
                      <a:pt x="176119" y="465368"/>
                      <a:pt x="144162" y="464599"/>
                      <a:pt x="138488" y="448551"/>
                    </a:cubicBezTo>
                    <a:cubicBezTo>
                      <a:pt x="137720" y="446373"/>
                      <a:pt x="134969" y="444340"/>
                      <a:pt x="132658" y="443397"/>
                    </a:cubicBezTo>
                    <a:cubicBezTo>
                      <a:pt x="126638" y="440948"/>
                      <a:pt x="105243" y="410685"/>
                      <a:pt x="86555" y="399331"/>
                    </a:cubicBezTo>
                    <a:cubicBezTo>
                      <a:pt x="84156" y="397873"/>
                      <a:pt x="86246" y="396924"/>
                      <a:pt x="63741" y="376552"/>
                    </a:cubicBezTo>
                    <a:cubicBezTo>
                      <a:pt x="70784" y="362423"/>
                      <a:pt x="69685" y="364190"/>
                      <a:pt x="108984" y="321701"/>
                    </a:cubicBezTo>
                    <a:cubicBezTo>
                      <a:pt x="181701" y="243084"/>
                      <a:pt x="165709" y="255788"/>
                      <a:pt x="127905" y="204795"/>
                    </a:cubicBezTo>
                    <a:cubicBezTo>
                      <a:pt x="122491" y="197489"/>
                      <a:pt x="100863" y="190352"/>
                      <a:pt x="95038" y="183377"/>
                    </a:cubicBezTo>
                    <a:cubicBezTo>
                      <a:pt x="66313" y="148963"/>
                      <a:pt x="85461" y="159075"/>
                      <a:pt x="87475" y="143456"/>
                    </a:cubicBezTo>
                    <a:cubicBezTo>
                      <a:pt x="173180" y="64097"/>
                      <a:pt x="150702" y="85055"/>
                      <a:pt x="113385" y="50613"/>
                    </a:cubicBezTo>
                    <a:cubicBezTo>
                      <a:pt x="84449" y="23938"/>
                      <a:pt x="68635" y="8736"/>
                      <a:pt x="60125" y="0"/>
                    </a:cubicBezTo>
                    <a:cubicBezTo>
                      <a:pt x="40089" y="558"/>
                      <a:pt x="20036" y="1116"/>
                      <a:pt x="0" y="1675"/>
                    </a:cubicBezTo>
                    <a:cubicBezTo>
                      <a:pt x="12603" y="22470"/>
                      <a:pt x="34832" y="40121"/>
                      <a:pt x="83485" y="79700"/>
                    </a:cubicBezTo>
                    <a:cubicBezTo>
                      <a:pt x="77876" y="84269"/>
                      <a:pt x="71791" y="98035"/>
                      <a:pt x="59042" y="104430"/>
                    </a:cubicBezTo>
                    <a:cubicBezTo>
                      <a:pt x="57071" y="105422"/>
                      <a:pt x="42731" y="131593"/>
                      <a:pt x="42368" y="131663"/>
                    </a:cubicBezTo>
                    <a:cubicBezTo>
                      <a:pt x="34626" y="133295"/>
                      <a:pt x="37436" y="140893"/>
                      <a:pt x="31232" y="149223"/>
                    </a:cubicBezTo>
                    <a:cubicBezTo>
                      <a:pt x="-4158" y="196742"/>
                      <a:pt x="70968" y="217759"/>
                      <a:pt x="79858" y="227682"/>
                    </a:cubicBezTo>
                    <a:cubicBezTo>
                      <a:pt x="89408" y="238353"/>
                      <a:pt x="88671" y="238115"/>
                      <a:pt x="102081" y="250271"/>
                    </a:cubicBezTo>
                    <a:cubicBezTo>
                      <a:pt x="99921" y="260828"/>
                      <a:pt x="94881" y="253289"/>
                      <a:pt x="94431" y="260069"/>
                    </a:cubicBezTo>
                    <a:cubicBezTo>
                      <a:pt x="94204" y="263597"/>
                      <a:pt x="92331" y="265619"/>
                      <a:pt x="89343" y="266865"/>
                    </a:cubicBezTo>
                    <a:cubicBezTo>
                      <a:pt x="80280" y="270632"/>
                      <a:pt x="79094" y="283227"/>
                      <a:pt x="68603" y="285400"/>
                    </a:cubicBezTo>
                    <a:cubicBezTo>
                      <a:pt x="68245" y="285471"/>
                      <a:pt x="53959" y="305691"/>
                      <a:pt x="44160" y="314298"/>
                    </a:cubicBezTo>
                    <a:cubicBezTo>
                      <a:pt x="35119" y="322237"/>
                      <a:pt x="18753" y="346815"/>
                      <a:pt x="16301" y="351080"/>
                    </a:cubicBezTo>
                    <a:cubicBezTo>
                      <a:pt x="5284" y="358104"/>
                      <a:pt x="2837" y="372509"/>
                      <a:pt x="8375" y="382086"/>
                    </a:cubicBezTo>
                    <a:cubicBezTo>
                      <a:pt x="14693" y="393001"/>
                      <a:pt x="9820" y="386389"/>
                      <a:pt x="14060" y="398122"/>
                    </a:cubicBezTo>
                    <a:cubicBezTo>
                      <a:pt x="29580" y="406831"/>
                      <a:pt x="28725" y="414657"/>
                      <a:pt x="34751" y="419882"/>
                    </a:cubicBezTo>
                    <a:cubicBezTo>
                      <a:pt x="45313" y="429041"/>
                      <a:pt x="71770" y="454350"/>
                      <a:pt x="72105" y="454708"/>
                    </a:cubicBezTo>
                    <a:cubicBezTo>
                      <a:pt x="124191" y="510622"/>
                      <a:pt x="111566" y="479698"/>
                      <a:pt x="99158" y="505126"/>
                    </a:cubicBezTo>
                    <a:cubicBezTo>
                      <a:pt x="96976" y="509597"/>
                      <a:pt x="89613" y="508768"/>
                      <a:pt x="76507" y="529802"/>
                    </a:cubicBezTo>
                    <a:cubicBezTo>
                      <a:pt x="67244" y="544673"/>
                      <a:pt x="56064" y="550965"/>
                      <a:pt x="48897" y="561024"/>
                    </a:cubicBezTo>
                    <a:cubicBezTo>
                      <a:pt x="43997" y="567901"/>
                      <a:pt x="40034" y="575342"/>
                      <a:pt x="33159" y="580621"/>
                    </a:cubicBezTo>
                    <a:cubicBezTo>
                      <a:pt x="32802" y="580897"/>
                      <a:pt x="16052" y="610131"/>
                      <a:pt x="9875" y="610434"/>
                    </a:cubicBezTo>
                    <a:cubicBezTo>
                      <a:pt x="-2420" y="631966"/>
                      <a:pt x="-4022" y="623365"/>
                      <a:pt x="14557" y="662885"/>
                    </a:cubicBezTo>
                    <a:cubicBezTo>
                      <a:pt x="22716" y="666863"/>
                      <a:pt x="26257" y="674998"/>
                      <a:pt x="31275" y="681745"/>
                    </a:cubicBezTo>
                    <a:cubicBezTo>
                      <a:pt x="37409" y="689999"/>
                      <a:pt x="62989" y="709585"/>
                      <a:pt x="67650" y="726050"/>
                    </a:cubicBezTo>
                    <a:cubicBezTo>
                      <a:pt x="68982" y="730749"/>
                      <a:pt x="92001" y="741436"/>
                      <a:pt x="96213" y="755695"/>
                    </a:cubicBezTo>
                    <a:cubicBezTo>
                      <a:pt x="97111" y="758735"/>
                      <a:pt x="97371" y="750985"/>
                      <a:pt x="110418" y="767732"/>
                    </a:cubicBezTo>
                    <a:cubicBezTo>
                      <a:pt x="103694" y="775661"/>
                      <a:pt x="94859" y="781525"/>
                      <a:pt x="88503" y="789849"/>
                    </a:cubicBezTo>
                    <a:cubicBezTo>
                      <a:pt x="87702" y="790901"/>
                      <a:pt x="82256" y="790570"/>
                      <a:pt x="80962" y="792830"/>
                    </a:cubicBezTo>
                    <a:cubicBezTo>
                      <a:pt x="79609" y="795188"/>
                      <a:pt x="61614" y="812048"/>
                      <a:pt x="46157" y="826860"/>
                    </a:cubicBezTo>
                    <a:cubicBezTo>
                      <a:pt x="72603" y="827234"/>
                      <a:pt x="99017" y="827624"/>
                      <a:pt x="125360" y="828025"/>
                    </a:cubicBezTo>
                    <a:cubicBezTo>
                      <a:pt x="125804" y="827158"/>
                      <a:pt x="126199" y="826204"/>
                      <a:pt x="126502" y="825098"/>
                    </a:cubicBezTo>
                    <a:cubicBezTo>
                      <a:pt x="127363" y="822042"/>
                      <a:pt x="141276" y="820139"/>
                      <a:pt x="157794" y="8009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7" name="Google Shape;2497;p27"/>
              <p:cNvSpPr/>
              <p:nvPr/>
            </p:nvSpPr>
            <p:spPr>
              <a:xfrm>
                <a:off x="15710680" y="7059187"/>
                <a:ext cx="182422" cy="846180"/>
              </a:xfrm>
              <a:custGeom>
                <a:rect b="b" l="l" r="r" t="t"/>
                <a:pathLst>
                  <a:path extrusionOk="0" h="846180" w="182422">
                    <a:moveTo>
                      <a:pt x="136542" y="839254"/>
                    </a:moveTo>
                    <a:cubicBezTo>
                      <a:pt x="148002" y="828496"/>
                      <a:pt x="170112" y="801442"/>
                      <a:pt x="172510" y="799772"/>
                    </a:cubicBezTo>
                    <a:cubicBezTo>
                      <a:pt x="189358" y="788028"/>
                      <a:pt x="182223" y="765943"/>
                      <a:pt x="164244" y="761738"/>
                    </a:cubicBezTo>
                    <a:cubicBezTo>
                      <a:pt x="156399" y="741013"/>
                      <a:pt x="139173" y="741680"/>
                      <a:pt x="134436" y="728288"/>
                    </a:cubicBezTo>
                    <a:cubicBezTo>
                      <a:pt x="133667" y="726110"/>
                      <a:pt x="130917" y="724077"/>
                      <a:pt x="128605" y="723134"/>
                    </a:cubicBezTo>
                    <a:cubicBezTo>
                      <a:pt x="122585" y="720685"/>
                      <a:pt x="101190" y="690422"/>
                      <a:pt x="82502" y="679068"/>
                    </a:cubicBezTo>
                    <a:cubicBezTo>
                      <a:pt x="80981" y="678141"/>
                      <a:pt x="79952" y="676396"/>
                      <a:pt x="78734" y="674992"/>
                    </a:cubicBezTo>
                    <a:cubicBezTo>
                      <a:pt x="50507" y="642410"/>
                      <a:pt x="57691" y="665622"/>
                      <a:pt x="68626" y="645813"/>
                    </a:cubicBezTo>
                    <a:cubicBezTo>
                      <a:pt x="76233" y="632031"/>
                      <a:pt x="124242" y="585114"/>
                      <a:pt x="125330" y="578551"/>
                    </a:cubicBezTo>
                    <a:cubicBezTo>
                      <a:pt x="125849" y="575397"/>
                      <a:pt x="139541" y="571933"/>
                      <a:pt x="153849" y="551166"/>
                    </a:cubicBezTo>
                    <a:cubicBezTo>
                      <a:pt x="162273" y="538945"/>
                      <a:pt x="164487" y="540581"/>
                      <a:pt x="167281" y="531764"/>
                    </a:cubicBezTo>
                    <a:cubicBezTo>
                      <a:pt x="179548" y="527954"/>
                      <a:pt x="185888" y="516041"/>
                      <a:pt x="171888" y="500249"/>
                    </a:cubicBezTo>
                    <a:cubicBezTo>
                      <a:pt x="161780" y="488851"/>
                      <a:pt x="89561" y="413292"/>
                      <a:pt x="85680" y="404550"/>
                    </a:cubicBezTo>
                    <a:cubicBezTo>
                      <a:pt x="84813" y="402604"/>
                      <a:pt x="82837" y="403715"/>
                      <a:pt x="76585" y="398572"/>
                    </a:cubicBezTo>
                    <a:cubicBezTo>
                      <a:pt x="110236" y="352175"/>
                      <a:pt x="126445" y="351535"/>
                      <a:pt x="123814" y="338512"/>
                    </a:cubicBezTo>
                    <a:cubicBezTo>
                      <a:pt x="154439" y="312813"/>
                      <a:pt x="139914" y="314433"/>
                      <a:pt x="148620" y="310867"/>
                    </a:cubicBezTo>
                    <a:cubicBezTo>
                      <a:pt x="149378" y="310558"/>
                      <a:pt x="148636" y="306065"/>
                      <a:pt x="148214" y="303572"/>
                    </a:cubicBezTo>
                    <a:cubicBezTo>
                      <a:pt x="141316" y="262698"/>
                      <a:pt x="116949" y="254698"/>
                      <a:pt x="109549" y="232077"/>
                    </a:cubicBezTo>
                    <a:cubicBezTo>
                      <a:pt x="109110" y="230744"/>
                      <a:pt x="107643" y="229774"/>
                      <a:pt x="106766" y="228549"/>
                    </a:cubicBezTo>
                    <a:cubicBezTo>
                      <a:pt x="100026" y="219244"/>
                      <a:pt x="104195" y="202849"/>
                      <a:pt x="100567" y="199690"/>
                    </a:cubicBezTo>
                    <a:cubicBezTo>
                      <a:pt x="100784" y="199386"/>
                      <a:pt x="101130" y="199110"/>
                      <a:pt x="101244" y="198790"/>
                    </a:cubicBezTo>
                    <a:cubicBezTo>
                      <a:pt x="107470" y="181924"/>
                      <a:pt x="122336" y="171400"/>
                      <a:pt x="131734" y="156881"/>
                    </a:cubicBezTo>
                    <a:cubicBezTo>
                      <a:pt x="141955" y="141082"/>
                      <a:pt x="231942" y="118467"/>
                      <a:pt x="144678" y="52337"/>
                    </a:cubicBezTo>
                    <a:cubicBezTo>
                      <a:pt x="103112" y="20838"/>
                      <a:pt x="110280" y="17695"/>
                      <a:pt x="89323" y="0"/>
                    </a:cubicBezTo>
                    <a:cubicBezTo>
                      <a:pt x="65524" y="715"/>
                      <a:pt x="41460" y="1436"/>
                      <a:pt x="17180" y="2152"/>
                    </a:cubicBezTo>
                    <a:cubicBezTo>
                      <a:pt x="19437" y="11191"/>
                      <a:pt x="25788" y="17429"/>
                      <a:pt x="31174" y="24079"/>
                    </a:cubicBezTo>
                    <a:cubicBezTo>
                      <a:pt x="38829" y="24805"/>
                      <a:pt x="78333" y="70606"/>
                      <a:pt x="86979" y="76367"/>
                    </a:cubicBezTo>
                    <a:cubicBezTo>
                      <a:pt x="122834" y="100300"/>
                      <a:pt x="113284" y="100371"/>
                      <a:pt x="120441" y="103026"/>
                    </a:cubicBezTo>
                    <a:cubicBezTo>
                      <a:pt x="128129" y="105877"/>
                      <a:pt x="124474" y="103888"/>
                      <a:pt x="96561" y="131658"/>
                    </a:cubicBezTo>
                    <a:cubicBezTo>
                      <a:pt x="91126" y="137067"/>
                      <a:pt x="63278" y="167346"/>
                      <a:pt x="52634" y="167590"/>
                    </a:cubicBezTo>
                    <a:cubicBezTo>
                      <a:pt x="46560" y="186352"/>
                      <a:pt x="44649" y="190146"/>
                      <a:pt x="46252" y="194351"/>
                    </a:cubicBezTo>
                    <a:cubicBezTo>
                      <a:pt x="52055" y="209597"/>
                      <a:pt x="49624" y="219558"/>
                      <a:pt x="61746" y="231232"/>
                    </a:cubicBezTo>
                    <a:cubicBezTo>
                      <a:pt x="70402" y="239567"/>
                      <a:pt x="101201" y="293183"/>
                      <a:pt x="103166" y="295627"/>
                    </a:cubicBezTo>
                    <a:cubicBezTo>
                      <a:pt x="92831" y="300678"/>
                      <a:pt x="80114" y="309290"/>
                      <a:pt x="78669" y="320752"/>
                    </a:cubicBezTo>
                    <a:cubicBezTo>
                      <a:pt x="78073" y="325473"/>
                      <a:pt x="66039" y="327998"/>
                      <a:pt x="45580" y="359714"/>
                    </a:cubicBezTo>
                    <a:cubicBezTo>
                      <a:pt x="41736" y="365670"/>
                      <a:pt x="35240" y="369718"/>
                      <a:pt x="33085" y="376921"/>
                    </a:cubicBezTo>
                    <a:cubicBezTo>
                      <a:pt x="24656" y="379213"/>
                      <a:pt x="27049" y="388128"/>
                      <a:pt x="23281" y="393380"/>
                    </a:cubicBezTo>
                    <a:cubicBezTo>
                      <a:pt x="15827" y="403742"/>
                      <a:pt x="25084" y="422857"/>
                      <a:pt x="32187" y="433409"/>
                    </a:cubicBezTo>
                    <a:cubicBezTo>
                      <a:pt x="36074" y="439192"/>
                      <a:pt x="57355" y="442476"/>
                      <a:pt x="72059" y="466208"/>
                    </a:cubicBezTo>
                    <a:cubicBezTo>
                      <a:pt x="76763" y="473807"/>
                      <a:pt x="110106" y="503462"/>
                      <a:pt x="116614" y="509234"/>
                    </a:cubicBezTo>
                    <a:cubicBezTo>
                      <a:pt x="102830" y="522480"/>
                      <a:pt x="85523" y="544689"/>
                      <a:pt x="83769" y="547583"/>
                    </a:cubicBezTo>
                    <a:cubicBezTo>
                      <a:pt x="83092" y="548700"/>
                      <a:pt x="77624" y="549003"/>
                      <a:pt x="76585" y="551355"/>
                    </a:cubicBezTo>
                    <a:cubicBezTo>
                      <a:pt x="73358" y="558704"/>
                      <a:pt x="31992" y="600879"/>
                      <a:pt x="15545" y="629029"/>
                    </a:cubicBezTo>
                    <a:cubicBezTo>
                      <a:pt x="3981" y="633998"/>
                      <a:pt x="-231" y="646285"/>
                      <a:pt x="2200" y="656251"/>
                    </a:cubicBezTo>
                    <a:cubicBezTo>
                      <a:pt x="-382" y="661692"/>
                      <a:pt x="-1844" y="664787"/>
                      <a:pt x="4544" y="669155"/>
                    </a:cubicBezTo>
                    <a:cubicBezTo>
                      <a:pt x="16828" y="677550"/>
                      <a:pt x="26957" y="696372"/>
                      <a:pt x="30687" y="699608"/>
                    </a:cubicBezTo>
                    <a:cubicBezTo>
                      <a:pt x="49137" y="715606"/>
                      <a:pt x="117946" y="783232"/>
                      <a:pt x="118979" y="785264"/>
                    </a:cubicBezTo>
                    <a:cubicBezTo>
                      <a:pt x="103345" y="797854"/>
                      <a:pt x="92534" y="813858"/>
                      <a:pt x="64263" y="845004"/>
                    </a:cubicBezTo>
                    <a:cubicBezTo>
                      <a:pt x="86383" y="845394"/>
                      <a:pt x="108341" y="845790"/>
                      <a:pt x="130121" y="846180"/>
                    </a:cubicBezTo>
                    <a:cubicBezTo>
                      <a:pt x="131723" y="844137"/>
                      <a:pt x="133775" y="841845"/>
                      <a:pt x="136542" y="839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8" name="Google Shape;2498;p27"/>
              <p:cNvSpPr/>
              <p:nvPr/>
            </p:nvSpPr>
            <p:spPr>
              <a:xfrm>
                <a:off x="16290288" y="7039118"/>
                <a:ext cx="177148" cy="874931"/>
              </a:xfrm>
              <a:custGeom>
                <a:rect b="b" l="l" r="r" t="t"/>
                <a:pathLst>
                  <a:path extrusionOk="0" h="874931" w="177148">
                    <a:moveTo>
                      <a:pt x="167493" y="808774"/>
                    </a:moveTo>
                    <a:cubicBezTo>
                      <a:pt x="183848" y="797377"/>
                      <a:pt x="176924" y="775937"/>
                      <a:pt x="159470" y="771851"/>
                    </a:cubicBezTo>
                    <a:cubicBezTo>
                      <a:pt x="151836" y="751679"/>
                      <a:pt x="135065" y="752183"/>
                      <a:pt x="130528" y="739371"/>
                    </a:cubicBezTo>
                    <a:cubicBezTo>
                      <a:pt x="129781" y="737258"/>
                      <a:pt x="127112" y="735280"/>
                      <a:pt x="124871" y="734364"/>
                    </a:cubicBezTo>
                    <a:cubicBezTo>
                      <a:pt x="119029" y="731984"/>
                      <a:pt x="98257" y="702605"/>
                      <a:pt x="80110" y="691581"/>
                    </a:cubicBezTo>
                    <a:cubicBezTo>
                      <a:pt x="78107" y="690367"/>
                      <a:pt x="73419" y="683327"/>
                      <a:pt x="69521" y="679626"/>
                    </a:cubicBezTo>
                    <a:cubicBezTo>
                      <a:pt x="55862" y="666641"/>
                      <a:pt x="55900" y="670575"/>
                      <a:pt x="59792" y="666353"/>
                    </a:cubicBezTo>
                    <a:cubicBezTo>
                      <a:pt x="60117" y="666001"/>
                      <a:pt x="110551" y="607578"/>
                      <a:pt x="112814" y="606001"/>
                    </a:cubicBezTo>
                    <a:cubicBezTo>
                      <a:pt x="123658" y="598435"/>
                      <a:pt x="119132" y="594511"/>
                      <a:pt x="124470" y="591260"/>
                    </a:cubicBezTo>
                    <a:cubicBezTo>
                      <a:pt x="142574" y="580236"/>
                      <a:pt x="155545" y="559512"/>
                      <a:pt x="160823" y="551507"/>
                    </a:cubicBezTo>
                    <a:cubicBezTo>
                      <a:pt x="152930" y="543454"/>
                      <a:pt x="144966" y="535465"/>
                      <a:pt x="136976" y="527498"/>
                    </a:cubicBezTo>
                    <a:cubicBezTo>
                      <a:pt x="145302" y="521450"/>
                      <a:pt x="153044" y="515928"/>
                      <a:pt x="160249" y="510811"/>
                    </a:cubicBezTo>
                    <a:cubicBezTo>
                      <a:pt x="146277" y="495951"/>
                      <a:pt x="86341" y="432108"/>
                      <a:pt x="83201" y="425057"/>
                    </a:cubicBezTo>
                    <a:cubicBezTo>
                      <a:pt x="82362" y="423166"/>
                      <a:pt x="80440" y="424245"/>
                      <a:pt x="74371" y="419253"/>
                    </a:cubicBezTo>
                    <a:cubicBezTo>
                      <a:pt x="107249" y="373913"/>
                      <a:pt x="122792" y="373642"/>
                      <a:pt x="120226" y="360944"/>
                    </a:cubicBezTo>
                    <a:cubicBezTo>
                      <a:pt x="149963" y="335992"/>
                      <a:pt x="135893" y="337553"/>
                      <a:pt x="144311" y="334101"/>
                    </a:cubicBezTo>
                    <a:cubicBezTo>
                      <a:pt x="145048" y="333803"/>
                      <a:pt x="144328" y="329440"/>
                      <a:pt x="143922" y="327023"/>
                    </a:cubicBezTo>
                    <a:cubicBezTo>
                      <a:pt x="143700" y="325711"/>
                      <a:pt x="142232" y="324562"/>
                      <a:pt x="142146" y="323283"/>
                    </a:cubicBezTo>
                    <a:cubicBezTo>
                      <a:pt x="141745" y="317056"/>
                      <a:pt x="141502" y="315018"/>
                      <a:pt x="139033" y="313750"/>
                    </a:cubicBezTo>
                    <a:cubicBezTo>
                      <a:pt x="138784" y="295670"/>
                      <a:pt x="131887" y="298163"/>
                      <a:pt x="123950" y="285054"/>
                    </a:cubicBezTo>
                    <a:cubicBezTo>
                      <a:pt x="118326" y="275759"/>
                      <a:pt x="109869" y="268291"/>
                      <a:pt x="106377" y="257609"/>
                    </a:cubicBezTo>
                    <a:cubicBezTo>
                      <a:pt x="105955" y="256313"/>
                      <a:pt x="104526" y="255370"/>
                      <a:pt x="103671" y="254184"/>
                    </a:cubicBezTo>
                    <a:cubicBezTo>
                      <a:pt x="97125" y="245149"/>
                      <a:pt x="101175" y="229232"/>
                      <a:pt x="97651" y="226164"/>
                    </a:cubicBezTo>
                    <a:cubicBezTo>
                      <a:pt x="97862" y="225872"/>
                      <a:pt x="98197" y="225601"/>
                      <a:pt x="98311" y="225292"/>
                    </a:cubicBezTo>
                    <a:cubicBezTo>
                      <a:pt x="104358" y="208919"/>
                      <a:pt x="118791" y="198698"/>
                      <a:pt x="127913" y="184602"/>
                    </a:cubicBezTo>
                    <a:cubicBezTo>
                      <a:pt x="136932" y="170663"/>
                      <a:pt x="225680" y="147662"/>
                      <a:pt x="140484" y="83098"/>
                    </a:cubicBezTo>
                    <a:cubicBezTo>
                      <a:pt x="96876" y="50055"/>
                      <a:pt x="108543" y="49166"/>
                      <a:pt x="81274" y="27846"/>
                    </a:cubicBezTo>
                    <a:cubicBezTo>
                      <a:pt x="72931" y="21321"/>
                      <a:pt x="84252" y="25369"/>
                      <a:pt x="87781" y="15619"/>
                    </a:cubicBezTo>
                    <a:cubicBezTo>
                      <a:pt x="89010" y="12232"/>
                      <a:pt x="91880" y="10845"/>
                      <a:pt x="93958" y="8520"/>
                    </a:cubicBezTo>
                    <a:cubicBezTo>
                      <a:pt x="97726" y="4298"/>
                      <a:pt x="100671" y="1648"/>
                      <a:pt x="102425" y="0"/>
                    </a:cubicBezTo>
                    <a:cubicBezTo>
                      <a:pt x="79092" y="976"/>
                      <a:pt x="53696" y="1984"/>
                      <a:pt x="26482" y="3024"/>
                    </a:cubicBezTo>
                    <a:cubicBezTo>
                      <a:pt x="15611" y="9360"/>
                      <a:pt x="14701" y="26903"/>
                      <a:pt x="17149" y="33173"/>
                    </a:cubicBezTo>
                    <a:cubicBezTo>
                      <a:pt x="16824" y="41021"/>
                      <a:pt x="31251" y="58000"/>
                      <a:pt x="34234" y="58965"/>
                    </a:cubicBezTo>
                    <a:cubicBezTo>
                      <a:pt x="44266" y="62217"/>
                      <a:pt x="74285" y="99639"/>
                      <a:pt x="84457" y="106430"/>
                    </a:cubicBezTo>
                    <a:cubicBezTo>
                      <a:pt x="119267" y="129663"/>
                      <a:pt x="109999" y="129734"/>
                      <a:pt x="116945" y="132314"/>
                    </a:cubicBezTo>
                    <a:cubicBezTo>
                      <a:pt x="119701" y="133332"/>
                      <a:pt x="123848" y="134584"/>
                      <a:pt x="115110" y="139912"/>
                    </a:cubicBezTo>
                    <a:cubicBezTo>
                      <a:pt x="105804" y="145581"/>
                      <a:pt x="64345" y="194698"/>
                      <a:pt x="51114" y="194996"/>
                    </a:cubicBezTo>
                    <a:cubicBezTo>
                      <a:pt x="45219" y="213217"/>
                      <a:pt x="43362" y="216897"/>
                      <a:pt x="44916" y="220983"/>
                    </a:cubicBezTo>
                    <a:cubicBezTo>
                      <a:pt x="50551" y="235790"/>
                      <a:pt x="48191" y="245453"/>
                      <a:pt x="59960" y="256790"/>
                    </a:cubicBezTo>
                    <a:cubicBezTo>
                      <a:pt x="68384" y="264898"/>
                      <a:pt x="98251" y="316926"/>
                      <a:pt x="100184" y="319311"/>
                    </a:cubicBezTo>
                    <a:cubicBezTo>
                      <a:pt x="90158" y="324215"/>
                      <a:pt x="77799" y="332578"/>
                      <a:pt x="76396" y="343704"/>
                    </a:cubicBezTo>
                    <a:cubicBezTo>
                      <a:pt x="75817" y="348289"/>
                      <a:pt x="64134" y="350733"/>
                      <a:pt x="44266" y="381533"/>
                    </a:cubicBezTo>
                    <a:cubicBezTo>
                      <a:pt x="40536" y="387316"/>
                      <a:pt x="34229" y="391245"/>
                      <a:pt x="32134" y="398236"/>
                    </a:cubicBezTo>
                    <a:cubicBezTo>
                      <a:pt x="23948" y="400463"/>
                      <a:pt x="26276" y="409118"/>
                      <a:pt x="22611" y="414218"/>
                    </a:cubicBezTo>
                    <a:cubicBezTo>
                      <a:pt x="15373" y="424277"/>
                      <a:pt x="24365" y="442839"/>
                      <a:pt x="31257" y="453088"/>
                    </a:cubicBezTo>
                    <a:cubicBezTo>
                      <a:pt x="35035" y="458702"/>
                      <a:pt x="55689" y="461889"/>
                      <a:pt x="69970" y="484933"/>
                    </a:cubicBezTo>
                    <a:cubicBezTo>
                      <a:pt x="74529" y="492293"/>
                      <a:pt x="106708" y="520924"/>
                      <a:pt x="113231" y="526707"/>
                    </a:cubicBezTo>
                    <a:cubicBezTo>
                      <a:pt x="93693" y="545481"/>
                      <a:pt x="29486" y="618396"/>
                      <a:pt x="15102" y="643017"/>
                    </a:cubicBezTo>
                    <a:cubicBezTo>
                      <a:pt x="3874" y="647835"/>
                      <a:pt x="-213" y="659769"/>
                      <a:pt x="2147" y="669448"/>
                    </a:cubicBezTo>
                    <a:cubicBezTo>
                      <a:pt x="-359" y="674721"/>
                      <a:pt x="-1810" y="677724"/>
                      <a:pt x="4421" y="681973"/>
                    </a:cubicBezTo>
                    <a:cubicBezTo>
                      <a:pt x="16342" y="690124"/>
                      <a:pt x="26184" y="708398"/>
                      <a:pt x="29800" y="711536"/>
                    </a:cubicBezTo>
                    <a:cubicBezTo>
                      <a:pt x="57286" y="735377"/>
                      <a:pt x="115348" y="794348"/>
                      <a:pt x="115527" y="794700"/>
                    </a:cubicBezTo>
                    <a:cubicBezTo>
                      <a:pt x="109447" y="799588"/>
                      <a:pt x="111006" y="796244"/>
                      <a:pt x="106903" y="801371"/>
                    </a:cubicBezTo>
                    <a:cubicBezTo>
                      <a:pt x="67074" y="851150"/>
                      <a:pt x="42690" y="868487"/>
                      <a:pt x="44618" y="874259"/>
                    </a:cubicBezTo>
                    <a:cubicBezTo>
                      <a:pt x="66690" y="874519"/>
                      <a:pt x="88112" y="874742"/>
                      <a:pt x="108889" y="874931"/>
                    </a:cubicBezTo>
                    <a:cubicBezTo>
                      <a:pt x="118049" y="864629"/>
                      <a:pt x="166215" y="809669"/>
                      <a:pt x="167493" y="8087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9" name="Google Shape;2499;p27"/>
              <p:cNvSpPr/>
              <p:nvPr/>
            </p:nvSpPr>
            <p:spPr>
              <a:xfrm>
                <a:off x="14328848" y="7095937"/>
                <a:ext cx="171950" cy="802915"/>
              </a:xfrm>
              <a:custGeom>
                <a:rect b="b" l="l" r="r" t="t"/>
                <a:pathLst>
                  <a:path extrusionOk="0" h="802915" w="171950">
                    <a:moveTo>
                      <a:pt x="167434" y="734315"/>
                    </a:moveTo>
                    <a:cubicBezTo>
                      <a:pt x="179891" y="717633"/>
                      <a:pt x="155633" y="716490"/>
                      <a:pt x="153727" y="711320"/>
                    </a:cubicBezTo>
                    <a:cubicBezTo>
                      <a:pt x="148974" y="698372"/>
                      <a:pt x="133231" y="696172"/>
                      <a:pt x="129295" y="687435"/>
                    </a:cubicBezTo>
                    <a:cubicBezTo>
                      <a:pt x="120129" y="667101"/>
                      <a:pt x="101869" y="660901"/>
                      <a:pt x="74324" y="624780"/>
                    </a:cubicBezTo>
                    <a:cubicBezTo>
                      <a:pt x="80149" y="615084"/>
                      <a:pt x="84437" y="620417"/>
                      <a:pt x="101051" y="597433"/>
                    </a:cubicBezTo>
                    <a:cubicBezTo>
                      <a:pt x="134346" y="551382"/>
                      <a:pt x="139256" y="560016"/>
                      <a:pt x="151751" y="535286"/>
                    </a:cubicBezTo>
                    <a:cubicBezTo>
                      <a:pt x="159785" y="519353"/>
                      <a:pt x="169356" y="523222"/>
                      <a:pt x="131033" y="483302"/>
                    </a:cubicBezTo>
                    <a:cubicBezTo>
                      <a:pt x="121786" y="473666"/>
                      <a:pt x="111792" y="464290"/>
                      <a:pt x="104051" y="453548"/>
                    </a:cubicBezTo>
                    <a:cubicBezTo>
                      <a:pt x="93120" y="438390"/>
                      <a:pt x="75168" y="429707"/>
                      <a:pt x="67319" y="412050"/>
                    </a:cubicBezTo>
                    <a:cubicBezTo>
                      <a:pt x="66496" y="410202"/>
                      <a:pt x="64671" y="411216"/>
                      <a:pt x="58787" y="406479"/>
                    </a:cubicBezTo>
                    <a:cubicBezTo>
                      <a:pt x="65445" y="397683"/>
                      <a:pt x="117861" y="336512"/>
                      <a:pt x="134573" y="330329"/>
                    </a:cubicBezTo>
                    <a:cubicBezTo>
                      <a:pt x="140853" y="328009"/>
                      <a:pt x="139868" y="318563"/>
                      <a:pt x="147333" y="317278"/>
                    </a:cubicBezTo>
                    <a:cubicBezTo>
                      <a:pt x="147680" y="317219"/>
                      <a:pt x="146478" y="319668"/>
                      <a:pt x="151881" y="292522"/>
                    </a:cubicBezTo>
                    <a:cubicBezTo>
                      <a:pt x="154339" y="289297"/>
                      <a:pt x="151783" y="287866"/>
                      <a:pt x="148113" y="279016"/>
                    </a:cubicBezTo>
                    <a:cubicBezTo>
                      <a:pt x="114413" y="269591"/>
                      <a:pt x="75066" y="193614"/>
                      <a:pt x="68851" y="190308"/>
                    </a:cubicBezTo>
                    <a:cubicBezTo>
                      <a:pt x="61623" y="186471"/>
                      <a:pt x="57601" y="180147"/>
                      <a:pt x="54504" y="173356"/>
                    </a:cubicBezTo>
                    <a:cubicBezTo>
                      <a:pt x="56307" y="171801"/>
                      <a:pt x="57915" y="169839"/>
                      <a:pt x="59501" y="167655"/>
                    </a:cubicBezTo>
                    <a:cubicBezTo>
                      <a:pt x="77193" y="143256"/>
                      <a:pt x="101490" y="135625"/>
                      <a:pt x="120259" y="116581"/>
                    </a:cubicBezTo>
                    <a:cubicBezTo>
                      <a:pt x="146424" y="90035"/>
                      <a:pt x="153386" y="81901"/>
                      <a:pt x="170228" y="71728"/>
                    </a:cubicBezTo>
                    <a:cubicBezTo>
                      <a:pt x="166455" y="66493"/>
                      <a:pt x="173595" y="66341"/>
                      <a:pt x="171587" y="57036"/>
                    </a:cubicBezTo>
                    <a:cubicBezTo>
                      <a:pt x="168907" y="44403"/>
                      <a:pt x="138866" y="18248"/>
                      <a:pt x="123172" y="0"/>
                    </a:cubicBezTo>
                    <a:cubicBezTo>
                      <a:pt x="101100" y="558"/>
                      <a:pt x="80052" y="1095"/>
                      <a:pt x="60118" y="1593"/>
                    </a:cubicBezTo>
                    <a:cubicBezTo>
                      <a:pt x="66766" y="8823"/>
                      <a:pt x="66810" y="12416"/>
                      <a:pt x="74909" y="19993"/>
                    </a:cubicBezTo>
                    <a:cubicBezTo>
                      <a:pt x="137702" y="78725"/>
                      <a:pt x="111944" y="36777"/>
                      <a:pt x="55630" y="112890"/>
                    </a:cubicBezTo>
                    <a:cubicBezTo>
                      <a:pt x="50195" y="120233"/>
                      <a:pt x="30424" y="128059"/>
                      <a:pt x="25021" y="135430"/>
                    </a:cubicBezTo>
                    <a:cubicBezTo>
                      <a:pt x="19515" y="142952"/>
                      <a:pt x="15775" y="148204"/>
                      <a:pt x="11059" y="150242"/>
                    </a:cubicBezTo>
                    <a:cubicBezTo>
                      <a:pt x="178" y="154946"/>
                      <a:pt x="1726" y="169199"/>
                      <a:pt x="1222" y="170397"/>
                    </a:cubicBezTo>
                    <a:cubicBezTo>
                      <a:pt x="-1831" y="177616"/>
                      <a:pt x="1287" y="183875"/>
                      <a:pt x="5602" y="188433"/>
                    </a:cubicBezTo>
                    <a:cubicBezTo>
                      <a:pt x="15715" y="199115"/>
                      <a:pt x="17805" y="209299"/>
                      <a:pt x="30505" y="217797"/>
                    </a:cubicBezTo>
                    <a:cubicBezTo>
                      <a:pt x="35578" y="221189"/>
                      <a:pt x="48154" y="248645"/>
                      <a:pt x="52458" y="253560"/>
                    </a:cubicBezTo>
                    <a:cubicBezTo>
                      <a:pt x="56995" y="258741"/>
                      <a:pt x="63426" y="262383"/>
                      <a:pt x="67476" y="267852"/>
                    </a:cubicBezTo>
                    <a:cubicBezTo>
                      <a:pt x="90619" y="299134"/>
                      <a:pt x="68423" y="270404"/>
                      <a:pt x="95800" y="295822"/>
                    </a:cubicBezTo>
                    <a:cubicBezTo>
                      <a:pt x="89298" y="302868"/>
                      <a:pt x="83565" y="310607"/>
                      <a:pt x="77453" y="317912"/>
                    </a:cubicBezTo>
                    <a:cubicBezTo>
                      <a:pt x="56107" y="343444"/>
                      <a:pt x="48587" y="342669"/>
                      <a:pt x="46053" y="349817"/>
                    </a:cubicBezTo>
                    <a:cubicBezTo>
                      <a:pt x="41555" y="362543"/>
                      <a:pt x="21145" y="381284"/>
                      <a:pt x="17707" y="397033"/>
                    </a:cubicBezTo>
                    <a:cubicBezTo>
                      <a:pt x="13815" y="402626"/>
                      <a:pt x="8385" y="402853"/>
                      <a:pt x="9570" y="417416"/>
                    </a:cubicBezTo>
                    <a:cubicBezTo>
                      <a:pt x="10502" y="428878"/>
                      <a:pt x="21648" y="444882"/>
                      <a:pt x="26191" y="447077"/>
                    </a:cubicBezTo>
                    <a:cubicBezTo>
                      <a:pt x="54282" y="460659"/>
                      <a:pt x="36195" y="462382"/>
                      <a:pt x="103201" y="518789"/>
                    </a:cubicBezTo>
                    <a:cubicBezTo>
                      <a:pt x="92541" y="528609"/>
                      <a:pt x="93359" y="525396"/>
                      <a:pt x="91274" y="528409"/>
                    </a:cubicBezTo>
                    <a:cubicBezTo>
                      <a:pt x="42681" y="598961"/>
                      <a:pt x="33607" y="597248"/>
                      <a:pt x="19905" y="631018"/>
                    </a:cubicBezTo>
                    <a:cubicBezTo>
                      <a:pt x="12927" y="648219"/>
                      <a:pt x="33245" y="659026"/>
                      <a:pt x="40856" y="665660"/>
                    </a:cubicBezTo>
                    <a:cubicBezTo>
                      <a:pt x="91891" y="710160"/>
                      <a:pt x="103553" y="725947"/>
                      <a:pt x="110374" y="732169"/>
                    </a:cubicBezTo>
                    <a:cubicBezTo>
                      <a:pt x="110704" y="732472"/>
                      <a:pt x="53443" y="785318"/>
                      <a:pt x="42800" y="802916"/>
                    </a:cubicBezTo>
                    <a:cubicBezTo>
                      <a:pt x="62268" y="802336"/>
                      <a:pt x="82120" y="801810"/>
                      <a:pt x="102329" y="801328"/>
                    </a:cubicBezTo>
                    <a:cubicBezTo>
                      <a:pt x="112664" y="797285"/>
                      <a:pt x="119556" y="786950"/>
                      <a:pt x="155275" y="758329"/>
                    </a:cubicBezTo>
                    <a:cubicBezTo>
                      <a:pt x="162578" y="750481"/>
                      <a:pt x="165713" y="743918"/>
                      <a:pt x="167434" y="7343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0" name="Google Shape;2500;p27"/>
              <p:cNvSpPr/>
              <p:nvPr/>
            </p:nvSpPr>
            <p:spPr>
              <a:xfrm>
                <a:off x="14747302" y="7086708"/>
                <a:ext cx="170956" cy="806530"/>
              </a:xfrm>
              <a:custGeom>
                <a:rect b="b" l="l" r="r" t="t"/>
                <a:pathLst>
                  <a:path extrusionOk="0" h="806530" w="170956">
                    <a:moveTo>
                      <a:pt x="122186" y="797171"/>
                    </a:moveTo>
                    <a:cubicBezTo>
                      <a:pt x="123014" y="794180"/>
                      <a:pt x="136592" y="792261"/>
                      <a:pt x="152562" y="773710"/>
                    </a:cubicBezTo>
                    <a:cubicBezTo>
                      <a:pt x="159503" y="765629"/>
                      <a:pt x="178505" y="754617"/>
                      <a:pt x="167710" y="726798"/>
                    </a:cubicBezTo>
                    <a:cubicBezTo>
                      <a:pt x="169865" y="720706"/>
                      <a:pt x="153223" y="709602"/>
                      <a:pt x="146624" y="707407"/>
                    </a:cubicBezTo>
                    <a:cubicBezTo>
                      <a:pt x="140858" y="705493"/>
                      <a:pt x="107959" y="670440"/>
                      <a:pt x="103498" y="665568"/>
                    </a:cubicBezTo>
                    <a:cubicBezTo>
                      <a:pt x="101468" y="663345"/>
                      <a:pt x="100840" y="659817"/>
                      <a:pt x="98761" y="657666"/>
                    </a:cubicBezTo>
                    <a:cubicBezTo>
                      <a:pt x="39567" y="596582"/>
                      <a:pt x="56090" y="614564"/>
                      <a:pt x="62857" y="600430"/>
                    </a:cubicBezTo>
                    <a:cubicBezTo>
                      <a:pt x="68639" y="588355"/>
                      <a:pt x="112766" y="539329"/>
                      <a:pt x="127210" y="528756"/>
                    </a:cubicBezTo>
                    <a:cubicBezTo>
                      <a:pt x="143500" y="516827"/>
                      <a:pt x="145016" y="501257"/>
                      <a:pt x="165907" y="485610"/>
                    </a:cubicBezTo>
                    <a:cubicBezTo>
                      <a:pt x="170352" y="447874"/>
                      <a:pt x="139326" y="447131"/>
                      <a:pt x="133820" y="431545"/>
                    </a:cubicBezTo>
                    <a:cubicBezTo>
                      <a:pt x="133073" y="429431"/>
                      <a:pt x="130404" y="427453"/>
                      <a:pt x="128163" y="426537"/>
                    </a:cubicBezTo>
                    <a:cubicBezTo>
                      <a:pt x="122321" y="424158"/>
                      <a:pt x="101549" y="394778"/>
                      <a:pt x="83402" y="383755"/>
                    </a:cubicBezTo>
                    <a:cubicBezTo>
                      <a:pt x="81074" y="382340"/>
                      <a:pt x="83104" y="381419"/>
                      <a:pt x="61255" y="361643"/>
                    </a:cubicBezTo>
                    <a:cubicBezTo>
                      <a:pt x="78838" y="326378"/>
                      <a:pt x="172593" y="252195"/>
                      <a:pt x="152026" y="235052"/>
                    </a:cubicBezTo>
                    <a:cubicBezTo>
                      <a:pt x="153337" y="224967"/>
                      <a:pt x="148415" y="228424"/>
                      <a:pt x="123550" y="194883"/>
                    </a:cubicBezTo>
                    <a:cubicBezTo>
                      <a:pt x="118294" y="187794"/>
                      <a:pt x="97294" y="180857"/>
                      <a:pt x="91642" y="174088"/>
                    </a:cubicBezTo>
                    <a:cubicBezTo>
                      <a:pt x="63750" y="140665"/>
                      <a:pt x="82341" y="150485"/>
                      <a:pt x="84295" y="135327"/>
                    </a:cubicBezTo>
                    <a:cubicBezTo>
                      <a:pt x="167504" y="58277"/>
                      <a:pt x="145682" y="78622"/>
                      <a:pt x="109453" y="45183"/>
                    </a:cubicBezTo>
                    <a:cubicBezTo>
                      <a:pt x="50232" y="-9408"/>
                      <a:pt x="82877" y="21169"/>
                      <a:pt x="62186" y="0"/>
                    </a:cubicBezTo>
                    <a:cubicBezTo>
                      <a:pt x="41928" y="531"/>
                      <a:pt x="21956" y="1051"/>
                      <a:pt x="2278" y="1566"/>
                    </a:cubicBezTo>
                    <a:cubicBezTo>
                      <a:pt x="27511" y="37628"/>
                      <a:pt x="83862" y="68373"/>
                      <a:pt x="78086" y="75722"/>
                    </a:cubicBezTo>
                    <a:cubicBezTo>
                      <a:pt x="56902" y="102706"/>
                      <a:pt x="58093" y="94344"/>
                      <a:pt x="55240" y="99059"/>
                    </a:cubicBezTo>
                    <a:cubicBezTo>
                      <a:pt x="38506" y="126721"/>
                      <a:pt x="41126" y="123740"/>
                      <a:pt x="40498" y="123870"/>
                    </a:cubicBezTo>
                    <a:cubicBezTo>
                      <a:pt x="32984" y="125452"/>
                      <a:pt x="35713" y="132828"/>
                      <a:pt x="29687" y="140920"/>
                    </a:cubicBezTo>
                    <a:cubicBezTo>
                      <a:pt x="-4452" y="186764"/>
                      <a:pt x="68455" y="207662"/>
                      <a:pt x="76900" y="217097"/>
                    </a:cubicBezTo>
                    <a:cubicBezTo>
                      <a:pt x="86158" y="227443"/>
                      <a:pt x="85465" y="227232"/>
                      <a:pt x="98479" y="239030"/>
                    </a:cubicBezTo>
                    <a:cubicBezTo>
                      <a:pt x="97927" y="241724"/>
                      <a:pt x="97862" y="245290"/>
                      <a:pt x="93233" y="245133"/>
                    </a:cubicBezTo>
                    <a:cubicBezTo>
                      <a:pt x="90267" y="245030"/>
                      <a:pt x="92898" y="252325"/>
                      <a:pt x="86104" y="255143"/>
                    </a:cubicBezTo>
                    <a:cubicBezTo>
                      <a:pt x="72840" y="260655"/>
                      <a:pt x="28328" y="318173"/>
                      <a:pt x="19932" y="329608"/>
                    </a:cubicBezTo>
                    <a:cubicBezTo>
                      <a:pt x="10122" y="342962"/>
                      <a:pt x="-2833" y="349460"/>
                      <a:pt x="10620" y="372395"/>
                    </a:cubicBezTo>
                    <a:cubicBezTo>
                      <a:pt x="12921" y="388427"/>
                      <a:pt x="79829" y="446833"/>
                      <a:pt x="106638" y="473769"/>
                    </a:cubicBezTo>
                    <a:cubicBezTo>
                      <a:pt x="95594" y="482082"/>
                      <a:pt x="97505" y="486380"/>
                      <a:pt x="92578" y="489540"/>
                    </a:cubicBezTo>
                    <a:cubicBezTo>
                      <a:pt x="78487" y="498579"/>
                      <a:pt x="76202" y="509543"/>
                      <a:pt x="64276" y="522507"/>
                    </a:cubicBezTo>
                    <a:cubicBezTo>
                      <a:pt x="45858" y="542527"/>
                      <a:pt x="66138" y="514107"/>
                      <a:pt x="11546" y="588544"/>
                    </a:cubicBezTo>
                    <a:cubicBezTo>
                      <a:pt x="5840" y="588945"/>
                      <a:pt x="7984" y="595032"/>
                      <a:pt x="3550" y="597628"/>
                    </a:cubicBezTo>
                    <a:cubicBezTo>
                      <a:pt x="-8025" y="604397"/>
                      <a:pt x="12309" y="637147"/>
                      <a:pt x="13489" y="639646"/>
                    </a:cubicBezTo>
                    <a:cubicBezTo>
                      <a:pt x="21410" y="643510"/>
                      <a:pt x="24847" y="651406"/>
                      <a:pt x="29720" y="657958"/>
                    </a:cubicBezTo>
                    <a:cubicBezTo>
                      <a:pt x="35675" y="665969"/>
                      <a:pt x="60508" y="684991"/>
                      <a:pt x="65033" y="700974"/>
                    </a:cubicBezTo>
                    <a:cubicBezTo>
                      <a:pt x="66333" y="705564"/>
                      <a:pt x="88637" y="715780"/>
                      <a:pt x="92762" y="729757"/>
                    </a:cubicBezTo>
                    <a:cubicBezTo>
                      <a:pt x="93629" y="732711"/>
                      <a:pt x="93889" y="725183"/>
                      <a:pt x="106557" y="741447"/>
                    </a:cubicBezTo>
                    <a:cubicBezTo>
                      <a:pt x="100033" y="749154"/>
                      <a:pt x="91452" y="754850"/>
                      <a:pt x="85281" y="762936"/>
                    </a:cubicBezTo>
                    <a:cubicBezTo>
                      <a:pt x="84501" y="763954"/>
                      <a:pt x="79217" y="763635"/>
                      <a:pt x="77956" y="765830"/>
                    </a:cubicBezTo>
                    <a:cubicBezTo>
                      <a:pt x="76446" y="768458"/>
                      <a:pt x="51716" y="791497"/>
                      <a:pt x="36227" y="806531"/>
                    </a:cubicBezTo>
                    <a:cubicBezTo>
                      <a:pt x="61888" y="806487"/>
                      <a:pt x="87804" y="806487"/>
                      <a:pt x="113925" y="806520"/>
                    </a:cubicBezTo>
                    <a:cubicBezTo>
                      <a:pt x="119295" y="804948"/>
                      <a:pt x="120806" y="802119"/>
                      <a:pt x="122186" y="7971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1" name="Google Shape;2501;p27"/>
              <p:cNvSpPr/>
              <p:nvPr/>
            </p:nvSpPr>
            <p:spPr>
              <a:xfrm>
                <a:off x="13932022" y="7096538"/>
                <a:ext cx="177550" cy="833342"/>
              </a:xfrm>
              <a:custGeom>
                <a:rect b="b" l="l" r="r" t="t"/>
                <a:pathLst>
                  <a:path extrusionOk="0" h="833342" w="177550">
                    <a:moveTo>
                      <a:pt x="167472" y="751366"/>
                    </a:moveTo>
                    <a:cubicBezTo>
                      <a:pt x="183827" y="739963"/>
                      <a:pt x="176903" y="718523"/>
                      <a:pt x="159449" y="714437"/>
                    </a:cubicBezTo>
                    <a:cubicBezTo>
                      <a:pt x="151832" y="694319"/>
                      <a:pt x="135109" y="694964"/>
                      <a:pt x="130508" y="681957"/>
                    </a:cubicBezTo>
                    <a:cubicBezTo>
                      <a:pt x="129760" y="679844"/>
                      <a:pt x="127092" y="677865"/>
                      <a:pt x="124850" y="676950"/>
                    </a:cubicBezTo>
                    <a:cubicBezTo>
                      <a:pt x="119009" y="674570"/>
                      <a:pt x="98236" y="645191"/>
                      <a:pt x="80090" y="634167"/>
                    </a:cubicBezTo>
                    <a:cubicBezTo>
                      <a:pt x="78617" y="633268"/>
                      <a:pt x="77616" y="631577"/>
                      <a:pt x="76435" y="630211"/>
                    </a:cubicBezTo>
                    <a:cubicBezTo>
                      <a:pt x="49031" y="598577"/>
                      <a:pt x="56004" y="621117"/>
                      <a:pt x="66620" y="601883"/>
                    </a:cubicBezTo>
                    <a:cubicBezTo>
                      <a:pt x="73994" y="588529"/>
                      <a:pt x="120628" y="542940"/>
                      <a:pt x="121672" y="536577"/>
                    </a:cubicBezTo>
                    <a:cubicBezTo>
                      <a:pt x="122176" y="533515"/>
                      <a:pt x="135472" y="530149"/>
                      <a:pt x="149358" y="509989"/>
                    </a:cubicBezTo>
                    <a:cubicBezTo>
                      <a:pt x="157533" y="498120"/>
                      <a:pt x="159682" y="499713"/>
                      <a:pt x="162400" y="491150"/>
                    </a:cubicBezTo>
                    <a:cubicBezTo>
                      <a:pt x="174310" y="487454"/>
                      <a:pt x="180465" y="475883"/>
                      <a:pt x="166872" y="460551"/>
                    </a:cubicBezTo>
                    <a:cubicBezTo>
                      <a:pt x="157056" y="449484"/>
                      <a:pt x="86943" y="376125"/>
                      <a:pt x="83170" y="367638"/>
                    </a:cubicBezTo>
                    <a:cubicBezTo>
                      <a:pt x="82325" y="365747"/>
                      <a:pt x="80409" y="366825"/>
                      <a:pt x="74340" y="361834"/>
                    </a:cubicBezTo>
                    <a:cubicBezTo>
                      <a:pt x="107012" y="316786"/>
                      <a:pt x="122750" y="316163"/>
                      <a:pt x="120194" y="303524"/>
                    </a:cubicBezTo>
                    <a:cubicBezTo>
                      <a:pt x="149927" y="278573"/>
                      <a:pt x="135824" y="280150"/>
                      <a:pt x="144280" y="276681"/>
                    </a:cubicBezTo>
                    <a:cubicBezTo>
                      <a:pt x="145016" y="276383"/>
                      <a:pt x="144296" y="272020"/>
                      <a:pt x="143890" y="269603"/>
                    </a:cubicBezTo>
                    <a:cubicBezTo>
                      <a:pt x="139727" y="244939"/>
                      <a:pt x="125007" y="226279"/>
                      <a:pt x="103645" y="196764"/>
                    </a:cubicBezTo>
                    <a:cubicBezTo>
                      <a:pt x="97100" y="187730"/>
                      <a:pt x="101149" y="171812"/>
                      <a:pt x="97625" y="168745"/>
                    </a:cubicBezTo>
                    <a:cubicBezTo>
                      <a:pt x="97836" y="168452"/>
                      <a:pt x="98171" y="168181"/>
                      <a:pt x="98285" y="167872"/>
                    </a:cubicBezTo>
                    <a:cubicBezTo>
                      <a:pt x="104349" y="151500"/>
                      <a:pt x="118776" y="141273"/>
                      <a:pt x="127904" y="127177"/>
                    </a:cubicBezTo>
                    <a:cubicBezTo>
                      <a:pt x="130080" y="123811"/>
                      <a:pt x="179962" y="97971"/>
                      <a:pt x="177109" y="74899"/>
                    </a:cubicBezTo>
                    <a:cubicBezTo>
                      <a:pt x="182690" y="51590"/>
                      <a:pt x="133886" y="23836"/>
                      <a:pt x="111440" y="646"/>
                    </a:cubicBezTo>
                    <a:cubicBezTo>
                      <a:pt x="85336" y="-471"/>
                      <a:pt x="59496" y="-378"/>
                      <a:pt x="36802" y="2852"/>
                    </a:cubicBezTo>
                    <a:cubicBezTo>
                      <a:pt x="48701" y="10233"/>
                      <a:pt x="74882" y="42626"/>
                      <a:pt x="84442" y="49005"/>
                    </a:cubicBezTo>
                    <a:cubicBezTo>
                      <a:pt x="119252" y="72238"/>
                      <a:pt x="109979" y="72309"/>
                      <a:pt x="116930" y="74889"/>
                    </a:cubicBezTo>
                    <a:cubicBezTo>
                      <a:pt x="124395" y="77658"/>
                      <a:pt x="120849" y="75729"/>
                      <a:pt x="93748" y="102686"/>
                    </a:cubicBezTo>
                    <a:cubicBezTo>
                      <a:pt x="88470" y="107937"/>
                      <a:pt x="61429" y="137338"/>
                      <a:pt x="51099" y="137571"/>
                    </a:cubicBezTo>
                    <a:cubicBezTo>
                      <a:pt x="45204" y="155792"/>
                      <a:pt x="43347" y="159472"/>
                      <a:pt x="44900" y="163558"/>
                    </a:cubicBezTo>
                    <a:cubicBezTo>
                      <a:pt x="50536" y="178365"/>
                      <a:pt x="48176" y="188028"/>
                      <a:pt x="59945" y="199365"/>
                    </a:cubicBezTo>
                    <a:cubicBezTo>
                      <a:pt x="68353" y="207457"/>
                      <a:pt x="98253" y="259512"/>
                      <a:pt x="100164" y="261886"/>
                    </a:cubicBezTo>
                    <a:cubicBezTo>
                      <a:pt x="90132" y="266785"/>
                      <a:pt x="77778" y="275153"/>
                      <a:pt x="76376" y="286279"/>
                    </a:cubicBezTo>
                    <a:cubicBezTo>
                      <a:pt x="75797" y="290859"/>
                      <a:pt x="64114" y="293314"/>
                      <a:pt x="44251" y="324108"/>
                    </a:cubicBezTo>
                    <a:cubicBezTo>
                      <a:pt x="40521" y="329891"/>
                      <a:pt x="34214" y="333820"/>
                      <a:pt x="32119" y="340811"/>
                    </a:cubicBezTo>
                    <a:cubicBezTo>
                      <a:pt x="23939" y="343038"/>
                      <a:pt x="26261" y="351694"/>
                      <a:pt x="22596" y="356793"/>
                    </a:cubicBezTo>
                    <a:cubicBezTo>
                      <a:pt x="15358" y="366852"/>
                      <a:pt x="24350" y="385414"/>
                      <a:pt x="31242" y="395663"/>
                    </a:cubicBezTo>
                    <a:cubicBezTo>
                      <a:pt x="35015" y="401277"/>
                      <a:pt x="55674" y="404464"/>
                      <a:pt x="69955" y="427508"/>
                    </a:cubicBezTo>
                    <a:cubicBezTo>
                      <a:pt x="74524" y="434884"/>
                      <a:pt x="106898" y="463678"/>
                      <a:pt x="113216" y="469282"/>
                    </a:cubicBezTo>
                    <a:cubicBezTo>
                      <a:pt x="99833" y="482143"/>
                      <a:pt x="83029" y="503707"/>
                      <a:pt x="81329" y="506515"/>
                    </a:cubicBezTo>
                    <a:cubicBezTo>
                      <a:pt x="80669" y="507599"/>
                      <a:pt x="75363" y="507891"/>
                      <a:pt x="74357" y="510173"/>
                    </a:cubicBezTo>
                    <a:cubicBezTo>
                      <a:pt x="71222" y="517310"/>
                      <a:pt x="31058" y="558255"/>
                      <a:pt x="15093" y="585586"/>
                    </a:cubicBezTo>
                    <a:cubicBezTo>
                      <a:pt x="3864" y="590410"/>
                      <a:pt x="-223" y="602338"/>
                      <a:pt x="2137" y="612018"/>
                    </a:cubicBezTo>
                    <a:cubicBezTo>
                      <a:pt x="-369" y="617302"/>
                      <a:pt x="-1793" y="620310"/>
                      <a:pt x="4411" y="624542"/>
                    </a:cubicBezTo>
                    <a:cubicBezTo>
                      <a:pt x="16338" y="632688"/>
                      <a:pt x="26174" y="650968"/>
                      <a:pt x="29791" y="654106"/>
                    </a:cubicBezTo>
                    <a:cubicBezTo>
                      <a:pt x="47699" y="669639"/>
                      <a:pt x="114510" y="735297"/>
                      <a:pt x="115517" y="737269"/>
                    </a:cubicBezTo>
                    <a:cubicBezTo>
                      <a:pt x="101755" y="748347"/>
                      <a:pt x="40028" y="821820"/>
                      <a:pt x="34723" y="824053"/>
                    </a:cubicBezTo>
                    <a:cubicBezTo>
                      <a:pt x="29542" y="826232"/>
                      <a:pt x="23960" y="826237"/>
                      <a:pt x="20160" y="833342"/>
                    </a:cubicBezTo>
                    <a:cubicBezTo>
                      <a:pt x="44494" y="829110"/>
                      <a:pt x="72689" y="825316"/>
                      <a:pt x="104349" y="821929"/>
                    </a:cubicBezTo>
                    <a:cubicBezTo>
                      <a:pt x="121001" y="804077"/>
                      <a:pt x="166103" y="752320"/>
                      <a:pt x="167472" y="751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2" name="Google Shape;2502;p27"/>
              <p:cNvSpPr/>
              <p:nvPr/>
            </p:nvSpPr>
            <p:spPr>
              <a:xfrm>
                <a:off x="15918853" y="7053231"/>
                <a:ext cx="178539" cy="855377"/>
              </a:xfrm>
              <a:custGeom>
                <a:rect b="b" l="l" r="r" t="t"/>
                <a:pathLst>
                  <a:path extrusionOk="0" h="855377" w="178539">
                    <a:moveTo>
                      <a:pt x="119651" y="841633"/>
                    </a:moveTo>
                    <a:cubicBezTo>
                      <a:pt x="123793" y="839362"/>
                      <a:pt x="128254" y="836100"/>
                      <a:pt x="129770" y="830653"/>
                    </a:cubicBezTo>
                    <a:cubicBezTo>
                      <a:pt x="130598" y="827672"/>
                      <a:pt x="144100" y="825830"/>
                      <a:pt x="160146" y="807197"/>
                    </a:cubicBezTo>
                    <a:cubicBezTo>
                      <a:pt x="167081" y="799122"/>
                      <a:pt x="186088" y="788104"/>
                      <a:pt x="175293" y="760280"/>
                    </a:cubicBezTo>
                    <a:cubicBezTo>
                      <a:pt x="177443" y="754188"/>
                      <a:pt x="160806" y="743084"/>
                      <a:pt x="154207" y="740889"/>
                    </a:cubicBezTo>
                    <a:cubicBezTo>
                      <a:pt x="148441" y="738976"/>
                      <a:pt x="115542" y="703922"/>
                      <a:pt x="111081" y="699050"/>
                    </a:cubicBezTo>
                    <a:cubicBezTo>
                      <a:pt x="109051" y="696828"/>
                      <a:pt x="108423" y="693300"/>
                      <a:pt x="106344" y="691148"/>
                    </a:cubicBezTo>
                    <a:cubicBezTo>
                      <a:pt x="47178" y="630086"/>
                      <a:pt x="63668" y="648057"/>
                      <a:pt x="70441" y="633912"/>
                    </a:cubicBezTo>
                    <a:cubicBezTo>
                      <a:pt x="76222" y="621837"/>
                      <a:pt x="120350" y="572811"/>
                      <a:pt x="134794" y="562238"/>
                    </a:cubicBezTo>
                    <a:cubicBezTo>
                      <a:pt x="151083" y="550309"/>
                      <a:pt x="152599" y="534739"/>
                      <a:pt x="173491" y="519093"/>
                    </a:cubicBezTo>
                    <a:cubicBezTo>
                      <a:pt x="177935" y="481356"/>
                      <a:pt x="146909" y="480614"/>
                      <a:pt x="141404" y="465027"/>
                    </a:cubicBezTo>
                    <a:cubicBezTo>
                      <a:pt x="140656" y="462913"/>
                      <a:pt x="137988" y="460935"/>
                      <a:pt x="135746" y="460019"/>
                    </a:cubicBezTo>
                    <a:cubicBezTo>
                      <a:pt x="129905" y="457640"/>
                      <a:pt x="109132" y="428260"/>
                      <a:pt x="90986" y="417237"/>
                    </a:cubicBezTo>
                    <a:cubicBezTo>
                      <a:pt x="88658" y="415823"/>
                      <a:pt x="90693" y="414901"/>
                      <a:pt x="68838" y="395125"/>
                    </a:cubicBezTo>
                    <a:cubicBezTo>
                      <a:pt x="86417" y="359865"/>
                      <a:pt x="180166" y="285688"/>
                      <a:pt x="159610" y="268535"/>
                    </a:cubicBezTo>
                    <a:cubicBezTo>
                      <a:pt x="160915" y="258449"/>
                      <a:pt x="155999" y="261907"/>
                      <a:pt x="131134" y="228365"/>
                    </a:cubicBezTo>
                    <a:cubicBezTo>
                      <a:pt x="125877" y="221276"/>
                      <a:pt x="104877" y="214339"/>
                      <a:pt x="99225" y="207570"/>
                    </a:cubicBezTo>
                    <a:cubicBezTo>
                      <a:pt x="71334" y="174153"/>
                      <a:pt x="89924" y="183973"/>
                      <a:pt x="91879" y="168809"/>
                    </a:cubicBezTo>
                    <a:cubicBezTo>
                      <a:pt x="174920" y="91916"/>
                      <a:pt x="153541" y="112353"/>
                      <a:pt x="117036" y="78665"/>
                    </a:cubicBezTo>
                    <a:cubicBezTo>
                      <a:pt x="45370" y="12590"/>
                      <a:pt x="54070" y="19792"/>
                      <a:pt x="60469" y="14194"/>
                    </a:cubicBezTo>
                    <a:cubicBezTo>
                      <a:pt x="76904" y="-179"/>
                      <a:pt x="64832" y="9891"/>
                      <a:pt x="74241" y="0"/>
                    </a:cubicBezTo>
                    <a:cubicBezTo>
                      <a:pt x="50307" y="759"/>
                      <a:pt x="25896" y="1528"/>
                      <a:pt x="1096" y="2298"/>
                    </a:cubicBezTo>
                    <a:cubicBezTo>
                      <a:pt x="-11799" y="45584"/>
                      <a:pt x="93487" y="99260"/>
                      <a:pt x="85664" y="109210"/>
                    </a:cubicBezTo>
                    <a:cubicBezTo>
                      <a:pt x="64523" y="136140"/>
                      <a:pt x="65649" y="127870"/>
                      <a:pt x="62818" y="132547"/>
                    </a:cubicBezTo>
                    <a:cubicBezTo>
                      <a:pt x="46084" y="160208"/>
                      <a:pt x="48705" y="157227"/>
                      <a:pt x="48077" y="157357"/>
                    </a:cubicBezTo>
                    <a:cubicBezTo>
                      <a:pt x="40562" y="158940"/>
                      <a:pt x="43291" y="166316"/>
                      <a:pt x="37265" y="174407"/>
                    </a:cubicBezTo>
                    <a:cubicBezTo>
                      <a:pt x="26303" y="189127"/>
                      <a:pt x="25972" y="205337"/>
                      <a:pt x="35760" y="218322"/>
                    </a:cubicBezTo>
                    <a:cubicBezTo>
                      <a:pt x="41948" y="226528"/>
                      <a:pt x="83509" y="249496"/>
                      <a:pt x="84484" y="250585"/>
                    </a:cubicBezTo>
                    <a:cubicBezTo>
                      <a:pt x="93736" y="260926"/>
                      <a:pt x="93010" y="260687"/>
                      <a:pt x="106063" y="272518"/>
                    </a:cubicBezTo>
                    <a:cubicBezTo>
                      <a:pt x="105511" y="275212"/>
                      <a:pt x="105446" y="278778"/>
                      <a:pt x="100817" y="278620"/>
                    </a:cubicBezTo>
                    <a:cubicBezTo>
                      <a:pt x="97850" y="278518"/>
                      <a:pt x="100481" y="285812"/>
                      <a:pt x="93687" y="288630"/>
                    </a:cubicBezTo>
                    <a:cubicBezTo>
                      <a:pt x="84890" y="292283"/>
                      <a:pt x="83737" y="304521"/>
                      <a:pt x="73553" y="306623"/>
                    </a:cubicBezTo>
                    <a:cubicBezTo>
                      <a:pt x="71296" y="307090"/>
                      <a:pt x="21273" y="371290"/>
                      <a:pt x="20927" y="371561"/>
                    </a:cubicBezTo>
                    <a:cubicBezTo>
                      <a:pt x="-14268" y="398773"/>
                      <a:pt x="70733" y="463536"/>
                      <a:pt x="114232" y="507251"/>
                    </a:cubicBezTo>
                    <a:cubicBezTo>
                      <a:pt x="103102" y="515629"/>
                      <a:pt x="105224" y="519775"/>
                      <a:pt x="100173" y="523022"/>
                    </a:cubicBezTo>
                    <a:cubicBezTo>
                      <a:pt x="86081" y="532062"/>
                      <a:pt x="83796" y="543025"/>
                      <a:pt x="71870" y="555989"/>
                    </a:cubicBezTo>
                    <a:cubicBezTo>
                      <a:pt x="66164" y="562194"/>
                      <a:pt x="59245" y="567451"/>
                      <a:pt x="54416" y="574237"/>
                    </a:cubicBezTo>
                    <a:cubicBezTo>
                      <a:pt x="-30" y="650642"/>
                      <a:pt x="-885" y="626427"/>
                      <a:pt x="21078" y="673133"/>
                    </a:cubicBezTo>
                    <a:cubicBezTo>
                      <a:pt x="28999" y="676997"/>
                      <a:pt x="32436" y="684894"/>
                      <a:pt x="37309" y="691446"/>
                    </a:cubicBezTo>
                    <a:cubicBezTo>
                      <a:pt x="43264" y="699456"/>
                      <a:pt x="68096" y="718479"/>
                      <a:pt x="72622" y="734461"/>
                    </a:cubicBezTo>
                    <a:cubicBezTo>
                      <a:pt x="73922" y="739052"/>
                      <a:pt x="96226" y="749267"/>
                      <a:pt x="100351" y="763245"/>
                    </a:cubicBezTo>
                    <a:cubicBezTo>
                      <a:pt x="101217" y="766198"/>
                      <a:pt x="101477" y="758670"/>
                      <a:pt x="114145" y="774935"/>
                    </a:cubicBezTo>
                    <a:cubicBezTo>
                      <a:pt x="107622" y="782641"/>
                      <a:pt x="99041" y="788337"/>
                      <a:pt x="92870" y="796423"/>
                    </a:cubicBezTo>
                    <a:cubicBezTo>
                      <a:pt x="92090" y="797442"/>
                      <a:pt x="86801" y="797122"/>
                      <a:pt x="85545" y="799317"/>
                    </a:cubicBezTo>
                    <a:cubicBezTo>
                      <a:pt x="85491" y="799409"/>
                      <a:pt x="40313" y="843389"/>
                      <a:pt x="30098" y="854066"/>
                    </a:cubicBezTo>
                    <a:cubicBezTo>
                      <a:pt x="55201" y="854510"/>
                      <a:pt x="79985" y="854949"/>
                      <a:pt x="104428" y="855377"/>
                    </a:cubicBezTo>
                    <a:cubicBezTo>
                      <a:pt x="110849" y="854071"/>
                      <a:pt x="103491" y="850500"/>
                      <a:pt x="119651" y="8416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3" name="Google Shape;2503;p27"/>
              <p:cNvSpPr/>
              <p:nvPr/>
            </p:nvSpPr>
            <p:spPr>
              <a:xfrm>
                <a:off x="15507998" y="7065035"/>
                <a:ext cx="171939" cy="836273"/>
              </a:xfrm>
              <a:custGeom>
                <a:rect b="b" l="l" r="r" t="t"/>
                <a:pathLst>
                  <a:path extrusionOk="0" h="836273" w="171939">
                    <a:moveTo>
                      <a:pt x="167435" y="765228"/>
                    </a:moveTo>
                    <a:cubicBezTo>
                      <a:pt x="179891" y="748547"/>
                      <a:pt x="155633" y="747403"/>
                      <a:pt x="153727" y="742233"/>
                    </a:cubicBezTo>
                    <a:cubicBezTo>
                      <a:pt x="148979" y="729285"/>
                      <a:pt x="133231" y="727085"/>
                      <a:pt x="129295" y="718349"/>
                    </a:cubicBezTo>
                    <a:cubicBezTo>
                      <a:pt x="120119" y="697987"/>
                      <a:pt x="101901" y="691863"/>
                      <a:pt x="74324" y="655693"/>
                    </a:cubicBezTo>
                    <a:cubicBezTo>
                      <a:pt x="80149" y="645997"/>
                      <a:pt x="84437" y="651330"/>
                      <a:pt x="101051" y="628346"/>
                    </a:cubicBezTo>
                    <a:cubicBezTo>
                      <a:pt x="125283" y="594826"/>
                      <a:pt x="161891" y="564557"/>
                      <a:pt x="158529" y="549003"/>
                    </a:cubicBezTo>
                    <a:cubicBezTo>
                      <a:pt x="154875" y="532067"/>
                      <a:pt x="74930" y="460090"/>
                      <a:pt x="67319" y="442958"/>
                    </a:cubicBezTo>
                    <a:cubicBezTo>
                      <a:pt x="66496" y="441110"/>
                      <a:pt x="64671" y="442124"/>
                      <a:pt x="58787" y="437387"/>
                    </a:cubicBezTo>
                    <a:cubicBezTo>
                      <a:pt x="67259" y="426201"/>
                      <a:pt x="111587" y="376737"/>
                      <a:pt x="119052" y="372309"/>
                    </a:cubicBezTo>
                    <a:cubicBezTo>
                      <a:pt x="132354" y="364418"/>
                      <a:pt x="126426" y="364250"/>
                      <a:pt x="134568" y="361242"/>
                    </a:cubicBezTo>
                    <a:cubicBezTo>
                      <a:pt x="140848" y="358922"/>
                      <a:pt x="139862" y="349476"/>
                      <a:pt x="147328" y="348192"/>
                    </a:cubicBezTo>
                    <a:cubicBezTo>
                      <a:pt x="147674" y="348132"/>
                      <a:pt x="146310" y="351449"/>
                      <a:pt x="152812" y="318725"/>
                    </a:cubicBezTo>
                    <a:cubicBezTo>
                      <a:pt x="150251" y="316167"/>
                      <a:pt x="148860" y="311767"/>
                      <a:pt x="148102" y="309929"/>
                    </a:cubicBezTo>
                    <a:cubicBezTo>
                      <a:pt x="110563" y="299432"/>
                      <a:pt x="79873" y="227086"/>
                      <a:pt x="68840" y="221222"/>
                    </a:cubicBezTo>
                    <a:cubicBezTo>
                      <a:pt x="61612" y="217390"/>
                      <a:pt x="57590" y="211060"/>
                      <a:pt x="54494" y="204269"/>
                    </a:cubicBezTo>
                    <a:cubicBezTo>
                      <a:pt x="56296" y="202714"/>
                      <a:pt x="57904" y="200752"/>
                      <a:pt x="59490" y="198568"/>
                    </a:cubicBezTo>
                    <a:cubicBezTo>
                      <a:pt x="77182" y="174169"/>
                      <a:pt x="101474" y="166538"/>
                      <a:pt x="120249" y="147494"/>
                    </a:cubicBezTo>
                    <a:cubicBezTo>
                      <a:pt x="146413" y="120949"/>
                      <a:pt x="153375" y="112814"/>
                      <a:pt x="170217" y="102641"/>
                    </a:cubicBezTo>
                    <a:cubicBezTo>
                      <a:pt x="166444" y="97406"/>
                      <a:pt x="173584" y="97254"/>
                      <a:pt x="171576" y="87954"/>
                    </a:cubicBezTo>
                    <a:cubicBezTo>
                      <a:pt x="171397" y="87114"/>
                      <a:pt x="171690" y="87326"/>
                      <a:pt x="171879" y="85510"/>
                    </a:cubicBezTo>
                    <a:cubicBezTo>
                      <a:pt x="165323" y="74216"/>
                      <a:pt x="174911" y="84052"/>
                      <a:pt x="93748" y="0"/>
                    </a:cubicBezTo>
                    <a:cubicBezTo>
                      <a:pt x="71774" y="634"/>
                      <a:pt x="49697" y="1268"/>
                      <a:pt x="27533" y="1902"/>
                    </a:cubicBezTo>
                    <a:cubicBezTo>
                      <a:pt x="41262" y="27125"/>
                      <a:pt x="50249" y="14552"/>
                      <a:pt x="67129" y="41785"/>
                    </a:cubicBezTo>
                    <a:cubicBezTo>
                      <a:pt x="71991" y="49638"/>
                      <a:pt x="110212" y="83451"/>
                      <a:pt x="112680" y="85624"/>
                    </a:cubicBezTo>
                    <a:cubicBezTo>
                      <a:pt x="85292" y="116570"/>
                      <a:pt x="82374" y="107633"/>
                      <a:pt x="55620" y="143803"/>
                    </a:cubicBezTo>
                    <a:cubicBezTo>
                      <a:pt x="48235" y="153781"/>
                      <a:pt x="36655" y="150903"/>
                      <a:pt x="16175" y="177719"/>
                    </a:cubicBezTo>
                    <a:cubicBezTo>
                      <a:pt x="8569" y="183821"/>
                      <a:pt x="5126" y="181388"/>
                      <a:pt x="1683" y="194872"/>
                    </a:cubicBezTo>
                    <a:cubicBezTo>
                      <a:pt x="1163" y="196926"/>
                      <a:pt x="2008" y="199435"/>
                      <a:pt x="1222" y="201305"/>
                    </a:cubicBezTo>
                    <a:cubicBezTo>
                      <a:pt x="-1831" y="208524"/>
                      <a:pt x="1288" y="214783"/>
                      <a:pt x="5602" y="219341"/>
                    </a:cubicBezTo>
                    <a:cubicBezTo>
                      <a:pt x="15715" y="230023"/>
                      <a:pt x="17805" y="240207"/>
                      <a:pt x="30505" y="248704"/>
                    </a:cubicBezTo>
                    <a:cubicBezTo>
                      <a:pt x="35578" y="252097"/>
                      <a:pt x="48154" y="279553"/>
                      <a:pt x="52458" y="284468"/>
                    </a:cubicBezTo>
                    <a:cubicBezTo>
                      <a:pt x="56995" y="289649"/>
                      <a:pt x="63426" y="293291"/>
                      <a:pt x="67476" y="298760"/>
                    </a:cubicBezTo>
                    <a:cubicBezTo>
                      <a:pt x="90625" y="330041"/>
                      <a:pt x="68434" y="301323"/>
                      <a:pt x="95800" y="326730"/>
                    </a:cubicBezTo>
                    <a:cubicBezTo>
                      <a:pt x="83912" y="339623"/>
                      <a:pt x="71644" y="358592"/>
                      <a:pt x="55982" y="370634"/>
                    </a:cubicBezTo>
                    <a:cubicBezTo>
                      <a:pt x="52236" y="373523"/>
                      <a:pt x="47488" y="376682"/>
                      <a:pt x="46059" y="380725"/>
                    </a:cubicBezTo>
                    <a:cubicBezTo>
                      <a:pt x="41441" y="393787"/>
                      <a:pt x="29141" y="401753"/>
                      <a:pt x="24729" y="414722"/>
                    </a:cubicBezTo>
                    <a:cubicBezTo>
                      <a:pt x="17198" y="420581"/>
                      <a:pt x="20144" y="426949"/>
                      <a:pt x="14892" y="431214"/>
                    </a:cubicBezTo>
                    <a:cubicBezTo>
                      <a:pt x="1764" y="441885"/>
                      <a:pt x="13842" y="462409"/>
                      <a:pt x="23451" y="476392"/>
                    </a:cubicBezTo>
                    <a:cubicBezTo>
                      <a:pt x="24610" y="478083"/>
                      <a:pt x="41620" y="482700"/>
                      <a:pt x="54098" y="502828"/>
                    </a:cubicBezTo>
                    <a:cubicBezTo>
                      <a:pt x="58965" y="510687"/>
                      <a:pt x="95870" y="543519"/>
                      <a:pt x="103206" y="549692"/>
                    </a:cubicBezTo>
                    <a:cubicBezTo>
                      <a:pt x="81757" y="569446"/>
                      <a:pt x="105464" y="540359"/>
                      <a:pt x="74335" y="583726"/>
                    </a:cubicBezTo>
                    <a:cubicBezTo>
                      <a:pt x="45490" y="623858"/>
                      <a:pt x="32211" y="631603"/>
                      <a:pt x="19911" y="661926"/>
                    </a:cubicBezTo>
                    <a:cubicBezTo>
                      <a:pt x="13409" y="677957"/>
                      <a:pt x="25357" y="681864"/>
                      <a:pt x="63188" y="716175"/>
                    </a:cubicBezTo>
                    <a:cubicBezTo>
                      <a:pt x="97354" y="747159"/>
                      <a:pt x="101885" y="755570"/>
                      <a:pt x="111413" y="763933"/>
                    </a:cubicBezTo>
                    <a:cubicBezTo>
                      <a:pt x="76441" y="792657"/>
                      <a:pt x="91448" y="779910"/>
                      <a:pt x="53963" y="820199"/>
                    </a:cubicBezTo>
                    <a:cubicBezTo>
                      <a:pt x="46292" y="828447"/>
                      <a:pt x="41533" y="832892"/>
                      <a:pt x="41966" y="835314"/>
                    </a:cubicBezTo>
                    <a:cubicBezTo>
                      <a:pt x="61347" y="835628"/>
                      <a:pt x="80674" y="835948"/>
                      <a:pt x="99931" y="836273"/>
                    </a:cubicBezTo>
                    <a:cubicBezTo>
                      <a:pt x="150230" y="789735"/>
                      <a:pt x="162855" y="790863"/>
                      <a:pt x="167435" y="7652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4" name="Google Shape;2504;p27"/>
              <p:cNvSpPr/>
              <p:nvPr/>
            </p:nvSpPr>
            <p:spPr>
              <a:xfrm>
                <a:off x="15111094" y="7077088"/>
                <a:ext cx="177184" cy="818795"/>
              </a:xfrm>
              <a:custGeom>
                <a:rect b="b" l="l" r="r" t="t"/>
                <a:pathLst>
                  <a:path extrusionOk="0" h="818795" w="177184">
                    <a:moveTo>
                      <a:pt x="159517" y="733870"/>
                    </a:moveTo>
                    <a:cubicBezTo>
                      <a:pt x="151938" y="713834"/>
                      <a:pt x="135166" y="714354"/>
                      <a:pt x="130575" y="701391"/>
                    </a:cubicBezTo>
                    <a:cubicBezTo>
                      <a:pt x="129828" y="699277"/>
                      <a:pt x="127159" y="697299"/>
                      <a:pt x="124918" y="696383"/>
                    </a:cubicBezTo>
                    <a:cubicBezTo>
                      <a:pt x="119077" y="694004"/>
                      <a:pt x="98304" y="664624"/>
                      <a:pt x="80157" y="653601"/>
                    </a:cubicBezTo>
                    <a:cubicBezTo>
                      <a:pt x="75236" y="650609"/>
                      <a:pt x="85723" y="657032"/>
                      <a:pt x="57398" y="630926"/>
                    </a:cubicBezTo>
                    <a:cubicBezTo>
                      <a:pt x="131046" y="544733"/>
                      <a:pt x="157639" y="525807"/>
                      <a:pt x="162468" y="510589"/>
                    </a:cubicBezTo>
                    <a:cubicBezTo>
                      <a:pt x="200824" y="498677"/>
                      <a:pt x="141609" y="458583"/>
                      <a:pt x="119970" y="428575"/>
                    </a:cubicBezTo>
                    <a:cubicBezTo>
                      <a:pt x="109040" y="413416"/>
                      <a:pt x="91093" y="404734"/>
                      <a:pt x="83238" y="387077"/>
                    </a:cubicBezTo>
                    <a:cubicBezTo>
                      <a:pt x="82399" y="385186"/>
                      <a:pt x="80477" y="386264"/>
                      <a:pt x="74408" y="381273"/>
                    </a:cubicBezTo>
                    <a:cubicBezTo>
                      <a:pt x="107280" y="335949"/>
                      <a:pt x="122823" y="335656"/>
                      <a:pt x="120262" y="322963"/>
                    </a:cubicBezTo>
                    <a:cubicBezTo>
                      <a:pt x="149994" y="298012"/>
                      <a:pt x="135892" y="299589"/>
                      <a:pt x="144348" y="296120"/>
                    </a:cubicBezTo>
                    <a:cubicBezTo>
                      <a:pt x="145084" y="295822"/>
                      <a:pt x="144364" y="291459"/>
                      <a:pt x="143958" y="289042"/>
                    </a:cubicBezTo>
                    <a:cubicBezTo>
                      <a:pt x="137234" y="249317"/>
                      <a:pt x="113641" y="241708"/>
                      <a:pt x="106419" y="219623"/>
                    </a:cubicBezTo>
                    <a:cubicBezTo>
                      <a:pt x="105997" y="218328"/>
                      <a:pt x="104568" y="217385"/>
                      <a:pt x="103718" y="216198"/>
                    </a:cubicBezTo>
                    <a:cubicBezTo>
                      <a:pt x="97173" y="207163"/>
                      <a:pt x="101228" y="191257"/>
                      <a:pt x="97698" y="188179"/>
                    </a:cubicBezTo>
                    <a:cubicBezTo>
                      <a:pt x="97909" y="187886"/>
                      <a:pt x="98239" y="187615"/>
                      <a:pt x="98358" y="187306"/>
                    </a:cubicBezTo>
                    <a:cubicBezTo>
                      <a:pt x="104416" y="170950"/>
                      <a:pt x="118849" y="160723"/>
                      <a:pt x="127971" y="146627"/>
                    </a:cubicBezTo>
                    <a:cubicBezTo>
                      <a:pt x="137895" y="131289"/>
                      <a:pt x="225261" y="109329"/>
                      <a:pt x="140542" y="45123"/>
                    </a:cubicBezTo>
                    <a:cubicBezTo>
                      <a:pt x="108130" y="20556"/>
                      <a:pt x="115054" y="22264"/>
                      <a:pt x="92598" y="0"/>
                    </a:cubicBezTo>
                    <a:cubicBezTo>
                      <a:pt x="10201" y="2764"/>
                      <a:pt x="15913" y="358"/>
                      <a:pt x="21955" y="7371"/>
                    </a:cubicBezTo>
                    <a:cubicBezTo>
                      <a:pt x="29041" y="15592"/>
                      <a:pt x="31418" y="20063"/>
                      <a:pt x="34292" y="20990"/>
                    </a:cubicBezTo>
                    <a:cubicBezTo>
                      <a:pt x="39814" y="22784"/>
                      <a:pt x="66158" y="48912"/>
                      <a:pt x="69595" y="54180"/>
                    </a:cubicBezTo>
                    <a:cubicBezTo>
                      <a:pt x="79529" y="69430"/>
                      <a:pt x="98109" y="73538"/>
                      <a:pt x="112743" y="91000"/>
                    </a:cubicBezTo>
                    <a:cubicBezTo>
                      <a:pt x="115672" y="94496"/>
                      <a:pt x="116657" y="93753"/>
                      <a:pt x="120874" y="96241"/>
                    </a:cubicBezTo>
                    <a:cubicBezTo>
                      <a:pt x="120668" y="96588"/>
                      <a:pt x="62227" y="156761"/>
                      <a:pt x="51178" y="157016"/>
                    </a:cubicBezTo>
                    <a:cubicBezTo>
                      <a:pt x="39679" y="192541"/>
                      <a:pt x="37611" y="177182"/>
                      <a:pt x="99522" y="280371"/>
                    </a:cubicBezTo>
                    <a:cubicBezTo>
                      <a:pt x="100724" y="282382"/>
                      <a:pt x="100887" y="280149"/>
                      <a:pt x="96139" y="283628"/>
                    </a:cubicBezTo>
                    <a:cubicBezTo>
                      <a:pt x="67527" y="304597"/>
                      <a:pt x="81955" y="302841"/>
                      <a:pt x="73163" y="309962"/>
                    </a:cubicBezTo>
                    <a:cubicBezTo>
                      <a:pt x="57165" y="322920"/>
                      <a:pt x="32847" y="358039"/>
                      <a:pt x="32181" y="360256"/>
                    </a:cubicBezTo>
                    <a:cubicBezTo>
                      <a:pt x="24001" y="362483"/>
                      <a:pt x="26323" y="371138"/>
                      <a:pt x="22658" y="376238"/>
                    </a:cubicBezTo>
                    <a:cubicBezTo>
                      <a:pt x="16774" y="384421"/>
                      <a:pt x="20704" y="411747"/>
                      <a:pt x="42115" y="422098"/>
                    </a:cubicBezTo>
                    <a:cubicBezTo>
                      <a:pt x="67387" y="434320"/>
                      <a:pt x="49234" y="431946"/>
                      <a:pt x="113273" y="488721"/>
                    </a:cubicBezTo>
                    <a:cubicBezTo>
                      <a:pt x="99890" y="501587"/>
                      <a:pt x="83092" y="523136"/>
                      <a:pt x="81386" y="525954"/>
                    </a:cubicBezTo>
                    <a:cubicBezTo>
                      <a:pt x="80731" y="527038"/>
                      <a:pt x="75420" y="527330"/>
                      <a:pt x="74414" y="529612"/>
                    </a:cubicBezTo>
                    <a:cubicBezTo>
                      <a:pt x="74262" y="529964"/>
                      <a:pt x="12378" y="606158"/>
                      <a:pt x="10099" y="607925"/>
                    </a:cubicBezTo>
                    <a:cubicBezTo>
                      <a:pt x="-1871" y="617182"/>
                      <a:pt x="3131" y="629663"/>
                      <a:pt x="1041" y="633912"/>
                    </a:cubicBezTo>
                    <a:cubicBezTo>
                      <a:pt x="-2337" y="640767"/>
                      <a:pt x="2860" y="642691"/>
                      <a:pt x="11484" y="648978"/>
                    </a:cubicBezTo>
                    <a:cubicBezTo>
                      <a:pt x="37216" y="689153"/>
                      <a:pt x="125194" y="753592"/>
                      <a:pt x="109749" y="760383"/>
                    </a:cubicBezTo>
                    <a:cubicBezTo>
                      <a:pt x="109402" y="760535"/>
                      <a:pt x="64496" y="811793"/>
                      <a:pt x="64241" y="812145"/>
                    </a:cubicBezTo>
                    <a:cubicBezTo>
                      <a:pt x="62141" y="815012"/>
                      <a:pt x="59661" y="816850"/>
                      <a:pt x="58854" y="818069"/>
                    </a:cubicBezTo>
                    <a:cubicBezTo>
                      <a:pt x="80964" y="818297"/>
                      <a:pt x="103112" y="818540"/>
                      <a:pt x="125281" y="818795"/>
                    </a:cubicBezTo>
                    <a:cubicBezTo>
                      <a:pt x="138420" y="802520"/>
                      <a:pt x="167210" y="771027"/>
                      <a:pt x="167540" y="770794"/>
                    </a:cubicBezTo>
                    <a:cubicBezTo>
                      <a:pt x="183895" y="759397"/>
                      <a:pt x="176966" y="737957"/>
                      <a:pt x="159517" y="7338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05" name="Google Shape;2505;p27"/>
          <p:cNvGrpSpPr/>
          <p:nvPr/>
        </p:nvGrpSpPr>
        <p:grpSpPr>
          <a:xfrm>
            <a:off x="6509141" y="4507361"/>
            <a:ext cx="3195093" cy="1169516"/>
            <a:chOff x="13018281" y="9014723"/>
            <a:chExt cx="6390186" cy="2339032"/>
          </a:xfrm>
        </p:grpSpPr>
        <p:sp>
          <p:nvSpPr>
            <p:cNvPr id="2506" name="Google Shape;2506;p27"/>
            <p:cNvSpPr/>
            <p:nvPr/>
          </p:nvSpPr>
          <p:spPr>
            <a:xfrm>
              <a:off x="16573994" y="9141219"/>
              <a:ext cx="2577506" cy="2096725"/>
            </a:xfrm>
            <a:custGeom>
              <a:rect b="b" l="l" r="r" t="t"/>
              <a:pathLst>
                <a:path extrusionOk="0" h="2096725" w="2577506">
                  <a:moveTo>
                    <a:pt x="2554507" y="502474"/>
                  </a:moveTo>
                  <a:cubicBezTo>
                    <a:pt x="2577129" y="620197"/>
                    <a:pt x="2579838" y="742680"/>
                    <a:pt x="2576132" y="861208"/>
                  </a:cubicBezTo>
                  <a:cubicBezTo>
                    <a:pt x="2569371" y="1077333"/>
                    <a:pt x="2542021" y="1296586"/>
                    <a:pt x="2453951" y="1494131"/>
                  </a:cubicBezTo>
                  <a:cubicBezTo>
                    <a:pt x="2249823" y="1952020"/>
                    <a:pt x="1730250" y="2092663"/>
                    <a:pt x="1268060" y="2096517"/>
                  </a:cubicBezTo>
                  <a:cubicBezTo>
                    <a:pt x="1021207" y="2098572"/>
                    <a:pt x="740525" y="2087239"/>
                    <a:pt x="513992" y="1979432"/>
                  </a:cubicBezTo>
                  <a:cubicBezTo>
                    <a:pt x="186789" y="1823705"/>
                    <a:pt x="118121" y="1479609"/>
                    <a:pt x="53349" y="1156109"/>
                  </a:cubicBezTo>
                  <a:cubicBezTo>
                    <a:pt x="29156" y="1035310"/>
                    <a:pt x="16005" y="912559"/>
                    <a:pt x="9819" y="789604"/>
                  </a:cubicBezTo>
                  <a:cubicBezTo>
                    <a:pt x="9116" y="787039"/>
                    <a:pt x="8426" y="784691"/>
                    <a:pt x="8004" y="782993"/>
                  </a:cubicBezTo>
                  <a:cubicBezTo>
                    <a:pt x="-7255" y="728503"/>
                    <a:pt x="1653" y="669762"/>
                    <a:pt x="15149" y="615756"/>
                  </a:cubicBezTo>
                  <a:cubicBezTo>
                    <a:pt x="61720" y="460387"/>
                    <a:pt x="152372" y="335313"/>
                    <a:pt x="287422" y="244874"/>
                  </a:cubicBezTo>
                  <a:cubicBezTo>
                    <a:pt x="475805" y="118715"/>
                    <a:pt x="714478" y="63420"/>
                    <a:pt x="936563" y="32079"/>
                  </a:cubicBezTo>
                  <a:cubicBezTo>
                    <a:pt x="1178303" y="-2045"/>
                    <a:pt x="1423278" y="-2058"/>
                    <a:pt x="1666884" y="1553"/>
                  </a:cubicBezTo>
                  <a:cubicBezTo>
                    <a:pt x="1799468" y="3519"/>
                    <a:pt x="1932704" y="6505"/>
                    <a:pt x="2063217" y="29947"/>
                  </a:cubicBezTo>
                  <a:cubicBezTo>
                    <a:pt x="2227738" y="59490"/>
                    <a:pt x="2400095" y="120987"/>
                    <a:pt x="2480151" y="278729"/>
                  </a:cubicBezTo>
                  <a:cubicBezTo>
                    <a:pt x="2516115" y="349580"/>
                    <a:pt x="2539618" y="425000"/>
                    <a:pt x="2554507" y="502474"/>
                  </a:cubicBezTo>
                  <a:close/>
                </a:path>
              </a:pathLst>
            </a:custGeom>
            <a:solidFill>
              <a:srgbClr val="FDFBF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7" name="Google Shape;2507;p27"/>
            <p:cNvSpPr/>
            <p:nvPr/>
          </p:nvSpPr>
          <p:spPr>
            <a:xfrm>
              <a:off x="13291964" y="9210820"/>
              <a:ext cx="2575015" cy="2092200"/>
            </a:xfrm>
            <a:custGeom>
              <a:rect b="b" l="l" r="r" t="t"/>
              <a:pathLst>
                <a:path extrusionOk="0" h="2092200" w="2575015">
                  <a:moveTo>
                    <a:pt x="13530" y="550035"/>
                  </a:moveTo>
                  <a:cubicBezTo>
                    <a:pt x="-4324" y="668575"/>
                    <a:pt x="-2088" y="791058"/>
                    <a:pt x="6399" y="909343"/>
                  </a:cubicBezTo>
                  <a:cubicBezTo>
                    <a:pt x="21876" y="1125022"/>
                    <a:pt x="58057" y="1342986"/>
                    <a:pt x="154012" y="1536830"/>
                  </a:cubicBezTo>
                  <a:cubicBezTo>
                    <a:pt x="376442" y="1986131"/>
                    <a:pt x="901280" y="2105769"/>
                    <a:pt x="1363253" y="2091017"/>
                  </a:cubicBezTo>
                  <a:cubicBezTo>
                    <a:pt x="1609978" y="2083143"/>
                    <a:pt x="1889983" y="2060530"/>
                    <a:pt x="2111978" y="1943687"/>
                  </a:cubicBezTo>
                  <a:cubicBezTo>
                    <a:pt x="2432625" y="1774931"/>
                    <a:pt x="2487363" y="1428346"/>
                    <a:pt x="2539034" y="1102499"/>
                  </a:cubicBezTo>
                  <a:cubicBezTo>
                    <a:pt x="2558333" y="980819"/>
                    <a:pt x="2566525" y="857647"/>
                    <a:pt x="2567752" y="734538"/>
                  </a:cubicBezTo>
                  <a:cubicBezTo>
                    <a:pt x="2568353" y="731948"/>
                    <a:pt x="2568940" y="729574"/>
                    <a:pt x="2569298" y="727864"/>
                  </a:cubicBezTo>
                  <a:cubicBezTo>
                    <a:pt x="2582347" y="672799"/>
                    <a:pt x="2571075" y="614467"/>
                    <a:pt x="2555406" y="561061"/>
                  </a:cubicBezTo>
                  <a:cubicBezTo>
                    <a:pt x="2502610" y="407695"/>
                    <a:pt x="2406975" y="286373"/>
                    <a:pt x="2268397" y="201434"/>
                  </a:cubicBezTo>
                  <a:cubicBezTo>
                    <a:pt x="2075081" y="82958"/>
                    <a:pt x="1834363" y="37310"/>
                    <a:pt x="1611192" y="14914"/>
                  </a:cubicBezTo>
                  <a:cubicBezTo>
                    <a:pt x="1368275" y="-9460"/>
                    <a:pt x="1123493" y="379"/>
                    <a:pt x="880231" y="13791"/>
                  </a:cubicBezTo>
                  <a:cubicBezTo>
                    <a:pt x="747827" y="21091"/>
                    <a:pt x="614834" y="29437"/>
                    <a:pt x="485369" y="58099"/>
                  </a:cubicBezTo>
                  <a:cubicBezTo>
                    <a:pt x="322176" y="94226"/>
                    <a:pt x="152427" y="162614"/>
                    <a:pt x="78812" y="323445"/>
                  </a:cubicBezTo>
                  <a:cubicBezTo>
                    <a:pt x="45724" y="395725"/>
                    <a:pt x="25275" y="472025"/>
                    <a:pt x="13530" y="550035"/>
                  </a:cubicBezTo>
                  <a:close/>
                </a:path>
              </a:pathLst>
            </a:custGeom>
            <a:solidFill>
              <a:srgbClr val="FDFBF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8" name="Google Shape;2508;p27"/>
            <p:cNvSpPr/>
            <p:nvPr/>
          </p:nvSpPr>
          <p:spPr>
            <a:xfrm>
              <a:off x="17479006" y="9155522"/>
              <a:ext cx="856363" cy="1814304"/>
            </a:xfrm>
            <a:custGeom>
              <a:rect b="b" l="l" r="r" t="t"/>
              <a:pathLst>
                <a:path extrusionOk="0" h="1814304" w="856363">
                  <a:moveTo>
                    <a:pt x="752147" y="13143"/>
                  </a:moveTo>
                  <a:cubicBezTo>
                    <a:pt x="772557" y="-17433"/>
                    <a:pt x="821965" y="10540"/>
                    <a:pt x="804763" y="44026"/>
                  </a:cubicBezTo>
                  <a:cubicBezTo>
                    <a:pt x="786781" y="75852"/>
                    <a:pt x="769656" y="107973"/>
                    <a:pt x="754485" y="141229"/>
                  </a:cubicBezTo>
                  <a:cubicBezTo>
                    <a:pt x="711172" y="249087"/>
                    <a:pt x="676423" y="361527"/>
                    <a:pt x="655693" y="475945"/>
                  </a:cubicBezTo>
                  <a:cubicBezTo>
                    <a:pt x="623614" y="724115"/>
                    <a:pt x="776237" y="593311"/>
                    <a:pt x="846197" y="728135"/>
                  </a:cubicBezTo>
                  <a:cubicBezTo>
                    <a:pt x="882072" y="847874"/>
                    <a:pt x="814847" y="974441"/>
                    <a:pt x="771163" y="1084023"/>
                  </a:cubicBezTo>
                  <a:cubicBezTo>
                    <a:pt x="696488" y="1219408"/>
                    <a:pt x="467093" y="1884911"/>
                    <a:pt x="284768" y="1808164"/>
                  </a:cubicBezTo>
                  <a:cubicBezTo>
                    <a:pt x="217415" y="1775993"/>
                    <a:pt x="218962" y="1687774"/>
                    <a:pt x="216099" y="1623380"/>
                  </a:cubicBezTo>
                  <a:cubicBezTo>
                    <a:pt x="226068" y="1477365"/>
                    <a:pt x="281471" y="1337590"/>
                    <a:pt x="332528" y="1201618"/>
                  </a:cubicBezTo>
                  <a:cubicBezTo>
                    <a:pt x="357936" y="1131725"/>
                    <a:pt x="392213" y="1064498"/>
                    <a:pt x="409556" y="991975"/>
                  </a:cubicBezTo>
                  <a:cubicBezTo>
                    <a:pt x="414131" y="942768"/>
                    <a:pt x="330356" y="971328"/>
                    <a:pt x="302239" y="973867"/>
                  </a:cubicBezTo>
                  <a:cubicBezTo>
                    <a:pt x="244535" y="980733"/>
                    <a:pt x="186832" y="993366"/>
                    <a:pt x="128515" y="991771"/>
                  </a:cubicBezTo>
                  <a:cubicBezTo>
                    <a:pt x="35564" y="995625"/>
                    <a:pt x="-14472" y="925438"/>
                    <a:pt x="3689" y="837244"/>
                  </a:cubicBezTo>
                  <a:cubicBezTo>
                    <a:pt x="62287" y="653953"/>
                    <a:pt x="146599" y="478778"/>
                    <a:pt x="214463" y="299048"/>
                  </a:cubicBezTo>
                  <a:cubicBezTo>
                    <a:pt x="245187" y="215857"/>
                    <a:pt x="281790" y="134810"/>
                    <a:pt x="314048" y="52320"/>
                  </a:cubicBezTo>
                  <a:cubicBezTo>
                    <a:pt x="328093" y="13603"/>
                    <a:pt x="377541" y="20672"/>
                    <a:pt x="389478" y="50623"/>
                  </a:cubicBezTo>
                  <a:cubicBezTo>
                    <a:pt x="395587" y="50074"/>
                    <a:pt x="401555" y="49321"/>
                    <a:pt x="407127" y="48135"/>
                  </a:cubicBezTo>
                  <a:cubicBezTo>
                    <a:pt x="515147" y="31826"/>
                    <a:pt x="624688" y="42111"/>
                    <a:pt x="733270" y="35999"/>
                  </a:cubicBezTo>
                  <a:cubicBezTo>
                    <a:pt x="733270" y="36050"/>
                    <a:pt x="733231" y="36114"/>
                    <a:pt x="733231" y="36165"/>
                  </a:cubicBezTo>
                  <a:lnTo>
                    <a:pt x="733180" y="36165"/>
                  </a:lnTo>
                  <a:cubicBezTo>
                    <a:pt x="733180" y="36216"/>
                    <a:pt x="733129" y="36216"/>
                    <a:pt x="733142" y="36279"/>
                  </a:cubicBezTo>
                  <a:cubicBezTo>
                    <a:pt x="734343" y="36165"/>
                    <a:pt x="735545" y="36114"/>
                    <a:pt x="736708" y="36165"/>
                  </a:cubicBezTo>
                  <a:cubicBezTo>
                    <a:pt x="741807" y="28469"/>
                    <a:pt x="746945" y="20762"/>
                    <a:pt x="752147" y="131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9" name="Google Shape;2509;p27"/>
            <p:cNvSpPr/>
            <p:nvPr/>
          </p:nvSpPr>
          <p:spPr>
            <a:xfrm>
              <a:off x="14408734" y="9237921"/>
              <a:ext cx="858945" cy="1794386"/>
            </a:xfrm>
            <a:custGeom>
              <a:rect b="b" l="l" r="r" t="t"/>
              <a:pathLst>
                <a:path extrusionOk="0" h="1794386" w="858945">
                  <a:moveTo>
                    <a:pt x="786326" y="12200"/>
                  </a:moveTo>
                  <a:cubicBezTo>
                    <a:pt x="807963" y="-17534"/>
                    <a:pt x="856196" y="12404"/>
                    <a:pt x="837651" y="45175"/>
                  </a:cubicBezTo>
                  <a:cubicBezTo>
                    <a:pt x="818391" y="76249"/>
                    <a:pt x="800000" y="107654"/>
                    <a:pt x="783488" y="140272"/>
                  </a:cubicBezTo>
                  <a:cubicBezTo>
                    <a:pt x="735856" y="246306"/>
                    <a:pt x="696607" y="357253"/>
                    <a:pt x="671277" y="470752"/>
                  </a:cubicBezTo>
                  <a:cubicBezTo>
                    <a:pt x="629216" y="717429"/>
                    <a:pt x="786990" y="592878"/>
                    <a:pt x="851454" y="730407"/>
                  </a:cubicBezTo>
                  <a:cubicBezTo>
                    <a:pt x="882472" y="851499"/>
                    <a:pt x="810186" y="975259"/>
                    <a:pt x="762119" y="1082990"/>
                  </a:cubicBezTo>
                  <a:cubicBezTo>
                    <a:pt x="682038" y="1215261"/>
                    <a:pt x="425996" y="1870989"/>
                    <a:pt x="246904" y="1786981"/>
                  </a:cubicBezTo>
                  <a:cubicBezTo>
                    <a:pt x="180906" y="1752117"/>
                    <a:pt x="186006" y="1664039"/>
                    <a:pt x="185750" y="1599594"/>
                  </a:cubicBezTo>
                  <a:cubicBezTo>
                    <a:pt x="201598" y="1454102"/>
                    <a:pt x="262599" y="1316663"/>
                    <a:pt x="319101" y="1182847"/>
                  </a:cubicBezTo>
                  <a:cubicBezTo>
                    <a:pt x="347307" y="1114038"/>
                    <a:pt x="384280" y="1048228"/>
                    <a:pt x="404525" y="976471"/>
                  </a:cubicBezTo>
                  <a:cubicBezTo>
                    <a:pt x="411081" y="927493"/>
                    <a:pt x="326232" y="952646"/>
                    <a:pt x="298026" y="954062"/>
                  </a:cubicBezTo>
                  <a:cubicBezTo>
                    <a:pt x="240092" y="958593"/>
                    <a:pt x="181929" y="968904"/>
                    <a:pt x="123714" y="964960"/>
                  </a:cubicBezTo>
                  <a:cubicBezTo>
                    <a:pt x="30686" y="965075"/>
                    <a:pt x="-16487" y="892923"/>
                    <a:pt x="5227" y="805533"/>
                  </a:cubicBezTo>
                  <a:cubicBezTo>
                    <a:pt x="71174" y="624743"/>
                    <a:pt x="162490" y="453104"/>
                    <a:pt x="237536" y="276257"/>
                  </a:cubicBezTo>
                  <a:cubicBezTo>
                    <a:pt x="271596" y="194368"/>
                    <a:pt x="311432" y="114865"/>
                    <a:pt x="346987" y="33741"/>
                  </a:cubicBezTo>
                  <a:cubicBezTo>
                    <a:pt x="362579" y="-4377"/>
                    <a:pt x="411707" y="4670"/>
                    <a:pt x="422417" y="35081"/>
                  </a:cubicBezTo>
                  <a:cubicBezTo>
                    <a:pt x="428539" y="34774"/>
                    <a:pt x="434546" y="34264"/>
                    <a:pt x="440156" y="33294"/>
                  </a:cubicBezTo>
                  <a:cubicBezTo>
                    <a:pt x="548751" y="21350"/>
                    <a:pt x="657793" y="36025"/>
                    <a:pt x="766529" y="34290"/>
                  </a:cubicBezTo>
                  <a:cubicBezTo>
                    <a:pt x="766529" y="34341"/>
                    <a:pt x="766477" y="34392"/>
                    <a:pt x="766490" y="34443"/>
                  </a:cubicBezTo>
                  <a:lnTo>
                    <a:pt x="766439" y="34443"/>
                  </a:lnTo>
                  <a:cubicBezTo>
                    <a:pt x="766439" y="34494"/>
                    <a:pt x="766388" y="34494"/>
                    <a:pt x="766388" y="34545"/>
                  </a:cubicBezTo>
                  <a:cubicBezTo>
                    <a:pt x="767589" y="34481"/>
                    <a:pt x="768791" y="34481"/>
                    <a:pt x="769954" y="34570"/>
                  </a:cubicBezTo>
                  <a:cubicBezTo>
                    <a:pt x="775385" y="27105"/>
                    <a:pt x="780830" y="19601"/>
                    <a:pt x="786326" y="12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0" name="Google Shape;2510;p27"/>
            <p:cNvSpPr/>
            <p:nvPr/>
          </p:nvSpPr>
          <p:spPr>
            <a:xfrm>
              <a:off x="17224370" y="10481073"/>
              <a:ext cx="370577" cy="737425"/>
            </a:xfrm>
            <a:custGeom>
              <a:rect b="b" l="l" r="r" t="t"/>
              <a:pathLst>
                <a:path extrusionOk="0" h="737425" w="370577">
                  <a:moveTo>
                    <a:pt x="145217" y="736577"/>
                  </a:moveTo>
                  <a:cubicBezTo>
                    <a:pt x="112359" y="730655"/>
                    <a:pt x="108717" y="694528"/>
                    <a:pt x="117766" y="668061"/>
                  </a:cubicBezTo>
                  <a:cubicBezTo>
                    <a:pt x="108691" y="672604"/>
                    <a:pt x="98135" y="673702"/>
                    <a:pt x="87744" y="670154"/>
                  </a:cubicBezTo>
                  <a:cubicBezTo>
                    <a:pt x="82185" y="668265"/>
                    <a:pt x="77418" y="665317"/>
                    <a:pt x="73533" y="661629"/>
                  </a:cubicBezTo>
                  <a:cubicBezTo>
                    <a:pt x="56586" y="688849"/>
                    <a:pt x="11778" y="683043"/>
                    <a:pt x="2346" y="652365"/>
                  </a:cubicBezTo>
                  <a:cubicBezTo>
                    <a:pt x="-3367" y="636962"/>
                    <a:pt x="2640" y="621495"/>
                    <a:pt x="6742" y="606488"/>
                  </a:cubicBezTo>
                  <a:cubicBezTo>
                    <a:pt x="51601" y="476577"/>
                    <a:pt x="93598" y="345391"/>
                    <a:pt x="141038" y="216348"/>
                  </a:cubicBezTo>
                  <a:cubicBezTo>
                    <a:pt x="170625" y="145944"/>
                    <a:pt x="197451" y="68266"/>
                    <a:pt x="256918" y="16991"/>
                  </a:cubicBezTo>
                  <a:cubicBezTo>
                    <a:pt x="288115" y="-10497"/>
                    <a:pt x="345013" y="-4895"/>
                    <a:pt x="362024" y="35712"/>
                  </a:cubicBezTo>
                  <a:cubicBezTo>
                    <a:pt x="375558" y="67347"/>
                    <a:pt x="369309" y="103870"/>
                    <a:pt x="367992" y="137266"/>
                  </a:cubicBezTo>
                  <a:cubicBezTo>
                    <a:pt x="361794" y="250204"/>
                    <a:pt x="330086" y="359237"/>
                    <a:pt x="294748" y="466049"/>
                  </a:cubicBezTo>
                  <a:cubicBezTo>
                    <a:pt x="277789" y="518154"/>
                    <a:pt x="260292" y="570003"/>
                    <a:pt x="240687" y="621099"/>
                  </a:cubicBezTo>
                  <a:cubicBezTo>
                    <a:pt x="226731" y="645410"/>
                    <a:pt x="225389" y="685276"/>
                    <a:pt x="195112" y="694694"/>
                  </a:cubicBezTo>
                  <a:cubicBezTo>
                    <a:pt x="191815" y="719553"/>
                    <a:pt x="172069" y="742128"/>
                    <a:pt x="145217" y="7365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1" name="Google Shape;2511;p27"/>
            <p:cNvSpPr/>
            <p:nvPr/>
          </p:nvSpPr>
          <p:spPr>
            <a:xfrm>
              <a:off x="14051366" y="10601795"/>
              <a:ext cx="392816" cy="730867"/>
            </a:xfrm>
            <a:custGeom>
              <a:rect b="b" l="l" r="r" t="t"/>
              <a:pathLst>
                <a:path extrusionOk="0" h="730867" w="392816">
                  <a:moveTo>
                    <a:pt x="141202" y="729660"/>
                  </a:moveTo>
                  <a:cubicBezTo>
                    <a:pt x="108612" y="722425"/>
                    <a:pt x="106426" y="686183"/>
                    <a:pt x="116535" y="660098"/>
                  </a:cubicBezTo>
                  <a:cubicBezTo>
                    <a:pt x="107282" y="664271"/>
                    <a:pt x="96700" y="664948"/>
                    <a:pt x="86450" y="660979"/>
                  </a:cubicBezTo>
                  <a:cubicBezTo>
                    <a:pt x="80968" y="658860"/>
                    <a:pt x="76328" y="655734"/>
                    <a:pt x="72597" y="651893"/>
                  </a:cubicBezTo>
                  <a:cubicBezTo>
                    <a:pt x="54563" y="678398"/>
                    <a:pt x="10024" y="670792"/>
                    <a:pt x="1832" y="639782"/>
                  </a:cubicBezTo>
                  <a:cubicBezTo>
                    <a:pt x="-3255" y="624162"/>
                    <a:pt x="3378" y="608951"/>
                    <a:pt x="8068" y="594110"/>
                  </a:cubicBezTo>
                  <a:cubicBezTo>
                    <a:pt x="58129" y="466113"/>
                    <a:pt x="105391" y="336714"/>
                    <a:pt x="158008" y="209687"/>
                  </a:cubicBezTo>
                  <a:cubicBezTo>
                    <a:pt x="190406" y="140534"/>
                    <a:pt x="220350" y="63991"/>
                    <a:pt x="281837" y="15154"/>
                  </a:cubicBezTo>
                  <a:cubicBezTo>
                    <a:pt x="314120" y="-11058"/>
                    <a:pt x="370750" y="-3172"/>
                    <a:pt x="386099" y="38086"/>
                  </a:cubicBezTo>
                  <a:cubicBezTo>
                    <a:pt x="398343" y="70244"/>
                    <a:pt x="390623" y="106486"/>
                    <a:pt x="387965" y="139794"/>
                  </a:cubicBezTo>
                  <a:cubicBezTo>
                    <a:pt x="377217" y="252387"/>
                    <a:pt x="341138" y="360054"/>
                    <a:pt x="301519" y="465360"/>
                  </a:cubicBezTo>
                  <a:cubicBezTo>
                    <a:pt x="282476" y="516738"/>
                    <a:pt x="262896" y="567847"/>
                    <a:pt x="241246" y="618114"/>
                  </a:cubicBezTo>
                  <a:cubicBezTo>
                    <a:pt x="226319" y="641837"/>
                    <a:pt x="223379" y="681614"/>
                    <a:pt x="192732" y="689820"/>
                  </a:cubicBezTo>
                  <a:cubicBezTo>
                    <a:pt x="188451" y="714525"/>
                    <a:pt x="167810" y="736296"/>
                    <a:pt x="141202" y="7296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2" name="Google Shape;2512;p27"/>
            <p:cNvSpPr/>
            <p:nvPr/>
          </p:nvSpPr>
          <p:spPr>
            <a:xfrm>
              <a:off x="16566684" y="9908019"/>
              <a:ext cx="253002" cy="611656"/>
            </a:xfrm>
            <a:custGeom>
              <a:rect b="b" l="l" r="r" t="t"/>
              <a:pathLst>
                <a:path extrusionOk="0" h="611656" w="253002">
                  <a:moveTo>
                    <a:pt x="90860" y="2092"/>
                  </a:moveTo>
                  <a:cubicBezTo>
                    <a:pt x="112804" y="-2668"/>
                    <a:pt x="136166" y="433"/>
                    <a:pt x="156206" y="14100"/>
                  </a:cubicBezTo>
                  <a:cubicBezTo>
                    <a:pt x="216746" y="55370"/>
                    <a:pt x="233565" y="155572"/>
                    <a:pt x="243521" y="223003"/>
                  </a:cubicBezTo>
                  <a:cubicBezTo>
                    <a:pt x="256008" y="307547"/>
                    <a:pt x="254039" y="393533"/>
                    <a:pt x="249592" y="478613"/>
                  </a:cubicBezTo>
                  <a:cubicBezTo>
                    <a:pt x="247624" y="516208"/>
                    <a:pt x="243956" y="556993"/>
                    <a:pt x="218472" y="584749"/>
                  </a:cubicBezTo>
                  <a:cubicBezTo>
                    <a:pt x="199646" y="605256"/>
                    <a:pt x="170047" y="615286"/>
                    <a:pt x="142607" y="610463"/>
                  </a:cubicBezTo>
                  <a:cubicBezTo>
                    <a:pt x="89850" y="601185"/>
                    <a:pt x="65772" y="543147"/>
                    <a:pt x="51113" y="498138"/>
                  </a:cubicBezTo>
                  <a:cubicBezTo>
                    <a:pt x="18497" y="397999"/>
                    <a:pt x="3289" y="292821"/>
                    <a:pt x="272" y="187731"/>
                  </a:cubicBezTo>
                  <a:cubicBezTo>
                    <a:pt x="-1070" y="141318"/>
                    <a:pt x="1767" y="88027"/>
                    <a:pt x="26804" y="47382"/>
                  </a:cubicBezTo>
                  <a:cubicBezTo>
                    <a:pt x="41029" y="24284"/>
                    <a:pt x="64966" y="7707"/>
                    <a:pt x="90860" y="20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3" name="Google Shape;2513;p27"/>
            <p:cNvSpPr/>
            <p:nvPr/>
          </p:nvSpPr>
          <p:spPr>
            <a:xfrm>
              <a:off x="15636852" y="9926268"/>
              <a:ext cx="246446" cy="613157"/>
            </a:xfrm>
            <a:custGeom>
              <a:rect b="b" l="l" r="r" t="t"/>
              <a:pathLst>
                <a:path extrusionOk="0" h="613157" w="246446">
                  <a:moveTo>
                    <a:pt x="148341" y="1390"/>
                  </a:moveTo>
                  <a:cubicBezTo>
                    <a:pt x="126219" y="-2490"/>
                    <a:pt x="103009" y="1556"/>
                    <a:pt x="83532" y="16014"/>
                  </a:cubicBezTo>
                  <a:cubicBezTo>
                    <a:pt x="24717" y="59684"/>
                    <a:pt x="11949" y="160485"/>
                    <a:pt x="4716" y="228261"/>
                  </a:cubicBezTo>
                  <a:cubicBezTo>
                    <a:pt x="-4346" y="313238"/>
                    <a:pt x="1086" y="399071"/>
                    <a:pt x="8971" y="483908"/>
                  </a:cubicBezTo>
                  <a:cubicBezTo>
                    <a:pt x="12461" y="521401"/>
                    <a:pt x="17764" y="561995"/>
                    <a:pt x="44348" y="588704"/>
                  </a:cubicBezTo>
                  <a:cubicBezTo>
                    <a:pt x="63978" y="608433"/>
                    <a:pt x="93961" y="617264"/>
                    <a:pt x="121183" y="611343"/>
                  </a:cubicBezTo>
                  <a:cubicBezTo>
                    <a:pt x="173519" y="599947"/>
                    <a:pt x="195245" y="540990"/>
                    <a:pt x="208077" y="495432"/>
                  </a:cubicBezTo>
                  <a:cubicBezTo>
                    <a:pt x="236616" y="394056"/>
                    <a:pt x="247581" y="288354"/>
                    <a:pt x="246354" y="183226"/>
                  </a:cubicBezTo>
                  <a:cubicBezTo>
                    <a:pt x="245817" y="136800"/>
                    <a:pt x="240833" y="83662"/>
                    <a:pt x="214186" y="44064"/>
                  </a:cubicBezTo>
                  <a:cubicBezTo>
                    <a:pt x="199028" y="21565"/>
                    <a:pt x="174439" y="5971"/>
                    <a:pt x="148341" y="1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4" name="Google Shape;2514;p27"/>
            <p:cNvSpPr/>
            <p:nvPr/>
          </p:nvSpPr>
          <p:spPr>
            <a:xfrm>
              <a:off x="18359102" y="9347746"/>
              <a:ext cx="817372" cy="1455573"/>
            </a:xfrm>
            <a:custGeom>
              <a:rect b="b" l="l" r="r" t="t"/>
              <a:pathLst>
                <a:path extrusionOk="0" h="1455573" w="817372">
                  <a:moveTo>
                    <a:pt x="815843" y="138791"/>
                  </a:moveTo>
                  <a:cubicBezTo>
                    <a:pt x="797797" y="277609"/>
                    <a:pt x="578141" y="316033"/>
                    <a:pt x="453673" y="511358"/>
                  </a:cubicBezTo>
                  <a:cubicBezTo>
                    <a:pt x="314073" y="730445"/>
                    <a:pt x="366587" y="1008756"/>
                    <a:pt x="320744" y="1262273"/>
                  </a:cubicBezTo>
                  <a:cubicBezTo>
                    <a:pt x="276102" y="1509115"/>
                    <a:pt x="58375" y="1483018"/>
                    <a:pt x="11523" y="1385012"/>
                  </a:cubicBezTo>
                  <a:cubicBezTo>
                    <a:pt x="-15239" y="1329027"/>
                    <a:pt x="-2574" y="1345681"/>
                    <a:pt x="127364" y="701770"/>
                  </a:cubicBezTo>
                  <a:cubicBezTo>
                    <a:pt x="144567" y="616511"/>
                    <a:pt x="120539" y="515148"/>
                    <a:pt x="247372" y="357227"/>
                  </a:cubicBezTo>
                  <a:cubicBezTo>
                    <a:pt x="343736" y="237245"/>
                    <a:pt x="483323" y="147443"/>
                    <a:pt x="645979" y="32081"/>
                  </a:cubicBezTo>
                  <a:cubicBezTo>
                    <a:pt x="762842" y="-50804"/>
                    <a:pt x="828406" y="42086"/>
                    <a:pt x="815843" y="1387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5" name="Google Shape;2515;p27"/>
            <p:cNvSpPr/>
            <p:nvPr/>
          </p:nvSpPr>
          <p:spPr>
            <a:xfrm>
              <a:off x="13250128" y="9463468"/>
              <a:ext cx="866419" cy="1430807"/>
            </a:xfrm>
            <a:custGeom>
              <a:rect b="b" l="l" r="r" t="t"/>
              <a:pathLst>
                <a:path extrusionOk="0" h="1430807" w="866419">
                  <a:moveTo>
                    <a:pt x="2622" y="142222"/>
                  </a:moveTo>
                  <a:cubicBezTo>
                    <a:pt x="26252" y="280197"/>
                    <a:pt x="247289" y="309765"/>
                    <a:pt x="379528" y="499922"/>
                  </a:cubicBezTo>
                  <a:cubicBezTo>
                    <a:pt x="527857" y="713215"/>
                    <a:pt x="486601" y="993415"/>
                    <a:pt x="542643" y="1244877"/>
                  </a:cubicBezTo>
                  <a:cubicBezTo>
                    <a:pt x="597216" y="1489729"/>
                    <a:pt x="813715" y="1454890"/>
                    <a:pt x="856568" y="1355071"/>
                  </a:cubicBezTo>
                  <a:cubicBezTo>
                    <a:pt x="881055" y="1298054"/>
                    <a:pt x="869067" y="1315205"/>
                    <a:pt x="713249" y="677049"/>
                  </a:cubicBezTo>
                  <a:cubicBezTo>
                    <a:pt x="692621" y="592544"/>
                    <a:pt x="712546" y="490313"/>
                    <a:pt x="579438" y="337611"/>
                  </a:cubicBezTo>
                  <a:cubicBezTo>
                    <a:pt x="478307" y="221597"/>
                    <a:pt x="335218" y="137500"/>
                    <a:pt x="168025" y="28761"/>
                  </a:cubicBezTo>
                  <a:cubicBezTo>
                    <a:pt x="47928" y="-49338"/>
                    <a:pt x="-13840" y="46116"/>
                    <a:pt x="2622" y="1422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6" name="Google Shape;2516;p27"/>
            <p:cNvSpPr/>
            <p:nvPr/>
          </p:nvSpPr>
          <p:spPr>
            <a:xfrm>
              <a:off x="15849998" y="9552052"/>
              <a:ext cx="734490" cy="281041"/>
            </a:xfrm>
            <a:custGeom>
              <a:rect b="b" l="l" r="r" t="t"/>
              <a:pathLst>
                <a:path extrusionOk="0" h="281041" w="734490">
                  <a:moveTo>
                    <a:pt x="307653" y="4303"/>
                  </a:moveTo>
                  <a:cubicBezTo>
                    <a:pt x="344613" y="-546"/>
                    <a:pt x="382073" y="-1299"/>
                    <a:pt x="419213" y="2057"/>
                  </a:cubicBezTo>
                  <a:cubicBezTo>
                    <a:pt x="419404" y="2070"/>
                    <a:pt x="419583" y="2095"/>
                    <a:pt x="419775" y="2108"/>
                  </a:cubicBezTo>
                  <a:cubicBezTo>
                    <a:pt x="495409" y="9063"/>
                    <a:pt x="570941" y="25755"/>
                    <a:pt x="638460" y="61474"/>
                  </a:cubicBezTo>
                  <a:cubicBezTo>
                    <a:pt x="666116" y="78893"/>
                    <a:pt x="742275" y="99604"/>
                    <a:pt x="709378" y="142955"/>
                  </a:cubicBezTo>
                  <a:cubicBezTo>
                    <a:pt x="709851" y="145252"/>
                    <a:pt x="710107" y="147561"/>
                    <a:pt x="710158" y="149910"/>
                  </a:cubicBezTo>
                  <a:cubicBezTo>
                    <a:pt x="710426" y="150012"/>
                    <a:pt x="710630" y="150165"/>
                    <a:pt x="710835" y="150280"/>
                  </a:cubicBezTo>
                  <a:cubicBezTo>
                    <a:pt x="711512" y="150535"/>
                    <a:pt x="712203" y="150803"/>
                    <a:pt x="712829" y="151122"/>
                  </a:cubicBezTo>
                  <a:cubicBezTo>
                    <a:pt x="712829" y="151173"/>
                    <a:pt x="712778" y="151224"/>
                    <a:pt x="712726" y="151275"/>
                  </a:cubicBezTo>
                  <a:cubicBezTo>
                    <a:pt x="729226" y="159595"/>
                    <a:pt x="738658" y="177997"/>
                    <a:pt x="732690" y="196616"/>
                  </a:cubicBezTo>
                  <a:cubicBezTo>
                    <a:pt x="730440" y="203673"/>
                    <a:pt x="726299" y="209531"/>
                    <a:pt x="720957" y="213933"/>
                  </a:cubicBezTo>
                  <a:cubicBezTo>
                    <a:pt x="742645" y="240400"/>
                    <a:pt x="712739" y="279361"/>
                    <a:pt x="681364" y="264672"/>
                  </a:cubicBezTo>
                  <a:cubicBezTo>
                    <a:pt x="625526" y="238103"/>
                    <a:pt x="566545" y="218961"/>
                    <a:pt x="506618" y="204158"/>
                  </a:cubicBezTo>
                  <a:cubicBezTo>
                    <a:pt x="506157" y="204043"/>
                    <a:pt x="505697" y="203941"/>
                    <a:pt x="505237" y="203826"/>
                  </a:cubicBezTo>
                  <a:cubicBezTo>
                    <a:pt x="414650" y="182055"/>
                    <a:pt x="319475" y="183970"/>
                    <a:pt x="229846" y="209365"/>
                  </a:cubicBezTo>
                  <a:cubicBezTo>
                    <a:pt x="229386" y="209492"/>
                    <a:pt x="228938" y="209620"/>
                    <a:pt x="228478" y="209747"/>
                  </a:cubicBezTo>
                  <a:cubicBezTo>
                    <a:pt x="169203" y="226950"/>
                    <a:pt x="111039" y="248453"/>
                    <a:pt x="56327" y="277242"/>
                  </a:cubicBezTo>
                  <a:cubicBezTo>
                    <a:pt x="25564" y="293194"/>
                    <a:pt x="-5888" y="255459"/>
                    <a:pt x="14714" y="228149"/>
                  </a:cubicBezTo>
                  <a:cubicBezTo>
                    <a:pt x="9193" y="223976"/>
                    <a:pt x="4822" y="218285"/>
                    <a:pt x="2291" y="211317"/>
                  </a:cubicBezTo>
                  <a:cubicBezTo>
                    <a:pt x="-4431" y="192954"/>
                    <a:pt x="4246" y="174182"/>
                    <a:pt x="20401" y="165210"/>
                  </a:cubicBezTo>
                  <a:cubicBezTo>
                    <a:pt x="20350" y="165159"/>
                    <a:pt x="20286" y="165108"/>
                    <a:pt x="20286" y="165057"/>
                  </a:cubicBezTo>
                  <a:cubicBezTo>
                    <a:pt x="20899" y="164713"/>
                    <a:pt x="21577" y="164432"/>
                    <a:pt x="22241" y="164138"/>
                  </a:cubicBezTo>
                  <a:cubicBezTo>
                    <a:pt x="22446" y="164024"/>
                    <a:pt x="22650" y="163858"/>
                    <a:pt x="22906" y="163743"/>
                  </a:cubicBezTo>
                  <a:cubicBezTo>
                    <a:pt x="22867" y="161395"/>
                    <a:pt x="23034" y="159085"/>
                    <a:pt x="23404" y="156762"/>
                  </a:cubicBezTo>
                  <a:cubicBezTo>
                    <a:pt x="-11218" y="114765"/>
                    <a:pt x="64046" y="91003"/>
                    <a:pt x="90987" y="72487"/>
                  </a:cubicBezTo>
                  <a:cubicBezTo>
                    <a:pt x="157010" y="34075"/>
                    <a:pt x="231801" y="14371"/>
                    <a:pt x="307103" y="4379"/>
                  </a:cubicBezTo>
                  <a:cubicBezTo>
                    <a:pt x="307282" y="4354"/>
                    <a:pt x="307461" y="4328"/>
                    <a:pt x="307653" y="43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7" name="Google Shape;2517;p27"/>
            <p:cNvSpPr/>
            <p:nvPr/>
          </p:nvSpPr>
          <p:spPr>
            <a:xfrm>
              <a:off x="19135639" y="9664573"/>
              <a:ext cx="56067" cy="507187"/>
            </a:xfrm>
            <a:custGeom>
              <a:rect b="b" l="l" r="r" t="t"/>
              <a:pathLst>
                <a:path extrusionOk="0" h="507187" w="56067">
                  <a:moveTo>
                    <a:pt x="6665" y="507005"/>
                  </a:moveTo>
                  <a:cubicBezTo>
                    <a:pt x="-9911" y="501033"/>
                    <a:pt x="9579" y="466998"/>
                    <a:pt x="10192" y="453714"/>
                  </a:cubicBezTo>
                  <a:cubicBezTo>
                    <a:pt x="14652" y="434099"/>
                    <a:pt x="17515" y="414204"/>
                    <a:pt x="20352" y="394297"/>
                  </a:cubicBezTo>
                  <a:cubicBezTo>
                    <a:pt x="34615" y="267551"/>
                    <a:pt x="39740" y="137603"/>
                    <a:pt x="21132" y="11138"/>
                  </a:cubicBezTo>
                  <a:cubicBezTo>
                    <a:pt x="18512" y="-539"/>
                    <a:pt x="36750" y="-4801"/>
                    <a:pt x="39306" y="7054"/>
                  </a:cubicBezTo>
                  <a:cubicBezTo>
                    <a:pt x="63461" y="131465"/>
                    <a:pt x="57927" y="260367"/>
                    <a:pt x="45069" y="385874"/>
                  </a:cubicBezTo>
                  <a:cubicBezTo>
                    <a:pt x="41926" y="406458"/>
                    <a:pt x="32123" y="512160"/>
                    <a:pt x="6665" y="507005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8" name="Google Shape;2518;p27"/>
            <p:cNvSpPr/>
            <p:nvPr/>
          </p:nvSpPr>
          <p:spPr>
            <a:xfrm>
              <a:off x="13250091" y="9783231"/>
              <a:ext cx="69127" cy="505897"/>
            </a:xfrm>
            <a:custGeom>
              <a:rect b="b" l="l" r="r" t="t"/>
              <a:pathLst>
                <a:path extrusionOk="0" h="505897" w="69127">
                  <a:moveTo>
                    <a:pt x="62906" y="505637"/>
                  </a:moveTo>
                  <a:cubicBezTo>
                    <a:pt x="79239" y="499001"/>
                    <a:pt x="58382" y="465783"/>
                    <a:pt x="57231" y="452537"/>
                  </a:cubicBezTo>
                  <a:cubicBezTo>
                    <a:pt x="51991" y="433114"/>
                    <a:pt x="48323" y="413347"/>
                    <a:pt x="44681" y="393567"/>
                  </a:cubicBezTo>
                  <a:cubicBezTo>
                    <a:pt x="25306" y="267497"/>
                    <a:pt x="14954" y="137868"/>
                    <a:pt x="28437" y="10752"/>
                  </a:cubicBezTo>
                  <a:cubicBezTo>
                    <a:pt x="30584" y="-1014"/>
                    <a:pt x="12193" y="-4549"/>
                    <a:pt x="10110" y="7409"/>
                  </a:cubicBezTo>
                  <a:cubicBezTo>
                    <a:pt x="-9009" y="132687"/>
                    <a:pt x="1726" y="261270"/>
                    <a:pt x="19644" y="386152"/>
                  </a:cubicBezTo>
                  <a:cubicBezTo>
                    <a:pt x="23619" y="406583"/>
                    <a:pt x="37677" y="511813"/>
                    <a:pt x="62906" y="505637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27"/>
            <p:cNvSpPr/>
            <p:nvPr/>
          </p:nvSpPr>
          <p:spPr>
            <a:xfrm>
              <a:off x="16464369" y="9014723"/>
              <a:ext cx="2944099" cy="2273259"/>
            </a:xfrm>
            <a:custGeom>
              <a:rect b="b" l="l" r="r" t="t"/>
              <a:pathLst>
                <a:path extrusionOk="0" h="2273259" w="2944099">
                  <a:moveTo>
                    <a:pt x="2916622" y="327062"/>
                  </a:moveTo>
                  <a:cubicBezTo>
                    <a:pt x="2815210" y="105883"/>
                    <a:pt x="2482434" y="80730"/>
                    <a:pt x="2276146" y="51673"/>
                  </a:cubicBezTo>
                  <a:cubicBezTo>
                    <a:pt x="865742" y="-146970"/>
                    <a:pt x="-214097" y="248274"/>
                    <a:pt x="36206" y="874753"/>
                  </a:cubicBezTo>
                  <a:cubicBezTo>
                    <a:pt x="150323" y="1759636"/>
                    <a:pt x="289309" y="2175528"/>
                    <a:pt x="1000690" y="2252377"/>
                  </a:cubicBezTo>
                  <a:cubicBezTo>
                    <a:pt x="2185981" y="2380411"/>
                    <a:pt x="2802327" y="1925304"/>
                    <a:pt x="2755167" y="732209"/>
                  </a:cubicBezTo>
                  <a:cubicBezTo>
                    <a:pt x="2862983" y="694589"/>
                    <a:pt x="3004461" y="518635"/>
                    <a:pt x="2916622" y="327062"/>
                  </a:cubicBezTo>
                  <a:close/>
                  <a:moveTo>
                    <a:pt x="2631083" y="1196594"/>
                  </a:moveTo>
                  <a:cubicBezTo>
                    <a:pt x="2501975" y="2025723"/>
                    <a:pt x="1977712" y="2223830"/>
                    <a:pt x="1140687" y="2173371"/>
                  </a:cubicBezTo>
                  <a:cubicBezTo>
                    <a:pt x="848706" y="2155773"/>
                    <a:pt x="561084" y="2100249"/>
                    <a:pt x="384165" y="1843835"/>
                  </a:cubicBezTo>
                  <a:cubicBezTo>
                    <a:pt x="238814" y="1633184"/>
                    <a:pt x="179526" y="1347994"/>
                    <a:pt x="162323" y="1097004"/>
                  </a:cubicBezTo>
                  <a:cubicBezTo>
                    <a:pt x="142105" y="802103"/>
                    <a:pt x="207591" y="551049"/>
                    <a:pt x="481539" y="396752"/>
                  </a:cubicBezTo>
                  <a:cubicBezTo>
                    <a:pt x="601674" y="329091"/>
                    <a:pt x="736022" y="290654"/>
                    <a:pt x="870727" y="260984"/>
                  </a:cubicBezTo>
                  <a:cubicBezTo>
                    <a:pt x="1188562" y="190988"/>
                    <a:pt x="1516481" y="167010"/>
                    <a:pt x="1841153" y="189431"/>
                  </a:cubicBezTo>
                  <a:cubicBezTo>
                    <a:pt x="2073922" y="205498"/>
                    <a:pt x="2449039" y="216217"/>
                    <a:pt x="2573494" y="456373"/>
                  </a:cubicBezTo>
                  <a:cubicBezTo>
                    <a:pt x="2691406" y="683920"/>
                    <a:pt x="2669309" y="951091"/>
                    <a:pt x="2631083" y="11965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0" name="Google Shape;2520;p27"/>
            <p:cNvSpPr/>
            <p:nvPr/>
          </p:nvSpPr>
          <p:spPr>
            <a:xfrm>
              <a:off x="13018281" y="9084622"/>
              <a:ext cx="2952308" cy="2269133"/>
            </a:xfrm>
            <a:custGeom>
              <a:rect b="b" l="l" r="r" t="t"/>
              <a:pathLst>
                <a:path extrusionOk="0" h="2269133" w="2952308">
                  <a:moveTo>
                    <a:pt x="22748" y="384726"/>
                  </a:moveTo>
                  <a:cubicBezTo>
                    <a:pt x="115150" y="159642"/>
                    <a:pt x="446648" y="121128"/>
                    <a:pt x="651594" y="83801"/>
                  </a:cubicBezTo>
                  <a:cubicBezTo>
                    <a:pt x="2052847" y="-171413"/>
                    <a:pt x="3147754" y="180060"/>
                    <a:pt x="2922922" y="816110"/>
                  </a:cubicBezTo>
                  <a:cubicBezTo>
                    <a:pt x="2844591" y="1704873"/>
                    <a:pt x="2722513" y="2126009"/>
                    <a:pt x="2014800" y="2231405"/>
                  </a:cubicBezTo>
                  <a:cubicBezTo>
                    <a:pt x="835631" y="2407026"/>
                    <a:pt x="201431" y="1977072"/>
                    <a:pt x="200421" y="783045"/>
                  </a:cubicBezTo>
                  <a:cubicBezTo>
                    <a:pt x="91174" y="749802"/>
                    <a:pt x="-57295" y="579681"/>
                    <a:pt x="22748" y="384726"/>
                  </a:cubicBezTo>
                  <a:close/>
                  <a:moveTo>
                    <a:pt x="343139" y="1242070"/>
                  </a:moveTo>
                  <a:cubicBezTo>
                    <a:pt x="505604" y="2065329"/>
                    <a:pt x="1037420" y="2242188"/>
                    <a:pt x="1871736" y="2158104"/>
                  </a:cubicBezTo>
                  <a:cubicBezTo>
                    <a:pt x="2162771" y="2128778"/>
                    <a:pt x="2447914" y="2061730"/>
                    <a:pt x="2614353" y="1798413"/>
                  </a:cubicBezTo>
                  <a:cubicBezTo>
                    <a:pt x="2751090" y="1582083"/>
                    <a:pt x="2798812" y="1294749"/>
                    <a:pt x="2805892" y="1043261"/>
                  </a:cubicBezTo>
                  <a:cubicBezTo>
                    <a:pt x="2814199" y="747786"/>
                    <a:pt x="2738629" y="499565"/>
                    <a:pt x="2458688" y="356421"/>
                  </a:cubicBezTo>
                  <a:cubicBezTo>
                    <a:pt x="2335919" y="293648"/>
                    <a:pt x="2200128" y="260647"/>
                    <a:pt x="2064349" y="236426"/>
                  </a:cubicBezTo>
                  <a:cubicBezTo>
                    <a:pt x="1743945" y="179268"/>
                    <a:pt x="1415336" y="168511"/>
                    <a:pt x="1091814" y="203962"/>
                  </a:cubicBezTo>
                  <a:cubicBezTo>
                    <a:pt x="859888" y="229382"/>
                    <a:pt x="485513" y="255173"/>
                    <a:pt x="370835" y="500139"/>
                  </a:cubicBezTo>
                  <a:cubicBezTo>
                    <a:pt x="262176" y="732242"/>
                    <a:pt x="295034" y="998303"/>
                    <a:pt x="343139" y="12420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21" name="Google Shape;2521;p27"/>
          <p:cNvPicPr preferRelativeResize="0"/>
          <p:nvPr/>
        </p:nvPicPr>
        <p:blipFill rotWithShape="1">
          <a:blip r:embed="rId5">
            <a:alphaModFix/>
          </a:blip>
          <a:srcRect b="0" l="0" r="0" t="14951"/>
          <a:stretch/>
        </p:blipFill>
        <p:spPr>
          <a:xfrm rot="70612">
            <a:off x="2502762" y="3258411"/>
            <a:ext cx="3140400" cy="1928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2" name="Google Shape;2522;p27"/>
          <p:cNvGrpSpPr/>
          <p:nvPr/>
        </p:nvGrpSpPr>
        <p:grpSpPr>
          <a:xfrm rot="-437734">
            <a:off x="-810494" y="668011"/>
            <a:ext cx="2650447" cy="3564157"/>
            <a:chOff x="-1621479" y="1336113"/>
            <a:chExt cx="5300383" cy="7127627"/>
          </a:xfrm>
        </p:grpSpPr>
        <p:sp>
          <p:nvSpPr>
            <p:cNvPr id="2523" name="Google Shape;2523;p27"/>
            <p:cNvSpPr/>
            <p:nvPr/>
          </p:nvSpPr>
          <p:spPr>
            <a:xfrm>
              <a:off x="-1615812" y="1336113"/>
              <a:ext cx="5294716" cy="7127627"/>
            </a:xfrm>
            <a:custGeom>
              <a:rect b="b" l="l" r="r" t="t"/>
              <a:pathLst>
                <a:path extrusionOk="0" h="7127627" w="5294716">
                  <a:moveTo>
                    <a:pt x="5265024" y="6869587"/>
                  </a:moveTo>
                  <a:cubicBezTo>
                    <a:pt x="5254865" y="6696800"/>
                    <a:pt x="5282279" y="6493677"/>
                    <a:pt x="5270980" y="6283198"/>
                  </a:cubicBezTo>
                  <a:cubicBezTo>
                    <a:pt x="5243239" y="5795798"/>
                    <a:pt x="5259069" y="6149883"/>
                    <a:pt x="5259069" y="5669482"/>
                  </a:cubicBezTo>
                  <a:cubicBezTo>
                    <a:pt x="5260137" y="5128325"/>
                    <a:pt x="5187628" y="4785643"/>
                    <a:pt x="5213346" y="3910942"/>
                  </a:cubicBezTo>
                  <a:cubicBezTo>
                    <a:pt x="5222949" y="3705966"/>
                    <a:pt x="5226739" y="3814292"/>
                    <a:pt x="5199012" y="3325480"/>
                  </a:cubicBezTo>
                  <a:cubicBezTo>
                    <a:pt x="5150939" y="2632889"/>
                    <a:pt x="5146280" y="8914"/>
                    <a:pt x="5094843" y="7645"/>
                  </a:cubicBezTo>
                  <a:cubicBezTo>
                    <a:pt x="4659772" y="-4329"/>
                    <a:pt x="4158960" y="16854"/>
                    <a:pt x="4161667" y="16854"/>
                  </a:cubicBezTo>
                  <a:cubicBezTo>
                    <a:pt x="3670886" y="16854"/>
                    <a:pt x="4125605" y="-31343"/>
                    <a:pt x="3527192" y="35272"/>
                  </a:cubicBezTo>
                  <a:cubicBezTo>
                    <a:pt x="3261220" y="64737"/>
                    <a:pt x="2605372" y="28215"/>
                    <a:pt x="2574524" y="26362"/>
                  </a:cubicBezTo>
                  <a:cubicBezTo>
                    <a:pt x="2549903" y="28201"/>
                    <a:pt x="1997142" y="71494"/>
                    <a:pt x="1939778" y="66576"/>
                  </a:cubicBezTo>
                  <a:cubicBezTo>
                    <a:pt x="1373965" y="18336"/>
                    <a:pt x="286139" y="92635"/>
                    <a:pt x="353704" y="87474"/>
                  </a:cubicBezTo>
                  <a:cubicBezTo>
                    <a:pt x="336122" y="87474"/>
                    <a:pt x="48777" y="81943"/>
                    <a:pt x="51484" y="82257"/>
                  </a:cubicBezTo>
                  <a:cubicBezTo>
                    <a:pt x="49660" y="82257"/>
                    <a:pt x="48235" y="934976"/>
                    <a:pt x="48235" y="1561736"/>
                  </a:cubicBezTo>
                  <a:cubicBezTo>
                    <a:pt x="48178" y="1562791"/>
                    <a:pt x="14595" y="2071176"/>
                    <a:pt x="11703" y="2300699"/>
                  </a:cubicBezTo>
                  <a:cubicBezTo>
                    <a:pt x="11703" y="2329566"/>
                    <a:pt x="47423" y="2668114"/>
                    <a:pt x="42821" y="2713018"/>
                  </a:cubicBezTo>
                  <a:cubicBezTo>
                    <a:pt x="-17478" y="3311096"/>
                    <a:pt x="75749" y="3900992"/>
                    <a:pt x="20366" y="5093556"/>
                  </a:cubicBezTo>
                  <a:cubicBezTo>
                    <a:pt x="-1534" y="5520629"/>
                    <a:pt x="27889" y="5457079"/>
                    <a:pt x="20636" y="5679019"/>
                  </a:cubicBezTo>
                  <a:cubicBezTo>
                    <a:pt x="-15825" y="6686564"/>
                    <a:pt x="4408" y="6164794"/>
                    <a:pt x="17929" y="6814947"/>
                  </a:cubicBezTo>
                  <a:cubicBezTo>
                    <a:pt x="23857" y="7092097"/>
                    <a:pt x="12543" y="7104143"/>
                    <a:pt x="30368" y="7104457"/>
                  </a:cubicBezTo>
                  <a:cubicBezTo>
                    <a:pt x="1172124" y="7121891"/>
                    <a:pt x="2151864" y="7132611"/>
                    <a:pt x="3636205" y="7106295"/>
                  </a:cubicBezTo>
                  <a:cubicBezTo>
                    <a:pt x="4225229" y="7094934"/>
                    <a:pt x="4233621" y="7132083"/>
                    <a:pt x="4296655" y="7127179"/>
                  </a:cubicBezTo>
                  <a:cubicBezTo>
                    <a:pt x="5495547" y="7035675"/>
                    <a:pt x="5292353" y="7275762"/>
                    <a:pt x="5265024" y="6869587"/>
                  </a:cubicBezTo>
                  <a:close/>
                  <a:moveTo>
                    <a:pt x="286880" y="802488"/>
                  </a:moveTo>
                  <a:cubicBezTo>
                    <a:pt x="236825" y="782232"/>
                    <a:pt x="210309" y="714690"/>
                    <a:pt x="231952" y="659722"/>
                  </a:cubicBezTo>
                  <a:cubicBezTo>
                    <a:pt x="268214" y="566692"/>
                    <a:pt x="392944" y="576529"/>
                    <a:pt x="425401" y="666479"/>
                  </a:cubicBezTo>
                  <a:cubicBezTo>
                    <a:pt x="457332" y="743244"/>
                    <a:pt x="379137" y="840250"/>
                    <a:pt x="286880" y="802488"/>
                  </a:cubicBezTo>
                  <a:close/>
                  <a:moveTo>
                    <a:pt x="277404" y="1385812"/>
                  </a:moveTo>
                  <a:cubicBezTo>
                    <a:pt x="237367" y="1364316"/>
                    <a:pt x="216522" y="1310901"/>
                    <a:pt x="228162" y="1262704"/>
                  </a:cubicBezTo>
                  <a:cubicBezTo>
                    <a:pt x="253866" y="1157401"/>
                    <a:pt x="391319" y="1157087"/>
                    <a:pt x="426484" y="1254721"/>
                  </a:cubicBezTo>
                  <a:cubicBezTo>
                    <a:pt x="460580" y="1336375"/>
                    <a:pt x="370759" y="1436162"/>
                    <a:pt x="277404" y="1385812"/>
                  </a:cubicBezTo>
                  <a:close/>
                  <a:moveTo>
                    <a:pt x="289045" y="1979258"/>
                  </a:moveTo>
                  <a:cubicBezTo>
                    <a:pt x="238991" y="1959001"/>
                    <a:pt x="212475" y="1892073"/>
                    <a:pt x="233847" y="1836805"/>
                  </a:cubicBezTo>
                  <a:cubicBezTo>
                    <a:pt x="269839" y="1743163"/>
                    <a:pt x="395380" y="1753298"/>
                    <a:pt x="427567" y="1843249"/>
                  </a:cubicBezTo>
                  <a:cubicBezTo>
                    <a:pt x="459768" y="1920312"/>
                    <a:pt x="381032" y="2016706"/>
                    <a:pt x="289045" y="1979258"/>
                  </a:cubicBezTo>
                  <a:close/>
                  <a:moveTo>
                    <a:pt x="290399" y="2567785"/>
                  </a:moveTo>
                  <a:cubicBezTo>
                    <a:pt x="240345" y="2547528"/>
                    <a:pt x="213829" y="2480600"/>
                    <a:pt x="235201" y="2425646"/>
                  </a:cubicBezTo>
                  <a:cubicBezTo>
                    <a:pt x="271192" y="2331704"/>
                    <a:pt x="396734" y="2341840"/>
                    <a:pt x="428920" y="2431790"/>
                  </a:cubicBezTo>
                  <a:cubicBezTo>
                    <a:pt x="461392" y="2509453"/>
                    <a:pt x="381574" y="2604934"/>
                    <a:pt x="290399" y="2567785"/>
                  </a:cubicBezTo>
                  <a:close/>
                  <a:moveTo>
                    <a:pt x="231682" y="3028301"/>
                  </a:moveTo>
                  <a:cubicBezTo>
                    <a:pt x="257386" y="2922997"/>
                    <a:pt x="394839" y="2922384"/>
                    <a:pt x="430003" y="3020318"/>
                  </a:cubicBezTo>
                  <a:cubicBezTo>
                    <a:pt x="500888" y="3190097"/>
                    <a:pt x="184605" y="3222029"/>
                    <a:pt x="231682" y="3028301"/>
                  </a:cubicBezTo>
                  <a:close/>
                  <a:moveTo>
                    <a:pt x="233035" y="3616529"/>
                  </a:moveTo>
                  <a:cubicBezTo>
                    <a:pt x="258739" y="3511539"/>
                    <a:pt x="395922" y="3510299"/>
                    <a:pt x="431357" y="3608546"/>
                  </a:cubicBezTo>
                  <a:cubicBezTo>
                    <a:pt x="502513" y="3779238"/>
                    <a:pt x="186230" y="3810257"/>
                    <a:pt x="233035" y="3616529"/>
                  </a:cubicBezTo>
                  <a:close/>
                  <a:moveTo>
                    <a:pt x="293918" y="4333082"/>
                  </a:moveTo>
                  <a:cubicBezTo>
                    <a:pt x="243864" y="4312826"/>
                    <a:pt x="217348" y="4245897"/>
                    <a:pt x="238720" y="4190943"/>
                  </a:cubicBezTo>
                  <a:cubicBezTo>
                    <a:pt x="274712" y="4097001"/>
                    <a:pt x="400253" y="4107137"/>
                    <a:pt x="432440" y="4197088"/>
                  </a:cubicBezTo>
                  <a:cubicBezTo>
                    <a:pt x="464641" y="4274451"/>
                    <a:pt x="385364" y="4370232"/>
                    <a:pt x="293918" y="4333082"/>
                  </a:cubicBezTo>
                  <a:close/>
                  <a:moveTo>
                    <a:pt x="235201" y="4793598"/>
                  </a:moveTo>
                  <a:cubicBezTo>
                    <a:pt x="260905" y="4687980"/>
                    <a:pt x="398358" y="4687980"/>
                    <a:pt x="433523" y="4785615"/>
                  </a:cubicBezTo>
                  <a:cubicBezTo>
                    <a:pt x="504408" y="4955394"/>
                    <a:pt x="188125" y="4987326"/>
                    <a:pt x="235201" y="4793598"/>
                  </a:cubicBezTo>
                  <a:close/>
                  <a:moveTo>
                    <a:pt x="285797" y="5504934"/>
                  </a:moveTo>
                  <a:cubicBezTo>
                    <a:pt x="245759" y="5483437"/>
                    <a:pt x="224914" y="5430023"/>
                    <a:pt x="236555" y="5381825"/>
                  </a:cubicBezTo>
                  <a:cubicBezTo>
                    <a:pt x="262259" y="5276522"/>
                    <a:pt x="399712" y="5276208"/>
                    <a:pt x="434876" y="5373843"/>
                  </a:cubicBezTo>
                  <a:cubicBezTo>
                    <a:pt x="468972" y="5455511"/>
                    <a:pt x="379408" y="5555283"/>
                    <a:pt x="285797" y="5504934"/>
                  </a:cubicBezTo>
                  <a:close/>
                  <a:moveTo>
                    <a:pt x="297423" y="6098379"/>
                  </a:moveTo>
                  <a:cubicBezTo>
                    <a:pt x="247369" y="6078122"/>
                    <a:pt x="220853" y="6011194"/>
                    <a:pt x="242225" y="5956240"/>
                  </a:cubicBezTo>
                  <a:cubicBezTo>
                    <a:pt x="278217" y="5862298"/>
                    <a:pt x="403758" y="5872434"/>
                    <a:pt x="435945" y="5962384"/>
                  </a:cubicBezTo>
                  <a:cubicBezTo>
                    <a:pt x="468160" y="6039747"/>
                    <a:pt x="388883" y="6135528"/>
                    <a:pt x="297423" y="6098379"/>
                  </a:cubicBezTo>
                  <a:close/>
                  <a:moveTo>
                    <a:pt x="298506" y="6686921"/>
                  </a:moveTo>
                  <a:cubicBezTo>
                    <a:pt x="192713" y="6643941"/>
                    <a:pt x="228162" y="6458196"/>
                    <a:pt x="354787" y="6479693"/>
                  </a:cubicBezTo>
                  <a:cubicBezTo>
                    <a:pt x="508198" y="6506392"/>
                    <a:pt x="443268" y="6745866"/>
                    <a:pt x="298506" y="66869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24" name="Google Shape;2524;p27"/>
            <p:cNvGrpSpPr/>
            <p:nvPr/>
          </p:nvGrpSpPr>
          <p:grpSpPr>
            <a:xfrm>
              <a:off x="-1621479" y="1707610"/>
              <a:ext cx="5279244" cy="6498090"/>
              <a:chOff x="-1621479" y="1707610"/>
              <a:chExt cx="5279244" cy="6498090"/>
            </a:xfrm>
          </p:grpSpPr>
          <p:sp>
            <p:nvSpPr>
              <p:cNvPr id="2525" name="Google Shape;2525;p27"/>
              <p:cNvSpPr/>
              <p:nvPr/>
            </p:nvSpPr>
            <p:spPr>
              <a:xfrm>
                <a:off x="-1573442" y="1707610"/>
                <a:ext cx="5086020" cy="51532"/>
              </a:xfrm>
              <a:custGeom>
                <a:rect b="b" l="l" r="r" t="t"/>
                <a:pathLst>
                  <a:path extrusionOk="0" h="51532" w="5086020">
                    <a:moveTo>
                      <a:pt x="5083578" y="51532"/>
                    </a:moveTo>
                    <a:cubicBezTo>
                      <a:pt x="5082210" y="51546"/>
                      <a:pt x="9015" y="34354"/>
                      <a:pt x="7220" y="34340"/>
                    </a:cubicBezTo>
                    <a:cubicBezTo>
                      <a:pt x="7220" y="-17934"/>
                      <a:pt x="-358861" y="185"/>
                      <a:pt x="4122532" y="18987"/>
                    </a:cubicBezTo>
                    <a:cubicBezTo>
                      <a:pt x="5189015" y="23093"/>
                      <a:pt x="5082324" y="7298"/>
                      <a:pt x="5083578" y="515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6" name="Google Shape;2526;p27"/>
              <p:cNvSpPr/>
              <p:nvPr/>
            </p:nvSpPr>
            <p:spPr>
              <a:xfrm>
                <a:off x="-1573107" y="2291362"/>
                <a:ext cx="5100634" cy="53855"/>
              </a:xfrm>
              <a:custGeom>
                <a:rect b="b" l="l" r="r" t="t"/>
                <a:pathLst>
                  <a:path extrusionOk="0" h="53855" w="5100634">
                    <a:moveTo>
                      <a:pt x="5097861" y="53856"/>
                    </a:moveTo>
                    <a:cubicBezTo>
                      <a:pt x="5096237" y="53884"/>
                      <a:pt x="6841" y="36678"/>
                      <a:pt x="5801" y="36664"/>
                    </a:cubicBezTo>
                    <a:cubicBezTo>
                      <a:pt x="7012" y="-18091"/>
                      <a:pt x="-339377" y="-1227"/>
                      <a:pt x="4135989" y="21311"/>
                    </a:cubicBezTo>
                    <a:cubicBezTo>
                      <a:pt x="5201874" y="25402"/>
                      <a:pt x="5097861" y="9080"/>
                      <a:pt x="5097861" y="538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7" name="Google Shape;2527;p27"/>
              <p:cNvSpPr/>
              <p:nvPr/>
            </p:nvSpPr>
            <p:spPr>
              <a:xfrm>
                <a:off x="-1571636" y="2877265"/>
                <a:ext cx="5134528" cy="42636"/>
              </a:xfrm>
              <a:custGeom>
                <a:rect b="b" l="l" r="r" t="t"/>
                <a:pathLst>
                  <a:path extrusionOk="0" h="42636" w="5134528">
                    <a:moveTo>
                      <a:pt x="681565" y="39302"/>
                    </a:moveTo>
                    <a:cubicBezTo>
                      <a:pt x="-94795" y="39302"/>
                      <a:pt x="4074" y="49580"/>
                      <a:pt x="4074" y="0"/>
                    </a:cubicBezTo>
                    <a:cubicBezTo>
                      <a:pt x="6254803" y="35581"/>
                      <a:pt x="7159710" y="49694"/>
                      <a:pt x="681565" y="3930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8" name="Google Shape;2528;p27"/>
              <p:cNvSpPr/>
              <p:nvPr/>
            </p:nvSpPr>
            <p:spPr>
              <a:xfrm>
                <a:off x="-1605431" y="3465136"/>
                <a:ext cx="5154856" cy="52245"/>
              </a:xfrm>
              <a:custGeom>
                <a:rect b="b" l="l" r="r" t="t"/>
                <a:pathLst>
                  <a:path extrusionOk="0" h="52245" w="5154856">
                    <a:moveTo>
                      <a:pt x="5152099" y="52246"/>
                    </a:moveTo>
                    <a:cubicBezTo>
                      <a:pt x="5150988" y="52260"/>
                      <a:pt x="6936" y="34755"/>
                      <a:pt x="5383" y="34740"/>
                    </a:cubicBezTo>
                    <a:cubicBezTo>
                      <a:pt x="7905" y="-18360"/>
                      <a:pt x="-342246" y="357"/>
                      <a:pt x="4196183" y="19388"/>
                    </a:cubicBezTo>
                    <a:cubicBezTo>
                      <a:pt x="5255484" y="23479"/>
                      <a:pt x="5152099" y="7670"/>
                      <a:pt x="5152099" y="522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9" name="Google Shape;2529;p27"/>
              <p:cNvSpPr/>
              <p:nvPr/>
            </p:nvSpPr>
            <p:spPr>
              <a:xfrm>
                <a:off x="-1581702" y="4051293"/>
                <a:ext cx="5144340" cy="51864"/>
              </a:xfrm>
              <a:custGeom>
                <a:rect b="b" l="l" r="r" t="t"/>
                <a:pathLst>
                  <a:path extrusionOk="0" h="51864" w="5144340">
                    <a:moveTo>
                      <a:pt x="5141892" y="51865"/>
                    </a:moveTo>
                    <a:cubicBezTo>
                      <a:pt x="5140638" y="51879"/>
                      <a:pt x="5335" y="34374"/>
                      <a:pt x="3839" y="34360"/>
                    </a:cubicBezTo>
                    <a:cubicBezTo>
                      <a:pt x="11718" y="-18157"/>
                      <a:pt x="-344019" y="304"/>
                      <a:pt x="4186517" y="19320"/>
                    </a:cubicBezTo>
                    <a:cubicBezTo>
                      <a:pt x="5247201" y="23411"/>
                      <a:pt x="5140609" y="7973"/>
                      <a:pt x="5141892" y="518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0" name="Google Shape;2530;p27"/>
              <p:cNvSpPr/>
              <p:nvPr/>
            </p:nvSpPr>
            <p:spPr>
              <a:xfrm>
                <a:off x="-1600209" y="4637030"/>
                <a:ext cx="5187061" cy="52203"/>
              </a:xfrm>
              <a:custGeom>
                <a:rect b="b" l="l" r="r" t="t"/>
                <a:pathLst>
                  <a:path extrusionOk="0" h="52203" w="5187061">
                    <a:moveTo>
                      <a:pt x="5185561" y="52204"/>
                    </a:moveTo>
                    <a:cubicBezTo>
                      <a:pt x="5184521" y="52218"/>
                      <a:pt x="127227" y="35226"/>
                      <a:pt x="6929" y="34399"/>
                    </a:cubicBezTo>
                    <a:cubicBezTo>
                      <a:pt x="5761" y="-18445"/>
                      <a:pt x="-351173" y="486"/>
                      <a:pt x="4218831" y="19659"/>
                    </a:cubicBezTo>
                    <a:cubicBezTo>
                      <a:pt x="5291212" y="23765"/>
                      <a:pt x="5181543" y="7970"/>
                      <a:pt x="5185561" y="5220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1" name="Google Shape;2531;p27"/>
              <p:cNvSpPr/>
              <p:nvPr/>
            </p:nvSpPr>
            <p:spPr>
              <a:xfrm>
                <a:off x="-1584461" y="5221267"/>
                <a:ext cx="5197790" cy="47525"/>
              </a:xfrm>
              <a:custGeom>
                <a:rect b="b" l="l" r="r" t="t"/>
                <a:pathLst>
                  <a:path extrusionOk="0" h="47525" w="5197790">
                    <a:moveTo>
                      <a:pt x="1898952" y="41455"/>
                    </a:moveTo>
                    <a:cubicBezTo>
                      <a:pt x="-173543" y="33486"/>
                      <a:pt x="4617" y="57035"/>
                      <a:pt x="3363" y="0"/>
                    </a:cubicBezTo>
                    <a:cubicBezTo>
                      <a:pt x="5544058" y="15410"/>
                      <a:pt x="7373279" y="64548"/>
                      <a:pt x="1898952" y="414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2" name="Google Shape;2532;p27"/>
              <p:cNvSpPr/>
              <p:nvPr/>
            </p:nvSpPr>
            <p:spPr>
              <a:xfrm>
                <a:off x="-1585385" y="5808023"/>
                <a:ext cx="5186477" cy="53361"/>
              </a:xfrm>
              <a:custGeom>
                <a:rect b="b" l="l" r="r" t="t"/>
                <a:pathLst>
                  <a:path extrusionOk="0" h="53361" w="5186477">
                    <a:moveTo>
                      <a:pt x="5183732" y="53362"/>
                    </a:moveTo>
                    <a:cubicBezTo>
                      <a:pt x="5182691" y="53376"/>
                      <a:pt x="117205" y="36312"/>
                      <a:pt x="6168" y="35557"/>
                    </a:cubicBezTo>
                    <a:cubicBezTo>
                      <a:pt x="6168" y="-19882"/>
                      <a:pt x="-343969" y="1316"/>
                      <a:pt x="4231876" y="20517"/>
                    </a:cubicBezTo>
                    <a:cubicBezTo>
                      <a:pt x="5286690" y="25621"/>
                      <a:pt x="5183732" y="6918"/>
                      <a:pt x="5183732" y="533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3" name="Google Shape;2533;p27"/>
              <p:cNvSpPr/>
              <p:nvPr/>
            </p:nvSpPr>
            <p:spPr>
              <a:xfrm>
                <a:off x="-1600772" y="6393294"/>
                <a:ext cx="5225454" cy="54165"/>
              </a:xfrm>
              <a:custGeom>
                <a:rect b="b" l="l" r="r" t="t"/>
                <a:pathLst>
                  <a:path extrusionOk="0" h="54165" w="5225454">
                    <a:moveTo>
                      <a:pt x="5224281" y="54166"/>
                    </a:moveTo>
                    <a:cubicBezTo>
                      <a:pt x="5223241" y="54180"/>
                      <a:pt x="97755" y="36960"/>
                      <a:pt x="5326" y="36361"/>
                    </a:cubicBezTo>
                    <a:cubicBezTo>
                      <a:pt x="7991" y="-21016"/>
                      <a:pt x="-345238" y="1992"/>
                      <a:pt x="4261326" y="21322"/>
                    </a:cubicBezTo>
                    <a:cubicBezTo>
                      <a:pt x="5329205" y="25427"/>
                      <a:pt x="5219366" y="9590"/>
                      <a:pt x="5224281" y="54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4" name="Google Shape;2534;p27"/>
              <p:cNvSpPr/>
              <p:nvPr/>
            </p:nvSpPr>
            <p:spPr>
              <a:xfrm>
                <a:off x="-1599739" y="6978895"/>
                <a:ext cx="5257504" cy="48448"/>
              </a:xfrm>
              <a:custGeom>
                <a:rect b="b" l="l" r="r" t="t"/>
                <a:pathLst>
                  <a:path extrusionOk="0" h="48448" w="5257504">
                    <a:moveTo>
                      <a:pt x="1956164" y="41754"/>
                    </a:moveTo>
                    <a:cubicBezTo>
                      <a:pt x="-205612" y="33457"/>
                      <a:pt x="5647" y="58960"/>
                      <a:pt x="5647" y="0"/>
                    </a:cubicBezTo>
                    <a:cubicBezTo>
                      <a:pt x="5512859" y="21226"/>
                      <a:pt x="7508499" y="65189"/>
                      <a:pt x="1956164" y="417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5" name="Google Shape;2535;p27"/>
              <p:cNvSpPr/>
              <p:nvPr/>
            </p:nvSpPr>
            <p:spPr>
              <a:xfrm>
                <a:off x="-1621479" y="7566315"/>
                <a:ext cx="5278629" cy="52996"/>
              </a:xfrm>
              <a:custGeom>
                <a:rect b="b" l="l" r="r" t="t"/>
                <a:pathLst>
                  <a:path extrusionOk="0" h="52996" w="5278629">
                    <a:moveTo>
                      <a:pt x="5276647" y="52996"/>
                    </a:moveTo>
                    <a:cubicBezTo>
                      <a:pt x="5275565" y="53011"/>
                      <a:pt x="223841" y="36418"/>
                      <a:pt x="6555" y="34578"/>
                    </a:cubicBezTo>
                    <a:cubicBezTo>
                      <a:pt x="6555" y="-19107"/>
                      <a:pt x="-355921" y="879"/>
                      <a:pt x="4309917" y="20451"/>
                    </a:cubicBezTo>
                    <a:cubicBezTo>
                      <a:pt x="5381985" y="24557"/>
                      <a:pt x="5274125" y="8748"/>
                      <a:pt x="5276647" y="529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6" name="Google Shape;2536;p27"/>
              <p:cNvSpPr/>
              <p:nvPr/>
            </p:nvSpPr>
            <p:spPr>
              <a:xfrm>
                <a:off x="-1603815" y="8150921"/>
                <a:ext cx="5254924" cy="54779"/>
              </a:xfrm>
              <a:custGeom>
                <a:rect b="b" l="l" r="r" t="t"/>
                <a:pathLst>
                  <a:path extrusionOk="0" h="54779" w="5254924">
                    <a:moveTo>
                      <a:pt x="5253028" y="54779"/>
                    </a:moveTo>
                    <a:cubicBezTo>
                      <a:pt x="5252002" y="54794"/>
                      <a:pt x="144497" y="37203"/>
                      <a:pt x="6745" y="36048"/>
                    </a:cubicBezTo>
                    <a:cubicBezTo>
                      <a:pt x="5462" y="-17780"/>
                      <a:pt x="-351300" y="-1529"/>
                      <a:pt x="4306045" y="21921"/>
                    </a:cubicBezTo>
                    <a:cubicBezTo>
                      <a:pt x="5356684" y="26026"/>
                      <a:pt x="5250335" y="9020"/>
                      <a:pt x="5253028" y="5477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7" name="Google Shape;2537;p27"/>
            <p:cNvSpPr/>
            <p:nvPr/>
          </p:nvSpPr>
          <p:spPr>
            <a:xfrm>
              <a:off x="-926066" y="1398711"/>
              <a:ext cx="141774" cy="7059050"/>
            </a:xfrm>
            <a:custGeom>
              <a:rect b="b" l="l" r="r" t="t"/>
              <a:pathLst>
                <a:path extrusionOk="0" h="7059050" w="141774">
                  <a:moveTo>
                    <a:pt x="141774" y="7059051"/>
                  </a:moveTo>
                  <a:cubicBezTo>
                    <a:pt x="63523" y="7059051"/>
                    <a:pt x="-59682" y="2981270"/>
                    <a:pt x="33274" y="2"/>
                  </a:cubicBezTo>
                  <a:cubicBezTo>
                    <a:pt x="112494" y="-2408"/>
                    <a:pt x="-78361" y="2750492"/>
                    <a:pt x="141774" y="70590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8" name="Google Shape;2538;p27"/>
          <p:cNvGrpSpPr/>
          <p:nvPr/>
        </p:nvGrpSpPr>
        <p:grpSpPr>
          <a:xfrm rot="218097">
            <a:off x="608451" y="2697234"/>
            <a:ext cx="853584" cy="2994794"/>
            <a:chOff x="1216432" y="5394146"/>
            <a:chExt cx="1707147" cy="5989593"/>
          </a:xfrm>
        </p:grpSpPr>
        <p:sp>
          <p:nvSpPr>
            <p:cNvPr id="2539" name="Google Shape;2539;p27"/>
            <p:cNvSpPr/>
            <p:nvPr/>
          </p:nvSpPr>
          <p:spPr>
            <a:xfrm>
              <a:off x="1277274" y="5730080"/>
              <a:ext cx="510954" cy="151185"/>
            </a:xfrm>
            <a:custGeom>
              <a:rect b="b" l="l" r="r" t="t"/>
              <a:pathLst>
                <a:path extrusionOk="0" h="151185" w="510954">
                  <a:moveTo>
                    <a:pt x="508802" y="10885"/>
                  </a:moveTo>
                  <a:cubicBezTo>
                    <a:pt x="509496" y="13964"/>
                    <a:pt x="510261" y="17042"/>
                    <a:pt x="510954" y="20121"/>
                  </a:cubicBezTo>
                  <a:lnTo>
                    <a:pt x="510883" y="20121"/>
                  </a:lnTo>
                  <a:cubicBezTo>
                    <a:pt x="510727" y="20121"/>
                    <a:pt x="510500" y="20121"/>
                    <a:pt x="510345" y="20193"/>
                  </a:cubicBezTo>
                  <a:cubicBezTo>
                    <a:pt x="510273" y="20193"/>
                    <a:pt x="510189" y="20193"/>
                    <a:pt x="510117" y="20193"/>
                  </a:cubicBezTo>
                  <a:cubicBezTo>
                    <a:pt x="509807" y="20193"/>
                    <a:pt x="509508" y="20193"/>
                    <a:pt x="509197" y="20265"/>
                  </a:cubicBezTo>
                  <a:cubicBezTo>
                    <a:pt x="504127" y="20648"/>
                    <a:pt x="498986" y="21115"/>
                    <a:pt x="493845" y="21654"/>
                  </a:cubicBezTo>
                  <a:cubicBezTo>
                    <a:pt x="493689" y="21654"/>
                    <a:pt x="493534" y="21654"/>
                    <a:pt x="493378" y="21654"/>
                  </a:cubicBezTo>
                  <a:cubicBezTo>
                    <a:pt x="492996" y="21726"/>
                    <a:pt x="492530" y="21726"/>
                    <a:pt x="492147" y="21810"/>
                  </a:cubicBezTo>
                  <a:cubicBezTo>
                    <a:pt x="491382" y="21882"/>
                    <a:pt x="490688" y="21966"/>
                    <a:pt x="489923" y="22038"/>
                  </a:cubicBezTo>
                  <a:cubicBezTo>
                    <a:pt x="485392" y="21499"/>
                    <a:pt x="480788" y="21043"/>
                    <a:pt x="476257" y="20648"/>
                  </a:cubicBezTo>
                  <a:cubicBezTo>
                    <a:pt x="470040" y="20109"/>
                    <a:pt x="463822" y="19570"/>
                    <a:pt x="457677" y="19115"/>
                  </a:cubicBezTo>
                  <a:cubicBezTo>
                    <a:pt x="457366" y="19115"/>
                    <a:pt x="457139" y="19115"/>
                    <a:pt x="456912" y="19043"/>
                  </a:cubicBezTo>
                  <a:cubicBezTo>
                    <a:pt x="450922" y="18660"/>
                    <a:pt x="444931" y="18348"/>
                    <a:pt x="439025" y="18049"/>
                  </a:cubicBezTo>
                  <a:cubicBezTo>
                    <a:pt x="426507" y="17438"/>
                    <a:pt x="414072" y="17126"/>
                    <a:pt x="401566" y="17126"/>
                  </a:cubicBezTo>
                  <a:cubicBezTo>
                    <a:pt x="391128" y="17126"/>
                    <a:pt x="380762" y="17354"/>
                    <a:pt x="370324" y="17737"/>
                  </a:cubicBezTo>
                  <a:cubicBezTo>
                    <a:pt x="360041" y="18204"/>
                    <a:pt x="349747" y="18815"/>
                    <a:pt x="339464" y="19666"/>
                  </a:cubicBezTo>
                  <a:cubicBezTo>
                    <a:pt x="329098" y="20588"/>
                    <a:pt x="318732" y="21666"/>
                    <a:pt x="308450" y="22900"/>
                  </a:cubicBezTo>
                  <a:cubicBezTo>
                    <a:pt x="293098" y="24901"/>
                    <a:pt x="277818" y="27285"/>
                    <a:pt x="262693" y="30279"/>
                  </a:cubicBezTo>
                  <a:cubicBezTo>
                    <a:pt x="252554" y="32280"/>
                    <a:pt x="242427" y="34508"/>
                    <a:pt x="232443" y="36892"/>
                  </a:cubicBezTo>
                  <a:cubicBezTo>
                    <a:pt x="222460" y="39348"/>
                    <a:pt x="212560" y="42043"/>
                    <a:pt x="202732" y="44966"/>
                  </a:cubicBezTo>
                  <a:lnTo>
                    <a:pt x="202660" y="44966"/>
                  </a:lnTo>
                  <a:cubicBezTo>
                    <a:pt x="192832" y="47961"/>
                    <a:pt x="183087" y="51123"/>
                    <a:pt x="173415" y="54501"/>
                  </a:cubicBezTo>
                  <a:cubicBezTo>
                    <a:pt x="168572" y="56190"/>
                    <a:pt x="163742" y="57963"/>
                    <a:pt x="158983" y="59808"/>
                  </a:cubicBezTo>
                  <a:cubicBezTo>
                    <a:pt x="106471" y="79885"/>
                    <a:pt x="56805" y="107497"/>
                    <a:pt x="11897" y="143411"/>
                  </a:cubicBezTo>
                  <a:cubicBezTo>
                    <a:pt x="8597" y="145867"/>
                    <a:pt x="5368" y="148490"/>
                    <a:pt x="2224" y="151185"/>
                  </a:cubicBezTo>
                  <a:cubicBezTo>
                    <a:pt x="1459" y="148107"/>
                    <a:pt x="693" y="144956"/>
                    <a:pt x="0" y="141877"/>
                  </a:cubicBezTo>
                  <a:cubicBezTo>
                    <a:pt x="12590" y="129419"/>
                    <a:pt x="26256" y="118183"/>
                    <a:pt x="40305" y="107497"/>
                  </a:cubicBezTo>
                  <a:cubicBezTo>
                    <a:pt x="169350" y="20193"/>
                    <a:pt x="334790" y="-17182"/>
                    <a:pt x="489026" y="7423"/>
                  </a:cubicBezTo>
                  <a:cubicBezTo>
                    <a:pt x="489720" y="6656"/>
                    <a:pt x="490330" y="6033"/>
                    <a:pt x="490951" y="5494"/>
                  </a:cubicBezTo>
                  <a:cubicBezTo>
                    <a:pt x="491645" y="3422"/>
                    <a:pt x="493104" y="1649"/>
                    <a:pt x="495937" y="499"/>
                  </a:cubicBezTo>
                  <a:cubicBezTo>
                    <a:pt x="503613" y="-1430"/>
                    <a:pt x="506459" y="4189"/>
                    <a:pt x="508145" y="10729"/>
                  </a:cubicBezTo>
                  <a:cubicBezTo>
                    <a:pt x="508348" y="10801"/>
                    <a:pt x="508575" y="10801"/>
                    <a:pt x="508802" y="10885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27"/>
            <p:cNvSpPr/>
            <p:nvPr/>
          </p:nvSpPr>
          <p:spPr>
            <a:xfrm>
              <a:off x="1715271" y="5462389"/>
              <a:ext cx="35" cy="71"/>
            </a:xfrm>
            <a:custGeom>
              <a:rect b="b" l="l" r="r" t="t"/>
              <a:pathLst>
                <a:path extrusionOk="0" h="71" w="35">
                  <a:moveTo>
                    <a:pt x="0" y="0"/>
                  </a:moveTo>
                  <a:cubicBezTo>
                    <a:pt x="36" y="0"/>
                    <a:pt x="36" y="12"/>
                    <a:pt x="36" y="72"/>
                  </a:cubicBezTo>
                  <a:cubicBezTo>
                    <a:pt x="24" y="48"/>
                    <a:pt x="12" y="24"/>
                    <a:pt x="0" y="0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1" name="Google Shape;2541;p27"/>
            <p:cNvSpPr/>
            <p:nvPr/>
          </p:nvSpPr>
          <p:spPr>
            <a:xfrm>
              <a:off x="1216775" y="5586457"/>
              <a:ext cx="72" cy="850"/>
            </a:xfrm>
            <a:custGeom>
              <a:rect b="b" l="l" r="r" t="t"/>
              <a:pathLst>
                <a:path extrusionOk="0" h="850" w="72">
                  <a:moveTo>
                    <a:pt x="0" y="0"/>
                  </a:moveTo>
                  <a:cubicBezTo>
                    <a:pt x="72" y="311"/>
                    <a:pt x="72" y="611"/>
                    <a:pt x="72" y="851"/>
                  </a:cubicBezTo>
                  <a:cubicBezTo>
                    <a:pt x="84" y="611"/>
                    <a:pt x="0" y="311"/>
                    <a:pt x="0" y="0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2" name="Google Shape;2542;p27"/>
            <p:cNvSpPr/>
            <p:nvPr/>
          </p:nvSpPr>
          <p:spPr>
            <a:xfrm>
              <a:off x="2453372" y="10573275"/>
              <a:ext cx="470207" cy="529348"/>
            </a:xfrm>
            <a:custGeom>
              <a:rect b="b" l="l" r="r" t="t"/>
              <a:pathLst>
                <a:path extrusionOk="0" h="529348" w="470207">
                  <a:moveTo>
                    <a:pt x="470207" y="82141"/>
                  </a:moveTo>
                  <a:cubicBezTo>
                    <a:pt x="470207" y="83759"/>
                    <a:pt x="470135" y="85376"/>
                    <a:pt x="470135" y="86993"/>
                  </a:cubicBezTo>
                  <a:cubicBezTo>
                    <a:pt x="468677" y="97762"/>
                    <a:pt x="467529" y="108448"/>
                    <a:pt x="466991" y="119145"/>
                  </a:cubicBezTo>
                  <a:cubicBezTo>
                    <a:pt x="457163" y="239057"/>
                    <a:pt x="447335" y="358813"/>
                    <a:pt x="437279" y="478581"/>
                  </a:cubicBezTo>
                  <a:cubicBezTo>
                    <a:pt x="367107" y="487961"/>
                    <a:pt x="296027" y="500191"/>
                    <a:pt x="232993" y="529348"/>
                  </a:cubicBezTo>
                  <a:cubicBezTo>
                    <a:pt x="154069" y="395134"/>
                    <a:pt x="71858" y="262680"/>
                    <a:pt x="0" y="124991"/>
                  </a:cubicBezTo>
                  <a:cubicBezTo>
                    <a:pt x="20421" y="97535"/>
                    <a:pt x="39922" y="69767"/>
                    <a:pt x="61874" y="42694"/>
                  </a:cubicBezTo>
                  <a:cubicBezTo>
                    <a:pt x="125828" y="75769"/>
                    <a:pt x="147625" y="140768"/>
                    <a:pt x="179716" y="30236"/>
                  </a:cubicBezTo>
                  <a:cubicBezTo>
                    <a:pt x="219255" y="40154"/>
                    <a:pt x="253570" y="66233"/>
                    <a:pt x="293791" y="71540"/>
                  </a:cubicBezTo>
                  <a:cubicBezTo>
                    <a:pt x="319665" y="64161"/>
                    <a:pt x="322809" y="31385"/>
                    <a:pt x="330485" y="9464"/>
                  </a:cubicBezTo>
                  <a:cubicBezTo>
                    <a:pt x="379996" y="42071"/>
                    <a:pt x="413929" y="77841"/>
                    <a:pt x="444561" y="0"/>
                  </a:cubicBezTo>
                  <a:cubicBezTo>
                    <a:pt x="453241" y="4612"/>
                    <a:pt x="461754" y="9619"/>
                    <a:pt x="469968" y="14998"/>
                  </a:cubicBezTo>
                  <a:cubicBezTo>
                    <a:pt x="469597" y="37375"/>
                    <a:pt x="470064" y="59752"/>
                    <a:pt x="470207" y="82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3" name="Google Shape;2543;p27"/>
            <p:cNvSpPr/>
            <p:nvPr/>
          </p:nvSpPr>
          <p:spPr>
            <a:xfrm>
              <a:off x="1417666" y="6343249"/>
              <a:ext cx="1505841" cy="4355005"/>
            </a:xfrm>
            <a:custGeom>
              <a:rect b="b" l="l" r="r" t="t"/>
              <a:pathLst>
                <a:path extrusionOk="0" h="4355005" w="1505841">
                  <a:moveTo>
                    <a:pt x="1505531" y="4234327"/>
                  </a:moveTo>
                  <a:cubicBezTo>
                    <a:pt x="1505602" y="4234938"/>
                    <a:pt x="1505758" y="4235561"/>
                    <a:pt x="1505842" y="4236172"/>
                  </a:cubicBezTo>
                  <a:cubicBezTo>
                    <a:pt x="1505770" y="4239095"/>
                    <a:pt x="1505686" y="4242090"/>
                    <a:pt x="1505686" y="4245013"/>
                  </a:cubicBezTo>
                  <a:cubicBezTo>
                    <a:pt x="1497472" y="4239634"/>
                    <a:pt x="1488947" y="4234627"/>
                    <a:pt x="1480279" y="4230015"/>
                  </a:cubicBezTo>
                  <a:cubicBezTo>
                    <a:pt x="1449647" y="4307856"/>
                    <a:pt x="1415715" y="4272086"/>
                    <a:pt x="1366204" y="4239478"/>
                  </a:cubicBezTo>
                  <a:cubicBezTo>
                    <a:pt x="1358528" y="4261400"/>
                    <a:pt x="1355383" y="4294163"/>
                    <a:pt x="1329510" y="4301555"/>
                  </a:cubicBezTo>
                  <a:cubicBezTo>
                    <a:pt x="1289276" y="4296248"/>
                    <a:pt x="1254962" y="4270169"/>
                    <a:pt x="1215434" y="4260250"/>
                  </a:cubicBezTo>
                  <a:cubicBezTo>
                    <a:pt x="1183343" y="4370782"/>
                    <a:pt x="1161547" y="4305783"/>
                    <a:pt x="1097592" y="4272709"/>
                  </a:cubicBezTo>
                  <a:cubicBezTo>
                    <a:pt x="1075640" y="4299782"/>
                    <a:pt x="1056140" y="4327549"/>
                    <a:pt x="1035718" y="4355006"/>
                  </a:cubicBezTo>
                  <a:cubicBezTo>
                    <a:pt x="1033650" y="4351089"/>
                    <a:pt x="1031569" y="4347159"/>
                    <a:pt x="1029573" y="4343242"/>
                  </a:cubicBezTo>
                  <a:cubicBezTo>
                    <a:pt x="1025735" y="4335779"/>
                    <a:pt x="1021897" y="4328400"/>
                    <a:pt x="1018130" y="4320937"/>
                  </a:cubicBezTo>
                  <a:cubicBezTo>
                    <a:pt x="1018059" y="4320626"/>
                    <a:pt x="1017975" y="4320242"/>
                    <a:pt x="1017903" y="4319943"/>
                  </a:cubicBezTo>
                  <a:cubicBezTo>
                    <a:pt x="1017138" y="4316481"/>
                    <a:pt x="1016289" y="4313174"/>
                    <a:pt x="1015452" y="4309868"/>
                  </a:cubicBezTo>
                  <a:cubicBezTo>
                    <a:pt x="1014687" y="4304094"/>
                    <a:pt x="1013001" y="4298404"/>
                    <a:pt x="1011614" y="4292798"/>
                  </a:cubicBezTo>
                  <a:cubicBezTo>
                    <a:pt x="1010311" y="4287563"/>
                    <a:pt x="1009079" y="4282340"/>
                    <a:pt x="1007776" y="4277105"/>
                  </a:cubicBezTo>
                  <a:cubicBezTo>
                    <a:pt x="1004859" y="4265641"/>
                    <a:pt x="1002324" y="4253949"/>
                    <a:pt x="998713" y="4242725"/>
                  </a:cubicBezTo>
                  <a:cubicBezTo>
                    <a:pt x="998713" y="4242725"/>
                    <a:pt x="998642" y="4242725"/>
                    <a:pt x="998558" y="4242797"/>
                  </a:cubicBezTo>
                  <a:cubicBezTo>
                    <a:pt x="998402" y="4242413"/>
                    <a:pt x="998331" y="4242102"/>
                    <a:pt x="998175" y="4241802"/>
                  </a:cubicBezTo>
                  <a:cubicBezTo>
                    <a:pt x="993871" y="4225343"/>
                    <a:pt x="989579" y="4208884"/>
                    <a:pt x="985358" y="4192424"/>
                  </a:cubicBezTo>
                  <a:cubicBezTo>
                    <a:pt x="971692" y="4138506"/>
                    <a:pt x="958337" y="4084587"/>
                    <a:pt x="945125" y="4030585"/>
                  </a:cubicBezTo>
                  <a:cubicBezTo>
                    <a:pt x="920017" y="3928127"/>
                    <a:pt x="895458" y="3825525"/>
                    <a:pt x="870733" y="3722995"/>
                  </a:cubicBezTo>
                  <a:cubicBezTo>
                    <a:pt x="819607" y="3510940"/>
                    <a:pt x="768470" y="3298800"/>
                    <a:pt x="717345" y="3086745"/>
                  </a:cubicBezTo>
                  <a:cubicBezTo>
                    <a:pt x="665753" y="2872988"/>
                    <a:pt x="614245" y="2659159"/>
                    <a:pt x="562725" y="2445415"/>
                  </a:cubicBezTo>
                  <a:cubicBezTo>
                    <a:pt x="510297" y="2228196"/>
                    <a:pt x="458012" y="2010989"/>
                    <a:pt x="405571" y="1793699"/>
                  </a:cubicBezTo>
                  <a:cubicBezTo>
                    <a:pt x="355283" y="1585404"/>
                    <a:pt x="305162" y="1377122"/>
                    <a:pt x="254945" y="1168744"/>
                  </a:cubicBezTo>
                  <a:cubicBezTo>
                    <a:pt x="202361" y="950687"/>
                    <a:pt x="149693" y="732701"/>
                    <a:pt x="97265" y="514644"/>
                  </a:cubicBezTo>
                  <a:cubicBezTo>
                    <a:pt x="64863" y="380190"/>
                    <a:pt x="32473" y="245592"/>
                    <a:pt x="0" y="111137"/>
                  </a:cubicBezTo>
                  <a:cubicBezTo>
                    <a:pt x="149323" y="14070"/>
                    <a:pt x="334252" y="-10548"/>
                    <a:pt x="511361" y="3756"/>
                  </a:cubicBezTo>
                  <a:cubicBezTo>
                    <a:pt x="546214" y="151663"/>
                    <a:pt x="581066" y="299426"/>
                    <a:pt x="616003" y="447333"/>
                  </a:cubicBezTo>
                  <a:cubicBezTo>
                    <a:pt x="666447" y="661162"/>
                    <a:pt x="716651" y="875062"/>
                    <a:pt x="767239" y="1088891"/>
                  </a:cubicBezTo>
                  <a:cubicBezTo>
                    <a:pt x="819751" y="1310877"/>
                    <a:pt x="871797" y="1532936"/>
                    <a:pt x="924082" y="1754994"/>
                  </a:cubicBezTo>
                  <a:cubicBezTo>
                    <a:pt x="975052" y="1971745"/>
                    <a:pt x="1025723" y="2188652"/>
                    <a:pt x="1076860" y="2405404"/>
                  </a:cubicBezTo>
                  <a:cubicBezTo>
                    <a:pt x="1128607" y="2624923"/>
                    <a:pt x="1180498" y="2844286"/>
                    <a:pt x="1232017" y="3063816"/>
                  </a:cubicBezTo>
                  <a:cubicBezTo>
                    <a:pt x="1257736" y="3173654"/>
                    <a:pt x="1283454" y="3283491"/>
                    <a:pt x="1309244" y="3393256"/>
                  </a:cubicBezTo>
                  <a:cubicBezTo>
                    <a:pt x="1334196" y="3499859"/>
                    <a:pt x="1359604" y="3606390"/>
                    <a:pt x="1384784" y="3712921"/>
                  </a:cubicBezTo>
                  <a:cubicBezTo>
                    <a:pt x="1407118" y="3806994"/>
                    <a:pt x="1429465" y="3901054"/>
                    <a:pt x="1451572" y="3995211"/>
                  </a:cubicBezTo>
                  <a:cubicBezTo>
                    <a:pt x="1462775" y="4043055"/>
                    <a:pt x="1474062" y="4090900"/>
                    <a:pt x="1485193" y="4138817"/>
                  </a:cubicBezTo>
                  <a:cubicBezTo>
                    <a:pt x="1489497" y="4157277"/>
                    <a:pt x="1493718" y="4175665"/>
                    <a:pt x="1497855" y="4194125"/>
                  </a:cubicBezTo>
                  <a:cubicBezTo>
                    <a:pt x="1498237" y="4195970"/>
                    <a:pt x="1498620" y="4197815"/>
                    <a:pt x="1498931" y="4199659"/>
                  </a:cubicBezTo>
                  <a:cubicBezTo>
                    <a:pt x="1499541" y="4202583"/>
                    <a:pt x="1500079" y="4205433"/>
                    <a:pt x="1500617" y="4208273"/>
                  </a:cubicBezTo>
                  <a:cubicBezTo>
                    <a:pt x="1502231" y="4216946"/>
                    <a:pt x="1503917" y="4225630"/>
                    <a:pt x="1505531" y="42343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4" name="Google Shape;2544;p27"/>
            <p:cNvSpPr/>
            <p:nvPr/>
          </p:nvSpPr>
          <p:spPr>
            <a:xfrm>
              <a:off x="1279474" y="5747221"/>
              <a:ext cx="635479" cy="682763"/>
            </a:xfrm>
            <a:custGeom>
              <a:rect b="b" l="l" r="r" t="t"/>
              <a:pathLst>
                <a:path extrusionOk="0" h="682763" w="635479">
                  <a:moveTo>
                    <a:pt x="635480" y="539732"/>
                  </a:moveTo>
                  <a:cubicBezTo>
                    <a:pt x="568644" y="522362"/>
                    <a:pt x="498699" y="519727"/>
                    <a:pt x="430428" y="535898"/>
                  </a:cubicBezTo>
                  <a:cubicBezTo>
                    <a:pt x="324854" y="553747"/>
                    <a:pt x="198475" y="593518"/>
                    <a:pt x="132237" y="682763"/>
                  </a:cubicBezTo>
                  <a:cubicBezTo>
                    <a:pt x="128770" y="668149"/>
                    <a:pt x="125183" y="653534"/>
                    <a:pt x="121716" y="638920"/>
                  </a:cubicBezTo>
                  <a:cubicBezTo>
                    <a:pt x="119922" y="631253"/>
                    <a:pt x="118009" y="623826"/>
                    <a:pt x="116216" y="616159"/>
                  </a:cubicBezTo>
                  <a:cubicBezTo>
                    <a:pt x="113346" y="604419"/>
                    <a:pt x="110596" y="592800"/>
                    <a:pt x="107727" y="581180"/>
                  </a:cubicBezTo>
                  <a:cubicBezTo>
                    <a:pt x="99357" y="546201"/>
                    <a:pt x="90868" y="511221"/>
                    <a:pt x="82499" y="476122"/>
                  </a:cubicBezTo>
                  <a:cubicBezTo>
                    <a:pt x="58227" y="375856"/>
                    <a:pt x="34076" y="275591"/>
                    <a:pt x="9924" y="175325"/>
                  </a:cubicBezTo>
                  <a:cubicBezTo>
                    <a:pt x="9804" y="174846"/>
                    <a:pt x="9685" y="174366"/>
                    <a:pt x="9565" y="173887"/>
                  </a:cubicBezTo>
                  <a:cubicBezTo>
                    <a:pt x="6815" y="162747"/>
                    <a:pt x="4185" y="151606"/>
                    <a:pt x="1554" y="140465"/>
                  </a:cubicBezTo>
                  <a:cubicBezTo>
                    <a:pt x="957" y="138309"/>
                    <a:pt x="478" y="136153"/>
                    <a:pt x="0" y="133997"/>
                  </a:cubicBezTo>
                  <a:cubicBezTo>
                    <a:pt x="3109" y="131361"/>
                    <a:pt x="6337" y="128726"/>
                    <a:pt x="9685" y="126330"/>
                  </a:cubicBezTo>
                  <a:cubicBezTo>
                    <a:pt x="143596" y="19116"/>
                    <a:pt x="319115" y="-13587"/>
                    <a:pt x="487699" y="4861"/>
                  </a:cubicBezTo>
                  <a:cubicBezTo>
                    <a:pt x="495112" y="5699"/>
                    <a:pt x="502406" y="6538"/>
                    <a:pt x="509818" y="7616"/>
                  </a:cubicBezTo>
                  <a:cubicBezTo>
                    <a:pt x="512329" y="18038"/>
                    <a:pt x="514840" y="28460"/>
                    <a:pt x="517231" y="39002"/>
                  </a:cubicBezTo>
                  <a:cubicBezTo>
                    <a:pt x="517710" y="40918"/>
                    <a:pt x="518188" y="42835"/>
                    <a:pt x="518666" y="44752"/>
                  </a:cubicBezTo>
                  <a:cubicBezTo>
                    <a:pt x="544372" y="153762"/>
                    <a:pt x="569959" y="262653"/>
                    <a:pt x="595785" y="371664"/>
                  </a:cubicBezTo>
                  <a:cubicBezTo>
                    <a:pt x="601763" y="397299"/>
                    <a:pt x="607860" y="422935"/>
                    <a:pt x="613839" y="448570"/>
                  </a:cubicBezTo>
                  <a:cubicBezTo>
                    <a:pt x="616589" y="460070"/>
                    <a:pt x="619339" y="471450"/>
                    <a:pt x="621969" y="482950"/>
                  </a:cubicBezTo>
                  <a:cubicBezTo>
                    <a:pt x="623404" y="489060"/>
                    <a:pt x="624958" y="495289"/>
                    <a:pt x="626393" y="501518"/>
                  </a:cubicBezTo>
                  <a:cubicBezTo>
                    <a:pt x="629382" y="514216"/>
                    <a:pt x="632371" y="527034"/>
                    <a:pt x="635480" y="5397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5" name="Google Shape;2545;p27"/>
            <p:cNvSpPr/>
            <p:nvPr/>
          </p:nvSpPr>
          <p:spPr>
            <a:xfrm>
              <a:off x="2686365" y="11051844"/>
              <a:ext cx="204286" cy="331895"/>
            </a:xfrm>
            <a:custGeom>
              <a:rect b="b" l="l" r="r" t="t"/>
              <a:pathLst>
                <a:path extrusionOk="0" h="331895" w="204286">
                  <a:moveTo>
                    <a:pt x="204286" y="0"/>
                  </a:moveTo>
                  <a:cubicBezTo>
                    <a:pt x="203593" y="8002"/>
                    <a:pt x="202899" y="16004"/>
                    <a:pt x="202218" y="23922"/>
                  </a:cubicBezTo>
                  <a:cubicBezTo>
                    <a:pt x="198607" y="67155"/>
                    <a:pt x="194924" y="110304"/>
                    <a:pt x="191242" y="153453"/>
                  </a:cubicBezTo>
                  <a:cubicBezTo>
                    <a:pt x="188097" y="195752"/>
                    <a:pt x="185479" y="238062"/>
                    <a:pt x="182107" y="280289"/>
                  </a:cubicBezTo>
                  <a:cubicBezTo>
                    <a:pt x="178807" y="297898"/>
                    <a:pt x="185562" y="331895"/>
                    <a:pt x="160155" y="331895"/>
                  </a:cubicBezTo>
                  <a:cubicBezTo>
                    <a:pt x="159773" y="331895"/>
                    <a:pt x="159306" y="331895"/>
                    <a:pt x="158924" y="331895"/>
                  </a:cubicBezTo>
                  <a:cubicBezTo>
                    <a:pt x="148402" y="329584"/>
                    <a:pt x="144492" y="321665"/>
                    <a:pt x="143643" y="311363"/>
                  </a:cubicBezTo>
                  <a:cubicBezTo>
                    <a:pt x="102956" y="229605"/>
                    <a:pt x="58120" y="149991"/>
                    <a:pt x="11980" y="71072"/>
                  </a:cubicBezTo>
                  <a:cubicBezTo>
                    <a:pt x="7987" y="64304"/>
                    <a:pt x="3993" y="57536"/>
                    <a:pt x="0" y="50768"/>
                  </a:cubicBezTo>
                  <a:cubicBezTo>
                    <a:pt x="63022" y="21610"/>
                    <a:pt x="134114" y="9380"/>
                    <a:pt x="204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6" name="Google Shape;2546;p27"/>
            <p:cNvSpPr/>
            <p:nvPr/>
          </p:nvSpPr>
          <p:spPr>
            <a:xfrm>
              <a:off x="1781639" y="6408254"/>
              <a:ext cx="1012581" cy="4077093"/>
            </a:xfrm>
            <a:custGeom>
              <a:rect b="b" l="l" r="r" t="t"/>
              <a:pathLst>
                <a:path extrusionOk="0" h="4077093" w="1012581">
                  <a:moveTo>
                    <a:pt x="1012285" y="4063018"/>
                  </a:moveTo>
                  <a:cubicBezTo>
                    <a:pt x="1013816" y="4069247"/>
                    <a:pt x="1009213" y="4075632"/>
                    <a:pt x="1003151" y="4076866"/>
                  </a:cubicBezTo>
                  <a:cubicBezTo>
                    <a:pt x="1002386" y="4077022"/>
                    <a:pt x="1001620" y="4077094"/>
                    <a:pt x="1000843" y="4077094"/>
                  </a:cubicBezTo>
                  <a:cubicBezTo>
                    <a:pt x="995319" y="4077094"/>
                    <a:pt x="990632" y="4073093"/>
                    <a:pt x="989329" y="4067630"/>
                  </a:cubicBezTo>
                  <a:cubicBezTo>
                    <a:pt x="946645" y="3893034"/>
                    <a:pt x="903961" y="3718425"/>
                    <a:pt x="861277" y="3543828"/>
                  </a:cubicBezTo>
                  <a:cubicBezTo>
                    <a:pt x="816979" y="3362224"/>
                    <a:pt x="772609" y="3180703"/>
                    <a:pt x="728239" y="2999099"/>
                  </a:cubicBezTo>
                  <a:cubicBezTo>
                    <a:pt x="685626" y="2824574"/>
                    <a:pt x="642942" y="2650049"/>
                    <a:pt x="600342" y="2475452"/>
                  </a:cubicBezTo>
                  <a:cubicBezTo>
                    <a:pt x="560575" y="2312691"/>
                    <a:pt x="520808" y="2149941"/>
                    <a:pt x="481041" y="1987180"/>
                  </a:cubicBezTo>
                  <a:cubicBezTo>
                    <a:pt x="439206" y="1816045"/>
                    <a:pt x="397359" y="1644898"/>
                    <a:pt x="355595" y="1473680"/>
                  </a:cubicBezTo>
                  <a:cubicBezTo>
                    <a:pt x="311297" y="1292231"/>
                    <a:pt x="266927" y="1110711"/>
                    <a:pt x="222557" y="929262"/>
                  </a:cubicBezTo>
                  <a:cubicBezTo>
                    <a:pt x="178797" y="749813"/>
                    <a:pt x="134965" y="570293"/>
                    <a:pt x="91205" y="390761"/>
                  </a:cubicBezTo>
                  <a:cubicBezTo>
                    <a:pt x="76391" y="330074"/>
                    <a:pt x="61577" y="269388"/>
                    <a:pt x="46835" y="208617"/>
                  </a:cubicBezTo>
                  <a:cubicBezTo>
                    <a:pt x="38011" y="172308"/>
                    <a:pt x="29175" y="135928"/>
                    <a:pt x="20423" y="99547"/>
                  </a:cubicBezTo>
                  <a:cubicBezTo>
                    <a:pt x="16358" y="82704"/>
                    <a:pt x="12281" y="65861"/>
                    <a:pt x="8299" y="49007"/>
                  </a:cubicBezTo>
                  <a:cubicBezTo>
                    <a:pt x="6530" y="41388"/>
                    <a:pt x="4772" y="33781"/>
                    <a:pt x="3003" y="26162"/>
                  </a:cubicBezTo>
                  <a:cubicBezTo>
                    <a:pt x="1927" y="21395"/>
                    <a:pt x="552" y="16471"/>
                    <a:pt x="157" y="11620"/>
                  </a:cubicBezTo>
                  <a:cubicBezTo>
                    <a:pt x="-835" y="6385"/>
                    <a:pt x="3003" y="1162"/>
                    <a:pt x="8060" y="239"/>
                  </a:cubicBezTo>
                  <a:cubicBezTo>
                    <a:pt x="12903" y="-839"/>
                    <a:pt x="17350" y="1856"/>
                    <a:pt x="19036" y="5702"/>
                  </a:cubicBezTo>
                  <a:cubicBezTo>
                    <a:pt x="21798" y="11931"/>
                    <a:pt x="23185" y="18927"/>
                    <a:pt x="24871" y="25467"/>
                  </a:cubicBezTo>
                  <a:cubicBezTo>
                    <a:pt x="27788" y="36848"/>
                    <a:pt x="30634" y="48312"/>
                    <a:pt x="33551" y="59692"/>
                  </a:cubicBezTo>
                  <a:cubicBezTo>
                    <a:pt x="39230" y="82536"/>
                    <a:pt x="44838" y="105453"/>
                    <a:pt x="50517" y="128297"/>
                  </a:cubicBezTo>
                  <a:cubicBezTo>
                    <a:pt x="59879" y="166139"/>
                    <a:pt x="69169" y="204065"/>
                    <a:pt x="78459" y="241979"/>
                  </a:cubicBezTo>
                  <a:cubicBezTo>
                    <a:pt x="101415" y="335585"/>
                    <a:pt x="124372" y="429190"/>
                    <a:pt x="147244" y="522879"/>
                  </a:cubicBezTo>
                  <a:cubicBezTo>
                    <a:pt x="187322" y="686635"/>
                    <a:pt x="227316" y="850462"/>
                    <a:pt x="267393" y="1014230"/>
                  </a:cubicBezTo>
                  <a:cubicBezTo>
                    <a:pt x="309157" y="1184838"/>
                    <a:pt x="350837" y="1355433"/>
                    <a:pt x="392528" y="1526113"/>
                  </a:cubicBezTo>
                  <a:cubicBezTo>
                    <a:pt x="437436" y="1710101"/>
                    <a:pt x="482273" y="1894162"/>
                    <a:pt x="527336" y="2078066"/>
                  </a:cubicBezTo>
                  <a:cubicBezTo>
                    <a:pt x="572089" y="2260593"/>
                    <a:pt x="616614" y="2443192"/>
                    <a:pt x="661223" y="2625791"/>
                  </a:cubicBezTo>
                  <a:cubicBezTo>
                    <a:pt x="703142" y="2797704"/>
                    <a:pt x="745205" y="2969606"/>
                    <a:pt x="787207" y="3141519"/>
                  </a:cubicBezTo>
                  <a:cubicBezTo>
                    <a:pt x="828433" y="3310270"/>
                    <a:pt x="869658" y="3479033"/>
                    <a:pt x="910884" y="3647783"/>
                  </a:cubicBezTo>
                  <a:cubicBezTo>
                    <a:pt x="944720" y="3786191"/>
                    <a:pt x="978497" y="3924647"/>
                    <a:pt x="1012285" y="40630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7" name="Google Shape;2547;p27"/>
            <p:cNvSpPr/>
            <p:nvPr/>
          </p:nvSpPr>
          <p:spPr>
            <a:xfrm>
              <a:off x="1578039" y="6468390"/>
              <a:ext cx="1004288" cy="4076602"/>
            </a:xfrm>
            <a:custGeom>
              <a:rect b="b" l="l" r="r" t="t"/>
              <a:pathLst>
                <a:path extrusionOk="0" h="4076602" w="1004288">
                  <a:moveTo>
                    <a:pt x="981123" y="4067558"/>
                  </a:moveTo>
                  <a:cubicBezTo>
                    <a:pt x="958250" y="3973186"/>
                    <a:pt x="935366" y="3878730"/>
                    <a:pt x="912493" y="3784346"/>
                  </a:cubicBezTo>
                  <a:cubicBezTo>
                    <a:pt x="891761" y="3699126"/>
                    <a:pt x="870957" y="3613894"/>
                    <a:pt x="850464" y="3528602"/>
                  </a:cubicBezTo>
                  <a:cubicBezTo>
                    <a:pt x="830270" y="3444532"/>
                    <a:pt x="809621" y="3360534"/>
                    <a:pt x="789355" y="3276464"/>
                  </a:cubicBezTo>
                  <a:cubicBezTo>
                    <a:pt x="767475" y="3186082"/>
                    <a:pt x="745523" y="3095782"/>
                    <a:pt x="723643" y="3005411"/>
                  </a:cubicBezTo>
                  <a:cubicBezTo>
                    <a:pt x="680648" y="2828119"/>
                    <a:pt x="637665" y="2650827"/>
                    <a:pt x="594670" y="2473535"/>
                  </a:cubicBezTo>
                  <a:cubicBezTo>
                    <a:pt x="553982" y="2305862"/>
                    <a:pt x="513295" y="2138178"/>
                    <a:pt x="472679" y="1970577"/>
                  </a:cubicBezTo>
                  <a:cubicBezTo>
                    <a:pt x="429840" y="1793740"/>
                    <a:pt x="386928" y="1616915"/>
                    <a:pt x="344089" y="1440078"/>
                  </a:cubicBezTo>
                  <a:cubicBezTo>
                    <a:pt x="300795" y="1261325"/>
                    <a:pt x="257417" y="1082643"/>
                    <a:pt x="214111" y="903973"/>
                  </a:cubicBezTo>
                  <a:cubicBezTo>
                    <a:pt x="172503" y="732443"/>
                    <a:pt x="130967" y="560925"/>
                    <a:pt x="89514" y="389323"/>
                  </a:cubicBezTo>
                  <a:cubicBezTo>
                    <a:pt x="73852" y="324708"/>
                    <a:pt x="58189" y="260032"/>
                    <a:pt x="42681" y="195344"/>
                  </a:cubicBezTo>
                  <a:cubicBezTo>
                    <a:pt x="33858" y="158580"/>
                    <a:pt x="25022" y="121732"/>
                    <a:pt x="16270" y="84968"/>
                  </a:cubicBezTo>
                  <a:cubicBezTo>
                    <a:pt x="12360" y="68736"/>
                    <a:pt x="8594" y="52504"/>
                    <a:pt x="4828" y="36285"/>
                  </a:cubicBezTo>
                  <a:cubicBezTo>
                    <a:pt x="4218" y="33589"/>
                    <a:pt x="3596" y="30822"/>
                    <a:pt x="2986" y="28127"/>
                  </a:cubicBezTo>
                  <a:cubicBezTo>
                    <a:pt x="2221" y="24437"/>
                    <a:pt x="1217" y="20747"/>
                    <a:pt x="679" y="16974"/>
                  </a:cubicBezTo>
                  <a:cubicBezTo>
                    <a:pt x="69" y="12662"/>
                    <a:pt x="-852" y="8133"/>
                    <a:pt x="1671" y="4204"/>
                  </a:cubicBezTo>
                  <a:cubicBezTo>
                    <a:pt x="4206" y="203"/>
                    <a:pt x="9192" y="-1258"/>
                    <a:pt x="13340" y="1209"/>
                  </a:cubicBezTo>
                  <a:cubicBezTo>
                    <a:pt x="18027" y="3821"/>
                    <a:pt x="19558" y="9511"/>
                    <a:pt x="20945" y="14363"/>
                  </a:cubicBezTo>
                  <a:cubicBezTo>
                    <a:pt x="23790" y="25132"/>
                    <a:pt x="26624" y="35817"/>
                    <a:pt x="29314" y="46587"/>
                  </a:cubicBezTo>
                  <a:cubicBezTo>
                    <a:pt x="35149" y="69659"/>
                    <a:pt x="40828" y="92814"/>
                    <a:pt x="46507" y="115970"/>
                  </a:cubicBezTo>
                  <a:cubicBezTo>
                    <a:pt x="55797" y="153501"/>
                    <a:pt x="64932" y="190960"/>
                    <a:pt x="74067" y="228503"/>
                  </a:cubicBezTo>
                  <a:cubicBezTo>
                    <a:pt x="94715" y="313184"/>
                    <a:pt x="115292" y="397876"/>
                    <a:pt x="135869" y="482641"/>
                  </a:cubicBezTo>
                  <a:cubicBezTo>
                    <a:pt x="178553" y="658160"/>
                    <a:pt x="221166" y="833763"/>
                    <a:pt x="263694" y="1009366"/>
                  </a:cubicBezTo>
                  <a:cubicBezTo>
                    <a:pt x="306223" y="1184742"/>
                    <a:pt x="348752" y="1360033"/>
                    <a:pt x="391280" y="1535397"/>
                  </a:cubicBezTo>
                  <a:cubicBezTo>
                    <a:pt x="434658" y="1714306"/>
                    <a:pt x="478107" y="1893215"/>
                    <a:pt x="521485" y="2072124"/>
                  </a:cubicBezTo>
                  <a:cubicBezTo>
                    <a:pt x="565245" y="2252950"/>
                    <a:pt x="609077" y="2433860"/>
                    <a:pt x="652993" y="2614698"/>
                  </a:cubicBezTo>
                  <a:cubicBezTo>
                    <a:pt x="674108" y="2701691"/>
                    <a:pt x="695211" y="2788756"/>
                    <a:pt x="716326" y="2875832"/>
                  </a:cubicBezTo>
                  <a:cubicBezTo>
                    <a:pt x="735217" y="2953985"/>
                    <a:pt x="754024" y="3032053"/>
                    <a:pt x="773130" y="3110121"/>
                  </a:cubicBezTo>
                  <a:cubicBezTo>
                    <a:pt x="795620" y="3202110"/>
                    <a:pt x="817739" y="3294182"/>
                    <a:pt x="840074" y="3386254"/>
                  </a:cubicBezTo>
                  <a:cubicBezTo>
                    <a:pt x="860950" y="3472480"/>
                    <a:pt x="881909" y="3558778"/>
                    <a:pt x="902797" y="3645004"/>
                  </a:cubicBezTo>
                  <a:cubicBezTo>
                    <a:pt x="936502" y="3784071"/>
                    <a:pt x="970278" y="3923053"/>
                    <a:pt x="1003983" y="4062048"/>
                  </a:cubicBezTo>
                  <a:cubicBezTo>
                    <a:pt x="1005442" y="4068277"/>
                    <a:pt x="1001532" y="4074734"/>
                    <a:pt x="995303" y="4076279"/>
                  </a:cubicBezTo>
                  <a:cubicBezTo>
                    <a:pt x="994394" y="4076507"/>
                    <a:pt x="993497" y="4076603"/>
                    <a:pt x="992601" y="4076603"/>
                  </a:cubicBezTo>
                  <a:cubicBezTo>
                    <a:pt x="987340" y="4076578"/>
                    <a:pt x="982438" y="4072877"/>
                    <a:pt x="981123" y="40675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8" name="Google Shape;2548;p27"/>
            <p:cNvSpPr/>
            <p:nvPr/>
          </p:nvSpPr>
          <p:spPr>
            <a:xfrm>
              <a:off x="1411759" y="6272354"/>
              <a:ext cx="517267" cy="182019"/>
            </a:xfrm>
            <a:custGeom>
              <a:rect b="b" l="l" r="r" t="t"/>
              <a:pathLst>
                <a:path extrusionOk="0" h="182019" w="517267">
                  <a:moveTo>
                    <a:pt x="511504" y="50105"/>
                  </a:moveTo>
                  <a:cubicBezTo>
                    <a:pt x="513429" y="58335"/>
                    <a:pt x="515342" y="66493"/>
                    <a:pt x="517267" y="74638"/>
                  </a:cubicBezTo>
                  <a:cubicBezTo>
                    <a:pt x="340158" y="60335"/>
                    <a:pt x="155217" y="84941"/>
                    <a:pt x="5906" y="182020"/>
                  </a:cubicBezTo>
                  <a:cubicBezTo>
                    <a:pt x="3910" y="174018"/>
                    <a:pt x="1997" y="165944"/>
                    <a:pt x="72" y="157942"/>
                  </a:cubicBezTo>
                  <a:cubicBezTo>
                    <a:pt x="72" y="157870"/>
                    <a:pt x="0" y="157714"/>
                    <a:pt x="0" y="157630"/>
                  </a:cubicBezTo>
                  <a:cubicBezTo>
                    <a:pt x="66250" y="68325"/>
                    <a:pt x="192617" y="28638"/>
                    <a:pt x="298096" y="10801"/>
                  </a:cubicBezTo>
                  <a:cubicBezTo>
                    <a:pt x="366426" y="-5431"/>
                    <a:pt x="436359" y="-2735"/>
                    <a:pt x="503147" y="14647"/>
                  </a:cubicBezTo>
                  <a:cubicBezTo>
                    <a:pt x="505909" y="26482"/>
                    <a:pt x="508742" y="38258"/>
                    <a:pt x="511504" y="501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9" name="Google Shape;2549;p27"/>
            <p:cNvSpPr/>
            <p:nvPr/>
          </p:nvSpPr>
          <p:spPr>
            <a:xfrm>
              <a:off x="1216432" y="5394146"/>
              <a:ext cx="578551" cy="515114"/>
            </a:xfrm>
            <a:custGeom>
              <a:rect b="b" l="l" r="r" t="t"/>
              <a:pathLst>
                <a:path extrusionOk="0" h="515114" w="578551">
                  <a:moveTo>
                    <a:pt x="572873" y="360667"/>
                  </a:moveTo>
                  <a:cubicBezTo>
                    <a:pt x="574798" y="368669"/>
                    <a:pt x="576711" y="376743"/>
                    <a:pt x="578552" y="384745"/>
                  </a:cubicBezTo>
                  <a:cubicBezTo>
                    <a:pt x="402292" y="345753"/>
                    <a:pt x="203302" y="392364"/>
                    <a:pt x="69798" y="515114"/>
                  </a:cubicBezTo>
                  <a:cubicBezTo>
                    <a:pt x="67956" y="507963"/>
                    <a:pt x="66270" y="500811"/>
                    <a:pt x="64573" y="493576"/>
                  </a:cubicBezTo>
                  <a:cubicBezTo>
                    <a:pt x="64035" y="491420"/>
                    <a:pt x="63497" y="489263"/>
                    <a:pt x="63042" y="487119"/>
                  </a:cubicBezTo>
                  <a:cubicBezTo>
                    <a:pt x="62277" y="484040"/>
                    <a:pt x="61512" y="480890"/>
                    <a:pt x="60818" y="477811"/>
                  </a:cubicBezTo>
                  <a:cubicBezTo>
                    <a:pt x="45311" y="413818"/>
                    <a:pt x="29875" y="349897"/>
                    <a:pt x="14523" y="285905"/>
                  </a:cubicBezTo>
                  <a:cubicBezTo>
                    <a:pt x="12371" y="272212"/>
                    <a:pt x="9837" y="258604"/>
                    <a:pt x="7696" y="244828"/>
                  </a:cubicBezTo>
                  <a:cubicBezTo>
                    <a:pt x="6309" y="236131"/>
                    <a:pt x="5245" y="227362"/>
                    <a:pt x="3858" y="218594"/>
                  </a:cubicBezTo>
                  <a:cubicBezTo>
                    <a:pt x="2555" y="210292"/>
                    <a:pt x="1324" y="201978"/>
                    <a:pt x="475" y="193593"/>
                  </a:cubicBezTo>
                  <a:cubicBezTo>
                    <a:pt x="475" y="193437"/>
                    <a:pt x="403" y="193281"/>
                    <a:pt x="403" y="193126"/>
                  </a:cubicBezTo>
                  <a:cubicBezTo>
                    <a:pt x="92" y="188897"/>
                    <a:pt x="-135" y="184740"/>
                    <a:pt x="92" y="180512"/>
                  </a:cubicBezTo>
                  <a:cubicBezTo>
                    <a:pt x="248" y="178583"/>
                    <a:pt x="319" y="176666"/>
                    <a:pt x="475" y="174738"/>
                  </a:cubicBezTo>
                  <a:lnTo>
                    <a:pt x="475" y="174666"/>
                  </a:lnTo>
                  <a:cubicBezTo>
                    <a:pt x="630" y="172665"/>
                    <a:pt x="857" y="170749"/>
                    <a:pt x="1084" y="168820"/>
                  </a:cubicBezTo>
                  <a:cubicBezTo>
                    <a:pt x="1084" y="168748"/>
                    <a:pt x="1084" y="168592"/>
                    <a:pt x="1156" y="168509"/>
                  </a:cubicBezTo>
                  <a:cubicBezTo>
                    <a:pt x="2149" y="162974"/>
                    <a:pt x="3607" y="157811"/>
                    <a:pt x="5305" y="152504"/>
                  </a:cubicBezTo>
                  <a:cubicBezTo>
                    <a:pt x="5233" y="152972"/>
                    <a:pt x="5078" y="153427"/>
                    <a:pt x="4922" y="153966"/>
                  </a:cubicBezTo>
                  <a:cubicBezTo>
                    <a:pt x="6154" y="149965"/>
                    <a:pt x="7684" y="146119"/>
                    <a:pt x="8988" y="142202"/>
                  </a:cubicBezTo>
                  <a:cubicBezTo>
                    <a:pt x="89298" y="12228"/>
                    <a:pt x="348775" y="-43224"/>
                    <a:pt x="472918" y="38079"/>
                  </a:cubicBezTo>
                  <a:cubicBezTo>
                    <a:pt x="473229" y="38307"/>
                    <a:pt x="473456" y="38546"/>
                    <a:pt x="473683" y="38774"/>
                  </a:cubicBezTo>
                  <a:cubicBezTo>
                    <a:pt x="474065" y="39085"/>
                    <a:pt x="474532" y="39469"/>
                    <a:pt x="474914" y="39852"/>
                  </a:cubicBezTo>
                  <a:cubicBezTo>
                    <a:pt x="476062" y="40774"/>
                    <a:pt x="477222" y="41697"/>
                    <a:pt x="478298" y="42703"/>
                  </a:cubicBezTo>
                  <a:cubicBezTo>
                    <a:pt x="478370" y="42703"/>
                    <a:pt x="478370" y="42703"/>
                    <a:pt x="478370" y="42859"/>
                  </a:cubicBezTo>
                  <a:cubicBezTo>
                    <a:pt x="478441" y="42859"/>
                    <a:pt x="478525" y="42931"/>
                    <a:pt x="478597" y="43014"/>
                  </a:cubicBezTo>
                  <a:cubicBezTo>
                    <a:pt x="480211" y="43937"/>
                    <a:pt x="481741" y="45326"/>
                    <a:pt x="483045" y="47016"/>
                  </a:cubicBezTo>
                  <a:cubicBezTo>
                    <a:pt x="483116" y="47016"/>
                    <a:pt x="483116" y="47087"/>
                    <a:pt x="483200" y="47243"/>
                  </a:cubicBezTo>
                  <a:cubicBezTo>
                    <a:pt x="483272" y="47243"/>
                    <a:pt x="483272" y="47243"/>
                    <a:pt x="483272" y="47315"/>
                  </a:cubicBezTo>
                  <a:cubicBezTo>
                    <a:pt x="484659" y="48549"/>
                    <a:pt x="485962" y="49855"/>
                    <a:pt x="487182" y="51160"/>
                  </a:cubicBezTo>
                  <a:lnTo>
                    <a:pt x="487253" y="51160"/>
                  </a:lnTo>
                  <a:cubicBezTo>
                    <a:pt x="487480" y="51472"/>
                    <a:pt x="487791" y="51771"/>
                    <a:pt x="488019" y="52083"/>
                  </a:cubicBezTo>
                  <a:cubicBezTo>
                    <a:pt x="488939" y="53472"/>
                    <a:pt x="489860" y="54850"/>
                    <a:pt x="490709" y="56311"/>
                  </a:cubicBezTo>
                  <a:cubicBezTo>
                    <a:pt x="490709" y="56383"/>
                    <a:pt x="490780" y="56467"/>
                    <a:pt x="490936" y="56623"/>
                  </a:cubicBezTo>
                  <a:cubicBezTo>
                    <a:pt x="490936" y="56623"/>
                    <a:pt x="490936" y="56695"/>
                    <a:pt x="491008" y="56695"/>
                  </a:cubicBezTo>
                  <a:cubicBezTo>
                    <a:pt x="493925" y="60384"/>
                    <a:pt x="496460" y="64230"/>
                    <a:pt x="498839" y="68231"/>
                  </a:cubicBezTo>
                  <a:cubicBezTo>
                    <a:pt x="515422" y="96070"/>
                    <a:pt x="520719" y="130379"/>
                    <a:pt x="526327" y="163453"/>
                  </a:cubicBezTo>
                  <a:cubicBezTo>
                    <a:pt x="540758" y="224523"/>
                    <a:pt x="555189" y="285749"/>
                    <a:pt x="569621" y="346819"/>
                  </a:cubicBezTo>
                  <a:cubicBezTo>
                    <a:pt x="570314" y="349897"/>
                    <a:pt x="571079" y="352976"/>
                    <a:pt x="571773" y="356055"/>
                  </a:cubicBezTo>
                  <a:lnTo>
                    <a:pt x="571701" y="356055"/>
                  </a:lnTo>
                  <a:cubicBezTo>
                    <a:pt x="571928" y="357205"/>
                    <a:pt x="572167" y="358367"/>
                    <a:pt x="572311" y="359517"/>
                  </a:cubicBezTo>
                  <a:cubicBezTo>
                    <a:pt x="572382" y="359517"/>
                    <a:pt x="572382" y="359517"/>
                    <a:pt x="572311" y="359589"/>
                  </a:cubicBezTo>
                  <a:cubicBezTo>
                    <a:pt x="572466" y="359972"/>
                    <a:pt x="572622" y="360283"/>
                    <a:pt x="572693" y="360667"/>
                  </a:cubicBezTo>
                  <a:cubicBezTo>
                    <a:pt x="572801" y="360667"/>
                    <a:pt x="572801" y="360667"/>
                    <a:pt x="572873" y="360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553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4" name="Google Shape;2554;p28"/>
          <p:cNvGrpSpPr/>
          <p:nvPr/>
        </p:nvGrpSpPr>
        <p:grpSpPr>
          <a:xfrm>
            <a:off x="3169580" y="296939"/>
            <a:ext cx="4499496" cy="4549904"/>
            <a:chOff x="3169580" y="296939"/>
            <a:chExt cx="4499496" cy="4549904"/>
          </a:xfrm>
        </p:grpSpPr>
        <p:sp>
          <p:nvSpPr>
            <p:cNvPr id="2555" name="Google Shape;2555;p28"/>
            <p:cNvSpPr/>
            <p:nvPr/>
          </p:nvSpPr>
          <p:spPr>
            <a:xfrm rot="-159556">
              <a:off x="3268292" y="394394"/>
              <a:ext cx="4302073" cy="4354993"/>
            </a:xfrm>
            <a:custGeom>
              <a:rect b="b" l="l" r="r" t="t"/>
              <a:pathLst>
                <a:path extrusionOk="0" h="8709315" w="8603484">
                  <a:moveTo>
                    <a:pt x="2" y="8567242"/>
                  </a:moveTo>
                  <a:cubicBezTo>
                    <a:pt x="-434" y="8646618"/>
                    <a:pt x="64632" y="8710771"/>
                    <a:pt x="144064" y="8709291"/>
                  </a:cubicBezTo>
                  <a:cubicBezTo>
                    <a:pt x="8742175" y="8548813"/>
                    <a:pt x="8595759" y="8699432"/>
                    <a:pt x="8597137" y="8452906"/>
                  </a:cubicBezTo>
                  <a:cubicBezTo>
                    <a:pt x="8599124" y="8093995"/>
                    <a:pt x="8603483" y="143176"/>
                    <a:pt x="8603483" y="144343"/>
                  </a:cubicBezTo>
                  <a:cubicBezTo>
                    <a:pt x="8603918" y="65698"/>
                    <a:pt x="8539986" y="1841"/>
                    <a:pt x="8461286" y="2277"/>
                  </a:cubicBezTo>
                  <a:cubicBezTo>
                    <a:pt x="-132309" y="49603"/>
                    <a:pt x="7708" y="-100040"/>
                    <a:pt x="6331" y="149064"/>
                  </a:cubicBezTo>
                  <a:cubicBezTo>
                    <a:pt x="4343" y="513008"/>
                    <a:pt x="-15" y="8568391"/>
                    <a:pt x="2" y="85672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56" name="Google Shape;2556;p28"/>
            <p:cNvGrpSpPr/>
            <p:nvPr/>
          </p:nvGrpSpPr>
          <p:grpSpPr>
            <a:xfrm rot="-159556">
              <a:off x="3263687" y="687707"/>
              <a:ext cx="4313702" cy="3815307"/>
              <a:chOff x="6524635" y="1375490"/>
              <a:chExt cx="8626741" cy="7630026"/>
            </a:xfrm>
          </p:grpSpPr>
          <p:sp>
            <p:nvSpPr>
              <p:cNvPr id="2557" name="Google Shape;2557;p28"/>
              <p:cNvSpPr/>
              <p:nvPr/>
            </p:nvSpPr>
            <p:spPr>
              <a:xfrm>
                <a:off x="6529232" y="3403924"/>
                <a:ext cx="8617765" cy="79416"/>
              </a:xfrm>
              <a:custGeom>
                <a:rect b="b" l="l" r="r" t="t"/>
                <a:pathLst>
                  <a:path extrusionOk="0" h="79416" w="8617765">
                    <a:moveTo>
                      <a:pt x="8607538" y="32288"/>
                    </a:moveTo>
                    <a:cubicBezTo>
                      <a:pt x="8607206" y="-19602"/>
                      <a:pt x="9268624" y="-4779"/>
                      <a:pt x="10229" y="47129"/>
                    </a:cubicBezTo>
                    <a:cubicBezTo>
                      <a:pt x="10560" y="99019"/>
                      <a:pt x="-650875" y="84196"/>
                      <a:pt x="8607538" y="322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8" name="Google Shape;2558;p28"/>
              <p:cNvSpPr/>
              <p:nvPr/>
            </p:nvSpPr>
            <p:spPr>
              <a:xfrm>
                <a:off x="6533648" y="4079397"/>
                <a:ext cx="8617728" cy="93892"/>
              </a:xfrm>
              <a:custGeom>
                <a:rect b="b" l="l" r="r" t="t"/>
                <a:pathLst>
                  <a:path extrusionOk="0" h="93892" w="8617728">
                    <a:moveTo>
                      <a:pt x="8607497" y="31491"/>
                    </a:moveTo>
                    <a:cubicBezTo>
                      <a:pt x="8607167" y="-20416"/>
                      <a:pt x="9268654" y="-6813"/>
                      <a:pt x="10224" y="62409"/>
                    </a:cubicBezTo>
                    <a:cubicBezTo>
                      <a:pt x="10573" y="114299"/>
                      <a:pt x="-650880" y="100713"/>
                      <a:pt x="8607497" y="314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9" name="Google Shape;2559;p28"/>
              <p:cNvSpPr/>
              <p:nvPr/>
            </p:nvSpPr>
            <p:spPr>
              <a:xfrm>
                <a:off x="6530729" y="4754793"/>
                <a:ext cx="8618032" cy="108624"/>
              </a:xfrm>
              <a:custGeom>
                <a:rect b="b" l="l" r="r" t="t"/>
                <a:pathLst>
                  <a:path extrusionOk="0" h="108624" w="8618032">
                    <a:moveTo>
                      <a:pt x="8607592" y="30823"/>
                    </a:moveTo>
                    <a:cubicBezTo>
                      <a:pt x="8607923" y="-21084"/>
                      <a:pt x="9269201" y="-8735"/>
                      <a:pt x="10440" y="77801"/>
                    </a:cubicBezTo>
                    <a:cubicBezTo>
                      <a:pt x="10109" y="129709"/>
                      <a:pt x="-651169" y="117359"/>
                      <a:pt x="8607592" y="308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0" name="Google Shape;2560;p28"/>
              <p:cNvSpPr/>
              <p:nvPr/>
            </p:nvSpPr>
            <p:spPr>
              <a:xfrm>
                <a:off x="6529515" y="1375490"/>
                <a:ext cx="8617764" cy="39807"/>
              </a:xfrm>
              <a:custGeom>
                <a:rect b="b" l="l" r="r" t="t"/>
                <a:pathLst>
                  <a:path extrusionOk="0" h="39807" w="8617764">
                    <a:moveTo>
                      <a:pt x="10243" y="36591"/>
                    </a:moveTo>
                    <a:cubicBezTo>
                      <a:pt x="9268724" y="36591"/>
                      <a:pt x="8607237" y="55124"/>
                      <a:pt x="8607516" y="3217"/>
                    </a:cubicBezTo>
                    <a:cubicBezTo>
                      <a:pt x="-650948" y="3217"/>
                      <a:pt x="10539" y="-15317"/>
                      <a:pt x="10243" y="365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1" name="Google Shape;2561;p28"/>
              <p:cNvSpPr/>
              <p:nvPr/>
            </p:nvSpPr>
            <p:spPr>
              <a:xfrm>
                <a:off x="6524821" y="2728237"/>
                <a:ext cx="8617818" cy="65345"/>
              </a:xfrm>
              <a:custGeom>
                <a:rect b="b" l="l" r="r" t="t"/>
                <a:pathLst>
                  <a:path extrusionOk="0" h="65345" w="8617818">
                    <a:moveTo>
                      <a:pt x="8607590" y="33282"/>
                    </a:moveTo>
                    <a:cubicBezTo>
                      <a:pt x="8607258" y="-18608"/>
                      <a:pt x="9268693" y="-2548"/>
                      <a:pt x="10229" y="32063"/>
                    </a:cubicBezTo>
                    <a:cubicBezTo>
                      <a:pt x="10560" y="83953"/>
                      <a:pt x="-650875" y="67893"/>
                      <a:pt x="8607590" y="332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2" name="Google Shape;2562;p28"/>
              <p:cNvSpPr/>
              <p:nvPr/>
            </p:nvSpPr>
            <p:spPr>
              <a:xfrm>
                <a:off x="6525739" y="2052192"/>
                <a:ext cx="8617825" cy="51909"/>
              </a:xfrm>
              <a:custGeom>
                <a:rect b="b" l="l" r="r" t="t"/>
                <a:pathLst>
                  <a:path extrusionOk="0" h="51909" w="8617825">
                    <a:moveTo>
                      <a:pt x="8607404" y="34600"/>
                    </a:moveTo>
                    <a:cubicBezTo>
                      <a:pt x="8607683" y="-17290"/>
                      <a:pt x="9268908" y="-11"/>
                      <a:pt x="10427" y="17303"/>
                    </a:cubicBezTo>
                    <a:cubicBezTo>
                      <a:pt x="10131" y="69211"/>
                      <a:pt x="-651095" y="51914"/>
                      <a:pt x="8607404" y="34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3" name="Google Shape;2563;p28"/>
              <p:cNvSpPr/>
              <p:nvPr/>
            </p:nvSpPr>
            <p:spPr>
              <a:xfrm>
                <a:off x="6529059" y="6780473"/>
                <a:ext cx="8617537" cy="153763"/>
              </a:xfrm>
              <a:custGeom>
                <a:rect b="b" l="l" r="r" t="t"/>
                <a:pathLst>
                  <a:path extrusionOk="0" h="153763" w="8617537">
                    <a:moveTo>
                      <a:pt x="8607310" y="29291"/>
                    </a:moveTo>
                    <a:cubicBezTo>
                      <a:pt x="8606978" y="-22616"/>
                      <a:pt x="9268379" y="-13977"/>
                      <a:pt x="10228" y="124484"/>
                    </a:cubicBezTo>
                    <a:cubicBezTo>
                      <a:pt x="10559" y="176374"/>
                      <a:pt x="-650841" y="167735"/>
                      <a:pt x="8607310" y="292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4" name="Google Shape;2564;p28"/>
              <p:cNvSpPr/>
              <p:nvPr/>
            </p:nvSpPr>
            <p:spPr>
              <a:xfrm>
                <a:off x="6531428" y="8130609"/>
                <a:ext cx="8618175" cy="184382"/>
              </a:xfrm>
              <a:custGeom>
                <a:rect b="b" l="l" r="r" t="t"/>
                <a:pathLst>
                  <a:path extrusionOk="0" h="184382" w="8618175">
                    <a:moveTo>
                      <a:pt x="8607748" y="28525"/>
                    </a:moveTo>
                    <a:cubicBezTo>
                      <a:pt x="8608045" y="-23383"/>
                      <a:pt x="9269287" y="-17199"/>
                      <a:pt x="10422" y="155855"/>
                    </a:cubicBezTo>
                    <a:cubicBezTo>
                      <a:pt x="10143" y="207762"/>
                      <a:pt x="-651117" y="201596"/>
                      <a:pt x="8607748" y="285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5" name="Google Shape;2565;p28"/>
              <p:cNvSpPr/>
              <p:nvPr/>
            </p:nvSpPr>
            <p:spPr>
              <a:xfrm>
                <a:off x="6526310" y="5430117"/>
                <a:ext cx="8618071" cy="123543"/>
              </a:xfrm>
              <a:custGeom>
                <a:rect b="b" l="l" r="r" t="t"/>
                <a:pathLst>
                  <a:path extrusionOk="0" h="123543" w="8618071">
                    <a:moveTo>
                      <a:pt x="8607635" y="30244"/>
                    </a:moveTo>
                    <a:cubicBezTo>
                      <a:pt x="8607967" y="-21663"/>
                      <a:pt x="9269157" y="-10550"/>
                      <a:pt x="10431" y="93300"/>
                    </a:cubicBezTo>
                    <a:cubicBezTo>
                      <a:pt x="10118" y="145207"/>
                      <a:pt x="-651090" y="134094"/>
                      <a:pt x="8607635" y="302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6" name="Google Shape;2566;p28"/>
              <p:cNvSpPr/>
              <p:nvPr/>
            </p:nvSpPr>
            <p:spPr>
              <a:xfrm>
                <a:off x="6527660" y="8805715"/>
                <a:ext cx="8618196" cy="199801"/>
              </a:xfrm>
              <a:custGeom>
                <a:rect b="b" l="l" r="r" t="t"/>
                <a:pathLst>
                  <a:path extrusionOk="0" h="199801" w="8618196">
                    <a:moveTo>
                      <a:pt x="8607768" y="28199"/>
                    </a:moveTo>
                    <a:cubicBezTo>
                      <a:pt x="8608064" y="-23709"/>
                      <a:pt x="9269359" y="-18779"/>
                      <a:pt x="10424" y="171606"/>
                    </a:cubicBezTo>
                    <a:cubicBezTo>
                      <a:pt x="10145" y="223514"/>
                      <a:pt x="-651168" y="218567"/>
                      <a:pt x="8607768" y="281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7" name="Google Shape;2567;p28"/>
              <p:cNvSpPr/>
              <p:nvPr/>
            </p:nvSpPr>
            <p:spPr>
              <a:xfrm>
                <a:off x="6533483" y="7455519"/>
                <a:ext cx="8617492" cy="169018"/>
              </a:xfrm>
              <a:custGeom>
                <a:rect b="b" l="l" r="r" t="t"/>
                <a:pathLst>
                  <a:path extrusionOk="0" h="169018" w="8617492">
                    <a:moveTo>
                      <a:pt x="8607261" y="28886"/>
                    </a:moveTo>
                    <a:cubicBezTo>
                      <a:pt x="8606930" y="-23021"/>
                      <a:pt x="9268417" y="-15600"/>
                      <a:pt x="10232" y="140140"/>
                    </a:cubicBezTo>
                    <a:cubicBezTo>
                      <a:pt x="10563" y="192029"/>
                      <a:pt x="-650924" y="184627"/>
                      <a:pt x="8607261" y="28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8" name="Google Shape;2568;p28"/>
              <p:cNvSpPr/>
              <p:nvPr/>
            </p:nvSpPr>
            <p:spPr>
              <a:xfrm>
                <a:off x="6524635" y="6105372"/>
                <a:ext cx="8617585" cy="138589"/>
              </a:xfrm>
              <a:custGeom>
                <a:rect b="b" l="l" r="r" t="t"/>
                <a:pathLst>
                  <a:path extrusionOk="0" h="138589" w="8617585">
                    <a:moveTo>
                      <a:pt x="8607357" y="29735"/>
                    </a:moveTo>
                    <a:cubicBezTo>
                      <a:pt x="8607026" y="-22173"/>
                      <a:pt x="9268443" y="-12279"/>
                      <a:pt x="10223" y="108850"/>
                    </a:cubicBezTo>
                    <a:cubicBezTo>
                      <a:pt x="10572" y="160758"/>
                      <a:pt x="-650846" y="150881"/>
                      <a:pt x="8607357" y="297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69" name="Google Shape;2569;p28"/>
          <p:cNvGrpSpPr/>
          <p:nvPr/>
        </p:nvGrpSpPr>
        <p:grpSpPr>
          <a:xfrm>
            <a:off x="1745195" y="586632"/>
            <a:ext cx="5650362" cy="3970235"/>
            <a:chOff x="3490390" y="1173264"/>
            <a:chExt cx="11300724" cy="7940470"/>
          </a:xfrm>
        </p:grpSpPr>
        <p:sp>
          <p:nvSpPr>
            <p:cNvPr id="2570" name="Google Shape;2570;p28"/>
            <p:cNvSpPr/>
            <p:nvPr/>
          </p:nvSpPr>
          <p:spPr>
            <a:xfrm>
              <a:off x="3490390" y="1173264"/>
              <a:ext cx="11300724" cy="7940470"/>
            </a:xfrm>
            <a:custGeom>
              <a:rect b="b" l="l" r="r" t="t"/>
              <a:pathLst>
                <a:path extrusionOk="0" h="7940470" w="11300724">
                  <a:moveTo>
                    <a:pt x="11091367" y="2989"/>
                  </a:moveTo>
                  <a:cubicBezTo>
                    <a:pt x="11395582" y="2172054"/>
                    <a:pt x="10833143" y="2510206"/>
                    <a:pt x="11300725" y="7566487"/>
                  </a:cubicBezTo>
                  <a:cubicBezTo>
                    <a:pt x="10885057" y="7640095"/>
                    <a:pt x="10450269" y="7577731"/>
                    <a:pt x="10024025" y="7577731"/>
                  </a:cubicBezTo>
                  <a:cubicBezTo>
                    <a:pt x="9197932" y="7577731"/>
                    <a:pt x="6789700" y="7891442"/>
                    <a:pt x="4693481" y="7891442"/>
                  </a:cubicBezTo>
                  <a:cubicBezTo>
                    <a:pt x="3203501" y="7891442"/>
                    <a:pt x="1711869" y="7805606"/>
                    <a:pt x="220713" y="7915582"/>
                  </a:cubicBezTo>
                  <a:cubicBezTo>
                    <a:pt x="161382" y="8144902"/>
                    <a:pt x="0" y="6781239"/>
                    <a:pt x="0" y="4168747"/>
                  </a:cubicBezTo>
                  <a:cubicBezTo>
                    <a:pt x="0" y="3330695"/>
                    <a:pt x="23551" y="2055853"/>
                    <a:pt x="23551" y="1626798"/>
                  </a:cubicBezTo>
                  <a:cubicBezTo>
                    <a:pt x="23551" y="1431828"/>
                    <a:pt x="-18660" y="215127"/>
                    <a:pt x="40306" y="141423"/>
                  </a:cubicBezTo>
                  <a:cubicBezTo>
                    <a:pt x="893286" y="162561"/>
                    <a:pt x="1663051" y="31273"/>
                    <a:pt x="2611063" y="31273"/>
                  </a:cubicBezTo>
                  <a:cubicBezTo>
                    <a:pt x="4219165" y="31273"/>
                    <a:pt x="5827935" y="120429"/>
                    <a:pt x="7437832" y="120429"/>
                  </a:cubicBezTo>
                  <a:cubicBezTo>
                    <a:pt x="9093689" y="120413"/>
                    <a:pt x="9873792" y="-22230"/>
                    <a:pt x="11091367" y="2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1" name="Google Shape;2571;p28"/>
            <p:cNvSpPr/>
            <p:nvPr/>
          </p:nvSpPr>
          <p:spPr>
            <a:xfrm>
              <a:off x="4017323" y="1644869"/>
              <a:ext cx="10246087" cy="6760382"/>
            </a:xfrm>
            <a:custGeom>
              <a:rect b="b" l="l" r="r" t="t"/>
              <a:pathLst>
                <a:path extrusionOk="0" h="6760382" w="10246087">
                  <a:moveTo>
                    <a:pt x="4160148" y="6760382"/>
                  </a:moveTo>
                  <a:cubicBezTo>
                    <a:pt x="3225650" y="6760382"/>
                    <a:pt x="2268539" y="6727128"/>
                    <a:pt x="1316588" y="6727128"/>
                  </a:cubicBezTo>
                  <a:cubicBezTo>
                    <a:pt x="128060" y="6727128"/>
                    <a:pt x="96520" y="6787602"/>
                    <a:pt x="89040" y="6684852"/>
                  </a:cubicBezTo>
                  <a:cubicBezTo>
                    <a:pt x="-59431" y="4648759"/>
                    <a:pt x="22610" y="1870677"/>
                    <a:pt x="22610" y="959572"/>
                  </a:cubicBezTo>
                  <a:cubicBezTo>
                    <a:pt x="22610" y="244740"/>
                    <a:pt x="-35577" y="135765"/>
                    <a:pt x="73461" y="130286"/>
                  </a:cubicBezTo>
                  <a:cubicBezTo>
                    <a:pt x="1577083" y="54836"/>
                    <a:pt x="984042" y="-22187"/>
                    <a:pt x="4483626" y="74782"/>
                  </a:cubicBezTo>
                  <a:cubicBezTo>
                    <a:pt x="9577418" y="215900"/>
                    <a:pt x="10162232" y="-141214"/>
                    <a:pt x="10173620" y="66858"/>
                  </a:cubicBezTo>
                  <a:cubicBezTo>
                    <a:pt x="10278687" y="1987862"/>
                    <a:pt x="9928545" y="2606376"/>
                    <a:pt x="10245846" y="6373571"/>
                  </a:cubicBezTo>
                  <a:cubicBezTo>
                    <a:pt x="10249181" y="6413130"/>
                    <a:pt x="10217657" y="6448783"/>
                    <a:pt x="10174525" y="6446813"/>
                  </a:cubicBezTo>
                  <a:cubicBezTo>
                    <a:pt x="8846641" y="6386101"/>
                    <a:pt x="6607494" y="6760382"/>
                    <a:pt x="4160148" y="6760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2" name="Google Shape;2572;p28"/>
            <p:cNvSpPr/>
            <p:nvPr/>
          </p:nvSpPr>
          <p:spPr>
            <a:xfrm>
              <a:off x="3687948" y="1376432"/>
              <a:ext cx="10830699" cy="7526209"/>
            </a:xfrm>
            <a:custGeom>
              <a:rect b="b" l="l" r="r" t="t"/>
              <a:pathLst>
                <a:path extrusionOk="0" h="7526209" w="10830699">
                  <a:moveTo>
                    <a:pt x="598409" y="7526209"/>
                  </a:moveTo>
                  <a:cubicBezTo>
                    <a:pt x="524389" y="7526209"/>
                    <a:pt x="460658" y="7525225"/>
                    <a:pt x="405663" y="7523160"/>
                  </a:cubicBezTo>
                  <a:cubicBezTo>
                    <a:pt x="150424" y="7513552"/>
                    <a:pt x="71115" y="7481886"/>
                    <a:pt x="66160" y="7387616"/>
                  </a:cubicBezTo>
                  <a:cubicBezTo>
                    <a:pt x="23028" y="6565064"/>
                    <a:pt x="334" y="5873831"/>
                    <a:pt x="29745" y="5173942"/>
                  </a:cubicBezTo>
                  <a:cubicBezTo>
                    <a:pt x="122903" y="2956346"/>
                    <a:pt x="55838" y="1657445"/>
                    <a:pt x="19804" y="959621"/>
                  </a:cubicBezTo>
                  <a:cubicBezTo>
                    <a:pt x="-5479" y="470091"/>
                    <a:pt x="-15928" y="267482"/>
                    <a:pt x="46801" y="204483"/>
                  </a:cubicBezTo>
                  <a:cubicBezTo>
                    <a:pt x="62015" y="189221"/>
                    <a:pt x="82009" y="182043"/>
                    <a:pt x="106133" y="183202"/>
                  </a:cubicBezTo>
                  <a:cubicBezTo>
                    <a:pt x="810992" y="216838"/>
                    <a:pt x="1766452" y="169243"/>
                    <a:pt x="2872797" y="114136"/>
                  </a:cubicBezTo>
                  <a:cubicBezTo>
                    <a:pt x="3947094" y="60633"/>
                    <a:pt x="5164716" y="0"/>
                    <a:pt x="6431586" y="0"/>
                  </a:cubicBezTo>
                  <a:cubicBezTo>
                    <a:pt x="6921750" y="0"/>
                    <a:pt x="7427161" y="18136"/>
                    <a:pt x="7915928" y="35669"/>
                  </a:cubicBezTo>
                  <a:cubicBezTo>
                    <a:pt x="8411285" y="53439"/>
                    <a:pt x="8923525" y="71814"/>
                    <a:pt x="9426998" y="71814"/>
                  </a:cubicBezTo>
                  <a:cubicBezTo>
                    <a:pt x="9955769" y="71814"/>
                    <a:pt x="10269831" y="56679"/>
                    <a:pt x="10457479" y="47627"/>
                  </a:cubicBezTo>
                  <a:cubicBezTo>
                    <a:pt x="10718196" y="35049"/>
                    <a:pt x="10745448" y="33731"/>
                    <a:pt x="10750895" y="111706"/>
                  </a:cubicBezTo>
                  <a:cubicBezTo>
                    <a:pt x="10869209" y="1804280"/>
                    <a:pt x="10828394" y="3771863"/>
                    <a:pt x="10801397" y="5073861"/>
                  </a:cubicBezTo>
                  <a:cubicBezTo>
                    <a:pt x="10792964" y="5481016"/>
                    <a:pt x="10785659" y="5832636"/>
                    <a:pt x="10785659" y="6075455"/>
                  </a:cubicBezTo>
                  <a:cubicBezTo>
                    <a:pt x="10785659" y="6369427"/>
                    <a:pt x="10796633" y="6576466"/>
                    <a:pt x="10803890" y="6713471"/>
                  </a:cubicBezTo>
                  <a:cubicBezTo>
                    <a:pt x="10810210" y="6832594"/>
                    <a:pt x="10814022" y="6904487"/>
                    <a:pt x="10807130" y="6949827"/>
                  </a:cubicBezTo>
                  <a:cubicBezTo>
                    <a:pt x="10799682" y="6998931"/>
                    <a:pt x="10778751" y="7019893"/>
                    <a:pt x="10734903" y="7022180"/>
                  </a:cubicBezTo>
                  <a:cubicBezTo>
                    <a:pt x="10141608" y="7053227"/>
                    <a:pt x="9799819" y="7100140"/>
                    <a:pt x="9437956" y="7149800"/>
                  </a:cubicBezTo>
                  <a:cubicBezTo>
                    <a:pt x="8833194" y="7232793"/>
                    <a:pt x="8147742" y="7326856"/>
                    <a:pt x="6090717" y="7372863"/>
                  </a:cubicBezTo>
                  <a:cubicBezTo>
                    <a:pt x="4211130" y="7414900"/>
                    <a:pt x="2895697" y="7458937"/>
                    <a:pt x="2025263" y="7488079"/>
                  </a:cubicBezTo>
                  <a:cubicBezTo>
                    <a:pt x="1332362" y="7511297"/>
                    <a:pt x="887157" y="7526209"/>
                    <a:pt x="598409" y="7526209"/>
                  </a:cubicBezTo>
                  <a:close/>
                  <a:moveTo>
                    <a:pt x="101019" y="209533"/>
                  </a:moveTo>
                  <a:cubicBezTo>
                    <a:pt x="86107" y="209533"/>
                    <a:pt x="74768" y="213900"/>
                    <a:pt x="65557" y="223159"/>
                  </a:cubicBezTo>
                  <a:cubicBezTo>
                    <a:pt x="11101" y="277837"/>
                    <a:pt x="22853" y="505220"/>
                    <a:pt x="46246" y="958255"/>
                  </a:cubicBezTo>
                  <a:cubicBezTo>
                    <a:pt x="82311" y="1656508"/>
                    <a:pt x="149424" y="2956203"/>
                    <a:pt x="56203" y="5175038"/>
                  </a:cubicBezTo>
                  <a:cubicBezTo>
                    <a:pt x="26839" y="5873878"/>
                    <a:pt x="49517" y="6564413"/>
                    <a:pt x="92618" y="7386219"/>
                  </a:cubicBezTo>
                  <a:cubicBezTo>
                    <a:pt x="96128" y="7453205"/>
                    <a:pt x="144024" y="7486825"/>
                    <a:pt x="406679" y="7496703"/>
                  </a:cubicBezTo>
                  <a:cubicBezTo>
                    <a:pt x="675257" y="7506835"/>
                    <a:pt x="1154464" y="7490763"/>
                    <a:pt x="2024421" y="7461637"/>
                  </a:cubicBezTo>
                  <a:cubicBezTo>
                    <a:pt x="2894919" y="7432480"/>
                    <a:pt x="4210431" y="7388442"/>
                    <a:pt x="6090177" y="7346405"/>
                  </a:cubicBezTo>
                  <a:cubicBezTo>
                    <a:pt x="8145693" y="7300430"/>
                    <a:pt x="8830351" y="7206479"/>
                    <a:pt x="9434415" y="7123580"/>
                  </a:cubicBezTo>
                  <a:cubicBezTo>
                    <a:pt x="9796849" y="7073841"/>
                    <a:pt x="10139178" y="7026866"/>
                    <a:pt x="10733569" y="6995755"/>
                  </a:cubicBezTo>
                  <a:cubicBezTo>
                    <a:pt x="10760806" y="6994341"/>
                    <a:pt x="10774860" y="6986496"/>
                    <a:pt x="10781022" y="6945841"/>
                  </a:cubicBezTo>
                  <a:cubicBezTo>
                    <a:pt x="10787501" y="6903169"/>
                    <a:pt x="10783737" y="6832292"/>
                    <a:pt x="10777512" y="6714853"/>
                  </a:cubicBezTo>
                  <a:cubicBezTo>
                    <a:pt x="10770239" y="6577578"/>
                    <a:pt x="10759233" y="6370094"/>
                    <a:pt x="10759233" y="6075423"/>
                  </a:cubicBezTo>
                  <a:cubicBezTo>
                    <a:pt x="10759233" y="5832334"/>
                    <a:pt x="10766522" y="5480587"/>
                    <a:pt x="10774971" y="5073289"/>
                  </a:cubicBezTo>
                  <a:cubicBezTo>
                    <a:pt x="10801969" y="3771768"/>
                    <a:pt x="10842751" y="1804899"/>
                    <a:pt x="10724517" y="113517"/>
                  </a:cubicBezTo>
                  <a:cubicBezTo>
                    <a:pt x="10721071" y="64318"/>
                    <a:pt x="10720880" y="61396"/>
                    <a:pt x="10458766" y="74021"/>
                  </a:cubicBezTo>
                  <a:cubicBezTo>
                    <a:pt x="10270878" y="83073"/>
                    <a:pt x="9956421" y="98239"/>
                    <a:pt x="9427014" y="98239"/>
                  </a:cubicBezTo>
                  <a:cubicBezTo>
                    <a:pt x="8923064" y="98239"/>
                    <a:pt x="8410587" y="79849"/>
                    <a:pt x="7914991" y="62063"/>
                  </a:cubicBezTo>
                  <a:cubicBezTo>
                    <a:pt x="7426462" y="44530"/>
                    <a:pt x="6921290" y="26410"/>
                    <a:pt x="6431601" y="26410"/>
                  </a:cubicBezTo>
                  <a:cubicBezTo>
                    <a:pt x="5165399" y="26410"/>
                    <a:pt x="3948126" y="87043"/>
                    <a:pt x="2874131" y="140514"/>
                  </a:cubicBezTo>
                  <a:cubicBezTo>
                    <a:pt x="1767087" y="195653"/>
                    <a:pt x="811007" y="243264"/>
                    <a:pt x="104894" y="209581"/>
                  </a:cubicBezTo>
                  <a:cubicBezTo>
                    <a:pt x="103576" y="209565"/>
                    <a:pt x="102273" y="209533"/>
                    <a:pt x="101019" y="2095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3" name="Google Shape;2573;p28"/>
          <p:cNvGrpSpPr/>
          <p:nvPr/>
        </p:nvGrpSpPr>
        <p:grpSpPr>
          <a:xfrm>
            <a:off x="2307793" y="1964496"/>
            <a:ext cx="4528463" cy="1192331"/>
            <a:chOff x="0" y="0"/>
            <a:chExt cx="12075900" cy="3179550"/>
          </a:xfrm>
        </p:grpSpPr>
        <p:sp>
          <p:nvSpPr>
            <p:cNvPr id="2574" name="Google Shape;2574;p28"/>
            <p:cNvSpPr txBox="1"/>
            <p:nvPr/>
          </p:nvSpPr>
          <p:spPr>
            <a:xfrm>
              <a:off x="0" y="0"/>
              <a:ext cx="120759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123,456,789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2575" name="Google Shape;2575;p28"/>
            <p:cNvSpPr txBox="1"/>
            <p:nvPr/>
          </p:nvSpPr>
          <p:spPr>
            <a:xfrm>
              <a:off x="0" y="2440650"/>
              <a:ext cx="12075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Elaborate on the featured statistic.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</p:grpSp>
      <p:grpSp>
        <p:nvGrpSpPr>
          <p:cNvPr id="2576" name="Google Shape;2576;p28"/>
          <p:cNvGrpSpPr/>
          <p:nvPr/>
        </p:nvGrpSpPr>
        <p:grpSpPr>
          <a:xfrm rot="-1533328">
            <a:off x="6393021" y="3769451"/>
            <a:ext cx="1607723" cy="524769"/>
            <a:chOff x="12784044" y="7536755"/>
            <a:chExt cx="3215333" cy="1049411"/>
          </a:xfrm>
        </p:grpSpPr>
        <p:sp>
          <p:nvSpPr>
            <p:cNvPr id="2577" name="Google Shape;2577;p28"/>
            <p:cNvSpPr/>
            <p:nvPr/>
          </p:nvSpPr>
          <p:spPr>
            <a:xfrm>
              <a:off x="12784044" y="7536755"/>
              <a:ext cx="3215333" cy="1049411"/>
            </a:xfrm>
            <a:custGeom>
              <a:rect b="b" l="l" r="r" t="t"/>
              <a:pathLst>
                <a:path extrusionOk="0" h="1049411" w="3215333">
                  <a:moveTo>
                    <a:pt x="3213878" y="1009675"/>
                  </a:moveTo>
                  <a:cubicBezTo>
                    <a:pt x="3184082" y="949627"/>
                    <a:pt x="3133748" y="894452"/>
                    <a:pt x="3080615" y="724704"/>
                  </a:cubicBezTo>
                  <a:cubicBezTo>
                    <a:pt x="3004256" y="472098"/>
                    <a:pt x="2999257" y="558405"/>
                    <a:pt x="3085179" y="386402"/>
                  </a:cubicBezTo>
                  <a:cubicBezTo>
                    <a:pt x="3220547" y="112936"/>
                    <a:pt x="3204717" y="114385"/>
                    <a:pt x="3143110" y="103912"/>
                  </a:cubicBezTo>
                  <a:cubicBezTo>
                    <a:pt x="2960065" y="73144"/>
                    <a:pt x="2727938" y="71663"/>
                    <a:pt x="2548690" y="57111"/>
                  </a:cubicBezTo>
                  <a:cubicBezTo>
                    <a:pt x="1147591" y="-65966"/>
                    <a:pt x="795387" y="48893"/>
                    <a:pt x="21778" y="44352"/>
                  </a:cubicBezTo>
                  <a:cubicBezTo>
                    <a:pt x="-23589" y="45170"/>
                    <a:pt x="5253" y="99767"/>
                    <a:pt x="77482" y="357908"/>
                  </a:cubicBezTo>
                  <a:cubicBezTo>
                    <a:pt x="154911" y="637916"/>
                    <a:pt x="123258" y="461327"/>
                    <a:pt x="26654" y="953058"/>
                  </a:cubicBezTo>
                  <a:cubicBezTo>
                    <a:pt x="21817" y="983085"/>
                    <a:pt x="-3422" y="1037448"/>
                    <a:pt x="43867" y="1042937"/>
                  </a:cubicBezTo>
                  <a:cubicBezTo>
                    <a:pt x="742819" y="988535"/>
                    <a:pt x="1445512" y="1061576"/>
                    <a:pt x="2145847" y="1047595"/>
                  </a:cubicBezTo>
                  <a:cubicBezTo>
                    <a:pt x="2492064" y="1041618"/>
                    <a:pt x="2838670" y="1030159"/>
                    <a:pt x="3184854" y="1042496"/>
                  </a:cubicBezTo>
                  <a:cubicBezTo>
                    <a:pt x="3203230" y="1046082"/>
                    <a:pt x="3220534" y="1027573"/>
                    <a:pt x="3213878" y="10096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28"/>
            <p:cNvSpPr/>
            <p:nvPr/>
          </p:nvSpPr>
          <p:spPr>
            <a:xfrm>
              <a:off x="12784044" y="7536755"/>
              <a:ext cx="3215333" cy="1049411"/>
            </a:xfrm>
            <a:custGeom>
              <a:rect b="b" l="l" r="r" t="t"/>
              <a:pathLst>
                <a:path extrusionOk="0" h="1049411" w="3215333">
                  <a:moveTo>
                    <a:pt x="3213878" y="1009675"/>
                  </a:moveTo>
                  <a:cubicBezTo>
                    <a:pt x="3184082" y="949627"/>
                    <a:pt x="3133748" y="894452"/>
                    <a:pt x="3080615" y="724704"/>
                  </a:cubicBezTo>
                  <a:cubicBezTo>
                    <a:pt x="3004256" y="472098"/>
                    <a:pt x="2999257" y="558405"/>
                    <a:pt x="3085179" y="386402"/>
                  </a:cubicBezTo>
                  <a:cubicBezTo>
                    <a:pt x="3220547" y="112936"/>
                    <a:pt x="3204717" y="114385"/>
                    <a:pt x="3143110" y="103912"/>
                  </a:cubicBezTo>
                  <a:cubicBezTo>
                    <a:pt x="2960065" y="73144"/>
                    <a:pt x="2727938" y="71663"/>
                    <a:pt x="2548690" y="57111"/>
                  </a:cubicBezTo>
                  <a:cubicBezTo>
                    <a:pt x="1147591" y="-65966"/>
                    <a:pt x="795387" y="48893"/>
                    <a:pt x="21778" y="44352"/>
                  </a:cubicBezTo>
                  <a:cubicBezTo>
                    <a:pt x="-23589" y="45170"/>
                    <a:pt x="5253" y="99767"/>
                    <a:pt x="77482" y="357908"/>
                  </a:cubicBezTo>
                  <a:cubicBezTo>
                    <a:pt x="154911" y="637916"/>
                    <a:pt x="123258" y="461327"/>
                    <a:pt x="26654" y="953058"/>
                  </a:cubicBezTo>
                  <a:cubicBezTo>
                    <a:pt x="21817" y="983085"/>
                    <a:pt x="-3422" y="1037448"/>
                    <a:pt x="43867" y="1042937"/>
                  </a:cubicBezTo>
                  <a:cubicBezTo>
                    <a:pt x="742819" y="988535"/>
                    <a:pt x="1445512" y="1061576"/>
                    <a:pt x="2145847" y="1047595"/>
                  </a:cubicBezTo>
                  <a:cubicBezTo>
                    <a:pt x="2492064" y="1041618"/>
                    <a:pt x="2838670" y="1030159"/>
                    <a:pt x="3184854" y="1042496"/>
                  </a:cubicBezTo>
                  <a:cubicBezTo>
                    <a:pt x="3203230" y="1046082"/>
                    <a:pt x="3220534" y="1027573"/>
                    <a:pt x="3213878" y="10096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9" name="Google Shape;2579;p28"/>
          <p:cNvGrpSpPr/>
          <p:nvPr/>
        </p:nvGrpSpPr>
        <p:grpSpPr>
          <a:xfrm>
            <a:off x="1275163" y="425867"/>
            <a:ext cx="1382932" cy="2145883"/>
            <a:chOff x="2550325" y="851733"/>
            <a:chExt cx="2765865" cy="4291766"/>
          </a:xfrm>
        </p:grpSpPr>
        <p:sp>
          <p:nvSpPr>
            <p:cNvPr id="2580" name="Google Shape;2580;p28"/>
            <p:cNvSpPr/>
            <p:nvPr/>
          </p:nvSpPr>
          <p:spPr>
            <a:xfrm>
              <a:off x="2550325" y="3225431"/>
              <a:ext cx="1206866" cy="1918051"/>
            </a:xfrm>
            <a:custGeom>
              <a:rect b="b" l="l" r="r" t="t"/>
              <a:pathLst>
                <a:path extrusionOk="0" h="1918051" w="1206866">
                  <a:moveTo>
                    <a:pt x="1085563" y="79878"/>
                  </a:moveTo>
                  <a:cubicBezTo>
                    <a:pt x="1009805" y="57124"/>
                    <a:pt x="935771" y="29296"/>
                    <a:pt x="861565" y="2060"/>
                  </a:cubicBezTo>
                  <a:cubicBezTo>
                    <a:pt x="859463" y="1416"/>
                    <a:pt x="857362" y="738"/>
                    <a:pt x="855260" y="0"/>
                  </a:cubicBezTo>
                  <a:cubicBezTo>
                    <a:pt x="835486" y="41493"/>
                    <a:pt x="815257" y="82977"/>
                    <a:pt x="793974" y="123878"/>
                  </a:cubicBezTo>
                  <a:cubicBezTo>
                    <a:pt x="782873" y="145217"/>
                    <a:pt x="771506" y="166418"/>
                    <a:pt x="759813" y="187344"/>
                  </a:cubicBezTo>
                  <a:cubicBezTo>
                    <a:pt x="708530" y="294270"/>
                    <a:pt x="656149" y="400414"/>
                    <a:pt x="602626" y="506326"/>
                  </a:cubicBezTo>
                  <a:cubicBezTo>
                    <a:pt x="506039" y="696228"/>
                    <a:pt x="411321" y="887315"/>
                    <a:pt x="319075" y="1079595"/>
                  </a:cubicBezTo>
                  <a:cubicBezTo>
                    <a:pt x="219107" y="1256475"/>
                    <a:pt x="130335" y="1440343"/>
                    <a:pt x="43476" y="1624254"/>
                  </a:cubicBezTo>
                  <a:cubicBezTo>
                    <a:pt x="40782" y="1631610"/>
                    <a:pt x="37359" y="1639653"/>
                    <a:pt x="33567" y="1648151"/>
                  </a:cubicBezTo>
                  <a:cubicBezTo>
                    <a:pt x="32246" y="1651163"/>
                    <a:pt x="30874" y="1654271"/>
                    <a:pt x="29458" y="1657378"/>
                  </a:cubicBezTo>
                  <a:cubicBezTo>
                    <a:pt x="28274" y="1660030"/>
                    <a:pt x="27082" y="1662726"/>
                    <a:pt x="25846" y="1665464"/>
                  </a:cubicBezTo>
                  <a:cubicBezTo>
                    <a:pt x="25666" y="1665833"/>
                    <a:pt x="25529" y="1666150"/>
                    <a:pt x="25392" y="1666511"/>
                  </a:cubicBezTo>
                  <a:cubicBezTo>
                    <a:pt x="4751" y="1713077"/>
                    <a:pt x="-16618" y="1768226"/>
                    <a:pt x="19412" y="1802629"/>
                  </a:cubicBezTo>
                  <a:cubicBezTo>
                    <a:pt x="41151" y="1822139"/>
                    <a:pt x="67179" y="1836027"/>
                    <a:pt x="93618" y="1848096"/>
                  </a:cubicBezTo>
                  <a:cubicBezTo>
                    <a:pt x="148873" y="1872996"/>
                    <a:pt x="204318" y="1899777"/>
                    <a:pt x="264231" y="1911382"/>
                  </a:cubicBezTo>
                  <a:cubicBezTo>
                    <a:pt x="286107" y="1915811"/>
                    <a:pt x="303873" y="1918051"/>
                    <a:pt x="318663" y="1918051"/>
                  </a:cubicBezTo>
                  <a:cubicBezTo>
                    <a:pt x="367347" y="1918051"/>
                    <a:pt x="384058" y="1893786"/>
                    <a:pt x="411416" y="1843752"/>
                  </a:cubicBezTo>
                  <a:cubicBezTo>
                    <a:pt x="412188" y="1842293"/>
                    <a:pt x="413011" y="1840825"/>
                    <a:pt x="413835" y="1839323"/>
                  </a:cubicBezTo>
                  <a:cubicBezTo>
                    <a:pt x="415345" y="1836491"/>
                    <a:pt x="416940" y="1833615"/>
                    <a:pt x="418536" y="1830645"/>
                  </a:cubicBezTo>
                  <a:cubicBezTo>
                    <a:pt x="419497" y="1828911"/>
                    <a:pt x="420458" y="1827126"/>
                    <a:pt x="421410" y="1825341"/>
                  </a:cubicBezTo>
                  <a:cubicBezTo>
                    <a:pt x="422645" y="1823057"/>
                    <a:pt x="423872" y="1820774"/>
                    <a:pt x="425159" y="1818440"/>
                  </a:cubicBezTo>
                  <a:cubicBezTo>
                    <a:pt x="484523" y="1705163"/>
                    <a:pt x="547963" y="1593860"/>
                    <a:pt x="602214" y="1477982"/>
                  </a:cubicBezTo>
                  <a:cubicBezTo>
                    <a:pt x="765158" y="1139671"/>
                    <a:pt x="920930" y="798020"/>
                    <a:pt x="1064777" y="451159"/>
                  </a:cubicBezTo>
                  <a:cubicBezTo>
                    <a:pt x="1065506" y="450705"/>
                    <a:pt x="1066193" y="450198"/>
                    <a:pt x="1066836" y="449649"/>
                  </a:cubicBezTo>
                  <a:cubicBezTo>
                    <a:pt x="1067068" y="449142"/>
                    <a:pt x="1067291" y="448644"/>
                    <a:pt x="1067565" y="448138"/>
                  </a:cubicBezTo>
                  <a:cubicBezTo>
                    <a:pt x="1069024" y="444662"/>
                    <a:pt x="1070491" y="441151"/>
                    <a:pt x="1071949" y="437675"/>
                  </a:cubicBezTo>
                  <a:cubicBezTo>
                    <a:pt x="1077705" y="424147"/>
                    <a:pt x="1083642" y="410714"/>
                    <a:pt x="1089347" y="397195"/>
                  </a:cubicBezTo>
                  <a:cubicBezTo>
                    <a:pt x="1089390" y="397057"/>
                    <a:pt x="1089441" y="396920"/>
                    <a:pt x="1089484" y="396783"/>
                  </a:cubicBezTo>
                  <a:cubicBezTo>
                    <a:pt x="1089484" y="396783"/>
                    <a:pt x="1089484" y="396783"/>
                    <a:pt x="1089527" y="396783"/>
                  </a:cubicBezTo>
                  <a:cubicBezTo>
                    <a:pt x="1089758" y="396233"/>
                    <a:pt x="1089981" y="395684"/>
                    <a:pt x="1090213" y="395092"/>
                  </a:cubicBezTo>
                  <a:cubicBezTo>
                    <a:pt x="1090985" y="393220"/>
                    <a:pt x="1092221" y="391615"/>
                    <a:pt x="1093730" y="390388"/>
                  </a:cubicBezTo>
                  <a:cubicBezTo>
                    <a:pt x="1093962" y="389933"/>
                    <a:pt x="1094237" y="389521"/>
                    <a:pt x="1094554" y="389152"/>
                  </a:cubicBezTo>
                  <a:cubicBezTo>
                    <a:pt x="1124511" y="327196"/>
                    <a:pt x="1147347" y="262262"/>
                    <a:pt x="1172328" y="198288"/>
                  </a:cubicBezTo>
                  <a:lnTo>
                    <a:pt x="1172371" y="198288"/>
                  </a:lnTo>
                  <a:cubicBezTo>
                    <a:pt x="1176798" y="186958"/>
                    <a:pt x="1181276" y="175628"/>
                    <a:pt x="1185934" y="164383"/>
                  </a:cubicBezTo>
                  <a:cubicBezTo>
                    <a:pt x="1185068" y="164341"/>
                    <a:pt x="1184244" y="164341"/>
                    <a:pt x="1183378" y="164289"/>
                  </a:cubicBezTo>
                  <a:cubicBezTo>
                    <a:pt x="1188353" y="150401"/>
                    <a:pt x="1174928" y="138839"/>
                    <a:pt x="1161596" y="140985"/>
                  </a:cubicBezTo>
                  <a:cubicBezTo>
                    <a:pt x="1160275" y="140667"/>
                    <a:pt x="1156758" y="140435"/>
                    <a:pt x="1153284" y="140161"/>
                  </a:cubicBezTo>
                  <a:cubicBezTo>
                    <a:pt x="1153103" y="139062"/>
                    <a:pt x="1152777" y="137963"/>
                    <a:pt x="1152417" y="136959"/>
                  </a:cubicBezTo>
                  <a:cubicBezTo>
                    <a:pt x="1152280" y="136641"/>
                    <a:pt x="1152143" y="136315"/>
                    <a:pt x="1152005" y="135998"/>
                  </a:cubicBezTo>
                  <a:cubicBezTo>
                    <a:pt x="1152186" y="135766"/>
                    <a:pt x="1152323" y="135586"/>
                    <a:pt x="1152511" y="135354"/>
                  </a:cubicBezTo>
                  <a:cubicBezTo>
                    <a:pt x="1165706" y="140058"/>
                    <a:pt x="1179320" y="143852"/>
                    <a:pt x="1192840" y="147740"/>
                  </a:cubicBezTo>
                  <a:cubicBezTo>
                    <a:pt x="1195714" y="140890"/>
                    <a:pt x="1198682" y="134075"/>
                    <a:pt x="1201702" y="127311"/>
                  </a:cubicBezTo>
                  <a:cubicBezTo>
                    <a:pt x="1203254" y="123242"/>
                    <a:pt x="1204987" y="119225"/>
                    <a:pt x="1206866" y="115200"/>
                  </a:cubicBezTo>
                  <a:cubicBezTo>
                    <a:pt x="1166855" y="102264"/>
                    <a:pt x="1125755" y="92033"/>
                    <a:pt x="1085563" y="79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1" name="Google Shape;2581;p28"/>
            <p:cNvSpPr/>
            <p:nvPr/>
          </p:nvSpPr>
          <p:spPr>
            <a:xfrm>
              <a:off x="3344290" y="3225448"/>
              <a:ext cx="412892" cy="198314"/>
            </a:xfrm>
            <a:custGeom>
              <a:rect b="b" l="l" r="r" t="t"/>
              <a:pathLst>
                <a:path extrusionOk="0" h="198314" w="412892">
                  <a:moveTo>
                    <a:pt x="412892" y="115225"/>
                  </a:moveTo>
                  <a:cubicBezTo>
                    <a:pt x="411022" y="119242"/>
                    <a:pt x="409281" y="123268"/>
                    <a:pt x="407728" y="127337"/>
                  </a:cubicBezTo>
                  <a:cubicBezTo>
                    <a:pt x="404717" y="134100"/>
                    <a:pt x="401749" y="140907"/>
                    <a:pt x="398866" y="147766"/>
                  </a:cubicBezTo>
                  <a:cubicBezTo>
                    <a:pt x="385346" y="143886"/>
                    <a:pt x="371740" y="140092"/>
                    <a:pt x="358538" y="135380"/>
                  </a:cubicBezTo>
                  <a:cubicBezTo>
                    <a:pt x="358358" y="135611"/>
                    <a:pt x="358220" y="135792"/>
                    <a:pt x="358032" y="136023"/>
                  </a:cubicBezTo>
                  <a:cubicBezTo>
                    <a:pt x="358169" y="136341"/>
                    <a:pt x="358306" y="136667"/>
                    <a:pt x="358443" y="136985"/>
                  </a:cubicBezTo>
                  <a:cubicBezTo>
                    <a:pt x="358812" y="137989"/>
                    <a:pt x="359130" y="139088"/>
                    <a:pt x="359310" y="140186"/>
                  </a:cubicBezTo>
                  <a:cubicBezTo>
                    <a:pt x="362784" y="140461"/>
                    <a:pt x="366293" y="140693"/>
                    <a:pt x="367623" y="141010"/>
                  </a:cubicBezTo>
                  <a:cubicBezTo>
                    <a:pt x="380954" y="138865"/>
                    <a:pt x="394379" y="150426"/>
                    <a:pt x="389404" y="164315"/>
                  </a:cubicBezTo>
                  <a:cubicBezTo>
                    <a:pt x="390270" y="164358"/>
                    <a:pt x="391094" y="164358"/>
                    <a:pt x="391960" y="164409"/>
                  </a:cubicBezTo>
                  <a:cubicBezTo>
                    <a:pt x="387302" y="175653"/>
                    <a:pt x="382824" y="186984"/>
                    <a:pt x="378397" y="198314"/>
                  </a:cubicBezTo>
                  <a:lnTo>
                    <a:pt x="378355" y="198314"/>
                  </a:lnTo>
                  <a:cubicBezTo>
                    <a:pt x="264275" y="188718"/>
                    <a:pt x="150470" y="170117"/>
                    <a:pt x="40551" y="137448"/>
                  </a:cubicBezTo>
                  <a:cubicBezTo>
                    <a:pt x="28130" y="133062"/>
                    <a:pt x="13469" y="129131"/>
                    <a:pt x="0" y="123878"/>
                  </a:cubicBezTo>
                  <a:cubicBezTo>
                    <a:pt x="21284" y="82986"/>
                    <a:pt x="41512" y="41493"/>
                    <a:pt x="61286" y="0"/>
                  </a:cubicBezTo>
                  <a:cubicBezTo>
                    <a:pt x="63388" y="730"/>
                    <a:pt x="65490" y="1416"/>
                    <a:pt x="67591" y="2060"/>
                  </a:cubicBezTo>
                  <a:cubicBezTo>
                    <a:pt x="141797" y="29296"/>
                    <a:pt x="215831" y="57123"/>
                    <a:pt x="291590" y="79878"/>
                  </a:cubicBezTo>
                  <a:cubicBezTo>
                    <a:pt x="331789" y="92016"/>
                    <a:pt x="372890" y="102247"/>
                    <a:pt x="412892" y="115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2" name="Google Shape;2582;p28"/>
            <p:cNvSpPr/>
            <p:nvPr/>
          </p:nvSpPr>
          <p:spPr>
            <a:xfrm>
              <a:off x="2550333" y="4873599"/>
              <a:ext cx="421409" cy="269900"/>
            </a:xfrm>
            <a:custGeom>
              <a:rect b="b" l="l" r="r" t="t"/>
              <a:pathLst>
                <a:path extrusionOk="0" h="269900" w="421409">
                  <a:moveTo>
                    <a:pt x="421410" y="177190"/>
                  </a:moveTo>
                  <a:cubicBezTo>
                    <a:pt x="420449" y="178975"/>
                    <a:pt x="419488" y="180752"/>
                    <a:pt x="418536" y="182486"/>
                  </a:cubicBezTo>
                  <a:cubicBezTo>
                    <a:pt x="416940" y="185456"/>
                    <a:pt x="415336" y="188331"/>
                    <a:pt x="413835" y="191164"/>
                  </a:cubicBezTo>
                  <a:cubicBezTo>
                    <a:pt x="413011" y="192675"/>
                    <a:pt x="412188" y="194134"/>
                    <a:pt x="411416" y="195593"/>
                  </a:cubicBezTo>
                  <a:cubicBezTo>
                    <a:pt x="384058" y="245635"/>
                    <a:pt x="367347" y="269901"/>
                    <a:pt x="318663" y="269901"/>
                  </a:cubicBezTo>
                  <a:cubicBezTo>
                    <a:pt x="303865" y="269901"/>
                    <a:pt x="286098" y="267661"/>
                    <a:pt x="264231" y="263231"/>
                  </a:cubicBezTo>
                  <a:cubicBezTo>
                    <a:pt x="204318" y="251626"/>
                    <a:pt x="148873" y="224846"/>
                    <a:pt x="93618" y="199945"/>
                  </a:cubicBezTo>
                  <a:cubicBezTo>
                    <a:pt x="67179" y="187885"/>
                    <a:pt x="41142" y="173988"/>
                    <a:pt x="19412" y="154478"/>
                  </a:cubicBezTo>
                  <a:cubicBezTo>
                    <a:pt x="-16618" y="120075"/>
                    <a:pt x="4751" y="64917"/>
                    <a:pt x="25392" y="18360"/>
                  </a:cubicBezTo>
                  <a:cubicBezTo>
                    <a:pt x="25529" y="17991"/>
                    <a:pt x="25666" y="17673"/>
                    <a:pt x="25846" y="17313"/>
                  </a:cubicBezTo>
                  <a:cubicBezTo>
                    <a:pt x="27082" y="14575"/>
                    <a:pt x="28266" y="11880"/>
                    <a:pt x="29458" y="9227"/>
                  </a:cubicBezTo>
                  <a:cubicBezTo>
                    <a:pt x="30874" y="6120"/>
                    <a:pt x="32246" y="3013"/>
                    <a:pt x="33567" y="0"/>
                  </a:cubicBezTo>
                  <a:cubicBezTo>
                    <a:pt x="139059" y="79784"/>
                    <a:pt x="262455" y="135895"/>
                    <a:pt x="390226" y="169250"/>
                  </a:cubicBezTo>
                  <a:cubicBezTo>
                    <a:pt x="400546" y="172297"/>
                    <a:pt x="410952" y="174907"/>
                    <a:pt x="421410" y="1771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3" name="Google Shape;2583;p28"/>
            <p:cNvSpPr/>
            <p:nvPr/>
          </p:nvSpPr>
          <p:spPr>
            <a:xfrm>
              <a:off x="2967377" y="3465847"/>
              <a:ext cx="653335" cy="1443749"/>
            </a:xfrm>
            <a:custGeom>
              <a:rect b="b" l="l" r="r" t="t"/>
              <a:pathLst>
                <a:path extrusionOk="0" h="1443749" w="653335">
                  <a:moveTo>
                    <a:pt x="5576" y="1442790"/>
                  </a:moveTo>
                  <a:cubicBezTo>
                    <a:pt x="-2402" y="1438773"/>
                    <a:pt x="-532" y="1429632"/>
                    <a:pt x="3242" y="1423185"/>
                  </a:cubicBezTo>
                  <a:cubicBezTo>
                    <a:pt x="27546" y="1369015"/>
                    <a:pt x="51944" y="1314964"/>
                    <a:pt x="76582" y="1260931"/>
                  </a:cubicBezTo>
                  <a:cubicBezTo>
                    <a:pt x="140467" y="1122847"/>
                    <a:pt x="204215" y="984644"/>
                    <a:pt x="266188" y="845668"/>
                  </a:cubicBezTo>
                  <a:cubicBezTo>
                    <a:pt x="386075" y="583432"/>
                    <a:pt x="486686" y="312553"/>
                    <a:pt x="612853" y="53253"/>
                  </a:cubicBezTo>
                  <a:cubicBezTo>
                    <a:pt x="621208" y="36944"/>
                    <a:pt x="630250" y="20996"/>
                    <a:pt x="638331" y="4593"/>
                  </a:cubicBezTo>
                  <a:cubicBezTo>
                    <a:pt x="640253" y="713"/>
                    <a:pt x="644774" y="-1115"/>
                    <a:pt x="648746" y="713"/>
                  </a:cubicBezTo>
                  <a:cubicBezTo>
                    <a:pt x="652623" y="2498"/>
                    <a:pt x="654451" y="7245"/>
                    <a:pt x="652623" y="11133"/>
                  </a:cubicBezTo>
                  <a:cubicBezTo>
                    <a:pt x="567308" y="182804"/>
                    <a:pt x="497186" y="361479"/>
                    <a:pt x="422234" y="537794"/>
                  </a:cubicBezTo>
                  <a:cubicBezTo>
                    <a:pt x="349881" y="710631"/>
                    <a:pt x="273557" y="881882"/>
                    <a:pt x="195680" y="1052299"/>
                  </a:cubicBezTo>
                  <a:cubicBezTo>
                    <a:pt x="144019" y="1165688"/>
                    <a:pt x="90796" y="1278493"/>
                    <a:pt x="40139" y="1392344"/>
                  </a:cubicBezTo>
                  <a:cubicBezTo>
                    <a:pt x="34383" y="1405023"/>
                    <a:pt x="28670" y="1417640"/>
                    <a:pt x="22742" y="1430224"/>
                  </a:cubicBezTo>
                  <a:cubicBezTo>
                    <a:pt x="20168" y="1437494"/>
                    <a:pt x="14523" y="1446781"/>
                    <a:pt x="5576" y="14427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4" name="Google Shape;2584;p28"/>
            <p:cNvSpPr/>
            <p:nvPr/>
          </p:nvSpPr>
          <p:spPr>
            <a:xfrm>
              <a:off x="2721700" y="3429728"/>
              <a:ext cx="694971" cy="1328075"/>
            </a:xfrm>
            <a:custGeom>
              <a:rect b="b" l="l" r="r" t="t"/>
              <a:pathLst>
                <a:path extrusionOk="0" h="1328075" w="694971">
                  <a:moveTo>
                    <a:pt x="5851" y="1327169"/>
                  </a:moveTo>
                  <a:cubicBezTo>
                    <a:pt x="-7103" y="1319934"/>
                    <a:pt x="4950" y="1305779"/>
                    <a:pt x="8725" y="1296329"/>
                  </a:cubicBezTo>
                  <a:cubicBezTo>
                    <a:pt x="30626" y="1251119"/>
                    <a:pt x="53325" y="1206253"/>
                    <a:pt x="76771" y="1161851"/>
                  </a:cubicBezTo>
                  <a:cubicBezTo>
                    <a:pt x="142106" y="1037201"/>
                    <a:pt x="209458" y="913623"/>
                    <a:pt x="273824" y="788441"/>
                  </a:cubicBezTo>
                  <a:cubicBezTo>
                    <a:pt x="410534" y="530592"/>
                    <a:pt x="528568" y="262236"/>
                    <a:pt x="676705" y="10695"/>
                  </a:cubicBezTo>
                  <a:cubicBezTo>
                    <a:pt x="679252" y="4464"/>
                    <a:pt x="684606" y="-3940"/>
                    <a:pt x="692095" y="2060"/>
                  </a:cubicBezTo>
                  <a:cubicBezTo>
                    <a:pt x="699309" y="8747"/>
                    <a:pt x="691040" y="18772"/>
                    <a:pt x="688071" y="25682"/>
                  </a:cubicBezTo>
                  <a:cubicBezTo>
                    <a:pt x="507713" y="354208"/>
                    <a:pt x="352464" y="696039"/>
                    <a:pt x="172981" y="1025106"/>
                  </a:cubicBezTo>
                  <a:cubicBezTo>
                    <a:pt x="126768" y="1112109"/>
                    <a:pt x="79619" y="1198768"/>
                    <a:pt x="36443" y="1287325"/>
                  </a:cubicBezTo>
                  <a:cubicBezTo>
                    <a:pt x="30480" y="1299179"/>
                    <a:pt x="24879" y="1311359"/>
                    <a:pt x="18951" y="1323238"/>
                  </a:cubicBezTo>
                  <a:cubicBezTo>
                    <a:pt x="16446" y="1327719"/>
                    <a:pt x="10389" y="1329230"/>
                    <a:pt x="5851" y="13271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5" name="Google Shape;2585;p28"/>
            <p:cNvSpPr/>
            <p:nvPr/>
          </p:nvSpPr>
          <p:spPr>
            <a:xfrm>
              <a:off x="2783737" y="3714575"/>
              <a:ext cx="630580" cy="1235654"/>
            </a:xfrm>
            <a:custGeom>
              <a:rect b="b" l="l" r="r" t="t"/>
              <a:pathLst>
                <a:path extrusionOk="0" h="1235654" w="630580">
                  <a:moveTo>
                    <a:pt x="7124" y="1235202"/>
                  </a:moveTo>
                  <a:cubicBezTo>
                    <a:pt x="1917" y="1233606"/>
                    <a:pt x="-1231" y="1227803"/>
                    <a:pt x="459" y="1222541"/>
                  </a:cubicBezTo>
                  <a:cubicBezTo>
                    <a:pt x="7184" y="1203495"/>
                    <a:pt x="15240" y="1184971"/>
                    <a:pt x="23475" y="1166568"/>
                  </a:cubicBezTo>
                  <a:cubicBezTo>
                    <a:pt x="57559" y="1094613"/>
                    <a:pt x="95082" y="1024116"/>
                    <a:pt x="132348" y="954006"/>
                  </a:cubicBezTo>
                  <a:cubicBezTo>
                    <a:pt x="132313" y="954057"/>
                    <a:pt x="132279" y="954117"/>
                    <a:pt x="132245" y="954177"/>
                  </a:cubicBezTo>
                  <a:cubicBezTo>
                    <a:pt x="132193" y="954263"/>
                    <a:pt x="132150" y="954349"/>
                    <a:pt x="132099" y="954435"/>
                  </a:cubicBezTo>
                  <a:cubicBezTo>
                    <a:pt x="291997" y="662955"/>
                    <a:pt x="436977" y="363681"/>
                    <a:pt x="583535" y="65318"/>
                  </a:cubicBezTo>
                  <a:cubicBezTo>
                    <a:pt x="594036" y="44485"/>
                    <a:pt x="605093" y="23919"/>
                    <a:pt x="616460" y="3542"/>
                  </a:cubicBezTo>
                  <a:cubicBezTo>
                    <a:pt x="618287" y="255"/>
                    <a:pt x="622766" y="-844"/>
                    <a:pt x="626094" y="667"/>
                  </a:cubicBezTo>
                  <a:cubicBezTo>
                    <a:pt x="629654" y="2315"/>
                    <a:pt x="631799" y="7113"/>
                    <a:pt x="629834" y="10761"/>
                  </a:cubicBezTo>
                  <a:cubicBezTo>
                    <a:pt x="555028" y="158200"/>
                    <a:pt x="487325" y="309193"/>
                    <a:pt x="413874" y="457319"/>
                  </a:cubicBezTo>
                  <a:cubicBezTo>
                    <a:pt x="330284" y="628269"/>
                    <a:pt x="240139" y="795940"/>
                    <a:pt x="150646" y="963825"/>
                  </a:cubicBezTo>
                  <a:cubicBezTo>
                    <a:pt x="113895" y="1033292"/>
                    <a:pt x="76964" y="1102750"/>
                    <a:pt x="43232" y="1173744"/>
                  </a:cubicBezTo>
                  <a:cubicBezTo>
                    <a:pt x="34353" y="1192018"/>
                    <a:pt x="27808" y="1211331"/>
                    <a:pt x="19306" y="1229760"/>
                  </a:cubicBezTo>
                  <a:cubicBezTo>
                    <a:pt x="17179" y="1234327"/>
                    <a:pt x="11860" y="1236713"/>
                    <a:pt x="7124" y="1235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6" name="Google Shape;2586;p28"/>
            <p:cNvSpPr/>
            <p:nvPr/>
          </p:nvSpPr>
          <p:spPr>
            <a:xfrm>
              <a:off x="3055557" y="974631"/>
              <a:ext cx="2190594" cy="2124067"/>
            </a:xfrm>
            <a:custGeom>
              <a:rect b="b" l="l" r="r" t="t"/>
              <a:pathLst>
                <a:path extrusionOk="0" h="2124067" w="2190594">
                  <a:moveTo>
                    <a:pt x="2050341" y="1545354"/>
                  </a:moveTo>
                  <a:cubicBezTo>
                    <a:pt x="1976342" y="1656597"/>
                    <a:pt x="1904435" y="1771350"/>
                    <a:pt x="1805180" y="1862121"/>
                  </a:cubicBezTo>
                  <a:cubicBezTo>
                    <a:pt x="1736087" y="1924472"/>
                    <a:pt x="1651098" y="1963072"/>
                    <a:pt x="1570544" y="2007406"/>
                  </a:cubicBezTo>
                  <a:cubicBezTo>
                    <a:pt x="1403714" y="2096658"/>
                    <a:pt x="1210350" y="2132571"/>
                    <a:pt x="1022245" y="2122391"/>
                  </a:cubicBezTo>
                  <a:cubicBezTo>
                    <a:pt x="928720" y="2114434"/>
                    <a:pt x="838232" y="2087533"/>
                    <a:pt x="747976" y="2063087"/>
                  </a:cubicBezTo>
                  <a:cubicBezTo>
                    <a:pt x="659238" y="2034315"/>
                    <a:pt x="575536" y="1991269"/>
                    <a:pt x="494639" y="1945175"/>
                  </a:cubicBezTo>
                  <a:cubicBezTo>
                    <a:pt x="343825" y="1851366"/>
                    <a:pt x="205992" y="1728183"/>
                    <a:pt x="115032" y="1574246"/>
                  </a:cubicBezTo>
                  <a:cubicBezTo>
                    <a:pt x="18933" y="1413872"/>
                    <a:pt x="-9591" y="1220751"/>
                    <a:pt x="2685" y="1036282"/>
                  </a:cubicBezTo>
                  <a:cubicBezTo>
                    <a:pt x="21387" y="874740"/>
                    <a:pt x="73065" y="717876"/>
                    <a:pt x="138881" y="569784"/>
                  </a:cubicBezTo>
                  <a:cubicBezTo>
                    <a:pt x="199326" y="441228"/>
                    <a:pt x="300803" y="338646"/>
                    <a:pt x="412687" y="253369"/>
                  </a:cubicBezTo>
                  <a:cubicBezTo>
                    <a:pt x="504110" y="180023"/>
                    <a:pt x="600912" y="111595"/>
                    <a:pt x="708703" y="64574"/>
                  </a:cubicBezTo>
                  <a:cubicBezTo>
                    <a:pt x="785165" y="32051"/>
                    <a:pt x="866062" y="4687"/>
                    <a:pt x="949652" y="0"/>
                  </a:cubicBezTo>
                  <a:cubicBezTo>
                    <a:pt x="1033012" y="1056"/>
                    <a:pt x="1116714" y="352"/>
                    <a:pt x="1200073" y="3974"/>
                  </a:cubicBezTo>
                  <a:cubicBezTo>
                    <a:pt x="1430033" y="4206"/>
                    <a:pt x="1659642" y="127380"/>
                    <a:pt x="1822843" y="284012"/>
                  </a:cubicBezTo>
                  <a:cubicBezTo>
                    <a:pt x="1926070" y="390808"/>
                    <a:pt x="2006624" y="519484"/>
                    <a:pt x="2069051" y="653885"/>
                  </a:cubicBezTo>
                  <a:cubicBezTo>
                    <a:pt x="2104010" y="742201"/>
                    <a:pt x="2120841" y="836715"/>
                    <a:pt x="2136978" y="930060"/>
                  </a:cubicBezTo>
                  <a:cubicBezTo>
                    <a:pt x="2142356" y="929477"/>
                    <a:pt x="2147967" y="932284"/>
                    <a:pt x="2150540" y="937434"/>
                  </a:cubicBezTo>
                  <a:cubicBezTo>
                    <a:pt x="2162817" y="962935"/>
                    <a:pt x="2174621" y="989021"/>
                    <a:pt x="2182110" y="1016394"/>
                  </a:cubicBezTo>
                  <a:cubicBezTo>
                    <a:pt x="2219153" y="1157584"/>
                    <a:pt x="2127498" y="1423004"/>
                    <a:pt x="2050341" y="15453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7" name="Google Shape;2587;p28"/>
            <p:cNvSpPr/>
            <p:nvPr/>
          </p:nvSpPr>
          <p:spPr>
            <a:xfrm>
              <a:off x="3910485" y="1719126"/>
              <a:ext cx="1128310" cy="1187660"/>
            </a:xfrm>
            <a:custGeom>
              <a:rect b="b" l="l" r="r" t="t"/>
              <a:pathLst>
                <a:path extrusionOk="0" h="1187660" w="1128310">
                  <a:moveTo>
                    <a:pt x="1128311" y="275727"/>
                  </a:moveTo>
                  <a:cubicBezTo>
                    <a:pt x="1123335" y="336455"/>
                    <a:pt x="1111505" y="396909"/>
                    <a:pt x="1090179" y="454067"/>
                  </a:cubicBezTo>
                  <a:cubicBezTo>
                    <a:pt x="1069538" y="512649"/>
                    <a:pt x="1050811" y="571816"/>
                    <a:pt x="1019301" y="625695"/>
                  </a:cubicBezTo>
                  <a:cubicBezTo>
                    <a:pt x="926549" y="811073"/>
                    <a:pt x="772561" y="975019"/>
                    <a:pt x="591491" y="1076141"/>
                  </a:cubicBezTo>
                  <a:cubicBezTo>
                    <a:pt x="451015" y="1154320"/>
                    <a:pt x="338445" y="1201247"/>
                    <a:pt x="174223" y="1184157"/>
                  </a:cubicBezTo>
                  <a:cubicBezTo>
                    <a:pt x="134581" y="1181144"/>
                    <a:pt x="94579" y="1175882"/>
                    <a:pt x="58454" y="1158252"/>
                  </a:cubicBezTo>
                  <a:cubicBezTo>
                    <a:pt x="24474" y="1141943"/>
                    <a:pt x="-22838" y="1117763"/>
                    <a:pt x="12515" y="1075687"/>
                  </a:cubicBezTo>
                  <a:cubicBezTo>
                    <a:pt x="37127" y="1050417"/>
                    <a:pt x="73844" y="1041550"/>
                    <a:pt x="106229" y="1030220"/>
                  </a:cubicBezTo>
                  <a:cubicBezTo>
                    <a:pt x="165593" y="1009250"/>
                    <a:pt x="227343" y="994761"/>
                    <a:pt x="285292" y="970135"/>
                  </a:cubicBezTo>
                  <a:cubicBezTo>
                    <a:pt x="447823" y="890677"/>
                    <a:pt x="600533" y="786765"/>
                    <a:pt x="715024" y="644939"/>
                  </a:cubicBezTo>
                  <a:cubicBezTo>
                    <a:pt x="798958" y="544142"/>
                    <a:pt x="861025" y="429355"/>
                    <a:pt x="899749" y="305760"/>
                  </a:cubicBezTo>
                  <a:cubicBezTo>
                    <a:pt x="932674" y="209942"/>
                    <a:pt x="942127" y="63816"/>
                    <a:pt x="1029167" y="1577"/>
                  </a:cubicBezTo>
                  <a:cubicBezTo>
                    <a:pt x="1138125" y="-21144"/>
                    <a:pt x="1126295" y="208054"/>
                    <a:pt x="1128311" y="2757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8" name="Google Shape;2588;p28"/>
            <p:cNvSpPr/>
            <p:nvPr/>
          </p:nvSpPr>
          <p:spPr>
            <a:xfrm>
              <a:off x="4858740" y="1551346"/>
              <a:ext cx="89801" cy="98598"/>
            </a:xfrm>
            <a:custGeom>
              <a:rect b="b" l="l" r="r" t="t"/>
              <a:pathLst>
                <a:path extrusionOk="0" h="98598" w="89801">
                  <a:moveTo>
                    <a:pt x="26420" y="93041"/>
                  </a:moveTo>
                  <a:cubicBezTo>
                    <a:pt x="-25086" y="66990"/>
                    <a:pt x="4991" y="-22142"/>
                    <a:pt x="62811" y="5128"/>
                  </a:cubicBezTo>
                  <a:cubicBezTo>
                    <a:pt x="73466" y="10029"/>
                    <a:pt x="77000" y="21754"/>
                    <a:pt x="83271" y="30484"/>
                  </a:cubicBezTo>
                  <a:cubicBezTo>
                    <a:pt x="105953" y="66638"/>
                    <a:pt x="65307" y="115135"/>
                    <a:pt x="26420" y="930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9" name="Google Shape;2589;p28"/>
            <p:cNvSpPr/>
            <p:nvPr/>
          </p:nvSpPr>
          <p:spPr>
            <a:xfrm>
              <a:off x="3208319" y="1208044"/>
              <a:ext cx="585396" cy="910793"/>
            </a:xfrm>
            <a:custGeom>
              <a:rect b="b" l="l" r="r" t="t"/>
              <a:pathLst>
                <a:path extrusionOk="0" h="910793" w="585396">
                  <a:moveTo>
                    <a:pt x="412908" y="43672"/>
                  </a:moveTo>
                  <a:cubicBezTo>
                    <a:pt x="454146" y="18496"/>
                    <a:pt x="594433" y="-43881"/>
                    <a:pt x="584937" y="50161"/>
                  </a:cubicBezTo>
                  <a:cubicBezTo>
                    <a:pt x="590461" y="97816"/>
                    <a:pt x="505524" y="145206"/>
                    <a:pt x="474786" y="177008"/>
                  </a:cubicBezTo>
                  <a:cubicBezTo>
                    <a:pt x="391487" y="249522"/>
                    <a:pt x="326504" y="338576"/>
                    <a:pt x="265449" y="429871"/>
                  </a:cubicBezTo>
                  <a:cubicBezTo>
                    <a:pt x="231246" y="485294"/>
                    <a:pt x="200054" y="543148"/>
                    <a:pt x="179637" y="605198"/>
                  </a:cubicBezTo>
                  <a:cubicBezTo>
                    <a:pt x="165113" y="652304"/>
                    <a:pt x="154836" y="700518"/>
                    <a:pt x="140458" y="747719"/>
                  </a:cubicBezTo>
                  <a:cubicBezTo>
                    <a:pt x="125934" y="790988"/>
                    <a:pt x="106203" y="920574"/>
                    <a:pt x="45740" y="910205"/>
                  </a:cubicBezTo>
                  <a:cubicBezTo>
                    <a:pt x="21128" y="903536"/>
                    <a:pt x="15826" y="873562"/>
                    <a:pt x="10302" y="852086"/>
                  </a:cubicBezTo>
                  <a:cubicBezTo>
                    <a:pt x="-2438" y="801546"/>
                    <a:pt x="-3356" y="749324"/>
                    <a:pt x="7514" y="698286"/>
                  </a:cubicBezTo>
                  <a:cubicBezTo>
                    <a:pt x="20485" y="619515"/>
                    <a:pt x="47293" y="544984"/>
                    <a:pt x="79712" y="472333"/>
                  </a:cubicBezTo>
                  <a:cubicBezTo>
                    <a:pt x="116746" y="373906"/>
                    <a:pt x="172551" y="285178"/>
                    <a:pt x="237217" y="202742"/>
                  </a:cubicBezTo>
                  <a:cubicBezTo>
                    <a:pt x="283078" y="137387"/>
                    <a:pt x="342812" y="82186"/>
                    <a:pt x="412908" y="43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0" name="Google Shape;2590;p28"/>
            <p:cNvSpPr/>
            <p:nvPr/>
          </p:nvSpPr>
          <p:spPr>
            <a:xfrm>
              <a:off x="3208319" y="1208044"/>
              <a:ext cx="585396" cy="910793"/>
            </a:xfrm>
            <a:custGeom>
              <a:rect b="b" l="l" r="r" t="t"/>
              <a:pathLst>
                <a:path extrusionOk="0" h="910793" w="585396">
                  <a:moveTo>
                    <a:pt x="412908" y="43672"/>
                  </a:moveTo>
                  <a:cubicBezTo>
                    <a:pt x="454146" y="18496"/>
                    <a:pt x="594433" y="-43881"/>
                    <a:pt x="584937" y="50161"/>
                  </a:cubicBezTo>
                  <a:cubicBezTo>
                    <a:pt x="590461" y="97816"/>
                    <a:pt x="505524" y="145206"/>
                    <a:pt x="474786" y="177008"/>
                  </a:cubicBezTo>
                  <a:cubicBezTo>
                    <a:pt x="391487" y="249522"/>
                    <a:pt x="326504" y="338576"/>
                    <a:pt x="265449" y="429871"/>
                  </a:cubicBezTo>
                  <a:cubicBezTo>
                    <a:pt x="231246" y="485294"/>
                    <a:pt x="200054" y="543148"/>
                    <a:pt x="179637" y="605198"/>
                  </a:cubicBezTo>
                  <a:cubicBezTo>
                    <a:pt x="165113" y="652304"/>
                    <a:pt x="154836" y="700518"/>
                    <a:pt x="140458" y="747719"/>
                  </a:cubicBezTo>
                  <a:cubicBezTo>
                    <a:pt x="125934" y="790988"/>
                    <a:pt x="106203" y="920574"/>
                    <a:pt x="45740" y="910205"/>
                  </a:cubicBezTo>
                  <a:cubicBezTo>
                    <a:pt x="21128" y="903536"/>
                    <a:pt x="15826" y="873562"/>
                    <a:pt x="10302" y="852086"/>
                  </a:cubicBezTo>
                  <a:cubicBezTo>
                    <a:pt x="-2438" y="801546"/>
                    <a:pt x="-3356" y="749324"/>
                    <a:pt x="7514" y="698286"/>
                  </a:cubicBezTo>
                  <a:cubicBezTo>
                    <a:pt x="20485" y="619515"/>
                    <a:pt x="47293" y="544984"/>
                    <a:pt x="79712" y="472333"/>
                  </a:cubicBezTo>
                  <a:cubicBezTo>
                    <a:pt x="116746" y="373906"/>
                    <a:pt x="172551" y="285178"/>
                    <a:pt x="237217" y="202742"/>
                  </a:cubicBezTo>
                  <a:cubicBezTo>
                    <a:pt x="283078" y="137387"/>
                    <a:pt x="342812" y="82186"/>
                    <a:pt x="412908" y="436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1" name="Google Shape;2591;p28"/>
            <p:cNvSpPr/>
            <p:nvPr/>
          </p:nvSpPr>
          <p:spPr>
            <a:xfrm>
              <a:off x="3333974" y="2971972"/>
              <a:ext cx="612709" cy="432693"/>
            </a:xfrm>
            <a:custGeom>
              <a:rect b="b" l="l" r="r" t="t"/>
              <a:pathLst>
                <a:path extrusionOk="0" h="432693" w="612709">
                  <a:moveTo>
                    <a:pt x="603558" y="178550"/>
                  </a:moveTo>
                  <a:cubicBezTo>
                    <a:pt x="633266" y="228567"/>
                    <a:pt x="583561" y="272961"/>
                    <a:pt x="555217" y="309149"/>
                  </a:cubicBezTo>
                  <a:cubicBezTo>
                    <a:pt x="551159" y="323037"/>
                    <a:pt x="554325" y="337878"/>
                    <a:pt x="550319" y="351843"/>
                  </a:cubicBezTo>
                  <a:cubicBezTo>
                    <a:pt x="539278" y="390452"/>
                    <a:pt x="507691" y="428623"/>
                    <a:pt x="465690" y="432537"/>
                  </a:cubicBezTo>
                  <a:cubicBezTo>
                    <a:pt x="413206" y="435129"/>
                    <a:pt x="365920" y="404838"/>
                    <a:pt x="316009" y="392358"/>
                  </a:cubicBezTo>
                  <a:cubicBezTo>
                    <a:pt x="252964" y="373740"/>
                    <a:pt x="190091" y="353294"/>
                    <a:pt x="132125" y="321578"/>
                  </a:cubicBezTo>
                  <a:cubicBezTo>
                    <a:pt x="97167" y="302230"/>
                    <a:pt x="60733" y="284317"/>
                    <a:pt x="29069" y="259845"/>
                  </a:cubicBezTo>
                  <a:cubicBezTo>
                    <a:pt x="-13130" y="222953"/>
                    <a:pt x="-8429" y="160937"/>
                    <a:pt x="36961" y="129083"/>
                  </a:cubicBezTo>
                  <a:cubicBezTo>
                    <a:pt x="50087" y="119461"/>
                    <a:pt x="43087" y="102672"/>
                    <a:pt x="43730" y="89093"/>
                  </a:cubicBezTo>
                  <a:cubicBezTo>
                    <a:pt x="43953" y="47325"/>
                    <a:pt x="80507" y="16570"/>
                    <a:pt x="118150" y="5712"/>
                  </a:cubicBezTo>
                  <a:cubicBezTo>
                    <a:pt x="154198" y="-7515"/>
                    <a:pt x="191644" y="4322"/>
                    <a:pt x="224792" y="19944"/>
                  </a:cubicBezTo>
                  <a:cubicBezTo>
                    <a:pt x="269126" y="39506"/>
                    <a:pt x="314576" y="55935"/>
                    <a:pt x="359777" y="73265"/>
                  </a:cubicBezTo>
                  <a:cubicBezTo>
                    <a:pt x="400749" y="88518"/>
                    <a:pt x="441678" y="104191"/>
                    <a:pt x="483122" y="118096"/>
                  </a:cubicBezTo>
                  <a:cubicBezTo>
                    <a:pt x="524548" y="133341"/>
                    <a:pt x="573790" y="143796"/>
                    <a:pt x="603558" y="1785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2" name="Google Shape;2592;p28"/>
            <p:cNvSpPr/>
            <p:nvPr/>
          </p:nvSpPr>
          <p:spPr>
            <a:xfrm>
              <a:off x="2957610" y="851733"/>
              <a:ext cx="2358580" cy="2358564"/>
            </a:xfrm>
            <a:custGeom>
              <a:rect b="b" l="l" r="r" t="t"/>
              <a:pathLst>
                <a:path extrusionOk="0" h="2358564" w="2358580">
                  <a:moveTo>
                    <a:pt x="1221901" y="2179685"/>
                  </a:moveTo>
                  <a:cubicBezTo>
                    <a:pt x="2045189" y="2140072"/>
                    <a:pt x="2471267" y="1189789"/>
                    <a:pt x="1956777" y="548435"/>
                  </a:cubicBezTo>
                  <a:cubicBezTo>
                    <a:pt x="1956546" y="548118"/>
                    <a:pt x="1956271" y="547792"/>
                    <a:pt x="1955997" y="547474"/>
                  </a:cubicBezTo>
                  <a:cubicBezTo>
                    <a:pt x="1927730" y="512977"/>
                    <a:pt x="1897447" y="480445"/>
                    <a:pt x="1865166" y="449785"/>
                  </a:cubicBezTo>
                  <a:cubicBezTo>
                    <a:pt x="1252810" y="-119784"/>
                    <a:pt x="262237" y="257642"/>
                    <a:pt x="182370" y="1089447"/>
                  </a:cubicBezTo>
                  <a:cubicBezTo>
                    <a:pt x="138850" y="1534589"/>
                    <a:pt x="414175" y="1968358"/>
                    <a:pt x="834093" y="2119420"/>
                  </a:cubicBezTo>
                  <a:cubicBezTo>
                    <a:pt x="833681" y="2119283"/>
                    <a:pt x="833269" y="2119145"/>
                    <a:pt x="832858" y="2119008"/>
                  </a:cubicBezTo>
                  <a:cubicBezTo>
                    <a:pt x="956940" y="2164750"/>
                    <a:pt x="1089927" y="2185213"/>
                    <a:pt x="1221901" y="2179685"/>
                  </a:cubicBezTo>
                  <a:close/>
                  <a:moveTo>
                    <a:pt x="1229802" y="1218"/>
                  </a:moveTo>
                  <a:cubicBezTo>
                    <a:pt x="1954727" y="29089"/>
                    <a:pt x="2486297" y="717274"/>
                    <a:pt x="2331709" y="1426299"/>
                  </a:cubicBezTo>
                  <a:cubicBezTo>
                    <a:pt x="2219140" y="1976444"/>
                    <a:pt x="1702273" y="2381338"/>
                    <a:pt x="1141339" y="2357570"/>
                  </a:cubicBezTo>
                  <a:cubicBezTo>
                    <a:pt x="650638" y="2347879"/>
                    <a:pt x="196568" y="2001851"/>
                    <a:pt x="54727" y="1532255"/>
                  </a:cubicBezTo>
                  <a:cubicBezTo>
                    <a:pt x="-189585" y="755565"/>
                    <a:pt x="416422" y="-35297"/>
                    <a:pt x="1229802" y="12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3" name="Google Shape;2593;p28"/>
            <p:cNvSpPr/>
            <p:nvPr/>
          </p:nvSpPr>
          <p:spPr>
            <a:xfrm>
              <a:off x="2987808" y="888105"/>
              <a:ext cx="2293497" cy="2295977"/>
            </a:xfrm>
            <a:custGeom>
              <a:rect b="b" l="l" r="r" t="t"/>
              <a:pathLst>
                <a:path extrusionOk="0" h="2295977" w="2293497">
                  <a:moveTo>
                    <a:pt x="1116297" y="2295619"/>
                  </a:moveTo>
                  <a:cubicBezTo>
                    <a:pt x="598984" y="2285945"/>
                    <a:pt x="147230" y="1920278"/>
                    <a:pt x="31924" y="1415257"/>
                  </a:cubicBezTo>
                  <a:cubicBezTo>
                    <a:pt x="-69999" y="1004466"/>
                    <a:pt x="76516" y="542483"/>
                    <a:pt x="408769" y="277209"/>
                  </a:cubicBezTo>
                  <a:cubicBezTo>
                    <a:pt x="423258" y="264754"/>
                    <a:pt x="438820" y="253690"/>
                    <a:pt x="454116" y="242317"/>
                  </a:cubicBezTo>
                  <a:cubicBezTo>
                    <a:pt x="460996" y="236317"/>
                    <a:pt x="469249" y="230068"/>
                    <a:pt x="479003" y="233252"/>
                  </a:cubicBezTo>
                  <a:cubicBezTo>
                    <a:pt x="487865" y="236128"/>
                    <a:pt x="493484" y="243166"/>
                    <a:pt x="493844" y="252583"/>
                  </a:cubicBezTo>
                  <a:cubicBezTo>
                    <a:pt x="494299" y="263595"/>
                    <a:pt x="485214" y="269853"/>
                    <a:pt x="479457" y="273647"/>
                  </a:cubicBezTo>
                  <a:cubicBezTo>
                    <a:pt x="464316" y="285432"/>
                    <a:pt x="450264" y="298659"/>
                    <a:pt x="435492" y="310916"/>
                  </a:cubicBezTo>
                  <a:cubicBezTo>
                    <a:pt x="358318" y="378949"/>
                    <a:pt x="290460" y="457609"/>
                    <a:pt x="234055" y="543642"/>
                  </a:cubicBezTo>
                  <a:cubicBezTo>
                    <a:pt x="23878" y="857130"/>
                    <a:pt x="-9056" y="1282701"/>
                    <a:pt x="157422" y="1621459"/>
                  </a:cubicBezTo>
                  <a:cubicBezTo>
                    <a:pt x="350082" y="2019984"/>
                    <a:pt x="781144" y="2278400"/>
                    <a:pt x="1222707" y="2244057"/>
                  </a:cubicBezTo>
                  <a:cubicBezTo>
                    <a:pt x="1704477" y="2216710"/>
                    <a:pt x="2132683" y="1834228"/>
                    <a:pt x="2220906" y="1361061"/>
                  </a:cubicBezTo>
                  <a:cubicBezTo>
                    <a:pt x="2340261" y="771826"/>
                    <a:pt x="1947563" y="190206"/>
                    <a:pt x="1360103" y="77152"/>
                  </a:cubicBezTo>
                  <a:cubicBezTo>
                    <a:pt x="1225520" y="51136"/>
                    <a:pt x="1088725" y="48973"/>
                    <a:pt x="956004" y="72182"/>
                  </a:cubicBezTo>
                  <a:cubicBezTo>
                    <a:pt x="887074" y="83753"/>
                    <a:pt x="825213" y="105598"/>
                    <a:pt x="761550" y="123855"/>
                  </a:cubicBezTo>
                  <a:cubicBezTo>
                    <a:pt x="728703" y="123194"/>
                    <a:pt x="723899" y="76689"/>
                    <a:pt x="755974" y="68483"/>
                  </a:cubicBezTo>
                  <a:cubicBezTo>
                    <a:pt x="1361038" y="-151625"/>
                    <a:pt x="2034182" y="177451"/>
                    <a:pt x="2234820" y="789019"/>
                  </a:cubicBezTo>
                  <a:cubicBezTo>
                    <a:pt x="2482950" y="1546310"/>
                    <a:pt x="1912682" y="2314983"/>
                    <a:pt x="1116297" y="22956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4" name="Google Shape;2594;p28"/>
            <p:cNvSpPr/>
            <p:nvPr/>
          </p:nvSpPr>
          <p:spPr>
            <a:xfrm>
              <a:off x="3533978" y="1006461"/>
              <a:ext cx="134988" cy="92239"/>
            </a:xfrm>
            <a:custGeom>
              <a:rect b="b" l="l" r="r" t="t"/>
              <a:pathLst>
                <a:path extrusionOk="0" h="92239" w="134988">
                  <a:moveTo>
                    <a:pt x="18448" y="92081"/>
                  </a:moveTo>
                  <a:cubicBezTo>
                    <a:pt x="4843" y="91034"/>
                    <a:pt x="-3659" y="75129"/>
                    <a:pt x="1548" y="63017"/>
                  </a:cubicBezTo>
                  <a:cubicBezTo>
                    <a:pt x="5752" y="53189"/>
                    <a:pt x="14013" y="48125"/>
                    <a:pt x="22832" y="42958"/>
                  </a:cubicBezTo>
                  <a:cubicBezTo>
                    <a:pt x="43507" y="30923"/>
                    <a:pt x="64705" y="19851"/>
                    <a:pt x="86169" y="9233"/>
                  </a:cubicBezTo>
                  <a:cubicBezTo>
                    <a:pt x="97166" y="4632"/>
                    <a:pt x="109511" y="-3282"/>
                    <a:pt x="121650" y="1465"/>
                  </a:cubicBezTo>
                  <a:cubicBezTo>
                    <a:pt x="121641" y="1482"/>
                    <a:pt x="121624" y="1499"/>
                    <a:pt x="121616" y="1516"/>
                  </a:cubicBezTo>
                  <a:cubicBezTo>
                    <a:pt x="149179" y="17782"/>
                    <a:pt x="129011" y="40554"/>
                    <a:pt x="107083" y="49438"/>
                  </a:cubicBezTo>
                  <a:cubicBezTo>
                    <a:pt x="86477" y="60339"/>
                    <a:pt x="66034" y="71652"/>
                    <a:pt x="45977" y="83480"/>
                  </a:cubicBezTo>
                  <a:cubicBezTo>
                    <a:pt x="37613" y="88777"/>
                    <a:pt x="28408" y="93137"/>
                    <a:pt x="18448" y="920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5" name="Google Shape;2595;p28"/>
            <p:cNvSpPr/>
            <p:nvPr/>
          </p:nvSpPr>
          <p:spPr>
            <a:xfrm>
              <a:off x="3411853" y="3099802"/>
              <a:ext cx="177322" cy="105924"/>
            </a:xfrm>
            <a:custGeom>
              <a:rect b="b" l="l" r="r" t="t"/>
              <a:pathLst>
                <a:path extrusionOk="0" h="105924" w="177322">
                  <a:moveTo>
                    <a:pt x="173859" y="92754"/>
                  </a:moveTo>
                  <a:cubicBezTo>
                    <a:pt x="145695" y="78686"/>
                    <a:pt x="116673" y="67047"/>
                    <a:pt x="89161" y="51528"/>
                  </a:cubicBezTo>
                  <a:cubicBezTo>
                    <a:pt x="75470" y="43802"/>
                    <a:pt x="62070" y="35571"/>
                    <a:pt x="48859" y="27056"/>
                  </a:cubicBezTo>
                  <a:cubicBezTo>
                    <a:pt x="35862" y="18687"/>
                    <a:pt x="23509" y="7812"/>
                    <a:pt x="9791" y="790"/>
                  </a:cubicBezTo>
                  <a:cubicBezTo>
                    <a:pt x="3246" y="-2566"/>
                    <a:pt x="-3317" y="5511"/>
                    <a:pt x="1873" y="11056"/>
                  </a:cubicBezTo>
                  <a:cubicBezTo>
                    <a:pt x="12399" y="22284"/>
                    <a:pt x="27275" y="30790"/>
                    <a:pt x="39988" y="39313"/>
                  </a:cubicBezTo>
                  <a:cubicBezTo>
                    <a:pt x="53457" y="48343"/>
                    <a:pt x="67337" y="56746"/>
                    <a:pt x="81458" y="64712"/>
                  </a:cubicBezTo>
                  <a:cubicBezTo>
                    <a:pt x="108927" y="80205"/>
                    <a:pt x="138214" y="96274"/>
                    <a:pt x="168437" y="105621"/>
                  </a:cubicBezTo>
                  <a:cubicBezTo>
                    <a:pt x="175935" y="107939"/>
                    <a:pt x="181065" y="96351"/>
                    <a:pt x="173859" y="927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6" name="Google Shape;2596;p28"/>
            <p:cNvSpPr/>
            <p:nvPr/>
          </p:nvSpPr>
          <p:spPr>
            <a:xfrm>
              <a:off x="3640465" y="3221458"/>
              <a:ext cx="203411" cy="66258"/>
            </a:xfrm>
            <a:custGeom>
              <a:rect b="b" l="l" r="r" t="t"/>
              <a:pathLst>
                <a:path extrusionOk="0" h="66258" w="203411">
                  <a:moveTo>
                    <a:pt x="199098" y="54393"/>
                  </a:moveTo>
                  <a:cubicBezTo>
                    <a:pt x="166413" y="49208"/>
                    <a:pt x="133849" y="43423"/>
                    <a:pt x="101944" y="34479"/>
                  </a:cubicBezTo>
                  <a:cubicBezTo>
                    <a:pt x="69843" y="25466"/>
                    <a:pt x="39629" y="12711"/>
                    <a:pt x="8711" y="454"/>
                  </a:cubicBezTo>
                  <a:cubicBezTo>
                    <a:pt x="1334" y="-2473"/>
                    <a:pt x="-3608" y="9578"/>
                    <a:pt x="3324" y="13234"/>
                  </a:cubicBezTo>
                  <a:cubicBezTo>
                    <a:pt x="32929" y="28814"/>
                    <a:pt x="65931" y="39552"/>
                    <a:pt x="98101" y="48418"/>
                  </a:cubicBezTo>
                  <a:cubicBezTo>
                    <a:pt x="130589" y="57371"/>
                    <a:pt x="163831" y="64032"/>
                    <a:pt x="197494" y="66246"/>
                  </a:cubicBezTo>
                  <a:cubicBezTo>
                    <a:pt x="204177" y="66684"/>
                    <a:pt x="205858" y="55466"/>
                    <a:pt x="199098" y="54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600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29"/>
          <p:cNvGrpSpPr/>
          <p:nvPr/>
        </p:nvGrpSpPr>
        <p:grpSpPr>
          <a:xfrm>
            <a:off x="1864181" y="509270"/>
            <a:ext cx="5415638" cy="4100184"/>
            <a:chOff x="0" y="0"/>
            <a:chExt cx="14441700" cy="10933825"/>
          </a:xfrm>
        </p:grpSpPr>
        <p:sp>
          <p:nvSpPr>
            <p:cNvPr id="2602" name="Google Shape;2602;p29"/>
            <p:cNvSpPr txBox="1"/>
            <p:nvPr/>
          </p:nvSpPr>
          <p:spPr>
            <a:xfrm>
              <a:off x="0" y="0"/>
              <a:ext cx="144417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2 out 5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2603" name="Google Shape;2603;p29"/>
            <p:cNvSpPr txBox="1"/>
            <p:nvPr/>
          </p:nvSpPr>
          <p:spPr>
            <a:xfrm>
              <a:off x="0" y="2344857"/>
              <a:ext cx="14441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Elaborate on the featured statistic.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2604" name="Google Shape;2604;p29"/>
            <p:cNvSpPr txBox="1"/>
            <p:nvPr/>
          </p:nvSpPr>
          <p:spPr>
            <a:xfrm>
              <a:off x="0" y="3925034"/>
              <a:ext cx="144417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95%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2605" name="Google Shape;2605;p29"/>
            <p:cNvSpPr txBox="1"/>
            <p:nvPr/>
          </p:nvSpPr>
          <p:spPr>
            <a:xfrm>
              <a:off x="0" y="6269891"/>
              <a:ext cx="14441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Elaborate on the featured statistic.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2606" name="Google Shape;2606;p29"/>
            <p:cNvSpPr txBox="1"/>
            <p:nvPr/>
          </p:nvSpPr>
          <p:spPr>
            <a:xfrm>
              <a:off x="0" y="7850068"/>
              <a:ext cx="144417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123 million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2607" name="Google Shape;2607;p29"/>
            <p:cNvSpPr txBox="1"/>
            <p:nvPr/>
          </p:nvSpPr>
          <p:spPr>
            <a:xfrm>
              <a:off x="0" y="10194925"/>
              <a:ext cx="14441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Elaborate on the featured statistic.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</p:grpSp>
      <p:grpSp>
        <p:nvGrpSpPr>
          <p:cNvPr id="2608" name="Google Shape;2608;p29"/>
          <p:cNvGrpSpPr/>
          <p:nvPr/>
        </p:nvGrpSpPr>
        <p:grpSpPr>
          <a:xfrm>
            <a:off x="7468698" y="2422055"/>
            <a:ext cx="3523804" cy="4431474"/>
            <a:chOff x="7468698" y="2422055"/>
            <a:chExt cx="3523804" cy="4431474"/>
          </a:xfrm>
        </p:grpSpPr>
        <p:sp>
          <p:nvSpPr>
            <p:cNvPr id="2609" name="Google Shape;2609;p29"/>
            <p:cNvSpPr/>
            <p:nvPr/>
          </p:nvSpPr>
          <p:spPr>
            <a:xfrm rot="912051">
              <a:off x="7917435" y="2799226"/>
              <a:ext cx="2626330" cy="3775947"/>
            </a:xfrm>
            <a:custGeom>
              <a:rect b="b" l="l" r="r" t="t"/>
              <a:pathLst>
                <a:path extrusionOk="0" h="7552388" w="5252728">
                  <a:moveTo>
                    <a:pt x="5025558" y="162958"/>
                  </a:moveTo>
                  <a:cubicBezTo>
                    <a:pt x="4997186" y="156655"/>
                    <a:pt x="4967585" y="156017"/>
                    <a:pt x="4938388" y="155442"/>
                  </a:cubicBezTo>
                  <a:cubicBezTo>
                    <a:pt x="4652428" y="149855"/>
                    <a:pt x="4367292" y="139507"/>
                    <a:pt x="4081518" y="129579"/>
                  </a:cubicBezTo>
                  <a:cubicBezTo>
                    <a:pt x="3795184" y="119635"/>
                    <a:pt x="3508850" y="109287"/>
                    <a:pt x="3222547" y="98425"/>
                  </a:cubicBezTo>
                  <a:cubicBezTo>
                    <a:pt x="2651233" y="76748"/>
                    <a:pt x="2079872" y="52690"/>
                    <a:pt x="1508480" y="33549"/>
                  </a:cubicBezTo>
                  <a:cubicBezTo>
                    <a:pt x="1507360" y="19326"/>
                    <a:pt x="1063876" y="16899"/>
                    <a:pt x="1029281" y="15965"/>
                  </a:cubicBezTo>
                  <a:cubicBezTo>
                    <a:pt x="842296" y="10939"/>
                    <a:pt x="655358" y="4138"/>
                    <a:pt x="468327" y="1322"/>
                  </a:cubicBezTo>
                  <a:cubicBezTo>
                    <a:pt x="376164" y="-63"/>
                    <a:pt x="283908" y="-794"/>
                    <a:pt x="191792" y="1353"/>
                  </a:cubicBezTo>
                  <a:cubicBezTo>
                    <a:pt x="136479" y="2629"/>
                    <a:pt x="68707" y="855"/>
                    <a:pt x="58409" y="70196"/>
                  </a:cubicBezTo>
                  <a:cubicBezTo>
                    <a:pt x="40739" y="189132"/>
                    <a:pt x="62096" y="326523"/>
                    <a:pt x="64149" y="446890"/>
                  </a:cubicBezTo>
                  <a:cubicBezTo>
                    <a:pt x="71895" y="903040"/>
                    <a:pt x="71538" y="1359626"/>
                    <a:pt x="83935" y="1815542"/>
                  </a:cubicBezTo>
                  <a:cubicBezTo>
                    <a:pt x="83842" y="1824708"/>
                    <a:pt x="83733" y="1833858"/>
                    <a:pt x="83639" y="1843024"/>
                  </a:cubicBezTo>
                  <a:cubicBezTo>
                    <a:pt x="73575" y="2758856"/>
                    <a:pt x="63511" y="3674689"/>
                    <a:pt x="53447" y="4590521"/>
                  </a:cubicBezTo>
                  <a:lnTo>
                    <a:pt x="38359" y="5964262"/>
                  </a:lnTo>
                  <a:cubicBezTo>
                    <a:pt x="35699" y="6206615"/>
                    <a:pt x="43243" y="6453231"/>
                    <a:pt x="41610" y="6698322"/>
                  </a:cubicBezTo>
                  <a:cubicBezTo>
                    <a:pt x="36150" y="6764427"/>
                    <a:pt x="32479" y="6830702"/>
                    <a:pt x="29275" y="6897103"/>
                  </a:cubicBezTo>
                  <a:cubicBezTo>
                    <a:pt x="21373" y="7060917"/>
                    <a:pt x="-14232" y="7250284"/>
                    <a:pt x="6285" y="7412775"/>
                  </a:cubicBezTo>
                  <a:cubicBezTo>
                    <a:pt x="26149" y="7570038"/>
                    <a:pt x="192337" y="7540005"/>
                    <a:pt x="325393" y="7543102"/>
                  </a:cubicBezTo>
                  <a:cubicBezTo>
                    <a:pt x="1924277" y="7580231"/>
                    <a:pt x="3524810" y="7504011"/>
                    <a:pt x="5114594" y="7350654"/>
                  </a:cubicBezTo>
                  <a:cubicBezTo>
                    <a:pt x="5210629" y="7341395"/>
                    <a:pt x="5245379" y="7327950"/>
                    <a:pt x="5250419" y="7220266"/>
                  </a:cubicBezTo>
                  <a:cubicBezTo>
                    <a:pt x="5257077" y="7077552"/>
                    <a:pt x="5247666" y="6931883"/>
                    <a:pt x="5243248" y="6789154"/>
                  </a:cubicBezTo>
                  <a:cubicBezTo>
                    <a:pt x="5225127" y="6203502"/>
                    <a:pt x="5194126" y="5621586"/>
                    <a:pt x="5182024" y="5035389"/>
                  </a:cubicBezTo>
                  <a:cubicBezTo>
                    <a:pt x="5165847" y="4115511"/>
                    <a:pt x="5149685" y="3195648"/>
                    <a:pt x="5133509" y="2275769"/>
                  </a:cubicBezTo>
                  <a:cubicBezTo>
                    <a:pt x="5122791" y="1666418"/>
                    <a:pt x="5112930" y="1060319"/>
                    <a:pt x="5129122" y="451107"/>
                  </a:cubicBezTo>
                  <a:cubicBezTo>
                    <a:pt x="5131813" y="349958"/>
                    <a:pt x="5171914" y="209626"/>
                    <a:pt x="5043866" y="167937"/>
                  </a:cubicBezTo>
                  <a:cubicBezTo>
                    <a:pt x="5037831" y="165961"/>
                    <a:pt x="5031718" y="164327"/>
                    <a:pt x="5025558" y="1629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0" name="Google Shape;2610;p29"/>
            <p:cNvSpPr/>
            <p:nvPr/>
          </p:nvSpPr>
          <p:spPr>
            <a:xfrm rot="912051">
              <a:off x="7928098" y="2948599"/>
              <a:ext cx="2568808" cy="3559664"/>
            </a:xfrm>
            <a:custGeom>
              <a:rect b="b" l="l" r="r" t="t"/>
              <a:pathLst>
                <a:path extrusionOk="0" h="7119795" w="5137684">
                  <a:moveTo>
                    <a:pt x="5136115" y="6841040"/>
                  </a:moveTo>
                  <a:cubicBezTo>
                    <a:pt x="5145619" y="6681116"/>
                    <a:pt x="5109407" y="6510688"/>
                    <a:pt x="5096201" y="6351012"/>
                  </a:cubicBezTo>
                  <a:cubicBezTo>
                    <a:pt x="5081455" y="6172757"/>
                    <a:pt x="5068762" y="5994331"/>
                    <a:pt x="5058092" y="5815795"/>
                  </a:cubicBezTo>
                  <a:cubicBezTo>
                    <a:pt x="5002421" y="4884308"/>
                    <a:pt x="4992870" y="3948682"/>
                    <a:pt x="4981018" y="3015701"/>
                  </a:cubicBezTo>
                  <a:cubicBezTo>
                    <a:pt x="4970658" y="2200815"/>
                    <a:pt x="4941726" y="1379455"/>
                    <a:pt x="4967936" y="564849"/>
                  </a:cubicBezTo>
                  <a:cubicBezTo>
                    <a:pt x="4968107" y="554330"/>
                    <a:pt x="4968278" y="543997"/>
                    <a:pt x="4968278" y="533493"/>
                  </a:cubicBezTo>
                  <a:cubicBezTo>
                    <a:pt x="4969305" y="374612"/>
                    <a:pt x="4964840" y="215746"/>
                    <a:pt x="4957250" y="57036"/>
                  </a:cubicBezTo>
                  <a:cubicBezTo>
                    <a:pt x="4955710" y="26364"/>
                    <a:pt x="4932098" y="-339"/>
                    <a:pt x="4899899" y="3"/>
                  </a:cubicBezTo>
                  <a:cubicBezTo>
                    <a:pt x="4128767" y="7239"/>
                    <a:pt x="3357619" y="14647"/>
                    <a:pt x="2586487" y="22054"/>
                  </a:cubicBezTo>
                  <a:cubicBezTo>
                    <a:pt x="1815355" y="29290"/>
                    <a:pt x="1044223" y="35499"/>
                    <a:pt x="273075" y="43933"/>
                  </a:cubicBezTo>
                  <a:cubicBezTo>
                    <a:pt x="235355" y="44447"/>
                    <a:pt x="196250" y="44960"/>
                    <a:pt x="162667" y="64614"/>
                  </a:cubicBezTo>
                  <a:cubicBezTo>
                    <a:pt x="128726" y="84424"/>
                    <a:pt x="107883" y="119063"/>
                    <a:pt x="99623" y="156971"/>
                  </a:cubicBezTo>
                  <a:cubicBezTo>
                    <a:pt x="91519" y="195220"/>
                    <a:pt x="94459" y="234684"/>
                    <a:pt x="95485" y="273276"/>
                  </a:cubicBezTo>
                  <a:cubicBezTo>
                    <a:pt x="96870" y="324286"/>
                    <a:pt x="98239" y="375281"/>
                    <a:pt x="99623" y="426291"/>
                  </a:cubicBezTo>
                  <a:cubicBezTo>
                    <a:pt x="104616" y="618598"/>
                    <a:pt x="108925" y="810905"/>
                    <a:pt x="112534" y="1003197"/>
                  </a:cubicBezTo>
                  <a:cubicBezTo>
                    <a:pt x="119767" y="1385742"/>
                    <a:pt x="124417" y="1768100"/>
                    <a:pt x="126144" y="2150645"/>
                  </a:cubicBezTo>
                  <a:cubicBezTo>
                    <a:pt x="129768" y="2920201"/>
                    <a:pt x="122349" y="3689772"/>
                    <a:pt x="103761" y="4459156"/>
                  </a:cubicBezTo>
                  <a:cubicBezTo>
                    <a:pt x="85328" y="5228541"/>
                    <a:pt x="55883" y="5997583"/>
                    <a:pt x="15222" y="6766112"/>
                  </a:cubicBezTo>
                  <a:cubicBezTo>
                    <a:pt x="10400" y="6858639"/>
                    <a:pt x="5407" y="6951183"/>
                    <a:pt x="72" y="7043882"/>
                  </a:cubicBezTo>
                  <a:cubicBezTo>
                    <a:pt x="-1655" y="7075751"/>
                    <a:pt x="27977" y="7099716"/>
                    <a:pt x="57594" y="7100914"/>
                  </a:cubicBezTo>
                  <a:cubicBezTo>
                    <a:pt x="964691" y="7137857"/>
                    <a:pt x="1872986" y="7115853"/>
                    <a:pt x="2779570" y="7075643"/>
                  </a:cubicBezTo>
                  <a:cubicBezTo>
                    <a:pt x="3233118" y="7055522"/>
                    <a:pt x="3686449" y="7030764"/>
                    <a:pt x="4139795" y="7006519"/>
                  </a:cubicBezTo>
                  <a:cubicBezTo>
                    <a:pt x="4263037" y="6999937"/>
                    <a:pt x="4386433" y="6996684"/>
                    <a:pt x="4509736" y="6991347"/>
                  </a:cubicBezTo>
                  <a:cubicBezTo>
                    <a:pt x="4615168" y="6986772"/>
                    <a:pt x="4720334" y="6977528"/>
                    <a:pt x="4825345" y="6967336"/>
                  </a:cubicBezTo>
                  <a:cubicBezTo>
                    <a:pt x="4877889" y="6962232"/>
                    <a:pt x="4930402" y="6956894"/>
                    <a:pt x="4982946" y="6951774"/>
                  </a:cubicBezTo>
                  <a:cubicBezTo>
                    <a:pt x="5020185" y="6948149"/>
                    <a:pt x="5077116" y="6953206"/>
                    <a:pt x="5108194" y="6928837"/>
                  </a:cubicBezTo>
                  <a:cubicBezTo>
                    <a:pt x="5125740" y="6915189"/>
                    <a:pt x="5133673" y="6882168"/>
                    <a:pt x="5136115" y="68410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1" name="Google Shape;2611;p29"/>
            <p:cNvSpPr/>
            <p:nvPr/>
          </p:nvSpPr>
          <p:spPr>
            <a:xfrm rot="912051">
              <a:off x="7888244" y="2838229"/>
              <a:ext cx="2515615" cy="3534522"/>
            </a:xfrm>
            <a:custGeom>
              <a:rect b="b" l="l" r="r" t="t"/>
              <a:pathLst>
                <a:path extrusionOk="0" h="7069507" w="5031296">
                  <a:moveTo>
                    <a:pt x="4950947" y="3535244"/>
                  </a:moveTo>
                  <a:cubicBezTo>
                    <a:pt x="4949765" y="4659117"/>
                    <a:pt x="4975275" y="5784234"/>
                    <a:pt x="5031257" y="6912977"/>
                  </a:cubicBezTo>
                  <a:cubicBezTo>
                    <a:pt x="5032346" y="6936957"/>
                    <a:pt x="5010833" y="6955164"/>
                    <a:pt x="4988885" y="6956050"/>
                  </a:cubicBezTo>
                  <a:cubicBezTo>
                    <a:pt x="4628355" y="6970040"/>
                    <a:pt x="4267840" y="6982691"/>
                    <a:pt x="3907107" y="6994238"/>
                  </a:cubicBezTo>
                  <a:cubicBezTo>
                    <a:pt x="3268424" y="7014670"/>
                    <a:pt x="2629524" y="7031103"/>
                    <a:pt x="1990624" y="7043754"/>
                  </a:cubicBezTo>
                  <a:cubicBezTo>
                    <a:pt x="1349546" y="7056405"/>
                    <a:pt x="708266" y="7067952"/>
                    <a:pt x="66970" y="7069508"/>
                  </a:cubicBezTo>
                  <a:cubicBezTo>
                    <a:pt x="37198" y="7069508"/>
                    <a:pt x="23510" y="7042416"/>
                    <a:pt x="26979" y="7015775"/>
                  </a:cubicBezTo>
                  <a:cubicBezTo>
                    <a:pt x="142349" y="6131827"/>
                    <a:pt x="23199" y="5225192"/>
                    <a:pt x="3724" y="4337977"/>
                  </a:cubicBezTo>
                  <a:cubicBezTo>
                    <a:pt x="-24352" y="3058631"/>
                    <a:pt x="117212" y="1775426"/>
                    <a:pt x="65446" y="499395"/>
                  </a:cubicBezTo>
                  <a:cubicBezTo>
                    <a:pt x="58711" y="350395"/>
                    <a:pt x="46749" y="201628"/>
                    <a:pt x="26979" y="53733"/>
                  </a:cubicBezTo>
                  <a:cubicBezTo>
                    <a:pt x="23510" y="27092"/>
                    <a:pt x="37198" y="0"/>
                    <a:pt x="66970" y="0"/>
                  </a:cubicBezTo>
                  <a:cubicBezTo>
                    <a:pt x="708266" y="1556"/>
                    <a:pt x="1349546" y="13103"/>
                    <a:pt x="1990624" y="25754"/>
                  </a:cubicBezTo>
                  <a:cubicBezTo>
                    <a:pt x="2629524" y="38405"/>
                    <a:pt x="3268424" y="54838"/>
                    <a:pt x="3907107" y="75270"/>
                  </a:cubicBezTo>
                  <a:cubicBezTo>
                    <a:pt x="4267840" y="86817"/>
                    <a:pt x="4628370" y="99468"/>
                    <a:pt x="4988885" y="113458"/>
                  </a:cubicBezTo>
                  <a:cubicBezTo>
                    <a:pt x="5010833" y="114345"/>
                    <a:pt x="5032346" y="132552"/>
                    <a:pt x="5031257" y="156532"/>
                  </a:cubicBezTo>
                  <a:cubicBezTo>
                    <a:pt x="4980159" y="1283143"/>
                    <a:pt x="4952129" y="2408571"/>
                    <a:pt x="4950947" y="3535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2" name="Google Shape;2612;p29"/>
            <p:cNvSpPr/>
            <p:nvPr/>
          </p:nvSpPr>
          <p:spPr>
            <a:xfrm rot="912051">
              <a:off x="8465171" y="3224231"/>
              <a:ext cx="485361" cy="557387"/>
            </a:xfrm>
            <a:custGeom>
              <a:rect b="b" l="l" r="r" t="t"/>
              <a:pathLst>
                <a:path extrusionOk="0" h="1114848" w="970735">
                  <a:moveTo>
                    <a:pt x="948654" y="14101"/>
                  </a:moveTo>
                  <a:cubicBezTo>
                    <a:pt x="919178" y="-10175"/>
                    <a:pt x="878766" y="-1663"/>
                    <a:pt x="857332" y="28588"/>
                  </a:cubicBezTo>
                  <a:cubicBezTo>
                    <a:pt x="833751" y="61858"/>
                    <a:pt x="817325" y="101556"/>
                    <a:pt x="796512" y="136771"/>
                  </a:cubicBezTo>
                  <a:cubicBezTo>
                    <a:pt x="791566" y="145143"/>
                    <a:pt x="786355" y="153375"/>
                    <a:pt x="781284" y="161685"/>
                  </a:cubicBezTo>
                  <a:cubicBezTo>
                    <a:pt x="754032" y="142295"/>
                    <a:pt x="702732" y="150356"/>
                    <a:pt x="672385" y="150418"/>
                  </a:cubicBezTo>
                  <a:cubicBezTo>
                    <a:pt x="536000" y="150745"/>
                    <a:pt x="285224" y="150154"/>
                    <a:pt x="155217" y="192387"/>
                  </a:cubicBezTo>
                  <a:cubicBezTo>
                    <a:pt x="-83255" y="269836"/>
                    <a:pt x="33080" y="559915"/>
                    <a:pt x="18536" y="743275"/>
                  </a:cubicBezTo>
                  <a:cubicBezTo>
                    <a:pt x="13014" y="812927"/>
                    <a:pt x="-28828" y="1037618"/>
                    <a:pt x="35118" y="1095024"/>
                  </a:cubicBezTo>
                  <a:cubicBezTo>
                    <a:pt x="64719" y="1121602"/>
                    <a:pt x="123376" y="1108935"/>
                    <a:pt x="339868" y="1111176"/>
                  </a:cubicBezTo>
                  <a:cubicBezTo>
                    <a:pt x="443993" y="1112250"/>
                    <a:pt x="586382" y="1123127"/>
                    <a:pt x="693041" y="1101435"/>
                  </a:cubicBezTo>
                  <a:cubicBezTo>
                    <a:pt x="918929" y="1055498"/>
                    <a:pt x="856710" y="813223"/>
                    <a:pt x="858996" y="642764"/>
                  </a:cubicBezTo>
                  <a:cubicBezTo>
                    <a:pt x="862823" y="359003"/>
                    <a:pt x="924296" y="287203"/>
                    <a:pt x="867925" y="264265"/>
                  </a:cubicBezTo>
                  <a:cubicBezTo>
                    <a:pt x="881131" y="243366"/>
                    <a:pt x="894104" y="222312"/>
                    <a:pt x="906563" y="200946"/>
                  </a:cubicBezTo>
                  <a:cubicBezTo>
                    <a:pt x="928838" y="162743"/>
                    <a:pt x="955405" y="122065"/>
                    <a:pt x="968751" y="79754"/>
                  </a:cubicBezTo>
                  <a:cubicBezTo>
                    <a:pt x="968394" y="79692"/>
                    <a:pt x="968036" y="79630"/>
                    <a:pt x="967678" y="79567"/>
                  </a:cubicBezTo>
                  <a:cubicBezTo>
                    <a:pt x="974927" y="56677"/>
                    <a:pt x="969560" y="31327"/>
                    <a:pt x="948654" y="14101"/>
                  </a:cubicBezTo>
                  <a:close/>
                  <a:moveTo>
                    <a:pt x="578293" y="1017575"/>
                  </a:moveTo>
                  <a:cubicBezTo>
                    <a:pt x="426291" y="1025029"/>
                    <a:pt x="255048" y="1027425"/>
                    <a:pt x="101055" y="1014276"/>
                  </a:cubicBezTo>
                  <a:cubicBezTo>
                    <a:pt x="78313" y="935629"/>
                    <a:pt x="114992" y="819401"/>
                    <a:pt x="115878" y="709771"/>
                  </a:cubicBezTo>
                  <a:cubicBezTo>
                    <a:pt x="117527" y="504641"/>
                    <a:pt x="44591" y="329187"/>
                    <a:pt x="184818" y="283732"/>
                  </a:cubicBezTo>
                  <a:cubicBezTo>
                    <a:pt x="324796" y="238371"/>
                    <a:pt x="490362" y="247443"/>
                    <a:pt x="635473" y="246603"/>
                  </a:cubicBezTo>
                  <a:cubicBezTo>
                    <a:pt x="655632" y="246478"/>
                    <a:pt x="691564" y="251832"/>
                    <a:pt x="724696" y="250447"/>
                  </a:cubicBezTo>
                  <a:cubicBezTo>
                    <a:pt x="679804" y="317921"/>
                    <a:pt x="632300" y="383605"/>
                    <a:pt x="584717" y="449196"/>
                  </a:cubicBezTo>
                  <a:cubicBezTo>
                    <a:pt x="504874" y="559246"/>
                    <a:pt x="423009" y="669856"/>
                    <a:pt x="357181" y="789243"/>
                  </a:cubicBezTo>
                  <a:cubicBezTo>
                    <a:pt x="355797" y="787376"/>
                    <a:pt x="354226" y="785679"/>
                    <a:pt x="352857" y="783797"/>
                  </a:cubicBezTo>
                  <a:cubicBezTo>
                    <a:pt x="332573" y="755646"/>
                    <a:pt x="318107" y="724134"/>
                    <a:pt x="288848" y="703920"/>
                  </a:cubicBezTo>
                  <a:cubicBezTo>
                    <a:pt x="271396" y="691860"/>
                    <a:pt x="238933" y="701026"/>
                    <a:pt x="234951" y="723916"/>
                  </a:cubicBezTo>
                  <a:cubicBezTo>
                    <a:pt x="227718" y="765387"/>
                    <a:pt x="243817" y="801194"/>
                    <a:pt x="261799" y="838012"/>
                  </a:cubicBezTo>
                  <a:cubicBezTo>
                    <a:pt x="279158" y="873539"/>
                    <a:pt x="301401" y="906622"/>
                    <a:pt x="325465" y="937901"/>
                  </a:cubicBezTo>
                  <a:cubicBezTo>
                    <a:pt x="348921" y="968401"/>
                    <a:pt x="402928" y="960169"/>
                    <a:pt x="420909" y="928626"/>
                  </a:cubicBezTo>
                  <a:cubicBezTo>
                    <a:pt x="504159" y="782583"/>
                    <a:pt x="598266" y="645798"/>
                    <a:pt x="697241" y="510026"/>
                  </a:cubicBezTo>
                  <a:cubicBezTo>
                    <a:pt x="725178" y="471698"/>
                    <a:pt x="753005" y="433293"/>
                    <a:pt x="780335" y="394529"/>
                  </a:cubicBezTo>
                  <a:cubicBezTo>
                    <a:pt x="779355" y="409017"/>
                    <a:pt x="778655" y="421824"/>
                    <a:pt x="777520" y="430849"/>
                  </a:cubicBezTo>
                  <a:cubicBezTo>
                    <a:pt x="716483" y="912567"/>
                    <a:pt x="881411" y="1002698"/>
                    <a:pt x="578293" y="10175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3" name="Google Shape;2613;p29"/>
            <p:cNvSpPr/>
            <p:nvPr/>
          </p:nvSpPr>
          <p:spPr>
            <a:xfrm rot="912051">
              <a:off x="8293317" y="3786315"/>
              <a:ext cx="436286" cy="613290"/>
            </a:xfrm>
            <a:custGeom>
              <a:rect b="b" l="l" r="r" t="t"/>
              <a:pathLst>
                <a:path extrusionOk="0" h="1226660" w="872583">
                  <a:moveTo>
                    <a:pt x="831392" y="385767"/>
                  </a:moveTo>
                  <a:cubicBezTo>
                    <a:pt x="835577" y="345043"/>
                    <a:pt x="860091" y="275484"/>
                    <a:pt x="800718" y="263253"/>
                  </a:cubicBezTo>
                  <a:cubicBezTo>
                    <a:pt x="795507" y="262599"/>
                    <a:pt x="790701" y="262677"/>
                    <a:pt x="786205" y="263268"/>
                  </a:cubicBezTo>
                  <a:cubicBezTo>
                    <a:pt x="800345" y="234293"/>
                    <a:pt x="814515" y="205349"/>
                    <a:pt x="828499" y="176296"/>
                  </a:cubicBezTo>
                  <a:cubicBezTo>
                    <a:pt x="849623" y="132382"/>
                    <a:pt x="897703" y="65406"/>
                    <a:pt x="856280" y="19873"/>
                  </a:cubicBezTo>
                  <a:cubicBezTo>
                    <a:pt x="835732" y="-2722"/>
                    <a:pt x="798929" y="-7873"/>
                    <a:pt x="775675" y="13960"/>
                  </a:cubicBezTo>
                  <a:cubicBezTo>
                    <a:pt x="765704" y="26113"/>
                    <a:pt x="764584" y="27436"/>
                    <a:pt x="772346" y="17928"/>
                  </a:cubicBezTo>
                  <a:cubicBezTo>
                    <a:pt x="767089" y="22908"/>
                    <a:pt x="763418" y="28883"/>
                    <a:pt x="760836" y="35543"/>
                  </a:cubicBezTo>
                  <a:cubicBezTo>
                    <a:pt x="755407" y="44351"/>
                    <a:pt x="749372" y="52972"/>
                    <a:pt x="744643" y="62153"/>
                  </a:cubicBezTo>
                  <a:cubicBezTo>
                    <a:pt x="734501" y="81885"/>
                    <a:pt x="724904" y="101959"/>
                    <a:pt x="715151" y="121878"/>
                  </a:cubicBezTo>
                  <a:cubicBezTo>
                    <a:pt x="705678" y="141205"/>
                    <a:pt x="696298" y="160594"/>
                    <a:pt x="686903" y="179968"/>
                  </a:cubicBezTo>
                  <a:cubicBezTo>
                    <a:pt x="653632" y="173277"/>
                    <a:pt x="609689" y="181711"/>
                    <a:pt x="583806" y="181446"/>
                  </a:cubicBezTo>
                  <a:cubicBezTo>
                    <a:pt x="432535" y="179906"/>
                    <a:pt x="259456" y="155692"/>
                    <a:pt x="114158" y="208306"/>
                  </a:cubicBezTo>
                  <a:cubicBezTo>
                    <a:pt x="-41717" y="264747"/>
                    <a:pt x="5989" y="467682"/>
                    <a:pt x="9847" y="631777"/>
                  </a:cubicBezTo>
                  <a:cubicBezTo>
                    <a:pt x="15944" y="890764"/>
                    <a:pt x="-9643" y="1108499"/>
                    <a:pt x="100376" y="1184267"/>
                  </a:cubicBezTo>
                  <a:cubicBezTo>
                    <a:pt x="147943" y="1217024"/>
                    <a:pt x="209789" y="1217459"/>
                    <a:pt x="265289" y="1217413"/>
                  </a:cubicBezTo>
                  <a:cubicBezTo>
                    <a:pt x="483959" y="1217195"/>
                    <a:pt x="732852" y="1261825"/>
                    <a:pt x="799318" y="1156910"/>
                  </a:cubicBezTo>
                  <a:cubicBezTo>
                    <a:pt x="852189" y="1073470"/>
                    <a:pt x="800936" y="682351"/>
                    <a:pt x="831392" y="385767"/>
                  </a:cubicBezTo>
                  <a:close/>
                  <a:moveTo>
                    <a:pt x="717966" y="1105480"/>
                  </a:moveTo>
                  <a:cubicBezTo>
                    <a:pt x="677679" y="1143590"/>
                    <a:pt x="516718" y="1122893"/>
                    <a:pt x="441479" y="1121010"/>
                  </a:cubicBezTo>
                  <a:cubicBezTo>
                    <a:pt x="259845" y="1116451"/>
                    <a:pt x="188666" y="1132634"/>
                    <a:pt x="152003" y="1103115"/>
                  </a:cubicBezTo>
                  <a:cubicBezTo>
                    <a:pt x="85677" y="1049739"/>
                    <a:pt x="115993" y="803527"/>
                    <a:pt x="105074" y="612029"/>
                  </a:cubicBezTo>
                  <a:cubicBezTo>
                    <a:pt x="100096" y="524761"/>
                    <a:pt x="82410" y="429853"/>
                    <a:pt x="104856" y="343798"/>
                  </a:cubicBezTo>
                  <a:cubicBezTo>
                    <a:pt x="118638" y="290983"/>
                    <a:pt x="179737" y="287279"/>
                    <a:pt x="226744" y="281522"/>
                  </a:cubicBezTo>
                  <a:cubicBezTo>
                    <a:pt x="400134" y="260312"/>
                    <a:pt x="548278" y="282066"/>
                    <a:pt x="638294" y="279919"/>
                  </a:cubicBezTo>
                  <a:lnTo>
                    <a:pt x="550627" y="460181"/>
                  </a:lnTo>
                  <a:cubicBezTo>
                    <a:pt x="513840" y="535841"/>
                    <a:pt x="476959" y="611469"/>
                    <a:pt x="440592" y="687331"/>
                  </a:cubicBezTo>
                  <a:cubicBezTo>
                    <a:pt x="418566" y="733268"/>
                    <a:pt x="395732" y="779049"/>
                    <a:pt x="373800" y="825220"/>
                  </a:cubicBezTo>
                  <a:cubicBezTo>
                    <a:pt x="356005" y="798563"/>
                    <a:pt x="337868" y="772965"/>
                    <a:pt x="311145" y="754447"/>
                  </a:cubicBezTo>
                  <a:cubicBezTo>
                    <a:pt x="290612" y="740224"/>
                    <a:pt x="253234" y="756454"/>
                    <a:pt x="256034" y="783827"/>
                  </a:cubicBezTo>
                  <a:cubicBezTo>
                    <a:pt x="259642" y="819135"/>
                    <a:pt x="273129" y="848920"/>
                    <a:pt x="289321" y="880260"/>
                  </a:cubicBezTo>
                  <a:cubicBezTo>
                    <a:pt x="304783" y="910185"/>
                    <a:pt x="318549" y="940778"/>
                    <a:pt x="333232" y="971092"/>
                  </a:cubicBezTo>
                  <a:cubicBezTo>
                    <a:pt x="352147" y="1010089"/>
                    <a:pt x="413371" y="1011878"/>
                    <a:pt x="434728" y="974282"/>
                  </a:cubicBezTo>
                  <a:cubicBezTo>
                    <a:pt x="483135" y="889052"/>
                    <a:pt x="523779" y="798797"/>
                    <a:pt x="567286" y="710968"/>
                  </a:cubicBezTo>
                  <a:cubicBezTo>
                    <a:pt x="611649" y="621397"/>
                    <a:pt x="655156" y="531375"/>
                    <a:pt x="699021" y="441555"/>
                  </a:cubicBezTo>
                  <a:cubicBezTo>
                    <a:pt x="709318" y="420469"/>
                    <a:pt x="719677" y="399399"/>
                    <a:pt x="730006" y="378313"/>
                  </a:cubicBezTo>
                  <a:cubicBezTo>
                    <a:pt x="727890" y="415427"/>
                    <a:pt x="729804" y="451576"/>
                    <a:pt x="728870" y="469612"/>
                  </a:cubicBezTo>
                  <a:cubicBezTo>
                    <a:pt x="712553" y="786379"/>
                    <a:pt x="748609" y="1008050"/>
                    <a:pt x="717966" y="11054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4" name="Google Shape;2614;p29"/>
            <p:cNvSpPr/>
            <p:nvPr/>
          </p:nvSpPr>
          <p:spPr>
            <a:xfrm rot="912051">
              <a:off x="8113015" y="4449708"/>
              <a:ext cx="430107" cy="528564"/>
            </a:xfrm>
            <a:custGeom>
              <a:rect b="b" l="l" r="r" t="t"/>
              <a:pathLst>
                <a:path extrusionOk="0" h="1057197" w="860225">
                  <a:moveTo>
                    <a:pt x="800761" y="191656"/>
                  </a:moveTo>
                  <a:cubicBezTo>
                    <a:pt x="810514" y="170415"/>
                    <a:pt x="819769" y="148971"/>
                    <a:pt x="827764" y="127061"/>
                  </a:cubicBezTo>
                  <a:cubicBezTo>
                    <a:pt x="828371" y="125396"/>
                    <a:pt x="829398" y="123155"/>
                    <a:pt x="830284" y="120883"/>
                  </a:cubicBezTo>
                  <a:cubicBezTo>
                    <a:pt x="838419" y="114565"/>
                    <a:pt x="846103" y="105555"/>
                    <a:pt x="850101" y="98506"/>
                  </a:cubicBezTo>
                  <a:cubicBezTo>
                    <a:pt x="864629" y="72907"/>
                    <a:pt x="864427" y="41271"/>
                    <a:pt x="843568" y="19034"/>
                  </a:cubicBezTo>
                  <a:cubicBezTo>
                    <a:pt x="822585" y="-3328"/>
                    <a:pt x="785113" y="-7389"/>
                    <a:pt x="761921" y="14397"/>
                  </a:cubicBezTo>
                  <a:cubicBezTo>
                    <a:pt x="757721" y="18333"/>
                    <a:pt x="754190" y="23064"/>
                    <a:pt x="751328" y="28199"/>
                  </a:cubicBezTo>
                  <a:cubicBezTo>
                    <a:pt x="748450" y="30113"/>
                    <a:pt x="745697" y="32246"/>
                    <a:pt x="743099" y="34610"/>
                  </a:cubicBezTo>
                  <a:cubicBezTo>
                    <a:pt x="733891" y="42407"/>
                    <a:pt x="727902" y="50748"/>
                    <a:pt x="722536" y="61252"/>
                  </a:cubicBezTo>
                  <a:cubicBezTo>
                    <a:pt x="721369" y="63555"/>
                    <a:pt x="720249" y="65967"/>
                    <a:pt x="719098" y="68332"/>
                  </a:cubicBezTo>
                  <a:cubicBezTo>
                    <a:pt x="642786" y="66698"/>
                    <a:pt x="519871" y="83644"/>
                    <a:pt x="370996" y="68130"/>
                  </a:cubicBezTo>
                  <a:cubicBezTo>
                    <a:pt x="287886" y="59462"/>
                    <a:pt x="191135" y="37085"/>
                    <a:pt x="112987" y="76019"/>
                  </a:cubicBezTo>
                  <a:cubicBezTo>
                    <a:pt x="-33290" y="148909"/>
                    <a:pt x="4228" y="402652"/>
                    <a:pt x="4523" y="533943"/>
                  </a:cubicBezTo>
                  <a:cubicBezTo>
                    <a:pt x="4741" y="637784"/>
                    <a:pt x="6530" y="791935"/>
                    <a:pt x="13452" y="895823"/>
                  </a:cubicBezTo>
                  <a:cubicBezTo>
                    <a:pt x="24356" y="1059466"/>
                    <a:pt x="36489" y="1025993"/>
                    <a:pt x="433791" y="1041322"/>
                  </a:cubicBezTo>
                  <a:cubicBezTo>
                    <a:pt x="532300" y="1045118"/>
                    <a:pt x="745588" y="1098261"/>
                    <a:pt x="798428" y="986094"/>
                  </a:cubicBezTo>
                  <a:cubicBezTo>
                    <a:pt x="840270" y="897255"/>
                    <a:pt x="832415" y="680765"/>
                    <a:pt x="827298" y="371669"/>
                  </a:cubicBezTo>
                  <a:cubicBezTo>
                    <a:pt x="826613" y="332284"/>
                    <a:pt x="848297" y="216710"/>
                    <a:pt x="800761" y="191656"/>
                  </a:cubicBezTo>
                  <a:close/>
                  <a:moveTo>
                    <a:pt x="622160" y="964651"/>
                  </a:moveTo>
                  <a:cubicBezTo>
                    <a:pt x="431162" y="949276"/>
                    <a:pt x="130425" y="952373"/>
                    <a:pt x="103608" y="941200"/>
                  </a:cubicBezTo>
                  <a:cubicBezTo>
                    <a:pt x="87478" y="851208"/>
                    <a:pt x="89593" y="451562"/>
                    <a:pt x="91662" y="359532"/>
                  </a:cubicBezTo>
                  <a:cubicBezTo>
                    <a:pt x="93062" y="297084"/>
                    <a:pt x="84911" y="185712"/>
                    <a:pt x="151144" y="152784"/>
                  </a:cubicBezTo>
                  <a:cubicBezTo>
                    <a:pt x="205928" y="125551"/>
                    <a:pt x="281058" y="144365"/>
                    <a:pt x="338968" y="150885"/>
                  </a:cubicBezTo>
                  <a:cubicBezTo>
                    <a:pt x="442626" y="162556"/>
                    <a:pt x="545506" y="157452"/>
                    <a:pt x="649521" y="156689"/>
                  </a:cubicBezTo>
                  <a:cubicBezTo>
                    <a:pt x="656879" y="156643"/>
                    <a:pt x="666289" y="157328"/>
                    <a:pt x="676711" y="158137"/>
                  </a:cubicBezTo>
                  <a:cubicBezTo>
                    <a:pt x="667565" y="175846"/>
                    <a:pt x="658092" y="193383"/>
                    <a:pt x="648324" y="210687"/>
                  </a:cubicBezTo>
                  <a:cubicBezTo>
                    <a:pt x="610976" y="276823"/>
                    <a:pt x="568838" y="340080"/>
                    <a:pt x="525736" y="402559"/>
                  </a:cubicBezTo>
                  <a:cubicBezTo>
                    <a:pt x="458196" y="500471"/>
                    <a:pt x="388137" y="597107"/>
                    <a:pt x="329200" y="700388"/>
                  </a:cubicBezTo>
                  <a:cubicBezTo>
                    <a:pt x="306677" y="667227"/>
                    <a:pt x="287404" y="639123"/>
                    <a:pt x="251084" y="620371"/>
                  </a:cubicBezTo>
                  <a:cubicBezTo>
                    <a:pt x="226662" y="607766"/>
                    <a:pt x="194915" y="620729"/>
                    <a:pt x="194059" y="650778"/>
                  </a:cubicBezTo>
                  <a:cubicBezTo>
                    <a:pt x="193453" y="672346"/>
                    <a:pt x="193873" y="690973"/>
                    <a:pt x="202490" y="711265"/>
                  </a:cubicBezTo>
                  <a:cubicBezTo>
                    <a:pt x="209381" y="727465"/>
                    <a:pt x="217158" y="743321"/>
                    <a:pt x="225138" y="759008"/>
                  </a:cubicBezTo>
                  <a:cubicBezTo>
                    <a:pt x="241766" y="791702"/>
                    <a:pt x="260370" y="823711"/>
                    <a:pt x="278880" y="855379"/>
                  </a:cubicBezTo>
                  <a:cubicBezTo>
                    <a:pt x="300408" y="892197"/>
                    <a:pt x="365194" y="903292"/>
                    <a:pt x="386831" y="858771"/>
                  </a:cubicBezTo>
                  <a:cubicBezTo>
                    <a:pt x="448832" y="731183"/>
                    <a:pt x="531351" y="615500"/>
                    <a:pt x="612096" y="499397"/>
                  </a:cubicBezTo>
                  <a:cubicBezTo>
                    <a:pt x="654172" y="438910"/>
                    <a:pt x="697259" y="377163"/>
                    <a:pt x="735960" y="313050"/>
                  </a:cubicBezTo>
                  <a:cubicBezTo>
                    <a:pt x="738168" y="337497"/>
                    <a:pt x="741310" y="359687"/>
                    <a:pt x="741528" y="373086"/>
                  </a:cubicBezTo>
                  <a:cubicBezTo>
                    <a:pt x="752697" y="1045056"/>
                    <a:pt x="739179" y="974081"/>
                    <a:pt x="622160" y="9646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5" name="Google Shape;2615;p29"/>
            <p:cNvSpPr/>
            <p:nvPr/>
          </p:nvSpPr>
          <p:spPr>
            <a:xfrm rot="912051">
              <a:off x="7938836" y="5021915"/>
              <a:ext cx="491804" cy="516465"/>
            </a:xfrm>
            <a:custGeom>
              <a:rect b="b" l="l" r="r" t="t"/>
              <a:pathLst>
                <a:path extrusionOk="0" h="1032998" w="983620">
                  <a:moveTo>
                    <a:pt x="983563" y="54539"/>
                  </a:moveTo>
                  <a:cubicBezTo>
                    <a:pt x="982054" y="15278"/>
                    <a:pt x="942778" y="-13433"/>
                    <a:pt x="905664" y="6502"/>
                  </a:cubicBezTo>
                  <a:cubicBezTo>
                    <a:pt x="866699" y="27447"/>
                    <a:pt x="843740" y="76170"/>
                    <a:pt x="819272" y="111634"/>
                  </a:cubicBezTo>
                  <a:cubicBezTo>
                    <a:pt x="817157" y="114700"/>
                    <a:pt x="814917" y="117656"/>
                    <a:pt x="812786" y="120691"/>
                  </a:cubicBezTo>
                  <a:cubicBezTo>
                    <a:pt x="792736" y="118901"/>
                    <a:pt x="768968" y="125219"/>
                    <a:pt x="750038" y="127444"/>
                  </a:cubicBezTo>
                  <a:cubicBezTo>
                    <a:pt x="451913" y="162302"/>
                    <a:pt x="173326" y="73119"/>
                    <a:pt x="50753" y="184757"/>
                  </a:cubicBezTo>
                  <a:cubicBezTo>
                    <a:pt x="122" y="230880"/>
                    <a:pt x="-484" y="305326"/>
                    <a:pt x="91" y="368708"/>
                  </a:cubicBezTo>
                  <a:cubicBezTo>
                    <a:pt x="4602" y="863060"/>
                    <a:pt x="9346" y="952414"/>
                    <a:pt x="70617" y="1014224"/>
                  </a:cubicBezTo>
                  <a:cubicBezTo>
                    <a:pt x="90247" y="1034033"/>
                    <a:pt x="129212" y="1029629"/>
                    <a:pt x="154240" y="1030610"/>
                  </a:cubicBezTo>
                  <a:cubicBezTo>
                    <a:pt x="222868" y="1033302"/>
                    <a:pt x="291620" y="1033115"/>
                    <a:pt x="360280" y="1032866"/>
                  </a:cubicBezTo>
                  <a:cubicBezTo>
                    <a:pt x="944427" y="1030750"/>
                    <a:pt x="891820" y="1043277"/>
                    <a:pt x="912741" y="380223"/>
                  </a:cubicBezTo>
                  <a:cubicBezTo>
                    <a:pt x="913892" y="343794"/>
                    <a:pt x="938065" y="246427"/>
                    <a:pt x="905353" y="208348"/>
                  </a:cubicBezTo>
                  <a:cubicBezTo>
                    <a:pt x="912415" y="198560"/>
                    <a:pt x="919601" y="188865"/>
                    <a:pt x="926414" y="178906"/>
                  </a:cubicBezTo>
                  <a:cubicBezTo>
                    <a:pt x="950198" y="144157"/>
                    <a:pt x="985243" y="98282"/>
                    <a:pt x="983563" y="54539"/>
                  </a:cubicBezTo>
                  <a:close/>
                  <a:moveTo>
                    <a:pt x="598969" y="942019"/>
                  </a:moveTo>
                  <a:cubicBezTo>
                    <a:pt x="443296" y="946081"/>
                    <a:pt x="279861" y="956756"/>
                    <a:pt x="124157" y="941054"/>
                  </a:cubicBezTo>
                  <a:cubicBezTo>
                    <a:pt x="81365" y="878295"/>
                    <a:pt x="96796" y="786794"/>
                    <a:pt x="92876" y="588714"/>
                  </a:cubicBezTo>
                  <a:cubicBezTo>
                    <a:pt x="83341" y="107168"/>
                    <a:pt x="15522" y="247189"/>
                    <a:pt x="689327" y="220034"/>
                  </a:cubicBezTo>
                  <a:cubicBezTo>
                    <a:pt x="701040" y="219567"/>
                    <a:pt x="719021" y="219770"/>
                    <a:pt x="738760" y="218976"/>
                  </a:cubicBezTo>
                  <a:cubicBezTo>
                    <a:pt x="693122" y="275729"/>
                    <a:pt x="643596" y="331531"/>
                    <a:pt x="594831" y="387086"/>
                  </a:cubicBezTo>
                  <a:cubicBezTo>
                    <a:pt x="511270" y="482305"/>
                    <a:pt x="426512" y="579424"/>
                    <a:pt x="357868" y="686564"/>
                  </a:cubicBezTo>
                  <a:cubicBezTo>
                    <a:pt x="353513" y="678472"/>
                    <a:pt x="349391" y="670271"/>
                    <a:pt x="344880" y="662273"/>
                  </a:cubicBezTo>
                  <a:cubicBezTo>
                    <a:pt x="333261" y="641623"/>
                    <a:pt x="321175" y="621518"/>
                    <a:pt x="307331" y="602299"/>
                  </a:cubicBezTo>
                  <a:cubicBezTo>
                    <a:pt x="292803" y="582147"/>
                    <a:pt x="280265" y="561606"/>
                    <a:pt x="257322" y="550137"/>
                  </a:cubicBezTo>
                  <a:cubicBezTo>
                    <a:pt x="239232" y="541081"/>
                    <a:pt x="210393" y="545344"/>
                    <a:pt x="205462" y="569371"/>
                  </a:cubicBezTo>
                  <a:cubicBezTo>
                    <a:pt x="195351" y="618638"/>
                    <a:pt x="220457" y="669711"/>
                    <a:pt x="238703" y="714574"/>
                  </a:cubicBezTo>
                  <a:cubicBezTo>
                    <a:pt x="257213" y="760060"/>
                    <a:pt x="278477" y="804394"/>
                    <a:pt x="299211" y="848900"/>
                  </a:cubicBezTo>
                  <a:cubicBezTo>
                    <a:pt x="318530" y="890355"/>
                    <a:pt x="386863" y="893530"/>
                    <a:pt x="408484" y="852324"/>
                  </a:cubicBezTo>
                  <a:cubicBezTo>
                    <a:pt x="483801" y="708739"/>
                    <a:pt x="586012" y="588185"/>
                    <a:pt x="691847" y="467615"/>
                  </a:cubicBezTo>
                  <a:cubicBezTo>
                    <a:pt x="734701" y="418800"/>
                    <a:pt x="777476" y="369890"/>
                    <a:pt x="818821" y="319783"/>
                  </a:cubicBezTo>
                  <a:cubicBezTo>
                    <a:pt x="820190" y="343420"/>
                    <a:pt x="822477" y="364880"/>
                    <a:pt x="822259" y="378044"/>
                  </a:cubicBezTo>
                  <a:cubicBezTo>
                    <a:pt x="812646" y="956911"/>
                    <a:pt x="823425" y="936152"/>
                    <a:pt x="598969" y="9420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6" name="Google Shape;2616;p29"/>
            <p:cNvSpPr/>
            <p:nvPr/>
          </p:nvSpPr>
          <p:spPr>
            <a:xfrm rot="912051">
              <a:off x="8943716" y="3687668"/>
              <a:ext cx="1392215" cy="249022"/>
            </a:xfrm>
            <a:custGeom>
              <a:rect b="b" l="l" r="r" t="t"/>
              <a:pathLst>
                <a:path extrusionOk="0" h="498076" w="2784467">
                  <a:moveTo>
                    <a:pt x="2779024" y="392165"/>
                  </a:moveTo>
                  <a:cubicBezTo>
                    <a:pt x="2758508" y="344081"/>
                    <a:pt x="2732251" y="301676"/>
                    <a:pt x="2701312" y="259614"/>
                  </a:cubicBezTo>
                  <a:cubicBezTo>
                    <a:pt x="2670140" y="217240"/>
                    <a:pt x="2631005" y="163227"/>
                    <a:pt x="2570356" y="180780"/>
                  </a:cubicBezTo>
                  <a:cubicBezTo>
                    <a:pt x="2524267" y="194116"/>
                    <a:pt x="2504201" y="249250"/>
                    <a:pt x="2485006" y="291748"/>
                  </a:cubicBezTo>
                  <a:cubicBezTo>
                    <a:pt x="2479796" y="280995"/>
                    <a:pt x="2474741" y="268811"/>
                    <a:pt x="2470385" y="259302"/>
                  </a:cubicBezTo>
                  <a:cubicBezTo>
                    <a:pt x="2448281" y="211000"/>
                    <a:pt x="2426178" y="162713"/>
                    <a:pt x="2404075" y="114411"/>
                  </a:cubicBezTo>
                  <a:cubicBezTo>
                    <a:pt x="2384989" y="72706"/>
                    <a:pt x="2364347" y="21292"/>
                    <a:pt x="2315194" y="7847"/>
                  </a:cubicBezTo>
                  <a:cubicBezTo>
                    <a:pt x="2259166" y="-7481"/>
                    <a:pt x="2219952" y="30940"/>
                    <a:pt x="2194660" y="75538"/>
                  </a:cubicBezTo>
                  <a:cubicBezTo>
                    <a:pt x="2168450" y="121725"/>
                    <a:pt x="2142442" y="168020"/>
                    <a:pt x="2116325" y="214268"/>
                  </a:cubicBezTo>
                  <a:cubicBezTo>
                    <a:pt x="2096711" y="249001"/>
                    <a:pt x="2078543" y="295514"/>
                    <a:pt x="2048288" y="319727"/>
                  </a:cubicBezTo>
                  <a:cubicBezTo>
                    <a:pt x="2044306" y="322917"/>
                    <a:pt x="2040977" y="322871"/>
                    <a:pt x="2032733" y="317766"/>
                  </a:cubicBezTo>
                  <a:cubicBezTo>
                    <a:pt x="2018843" y="309161"/>
                    <a:pt x="2008172" y="293989"/>
                    <a:pt x="1998793" y="280621"/>
                  </a:cubicBezTo>
                  <a:cubicBezTo>
                    <a:pt x="1970918" y="240831"/>
                    <a:pt x="1946731" y="198100"/>
                    <a:pt x="1925467" y="154450"/>
                  </a:cubicBezTo>
                  <a:cubicBezTo>
                    <a:pt x="1914812" y="132571"/>
                    <a:pt x="1904841" y="110334"/>
                    <a:pt x="1895866" y="87707"/>
                  </a:cubicBezTo>
                  <a:cubicBezTo>
                    <a:pt x="1887109" y="65657"/>
                    <a:pt x="1880514" y="42548"/>
                    <a:pt x="1863496" y="24995"/>
                  </a:cubicBezTo>
                  <a:cubicBezTo>
                    <a:pt x="1842046" y="2851"/>
                    <a:pt x="1811652" y="-6159"/>
                    <a:pt x="1782316" y="4423"/>
                  </a:cubicBezTo>
                  <a:cubicBezTo>
                    <a:pt x="1756059" y="13900"/>
                    <a:pt x="1741360" y="36697"/>
                    <a:pt x="1732385" y="61984"/>
                  </a:cubicBezTo>
                  <a:cubicBezTo>
                    <a:pt x="1717250" y="104685"/>
                    <a:pt x="1712304" y="151089"/>
                    <a:pt x="1704510" y="195485"/>
                  </a:cubicBezTo>
                  <a:cubicBezTo>
                    <a:pt x="1697635" y="234591"/>
                    <a:pt x="1690262" y="276482"/>
                    <a:pt x="1671783" y="312195"/>
                  </a:cubicBezTo>
                  <a:cubicBezTo>
                    <a:pt x="1659075" y="295296"/>
                    <a:pt x="1649446" y="275097"/>
                    <a:pt x="1638760" y="256906"/>
                  </a:cubicBezTo>
                  <a:cubicBezTo>
                    <a:pt x="1623019" y="230094"/>
                    <a:pt x="1607261" y="203266"/>
                    <a:pt x="1591520" y="176454"/>
                  </a:cubicBezTo>
                  <a:cubicBezTo>
                    <a:pt x="1577832" y="153143"/>
                    <a:pt x="1565108" y="127840"/>
                    <a:pt x="1546971" y="107548"/>
                  </a:cubicBezTo>
                  <a:cubicBezTo>
                    <a:pt x="1504630" y="60179"/>
                    <a:pt x="1439985" y="64272"/>
                    <a:pt x="1394440" y="104280"/>
                  </a:cubicBezTo>
                  <a:cubicBezTo>
                    <a:pt x="1353577" y="140165"/>
                    <a:pt x="1326341" y="195407"/>
                    <a:pt x="1296709" y="240286"/>
                  </a:cubicBezTo>
                  <a:cubicBezTo>
                    <a:pt x="1281621" y="263146"/>
                    <a:pt x="1266626" y="286053"/>
                    <a:pt x="1251584" y="308943"/>
                  </a:cubicBezTo>
                  <a:cubicBezTo>
                    <a:pt x="1233727" y="268811"/>
                    <a:pt x="1215808" y="228693"/>
                    <a:pt x="1197562" y="188747"/>
                  </a:cubicBezTo>
                  <a:cubicBezTo>
                    <a:pt x="1168599" y="125304"/>
                    <a:pt x="1116257" y="63245"/>
                    <a:pt x="1038840" y="74231"/>
                  </a:cubicBezTo>
                  <a:cubicBezTo>
                    <a:pt x="965141" y="84704"/>
                    <a:pt x="940767" y="159617"/>
                    <a:pt x="918617" y="220150"/>
                  </a:cubicBezTo>
                  <a:cubicBezTo>
                    <a:pt x="906111" y="254323"/>
                    <a:pt x="894678" y="288838"/>
                    <a:pt x="884209" y="323649"/>
                  </a:cubicBezTo>
                  <a:cubicBezTo>
                    <a:pt x="876074" y="296167"/>
                    <a:pt x="870723" y="267208"/>
                    <a:pt x="862339" y="243336"/>
                  </a:cubicBezTo>
                  <a:cubicBezTo>
                    <a:pt x="839614" y="178679"/>
                    <a:pt x="798782" y="109524"/>
                    <a:pt x="726421" y="93823"/>
                  </a:cubicBezTo>
                  <a:cubicBezTo>
                    <a:pt x="645302" y="76223"/>
                    <a:pt x="578868" y="128618"/>
                    <a:pt x="529030" y="186553"/>
                  </a:cubicBezTo>
                  <a:cubicBezTo>
                    <a:pt x="492398" y="229129"/>
                    <a:pt x="456264" y="272140"/>
                    <a:pt x="420161" y="315199"/>
                  </a:cubicBezTo>
                  <a:cubicBezTo>
                    <a:pt x="409460" y="265636"/>
                    <a:pt x="398462" y="216089"/>
                    <a:pt x="384945" y="167444"/>
                  </a:cubicBezTo>
                  <a:cubicBezTo>
                    <a:pt x="366886" y="102428"/>
                    <a:pt x="325292" y="32558"/>
                    <a:pt x="248389" y="35375"/>
                  </a:cubicBezTo>
                  <a:cubicBezTo>
                    <a:pt x="160302" y="38596"/>
                    <a:pt x="121104" y="118861"/>
                    <a:pt x="96060" y="191346"/>
                  </a:cubicBezTo>
                  <a:cubicBezTo>
                    <a:pt x="68606" y="270864"/>
                    <a:pt x="33328" y="347100"/>
                    <a:pt x="2824" y="425373"/>
                  </a:cubicBezTo>
                  <a:cubicBezTo>
                    <a:pt x="-14006" y="468556"/>
                    <a:pt x="48851" y="492256"/>
                    <a:pt x="73350" y="457756"/>
                  </a:cubicBezTo>
                  <a:cubicBezTo>
                    <a:pt x="114244" y="400179"/>
                    <a:pt x="144218" y="336502"/>
                    <a:pt x="170988" y="271254"/>
                  </a:cubicBezTo>
                  <a:cubicBezTo>
                    <a:pt x="182919" y="242169"/>
                    <a:pt x="192174" y="211669"/>
                    <a:pt x="205286" y="183114"/>
                  </a:cubicBezTo>
                  <a:cubicBezTo>
                    <a:pt x="213422" y="165390"/>
                    <a:pt x="226441" y="139822"/>
                    <a:pt x="248311" y="136586"/>
                  </a:cubicBezTo>
                  <a:cubicBezTo>
                    <a:pt x="259526" y="134921"/>
                    <a:pt x="265282" y="142795"/>
                    <a:pt x="272328" y="155835"/>
                  </a:cubicBezTo>
                  <a:cubicBezTo>
                    <a:pt x="284010" y="177434"/>
                    <a:pt x="288769" y="203546"/>
                    <a:pt x="294307" y="228320"/>
                  </a:cubicBezTo>
                  <a:cubicBezTo>
                    <a:pt x="310111" y="298953"/>
                    <a:pt x="326132" y="369524"/>
                    <a:pt x="342138" y="440110"/>
                  </a:cubicBezTo>
                  <a:cubicBezTo>
                    <a:pt x="350009" y="474812"/>
                    <a:pt x="401791" y="495773"/>
                    <a:pt x="427379" y="465506"/>
                  </a:cubicBezTo>
                  <a:cubicBezTo>
                    <a:pt x="481261" y="401751"/>
                    <a:pt x="535081" y="337918"/>
                    <a:pt x="588994" y="274195"/>
                  </a:cubicBezTo>
                  <a:cubicBezTo>
                    <a:pt x="617397" y="240629"/>
                    <a:pt x="666986" y="175302"/>
                    <a:pt x="713479" y="197617"/>
                  </a:cubicBezTo>
                  <a:cubicBezTo>
                    <a:pt x="726592" y="203904"/>
                    <a:pt x="741929" y="225208"/>
                    <a:pt x="751324" y="243523"/>
                  </a:cubicBezTo>
                  <a:cubicBezTo>
                    <a:pt x="763582" y="267425"/>
                    <a:pt x="769850" y="293102"/>
                    <a:pt x="776897" y="319183"/>
                  </a:cubicBezTo>
                  <a:cubicBezTo>
                    <a:pt x="794800" y="385412"/>
                    <a:pt x="818335" y="449882"/>
                    <a:pt x="877241" y="490202"/>
                  </a:cubicBezTo>
                  <a:cubicBezTo>
                    <a:pt x="903855" y="508409"/>
                    <a:pt x="946584" y="493470"/>
                    <a:pt x="954486" y="461553"/>
                  </a:cubicBezTo>
                  <a:cubicBezTo>
                    <a:pt x="968812" y="403665"/>
                    <a:pt x="985596" y="346446"/>
                    <a:pt x="1005040" y="290067"/>
                  </a:cubicBezTo>
                  <a:cubicBezTo>
                    <a:pt x="1014513" y="262617"/>
                    <a:pt x="1024468" y="235307"/>
                    <a:pt x="1035309" y="208370"/>
                  </a:cubicBezTo>
                  <a:cubicBezTo>
                    <a:pt x="1039633" y="197617"/>
                    <a:pt x="1046664" y="177201"/>
                    <a:pt x="1056744" y="177496"/>
                  </a:cubicBezTo>
                  <a:cubicBezTo>
                    <a:pt x="1088491" y="178461"/>
                    <a:pt x="1108759" y="250199"/>
                    <a:pt x="1118652" y="272810"/>
                  </a:cubicBezTo>
                  <a:cubicBezTo>
                    <a:pt x="1144084" y="330900"/>
                    <a:pt x="1169532" y="388975"/>
                    <a:pt x="1194980" y="447066"/>
                  </a:cubicBezTo>
                  <a:cubicBezTo>
                    <a:pt x="1212028" y="485985"/>
                    <a:pt x="1267481" y="481332"/>
                    <a:pt x="1288402" y="450007"/>
                  </a:cubicBezTo>
                  <a:cubicBezTo>
                    <a:pt x="1332469" y="383964"/>
                    <a:pt x="1376443" y="317875"/>
                    <a:pt x="1420308" y="251693"/>
                  </a:cubicBezTo>
                  <a:cubicBezTo>
                    <a:pt x="1431025" y="235525"/>
                    <a:pt x="1441307" y="218905"/>
                    <a:pt x="1452599" y="203126"/>
                  </a:cubicBezTo>
                  <a:cubicBezTo>
                    <a:pt x="1456161" y="198146"/>
                    <a:pt x="1465059" y="189945"/>
                    <a:pt x="1469088" y="185168"/>
                  </a:cubicBezTo>
                  <a:cubicBezTo>
                    <a:pt x="1477207" y="200916"/>
                    <a:pt x="1488065" y="217178"/>
                    <a:pt x="1497273" y="232941"/>
                  </a:cubicBezTo>
                  <a:cubicBezTo>
                    <a:pt x="1516903" y="266492"/>
                    <a:pt x="1536518" y="300042"/>
                    <a:pt x="1556133" y="333608"/>
                  </a:cubicBezTo>
                  <a:cubicBezTo>
                    <a:pt x="1575001" y="365882"/>
                    <a:pt x="1594273" y="399868"/>
                    <a:pt x="1627250" y="419849"/>
                  </a:cubicBezTo>
                  <a:cubicBezTo>
                    <a:pt x="1664192" y="442211"/>
                    <a:pt x="1710530" y="437542"/>
                    <a:pt x="1740940" y="406497"/>
                  </a:cubicBezTo>
                  <a:cubicBezTo>
                    <a:pt x="1765859" y="381070"/>
                    <a:pt x="1780760" y="342836"/>
                    <a:pt x="1791415" y="309550"/>
                  </a:cubicBezTo>
                  <a:cubicBezTo>
                    <a:pt x="1803190" y="272779"/>
                    <a:pt x="1809195" y="234498"/>
                    <a:pt x="1815681" y="196528"/>
                  </a:cubicBezTo>
                  <a:cubicBezTo>
                    <a:pt x="1816303" y="192918"/>
                    <a:pt x="1816957" y="189323"/>
                    <a:pt x="1817579" y="185728"/>
                  </a:cubicBezTo>
                  <a:cubicBezTo>
                    <a:pt x="1825667" y="203453"/>
                    <a:pt x="1834067" y="221022"/>
                    <a:pt x="1843166" y="238263"/>
                  </a:cubicBezTo>
                  <a:cubicBezTo>
                    <a:pt x="1869236" y="287702"/>
                    <a:pt x="1898588" y="341062"/>
                    <a:pt x="1936915" y="382159"/>
                  </a:cubicBezTo>
                  <a:cubicBezTo>
                    <a:pt x="1978369" y="426603"/>
                    <a:pt x="2040324" y="450303"/>
                    <a:pt x="2097690" y="420954"/>
                  </a:cubicBezTo>
                  <a:cubicBezTo>
                    <a:pt x="2146642" y="395916"/>
                    <a:pt x="2172587" y="344765"/>
                    <a:pt x="2198502" y="299031"/>
                  </a:cubicBezTo>
                  <a:cubicBezTo>
                    <a:pt x="2228538" y="246044"/>
                    <a:pt x="2258574" y="193042"/>
                    <a:pt x="2288611" y="140056"/>
                  </a:cubicBezTo>
                  <a:cubicBezTo>
                    <a:pt x="2288782" y="139760"/>
                    <a:pt x="2289093" y="139324"/>
                    <a:pt x="2289311" y="138966"/>
                  </a:cubicBezTo>
                  <a:cubicBezTo>
                    <a:pt x="2295253" y="151898"/>
                    <a:pt x="2300853" y="165001"/>
                    <a:pt x="2306623" y="178010"/>
                  </a:cubicBezTo>
                  <a:cubicBezTo>
                    <a:pt x="2331947" y="235105"/>
                    <a:pt x="2355746" y="293195"/>
                    <a:pt x="2382702" y="349527"/>
                  </a:cubicBezTo>
                  <a:cubicBezTo>
                    <a:pt x="2406765" y="399775"/>
                    <a:pt x="2456277" y="446568"/>
                    <a:pt x="2516054" y="429793"/>
                  </a:cubicBezTo>
                  <a:cubicBezTo>
                    <a:pt x="2553759" y="419211"/>
                    <a:pt x="2570138" y="385847"/>
                    <a:pt x="2586036" y="353635"/>
                  </a:cubicBezTo>
                  <a:cubicBezTo>
                    <a:pt x="2591277" y="343007"/>
                    <a:pt x="2596535" y="332379"/>
                    <a:pt x="2601777" y="321735"/>
                  </a:cubicBezTo>
                  <a:cubicBezTo>
                    <a:pt x="2604685" y="325516"/>
                    <a:pt x="2607626" y="329266"/>
                    <a:pt x="2610503" y="333079"/>
                  </a:cubicBezTo>
                  <a:cubicBezTo>
                    <a:pt x="2617954" y="342991"/>
                    <a:pt x="2625047" y="353153"/>
                    <a:pt x="2632249" y="363268"/>
                  </a:cubicBezTo>
                  <a:cubicBezTo>
                    <a:pt x="2653419" y="393021"/>
                    <a:pt x="2675134" y="422261"/>
                    <a:pt x="2696600" y="451781"/>
                  </a:cubicBezTo>
                  <a:cubicBezTo>
                    <a:pt x="2711408" y="472151"/>
                    <a:pt x="2745457" y="471544"/>
                    <a:pt x="2763734" y="457897"/>
                  </a:cubicBezTo>
                  <a:cubicBezTo>
                    <a:pt x="2785402" y="441697"/>
                    <a:pt x="2789337" y="416348"/>
                    <a:pt x="2779024" y="3921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7" name="Google Shape;2617;p29"/>
            <p:cNvSpPr/>
            <p:nvPr/>
          </p:nvSpPr>
          <p:spPr>
            <a:xfrm rot="912051">
              <a:off x="8789977" y="4298379"/>
              <a:ext cx="1330713" cy="269168"/>
            </a:xfrm>
            <a:custGeom>
              <a:rect b="b" l="l" r="r" t="t"/>
              <a:pathLst>
                <a:path extrusionOk="0" h="538371" w="2661460">
                  <a:moveTo>
                    <a:pt x="2634189" y="234828"/>
                  </a:moveTo>
                  <a:cubicBezTo>
                    <a:pt x="2617001" y="199737"/>
                    <a:pt x="2602395" y="160974"/>
                    <a:pt x="2579265" y="129338"/>
                  </a:cubicBezTo>
                  <a:cubicBezTo>
                    <a:pt x="2549338" y="88396"/>
                    <a:pt x="2495844" y="73799"/>
                    <a:pt x="2452322" y="103101"/>
                  </a:cubicBezTo>
                  <a:cubicBezTo>
                    <a:pt x="2416763" y="127050"/>
                    <a:pt x="2400928" y="169673"/>
                    <a:pt x="2387474" y="208654"/>
                  </a:cubicBezTo>
                  <a:cubicBezTo>
                    <a:pt x="2382169" y="223997"/>
                    <a:pt x="2377690" y="240570"/>
                    <a:pt x="2370799" y="254980"/>
                  </a:cubicBezTo>
                  <a:cubicBezTo>
                    <a:pt x="2368186" y="260458"/>
                    <a:pt x="2364561" y="266589"/>
                    <a:pt x="2360688" y="271771"/>
                  </a:cubicBezTo>
                  <a:cubicBezTo>
                    <a:pt x="2360937" y="270728"/>
                    <a:pt x="2350173" y="281823"/>
                    <a:pt x="2352802" y="279769"/>
                  </a:cubicBezTo>
                  <a:cubicBezTo>
                    <a:pt x="2355026" y="278026"/>
                    <a:pt x="2346689" y="284609"/>
                    <a:pt x="2344558" y="286087"/>
                  </a:cubicBezTo>
                  <a:cubicBezTo>
                    <a:pt x="2344511" y="286041"/>
                    <a:pt x="2344511" y="286009"/>
                    <a:pt x="2344464" y="285947"/>
                  </a:cubicBezTo>
                  <a:cubicBezTo>
                    <a:pt x="2344776" y="285652"/>
                    <a:pt x="2345180" y="285294"/>
                    <a:pt x="2345989" y="284593"/>
                  </a:cubicBezTo>
                  <a:cubicBezTo>
                    <a:pt x="2346113" y="284485"/>
                    <a:pt x="2345149" y="284889"/>
                    <a:pt x="2343982" y="285387"/>
                  </a:cubicBezTo>
                  <a:cubicBezTo>
                    <a:pt x="2341322" y="282166"/>
                    <a:pt x="2336640" y="277466"/>
                    <a:pt x="2334742" y="274385"/>
                  </a:cubicBezTo>
                  <a:cubicBezTo>
                    <a:pt x="2312950" y="239092"/>
                    <a:pt x="2292853" y="202616"/>
                    <a:pt x="2271963" y="166778"/>
                  </a:cubicBezTo>
                  <a:cubicBezTo>
                    <a:pt x="2261728" y="149241"/>
                    <a:pt x="2251509" y="131688"/>
                    <a:pt x="2241273" y="114134"/>
                  </a:cubicBezTo>
                  <a:cubicBezTo>
                    <a:pt x="2229498" y="93936"/>
                    <a:pt x="2218921" y="69878"/>
                    <a:pt x="2203397" y="52340"/>
                  </a:cubicBezTo>
                  <a:cubicBezTo>
                    <a:pt x="2171199" y="15973"/>
                    <a:pt x="2114144" y="14355"/>
                    <a:pt x="2077823" y="45867"/>
                  </a:cubicBezTo>
                  <a:cubicBezTo>
                    <a:pt x="2046604" y="72943"/>
                    <a:pt x="2035700" y="117496"/>
                    <a:pt x="2021359" y="154703"/>
                  </a:cubicBezTo>
                  <a:cubicBezTo>
                    <a:pt x="2008822" y="187273"/>
                    <a:pt x="1994962" y="228915"/>
                    <a:pt x="1982052" y="256412"/>
                  </a:cubicBezTo>
                  <a:cubicBezTo>
                    <a:pt x="1978894" y="263119"/>
                    <a:pt x="1975223" y="269872"/>
                    <a:pt x="1971023" y="275972"/>
                  </a:cubicBezTo>
                  <a:cubicBezTo>
                    <a:pt x="1968954" y="278976"/>
                    <a:pt x="1965112" y="283240"/>
                    <a:pt x="1964024" y="284422"/>
                  </a:cubicBezTo>
                  <a:cubicBezTo>
                    <a:pt x="1964024" y="284422"/>
                    <a:pt x="1964024" y="284422"/>
                    <a:pt x="1964024" y="284422"/>
                  </a:cubicBezTo>
                  <a:cubicBezTo>
                    <a:pt x="1964366" y="284049"/>
                    <a:pt x="1964366" y="283940"/>
                    <a:pt x="1963899" y="284204"/>
                  </a:cubicBezTo>
                  <a:cubicBezTo>
                    <a:pt x="1961659" y="280143"/>
                    <a:pt x="1959404" y="276097"/>
                    <a:pt x="1957148" y="272051"/>
                  </a:cubicBezTo>
                  <a:cubicBezTo>
                    <a:pt x="1946555" y="253051"/>
                    <a:pt x="1935947" y="234050"/>
                    <a:pt x="1925339" y="215050"/>
                  </a:cubicBezTo>
                  <a:cubicBezTo>
                    <a:pt x="1905646" y="179756"/>
                    <a:pt x="1885969" y="144463"/>
                    <a:pt x="1866277" y="109170"/>
                  </a:cubicBezTo>
                  <a:cubicBezTo>
                    <a:pt x="1847160" y="74888"/>
                    <a:pt x="1828914" y="38382"/>
                    <a:pt x="1794802" y="16533"/>
                  </a:cubicBezTo>
                  <a:cubicBezTo>
                    <a:pt x="1758466" y="-6731"/>
                    <a:pt x="1706451" y="-6062"/>
                    <a:pt x="1673132" y="22478"/>
                  </a:cubicBezTo>
                  <a:cubicBezTo>
                    <a:pt x="1642380" y="48823"/>
                    <a:pt x="1629843" y="98666"/>
                    <a:pt x="1614101" y="135080"/>
                  </a:cubicBezTo>
                  <a:cubicBezTo>
                    <a:pt x="1597271" y="174014"/>
                    <a:pt x="1580456" y="212949"/>
                    <a:pt x="1563611" y="251868"/>
                  </a:cubicBezTo>
                  <a:cubicBezTo>
                    <a:pt x="1557560" y="265873"/>
                    <a:pt x="1554231" y="274510"/>
                    <a:pt x="1545567" y="288857"/>
                  </a:cubicBezTo>
                  <a:cubicBezTo>
                    <a:pt x="1542129" y="294537"/>
                    <a:pt x="1540745" y="297151"/>
                    <a:pt x="1538427" y="299812"/>
                  </a:cubicBezTo>
                  <a:cubicBezTo>
                    <a:pt x="1536047" y="302536"/>
                    <a:pt x="1533325" y="304901"/>
                    <a:pt x="1530681" y="307344"/>
                  </a:cubicBezTo>
                  <a:cubicBezTo>
                    <a:pt x="1534834" y="303485"/>
                    <a:pt x="1528581" y="306784"/>
                    <a:pt x="1527865" y="307951"/>
                  </a:cubicBezTo>
                  <a:cubicBezTo>
                    <a:pt x="1527663" y="307982"/>
                    <a:pt x="1527430" y="308029"/>
                    <a:pt x="1527212" y="308060"/>
                  </a:cubicBezTo>
                  <a:cubicBezTo>
                    <a:pt x="1525345" y="305632"/>
                    <a:pt x="1522779" y="302971"/>
                    <a:pt x="1521721" y="301540"/>
                  </a:cubicBezTo>
                  <a:cubicBezTo>
                    <a:pt x="1514130" y="291254"/>
                    <a:pt x="1506695" y="280843"/>
                    <a:pt x="1499182" y="270495"/>
                  </a:cubicBezTo>
                  <a:cubicBezTo>
                    <a:pt x="1474777" y="236867"/>
                    <a:pt x="1450356" y="203239"/>
                    <a:pt x="1425950" y="169611"/>
                  </a:cubicBezTo>
                  <a:cubicBezTo>
                    <a:pt x="1402680" y="137523"/>
                    <a:pt x="1380514" y="99491"/>
                    <a:pt x="1340367" y="86731"/>
                  </a:cubicBezTo>
                  <a:cubicBezTo>
                    <a:pt x="1296020" y="72648"/>
                    <a:pt x="1252373" y="96737"/>
                    <a:pt x="1232665" y="136994"/>
                  </a:cubicBezTo>
                  <a:cubicBezTo>
                    <a:pt x="1214233" y="174621"/>
                    <a:pt x="1203764" y="217119"/>
                    <a:pt x="1190574" y="256816"/>
                  </a:cubicBezTo>
                  <a:cubicBezTo>
                    <a:pt x="1177274" y="296809"/>
                    <a:pt x="1163742" y="336724"/>
                    <a:pt x="1150691" y="376810"/>
                  </a:cubicBezTo>
                  <a:cubicBezTo>
                    <a:pt x="1148965" y="376561"/>
                    <a:pt x="1146413" y="375876"/>
                    <a:pt x="1146522" y="376078"/>
                  </a:cubicBezTo>
                  <a:cubicBezTo>
                    <a:pt x="1145465" y="375643"/>
                    <a:pt x="1144563" y="375285"/>
                    <a:pt x="1144640" y="375347"/>
                  </a:cubicBezTo>
                  <a:cubicBezTo>
                    <a:pt x="1148591" y="378942"/>
                    <a:pt x="1141001" y="372546"/>
                    <a:pt x="1140378" y="372048"/>
                  </a:cubicBezTo>
                  <a:cubicBezTo>
                    <a:pt x="1117513" y="353437"/>
                    <a:pt x="1102860" y="321131"/>
                    <a:pt x="1087243" y="295844"/>
                  </a:cubicBezTo>
                  <a:cubicBezTo>
                    <a:pt x="1065684" y="260909"/>
                    <a:pt x="1044140" y="225958"/>
                    <a:pt x="1022566" y="191023"/>
                  </a:cubicBezTo>
                  <a:cubicBezTo>
                    <a:pt x="1001536" y="157006"/>
                    <a:pt x="977659" y="120234"/>
                    <a:pt x="936703" y="108626"/>
                  </a:cubicBezTo>
                  <a:cubicBezTo>
                    <a:pt x="898142" y="97701"/>
                    <a:pt x="852271" y="109248"/>
                    <a:pt x="829779" y="144339"/>
                  </a:cubicBezTo>
                  <a:cubicBezTo>
                    <a:pt x="818890" y="161316"/>
                    <a:pt x="812311" y="182760"/>
                    <a:pt x="804378" y="201262"/>
                  </a:cubicBezTo>
                  <a:cubicBezTo>
                    <a:pt x="795745" y="221383"/>
                    <a:pt x="787112" y="241520"/>
                    <a:pt x="778494" y="261640"/>
                  </a:cubicBezTo>
                  <a:cubicBezTo>
                    <a:pt x="765693" y="291487"/>
                    <a:pt x="752689" y="327870"/>
                    <a:pt x="738736" y="353561"/>
                  </a:cubicBezTo>
                  <a:cubicBezTo>
                    <a:pt x="733619" y="345827"/>
                    <a:pt x="728268" y="337284"/>
                    <a:pt x="726495" y="334608"/>
                  </a:cubicBezTo>
                  <a:cubicBezTo>
                    <a:pt x="680110" y="264628"/>
                    <a:pt x="633725" y="194649"/>
                    <a:pt x="587356" y="124669"/>
                  </a:cubicBezTo>
                  <a:cubicBezTo>
                    <a:pt x="563775" y="89080"/>
                    <a:pt x="539510" y="56308"/>
                    <a:pt x="492285" y="56588"/>
                  </a:cubicBezTo>
                  <a:cubicBezTo>
                    <a:pt x="450878" y="56837"/>
                    <a:pt x="414791" y="78452"/>
                    <a:pt x="392874" y="113325"/>
                  </a:cubicBezTo>
                  <a:cubicBezTo>
                    <a:pt x="372559" y="145662"/>
                    <a:pt x="364720" y="185327"/>
                    <a:pt x="354314" y="221554"/>
                  </a:cubicBezTo>
                  <a:cubicBezTo>
                    <a:pt x="344421" y="256038"/>
                    <a:pt x="334543" y="290522"/>
                    <a:pt x="324651" y="325006"/>
                  </a:cubicBezTo>
                  <a:cubicBezTo>
                    <a:pt x="309391" y="292203"/>
                    <a:pt x="294178" y="259384"/>
                    <a:pt x="278826" y="226643"/>
                  </a:cubicBezTo>
                  <a:cubicBezTo>
                    <a:pt x="248541" y="162063"/>
                    <a:pt x="218146" y="71963"/>
                    <a:pt x="131832" y="73581"/>
                  </a:cubicBezTo>
                  <a:cubicBezTo>
                    <a:pt x="43450" y="75247"/>
                    <a:pt x="26479" y="183118"/>
                    <a:pt x="13258" y="251603"/>
                  </a:cubicBezTo>
                  <a:cubicBezTo>
                    <a:pt x="-2297" y="332196"/>
                    <a:pt x="-4335" y="414484"/>
                    <a:pt x="8047" y="495621"/>
                  </a:cubicBezTo>
                  <a:cubicBezTo>
                    <a:pt x="14113" y="535396"/>
                    <a:pt x="76162" y="527257"/>
                    <a:pt x="77297" y="488447"/>
                  </a:cubicBezTo>
                  <a:cubicBezTo>
                    <a:pt x="79148" y="425315"/>
                    <a:pt x="85821" y="363334"/>
                    <a:pt x="100723" y="301944"/>
                  </a:cubicBezTo>
                  <a:cubicBezTo>
                    <a:pt x="108111" y="271537"/>
                    <a:pt x="116822" y="241862"/>
                    <a:pt x="127322" y="212373"/>
                  </a:cubicBezTo>
                  <a:cubicBezTo>
                    <a:pt x="128115" y="210148"/>
                    <a:pt x="133326" y="195069"/>
                    <a:pt x="137603" y="183553"/>
                  </a:cubicBezTo>
                  <a:cubicBezTo>
                    <a:pt x="144587" y="194867"/>
                    <a:pt x="155911" y="217337"/>
                    <a:pt x="162227" y="231202"/>
                  </a:cubicBezTo>
                  <a:cubicBezTo>
                    <a:pt x="175899" y="261189"/>
                    <a:pt x="189572" y="291160"/>
                    <a:pt x="203245" y="321147"/>
                  </a:cubicBezTo>
                  <a:cubicBezTo>
                    <a:pt x="231881" y="383953"/>
                    <a:pt x="261218" y="446509"/>
                    <a:pt x="288936" y="509735"/>
                  </a:cubicBezTo>
                  <a:cubicBezTo>
                    <a:pt x="308769" y="554988"/>
                    <a:pt x="377832" y="542834"/>
                    <a:pt x="391194" y="499620"/>
                  </a:cubicBezTo>
                  <a:cubicBezTo>
                    <a:pt x="414418" y="424537"/>
                    <a:pt x="435339" y="348675"/>
                    <a:pt x="457116" y="273156"/>
                  </a:cubicBezTo>
                  <a:cubicBezTo>
                    <a:pt x="465686" y="243403"/>
                    <a:pt x="470804" y="207658"/>
                    <a:pt x="485036" y="180037"/>
                  </a:cubicBezTo>
                  <a:cubicBezTo>
                    <a:pt x="485503" y="179118"/>
                    <a:pt x="485814" y="178496"/>
                    <a:pt x="486188" y="177749"/>
                  </a:cubicBezTo>
                  <a:cubicBezTo>
                    <a:pt x="489221" y="181811"/>
                    <a:pt x="492036" y="185421"/>
                    <a:pt x="492814" y="186603"/>
                  </a:cubicBezTo>
                  <a:cubicBezTo>
                    <a:pt x="535652" y="251463"/>
                    <a:pt x="578506" y="316307"/>
                    <a:pt x="621344" y="381167"/>
                  </a:cubicBezTo>
                  <a:cubicBezTo>
                    <a:pt x="640647" y="410391"/>
                    <a:pt x="658691" y="444922"/>
                    <a:pt x="689101" y="464218"/>
                  </a:cubicBezTo>
                  <a:cubicBezTo>
                    <a:pt x="725546" y="487342"/>
                    <a:pt x="772444" y="482907"/>
                    <a:pt x="804502" y="454228"/>
                  </a:cubicBezTo>
                  <a:cubicBezTo>
                    <a:pt x="830214" y="431228"/>
                    <a:pt x="842674" y="399638"/>
                    <a:pt x="855880" y="368687"/>
                  </a:cubicBezTo>
                  <a:cubicBezTo>
                    <a:pt x="871839" y="331293"/>
                    <a:pt x="887799" y="293899"/>
                    <a:pt x="903773" y="256505"/>
                  </a:cubicBezTo>
                  <a:cubicBezTo>
                    <a:pt x="904893" y="253875"/>
                    <a:pt x="910058" y="243823"/>
                    <a:pt x="915144" y="233256"/>
                  </a:cubicBezTo>
                  <a:cubicBezTo>
                    <a:pt x="929765" y="254607"/>
                    <a:pt x="942272" y="278073"/>
                    <a:pt x="955602" y="300015"/>
                  </a:cubicBezTo>
                  <a:cubicBezTo>
                    <a:pt x="991332" y="358774"/>
                    <a:pt x="1024495" y="436675"/>
                    <a:pt x="1084972" y="474177"/>
                  </a:cubicBezTo>
                  <a:cubicBezTo>
                    <a:pt x="1147347" y="512863"/>
                    <a:pt x="1232556" y="490937"/>
                    <a:pt x="1259637" y="420942"/>
                  </a:cubicBezTo>
                  <a:cubicBezTo>
                    <a:pt x="1283794" y="358510"/>
                    <a:pt x="1300873" y="293339"/>
                    <a:pt x="1322837" y="230066"/>
                  </a:cubicBezTo>
                  <a:cubicBezTo>
                    <a:pt x="1323366" y="230767"/>
                    <a:pt x="1323863" y="231420"/>
                    <a:pt x="1323972" y="231560"/>
                  </a:cubicBezTo>
                  <a:cubicBezTo>
                    <a:pt x="1347771" y="265640"/>
                    <a:pt x="1371586" y="299688"/>
                    <a:pt x="1395385" y="333767"/>
                  </a:cubicBezTo>
                  <a:cubicBezTo>
                    <a:pt x="1414766" y="361513"/>
                    <a:pt x="1432825" y="397086"/>
                    <a:pt x="1462131" y="415558"/>
                  </a:cubicBezTo>
                  <a:cubicBezTo>
                    <a:pt x="1492742" y="434869"/>
                    <a:pt x="1532532" y="437717"/>
                    <a:pt x="1566410" y="426295"/>
                  </a:cubicBezTo>
                  <a:cubicBezTo>
                    <a:pt x="1642582" y="400603"/>
                    <a:pt x="1668357" y="321147"/>
                    <a:pt x="1697382" y="254124"/>
                  </a:cubicBezTo>
                  <a:cubicBezTo>
                    <a:pt x="1712361" y="219531"/>
                    <a:pt x="1727341" y="184923"/>
                    <a:pt x="1742336" y="150330"/>
                  </a:cubicBezTo>
                  <a:cubicBezTo>
                    <a:pt x="1742849" y="149147"/>
                    <a:pt x="1743362" y="147965"/>
                    <a:pt x="1743876" y="146798"/>
                  </a:cubicBezTo>
                  <a:cubicBezTo>
                    <a:pt x="1746442" y="151513"/>
                    <a:pt x="1749024" y="156212"/>
                    <a:pt x="1751607" y="160912"/>
                  </a:cubicBezTo>
                  <a:cubicBezTo>
                    <a:pt x="1760535" y="177282"/>
                    <a:pt x="1769479" y="193653"/>
                    <a:pt x="1778407" y="210023"/>
                  </a:cubicBezTo>
                  <a:cubicBezTo>
                    <a:pt x="1797773" y="245488"/>
                    <a:pt x="1817123" y="280967"/>
                    <a:pt x="1836489" y="316432"/>
                  </a:cubicBezTo>
                  <a:cubicBezTo>
                    <a:pt x="1853615" y="347804"/>
                    <a:pt x="1868112" y="380965"/>
                    <a:pt x="1900871" y="398938"/>
                  </a:cubicBezTo>
                  <a:cubicBezTo>
                    <a:pt x="1936196" y="418312"/>
                    <a:pt x="1978972" y="417316"/>
                    <a:pt x="2015246" y="401101"/>
                  </a:cubicBezTo>
                  <a:cubicBezTo>
                    <a:pt x="2084636" y="370072"/>
                    <a:pt x="2106459" y="287410"/>
                    <a:pt x="2131441" y="222612"/>
                  </a:cubicBezTo>
                  <a:cubicBezTo>
                    <a:pt x="2134832" y="213805"/>
                    <a:pt x="2138223" y="205013"/>
                    <a:pt x="2141629" y="196205"/>
                  </a:cubicBezTo>
                  <a:cubicBezTo>
                    <a:pt x="2151678" y="213447"/>
                    <a:pt x="2161710" y="230689"/>
                    <a:pt x="2171759" y="247931"/>
                  </a:cubicBezTo>
                  <a:cubicBezTo>
                    <a:pt x="2211641" y="316385"/>
                    <a:pt x="2251369" y="419230"/>
                    <a:pt x="2346782" y="413208"/>
                  </a:cubicBezTo>
                  <a:cubicBezTo>
                    <a:pt x="2388018" y="410609"/>
                    <a:pt x="2426065" y="389850"/>
                    <a:pt x="2453271" y="359023"/>
                  </a:cubicBezTo>
                  <a:cubicBezTo>
                    <a:pt x="2478594" y="330328"/>
                    <a:pt x="2492142" y="295813"/>
                    <a:pt x="2504602" y="260380"/>
                  </a:cubicBezTo>
                  <a:cubicBezTo>
                    <a:pt x="2509050" y="269483"/>
                    <a:pt x="2513515" y="278587"/>
                    <a:pt x="2517963" y="287690"/>
                  </a:cubicBezTo>
                  <a:cubicBezTo>
                    <a:pt x="2521525" y="294988"/>
                    <a:pt x="2525041" y="302318"/>
                    <a:pt x="2528681" y="309585"/>
                  </a:cubicBezTo>
                  <a:cubicBezTo>
                    <a:pt x="2528571" y="310736"/>
                    <a:pt x="2528307" y="311857"/>
                    <a:pt x="2528261" y="313024"/>
                  </a:cubicBezTo>
                  <a:cubicBezTo>
                    <a:pt x="2526160" y="367458"/>
                    <a:pt x="2590169" y="404743"/>
                    <a:pt x="2634749" y="370508"/>
                  </a:cubicBezTo>
                  <a:cubicBezTo>
                    <a:pt x="2682892" y="333503"/>
                    <a:pt x="2655375" y="278073"/>
                    <a:pt x="2634189" y="234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18" name="Google Shape;2618;p29"/>
            <p:cNvGrpSpPr/>
            <p:nvPr/>
          </p:nvGrpSpPr>
          <p:grpSpPr>
            <a:xfrm rot="912051">
              <a:off x="8601701" y="4910857"/>
              <a:ext cx="1422081" cy="309306"/>
              <a:chOff x="17424809" y="9742453"/>
              <a:chExt cx="2844200" cy="618653"/>
            </a:xfrm>
          </p:grpSpPr>
          <p:sp>
            <p:nvSpPr>
              <p:cNvPr id="2619" name="Google Shape;2619;p29"/>
              <p:cNvSpPr/>
              <p:nvPr/>
            </p:nvSpPr>
            <p:spPr>
              <a:xfrm>
                <a:off x="19899038" y="10109054"/>
                <a:ext cx="310" cy="93"/>
              </a:xfrm>
              <a:custGeom>
                <a:rect b="b" l="l" r="r" t="t"/>
                <a:pathLst>
                  <a:path extrusionOk="0" h="93" w="310">
                    <a:moveTo>
                      <a:pt x="311" y="94"/>
                    </a:moveTo>
                    <a:cubicBezTo>
                      <a:pt x="171" y="47"/>
                      <a:pt x="140" y="4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9" y="31"/>
                      <a:pt x="202" y="62"/>
                      <a:pt x="311" y="94"/>
                    </a:cubicBezTo>
                    <a:cubicBezTo>
                      <a:pt x="311" y="94"/>
                      <a:pt x="311" y="94"/>
                      <a:pt x="311" y="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0" name="Google Shape;2620;p29"/>
              <p:cNvSpPr/>
              <p:nvPr/>
            </p:nvSpPr>
            <p:spPr>
              <a:xfrm>
                <a:off x="18039719" y="9949675"/>
                <a:ext cx="1633" cy="498"/>
              </a:xfrm>
              <a:custGeom>
                <a:rect b="b" l="l" r="r" t="t"/>
                <a:pathLst>
                  <a:path extrusionOk="0" h="498" w="1633">
                    <a:moveTo>
                      <a:pt x="0" y="498"/>
                    </a:moveTo>
                    <a:cubicBezTo>
                      <a:pt x="327" y="405"/>
                      <a:pt x="871" y="234"/>
                      <a:pt x="1633" y="0"/>
                    </a:cubicBezTo>
                    <a:cubicBezTo>
                      <a:pt x="1073" y="140"/>
                      <a:pt x="575" y="280"/>
                      <a:pt x="202" y="389"/>
                    </a:cubicBezTo>
                    <a:cubicBezTo>
                      <a:pt x="124" y="420"/>
                      <a:pt x="62" y="452"/>
                      <a:pt x="0" y="4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1" name="Google Shape;2621;p29"/>
              <p:cNvSpPr/>
              <p:nvPr/>
            </p:nvSpPr>
            <p:spPr>
              <a:xfrm>
                <a:off x="17424809" y="9742453"/>
                <a:ext cx="2844200" cy="618653"/>
              </a:xfrm>
              <a:custGeom>
                <a:rect b="b" l="l" r="r" t="t"/>
                <a:pathLst>
                  <a:path extrusionOk="0" h="618653" w="2844200">
                    <a:moveTo>
                      <a:pt x="2843672" y="245456"/>
                    </a:moveTo>
                    <a:cubicBezTo>
                      <a:pt x="2842287" y="232883"/>
                      <a:pt x="2840888" y="220309"/>
                      <a:pt x="2839503" y="207736"/>
                    </a:cubicBezTo>
                    <a:cubicBezTo>
                      <a:pt x="2836672" y="182122"/>
                      <a:pt x="2808067" y="165144"/>
                      <a:pt x="2784143" y="165237"/>
                    </a:cubicBezTo>
                    <a:cubicBezTo>
                      <a:pt x="2768698" y="148276"/>
                      <a:pt x="2752894" y="131610"/>
                      <a:pt x="2737386" y="114710"/>
                    </a:cubicBezTo>
                    <a:cubicBezTo>
                      <a:pt x="2700520" y="74531"/>
                      <a:pt x="2654680" y="26353"/>
                      <a:pt x="2594965" y="55997"/>
                    </a:cubicBezTo>
                    <a:cubicBezTo>
                      <a:pt x="2553481" y="76585"/>
                      <a:pt x="2537801" y="127548"/>
                      <a:pt x="2525964" y="169066"/>
                    </a:cubicBezTo>
                    <a:cubicBezTo>
                      <a:pt x="2514049" y="210833"/>
                      <a:pt x="2507267" y="253875"/>
                      <a:pt x="2495041" y="295549"/>
                    </a:cubicBezTo>
                    <a:cubicBezTo>
                      <a:pt x="2489752" y="313584"/>
                      <a:pt x="2483406" y="332320"/>
                      <a:pt x="2475053" y="347461"/>
                    </a:cubicBezTo>
                    <a:cubicBezTo>
                      <a:pt x="2473933" y="349499"/>
                      <a:pt x="2470542" y="354884"/>
                      <a:pt x="2467727" y="359241"/>
                    </a:cubicBezTo>
                    <a:cubicBezTo>
                      <a:pt x="2465611" y="356673"/>
                      <a:pt x="2463636" y="354308"/>
                      <a:pt x="2463574" y="354433"/>
                    </a:cubicBezTo>
                    <a:cubicBezTo>
                      <a:pt x="2451612" y="337206"/>
                      <a:pt x="2443103" y="317116"/>
                      <a:pt x="2433584" y="298536"/>
                    </a:cubicBezTo>
                    <a:cubicBezTo>
                      <a:pt x="2388148" y="209790"/>
                      <a:pt x="2342712" y="121043"/>
                      <a:pt x="2297276" y="32297"/>
                    </a:cubicBezTo>
                    <a:cubicBezTo>
                      <a:pt x="2273166" y="-14776"/>
                      <a:pt x="2193152" y="-9952"/>
                      <a:pt x="2180133" y="43890"/>
                    </a:cubicBezTo>
                    <a:cubicBezTo>
                      <a:pt x="2158262" y="134364"/>
                      <a:pt x="2136408" y="224853"/>
                      <a:pt x="2114538" y="315327"/>
                    </a:cubicBezTo>
                    <a:cubicBezTo>
                      <a:pt x="2112640" y="323186"/>
                      <a:pt x="2110789" y="331059"/>
                      <a:pt x="2108643" y="338840"/>
                    </a:cubicBezTo>
                    <a:cubicBezTo>
                      <a:pt x="2105500" y="335028"/>
                      <a:pt x="2100819" y="329316"/>
                      <a:pt x="2100461" y="329036"/>
                    </a:cubicBezTo>
                    <a:cubicBezTo>
                      <a:pt x="2089230" y="313802"/>
                      <a:pt x="2079851" y="296902"/>
                      <a:pt x="2071078" y="280174"/>
                    </a:cubicBezTo>
                    <a:cubicBezTo>
                      <a:pt x="2037604" y="216404"/>
                      <a:pt x="2015500" y="146875"/>
                      <a:pt x="1976380" y="86046"/>
                    </a:cubicBezTo>
                    <a:cubicBezTo>
                      <a:pt x="1948070" y="42023"/>
                      <a:pt x="1908296" y="-989"/>
                      <a:pt x="1850899" y="20968"/>
                    </a:cubicBezTo>
                    <a:cubicBezTo>
                      <a:pt x="1805743" y="38241"/>
                      <a:pt x="1787793" y="86279"/>
                      <a:pt x="1771709" y="127968"/>
                    </a:cubicBezTo>
                    <a:cubicBezTo>
                      <a:pt x="1744674" y="198041"/>
                      <a:pt x="1730628" y="275428"/>
                      <a:pt x="1691586" y="338187"/>
                    </a:cubicBezTo>
                    <a:cubicBezTo>
                      <a:pt x="1689299" y="335339"/>
                      <a:pt x="1687713" y="333160"/>
                      <a:pt x="1685364" y="329192"/>
                    </a:cubicBezTo>
                    <a:cubicBezTo>
                      <a:pt x="1661954" y="289915"/>
                      <a:pt x="1641141" y="248849"/>
                      <a:pt x="1619147" y="208763"/>
                    </a:cubicBezTo>
                    <a:cubicBezTo>
                      <a:pt x="1597914" y="170077"/>
                      <a:pt x="1578408" y="129571"/>
                      <a:pt x="1554641" y="92380"/>
                    </a:cubicBezTo>
                    <a:cubicBezTo>
                      <a:pt x="1529068" y="52371"/>
                      <a:pt x="1493666" y="17700"/>
                      <a:pt x="1443750" y="14308"/>
                    </a:cubicBezTo>
                    <a:cubicBezTo>
                      <a:pt x="1361263" y="8690"/>
                      <a:pt x="1316029" y="86373"/>
                      <a:pt x="1297301" y="155574"/>
                    </a:cubicBezTo>
                    <a:cubicBezTo>
                      <a:pt x="1284982" y="201091"/>
                      <a:pt x="1273269" y="245861"/>
                      <a:pt x="1255039" y="289526"/>
                    </a:cubicBezTo>
                    <a:cubicBezTo>
                      <a:pt x="1250792" y="299703"/>
                      <a:pt x="1246328" y="309896"/>
                      <a:pt x="1241226" y="319731"/>
                    </a:cubicBezTo>
                    <a:cubicBezTo>
                      <a:pt x="1232780" y="307624"/>
                      <a:pt x="1221611" y="291751"/>
                      <a:pt x="1213212" y="279489"/>
                    </a:cubicBezTo>
                    <a:cubicBezTo>
                      <a:pt x="1198015" y="257314"/>
                      <a:pt x="1182802" y="235123"/>
                      <a:pt x="1167605" y="212949"/>
                    </a:cubicBezTo>
                    <a:cubicBezTo>
                      <a:pt x="1137195" y="168584"/>
                      <a:pt x="1106785" y="124234"/>
                      <a:pt x="1076391" y="79868"/>
                    </a:cubicBezTo>
                    <a:cubicBezTo>
                      <a:pt x="1049186" y="40171"/>
                      <a:pt x="995801" y="34647"/>
                      <a:pt x="966745" y="76429"/>
                    </a:cubicBezTo>
                    <a:cubicBezTo>
                      <a:pt x="926753" y="133928"/>
                      <a:pt x="914823" y="203083"/>
                      <a:pt x="909223" y="271506"/>
                    </a:cubicBezTo>
                    <a:cubicBezTo>
                      <a:pt x="906657" y="302769"/>
                      <a:pt x="905288" y="334140"/>
                      <a:pt x="901803" y="365325"/>
                    </a:cubicBezTo>
                    <a:cubicBezTo>
                      <a:pt x="893637" y="352768"/>
                      <a:pt x="885471" y="340210"/>
                      <a:pt x="877289" y="327636"/>
                    </a:cubicBezTo>
                    <a:cubicBezTo>
                      <a:pt x="851872" y="288561"/>
                      <a:pt x="826782" y="249253"/>
                      <a:pt x="801039" y="210397"/>
                    </a:cubicBezTo>
                    <a:cubicBezTo>
                      <a:pt x="754592" y="140308"/>
                      <a:pt x="684673" y="62828"/>
                      <a:pt x="590971" y="82451"/>
                    </a:cubicBezTo>
                    <a:cubicBezTo>
                      <a:pt x="503583" y="100767"/>
                      <a:pt x="460994" y="196267"/>
                      <a:pt x="432700" y="271397"/>
                    </a:cubicBezTo>
                    <a:cubicBezTo>
                      <a:pt x="423103" y="296887"/>
                      <a:pt x="414547" y="322781"/>
                      <a:pt x="405028" y="348317"/>
                    </a:cubicBezTo>
                    <a:cubicBezTo>
                      <a:pt x="387995" y="298723"/>
                      <a:pt x="370994" y="249129"/>
                      <a:pt x="353883" y="199550"/>
                    </a:cubicBezTo>
                    <a:cubicBezTo>
                      <a:pt x="338982" y="156368"/>
                      <a:pt x="326134" y="111317"/>
                      <a:pt x="296953" y="75231"/>
                    </a:cubicBezTo>
                    <a:cubicBezTo>
                      <a:pt x="266170" y="37152"/>
                      <a:pt x="214776" y="17452"/>
                      <a:pt x="166603" y="29620"/>
                    </a:cubicBezTo>
                    <a:cubicBezTo>
                      <a:pt x="115645" y="42489"/>
                      <a:pt x="78189" y="80195"/>
                      <a:pt x="57563" y="127315"/>
                    </a:cubicBezTo>
                    <a:cubicBezTo>
                      <a:pt x="38229" y="171493"/>
                      <a:pt x="34900" y="221087"/>
                      <a:pt x="28382" y="268394"/>
                    </a:cubicBezTo>
                    <a:cubicBezTo>
                      <a:pt x="21461" y="318751"/>
                      <a:pt x="14103" y="369294"/>
                      <a:pt x="9483" y="419915"/>
                    </a:cubicBezTo>
                    <a:cubicBezTo>
                      <a:pt x="4879" y="470412"/>
                      <a:pt x="3775" y="521110"/>
                      <a:pt x="119" y="571731"/>
                    </a:cubicBezTo>
                    <a:cubicBezTo>
                      <a:pt x="-3567" y="622850"/>
                      <a:pt x="79340" y="638427"/>
                      <a:pt x="90524" y="586872"/>
                    </a:cubicBezTo>
                    <a:cubicBezTo>
                      <a:pt x="99888" y="543736"/>
                      <a:pt x="112254" y="501067"/>
                      <a:pt x="120592" y="457791"/>
                    </a:cubicBezTo>
                    <a:cubicBezTo>
                      <a:pt x="128836" y="414997"/>
                      <a:pt x="135758" y="372079"/>
                      <a:pt x="142602" y="329036"/>
                    </a:cubicBezTo>
                    <a:cubicBezTo>
                      <a:pt x="148450" y="292343"/>
                      <a:pt x="152961" y="254264"/>
                      <a:pt x="159899" y="218473"/>
                    </a:cubicBezTo>
                    <a:cubicBezTo>
                      <a:pt x="163057" y="202211"/>
                      <a:pt x="167334" y="186417"/>
                      <a:pt x="174023" y="171944"/>
                    </a:cubicBezTo>
                    <a:cubicBezTo>
                      <a:pt x="178316" y="162670"/>
                      <a:pt x="175236" y="167525"/>
                      <a:pt x="181784" y="160989"/>
                    </a:cubicBezTo>
                    <a:cubicBezTo>
                      <a:pt x="185253" y="157535"/>
                      <a:pt x="189266" y="154874"/>
                      <a:pt x="190760" y="153956"/>
                    </a:cubicBezTo>
                    <a:cubicBezTo>
                      <a:pt x="187478" y="154671"/>
                      <a:pt x="189204" y="154189"/>
                      <a:pt x="195691" y="152555"/>
                    </a:cubicBezTo>
                    <a:cubicBezTo>
                      <a:pt x="196095" y="152571"/>
                      <a:pt x="196733" y="152571"/>
                      <a:pt x="197231" y="152586"/>
                    </a:cubicBezTo>
                    <a:cubicBezTo>
                      <a:pt x="197790" y="153287"/>
                      <a:pt x="198646" y="154329"/>
                      <a:pt x="199346" y="155170"/>
                    </a:cubicBezTo>
                    <a:cubicBezTo>
                      <a:pt x="204448" y="162001"/>
                      <a:pt x="207886" y="170279"/>
                      <a:pt x="211619" y="177858"/>
                    </a:cubicBezTo>
                    <a:cubicBezTo>
                      <a:pt x="215087" y="184861"/>
                      <a:pt x="218992" y="197543"/>
                      <a:pt x="223860" y="211828"/>
                    </a:cubicBezTo>
                    <a:cubicBezTo>
                      <a:pt x="230922" y="232540"/>
                      <a:pt x="238062" y="253237"/>
                      <a:pt x="245186" y="273934"/>
                    </a:cubicBezTo>
                    <a:cubicBezTo>
                      <a:pt x="272656" y="353779"/>
                      <a:pt x="300126" y="433609"/>
                      <a:pt x="327596" y="513454"/>
                    </a:cubicBezTo>
                    <a:cubicBezTo>
                      <a:pt x="342326" y="556263"/>
                      <a:pt x="396644" y="581706"/>
                      <a:pt x="433135" y="544904"/>
                    </a:cubicBezTo>
                    <a:cubicBezTo>
                      <a:pt x="496210" y="481288"/>
                      <a:pt x="521565" y="397786"/>
                      <a:pt x="551803" y="315887"/>
                    </a:cubicBezTo>
                    <a:cubicBezTo>
                      <a:pt x="564465" y="281574"/>
                      <a:pt x="576862" y="248538"/>
                      <a:pt x="598079" y="222846"/>
                    </a:cubicBezTo>
                    <a:cubicBezTo>
                      <a:pt x="601128" y="219158"/>
                      <a:pt x="604892" y="215314"/>
                      <a:pt x="608454" y="212233"/>
                    </a:cubicBezTo>
                    <a:cubicBezTo>
                      <a:pt x="625642" y="197403"/>
                      <a:pt x="613696" y="208389"/>
                      <a:pt x="612965" y="208809"/>
                    </a:cubicBezTo>
                    <a:cubicBezTo>
                      <a:pt x="613759" y="208343"/>
                      <a:pt x="614209" y="208093"/>
                      <a:pt x="614879" y="207704"/>
                    </a:cubicBezTo>
                    <a:cubicBezTo>
                      <a:pt x="614147" y="207907"/>
                      <a:pt x="614318" y="207814"/>
                      <a:pt x="615081" y="207596"/>
                    </a:cubicBezTo>
                    <a:cubicBezTo>
                      <a:pt x="627665" y="200375"/>
                      <a:pt x="619001" y="206413"/>
                      <a:pt x="617585" y="206864"/>
                    </a:cubicBezTo>
                    <a:cubicBezTo>
                      <a:pt x="617118" y="207020"/>
                      <a:pt x="616869" y="207097"/>
                      <a:pt x="616512" y="207207"/>
                    </a:cubicBezTo>
                    <a:cubicBezTo>
                      <a:pt x="617709" y="206911"/>
                      <a:pt x="619140" y="206615"/>
                      <a:pt x="620260" y="206600"/>
                    </a:cubicBezTo>
                    <a:cubicBezTo>
                      <a:pt x="632907" y="206444"/>
                      <a:pt x="625642" y="207160"/>
                      <a:pt x="622500" y="206818"/>
                    </a:cubicBezTo>
                    <a:cubicBezTo>
                      <a:pt x="624087" y="206989"/>
                      <a:pt x="625300" y="207222"/>
                      <a:pt x="626280" y="207440"/>
                    </a:cubicBezTo>
                    <a:cubicBezTo>
                      <a:pt x="636235" y="211906"/>
                      <a:pt x="642193" y="216792"/>
                      <a:pt x="647513" y="221492"/>
                    </a:cubicBezTo>
                    <a:cubicBezTo>
                      <a:pt x="681375" y="251417"/>
                      <a:pt x="699637" y="287192"/>
                      <a:pt x="724789" y="325846"/>
                    </a:cubicBezTo>
                    <a:cubicBezTo>
                      <a:pt x="753612" y="370118"/>
                      <a:pt x="782451" y="414406"/>
                      <a:pt x="811274" y="458678"/>
                    </a:cubicBezTo>
                    <a:cubicBezTo>
                      <a:pt x="841233" y="504678"/>
                      <a:pt x="879140" y="558099"/>
                      <a:pt x="942604" y="541636"/>
                    </a:cubicBezTo>
                    <a:cubicBezTo>
                      <a:pt x="1000966" y="526495"/>
                      <a:pt x="1014576" y="459752"/>
                      <a:pt x="1023116" y="408602"/>
                    </a:cubicBezTo>
                    <a:cubicBezTo>
                      <a:pt x="1031313" y="359490"/>
                      <a:pt x="1032651" y="309912"/>
                      <a:pt x="1037442" y="260458"/>
                    </a:cubicBezTo>
                    <a:cubicBezTo>
                      <a:pt x="1037815" y="256645"/>
                      <a:pt x="1038266" y="252895"/>
                      <a:pt x="1038717" y="249129"/>
                    </a:cubicBezTo>
                    <a:cubicBezTo>
                      <a:pt x="1071040" y="296591"/>
                      <a:pt x="1103441" y="344006"/>
                      <a:pt x="1136324" y="391079"/>
                    </a:cubicBezTo>
                    <a:cubicBezTo>
                      <a:pt x="1164634" y="431617"/>
                      <a:pt x="1200395" y="467782"/>
                      <a:pt x="1254276" y="461557"/>
                    </a:cubicBezTo>
                    <a:cubicBezTo>
                      <a:pt x="1301999" y="456048"/>
                      <a:pt x="1333886" y="418763"/>
                      <a:pt x="1353672" y="377790"/>
                    </a:cubicBezTo>
                    <a:cubicBezTo>
                      <a:pt x="1374951" y="333721"/>
                      <a:pt x="1393244" y="288313"/>
                      <a:pt x="1406543" y="241177"/>
                    </a:cubicBezTo>
                    <a:cubicBezTo>
                      <a:pt x="1411583" y="223344"/>
                      <a:pt x="1415316" y="205168"/>
                      <a:pt x="1420465" y="187366"/>
                    </a:cubicBezTo>
                    <a:cubicBezTo>
                      <a:pt x="1422767" y="179414"/>
                      <a:pt x="1425395" y="171618"/>
                      <a:pt x="1428211" y="163837"/>
                    </a:cubicBezTo>
                    <a:cubicBezTo>
                      <a:pt x="1428475" y="163121"/>
                      <a:pt x="1429891" y="159776"/>
                      <a:pt x="1430840" y="157457"/>
                    </a:cubicBezTo>
                    <a:cubicBezTo>
                      <a:pt x="1432286" y="154936"/>
                      <a:pt x="1435662" y="148509"/>
                      <a:pt x="1435568" y="148665"/>
                    </a:cubicBezTo>
                    <a:cubicBezTo>
                      <a:pt x="1436113" y="147778"/>
                      <a:pt x="1436750" y="146937"/>
                      <a:pt x="1437295" y="146050"/>
                    </a:cubicBezTo>
                    <a:cubicBezTo>
                      <a:pt x="1438679" y="147482"/>
                      <a:pt x="1439753" y="148571"/>
                      <a:pt x="1439364" y="148073"/>
                    </a:cubicBezTo>
                    <a:cubicBezTo>
                      <a:pt x="1463552" y="179025"/>
                      <a:pt x="1484395" y="227934"/>
                      <a:pt x="1504974" y="265453"/>
                    </a:cubicBezTo>
                    <a:cubicBezTo>
                      <a:pt x="1527700" y="306893"/>
                      <a:pt x="1549103" y="349453"/>
                      <a:pt x="1573400" y="389990"/>
                    </a:cubicBezTo>
                    <a:cubicBezTo>
                      <a:pt x="1598163" y="431306"/>
                      <a:pt x="1635744" y="472076"/>
                      <a:pt x="1686655" y="476371"/>
                    </a:cubicBezTo>
                    <a:cubicBezTo>
                      <a:pt x="1786392" y="484775"/>
                      <a:pt x="1830242" y="355055"/>
                      <a:pt x="1855363" y="279707"/>
                    </a:cubicBezTo>
                    <a:cubicBezTo>
                      <a:pt x="1865831" y="248320"/>
                      <a:pt x="1875195" y="216559"/>
                      <a:pt x="1886255" y="185374"/>
                    </a:cubicBezTo>
                    <a:cubicBezTo>
                      <a:pt x="1920476" y="251059"/>
                      <a:pt x="1942999" y="322858"/>
                      <a:pt x="1984608" y="384590"/>
                    </a:cubicBezTo>
                    <a:cubicBezTo>
                      <a:pt x="2013042" y="426793"/>
                      <a:pt x="2049441" y="475655"/>
                      <a:pt x="2103525" y="482783"/>
                    </a:cubicBezTo>
                    <a:cubicBezTo>
                      <a:pt x="2162945" y="490610"/>
                      <a:pt x="2204492" y="446960"/>
                      <a:pt x="2224495" y="395468"/>
                    </a:cubicBezTo>
                    <a:cubicBezTo>
                      <a:pt x="2242943" y="347975"/>
                      <a:pt x="2250705" y="294459"/>
                      <a:pt x="2262651" y="244974"/>
                    </a:cubicBezTo>
                    <a:cubicBezTo>
                      <a:pt x="2282204" y="283161"/>
                      <a:pt x="2301741" y="321349"/>
                      <a:pt x="2321293" y="359537"/>
                    </a:cubicBezTo>
                    <a:cubicBezTo>
                      <a:pt x="2342308" y="400588"/>
                      <a:pt x="2362824" y="443568"/>
                      <a:pt x="2401369" y="471236"/>
                    </a:cubicBezTo>
                    <a:cubicBezTo>
                      <a:pt x="2445063" y="502592"/>
                      <a:pt x="2501310" y="498951"/>
                      <a:pt x="2542686" y="465588"/>
                    </a:cubicBezTo>
                    <a:cubicBezTo>
                      <a:pt x="2612838" y="409006"/>
                      <a:pt x="2622824" y="303858"/>
                      <a:pt x="2643761" y="222597"/>
                    </a:cubicBezTo>
                    <a:cubicBezTo>
                      <a:pt x="2645083" y="217446"/>
                      <a:pt x="2646732" y="212295"/>
                      <a:pt x="2648521" y="207160"/>
                    </a:cubicBezTo>
                    <a:cubicBezTo>
                      <a:pt x="2677577" y="239668"/>
                      <a:pt x="2706058" y="274027"/>
                      <a:pt x="2739143" y="301991"/>
                    </a:cubicBezTo>
                    <a:cubicBezTo>
                      <a:pt x="2787877" y="343166"/>
                      <a:pt x="2850609" y="308029"/>
                      <a:pt x="2843672" y="2454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2" name="Google Shape;2622;p29"/>
            <p:cNvGrpSpPr/>
            <p:nvPr/>
          </p:nvGrpSpPr>
          <p:grpSpPr>
            <a:xfrm rot="912051">
              <a:off x="8487701" y="5448993"/>
              <a:ext cx="1320262" cy="292758"/>
              <a:chOff x="17485998" y="10868202"/>
              <a:chExt cx="2640558" cy="585554"/>
            </a:xfrm>
          </p:grpSpPr>
          <p:sp>
            <p:nvSpPr>
              <p:cNvPr id="2623" name="Google Shape;2623;p29"/>
              <p:cNvSpPr/>
              <p:nvPr/>
            </p:nvSpPr>
            <p:spPr>
              <a:xfrm>
                <a:off x="17485998" y="10868202"/>
                <a:ext cx="2640558" cy="585554"/>
              </a:xfrm>
              <a:custGeom>
                <a:rect b="b" l="l" r="r" t="t"/>
                <a:pathLst>
                  <a:path extrusionOk="0" h="585554" w="2640558">
                    <a:moveTo>
                      <a:pt x="2618114" y="186765"/>
                    </a:moveTo>
                    <a:cubicBezTo>
                      <a:pt x="2600552" y="175732"/>
                      <a:pt x="2572693" y="176603"/>
                      <a:pt x="2558072" y="192601"/>
                    </a:cubicBezTo>
                    <a:cubicBezTo>
                      <a:pt x="2537851" y="214713"/>
                      <a:pt x="2518003" y="234912"/>
                      <a:pt x="2500550" y="259421"/>
                    </a:cubicBezTo>
                    <a:cubicBezTo>
                      <a:pt x="2486068" y="279760"/>
                      <a:pt x="2471074" y="299943"/>
                      <a:pt x="2454399" y="318523"/>
                    </a:cubicBezTo>
                    <a:cubicBezTo>
                      <a:pt x="2452455" y="320686"/>
                      <a:pt x="2444661" y="328420"/>
                      <a:pt x="2439139" y="333945"/>
                    </a:cubicBezTo>
                    <a:cubicBezTo>
                      <a:pt x="2435158" y="330474"/>
                      <a:pt x="2430538" y="326693"/>
                      <a:pt x="2425140" y="320748"/>
                    </a:cubicBezTo>
                    <a:cubicBezTo>
                      <a:pt x="2416756" y="311536"/>
                      <a:pt x="2413567" y="307506"/>
                      <a:pt x="2409243" y="301126"/>
                    </a:cubicBezTo>
                    <a:cubicBezTo>
                      <a:pt x="2382691" y="261926"/>
                      <a:pt x="2365363" y="217172"/>
                      <a:pt x="2345935" y="174254"/>
                    </a:cubicBezTo>
                    <a:cubicBezTo>
                      <a:pt x="2325838" y="129857"/>
                      <a:pt x="2302070" y="72233"/>
                      <a:pt x="2259279" y="45406"/>
                    </a:cubicBezTo>
                    <a:cubicBezTo>
                      <a:pt x="2227531" y="25503"/>
                      <a:pt x="2184491" y="27183"/>
                      <a:pt x="2156228" y="52766"/>
                    </a:cubicBezTo>
                    <a:cubicBezTo>
                      <a:pt x="2135353" y="71658"/>
                      <a:pt x="2125756" y="97116"/>
                      <a:pt x="2120016" y="123959"/>
                    </a:cubicBezTo>
                    <a:cubicBezTo>
                      <a:pt x="2107557" y="182081"/>
                      <a:pt x="2093417" y="239798"/>
                      <a:pt x="2077085" y="296955"/>
                    </a:cubicBezTo>
                    <a:cubicBezTo>
                      <a:pt x="2069136" y="324794"/>
                      <a:pt x="2060705" y="352493"/>
                      <a:pt x="2051808" y="380053"/>
                    </a:cubicBezTo>
                    <a:cubicBezTo>
                      <a:pt x="2051201" y="381967"/>
                      <a:pt x="2050610" y="383943"/>
                      <a:pt x="2050019" y="385888"/>
                    </a:cubicBezTo>
                    <a:cubicBezTo>
                      <a:pt x="2048417" y="383336"/>
                      <a:pt x="2046753" y="380815"/>
                      <a:pt x="2045197" y="378232"/>
                    </a:cubicBezTo>
                    <a:cubicBezTo>
                      <a:pt x="2032536" y="357006"/>
                      <a:pt x="2022020" y="334567"/>
                      <a:pt x="2012750" y="311661"/>
                    </a:cubicBezTo>
                    <a:cubicBezTo>
                      <a:pt x="2006652" y="296597"/>
                      <a:pt x="1997086" y="268213"/>
                      <a:pt x="1989729" y="246225"/>
                    </a:cubicBezTo>
                    <a:cubicBezTo>
                      <a:pt x="1981764" y="222432"/>
                      <a:pt x="1973831" y="198623"/>
                      <a:pt x="1964981" y="175141"/>
                    </a:cubicBezTo>
                    <a:cubicBezTo>
                      <a:pt x="1943795" y="118902"/>
                      <a:pt x="1918658" y="67083"/>
                      <a:pt x="1880176" y="20430"/>
                    </a:cubicBezTo>
                    <a:cubicBezTo>
                      <a:pt x="1848226" y="-18287"/>
                      <a:pt x="1787438" y="2534"/>
                      <a:pt x="1772583" y="45266"/>
                    </a:cubicBezTo>
                    <a:cubicBezTo>
                      <a:pt x="1749857" y="110701"/>
                      <a:pt x="1727131" y="176137"/>
                      <a:pt x="1704406" y="241572"/>
                    </a:cubicBezTo>
                    <a:cubicBezTo>
                      <a:pt x="1693393" y="273255"/>
                      <a:pt x="1682909" y="305187"/>
                      <a:pt x="1671336" y="336668"/>
                    </a:cubicBezTo>
                    <a:cubicBezTo>
                      <a:pt x="1669501" y="341663"/>
                      <a:pt x="1667603" y="346627"/>
                      <a:pt x="1665565" y="351544"/>
                    </a:cubicBezTo>
                    <a:cubicBezTo>
                      <a:pt x="1664943" y="353038"/>
                      <a:pt x="1664679" y="353801"/>
                      <a:pt x="1664570" y="354205"/>
                    </a:cubicBezTo>
                    <a:cubicBezTo>
                      <a:pt x="1664056" y="355092"/>
                      <a:pt x="1663668" y="355761"/>
                      <a:pt x="1662937" y="357053"/>
                    </a:cubicBezTo>
                    <a:cubicBezTo>
                      <a:pt x="1659794" y="362640"/>
                      <a:pt x="1656435" y="368024"/>
                      <a:pt x="1653184" y="373517"/>
                    </a:cubicBezTo>
                    <a:cubicBezTo>
                      <a:pt x="1652266" y="375073"/>
                      <a:pt x="1651675" y="376147"/>
                      <a:pt x="1651270" y="376941"/>
                    </a:cubicBezTo>
                    <a:cubicBezTo>
                      <a:pt x="1650602" y="377407"/>
                      <a:pt x="1649653" y="378139"/>
                      <a:pt x="1647988" y="379664"/>
                    </a:cubicBezTo>
                    <a:cubicBezTo>
                      <a:pt x="1647444" y="380162"/>
                      <a:pt x="1646884" y="380644"/>
                      <a:pt x="1646339" y="381142"/>
                    </a:cubicBezTo>
                    <a:cubicBezTo>
                      <a:pt x="1646106" y="381266"/>
                      <a:pt x="1645950" y="381329"/>
                      <a:pt x="1645624" y="381515"/>
                    </a:cubicBezTo>
                    <a:cubicBezTo>
                      <a:pt x="1645686" y="381547"/>
                      <a:pt x="1645748" y="381593"/>
                      <a:pt x="1645811" y="381624"/>
                    </a:cubicBezTo>
                    <a:cubicBezTo>
                      <a:pt x="1645780" y="381655"/>
                      <a:pt x="1645733" y="381687"/>
                      <a:pt x="1645702" y="381718"/>
                    </a:cubicBezTo>
                    <a:cubicBezTo>
                      <a:pt x="1645453" y="381780"/>
                      <a:pt x="1645235" y="381827"/>
                      <a:pt x="1644986" y="381873"/>
                    </a:cubicBezTo>
                    <a:cubicBezTo>
                      <a:pt x="1644955" y="381889"/>
                      <a:pt x="1644909" y="381920"/>
                      <a:pt x="1644877" y="381936"/>
                    </a:cubicBezTo>
                    <a:cubicBezTo>
                      <a:pt x="1644862" y="381920"/>
                      <a:pt x="1644846" y="381920"/>
                      <a:pt x="1644831" y="381905"/>
                    </a:cubicBezTo>
                    <a:cubicBezTo>
                      <a:pt x="1640538" y="382869"/>
                      <a:pt x="1639822" y="382978"/>
                      <a:pt x="1643151" y="382091"/>
                    </a:cubicBezTo>
                    <a:cubicBezTo>
                      <a:pt x="1642964" y="381391"/>
                      <a:pt x="1643104" y="381064"/>
                      <a:pt x="1643384" y="380909"/>
                    </a:cubicBezTo>
                    <a:cubicBezTo>
                      <a:pt x="1642746" y="380457"/>
                      <a:pt x="1642420" y="380255"/>
                      <a:pt x="1641673" y="379710"/>
                    </a:cubicBezTo>
                    <a:cubicBezTo>
                      <a:pt x="1642622" y="380395"/>
                      <a:pt x="1643135" y="380737"/>
                      <a:pt x="1643384" y="380893"/>
                    </a:cubicBezTo>
                    <a:cubicBezTo>
                      <a:pt x="1643415" y="380877"/>
                      <a:pt x="1643431" y="380846"/>
                      <a:pt x="1643462" y="380831"/>
                    </a:cubicBezTo>
                    <a:cubicBezTo>
                      <a:pt x="1642591" y="379959"/>
                      <a:pt x="1637769" y="376131"/>
                      <a:pt x="1637986" y="376567"/>
                    </a:cubicBezTo>
                    <a:cubicBezTo>
                      <a:pt x="1618994" y="358967"/>
                      <a:pt x="1604917" y="339656"/>
                      <a:pt x="1591493" y="317823"/>
                    </a:cubicBezTo>
                    <a:cubicBezTo>
                      <a:pt x="1560601" y="267606"/>
                      <a:pt x="1538000" y="212955"/>
                      <a:pt x="1512225" y="160077"/>
                    </a:cubicBezTo>
                    <a:cubicBezTo>
                      <a:pt x="1484398" y="102967"/>
                      <a:pt x="1445853" y="15434"/>
                      <a:pt x="1366679" y="37236"/>
                    </a:cubicBezTo>
                    <a:cubicBezTo>
                      <a:pt x="1296417" y="56595"/>
                      <a:pt x="1280349" y="144796"/>
                      <a:pt x="1259817" y="204007"/>
                    </a:cubicBezTo>
                    <a:cubicBezTo>
                      <a:pt x="1248944" y="235332"/>
                      <a:pt x="1238087" y="266657"/>
                      <a:pt x="1227214" y="297998"/>
                    </a:cubicBezTo>
                    <a:cubicBezTo>
                      <a:pt x="1217430" y="326210"/>
                      <a:pt x="1209808" y="357971"/>
                      <a:pt x="1194720" y="382823"/>
                    </a:cubicBezTo>
                    <a:cubicBezTo>
                      <a:pt x="1188622" y="392860"/>
                      <a:pt x="1193071" y="386931"/>
                      <a:pt x="1188544" y="392190"/>
                    </a:cubicBezTo>
                    <a:cubicBezTo>
                      <a:pt x="1187409" y="393513"/>
                      <a:pt x="1177127" y="403426"/>
                      <a:pt x="1182976" y="397871"/>
                    </a:cubicBezTo>
                    <a:cubicBezTo>
                      <a:pt x="1178340" y="402274"/>
                      <a:pt x="1179460" y="401948"/>
                      <a:pt x="1175992" y="402103"/>
                    </a:cubicBezTo>
                    <a:cubicBezTo>
                      <a:pt x="1175961" y="402088"/>
                      <a:pt x="1175929" y="402056"/>
                      <a:pt x="1175898" y="402041"/>
                    </a:cubicBezTo>
                    <a:cubicBezTo>
                      <a:pt x="1175696" y="402056"/>
                      <a:pt x="1175478" y="402072"/>
                      <a:pt x="1175229" y="402088"/>
                    </a:cubicBezTo>
                    <a:cubicBezTo>
                      <a:pt x="1175416" y="402072"/>
                      <a:pt x="1175727" y="402041"/>
                      <a:pt x="1175867" y="402025"/>
                    </a:cubicBezTo>
                    <a:cubicBezTo>
                      <a:pt x="1174980" y="401419"/>
                      <a:pt x="1173658" y="400563"/>
                      <a:pt x="1171450" y="399271"/>
                    </a:cubicBezTo>
                    <a:cubicBezTo>
                      <a:pt x="1170174" y="397528"/>
                      <a:pt x="1168323" y="395023"/>
                      <a:pt x="1166861" y="393031"/>
                    </a:cubicBezTo>
                    <a:cubicBezTo>
                      <a:pt x="1166643" y="392689"/>
                      <a:pt x="1165508" y="391008"/>
                      <a:pt x="1162397" y="386386"/>
                    </a:cubicBezTo>
                    <a:cubicBezTo>
                      <a:pt x="1156112" y="377034"/>
                      <a:pt x="1150451" y="367183"/>
                      <a:pt x="1144866" y="357395"/>
                    </a:cubicBezTo>
                    <a:cubicBezTo>
                      <a:pt x="1114037" y="303273"/>
                      <a:pt x="1090720" y="245369"/>
                      <a:pt x="1063514" y="189426"/>
                    </a:cubicBezTo>
                    <a:cubicBezTo>
                      <a:pt x="1037631" y="136191"/>
                      <a:pt x="1005899" y="60656"/>
                      <a:pt x="943104" y="43647"/>
                    </a:cubicBezTo>
                    <a:cubicBezTo>
                      <a:pt x="862950" y="21939"/>
                      <a:pt x="820610" y="97490"/>
                      <a:pt x="794416" y="158475"/>
                    </a:cubicBezTo>
                    <a:cubicBezTo>
                      <a:pt x="772903" y="208520"/>
                      <a:pt x="758126" y="261148"/>
                      <a:pt x="737080" y="311380"/>
                    </a:cubicBezTo>
                    <a:cubicBezTo>
                      <a:pt x="729614" y="329214"/>
                      <a:pt x="717559" y="352213"/>
                      <a:pt x="703979" y="371805"/>
                    </a:cubicBezTo>
                    <a:cubicBezTo>
                      <a:pt x="697244" y="381547"/>
                      <a:pt x="694709" y="385313"/>
                      <a:pt x="686325" y="393498"/>
                    </a:cubicBezTo>
                    <a:cubicBezTo>
                      <a:pt x="685842" y="393965"/>
                      <a:pt x="684567" y="395536"/>
                      <a:pt x="683152" y="397124"/>
                    </a:cubicBezTo>
                    <a:cubicBezTo>
                      <a:pt x="682172" y="396781"/>
                      <a:pt x="681145" y="396595"/>
                      <a:pt x="680165" y="396190"/>
                    </a:cubicBezTo>
                    <a:cubicBezTo>
                      <a:pt x="679030" y="395770"/>
                      <a:pt x="678438" y="395583"/>
                      <a:pt x="677863" y="395412"/>
                    </a:cubicBezTo>
                    <a:cubicBezTo>
                      <a:pt x="676867" y="394805"/>
                      <a:pt x="675467" y="393980"/>
                      <a:pt x="673461" y="392860"/>
                    </a:cubicBezTo>
                    <a:cubicBezTo>
                      <a:pt x="668032" y="389810"/>
                      <a:pt x="662759" y="386511"/>
                      <a:pt x="657626" y="382994"/>
                    </a:cubicBezTo>
                    <a:cubicBezTo>
                      <a:pt x="655324" y="381406"/>
                      <a:pt x="653084" y="379710"/>
                      <a:pt x="650829" y="378030"/>
                    </a:cubicBezTo>
                    <a:cubicBezTo>
                      <a:pt x="650564" y="377563"/>
                      <a:pt x="641822" y="370280"/>
                      <a:pt x="641496" y="369984"/>
                    </a:cubicBezTo>
                    <a:cubicBezTo>
                      <a:pt x="624681" y="354112"/>
                      <a:pt x="610121" y="336170"/>
                      <a:pt x="596215" y="317761"/>
                    </a:cubicBezTo>
                    <a:cubicBezTo>
                      <a:pt x="595018" y="316189"/>
                      <a:pt x="594349" y="315302"/>
                      <a:pt x="593664" y="314431"/>
                    </a:cubicBezTo>
                    <a:cubicBezTo>
                      <a:pt x="593027" y="313466"/>
                      <a:pt x="592140" y="312159"/>
                      <a:pt x="590756" y="310151"/>
                    </a:cubicBezTo>
                    <a:cubicBezTo>
                      <a:pt x="587085" y="304829"/>
                      <a:pt x="583367" y="299538"/>
                      <a:pt x="579712" y="294201"/>
                    </a:cubicBezTo>
                    <a:cubicBezTo>
                      <a:pt x="573583" y="285300"/>
                      <a:pt x="567517" y="276352"/>
                      <a:pt x="561357" y="267466"/>
                    </a:cubicBezTo>
                    <a:cubicBezTo>
                      <a:pt x="546036" y="245369"/>
                      <a:pt x="530527" y="223272"/>
                      <a:pt x="513339" y="202575"/>
                    </a:cubicBezTo>
                    <a:cubicBezTo>
                      <a:pt x="477081" y="158910"/>
                      <a:pt x="419372" y="102765"/>
                      <a:pt x="357542" y="115183"/>
                    </a:cubicBezTo>
                    <a:cubicBezTo>
                      <a:pt x="316804" y="123368"/>
                      <a:pt x="293300" y="156514"/>
                      <a:pt x="275256" y="190889"/>
                    </a:cubicBezTo>
                    <a:cubicBezTo>
                      <a:pt x="258597" y="222634"/>
                      <a:pt x="244131" y="255562"/>
                      <a:pt x="229945" y="288474"/>
                    </a:cubicBezTo>
                    <a:cubicBezTo>
                      <a:pt x="208231" y="338799"/>
                      <a:pt x="188118" y="387631"/>
                      <a:pt x="157615" y="433397"/>
                    </a:cubicBezTo>
                    <a:cubicBezTo>
                      <a:pt x="147956" y="406180"/>
                      <a:pt x="140691" y="377610"/>
                      <a:pt x="134081" y="349848"/>
                    </a:cubicBezTo>
                    <a:cubicBezTo>
                      <a:pt x="117032" y="278282"/>
                      <a:pt x="104884" y="205641"/>
                      <a:pt x="90698" y="133514"/>
                    </a:cubicBezTo>
                    <a:cubicBezTo>
                      <a:pt x="83170" y="95249"/>
                      <a:pt x="20126" y="91063"/>
                      <a:pt x="11664" y="131040"/>
                    </a:cubicBezTo>
                    <a:cubicBezTo>
                      <a:pt x="-3533" y="202809"/>
                      <a:pt x="-2958" y="271248"/>
                      <a:pt x="8071" y="343717"/>
                    </a:cubicBezTo>
                    <a:cubicBezTo>
                      <a:pt x="13204" y="377485"/>
                      <a:pt x="21448" y="410849"/>
                      <a:pt x="30999" y="443621"/>
                    </a:cubicBezTo>
                    <a:cubicBezTo>
                      <a:pt x="39865" y="474028"/>
                      <a:pt x="48373" y="507220"/>
                      <a:pt x="65857" y="533939"/>
                    </a:cubicBezTo>
                    <a:cubicBezTo>
                      <a:pt x="87416" y="566867"/>
                      <a:pt x="121186" y="589555"/>
                      <a:pt x="161768" y="584964"/>
                    </a:cubicBezTo>
                    <a:cubicBezTo>
                      <a:pt x="201946" y="580421"/>
                      <a:pt x="226881" y="552488"/>
                      <a:pt x="250104" y="522112"/>
                    </a:cubicBezTo>
                    <a:cubicBezTo>
                      <a:pt x="288525" y="471880"/>
                      <a:pt x="313972" y="412965"/>
                      <a:pt x="338954" y="355310"/>
                    </a:cubicBezTo>
                    <a:cubicBezTo>
                      <a:pt x="350215" y="329307"/>
                      <a:pt x="360746" y="303911"/>
                      <a:pt x="372505" y="279822"/>
                    </a:cubicBezTo>
                    <a:cubicBezTo>
                      <a:pt x="376736" y="271154"/>
                      <a:pt x="381138" y="262533"/>
                      <a:pt x="385711" y="254006"/>
                    </a:cubicBezTo>
                    <a:cubicBezTo>
                      <a:pt x="388683" y="256682"/>
                      <a:pt x="391700" y="259297"/>
                      <a:pt x="394531" y="262051"/>
                    </a:cubicBezTo>
                    <a:cubicBezTo>
                      <a:pt x="402853" y="270159"/>
                      <a:pt x="410662" y="278748"/>
                      <a:pt x="418143" y="287618"/>
                    </a:cubicBezTo>
                    <a:cubicBezTo>
                      <a:pt x="425252" y="296037"/>
                      <a:pt x="431987" y="304782"/>
                      <a:pt x="438536" y="313637"/>
                    </a:cubicBezTo>
                    <a:cubicBezTo>
                      <a:pt x="440387" y="316267"/>
                      <a:pt x="445411" y="323238"/>
                      <a:pt x="445349" y="323145"/>
                    </a:cubicBezTo>
                    <a:cubicBezTo>
                      <a:pt x="449066" y="328467"/>
                      <a:pt x="452737" y="333804"/>
                      <a:pt x="456408" y="339157"/>
                    </a:cubicBezTo>
                    <a:cubicBezTo>
                      <a:pt x="485620" y="381733"/>
                      <a:pt x="514257" y="426846"/>
                      <a:pt x="552880" y="461672"/>
                    </a:cubicBezTo>
                    <a:cubicBezTo>
                      <a:pt x="601349" y="505400"/>
                      <a:pt x="672792" y="548178"/>
                      <a:pt x="738154" y="513196"/>
                    </a:cubicBezTo>
                    <a:cubicBezTo>
                      <a:pt x="795287" y="482633"/>
                      <a:pt x="829709" y="416528"/>
                      <a:pt x="854628" y="359558"/>
                    </a:cubicBezTo>
                    <a:cubicBezTo>
                      <a:pt x="877976" y="306198"/>
                      <a:pt x="893111" y="249680"/>
                      <a:pt x="916397" y="196304"/>
                    </a:cubicBezTo>
                    <a:cubicBezTo>
                      <a:pt x="917174" y="194499"/>
                      <a:pt x="918294" y="192320"/>
                      <a:pt x="919196" y="190360"/>
                    </a:cubicBezTo>
                    <a:cubicBezTo>
                      <a:pt x="926367" y="202638"/>
                      <a:pt x="933336" y="215040"/>
                      <a:pt x="939838" y="227676"/>
                    </a:cubicBezTo>
                    <a:cubicBezTo>
                      <a:pt x="969579" y="285548"/>
                      <a:pt x="993393" y="346316"/>
                      <a:pt x="1024332" y="403597"/>
                    </a:cubicBezTo>
                    <a:cubicBezTo>
                      <a:pt x="1056546" y="463228"/>
                      <a:pt x="1097113" y="528010"/>
                      <a:pt x="1172772" y="529893"/>
                    </a:cubicBezTo>
                    <a:cubicBezTo>
                      <a:pt x="1251650" y="531854"/>
                      <a:pt x="1301473" y="465127"/>
                      <a:pt x="1326967" y="399100"/>
                    </a:cubicBezTo>
                    <a:cubicBezTo>
                      <a:pt x="1351015" y="336823"/>
                      <a:pt x="1371361" y="272835"/>
                      <a:pt x="1393044" y="209656"/>
                    </a:cubicBezTo>
                    <a:cubicBezTo>
                      <a:pt x="1397928" y="218277"/>
                      <a:pt x="1402704" y="226913"/>
                      <a:pt x="1406857" y="235628"/>
                    </a:cubicBezTo>
                    <a:cubicBezTo>
                      <a:pt x="1438075" y="301157"/>
                      <a:pt x="1467319" y="366639"/>
                      <a:pt x="1510888" y="425165"/>
                    </a:cubicBezTo>
                    <a:cubicBezTo>
                      <a:pt x="1556837" y="486897"/>
                      <a:pt x="1632216" y="535262"/>
                      <a:pt x="1708279" y="493012"/>
                    </a:cubicBezTo>
                    <a:cubicBezTo>
                      <a:pt x="1771821" y="457719"/>
                      <a:pt x="1791917" y="378574"/>
                      <a:pt x="1813974" y="315068"/>
                    </a:cubicBezTo>
                    <a:cubicBezTo>
                      <a:pt x="1824847" y="283775"/>
                      <a:pt x="1835720" y="252481"/>
                      <a:pt x="1846577" y="221171"/>
                    </a:cubicBezTo>
                    <a:cubicBezTo>
                      <a:pt x="1846670" y="221420"/>
                      <a:pt x="1846779" y="221700"/>
                      <a:pt x="1846873" y="221949"/>
                    </a:cubicBezTo>
                    <a:cubicBezTo>
                      <a:pt x="1864932" y="272150"/>
                      <a:pt x="1880331" y="323160"/>
                      <a:pt x="1900381" y="372646"/>
                    </a:cubicBezTo>
                    <a:cubicBezTo>
                      <a:pt x="1919623" y="420139"/>
                      <a:pt x="1945584" y="471834"/>
                      <a:pt x="1984269" y="506411"/>
                    </a:cubicBezTo>
                    <a:cubicBezTo>
                      <a:pt x="2012019" y="531216"/>
                      <a:pt x="2047779" y="544350"/>
                      <a:pt x="2084862" y="534562"/>
                    </a:cubicBezTo>
                    <a:cubicBezTo>
                      <a:pt x="2121245" y="524960"/>
                      <a:pt x="2144235" y="494258"/>
                      <a:pt x="2158374" y="461376"/>
                    </a:cubicBezTo>
                    <a:cubicBezTo>
                      <a:pt x="2182251" y="405884"/>
                      <a:pt x="2196935" y="344588"/>
                      <a:pt x="2212350" y="286280"/>
                    </a:cubicBezTo>
                    <a:cubicBezTo>
                      <a:pt x="2217887" y="265335"/>
                      <a:pt x="2222834" y="244233"/>
                      <a:pt x="2227827" y="223148"/>
                    </a:cubicBezTo>
                    <a:cubicBezTo>
                      <a:pt x="2236755" y="242397"/>
                      <a:pt x="2245248" y="261833"/>
                      <a:pt x="2253990" y="281160"/>
                    </a:cubicBezTo>
                    <a:cubicBezTo>
                      <a:pt x="2275378" y="328451"/>
                      <a:pt x="2300235" y="375680"/>
                      <a:pt x="2336664" y="413308"/>
                    </a:cubicBezTo>
                    <a:cubicBezTo>
                      <a:pt x="2361536" y="438999"/>
                      <a:pt x="2391464" y="462014"/>
                      <a:pt x="2428111" y="465780"/>
                    </a:cubicBezTo>
                    <a:cubicBezTo>
                      <a:pt x="2468040" y="469888"/>
                      <a:pt x="2503474" y="450981"/>
                      <a:pt x="2531084" y="423220"/>
                    </a:cubicBezTo>
                    <a:cubicBezTo>
                      <a:pt x="2555879" y="398290"/>
                      <a:pt x="2578822" y="369705"/>
                      <a:pt x="2598344" y="340480"/>
                    </a:cubicBezTo>
                    <a:cubicBezTo>
                      <a:pt x="2619063" y="309451"/>
                      <a:pt x="2630760" y="279480"/>
                      <a:pt x="2638926" y="243237"/>
                    </a:cubicBezTo>
                    <a:cubicBezTo>
                      <a:pt x="2643903" y="221622"/>
                      <a:pt x="2637651" y="199043"/>
                      <a:pt x="2618114" y="1867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4" name="Google Shape;2624;p29"/>
              <p:cNvSpPr/>
              <p:nvPr/>
            </p:nvSpPr>
            <p:spPr>
              <a:xfrm>
                <a:off x="18661881" y="11270105"/>
                <a:ext cx="1248" cy="122"/>
              </a:xfrm>
              <a:custGeom>
                <a:rect b="b" l="l" r="r" t="t"/>
                <a:pathLst>
                  <a:path extrusionOk="0" h="122" w="1248">
                    <a:moveTo>
                      <a:pt x="0" y="107"/>
                    </a:moveTo>
                    <a:cubicBezTo>
                      <a:pt x="15" y="107"/>
                      <a:pt x="15" y="122"/>
                      <a:pt x="31" y="122"/>
                    </a:cubicBezTo>
                    <a:cubicBezTo>
                      <a:pt x="1369" y="13"/>
                      <a:pt x="1929" y="-80"/>
                      <a:pt x="0" y="1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5" name="Google Shape;2625;p29"/>
              <p:cNvSpPr/>
              <p:nvPr/>
            </p:nvSpPr>
            <p:spPr>
              <a:xfrm>
                <a:off x="19129383" y="11248990"/>
                <a:ext cx="2239" cy="1100"/>
              </a:xfrm>
              <a:custGeom>
                <a:rect b="b" l="l" r="r" t="t"/>
                <a:pathLst>
                  <a:path extrusionOk="0" h="1100" w="2239">
                    <a:moveTo>
                      <a:pt x="0" y="89"/>
                    </a:moveTo>
                    <a:cubicBezTo>
                      <a:pt x="0" y="104"/>
                      <a:pt x="0" y="104"/>
                      <a:pt x="0" y="89"/>
                    </a:cubicBezTo>
                    <a:cubicBezTo>
                      <a:pt x="529" y="478"/>
                      <a:pt x="980" y="789"/>
                      <a:pt x="1447" y="1100"/>
                    </a:cubicBezTo>
                    <a:cubicBezTo>
                      <a:pt x="1493" y="1085"/>
                      <a:pt x="1556" y="1069"/>
                      <a:pt x="1602" y="1069"/>
                    </a:cubicBezTo>
                    <a:cubicBezTo>
                      <a:pt x="1789" y="960"/>
                      <a:pt x="2084" y="789"/>
                      <a:pt x="2240" y="711"/>
                    </a:cubicBezTo>
                    <a:cubicBezTo>
                      <a:pt x="1353" y="229"/>
                      <a:pt x="544" y="-98"/>
                      <a:pt x="93" y="27"/>
                    </a:cubicBezTo>
                    <a:cubicBezTo>
                      <a:pt x="249" y="213"/>
                      <a:pt x="233" y="229"/>
                      <a:pt x="0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6" name="Google Shape;2626;p29"/>
            <p:cNvGrpSpPr/>
            <p:nvPr/>
          </p:nvGrpSpPr>
          <p:grpSpPr>
            <a:xfrm rot="912051">
              <a:off x="8474395" y="2981372"/>
              <a:ext cx="2241993" cy="148446"/>
              <a:chOff x="16097166" y="5875650"/>
              <a:chExt cx="4484045" cy="296911"/>
            </a:xfrm>
          </p:grpSpPr>
          <p:sp>
            <p:nvSpPr>
              <p:cNvPr id="2627" name="Google Shape;2627;p29"/>
              <p:cNvSpPr/>
              <p:nvPr/>
            </p:nvSpPr>
            <p:spPr>
              <a:xfrm>
                <a:off x="20412845" y="6004125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8" name="Google Shape;2628;p29"/>
              <p:cNvSpPr/>
              <p:nvPr/>
            </p:nvSpPr>
            <p:spPr>
              <a:xfrm>
                <a:off x="20053217" y="5993418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9" name="Google Shape;2629;p29"/>
              <p:cNvSpPr/>
              <p:nvPr/>
            </p:nvSpPr>
            <p:spPr>
              <a:xfrm>
                <a:off x="19693573" y="5982712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0" name="Google Shape;2630;p29"/>
              <p:cNvSpPr/>
              <p:nvPr/>
            </p:nvSpPr>
            <p:spPr>
              <a:xfrm>
                <a:off x="19333930" y="5972006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1" name="Google Shape;2631;p29"/>
              <p:cNvSpPr/>
              <p:nvPr/>
            </p:nvSpPr>
            <p:spPr>
              <a:xfrm>
                <a:off x="18974286" y="5961300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2" name="Google Shape;2632;p29"/>
              <p:cNvSpPr/>
              <p:nvPr/>
            </p:nvSpPr>
            <p:spPr>
              <a:xfrm>
                <a:off x="18614656" y="5950594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3" name="Google Shape;2633;p29"/>
              <p:cNvSpPr/>
              <p:nvPr/>
            </p:nvSpPr>
            <p:spPr>
              <a:xfrm>
                <a:off x="18255013" y="5939887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4" name="Google Shape;2634;p29"/>
              <p:cNvSpPr/>
              <p:nvPr/>
            </p:nvSpPr>
            <p:spPr>
              <a:xfrm>
                <a:off x="17895370" y="5929181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5" name="Google Shape;2635;p29"/>
              <p:cNvSpPr/>
              <p:nvPr/>
            </p:nvSpPr>
            <p:spPr>
              <a:xfrm>
                <a:off x="17535727" y="5918475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6" name="Google Shape;2636;p29"/>
              <p:cNvSpPr/>
              <p:nvPr/>
            </p:nvSpPr>
            <p:spPr>
              <a:xfrm>
                <a:off x="17176081" y="5907769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7" name="Google Shape;2637;p29"/>
              <p:cNvSpPr/>
              <p:nvPr/>
            </p:nvSpPr>
            <p:spPr>
              <a:xfrm>
                <a:off x="16816453" y="5897062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8" name="Google Shape;2638;p29"/>
              <p:cNvSpPr/>
              <p:nvPr/>
            </p:nvSpPr>
            <p:spPr>
              <a:xfrm>
                <a:off x="16456809" y="5886356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9" name="Google Shape;2639;p29"/>
              <p:cNvSpPr/>
              <p:nvPr/>
            </p:nvSpPr>
            <p:spPr>
              <a:xfrm>
                <a:off x="16097166" y="5875650"/>
                <a:ext cx="168365" cy="168436"/>
              </a:xfrm>
              <a:custGeom>
                <a:rect b="b" l="l" r="r" t="t"/>
                <a:pathLst>
                  <a:path extrusionOk="0" h="168436" w="168365">
                    <a:moveTo>
                      <a:pt x="168366" y="84218"/>
                    </a:moveTo>
                    <a:cubicBezTo>
                      <a:pt x="168366" y="130730"/>
                      <a:pt x="130676" y="168436"/>
                      <a:pt x="84183" y="168436"/>
                    </a:cubicBezTo>
                    <a:cubicBezTo>
                      <a:pt x="37690" y="168436"/>
                      <a:pt x="0" y="130730"/>
                      <a:pt x="0" y="84218"/>
                    </a:cubicBezTo>
                    <a:cubicBezTo>
                      <a:pt x="0" y="37706"/>
                      <a:pt x="37690" y="0"/>
                      <a:pt x="84183" y="0"/>
                    </a:cubicBezTo>
                    <a:cubicBezTo>
                      <a:pt x="130676" y="0"/>
                      <a:pt x="168366" y="37706"/>
                      <a:pt x="168366" y="84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40" name="Google Shape;2640;p29"/>
            <p:cNvGrpSpPr/>
            <p:nvPr/>
          </p:nvGrpSpPr>
          <p:grpSpPr>
            <a:xfrm rot="912051">
              <a:off x="8409793" y="2730892"/>
              <a:ext cx="2404671" cy="367521"/>
              <a:chOff x="15892930" y="5375741"/>
              <a:chExt cx="4809406" cy="735091"/>
            </a:xfrm>
          </p:grpSpPr>
          <p:sp>
            <p:nvSpPr>
              <p:cNvPr id="2641" name="Google Shape;2641;p29"/>
              <p:cNvSpPr/>
              <p:nvPr/>
            </p:nvSpPr>
            <p:spPr>
              <a:xfrm>
                <a:off x="20210109" y="5499148"/>
                <a:ext cx="492226" cy="611684"/>
              </a:xfrm>
              <a:custGeom>
                <a:rect b="b" l="l" r="r" t="t"/>
                <a:pathLst>
                  <a:path extrusionOk="0" h="611684" w="492226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5" y="28114"/>
                    </a:cubicBezTo>
                    <a:cubicBezTo>
                      <a:pt x="-8360" y="111414"/>
                      <a:pt x="-41990" y="332183"/>
                      <a:pt x="52787" y="473247"/>
                    </a:cubicBezTo>
                    <a:cubicBezTo>
                      <a:pt x="105579" y="551847"/>
                      <a:pt x="193433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7" y="190917"/>
                      <a:pt x="424454" y="257660"/>
                    </a:cubicBezTo>
                    <a:cubicBezTo>
                      <a:pt x="425574" y="292657"/>
                      <a:pt x="481043" y="303721"/>
                      <a:pt x="488213" y="266296"/>
                    </a:cubicBezTo>
                    <a:cubicBezTo>
                      <a:pt x="505277" y="177036"/>
                      <a:pt x="466950" y="89986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2" name="Google Shape;2642;p29"/>
              <p:cNvSpPr/>
              <p:nvPr/>
            </p:nvSpPr>
            <p:spPr>
              <a:xfrm>
                <a:off x="19850342" y="5488862"/>
                <a:ext cx="492226" cy="611684"/>
              </a:xfrm>
              <a:custGeom>
                <a:rect b="b" l="l" r="r" t="t"/>
                <a:pathLst>
                  <a:path extrusionOk="0" h="611684" w="492226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5" y="28114"/>
                    </a:cubicBezTo>
                    <a:cubicBezTo>
                      <a:pt x="-8360" y="111414"/>
                      <a:pt x="-41990" y="332183"/>
                      <a:pt x="52787" y="473247"/>
                    </a:cubicBezTo>
                    <a:cubicBezTo>
                      <a:pt x="105579" y="551847"/>
                      <a:pt x="193433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7" y="190917"/>
                      <a:pt x="424454" y="257660"/>
                    </a:cubicBezTo>
                    <a:cubicBezTo>
                      <a:pt x="425574" y="292657"/>
                      <a:pt x="481043" y="303721"/>
                      <a:pt x="488213" y="266296"/>
                    </a:cubicBezTo>
                    <a:cubicBezTo>
                      <a:pt x="505277" y="177036"/>
                      <a:pt x="466950" y="90002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3" name="Google Shape;2643;p29"/>
              <p:cNvSpPr/>
              <p:nvPr/>
            </p:nvSpPr>
            <p:spPr>
              <a:xfrm>
                <a:off x="19490573" y="5478576"/>
                <a:ext cx="492227" cy="611684"/>
              </a:xfrm>
              <a:custGeom>
                <a:rect b="b" l="l" r="r" t="t"/>
                <a:pathLst>
                  <a:path extrusionOk="0" h="611684" w="492227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6" y="28114"/>
                    </a:cubicBezTo>
                    <a:cubicBezTo>
                      <a:pt x="-8360" y="111414"/>
                      <a:pt x="-41989" y="332183"/>
                      <a:pt x="52786" y="473247"/>
                    </a:cubicBezTo>
                    <a:cubicBezTo>
                      <a:pt x="105580" y="551847"/>
                      <a:pt x="193434" y="604709"/>
                      <a:pt x="288193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3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8" y="190917"/>
                      <a:pt x="424454" y="257660"/>
                    </a:cubicBezTo>
                    <a:cubicBezTo>
                      <a:pt x="425574" y="292657"/>
                      <a:pt x="481043" y="303721"/>
                      <a:pt x="488213" y="266296"/>
                    </a:cubicBezTo>
                    <a:cubicBezTo>
                      <a:pt x="505277" y="177052"/>
                      <a:pt x="466966" y="90002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4" name="Google Shape;2644;p29"/>
              <p:cNvSpPr/>
              <p:nvPr/>
            </p:nvSpPr>
            <p:spPr>
              <a:xfrm>
                <a:off x="19130805" y="5468290"/>
                <a:ext cx="492233" cy="611684"/>
              </a:xfrm>
              <a:custGeom>
                <a:rect b="b" l="l" r="r" t="t"/>
                <a:pathLst>
                  <a:path extrusionOk="0" h="611684" w="492233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5" y="28114"/>
                    </a:cubicBezTo>
                    <a:cubicBezTo>
                      <a:pt x="-8360" y="111414"/>
                      <a:pt x="-41989" y="332183"/>
                      <a:pt x="52786" y="473247"/>
                    </a:cubicBezTo>
                    <a:cubicBezTo>
                      <a:pt x="105580" y="551847"/>
                      <a:pt x="193433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8" y="190917"/>
                      <a:pt x="424454" y="257660"/>
                    </a:cubicBezTo>
                    <a:cubicBezTo>
                      <a:pt x="425574" y="292657"/>
                      <a:pt x="481043" y="303721"/>
                      <a:pt x="488213" y="266296"/>
                    </a:cubicBezTo>
                    <a:cubicBezTo>
                      <a:pt x="505293" y="177052"/>
                      <a:pt x="466966" y="90002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5" name="Google Shape;2645;p29"/>
              <p:cNvSpPr/>
              <p:nvPr/>
            </p:nvSpPr>
            <p:spPr>
              <a:xfrm>
                <a:off x="18771052" y="5458004"/>
                <a:ext cx="492226" cy="611684"/>
              </a:xfrm>
              <a:custGeom>
                <a:rect b="b" l="l" r="r" t="t"/>
                <a:pathLst>
                  <a:path extrusionOk="0" h="611684" w="492226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6" y="28114"/>
                    </a:cubicBezTo>
                    <a:cubicBezTo>
                      <a:pt x="-8360" y="111414"/>
                      <a:pt x="-41989" y="332183"/>
                      <a:pt x="52786" y="473247"/>
                    </a:cubicBezTo>
                    <a:cubicBezTo>
                      <a:pt x="105580" y="551847"/>
                      <a:pt x="193434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20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8" y="190917"/>
                      <a:pt x="424454" y="257660"/>
                    </a:cubicBezTo>
                    <a:cubicBezTo>
                      <a:pt x="425574" y="292657"/>
                      <a:pt x="481043" y="303721"/>
                      <a:pt x="488214" y="266296"/>
                    </a:cubicBezTo>
                    <a:cubicBezTo>
                      <a:pt x="505277" y="177052"/>
                      <a:pt x="466950" y="90002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6" name="Google Shape;2646;p29"/>
              <p:cNvSpPr/>
              <p:nvPr/>
            </p:nvSpPr>
            <p:spPr>
              <a:xfrm>
                <a:off x="18411284" y="5447718"/>
                <a:ext cx="492226" cy="611684"/>
              </a:xfrm>
              <a:custGeom>
                <a:rect b="b" l="l" r="r" t="t"/>
                <a:pathLst>
                  <a:path extrusionOk="0" h="611684" w="492226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6" y="28114"/>
                    </a:cubicBezTo>
                    <a:cubicBezTo>
                      <a:pt x="-8360" y="111414"/>
                      <a:pt x="-41989" y="332183"/>
                      <a:pt x="52786" y="473247"/>
                    </a:cubicBezTo>
                    <a:cubicBezTo>
                      <a:pt x="105580" y="551847"/>
                      <a:pt x="193434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8" y="190917"/>
                      <a:pt x="424454" y="257660"/>
                    </a:cubicBezTo>
                    <a:cubicBezTo>
                      <a:pt x="425574" y="292657"/>
                      <a:pt x="481043" y="303721"/>
                      <a:pt x="488213" y="266296"/>
                    </a:cubicBezTo>
                    <a:cubicBezTo>
                      <a:pt x="505277" y="177052"/>
                      <a:pt x="466950" y="90002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7" name="Google Shape;2647;p29"/>
              <p:cNvSpPr/>
              <p:nvPr/>
            </p:nvSpPr>
            <p:spPr>
              <a:xfrm>
                <a:off x="18051516" y="5437447"/>
                <a:ext cx="492226" cy="611684"/>
              </a:xfrm>
              <a:custGeom>
                <a:rect b="b" l="l" r="r" t="t"/>
                <a:pathLst>
                  <a:path extrusionOk="0" h="611684" w="492226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5" y="28114"/>
                    </a:cubicBezTo>
                    <a:cubicBezTo>
                      <a:pt x="-8360" y="111414"/>
                      <a:pt x="-41989" y="332183"/>
                      <a:pt x="52786" y="473247"/>
                    </a:cubicBezTo>
                    <a:cubicBezTo>
                      <a:pt x="105580" y="551847"/>
                      <a:pt x="193434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8" y="190917"/>
                      <a:pt x="424454" y="257660"/>
                    </a:cubicBezTo>
                    <a:cubicBezTo>
                      <a:pt x="425574" y="292657"/>
                      <a:pt x="481043" y="303721"/>
                      <a:pt x="488213" y="266296"/>
                    </a:cubicBezTo>
                    <a:cubicBezTo>
                      <a:pt x="505277" y="177036"/>
                      <a:pt x="466950" y="89986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8" name="Google Shape;2648;p29"/>
              <p:cNvSpPr/>
              <p:nvPr/>
            </p:nvSpPr>
            <p:spPr>
              <a:xfrm>
                <a:off x="17691748" y="5427161"/>
                <a:ext cx="492233" cy="611684"/>
              </a:xfrm>
              <a:custGeom>
                <a:rect b="b" l="l" r="r" t="t"/>
                <a:pathLst>
                  <a:path extrusionOk="0" h="611684" w="492233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5" y="28114"/>
                    </a:cubicBezTo>
                    <a:cubicBezTo>
                      <a:pt x="-8360" y="111414"/>
                      <a:pt x="-41989" y="332183"/>
                      <a:pt x="52786" y="473247"/>
                    </a:cubicBezTo>
                    <a:cubicBezTo>
                      <a:pt x="105580" y="551847"/>
                      <a:pt x="193433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8" y="190917"/>
                      <a:pt x="424454" y="257660"/>
                    </a:cubicBezTo>
                    <a:cubicBezTo>
                      <a:pt x="425574" y="292657"/>
                      <a:pt x="481043" y="303721"/>
                      <a:pt x="488213" y="266296"/>
                    </a:cubicBezTo>
                    <a:cubicBezTo>
                      <a:pt x="505293" y="177036"/>
                      <a:pt x="466966" y="90002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9" name="Google Shape;2649;p29"/>
              <p:cNvSpPr/>
              <p:nvPr/>
            </p:nvSpPr>
            <p:spPr>
              <a:xfrm>
                <a:off x="17331991" y="5416875"/>
                <a:ext cx="492222" cy="611700"/>
              </a:xfrm>
              <a:custGeom>
                <a:rect b="b" l="l" r="r" t="t"/>
                <a:pathLst>
                  <a:path extrusionOk="0" h="611700" w="492222">
                    <a:moveTo>
                      <a:pt x="391840" y="39303"/>
                    </a:moveTo>
                    <a:cubicBezTo>
                      <a:pt x="319790" y="-9326"/>
                      <a:pt x="223428" y="-12563"/>
                      <a:pt x="147364" y="28114"/>
                    </a:cubicBezTo>
                    <a:cubicBezTo>
                      <a:pt x="-8355" y="111414"/>
                      <a:pt x="-41985" y="332183"/>
                      <a:pt x="52775" y="473262"/>
                    </a:cubicBezTo>
                    <a:cubicBezTo>
                      <a:pt x="105569" y="551863"/>
                      <a:pt x="193423" y="604725"/>
                      <a:pt x="288183" y="611618"/>
                    </a:cubicBezTo>
                    <a:cubicBezTo>
                      <a:pt x="309602" y="613175"/>
                      <a:pt x="327894" y="592244"/>
                      <a:pt x="327894" y="571890"/>
                    </a:cubicBezTo>
                    <a:cubicBezTo>
                      <a:pt x="327894" y="548751"/>
                      <a:pt x="309633" y="534154"/>
                      <a:pt x="288183" y="532162"/>
                    </a:cubicBezTo>
                    <a:cubicBezTo>
                      <a:pt x="159808" y="520227"/>
                      <a:pt x="62746" y="400357"/>
                      <a:pt x="81070" y="271354"/>
                    </a:cubicBezTo>
                    <a:cubicBezTo>
                      <a:pt x="97138" y="158223"/>
                      <a:pt x="200609" y="49262"/>
                      <a:pt x="321268" y="96958"/>
                    </a:cubicBezTo>
                    <a:cubicBezTo>
                      <a:pt x="385354" y="122292"/>
                      <a:pt x="422297" y="190933"/>
                      <a:pt x="424443" y="257675"/>
                    </a:cubicBezTo>
                    <a:cubicBezTo>
                      <a:pt x="425563" y="292673"/>
                      <a:pt x="481032" y="303737"/>
                      <a:pt x="488203" y="266312"/>
                    </a:cubicBezTo>
                    <a:cubicBezTo>
                      <a:pt x="505282" y="177052"/>
                      <a:pt x="466955" y="90002"/>
                      <a:pt x="391840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0" name="Google Shape;2650;p29"/>
              <p:cNvSpPr/>
              <p:nvPr/>
            </p:nvSpPr>
            <p:spPr>
              <a:xfrm>
                <a:off x="16972227" y="5406592"/>
                <a:ext cx="492226" cy="611697"/>
              </a:xfrm>
              <a:custGeom>
                <a:rect b="b" l="l" r="r" t="t"/>
                <a:pathLst>
                  <a:path extrusionOk="0" h="611697" w="492226">
                    <a:moveTo>
                      <a:pt x="391851" y="39300"/>
                    </a:moveTo>
                    <a:cubicBezTo>
                      <a:pt x="319801" y="-9329"/>
                      <a:pt x="223439" y="-12566"/>
                      <a:pt x="147375" y="28127"/>
                    </a:cubicBezTo>
                    <a:cubicBezTo>
                      <a:pt x="-8360" y="111427"/>
                      <a:pt x="-41989" y="332196"/>
                      <a:pt x="52786" y="473260"/>
                    </a:cubicBezTo>
                    <a:cubicBezTo>
                      <a:pt x="105580" y="551860"/>
                      <a:pt x="193433" y="604722"/>
                      <a:pt x="288194" y="611616"/>
                    </a:cubicBezTo>
                    <a:cubicBezTo>
                      <a:pt x="309613" y="613172"/>
                      <a:pt x="327905" y="592242"/>
                      <a:pt x="327905" y="571888"/>
                    </a:cubicBezTo>
                    <a:cubicBezTo>
                      <a:pt x="327905" y="548748"/>
                      <a:pt x="309644" y="534151"/>
                      <a:pt x="288194" y="532160"/>
                    </a:cubicBezTo>
                    <a:cubicBezTo>
                      <a:pt x="159819" y="520224"/>
                      <a:pt x="62757" y="400355"/>
                      <a:pt x="81081" y="271351"/>
                    </a:cubicBezTo>
                    <a:cubicBezTo>
                      <a:pt x="97149" y="158220"/>
                      <a:pt x="200620" y="49260"/>
                      <a:pt x="321279" y="96955"/>
                    </a:cubicBezTo>
                    <a:cubicBezTo>
                      <a:pt x="385365" y="122289"/>
                      <a:pt x="422308" y="190930"/>
                      <a:pt x="424454" y="257673"/>
                    </a:cubicBezTo>
                    <a:cubicBezTo>
                      <a:pt x="425574" y="292670"/>
                      <a:pt x="481043" y="303734"/>
                      <a:pt x="488214" y="266309"/>
                    </a:cubicBezTo>
                    <a:cubicBezTo>
                      <a:pt x="505277" y="177049"/>
                      <a:pt x="466950" y="89999"/>
                      <a:pt x="391851" y="393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1" name="Google Shape;2651;p29"/>
              <p:cNvSpPr/>
              <p:nvPr/>
            </p:nvSpPr>
            <p:spPr>
              <a:xfrm>
                <a:off x="16612458" y="5396303"/>
                <a:ext cx="492226" cy="611684"/>
              </a:xfrm>
              <a:custGeom>
                <a:rect b="b" l="l" r="r" t="t"/>
                <a:pathLst>
                  <a:path extrusionOk="0" h="611684" w="492226">
                    <a:moveTo>
                      <a:pt x="391851" y="39303"/>
                    </a:moveTo>
                    <a:cubicBezTo>
                      <a:pt x="319801" y="-9326"/>
                      <a:pt x="223439" y="-12563"/>
                      <a:pt x="147375" y="28114"/>
                    </a:cubicBezTo>
                    <a:cubicBezTo>
                      <a:pt x="-8360" y="111414"/>
                      <a:pt x="-41989" y="332183"/>
                      <a:pt x="52786" y="473247"/>
                    </a:cubicBezTo>
                    <a:cubicBezTo>
                      <a:pt x="105580" y="551847"/>
                      <a:pt x="193433" y="604709"/>
                      <a:pt x="288194" y="611603"/>
                    </a:cubicBezTo>
                    <a:cubicBezTo>
                      <a:pt x="309613" y="613159"/>
                      <a:pt x="327905" y="592229"/>
                      <a:pt x="327905" y="571875"/>
                    </a:cubicBezTo>
                    <a:cubicBezTo>
                      <a:pt x="327905" y="548735"/>
                      <a:pt x="309644" y="534138"/>
                      <a:pt x="288194" y="532147"/>
                    </a:cubicBezTo>
                    <a:cubicBezTo>
                      <a:pt x="159819" y="520211"/>
                      <a:pt x="62757" y="400342"/>
                      <a:pt x="81081" y="271338"/>
                    </a:cubicBezTo>
                    <a:cubicBezTo>
                      <a:pt x="97149" y="158207"/>
                      <a:pt x="200620" y="49247"/>
                      <a:pt x="321279" y="96942"/>
                    </a:cubicBezTo>
                    <a:cubicBezTo>
                      <a:pt x="385365" y="122276"/>
                      <a:pt x="422308" y="190917"/>
                      <a:pt x="424454" y="257660"/>
                    </a:cubicBezTo>
                    <a:cubicBezTo>
                      <a:pt x="425574" y="292657"/>
                      <a:pt x="481043" y="303721"/>
                      <a:pt x="488214" y="266296"/>
                    </a:cubicBezTo>
                    <a:cubicBezTo>
                      <a:pt x="505277" y="177052"/>
                      <a:pt x="466950" y="90002"/>
                      <a:pt x="391851" y="39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2" name="Google Shape;2652;p29"/>
              <p:cNvSpPr/>
              <p:nvPr/>
            </p:nvSpPr>
            <p:spPr>
              <a:xfrm>
                <a:off x="16252706" y="5386026"/>
                <a:ext cx="492226" cy="611691"/>
              </a:xfrm>
              <a:custGeom>
                <a:rect b="b" l="l" r="r" t="t"/>
                <a:pathLst>
                  <a:path extrusionOk="0" h="611691" w="492226">
                    <a:moveTo>
                      <a:pt x="391836" y="39294"/>
                    </a:moveTo>
                    <a:cubicBezTo>
                      <a:pt x="319786" y="-9335"/>
                      <a:pt x="223439" y="-12556"/>
                      <a:pt x="147375" y="28121"/>
                    </a:cubicBezTo>
                    <a:cubicBezTo>
                      <a:pt x="-8360" y="111421"/>
                      <a:pt x="-41989" y="332190"/>
                      <a:pt x="52786" y="473254"/>
                    </a:cubicBezTo>
                    <a:cubicBezTo>
                      <a:pt x="105580" y="551854"/>
                      <a:pt x="193433" y="604716"/>
                      <a:pt x="288194" y="611610"/>
                    </a:cubicBezTo>
                    <a:cubicBezTo>
                      <a:pt x="309613" y="613166"/>
                      <a:pt x="327905" y="592236"/>
                      <a:pt x="327905" y="571881"/>
                    </a:cubicBezTo>
                    <a:cubicBezTo>
                      <a:pt x="327905" y="548742"/>
                      <a:pt x="309644" y="534145"/>
                      <a:pt x="288194" y="532153"/>
                    </a:cubicBezTo>
                    <a:cubicBezTo>
                      <a:pt x="159819" y="520218"/>
                      <a:pt x="62757" y="400349"/>
                      <a:pt x="81081" y="271345"/>
                    </a:cubicBezTo>
                    <a:cubicBezTo>
                      <a:pt x="97149" y="158214"/>
                      <a:pt x="200620" y="49253"/>
                      <a:pt x="321279" y="96949"/>
                    </a:cubicBezTo>
                    <a:cubicBezTo>
                      <a:pt x="385365" y="122283"/>
                      <a:pt x="422308" y="190924"/>
                      <a:pt x="424454" y="257667"/>
                    </a:cubicBezTo>
                    <a:cubicBezTo>
                      <a:pt x="425574" y="292664"/>
                      <a:pt x="481043" y="303728"/>
                      <a:pt x="488214" y="266303"/>
                    </a:cubicBezTo>
                    <a:cubicBezTo>
                      <a:pt x="505277" y="177043"/>
                      <a:pt x="466950" y="89993"/>
                      <a:pt x="391836" y="392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3" name="Google Shape;2653;p29"/>
              <p:cNvSpPr/>
              <p:nvPr/>
            </p:nvSpPr>
            <p:spPr>
              <a:xfrm>
                <a:off x="15892930" y="5375741"/>
                <a:ext cx="492225" cy="611689"/>
              </a:xfrm>
              <a:custGeom>
                <a:rect b="b" l="l" r="r" t="t"/>
                <a:pathLst>
                  <a:path extrusionOk="0" h="611689" w="492225">
                    <a:moveTo>
                      <a:pt x="391844" y="39308"/>
                    </a:moveTo>
                    <a:cubicBezTo>
                      <a:pt x="319793" y="-9337"/>
                      <a:pt x="223447" y="-12558"/>
                      <a:pt x="147383" y="28120"/>
                    </a:cubicBezTo>
                    <a:cubicBezTo>
                      <a:pt x="-8367" y="111419"/>
                      <a:pt x="-41981" y="332188"/>
                      <a:pt x="52779" y="473252"/>
                    </a:cubicBezTo>
                    <a:cubicBezTo>
                      <a:pt x="105572" y="551853"/>
                      <a:pt x="193426" y="604714"/>
                      <a:pt x="288186" y="611608"/>
                    </a:cubicBezTo>
                    <a:cubicBezTo>
                      <a:pt x="309605" y="613164"/>
                      <a:pt x="327898" y="592234"/>
                      <a:pt x="327898" y="571880"/>
                    </a:cubicBezTo>
                    <a:cubicBezTo>
                      <a:pt x="327898" y="548740"/>
                      <a:pt x="309636" y="534144"/>
                      <a:pt x="288186" y="532152"/>
                    </a:cubicBezTo>
                    <a:cubicBezTo>
                      <a:pt x="159812" y="520216"/>
                      <a:pt x="62749" y="400347"/>
                      <a:pt x="81073" y="271344"/>
                    </a:cubicBezTo>
                    <a:cubicBezTo>
                      <a:pt x="97141" y="158212"/>
                      <a:pt x="200612" y="49252"/>
                      <a:pt x="321271" y="96947"/>
                    </a:cubicBezTo>
                    <a:cubicBezTo>
                      <a:pt x="385357" y="122281"/>
                      <a:pt x="422300" y="190922"/>
                      <a:pt x="424447" y="257665"/>
                    </a:cubicBezTo>
                    <a:cubicBezTo>
                      <a:pt x="425566" y="292663"/>
                      <a:pt x="481035" y="303727"/>
                      <a:pt x="488206" y="266302"/>
                    </a:cubicBezTo>
                    <a:cubicBezTo>
                      <a:pt x="505285" y="177042"/>
                      <a:pt x="466958" y="89991"/>
                      <a:pt x="391844" y="393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54" name="Google Shape;2654;p29"/>
          <p:cNvGrpSpPr/>
          <p:nvPr/>
        </p:nvGrpSpPr>
        <p:grpSpPr>
          <a:xfrm rot="-409338">
            <a:off x="8456332" y="-237052"/>
            <a:ext cx="984885" cy="3455590"/>
            <a:chOff x="16910738" y="-475154"/>
            <a:chExt cx="1969611" cy="6910454"/>
          </a:xfrm>
        </p:grpSpPr>
        <p:sp>
          <p:nvSpPr>
            <p:cNvPr id="2655" name="Google Shape;2655;p29"/>
            <p:cNvSpPr/>
            <p:nvPr/>
          </p:nvSpPr>
          <p:spPr>
            <a:xfrm>
              <a:off x="16980934" y="-87573"/>
              <a:ext cx="589510" cy="174429"/>
            </a:xfrm>
            <a:custGeom>
              <a:rect b="b" l="l" r="r" t="t"/>
              <a:pathLst>
                <a:path extrusionOk="0" h="174429" w="589510">
                  <a:moveTo>
                    <a:pt x="587028" y="12559"/>
                  </a:moveTo>
                  <a:cubicBezTo>
                    <a:pt x="587828" y="16110"/>
                    <a:pt x="588710" y="19662"/>
                    <a:pt x="589511" y="23214"/>
                  </a:cubicBezTo>
                  <a:lnTo>
                    <a:pt x="589428" y="23214"/>
                  </a:lnTo>
                  <a:cubicBezTo>
                    <a:pt x="589248" y="23214"/>
                    <a:pt x="588986" y="23214"/>
                    <a:pt x="588807" y="23297"/>
                  </a:cubicBezTo>
                  <a:cubicBezTo>
                    <a:pt x="588724" y="23297"/>
                    <a:pt x="588628" y="23297"/>
                    <a:pt x="588545" y="23297"/>
                  </a:cubicBezTo>
                  <a:cubicBezTo>
                    <a:pt x="588186" y="23297"/>
                    <a:pt x="587841" y="23297"/>
                    <a:pt x="587483" y="23380"/>
                  </a:cubicBezTo>
                  <a:cubicBezTo>
                    <a:pt x="581634" y="23823"/>
                    <a:pt x="575702" y="24362"/>
                    <a:pt x="569771" y="24984"/>
                  </a:cubicBezTo>
                  <a:cubicBezTo>
                    <a:pt x="569591" y="24984"/>
                    <a:pt x="569412" y="24984"/>
                    <a:pt x="569233" y="24984"/>
                  </a:cubicBezTo>
                  <a:cubicBezTo>
                    <a:pt x="568791" y="25066"/>
                    <a:pt x="568253" y="25066"/>
                    <a:pt x="567812" y="25163"/>
                  </a:cubicBezTo>
                  <a:cubicBezTo>
                    <a:pt x="566929" y="25246"/>
                    <a:pt x="566129" y="25343"/>
                    <a:pt x="565246" y="25426"/>
                  </a:cubicBezTo>
                  <a:cubicBezTo>
                    <a:pt x="560018" y="24804"/>
                    <a:pt x="554707" y="24279"/>
                    <a:pt x="549479" y="23823"/>
                  </a:cubicBezTo>
                  <a:cubicBezTo>
                    <a:pt x="542306" y="23201"/>
                    <a:pt x="535132" y="22579"/>
                    <a:pt x="528042" y="22053"/>
                  </a:cubicBezTo>
                  <a:cubicBezTo>
                    <a:pt x="527683" y="22053"/>
                    <a:pt x="527421" y="22053"/>
                    <a:pt x="527159" y="21971"/>
                  </a:cubicBezTo>
                  <a:cubicBezTo>
                    <a:pt x="520248" y="21528"/>
                    <a:pt x="513337" y="21169"/>
                    <a:pt x="506522" y="20823"/>
                  </a:cubicBezTo>
                  <a:cubicBezTo>
                    <a:pt x="492080" y="20119"/>
                    <a:pt x="477733" y="19759"/>
                    <a:pt x="463304" y="19759"/>
                  </a:cubicBezTo>
                  <a:cubicBezTo>
                    <a:pt x="451261" y="19759"/>
                    <a:pt x="439302" y="20022"/>
                    <a:pt x="427259" y="20464"/>
                  </a:cubicBezTo>
                  <a:cubicBezTo>
                    <a:pt x="415396" y="21003"/>
                    <a:pt x="403518" y="21708"/>
                    <a:pt x="391655" y="22689"/>
                  </a:cubicBezTo>
                  <a:cubicBezTo>
                    <a:pt x="379695" y="23753"/>
                    <a:pt x="367735" y="24997"/>
                    <a:pt x="355872" y="26421"/>
                  </a:cubicBezTo>
                  <a:cubicBezTo>
                    <a:pt x="338160" y="28729"/>
                    <a:pt x="320530" y="31479"/>
                    <a:pt x="303080" y="34935"/>
                  </a:cubicBezTo>
                  <a:cubicBezTo>
                    <a:pt x="291382" y="37243"/>
                    <a:pt x="279698" y="39813"/>
                    <a:pt x="268180" y="42564"/>
                  </a:cubicBezTo>
                  <a:cubicBezTo>
                    <a:pt x="256662" y="45397"/>
                    <a:pt x="245240" y="48507"/>
                    <a:pt x="233901" y="51879"/>
                  </a:cubicBezTo>
                  <a:lnTo>
                    <a:pt x="233818" y="51879"/>
                  </a:lnTo>
                  <a:cubicBezTo>
                    <a:pt x="222479" y="55334"/>
                    <a:pt x="211236" y="58983"/>
                    <a:pt x="200076" y="62880"/>
                  </a:cubicBezTo>
                  <a:cubicBezTo>
                    <a:pt x="194489" y="64829"/>
                    <a:pt x="188917" y="66875"/>
                    <a:pt x="183426" y="69003"/>
                  </a:cubicBezTo>
                  <a:cubicBezTo>
                    <a:pt x="122841" y="92167"/>
                    <a:pt x="65538" y="124024"/>
                    <a:pt x="13726" y="165459"/>
                  </a:cubicBezTo>
                  <a:cubicBezTo>
                    <a:pt x="9918" y="168293"/>
                    <a:pt x="6194" y="171319"/>
                    <a:pt x="2566" y="174429"/>
                  </a:cubicBezTo>
                  <a:cubicBezTo>
                    <a:pt x="1683" y="170877"/>
                    <a:pt x="800" y="167242"/>
                    <a:pt x="0" y="163690"/>
                  </a:cubicBezTo>
                  <a:cubicBezTo>
                    <a:pt x="14526" y="149317"/>
                    <a:pt x="30293" y="136352"/>
                    <a:pt x="46501" y="124024"/>
                  </a:cubicBezTo>
                  <a:cubicBezTo>
                    <a:pt x="195386" y="23297"/>
                    <a:pt x="386261" y="-19824"/>
                    <a:pt x="564211" y="8564"/>
                  </a:cubicBezTo>
                  <a:cubicBezTo>
                    <a:pt x="565011" y="7680"/>
                    <a:pt x="565715" y="6961"/>
                    <a:pt x="566432" y="6339"/>
                  </a:cubicBezTo>
                  <a:cubicBezTo>
                    <a:pt x="567232" y="3948"/>
                    <a:pt x="568915" y="1903"/>
                    <a:pt x="572185" y="576"/>
                  </a:cubicBezTo>
                  <a:cubicBezTo>
                    <a:pt x="581041" y="-1649"/>
                    <a:pt x="584324" y="4833"/>
                    <a:pt x="586269" y="12379"/>
                  </a:cubicBezTo>
                  <a:cubicBezTo>
                    <a:pt x="586503" y="12462"/>
                    <a:pt x="586765" y="12462"/>
                    <a:pt x="587028" y="12559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6" name="Google Shape;2656;p29"/>
            <p:cNvSpPr/>
            <p:nvPr/>
          </p:nvSpPr>
          <p:spPr>
            <a:xfrm>
              <a:off x="17486270" y="-396420"/>
              <a:ext cx="41" cy="82"/>
            </a:xfrm>
            <a:custGeom>
              <a:rect b="b" l="l" r="r" t="t"/>
              <a:pathLst>
                <a:path extrusionOk="0" h="82" w="41">
                  <a:moveTo>
                    <a:pt x="0" y="0"/>
                  </a:moveTo>
                  <a:cubicBezTo>
                    <a:pt x="41" y="0"/>
                    <a:pt x="41" y="14"/>
                    <a:pt x="41" y="83"/>
                  </a:cubicBezTo>
                  <a:cubicBezTo>
                    <a:pt x="28" y="55"/>
                    <a:pt x="14" y="28"/>
                    <a:pt x="0" y="0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29"/>
            <p:cNvSpPr/>
            <p:nvPr/>
          </p:nvSpPr>
          <p:spPr>
            <a:xfrm>
              <a:off x="16911134" y="-253276"/>
              <a:ext cx="84" cy="981"/>
            </a:xfrm>
            <a:custGeom>
              <a:rect b="b" l="l" r="r" t="t"/>
              <a:pathLst>
                <a:path extrusionOk="0" h="981" w="84">
                  <a:moveTo>
                    <a:pt x="0" y="0"/>
                  </a:moveTo>
                  <a:cubicBezTo>
                    <a:pt x="83" y="359"/>
                    <a:pt x="83" y="705"/>
                    <a:pt x="83" y="981"/>
                  </a:cubicBezTo>
                  <a:cubicBezTo>
                    <a:pt x="97" y="705"/>
                    <a:pt x="0" y="359"/>
                    <a:pt x="0" y="0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8" name="Google Shape;2658;p29"/>
            <p:cNvSpPr/>
            <p:nvPr/>
          </p:nvSpPr>
          <p:spPr>
            <a:xfrm>
              <a:off x="18337850" y="5500232"/>
              <a:ext cx="542498" cy="610732"/>
            </a:xfrm>
            <a:custGeom>
              <a:rect b="b" l="l" r="r" t="t"/>
              <a:pathLst>
                <a:path extrusionOk="0" h="610732" w="542498">
                  <a:moveTo>
                    <a:pt x="542499" y="94770"/>
                  </a:moveTo>
                  <a:cubicBezTo>
                    <a:pt x="542499" y="96636"/>
                    <a:pt x="542416" y="98502"/>
                    <a:pt x="542416" y="100367"/>
                  </a:cubicBezTo>
                  <a:cubicBezTo>
                    <a:pt x="540733" y="112793"/>
                    <a:pt x="539409" y="125121"/>
                    <a:pt x="538788" y="137463"/>
                  </a:cubicBezTo>
                  <a:cubicBezTo>
                    <a:pt x="527449" y="275810"/>
                    <a:pt x="516110" y="413978"/>
                    <a:pt x="504508" y="552160"/>
                  </a:cubicBezTo>
                  <a:cubicBezTo>
                    <a:pt x="423548" y="562981"/>
                    <a:pt x="341540" y="577093"/>
                    <a:pt x="268815" y="610733"/>
                  </a:cubicBezTo>
                  <a:cubicBezTo>
                    <a:pt x="177757" y="455883"/>
                    <a:pt x="82905" y="303065"/>
                    <a:pt x="0" y="144208"/>
                  </a:cubicBezTo>
                  <a:cubicBezTo>
                    <a:pt x="23561" y="112530"/>
                    <a:pt x="46060" y="80493"/>
                    <a:pt x="71387" y="49258"/>
                  </a:cubicBezTo>
                  <a:cubicBezTo>
                    <a:pt x="145174" y="87417"/>
                    <a:pt x="170321" y="162410"/>
                    <a:pt x="207346" y="34884"/>
                  </a:cubicBezTo>
                  <a:cubicBezTo>
                    <a:pt x="252965" y="46328"/>
                    <a:pt x="292555" y="76416"/>
                    <a:pt x="338960" y="82539"/>
                  </a:cubicBezTo>
                  <a:cubicBezTo>
                    <a:pt x="368811" y="74025"/>
                    <a:pt x="372439" y="36211"/>
                    <a:pt x="381295" y="10919"/>
                  </a:cubicBezTo>
                  <a:cubicBezTo>
                    <a:pt x="438419" y="48539"/>
                    <a:pt x="477568" y="89809"/>
                    <a:pt x="512909" y="0"/>
                  </a:cubicBezTo>
                  <a:cubicBezTo>
                    <a:pt x="522924" y="5321"/>
                    <a:pt x="532746" y="11098"/>
                    <a:pt x="542223" y="17304"/>
                  </a:cubicBezTo>
                  <a:cubicBezTo>
                    <a:pt x="541795" y="43121"/>
                    <a:pt x="542333" y="68939"/>
                    <a:pt x="542499" y="94770"/>
                  </a:cubicBezTo>
                  <a:close/>
                </a:path>
              </a:pathLst>
            </a:custGeom>
            <a:solidFill>
              <a:srgbClr val="FDF5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9" name="Google Shape;2659;p29"/>
            <p:cNvSpPr/>
            <p:nvPr/>
          </p:nvSpPr>
          <p:spPr>
            <a:xfrm>
              <a:off x="17142909" y="619866"/>
              <a:ext cx="1737355" cy="5024560"/>
            </a:xfrm>
            <a:custGeom>
              <a:rect b="b" l="l" r="r" t="t"/>
              <a:pathLst>
                <a:path extrusionOk="0" h="5024560" w="1737355">
                  <a:moveTo>
                    <a:pt x="1736997" y="4885329"/>
                  </a:moveTo>
                  <a:cubicBezTo>
                    <a:pt x="1737080" y="4886034"/>
                    <a:pt x="1737259" y="4886752"/>
                    <a:pt x="1737356" y="4887457"/>
                  </a:cubicBezTo>
                  <a:cubicBezTo>
                    <a:pt x="1737273" y="4890830"/>
                    <a:pt x="1737177" y="4894285"/>
                    <a:pt x="1737177" y="4897657"/>
                  </a:cubicBezTo>
                  <a:cubicBezTo>
                    <a:pt x="1727700" y="4891451"/>
                    <a:pt x="1717864" y="4885674"/>
                    <a:pt x="1707863" y="4880353"/>
                  </a:cubicBezTo>
                  <a:cubicBezTo>
                    <a:pt x="1672521" y="4970162"/>
                    <a:pt x="1633373" y="4928892"/>
                    <a:pt x="1576249" y="4891272"/>
                  </a:cubicBezTo>
                  <a:cubicBezTo>
                    <a:pt x="1567393" y="4916564"/>
                    <a:pt x="1563765" y="4954364"/>
                    <a:pt x="1533914" y="4962892"/>
                  </a:cubicBezTo>
                  <a:cubicBezTo>
                    <a:pt x="1487495" y="4956769"/>
                    <a:pt x="1447905" y="4926681"/>
                    <a:pt x="1402300" y="4915237"/>
                  </a:cubicBezTo>
                  <a:cubicBezTo>
                    <a:pt x="1365275" y="5042763"/>
                    <a:pt x="1340128" y="4967770"/>
                    <a:pt x="1266341" y="4929611"/>
                  </a:cubicBezTo>
                  <a:cubicBezTo>
                    <a:pt x="1241014" y="4960846"/>
                    <a:pt x="1218515" y="4992883"/>
                    <a:pt x="1194954" y="5024561"/>
                  </a:cubicBezTo>
                  <a:cubicBezTo>
                    <a:pt x="1192567" y="5020041"/>
                    <a:pt x="1190167" y="5015508"/>
                    <a:pt x="1187863" y="5010989"/>
                  </a:cubicBezTo>
                  <a:cubicBezTo>
                    <a:pt x="1183435" y="5002378"/>
                    <a:pt x="1179007" y="4993864"/>
                    <a:pt x="1174662" y="4985254"/>
                  </a:cubicBezTo>
                  <a:cubicBezTo>
                    <a:pt x="1174579" y="4984895"/>
                    <a:pt x="1174483" y="4984452"/>
                    <a:pt x="1174400" y="4984107"/>
                  </a:cubicBezTo>
                  <a:cubicBezTo>
                    <a:pt x="1173517" y="4980113"/>
                    <a:pt x="1172538" y="4976298"/>
                    <a:pt x="1171572" y="4972483"/>
                  </a:cubicBezTo>
                  <a:cubicBezTo>
                    <a:pt x="1170689" y="4965822"/>
                    <a:pt x="1168744" y="4959257"/>
                    <a:pt x="1167144" y="4952789"/>
                  </a:cubicBezTo>
                  <a:cubicBezTo>
                    <a:pt x="1165640" y="4946749"/>
                    <a:pt x="1164219" y="4940723"/>
                    <a:pt x="1162716" y="4934683"/>
                  </a:cubicBezTo>
                  <a:cubicBezTo>
                    <a:pt x="1159350" y="4921456"/>
                    <a:pt x="1156426" y="4907967"/>
                    <a:pt x="1152260" y="4895017"/>
                  </a:cubicBezTo>
                  <a:cubicBezTo>
                    <a:pt x="1152260" y="4895017"/>
                    <a:pt x="1152177" y="4895017"/>
                    <a:pt x="1152080" y="4895100"/>
                  </a:cubicBezTo>
                  <a:cubicBezTo>
                    <a:pt x="1151901" y="4894658"/>
                    <a:pt x="1151818" y="4894298"/>
                    <a:pt x="1151639" y="4893953"/>
                  </a:cubicBezTo>
                  <a:cubicBezTo>
                    <a:pt x="1146673" y="4874963"/>
                    <a:pt x="1141721" y="4855973"/>
                    <a:pt x="1136851" y="4836983"/>
                  </a:cubicBezTo>
                  <a:cubicBezTo>
                    <a:pt x="1121084" y="4774775"/>
                    <a:pt x="1105675" y="4712567"/>
                    <a:pt x="1090432" y="4650263"/>
                  </a:cubicBezTo>
                  <a:cubicBezTo>
                    <a:pt x="1061464" y="4532052"/>
                    <a:pt x="1033130" y="4413676"/>
                    <a:pt x="1004603" y="4295383"/>
                  </a:cubicBezTo>
                  <a:cubicBezTo>
                    <a:pt x="945617" y="4050725"/>
                    <a:pt x="886618" y="3805970"/>
                    <a:pt x="827632" y="3561312"/>
                  </a:cubicBezTo>
                  <a:cubicBezTo>
                    <a:pt x="768109" y="3314692"/>
                    <a:pt x="708682" y="3067988"/>
                    <a:pt x="649241" y="2821382"/>
                  </a:cubicBezTo>
                  <a:cubicBezTo>
                    <a:pt x="588752" y="2570767"/>
                    <a:pt x="528428" y="2320166"/>
                    <a:pt x="467925" y="2069469"/>
                  </a:cubicBezTo>
                  <a:cubicBezTo>
                    <a:pt x="409905" y="1829150"/>
                    <a:pt x="352079" y="1588846"/>
                    <a:pt x="294141" y="1348431"/>
                  </a:cubicBezTo>
                  <a:cubicBezTo>
                    <a:pt x="233473" y="1096849"/>
                    <a:pt x="172708" y="845350"/>
                    <a:pt x="112219" y="593768"/>
                  </a:cubicBezTo>
                  <a:cubicBezTo>
                    <a:pt x="74836" y="438642"/>
                    <a:pt x="37466" y="283350"/>
                    <a:pt x="0" y="128224"/>
                  </a:cubicBezTo>
                  <a:cubicBezTo>
                    <a:pt x="172280" y="16233"/>
                    <a:pt x="385641" y="-12169"/>
                    <a:pt x="589980" y="4333"/>
                  </a:cubicBezTo>
                  <a:cubicBezTo>
                    <a:pt x="630191" y="174980"/>
                    <a:pt x="670402" y="345461"/>
                    <a:pt x="710710" y="516108"/>
                  </a:cubicBezTo>
                  <a:cubicBezTo>
                    <a:pt x="768909" y="762811"/>
                    <a:pt x="826832" y="1009598"/>
                    <a:pt x="885197" y="1256301"/>
                  </a:cubicBezTo>
                  <a:cubicBezTo>
                    <a:pt x="945783" y="1512416"/>
                    <a:pt x="1005830" y="1768615"/>
                    <a:pt x="1066154" y="2024813"/>
                  </a:cubicBezTo>
                  <a:cubicBezTo>
                    <a:pt x="1124960" y="2274889"/>
                    <a:pt x="1183422" y="2525144"/>
                    <a:pt x="1242421" y="2775220"/>
                  </a:cubicBezTo>
                  <a:cubicBezTo>
                    <a:pt x="1302124" y="3028488"/>
                    <a:pt x="1361992" y="3281577"/>
                    <a:pt x="1421433" y="3534859"/>
                  </a:cubicBezTo>
                  <a:cubicBezTo>
                    <a:pt x="1451105" y="3661583"/>
                    <a:pt x="1480777" y="3788307"/>
                    <a:pt x="1510532" y="3914948"/>
                  </a:cubicBezTo>
                  <a:cubicBezTo>
                    <a:pt x="1539321" y="4037940"/>
                    <a:pt x="1568635" y="4160850"/>
                    <a:pt x="1597686" y="4283759"/>
                  </a:cubicBezTo>
                  <a:cubicBezTo>
                    <a:pt x="1623454" y="4392295"/>
                    <a:pt x="1649236" y="4500817"/>
                    <a:pt x="1674742" y="4609449"/>
                  </a:cubicBezTo>
                  <a:cubicBezTo>
                    <a:pt x="1687668" y="4664650"/>
                    <a:pt x="1700690" y="4719851"/>
                    <a:pt x="1713533" y="4775135"/>
                  </a:cubicBezTo>
                  <a:cubicBezTo>
                    <a:pt x="1718499" y="4796433"/>
                    <a:pt x="1723368" y="4817648"/>
                    <a:pt x="1728141" y="4838946"/>
                  </a:cubicBezTo>
                  <a:cubicBezTo>
                    <a:pt x="1728583" y="4841074"/>
                    <a:pt x="1729024" y="4843203"/>
                    <a:pt x="1729383" y="4845331"/>
                  </a:cubicBezTo>
                  <a:cubicBezTo>
                    <a:pt x="1730086" y="4848703"/>
                    <a:pt x="1730707" y="4851992"/>
                    <a:pt x="1731328" y="4855268"/>
                  </a:cubicBezTo>
                  <a:cubicBezTo>
                    <a:pt x="1733190" y="4865275"/>
                    <a:pt x="1735135" y="4875295"/>
                    <a:pt x="1736997" y="48853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29"/>
            <p:cNvSpPr/>
            <p:nvPr/>
          </p:nvSpPr>
          <p:spPr>
            <a:xfrm>
              <a:off x="16983472" y="-67797"/>
              <a:ext cx="733180" cy="787733"/>
            </a:xfrm>
            <a:custGeom>
              <a:rect b="b" l="l" r="r" t="t"/>
              <a:pathLst>
                <a:path extrusionOk="0" h="787733" w="733180">
                  <a:moveTo>
                    <a:pt x="733181" y="622712"/>
                  </a:moveTo>
                  <a:cubicBezTo>
                    <a:pt x="656069" y="602672"/>
                    <a:pt x="575371" y="599631"/>
                    <a:pt x="496604" y="618290"/>
                  </a:cubicBezTo>
                  <a:cubicBezTo>
                    <a:pt x="374798" y="638883"/>
                    <a:pt x="228990" y="684768"/>
                    <a:pt x="152568" y="787734"/>
                  </a:cubicBezTo>
                  <a:cubicBezTo>
                    <a:pt x="148567" y="770872"/>
                    <a:pt x="144429" y="754011"/>
                    <a:pt x="140429" y="737149"/>
                  </a:cubicBezTo>
                  <a:cubicBezTo>
                    <a:pt x="138359" y="728304"/>
                    <a:pt x="136152" y="719735"/>
                    <a:pt x="134083" y="710890"/>
                  </a:cubicBezTo>
                  <a:cubicBezTo>
                    <a:pt x="130772" y="697345"/>
                    <a:pt x="127600" y="683939"/>
                    <a:pt x="124289" y="670533"/>
                  </a:cubicBezTo>
                  <a:cubicBezTo>
                    <a:pt x="114633" y="630176"/>
                    <a:pt x="104839" y="589818"/>
                    <a:pt x="95182" y="549323"/>
                  </a:cubicBezTo>
                  <a:cubicBezTo>
                    <a:pt x="67180" y="433642"/>
                    <a:pt x="39315" y="317961"/>
                    <a:pt x="11449" y="202280"/>
                  </a:cubicBezTo>
                  <a:cubicBezTo>
                    <a:pt x="11312" y="201727"/>
                    <a:pt x="11174" y="201174"/>
                    <a:pt x="11036" y="200621"/>
                  </a:cubicBezTo>
                  <a:cubicBezTo>
                    <a:pt x="7863" y="187768"/>
                    <a:pt x="4828" y="174914"/>
                    <a:pt x="1793" y="162061"/>
                  </a:cubicBezTo>
                  <a:cubicBezTo>
                    <a:pt x="1104" y="159573"/>
                    <a:pt x="552" y="157085"/>
                    <a:pt x="0" y="154598"/>
                  </a:cubicBezTo>
                  <a:cubicBezTo>
                    <a:pt x="3587" y="151557"/>
                    <a:pt x="7311" y="148517"/>
                    <a:pt x="11174" y="145752"/>
                  </a:cubicBezTo>
                  <a:cubicBezTo>
                    <a:pt x="165673" y="22055"/>
                    <a:pt x="368177" y="-15676"/>
                    <a:pt x="562680" y="5608"/>
                  </a:cubicBezTo>
                  <a:cubicBezTo>
                    <a:pt x="571233" y="6576"/>
                    <a:pt x="579647" y="7543"/>
                    <a:pt x="588200" y="8787"/>
                  </a:cubicBezTo>
                  <a:cubicBezTo>
                    <a:pt x="591097" y="20811"/>
                    <a:pt x="593994" y="32835"/>
                    <a:pt x="596753" y="44998"/>
                  </a:cubicBezTo>
                  <a:cubicBezTo>
                    <a:pt x="597304" y="47209"/>
                    <a:pt x="597856" y="49421"/>
                    <a:pt x="598408" y="51632"/>
                  </a:cubicBezTo>
                  <a:cubicBezTo>
                    <a:pt x="628066" y="177402"/>
                    <a:pt x="657587" y="303034"/>
                    <a:pt x="687383" y="428805"/>
                  </a:cubicBezTo>
                  <a:cubicBezTo>
                    <a:pt x="694280" y="458381"/>
                    <a:pt x="701315" y="487958"/>
                    <a:pt x="708213" y="517535"/>
                  </a:cubicBezTo>
                  <a:cubicBezTo>
                    <a:pt x="711385" y="530803"/>
                    <a:pt x="714558" y="543933"/>
                    <a:pt x="717593" y="557201"/>
                  </a:cubicBezTo>
                  <a:cubicBezTo>
                    <a:pt x="719248" y="564250"/>
                    <a:pt x="721042" y="571437"/>
                    <a:pt x="722697" y="578623"/>
                  </a:cubicBezTo>
                  <a:cubicBezTo>
                    <a:pt x="726146" y="593274"/>
                    <a:pt x="729594" y="608062"/>
                    <a:pt x="733181" y="6227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29"/>
            <p:cNvSpPr/>
            <p:nvPr/>
          </p:nvSpPr>
          <p:spPr>
            <a:xfrm>
              <a:off x="18606664" y="6052378"/>
              <a:ext cx="235693" cy="382922"/>
            </a:xfrm>
            <a:custGeom>
              <a:rect b="b" l="l" r="r" t="t"/>
              <a:pathLst>
                <a:path extrusionOk="0" h="382922" w="235693">
                  <a:moveTo>
                    <a:pt x="235694" y="0"/>
                  </a:moveTo>
                  <a:cubicBezTo>
                    <a:pt x="234894" y="9232"/>
                    <a:pt x="234094" y="18465"/>
                    <a:pt x="233307" y="27600"/>
                  </a:cubicBezTo>
                  <a:cubicBezTo>
                    <a:pt x="229141" y="77480"/>
                    <a:pt x="224893" y="127263"/>
                    <a:pt x="220644" y="177046"/>
                  </a:cubicBezTo>
                  <a:cubicBezTo>
                    <a:pt x="217016" y="225848"/>
                    <a:pt x="213995" y="274663"/>
                    <a:pt x="210105" y="323382"/>
                  </a:cubicBezTo>
                  <a:cubicBezTo>
                    <a:pt x="206298" y="343698"/>
                    <a:pt x="214092" y="382922"/>
                    <a:pt x="184778" y="382922"/>
                  </a:cubicBezTo>
                  <a:cubicBezTo>
                    <a:pt x="184337" y="382922"/>
                    <a:pt x="183799" y="382922"/>
                    <a:pt x="183357" y="382922"/>
                  </a:cubicBezTo>
                  <a:cubicBezTo>
                    <a:pt x="171218" y="380255"/>
                    <a:pt x="166707" y="371119"/>
                    <a:pt x="165728" y="359233"/>
                  </a:cubicBezTo>
                  <a:cubicBezTo>
                    <a:pt x="118785" y="264905"/>
                    <a:pt x="67055" y="173052"/>
                    <a:pt x="13822" y="81999"/>
                  </a:cubicBezTo>
                  <a:cubicBezTo>
                    <a:pt x="9215" y="74190"/>
                    <a:pt x="4607" y="66382"/>
                    <a:pt x="0" y="58573"/>
                  </a:cubicBezTo>
                  <a:cubicBezTo>
                    <a:pt x="72711" y="24933"/>
                    <a:pt x="154734" y="10822"/>
                    <a:pt x="235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2" name="Google Shape;2662;p29"/>
            <p:cNvSpPr/>
            <p:nvPr/>
          </p:nvSpPr>
          <p:spPr>
            <a:xfrm>
              <a:off x="17562842" y="694865"/>
              <a:ext cx="1168260" cy="4703921"/>
            </a:xfrm>
            <a:custGeom>
              <a:rect b="b" l="l" r="r" t="t"/>
              <a:pathLst>
                <a:path extrusionOk="0" h="4703921" w="1168260">
                  <a:moveTo>
                    <a:pt x="1167918" y="4687682"/>
                  </a:moveTo>
                  <a:cubicBezTo>
                    <a:pt x="1169684" y="4694869"/>
                    <a:pt x="1164373" y="4702235"/>
                    <a:pt x="1157379" y="4703659"/>
                  </a:cubicBezTo>
                  <a:cubicBezTo>
                    <a:pt x="1156496" y="4703839"/>
                    <a:pt x="1155614" y="4703922"/>
                    <a:pt x="1154717" y="4703922"/>
                  </a:cubicBezTo>
                  <a:cubicBezTo>
                    <a:pt x="1148344" y="4703922"/>
                    <a:pt x="1142936" y="4699306"/>
                    <a:pt x="1141433" y="4693003"/>
                  </a:cubicBezTo>
                  <a:cubicBezTo>
                    <a:pt x="1092186" y="4491563"/>
                    <a:pt x="1042940" y="4290109"/>
                    <a:pt x="993693" y="4088670"/>
                  </a:cubicBezTo>
                  <a:cubicBezTo>
                    <a:pt x="942584" y="3879145"/>
                    <a:pt x="891393" y="3669716"/>
                    <a:pt x="840201" y="3460191"/>
                  </a:cubicBezTo>
                  <a:cubicBezTo>
                    <a:pt x="791037" y="3258834"/>
                    <a:pt x="741791" y="3057477"/>
                    <a:pt x="692641" y="2856037"/>
                  </a:cubicBezTo>
                  <a:cubicBezTo>
                    <a:pt x="646760" y="2668252"/>
                    <a:pt x="600879" y="2480481"/>
                    <a:pt x="554998" y="2292697"/>
                  </a:cubicBezTo>
                  <a:cubicBezTo>
                    <a:pt x="506731" y="2095251"/>
                    <a:pt x="458450" y="1897791"/>
                    <a:pt x="410266" y="1700249"/>
                  </a:cubicBezTo>
                  <a:cubicBezTo>
                    <a:pt x="359157" y="1490904"/>
                    <a:pt x="307965" y="1281475"/>
                    <a:pt x="256774" y="1072130"/>
                  </a:cubicBezTo>
                  <a:cubicBezTo>
                    <a:pt x="206286" y="865092"/>
                    <a:pt x="155715" y="657972"/>
                    <a:pt x="105227" y="450838"/>
                  </a:cubicBezTo>
                  <a:cubicBezTo>
                    <a:pt x="88135" y="380821"/>
                    <a:pt x="71044" y="310804"/>
                    <a:pt x="54035" y="240691"/>
                  </a:cubicBezTo>
                  <a:cubicBezTo>
                    <a:pt x="43855" y="198800"/>
                    <a:pt x="33661" y="156826"/>
                    <a:pt x="23563" y="114852"/>
                  </a:cubicBezTo>
                  <a:cubicBezTo>
                    <a:pt x="18873" y="95419"/>
                    <a:pt x="14169" y="75987"/>
                    <a:pt x="9575" y="56541"/>
                  </a:cubicBezTo>
                  <a:cubicBezTo>
                    <a:pt x="7534" y="47751"/>
                    <a:pt x="5506" y="38975"/>
                    <a:pt x="3464" y="30185"/>
                  </a:cubicBezTo>
                  <a:cubicBezTo>
                    <a:pt x="2223" y="24684"/>
                    <a:pt x="636" y="19003"/>
                    <a:pt x="181" y="13406"/>
                  </a:cubicBezTo>
                  <a:cubicBezTo>
                    <a:pt x="-964" y="7366"/>
                    <a:pt x="3464" y="1340"/>
                    <a:pt x="9299" y="276"/>
                  </a:cubicBezTo>
                  <a:cubicBezTo>
                    <a:pt x="14886" y="-968"/>
                    <a:pt x="20018" y="2142"/>
                    <a:pt x="21963" y="6578"/>
                  </a:cubicBezTo>
                  <a:cubicBezTo>
                    <a:pt x="25149" y="13765"/>
                    <a:pt x="26750" y="21837"/>
                    <a:pt x="28695" y="29383"/>
                  </a:cubicBezTo>
                  <a:cubicBezTo>
                    <a:pt x="32060" y="42513"/>
                    <a:pt x="35344" y="55739"/>
                    <a:pt x="38709" y="68869"/>
                  </a:cubicBezTo>
                  <a:cubicBezTo>
                    <a:pt x="45262" y="95226"/>
                    <a:pt x="51731" y="121665"/>
                    <a:pt x="58284" y="148022"/>
                  </a:cubicBezTo>
                  <a:cubicBezTo>
                    <a:pt x="69085" y="191682"/>
                    <a:pt x="79803" y="235439"/>
                    <a:pt x="90522" y="279182"/>
                  </a:cubicBezTo>
                  <a:cubicBezTo>
                    <a:pt x="117007" y="387179"/>
                    <a:pt x="143493" y="495176"/>
                    <a:pt x="169882" y="603269"/>
                  </a:cubicBezTo>
                  <a:cubicBezTo>
                    <a:pt x="216121" y="792201"/>
                    <a:pt x="262264" y="981216"/>
                    <a:pt x="308503" y="1170162"/>
                  </a:cubicBezTo>
                  <a:cubicBezTo>
                    <a:pt x="356688" y="1366999"/>
                    <a:pt x="404776" y="1563823"/>
                    <a:pt x="452877" y="1760743"/>
                  </a:cubicBezTo>
                  <a:cubicBezTo>
                    <a:pt x="504690" y="1973019"/>
                    <a:pt x="556419" y="2185377"/>
                    <a:pt x="608411" y="2397556"/>
                  </a:cubicBezTo>
                  <a:cubicBezTo>
                    <a:pt x="660044" y="2608145"/>
                    <a:pt x="711415" y="2818818"/>
                    <a:pt x="762882" y="3029490"/>
                  </a:cubicBezTo>
                  <a:cubicBezTo>
                    <a:pt x="811246" y="3227834"/>
                    <a:pt x="859775" y="3426164"/>
                    <a:pt x="908236" y="3624508"/>
                  </a:cubicBezTo>
                  <a:cubicBezTo>
                    <a:pt x="955799" y="3819203"/>
                    <a:pt x="1003363" y="4013912"/>
                    <a:pt x="1050927" y="4208607"/>
                  </a:cubicBezTo>
                  <a:cubicBezTo>
                    <a:pt x="1089965" y="4368295"/>
                    <a:pt x="1128935" y="4528037"/>
                    <a:pt x="1167918" y="46876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3" name="Google Shape;2663;p29"/>
            <p:cNvSpPr/>
            <p:nvPr/>
          </p:nvSpPr>
          <p:spPr>
            <a:xfrm>
              <a:off x="17327939" y="764247"/>
              <a:ext cx="1158691" cy="4703354"/>
            </a:xfrm>
            <a:custGeom>
              <a:rect b="b" l="l" r="r" t="t"/>
              <a:pathLst>
                <a:path extrusionOk="0" h="4703354" w="1158691">
                  <a:moveTo>
                    <a:pt x="1131965" y="4692920"/>
                  </a:moveTo>
                  <a:cubicBezTo>
                    <a:pt x="1105576" y="4584039"/>
                    <a:pt x="1079173" y="4475061"/>
                    <a:pt x="1052784" y="4366166"/>
                  </a:cubicBezTo>
                  <a:cubicBezTo>
                    <a:pt x="1028864" y="4267844"/>
                    <a:pt x="1004861" y="4169508"/>
                    <a:pt x="981218" y="4071103"/>
                  </a:cubicBezTo>
                  <a:cubicBezTo>
                    <a:pt x="957919" y="3974108"/>
                    <a:pt x="934095" y="3877196"/>
                    <a:pt x="910714" y="3780200"/>
                  </a:cubicBezTo>
                  <a:cubicBezTo>
                    <a:pt x="885470" y="3675922"/>
                    <a:pt x="860143" y="3571739"/>
                    <a:pt x="834899" y="3467475"/>
                  </a:cubicBezTo>
                  <a:cubicBezTo>
                    <a:pt x="785293" y="3262925"/>
                    <a:pt x="735702" y="3058375"/>
                    <a:pt x="686097" y="2853826"/>
                  </a:cubicBezTo>
                  <a:cubicBezTo>
                    <a:pt x="639154" y="2660374"/>
                    <a:pt x="592211" y="2466909"/>
                    <a:pt x="545351" y="2273541"/>
                  </a:cubicBezTo>
                  <a:cubicBezTo>
                    <a:pt x="495925" y="2069516"/>
                    <a:pt x="446416" y="1865506"/>
                    <a:pt x="396990" y="1661481"/>
                  </a:cubicBezTo>
                  <a:cubicBezTo>
                    <a:pt x="347040" y="1455245"/>
                    <a:pt x="296994" y="1249093"/>
                    <a:pt x="247030" y="1042954"/>
                  </a:cubicBezTo>
                  <a:cubicBezTo>
                    <a:pt x="199025" y="845052"/>
                    <a:pt x="151102" y="647164"/>
                    <a:pt x="103277" y="449179"/>
                  </a:cubicBezTo>
                  <a:cubicBezTo>
                    <a:pt x="85206" y="374629"/>
                    <a:pt x="67135" y="300010"/>
                    <a:pt x="49243" y="225377"/>
                  </a:cubicBezTo>
                  <a:cubicBezTo>
                    <a:pt x="39063" y="182961"/>
                    <a:pt x="28869" y="140448"/>
                    <a:pt x="18771" y="98031"/>
                  </a:cubicBezTo>
                  <a:cubicBezTo>
                    <a:pt x="14260" y="79304"/>
                    <a:pt x="9915" y="60577"/>
                    <a:pt x="5570" y="41863"/>
                  </a:cubicBezTo>
                  <a:cubicBezTo>
                    <a:pt x="4866" y="38753"/>
                    <a:pt x="4149" y="35561"/>
                    <a:pt x="3445" y="32451"/>
                  </a:cubicBezTo>
                  <a:cubicBezTo>
                    <a:pt x="2563" y="28194"/>
                    <a:pt x="1404" y="23937"/>
                    <a:pt x="783" y="19584"/>
                  </a:cubicBezTo>
                  <a:cubicBezTo>
                    <a:pt x="79" y="14608"/>
                    <a:pt x="-983" y="9384"/>
                    <a:pt x="1928" y="4851"/>
                  </a:cubicBezTo>
                  <a:cubicBezTo>
                    <a:pt x="4852" y="234"/>
                    <a:pt x="10605" y="-1452"/>
                    <a:pt x="15391" y="1395"/>
                  </a:cubicBezTo>
                  <a:cubicBezTo>
                    <a:pt x="20799" y="4408"/>
                    <a:pt x="22565" y="10973"/>
                    <a:pt x="24165" y="16571"/>
                  </a:cubicBezTo>
                  <a:cubicBezTo>
                    <a:pt x="27448" y="28996"/>
                    <a:pt x="30717" y="41324"/>
                    <a:pt x="33821" y="53749"/>
                  </a:cubicBezTo>
                  <a:cubicBezTo>
                    <a:pt x="40553" y="80368"/>
                    <a:pt x="47105" y="107084"/>
                    <a:pt x="53658" y="133800"/>
                  </a:cubicBezTo>
                  <a:cubicBezTo>
                    <a:pt x="64376" y="177101"/>
                    <a:pt x="74915" y="220319"/>
                    <a:pt x="85454" y="263634"/>
                  </a:cubicBezTo>
                  <a:cubicBezTo>
                    <a:pt x="109277" y="361334"/>
                    <a:pt x="133018" y="459047"/>
                    <a:pt x="156758" y="556844"/>
                  </a:cubicBezTo>
                  <a:cubicBezTo>
                    <a:pt x="206005" y="759348"/>
                    <a:pt x="255169" y="961949"/>
                    <a:pt x="304236" y="1164550"/>
                  </a:cubicBezTo>
                  <a:cubicBezTo>
                    <a:pt x="353303" y="1366888"/>
                    <a:pt x="402370" y="1569130"/>
                    <a:pt x="451438" y="1771454"/>
                  </a:cubicBezTo>
                  <a:cubicBezTo>
                    <a:pt x="501484" y="1977870"/>
                    <a:pt x="551614" y="2184285"/>
                    <a:pt x="601660" y="2390701"/>
                  </a:cubicBezTo>
                  <a:cubicBezTo>
                    <a:pt x="652148" y="2599327"/>
                    <a:pt x="702719" y="2808051"/>
                    <a:pt x="753387" y="3016692"/>
                  </a:cubicBezTo>
                  <a:cubicBezTo>
                    <a:pt x="777748" y="3117059"/>
                    <a:pt x="802095" y="3217510"/>
                    <a:pt x="826456" y="3317974"/>
                  </a:cubicBezTo>
                  <a:cubicBezTo>
                    <a:pt x="848252" y="3408141"/>
                    <a:pt x="869951" y="3498212"/>
                    <a:pt x="891994" y="3588283"/>
                  </a:cubicBezTo>
                  <a:cubicBezTo>
                    <a:pt x="917942" y="3694414"/>
                    <a:pt x="943462" y="3800641"/>
                    <a:pt x="969230" y="3906869"/>
                  </a:cubicBezTo>
                  <a:cubicBezTo>
                    <a:pt x="993315" y="4006352"/>
                    <a:pt x="1017497" y="4105918"/>
                    <a:pt x="1041596" y="4205401"/>
                  </a:cubicBezTo>
                  <a:cubicBezTo>
                    <a:pt x="1080483" y="4365848"/>
                    <a:pt x="1119453" y="4526198"/>
                    <a:pt x="1158340" y="4686563"/>
                  </a:cubicBezTo>
                  <a:cubicBezTo>
                    <a:pt x="1160023" y="4693749"/>
                    <a:pt x="1155512" y="4701199"/>
                    <a:pt x="1148325" y="4702982"/>
                  </a:cubicBezTo>
                  <a:cubicBezTo>
                    <a:pt x="1147277" y="4703244"/>
                    <a:pt x="1146242" y="4703355"/>
                    <a:pt x="1145207" y="4703355"/>
                  </a:cubicBezTo>
                  <a:cubicBezTo>
                    <a:pt x="1139138" y="4703327"/>
                    <a:pt x="1133482" y="4699057"/>
                    <a:pt x="1131965" y="46929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4" name="Google Shape;2664;p29"/>
            <p:cNvSpPr/>
            <p:nvPr/>
          </p:nvSpPr>
          <p:spPr>
            <a:xfrm>
              <a:off x="17136095" y="538071"/>
              <a:ext cx="596794" cy="210004"/>
            </a:xfrm>
            <a:custGeom>
              <a:rect b="b" l="l" r="r" t="t"/>
              <a:pathLst>
                <a:path extrusionOk="0" h="210004" w="596794">
                  <a:moveTo>
                    <a:pt x="590145" y="57808"/>
                  </a:moveTo>
                  <a:cubicBezTo>
                    <a:pt x="592366" y="67303"/>
                    <a:pt x="594573" y="76715"/>
                    <a:pt x="596794" y="86114"/>
                  </a:cubicBezTo>
                  <a:cubicBezTo>
                    <a:pt x="392455" y="69611"/>
                    <a:pt x="179081" y="98000"/>
                    <a:pt x="6815" y="210004"/>
                  </a:cubicBezTo>
                  <a:cubicBezTo>
                    <a:pt x="4511" y="200772"/>
                    <a:pt x="2304" y="191457"/>
                    <a:pt x="83" y="182224"/>
                  </a:cubicBezTo>
                  <a:cubicBezTo>
                    <a:pt x="83" y="182141"/>
                    <a:pt x="0" y="181962"/>
                    <a:pt x="0" y="181865"/>
                  </a:cubicBezTo>
                  <a:cubicBezTo>
                    <a:pt x="76436" y="78830"/>
                    <a:pt x="222230" y="33041"/>
                    <a:pt x="343926" y="12462"/>
                  </a:cubicBezTo>
                  <a:cubicBezTo>
                    <a:pt x="422762" y="-6265"/>
                    <a:pt x="503446" y="-3156"/>
                    <a:pt x="580503" y="16898"/>
                  </a:cubicBezTo>
                  <a:cubicBezTo>
                    <a:pt x="583689" y="30554"/>
                    <a:pt x="586959" y="44139"/>
                    <a:pt x="590145" y="578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5" name="Google Shape;2665;p29"/>
            <p:cNvSpPr/>
            <p:nvPr/>
          </p:nvSpPr>
          <p:spPr>
            <a:xfrm>
              <a:off x="16910738" y="-475154"/>
              <a:ext cx="667500" cy="594310"/>
            </a:xfrm>
            <a:custGeom>
              <a:rect b="b" l="l" r="r" t="t"/>
              <a:pathLst>
                <a:path extrusionOk="0" h="594310" w="667500">
                  <a:moveTo>
                    <a:pt x="660948" y="416117"/>
                  </a:moveTo>
                  <a:cubicBezTo>
                    <a:pt x="663169" y="425349"/>
                    <a:pt x="665377" y="434665"/>
                    <a:pt x="667501" y="443897"/>
                  </a:cubicBezTo>
                  <a:cubicBezTo>
                    <a:pt x="464141" y="398910"/>
                    <a:pt x="234559" y="452687"/>
                    <a:pt x="80529" y="594310"/>
                  </a:cubicBezTo>
                  <a:cubicBezTo>
                    <a:pt x="78404" y="586059"/>
                    <a:pt x="76459" y="577808"/>
                    <a:pt x="74500" y="569460"/>
                  </a:cubicBezTo>
                  <a:cubicBezTo>
                    <a:pt x="73880" y="566972"/>
                    <a:pt x="73259" y="564485"/>
                    <a:pt x="72735" y="562011"/>
                  </a:cubicBezTo>
                  <a:cubicBezTo>
                    <a:pt x="71852" y="558459"/>
                    <a:pt x="70969" y="554824"/>
                    <a:pt x="70169" y="551272"/>
                  </a:cubicBezTo>
                  <a:cubicBezTo>
                    <a:pt x="52277" y="477440"/>
                    <a:pt x="34469" y="403692"/>
                    <a:pt x="16756" y="329861"/>
                  </a:cubicBezTo>
                  <a:cubicBezTo>
                    <a:pt x="14273" y="314063"/>
                    <a:pt x="11349" y="298363"/>
                    <a:pt x="8880" y="282469"/>
                  </a:cubicBezTo>
                  <a:cubicBezTo>
                    <a:pt x="7279" y="272435"/>
                    <a:pt x="6052" y="262318"/>
                    <a:pt x="4452" y="252201"/>
                  </a:cubicBezTo>
                  <a:cubicBezTo>
                    <a:pt x="2948" y="242623"/>
                    <a:pt x="1527" y="233031"/>
                    <a:pt x="548" y="223357"/>
                  </a:cubicBezTo>
                  <a:cubicBezTo>
                    <a:pt x="548" y="223177"/>
                    <a:pt x="465" y="222997"/>
                    <a:pt x="465" y="222818"/>
                  </a:cubicBezTo>
                  <a:cubicBezTo>
                    <a:pt x="106" y="217939"/>
                    <a:pt x="-156" y="213143"/>
                    <a:pt x="106" y="208264"/>
                  </a:cubicBezTo>
                  <a:cubicBezTo>
                    <a:pt x="286" y="206039"/>
                    <a:pt x="368" y="203828"/>
                    <a:pt x="548" y="201603"/>
                  </a:cubicBezTo>
                  <a:lnTo>
                    <a:pt x="548" y="201520"/>
                  </a:lnTo>
                  <a:cubicBezTo>
                    <a:pt x="727" y="199211"/>
                    <a:pt x="989" y="197000"/>
                    <a:pt x="1251" y="194775"/>
                  </a:cubicBezTo>
                  <a:cubicBezTo>
                    <a:pt x="1251" y="194692"/>
                    <a:pt x="1251" y="194512"/>
                    <a:pt x="1334" y="194416"/>
                  </a:cubicBezTo>
                  <a:cubicBezTo>
                    <a:pt x="2479" y="188030"/>
                    <a:pt x="4162" y="182074"/>
                    <a:pt x="6121" y="175951"/>
                  </a:cubicBezTo>
                  <a:cubicBezTo>
                    <a:pt x="6038" y="176490"/>
                    <a:pt x="5859" y="177015"/>
                    <a:pt x="5679" y="177637"/>
                  </a:cubicBezTo>
                  <a:cubicBezTo>
                    <a:pt x="7100" y="173021"/>
                    <a:pt x="8866" y="168584"/>
                    <a:pt x="10369" y="164065"/>
                  </a:cubicBezTo>
                  <a:cubicBezTo>
                    <a:pt x="103027" y="14108"/>
                    <a:pt x="402397" y="-49869"/>
                    <a:pt x="545626" y="43933"/>
                  </a:cubicBezTo>
                  <a:cubicBezTo>
                    <a:pt x="545985" y="44196"/>
                    <a:pt x="546247" y="44472"/>
                    <a:pt x="546509" y="44735"/>
                  </a:cubicBezTo>
                  <a:cubicBezTo>
                    <a:pt x="546950" y="45094"/>
                    <a:pt x="547488" y="45537"/>
                    <a:pt x="547930" y="45979"/>
                  </a:cubicBezTo>
                  <a:cubicBezTo>
                    <a:pt x="549254" y="47043"/>
                    <a:pt x="550592" y="48107"/>
                    <a:pt x="551834" y="49268"/>
                  </a:cubicBezTo>
                  <a:cubicBezTo>
                    <a:pt x="551916" y="49268"/>
                    <a:pt x="551916" y="49268"/>
                    <a:pt x="551916" y="49448"/>
                  </a:cubicBezTo>
                  <a:cubicBezTo>
                    <a:pt x="551999" y="49448"/>
                    <a:pt x="552096" y="49531"/>
                    <a:pt x="552178" y="49628"/>
                  </a:cubicBezTo>
                  <a:cubicBezTo>
                    <a:pt x="554041" y="50692"/>
                    <a:pt x="555806" y="52295"/>
                    <a:pt x="557310" y="54244"/>
                  </a:cubicBezTo>
                  <a:cubicBezTo>
                    <a:pt x="557393" y="54244"/>
                    <a:pt x="557393" y="54327"/>
                    <a:pt x="557489" y="54506"/>
                  </a:cubicBezTo>
                  <a:cubicBezTo>
                    <a:pt x="557572" y="54506"/>
                    <a:pt x="557572" y="54506"/>
                    <a:pt x="557572" y="54589"/>
                  </a:cubicBezTo>
                  <a:cubicBezTo>
                    <a:pt x="559172" y="56013"/>
                    <a:pt x="560676" y="57519"/>
                    <a:pt x="562083" y="59026"/>
                  </a:cubicBezTo>
                  <a:lnTo>
                    <a:pt x="562166" y="59026"/>
                  </a:lnTo>
                  <a:cubicBezTo>
                    <a:pt x="562428" y="59385"/>
                    <a:pt x="562786" y="59731"/>
                    <a:pt x="563048" y="60090"/>
                  </a:cubicBezTo>
                  <a:cubicBezTo>
                    <a:pt x="564111" y="61693"/>
                    <a:pt x="565173" y="63283"/>
                    <a:pt x="566152" y="64969"/>
                  </a:cubicBezTo>
                  <a:cubicBezTo>
                    <a:pt x="566152" y="65052"/>
                    <a:pt x="566235" y="65149"/>
                    <a:pt x="566414" y="65328"/>
                  </a:cubicBezTo>
                  <a:cubicBezTo>
                    <a:pt x="566414" y="65328"/>
                    <a:pt x="566414" y="65411"/>
                    <a:pt x="566497" y="65411"/>
                  </a:cubicBezTo>
                  <a:cubicBezTo>
                    <a:pt x="569863" y="69668"/>
                    <a:pt x="572787" y="74105"/>
                    <a:pt x="575533" y="78721"/>
                  </a:cubicBezTo>
                  <a:cubicBezTo>
                    <a:pt x="594666" y="110841"/>
                    <a:pt x="600777" y="150424"/>
                    <a:pt x="607246" y="188583"/>
                  </a:cubicBezTo>
                  <a:cubicBezTo>
                    <a:pt x="623896" y="259042"/>
                    <a:pt x="640546" y="329681"/>
                    <a:pt x="657196" y="400140"/>
                  </a:cubicBezTo>
                  <a:cubicBezTo>
                    <a:pt x="657996" y="403692"/>
                    <a:pt x="658879" y="407244"/>
                    <a:pt x="659679" y="410796"/>
                  </a:cubicBezTo>
                  <a:lnTo>
                    <a:pt x="659597" y="410796"/>
                  </a:lnTo>
                  <a:cubicBezTo>
                    <a:pt x="659859" y="412123"/>
                    <a:pt x="660135" y="413463"/>
                    <a:pt x="660300" y="414790"/>
                  </a:cubicBezTo>
                  <a:cubicBezTo>
                    <a:pt x="660383" y="414790"/>
                    <a:pt x="660383" y="414790"/>
                    <a:pt x="660300" y="414873"/>
                  </a:cubicBezTo>
                  <a:cubicBezTo>
                    <a:pt x="660479" y="415315"/>
                    <a:pt x="660659" y="415675"/>
                    <a:pt x="660742" y="416117"/>
                  </a:cubicBezTo>
                  <a:cubicBezTo>
                    <a:pt x="660866" y="416117"/>
                    <a:pt x="660866" y="416117"/>
                    <a:pt x="660948" y="416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6" name="Google Shape;2666;p29"/>
          <p:cNvGrpSpPr/>
          <p:nvPr/>
        </p:nvGrpSpPr>
        <p:grpSpPr>
          <a:xfrm>
            <a:off x="-1135788" y="1039911"/>
            <a:ext cx="2480908" cy="3263800"/>
            <a:chOff x="-1135788" y="1039911"/>
            <a:chExt cx="2480908" cy="3263800"/>
          </a:xfrm>
        </p:grpSpPr>
        <p:sp>
          <p:nvSpPr>
            <p:cNvPr id="2667" name="Google Shape;2667;p29"/>
            <p:cNvSpPr/>
            <p:nvPr/>
          </p:nvSpPr>
          <p:spPr>
            <a:xfrm rot="-486348">
              <a:off x="-934311" y="1171376"/>
              <a:ext cx="2077953" cy="3000871"/>
            </a:xfrm>
            <a:custGeom>
              <a:rect b="b" l="l" r="r" t="t"/>
              <a:pathLst>
                <a:path extrusionOk="0" h="6001629" w="4155945">
                  <a:moveTo>
                    <a:pt x="1219877" y="5973720"/>
                  </a:moveTo>
                  <a:cubicBezTo>
                    <a:pt x="1190150" y="5973720"/>
                    <a:pt x="1162104" y="5970180"/>
                    <a:pt x="1130347" y="5960637"/>
                  </a:cubicBezTo>
                  <a:cubicBezTo>
                    <a:pt x="1075362" y="5942824"/>
                    <a:pt x="953028" y="5747363"/>
                    <a:pt x="903835" y="5599759"/>
                  </a:cubicBezTo>
                  <a:cubicBezTo>
                    <a:pt x="835766" y="5393724"/>
                    <a:pt x="873459" y="5327730"/>
                    <a:pt x="832449" y="5319291"/>
                  </a:cubicBezTo>
                  <a:cubicBezTo>
                    <a:pt x="478858" y="5246996"/>
                    <a:pt x="177669" y="4988878"/>
                    <a:pt x="11381" y="4676553"/>
                  </a:cubicBezTo>
                  <a:cubicBezTo>
                    <a:pt x="-3963" y="4676553"/>
                    <a:pt x="651" y="4605974"/>
                    <a:pt x="651" y="97888"/>
                  </a:cubicBezTo>
                  <a:cubicBezTo>
                    <a:pt x="220974" y="70305"/>
                    <a:pt x="440900" y="48939"/>
                    <a:pt x="662461" y="48891"/>
                  </a:cubicBezTo>
                  <a:cubicBezTo>
                    <a:pt x="2319076" y="48507"/>
                    <a:pt x="3164248" y="-21952"/>
                    <a:pt x="4040301" y="6964"/>
                  </a:cubicBezTo>
                  <a:cubicBezTo>
                    <a:pt x="4083955" y="8668"/>
                    <a:pt x="4160448" y="4214368"/>
                    <a:pt x="4155738" y="5969435"/>
                  </a:cubicBezTo>
                  <a:cubicBezTo>
                    <a:pt x="4155738" y="6039282"/>
                    <a:pt x="3458733" y="5973720"/>
                    <a:pt x="1219877" y="59737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68" name="Google Shape;2668;p29"/>
            <p:cNvGrpSpPr/>
            <p:nvPr/>
          </p:nvGrpSpPr>
          <p:grpSpPr>
            <a:xfrm rot="-486348">
              <a:off x="-784035" y="1388270"/>
              <a:ext cx="1712006" cy="2535947"/>
              <a:chOff x="-1563832" y="2767681"/>
              <a:chExt cx="3424045" cy="5071799"/>
            </a:xfrm>
          </p:grpSpPr>
          <p:grpSp>
            <p:nvGrpSpPr>
              <p:cNvPr id="2669" name="Google Shape;2669;p29"/>
              <p:cNvGrpSpPr/>
              <p:nvPr/>
            </p:nvGrpSpPr>
            <p:grpSpPr>
              <a:xfrm>
                <a:off x="-1563792" y="2767681"/>
                <a:ext cx="3424001" cy="68939"/>
                <a:chOff x="-1563792" y="2767681"/>
                <a:chExt cx="3424001" cy="68939"/>
              </a:xfrm>
            </p:grpSpPr>
            <p:grpSp>
              <p:nvGrpSpPr>
                <p:cNvPr id="2670" name="Google Shape;2670;p29"/>
                <p:cNvGrpSpPr/>
                <p:nvPr/>
              </p:nvGrpSpPr>
              <p:grpSpPr>
                <a:xfrm>
                  <a:off x="-1563792" y="2767681"/>
                  <a:ext cx="61337" cy="68909"/>
                  <a:chOff x="-1563792" y="2767681"/>
                  <a:chExt cx="61337" cy="68909"/>
                </a:xfrm>
              </p:grpSpPr>
              <p:sp>
                <p:nvSpPr>
                  <p:cNvPr id="2671" name="Google Shape;2671;p29"/>
                  <p:cNvSpPr/>
                  <p:nvPr/>
                </p:nvSpPr>
                <p:spPr>
                  <a:xfrm>
                    <a:off x="-1524158" y="2769322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2" name="Google Shape;2672;p29"/>
                  <p:cNvSpPr/>
                  <p:nvPr/>
                </p:nvSpPr>
                <p:spPr>
                  <a:xfrm>
                    <a:off x="-1563792" y="2767681"/>
                    <a:ext cx="61337" cy="68909"/>
                  </a:xfrm>
                  <a:custGeom>
                    <a:rect b="b" l="l" r="r" t="t"/>
                    <a:pathLst>
                      <a:path extrusionOk="0" h="68909" w="61337">
                        <a:moveTo>
                          <a:pt x="61225" y="33955"/>
                        </a:moveTo>
                        <a:cubicBezTo>
                          <a:pt x="58557" y="2279"/>
                          <a:pt x="29539" y="-2943"/>
                          <a:pt x="42360" y="3203"/>
                        </a:cubicBezTo>
                        <a:cubicBezTo>
                          <a:pt x="32771" y="-1634"/>
                          <a:pt x="23435" y="-866"/>
                          <a:pt x="15036" y="4655"/>
                        </a:cubicBezTo>
                        <a:cubicBezTo>
                          <a:pt x="-17648" y="26561"/>
                          <a:pt x="8739" y="80492"/>
                          <a:pt x="39223" y="66676"/>
                        </a:cubicBezTo>
                        <a:cubicBezTo>
                          <a:pt x="65466" y="54613"/>
                          <a:pt x="60888" y="29682"/>
                          <a:pt x="61225" y="3395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3" name="Google Shape;2673;p29"/>
                <p:cNvGrpSpPr/>
                <p:nvPr/>
              </p:nvGrpSpPr>
              <p:grpSpPr>
                <a:xfrm>
                  <a:off x="-1143429" y="2767701"/>
                  <a:ext cx="61318" cy="68919"/>
                  <a:chOff x="-1143429" y="2767701"/>
                  <a:chExt cx="61318" cy="68919"/>
                </a:xfrm>
              </p:grpSpPr>
              <p:sp>
                <p:nvSpPr>
                  <p:cNvPr id="2674" name="Google Shape;2674;p29"/>
                  <p:cNvSpPr/>
                  <p:nvPr/>
                </p:nvSpPr>
                <p:spPr>
                  <a:xfrm>
                    <a:off x="-1103826" y="2769322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0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5" name="Google Shape;2675;p29"/>
                  <p:cNvSpPr/>
                  <p:nvPr/>
                </p:nvSpPr>
                <p:spPr>
                  <a:xfrm>
                    <a:off x="-1143429" y="276770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6" name="Google Shape;2676;p29"/>
                <p:cNvGrpSpPr/>
                <p:nvPr/>
              </p:nvGrpSpPr>
              <p:grpSpPr>
                <a:xfrm>
                  <a:off x="-723090" y="2767701"/>
                  <a:ext cx="61318" cy="68919"/>
                  <a:chOff x="-723090" y="2767701"/>
                  <a:chExt cx="61318" cy="68919"/>
                </a:xfrm>
              </p:grpSpPr>
              <p:sp>
                <p:nvSpPr>
                  <p:cNvPr id="2677" name="Google Shape;2677;p29"/>
                  <p:cNvSpPr/>
                  <p:nvPr/>
                </p:nvSpPr>
                <p:spPr>
                  <a:xfrm>
                    <a:off x="-683492" y="2769322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8" name="Google Shape;2678;p29"/>
                  <p:cNvSpPr/>
                  <p:nvPr/>
                </p:nvSpPr>
                <p:spPr>
                  <a:xfrm>
                    <a:off x="-723090" y="276770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9" name="Google Shape;2679;p29"/>
                <p:cNvGrpSpPr/>
                <p:nvPr/>
              </p:nvGrpSpPr>
              <p:grpSpPr>
                <a:xfrm>
                  <a:off x="-302763" y="2767701"/>
                  <a:ext cx="61318" cy="68919"/>
                  <a:chOff x="-302763" y="2767701"/>
                  <a:chExt cx="61318" cy="68919"/>
                </a:xfrm>
              </p:grpSpPr>
              <p:sp>
                <p:nvSpPr>
                  <p:cNvPr id="2680" name="Google Shape;2680;p29"/>
                  <p:cNvSpPr/>
                  <p:nvPr/>
                </p:nvSpPr>
                <p:spPr>
                  <a:xfrm>
                    <a:off x="-263160" y="2769322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1" name="Google Shape;2681;p29"/>
                  <p:cNvSpPr/>
                  <p:nvPr/>
                </p:nvSpPr>
                <p:spPr>
                  <a:xfrm>
                    <a:off x="-302763" y="276770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2" name="Google Shape;2682;p29"/>
                <p:cNvGrpSpPr/>
                <p:nvPr/>
              </p:nvGrpSpPr>
              <p:grpSpPr>
                <a:xfrm>
                  <a:off x="117575" y="2767701"/>
                  <a:ext cx="61318" cy="68919"/>
                  <a:chOff x="117575" y="2767701"/>
                  <a:chExt cx="61318" cy="68919"/>
                </a:xfrm>
              </p:grpSpPr>
              <p:sp>
                <p:nvSpPr>
                  <p:cNvPr id="2683" name="Google Shape;2683;p29"/>
                  <p:cNvSpPr/>
                  <p:nvPr/>
                </p:nvSpPr>
                <p:spPr>
                  <a:xfrm>
                    <a:off x="157169" y="2769322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4" name="Google Shape;2684;p29"/>
                  <p:cNvSpPr/>
                  <p:nvPr/>
                </p:nvSpPr>
                <p:spPr>
                  <a:xfrm>
                    <a:off x="117575" y="276770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2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5" name="Google Shape;2685;p29"/>
                <p:cNvGrpSpPr/>
                <p:nvPr/>
              </p:nvGrpSpPr>
              <p:grpSpPr>
                <a:xfrm>
                  <a:off x="537902" y="2767701"/>
                  <a:ext cx="61318" cy="68919"/>
                  <a:chOff x="537902" y="2767701"/>
                  <a:chExt cx="61318" cy="68919"/>
                </a:xfrm>
              </p:grpSpPr>
              <p:sp>
                <p:nvSpPr>
                  <p:cNvPr id="2686" name="Google Shape;2686;p29"/>
                  <p:cNvSpPr/>
                  <p:nvPr/>
                </p:nvSpPr>
                <p:spPr>
                  <a:xfrm>
                    <a:off x="577505" y="2769322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7" name="Google Shape;2687;p29"/>
                  <p:cNvSpPr/>
                  <p:nvPr/>
                </p:nvSpPr>
                <p:spPr>
                  <a:xfrm>
                    <a:off x="537902" y="276770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8" name="Google Shape;2688;p29"/>
                <p:cNvGrpSpPr/>
                <p:nvPr/>
              </p:nvGrpSpPr>
              <p:grpSpPr>
                <a:xfrm>
                  <a:off x="958241" y="2767701"/>
                  <a:ext cx="61318" cy="68919"/>
                  <a:chOff x="958241" y="2767701"/>
                  <a:chExt cx="61318" cy="68919"/>
                </a:xfrm>
              </p:grpSpPr>
              <p:sp>
                <p:nvSpPr>
                  <p:cNvPr id="2689" name="Google Shape;2689;p29"/>
                  <p:cNvSpPr/>
                  <p:nvPr/>
                </p:nvSpPr>
                <p:spPr>
                  <a:xfrm>
                    <a:off x="997835" y="2769322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0" name="Google Shape;2690;p29"/>
                  <p:cNvSpPr/>
                  <p:nvPr/>
                </p:nvSpPr>
                <p:spPr>
                  <a:xfrm>
                    <a:off x="958241" y="276770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2" y="80627"/>
                          <a:pt x="39188" y="66655"/>
                        </a:cubicBezTo>
                        <a:cubicBezTo>
                          <a:pt x="65442" y="54664"/>
                          <a:pt x="60888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1" name="Google Shape;2691;p29"/>
                <p:cNvGrpSpPr/>
                <p:nvPr/>
              </p:nvGrpSpPr>
              <p:grpSpPr>
                <a:xfrm>
                  <a:off x="1378569" y="2767701"/>
                  <a:ext cx="61318" cy="68919"/>
                  <a:chOff x="1378569" y="2767701"/>
                  <a:chExt cx="61318" cy="68919"/>
                </a:xfrm>
              </p:grpSpPr>
              <p:sp>
                <p:nvSpPr>
                  <p:cNvPr id="2692" name="Google Shape;2692;p29"/>
                  <p:cNvSpPr/>
                  <p:nvPr/>
                </p:nvSpPr>
                <p:spPr>
                  <a:xfrm>
                    <a:off x="1418171" y="2769322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3" name="Google Shape;2693;p29"/>
                  <p:cNvSpPr/>
                  <p:nvPr/>
                </p:nvSpPr>
                <p:spPr>
                  <a:xfrm>
                    <a:off x="1378569" y="276770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4" name="Google Shape;2694;p29"/>
                <p:cNvGrpSpPr/>
                <p:nvPr/>
              </p:nvGrpSpPr>
              <p:grpSpPr>
                <a:xfrm>
                  <a:off x="1798872" y="2767681"/>
                  <a:ext cx="61337" cy="68909"/>
                  <a:chOff x="1798872" y="2767681"/>
                  <a:chExt cx="61337" cy="68909"/>
                </a:xfrm>
              </p:grpSpPr>
              <p:sp>
                <p:nvSpPr>
                  <p:cNvPr id="2695" name="Google Shape;2695;p29"/>
                  <p:cNvSpPr/>
                  <p:nvPr/>
                </p:nvSpPr>
                <p:spPr>
                  <a:xfrm>
                    <a:off x="1838501" y="2769322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6" name="Google Shape;2696;p29"/>
                  <p:cNvSpPr/>
                  <p:nvPr/>
                </p:nvSpPr>
                <p:spPr>
                  <a:xfrm>
                    <a:off x="1798872" y="2767681"/>
                    <a:ext cx="61337" cy="68909"/>
                  </a:xfrm>
                  <a:custGeom>
                    <a:rect b="b" l="l" r="r" t="t"/>
                    <a:pathLst>
                      <a:path extrusionOk="0" h="68909" w="61337">
                        <a:moveTo>
                          <a:pt x="61225" y="33955"/>
                        </a:moveTo>
                        <a:cubicBezTo>
                          <a:pt x="58557" y="2279"/>
                          <a:pt x="29539" y="-2943"/>
                          <a:pt x="42360" y="3203"/>
                        </a:cubicBezTo>
                        <a:cubicBezTo>
                          <a:pt x="32771" y="-1634"/>
                          <a:pt x="23435" y="-866"/>
                          <a:pt x="15036" y="4655"/>
                        </a:cubicBezTo>
                        <a:cubicBezTo>
                          <a:pt x="-17648" y="26561"/>
                          <a:pt x="8739" y="80492"/>
                          <a:pt x="39224" y="66676"/>
                        </a:cubicBezTo>
                        <a:cubicBezTo>
                          <a:pt x="65466" y="54613"/>
                          <a:pt x="60888" y="29682"/>
                          <a:pt x="61225" y="3395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97" name="Google Shape;2697;p29"/>
              <p:cNvGrpSpPr/>
              <p:nvPr/>
            </p:nvGrpSpPr>
            <p:grpSpPr>
              <a:xfrm>
                <a:off x="-1563832" y="3222472"/>
                <a:ext cx="3424045" cy="68951"/>
                <a:chOff x="-1563832" y="3222472"/>
                <a:chExt cx="3424045" cy="68951"/>
              </a:xfrm>
            </p:grpSpPr>
            <p:grpSp>
              <p:nvGrpSpPr>
                <p:cNvPr id="2698" name="Google Shape;2698;p29"/>
                <p:cNvGrpSpPr/>
                <p:nvPr/>
              </p:nvGrpSpPr>
              <p:grpSpPr>
                <a:xfrm>
                  <a:off x="-1563832" y="3222472"/>
                  <a:ext cx="61382" cy="68935"/>
                  <a:chOff x="-1563832" y="3222472"/>
                  <a:chExt cx="61382" cy="68935"/>
                </a:xfrm>
              </p:grpSpPr>
              <p:sp>
                <p:nvSpPr>
                  <p:cNvPr id="2699" name="Google Shape;2699;p29"/>
                  <p:cNvSpPr/>
                  <p:nvPr/>
                </p:nvSpPr>
                <p:spPr>
                  <a:xfrm>
                    <a:off x="-1524158" y="3224135"/>
                    <a:ext cx="34" cy="27"/>
                  </a:xfrm>
                  <a:custGeom>
                    <a:rect b="b" l="l" r="r" t="t"/>
                    <a:pathLst>
                      <a:path extrusionOk="0" h="27" w="34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0" name="Google Shape;2700;p29"/>
                  <p:cNvSpPr/>
                  <p:nvPr/>
                </p:nvSpPr>
                <p:spPr>
                  <a:xfrm>
                    <a:off x="-1563832" y="3222472"/>
                    <a:ext cx="61382" cy="68935"/>
                  </a:xfrm>
                  <a:custGeom>
                    <a:rect b="b" l="l" r="r" t="t"/>
                    <a:pathLst>
                      <a:path extrusionOk="0" h="68935" w="61382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1" name="Google Shape;2701;p29"/>
                <p:cNvGrpSpPr/>
                <p:nvPr/>
              </p:nvGrpSpPr>
              <p:grpSpPr>
                <a:xfrm>
                  <a:off x="-1143429" y="3222504"/>
                  <a:ext cx="61318" cy="68919"/>
                  <a:chOff x="-1143429" y="3222504"/>
                  <a:chExt cx="61318" cy="68919"/>
                </a:xfrm>
              </p:grpSpPr>
              <p:sp>
                <p:nvSpPr>
                  <p:cNvPr id="2702" name="Google Shape;2702;p29"/>
                  <p:cNvSpPr/>
                  <p:nvPr/>
                </p:nvSpPr>
                <p:spPr>
                  <a:xfrm>
                    <a:off x="-1103826" y="3224135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0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3" name="Google Shape;2703;p29"/>
                  <p:cNvSpPr/>
                  <p:nvPr/>
                </p:nvSpPr>
                <p:spPr>
                  <a:xfrm>
                    <a:off x="-1143429" y="3222504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4" name="Google Shape;2704;p29"/>
                <p:cNvGrpSpPr/>
                <p:nvPr/>
              </p:nvGrpSpPr>
              <p:grpSpPr>
                <a:xfrm>
                  <a:off x="-723090" y="3222504"/>
                  <a:ext cx="61318" cy="68919"/>
                  <a:chOff x="-723090" y="3222504"/>
                  <a:chExt cx="61318" cy="68919"/>
                </a:xfrm>
              </p:grpSpPr>
              <p:sp>
                <p:nvSpPr>
                  <p:cNvPr id="2705" name="Google Shape;2705;p29"/>
                  <p:cNvSpPr/>
                  <p:nvPr/>
                </p:nvSpPr>
                <p:spPr>
                  <a:xfrm>
                    <a:off x="-683492" y="3224135"/>
                    <a:ext cx="34" cy="27"/>
                  </a:xfrm>
                  <a:custGeom>
                    <a:rect b="b" l="l" r="r" t="t"/>
                    <a:pathLst>
                      <a:path extrusionOk="0" h="27" w="34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6" name="Google Shape;2706;p29"/>
                  <p:cNvSpPr/>
                  <p:nvPr/>
                </p:nvSpPr>
                <p:spPr>
                  <a:xfrm>
                    <a:off x="-723090" y="3222504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7" name="Google Shape;2707;p29"/>
                <p:cNvGrpSpPr/>
                <p:nvPr/>
              </p:nvGrpSpPr>
              <p:grpSpPr>
                <a:xfrm>
                  <a:off x="-302763" y="3222504"/>
                  <a:ext cx="61318" cy="68919"/>
                  <a:chOff x="-302763" y="3222504"/>
                  <a:chExt cx="61318" cy="68919"/>
                </a:xfrm>
              </p:grpSpPr>
              <p:sp>
                <p:nvSpPr>
                  <p:cNvPr id="2708" name="Google Shape;2708;p29"/>
                  <p:cNvSpPr/>
                  <p:nvPr/>
                </p:nvSpPr>
                <p:spPr>
                  <a:xfrm>
                    <a:off x="-263160" y="3224135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9" name="Google Shape;2709;p29"/>
                  <p:cNvSpPr/>
                  <p:nvPr/>
                </p:nvSpPr>
                <p:spPr>
                  <a:xfrm>
                    <a:off x="-302763" y="3222504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0" name="Google Shape;2710;p29"/>
                <p:cNvGrpSpPr/>
                <p:nvPr/>
              </p:nvGrpSpPr>
              <p:grpSpPr>
                <a:xfrm>
                  <a:off x="117575" y="3222504"/>
                  <a:ext cx="61318" cy="68919"/>
                  <a:chOff x="117575" y="3222504"/>
                  <a:chExt cx="61318" cy="68919"/>
                </a:xfrm>
              </p:grpSpPr>
              <p:sp>
                <p:nvSpPr>
                  <p:cNvPr id="2711" name="Google Shape;2711;p29"/>
                  <p:cNvSpPr/>
                  <p:nvPr/>
                </p:nvSpPr>
                <p:spPr>
                  <a:xfrm>
                    <a:off x="157169" y="3224135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2" name="Google Shape;2712;p29"/>
                  <p:cNvSpPr/>
                  <p:nvPr/>
                </p:nvSpPr>
                <p:spPr>
                  <a:xfrm>
                    <a:off x="117575" y="3222504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2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3" name="Google Shape;2713;p29"/>
                <p:cNvGrpSpPr/>
                <p:nvPr/>
              </p:nvGrpSpPr>
              <p:grpSpPr>
                <a:xfrm>
                  <a:off x="537902" y="3222504"/>
                  <a:ext cx="61318" cy="68919"/>
                  <a:chOff x="537902" y="3222504"/>
                  <a:chExt cx="61318" cy="68919"/>
                </a:xfrm>
              </p:grpSpPr>
              <p:sp>
                <p:nvSpPr>
                  <p:cNvPr id="2714" name="Google Shape;2714;p29"/>
                  <p:cNvSpPr/>
                  <p:nvPr/>
                </p:nvSpPr>
                <p:spPr>
                  <a:xfrm>
                    <a:off x="577505" y="3224135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5" name="Google Shape;2715;p29"/>
                  <p:cNvSpPr/>
                  <p:nvPr/>
                </p:nvSpPr>
                <p:spPr>
                  <a:xfrm>
                    <a:off x="537902" y="3222504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6" name="Google Shape;2716;p29"/>
                <p:cNvGrpSpPr/>
                <p:nvPr/>
              </p:nvGrpSpPr>
              <p:grpSpPr>
                <a:xfrm>
                  <a:off x="958241" y="3222504"/>
                  <a:ext cx="61318" cy="68919"/>
                  <a:chOff x="958241" y="3222504"/>
                  <a:chExt cx="61318" cy="68919"/>
                </a:xfrm>
              </p:grpSpPr>
              <p:sp>
                <p:nvSpPr>
                  <p:cNvPr id="2717" name="Google Shape;2717;p29"/>
                  <p:cNvSpPr/>
                  <p:nvPr/>
                </p:nvSpPr>
                <p:spPr>
                  <a:xfrm>
                    <a:off x="997835" y="3224135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8" name="Google Shape;2718;p29"/>
                  <p:cNvSpPr/>
                  <p:nvPr/>
                </p:nvSpPr>
                <p:spPr>
                  <a:xfrm>
                    <a:off x="958241" y="3222504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2" y="80627"/>
                          <a:pt x="39188" y="66656"/>
                        </a:cubicBezTo>
                        <a:cubicBezTo>
                          <a:pt x="65442" y="54676"/>
                          <a:pt x="60888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9" name="Google Shape;2719;p29"/>
                <p:cNvGrpSpPr/>
                <p:nvPr/>
              </p:nvGrpSpPr>
              <p:grpSpPr>
                <a:xfrm>
                  <a:off x="1378569" y="3222504"/>
                  <a:ext cx="61318" cy="68919"/>
                  <a:chOff x="1378569" y="3222504"/>
                  <a:chExt cx="61318" cy="68919"/>
                </a:xfrm>
              </p:grpSpPr>
              <p:sp>
                <p:nvSpPr>
                  <p:cNvPr id="2720" name="Google Shape;2720;p29"/>
                  <p:cNvSpPr/>
                  <p:nvPr/>
                </p:nvSpPr>
                <p:spPr>
                  <a:xfrm>
                    <a:off x="1418171" y="3224135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1" name="Google Shape;2721;p29"/>
                  <p:cNvSpPr/>
                  <p:nvPr/>
                </p:nvSpPr>
                <p:spPr>
                  <a:xfrm>
                    <a:off x="1378569" y="3222504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2" name="Google Shape;2722;p29"/>
                <p:cNvGrpSpPr/>
                <p:nvPr/>
              </p:nvGrpSpPr>
              <p:grpSpPr>
                <a:xfrm>
                  <a:off x="1798832" y="3222472"/>
                  <a:ext cx="61381" cy="68935"/>
                  <a:chOff x="1798832" y="3222472"/>
                  <a:chExt cx="61381" cy="68935"/>
                </a:xfrm>
              </p:grpSpPr>
              <p:sp>
                <p:nvSpPr>
                  <p:cNvPr id="2723" name="Google Shape;2723;p29"/>
                  <p:cNvSpPr/>
                  <p:nvPr/>
                </p:nvSpPr>
                <p:spPr>
                  <a:xfrm>
                    <a:off x="1838501" y="3224135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4" name="Google Shape;2724;p29"/>
                  <p:cNvSpPr/>
                  <p:nvPr/>
                </p:nvSpPr>
                <p:spPr>
                  <a:xfrm>
                    <a:off x="1798832" y="3222472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25" name="Google Shape;2725;p29"/>
              <p:cNvGrpSpPr/>
              <p:nvPr/>
            </p:nvGrpSpPr>
            <p:grpSpPr>
              <a:xfrm>
                <a:off x="-1563832" y="3677275"/>
                <a:ext cx="3424045" cy="68952"/>
                <a:chOff x="-1563832" y="3677275"/>
                <a:chExt cx="3424045" cy="68952"/>
              </a:xfrm>
            </p:grpSpPr>
            <p:grpSp>
              <p:nvGrpSpPr>
                <p:cNvPr id="2726" name="Google Shape;2726;p29"/>
                <p:cNvGrpSpPr/>
                <p:nvPr/>
              </p:nvGrpSpPr>
              <p:grpSpPr>
                <a:xfrm>
                  <a:off x="-1563832" y="3677275"/>
                  <a:ext cx="61382" cy="68935"/>
                  <a:chOff x="-1563832" y="3677275"/>
                  <a:chExt cx="61382" cy="68935"/>
                </a:xfrm>
              </p:grpSpPr>
              <p:sp>
                <p:nvSpPr>
                  <p:cNvPr id="2727" name="Google Shape;2727;p29"/>
                  <p:cNvSpPr/>
                  <p:nvPr/>
                </p:nvSpPr>
                <p:spPr>
                  <a:xfrm>
                    <a:off x="-1524158" y="3678938"/>
                    <a:ext cx="34" cy="27"/>
                  </a:xfrm>
                  <a:custGeom>
                    <a:rect b="b" l="l" r="r" t="t"/>
                    <a:pathLst>
                      <a:path extrusionOk="0" h="27" w="34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8" name="Google Shape;2728;p29"/>
                  <p:cNvSpPr/>
                  <p:nvPr/>
                </p:nvSpPr>
                <p:spPr>
                  <a:xfrm>
                    <a:off x="-1563832" y="3677275"/>
                    <a:ext cx="61382" cy="68935"/>
                  </a:xfrm>
                  <a:custGeom>
                    <a:rect b="b" l="l" r="r" t="t"/>
                    <a:pathLst>
                      <a:path extrusionOk="0" h="68935" w="61382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9" name="Google Shape;2729;p29"/>
                <p:cNvGrpSpPr/>
                <p:nvPr/>
              </p:nvGrpSpPr>
              <p:grpSpPr>
                <a:xfrm>
                  <a:off x="-1143429" y="3677308"/>
                  <a:ext cx="61318" cy="68919"/>
                  <a:chOff x="-1143429" y="3677308"/>
                  <a:chExt cx="61318" cy="68919"/>
                </a:xfrm>
              </p:grpSpPr>
              <p:sp>
                <p:nvSpPr>
                  <p:cNvPr id="2730" name="Google Shape;2730;p29"/>
                  <p:cNvSpPr/>
                  <p:nvPr/>
                </p:nvSpPr>
                <p:spPr>
                  <a:xfrm>
                    <a:off x="-1103826" y="3678938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0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1" name="Google Shape;2731;p29"/>
                  <p:cNvSpPr/>
                  <p:nvPr/>
                </p:nvSpPr>
                <p:spPr>
                  <a:xfrm>
                    <a:off x="-1143429" y="367730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2" name="Google Shape;2732;p29"/>
                <p:cNvGrpSpPr/>
                <p:nvPr/>
              </p:nvGrpSpPr>
              <p:grpSpPr>
                <a:xfrm>
                  <a:off x="-723090" y="3677308"/>
                  <a:ext cx="61318" cy="68919"/>
                  <a:chOff x="-723090" y="3677308"/>
                  <a:chExt cx="61318" cy="68919"/>
                </a:xfrm>
              </p:grpSpPr>
              <p:sp>
                <p:nvSpPr>
                  <p:cNvPr id="2733" name="Google Shape;2733;p29"/>
                  <p:cNvSpPr/>
                  <p:nvPr/>
                </p:nvSpPr>
                <p:spPr>
                  <a:xfrm>
                    <a:off x="-683492" y="3678938"/>
                    <a:ext cx="34" cy="27"/>
                  </a:xfrm>
                  <a:custGeom>
                    <a:rect b="b" l="l" r="r" t="t"/>
                    <a:pathLst>
                      <a:path extrusionOk="0" h="27" w="34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4" name="Google Shape;2734;p29"/>
                  <p:cNvSpPr/>
                  <p:nvPr/>
                </p:nvSpPr>
                <p:spPr>
                  <a:xfrm>
                    <a:off x="-723090" y="367730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5" name="Google Shape;2735;p29"/>
                <p:cNvGrpSpPr/>
                <p:nvPr/>
              </p:nvGrpSpPr>
              <p:grpSpPr>
                <a:xfrm>
                  <a:off x="-302763" y="3677308"/>
                  <a:ext cx="61318" cy="68919"/>
                  <a:chOff x="-302763" y="3677308"/>
                  <a:chExt cx="61318" cy="68919"/>
                </a:xfrm>
              </p:grpSpPr>
              <p:sp>
                <p:nvSpPr>
                  <p:cNvPr id="2736" name="Google Shape;2736;p29"/>
                  <p:cNvSpPr/>
                  <p:nvPr/>
                </p:nvSpPr>
                <p:spPr>
                  <a:xfrm>
                    <a:off x="-263160" y="3678938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7" name="Google Shape;2737;p29"/>
                  <p:cNvSpPr/>
                  <p:nvPr/>
                </p:nvSpPr>
                <p:spPr>
                  <a:xfrm>
                    <a:off x="-302763" y="367730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8" name="Google Shape;2738;p29"/>
                <p:cNvGrpSpPr/>
                <p:nvPr/>
              </p:nvGrpSpPr>
              <p:grpSpPr>
                <a:xfrm>
                  <a:off x="117575" y="3677308"/>
                  <a:ext cx="61318" cy="68919"/>
                  <a:chOff x="117575" y="3677308"/>
                  <a:chExt cx="61318" cy="68919"/>
                </a:xfrm>
              </p:grpSpPr>
              <p:sp>
                <p:nvSpPr>
                  <p:cNvPr id="2739" name="Google Shape;2739;p29"/>
                  <p:cNvSpPr/>
                  <p:nvPr/>
                </p:nvSpPr>
                <p:spPr>
                  <a:xfrm>
                    <a:off x="157169" y="3678938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0" name="Google Shape;2740;p29"/>
                  <p:cNvSpPr/>
                  <p:nvPr/>
                </p:nvSpPr>
                <p:spPr>
                  <a:xfrm>
                    <a:off x="117575" y="367730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2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41" name="Google Shape;2741;p29"/>
                <p:cNvGrpSpPr/>
                <p:nvPr/>
              </p:nvGrpSpPr>
              <p:grpSpPr>
                <a:xfrm>
                  <a:off x="537902" y="3677308"/>
                  <a:ext cx="61318" cy="68919"/>
                  <a:chOff x="537902" y="3677308"/>
                  <a:chExt cx="61318" cy="68919"/>
                </a:xfrm>
              </p:grpSpPr>
              <p:sp>
                <p:nvSpPr>
                  <p:cNvPr id="2742" name="Google Shape;2742;p29"/>
                  <p:cNvSpPr/>
                  <p:nvPr/>
                </p:nvSpPr>
                <p:spPr>
                  <a:xfrm>
                    <a:off x="577505" y="3678938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3" name="Google Shape;2743;p29"/>
                  <p:cNvSpPr/>
                  <p:nvPr/>
                </p:nvSpPr>
                <p:spPr>
                  <a:xfrm>
                    <a:off x="537902" y="367730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44" name="Google Shape;2744;p29"/>
                <p:cNvGrpSpPr/>
                <p:nvPr/>
              </p:nvGrpSpPr>
              <p:grpSpPr>
                <a:xfrm>
                  <a:off x="958241" y="3677308"/>
                  <a:ext cx="61318" cy="68919"/>
                  <a:chOff x="958241" y="3677308"/>
                  <a:chExt cx="61318" cy="68919"/>
                </a:xfrm>
              </p:grpSpPr>
              <p:sp>
                <p:nvSpPr>
                  <p:cNvPr id="2745" name="Google Shape;2745;p29"/>
                  <p:cNvSpPr/>
                  <p:nvPr/>
                </p:nvSpPr>
                <p:spPr>
                  <a:xfrm>
                    <a:off x="997835" y="3678938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6" name="Google Shape;2746;p29"/>
                  <p:cNvSpPr/>
                  <p:nvPr/>
                </p:nvSpPr>
                <p:spPr>
                  <a:xfrm>
                    <a:off x="958241" y="367730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2" y="80627"/>
                          <a:pt x="39188" y="66656"/>
                        </a:cubicBezTo>
                        <a:cubicBezTo>
                          <a:pt x="65442" y="54676"/>
                          <a:pt x="60888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47" name="Google Shape;2747;p29"/>
                <p:cNvGrpSpPr/>
                <p:nvPr/>
              </p:nvGrpSpPr>
              <p:grpSpPr>
                <a:xfrm>
                  <a:off x="1378569" y="3677308"/>
                  <a:ext cx="61318" cy="68919"/>
                  <a:chOff x="1378569" y="3677308"/>
                  <a:chExt cx="61318" cy="68919"/>
                </a:xfrm>
              </p:grpSpPr>
              <p:sp>
                <p:nvSpPr>
                  <p:cNvPr id="2748" name="Google Shape;2748;p29"/>
                  <p:cNvSpPr/>
                  <p:nvPr/>
                </p:nvSpPr>
                <p:spPr>
                  <a:xfrm>
                    <a:off x="1418171" y="3678938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9" name="Google Shape;2749;p29"/>
                  <p:cNvSpPr/>
                  <p:nvPr/>
                </p:nvSpPr>
                <p:spPr>
                  <a:xfrm>
                    <a:off x="1378569" y="3677308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0" name="Google Shape;2750;p29"/>
                <p:cNvGrpSpPr/>
                <p:nvPr/>
              </p:nvGrpSpPr>
              <p:grpSpPr>
                <a:xfrm>
                  <a:off x="1798832" y="3677275"/>
                  <a:ext cx="61381" cy="68935"/>
                  <a:chOff x="1798832" y="3677275"/>
                  <a:chExt cx="61381" cy="68935"/>
                </a:xfrm>
              </p:grpSpPr>
              <p:sp>
                <p:nvSpPr>
                  <p:cNvPr id="2751" name="Google Shape;2751;p29"/>
                  <p:cNvSpPr/>
                  <p:nvPr/>
                </p:nvSpPr>
                <p:spPr>
                  <a:xfrm>
                    <a:off x="1838501" y="3678938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2" name="Google Shape;2752;p29"/>
                  <p:cNvSpPr/>
                  <p:nvPr/>
                </p:nvSpPr>
                <p:spPr>
                  <a:xfrm>
                    <a:off x="1798832" y="3677275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53" name="Google Shape;2753;p29"/>
              <p:cNvGrpSpPr/>
              <p:nvPr/>
            </p:nvGrpSpPr>
            <p:grpSpPr>
              <a:xfrm>
                <a:off x="-1563832" y="4132090"/>
                <a:ext cx="3424045" cy="68952"/>
                <a:chOff x="-1563832" y="4132090"/>
                <a:chExt cx="3424045" cy="68952"/>
              </a:xfrm>
            </p:grpSpPr>
            <p:grpSp>
              <p:nvGrpSpPr>
                <p:cNvPr id="2754" name="Google Shape;2754;p29"/>
                <p:cNvGrpSpPr/>
                <p:nvPr/>
              </p:nvGrpSpPr>
              <p:grpSpPr>
                <a:xfrm>
                  <a:off x="-1563832" y="4132090"/>
                  <a:ext cx="61382" cy="68935"/>
                  <a:chOff x="-1563832" y="4132090"/>
                  <a:chExt cx="61382" cy="68935"/>
                </a:xfrm>
              </p:grpSpPr>
              <p:sp>
                <p:nvSpPr>
                  <p:cNvPr id="2755" name="Google Shape;2755;p29"/>
                  <p:cNvSpPr/>
                  <p:nvPr/>
                </p:nvSpPr>
                <p:spPr>
                  <a:xfrm>
                    <a:off x="-1524158" y="4133744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6" name="Google Shape;2756;p29"/>
                  <p:cNvSpPr/>
                  <p:nvPr/>
                </p:nvSpPr>
                <p:spPr>
                  <a:xfrm>
                    <a:off x="-1563832" y="4132090"/>
                    <a:ext cx="61382" cy="68935"/>
                  </a:xfrm>
                  <a:custGeom>
                    <a:rect b="b" l="l" r="r" t="t"/>
                    <a:pathLst>
                      <a:path extrusionOk="0" h="68935" w="61382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7" name="Google Shape;2757;p29"/>
                <p:cNvGrpSpPr/>
                <p:nvPr/>
              </p:nvGrpSpPr>
              <p:grpSpPr>
                <a:xfrm>
                  <a:off x="-1143429" y="4132123"/>
                  <a:ext cx="61318" cy="68919"/>
                  <a:chOff x="-1143429" y="4132123"/>
                  <a:chExt cx="61318" cy="68919"/>
                </a:xfrm>
              </p:grpSpPr>
              <p:sp>
                <p:nvSpPr>
                  <p:cNvPr id="2758" name="Google Shape;2758;p29"/>
                  <p:cNvSpPr/>
                  <p:nvPr/>
                </p:nvSpPr>
                <p:spPr>
                  <a:xfrm>
                    <a:off x="-1103826" y="4133744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0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9" name="Google Shape;2759;p29"/>
                  <p:cNvSpPr/>
                  <p:nvPr/>
                </p:nvSpPr>
                <p:spPr>
                  <a:xfrm>
                    <a:off x="-1143429" y="413212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60" name="Google Shape;2760;p29"/>
                <p:cNvGrpSpPr/>
                <p:nvPr/>
              </p:nvGrpSpPr>
              <p:grpSpPr>
                <a:xfrm>
                  <a:off x="-723090" y="4132123"/>
                  <a:ext cx="61318" cy="68919"/>
                  <a:chOff x="-723090" y="4132123"/>
                  <a:chExt cx="61318" cy="68919"/>
                </a:xfrm>
              </p:grpSpPr>
              <p:sp>
                <p:nvSpPr>
                  <p:cNvPr id="2761" name="Google Shape;2761;p29"/>
                  <p:cNvSpPr/>
                  <p:nvPr/>
                </p:nvSpPr>
                <p:spPr>
                  <a:xfrm>
                    <a:off x="-683492" y="4133744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2" name="Google Shape;2762;p29"/>
                  <p:cNvSpPr/>
                  <p:nvPr/>
                </p:nvSpPr>
                <p:spPr>
                  <a:xfrm>
                    <a:off x="-723090" y="413212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63" name="Google Shape;2763;p29"/>
                <p:cNvGrpSpPr/>
                <p:nvPr/>
              </p:nvGrpSpPr>
              <p:grpSpPr>
                <a:xfrm>
                  <a:off x="-302763" y="4132123"/>
                  <a:ext cx="61318" cy="68919"/>
                  <a:chOff x="-302763" y="4132123"/>
                  <a:chExt cx="61318" cy="68919"/>
                </a:xfrm>
              </p:grpSpPr>
              <p:sp>
                <p:nvSpPr>
                  <p:cNvPr id="2764" name="Google Shape;2764;p29"/>
                  <p:cNvSpPr/>
                  <p:nvPr/>
                </p:nvSpPr>
                <p:spPr>
                  <a:xfrm>
                    <a:off x="-263160" y="4133744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5" name="Google Shape;2765;p29"/>
                  <p:cNvSpPr/>
                  <p:nvPr/>
                </p:nvSpPr>
                <p:spPr>
                  <a:xfrm>
                    <a:off x="-302763" y="413212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66" name="Google Shape;2766;p29"/>
                <p:cNvGrpSpPr/>
                <p:nvPr/>
              </p:nvGrpSpPr>
              <p:grpSpPr>
                <a:xfrm>
                  <a:off x="117575" y="4132123"/>
                  <a:ext cx="61318" cy="68919"/>
                  <a:chOff x="117575" y="4132123"/>
                  <a:chExt cx="61318" cy="68919"/>
                </a:xfrm>
              </p:grpSpPr>
              <p:sp>
                <p:nvSpPr>
                  <p:cNvPr id="2767" name="Google Shape;2767;p29"/>
                  <p:cNvSpPr/>
                  <p:nvPr/>
                </p:nvSpPr>
                <p:spPr>
                  <a:xfrm>
                    <a:off x="157169" y="4133744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8" name="Google Shape;2768;p29"/>
                  <p:cNvSpPr/>
                  <p:nvPr/>
                </p:nvSpPr>
                <p:spPr>
                  <a:xfrm>
                    <a:off x="117575" y="413212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2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69" name="Google Shape;2769;p29"/>
                <p:cNvGrpSpPr/>
                <p:nvPr/>
              </p:nvGrpSpPr>
              <p:grpSpPr>
                <a:xfrm>
                  <a:off x="537902" y="4132123"/>
                  <a:ext cx="61318" cy="68919"/>
                  <a:chOff x="537902" y="4132123"/>
                  <a:chExt cx="61318" cy="68919"/>
                </a:xfrm>
              </p:grpSpPr>
              <p:sp>
                <p:nvSpPr>
                  <p:cNvPr id="2770" name="Google Shape;2770;p29"/>
                  <p:cNvSpPr/>
                  <p:nvPr/>
                </p:nvSpPr>
                <p:spPr>
                  <a:xfrm>
                    <a:off x="577505" y="4133744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1" name="Google Shape;2771;p29"/>
                  <p:cNvSpPr/>
                  <p:nvPr/>
                </p:nvSpPr>
                <p:spPr>
                  <a:xfrm>
                    <a:off x="537902" y="413212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72" name="Google Shape;2772;p29"/>
                <p:cNvGrpSpPr/>
                <p:nvPr/>
              </p:nvGrpSpPr>
              <p:grpSpPr>
                <a:xfrm>
                  <a:off x="958241" y="4132123"/>
                  <a:ext cx="61318" cy="68919"/>
                  <a:chOff x="958241" y="4132123"/>
                  <a:chExt cx="61318" cy="68919"/>
                </a:xfrm>
              </p:grpSpPr>
              <p:sp>
                <p:nvSpPr>
                  <p:cNvPr id="2773" name="Google Shape;2773;p29"/>
                  <p:cNvSpPr/>
                  <p:nvPr/>
                </p:nvSpPr>
                <p:spPr>
                  <a:xfrm>
                    <a:off x="997835" y="4133744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4" name="Google Shape;2774;p29"/>
                  <p:cNvSpPr/>
                  <p:nvPr/>
                </p:nvSpPr>
                <p:spPr>
                  <a:xfrm>
                    <a:off x="958241" y="413212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2" y="80627"/>
                          <a:pt x="39188" y="66655"/>
                        </a:cubicBezTo>
                        <a:cubicBezTo>
                          <a:pt x="65442" y="54664"/>
                          <a:pt x="60888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75" name="Google Shape;2775;p29"/>
                <p:cNvGrpSpPr/>
                <p:nvPr/>
              </p:nvGrpSpPr>
              <p:grpSpPr>
                <a:xfrm>
                  <a:off x="1378569" y="4132123"/>
                  <a:ext cx="61318" cy="68919"/>
                  <a:chOff x="1378569" y="4132123"/>
                  <a:chExt cx="61318" cy="68919"/>
                </a:xfrm>
              </p:grpSpPr>
              <p:sp>
                <p:nvSpPr>
                  <p:cNvPr id="2776" name="Google Shape;2776;p29"/>
                  <p:cNvSpPr/>
                  <p:nvPr/>
                </p:nvSpPr>
                <p:spPr>
                  <a:xfrm>
                    <a:off x="1418171" y="4133744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7" name="Google Shape;2777;p29"/>
                  <p:cNvSpPr/>
                  <p:nvPr/>
                </p:nvSpPr>
                <p:spPr>
                  <a:xfrm>
                    <a:off x="1378569" y="4132123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78" name="Google Shape;2778;p29"/>
                <p:cNvGrpSpPr/>
                <p:nvPr/>
              </p:nvGrpSpPr>
              <p:grpSpPr>
                <a:xfrm>
                  <a:off x="1798832" y="4132090"/>
                  <a:ext cx="61381" cy="68935"/>
                  <a:chOff x="1798832" y="4132090"/>
                  <a:chExt cx="61381" cy="68935"/>
                </a:xfrm>
              </p:grpSpPr>
              <p:sp>
                <p:nvSpPr>
                  <p:cNvPr id="2779" name="Google Shape;2779;p29"/>
                  <p:cNvSpPr/>
                  <p:nvPr/>
                </p:nvSpPr>
                <p:spPr>
                  <a:xfrm>
                    <a:off x="1838501" y="4133744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0" name="Google Shape;2780;p29"/>
                  <p:cNvSpPr/>
                  <p:nvPr/>
                </p:nvSpPr>
                <p:spPr>
                  <a:xfrm>
                    <a:off x="1798832" y="4132090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81" name="Google Shape;2781;p29"/>
              <p:cNvGrpSpPr/>
              <p:nvPr/>
            </p:nvGrpSpPr>
            <p:grpSpPr>
              <a:xfrm>
                <a:off x="-1563832" y="4586894"/>
                <a:ext cx="3424045" cy="68951"/>
                <a:chOff x="-1563832" y="4586894"/>
                <a:chExt cx="3424045" cy="68951"/>
              </a:xfrm>
            </p:grpSpPr>
            <p:grpSp>
              <p:nvGrpSpPr>
                <p:cNvPr id="2782" name="Google Shape;2782;p29"/>
                <p:cNvGrpSpPr/>
                <p:nvPr/>
              </p:nvGrpSpPr>
              <p:grpSpPr>
                <a:xfrm>
                  <a:off x="-1563832" y="4586894"/>
                  <a:ext cx="61382" cy="68935"/>
                  <a:chOff x="-1563832" y="4586894"/>
                  <a:chExt cx="61382" cy="68935"/>
                </a:xfrm>
              </p:grpSpPr>
              <p:sp>
                <p:nvSpPr>
                  <p:cNvPr id="2783" name="Google Shape;2783;p29"/>
                  <p:cNvSpPr/>
                  <p:nvPr/>
                </p:nvSpPr>
                <p:spPr>
                  <a:xfrm>
                    <a:off x="-1524158" y="4588547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4" name="Google Shape;2784;p29"/>
                  <p:cNvSpPr/>
                  <p:nvPr/>
                </p:nvSpPr>
                <p:spPr>
                  <a:xfrm>
                    <a:off x="-1563832" y="4586894"/>
                    <a:ext cx="61382" cy="68935"/>
                  </a:xfrm>
                  <a:custGeom>
                    <a:rect b="b" l="l" r="r" t="t"/>
                    <a:pathLst>
                      <a:path extrusionOk="0" h="68935" w="61382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5" name="Google Shape;2785;p29"/>
                <p:cNvGrpSpPr/>
                <p:nvPr/>
              </p:nvGrpSpPr>
              <p:grpSpPr>
                <a:xfrm>
                  <a:off x="-1143429" y="4586926"/>
                  <a:ext cx="61318" cy="68919"/>
                  <a:chOff x="-1143429" y="4586926"/>
                  <a:chExt cx="61318" cy="68919"/>
                </a:xfrm>
              </p:grpSpPr>
              <p:sp>
                <p:nvSpPr>
                  <p:cNvPr id="2786" name="Google Shape;2786;p29"/>
                  <p:cNvSpPr/>
                  <p:nvPr/>
                </p:nvSpPr>
                <p:spPr>
                  <a:xfrm>
                    <a:off x="-1103826" y="4588547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0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7" name="Google Shape;2787;p29"/>
                  <p:cNvSpPr/>
                  <p:nvPr/>
                </p:nvSpPr>
                <p:spPr>
                  <a:xfrm>
                    <a:off x="-1143429" y="4586926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8" name="Google Shape;2788;p29"/>
                <p:cNvGrpSpPr/>
                <p:nvPr/>
              </p:nvGrpSpPr>
              <p:grpSpPr>
                <a:xfrm>
                  <a:off x="-723090" y="4586926"/>
                  <a:ext cx="61318" cy="68919"/>
                  <a:chOff x="-723090" y="4586926"/>
                  <a:chExt cx="61318" cy="68919"/>
                </a:xfrm>
              </p:grpSpPr>
              <p:sp>
                <p:nvSpPr>
                  <p:cNvPr id="2789" name="Google Shape;2789;p29"/>
                  <p:cNvSpPr/>
                  <p:nvPr/>
                </p:nvSpPr>
                <p:spPr>
                  <a:xfrm>
                    <a:off x="-683492" y="4588547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0" name="Google Shape;2790;p29"/>
                  <p:cNvSpPr/>
                  <p:nvPr/>
                </p:nvSpPr>
                <p:spPr>
                  <a:xfrm>
                    <a:off x="-723090" y="4586926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91" name="Google Shape;2791;p29"/>
                <p:cNvGrpSpPr/>
                <p:nvPr/>
              </p:nvGrpSpPr>
              <p:grpSpPr>
                <a:xfrm>
                  <a:off x="-302763" y="4586926"/>
                  <a:ext cx="61318" cy="68919"/>
                  <a:chOff x="-302763" y="4586926"/>
                  <a:chExt cx="61318" cy="68919"/>
                </a:xfrm>
              </p:grpSpPr>
              <p:sp>
                <p:nvSpPr>
                  <p:cNvPr id="2792" name="Google Shape;2792;p29"/>
                  <p:cNvSpPr/>
                  <p:nvPr/>
                </p:nvSpPr>
                <p:spPr>
                  <a:xfrm>
                    <a:off x="-263160" y="4588547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3" name="Google Shape;2793;p29"/>
                  <p:cNvSpPr/>
                  <p:nvPr/>
                </p:nvSpPr>
                <p:spPr>
                  <a:xfrm>
                    <a:off x="-302763" y="4586926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94" name="Google Shape;2794;p29"/>
                <p:cNvGrpSpPr/>
                <p:nvPr/>
              </p:nvGrpSpPr>
              <p:grpSpPr>
                <a:xfrm>
                  <a:off x="117575" y="4586926"/>
                  <a:ext cx="61318" cy="68919"/>
                  <a:chOff x="117575" y="4586926"/>
                  <a:chExt cx="61318" cy="68919"/>
                </a:xfrm>
              </p:grpSpPr>
              <p:sp>
                <p:nvSpPr>
                  <p:cNvPr id="2795" name="Google Shape;2795;p29"/>
                  <p:cNvSpPr/>
                  <p:nvPr/>
                </p:nvSpPr>
                <p:spPr>
                  <a:xfrm>
                    <a:off x="157169" y="4588547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6" name="Google Shape;2796;p29"/>
                  <p:cNvSpPr/>
                  <p:nvPr/>
                </p:nvSpPr>
                <p:spPr>
                  <a:xfrm>
                    <a:off x="117575" y="4586926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2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97" name="Google Shape;2797;p29"/>
                <p:cNvGrpSpPr/>
                <p:nvPr/>
              </p:nvGrpSpPr>
              <p:grpSpPr>
                <a:xfrm>
                  <a:off x="537902" y="4586926"/>
                  <a:ext cx="61318" cy="68919"/>
                  <a:chOff x="537902" y="4586926"/>
                  <a:chExt cx="61318" cy="68919"/>
                </a:xfrm>
              </p:grpSpPr>
              <p:sp>
                <p:nvSpPr>
                  <p:cNvPr id="2798" name="Google Shape;2798;p29"/>
                  <p:cNvSpPr/>
                  <p:nvPr/>
                </p:nvSpPr>
                <p:spPr>
                  <a:xfrm>
                    <a:off x="577505" y="4588547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9" name="Google Shape;2799;p29"/>
                  <p:cNvSpPr/>
                  <p:nvPr/>
                </p:nvSpPr>
                <p:spPr>
                  <a:xfrm>
                    <a:off x="537902" y="4586926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0" name="Google Shape;2800;p29"/>
                <p:cNvGrpSpPr/>
                <p:nvPr/>
              </p:nvGrpSpPr>
              <p:grpSpPr>
                <a:xfrm>
                  <a:off x="958241" y="4586926"/>
                  <a:ext cx="61318" cy="68919"/>
                  <a:chOff x="958241" y="4586926"/>
                  <a:chExt cx="61318" cy="68919"/>
                </a:xfrm>
              </p:grpSpPr>
              <p:sp>
                <p:nvSpPr>
                  <p:cNvPr id="2801" name="Google Shape;2801;p29"/>
                  <p:cNvSpPr/>
                  <p:nvPr/>
                </p:nvSpPr>
                <p:spPr>
                  <a:xfrm>
                    <a:off x="997835" y="4588547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2" name="Google Shape;2802;p29"/>
                  <p:cNvSpPr/>
                  <p:nvPr/>
                </p:nvSpPr>
                <p:spPr>
                  <a:xfrm>
                    <a:off x="958241" y="4586926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2" y="80627"/>
                          <a:pt x="39188" y="66655"/>
                        </a:cubicBezTo>
                        <a:cubicBezTo>
                          <a:pt x="65442" y="54664"/>
                          <a:pt x="60888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3" name="Google Shape;2803;p29"/>
                <p:cNvGrpSpPr/>
                <p:nvPr/>
              </p:nvGrpSpPr>
              <p:grpSpPr>
                <a:xfrm>
                  <a:off x="1378569" y="4586926"/>
                  <a:ext cx="61318" cy="68919"/>
                  <a:chOff x="1378569" y="4586926"/>
                  <a:chExt cx="61318" cy="68919"/>
                </a:xfrm>
              </p:grpSpPr>
              <p:sp>
                <p:nvSpPr>
                  <p:cNvPr id="2804" name="Google Shape;2804;p29"/>
                  <p:cNvSpPr/>
                  <p:nvPr/>
                </p:nvSpPr>
                <p:spPr>
                  <a:xfrm>
                    <a:off x="1418171" y="4588547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5" name="Google Shape;2805;p29"/>
                  <p:cNvSpPr/>
                  <p:nvPr/>
                </p:nvSpPr>
                <p:spPr>
                  <a:xfrm>
                    <a:off x="1378569" y="4586926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6" name="Google Shape;2806;p29"/>
                <p:cNvGrpSpPr/>
                <p:nvPr/>
              </p:nvGrpSpPr>
              <p:grpSpPr>
                <a:xfrm>
                  <a:off x="1798832" y="4586894"/>
                  <a:ext cx="61381" cy="68935"/>
                  <a:chOff x="1798832" y="4586894"/>
                  <a:chExt cx="61381" cy="68935"/>
                </a:xfrm>
              </p:grpSpPr>
              <p:sp>
                <p:nvSpPr>
                  <p:cNvPr id="2807" name="Google Shape;2807;p29"/>
                  <p:cNvSpPr/>
                  <p:nvPr/>
                </p:nvSpPr>
                <p:spPr>
                  <a:xfrm>
                    <a:off x="1838501" y="4588547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8" name="Google Shape;2808;p29"/>
                  <p:cNvSpPr/>
                  <p:nvPr/>
                </p:nvSpPr>
                <p:spPr>
                  <a:xfrm>
                    <a:off x="1798832" y="4586894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09" name="Google Shape;2809;p29"/>
              <p:cNvGrpSpPr/>
              <p:nvPr/>
            </p:nvGrpSpPr>
            <p:grpSpPr>
              <a:xfrm>
                <a:off x="-1563832" y="5041697"/>
                <a:ext cx="3424045" cy="68951"/>
                <a:chOff x="-1563832" y="5041697"/>
                <a:chExt cx="3424045" cy="68951"/>
              </a:xfrm>
            </p:grpSpPr>
            <p:grpSp>
              <p:nvGrpSpPr>
                <p:cNvPr id="2810" name="Google Shape;2810;p29"/>
                <p:cNvGrpSpPr/>
                <p:nvPr/>
              </p:nvGrpSpPr>
              <p:grpSpPr>
                <a:xfrm>
                  <a:off x="-1563832" y="5041697"/>
                  <a:ext cx="61382" cy="68935"/>
                  <a:chOff x="-1563832" y="5041697"/>
                  <a:chExt cx="61382" cy="68935"/>
                </a:xfrm>
              </p:grpSpPr>
              <p:sp>
                <p:nvSpPr>
                  <p:cNvPr id="2811" name="Google Shape;2811;p29"/>
                  <p:cNvSpPr/>
                  <p:nvPr/>
                </p:nvSpPr>
                <p:spPr>
                  <a:xfrm>
                    <a:off x="-1524158" y="5043351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2" name="Google Shape;2812;p29"/>
                  <p:cNvSpPr/>
                  <p:nvPr/>
                </p:nvSpPr>
                <p:spPr>
                  <a:xfrm>
                    <a:off x="-1563832" y="5041697"/>
                    <a:ext cx="61382" cy="68935"/>
                  </a:xfrm>
                  <a:custGeom>
                    <a:rect b="b" l="l" r="r" t="t"/>
                    <a:pathLst>
                      <a:path extrusionOk="0" h="68935" w="61382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97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3" name="Google Shape;2813;p29"/>
                <p:cNvGrpSpPr/>
                <p:nvPr/>
              </p:nvGrpSpPr>
              <p:grpSpPr>
                <a:xfrm>
                  <a:off x="-1143429" y="5041729"/>
                  <a:ext cx="61318" cy="68919"/>
                  <a:chOff x="-1143429" y="5041729"/>
                  <a:chExt cx="61318" cy="68919"/>
                </a:xfrm>
              </p:grpSpPr>
              <p:sp>
                <p:nvSpPr>
                  <p:cNvPr id="2814" name="Google Shape;2814;p29"/>
                  <p:cNvSpPr/>
                  <p:nvPr/>
                </p:nvSpPr>
                <p:spPr>
                  <a:xfrm>
                    <a:off x="-1103826" y="5043351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0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5" name="Google Shape;2815;p29"/>
                  <p:cNvSpPr/>
                  <p:nvPr/>
                </p:nvSpPr>
                <p:spPr>
                  <a:xfrm>
                    <a:off x="-1143429" y="5041729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6" name="Google Shape;2816;p29"/>
                <p:cNvGrpSpPr/>
                <p:nvPr/>
              </p:nvGrpSpPr>
              <p:grpSpPr>
                <a:xfrm>
                  <a:off x="-723090" y="5041729"/>
                  <a:ext cx="61318" cy="68919"/>
                  <a:chOff x="-723090" y="5041729"/>
                  <a:chExt cx="61318" cy="68919"/>
                </a:xfrm>
              </p:grpSpPr>
              <p:sp>
                <p:nvSpPr>
                  <p:cNvPr id="2817" name="Google Shape;2817;p29"/>
                  <p:cNvSpPr/>
                  <p:nvPr/>
                </p:nvSpPr>
                <p:spPr>
                  <a:xfrm>
                    <a:off x="-683492" y="5043351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3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8" name="Google Shape;2818;p29"/>
                  <p:cNvSpPr/>
                  <p:nvPr/>
                </p:nvSpPr>
                <p:spPr>
                  <a:xfrm>
                    <a:off x="-723090" y="5041729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9" name="Google Shape;2819;p29"/>
                <p:cNvGrpSpPr/>
                <p:nvPr/>
              </p:nvGrpSpPr>
              <p:grpSpPr>
                <a:xfrm>
                  <a:off x="-302763" y="5041729"/>
                  <a:ext cx="61318" cy="68919"/>
                  <a:chOff x="-302763" y="5041729"/>
                  <a:chExt cx="61318" cy="68919"/>
                </a:xfrm>
              </p:grpSpPr>
              <p:sp>
                <p:nvSpPr>
                  <p:cNvPr id="2820" name="Google Shape;2820;p29"/>
                  <p:cNvSpPr/>
                  <p:nvPr/>
                </p:nvSpPr>
                <p:spPr>
                  <a:xfrm>
                    <a:off x="-263160" y="5043351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1" name="Google Shape;2821;p29"/>
                  <p:cNvSpPr/>
                  <p:nvPr/>
                </p:nvSpPr>
                <p:spPr>
                  <a:xfrm>
                    <a:off x="-302763" y="5041729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2" name="Google Shape;2822;p29"/>
                <p:cNvGrpSpPr/>
                <p:nvPr/>
              </p:nvGrpSpPr>
              <p:grpSpPr>
                <a:xfrm>
                  <a:off x="117575" y="5041729"/>
                  <a:ext cx="61318" cy="68919"/>
                  <a:chOff x="117575" y="5041729"/>
                  <a:chExt cx="61318" cy="68919"/>
                </a:xfrm>
              </p:grpSpPr>
              <p:sp>
                <p:nvSpPr>
                  <p:cNvPr id="2823" name="Google Shape;2823;p29"/>
                  <p:cNvSpPr/>
                  <p:nvPr/>
                </p:nvSpPr>
                <p:spPr>
                  <a:xfrm>
                    <a:off x="157169" y="5043351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4" name="Google Shape;2824;p29"/>
                  <p:cNvSpPr/>
                  <p:nvPr/>
                </p:nvSpPr>
                <p:spPr>
                  <a:xfrm>
                    <a:off x="117575" y="5041729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2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5" name="Google Shape;2825;p29"/>
                <p:cNvGrpSpPr/>
                <p:nvPr/>
              </p:nvGrpSpPr>
              <p:grpSpPr>
                <a:xfrm>
                  <a:off x="537902" y="5041729"/>
                  <a:ext cx="61318" cy="68919"/>
                  <a:chOff x="537902" y="5041729"/>
                  <a:chExt cx="61318" cy="68919"/>
                </a:xfrm>
              </p:grpSpPr>
              <p:sp>
                <p:nvSpPr>
                  <p:cNvPr id="2826" name="Google Shape;2826;p29"/>
                  <p:cNvSpPr/>
                  <p:nvPr/>
                </p:nvSpPr>
                <p:spPr>
                  <a:xfrm>
                    <a:off x="577505" y="5043351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7" name="Google Shape;2827;p29"/>
                  <p:cNvSpPr/>
                  <p:nvPr/>
                </p:nvSpPr>
                <p:spPr>
                  <a:xfrm>
                    <a:off x="537902" y="5041729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8" name="Google Shape;2828;p29"/>
                <p:cNvGrpSpPr/>
                <p:nvPr/>
              </p:nvGrpSpPr>
              <p:grpSpPr>
                <a:xfrm>
                  <a:off x="958241" y="5041729"/>
                  <a:ext cx="61318" cy="68919"/>
                  <a:chOff x="958241" y="5041729"/>
                  <a:chExt cx="61318" cy="68919"/>
                </a:xfrm>
              </p:grpSpPr>
              <p:sp>
                <p:nvSpPr>
                  <p:cNvPr id="2829" name="Google Shape;2829;p29"/>
                  <p:cNvSpPr/>
                  <p:nvPr/>
                </p:nvSpPr>
                <p:spPr>
                  <a:xfrm>
                    <a:off x="997835" y="5043351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0" name="Google Shape;2830;p29"/>
                  <p:cNvSpPr/>
                  <p:nvPr/>
                </p:nvSpPr>
                <p:spPr>
                  <a:xfrm>
                    <a:off x="958241" y="5041729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2" y="80627"/>
                          <a:pt x="39188" y="66655"/>
                        </a:cubicBezTo>
                        <a:cubicBezTo>
                          <a:pt x="65442" y="54664"/>
                          <a:pt x="60888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1" name="Google Shape;2831;p29"/>
                <p:cNvGrpSpPr/>
                <p:nvPr/>
              </p:nvGrpSpPr>
              <p:grpSpPr>
                <a:xfrm>
                  <a:off x="1378569" y="5041729"/>
                  <a:ext cx="61318" cy="68919"/>
                  <a:chOff x="1378569" y="5041729"/>
                  <a:chExt cx="61318" cy="68919"/>
                </a:xfrm>
              </p:grpSpPr>
              <p:sp>
                <p:nvSpPr>
                  <p:cNvPr id="2832" name="Google Shape;2832;p29"/>
                  <p:cNvSpPr/>
                  <p:nvPr/>
                </p:nvSpPr>
                <p:spPr>
                  <a:xfrm>
                    <a:off x="1418171" y="5043351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3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3" name="Google Shape;2833;p29"/>
                  <p:cNvSpPr/>
                  <p:nvPr/>
                </p:nvSpPr>
                <p:spPr>
                  <a:xfrm>
                    <a:off x="1378569" y="5041729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4" name="Google Shape;2834;p29"/>
                <p:cNvGrpSpPr/>
                <p:nvPr/>
              </p:nvGrpSpPr>
              <p:grpSpPr>
                <a:xfrm>
                  <a:off x="1798832" y="5041697"/>
                  <a:ext cx="61381" cy="68935"/>
                  <a:chOff x="1798832" y="5041697"/>
                  <a:chExt cx="61381" cy="68935"/>
                </a:xfrm>
              </p:grpSpPr>
              <p:sp>
                <p:nvSpPr>
                  <p:cNvPr id="2835" name="Google Shape;2835;p29"/>
                  <p:cNvSpPr/>
                  <p:nvPr/>
                </p:nvSpPr>
                <p:spPr>
                  <a:xfrm>
                    <a:off x="1838501" y="5043351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3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6" name="Google Shape;2836;p29"/>
                  <p:cNvSpPr/>
                  <p:nvPr/>
                </p:nvSpPr>
                <p:spPr>
                  <a:xfrm>
                    <a:off x="1798832" y="5041697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97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37" name="Google Shape;2837;p29"/>
              <p:cNvGrpSpPr/>
              <p:nvPr/>
            </p:nvGrpSpPr>
            <p:grpSpPr>
              <a:xfrm>
                <a:off x="-1563832" y="5496500"/>
                <a:ext cx="3424045" cy="68951"/>
                <a:chOff x="-1563832" y="5496500"/>
                <a:chExt cx="3424045" cy="68951"/>
              </a:xfrm>
            </p:grpSpPr>
            <p:grpSp>
              <p:nvGrpSpPr>
                <p:cNvPr id="2838" name="Google Shape;2838;p29"/>
                <p:cNvGrpSpPr/>
                <p:nvPr/>
              </p:nvGrpSpPr>
              <p:grpSpPr>
                <a:xfrm>
                  <a:off x="-1563832" y="5496500"/>
                  <a:ext cx="61382" cy="68935"/>
                  <a:chOff x="-1563832" y="5496500"/>
                  <a:chExt cx="61382" cy="68935"/>
                </a:xfrm>
              </p:grpSpPr>
              <p:sp>
                <p:nvSpPr>
                  <p:cNvPr id="2839" name="Google Shape;2839;p29"/>
                  <p:cNvSpPr/>
                  <p:nvPr/>
                </p:nvSpPr>
                <p:spPr>
                  <a:xfrm>
                    <a:off x="-1524158" y="5498163"/>
                    <a:ext cx="34" cy="27"/>
                  </a:xfrm>
                  <a:custGeom>
                    <a:rect b="b" l="l" r="r" t="t"/>
                    <a:pathLst>
                      <a:path extrusionOk="0" h="27" w="34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0" name="Google Shape;2840;p29"/>
                  <p:cNvSpPr/>
                  <p:nvPr/>
                </p:nvSpPr>
                <p:spPr>
                  <a:xfrm>
                    <a:off x="-1563832" y="5496500"/>
                    <a:ext cx="61382" cy="68935"/>
                  </a:xfrm>
                  <a:custGeom>
                    <a:rect b="b" l="l" r="r" t="t"/>
                    <a:pathLst>
                      <a:path extrusionOk="0" h="68935" w="61382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2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1" name="Google Shape;2841;p29"/>
                <p:cNvGrpSpPr/>
                <p:nvPr/>
              </p:nvGrpSpPr>
              <p:grpSpPr>
                <a:xfrm>
                  <a:off x="-1143429" y="5496532"/>
                  <a:ext cx="61318" cy="68919"/>
                  <a:chOff x="-1143429" y="5496532"/>
                  <a:chExt cx="61318" cy="68919"/>
                </a:xfrm>
              </p:grpSpPr>
              <p:sp>
                <p:nvSpPr>
                  <p:cNvPr id="2842" name="Google Shape;2842;p29"/>
                  <p:cNvSpPr/>
                  <p:nvPr/>
                </p:nvSpPr>
                <p:spPr>
                  <a:xfrm>
                    <a:off x="-1103826" y="5498163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0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3" name="Google Shape;2843;p29"/>
                  <p:cNvSpPr/>
                  <p:nvPr/>
                </p:nvSpPr>
                <p:spPr>
                  <a:xfrm>
                    <a:off x="-1143429" y="5496532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4" name="Google Shape;2844;p29"/>
                <p:cNvGrpSpPr/>
                <p:nvPr/>
              </p:nvGrpSpPr>
              <p:grpSpPr>
                <a:xfrm>
                  <a:off x="-723090" y="5496532"/>
                  <a:ext cx="61318" cy="68919"/>
                  <a:chOff x="-723090" y="5496532"/>
                  <a:chExt cx="61318" cy="68919"/>
                </a:xfrm>
              </p:grpSpPr>
              <p:sp>
                <p:nvSpPr>
                  <p:cNvPr id="2845" name="Google Shape;2845;p29"/>
                  <p:cNvSpPr/>
                  <p:nvPr/>
                </p:nvSpPr>
                <p:spPr>
                  <a:xfrm>
                    <a:off x="-683492" y="5498163"/>
                    <a:ext cx="34" cy="27"/>
                  </a:xfrm>
                  <a:custGeom>
                    <a:rect b="b" l="l" r="r" t="t"/>
                    <a:pathLst>
                      <a:path extrusionOk="0" h="27" w="34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6" name="Google Shape;2846;p29"/>
                  <p:cNvSpPr/>
                  <p:nvPr/>
                </p:nvSpPr>
                <p:spPr>
                  <a:xfrm>
                    <a:off x="-723090" y="5496532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7" name="Google Shape;2847;p29"/>
                <p:cNvGrpSpPr/>
                <p:nvPr/>
              </p:nvGrpSpPr>
              <p:grpSpPr>
                <a:xfrm>
                  <a:off x="-302763" y="5496532"/>
                  <a:ext cx="61318" cy="68919"/>
                  <a:chOff x="-302763" y="5496532"/>
                  <a:chExt cx="61318" cy="68919"/>
                </a:xfrm>
              </p:grpSpPr>
              <p:sp>
                <p:nvSpPr>
                  <p:cNvPr id="2848" name="Google Shape;2848;p29"/>
                  <p:cNvSpPr/>
                  <p:nvPr/>
                </p:nvSpPr>
                <p:spPr>
                  <a:xfrm>
                    <a:off x="-263160" y="5498163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9" name="Google Shape;2849;p29"/>
                  <p:cNvSpPr/>
                  <p:nvPr/>
                </p:nvSpPr>
                <p:spPr>
                  <a:xfrm>
                    <a:off x="-302763" y="5496532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0" name="Google Shape;2850;p29"/>
                <p:cNvGrpSpPr/>
                <p:nvPr/>
              </p:nvGrpSpPr>
              <p:grpSpPr>
                <a:xfrm>
                  <a:off x="117575" y="5496532"/>
                  <a:ext cx="61318" cy="68919"/>
                  <a:chOff x="117575" y="5496532"/>
                  <a:chExt cx="61318" cy="68919"/>
                </a:xfrm>
              </p:grpSpPr>
              <p:sp>
                <p:nvSpPr>
                  <p:cNvPr id="2851" name="Google Shape;2851;p29"/>
                  <p:cNvSpPr/>
                  <p:nvPr/>
                </p:nvSpPr>
                <p:spPr>
                  <a:xfrm>
                    <a:off x="157169" y="5498163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2" name="Google Shape;2852;p29"/>
                  <p:cNvSpPr/>
                  <p:nvPr/>
                </p:nvSpPr>
                <p:spPr>
                  <a:xfrm>
                    <a:off x="117575" y="5496532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2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3" name="Google Shape;2853;p29"/>
                <p:cNvGrpSpPr/>
                <p:nvPr/>
              </p:nvGrpSpPr>
              <p:grpSpPr>
                <a:xfrm>
                  <a:off x="537902" y="5496532"/>
                  <a:ext cx="61318" cy="68919"/>
                  <a:chOff x="537902" y="5496532"/>
                  <a:chExt cx="61318" cy="68919"/>
                </a:xfrm>
              </p:grpSpPr>
              <p:sp>
                <p:nvSpPr>
                  <p:cNvPr id="2854" name="Google Shape;2854;p29"/>
                  <p:cNvSpPr/>
                  <p:nvPr/>
                </p:nvSpPr>
                <p:spPr>
                  <a:xfrm>
                    <a:off x="577505" y="5498163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5" name="Google Shape;2855;p29"/>
                  <p:cNvSpPr/>
                  <p:nvPr/>
                </p:nvSpPr>
                <p:spPr>
                  <a:xfrm>
                    <a:off x="537902" y="5496532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6" name="Google Shape;2856;p29"/>
                <p:cNvGrpSpPr/>
                <p:nvPr/>
              </p:nvGrpSpPr>
              <p:grpSpPr>
                <a:xfrm>
                  <a:off x="958241" y="5496532"/>
                  <a:ext cx="61318" cy="68919"/>
                  <a:chOff x="958241" y="5496532"/>
                  <a:chExt cx="61318" cy="68919"/>
                </a:xfrm>
              </p:grpSpPr>
              <p:sp>
                <p:nvSpPr>
                  <p:cNvPr id="2857" name="Google Shape;2857;p29"/>
                  <p:cNvSpPr/>
                  <p:nvPr/>
                </p:nvSpPr>
                <p:spPr>
                  <a:xfrm>
                    <a:off x="997835" y="5498163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8" name="Google Shape;2858;p29"/>
                  <p:cNvSpPr/>
                  <p:nvPr/>
                </p:nvSpPr>
                <p:spPr>
                  <a:xfrm>
                    <a:off x="958241" y="5496532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2" y="80627"/>
                          <a:pt x="39188" y="66655"/>
                        </a:cubicBezTo>
                        <a:cubicBezTo>
                          <a:pt x="65442" y="54676"/>
                          <a:pt x="60888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9" name="Google Shape;2859;p29"/>
                <p:cNvGrpSpPr/>
                <p:nvPr/>
              </p:nvGrpSpPr>
              <p:grpSpPr>
                <a:xfrm>
                  <a:off x="1378569" y="5496532"/>
                  <a:ext cx="61318" cy="68919"/>
                  <a:chOff x="1378569" y="5496532"/>
                  <a:chExt cx="61318" cy="68919"/>
                </a:xfrm>
              </p:grpSpPr>
              <p:sp>
                <p:nvSpPr>
                  <p:cNvPr id="2860" name="Google Shape;2860;p29"/>
                  <p:cNvSpPr/>
                  <p:nvPr/>
                </p:nvSpPr>
                <p:spPr>
                  <a:xfrm>
                    <a:off x="1418171" y="5498163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1" name="Google Shape;2861;p29"/>
                  <p:cNvSpPr/>
                  <p:nvPr/>
                </p:nvSpPr>
                <p:spPr>
                  <a:xfrm>
                    <a:off x="1378569" y="5496532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9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2" name="Google Shape;2862;p29"/>
                <p:cNvGrpSpPr/>
                <p:nvPr/>
              </p:nvGrpSpPr>
              <p:grpSpPr>
                <a:xfrm>
                  <a:off x="1798832" y="5496500"/>
                  <a:ext cx="61381" cy="68935"/>
                  <a:chOff x="1798832" y="5496500"/>
                  <a:chExt cx="61381" cy="68935"/>
                </a:xfrm>
              </p:grpSpPr>
              <p:sp>
                <p:nvSpPr>
                  <p:cNvPr id="2863" name="Google Shape;2863;p29"/>
                  <p:cNvSpPr/>
                  <p:nvPr/>
                </p:nvSpPr>
                <p:spPr>
                  <a:xfrm>
                    <a:off x="1838501" y="5498163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4" name="Google Shape;2864;p29"/>
                  <p:cNvSpPr/>
                  <p:nvPr/>
                </p:nvSpPr>
                <p:spPr>
                  <a:xfrm>
                    <a:off x="1798832" y="5496500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2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65" name="Google Shape;2865;p29"/>
              <p:cNvGrpSpPr/>
              <p:nvPr/>
            </p:nvGrpSpPr>
            <p:grpSpPr>
              <a:xfrm>
                <a:off x="-1563832" y="5951303"/>
                <a:ext cx="3424045" cy="68952"/>
                <a:chOff x="-1563832" y="5951303"/>
                <a:chExt cx="3424045" cy="68952"/>
              </a:xfrm>
            </p:grpSpPr>
            <p:grpSp>
              <p:nvGrpSpPr>
                <p:cNvPr id="2866" name="Google Shape;2866;p29"/>
                <p:cNvGrpSpPr/>
                <p:nvPr/>
              </p:nvGrpSpPr>
              <p:grpSpPr>
                <a:xfrm>
                  <a:off x="-1563832" y="5951303"/>
                  <a:ext cx="61382" cy="68935"/>
                  <a:chOff x="-1563832" y="5951303"/>
                  <a:chExt cx="61382" cy="68935"/>
                </a:xfrm>
              </p:grpSpPr>
              <p:sp>
                <p:nvSpPr>
                  <p:cNvPr id="2867" name="Google Shape;2867;p29"/>
                  <p:cNvSpPr/>
                  <p:nvPr/>
                </p:nvSpPr>
                <p:spPr>
                  <a:xfrm>
                    <a:off x="-1524158" y="5952966"/>
                    <a:ext cx="34" cy="27"/>
                  </a:xfrm>
                  <a:custGeom>
                    <a:rect b="b" l="l" r="r" t="t"/>
                    <a:pathLst>
                      <a:path extrusionOk="0" h="27" w="34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8" name="Google Shape;2868;p29"/>
                  <p:cNvSpPr/>
                  <p:nvPr/>
                </p:nvSpPr>
                <p:spPr>
                  <a:xfrm>
                    <a:off x="-1563832" y="5951303"/>
                    <a:ext cx="61382" cy="68935"/>
                  </a:xfrm>
                  <a:custGeom>
                    <a:rect b="b" l="l" r="r" t="t"/>
                    <a:pathLst>
                      <a:path extrusionOk="0" h="68935" w="61382">
                        <a:moveTo>
                          <a:pt x="61265" y="33967"/>
                        </a:moveTo>
                        <a:cubicBezTo>
                          <a:pt x="58597" y="2290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9" name="Google Shape;2869;p29"/>
                <p:cNvGrpSpPr/>
                <p:nvPr/>
              </p:nvGrpSpPr>
              <p:grpSpPr>
                <a:xfrm>
                  <a:off x="-1143429" y="5951336"/>
                  <a:ext cx="61318" cy="68919"/>
                  <a:chOff x="-1143429" y="5951336"/>
                  <a:chExt cx="61318" cy="68919"/>
                </a:xfrm>
              </p:grpSpPr>
              <p:sp>
                <p:nvSpPr>
                  <p:cNvPr id="2870" name="Google Shape;2870;p29"/>
                  <p:cNvSpPr/>
                  <p:nvPr/>
                </p:nvSpPr>
                <p:spPr>
                  <a:xfrm>
                    <a:off x="-1103826" y="5952966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0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1" name="Google Shape;2871;p29"/>
                  <p:cNvSpPr/>
                  <p:nvPr/>
                </p:nvSpPr>
                <p:spPr>
                  <a:xfrm>
                    <a:off x="-1143429" y="5951336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2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2" name="Google Shape;2872;p29"/>
                <p:cNvGrpSpPr/>
                <p:nvPr/>
              </p:nvGrpSpPr>
              <p:grpSpPr>
                <a:xfrm>
                  <a:off x="-723090" y="5951336"/>
                  <a:ext cx="61318" cy="68919"/>
                  <a:chOff x="-723090" y="5951336"/>
                  <a:chExt cx="61318" cy="68919"/>
                </a:xfrm>
              </p:grpSpPr>
              <p:sp>
                <p:nvSpPr>
                  <p:cNvPr id="2873" name="Google Shape;2873;p29"/>
                  <p:cNvSpPr/>
                  <p:nvPr/>
                </p:nvSpPr>
                <p:spPr>
                  <a:xfrm>
                    <a:off x="-683492" y="5952966"/>
                    <a:ext cx="34" cy="27"/>
                  </a:xfrm>
                  <a:custGeom>
                    <a:rect b="b" l="l" r="r" t="t"/>
                    <a:pathLst>
                      <a:path extrusionOk="0" h="27" w="34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4" name="Google Shape;2874;p29"/>
                  <p:cNvSpPr/>
                  <p:nvPr/>
                </p:nvSpPr>
                <p:spPr>
                  <a:xfrm>
                    <a:off x="-723090" y="5951336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2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5" name="Google Shape;2875;p29"/>
                <p:cNvGrpSpPr/>
                <p:nvPr/>
              </p:nvGrpSpPr>
              <p:grpSpPr>
                <a:xfrm>
                  <a:off x="-302763" y="5951336"/>
                  <a:ext cx="61318" cy="68919"/>
                  <a:chOff x="-302763" y="5951336"/>
                  <a:chExt cx="61318" cy="68919"/>
                </a:xfrm>
              </p:grpSpPr>
              <p:sp>
                <p:nvSpPr>
                  <p:cNvPr id="2876" name="Google Shape;2876;p29"/>
                  <p:cNvSpPr/>
                  <p:nvPr/>
                </p:nvSpPr>
                <p:spPr>
                  <a:xfrm>
                    <a:off x="-263160" y="5952966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7" name="Google Shape;2877;p29"/>
                  <p:cNvSpPr/>
                  <p:nvPr/>
                </p:nvSpPr>
                <p:spPr>
                  <a:xfrm>
                    <a:off x="-302763" y="5951336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7" y="2270"/>
                          <a:pt x="29419" y="-3012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8" name="Google Shape;2878;p29"/>
                <p:cNvGrpSpPr/>
                <p:nvPr/>
              </p:nvGrpSpPr>
              <p:grpSpPr>
                <a:xfrm>
                  <a:off x="117575" y="5951336"/>
                  <a:ext cx="61318" cy="68919"/>
                  <a:chOff x="117575" y="5951336"/>
                  <a:chExt cx="61318" cy="68919"/>
                </a:xfrm>
              </p:grpSpPr>
              <p:sp>
                <p:nvSpPr>
                  <p:cNvPr id="2879" name="Google Shape;2879;p29"/>
                  <p:cNvSpPr/>
                  <p:nvPr/>
                </p:nvSpPr>
                <p:spPr>
                  <a:xfrm>
                    <a:off x="157169" y="5952966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0" name="Google Shape;2880;p29"/>
                  <p:cNvSpPr/>
                  <p:nvPr/>
                </p:nvSpPr>
                <p:spPr>
                  <a:xfrm>
                    <a:off x="117575" y="5951336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2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2" y="54676"/>
                          <a:pt x="60889" y="30226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1" name="Google Shape;2881;p29"/>
                <p:cNvGrpSpPr/>
                <p:nvPr/>
              </p:nvGrpSpPr>
              <p:grpSpPr>
                <a:xfrm>
                  <a:off x="537902" y="5951336"/>
                  <a:ext cx="61318" cy="68919"/>
                  <a:chOff x="537902" y="5951336"/>
                  <a:chExt cx="61318" cy="68919"/>
                </a:xfrm>
              </p:grpSpPr>
              <p:sp>
                <p:nvSpPr>
                  <p:cNvPr id="2882" name="Google Shape;2882;p29"/>
                  <p:cNvSpPr/>
                  <p:nvPr/>
                </p:nvSpPr>
                <p:spPr>
                  <a:xfrm>
                    <a:off x="577505" y="5952966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3" name="Google Shape;2883;p29"/>
                  <p:cNvSpPr/>
                  <p:nvPr/>
                </p:nvSpPr>
                <p:spPr>
                  <a:xfrm>
                    <a:off x="537902" y="5951336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2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4" name="Google Shape;2884;p29"/>
                <p:cNvGrpSpPr/>
                <p:nvPr/>
              </p:nvGrpSpPr>
              <p:grpSpPr>
                <a:xfrm>
                  <a:off x="958241" y="5951336"/>
                  <a:ext cx="61318" cy="68919"/>
                  <a:chOff x="958241" y="5951336"/>
                  <a:chExt cx="61318" cy="68919"/>
                </a:xfrm>
              </p:grpSpPr>
              <p:sp>
                <p:nvSpPr>
                  <p:cNvPr id="2885" name="Google Shape;2885;p29"/>
                  <p:cNvSpPr/>
                  <p:nvPr/>
                </p:nvSpPr>
                <p:spPr>
                  <a:xfrm>
                    <a:off x="997835" y="5952966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6" name="Google Shape;2886;p29"/>
                  <p:cNvSpPr/>
                  <p:nvPr/>
                </p:nvSpPr>
                <p:spPr>
                  <a:xfrm>
                    <a:off x="958241" y="5951336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2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2" y="80627"/>
                          <a:pt x="39188" y="66655"/>
                        </a:cubicBezTo>
                        <a:cubicBezTo>
                          <a:pt x="65442" y="54676"/>
                          <a:pt x="60888" y="30226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7" name="Google Shape;2887;p29"/>
                <p:cNvGrpSpPr/>
                <p:nvPr/>
              </p:nvGrpSpPr>
              <p:grpSpPr>
                <a:xfrm>
                  <a:off x="1378569" y="5951336"/>
                  <a:ext cx="61318" cy="68919"/>
                  <a:chOff x="1378569" y="5951336"/>
                  <a:chExt cx="61318" cy="68919"/>
                </a:xfrm>
              </p:grpSpPr>
              <p:sp>
                <p:nvSpPr>
                  <p:cNvPr id="2888" name="Google Shape;2888;p29"/>
                  <p:cNvSpPr/>
                  <p:nvPr/>
                </p:nvSpPr>
                <p:spPr>
                  <a:xfrm>
                    <a:off x="1418171" y="5952966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9" name="Google Shape;2889;p29"/>
                  <p:cNvSpPr/>
                  <p:nvPr/>
                </p:nvSpPr>
                <p:spPr>
                  <a:xfrm>
                    <a:off x="1378569" y="5951336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7" y="2270"/>
                          <a:pt x="29419" y="-3012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76"/>
                          <a:pt x="60889" y="30226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0" name="Google Shape;2890;p29"/>
                <p:cNvGrpSpPr/>
                <p:nvPr/>
              </p:nvGrpSpPr>
              <p:grpSpPr>
                <a:xfrm>
                  <a:off x="1798832" y="5951303"/>
                  <a:ext cx="61381" cy="68935"/>
                  <a:chOff x="1798832" y="5951303"/>
                  <a:chExt cx="61381" cy="68935"/>
                </a:xfrm>
              </p:grpSpPr>
              <p:sp>
                <p:nvSpPr>
                  <p:cNvPr id="2891" name="Google Shape;2891;p29"/>
                  <p:cNvSpPr/>
                  <p:nvPr/>
                </p:nvSpPr>
                <p:spPr>
                  <a:xfrm>
                    <a:off x="1838501" y="5952966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2" name="Google Shape;2892;p29"/>
                  <p:cNvSpPr/>
                  <p:nvPr/>
                </p:nvSpPr>
                <p:spPr>
                  <a:xfrm>
                    <a:off x="1798832" y="5951303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0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97"/>
                          <a:pt x="60928" y="29706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93" name="Google Shape;2893;p29"/>
              <p:cNvGrpSpPr/>
              <p:nvPr/>
            </p:nvGrpSpPr>
            <p:grpSpPr>
              <a:xfrm>
                <a:off x="-1563832" y="6406118"/>
                <a:ext cx="3424045" cy="68952"/>
                <a:chOff x="-1563832" y="6406118"/>
                <a:chExt cx="3424045" cy="68952"/>
              </a:xfrm>
            </p:grpSpPr>
            <p:grpSp>
              <p:nvGrpSpPr>
                <p:cNvPr id="2894" name="Google Shape;2894;p29"/>
                <p:cNvGrpSpPr/>
                <p:nvPr/>
              </p:nvGrpSpPr>
              <p:grpSpPr>
                <a:xfrm>
                  <a:off x="-1563832" y="6406118"/>
                  <a:ext cx="61382" cy="68935"/>
                  <a:chOff x="-1563832" y="6406118"/>
                  <a:chExt cx="61382" cy="68935"/>
                </a:xfrm>
              </p:grpSpPr>
              <p:sp>
                <p:nvSpPr>
                  <p:cNvPr id="2895" name="Google Shape;2895;p29"/>
                  <p:cNvSpPr/>
                  <p:nvPr/>
                </p:nvSpPr>
                <p:spPr>
                  <a:xfrm>
                    <a:off x="-1524158" y="6407772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6"/>
                        </a:moveTo>
                        <a:cubicBezTo>
                          <a:pt x="23" y="0"/>
                          <a:pt x="-37" y="-23"/>
                          <a:pt x="35" y="36"/>
                        </a:cubicBezTo>
                        <a:lnTo>
                          <a:pt x="35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6" name="Google Shape;2896;p29"/>
                  <p:cNvSpPr/>
                  <p:nvPr/>
                </p:nvSpPr>
                <p:spPr>
                  <a:xfrm>
                    <a:off x="-1563832" y="6406118"/>
                    <a:ext cx="61382" cy="68935"/>
                  </a:xfrm>
                  <a:custGeom>
                    <a:rect b="b" l="l" r="r" t="t"/>
                    <a:pathLst>
                      <a:path extrusionOk="0" h="68935" w="61382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7" name="Google Shape;2897;p29"/>
                <p:cNvGrpSpPr/>
                <p:nvPr/>
              </p:nvGrpSpPr>
              <p:grpSpPr>
                <a:xfrm>
                  <a:off x="-1143429" y="6406151"/>
                  <a:ext cx="61318" cy="68919"/>
                  <a:chOff x="-1143429" y="6406151"/>
                  <a:chExt cx="61318" cy="68919"/>
                </a:xfrm>
              </p:grpSpPr>
              <p:sp>
                <p:nvSpPr>
                  <p:cNvPr id="2898" name="Google Shape;2898;p29"/>
                  <p:cNvSpPr/>
                  <p:nvPr/>
                </p:nvSpPr>
                <p:spPr>
                  <a:xfrm>
                    <a:off x="-1103826" y="6407772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6"/>
                        </a:moveTo>
                        <a:cubicBezTo>
                          <a:pt x="18" y="0"/>
                          <a:pt x="-30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9" name="Google Shape;2899;p29"/>
                  <p:cNvSpPr/>
                  <p:nvPr/>
                </p:nvSpPr>
                <p:spPr>
                  <a:xfrm>
                    <a:off x="-1143429" y="640615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3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0" name="Google Shape;2900;p29"/>
                <p:cNvGrpSpPr/>
                <p:nvPr/>
              </p:nvGrpSpPr>
              <p:grpSpPr>
                <a:xfrm>
                  <a:off x="-723090" y="6406151"/>
                  <a:ext cx="61318" cy="68919"/>
                  <a:chOff x="-723090" y="6406151"/>
                  <a:chExt cx="61318" cy="68919"/>
                </a:xfrm>
              </p:grpSpPr>
              <p:sp>
                <p:nvSpPr>
                  <p:cNvPr id="2901" name="Google Shape;2901;p29"/>
                  <p:cNvSpPr/>
                  <p:nvPr/>
                </p:nvSpPr>
                <p:spPr>
                  <a:xfrm>
                    <a:off x="-683492" y="6407772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6"/>
                        </a:moveTo>
                        <a:cubicBezTo>
                          <a:pt x="23" y="0"/>
                          <a:pt x="-37" y="-23"/>
                          <a:pt x="35" y="36"/>
                        </a:cubicBezTo>
                        <a:lnTo>
                          <a:pt x="35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2" name="Google Shape;2902;p29"/>
                  <p:cNvSpPr/>
                  <p:nvPr/>
                </p:nvSpPr>
                <p:spPr>
                  <a:xfrm>
                    <a:off x="-723090" y="640615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3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3" name="Google Shape;2903;p29"/>
                <p:cNvGrpSpPr/>
                <p:nvPr/>
              </p:nvGrpSpPr>
              <p:grpSpPr>
                <a:xfrm>
                  <a:off x="-302763" y="6406151"/>
                  <a:ext cx="61318" cy="68919"/>
                  <a:chOff x="-302763" y="6406151"/>
                  <a:chExt cx="61318" cy="68919"/>
                </a:xfrm>
              </p:grpSpPr>
              <p:sp>
                <p:nvSpPr>
                  <p:cNvPr id="2904" name="Google Shape;2904;p29"/>
                  <p:cNvSpPr/>
                  <p:nvPr/>
                </p:nvSpPr>
                <p:spPr>
                  <a:xfrm>
                    <a:off x="-263160" y="6407772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6"/>
                        </a:moveTo>
                        <a:cubicBezTo>
                          <a:pt x="18" y="0"/>
                          <a:pt x="-31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5" name="Google Shape;2905;p29"/>
                  <p:cNvSpPr/>
                  <p:nvPr/>
                </p:nvSpPr>
                <p:spPr>
                  <a:xfrm>
                    <a:off x="-302763" y="640615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3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6" name="Google Shape;2906;p29"/>
                <p:cNvGrpSpPr/>
                <p:nvPr/>
              </p:nvGrpSpPr>
              <p:grpSpPr>
                <a:xfrm>
                  <a:off x="117575" y="6406151"/>
                  <a:ext cx="61318" cy="68919"/>
                  <a:chOff x="117575" y="6406151"/>
                  <a:chExt cx="61318" cy="68919"/>
                </a:xfrm>
              </p:grpSpPr>
              <p:sp>
                <p:nvSpPr>
                  <p:cNvPr id="2907" name="Google Shape;2907;p29"/>
                  <p:cNvSpPr/>
                  <p:nvPr/>
                </p:nvSpPr>
                <p:spPr>
                  <a:xfrm>
                    <a:off x="157169" y="6407772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6"/>
                        </a:moveTo>
                        <a:cubicBezTo>
                          <a:pt x="27" y="0"/>
                          <a:pt x="-33" y="-23"/>
                          <a:pt x="27" y="36"/>
                        </a:cubicBezTo>
                        <a:lnTo>
                          <a:pt x="27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8" name="Google Shape;2908;p29"/>
                  <p:cNvSpPr/>
                  <p:nvPr/>
                </p:nvSpPr>
                <p:spPr>
                  <a:xfrm>
                    <a:off x="117575" y="640615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2" y="54664"/>
                          <a:pt x="60889" y="30213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9" name="Google Shape;2909;p29"/>
                <p:cNvGrpSpPr/>
                <p:nvPr/>
              </p:nvGrpSpPr>
              <p:grpSpPr>
                <a:xfrm>
                  <a:off x="537902" y="6406151"/>
                  <a:ext cx="61318" cy="68919"/>
                  <a:chOff x="537902" y="6406151"/>
                  <a:chExt cx="61318" cy="68919"/>
                </a:xfrm>
              </p:grpSpPr>
              <p:sp>
                <p:nvSpPr>
                  <p:cNvPr id="2910" name="Google Shape;2910;p29"/>
                  <p:cNvSpPr/>
                  <p:nvPr/>
                </p:nvSpPr>
                <p:spPr>
                  <a:xfrm>
                    <a:off x="577505" y="6407772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6"/>
                        </a:moveTo>
                        <a:cubicBezTo>
                          <a:pt x="18" y="0"/>
                          <a:pt x="-31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1" name="Google Shape;2911;p29"/>
                  <p:cNvSpPr/>
                  <p:nvPr/>
                </p:nvSpPr>
                <p:spPr>
                  <a:xfrm>
                    <a:off x="537902" y="640615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3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2" name="Google Shape;2912;p29"/>
                <p:cNvGrpSpPr/>
                <p:nvPr/>
              </p:nvGrpSpPr>
              <p:grpSpPr>
                <a:xfrm>
                  <a:off x="958241" y="6406151"/>
                  <a:ext cx="61318" cy="68919"/>
                  <a:chOff x="958241" y="6406151"/>
                  <a:chExt cx="61318" cy="68919"/>
                </a:xfrm>
              </p:grpSpPr>
              <p:sp>
                <p:nvSpPr>
                  <p:cNvPr id="2913" name="Google Shape;2913;p29"/>
                  <p:cNvSpPr/>
                  <p:nvPr/>
                </p:nvSpPr>
                <p:spPr>
                  <a:xfrm>
                    <a:off x="997835" y="6407772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6"/>
                        </a:moveTo>
                        <a:cubicBezTo>
                          <a:pt x="27" y="0"/>
                          <a:pt x="-33" y="-23"/>
                          <a:pt x="27" y="36"/>
                        </a:cubicBezTo>
                        <a:lnTo>
                          <a:pt x="27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4" name="Google Shape;2914;p29"/>
                  <p:cNvSpPr/>
                  <p:nvPr/>
                </p:nvSpPr>
                <p:spPr>
                  <a:xfrm>
                    <a:off x="958241" y="640615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2" y="80627"/>
                          <a:pt x="39188" y="66655"/>
                        </a:cubicBezTo>
                        <a:cubicBezTo>
                          <a:pt x="65442" y="54664"/>
                          <a:pt x="60888" y="30213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5" name="Google Shape;2915;p29"/>
                <p:cNvGrpSpPr/>
                <p:nvPr/>
              </p:nvGrpSpPr>
              <p:grpSpPr>
                <a:xfrm>
                  <a:off x="1378569" y="6406151"/>
                  <a:ext cx="61318" cy="68919"/>
                  <a:chOff x="1378569" y="6406151"/>
                  <a:chExt cx="61318" cy="68919"/>
                </a:xfrm>
              </p:grpSpPr>
              <p:sp>
                <p:nvSpPr>
                  <p:cNvPr id="2916" name="Google Shape;2916;p29"/>
                  <p:cNvSpPr/>
                  <p:nvPr/>
                </p:nvSpPr>
                <p:spPr>
                  <a:xfrm>
                    <a:off x="1418171" y="6407772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6"/>
                        </a:moveTo>
                        <a:cubicBezTo>
                          <a:pt x="18" y="0"/>
                          <a:pt x="-31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7" name="Google Shape;2917;p29"/>
                  <p:cNvSpPr/>
                  <p:nvPr/>
                </p:nvSpPr>
                <p:spPr>
                  <a:xfrm>
                    <a:off x="1378569" y="640615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4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13"/>
                          <a:pt x="61189" y="3393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8" name="Google Shape;2918;p29"/>
                <p:cNvGrpSpPr/>
                <p:nvPr/>
              </p:nvGrpSpPr>
              <p:grpSpPr>
                <a:xfrm>
                  <a:off x="1798832" y="6406118"/>
                  <a:ext cx="61381" cy="68935"/>
                  <a:chOff x="1798832" y="6406118"/>
                  <a:chExt cx="61381" cy="68935"/>
                </a:xfrm>
              </p:grpSpPr>
              <p:sp>
                <p:nvSpPr>
                  <p:cNvPr id="2919" name="Google Shape;2919;p29"/>
                  <p:cNvSpPr/>
                  <p:nvPr/>
                </p:nvSpPr>
                <p:spPr>
                  <a:xfrm>
                    <a:off x="1838501" y="6407772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6"/>
                        </a:moveTo>
                        <a:cubicBezTo>
                          <a:pt x="27" y="0"/>
                          <a:pt x="-33" y="-23"/>
                          <a:pt x="27" y="36"/>
                        </a:cubicBezTo>
                        <a:lnTo>
                          <a:pt x="27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0" name="Google Shape;2920;p29"/>
                  <p:cNvSpPr/>
                  <p:nvPr/>
                </p:nvSpPr>
                <p:spPr>
                  <a:xfrm>
                    <a:off x="1798832" y="6406118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21" name="Google Shape;2921;p29"/>
              <p:cNvGrpSpPr/>
              <p:nvPr/>
            </p:nvGrpSpPr>
            <p:grpSpPr>
              <a:xfrm>
                <a:off x="-1563832" y="6860922"/>
                <a:ext cx="3424045" cy="68951"/>
                <a:chOff x="-1563832" y="6860922"/>
                <a:chExt cx="3424045" cy="68951"/>
              </a:xfrm>
            </p:grpSpPr>
            <p:grpSp>
              <p:nvGrpSpPr>
                <p:cNvPr id="2922" name="Google Shape;2922;p29"/>
                <p:cNvGrpSpPr/>
                <p:nvPr/>
              </p:nvGrpSpPr>
              <p:grpSpPr>
                <a:xfrm>
                  <a:off x="-1563832" y="6860922"/>
                  <a:ext cx="61382" cy="68935"/>
                  <a:chOff x="-1563832" y="6860922"/>
                  <a:chExt cx="61382" cy="68935"/>
                </a:xfrm>
              </p:grpSpPr>
              <p:sp>
                <p:nvSpPr>
                  <p:cNvPr id="2923" name="Google Shape;2923;p29"/>
                  <p:cNvSpPr/>
                  <p:nvPr/>
                </p:nvSpPr>
                <p:spPr>
                  <a:xfrm>
                    <a:off x="-1524158" y="6862576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4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4" name="Google Shape;2924;p29"/>
                  <p:cNvSpPr/>
                  <p:nvPr/>
                </p:nvSpPr>
                <p:spPr>
                  <a:xfrm>
                    <a:off x="-1563832" y="6860922"/>
                    <a:ext cx="61382" cy="68935"/>
                  </a:xfrm>
                  <a:custGeom>
                    <a:rect b="b" l="l" r="r" t="t"/>
                    <a:pathLst>
                      <a:path extrusionOk="0" h="68935" w="61382">
                        <a:moveTo>
                          <a:pt x="61265" y="33967"/>
                        </a:moveTo>
                        <a:cubicBezTo>
                          <a:pt x="58597" y="2290"/>
                          <a:pt x="29579" y="-2931"/>
                          <a:pt x="42400" y="3215"/>
                        </a:cubicBezTo>
                        <a:cubicBezTo>
                          <a:pt x="32811" y="-1622"/>
                          <a:pt x="23451" y="-890"/>
                          <a:pt x="15076" y="4667"/>
                        </a:cubicBezTo>
                        <a:cubicBezTo>
                          <a:pt x="-17715" y="26429"/>
                          <a:pt x="8816" y="80576"/>
                          <a:pt x="39264" y="66688"/>
                        </a:cubicBezTo>
                        <a:cubicBezTo>
                          <a:pt x="65542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5" name="Google Shape;2925;p29"/>
                <p:cNvGrpSpPr/>
                <p:nvPr/>
              </p:nvGrpSpPr>
              <p:grpSpPr>
                <a:xfrm>
                  <a:off x="-1143429" y="6860954"/>
                  <a:ext cx="61318" cy="68919"/>
                  <a:chOff x="-1143429" y="6860954"/>
                  <a:chExt cx="61318" cy="68919"/>
                </a:xfrm>
              </p:grpSpPr>
              <p:sp>
                <p:nvSpPr>
                  <p:cNvPr id="2926" name="Google Shape;2926;p29"/>
                  <p:cNvSpPr/>
                  <p:nvPr/>
                </p:nvSpPr>
                <p:spPr>
                  <a:xfrm>
                    <a:off x="-1103826" y="6862576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0" y="-24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7" name="Google Shape;2927;p29"/>
                  <p:cNvSpPr/>
                  <p:nvPr/>
                </p:nvSpPr>
                <p:spPr>
                  <a:xfrm>
                    <a:off x="-1143429" y="6860954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8" name="Google Shape;2928;p29"/>
                <p:cNvGrpSpPr/>
                <p:nvPr/>
              </p:nvGrpSpPr>
              <p:grpSpPr>
                <a:xfrm>
                  <a:off x="-723090" y="6860954"/>
                  <a:ext cx="61318" cy="68919"/>
                  <a:chOff x="-723090" y="6860954"/>
                  <a:chExt cx="61318" cy="68919"/>
                </a:xfrm>
              </p:grpSpPr>
              <p:sp>
                <p:nvSpPr>
                  <p:cNvPr id="2929" name="Google Shape;2929;p29"/>
                  <p:cNvSpPr/>
                  <p:nvPr/>
                </p:nvSpPr>
                <p:spPr>
                  <a:xfrm>
                    <a:off x="-683492" y="6862576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7"/>
                        </a:moveTo>
                        <a:cubicBezTo>
                          <a:pt x="23" y="1"/>
                          <a:pt x="-37" y="-24"/>
                          <a:pt x="35" y="37"/>
                        </a:cubicBezTo>
                        <a:lnTo>
                          <a:pt x="35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0" name="Google Shape;2930;p29"/>
                  <p:cNvSpPr/>
                  <p:nvPr/>
                </p:nvSpPr>
                <p:spPr>
                  <a:xfrm>
                    <a:off x="-723090" y="6860954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1" name="Google Shape;2931;p29"/>
                <p:cNvGrpSpPr/>
                <p:nvPr/>
              </p:nvGrpSpPr>
              <p:grpSpPr>
                <a:xfrm>
                  <a:off x="-302763" y="6860954"/>
                  <a:ext cx="61318" cy="68919"/>
                  <a:chOff x="-302763" y="6860954"/>
                  <a:chExt cx="61318" cy="68919"/>
                </a:xfrm>
              </p:grpSpPr>
              <p:sp>
                <p:nvSpPr>
                  <p:cNvPr id="2932" name="Google Shape;2932;p29"/>
                  <p:cNvSpPr/>
                  <p:nvPr/>
                </p:nvSpPr>
                <p:spPr>
                  <a:xfrm>
                    <a:off x="-263160" y="6862576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4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3" name="Google Shape;2933;p29"/>
                  <p:cNvSpPr/>
                  <p:nvPr/>
                </p:nvSpPr>
                <p:spPr>
                  <a:xfrm>
                    <a:off x="-302763" y="6860954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4" name="Google Shape;2934;p29"/>
                <p:cNvGrpSpPr/>
                <p:nvPr/>
              </p:nvGrpSpPr>
              <p:grpSpPr>
                <a:xfrm>
                  <a:off x="117575" y="6860954"/>
                  <a:ext cx="61318" cy="68919"/>
                  <a:chOff x="117575" y="6860954"/>
                  <a:chExt cx="61318" cy="68919"/>
                </a:xfrm>
              </p:grpSpPr>
              <p:sp>
                <p:nvSpPr>
                  <p:cNvPr id="2935" name="Google Shape;2935;p29"/>
                  <p:cNvSpPr/>
                  <p:nvPr/>
                </p:nvSpPr>
                <p:spPr>
                  <a:xfrm>
                    <a:off x="157169" y="6862576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4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6" name="Google Shape;2936;p29"/>
                  <p:cNvSpPr/>
                  <p:nvPr/>
                </p:nvSpPr>
                <p:spPr>
                  <a:xfrm>
                    <a:off x="117575" y="6860954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2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7" name="Google Shape;2937;p29"/>
                <p:cNvGrpSpPr/>
                <p:nvPr/>
              </p:nvGrpSpPr>
              <p:grpSpPr>
                <a:xfrm>
                  <a:off x="537902" y="6860954"/>
                  <a:ext cx="61318" cy="68919"/>
                  <a:chOff x="537902" y="6860954"/>
                  <a:chExt cx="61318" cy="68919"/>
                </a:xfrm>
              </p:grpSpPr>
              <p:sp>
                <p:nvSpPr>
                  <p:cNvPr id="2938" name="Google Shape;2938;p29"/>
                  <p:cNvSpPr/>
                  <p:nvPr/>
                </p:nvSpPr>
                <p:spPr>
                  <a:xfrm>
                    <a:off x="577505" y="6862576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4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9" name="Google Shape;2939;p29"/>
                  <p:cNvSpPr/>
                  <p:nvPr/>
                </p:nvSpPr>
                <p:spPr>
                  <a:xfrm>
                    <a:off x="537902" y="6860954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0" name="Google Shape;2940;p29"/>
                <p:cNvGrpSpPr/>
                <p:nvPr/>
              </p:nvGrpSpPr>
              <p:grpSpPr>
                <a:xfrm>
                  <a:off x="958241" y="6860954"/>
                  <a:ext cx="61318" cy="68919"/>
                  <a:chOff x="958241" y="6860954"/>
                  <a:chExt cx="61318" cy="68919"/>
                </a:xfrm>
              </p:grpSpPr>
              <p:sp>
                <p:nvSpPr>
                  <p:cNvPr id="2941" name="Google Shape;2941;p29"/>
                  <p:cNvSpPr/>
                  <p:nvPr/>
                </p:nvSpPr>
                <p:spPr>
                  <a:xfrm>
                    <a:off x="997835" y="6862576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4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2" name="Google Shape;2942;p29"/>
                  <p:cNvSpPr/>
                  <p:nvPr/>
                </p:nvSpPr>
                <p:spPr>
                  <a:xfrm>
                    <a:off x="958241" y="6860954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2" y="80627"/>
                          <a:pt x="39188" y="66656"/>
                        </a:cubicBezTo>
                        <a:cubicBezTo>
                          <a:pt x="65442" y="54664"/>
                          <a:pt x="60888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3" name="Google Shape;2943;p29"/>
                <p:cNvGrpSpPr/>
                <p:nvPr/>
              </p:nvGrpSpPr>
              <p:grpSpPr>
                <a:xfrm>
                  <a:off x="1378569" y="6860954"/>
                  <a:ext cx="61318" cy="68919"/>
                  <a:chOff x="1378569" y="6860954"/>
                  <a:chExt cx="61318" cy="68919"/>
                </a:xfrm>
              </p:grpSpPr>
              <p:sp>
                <p:nvSpPr>
                  <p:cNvPr id="2944" name="Google Shape;2944;p29"/>
                  <p:cNvSpPr/>
                  <p:nvPr/>
                </p:nvSpPr>
                <p:spPr>
                  <a:xfrm>
                    <a:off x="1418171" y="6862576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7"/>
                        </a:moveTo>
                        <a:cubicBezTo>
                          <a:pt x="18" y="1"/>
                          <a:pt x="-31" y="-24"/>
                          <a:pt x="30" y="37"/>
                        </a:cubicBezTo>
                        <a:lnTo>
                          <a:pt x="30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5" name="Google Shape;2945;p29"/>
                  <p:cNvSpPr/>
                  <p:nvPr/>
                </p:nvSpPr>
                <p:spPr>
                  <a:xfrm>
                    <a:off x="1378569" y="6860954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64"/>
                          <a:pt x="60889" y="30214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6" name="Google Shape;2946;p29"/>
                <p:cNvGrpSpPr/>
                <p:nvPr/>
              </p:nvGrpSpPr>
              <p:grpSpPr>
                <a:xfrm>
                  <a:off x="1798832" y="6860922"/>
                  <a:ext cx="61381" cy="68935"/>
                  <a:chOff x="1798832" y="6860922"/>
                  <a:chExt cx="61381" cy="68935"/>
                </a:xfrm>
              </p:grpSpPr>
              <p:sp>
                <p:nvSpPr>
                  <p:cNvPr id="2947" name="Google Shape;2947;p29"/>
                  <p:cNvSpPr/>
                  <p:nvPr/>
                </p:nvSpPr>
                <p:spPr>
                  <a:xfrm>
                    <a:off x="1838501" y="6862576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7"/>
                        </a:moveTo>
                        <a:cubicBezTo>
                          <a:pt x="27" y="1"/>
                          <a:pt x="-33" y="-24"/>
                          <a:pt x="27" y="37"/>
                        </a:cubicBezTo>
                        <a:lnTo>
                          <a:pt x="27" y="3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8" name="Google Shape;2948;p29"/>
                  <p:cNvSpPr/>
                  <p:nvPr/>
                </p:nvSpPr>
                <p:spPr>
                  <a:xfrm>
                    <a:off x="1798832" y="6860922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0"/>
                          <a:pt x="29579" y="-2931"/>
                          <a:pt x="42400" y="3215"/>
                        </a:cubicBezTo>
                        <a:cubicBezTo>
                          <a:pt x="32811" y="-1622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85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49" name="Google Shape;2949;p29"/>
              <p:cNvGrpSpPr/>
              <p:nvPr/>
            </p:nvGrpSpPr>
            <p:grpSpPr>
              <a:xfrm>
                <a:off x="-1143429" y="7315725"/>
                <a:ext cx="3003642" cy="68951"/>
                <a:chOff x="-1143429" y="7315725"/>
                <a:chExt cx="3003642" cy="68951"/>
              </a:xfrm>
            </p:grpSpPr>
            <p:grpSp>
              <p:nvGrpSpPr>
                <p:cNvPr id="2950" name="Google Shape;2950;p29"/>
                <p:cNvGrpSpPr/>
                <p:nvPr/>
              </p:nvGrpSpPr>
              <p:grpSpPr>
                <a:xfrm>
                  <a:off x="-1143429" y="7315757"/>
                  <a:ext cx="61318" cy="68919"/>
                  <a:chOff x="-1143429" y="7315757"/>
                  <a:chExt cx="61318" cy="68919"/>
                </a:xfrm>
              </p:grpSpPr>
              <p:sp>
                <p:nvSpPr>
                  <p:cNvPr id="2951" name="Google Shape;2951;p29"/>
                  <p:cNvSpPr/>
                  <p:nvPr/>
                </p:nvSpPr>
                <p:spPr>
                  <a:xfrm>
                    <a:off x="-1103826" y="7317379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6"/>
                        </a:moveTo>
                        <a:cubicBezTo>
                          <a:pt x="18" y="0"/>
                          <a:pt x="-30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2" name="Google Shape;2952;p29"/>
                  <p:cNvSpPr/>
                  <p:nvPr/>
                </p:nvSpPr>
                <p:spPr>
                  <a:xfrm>
                    <a:off x="-1143429" y="7315757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3" name="Google Shape;2953;p29"/>
                <p:cNvGrpSpPr/>
                <p:nvPr/>
              </p:nvGrpSpPr>
              <p:grpSpPr>
                <a:xfrm>
                  <a:off x="-723090" y="7315757"/>
                  <a:ext cx="61318" cy="68919"/>
                  <a:chOff x="-723090" y="7315757"/>
                  <a:chExt cx="61318" cy="68919"/>
                </a:xfrm>
              </p:grpSpPr>
              <p:sp>
                <p:nvSpPr>
                  <p:cNvPr id="2954" name="Google Shape;2954;p29"/>
                  <p:cNvSpPr/>
                  <p:nvPr/>
                </p:nvSpPr>
                <p:spPr>
                  <a:xfrm>
                    <a:off x="-683492" y="7317379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6"/>
                        </a:moveTo>
                        <a:cubicBezTo>
                          <a:pt x="23" y="0"/>
                          <a:pt x="-37" y="-23"/>
                          <a:pt x="35" y="36"/>
                        </a:cubicBezTo>
                        <a:lnTo>
                          <a:pt x="35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5" name="Google Shape;2955;p29"/>
                  <p:cNvSpPr/>
                  <p:nvPr/>
                </p:nvSpPr>
                <p:spPr>
                  <a:xfrm>
                    <a:off x="-723090" y="7315757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6" name="Google Shape;2956;p29"/>
                <p:cNvGrpSpPr/>
                <p:nvPr/>
              </p:nvGrpSpPr>
              <p:grpSpPr>
                <a:xfrm>
                  <a:off x="-302763" y="7315757"/>
                  <a:ext cx="61318" cy="68919"/>
                  <a:chOff x="-302763" y="7315757"/>
                  <a:chExt cx="61318" cy="68919"/>
                </a:xfrm>
              </p:grpSpPr>
              <p:sp>
                <p:nvSpPr>
                  <p:cNvPr id="2957" name="Google Shape;2957;p29"/>
                  <p:cNvSpPr/>
                  <p:nvPr/>
                </p:nvSpPr>
                <p:spPr>
                  <a:xfrm>
                    <a:off x="-263160" y="7317379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6"/>
                        </a:moveTo>
                        <a:cubicBezTo>
                          <a:pt x="18" y="0"/>
                          <a:pt x="-31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8" name="Google Shape;2958;p29"/>
                  <p:cNvSpPr/>
                  <p:nvPr/>
                </p:nvSpPr>
                <p:spPr>
                  <a:xfrm>
                    <a:off x="-302763" y="7315757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9" name="Google Shape;2959;p29"/>
                <p:cNvGrpSpPr/>
                <p:nvPr/>
              </p:nvGrpSpPr>
              <p:grpSpPr>
                <a:xfrm>
                  <a:off x="117575" y="7315757"/>
                  <a:ext cx="61318" cy="68919"/>
                  <a:chOff x="117575" y="7315757"/>
                  <a:chExt cx="61318" cy="68919"/>
                </a:xfrm>
              </p:grpSpPr>
              <p:sp>
                <p:nvSpPr>
                  <p:cNvPr id="2960" name="Google Shape;2960;p29"/>
                  <p:cNvSpPr/>
                  <p:nvPr/>
                </p:nvSpPr>
                <p:spPr>
                  <a:xfrm>
                    <a:off x="157169" y="7317379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6"/>
                        </a:moveTo>
                        <a:cubicBezTo>
                          <a:pt x="27" y="0"/>
                          <a:pt x="-33" y="-23"/>
                          <a:pt x="27" y="36"/>
                        </a:cubicBezTo>
                        <a:lnTo>
                          <a:pt x="27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1" name="Google Shape;2961;p29"/>
                  <p:cNvSpPr/>
                  <p:nvPr/>
                </p:nvSpPr>
                <p:spPr>
                  <a:xfrm>
                    <a:off x="117575" y="7315757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2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2" name="Google Shape;2962;p29"/>
                <p:cNvGrpSpPr/>
                <p:nvPr/>
              </p:nvGrpSpPr>
              <p:grpSpPr>
                <a:xfrm>
                  <a:off x="537902" y="7315757"/>
                  <a:ext cx="61318" cy="68919"/>
                  <a:chOff x="537902" y="7315757"/>
                  <a:chExt cx="61318" cy="68919"/>
                </a:xfrm>
              </p:grpSpPr>
              <p:sp>
                <p:nvSpPr>
                  <p:cNvPr id="2963" name="Google Shape;2963;p29"/>
                  <p:cNvSpPr/>
                  <p:nvPr/>
                </p:nvSpPr>
                <p:spPr>
                  <a:xfrm>
                    <a:off x="577505" y="7317379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6"/>
                        </a:moveTo>
                        <a:cubicBezTo>
                          <a:pt x="18" y="0"/>
                          <a:pt x="-31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4" name="Google Shape;2964;p29"/>
                  <p:cNvSpPr/>
                  <p:nvPr/>
                </p:nvSpPr>
                <p:spPr>
                  <a:xfrm>
                    <a:off x="537902" y="7315757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5" name="Google Shape;2965;p29"/>
                <p:cNvGrpSpPr/>
                <p:nvPr/>
              </p:nvGrpSpPr>
              <p:grpSpPr>
                <a:xfrm>
                  <a:off x="958241" y="7315757"/>
                  <a:ext cx="61318" cy="68919"/>
                  <a:chOff x="958241" y="7315757"/>
                  <a:chExt cx="61318" cy="68919"/>
                </a:xfrm>
              </p:grpSpPr>
              <p:sp>
                <p:nvSpPr>
                  <p:cNvPr id="2966" name="Google Shape;2966;p29"/>
                  <p:cNvSpPr/>
                  <p:nvPr/>
                </p:nvSpPr>
                <p:spPr>
                  <a:xfrm>
                    <a:off x="997835" y="7317379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6"/>
                        </a:moveTo>
                        <a:cubicBezTo>
                          <a:pt x="27" y="0"/>
                          <a:pt x="-33" y="-23"/>
                          <a:pt x="27" y="36"/>
                        </a:cubicBezTo>
                        <a:lnTo>
                          <a:pt x="27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7" name="Google Shape;2967;p29"/>
                  <p:cNvSpPr/>
                  <p:nvPr/>
                </p:nvSpPr>
                <p:spPr>
                  <a:xfrm>
                    <a:off x="958241" y="7315757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2" y="80627"/>
                          <a:pt x="39188" y="66655"/>
                        </a:cubicBezTo>
                        <a:cubicBezTo>
                          <a:pt x="65442" y="54664"/>
                          <a:pt x="60888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8" name="Google Shape;2968;p29"/>
                <p:cNvGrpSpPr/>
                <p:nvPr/>
              </p:nvGrpSpPr>
              <p:grpSpPr>
                <a:xfrm>
                  <a:off x="1378569" y="7315757"/>
                  <a:ext cx="61318" cy="68919"/>
                  <a:chOff x="1378569" y="7315757"/>
                  <a:chExt cx="61318" cy="68919"/>
                </a:xfrm>
              </p:grpSpPr>
              <p:sp>
                <p:nvSpPr>
                  <p:cNvPr id="2969" name="Google Shape;2969;p29"/>
                  <p:cNvSpPr/>
                  <p:nvPr/>
                </p:nvSpPr>
                <p:spPr>
                  <a:xfrm>
                    <a:off x="1418171" y="7317379"/>
                    <a:ext cx="29" cy="36"/>
                  </a:xfrm>
                  <a:custGeom>
                    <a:rect b="b" l="l" r="r" t="t"/>
                    <a:pathLst>
                      <a:path extrusionOk="0" h="36" w="29">
                        <a:moveTo>
                          <a:pt x="30" y="36"/>
                        </a:moveTo>
                        <a:cubicBezTo>
                          <a:pt x="18" y="0"/>
                          <a:pt x="-31" y="-23"/>
                          <a:pt x="30" y="36"/>
                        </a:cubicBez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0" name="Google Shape;2970;p29"/>
                  <p:cNvSpPr/>
                  <p:nvPr/>
                </p:nvSpPr>
                <p:spPr>
                  <a:xfrm>
                    <a:off x="1378569" y="7315757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5"/>
                        </a:cubicBezTo>
                        <a:cubicBezTo>
                          <a:pt x="65443" y="54664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1" name="Google Shape;2971;p29"/>
                <p:cNvGrpSpPr/>
                <p:nvPr/>
              </p:nvGrpSpPr>
              <p:grpSpPr>
                <a:xfrm>
                  <a:off x="1798832" y="7315725"/>
                  <a:ext cx="61381" cy="68935"/>
                  <a:chOff x="1798832" y="7315725"/>
                  <a:chExt cx="61381" cy="68935"/>
                </a:xfrm>
              </p:grpSpPr>
              <p:sp>
                <p:nvSpPr>
                  <p:cNvPr id="2972" name="Google Shape;2972;p29"/>
                  <p:cNvSpPr/>
                  <p:nvPr/>
                </p:nvSpPr>
                <p:spPr>
                  <a:xfrm>
                    <a:off x="1838501" y="7317379"/>
                    <a:ext cx="26" cy="36"/>
                  </a:xfrm>
                  <a:custGeom>
                    <a:rect b="b" l="l" r="r" t="t"/>
                    <a:pathLst>
                      <a:path extrusionOk="0" h="36" w="26">
                        <a:moveTo>
                          <a:pt x="27" y="36"/>
                        </a:moveTo>
                        <a:cubicBezTo>
                          <a:pt x="27" y="0"/>
                          <a:pt x="-33" y="-23"/>
                          <a:pt x="27" y="36"/>
                        </a:cubicBezTo>
                        <a:lnTo>
                          <a:pt x="27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3" name="Google Shape;2973;p29"/>
                  <p:cNvSpPr/>
                  <p:nvPr/>
                </p:nvSpPr>
                <p:spPr>
                  <a:xfrm>
                    <a:off x="1798832" y="7315725"/>
                    <a:ext cx="61381" cy="68935"/>
                  </a:xfrm>
                  <a:custGeom>
                    <a:rect b="b" l="l" r="r" t="t"/>
                    <a:pathLst>
                      <a:path extrusionOk="0" h="68935" w="61381">
                        <a:moveTo>
                          <a:pt x="61265" y="33967"/>
                        </a:moveTo>
                        <a:cubicBezTo>
                          <a:pt x="58597" y="2291"/>
                          <a:pt x="29579" y="-2931"/>
                          <a:pt x="42400" y="3215"/>
                        </a:cubicBezTo>
                        <a:cubicBezTo>
                          <a:pt x="32811" y="-1623"/>
                          <a:pt x="23451" y="-890"/>
                          <a:pt x="15076" y="4667"/>
                        </a:cubicBezTo>
                        <a:cubicBezTo>
                          <a:pt x="-17716" y="26429"/>
                          <a:pt x="8816" y="80576"/>
                          <a:pt x="39264" y="66688"/>
                        </a:cubicBezTo>
                        <a:cubicBezTo>
                          <a:pt x="65531" y="54697"/>
                          <a:pt x="60928" y="29694"/>
                          <a:pt x="61265" y="3396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74" name="Google Shape;2974;p29"/>
              <p:cNvGrpSpPr/>
              <p:nvPr/>
            </p:nvGrpSpPr>
            <p:grpSpPr>
              <a:xfrm>
                <a:off x="-723090" y="7770540"/>
                <a:ext cx="2583299" cy="68940"/>
                <a:chOff x="-723090" y="7770540"/>
                <a:chExt cx="2583299" cy="68940"/>
              </a:xfrm>
            </p:grpSpPr>
            <p:grpSp>
              <p:nvGrpSpPr>
                <p:cNvPr id="2975" name="Google Shape;2975;p29"/>
                <p:cNvGrpSpPr/>
                <p:nvPr/>
              </p:nvGrpSpPr>
              <p:grpSpPr>
                <a:xfrm>
                  <a:off x="-723090" y="7770561"/>
                  <a:ext cx="61318" cy="68919"/>
                  <a:chOff x="-723090" y="7770561"/>
                  <a:chExt cx="61318" cy="68919"/>
                </a:xfrm>
              </p:grpSpPr>
              <p:sp>
                <p:nvSpPr>
                  <p:cNvPr id="2976" name="Google Shape;2976;p29"/>
                  <p:cNvSpPr/>
                  <p:nvPr/>
                </p:nvSpPr>
                <p:spPr>
                  <a:xfrm>
                    <a:off x="-683492" y="7772191"/>
                    <a:ext cx="34" cy="27"/>
                  </a:xfrm>
                  <a:custGeom>
                    <a:rect b="b" l="l" r="r" t="t"/>
                    <a:pathLst>
                      <a:path extrusionOk="0" h="27" w="34">
                        <a:moveTo>
                          <a:pt x="35" y="28"/>
                        </a:moveTo>
                        <a:cubicBezTo>
                          <a:pt x="23" y="4"/>
                          <a:pt x="-37" y="-20"/>
                          <a:pt x="35" y="28"/>
                        </a:cubicBezTo>
                        <a:lnTo>
                          <a:pt x="35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7" name="Google Shape;2977;p29"/>
                  <p:cNvSpPr/>
                  <p:nvPr/>
                </p:nvSpPr>
                <p:spPr>
                  <a:xfrm>
                    <a:off x="-723090" y="777056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8" name="Google Shape;2978;p29"/>
                <p:cNvGrpSpPr/>
                <p:nvPr/>
              </p:nvGrpSpPr>
              <p:grpSpPr>
                <a:xfrm>
                  <a:off x="-302763" y="7770561"/>
                  <a:ext cx="61318" cy="68919"/>
                  <a:chOff x="-302763" y="7770561"/>
                  <a:chExt cx="61318" cy="68919"/>
                </a:xfrm>
              </p:grpSpPr>
              <p:sp>
                <p:nvSpPr>
                  <p:cNvPr id="2979" name="Google Shape;2979;p29"/>
                  <p:cNvSpPr/>
                  <p:nvPr/>
                </p:nvSpPr>
                <p:spPr>
                  <a:xfrm>
                    <a:off x="-263160" y="7772191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0" name="Google Shape;2980;p29"/>
                  <p:cNvSpPr/>
                  <p:nvPr/>
                </p:nvSpPr>
                <p:spPr>
                  <a:xfrm>
                    <a:off x="-302763" y="777056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1" name="Google Shape;2981;p29"/>
                <p:cNvGrpSpPr/>
                <p:nvPr/>
              </p:nvGrpSpPr>
              <p:grpSpPr>
                <a:xfrm>
                  <a:off x="117575" y="7770561"/>
                  <a:ext cx="61318" cy="68919"/>
                  <a:chOff x="117575" y="7770561"/>
                  <a:chExt cx="61318" cy="68919"/>
                </a:xfrm>
              </p:grpSpPr>
              <p:sp>
                <p:nvSpPr>
                  <p:cNvPr id="2982" name="Google Shape;2982;p29"/>
                  <p:cNvSpPr/>
                  <p:nvPr/>
                </p:nvSpPr>
                <p:spPr>
                  <a:xfrm>
                    <a:off x="157169" y="7772191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3" name="Google Shape;2983;p29"/>
                  <p:cNvSpPr/>
                  <p:nvPr/>
                </p:nvSpPr>
                <p:spPr>
                  <a:xfrm>
                    <a:off x="117575" y="777056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2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4" name="Google Shape;2984;p29"/>
                <p:cNvGrpSpPr/>
                <p:nvPr/>
              </p:nvGrpSpPr>
              <p:grpSpPr>
                <a:xfrm>
                  <a:off x="537902" y="7770561"/>
                  <a:ext cx="61318" cy="68919"/>
                  <a:chOff x="537902" y="7770561"/>
                  <a:chExt cx="61318" cy="68919"/>
                </a:xfrm>
              </p:grpSpPr>
              <p:sp>
                <p:nvSpPr>
                  <p:cNvPr id="2985" name="Google Shape;2985;p29"/>
                  <p:cNvSpPr/>
                  <p:nvPr/>
                </p:nvSpPr>
                <p:spPr>
                  <a:xfrm>
                    <a:off x="577505" y="7772191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6" name="Google Shape;2986;p29"/>
                  <p:cNvSpPr/>
                  <p:nvPr/>
                </p:nvSpPr>
                <p:spPr>
                  <a:xfrm>
                    <a:off x="537902" y="777056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7" name="Google Shape;2987;p29"/>
                <p:cNvGrpSpPr/>
                <p:nvPr/>
              </p:nvGrpSpPr>
              <p:grpSpPr>
                <a:xfrm>
                  <a:off x="958241" y="7770561"/>
                  <a:ext cx="61318" cy="68919"/>
                  <a:chOff x="958241" y="7770561"/>
                  <a:chExt cx="61318" cy="68919"/>
                </a:xfrm>
              </p:grpSpPr>
              <p:sp>
                <p:nvSpPr>
                  <p:cNvPr id="2988" name="Google Shape;2988;p29"/>
                  <p:cNvSpPr/>
                  <p:nvPr/>
                </p:nvSpPr>
                <p:spPr>
                  <a:xfrm>
                    <a:off x="997835" y="7772191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9" name="Google Shape;2989;p29"/>
                  <p:cNvSpPr/>
                  <p:nvPr/>
                </p:nvSpPr>
                <p:spPr>
                  <a:xfrm>
                    <a:off x="958241" y="777056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8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2" y="80627"/>
                          <a:pt x="39188" y="66656"/>
                        </a:cubicBezTo>
                        <a:cubicBezTo>
                          <a:pt x="65442" y="54676"/>
                          <a:pt x="60888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0" name="Google Shape;2990;p29"/>
                <p:cNvGrpSpPr/>
                <p:nvPr/>
              </p:nvGrpSpPr>
              <p:grpSpPr>
                <a:xfrm>
                  <a:off x="1378569" y="7770561"/>
                  <a:ext cx="61318" cy="68919"/>
                  <a:chOff x="1378569" y="7770561"/>
                  <a:chExt cx="61318" cy="68919"/>
                </a:xfrm>
              </p:grpSpPr>
              <p:sp>
                <p:nvSpPr>
                  <p:cNvPr id="2991" name="Google Shape;2991;p29"/>
                  <p:cNvSpPr/>
                  <p:nvPr/>
                </p:nvSpPr>
                <p:spPr>
                  <a:xfrm>
                    <a:off x="1418171" y="7772191"/>
                    <a:ext cx="29" cy="27"/>
                  </a:xfrm>
                  <a:custGeom>
                    <a:rect b="b" l="l" r="r" t="t"/>
                    <a:pathLst>
                      <a:path extrusionOk="0" h="27" w="29">
                        <a:moveTo>
                          <a:pt x="30" y="28"/>
                        </a:moveTo>
                        <a:cubicBezTo>
                          <a:pt x="18" y="4"/>
                          <a:pt x="-31" y="-20"/>
                          <a:pt x="30" y="28"/>
                        </a:cubicBezTo>
                        <a:lnTo>
                          <a:pt x="30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2" name="Google Shape;2992;p29"/>
                  <p:cNvSpPr/>
                  <p:nvPr/>
                </p:nvSpPr>
                <p:spPr>
                  <a:xfrm>
                    <a:off x="1378569" y="7770561"/>
                    <a:ext cx="61318" cy="68919"/>
                  </a:xfrm>
                  <a:custGeom>
                    <a:rect b="b" l="l" r="r" t="t"/>
                    <a:pathLst>
                      <a:path extrusionOk="0" h="68919" w="61318">
                        <a:moveTo>
                          <a:pt x="61189" y="33935"/>
                        </a:moveTo>
                        <a:cubicBezTo>
                          <a:pt x="58617" y="2270"/>
                          <a:pt x="29419" y="-3011"/>
                          <a:pt x="42324" y="3182"/>
                        </a:cubicBezTo>
                        <a:cubicBezTo>
                          <a:pt x="32543" y="-1739"/>
                          <a:pt x="23063" y="-719"/>
                          <a:pt x="15000" y="4635"/>
                        </a:cubicBezTo>
                        <a:cubicBezTo>
                          <a:pt x="-17539" y="26228"/>
                          <a:pt x="8571" y="80627"/>
                          <a:pt x="39188" y="66656"/>
                        </a:cubicBezTo>
                        <a:cubicBezTo>
                          <a:pt x="65443" y="54676"/>
                          <a:pt x="60889" y="30226"/>
                          <a:pt x="61189" y="339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3" name="Google Shape;2993;p29"/>
                <p:cNvGrpSpPr/>
                <p:nvPr/>
              </p:nvGrpSpPr>
              <p:grpSpPr>
                <a:xfrm>
                  <a:off x="1798872" y="7770540"/>
                  <a:ext cx="61337" cy="68909"/>
                  <a:chOff x="1798872" y="7770540"/>
                  <a:chExt cx="61337" cy="68909"/>
                </a:xfrm>
              </p:grpSpPr>
              <p:sp>
                <p:nvSpPr>
                  <p:cNvPr id="2994" name="Google Shape;2994;p29"/>
                  <p:cNvSpPr/>
                  <p:nvPr/>
                </p:nvSpPr>
                <p:spPr>
                  <a:xfrm>
                    <a:off x="1838501" y="7772191"/>
                    <a:ext cx="26" cy="27"/>
                  </a:xfrm>
                  <a:custGeom>
                    <a:rect b="b" l="l" r="r" t="t"/>
                    <a:pathLst>
                      <a:path extrusionOk="0" h="27" w="26">
                        <a:moveTo>
                          <a:pt x="27" y="28"/>
                        </a:moveTo>
                        <a:cubicBezTo>
                          <a:pt x="27" y="4"/>
                          <a:pt x="-33" y="-20"/>
                          <a:pt x="27" y="28"/>
                        </a:cubicBezTo>
                        <a:lnTo>
                          <a:pt x="27" y="2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5" name="Google Shape;2995;p29"/>
                  <p:cNvSpPr/>
                  <p:nvPr/>
                </p:nvSpPr>
                <p:spPr>
                  <a:xfrm>
                    <a:off x="1798872" y="7770540"/>
                    <a:ext cx="61337" cy="68909"/>
                  </a:xfrm>
                  <a:custGeom>
                    <a:rect b="b" l="l" r="r" t="t"/>
                    <a:pathLst>
                      <a:path extrusionOk="0" h="68909" w="61337">
                        <a:moveTo>
                          <a:pt x="61225" y="33955"/>
                        </a:moveTo>
                        <a:cubicBezTo>
                          <a:pt x="58557" y="2279"/>
                          <a:pt x="29539" y="-2943"/>
                          <a:pt x="42360" y="3203"/>
                        </a:cubicBezTo>
                        <a:cubicBezTo>
                          <a:pt x="32771" y="-1634"/>
                          <a:pt x="23435" y="-866"/>
                          <a:pt x="15036" y="4655"/>
                        </a:cubicBezTo>
                        <a:cubicBezTo>
                          <a:pt x="-17648" y="26561"/>
                          <a:pt x="8739" y="80492"/>
                          <a:pt x="39224" y="66676"/>
                        </a:cubicBezTo>
                        <a:cubicBezTo>
                          <a:pt x="65466" y="54613"/>
                          <a:pt x="60888" y="29694"/>
                          <a:pt x="61225" y="3395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996" name="Google Shape;2996;p29"/>
            <p:cNvSpPr/>
            <p:nvPr/>
          </p:nvSpPr>
          <p:spPr>
            <a:xfrm rot="-486348">
              <a:off x="-757640" y="3604957"/>
              <a:ext cx="550808" cy="638777"/>
            </a:xfrm>
            <a:custGeom>
              <a:rect b="b" l="l" r="r" t="t"/>
              <a:pathLst>
                <a:path extrusionOk="0" h="1277530" w="1101626">
                  <a:moveTo>
                    <a:pt x="747351" y="1021345"/>
                  </a:moveTo>
                  <a:cubicBezTo>
                    <a:pt x="821236" y="1092836"/>
                    <a:pt x="901659" y="1157318"/>
                    <a:pt x="987909" y="1213301"/>
                  </a:cubicBezTo>
                  <a:cubicBezTo>
                    <a:pt x="1031947" y="1241893"/>
                    <a:pt x="1074207" y="1267171"/>
                    <a:pt x="1101627" y="1277530"/>
                  </a:cubicBezTo>
                  <a:cubicBezTo>
                    <a:pt x="1010030" y="1178900"/>
                    <a:pt x="981636" y="1031740"/>
                    <a:pt x="937081" y="898048"/>
                  </a:cubicBezTo>
                  <a:cubicBezTo>
                    <a:pt x="882325" y="732295"/>
                    <a:pt x="921461" y="573671"/>
                    <a:pt x="873878" y="563877"/>
                  </a:cubicBezTo>
                  <a:cubicBezTo>
                    <a:pt x="487291" y="484835"/>
                    <a:pt x="178652" y="335575"/>
                    <a:pt x="0" y="0"/>
                  </a:cubicBezTo>
                  <a:cubicBezTo>
                    <a:pt x="9889" y="40343"/>
                    <a:pt x="24741" y="86952"/>
                    <a:pt x="44206" y="137654"/>
                  </a:cubicBezTo>
                  <a:cubicBezTo>
                    <a:pt x="127224" y="353892"/>
                    <a:pt x="258509" y="548381"/>
                    <a:pt x="425049" y="70950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7" name="Google Shape;2997;p29"/>
          <p:cNvGrpSpPr/>
          <p:nvPr/>
        </p:nvGrpSpPr>
        <p:grpSpPr>
          <a:xfrm>
            <a:off x="316460" y="3273593"/>
            <a:ext cx="1333217" cy="435131"/>
            <a:chOff x="632921" y="6547185"/>
            <a:chExt cx="2666433" cy="870263"/>
          </a:xfrm>
        </p:grpSpPr>
        <p:sp>
          <p:nvSpPr>
            <p:cNvPr id="2998" name="Google Shape;2998;p29"/>
            <p:cNvSpPr/>
            <p:nvPr/>
          </p:nvSpPr>
          <p:spPr>
            <a:xfrm>
              <a:off x="632921" y="6547185"/>
              <a:ext cx="2666433" cy="870263"/>
            </a:xfrm>
            <a:custGeom>
              <a:rect b="b" l="l" r="r" t="t"/>
              <a:pathLst>
                <a:path extrusionOk="0" h="870263" w="2666433">
                  <a:moveTo>
                    <a:pt x="2665227" y="837310"/>
                  </a:moveTo>
                  <a:cubicBezTo>
                    <a:pt x="2640517" y="787514"/>
                    <a:pt x="2598775" y="741757"/>
                    <a:pt x="2554713" y="600987"/>
                  </a:cubicBezTo>
                  <a:cubicBezTo>
                    <a:pt x="2491390" y="391505"/>
                    <a:pt x="2487244" y="463078"/>
                    <a:pt x="2558498" y="320438"/>
                  </a:cubicBezTo>
                  <a:cubicBezTo>
                    <a:pt x="2670757" y="93656"/>
                    <a:pt x="2657629" y="94858"/>
                    <a:pt x="2606540" y="86173"/>
                  </a:cubicBezTo>
                  <a:cubicBezTo>
                    <a:pt x="2454742" y="60658"/>
                    <a:pt x="2262243" y="59429"/>
                    <a:pt x="2113595" y="47361"/>
                  </a:cubicBezTo>
                  <a:cubicBezTo>
                    <a:pt x="951682" y="-54705"/>
                    <a:pt x="659604" y="40546"/>
                    <a:pt x="18060" y="36780"/>
                  </a:cubicBezTo>
                  <a:cubicBezTo>
                    <a:pt x="-19562" y="37459"/>
                    <a:pt x="4356" y="82736"/>
                    <a:pt x="64254" y="296808"/>
                  </a:cubicBezTo>
                  <a:cubicBezTo>
                    <a:pt x="128466" y="529015"/>
                    <a:pt x="102216" y="382572"/>
                    <a:pt x="22104" y="790358"/>
                  </a:cubicBezTo>
                  <a:cubicBezTo>
                    <a:pt x="18092" y="815259"/>
                    <a:pt x="-2838" y="860342"/>
                    <a:pt x="36378" y="864894"/>
                  </a:cubicBezTo>
                  <a:cubicBezTo>
                    <a:pt x="616010" y="819779"/>
                    <a:pt x="1198744" y="880351"/>
                    <a:pt x="1779523" y="868757"/>
                  </a:cubicBezTo>
                  <a:cubicBezTo>
                    <a:pt x="2066636" y="863801"/>
                    <a:pt x="2354072" y="854297"/>
                    <a:pt x="2641158" y="864528"/>
                  </a:cubicBezTo>
                  <a:cubicBezTo>
                    <a:pt x="2656396" y="867502"/>
                    <a:pt x="2670746" y="852153"/>
                    <a:pt x="2665227" y="8373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632921" y="6547185"/>
              <a:ext cx="2666433" cy="870263"/>
            </a:xfrm>
            <a:custGeom>
              <a:rect b="b" l="l" r="r" t="t"/>
              <a:pathLst>
                <a:path extrusionOk="0" h="870263" w="2666433">
                  <a:moveTo>
                    <a:pt x="2665227" y="837310"/>
                  </a:moveTo>
                  <a:cubicBezTo>
                    <a:pt x="2640517" y="787514"/>
                    <a:pt x="2598775" y="741757"/>
                    <a:pt x="2554713" y="600987"/>
                  </a:cubicBezTo>
                  <a:cubicBezTo>
                    <a:pt x="2491390" y="391505"/>
                    <a:pt x="2487244" y="463078"/>
                    <a:pt x="2558498" y="320438"/>
                  </a:cubicBezTo>
                  <a:cubicBezTo>
                    <a:pt x="2670757" y="93656"/>
                    <a:pt x="2657629" y="94858"/>
                    <a:pt x="2606540" y="86173"/>
                  </a:cubicBezTo>
                  <a:cubicBezTo>
                    <a:pt x="2454742" y="60658"/>
                    <a:pt x="2262243" y="59429"/>
                    <a:pt x="2113595" y="47361"/>
                  </a:cubicBezTo>
                  <a:cubicBezTo>
                    <a:pt x="951682" y="-54705"/>
                    <a:pt x="659604" y="40546"/>
                    <a:pt x="18060" y="36780"/>
                  </a:cubicBezTo>
                  <a:cubicBezTo>
                    <a:pt x="-19562" y="37459"/>
                    <a:pt x="4356" y="82736"/>
                    <a:pt x="64254" y="296808"/>
                  </a:cubicBezTo>
                  <a:cubicBezTo>
                    <a:pt x="128466" y="529015"/>
                    <a:pt x="102216" y="382572"/>
                    <a:pt x="22104" y="790358"/>
                  </a:cubicBezTo>
                  <a:cubicBezTo>
                    <a:pt x="18092" y="815259"/>
                    <a:pt x="-2838" y="860342"/>
                    <a:pt x="36378" y="864894"/>
                  </a:cubicBezTo>
                  <a:cubicBezTo>
                    <a:pt x="616010" y="819779"/>
                    <a:pt x="1198744" y="880351"/>
                    <a:pt x="1779523" y="868757"/>
                  </a:cubicBezTo>
                  <a:cubicBezTo>
                    <a:pt x="2066636" y="863801"/>
                    <a:pt x="2354072" y="854297"/>
                    <a:pt x="2641158" y="864528"/>
                  </a:cubicBezTo>
                  <a:cubicBezTo>
                    <a:pt x="2656396" y="867502"/>
                    <a:pt x="2670746" y="852153"/>
                    <a:pt x="2665227" y="8373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2"/>
          <p:cNvSpPr txBox="1"/>
          <p:nvPr/>
        </p:nvSpPr>
        <p:spPr>
          <a:xfrm>
            <a:off x="514350" y="514350"/>
            <a:ext cx="7562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How to Use This Presentation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766" name="Google Shape;766;p12"/>
          <p:cNvGrpSpPr/>
          <p:nvPr/>
        </p:nvGrpSpPr>
        <p:grpSpPr>
          <a:xfrm>
            <a:off x="514350" y="2334657"/>
            <a:ext cx="2570625" cy="2239556"/>
            <a:chOff x="0" y="-66675"/>
            <a:chExt cx="6855000" cy="5972149"/>
          </a:xfrm>
        </p:grpSpPr>
        <p:sp>
          <p:nvSpPr>
            <p:cNvPr id="767" name="Google Shape;767;p12"/>
            <p:cNvSpPr txBox="1"/>
            <p:nvPr/>
          </p:nvSpPr>
          <p:spPr>
            <a:xfrm>
              <a:off x="0" y="1275574"/>
              <a:ext cx="6855000" cy="462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unito"/>
                <a:buChar char="●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Click on the "Google Slides" button below this presentation preview. 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unito"/>
                <a:buChar char="●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Click on "Make a copy."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unito"/>
                <a:buChar char="●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Start editing your presentation.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unito"/>
                <a:buChar char="●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You need to sign in to your Google account.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68" name="Google Shape;768;p12"/>
            <p:cNvSpPr txBox="1"/>
            <p:nvPr/>
          </p:nvSpPr>
          <p:spPr>
            <a:xfrm>
              <a:off x="0" y="-66675"/>
              <a:ext cx="6855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Google Slides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</p:grpSp>
      <p:grpSp>
        <p:nvGrpSpPr>
          <p:cNvPr id="769" name="Google Shape;769;p12"/>
          <p:cNvGrpSpPr/>
          <p:nvPr/>
        </p:nvGrpSpPr>
        <p:grpSpPr>
          <a:xfrm>
            <a:off x="3286675" y="2334657"/>
            <a:ext cx="2570625" cy="2239556"/>
            <a:chOff x="0" y="-66675"/>
            <a:chExt cx="6855000" cy="5972149"/>
          </a:xfrm>
        </p:grpSpPr>
        <p:sp>
          <p:nvSpPr>
            <p:cNvPr id="770" name="Google Shape;770;p12"/>
            <p:cNvSpPr txBox="1"/>
            <p:nvPr/>
          </p:nvSpPr>
          <p:spPr>
            <a:xfrm>
              <a:off x="0" y="1275574"/>
              <a:ext cx="6855000" cy="462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unito"/>
                <a:buChar char="●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Click on the "PowerPoint" button below this presentation preview. 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unito"/>
                <a:buChar char="●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Start editing your presentation.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unito"/>
                <a:buChar char="●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Download and install the fonts used in this presentation as listed on page 21. 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71" name="Google Shape;771;p12"/>
            <p:cNvSpPr txBox="1"/>
            <p:nvPr/>
          </p:nvSpPr>
          <p:spPr>
            <a:xfrm>
              <a:off x="0" y="-66675"/>
              <a:ext cx="6855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PowerPoint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</p:grpSp>
      <p:grpSp>
        <p:nvGrpSpPr>
          <p:cNvPr id="772" name="Google Shape;772;p12"/>
          <p:cNvGrpSpPr/>
          <p:nvPr/>
        </p:nvGrpSpPr>
        <p:grpSpPr>
          <a:xfrm>
            <a:off x="6059000" y="2334657"/>
            <a:ext cx="2570625" cy="2017931"/>
            <a:chOff x="0" y="-66675"/>
            <a:chExt cx="6855000" cy="5381149"/>
          </a:xfrm>
        </p:grpSpPr>
        <p:sp>
          <p:nvSpPr>
            <p:cNvPr id="773" name="Google Shape;773;p12"/>
            <p:cNvSpPr txBox="1"/>
            <p:nvPr/>
          </p:nvSpPr>
          <p:spPr>
            <a:xfrm>
              <a:off x="0" y="1275574"/>
              <a:ext cx="6855000" cy="40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unito"/>
                <a:buChar char="●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Click on the "Canva" button under this presentation preview. 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unito"/>
                <a:buChar char="●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Start editing your presentation.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unito"/>
                <a:buChar char="●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You need to sign in to your Canva account.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74" name="Google Shape;774;p12"/>
            <p:cNvSpPr txBox="1"/>
            <p:nvPr/>
          </p:nvSpPr>
          <p:spPr>
            <a:xfrm>
              <a:off x="0" y="-66675"/>
              <a:ext cx="6855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Canva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</p:grpSp>
      <p:grpSp>
        <p:nvGrpSpPr>
          <p:cNvPr id="775" name="Google Shape;775;p12"/>
          <p:cNvGrpSpPr/>
          <p:nvPr/>
        </p:nvGrpSpPr>
        <p:grpSpPr>
          <a:xfrm rot="-610912">
            <a:off x="8441321" y="-455773"/>
            <a:ext cx="2003691" cy="2694440"/>
            <a:chOff x="16880120" y="-910586"/>
            <a:chExt cx="4006778" cy="5388068"/>
          </a:xfrm>
        </p:grpSpPr>
        <p:sp>
          <p:nvSpPr>
            <p:cNvPr id="776" name="Google Shape;776;p12"/>
            <p:cNvSpPr/>
            <p:nvPr/>
          </p:nvSpPr>
          <p:spPr>
            <a:xfrm>
              <a:off x="16884405" y="-910586"/>
              <a:ext cx="4002494" cy="5388068"/>
            </a:xfrm>
            <a:custGeom>
              <a:rect b="b" l="l" r="r" t="t"/>
              <a:pathLst>
                <a:path extrusionOk="0" h="5388068" w="4002494">
                  <a:moveTo>
                    <a:pt x="3980049" y="5193005"/>
                  </a:moveTo>
                  <a:cubicBezTo>
                    <a:pt x="3972369" y="5062388"/>
                    <a:pt x="3993093" y="4908838"/>
                    <a:pt x="3984551" y="4749729"/>
                  </a:cubicBezTo>
                  <a:cubicBezTo>
                    <a:pt x="3963581" y="4381283"/>
                    <a:pt x="3975547" y="4648951"/>
                    <a:pt x="3975547" y="4285796"/>
                  </a:cubicBezTo>
                  <a:cubicBezTo>
                    <a:pt x="3976355" y="3876712"/>
                    <a:pt x="3921542" y="3617665"/>
                    <a:pt x="3940983" y="2956443"/>
                  </a:cubicBezTo>
                  <a:cubicBezTo>
                    <a:pt x="3948243" y="2801493"/>
                    <a:pt x="3951108" y="2883381"/>
                    <a:pt x="3930148" y="2513867"/>
                  </a:cubicBezTo>
                  <a:cubicBezTo>
                    <a:pt x="3893807" y="1990309"/>
                    <a:pt x="3890285" y="6738"/>
                    <a:pt x="3851402" y="5779"/>
                  </a:cubicBezTo>
                  <a:cubicBezTo>
                    <a:pt x="3522514" y="-3273"/>
                    <a:pt x="3143930" y="12740"/>
                    <a:pt x="3145976" y="12740"/>
                  </a:cubicBezTo>
                  <a:cubicBezTo>
                    <a:pt x="2774974" y="12740"/>
                    <a:pt x="3118715" y="-23694"/>
                    <a:pt x="2666350" y="26663"/>
                  </a:cubicBezTo>
                  <a:cubicBezTo>
                    <a:pt x="2465290" y="48937"/>
                    <a:pt x="1969508" y="21329"/>
                    <a:pt x="1946189" y="19928"/>
                  </a:cubicBezTo>
                  <a:cubicBezTo>
                    <a:pt x="1927577" y="21318"/>
                    <a:pt x="1509722" y="54045"/>
                    <a:pt x="1466358" y="50328"/>
                  </a:cubicBezTo>
                  <a:cubicBezTo>
                    <a:pt x="1038637" y="13861"/>
                    <a:pt x="216304" y="70026"/>
                    <a:pt x="267379" y="66125"/>
                  </a:cubicBezTo>
                  <a:cubicBezTo>
                    <a:pt x="254088" y="66125"/>
                    <a:pt x="36872" y="61944"/>
                    <a:pt x="38919" y="62181"/>
                  </a:cubicBezTo>
                  <a:cubicBezTo>
                    <a:pt x="37540" y="62181"/>
                    <a:pt x="36463" y="706787"/>
                    <a:pt x="36463" y="1180581"/>
                  </a:cubicBezTo>
                  <a:cubicBezTo>
                    <a:pt x="36420" y="1181378"/>
                    <a:pt x="11033" y="1565687"/>
                    <a:pt x="8847" y="1739194"/>
                  </a:cubicBezTo>
                  <a:cubicBezTo>
                    <a:pt x="8847" y="1761015"/>
                    <a:pt x="35849" y="2016937"/>
                    <a:pt x="32370" y="2050882"/>
                  </a:cubicBezTo>
                  <a:cubicBezTo>
                    <a:pt x="-13212" y="2502994"/>
                    <a:pt x="57262" y="2948921"/>
                    <a:pt x="15395" y="3850429"/>
                  </a:cubicBezTo>
                  <a:cubicBezTo>
                    <a:pt x="-1160" y="4173271"/>
                    <a:pt x="21082" y="4125231"/>
                    <a:pt x="15600" y="4293005"/>
                  </a:cubicBezTo>
                  <a:cubicBezTo>
                    <a:pt x="-11963" y="5054650"/>
                    <a:pt x="3332" y="4660223"/>
                    <a:pt x="13553" y="5151700"/>
                  </a:cubicBezTo>
                  <a:cubicBezTo>
                    <a:pt x="18034" y="5361209"/>
                    <a:pt x="9482" y="5370315"/>
                    <a:pt x="22956" y="5370552"/>
                  </a:cubicBezTo>
                  <a:cubicBezTo>
                    <a:pt x="886057" y="5383731"/>
                    <a:pt x="1626682" y="5391835"/>
                    <a:pt x="2748758" y="5371942"/>
                  </a:cubicBezTo>
                  <a:cubicBezTo>
                    <a:pt x="3194025" y="5363354"/>
                    <a:pt x="3200369" y="5391436"/>
                    <a:pt x="3248019" y="5387729"/>
                  </a:cubicBezTo>
                  <a:cubicBezTo>
                    <a:pt x="4154311" y="5318557"/>
                    <a:pt x="4000708" y="5500049"/>
                    <a:pt x="3980049" y="5193005"/>
                  </a:cubicBezTo>
                  <a:close/>
                  <a:moveTo>
                    <a:pt x="216864" y="606634"/>
                  </a:moveTo>
                  <a:cubicBezTo>
                    <a:pt x="179026" y="591321"/>
                    <a:pt x="158982" y="540264"/>
                    <a:pt x="175342" y="498711"/>
                  </a:cubicBezTo>
                  <a:cubicBezTo>
                    <a:pt x="202754" y="428386"/>
                    <a:pt x="297042" y="435822"/>
                    <a:pt x="321578" y="503819"/>
                  </a:cubicBezTo>
                  <a:cubicBezTo>
                    <a:pt x="345716" y="561848"/>
                    <a:pt x="286605" y="635180"/>
                    <a:pt x="216864" y="606634"/>
                  </a:cubicBezTo>
                  <a:close/>
                  <a:moveTo>
                    <a:pt x="209701" y="1047593"/>
                  </a:moveTo>
                  <a:cubicBezTo>
                    <a:pt x="179435" y="1031342"/>
                    <a:pt x="163678" y="990964"/>
                    <a:pt x="172477" y="954530"/>
                  </a:cubicBezTo>
                  <a:cubicBezTo>
                    <a:pt x="191908" y="874927"/>
                    <a:pt x="295814" y="874690"/>
                    <a:pt x="322397" y="948496"/>
                  </a:cubicBezTo>
                  <a:cubicBezTo>
                    <a:pt x="348172" y="1010221"/>
                    <a:pt x="280272" y="1085654"/>
                    <a:pt x="209701" y="1047593"/>
                  </a:cubicBezTo>
                  <a:close/>
                  <a:moveTo>
                    <a:pt x="218501" y="1496203"/>
                  </a:moveTo>
                  <a:cubicBezTo>
                    <a:pt x="180663" y="1480890"/>
                    <a:pt x="160619" y="1430296"/>
                    <a:pt x="176775" y="1388517"/>
                  </a:cubicBezTo>
                  <a:cubicBezTo>
                    <a:pt x="203982" y="1317729"/>
                    <a:pt x="298884" y="1325390"/>
                    <a:pt x="323215" y="1393388"/>
                  </a:cubicBezTo>
                  <a:cubicBezTo>
                    <a:pt x="347558" y="1451644"/>
                    <a:pt x="288038" y="1524512"/>
                    <a:pt x="218501" y="1496203"/>
                  </a:cubicBezTo>
                  <a:close/>
                  <a:moveTo>
                    <a:pt x="219524" y="1941095"/>
                  </a:moveTo>
                  <a:cubicBezTo>
                    <a:pt x="181686" y="1925782"/>
                    <a:pt x="161642" y="1875188"/>
                    <a:pt x="177798" y="1833646"/>
                  </a:cubicBezTo>
                  <a:cubicBezTo>
                    <a:pt x="205005" y="1762631"/>
                    <a:pt x="299907" y="1770293"/>
                    <a:pt x="324239" y="1838291"/>
                  </a:cubicBezTo>
                  <a:cubicBezTo>
                    <a:pt x="348785" y="1896999"/>
                    <a:pt x="288447" y="1969177"/>
                    <a:pt x="219524" y="1941095"/>
                  </a:cubicBezTo>
                  <a:close/>
                  <a:moveTo>
                    <a:pt x="175138" y="2289218"/>
                  </a:moveTo>
                  <a:cubicBezTo>
                    <a:pt x="194568" y="2209614"/>
                    <a:pt x="298475" y="2209151"/>
                    <a:pt x="325057" y="2283183"/>
                  </a:cubicBezTo>
                  <a:cubicBezTo>
                    <a:pt x="378642" y="2411526"/>
                    <a:pt x="139551" y="2435665"/>
                    <a:pt x="175138" y="2289218"/>
                  </a:cubicBezTo>
                  <a:close/>
                  <a:moveTo>
                    <a:pt x="176161" y="2733883"/>
                  </a:moveTo>
                  <a:cubicBezTo>
                    <a:pt x="195592" y="2654517"/>
                    <a:pt x="299293" y="2653580"/>
                    <a:pt x="326081" y="2727849"/>
                  </a:cubicBezTo>
                  <a:cubicBezTo>
                    <a:pt x="379870" y="2856882"/>
                    <a:pt x="140779" y="2880331"/>
                    <a:pt x="176161" y="2733883"/>
                  </a:cubicBezTo>
                  <a:close/>
                  <a:moveTo>
                    <a:pt x="222185" y="3275556"/>
                  </a:moveTo>
                  <a:cubicBezTo>
                    <a:pt x="184347" y="3260243"/>
                    <a:pt x="164302" y="3209649"/>
                    <a:pt x="180459" y="3168107"/>
                  </a:cubicBezTo>
                  <a:cubicBezTo>
                    <a:pt x="207666" y="3097093"/>
                    <a:pt x="302568" y="3104754"/>
                    <a:pt x="326899" y="3172752"/>
                  </a:cubicBezTo>
                  <a:cubicBezTo>
                    <a:pt x="351241" y="3231234"/>
                    <a:pt x="291312" y="3303638"/>
                    <a:pt x="222185" y="3275556"/>
                  </a:cubicBezTo>
                  <a:close/>
                  <a:moveTo>
                    <a:pt x="177798" y="3623678"/>
                  </a:moveTo>
                  <a:cubicBezTo>
                    <a:pt x="197229" y="3543838"/>
                    <a:pt x="301135" y="3543838"/>
                    <a:pt x="327718" y="3617644"/>
                  </a:cubicBezTo>
                  <a:cubicBezTo>
                    <a:pt x="381303" y="3745987"/>
                    <a:pt x="142211" y="3770126"/>
                    <a:pt x="177798" y="3623678"/>
                  </a:cubicBezTo>
                  <a:close/>
                  <a:moveTo>
                    <a:pt x="216045" y="4161407"/>
                  </a:moveTo>
                  <a:cubicBezTo>
                    <a:pt x="185779" y="4145156"/>
                    <a:pt x="170022" y="4104778"/>
                    <a:pt x="178821" y="4068344"/>
                  </a:cubicBezTo>
                  <a:cubicBezTo>
                    <a:pt x="198252" y="3988741"/>
                    <a:pt x="302158" y="3988504"/>
                    <a:pt x="328741" y="4062309"/>
                  </a:cubicBezTo>
                  <a:cubicBezTo>
                    <a:pt x="354516" y="4124046"/>
                    <a:pt x="286810" y="4199468"/>
                    <a:pt x="216045" y="4161407"/>
                  </a:cubicBezTo>
                  <a:close/>
                  <a:moveTo>
                    <a:pt x="224834" y="4610017"/>
                  </a:moveTo>
                  <a:cubicBezTo>
                    <a:pt x="186997" y="4594704"/>
                    <a:pt x="166952" y="4544110"/>
                    <a:pt x="183108" y="4502568"/>
                  </a:cubicBezTo>
                  <a:cubicBezTo>
                    <a:pt x="210315" y="4431553"/>
                    <a:pt x="305217" y="4439215"/>
                    <a:pt x="329549" y="4507213"/>
                  </a:cubicBezTo>
                  <a:cubicBezTo>
                    <a:pt x="353902" y="4565695"/>
                    <a:pt x="293973" y="4638099"/>
                    <a:pt x="224834" y="4610017"/>
                  </a:cubicBezTo>
                  <a:close/>
                  <a:moveTo>
                    <a:pt x="225653" y="5054920"/>
                  </a:moveTo>
                  <a:cubicBezTo>
                    <a:pt x="145680" y="5022430"/>
                    <a:pt x="172477" y="4882017"/>
                    <a:pt x="268198" y="4898267"/>
                  </a:cubicBezTo>
                  <a:cubicBezTo>
                    <a:pt x="384168" y="4918451"/>
                    <a:pt x="335085" y="5099479"/>
                    <a:pt x="225653" y="50549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7" name="Google Shape;777;p12"/>
            <p:cNvGrpSpPr/>
            <p:nvPr/>
          </p:nvGrpSpPr>
          <p:grpSpPr>
            <a:xfrm>
              <a:off x="16880120" y="-629756"/>
              <a:ext cx="3990798" cy="4912173"/>
              <a:chOff x="16880120" y="-629756"/>
              <a:chExt cx="3990798" cy="4912173"/>
            </a:xfrm>
          </p:grpSpPr>
          <p:sp>
            <p:nvSpPr>
              <p:cNvPr id="778" name="Google Shape;778;p12"/>
              <p:cNvSpPr/>
              <p:nvPr/>
            </p:nvSpPr>
            <p:spPr>
              <a:xfrm>
                <a:off x="16916433" y="-629756"/>
                <a:ext cx="3844732" cy="38955"/>
              </a:xfrm>
              <a:custGeom>
                <a:rect b="b" l="l" r="r" t="t"/>
                <a:pathLst>
                  <a:path extrusionOk="0" h="38955" w="3844732">
                    <a:moveTo>
                      <a:pt x="3842886" y="38955"/>
                    </a:moveTo>
                    <a:cubicBezTo>
                      <a:pt x="3841852" y="38966"/>
                      <a:pt x="6815" y="25970"/>
                      <a:pt x="5458" y="25959"/>
                    </a:cubicBezTo>
                    <a:cubicBezTo>
                      <a:pt x="5458" y="-13557"/>
                      <a:pt x="-271278" y="140"/>
                      <a:pt x="3116392" y="14353"/>
                    </a:cubicBezTo>
                    <a:cubicBezTo>
                      <a:pt x="3922591" y="17457"/>
                      <a:pt x="3841938" y="5517"/>
                      <a:pt x="3842886" y="389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12"/>
              <p:cNvSpPr/>
              <p:nvPr/>
            </p:nvSpPr>
            <p:spPr>
              <a:xfrm>
                <a:off x="16916688" y="-188474"/>
                <a:ext cx="3855780" cy="40711"/>
              </a:xfrm>
              <a:custGeom>
                <a:rect b="b" l="l" r="r" t="t"/>
                <a:pathLst>
                  <a:path extrusionOk="0" h="40711" w="3855780">
                    <a:moveTo>
                      <a:pt x="3853684" y="40712"/>
                    </a:moveTo>
                    <a:cubicBezTo>
                      <a:pt x="3852456" y="40733"/>
                      <a:pt x="5172" y="27726"/>
                      <a:pt x="4385" y="27716"/>
                    </a:cubicBezTo>
                    <a:cubicBezTo>
                      <a:pt x="5301" y="-13676"/>
                      <a:pt x="-256549" y="-927"/>
                      <a:pt x="3126565" y="16110"/>
                    </a:cubicBezTo>
                    <a:cubicBezTo>
                      <a:pt x="3932311" y="19202"/>
                      <a:pt x="3853684" y="6864"/>
                      <a:pt x="3853684" y="407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12"/>
              <p:cNvSpPr/>
              <p:nvPr/>
            </p:nvSpPr>
            <p:spPr>
              <a:xfrm>
                <a:off x="16917798" y="254434"/>
                <a:ext cx="3881401" cy="32230"/>
              </a:xfrm>
              <a:custGeom>
                <a:rect b="b" l="l" r="r" t="t"/>
                <a:pathLst>
                  <a:path extrusionOk="0" h="32230" w="3881401">
                    <a:moveTo>
                      <a:pt x="515223" y="29710"/>
                    </a:moveTo>
                    <a:cubicBezTo>
                      <a:pt x="-71659" y="29710"/>
                      <a:pt x="3080" y="37479"/>
                      <a:pt x="3080" y="0"/>
                    </a:cubicBezTo>
                    <a:cubicBezTo>
                      <a:pt x="4728263" y="26897"/>
                      <a:pt x="5412320" y="37566"/>
                      <a:pt x="515223" y="29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12"/>
              <p:cNvSpPr/>
              <p:nvPr/>
            </p:nvSpPr>
            <p:spPr>
              <a:xfrm>
                <a:off x="16892252" y="698830"/>
                <a:ext cx="3896768" cy="39494"/>
              </a:xfrm>
              <a:custGeom>
                <a:rect b="b" l="l" r="r" t="t"/>
                <a:pathLst>
                  <a:path extrusionOk="0" h="39494" w="3896768">
                    <a:moveTo>
                      <a:pt x="3894684" y="39495"/>
                    </a:moveTo>
                    <a:cubicBezTo>
                      <a:pt x="3893844" y="39506"/>
                      <a:pt x="5243" y="26272"/>
                      <a:pt x="4069" y="26262"/>
                    </a:cubicBezTo>
                    <a:cubicBezTo>
                      <a:pt x="5975" y="-13879"/>
                      <a:pt x="-258718" y="270"/>
                      <a:pt x="3172068" y="14656"/>
                    </a:cubicBezTo>
                    <a:cubicBezTo>
                      <a:pt x="3972837" y="17748"/>
                      <a:pt x="3894684" y="5798"/>
                      <a:pt x="3894684" y="394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12"/>
              <p:cNvSpPr/>
              <p:nvPr/>
            </p:nvSpPr>
            <p:spPr>
              <a:xfrm>
                <a:off x="16910189" y="1141930"/>
                <a:ext cx="3888819" cy="39206"/>
              </a:xfrm>
              <a:custGeom>
                <a:rect b="b" l="l" r="r" t="t"/>
                <a:pathLst>
                  <a:path extrusionOk="0" h="39206" w="3888819">
                    <a:moveTo>
                      <a:pt x="3886968" y="39207"/>
                    </a:moveTo>
                    <a:cubicBezTo>
                      <a:pt x="3886020" y="39218"/>
                      <a:pt x="4033" y="25985"/>
                      <a:pt x="2902" y="25974"/>
                    </a:cubicBezTo>
                    <a:cubicBezTo>
                      <a:pt x="8858" y="-13725"/>
                      <a:pt x="-260058" y="230"/>
                      <a:pt x="3164761" y="14605"/>
                    </a:cubicBezTo>
                    <a:cubicBezTo>
                      <a:pt x="3966576" y="17698"/>
                      <a:pt x="3885999" y="6027"/>
                      <a:pt x="3886968" y="39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12"/>
              <p:cNvSpPr/>
              <p:nvPr/>
            </p:nvSpPr>
            <p:spPr>
              <a:xfrm>
                <a:off x="16896198" y="1584712"/>
                <a:ext cx="3921113" cy="39463"/>
              </a:xfrm>
              <a:custGeom>
                <a:rect b="b" l="l" r="r" t="t"/>
                <a:pathLst>
                  <a:path extrusionOk="0" h="39463" w="3921113">
                    <a:moveTo>
                      <a:pt x="3919980" y="39463"/>
                    </a:moveTo>
                    <a:cubicBezTo>
                      <a:pt x="3919194" y="39474"/>
                      <a:pt x="96176" y="26629"/>
                      <a:pt x="5238" y="26004"/>
                    </a:cubicBezTo>
                    <a:cubicBezTo>
                      <a:pt x="4355" y="-13943"/>
                      <a:pt x="-265466" y="367"/>
                      <a:pt x="3189188" y="14861"/>
                    </a:cubicBezTo>
                    <a:cubicBezTo>
                      <a:pt x="3999846" y="17965"/>
                      <a:pt x="3916942" y="6025"/>
                      <a:pt x="3919980" y="394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12"/>
              <p:cNvSpPr/>
              <p:nvPr/>
            </p:nvSpPr>
            <p:spPr>
              <a:xfrm>
                <a:off x="16908105" y="2026362"/>
                <a:ext cx="3929224" cy="35926"/>
              </a:xfrm>
              <a:custGeom>
                <a:rect b="b" l="l" r="r" t="t"/>
                <a:pathLst>
                  <a:path extrusionOk="0" h="35926" w="3929224">
                    <a:moveTo>
                      <a:pt x="1435497" y="31337"/>
                    </a:moveTo>
                    <a:cubicBezTo>
                      <a:pt x="-131189" y="25313"/>
                      <a:pt x="3490" y="43115"/>
                      <a:pt x="2542" y="0"/>
                    </a:cubicBezTo>
                    <a:cubicBezTo>
                      <a:pt x="4190982" y="11649"/>
                      <a:pt x="5573766" y="48794"/>
                      <a:pt x="1435497" y="31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12"/>
              <p:cNvSpPr/>
              <p:nvPr/>
            </p:nvSpPr>
            <p:spPr>
              <a:xfrm>
                <a:off x="16907405" y="2469915"/>
                <a:ext cx="3920672" cy="40338"/>
              </a:xfrm>
              <a:custGeom>
                <a:rect b="b" l="l" r="r" t="t"/>
                <a:pathLst>
                  <a:path extrusionOk="0" h="40338" w="3920672">
                    <a:moveTo>
                      <a:pt x="3918596" y="40338"/>
                    </a:moveTo>
                    <a:cubicBezTo>
                      <a:pt x="3917810" y="40349"/>
                      <a:pt x="88600" y="27450"/>
                      <a:pt x="4663" y="26879"/>
                    </a:cubicBezTo>
                    <a:cubicBezTo>
                      <a:pt x="4663" y="-15029"/>
                      <a:pt x="-260020" y="995"/>
                      <a:pt x="3199050" y="15510"/>
                    </a:cubicBezTo>
                    <a:cubicBezTo>
                      <a:pt x="3996427" y="19368"/>
                      <a:pt x="3918596" y="5229"/>
                      <a:pt x="3918596" y="403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12"/>
              <p:cNvSpPr/>
              <p:nvPr/>
            </p:nvSpPr>
            <p:spPr>
              <a:xfrm>
                <a:off x="16895773" y="2912345"/>
                <a:ext cx="3950136" cy="40946"/>
              </a:xfrm>
              <a:custGeom>
                <a:rect b="b" l="l" r="r" t="t"/>
                <a:pathLst>
                  <a:path extrusionOk="0" h="40946" w="3950136">
                    <a:moveTo>
                      <a:pt x="3949250" y="40946"/>
                    </a:moveTo>
                    <a:cubicBezTo>
                      <a:pt x="3948463" y="40957"/>
                      <a:pt x="73897" y="27939"/>
                      <a:pt x="4026" y="27487"/>
                    </a:cubicBezTo>
                    <a:cubicBezTo>
                      <a:pt x="6040" y="-15887"/>
                      <a:pt x="-260980" y="1506"/>
                      <a:pt x="3221312" y="16118"/>
                    </a:cubicBezTo>
                    <a:cubicBezTo>
                      <a:pt x="4028566" y="19222"/>
                      <a:pt x="3945534" y="7249"/>
                      <a:pt x="3949250" y="409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12"/>
              <p:cNvSpPr/>
              <p:nvPr/>
            </p:nvSpPr>
            <p:spPr>
              <a:xfrm>
                <a:off x="16896555" y="3355025"/>
                <a:ext cx="3974364" cy="36624"/>
              </a:xfrm>
              <a:custGeom>
                <a:rect b="b" l="l" r="r" t="t"/>
                <a:pathLst>
                  <a:path extrusionOk="0" h="36624" w="3974364">
                    <a:moveTo>
                      <a:pt x="1478745" y="31563"/>
                    </a:moveTo>
                    <a:cubicBezTo>
                      <a:pt x="-155431" y="25292"/>
                      <a:pt x="4269" y="44570"/>
                      <a:pt x="4269" y="0"/>
                    </a:cubicBezTo>
                    <a:cubicBezTo>
                      <a:pt x="4167397" y="16046"/>
                      <a:pt x="5675985" y="49279"/>
                      <a:pt x="1478745" y="31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12"/>
              <p:cNvSpPr/>
              <p:nvPr/>
            </p:nvSpPr>
            <p:spPr>
              <a:xfrm>
                <a:off x="16880120" y="3799080"/>
                <a:ext cx="3990333" cy="40062"/>
              </a:xfrm>
              <a:custGeom>
                <a:rect b="b" l="l" r="r" t="t"/>
                <a:pathLst>
                  <a:path extrusionOk="0" h="40062" w="3990333">
                    <a:moveTo>
                      <a:pt x="3988835" y="40062"/>
                    </a:moveTo>
                    <a:cubicBezTo>
                      <a:pt x="3988017" y="40073"/>
                      <a:pt x="169211" y="27530"/>
                      <a:pt x="4955" y="26139"/>
                    </a:cubicBezTo>
                    <a:cubicBezTo>
                      <a:pt x="4955" y="-14444"/>
                      <a:pt x="-269055" y="665"/>
                      <a:pt x="3258044" y="15460"/>
                    </a:cubicBezTo>
                    <a:cubicBezTo>
                      <a:pt x="4068464" y="18564"/>
                      <a:pt x="3986929" y="6613"/>
                      <a:pt x="3988835" y="400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12"/>
              <p:cNvSpPr/>
              <p:nvPr/>
            </p:nvSpPr>
            <p:spPr>
              <a:xfrm>
                <a:off x="16893473" y="4241008"/>
                <a:ext cx="3972413" cy="41409"/>
              </a:xfrm>
              <a:custGeom>
                <a:rect b="b" l="l" r="r" t="t"/>
                <a:pathLst>
                  <a:path extrusionOk="0" h="41409" w="3972413">
                    <a:moveTo>
                      <a:pt x="3970980" y="41410"/>
                    </a:moveTo>
                    <a:cubicBezTo>
                      <a:pt x="3970205" y="41421"/>
                      <a:pt x="109231" y="28123"/>
                      <a:pt x="5099" y="27250"/>
                    </a:cubicBezTo>
                    <a:cubicBezTo>
                      <a:pt x="4129" y="-13440"/>
                      <a:pt x="-265562" y="-1156"/>
                      <a:pt x="3255117" y="16571"/>
                    </a:cubicBezTo>
                    <a:cubicBezTo>
                      <a:pt x="4049338" y="19674"/>
                      <a:pt x="3968945" y="6819"/>
                      <a:pt x="3970980" y="414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0" name="Google Shape;790;p12"/>
            <p:cNvSpPr/>
            <p:nvPr/>
          </p:nvSpPr>
          <p:spPr>
            <a:xfrm>
              <a:off x="17405811" y="-863266"/>
              <a:ext cx="107173" cy="5336227"/>
            </a:xfrm>
            <a:custGeom>
              <a:rect b="b" l="l" r="r" t="t"/>
              <a:pathLst>
                <a:path extrusionOk="0" h="5336227" w="107173">
                  <a:moveTo>
                    <a:pt x="107173" y="5336228"/>
                  </a:moveTo>
                  <a:cubicBezTo>
                    <a:pt x="48019" y="5336228"/>
                    <a:pt x="-45116" y="2253665"/>
                    <a:pt x="25153" y="1"/>
                  </a:cubicBezTo>
                  <a:cubicBezTo>
                    <a:pt x="85039" y="-1820"/>
                    <a:pt x="-59237" y="2079211"/>
                    <a:pt x="107173" y="5336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003" name="Shape 3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4" name="Google Shape;3004;p30"/>
          <p:cNvGrpSpPr/>
          <p:nvPr/>
        </p:nvGrpSpPr>
        <p:grpSpPr>
          <a:xfrm>
            <a:off x="514350" y="624413"/>
            <a:ext cx="2772743" cy="4213566"/>
            <a:chOff x="1028700" y="1248825"/>
            <a:chExt cx="5545486" cy="8427131"/>
          </a:xfrm>
        </p:grpSpPr>
        <p:sp>
          <p:nvSpPr>
            <p:cNvPr id="3005" name="Google Shape;3005;p30"/>
            <p:cNvSpPr/>
            <p:nvPr/>
          </p:nvSpPr>
          <p:spPr>
            <a:xfrm>
              <a:off x="1028700" y="1248825"/>
              <a:ext cx="5545486" cy="8427131"/>
            </a:xfrm>
            <a:custGeom>
              <a:rect b="b" l="l" r="r" t="t"/>
              <a:pathLst>
                <a:path extrusionOk="0" h="8427131" w="5545486">
                  <a:moveTo>
                    <a:pt x="5542995" y="8365075"/>
                  </a:moveTo>
                  <a:cubicBezTo>
                    <a:pt x="5544816" y="8395968"/>
                    <a:pt x="5814795" y="8382805"/>
                    <a:pt x="157479" y="8427132"/>
                  </a:cubicBezTo>
                  <a:cubicBezTo>
                    <a:pt x="56359" y="8427132"/>
                    <a:pt x="36516" y="1255219"/>
                    <a:pt x="0" y="159439"/>
                  </a:cubicBezTo>
                  <a:cubicBezTo>
                    <a:pt x="0" y="80730"/>
                    <a:pt x="886982" y="107410"/>
                    <a:pt x="1180968" y="92949"/>
                  </a:cubicBezTo>
                  <a:cubicBezTo>
                    <a:pt x="3168905" y="-4806"/>
                    <a:pt x="4169718" y="-41952"/>
                    <a:pt x="5396929" y="63404"/>
                  </a:cubicBezTo>
                  <a:cubicBezTo>
                    <a:pt x="5483719" y="70853"/>
                    <a:pt x="5310005" y="3190174"/>
                    <a:pt x="5542995" y="8365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6" name="Google Shape;3006;p30"/>
            <p:cNvSpPr/>
            <p:nvPr/>
          </p:nvSpPr>
          <p:spPr>
            <a:xfrm>
              <a:off x="1263089" y="1508981"/>
              <a:ext cx="5069512" cy="7906795"/>
            </a:xfrm>
            <a:custGeom>
              <a:rect b="b" l="l" r="r" t="t"/>
              <a:pathLst>
                <a:path extrusionOk="0" h="7906795" w="5069512">
                  <a:moveTo>
                    <a:pt x="0" y="111410"/>
                  </a:moveTo>
                  <a:cubicBezTo>
                    <a:pt x="198379" y="94067"/>
                    <a:pt x="402203" y="97067"/>
                    <a:pt x="630406" y="97489"/>
                  </a:cubicBezTo>
                  <a:cubicBezTo>
                    <a:pt x="1412087" y="97489"/>
                    <a:pt x="3238498" y="-81942"/>
                    <a:pt x="4957653" y="46050"/>
                  </a:cubicBezTo>
                  <a:cubicBezTo>
                    <a:pt x="5007792" y="3540057"/>
                    <a:pt x="4862889" y="3334654"/>
                    <a:pt x="5069513" y="7868166"/>
                  </a:cubicBezTo>
                  <a:cubicBezTo>
                    <a:pt x="2772653" y="7886723"/>
                    <a:pt x="2937061" y="7884397"/>
                    <a:pt x="125076" y="7906796"/>
                  </a:cubicBezTo>
                  <a:cubicBezTo>
                    <a:pt x="12374" y="4510796"/>
                    <a:pt x="36179" y="1535360"/>
                    <a:pt x="0" y="1114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7" name="Google Shape;3007;p30"/>
            <p:cNvSpPr/>
            <p:nvPr/>
          </p:nvSpPr>
          <p:spPr>
            <a:xfrm>
              <a:off x="1265915" y="1506162"/>
              <a:ext cx="5059515" cy="7909735"/>
            </a:xfrm>
            <a:custGeom>
              <a:rect b="b" l="l" r="r" t="t"/>
              <a:pathLst>
                <a:path extrusionOk="0" h="7909735" w="5059515">
                  <a:moveTo>
                    <a:pt x="5025078" y="7709707"/>
                  </a:moveTo>
                  <a:cubicBezTo>
                    <a:pt x="5066164" y="7709707"/>
                    <a:pt x="5059471" y="7713718"/>
                    <a:pt x="5058577" y="7694033"/>
                  </a:cubicBezTo>
                  <a:cubicBezTo>
                    <a:pt x="5029445" y="7694066"/>
                    <a:pt x="5018958" y="7694033"/>
                    <a:pt x="4986758" y="7694083"/>
                  </a:cubicBezTo>
                  <a:cubicBezTo>
                    <a:pt x="4988292" y="7333014"/>
                    <a:pt x="4956429" y="7387858"/>
                    <a:pt x="5044500" y="7388060"/>
                  </a:cubicBezTo>
                  <a:cubicBezTo>
                    <a:pt x="5043623" y="7369082"/>
                    <a:pt x="5048394" y="7372385"/>
                    <a:pt x="5025078" y="7372385"/>
                  </a:cubicBezTo>
                  <a:cubicBezTo>
                    <a:pt x="4971433" y="7372385"/>
                    <a:pt x="4982291" y="7420286"/>
                    <a:pt x="4977520" y="7115577"/>
                  </a:cubicBezTo>
                  <a:cubicBezTo>
                    <a:pt x="4976626" y="7057750"/>
                    <a:pt x="4964471" y="7067509"/>
                    <a:pt x="5025078" y="7067509"/>
                  </a:cubicBezTo>
                  <a:cubicBezTo>
                    <a:pt x="5033407" y="7067509"/>
                    <a:pt x="5031805" y="7070661"/>
                    <a:pt x="5031148" y="7051868"/>
                  </a:cubicBezTo>
                  <a:cubicBezTo>
                    <a:pt x="4958739" y="7051868"/>
                    <a:pt x="4978245" y="7082560"/>
                    <a:pt x="4975142" y="6885348"/>
                  </a:cubicBezTo>
                  <a:cubicBezTo>
                    <a:pt x="4972411" y="6717496"/>
                    <a:pt x="4956766" y="6744935"/>
                    <a:pt x="5021134" y="6744952"/>
                  </a:cubicBezTo>
                  <a:cubicBezTo>
                    <a:pt x="5020493" y="6724036"/>
                    <a:pt x="5029310" y="6729412"/>
                    <a:pt x="4972596" y="6729227"/>
                  </a:cubicBezTo>
                  <a:cubicBezTo>
                    <a:pt x="4969292" y="6526740"/>
                    <a:pt x="4971652" y="6663479"/>
                    <a:pt x="4968601" y="6423305"/>
                  </a:cubicBezTo>
                  <a:cubicBezTo>
                    <a:pt x="5019464" y="6423187"/>
                    <a:pt x="5011828" y="6428463"/>
                    <a:pt x="5011237" y="6407597"/>
                  </a:cubicBezTo>
                  <a:cubicBezTo>
                    <a:pt x="4960273" y="6407614"/>
                    <a:pt x="4963897" y="6459188"/>
                    <a:pt x="4962465" y="6100377"/>
                  </a:cubicBezTo>
                  <a:cubicBezTo>
                    <a:pt x="5010850" y="6100916"/>
                    <a:pt x="5002892" y="6104557"/>
                    <a:pt x="5002370" y="6084989"/>
                  </a:cubicBezTo>
                  <a:cubicBezTo>
                    <a:pt x="4956395" y="6084838"/>
                    <a:pt x="4962414" y="6086102"/>
                    <a:pt x="4962397" y="6080068"/>
                  </a:cubicBezTo>
                  <a:cubicBezTo>
                    <a:pt x="4962178" y="6007864"/>
                    <a:pt x="4961857" y="5999066"/>
                    <a:pt x="4958385" y="5778764"/>
                  </a:cubicBezTo>
                  <a:cubicBezTo>
                    <a:pt x="5001223" y="5779219"/>
                    <a:pt x="4994176" y="5782893"/>
                    <a:pt x="4993637" y="5763359"/>
                  </a:cubicBezTo>
                  <a:cubicBezTo>
                    <a:pt x="4943903" y="5763157"/>
                    <a:pt x="4958739" y="5802191"/>
                    <a:pt x="4954068" y="5504882"/>
                  </a:cubicBezTo>
                  <a:cubicBezTo>
                    <a:pt x="4953158" y="5447106"/>
                    <a:pt x="4945133" y="5457117"/>
                    <a:pt x="4985072" y="5457555"/>
                  </a:cubicBezTo>
                  <a:cubicBezTo>
                    <a:pt x="4984499" y="5437566"/>
                    <a:pt x="4990922" y="5442269"/>
                    <a:pt x="4953108" y="5441325"/>
                  </a:cubicBezTo>
                  <a:cubicBezTo>
                    <a:pt x="4949163" y="5173493"/>
                    <a:pt x="4950343" y="5240253"/>
                    <a:pt x="4946347" y="5133532"/>
                  </a:cubicBezTo>
                  <a:cubicBezTo>
                    <a:pt x="4981094" y="5133330"/>
                    <a:pt x="4975395" y="5137526"/>
                    <a:pt x="4974755" y="5117756"/>
                  </a:cubicBezTo>
                  <a:cubicBezTo>
                    <a:pt x="4938963" y="5117875"/>
                    <a:pt x="4945487" y="5132555"/>
                    <a:pt x="4944105" y="5044744"/>
                  </a:cubicBezTo>
                  <a:cubicBezTo>
                    <a:pt x="4939755" y="4766092"/>
                    <a:pt x="4932034" y="4811599"/>
                    <a:pt x="4964251" y="4811144"/>
                  </a:cubicBezTo>
                  <a:cubicBezTo>
                    <a:pt x="4963526" y="4791525"/>
                    <a:pt x="4968196" y="4795318"/>
                    <a:pt x="4940902" y="4795840"/>
                  </a:cubicBezTo>
                  <a:cubicBezTo>
                    <a:pt x="4935338" y="4451659"/>
                    <a:pt x="4927482" y="4490778"/>
                    <a:pt x="4953310" y="4490710"/>
                  </a:cubicBezTo>
                  <a:cubicBezTo>
                    <a:pt x="4952804" y="4471008"/>
                    <a:pt x="4956783" y="4475019"/>
                    <a:pt x="4935338" y="4475070"/>
                  </a:cubicBezTo>
                  <a:cubicBezTo>
                    <a:pt x="4929758" y="4129304"/>
                    <a:pt x="4924363" y="4168457"/>
                    <a:pt x="4948050" y="4168254"/>
                  </a:cubicBezTo>
                  <a:cubicBezTo>
                    <a:pt x="4947882" y="4149445"/>
                    <a:pt x="4952282" y="4152529"/>
                    <a:pt x="4930702" y="4152749"/>
                  </a:cubicBezTo>
                  <a:cubicBezTo>
                    <a:pt x="4928393" y="3997251"/>
                    <a:pt x="4931039" y="3981273"/>
                    <a:pt x="4927988" y="3846523"/>
                  </a:cubicBezTo>
                  <a:cubicBezTo>
                    <a:pt x="4951321" y="3846523"/>
                    <a:pt x="4947376" y="3850568"/>
                    <a:pt x="4947477" y="3830866"/>
                  </a:cubicBezTo>
                  <a:cubicBezTo>
                    <a:pt x="4921413" y="3830883"/>
                    <a:pt x="4926943" y="3875378"/>
                    <a:pt x="4921160" y="3549416"/>
                  </a:cubicBezTo>
                  <a:cubicBezTo>
                    <a:pt x="4920621" y="3519382"/>
                    <a:pt x="4919693" y="3523326"/>
                    <a:pt x="4923740" y="3523360"/>
                  </a:cubicBezTo>
                  <a:cubicBezTo>
                    <a:pt x="4955502" y="3523663"/>
                    <a:pt x="4950107" y="3527641"/>
                    <a:pt x="4950359" y="3507938"/>
                  </a:cubicBezTo>
                  <a:cubicBezTo>
                    <a:pt x="4913270" y="3507668"/>
                    <a:pt x="4917654" y="3537028"/>
                    <a:pt x="4918581" y="3319221"/>
                  </a:cubicBezTo>
                  <a:cubicBezTo>
                    <a:pt x="4919019" y="3178774"/>
                    <a:pt x="4906813" y="3201881"/>
                    <a:pt x="4955013" y="3200887"/>
                  </a:cubicBezTo>
                  <a:cubicBezTo>
                    <a:pt x="4955333" y="3181269"/>
                    <a:pt x="4961588" y="3184926"/>
                    <a:pt x="4923621" y="3186021"/>
                  </a:cubicBezTo>
                  <a:cubicBezTo>
                    <a:pt x="4914602" y="3186274"/>
                    <a:pt x="4918277" y="3222224"/>
                    <a:pt x="4910977" y="2879442"/>
                  </a:cubicBezTo>
                  <a:cubicBezTo>
                    <a:pt x="4925088" y="2879189"/>
                    <a:pt x="4941543" y="2878869"/>
                    <a:pt x="4960121" y="2878650"/>
                  </a:cubicBezTo>
                  <a:cubicBezTo>
                    <a:pt x="4960408" y="2859048"/>
                    <a:pt x="4967674" y="2862740"/>
                    <a:pt x="4923689" y="2863565"/>
                  </a:cubicBezTo>
                  <a:cubicBezTo>
                    <a:pt x="4908280" y="2863835"/>
                    <a:pt x="4910674" y="2865251"/>
                    <a:pt x="4910556" y="2859318"/>
                  </a:cubicBezTo>
                  <a:cubicBezTo>
                    <a:pt x="4903104" y="2519384"/>
                    <a:pt x="4900659" y="2557778"/>
                    <a:pt x="4923757" y="2558014"/>
                  </a:cubicBezTo>
                  <a:cubicBezTo>
                    <a:pt x="4972108" y="2558604"/>
                    <a:pt x="4963931" y="2562346"/>
                    <a:pt x="4964083" y="2542744"/>
                  </a:cubicBezTo>
                  <a:cubicBezTo>
                    <a:pt x="4941121" y="2542576"/>
                    <a:pt x="4919828" y="2542306"/>
                    <a:pt x="4905666" y="2542155"/>
                  </a:cubicBezTo>
                  <a:cubicBezTo>
                    <a:pt x="4905093" y="2504249"/>
                    <a:pt x="4901587" y="2236688"/>
                    <a:pt x="4901570" y="2235508"/>
                  </a:cubicBezTo>
                  <a:cubicBezTo>
                    <a:pt x="4930247" y="2235407"/>
                    <a:pt x="4944527" y="2235323"/>
                    <a:pt x="4964841" y="2235272"/>
                  </a:cubicBezTo>
                  <a:cubicBezTo>
                    <a:pt x="4964774" y="2215553"/>
                    <a:pt x="4973170" y="2219547"/>
                    <a:pt x="4923773" y="2219749"/>
                  </a:cubicBezTo>
                  <a:cubicBezTo>
                    <a:pt x="4890932" y="2219884"/>
                    <a:pt x="4904554" y="2263014"/>
                    <a:pt x="4897794" y="1939480"/>
                  </a:cubicBezTo>
                  <a:cubicBezTo>
                    <a:pt x="4897136" y="1907794"/>
                    <a:pt x="4890409" y="1912867"/>
                    <a:pt x="4923689" y="1913490"/>
                  </a:cubicBezTo>
                  <a:cubicBezTo>
                    <a:pt x="4968820" y="1914333"/>
                    <a:pt x="4961352" y="1918058"/>
                    <a:pt x="4960964" y="1898439"/>
                  </a:cubicBezTo>
                  <a:cubicBezTo>
                    <a:pt x="4935794" y="1898136"/>
                    <a:pt x="4921076" y="1897732"/>
                    <a:pt x="4896950" y="1897378"/>
                  </a:cubicBezTo>
                  <a:cubicBezTo>
                    <a:pt x="4891455" y="1608951"/>
                    <a:pt x="4891387" y="1597321"/>
                    <a:pt x="4891286" y="1590360"/>
                  </a:cubicBezTo>
                  <a:cubicBezTo>
                    <a:pt x="4913270" y="1590714"/>
                    <a:pt x="4930584" y="1591203"/>
                    <a:pt x="4952366" y="1591557"/>
                  </a:cubicBezTo>
                  <a:cubicBezTo>
                    <a:pt x="4951641" y="1571753"/>
                    <a:pt x="4957980" y="1576051"/>
                    <a:pt x="4923942" y="1575309"/>
                  </a:cubicBezTo>
                  <a:cubicBezTo>
                    <a:pt x="4878490" y="1574332"/>
                    <a:pt x="4892517" y="1622417"/>
                    <a:pt x="4886751" y="1268393"/>
                  </a:cubicBezTo>
                  <a:cubicBezTo>
                    <a:pt x="4910825" y="1268848"/>
                    <a:pt x="4925611" y="1269388"/>
                    <a:pt x="4946213" y="1269876"/>
                  </a:cubicBezTo>
                  <a:cubicBezTo>
                    <a:pt x="4946094" y="1250123"/>
                    <a:pt x="4950562" y="1254354"/>
                    <a:pt x="4923992" y="1253629"/>
                  </a:cubicBezTo>
                  <a:cubicBezTo>
                    <a:pt x="4871173" y="1252112"/>
                    <a:pt x="4887223" y="1299523"/>
                    <a:pt x="4880058" y="946224"/>
                  </a:cubicBezTo>
                  <a:cubicBezTo>
                    <a:pt x="4906982" y="946679"/>
                    <a:pt x="4920739" y="947286"/>
                    <a:pt x="4947258" y="947926"/>
                  </a:cubicBezTo>
                  <a:cubicBezTo>
                    <a:pt x="4947494" y="928156"/>
                    <a:pt x="4951945" y="932454"/>
                    <a:pt x="4923992" y="931611"/>
                  </a:cubicBezTo>
                  <a:cubicBezTo>
                    <a:pt x="4870921" y="930094"/>
                    <a:pt x="4879822" y="937460"/>
                    <a:pt x="4879316" y="904914"/>
                  </a:cubicBezTo>
                  <a:cubicBezTo>
                    <a:pt x="4874107" y="569750"/>
                    <a:pt x="4864818" y="624594"/>
                    <a:pt x="4923840" y="624442"/>
                  </a:cubicBezTo>
                  <a:cubicBezTo>
                    <a:pt x="4957727" y="624341"/>
                    <a:pt x="4952029" y="628437"/>
                    <a:pt x="4952332" y="608717"/>
                  </a:cubicBezTo>
                  <a:cubicBezTo>
                    <a:pt x="4925240" y="608768"/>
                    <a:pt x="4908887" y="608852"/>
                    <a:pt x="4875944" y="608886"/>
                  </a:cubicBezTo>
                  <a:cubicBezTo>
                    <a:pt x="4873517" y="487333"/>
                    <a:pt x="4872134" y="481333"/>
                    <a:pt x="4871612" y="302863"/>
                  </a:cubicBezTo>
                  <a:cubicBezTo>
                    <a:pt x="4907926" y="303065"/>
                    <a:pt x="4921565" y="303419"/>
                    <a:pt x="4955670" y="303722"/>
                  </a:cubicBezTo>
                  <a:cubicBezTo>
                    <a:pt x="4955771" y="283935"/>
                    <a:pt x="4962128" y="288183"/>
                    <a:pt x="4923925" y="287694"/>
                  </a:cubicBezTo>
                  <a:cubicBezTo>
                    <a:pt x="4854803" y="286868"/>
                    <a:pt x="4872640" y="331785"/>
                    <a:pt x="4867835" y="43189"/>
                  </a:cubicBezTo>
                  <a:cubicBezTo>
                    <a:pt x="4845969" y="41672"/>
                    <a:pt x="4856135" y="11368"/>
                    <a:pt x="4857737" y="287121"/>
                  </a:cubicBezTo>
                  <a:cubicBezTo>
                    <a:pt x="4830105" y="287020"/>
                    <a:pt x="4628793" y="286194"/>
                    <a:pt x="4588803" y="286329"/>
                  </a:cubicBezTo>
                  <a:cubicBezTo>
                    <a:pt x="4582329" y="-2688"/>
                    <a:pt x="4596592" y="26335"/>
                    <a:pt x="4572754" y="25104"/>
                  </a:cubicBezTo>
                  <a:cubicBezTo>
                    <a:pt x="4575805" y="334532"/>
                    <a:pt x="4592023" y="285958"/>
                    <a:pt x="4518940" y="286986"/>
                  </a:cubicBezTo>
                  <a:cubicBezTo>
                    <a:pt x="4443345" y="288048"/>
                    <a:pt x="4441827" y="287509"/>
                    <a:pt x="4316784" y="287829"/>
                  </a:cubicBezTo>
                  <a:cubicBezTo>
                    <a:pt x="4306838" y="287846"/>
                    <a:pt x="4309282" y="298851"/>
                    <a:pt x="4307968" y="214850"/>
                  </a:cubicBezTo>
                  <a:cubicBezTo>
                    <a:pt x="4304511" y="-13964"/>
                    <a:pt x="4310715" y="12969"/>
                    <a:pt x="4291092" y="12261"/>
                  </a:cubicBezTo>
                  <a:cubicBezTo>
                    <a:pt x="4293570" y="176456"/>
                    <a:pt x="4294362" y="232800"/>
                    <a:pt x="4295407" y="287879"/>
                  </a:cubicBezTo>
                  <a:cubicBezTo>
                    <a:pt x="4232507" y="287997"/>
                    <a:pt x="4217249" y="287947"/>
                    <a:pt x="4028092" y="287812"/>
                  </a:cubicBezTo>
                  <a:cubicBezTo>
                    <a:pt x="4021214" y="-26992"/>
                    <a:pt x="4031936" y="5031"/>
                    <a:pt x="4009986" y="4576"/>
                  </a:cubicBezTo>
                  <a:cubicBezTo>
                    <a:pt x="4014656" y="310717"/>
                    <a:pt x="4014538" y="287795"/>
                    <a:pt x="4013341" y="287795"/>
                  </a:cubicBezTo>
                  <a:cubicBezTo>
                    <a:pt x="3911277" y="287795"/>
                    <a:pt x="3912389" y="286278"/>
                    <a:pt x="3811067" y="286278"/>
                  </a:cubicBezTo>
                  <a:cubicBezTo>
                    <a:pt x="3726469" y="286278"/>
                    <a:pt x="3748824" y="341291"/>
                    <a:pt x="3743665" y="1256"/>
                  </a:cubicBezTo>
                  <a:cubicBezTo>
                    <a:pt x="3724884" y="1138"/>
                    <a:pt x="3728475" y="-34846"/>
                    <a:pt x="3733685" y="286969"/>
                  </a:cubicBezTo>
                  <a:cubicBezTo>
                    <a:pt x="3591615" y="289868"/>
                    <a:pt x="3602994" y="288705"/>
                    <a:pt x="3466572" y="287643"/>
                  </a:cubicBezTo>
                  <a:cubicBezTo>
                    <a:pt x="3460031" y="-33110"/>
                    <a:pt x="3467651" y="1256"/>
                    <a:pt x="3447302" y="1441"/>
                  </a:cubicBezTo>
                  <a:cubicBezTo>
                    <a:pt x="3452849" y="336251"/>
                    <a:pt x="3469741" y="287441"/>
                    <a:pt x="3406588" y="287441"/>
                  </a:cubicBezTo>
                  <a:cubicBezTo>
                    <a:pt x="3145696" y="287441"/>
                    <a:pt x="3185888" y="310413"/>
                    <a:pt x="3184387" y="214816"/>
                  </a:cubicBezTo>
                  <a:cubicBezTo>
                    <a:pt x="3182634" y="102179"/>
                    <a:pt x="3182010" y="106039"/>
                    <a:pt x="3180341" y="5722"/>
                  </a:cubicBezTo>
                  <a:cubicBezTo>
                    <a:pt x="3160582" y="6160"/>
                    <a:pt x="3165758" y="-29621"/>
                    <a:pt x="3171828" y="288200"/>
                  </a:cubicBezTo>
                  <a:cubicBezTo>
                    <a:pt x="3103953" y="287862"/>
                    <a:pt x="3028088" y="284761"/>
                    <a:pt x="2904664" y="287407"/>
                  </a:cubicBezTo>
                  <a:cubicBezTo>
                    <a:pt x="2903855" y="194321"/>
                    <a:pt x="2901073" y="75347"/>
                    <a:pt x="2900045" y="13087"/>
                  </a:cubicBezTo>
                  <a:cubicBezTo>
                    <a:pt x="2877454" y="13778"/>
                    <a:pt x="2888378" y="-17031"/>
                    <a:pt x="2890857" y="287694"/>
                  </a:cubicBezTo>
                  <a:cubicBezTo>
                    <a:pt x="2770433" y="290188"/>
                    <a:pt x="2710247" y="287171"/>
                    <a:pt x="2621990" y="286868"/>
                  </a:cubicBezTo>
                  <a:cubicBezTo>
                    <a:pt x="2618770" y="143320"/>
                    <a:pt x="2620220" y="119219"/>
                    <a:pt x="2619040" y="22290"/>
                  </a:cubicBezTo>
                  <a:cubicBezTo>
                    <a:pt x="2600344" y="22930"/>
                    <a:pt x="2605486" y="8992"/>
                    <a:pt x="2605772" y="99971"/>
                  </a:cubicBezTo>
                  <a:cubicBezTo>
                    <a:pt x="2605974" y="164759"/>
                    <a:pt x="2606919" y="229884"/>
                    <a:pt x="2608183" y="286851"/>
                  </a:cubicBezTo>
                  <a:cubicBezTo>
                    <a:pt x="2595876" y="286834"/>
                    <a:pt x="2403718" y="286733"/>
                    <a:pt x="2395457" y="286716"/>
                  </a:cubicBezTo>
                  <a:cubicBezTo>
                    <a:pt x="2322997" y="286716"/>
                    <a:pt x="2342014" y="331043"/>
                    <a:pt x="2339334" y="32453"/>
                  </a:cubicBezTo>
                  <a:cubicBezTo>
                    <a:pt x="2320688" y="33161"/>
                    <a:pt x="2325864" y="20925"/>
                    <a:pt x="2325695" y="99921"/>
                  </a:cubicBezTo>
                  <a:cubicBezTo>
                    <a:pt x="2325560" y="163141"/>
                    <a:pt x="2326386" y="225384"/>
                    <a:pt x="2327853" y="286935"/>
                  </a:cubicBezTo>
                  <a:cubicBezTo>
                    <a:pt x="2067365" y="288924"/>
                    <a:pt x="2321935" y="286817"/>
                    <a:pt x="2061448" y="288503"/>
                  </a:cubicBezTo>
                  <a:cubicBezTo>
                    <a:pt x="2060892" y="235243"/>
                    <a:pt x="2059964" y="184394"/>
                    <a:pt x="2057672" y="43594"/>
                  </a:cubicBezTo>
                  <a:cubicBezTo>
                    <a:pt x="2038351" y="44386"/>
                    <a:pt x="2043460" y="18733"/>
                    <a:pt x="2046663" y="215069"/>
                  </a:cubicBezTo>
                  <a:cubicBezTo>
                    <a:pt x="2048146" y="309217"/>
                    <a:pt x="2100847" y="288941"/>
                    <a:pt x="1788789" y="288941"/>
                  </a:cubicBezTo>
                  <a:cubicBezTo>
                    <a:pt x="1777409" y="288941"/>
                    <a:pt x="1783343" y="316852"/>
                    <a:pt x="1776094" y="55526"/>
                  </a:cubicBezTo>
                  <a:cubicBezTo>
                    <a:pt x="1753334" y="56504"/>
                    <a:pt x="1765658" y="22138"/>
                    <a:pt x="1767479" y="288891"/>
                  </a:cubicBezTo>
                  <a:cubicBezTo>
                    <a:pt x="1681515" y="288452"/>
                    <a:pt x="1625358" y="283480"/>
                    <a:pt x="1498647" y="286902"/>
                  </a:cubicBezTo>
                  <a:cubicBezTo>
                    <a:pt x="1497584" y="237182"/>
                    <a:pt x="1497551" y="219181"/>
                    <a:pt x="1494752" y="68116"/>
                  </a:cubicBezTo>
                  <a:cubicBezTo>
                    <a:pt x="1476595" y="68959"/>
                    <a:pt x="1479495" y="34627"/>
                    <a:pt x="1484822" y="287289"/>
                  </a:cubicBezTo>
                  <a:cubicBezTo>
                    <a:pt x="1418971" y="289194"/>
                    <a:pt x="1350187" y="288941"/>
                    <a:pt x="1283409" y="288115"/>
                  </a:cubicBezTo>
                  <a:cubicBezTo>
                    <a:pt x="1198524" y="287155"/>
                    <a:pt x="1216512" y="327369"/>
                    <a:pt x="1215450" y="81179"/>
                  </a:cubicBezTo>
                  <a:cubicBezTo>
                    <a:pt x="1198878" y="81971"/>
                    <a:pt x="1198878" y="49796"/>
                    <a:pt x="1204104" y="287542"/>
                  </a:cubicBezTo>
                  <a:cubicBezTo>
                    <a:pt x="1189353" y="287509"/>
                    <a:pt x="1197917" y="287525"/>
                    <a:pt x="980083" y="287475"/>
                  </a:cubicBezTo>
                  <a:cubicBezTo>
                    <a:pt x="921886" y="287475"/>
                    <a:pt x="936368" y="321773"/>
                    <a:pt x="933148" y="94662"/>
                  </a:cubicBezTo>
                  <a:cubicBezTo>
                    <a:pt x="913069" y="95555"/>
                    <a:pt x="918430" y="66128"/>
                    <a:pt x="922274" y="287323"/>
                  </a:cubicBezTo>
                  <a:cubicBezTo>
                    <a:pt x="850455" y="286902"/>
                    <a:pt x="840255" y="285924"/>
                    <a:pt x="655650" y="286868"/>
                  </a:cubicBezTo>
                  <a:cubicBezTo>
                    <a:pt x="654301" y="240064"/>
                    <a:pt x="653188" y="171956"/>
                    <a:pt x="653256" y="100140"/>
                  </a:cubicBezTo>
                  <a:cubicBezTo>
                    <a:pt x="635773" y="100173"/>
                    <a:pt x="638218" y="82864"/>
                    <a:pt x="640291" y="215086"/>
                  </a:cubicBezTo>
                  <a:cubicBezTo>
                    <a:pt x="641691" y="305391"/>
                    <a:pt x="655684" y="287037"/>
                    <a:pt x="575755" y="287037"/>
                  </a:cubicBezTo>
                  <a:cubicBezTo>
                    <a:pt x="475596" y="287037"/>
                    <a:pt x="474871" y="288553"/>
                    <a:pt x="375657" y="288570"/>
                  </a:cubicBezTo>
                  <a:cubicBezTo>
                    <a:pt x="374055" y="206473"/>
                    <a:pt x="374241" y="187327"/>
                    <a:pt x="372066" y="100089"/>
                  </a:cubicBezTo>
                  <a:cubicBezTo>
                    <a:pt x="352965" y="100173"/>
                    <a:pt x="357736" y="75836"/>
                    <a:pt x="361832" y="288553"/>
                  </a:cubicBezTo>
                  <a:cubicBezTo>
                    <a:pt x="360619" y="288553"/>
                    <a:pt x="94838" y="286649"/>
                    <a:pt x="93624" y="286632"/>
                  </a:cubicBezTo>
                  <a:cubicBezTo>
                    <a:pt x="92275" y="240401"/>
                    <a:pt x="91483" y="180922"/>
                    <a:pt x="90488" y="107640"/>
                  </a:cubicBezTo>
                  <a:cubicBezTo>
                    <a:pt x="72112" y="108702"/>
                    <a:pt x="76343" y="93044"/>
                    <a:pt x="78265" y="215069"/>
                  </a:cubicBezTo>
                  <a:cubicBezTo>
                    <a:pt x="79547" y="297149"/>
                    <a:pt x="83272" y="286497"/>
                    <a:pt x="70561" y="286295"/>
                  </a:cubicBezTo>
                  <a:cubicBezTo>
                    <a:pt x="-12217" y="285065"/>
                    <a:pt x="529" y="280733"/>
                    <a:pt x="933" y="301295"/>
                  </a:cubicBezTo>
                  <a:cubicBezTo>
                    <a:pt x="36657" y="301430"/>
                    <a:pt x="56349" y="301784"/>
                    <a:pt x="80288" y="302121"/>
                  </a:cubicBezTo>
                  <a:cubicBezTo>
                    <a:pt x="86138" y="481737"/>
                    <a:pt x="84655" y="490080"/>
                    <a:pt x="85869" y="610032"/>
                  </a:cubicBezTo>
                  <a:cubicBezTo>
                    <a:pt x="61255" y="610268"/>
                    <a:pt x="41462" y="610521"/>
                    <a:pt x="5907" y="610639"/>
                  </a:cubicBezTo>
                  <a:cubicBezTo>
                    <a:pt x="6160" y="631117"/>
                    <a:pt x="-5844" y="626650"/>
                    <a:pt x="70527" y="625841"/>
                  </a:cubicBezTo>
                  <a:cubicBezTo>
                    <a:pt x="93101" y="625622"/>
                    <a:pt x="84621" y="583149"/>
                    <a:pt x="89729" y="905099"/>
                  </a:cubicBezTo>
                  <a:cubicBezTo>
                    <a:pt x="90269" y="939381"/>
                    <a:pt x="105307" y="930819"/>
                    <a:pt x="8941" y="930768"/>
                  </a:cubicBezTo>
                  <a:cubicBezTo>
                    <a:pt x="9076" y="951634"/>
                    <a:pt x="-5692" y="946409"/>
                    <a:pt x="90421" y="946460"/>
                  </a:cubicBezTo>
                  <a:cubicBezTo>
                    <a:pt x="91786" y="1022995"/>
                    <a:pt x="95074" y="1131655"/>
                    <a:pt x="95259" y="1253393"/>
                  </a:cubicBezTo>
                  <a:cubicBezTo>
                    <a:pt x="67122" y="1253511"/>
                    <a:pt x="45340" y="1253696"/>
                    <a:pt x="10560" y="1253781"/>
                  </a:cubicBezTo>
                  <a:cubicBezTo>
                    <a:pt x="10627" y="1274208"/>
                    <a:pt x="-668" y="1269590"/>
                    <a:pt x="70493" y="1269202"/>
                  </a:cubicBezTo>
                  <a:cubicBezTo>
                    <a:pt x="105273" y="1269017"/>
                    <a:pt x="94315" y="1221522"/>
                    <a:pt x="99996" y="1575276"/>
                  </a:cubicBezTo>
                  <a:cubicBezTo>
                    <a:pt x="69516" y="1575427"/>
                    <a:pt x="47295" y="1575663"/>
                    <a:pt x="11538" y="1575781"/>
                  </a:cubicBezTo>
                  <a:cubicBezTo>
                    <a:pt x="11588" y="1596563"/>
                    <a:pt x="917" y="1591608"/>
                    <a:pt x="70493" y="1591153"/>
                  </a:cubicBezTo>
                  <a:cubicBezTo>
                    <a:pt x="112523" y="1590866"/>
                    <a:pt x="100199" y="1554865"/>
                    <a:pt x="104430" y="1824753"/>
                  </a:cubicBezTo>
                  <a:cubicBezTo>
                    <a:pt x="105779" y="1910777"/>
                    <a:pt x="115237" y="1896063"/>
                    <a:pt x="70342" y="1896906"/>
                  </a:cubicBezTo>
                  <a:cubicBezTo>
                    <a:pt x="2029" y="1898187"/>
                    <a:pt x="12566" y="1892321"/>
                    <a:pt x="12667" y="1913389"/>
                  </a:cubicBezTo>
                  <a:cubicBezTo>
                    <a:pt x="54123" y="1913086"/>
                    <a:pt x="71437" y="1912446"/>
                    <a:pt x="106285" y="1911990"/>
                  </a:cubicBezTo>
                  <a:cubicBezTo>
                    <a:pt x="110280" y="2052386"/>
                    <a:pt x="108864" y="1988087"/>
                    <a:pt x="112051" y="2218822"/>
                  </a:cubicBezTo>
                  <a:cubicBezTo>
                    <a:pt x="78586" y="2219311"/>
                    <a:pt x="56163" y="2220305"/>
                    <a:pt x="14791" y="2220744"/>
                  </a:cubicBezTo>
                  <a:cubicBezTo>
                    <a:pt x="14960" y="2239991"/>
                    <a:pt x="3648" y="2237059"/>
                    <a:pt x="70594" y="2235356"/>
                  </a:cubicBezTo>
                  <a:cubicBezTo>
                    <a:pt x="127392" y="2233974"/>
                    <a:pt x="112084" y="2187221"/>
                    <a:pt x="117075" y="2541025"/>
                  </a:cubicBezTo>
                  <a:cubicBezTo>
                    <a:pt x="75618" y="2540823"/>
                    <a:pt x="63311" y="2540486"/>
                    <a:pt x="18871" y="2540317"/>
                  </a:cubicBezTo>
                  <a:cubicBezTo>
                    <a:pt x="19192" y="2561031"/>
                    <a:pt x="9565" y="2555773"/>
                    <a:pt x="70375" y="2556363"/>
                  </a:cubicBezTo>
                  <a:cubicBezTo>
                    <a:pt x="129247" y="2556902"/>
                    <a:pt x="117327" y="2542003"/>
                    <a:pt x="117968" y="2629493"/>
                  </a:cubicBezTo>
                  <a:cubicBezTo>
                    <a:pt x="120025" y="2910791"/>
                    <a:pt x="143408" y="2863785"/>
                    <a:pt x="70443" y="2863970"/>
                  </a:cubicBezTo>
                  <a:cubicBezTo>
                    <a:pt x="17371" y="2864054"/>
                    <a:pt x="25413" y="2858846"/>
                    <a:pt x="25935" y="2879695"/>
                  </a:cubicBezTo>
                  <a:cubicBezTo>
                    <a:pt x="52842" y="2879661"/>
                    <a:pt x="77355" y="2879594"/>
                    <a:pt x="121913" y="2879543"/>
                  </a:cubicBezTo>
                  <a:cubicBezTo>
                    <a:pt x="129904" y="3247506"/>
                    <a:pt x="137238" y="3186813"/>
                    <a:pt x="70510" y="3186190"/>
                  </a:cubicBezTo>
                  <a:cubicBezTo>
                    <a:pt x="26913" y="3185785"/>
                    <a:pt x="34078" y="3181892"/>
                    <a:pt x="34651" y="3201544"/>
                  </a:cubicBezTo>
                  <a:cubicBezTo>
                    <a:pt x="68706" y="3201763"/>
                    <a:pt x="86948" y="3202084"/>
                    <a:pt x="125335" y="3202235"/>
                  </a:cubicBezTo>
                  <a:cubicBezTo>
                    <a:pt x="125352" y="3202876"/>
                    <a:pt x="129011" y="3352963"/>
                    <a:pt x="132096" y="3509118"/>
                  </a:cubicBezTo>
                  <a:cubicBezTo>
                    <a:pt x="91264" y="3508797"/>
                    <a:pt x="73713" y="3508056"/>
                    <a:pt x="41934" y="3507517"/>
                  </a:cubicBezTo>
                  <a:cubicBezTo>
                    <a:pt x="42288" y="3527320"/>
                    <a:pt x="36489" y="3523022"/>
                    <a:pt x="70308" y="3523781"/>
                  </a:cubicBezTo>
                  <a:cubicBezTo>
                    <a:pt x="149595" y="3525601"/>
                    <a:pt x="132045" y="3468398"/>
                    <a:pt x="137777" y="3831439"/>
                  </a:cubicBezTo>
                  <a:cubicBezTo>
                    <a:pt x="98698" y="3831354"/>
                    <a:pt x="83610" y="3831152"/>
                    <a:pt x="46537" y="3830950"/>
                  </a:cubicBezTo>
                  <a:cubicBezTo>
                    <a:pt x="46756" y="3850703"/>
                    <a:pt x="41951" y="3846591"/>
                    <a:pt x="70392" y="3846776"/>
                  </a:cubicBezTo>
                  <a:cubicBezTo>
                    <a:pt x="164145" y="3847417"/>
                    <a:pt x="134203" y="3799989"/>
                    <a:pt x="139429" y="4124636"/>
                  </a:cubicBezTo>
                  <a:cubicBezTo>
                    <a:pt x="139969" y="4159794"/>
                    <a:pt x="156760" y="4150996"/>
                    <a:pt x="49150" y="4151030"/>
                  </a:cubicBezTo>
                  <a:cubicBezTo>
                    <a:pt x="49268" y="4171895"/>
                    <a:pt x="32780" y="4166670"/>
                    <a:pt x="140087" y="4166653"/>
                  </a:cubicBezTo>
                  <a:cubicBezTo>
                    <a:pt x="140121" y="4168288"/>
                    <a:pt x="143729" y="4393832"/>
                    <a:pt x="145667" y="4475862"/>
                  </a:cubicBezTo>
                  <a:cubicBezTo>
                    <a:pt x="100485" y="4475626"/>
                    <a:pt x="77186" y="4474766"/>
                    <a:pt x="50414" y="4474193"/>
                  </a:cubicBezTo>
                  <a:cubicBezTo>
                    <a:pt x="50465" y="4493019"/>
                    <a:pt x="31263" y="4490947"/>
                    <a:pt x="146038" y="4491520"/>
                  </a:cubicBezTo>
                  <a:cubicBezTo>
                    <a:pt x="146072" y="4493019"/>
                    <a:pt x="152057" y="4795655"/>
                    <a:pt x="152074" y="4796885"/>
                  </a:cubicBezTo>
                  <a:cubicBezTo>
                    <a:pt x="102441" y="4796969"/>
                    <a:pt x="80373" y="4797340"/>
                    <a:pt x="51122" y="4797610"/>
                  </a:cubicBezTo>
                  <a:cubicBezTo>
                    <a:pt x="51156" y="4817295"/>
                    <a:pt x="47211" y="4813318"/>
                    <a:pt x="70527" y="4813065"/>
                  </a:cubicBezTo>
                  <a:cubicBezTo>
                    <a:pt x="161296" y="4812088"/>
                    <a:pt x="152327" y="4811835"/>
                    <a:pt x="152377" y="4814801"/>
                  </a:cubicBezTo>
                  <a:cubicBezTo>
                    <a:pt x="154029" y="4920039"/>
                    <a:pt x="157182" y="5027030"/>
                    <a:pt x="157553" y="5117740"/>
                  </a:cubicBezTo>
                  <a:cubicBezTo>
                    <a:pt x="31212" y="5117858"/>
                    <a:pt x="51932" y="5114605"/>
                    <a:pt x="51999" y="5134105"/>
                  </a:cubicBezTo>
                  <a:cubicBezTo>
                    <a:pt x="82177" y="5133835"/>
                    <a:pt x="104026" y="5133448"/>
                    <a:pt x="157603" y="5133380"/>
                  </a:cubicBezTo>
                  <a:cubicBezTo>
                    <a:pt x="157856" y="5325806"/>
                    <a:pt x="160267" y="5349621"/>
                    <a:pt x="162374" y="5438796"/>
                  </a:cubicBezTo>
                  <a:cubicBezTo>
                    <a:pt x="108409" y="5438847"/>
                    <a:pt x="86172" y="5439336"/>
                    <a:pt x="53752" y="5439774"/>
                  </a:cubicBezTo>
                  <a:cubicBezTo>
                    <a:pt x="53904" y="5458584"/>
                    <a:pt x="49639" y="5455499"/>
                    <a:pt x="70544" y="5455196"/>
                  </a:cubicBezTo>
                  <a:cubicBezTo>
                    <a:pt x="191001" y="5453409"/>
                    <a:pt x="160031" y="5398026"/>
                    <a:pt x="165291" y="5735263"/>
                  </a:cubicBezTo>
                  <a:cubicBezTo>
                    <a:pt x="165864" y="5772106"/>
                    <a:pt x="183886" y="5762904"/>
                    <a:pt x="70426" y="5763225"/>
                  </a:cubicBezTo>
                  <a:cubicBezTo>
                    <a:pt x="54393" y="5763258"/>
                    <a:pt x="57141" y="5759230"/>
                    <a:pt x="57428" y="5778932"/>
                  </a:cubicBezTo>
                  <a:cubicBezTo>
                    <a:pt x="85683" y="5778882"/>
                    <a:pt x="105577" y="5778764"/>
                    <a:pt x="165949" y="5778764"/>
                  </a:cubicBezTo>
                  <a:cubicBezTo>
                    <a:pt x="166808" y="5840889"/>
                    <a:pt x="167719" y="5958549"/>
                    <a:pt x="170551" y="6083118"/>
                  </a:cubicBezTo>
                  <a:cubicBezTo>
                    <a:pt x="117631" y="6083135"/>
                    <a:pt x="96709" y="6083641"/>
                    <a:pt x="63177" y="6084315"/>
                  </a:cubicBezTo>
                  <a:cubicBezTo>
                    <a:pt x="63699" y="6106394"/>
                    <a:pt x="46621" y="6098776"/>
                    <a:pt x="170871" y="6098759"/>
                  </a:cubicBezTo>
                  <a:cubicBezTo>
                    <a:pt x="170905" y="6100024"/>
                    <a:pt x="176873" y="6406063"/>
                    <a:pt x="176907" y="6407462"/>
                  </a:cubicBezTo>
                  <a:cubicBezTo>
                    <a:pt x="132079" y="6407513"/>
                    <a:pt x="106993" y="6407108"/>
                    <a:pt x="72348" y="6406316"/>
                  </a:cubicBezTo>
                  <a:cubicBezTo>
                    <a:pt x="72988" y="6425782"/>
                    <a:pt x="55725" y="6423120"/>
                    <a:pt x="171563" y="6423120"/>
                  </a:cubicBezTo>
                  <a:cubicBezTo>
                    <a:pt x="178188" y="6423120"/>
                    <a:pt x="177160" y="6422429"/>
                    <a:pt x="177193" y="6425294"/>
                  </a:cubicBezTo>
                  <a:cubicBezTo>
                    <a:pt x="182453" y="6766559"/>
                    <a:pt x="185589" y="6729850"/>
                    <a:pt x="171563" y="6729850"/>
                  </a:cubicBezTo>
                  <a:cubicBezTo>
                    <a:pt x="67880" y="6729850"/>
                    <a:pt x="82935" y="6725401"/>
                    <a:pt x="83610" y="6745609"/>
                  </a:cubicBezTo>
                  <a:cubicBezTo>
                    <a:pt x="109724" y="6745542"/>
                    <a:pt x="133242" y="6745508"/>
                    <a:pt x="182150" y="6745508"/>
                  </a:cubicBezTo>
                  <a:cubicBezTo>
                    <a:pt x="187090" y="6959995"/>
                    <a:pt x="185707" y="6961900"/>
                    <a:pt x="186533" y="7049526"/>
                  </a:cubicBezTo>
                  <a:cubicBezTo>
                    <a:pt x="146493" y="7049407"/>
                    <a:pt x="117462" y="7049694"/>
                    <a:pt x="93725" y="7050115"/>
                  </a:cubicBezTo>
                  <a:cubicBezTo>
                    <a:pt x="94416" y="7070711"/>
                    <a:pt x="80727" y="7065149"/>
                    <a:pt x="171579" y="7065149"/>
                  </a:cubicBezTo>
                  <a:cubicBezTo>
                    <a:pt x="192350" y="7065149"/>
                    <a:pt x="186314" y="7029840"/>
                    <a:pt x="191254" y="7345840"/>
                  </a:cubicBezTo>
                  <a:cubicBezTo>
                    <a:pt x="191793" y="7379279"/>
                    <a:pt x="196918" y="7373565"/>
                    <a:pt x="171579" y="7373565"/>
                  </a:cubicBezTo>
                  <a:cubicBezTo>
                    <a:pt x="91095" y="7373565"/>
                    <a:pt x="104262" y="7367464"/>
                    <a:pt x="104970" y="7388785"/>
                  </a:cubicBezTo>
                  <a:cubicBezTo>
                    <a:pt x="133461" y="7389206"/>
                    <a:pt x="163201" y="7389274"/>
                    <a:pt x="191979" y="7389189"/>
                  </a:cubicBezTo>
                  <a:cubicBezTo>
                    <a:pt x="197795" y="7743769"/>
                    <a:pt x="206073" y="7696443"/>
                    <a:pt x="171579" y="7696443"/>
                  </a:cubicBezTo>
                  <a:cubicBezTo>
                    <a:pt x="104582" y="7696443"/>
                    <a:pt x="115018" y="7691353"/>
                    <a:pt x="115692" y="7712117"/>
                  </a:cubicBezTo>
                  <a:cubicBezTo>
                    <a:pt x="144066" y="7712067"/>
                    <a:pt x="168933" y="7712083"/>
                    <a:pt x="196143" y="7712083"/>
                  </a:cubicBezTo>
                  <a:cubicBezTo>
                    <a:pt x="196362" y="7767062"/>
                    <a:pt x="197508" y="7834024"/>
                    <a:pt x="198823" y="7908925"/>
                  </a:cubicBezTo>
                  <a:cubicBezTo>
                    <a:pt x="220217" y="7908756"/>
                    <a:pt x="210861" y="7934256"/>
                    <a:pt x="209950" y="7712083"/>
                  </a:cubicBezTo>
                  <a:lnTo>
                    <a:pt x="476827" y="7712100"/>
                  </a:lnTo>
                  <a:cubicBezTo>
                    <a:pt x="477974" y="7793641"/>
                    <a:pt x="478698" y="7849210"/>
                    <a:pt x="480705" y="7906683"/>
                  </a:cubicBezTo>
                  <a:cubicBezTo>
                    <a:pt x="500935" y="7906514"/>
                    <a:pt x="493703" y="7933043"/>
                    <a:pt x="490651" y="7712100"/>
                  </a:cubicBezTo>
                  <a:cubicBezTo>
                    <a:pt x="717960" y="7712117"/>
                    <a:pt x="656240" y="7710095"/>
                    <a:pt x="758641" y="7709724"/>
                  </a:cubicBezTo>
                  <a:cubicBezTo>
                    <a:pt x="760428" y="7783900"/>
                    <a:pt x="760613" y="7824384"/>
                    <a:pt x="762299" y="7904458"/>
                  </a:cubicBezTo>
                  <a:cubicBezTo>
                    <a:pt x="780794" y="7904306"/>
                    <a:pt x="776124" y="7919795"/>
                    <a:pt x="774337" y="7806231"/>
                  </a:cubicBezTo>
                  <a:cubicBezTo>
                    <a:pt x="772634" y="7698314"/>
                    <a:pt x="770307" y="7709690"/>
                    <a:pt x="777944" y="7709690"/>
                  </a:cubicBezTo>
                  <a:cubicBezTo>
                    <a:pt x="876198" y="7709690"/>
                    <a:pt x="878171" y="7711359"/>
                    <a:pt x="980049" y="7711359"/>
                  </a:cubicBezTo>
                  <a:cubicBezTo>
                    <a:pt x="1055577" y="7711376"/>
                    <a:pt x="1038482" y="7692229"/>
                    <a:pt x="1040269" y="7806535"/>
                  </a:cubicBezTo>
                  <a:cubicBezTo>
                    <a:pt x="1041989" y="7916812"/>
                    <a:pt x="1038668" y="7902318"/>
                    <a:pt x="1056370" y="7902166"/>
                  </a:cubicBezTo>
                  <a:cubicBezTo>
                    <a:pt x="1054330" y="7842468"/>
                    <a:pt x="1053251" y="7766371"/>
                    <a:pt x="1053234" y="7711376"/>
                  </a:cubicBezTo>
                  <a:cubicBezTo>
                    <a:pt x="1165784" y="7711409"/>
                    <a:pt x="1218906" y="7711561"/>
                    <a:pt x="1283392" y="7711039"/>
                  </a:cubicBezTo>
                  <a:cubicBezTo>
                    <a:pt x="1329096" y="7710668"/>
                    <a:pt x="1319284" y="7691707"/>
                    <a:pt x="1321072" y="7806518"/>
                  </a:cubicBezTo>
                  <a:cubicBezTo>
                    <a:pt x="1322757" y="7914284"/>
                    <a:pt x="1318104" y="7900110"/>
                    <a:pt x="1336447" y="7899975"/>
                  </a:cubicBezTo>
                  <a:cubicBezTo>
                    <a:pt x="1335267" y="7833384"/>
                    <a:pt x="1334221" y="7766084"/>
                    <a:pt x="1333463" y="7710718"/>
                  </a:cubicBezTo>
                  <a:cubicBezTo>
                    <a:pt x="1414048" y="7710415"/>
                    <a:pt x="1478719" y="7710920"/>
                    <a:pt x="1601739" y="7710870"/>
                  </a:cubicBezTo>
                  <a:cubicBezTo>
                    <a:pt x="1601992" y="7769506"/>
                    <a:pt x="1603256" y="7845687"/>
                    <a:pt x="1604521" y="7897902"/>
                  </a:cubicBezTo>
                  <a:cubicBezTo>
                    <a:pt x="1626033" y="7897750"/>
                    <a:pt x="1616406" y="7922138"/>
                    <a:pt x="1615563" y="7710836"/>
                  </a:cubicBezTo>
                  <a:cubicBezTo>
                    <a:pt x="1616811" y="7710836"/>
                    <a:pt x="1880501" y="7709674"/>
                    <a:pt x="1881850" y="7709657"/>
                  </a:cubicBezTo>
                  <a:cubicBezTo>
                    <a:pt x="1883586" y="7801934"/>
                    <a:pt x="1883704" y="7830805"/>
                    <a:pt x="1885188" y="7895711"/>
                  </a:cubicBezTo>
                  <a:cubicBezTo>
                    <a:pt x="1904424" y="7895576"/>
                    <a:pt x="1899586" y="7922442"/>
                    <a:pt x="1895691" y="7709572"/>
                  </a:cubicBezTo>
                  <a:cubicBezTo>
                    <a:pt x="2084022" y="7708291"/>
                    <a:pt x="2068613" y="7710752"/>
                    <a:pt x="2164355" y="7711207"/>
                  </a:cubicBezTo>
                  <a:cubicBezTo>
                    <a:pt x="2166243" y="7768815"/>
                    <a:pt x="2167288" y="7839418"/>
                    <a:pt x="2167558" y="7893537"/>
                  </a:cubicBezTo>
                  <a:cubicBezTo>
                    <a:pt x="2185513" y="7893402"/>
                    <a:pt x="2182006" y="7907913"/>
                    <a:pt x="2180422" y="7806231"/>
                  </a:cubicBezTo>
                  <a:cubicBezTo>
                    <a:pt x="2178702" y="7696830"/>
                    <a:pt x="2172498" y="7711291"/>
                    <a:pt x="2193234" y="7711291"/>
                  </a:cubicBezTo>
                  <a:cubicBezTo>
                    <a:pt x="2374957" y="7711443"/>
                    <a:pt x="2405893" y="7711527"/>
                    <a:pt x="2445157" y="7711359"/>
                  </a:cubicBezTo>
                  <a:cubicBezTo>
                    <a:pt x="2446371" y="7787725"/>
                    <a:pt x="2447281" y="7839030"/>
                    <a:pt x="2447770" y="7891396"/>
                  </a:cubicBezTo>
                  <a:cubicBezTo>
                    <a:pt x="2465725" y="7891261"/>
                    <a:pt x="2462033" y="7905604"/>
                    <a:pt x="2460482" y="7806231"/>
                  </a:cubicBezTo>
                  <a:cubicBezTo>
                    <a:pt x="2458712" y="7694825"/>
                    <a:pt x="2446405" y="7711460"/>
                    <a:pt x="2496661" y="7710988"/>
                  </a:cubicBezTo>
                  <a:cubicBezTo>
                    <a:pt x="2593212" y="7710078"/>
                    <a:pt x="2648442" y="7710482"/>
                    <a:pt x="2698783" y="7711224"/>
                  </a:cubicBezTo>
                  <a:cubicBezTo>
                    <a:pt x="2733984" y="7711746"/>
                    <a:pt x="2724712" y="7693746"/>
                    <a:pt x="2726482" y="7806535"/>
                  </a:cubicBezTo>
                  <a:cubicBezTo>
                    <a:pt x="2727999" y="7903447"/>
                    <a:pt x="2724257" y="7889272"/>
                    <a:pt x="2741959" y="7889137"/>
                  </a:cubicBezTo>
                  <a:cubicBezTo>
                    <a:pt x="2740711" y="7841271"/>
                    <a:pt x="2739463" y="7769135"/>
                    <a:pt x="2739497" y="7711729"/>
                  </a:cubicBezTo>
                  <a:cubicBezTo>
                    <a:pt x="2895459" y="7713128"/>
                    <a:pt x="2883725" y="7709286"/>
                    <a:pt x="3005834" y="7709286"/>
                  </a:cubicBezTo>
                  <a:cubicBezTo>
                    <a:pt x="3006071" y="7765832"/>
                    <a:pt x="3007251" y="7838726"/>
                    <a:pt x="3008380" y="7887098"/>
                  </a:cubicBezTo>
                  <a:cubicBezTo>
                    <a:pt x="3029521" y="7886930"/>
                    <a:pt x="3020485" y="7911587"/>
                    <a:pt x="3019659" y="7709303"/>
                  </a:cubicBezTo>
                  <a:cubicBezTo>
                    <a:pt x="3045891" y="7709336"/>
                    <a:pt x="2936275" y="7708864"/>
                    <a:pt x="3288255" y="7710566"/>
                  </a:cubicBezTo>
                  <a:cubicBezTo>
                    <a:pt x="3289267" y="7760337"/>
                    <a:pt x="3290531" y="7834176"/>
                    <a:pt x="3290902" y="7884941"/>
                  </a:cubicBezTo>
                  <a:cubicBezTo>
                    <a:pt x="3308958" y="7884806"/>
                    <a:pt x="3305198" y="7898458"/>
                    <a:pt x="3303765" y="7806248"/>
                  </a:cubicBezTo>
                  <a:cubicBezTo>
                    <a:pt x="3302113" y="7700033"/>
                    <a:pt x="3300512" y="7710634"/>
                    <a:pt x="3305502" y="7710651"/>
                  </a:cubicBezTo>
                  <a:cubicBezTo>
                    <a:pt x="3623073" y="7712353"/>
                    <a:pt x="3568568" y="7681139"/>
                    <a:pt x="3570575" y="7806518"/>
                  </a:cubicBezTo>
                  <a:cubicBezTo>
                    <a:pt x="3571957" y="7895525"/>
                    <a:pt x="3567624" y="7882817"/>
                    <a:pt x="3585714" y="7882682"/>
                  </a:cubicBezTo>
                  <a:cubicBezTo>
                    <a:pt x="3584281" y="7808760"/>
                    <a:pt x="3584163" y="7781658"/>
                    <a:pt x="3582612" y="7709741"/>
                  </a:cubicBezTo>
                  <a:cubicBezTo>
                    <a:pt x="3709897" y="7709420"/>
                    <a:pt x="3703642" y="7711696"/>
                    <a:pt x="3849657" y="7711359"/>
                  </a:cubicBezTo>
                  <a:cubicBezTo>
                    <a:pt x="3851310" y="7786023"/>
                    <a:pt x="3851343" y="7812670"/>
                    <a:pt x="3852742" y="7880626"/>
                  </a:cubicBezTo>
                  <a:cubicBezTo>
                    <a:pt x="3870967" y="7880491"/>
                    <a:pt x="3866634" y="7892964"/>
                    <a:pt x="3865235" y="7806248"/>
                  </a:cubicBezTo>
                  <a:cubicBezTo>
                    <a:pt x="3863465" y="7692263"/>
                    <a:pt x="3850568" y="7711477"/>
                    <a:pt x="3912221" y="7711072"/>
                  </a:cubicBezTo>
                  <a:cubicBezTo>
                    <a:pt x="3972036" y="7710668"/>
                    <a:pt x="4020927" y="7710499"/>
                    <a:pt x="4114444" y="7711005"/>
                  </a:cubicBezTo>
                  <a:cubicBezTo>
                    <a:pt x="4137018" y="7711123"/>
                    <a:pt x="4130713" y="7694100"/>
                    <a:pt x="4132499" y="7806535"/>
                  </a:cubicBezTo>
                  <a:cubicBezTo>
                    <a:pt x="4133899" y="7892862"/>
                    <a:pt x="4129060" y="7878519"/>
                    <a:pt x="4147470" y="7878384"/>
                  </a:cubicBezTo>
                  <a:cubicBezTo>
                    <a:pt x="4146509" y="7819361"/>
                    <a:pt x="4145616" y="7768073"/>
                    <a:pt x="4145026" y="7711156"/>
                  </a:cubicBezTo>
                  <a:cubicBezTo>
                    <a:pt x="4339729" y="7711915"/>
                    <a:pt x="4286658" y="7709623"/>
                    <a:pt x="4411515" y="7709522"/>
                  </a:cubicBezTo>
                  <a:cubicBezTo>
                    <a:pt x="4414010" y="7902250"/>
                    <a:pt x="4408784" y="7876362"/>
                    <a:pt x="4428003" y="7876210"/>
                  </a:cubicBezTo>
                  <a:cubicBezTo>
                    <a:pt x="4426941" y="7826861"/>
                    <a:pt x="4425996" y="7759461"/>
                    <a:pt x="4425356" y="7709522"/>
                  </a:cubicBezTo>
                  <a:cubicBezTo>
                    <a:pt x="4513764" y="7709555"/>
                    <a:pt x="4496618" y="7710280"/>
                    <a:pt x="4692688" y="7710213"/>
                  </a:cubicBezTo>
                  <a:cubicBezTo>
                    <a:pt x="4695554" y="7899351"/>
                    <a:pt x="4689485" y="7874086"/>
                    <a:pt x="4709108" y="7873918"/>
                  </a:cubicBezTo>
                  <a:cubicBezTo>
                    <a:pt x="4708148" y="7823338"/>
                    <a:pt x="4707541" y="7780023"/>
                    <a:pt x="4706495" y="7710196"/>
                  </a:cubicBezTo>
                  <a:cubicBezTo>
                    <a:pt x="4839007" y="7710145"/>
                    <a:pt x="4869369" y="7710213"/>
                    <a:pt x="4923840" y="7709926"/>
                  </a:cubicBezTo>
                  <a:cubicBezTo>
                    <a:pt x="4986522" y="7709589"/>
                    <a:pt x="4971838" y="7690358"/>
                    <a:pt x="4973642" y="7806569"/>
                  </a:cubicBezTo>
                  <a:cubicBezTo>
                    <a:pt x="4974839" y="7883626"/>
                    <a:pt x="4970473" y="7871710"/>
                    <a:pt x="4988647" y="7871558"/>
                  </a:cubicBezTo>
                  <a:cubicBezTo>
                    <a:pt x="4984583" y="7684240"/>
                    <a:pt x="4975378" y="7709707"/>
                    <a:pt x="5025078" y="7709707"/>
                  </a:cubicBezTo>
                  <a:close/>
                  <a:moveTo>
                    <a:pt x="4954844" y="6425361"/>
                  </a:moveTo>
                  <a:cubicBezTo>
                    <a:pt x="4960222" y="6777380"/>
                    <a:pt x="4970354" y="6729294"/>
                    <a:pt x="4923857" y="6728974"/>
                  </a:cubicBezTo>
                  <a:cubicBezTo>
                    <a:pt x="4642802" y="6727069"/>
                    <a:pt x="4690766" y="6747632"/>
                    <a:pt x="4689333" y="6655254"/>
                  </a:cubicBezTo>
                  <a:cubicBezTo>
                    <a:pt x="4684967" y="6375759"/>
                    <a:pt x="4672626" y="6421754"/>
                    <a:pt x="4721230" y="6422681"/>
                  </a:cubicBezTo>
                  <a:cubicBezTo>
                    <a:pt x="4893849" y="6425934"/>
                    <a:pt x="4954760" y="6420609"/>
                    <a:pt x="4954844" y="6425361"/>
                  </a:cubicBezTo>
                  <a:close/>
                  <a:moveTo>
                    <a:pt x="4954541" y="6407681"/>
                  </a:moveTo>
                  <a:cubicBezTo>
                    <a:pt x="4724417" y="6408237"/>
                    <a:pt x="4809217" y="6408035"/>
                    <a:pt x="4685995" y="6406451"/>
                  </a:cubicBezTo>
                  <a:cubicBezTo>
                    <a:pt x="4684748" y="6318067"/>
                    <a:pt x="4685658" y="6206745"/>
                    <a:pt x="4681662" y="6098827"/>
                  </a:cubicBezTo>
                  <a:cubicBezTo>
                    <a:pt x="4915529" y="6098944"/>
                    <a:pt x="4847200" y="6098759"/>
                    <a:pt x="4948640" y="6100226"/>
                  </a:cubicBezTo>
                  <a:cubicBezTo>
                    <a:pt x="4949298" y="6247936"/>
                    <a:pt x="4952838" y="6309909"/>
                    <a:pt x="4954541" y="6407681"/>
                  </a:cubicBezTo>
                  <a:close/>
                  <a:moveTo>
                    <a:pt x="4948590" y="6084534"/>
                  </a:moveTo>
                  <a:cubicBezTo>
                    <a:pt x="4669962" y="6080354"/>
                    <a:pt x="4681224" y="6087214"/>
                    <a:pt x="4680954" y="6079764"/>
                  </a:cubicBezTo>
                  <a:cubicBezTo>
                    <a:pt x="4677852" y="6000971"/>
                    <a:pt x="4677009" y="5931397"/>
                    <a:pt x="4676655" y="5850108"/>
                  </a:cubicBezTo>
                  <a:cubicBezTo>
                    <a:pt x="4676284" y="5763140"/>
                    <a:pt x="4664112" y="5777770"/>
                    <a:pt x="4721331" y="5777618"/>
                  </a:cubicBezTo>
                  <a:cubicBezTo>
                    <a:pt x="4802456" y="5777399"/>
                    <a:pt x="4859490" y="5777264"/>
                    <a:pt x="4923723" y="5778292"/>
                  </a:cubicBezTo>
                  <a:cubicBezTo>
                    <a:pt x="4951220" y="5778747"/>
                    <a:pt x="4947173" y="5735617"/>
                    <a:pt x="4948590" y="6084534"/>
                  </a:cubicBezTo>
                  <a:close/>
                  <a:moveTo>
                    <a:pt x="2158808" y="6425092"/>
                  </a:moveTo>
                  <a:cubicBezTo>
                    <a:pt x="2158724" y="6420372"/>
                    <a:pt x="2127805" y="6419311"/>
                    <a:pt x="2425517" y="6421030"/>
                  </a:cubicBezTo>
                  <a:cubicBezTo>
                    <a:pt x="2427557" y="6539060"/>
                    <a:pt x="2425736" y="6591342"/>
                    <a:pt x="2429242" y="6728890"/>
                  </a:cubicBezTo>
                  <a:cubicBezTo>
                    <a:pt x="2279131" y="6729024"/>
                    <a:pt x="2244688" y="6731047"/>
                    <a:pt x="2161135" y="6730289"/>
                  </a:cubicBezTo>
                  <a:cubicBezTo>
                    <a:pt x="2157375" y="6519543"/>
                    <a:pt x="2160815" y="6553791"/>
                    <a:pt x="2158808" y="6425092"/>
                  </a:cubicBezTo>
                  <a:close/>
                  <a:moveTo>
                    <a:pt x="467015" y="6101001"/>
                  </a:moveTo>
                  <a:cubicBezTo>
                    <a:pt x="740315" y="6101001"/>
                    <a:pt x="616689" y="6100226"/>
                    <a:pt x="733403" y="6099383"/>
                  </a:cubicBezTo>
                  <a:cubicBezTo>
                    <a:pt x="733639" y="6165216"/>
                    <a:pt x="734651" y="6195705"/>
                    <a:pt x="735966" y="6310348"/>
                  </a:cubicBezTo>
                  <a:cubicBezTo>
                    <a:pt x="737432" y="6438137"/>
                    <a:pt x="791482" y="6403872"/>
                    <a:pt x="474703" y="6405591"/>
                  </a:cubicBezTo>
                  <a:cubicBezTo>
                    <a:pt x="462868" y="6405658"/>
                    <a:pt x="475866" y="6395141"/>
                    <a:pt x="467015" y="6101001"/>
                  </a:cubicBezTo>
                  <a:close/>
                  <a:moveTo>
                    <a:pt x="452449" y="5133583"/>
                  </a:moveTo>
                  <a:cubicBezTo>
                    <a:pt x="568017" y="5135302"/>
                    <a:pt x="535665" y="5134981"/>
                    <a:pt x="717556" y="5134408"/>
                  </a:cubicBezTo>
                  <a:cubicBezTo>
                    <a:pt x="724148" y="5452314"/>
                    <a:pt x="715583" y="5080087"/>
                    <a:pt x="724148" y="5439269"/>
                  </a:cubicBezTo>
                  <a:cubicBezTo>
                    <a:pt x="628220" y="5440532"/>
                    <a:pt x="686991" y="5442235"/>
                    <a:pt x="455619" y="5441122"/>
                  </a:cubicBezTo>
                  <a:cubicBezTo>
                    <a:pt x="455012" y="5324659"/>
                    <a:pt x="457524" y="5412150"/>
                    <a:pt x="452449" y="5133583"/>
                  </a:cubicBezTo>
                  <a:close/>
                  <a:moveTo>
                    <a:pt x="433517" y="3894406"/>
                  </a:moveTo>
                  <a:cubicBezTo>
                    <a:pt x="432505" y="3829147"/>
                    <a:pt x="389380" y="3847669"/>
                    <a:pt x="676892" y="3845731"/>
                  </a:cubicBezTo>
                  <a:cubicBezTo>
                    <a:pt x="708755" y="3845529"/>
                    <a:pt x="696533" y="3803730"/>
                    <a:pt x="701557" y="4124753"/>
                  </a:cubicBezTo>
                  <a:cubicBezTo>
                    <a:pt x="702096" y="4158158"/>
                    <a:pt x="738916" y="4154080"/>
                    <a:pt x="474770" y="4151249"/>
                  </a:cubicBezTo>
                  <a:cubicBezTo>
                    <a:pt x="418748" y="4150625"/>
                    <a:pt x="438170" y="4191851"/>
                    <a:pt x="433517" y="3894406"/>
                  </a:cubicBezTo>
                  <a:close/>
                  <a:moveTo>
                    <a:pt x="407335" y="2284503"/>
                  </a:moveTo>
                  <a:cubicBezTo>
                    <a:pt x="406374" y="2223019"/>
                    <a:pt x="357129" y="2233536"/>
                    <a:pt x="673537" y="2236064"/>
                  </a:cubicBezTo>
                  <a:cubicBezTo>
                    <a:pt x="679067" y="2564824"/>
                    <a:pt x="678510" y="2542492"/>
                    <a:pt x="676993" y="2542458"/>
                  </a:cubicBezTo>
                  <a:cubicBezTo>
                    <a:pt x="371914" y="2536306"/>
                    <a:pt x="409779" y="2561132"/>
                    <a:pt x="409037" y="2514463"/>
                  </a:cubicBezTo>
                  <a:cubicBezTo>
                    <a:pt x="407267" y="2397579"/>
                    <a:pt x="409155" y="2398236"/>
                    <a:pt x="407335" y="2284503"/>
                  </a:cubicBezTo>
                  <a:close/>
                  <a:moveTo>
                    <a:pt x="664248" y="1591119"/>
                  </a:moveTo>
                  <a:cubicBezTo>
                    <a:pt x="664602" y="1613114"/>
                    <a:pt x="668496" y="1896720"/>
                    <a:pt x="668496" y="1897917"/>
                  </a:cubicBezTo>
                  <a:cubicBezTo>
                    <a:pt x="349239" y="1892136"/>
                    <a:pt x="402361" y="1923468"/>
                    <a:pt x="400827" y="1824567"/>
                  </a:cubicBezTo>
                  <a:cubicBezTo>
                    <a:pt x="399023" y="1709284"/>
                    <a:pt x="397236" y="1709587"/>
                    <a:pt x="395432" y="1594776"/>
                  </a:cubicBezTo>
                  <a:cubicBezTo>
                    <a:pt x="395280" y="1585456"/>
                    <a:pt x="381439" y="1593141"/>
                    <a:pt x="664248" y="1591119"/>
                  </a:cubicBezTo>
                  <a:close/>
                  <a:moveTo>
                    <a:pt x="395112" y="1574669"/>
                  </a:moveTo>
                  <a:cubicBezTo>
                    <a:pt x="392735" y="1425677"/>
                    <a:pt x="390678" y="1348889"/>
                    <a:pt x="390796" y="1270062"/>
                  </a:cubicBezTo>
                  <a:cubicBezTo>
                    <a:pt x="491309" y="1270146"/>
                    <a:pt x="486032" y="1271006"/>
                    <a:pt x="657909" y="1270685"/>
                  </a:cubicBezTo>
                  <a:cubicBezTo>
                    <a:pt x="658162" y="1422273"/>
                    <a:pt x="662006" y="1464392"/>
                    <a:pt x="663995" y="1575444"/>
                  </a:cubicBezTo>
                  <a:cubicBezTo>
                    <a:pt x="519801" y="1576523"/>
                    <a:pt x="485712" y="1574838"/>
                    <a:pt x="395112" y="1574669"/>
                  </a:cubicBezTo>
                  <a:close/>
                  <a:moveTo>
                    <a:pt x="668665" y="1913575"/>
                  </a:moveTo>
                  <a:cubicBezTo>
                    <a:pt x="670317" y="2072005"/>
                    <a:pt x="671329" y="2108275"/>
                    <a:pt x="673267" y="2220424"/>
                  </a:cubicBezTo>
                  <a:cubicBezTo>
                    <a:pt x="606691" y="2219901"/>
                    <a:pt x="540672" y="2219968"/>
                    <a:pt x="474686" y="2220322"/>
                  </a:cubicBezTo>
                  <a:cubicBezTo>
                    <a:pt x="388132" y="2220794"/>
                    <a:pt x="406222" y="2274189"/>
                    <a:pt x="402378" y="1939581"/>
                  </a:cubicBezTo>
                  <a:cubicBezTo>
                    <a:pt x="401974" y="1904018"/>
                    <a:pt x="359270" y="1908181"/>
                    <a:pt x="668665" y="1913575"/>
                  </a:cubicBezTo>
                  <a:close/>
                  <a:moveTo>
                    <a:pt x="2913448" y="1824854"/>
                  </a:moveTo>
                  <a:cubicBezTo>
                    <a:pt x="2914948" y="1920721"/>
                    <a:pt x="2959675" y="1893737"/>
                    <a:pt x="2698800" y="1896872"/>
                  </a:cubicBezTo>
                  <a:cubicBezTo>
                    <a:pt x="2636219" y="1897631"/>
                    <a:pt x="2649757" y="1911704"/>
                    <a:pt x="2648392" y="1824550"/>
                  </a:cubicBezTo>
                  <a:cubicBezTo>
                    <a:pt x="2646588" y="1709469"/>
                    <a:pt x="2644548" y="1709385"/>
                    <a:pt x="2642761" y="1594759"/>
                  </a:cubicBezTo>
                  <a:cubicBezTo>
                    <a:pt x="2642626" y="1586197"/>
                    <a:pt x="2626222" y="1594388"/>
                    <a:pt x="2901141" y="1591422"/>
                  </a:cubicBezTo>
                  <a:cubicBezTo>
                    <a:pt x="2920495" y="1591220"/>
                    <a:pt x="2909385" y="1565281"/>
                    <a:pt x="2913448" y="1824854"/>
                  </a:cubicBezTo>
                  <a:close/>
                  <a:moveTo>
                    <a:pt x="3195548" y="1897007"/>
                  </a:moveTo>
                  <a:cubicBezTo>
                    <a:pt x="3113175" y="1896973"/>
                    <a:pt x="3215206" y="1896889"/>
                    <a:pt x="2928671" y="1896434"/>
                  </a:cubicBezTo>
                  <a:cubicBezTo>
                    <a:pt x="2924625" y="1736116"/>
                    <a:pt x="2928081" y="1723256"/>
                    <a:pt x="2925991" y="1591169"/>
                  </a:cubicBezTo>
                  <a:cubicBezTo>
                    <a:pt x="3085442" y="1589669"/>
                    <a:pt x="3193204" y="1593478"/>
                    <a:pt x="3193221" y="1594962"/>
                  </a:cubicBezTo>
                  <a:cubicBezTo>
                    <a:pt x="3195211" y="1721689"/>
                    <a:pt x="3191181" y="1741223"/>
                    <a:pt x="3195548" y="1897007"/>
                  </a:cubicBezTo>
                  <a:close/>
                  <a:moveTo>
                    <a:pt x="4314509" y="1575714"/>
                  </a:moveTo>
                  <a:cubicBezTo>
                    <a:pt x="3992739" y="1575832"/>
                    <a:pt x="4048508" y="1593765"/>
                    <a:pt x="4047547" y="1479847"/>
                  </a:cubicBezTo>
                  <a:cubicBezTo>
                    <a:pt x="4047041" y="1411031"/>
                    <a:pt x="4045828" y="1333586"/>
                    <a:pt x="4044428" y="1269539"/>
                  </a:cubicBezTo>
                  <a:cubicBezTo>
                    <a:pt x="4117326" y="1269169"/>
                    <a:pt x="4198738" y="1265545"/>
                    <a:pt x="4311103" y="1268882"/>
                  </a:cubicBezTo>
                  <a:cubicBezTo>
                    <a:pt x="4315874" y="1393469"/>
                    <a:pt x="4313413" y="1490701"/>
                    <a:pt x="4314509" y="1575714"/>
                  </a:cubicBezTo>
                  <a:close/>
                  <a:moveTo>
                    <a:pt x="4322466" y="2054813"/>
                  </a:moveTo>
                  <a:cubicBezTo>
                    <a:pt x="4325366" y="2242772"/>
                    <a:pt x="4328467" y="2219732"/>
                    <a:pt x="4316650" y="2220002"/>
                  </a:cubicBezTo>
                  <a:cubicBezTo>
                    <a:pt x="4246162" y="2221519"/>
                    <a:pt x="4185774" y="2221536"/>
                    <a:pt x="4114579" y="2220002"/>
                  </a:cubicBezTo>
                  <a:cubicBezTo>
                    <a:pt x="4036926" y="2218333"/>
                    <a:pt x="4063597" y="2268526"/>
                    <a:pt x="4053971" y="1939429"/>
                  </a:cubicBezTo>
                  <a:cubicBezTo>
                    <a:pt x="4053111" y="1910002"/>
                    <a:pt x="4010070" y="1909546"/>
                    <a:pt x="4316700" y="1913271"/>
                  </a:cubicBezTo>
                  <a:cubicBezTo>
                    <a:pt x="4325163" y="1913372"/>
                    <a:pt x="4319988" y="1896434"/>
                    <a:pt x="4322466" y="2054813"/>
                  </a:cubicBezTo>
                  <a:close/>
                  <a:moveTo>
                    <a:pt x="4620161" y="5440078"/>
                  </a:moveTo>
                  <a:cubicBezTo>
                    <a:pt x="4344686" y="5440078"/>
                    <a:pt x="4388789" y="5452651"/>
                    <a:pt x="4388267" y="5389970"/>
                  </a:cubicBezTo>
                  <a:cubicBezTo>
                    <a:pt x="4385805" y="5094666"/>
                    <a:pt x="4373717" y="5135386"/>
                    <a:pt x="4417904" y="5135386"/>
                  </a:cubicBezTo>
                  <a:cubicBezTo>
                    <a:pt x="4686197" y="5135386"/>
                    <a:pt x="4652648" y="5119223"/>
                    <a:pt x="4652918" y="5159976"/>
                  </a:cubicBezTo>
                  <a:cubicBezTo>
                    <a:pt x="4654587" y="5482298"/>
                    <a:pt x="4674396" y="5440078"/>
                    <a:pt x="4620161" y="5440078"/>
                  </a:cubicBezTo>
                  <a:close/>
                  <a:moveTo>
                    <a:pt x="4656947" y="5455668"/>
                  </a:moveTo>
                  <a:cubicBezTo>
                    <a:pt x="4659476" y="5618008"/>
                    <a:pt x="4661010" y="5681903"/>
                    <a:pt x="4662089" y="5762078"/>
                  </a:cubicBezTo>
                  <a:cubicBezTo>
                    <a:pt x="4493416" y="5762264"/>
                    <a:pt x="4504155" y="5763410"/>
                    <a:pt x="4394757" y="5763157"/>
                  </a:cubicBezTo>
                  <a:cubicBezTo>
                    <a:pt x="4391082" y="5558007"/>
                    <a:pt x="4390627" y="5588968"/>
                    <a:pt x="4388924" y="5455516"/>
                  </a:cubicBezTo>
                  <a:cubicBezTo>
                    <a:pt x="4471988" y="5455331"/>
                    <a:pt x="4579093" y="5455937"/>
                    <a:pt x="4656947" y="5455668"/>
                  </a:cubicBezTo>
                  <a:close/>
                  <a:moveTo>
                    <a:pt x="4620161" y="5117521"/>
                  </a:moveTo>
                  <a:cubicBezTo>
                    <a:pt x="4337471" y="5117521"/>
                    <a:pt x="4386159" y="5144184"/>
                    <a:pt x="4384608" y="5044727"/>
                  </a:cubicBezTo>
                  <a:cubicBezTo>
                    <a:pt x="4380241" y="4765789"/>
                    <a:pt x="4366367" y="4812492"/>
                    <a:pt x="4417904" y="4812492"/>
                  </a:cubicBezTo>
                  <a:cubicBezTo>
                    <a:pt x="4666287" y="4812492"/>
                    <a:pt x="4647304" y="4808514"/>
                    <a:pt x="4647388" y="4814902"/>
                  </a:cubicBezTo>
                  <a:cubicBezTo>
                    <a:pt x="4652817" y="5164780"/>
                    <a:pt x="4665596" y="5117521"/>
                    <a:pt x="4620161" y="5117521"/>
                  </a:cubicBezTo>
                  <a:close/>
                  <a:moveTo>
                    <a:pt x="4378657" y="4699535"/>
                  </a:moveTo>
                  <a:cubicBezTo>
                    <a:pt x="4376971" y="4618819"/>
                    <a:pt x="4375842" y="4543599"/>
                    <a:pt x="4375319" y="4489564"/>
                  </a:cubicBezTo>
                  <a:cubicBezTo>
                    <a:pt x="4432116" y="4489531"/>
                    <a:pt x="4387676" y="4489531"/>
                    <a:pt x="4620161" y="4489615"/>
                  </a:cubicBezTo>
                  <a:cubicBezTo>
                    <a:pt x="4650355" y="4489615"/>
                    <a:pt x="4641184" y="4442204"/>
                    <a:pt x="4647102" y="4795823"/>
                  </a:cubicBezTo>
                  <a:cubicBezTo>
                    <a:pt x="4327338" y="4794845"/>
                    <a:pt x="4381354" y="4828234"/>
                    <a:pt x="4378657" y="4699535"/>
                  </a:cubicBezTo>
                  <a:close/>
                  <a:moveTo>
                    <a:pt x="4620161" y="4473957"/>
                  </a:moveTo>
                  <a:cubicBezTo>
                    <a:pt x="4385906" y="4473873"/>
                    <a:pt x="4431526" y="4473890"/>
                    <a:pt x="4375167" y="4473907"/>
                  </a:cubicBezTo>
                  <a:cubicBezTo>
                    <a:pt x="4373885" y="4319943"/>
                    <a:pt x="4370918" y="4227834"/>
                    <a:pt x="4369789" y="4168709"/>
                  </a:cubicBezTo>
                  <a:cubicBezTo>
                    <a:pt x="4567662" y="4168103"/>
                    <a:pt x="4525498" y="4165996"/>
                    <a:pt x="4636497" y="4166333"/>
                  </a:cubicBezTo>
                  <a:cubicBezTo>
                    <a:pt x="4643510" y="4510581"/>
                    <a:pt x="4652142" y="4473957"/>
                    <a:pt x="4620161" y="4473957"/>
                  </a:cubicBezTo>
                  <a:close/>
                  <a:moveTo>
                    <a:pt x="3543162" y="5134510"/>
                  </a:moveTo>
                  <a:cubicBezTo>
                    <a:pt x="3847129" y="5136734"/>
                    <a:pt x="3808066" y="5118633"/>
                    <a:pt x="3809230" y="5159757"/>
                  </a:cubicBezTo>
                  <a:cubicBezTo>
                    <a:pt x="3812450" y="5274265"/>
                    <a:pt x="3814355" y="5440297"/>
                    <a:pt x="3811034" y="5440297"/>
                  </a:cubicBezTo>
                  <a:cubicBezTo>
                    <a:pt x="3710554" y="5440297"/>
                    <a:pt x="3707941" y="5441729"/>
                    <a:pt x="3608760" y="5441729"/>
                  </a:cubicBezTo>
                  <a:cubicBezTo>
                    <a:pt x="3521532" y="5441746"/>
                    <a:pt x="3550782" y="5497062"/>
                    <a:pt x="3543162" y="5134510"/>
                  </a:cubicBezTo>
                  <a:close/>
                  <a:moveTo>
                    <a:pt x="2419026" y="5133077"/>
                  </a:moveTo>
                  <a:cubicBezTo>
                    <a:pt x="2728252" y="5134375"/>
                    <a:pt x="2684739" y="5127060"/>
                    <a:pt x="2685801" y="5160212"/>
                  </a:cubicBezTo>
                  <a:cubicBezTo>
                    <a:pt x="2687572" y="5216489"/>
                    <a:pt x="2689055" y="5276675"/>
                    <a:pt x="2689763" y="5390071"/>
                  </a:cubicBezTo>
                  <a:cubicBezTo>
                    <a:pt x="2690219" y="5462174"/>
                    <a:pt x="2731624" y="5441055"/>
                    <a:pt x="2422870" y="5439302"/>
                  </a:cubicBezTo>
                  <a:cubicBezTo>
                    <a:pt x="2422364" y="5349519"/>
                    <a:pt x="2424286" y="5361638"/>
                    <a:pt x="2419026" y="5133077"/>
                  </a:cubicBezTo>
                  <a:close/>
                  <a:moveTo>
                    <a:pt x="728666" y="4814582"/>
                  </a:moveTo>
                  <a:cubicBezTo>
                    <a:pt x="728632" y="4812745"/>
                    <a:pt x="707491" y="4810840"/>
                    <a:pt x="980083" y="4810840"/>
                  </a:cubicBezTo>
                  <a:cubicBezTo>
                    <a:pt x="998240" y="4810840"/>
                    <a:pt x="993435" y="4774924"/>
                    <a:pt x="997667" y="5045014"/>
                  </a:cubicBezTo>
                  <a:cubicBezTo>
                    <a:pt x="999150" y="5141117"/>
                    <a:pt x="1045040" y="5118667"/>
                    <a:pt x="777978" y="5118667"/>
                  </a:cubicBezTo>
                  <a:cubicBezTo>
                    <a:pt x="709329" y="5118667"/>
                    <a:pt x="734145" y="5164949"/>
                    <a:pt x="728666" y="4814582"/>
                  </a:cubicBezTo>
                  <a:close/>
                  <a:moveTo>
                    <a:pt x="960510" y="2557323"/>
                  </a:moveTo>
                  <a:cubicBezTo>
                    <a:pt x="961218" y="2640954"/>
                    <a:pt x="962836" y="2860144"/>
                    <a:pt x="962887" y="2863953"/>
                  </a:cubicBezTo>
                  <a:cubicBezTo>
                    <a:pt x="744446" y="2864138"/>
                    <a:pt x="732931" y="2864088"/>
                    <a:pt x="695993" y="2864594"/>
                  </a:cubicBezTo>
                  <a:cubicBezTo>
                    <a:pt x="691458" y="2631937"/>
                    <a:pt x="693532" y="2668764"/>
                    <a:pt x="692234" y="2558419"/>
                  </a:cubicBezTo>
                  <a:cubicBezTo>
                    <a:pt x="807633" y="2560559"/>
                    <a:pt x="885976" y="2557526"/>
                    <a:pt x="960510" y="2557323"/>
                  </a:cubicBezTo>
                  <a:close/>
                  <a:moveTo>
                    <a:pt x="692048" y="2542761"/>
                  </a:moveTo>
                  <a:cubicBezTo>
                    <a:pt x="687142" y="2172827"/>
                    <a:pt x="661146" y="2236519"/>
                    <a:pt x="777995" y="2236519"/>
                  </a:cubicBezTo>
                  <a:cubicBezTo>
                    <a:pt x="873096" y="2236519"/>
                    <a:pt x="876367" y="2235508"/>
                    <a:pt x="953968" y="2235306"/>
                  </a:cubicBezTo>
                  <a:cubicBezTo>
                    <a:pt x="959818" y="2519216"/>
                    <a:pt x="959380" y="2457310"/>
                    <a:pt x="960341" y="2541700"/>
                  </a:cubicBezTo>
                  <a:cubicBezTo>
                    <a:pt x="878407" y="2541885"/>
                    <a:pt x="806520" y="2544902"/>
                    <a:pt x="692048" y="2542761"/>
                  </a:cubicBezTo>
                  <a:close/>
                  <a:moveTo>
                    <a:pt x="963106" y="2879594"/>
                  </a:moveTo>
                  <a:cubicBezTo>
                    <a:pt x="966410" y="3113582"/>
                    <a:pt x="966815" y="3057221"/>
                    <a:pt x="969057" y="3184656"/>
                  </a:cubicBezTo>
                  <a:cubicBezTo>
                    <a:pt x="967860" y="3184656"/>
                    <a:pt x="720085" y="3185954"/>
                    <a:pt x="702501" y="3186207"/>
                  </a:cubicBezTo>
                  <a:cubicBezTo>
                    <a:pt x="701051" y="3100014"/>
                    <a:pt x="702905" y="3223219"/>
                    <a:pt x="696314" y="2880234"/>
                  </a:cubicBezTo>
                  <a:cubicBezTo>
                    <a:pt x="739270" y="2879678"/>
                    <a:pt x="747211" y="2879779"/>
                    <a:pt x="963106" y="2879594"/>
                  </a:cubicBezTo>
                  <a:close/>
                  <a:moveTo>
                    <a:pt x="1519113" y="2514733"/>
                  </a:moveTo>
                  <a:cubicBezTo>
                    <a:pt x="1519585" y="2545205"/>
                    <a:pt x="1557788" y="2549351"/>
                    <a:pt x="1283527" y="2541851"/>
                  </a:cubicBezTo>
                  <a:cubicBezTo>
                    <a:pt x="1244262" y="2540722"/>
                    <a:pt x="1253821" y="2584998"/>
                    <a:pt x="1249118" y="2284537"/>
                  </a:cubicBezTo>
                  <a:cubicBezTo>
                    <a:pt x="1248106" y="2219429"/>
                    <a:pt x="1206262" y="2237008"/>
                    <a:pt x="1485547" y="2235896"/>
                  </a:cubicBezTo>
                  <a:cubicBezTo>
                    <a:pt x="1532550" y="2235761"/>
                    <a:pt x="1514123" y="2195429"/>
                    <a:pt x="1519113" y="2514733"/>
                  </a:cubicBezTo>
                  <a:close/>
                  <a:moveTo>
                    <a:pt x="2088034" y="2864560"/>
                  </a:moveTo>
                  <a:cubicBezTo>
                    <a:pt x="1822035" y="2859554"/>
                    <a:pt x="1821411" y="2872869"/>
                    <a:pt x="1820922" y="2859436"/>
                  </a:cubicBezTo>
                  <a:cubicBezTo>
                    <a:pt x="1818039" y="2781822"/>
                    <a:pt x="1817078" y="2707579"/>
                    <a:pt x="1816657" y="2629510"/>
                  </a:cubicBezTo>
                  <a:cubicBezTo>
                    <a:pt x="1816184" y="2536593"/>
                    <a:pt x="1763214" y="2556498"/>
                    <a:pt x="2083921" y="2556228"/>
                  </a:cubicBezTo>
                  <a:cubicBezTo>
                    <a:pt x="2084680" y="2641578"/>
                    <a:pt x="2081797" y="2715231"/>
                    <a:pt x="2088034" y="2864560"/>
                  </a:cubicBezTo>
                  <a:close/>
                  <a:moveTo>
                    <a:pt x="2367910" y="2865571"/>
                  </a:moveTo>
                  <a:cubicBezTo>
                    <a:pt x="2184670" y="2865639"/>
                    <a:pt x="2159331" y="2865891"/>
                    <a:pt x="2101876" y="2864829"/>
                  </a:cubicBezTo>
                  <a:cubicBezTo>
                    <a:pt x="2095604" y="2715096"/>
                    <a:pt x="2098454" y="2637162"/>
                    <a:pt x="2097728" y="2556228"/>
                  </a:cubicBezTo>
                  <a:cubicBezTo>
                    <a:pt x="2420678" y="2555958"/>
                    <a:pt x="2365752" y="2540739"/>
                    <a:pt x="2365280" y="2629493"/>
                  </a:cubicBezTo>
                  <a:cubicBezTo>
                    <a:pt x="2364976" y="2687809"/>
                    <a:pt x="2365145" y="2705995"/>
                    <a:pt x="2367910" y="2865571"/>
                  </a:cubicBezTo>
                  <a:close/>
                  <a:moveTo>
                    <a:pt x="4316734" y="4153338"/>
                  </a:moveTo>
                  <a:cubicBezTo>
                    <a:pt x="4051796" y="4155125"/>
                    <a:pt x="4087908" y="4161007"/>
                    <a:pt x="4087335" y="4124450"/>
                  </a:cubicBezTo>
                  <a:cubicBezTo>
                    <a:pt x="4082294" y="3802736"/>
                    <a:pt x="4073207" y="3846675"/>
                    <a:pt x="4114612" y="3845529"/>
                  </a:cubicBezTo>
                  <a:cubicBezTo>
                    <a:pt x="4176906" y="3843911"/>
                    <a:pt x="4236351" y="3843523"/>
                    <a:pt x="4316616" y="3845360"/>
                  </a:cubicBezTo>
                  <a:cubicBezTo>
                    <a:pt x="4359791" y="3846355"/>
                    <a:pt x="4351227" y="3836192"/>
                    <a:pt x="4352138" y="3894659"/>
                  </a:cubicBezTo>
                  <a:cubicBezTo>
                    <a:pt x="4356875" y="4197901"/>
                    <a:pt x="4368238" y="4153001"/>
                    <a:pt x="4316734" y="4153338"/>
                  </a:cubicBezTo>
                  <a:close/>
                  <a:moveTo>
                    <a:pt x="4355982" y="4168777"/>
                  </a:moveTo>
                  <a:cubicBezTo>
                    <a:pt x="4357718" y="4262554"/>
                    <a:pt x="4359471" y="4283942"/>
                    <a:pt x="4361360" y="4473941"/>
                  </a:cubicBezTo>
                  <a:cubicBezTo>
                    <a:pt x="4063546" y="4474092"/>
                    <a:pt x="4093893" y="4476940"/>
                    <a:pt x="4093808" y="4469592"/>
                  </a:cubicBezTo>
                  <a:cubicBezTo>
                    <a:pt x="4090200" y="4123978"/>
                    <a:pt x="4074741" y="4168659"/>
                    <a:pt x="4114393" y="4168979"/>
                  </a:cubicBezTo>
                  <a:cubicBezTo>
                    <a:pt x="4224482" y="4169839"/>
                    <a:pt x="4315385" y="4168945"/>
                    <a:pt x="4355982" y="4168777"/>
                  </a:cubicBezTo>
                  <a:close/>
                  <a:moveTo>
                    <a:pt x="3527568" y="4168002"/>
                  </a:moveTo>
                  <a:cubicBezTo>
                    <a:pt x="3845375" y="4167732"/>
                    <a:pt x="3793753" y="4149209"/>
                    <a:pt x="3796113" y="4239818"/>
                  </a:cubicBezTo>
                  <a:cubicBezTo>
                    <a:pt x="3798170" y="4321392"/>
                    <a:pt x="3799536" y="4393242"/>
                    <a:pt x="3798962" y="4469845"/>
                  </a:cubicBezTo>
                  <a:cubicBezTo>
                    <a:pt x="3798895" y="4477732"/>
                    <a:pt x="3827892" y="4475339"/>
                    <a:pt x="3530552" y="4475508"/>
                  </a:cubicBezTo>
                  <a:cubicBezTo>
                    <a:pt x="3525612" y="4153423"/>
                    <a:pt x="3529017" y="4307066"/>
                    <a:pt x="3527568" y="4168002"/>
                  </a:cubicBezTo>
                  <a:close/>
                  <a:moveTo>
                    <a:pt x="2684604" y="4167900"/>
                  </a:moveTo>
                  <a:cubicBezTo>
                    <a:pt x="2826742" y="4169906"/>
                    <a:pt x="2884214" y="4168238"/>
                    <a:pt x="2952021" y="4167867"/>
                  </a:cubicBezTo>
                  <a:cubicBezTo>
                    <a:pt x="2956219" y="4456749"/>
                    <a:pt x="2956354" y="4473738"/>
                    <a:pt x="2956370" y="4475794"/>
                  </a:cubicBezTo>
                  <a:cubicBezTo>
                    <a:pt x="2657360" y="4475744"/>
                    <a:pt x="2688094" y="4478879"/>
                    <a:pt x="2687858" y="4469474"/>
                  </a:cubicBezTo>
                  <a:cubicBezTo>
                    <a:pt x="2683222" y="4276459"/>
                    <a:pt x="2685464" y="4256841"/>
                    <a:pt x="2684604" y="4167900"/>
                  </a:cubicBezTo>
                  <a:close/>
                  <a:moveTo>
                    <a:pt x="1285229" y="4490761"/>
                  </a:moveTo>
                  <a:cubicBezTo>
                    <a:pt x="1455960" y="4492598"/>
                    <a:pt x="1464575" y="4489767"/>
                    <a:pt x="1550235" y="4489160"/>
                  </a:cubicBezTo>
                  <a:cubicBezTo>
                    <a:pt x="1555596" y="4777503"/>
                    <a:pt x="1555478" y="4688040"/>
                    <a:pt x="1557434" y="4797475"/>
                  </a:cubicBezTo>
                  <a:cubicBezTo>
                    <a:pt x="1433571" y="4797155"/>
                    <a:pt x="1544284" y="4796379"/>
                    <a:pt x="1287775" y="4796565"/>
                  </a:cubicBezTo>
                  <a:cubicBezTo>
                    <a:pt x="1286190" y="4672955"/>
                    <a:pt x="1290085" y="4692827"/>
                    <a:pt x="1285229" y="4490761"/>
                  </a:cubicBezTo>
                  <a:close/>
                  <a:moveTo>
                    <a:pt x="1533544" y="3434723"/>
                  </a:moveTo>
                  <a:cubicBezTo>
                    <a:pt x="1534944" y="3523966"/>
                    <a:pt x="1548178" y="3508831"/>
                    <a:pt x="1485446" y="3509320"/>
                  </a:cubicBezTo>
                  <a:cubicBezTo>
                    <a:pt x="1395740" y="3510045"/>
                    <a:pt x="1337863" y="3509809"/>
                    <a:pt x="1283409" y="3509219"/>
                  </a:cubicBezTo>
                  <a:cubicBezTo>
                    <a:pt x="1262976" y="3509000"/>
                    <a:pt x="1270596" y="3545742"/>
                    <a:pt x="1265083" y="3204359"/>
                  </a:cubicBezTo>
                  <a:cubicBezTo>
                    <a:pt x="1265066" y="3203162"/>
                    <a:pt x="1243234" y="3196151"/>
                    <a:pt x="1485362" y="3202016"/>
                  </a:cubicBezTo>
                  <a:cubicBezTo>
                    <a:pt x="1552174" y="3203617"/>
                    <a:pt x="1529195" y="3155987"/>
                    <a:pt x="1533544" y="3434723"/>
                  </a:cubicBezTo>
                  <a:close/>
                  <a:moveTo>
                    <a:pt x="1283291" y="3524860"/>
                  </a:moveTo>
                  <a:cubicBezTo>
                    <a:pt x="1574461" y="3527994"/>
                    <a:pt x="1535129" y="3512438"/>
                    <a:pt x="1536343" y="3549517"/>
                  </a:cubicBezTo>
                  <a:cubicBezTo>
                    <a:pt x="1538737" y="3621148"/>
                    <a:pt x="1538619" y="3630806"/>
                    <a:pt x="1541822" y="3831388"/>
                  </a:cubicBezTo>
                  <a:cubicBezTo>
                    <a:pt x="1311395" y="3831017"/>
                    <a:pt x="1327596" y="3830832"/>
                    <a:pt x="1274204" y="3830023"/>
                  </a:cubicBezTo>
                  <a:cubicBezTo>
                    <a:pt x="1270292" y="3486567"/>
                    <a:pt x="1263549" y="3524657"/>
                    <a:pt x="1283291" y="3524860"/>
                  </a:cubicBezTo>
                  <a:close/>
                  <a:moveTo>
                    <a:pt x="1283257" y="3845866"/>
                  </a:moveTo>
                  <a:cubicBezTo>
                    <a:pt x="1587561" y="3850770"/>
                    <a:pt x="1541721" y="3826130"/>
                    <a:pt x="1542817" y="3894676"/>
                  </a:cubicBezTo>
                  <a:cubicBezTo>
                    <a:pt x="1547656" y="4203783"/>
                    <a:pt x="1560738" y="4151333"/>
                    <a:pt x="1485513" y="4151232"/>
                  </a:cubicBezTo>
                  <a:cubicBezTo>
                    <a:pt x="1236372" y="4150540"/>
                    <a:pt x="1278014" y="4165440"/>
                    <a:pt x="1277356" y="4124467"/>
                  </a:cubicBezTo>
                  <a:cubicBezTo>
                    <a:pt x="1272450" y="3811129"/>
                    <a:pt x="1272063" y="3845680"/>
                    <a:pt x="1283257" y="3845866"/>
                  </a:cubicBezTo>
                  <a:close/>
                  <a:moveTo>
                    <a:pt x="1283510" y="4168069"/>
                  </a:moveTo>
                  <a:cubicBezTo>
                    <a:pt x="1344607" y="4166502"/>
                    <a:pt x="1363303" y="4166721"/>
                    <a:pt x="1485513" y="4166872"/>
                  </a:cubicBezTo>
                  <a:cubicBezTo>
                    <a:pt x="1565189" y="4167091"/>
                    <a:pt x="1543087" y="4108860"/>
                    <a:pt x="1549864" y="4469828"/>
                  </a:cubicBezTo>
                  <a:cubicBezTo>
                    <a:pt x="1549881" y="4471075"/>
                    <a:pt x="1580615" y="4478289"/>
                    <a:pt x="1284842" y="4475087"/>
                  </a:cubicBezTo>
                  <a:cubicBezTo>
                    <a:pt x="1284825" y="4473907"/>
                    <a:pt x="1276648" y="4168238"/>
                    <a:pt x="1283510" y="4168069"/>
                  </a:cubicBezTo>
                  <a:close/>
                  <a:moveTo>
                    <a:pt x="1788789" y="3507854"/>
                  </a:moveTo>
                  <a:cubicBezTo>
                    <a:pt x="1500265" y="3507854"/>
                    <a:pt x="1548937" y="3531601"/>
                    <a:pt x="1547352" y="3434436"/>
                  </a:cubicBezTo>
                  <a:cubicBezTo>
                    <a:pt x="1545599" y="3322372"/>
                    <a:pt x="1547976" y="3318782"/>
                    <a:pt x="1546189" y="3204342"/>
                  </a:cubicBezTo>
                  <a:cubicBezTo>
                    <a:pt x="1546172" y="3203145"/>
                    <a:pt x="1813740" y="3199758"/>
                    <a:pt x="1813807" y="3204578"/>
                  </a:cubicBezTo>
                  <a:cubicBezTo>
                    <a:pt x="1819320" y="3556394"/>
                    <a:pt x="1826047" y="3507854"/>
                    <a:pt x="1788789" y="3507854"/>
                  </a:cubicBezTo>
                  <a:close/>
                  <a:moveTo>
                    <a:pt x="1817398" y="3523545"/>
                  </a:moveTo>
                  <a:cubicBezTo>
                    <a:pt x="1822979" y="3877299"/>
                    <a:pt x="1833482" y="3829534"/>
                    <a:pt x="1788789" y="3829534"/>
                  </a:cubicBezTo>
                  <a:cubicBezTo>
                    <a:pt x="1687483" y="3829534"/>
                    <a:pt x="1687753" y="3831439"/>
                    <a:pt x="1586633" y="3831439"/>
                  </a:cubicBezTo>
                  <a:cubicBezTo>
                    <a:pt x="1539563" y="3831439"/>
                    <a:pt x="1560249" y="3878024"/>
                    <a:pt x="1549392" y="3524624"/>
                  </a:cubicBezTo>
                  <a:cubicBezTo>
                    <a:pt x="1767513" y="3523983"/>
                    <a:pt x="1702083" y="3523275"/>
                    <a:pt x="1817398" y="3523545"/>
                  </a:cubicBezTo>
                  <a:close/>
                  <a:moveTo>
                    <a:pt x="1586633" y="3847079"/>
                  </a:moveTo>
                  <a:cubicBezTo>
                    <a:pt x="1687922" y="3847079"/>
                    <a:pt x="1687669" y="3845175"/>
                    <a:pt x="1788789" y="3845175"/>
                  </a:cubicBezTo>
                  <a:cubicBezTo>
                    <a:pt x="1832116" y="3845175"/>
                    <a:pt x="1820669" y="3796382"/>
                    <a:pt x="1826738" y="4153709"/>
                  </a:cubicBezTo>
                  <a:cubicBezTo>
                    <a:pt x="1712435" y="4154838"/>
                    <a:pt x="1710462" y="4151417"/>
                    <a:pt x="1559962" y="4151333"/>
                  </a:cubicBezTo>
                  <a:cubicBezTo>
                    <a:pt x="1555225" y="3798489"/>
                    <a:pt x="1546459" y="3847079"/>
                    <a:pt x="1586633" y="3847079"/>
                  </a:cubicBezTo>
                  <a:close/>
                  <a:moveTo>
                    <a:pt x="1586633" y="4166990"/>
                  </a:moveTo>
                  <a:cubicBezTo>
                    <a:pt x="1687045" y="4166990"/>
                    <a:pt x="1686101" y="4169535"/>
                    <a:pt x="1788789" y="4169535"/>
                  </a:cubicBezTo>
                  <a:cubicBezTo>
                    <a:pt x="1838725" y="4169535"/>
                    <a:pt x="1828272" y="4120961"/>
                    <a:pt x="1832268" y="4469743"/>
                  </a:cubicBezTo>
                  <a:cubicBezTo>
                    <a:pt x="1832335" y="4475525"/>
                    <a:pt x="1563790" y="4475323"/>
                    <a:pt x="1563688" y="4469508"/>
                  </a:cubicBezTo>
                  <a:cubicBezTo>
                    <a:pt x="1557063" y="4118635"/>
                    <a:pt x="1552696" y="4166990"/>
                    <a:pt x="1586633" y="4166990"/>
                  </a:cubicBezTo>
                  <a:close/>
                  <a:moveTo>
                    <a:pt x="1827547" y="3200870"/>
                  </a:moveTo>
                  <a:cubicBezTo>
                    <a:pt x="1881058" y="3201325"/>
                    <a:pt x="1975181" y="3205336"/>
                    <a:pt x="2092519" y="3201831"/>
                  </a:cubicBezTo>
                  <a:cubicBezTo>
                    <a:pt x="2094424" y="3320552"/>
                    <a:pt x="2097661" y="3398267"/>
                    <a:pt x="2098184" y="3508663"/>
                  </a:cubicBezTo>
                  <a:cubicBezTo>
                    <a:pt x="1875545" y="3509151"/>
                    <a:pt x="1932022" y="3508241"/>
                    <a:pt x="1830953" y="3507921"/>
                  </a:cubicBezTo>
                  <a:cubicBezTo>
                    <a:pt x="1827986" y="3319389"/>
                    <a:pt x="1829301" y="3309007"/>
                    <a:pt x="1827547" y="3200870"/>
                  </a:cubicBezTo>
                  <a:close/>
                  <a:moveTo>
                    <a:pt x="1831206" y="3523579"/>
                  </a:moveTo>
                  <a:cubicBezTo>
                    <a:pt x="1929139" y="3523933"/>
                    <a:pt x="1885508" y="3524775"/>
                    <a:pt x="2098251" y="3524320"/>
                  </a:cubicBezTo>
                  <a:cubicBezTo>
                    <a:pt x="2098672" y="3735841"/>
                    <a:pt x="2101539" y="3745364"/>
                    <a:pt x="2103882" y="3830529"/>
                  </a:cubicBezTo>
                  <a:cubicBezTo>
                    <a:pt x="1876860" y="3831051"/>
                    <a:pt x="1928701" y="3830090"/>
                    <a:pt x="1835404" y="3829635"/>
                  </a:cubicBezTo>
                  <a:cubicBezTo>
                    <a:pt x="1833836" y="3701745"/>
                    <a:pt x="1836027" y="3828911"/>
                    <a:pt x="1831206" y="3523579"/>
                  </a:cubicBezTo>
                  <a:close/>
                  <a:moveTo>
                    <a:pt x="2105231" y="3894676"/>
                  </a:moveTo>
                  <a:cubicBezTo>
                    <a:pt x="2109766" y="4191497"/>
                    <a:pt x="2116273" y="4152074"/>
                    <a:pt x="2092216" y="4151720"/>
                  </a:cubicBezTo>
                  <a:cubicBezTo>
                    <a:pt x="1803709" y="4147069"/>
                    <a:pt x="1840782" y="4170007"/>
                    <a:pt x="1840074" y="4124433"/>
                  </a:cubicBezTo>
                  <a:cubicBezTo>
                    <a:pt x="1836668" y="3915356"/>
                    <a:pt x="1836162" y="3887243"/>
                    <a:pt x="1835606" y="3845293"/>
                  </a:cubicBezTo>
                  <a:cubicBezTo>
                    <a:pt x="2151728" y="3846877"/>
                    <a:pt x="2104186" y="3828675"/>
                    <a:pt x="2105231" y="3894676"/>
                  </a:cubicBezTo>
                  <a:close/>
                  <a:moveTo>
                    <a:pt x="2106327" y="3201443"/>
                  </a:moveTo>
                  <a:cubicBezTo>
                    <a:pt x="2215050" y="3198544"/>
                    <a:pt x="2373304" y="3202488"/>
                    <a:pt x="2373338" y="3204662"/>
                  </a:cubicBezTo>
                  <a:cubicBezTo>
                    <a:pt x="2374265" y="3264377"/>
                    <a:pt x="2375698" y="3341485"/>
                    <a:pt x="2378413" y="3509320"/>
                  </a:cubicBezTo>
                  <a:cubicBezTo>
                    <a:pt x="2273466" y="3509219"/>
                    <a:pt x="2292904" y="3508292"/>
                    <a:pt x="2112025" y="3508629"/>
                  </a:cubicBezTo>
                  <a:cubicBezTo>
                    <a:pt x="2111351" y="3379188"/>
                    <a:pt x="2107759" y="3307642"/>
                    <a:pt x="2106327" y="3201443"/>
                  </a:cubicBezTo>
                  <a:close/>
                  <a:moveTo>
                    <a:pt x="1890111" y="4168069"/>
                  </a:moveTo>
                  <a:cubicBezTo>
                    <a:pt x="1958878" y="4165996"/>
                    <a:pt x="2023296" y="4166333"/>
                    <a:pt x="2092030" y="4167361"/>
                  </a:cubicBezTo>
                  <a:cubicBezTo>
                    <a:pt x="2114992" y="4167732"/>
                    <a:pt x="2110305" y="4154636"/>
                    <a:pt x="2109496" y="4239515"/>
                  </a:cubicBezTo>
                  <a:cubicBezTo>
                    <a:pt x="2106630" y="4509553"/>
                    <a:pt x="2126793" y="4474092"/>
                    <a:pt x="2092182" y="4473755"/>
                  </a:cubicBezTo>
                  <a:cubicBezTo>
                    <a:pt x="1825035" y="4471261"/>
                    <a:pt x="1846143" y="4476317"/>
                    <a:pt x="1846058" y="4469541"/>
                  </a:cubicBezTo>
                  <a:cubicBezTo>
                    <a:pt x="1842012" y="4116175"/>
                    <a:pt x="1822877" y="4170007"/>
                    <a:pt x="1890111" y="4168069"/>
                  </a:cubicBezTo>
                  <a:close/>
                  <a:moveTo>
                    <a:pt x="2112092" y="3549534"/>
                  </a:moveTo>
                  <a:cubicBezTo>
                    <a:pt x="2112092" y="3513213"/>
                    <a:pt x="2071344" y="3524708"/>
                    <a:pt x="2378666" y="3524961"/>
                  </a:cubicBezTo>
                  <a:cubicBezTo>
                    <a:pt x="2381734" y="3715262"/>
                    <a:pt x="2381734" y="3717891"/>
                    <a:pt x="2383083" y="3779730"/>
                  </a:cubicBezTo>
                  <a:cubicBezTo>
                    <a:pt x="2384465" y="3842596"/>
                    <a:pt x="2434587" y="3829804"/>
                    <a:pt x="2117689" y="3830495"/>
                  </a:cubicBezTo>
                  <a:cubicBezTo>
                    <a:pt x="2116105" y="3772668"/>
                    <a:pt x="2112092" y="3706666"/>
                    <a:pt x="2112092" y="3549534"/>
                  </a:cubicBezTo>
                  <a:close/>
                  <a:moveTo>
                    <a:pt x="2193217" y="3846068"/>
                  </a:moveTo>
                  <a:cubicBezTo>
                    <a:pt x="2295399" y="3846068"/>
                    <a:pt x="2291842" y="3844551"/>
                    <a:pt x="2384414" y="3844416"/>
                  </a:cubicBezTo>
                  <a:cubicBezTo>
                    <a:pt x="2385106" y="3881614"/>
                    <a:pt x="2385240" y="3893429"/>
                    <a:pt x="2388832" y="4124703"/>
                  </a:cubicBezTo>
                  <a:cubicBezTo>
                    <a:pt x="2389438" y="4163383"/>
                    <a:pt x="2419026" y="4152310"/>
                    <a:pt x="2193217" y="4152495"/>
                  </a:cubicBezTo>
                  <a:cubicBezTo>
                    <a:pt x="2109159" y="4152495"/>
                    <a:pt x="2123489" y="4158900"/>
                    <a:pt x="2122949" y="4124400"/>
                  </a:cubicBezTo>
                  <a:cubicBezTo>
                    <a:pt x="2117757" y="3789354"/>
                    <a:pt x="2097391" y="3846068"/>
                    <a:pt x="2193217" y="3846068"/>
                  </a:cubicBezTo>
                  <a:close/>
                  <a:moveTo>
                    <a:pt x="2387095" y="3202606"/>
                  </a:moveTo>
                  <a:cubicBezTo>
                    <a:pt x="2676175" y="3203078"/>
                    <a:pt x="2654225" y="3200516"/>
                    <a:pt x="2654292" y="3204662"/>
                  </a:cubicBezTo>
                  <a:cubicBezTo>
                    <a:pt x="2659805" y="3556950"/>
                    <a:pt x="2685970" y="3507415"/>
                    <a:pt x="2597714" y="3507415"/>
                  </a:cubicBezTo>
                  <a:cubicBezTo>
                    <a:pt x="2496594" y="3507415"/>
                    <a:pt x="2496442" y="3509320"/>
                    <a:pt x="2395440" y="3509320"/>
                  </a:cubicBezTo>
                  <a:cubicBezTo>
                    <a:pt x="2391074" y="3509320"/>
                    <a:pt x="2392423" y="3543500"/>
                    <a:pt x="2387095" y="3202606"/>
                  </a:cubicBezTo>
                  <a:close/>
                  <a:moveTo>
                    <a:pt x="2123287" y="4239717"/>
                  </a:moveTo>
                  <a:cubicBezTo>
                    <a:pt x="2124281" y="4145737"/>
                    <a:pt x="2066843" y="4168254"/>
                    <a:pt x="2389590" y="4167985"/>
                  </a:cubicBezTo>
                  <a:cubicBezTo>
                    <a:pt x="2391108" y="4247587"/>
                    <a:pt x="2394884" y="4343269"/>
                    <a:pt x="2394361" y="4469609"/>
                  </a:cubicBezTo>
                  <a:cubicBezTo>
                    <a:pt x="2394361" y="4470806"/>
                    <a:pt x="2425989" y="4476047"/>
                    <a:pt x="2126304" y="4474041"/>
                  </a:cubicBezTo>
                  <a:cubicBezTo>
                    <a:pt x="2124012" y="4395619"/>
                    <a:pt x="2122528" y="4318510"/>
                    <a:pt x="2123287" y="4239717"/>
                  </a:cubicBezTo>
                  <a:close/>
                  <a:moveTo>
                    <a:pt x="2392473" y="3524961"/>
                  </a:moveTo>
                  <a:cubicBezTo>
                    <a:pt x="2461848" y="3524961"/>
                    <a:pt x="2488586" y="3523242"/>
                    <a:pt x="2660867" y="3523022"/>
                  </a:cubicBezTo>
                  <a:cubicBezTo>
                    <a:pt x="2660361" y="3723487"/>
                    <a:pt x="2663531" y="3743409"/>
                    <a:pt x="2665790" y="3830630"/>
                  </a:cubicBezTo>
                  <a:cubicBezTo>
                    <a:pt x="2347156" y="3829720"/>
                    <a:pt x="2398306" y="3842664"/>
                    <a:pt x="2396907" y="3779342"/>
                  </a:cubicBezTo>
                  <a:cubicBezTo>
                    <a:pt x="2395272" y="3704358"/>
                    <a:pt x="2395440" y="3709144"/>
                    <a:pt x="2392473" y="3524961"/>
                  </a:cubicBezTo>
                  <a:close/>
                  <a:moveTo>
                    <a:pt x="2666178" y="3846287"/>
                  </a:moveTo>
                  <a:cubicBezTo>
                    <a:pt x="2667223" y="3892013"/>
                    <a:pt x="2670612" y="4150743"/>
                    <a:pt x="2670629" y="4152041"/>
                  </a:cubicBezTo>
                  <a:cubicBezTo>
                    <a:pt x="2363948" y="4148568"/>
                    <a:pt x="2403347" y="4168136"/>
                    <a:pt x="2402656" y="4124433"/>
                  </a:cubicBezTo>
                  <a:cubicBezTo>
                    <a:pt x="2399419" y="3915794"/>
                    <a:pt x="2398964" y="3884462"/>
                    <a:pt x="2398239" y="3844400"/>
                  </a:cubicBezTo>
                  <a:cubicBezTo>
                    <a:pt x="2493239" y="3844433"/>
                    <a:pt x="2436947" y="3845664"/>
                    <a:pt x="2666178" y="3846287"/>
                  </a:cubicBezTo>
                  <a:close/>
                  <a:moveTo>
                    <a:pt x="2670780" y="4167715"/>
                  </a:moveTo>
                  <a:cubicBezTo>
                    <a:pt x="2671606" y="4254649"/>
                    <a:pt x="2669364" y="4281414"/>
                    <a:pt x="2674186" y="4475896"/>
                  </a:cubicBezTo>
                  <a:cubicBezTo>
                    <a:pt x="2553476" y="4476081"/>
                    <a:pt x="2408135" y="4474008"/>
                    <a:pt x="2408152" y="4469693"/>
                  </a:cubicBezTo>
                  <a:cubicBezTo>
                    <a:pt x="2408674" y="4344179"/>
                    <a:pt x="2405016" y="4251666"/>
                    <a:pt x="2403398" y="4167951"/>
                  </a:cubicBezTo>
                  <a:cubicBezTo>
                    <a:pt x="2501331" y="4167934"/>
                    <a:pt x="2586216" y="4166687"/>
                    <a:pt x="2670780" y="4167715"/>
                  </a:cubicBezTo>
                  <a:close/>
                  <a:moveTo>
                    <a:pt x="2408101" y="4488283"/>
                  </a:moveTo>
                  <a:cubicBezTo>
                    <a:pt x="2513065" y="4488637"/>
                    <a:pt x="2464157" y="4491924"/>
                    <a:pt x="2674573" y="4491570"/>
                  </a:cubicBezTo>
                  <a:cubicBezTo>
                    <a:pt x="2674742" y="4499138"/>
                    <a:pt x="2680356" y="4795335"/>
                    <a:pt x="2680390" y="4797340"/>
                  </a:cubicBezTo>
                  <a:cubicBezTo>
                    <a:pt x="2491974" y="4798233"/>
                    <a:pt x="2519960" y="4795806"/>
                    <a:pt x="2413884" y="4795537"/>
                  </a:cubicBezTo>
                  <a:cubicBezTo>
                    <a:pt x="2412164" y="4697664"/>
                    <a:pt x="2407781" y="4615196"/>
                    <a:pt x="2408101" y="4488283"/>
                  </a:cubicBezTo>
                  <a:close/>
                  <a:moveTo>
                    <a:pt x="2679985" y="3846338"/>
                  </a:moveTo>
                  <a:cubicBezTo>
                    <a:pt x="2895813" y="3847079"/>
                    <a:pt x="2861084" y="3846085"/>
                    <a:pt x="2945496" y="3845445"/>
                  </a:cubicBezTo>
                  <a:cubicBezTo>
                    <a:pt x="2946929" y="3985521"/>
                    <a:pt x="2949576" y="4003538"/>
                    <a:pt x="2951785" y="4152209"/>
                  </a:cubicBezTo>
                  <a:cubicBezTo>
                    <a:pt x="2872464" y="4152614"/>
                    <a:pt x="2833334" y="4154265"/>
                    <a:pt x="2684419" y="4152226"/>
                  </a:cubicBezTo>
                  <a:cubicBezTo>
                    <a:pt x="2684402" y="4150894"/>
                    <a:pt x="2681132" y="3897373"/>
                    <a:pt x="2679985" y="3846338"/>
                  </a:cubicBezTo>
                  <a:close/>
                  <a:moveTo>
                    <a:pt x="2955173" y="3549265"/>
                  </a:moveTo>
                  <a:cubicBezTo>
                    <a:pt x="2953909" y="3511309"/>
                    <a:pt x="2916061" y="3523916"/>
                    <a:pt x="3204466" y="3523916"/>
                  </a:cubicBezTo>
                  <a:cubicBezTo>
                    <a:pt x="3233379" y="3523916"/>
                    <a:pt x="3216655" y="3486752"/>
                    <a:pt x="3225523" y="3779797"/>
                  </a:cubicBezTo>
                  <a:cubicBezTo>
                    <a:pt x="3227310" y="3838973"/>
                    <a:pt x="3272880" y="3829602"/>
                    <a:pt x="3002210" y="3829602"/>
                  </a:cubicBezTo>
                  <a:cubicBezTo>
                    <a:pt x="2939629" y="3829602"/>
                    <a:pt x="2966115" y="3877046"/>
                    <a:pt x="2955173" y="3549265"/>
                  </a:cubicBezTo>
                  <a:close/>
                  <a:moveTo>
                    <a:pt x="3002227" y="3845242"/>
                  </a:moveTo>
                  <a:cubicBezTo>
                    <a:pt x="3267485" y="3845242"/>
                    <a:pt x="3227158" y="3829248"/>
                    <a:pt x="3228187" y="3894676"/>
                  </a:cubicBezTo>
                  <a:cubicBezTo>
                    <a:pt x="3232840" y="4191294"/>
                    <a:pt x="3239128" y="4150962"/>
                    <a:pt x="3204483" y="4150962"/>
                  </a:cubicBezTo>
                  <a:cubicBezTo>
                    <a:pt x="2928267" y="4150962"/>
                    <a:pt x="2965794" y="4162608"/>
                    <a:pt x="2965188" y="4124433"/>
                  </a:cubicBezTo>
                  <a:cubicBezTo>
                    <a:pt x="2960046" y="3798977"/>
                    <a:pt x="2942512" y="3845242"/>
                    <a:pt x="3002227" y="3845242"/>
                  </a:cubicBezTo>
                  <a:close/>
                  <a:moveTo>
                    <a:pt x="3002227" y="4167732"/>
                  </a:moveTo>
                  <a:cubicBezTo>
                    <a:pt x="3102621" y="4167732"/>
                    <a:pt x="3107966" y="4166603"/>
                    <a:pt x="3204483" y="4166603"/>
                  </a:cubicBezTo>
                  <a:cubicBezTo>
                    <a:pt x="3242096" y="4166603"/>
                    <a:pt x="3230783" y="4123254"/>
                    <a:pt x="3235942" y="4473199"/>
                  </a:cubicBezTo>
                  <a:cubicBezTo>
                    <a:pt x="3125027" y="4472508"/>
                    <a:pt x="3106668" y="4475811"/>
                    <a:pt x="2970212" y="4475794"/>
                  </a:cubicBezTo>
                  <a:cubicBezTo>
                    <a:pt x="2965390" y="4124770"/>
                    <a:pt x="2951178" y="4167732"/>
                    <a:pt x="3002227" y="4167732"/>
                  </a:cubicBezTo>
                  <a:close/>
                  <a:moveTo>
                    <a:pt x="3230395" y="3204342"/>
                  </a:moveTo>
                  <a:cubicBezTo>
                    <a:pt x="3230345" y="3200685"/>
                    <a:pt x="3498891" y="3200162"/>
                    <a:pt x="3498958" y="3204612"/>
                  </a:cubicBezTo>
                  <a:cubicBezTo>
                    <a:pt x="3500964" y="3332856"/>
                    <a:pt x="3498739" y="3287248"/>
                    <a:pt x="3502380" y="3507584"/>
                  </a:cubicBezTo>
                  <a:cubicBezTo>
                    <a:pt x="3378535" y="3505612"/>
                    <a:pt x="3308351" y="3507904"/>
                    <a:pt x="3236363" y="3508191"/>
                  </a:cubicBezTo>
                  <a:cubicBezTo>
                    <a:pt x="3236245" y="3394171"/>
                    <a:pt x="3232098" y="3313136"/>
                    <a:pt x="3230395" y="3204342"/>
                  </a:cubicBezTo>
                  <a:close/>
                  <a:moveTo>
                    <a:pt x="3236178" y="3549602"/>
                  </a:moveTo>
                  <a:cubicBezTo>
                    <a:pt x="3236397" y="3520511"/>
                    <a:pt x="3196138" y="3518320"/>
                    <a:pt x="3502616" y="3523292"/>
                  </a:cubicBezTo>
                  <a:cubicBezTo>
                    <a:pt x="3507438" y="3807017"/>
                    <a:pt x="3505466" y="3713257"/>
                    <a:pt x="3506848" y="3830411"/>
                  </a:cubicBezTo>
                  <a:cubicBezTo>
                    <a:pt x="3197689" y="3824967"/>
                    <a:pt x="3241455" y="3850012"/>
                    <a:pt x="3239314" y="3779292"/>
                  </a:cubicBezTo>
                  <a:cubicBezTo>
                    <a:pt x="3236330" y="3680340"/>
                    <a:pt x="3235790" y="3611811"/>
                    <a:pt x="3236178" y="3549602"/>
                  </a:cubicBezTo>
                  <a:close/>
                  <a:moveTo>
                    <a:pt x="3507050" y="3846051"/>
                  </a:moveTo>
                  <a:cubicBezTo>
                    <a:pt x="3509107" y="4003217"/>
                    <a:pt x="3511990" y="4023577"/>
                    <a:pt x="3513575" y="4152378"/>
                  </a:cubicBezTo>
                  <a:cubicBezTo>
                    <a:pt x="3407313" y="4152462"/>
                    <a:pt x="3373595" y="4152732"/>
                    <a:pt x="3305603" y="4151720"/>
                  </a:cubicBezTo>
                  <a:cubicBezTo>
                    <a:pt x="3227260" y="4150557"/>
                    <a:pt x="3246715" y="4198441"/>
                    <a:pt x="3241960" y="3894406"/>
                  </a:cubicBezTo>
                  <a:cubicBezTo>
                    <a:pt x="3240983" y="3831270"/>
                    <a:pt x="3190490" y="3840928"/>
                    <a:pt x="3507050" y="3846051"/>
                  </a:cubicBezTo>
                  <a:close/>
                  <a:moveTo>
                    <a:pt x="3513760" y="4168019"/>
                  </a:moveTo>
                  <a:cubicBezTo>
                    <a:pt x="3515547" y="4344499"/>
                    <a:pt x="3511501" y="4134327"/>
                    <a:pt x="3516761" y="4475508"/>
                  </a:cubicBezTo>
                  <a:cubicBezTo>
                    <a:pt x="3227833" y="4475660"/>
                    <a:pt x="3384722" y="4474665"/>
                    <a:pt x="3249766" y="4473317"/>
                  </a:cubicBezTo>
                  <a:cubicBezTo>
                    <a:pt x="3248940" y="4407079"/>
                    <a:pt x="3249362" y="4439018"/>
                    <a:pt x="3245181" y="4166704"/>
                  </a:cubicBezTo>
                  <a:cubicBezTo>
                    <a:pt x="3358557" y="4167310"/>
                    <a:pt x="3253796" y="4168238"/>
                    <a:pt x="3513760" y="4168019"/>
                  </a:cubicBezTo>
                  <a:close/>
                  <a:moveTo>
                    <a:pt x="3516457" y="3523511"/>
                  </a:moveTo>
                  <a:cubicBezTo>
                    <a:pt x="3820795" y="3528332"/>
                    <a:pt x="3783065" y="3506927"/>
                    <a:pt x="3783874" y="3549703"/>
                  </a:cubicBezTo>
                  <a:cubicBezTo>
                    <a:pt x="3785459" y="3633603"/>
                    <a:pt x="3786571" y="3698526"/>
                    <a:pt x="3787330" y="3779662"/>
                  </a:cubicBezTo>
                  <a:cubicBezTo>
                    <a:pt x="3787852" y="3836293"/>
                    <a:pt x="3842290" y="3835652"/>
                    <a:pt x="3520689" y="3830630"/>
                  </a:cubicBezTo>
                  <a:cubicBezTo>
                    <a:pt x="3519610" y="3738218"/>
                    <a:pt x="3520773" y="3771488"/>
                    <a:pt x="3516457" y="3523511"/>
                  </a:cubicBezTo>
                  <a:close/>
                  <a:moveTo>
                    <a:pt x="3517014" y="4491149"/>
                  </a:moveTo>
                  <a:cubicBezTo>
                    <a:pt x="3518666" y="4598274"/>
                    <a:pt x="3519138" y="4634343"/>
                    <a:pt x="3520638" y="4699939"/>
                  </a:cubicBezTo>
                  <a:cubicBezTo>
                    <a:pt x="3523488" y="4829447"/>
                    <a:pt x="3570018" y="4791037"/>
                    <a:pt x="3305401" y="4796717"/>
                  </a:cubicBezTo>
                  <a:cubicBezTo>
                    <a:pt x="3242331" y="4797997"/>
                    <a:pt x="3254723" y="4856027"/>
                    <a:pt x="3249969" y="4488958"/>
                  </a:cubicBezTo>
                  <a:cubicBezTo>
                    <a:pt x="3354022" y="4490019"/>
                    <a:pt x="3254504" y="4491283"/>
                    <a:pt x="3517014" y="4491149"/>
                  </a:cubicBezTo>
                  <a:close/>
                  <a:moveTo>
                    <a:pt x="3521566" y="3894440"/>
                  </a:moveTo>
                  <a:cubicBezTo>
                    <a:pt x="3520605" y="3832888"/>
                    <a:pt x="3469033" y="3846068"/>
                    <a:pt x="3788072" y="3844754"/>
                  </a:cubicBezTo>
                  <a:cubicBezTo>
                    <a:pt x="3790213" y="4002863"/>
                    <a:pt x="3790971" y="3967048"/>
                    <a:pt x="3794242" y="4153575"/>
                  </a:cubicBezTo>
                  <a:cubicBezTo>
                    <a:pt x="3484763" y="4153052"/>
                    <a:pt x="3527601" y="4162625"/>
                    <a:pt x="3527011" y="4124433"/>
                  </a:cubicBezTo>
                  <a:cubicBezTo>
                    <a:pt x="3525207" y="4009403"/>
                    <a:pt x="3523336" y="4006588"/>
                    <a:pt x="3521566" y="3894440"/>
                  </a:cubicBezTo>
                  <a:close/>
                  <a:moveTo>
                    <a:pt x="3811034" y="3507449"/>
                  </a:moveTo>
                  <a:cubicBezTo>
                    <a:pt x="3792303" y="3507449"/>
                    <a:pt x="3797024" y="3518573"/>
                    <a:pt x="3795709" y="3434419"/>
                  </a:cubicBezTo>
                  <a:cubicBezTo>
                    <a:pt x="3791460" y="3167111"/>
                    <a:pt x="3784413" y="3202286"/>
                    <a:pt x="3811034" y="3202286"/>
                  </a:cubicBezTo>
                  <a:cubicBezTo>
                    <a:pt x="3912356" y="3202286"/>
                    <a:pt x="3911766" y="3201746"/>
                    <a:pt x="4013307" y="3201746"/>
                  </a:cubicBezTo>
                  <a:cubicBezTo>
                    <a:pt x="4080675" y="3201746"/>
                    <a:pt x="4060158" y="3155869"/>
                    <a:pt x="4064524" y="3434672"/>
                  </a:cubicBezTo>
                  <a:cubicBezTo>
                    <a:pt x="4066058" y="3532731"/>
                    <a:pt x="4116551" y="3507449"/>
                    <a:pt x="3811034" y="3507449"/>
                  </a:cubicBezTo>
                  <a:close/>
                  <a:moveTo>
                    <a:pt x="4065418" y="3524404"/>
                  </a:moveTo>
                  <a:cubicBezTo>
                    <a:pt x="4065789" y="3687250"/>
                    <a:pt x="4067576" y="3724936"/>
                    <a:pt x="4069666" y="3830883"/>
                  </a:cubicBezTo>
                  <a:cubicBezTo>
                    <a:pt x="3961213" y="3832517"/>
                    <a:pt x="3913704" y="3828978"/>
                    <a:pt x="3801694" y="3829062"/>
                  </a:cubicBezTo>
                  <a:cubicBezTo>
                    <a:pt x="3800817" y="3756437"/>
                    <a:pt x="3801171" y="3733650"/>
                    <a:pt x="3797226" y="3523107"/>
                  </a:cubicBezTo>
                  <a:cubicBezTo>
                    <a:pt x="3915660" y="3522989"/>
                    <a:pt x="3881976" y="3524489"/>
                    <a:pt x="4065418" y="3524404"/>
                  </a:cubicBezTo>
                  <a:close/>
                  <a:moveTo>
                    <a:pt x="3798844" y="4491014"/>
                  </a:moveTo>
                  <a:cubicBezTo>
                    <a:pt x="3798204" y="4625292"/>
                    <a:pt x="3803194" y="4693906"/>
                    <a:pt x="3805049" y="4794660"/>
                  </a:cubicBezTo>
                  <a:cubicBezTo>
                    <a:pt x="3685536" y="4794762"/>
                    <a:pt x="3696814" y="4797930"/>
                    <a:pt x="3536334" y="4796514"/>
                  </a:cubicBezTo>
                  <a:cubicBezTo>
                    <a:pt x="3534429" y="4680304"/>
                    <a:pt x="3534581" y="4736092"/>
                    <a:pt x="3530805" y="4491149"/>
                  </a:cubicBezTo>
                  <a:lnTo>
                    <a:pt x="3798844" y="4491014"/>
                  </a:lnTo>
                  <a:close/>
                  <a:moveTo>
                    <a:pt x="3802604" y="3894440"/>
                  </a:moveTo>
                  <a:cubicBezTo>
                    <a:pt x="3801508" y="3824562"/>
                    <a:pt x="3759782" y="3846911"/>
                    <a:pt x="4013307" y="3846911"/>
                  </a:cubicBezTo>
                  <a:cubicBezTo>
                    <a:pt x="4087318" y="3846911"/>
                    <a:pt x="4068368" y="3795118"/>
                    <a:pt x="4073527" y="4124736"/>
                  </a:cubicBezTo>
                  <a:cubicBezTo>
                    <a:pt x="4074117" y="4162356"/>
                    <a:pt x="4115944" y="4153591"/>
                    <a:pt x="3811034" y="4153591"/>
                  </a:cubicBezTo>
                  <a:cubicBezTo>
                    <a:pt x="3808505" y="4153591"/>
                    <a:pt x="3807122" y="4183575"/>
                    <a:pt x="3802604" y="3894440"/>
                  </a:cubicBezTo>
                  <a:close/>
                  <a:moveTo>
                    <a:pt x="3811034" y="4169232"/>
                  </a:moveTo>
                  <a:cubicBezTo>
                    <a:pt x="4125941" y="4169232"/>
                    <a:pt x="4073392" y="4146613"/>
                    <a:pt x="4076022" y="4239851"/>
                  </a:cubicBezTo>
                  <a:cubicBezTo>
                    <a:pt x="4078281" y="4322977"/>
                    <a:pt x="4079107" y="4386096"/>
                    <a:pt x="4079984" y="4469743"/>
                  </a:cubicBezTo>
                  <a:cubicBezTo>
                    <a:pt x="4080068" y="4477294"/>
                    <a:pt x="4105592" y="4475356"/>
                    <a:pt x="3812770" y="4475356"/>
                  </a:cubicBezTo>
                  <a:cubicBezTo>
                    <a:pt x="3814540" y="4247065"/>
                    <a:pt x="3803750" y="4169232"/>
                    <a:pt x="3811034" y="4169232"/>
                  </a:cubicBezTo>
                  <a:close/>
                  <a:moveTo>
                    <a:pt x="3812669" y="4491014"/>
                  </a:moveTo>
                  <a:cubicBezTo>
                    <a:pt x="3822025" y="4491014"/>
                    <a:pt x="4043535" y="4490795"/>
                    <a:pt x="4080203" y="4490525"/>
                  </a:cubicBezTo>
                  <a:cubicBezTo>
                    <a:pt x="4081974" y="4653270"/>
                    <a:pt x="4083929" y="4691040"/>
                    <a:pt x="4085682" y="4796211"/>
                  </a:cubicBezTo>
                  <a:cubicBezTo>
                    <a:pt x="3929400" y="4797424"/>
                    <a:pt x="3931170" y="4794778"/>
                    <a:pt x="3818856" y="4794677"/>
                  </a:cubicBezTo>
                  <a:cubicBezTo>
                    <a:pt x="3816901" y="4687737"/>
                    <a:pt x="3812028" y="4623067"/>
                    <a:pt x="3812669" y="4491014"/>
                  </a:cubicBezTo>
                  <a:close/>
                  <a:moveTo>
                    <a:pt x="4316919" y="3829703"/>
                  </a:moveTo>
                  <a:cubicBezTo>
                    <a:pt x="4045018" y="3823500"/>
                    <a:pt x="4084081" y="3853063"/>
                    <a:pt x="4082395" y="3779325"/>
                  </a:cubicBezTo>
                  <a:cubicBezTo>
                    <a:pt x="4080625" y="3702436"/>
                    <a:pt x="4079276" y="3625817"/>
                    <a:pt x="4079276" y="3549534"/>
                  </a:cubicBezTo>
                  <a:cubicBezTo>
                    <a:pt x="4079276" y="3511814"/>
                    <a:pt x="4039759" y="3527017"/>
                    <a:pt x="4346153" y="3522972"/>
                  </a:cubicBezTo>
                  <a:cubicBezTo>
                    <a:pt x="4350587" y="3878664"/>
                    <a:pt x="4364967" y="3830798"/>
                    <a:pt x="4316919" y="3829703"/>
                  </a:cubicBezTo>
                  <a:close/>
                  <a:moveTo>
                    <a:pt x="4316684" y="3507786"/>
                  </a:moveTo>
                  <a:cubicBezTo>
                    <a:pt x="4255570" y="3508865"/>
                    <a:pt x="4248843" y="3508663"/>
                    <a:pt x="4079175" y="3508747"/>
                  </a:cubicBezTo>
                  <a:cubicBezTo>
                    <a:pt x="4079040" y="3484241"/>
                    <a:pt x="4075786" y="3234595"/>
                    <a:pt x="4075297" y="3201679"/>
                  </a:cubicBezTo>
                  <a:cubicBezTo>
                    <a:pt x="4077017" y="3201679"/>
                    <a:pt x="4268214" y="3201291"/>
                    <a:pt x="4341129" y="3200954"/>
                  </a:cubicBezTo>
                  <a:cubicBezTo>
                    <a:pt x="4346675" y="3554944"/>
                    <a:pt x="4357414" y="3507078"/>
                    <a:pt x="4316684" y="3507786"/>
                  </a:cubicBezTo>
                  <a:close/>
                  <a:moveTo>
                    <a:pt x="4316734" y="3185431"/>
                  </a:moveTo>
                  <a:cubicBezTo>
                    <a:pt x="4223824" y="3185937"/>
                    <a:pt x="4205128" y="3185516"/>
                    <a:pt x="4114427" y="3185870"/>
                  </a:cubicBezTo>
                  <a:cubicBezTo>
                    <a:pt x="4060478" y="3186089"/>
                    <a:pt x="4075634" y="3235000"/>
                    <a:pt x="4069396" y="2879594"/>
                  </a:cubicBezTo>
                  <a:cubicBezTo>
                    <a:pt x="4151297" y="2879914"/>
                    <a:pt x="4136377" y="2880453"/>
                    <a:pt x="4335026" y="2880032"/>
                  </a:cubicBezTo>
                  <a:cubicBezTo>
                    <a:pt x="4336847" y="3227331"/>
                    <a:pt x="4355796" y="3185212"/>
                    <a:pt x="4316734" y="3185431"/>
                  </a:cubicBezTo>
                  <a:close/>
                  <a:moveTo>
                    <a:pt x="4316767" y="2864408"/>
                  </a:moveTo>
                  <a:cubicBezTo>
                    <a:pt x="4039961" y="2865167"/>
                    <a:pt x="4069127" y="2864965"/>
                    <a:pt x="4069026" y="2859335"/>
                  </a:cubicBezTo>
                  <a:cubicBezTo>
                    <a:pt x="4062670" y="2501586"/>
                    <a:pt x="4047210" y="2555503"/>
                    <a:pt x="4114325" y="2556683"/>
                  </a:cubicBezTo>
                  <a:cubicBezTo>
                    <a:pt x="4368390" y="2561116"/>
                    <a:pt x="4332261" y="2532666"/>
                    <a:pt x="4332649" y="2630033"/>
                  </a:cubicBezTo>
                  <a:cubicBezTo>
                    <a:pt x="4333509" y="2900190"/>
                    <a:pt x="4345243" y="2864324"/>
                    <a:pt x="4316767" y="2864408"/>
                  </a:cubicBezTo>
                  <a:close/>
                  <a:moveTo>
                    <a:pt x="4316818" y="2542424"/>
                  </a:moveTo>
                  <a:cubicBezTo>
                    <a:pt x="4024181" y="2539273"/>
                    <a:pt x="4063445" y="2551222"/>
                    <a:pt x="4062872" y="2514429"/>
                  </a:cubicBezTo>
                  <a:cubicBezTo>
                    <a:pt x="4057730" y="2184018"/>
                    <a:pt x="4041394" y="2234109"/>
                    <a:pt x="4114325" y="2235694"/>
                  </a:cubicBezTo>
                  <a:cubicBezTo>
                    <a:pt x="4367884" y="2241137"/>
                    <a:pt x="4324894" y="2212974"/>
                    <a:pt x="4325990" y="2284807"/>
                  </a:cubicBezTo>
                  <a:cubicBezTo>
                    <a:pt x="4330507" y="2572813"/>
                    <a:pt x="4341061" y="2542660"/>
                    <a:pt x="4316818" y="2542424"/>
                  </a:cubicBezTo>
                  <a:close/>
                  <a:moveTo>
                    <a:pt x="4013324" y="3186089"/>
                  </a:moveTo>
                  <a:cubicBezTo>
                    <a:pt x="3912002" y="3186089"/>
                    <a:pt x="3912592" y="3186628"/>
                    <a:pt x="3811050" y="3186628"/>
                  </a:cubicBezTo>
                  <a:cubicBezTo>
                    <a:pt x="3784042" y="3186628"/>
                    <a:pt x="3792286" y="3218719"/>
                    <a:pt x="3788392" y="2974416"/>
                  </a:cubicBezTo>
                  <a:cubicBezTo>
                    <a:pt x="3786639" y="2862487"/>
                    <a:pt x="3779457" y="2879611"/>
                    <a:pt x="3811050" y="2879611"/>
                  </a:cubicBezTo>
                  <a:cubicBezTo>
                    <a:pt x="4017252" y="2879510"/>
                    <a:pt x="4022562" y="2879476"/>
                    <a:pt x="4055572" y="2879560"/>
                  </a:cubicBezTo>
                  <a:cubicBezTo>
                    <a:pt x="4061979" y="3239112"/>
                    <a:pt x="4077388" y="3186089"/>
                    <a:pt x="4013324" y="3186089"/>
                  </a:cubicBezTo>
                  <a:close/>
                  <a:moveTo>
                    <a:pt x="4013324" y="2863869"/>
                  </a:moveTo>
                  <a:cubicBezTo>
                    <a:pt x="3785964" y="2863987"/>
                    <a:pt x="3810494" y="2863987"/>
                    <a:pt x="3786993" y="2863953"/>
                  </a:cubicBezTo>
                  <a:cubicBezTo>
                    <a:pt x="3786419" y="2809918"/>
                    <a:pt x="3782947" y="2557475"/>
                    <a:pt x="3782930" y="2556262"/>
                  </a:cubicBezTo>
                  <a:cubicBezTo>
                    <a:pt x="3784160" y="2556262"/>
                    <a:pt x="4010508" y="2555689"/>
                    <a:pt x="4049756" y="2555891"/>
                  </a:cubicBezTo>
                  <a:cubicBezTo>
                    <a:pt x="4055943" y="2913218"/>
                    <a:pt x="4073325" y="2863869"/>
                    <a:pt x="4013324" y="2863869"/>
                  </a:cubicBezTo>
                  <a:close/>
                  <a:moveTo>
                    <a:pt x="3783115" y="3507483"/>
                  </a:moveTo>
                  <a:cubicBezTo>
                    <a:pt x="3710352" y="3507651"/>
                    <a:pt x="3625720" y="3509590"/>
                    <a:pt x="3516205" y="3507820"/>
                  </a:cubicBezTo>
                  <a:cubicBezTo>
                    <a:pt x="3512614" y="3296923"/>
                    <a:pt x="3514873" y="3339328"/>
                    <a:pt x="3512765" y="3204342"/>
                  </a:cubicBezTo>
                  <a:cubicBezTo>
                    <a:pt x="3512681" y="3199522"/>
                    <a:pt x="3492653" y="3201494"/>
                    <a:pt x="3778226" y="3202235"/>
                  </a:cubicBezTo>
                  <a:cubicBezTo>
                    <a:pt x="3782593" y="3478258"/>
                    <a:pt x="3782474" y="3471971"/>
                    <a:pt x="3783115" y="3507483"/>
                  </a:cubicBezTo>
                  <a:close/>
                  <a:moveTo>
                    <a:pt x="3512462" y="3185920"/>
                  </a:moveTo>
                  <a:cubicBezTo>
                    <a:pt x="3507354" y="2861914"/>
                    <a:pt x="3506427" y="2878566"/>
                    <a:pt x="3507624" y="2878566"/>
                  </a:cubicBezTo>
                  <a:cubicBezTo>
                    <a:pt x="3612857" y="2879004"/>
                    <a:pt x="3617375" y="2878465"/>
                    <a:pt x="3709846" y="2879206"/>
                  </a:cubicBezTo>
                  <a:cubicBezTo>
                    <a:pt x="3793854" y="2879880"/>
                    <a:pt x="3772191" y="2823655"/>
                    <a:pt x="3777956" y="3186578"/>
                  </a:cubicBezTo>
                  <a:cubicBezTo>
                    <a:pt x="3715511" y="3186392"/>
                    <a:pt x="3647451" y="3185027"/>
                    <a:pt x="3512462" y="3185920"/>
                  </a:cubicBezTo>
                  <a:close/>
                  <a:moveTo>
                    <a:pt x="3506696" y="2859302"/>
                  </a:moveTo>
                  <a:cubicBezTo>
                    <a:pt x="3499126" y="2530458"/>
                    <a:pt x="3504167" y="2557458"/>
                    <a:pt x="3507624" y="2557458"/>
                  </a:cubicBezTo>
                  <a:cubicBezTo>
                    <a:pt x="3822211" y="2558756"/>
                    <a:pt x="3768853" y="2531570"/>
                    <a:pt x="3770083" y="2629645"/>
                  </a:cubicBezTo>
                  <a:cubicBezTo>
                    <a:pt x="3771297" y="2735608"/>
                    <a:pt x="3772157" y="2757569"/>
                    <a:pt x="3773118" y="2859638"/>
                  </a:cubicBezTo>
                  <a:cubicBezTo>
                    <a:pt x="3773168" y="2865942"/>
                    <a:pt x="3506814" y="2864965"/>
                    <a:pt x="3506696" y="2859302"/>
                  </a:cubicBezTo>
                  <a:close/>
                  <a:moveTo>
                    <a:pt x="3709813" y="2541278"/>
                  </a:moveTo>
                  <a:cubicBezTo>
                    <a:pt x="3464869" y="2544902"/>
                    <a:pt x="3503021" y="2551070"/>
                    <a:pt x="3502431" y="2514412"/>
                  </a:cubicBezTo>
                  <a:cubicBezTo>
                    <a:pt x="3497643" y="2201176"/>
                    <a:pt x="3493159" y="2235306"/>
                    <a:pt x="3507624" y="2235390"/>
                  </a:cubicBezTo>
                  <a:cubicBezTo>
                    <a:pt x="3812382" y="2237430"/>
                    <a:pt x="3764992" y="2220103"/>
                    <a:pt x="3766003" y="2284790"/>
                  </a:cubicBezTo>
                  <a:cubicBezTo>
                    <a:pt x="3767723" y="2394663"/>
                    <a:pt x="3766694" y="2399888"/>
                    <a:pt x="3768499" y="2514716"/>
                  </a:cubicBezTo>
                  <a:cubicBezTo>
                    <a:pt x="3769004" y="2547716"/>
                    <a:pt x="3780687" y="2540216"/>
                    <a:pt x="3709813" y="2541278"/>
                  </a:cubicBezTo>
                  <a:close/>
                  <a:moveTo>
                    <a:pt x="3498654" y="3186004"/>
                  </a:moveTo>
                  <a:cubicBezTo>
                    <a:pt x="3445060" y="3186291"/>
                    <a:pt x="3449376" y="3186241"/>
                    <a:pt x="3230126" y="3186342"/>
                  </a:cubicBezTo>
                  <a:cubicBezTo>
                    <a:pt x="3228322" y="3060272"/>
                    <a:pt x="3230497" y="3101935"/>
                    <a:pt x="3226501" y="2880841"/>
                  </a:cubicBezTo>
                  <a:cubicBezTo>
                    <a:pt x="3335308" y="2880386"/>
                    <a:pt x="3286586" y="2877639"/>
                    <a:pt x="3493327" y="2878515"/>
                  </a:cubicBezTo>
                  <a:cubicBezTo>
                    <a:pt x="3494322" y="2922286"/>
                    <a:pt x="3498503" y="3176313"/>
                    <a:pt x="3498654" y="3186004"/>
                  </a:cubicBezTo>
                  <a:close/>
                  <a:moveTo>
                    <a:pt x="3226214" y="2865167"/>
                  </a:moveTo>
                  <a:cubicBezTo>
                    <a:pt x="3220819" y="2554762"/>
                    <a:pt x="3221966" y="2636825"/>
                    <a:pt x="3220567" y="2558166"/>
                  </a:cubicBezTo>
                  <a:cubicBezTo>
                    <a:pt x="3329711" y="2558048"/>
                    <a:pt x="3323052" y="2556700"/>
                    <a:pt x="3489213" y="2557391"/>
                  </a:cubicBezTo>
                  <a:cubicBezTo>
                    <a:pt x="3490040" y="2632005"/>
                    <a:pt x="3488876" y="2692191"/>
                    <a:pt x="3492906" y="2859723"/>
                  </a:cubicBezTo>
                  <a:cubicBezTo>
                    <a:pt x="3492956" y="2862874"/>
                    <a:pt x="3516424" y="2863919"/>
                    <a:pt x="3226214" y="2865167"/>
                  </a:cubicBezTo>
                  <a:close/>
                  <a:moveTo>
                    <a:pt x="3220280" y="2542525"/>
                  </a:moveTo>
                  <a:cubicBezTo>
                    <a:pt x="3218105" y="2413068"/>
                    <a:pt x="3219268" y="2415158"/>
                    <a:pt x="3216470" y="2235289"/>
                  </a:cubicBezTo>
                  <a:cubicBezTo>
                    <a:pt x="3531850" y="2235238"/>
                    <a:pt x="3483616" y="2218485"/>
                    <a:pt x="3484645" y="2284790"/>
                  </a:cubicBezTo>
                  <a:cubicBezTo>
                    <a:pt x="3486229" y="2386842"/>
                    <a:pt x="3486718" y="2395978"/>
                    <a:pt x="3488607" y="2514682"/>
                  </a:cubicBezTo>
                  <a:cubicBezTo>
                    <a:pt x="3489197" y="2551155"/>
                    <a:pt x="3532035" y="2542188"/>
                    <a:pt x="3220280" y="2542525"/>
                  </a:cubicBezTo>
                  <a:close/>
                  <a:moveTo>
                    <a:pt x="3216554" y="3201982"/>
                  </a:moveTo>
                  <a:cubicBezTo>
                    <a:pt x="3218257" y="3315007"/>
                    <a:pt x="3222455" y="3392554"/>
                    <a:pt x="3222539" y="3508241"/>
                  </a:cubicBezTo>
                  <a:cubicBezTo>
                    <a:pt x="3133912" y="3508410"/>
                    <a:pt x="3098828" y="3507196"/>
                    <a:pt x="2953875" y="3507196"/>
                  </a:cubicBezTo>
                  <a:cubicBezTo>
                    <a:pt x="2950436" y="3381346"/>
                    <a:pt x="2952189" y="3315041"/>
                    <a:pt x="2950335" y="3201915"/>
                  </a:cubicBezTo>
                  <a:cubicBezTo>
                    <a:pt x="2984879" y="3202134"/>
                    <a:pt x="2992179" y="3202084"/>
                    <a:pt x="3216554" y="3201982"/>
                  </a:cubicBezTo>
                  <a:close/>
                  <a:moveTo>
                    <a:pt x="3002227" y="3186426"/>
                  </a:moveTo>
                  <a:cubicBezTo>
                    <a:pt x="2935786" y="3186426"/>
                    <a:pt x="2951279" y="3205437"/>
                    <a:pt x="2947772" y="3089244"/>
                  </a:cubicBezTo>
                  <a:cubicBezTo>
                    <a:pt x="2945699" y="3020715"/>
                    <a:pt x="2944198" y="2943724"/>
                    <a:pt x="2944552" y="2880386"/>
                  </a:cubicBezTo>
                  <a:cubicBezTo>
                    <a:pt x="2953808" y="2880437"/>
                    <a:pt x="3178706" y="2880925"/>
                    <a:pt x="3212677" y="2880875"/>
                  </a:cubicBezTo>
                  <a:cubicBezTo>
                    <a:pt x="3216638" y="3100823"/>
                    <a:pt x="3214582" y="3065412"/>
                    <a:pt x="3216318" y="3186342"/>
                  </a:cubicBezTo>
                  <a:lnTo>
                    <a:pt x="3002227" y="3186426"/>
                  </a:lnTo>
                  <a:close/>
                  <a:moveTo>
                    <a:pt x="2945159" y="3779561"/>
                  </a:moveTo>
                  <a:cubicBezTo>
                    <a:pt x="2945227" y="3841450"/>
                    <a:pt x="2993409" y="3831944"/>
                    <a:pt x="2698901" y="3830765"/>
                  </a:cubicBezTo>
                  <a:cubicBezTo>
                    <a:pt x="2679226" y="3830680"/>
                    <a:pt x="2672483" y="3875428"/>
                    <a:pt x="2674573" y="3549838"/>
                  </a:cubicBezTo>
                  <a:cubicBezTo>
                    <a:pt x="2674793" y="3513955"/>
                    <a:pt x="2632224" y="3522854"/>
                    <a:pt x="2940523" y="3522854"/>
                  </a:cubicBezTo>
                  <a:cubicBezTo>
                    <a:pt x="2942850" y="3600063"/>
                    <a:pt x="2945024" y="3657519"/>
                    <a:pt x="2945159" y="3779561"/>
                  </a:cubicBezTo>
                  <a:close/>
                  <a:moveTo>
                    <a:pt x="2674691" y="3507348"/>
                  </a:moveTo>
                  <a:cubicBezTo>
                    <a:pt x="2674472" y="3363750"/>
                    <a:pt x="2669499" y="3315159"/>
                    <a:pt x="2668066" y="3202134"/>
                  </a:cubicBezTo>
                  <a:cubicBezTo>
                    <a:pt x="2794289" y="3200550"/>
                    <a:pt x="2741588" y="3200162"/>
                    <a:pt x="2936511" y="3201814"/>
                  </a:cubicBezTo>
                  <a:cubicBezTo>
                    <a:pt x="2938483" y="3322726"/>
                    <a:pt x="2936494" y="3376424"/>
                    <a:pt x="2940034" y="3507196"/>
                  </a:cubicBezTo>
                  <a:cubicBezTo>
                    <a:pt x="2700654" y="3507213"/>
                    <a:pt x="2772355" y="3507196"/>
                    <a:pt x="2674691" y="3507348"/>
                  </a:cubicBezTo>
                  <a:close/>
                  <a:moveTo>
                    <a:pt x="2901174" y="3185769"/>
                  </a:moveTo>
                  <a:cubicBezTo>
                    <a:pt x="2836368" y="3184892"/>
                    <a:pt x="2765173" y="3184808"/>
                    <a:pt x="2698783" y="3185971"/>
                  </a:cubicBezTo>
                  <a:cubicBezTo>
                    <a:pt x="2647768" y="3186864"/>
                    <a:pt x="2675922" y="3225444"/>
                    <a:pt x="2664509" y="2879611"/>
                  </a:cubicBezTo>
                  <a:cubicBezTo>
                    <a:pt x="2891480" y="2879088"/>
                    <a:pt x="2825697" y="2879375"/>
                    <a:pt x="2930745" y="2880268"/>
                  </a:cubicBezTo>
                  <a:cubicBezTo>
                    <a:pt x="2928857" y="3225157"/>
                    <a:pt x="2959523" y="3186476"/>
                    <a:pt x="2901174" y="3185769"/>
                  </a:cubicBezTo>
                  <a:close/>
                  <a:moveTo>
                    <a:pt x="2930880" y="2859436"/>
                  </a:moveTo>
                  <a:cubicBezTo>
                    <a:pt x="2930812" y="2867981"/>
                    <a:pt x="2958056" y="2862824"/>
                    <a:pt x="2698834" y="2863852"/>
                  </a:cubicBezTo>
                  <a:cubicBezTo>
                    <a:pt x="2651106" y="2863987"/>
                    <a:pt x="2662924" y="2911246"/>
                    <a:pt x="2659164" y="2627454"/>
                  </a:cubicBezTo>
                  <a:cubicBezTo>
                    <a:pt x="2658102" y="2543604"/>
                    <a:pt x="2647683" y="2557239"/>
                    <a:pt x="2698766" y="2557998"/>
                  </a:cubicBezTo>
                  <a:cubicBezTo>
                    <a:pt x="2761936" y="2559009"/>
                    <a:pt x="2785471" y="2558773"/>
                    <a:pt x="2927508" y="2558807"/>
                  </a:cubicBezTo>
                  <a:cubicBezTo>
                    <a:pt x="2931031" y="2781671"/>
                    <a:pt x="2931470" y="2788682"/>
                    <a:pt x="2930880" y="2859436"/>
                  </a:cubicBezTo>
                  <a:close/>
                  <a:moveTo>
                    <a:pt x="2657967" y="2541818"/>
                  </a:moveTo>
                  <a:cubicBezTo>
                    <a:pt x="2655978" y="2412444"/>
                    <a:pt x="2655455" y="2395421"/>
                    <a:pt x="2652994" y="2234783"/>
                  </a:cubicBezTo>
                  <a:cubicBezTo>
                    <a:pt x="2727713" y="2234295"/>
                    <a:pt x="2751518" y="2232794"/>
                    <a:pt x="2921422" y="2234564"/>
                  </a:cubicBezTo>
                  <a:cubicBezTo>
                    <a:pt x="2925030" y="2470288"/>
                    <a:pt x="2923866" y="2329353"/>
                    <a:pt x="2927255" y="2543166"/>
                  </a:cubicBezTo>
                  <a:cubicBezTo>
                    <a:pt x="2652438" y="2543115"/>
                    <a:pt x="2770450" y="2542862"/>
                    <a:pt x="2657967" y="2541818"/>
                  </a:cubicBezTo>
                  <a:close/>
                  <a:moveTo>
                    <a:pt x="2653584" y="3089497"/>
                  </a:moveTo>
                  <a:cubicBezTo>
                    <a:pt x="2653179" y="3214219"/>
                    <a:pt x="2710331" y="3187454"/>
                    <a:pt x="2386859" y="3186948"/>
                  </a:cubicBezTo>
                  <a:cubicBezTo>
                    <a:pt x="2383571" y="2977433"/>
                    <a:pt x="2382796" y="2926550"/>
                    <a:pt x="2382021" y="2881212"/>
                  </a:cubicBezTo>
                  <a:cubicBezTo>
                    <a:pt x="2506490" y="2881178"/>
                    <a:pt x="2449304" y="2879982"/>
                    <a:pt x="2650651" y="2879644"/>
                  </a:cubicBezTo>
                  <a:cubicBezTo>
                    <a:pt x="2652505" y="2935112"/>
                    <a:pt x="2653837" y="3008310"/>
                    <a:pt x="2653584" y="3089497"/>
                  </a:cubicBezTo>
                  <a:close/>
                  <a:moveTo>
                    <a:pt x="2597714" y="2864037"/>
                  </a:moveTo>
                  <a:cubicBezTo>
                    <a:pt x="2357845" y="2864037"/>
                    <a:pt x="2381835" y="2870493"/>
                    <a:pt x="2381633" y="2859386"/>
                  </a:cubicBezTo>
                  <a:cubicBezTo>
                    <a:pt x="2375580" y="2517783"/>
                    <a:pt x="2375429" y="2558402"/>
                    <a:pt x="2395440" y="2558402"/>
                  </a:cubicBezTo>
                  <a:cubicBezTo>
                    <a:pt x="2695040" y="2558402"/>
                    <a:pt x="2644143" y="2535177"/>
                    <a:pt x="2645340" y="2627724"/>
                  </a:cubicBezTo>
                  <a:cubicBezTo>
                    <a:pt x="2646807" y="2738439"/>
                    <a:pt x="2647549" y="2791682"/>
                    <a:pt x="2649959" y="2859858"/>
                  </a:cubicBezTo>
                  <a:cubicBezTo>
                    <a:pt x="2650162" y="2865369"/>
                    <a:pt x="2658018" y="2864037"/>
                    <a:pt x="2597714" y="2864037"/>
                  </a:cubicBezTo>
                  <a:close/>
                  <a:moveTo>
                    <a:pt x="2597714" y="2541581"/>
                  </a:moveTo>
                  <a:cubicBezTo>
                    <a:pt x="2343667" y="2541581"/>
                    <a:pt x="2379121" y="2553750"/>
                    <a:pt x="2378480" y="2514396"/>
                  </a:cubicBezTo>
                  <a:cubicBezTo>
                    <a:pt x="2373456" y="2193474"/>
                    <a:pt x="2360492" y="2234834"/>
                    <a:pt x="2395423" y="2234834"/>
                  </a:cubicBezTo>
                  <a:cubicBezTo>
                    <a:pt x="2575527" y="2234918"/>
                    <a:pt x="2605486" y="2235003"/>
                    <a:pt x="2639187" y="2234851"/>
                  </a:cubicBezTo>
                  <a:cubicBezTo>
                    <a:pt x="2644649" y="2592448"/>
                    <a:pt x="2663497" y="2541581"/>
                    <a:pt x="2597714" y="2541581"/>
                  </a:cubicBezTo>
                  <a:close/>
                  <a:moveTo>
                    <a:pt x="2373052" y="3186915"/>
                  </a:moveTo>
                  <a:cubicBezTo>
                    <a:pt x="2296546" y="3186611"/>
                    <a:pt x="2215421" y="3182971"/>
                    <a:pt x="2106090" y="3185769"/>
                  </a:cubicBezTo>
                  <a:cubicBezTo>
                    <a:pt x="2104776" y="3086312"/>
                    <a:pt x="2107355" y="3005478"/>
                    <a:pt x="2102500" y="2880521"/>
                  </a:cubicBezTo>
                  <a:cubicBezTo>
                    <a:pt x="2160899" y="2881583"/>
                    <a:pt x="2192830" y="2881279"/>
                    <a:pt x="2368179" y="2881212"/>
                  </a:cubicBezTo>
                  <a:cubicBezTo>
                    <a:pt x="2369242" y="2941601"/>
                    <a:pt x="2369747" y="2975680"/>
                    <a:pt x="2373052" y="3186915"/>
                  </a:cubicBezTo>
                  <a:close/>
                  <a:moveTo>
                    <a:pt x="2097577" y="2540570"/>
                  </a:moveTo>
                  <a:cubicBezTo>
                    <a:pt x="2096228" y="2426282"/>
                    <a:pt x="2093598" y="2389708"/>
                    <a:pt x="2091592" y="2235272"/>
                  </a:cubicBezTo>
                  <a:cubicBezTo>
                    <a:pt x="2110288" y="2235272"/>
                    <a:pt x="2282469" y="2235070"/>
                    <a:pt x="2358486" y="2234868"/>
                  </a:cubicBezTo>
                  <a:cubicBezTo>
                    <a:pt x="2361065" y="2415680"/>
                    <a:pt x="2363543" y="2410152"/>
                    <a:pt x="2365077" y="2542627"/>
                  </a:cubicBezTo>
                  <a:cubicBezTo>
                    <a:pt x="2239512" y="2541936"/>
                    <a:pt x="2360407" y="2540351"/>
                    <a:pt x="2097577" y="2540570"/>
                  </a:cubicBezTo>
                  <a:close/>
                  <a:moveTo>
                    <a:pt x="2091929" y="3186156"/>
                  </a:moveTo>
                  <a:cubicBezTo>
                    <a:pt x="1966026" y="3189780"/>
                    <a:pt x="1898692" y="3185802"/>
                    <a:pt x="1827294" y="3185212"/>
                  </a:cubicBezTo>
                  <a:cubicBezTo>
                    <a:pt x="1821579" y="2823098"/>
                    <a:pt x="1799949" y="2881616"/>
                    <a:pt x="1890010" y="2880167"/>
                  </a:cubicBezTo>
                  <a:cubicBezTo>
                    <a:pt x="1956535" y="2879088"/>
                    <a:pt x="2019992" y="2878987"/>
                    <a:pt x="2088658" y="2880285"/>
                  </a:cubicBezTo>
                  <a:cubicBezTo>
                    <a:pt x="2091794" y="2960663"/>
                    <a:pt x="2093126" y="3186106"/>
                    <a:pt x="2091929" y="3186156"/>
                  </a:cubicBezTo>
                  <a:close/>
                  <a:moveTo>
                    <a:pt x="1991028" y="2540655"/>
                  </a:moveTo>
                  <a:cubicBezTo>
                    <a:pt x="1897057" y="2540655"/>
                    <a:pt x="1894191" y="2541750"/>
                    <a:pt x="1815830" y="2541969"/>
                  </a:cubicBezTo>
                  <a:cubicBezTo>
                    <a:pt x="1812863" y="2327667"/>
                    <a:pt x="1812307" y="2289930"/>
                    <a:pt x="1811363" y="2236705"/>
                  </a:cubicBezTo>
                  <a:cubicBezTo>
                    <a:pt x="2121213" y="2235761"/>
                    <a:pt x="2077397" y="2215536"/>
                    <a:pt x="2078492" y="2284807"/>
                  </a:cubicBezTo>
                  <a:cubicBezTo>
                    <a:pt x="2083348" y="2594740"/>
                    <a:pt x="2109226" y="2540554"/>
                    <a:pt x="1991028" y="2540655"/>
                  </a:cubicBezTo>
                  <a:close/>
                  <a:moveTo>
                    <a:pt x="1813504" y="3185128"/>
                  </a:moveTo>
                  <a:cubicBezTo>
                    <a:pt x="1684820" y="3184488"/>
                    <a:pt x="1676845" y="3188583"/>
                    <a:pt x="1545902" y="3187420"/>
                  </a:cubicBezTo>
                  <a:cubicBezTo>
                    <a:pt x="1539546" y="2831576"/>
                    <a:pt x="1518439" y="2878869"/>
                    <a:pt x="1586633" y="2878869"/>
                  </a:cubicBezTo>
                  <a:cubicBezTo>
                    <a:pt x="1686135" y="2878869"/>
                    <a:pt x="1688191" y="2880976"/>
                    <a:pt x="1788789" y="2880976"/>
                  </a:cubicBezTo>
                  <a:cubicBezTo>
                    <a:pt x="1815695" y="2880976"/>
                    <a:pt x="1808042" y="2839262"/>
                    <a:pt x="1813504" y="3185128"/>
                  </a:cubicBezTo>
                  <a:close/>
                  <a:moveTo>
                    <a:pt x="1788789" y="2865335"/>
                  </a:moveTo>
                  <a:cubicBezTo>
                    <a:pt x="1787288" y="2865335"/>
                    <a:pt x="1539209" y="2864543"/>
                    <a:pt x="1539192" y="2859554"/>
                  </a:cubicBezTo>
                  <a:cubicBezTo>
                    <a:pt x="1538467" y="2511682"/>
                    <a:pt x="1509099" y="2558571"/>
                    <a:pt x="1586633" y="2558571"/>
                  </a:cubicBezTo>
                  <a:cubicBezTo>
                    <a:pt x="1845418" y="2558571"/>
                    <a:pt x="1802343" y="2534284"/>
                    <a:pt x="1802832" y="2629594"/>
                  </a:cubicBezTo>
                  <a:cubicBezTo>
                    <a:pt x="1804248" y="2901201"/>
                    <a:pt x="1817820" y="2865335"/>
                    <a:pt x="1788789" y="2865335"/>
                  </a:cubicBezTo>
                  <a:close/>
                  <a:moveTo>
                    <a:pt x="1788789" y="2542020"/>
                  </a:moveTo>
                  <a:cubicBezTo>
                    <a:pt x="1494095" y="2542020"/>
                    <a:pt x="1533561" y="2555031"/>
                    <a:pt x="1532921" y="2514463"/>
                  </a:cubicBezTo>
                  <a:cubicBezTo>
                    <a:pt x="1531117" y="2399652"/>
                    <a:pt x="1533410" y="2399584"/>
                    <a:pt x="1531606" y="2284503"/>
                  </a:cubicBezTo>
                  <a:cubicBezTo>
                    <a:pt x="1530645" y="2223204"/>
                    <a:pt x="1519535" y="2235727"/>
                    <a:pt x="1586633" y="2235727"/>
                  </a:cubicBezTo>
                  <a:cubicBezTo>
                    <a:pt x="1840175" y="2235727"/>
                    <a:pt x="1797370" y="2221165"/>
                    <a:pt x="1798364" y="2284773"/>
                  </a:cubicBezTo>
                  <a:cubicBezTo>
                    <a:pt x="1803068" y="2581712"/>
                    <a:pt x="1806254" y="2542020"/>
                    <a:pt x="1788789" y="2542020"/>
                  </a:cubicBezTo>
                  <a:close/>
                  <a:moveTo>
                    <a:pt x="1532078" y="3187269"/>
                  </a:moveTo>
                  <a:cubicBezTo>
                    <a:pt x="1431970" y="3185988"/>
                    <a:pt x="1500990" y="3184538"/>
                    <a:pt x="1264780" y="3185448"/>
                  </a:cubicBezTo>
                  <a:cubicBezTo>
                    <a:pt x="1258812" y="2833986"/>
                    <a:pt x="1246741" y="2878869"/>
                    <a:pt x="1283426" y="2878566"/>
                  </a:cubicBezTo>
                  <a:cubicBezTo>
                    <a:pt x="1344505" y="2878077"/>
                    <a:pt x="1394458" y="2877892"/>
                    <a:pt x="1485463" y="2878498"/>
                  </a:cubicBezTo>
                  <a:cubicBezTo>
                    <a:pt x="1535247" y="2878886"/>
                    <a:pt x="1525553" y="2827076"/>
                    <a:pt x="1532078" y="3187269"/>
                  </a:cubicBezTo>
                  <a:close/>
                  <a:moveTo>
                    <a:pt x="1256013" y="3524590"/>
                  </a:moveTo>
                  <a:cubicBezTo>
                    <a:pt x="1260464" y="3761409"/>
                    <a:pt x="1259351" y="3739414"/>
                    <a:pt x="1260363" y="3829821"/>
                  </a:cubicBezTo>
                  <a:cubicBezTo>
                    <a:pt x="1217237" y="3829231"/>
                    <a:pt x="1205048" y="3829366"/>
                    <a:pt x="992879" y="3829315"/>
                  </a:cubicBezTo>
                  <a:cubicBezTo>
                    <a:pt x="991007" y="3744926"/>
                    <a:pt x="989220" y="3722055"/>
                    <a:pt x="987804" y="3523292"/>
                  </a:cubicBezTo>
                  <a:cubicBezTo>
                    <a:pt x="989676" y="3523309"/>
                    <a:pt x="1254614" y="3524590"/>
                    <a:pt x="1256013" y="3524590"/>
                  </a:cubicBezTo>
                  <a:close/>
                  <a:moveTo>
                    <a:pt x="987686" y="3507651"/>
                  </a:moveTo>
                  <a:cubicBezTo>
                    <a:pt x="987299" y="3465347"/>
                    <a:pt x="986877" y="3443302"/>
                    <a:pt x="983202" y="3204342"/>
                  </a:cubicBezTo>
                  <a:cubicBezTo>
                    <a:pt x="983084" y="3196471"/>
                    <a:pt x="969175" y="3202084"/>
                    <a:pt x="1251225" y="3201156"/>
                  </a:cubicBezTo>
                  <a:cubicBezTo>
                    <a:pt x="1252961" y="3305990"/>
                    <a:pt x="1253046" y="3360396"/>
                    <a:pt x="1255726" y="3508949"/>
                  </a:cubicBezTo>
                  <a:cubicBezTo>
                    <a:pt x="1254344" y="3508932"/>
                    <a:pt x="988968" y="3507651"/>
                    <a:pt x="987686" y="3507651"/>
                  </a:cubicBezTo>
                  <a:close/>
                  <a:moveTo>
                    <a:pt x="1182272" y="3845006"/>
                  </a:moveTo>
                  <a:cubicBezTo>
                    <a:pt x="1284808" y="3845006"/>
                    <a:pt x="1258306" y="3789303"/>
                    <a:pt x="1263549" y="4124736"/>
                  </a:cubicBezTo>
                  <a:cubicBezTo>
                    <a:pt x="1264223" y="4167614"/>
                    <a:pt x="1299644" y="4151889"/>
                    <a:pt x="997346" y="4150793"/>
                  </a:cubicBezTo>
                  <a:cubicBezTo>
                    <a:pt x="995357" y="4047224"/>
                    <a:pt x="995694" y="3967925"/>
                    <a:pt x="993216" y="3844973"/>
                  </a:cubicBezTo>
                  <a:lnTo>
                    <a:pt x="1182272" y="3845006"/>
                  </a:lnTo>
                  <a:close/>
                  <a:moveTo>
                    <a:pt x="1485547" y="2862841"/>
                  </a:moveTo>
                  <a:cubicBezTo>
                    <a:pt x="1423658" y="2862352"/>
                    <a:pt x="1353896" y="2862301"/>
                    <a:pt x="1283291" y="2862874"/>
                  </a:cubicBezTo>
                  <a:cubicBezTo>
                    <a:pt x="1247752" y="2863161"/>
                    <a:pt x="1259098" y="2909696"/>
                    <a:pt x="1253939" y="2556750"/>
                  </a:cubicBezTo>
                  <a:cubicBezTo>
                    <a:pt x="1358937" y="2559009"/>
                    <a:pt x="1296643" y="2559262"/>
                    <a:pt x="1519906" y="2558638"/>
                  </a:cubicBezTo>
                  <a:cubicBezTo>
                    <a:pt x="1527020" y="2911010"/>
                    <a:pt x="1540642" y="2863212"/>
                    <a:pt x="1485547" y="2862841"/>
                  </a:cubicBezTo>
                  <a:close/>
                  <a:moveTo>
                    <a:pt x="1250972" y="3185499"/>
                  </a:moveTo>
                  <a:cubicBezTo>
                    <a:pt x="1088722" y="3186089"/>
                    <a:pt x="1101181" y="3184673"/>
                    <a:pt x="982882" y="3184656"/>
                  </a:cubicBezTo>
                  <a:cubicBezTo>
                    <a:pt x="977284" y="2857414"/>
                    <a:pt x="974098" y="2879594"/>
                    <a:pt x="980083" y="2879577"/>
                  </a:cubicBezTo>
                  <a:cubicBezTo>
                    <a:pt x="982072" y="2879577"/>
                    <a:pt x="1243436" y="2878836"/>
                    <a:pt x="1244903" y="2878819"/>
                  </a:cubicBezTo>
                  <a:cubicBezTo>
                    <a:pt x="1247533" y="3041193"/>
                    <a:pt x="1250247" y="3143683"/>
                    <a:pt x="1250972" y="3185499"/>
                  </a:cubicBezTo>
                  <a:close/>
                  <a:moveTo>
                    <a:pt x="976644" y="2859470"/>
                  </a:moveTo>
                  <a:cubicBezTo>
                    <a:pt x="975716" y="2791598"/>
                    <a:pt x="970305" y="2557290"/>
                    <a:pt x="980100" y="2557290"/>
                  </a:cubicBezTo>
                  <a:cubicBezTo>
                    <a:pt x="1292344" y="2557290"/>
                    <a:pt x="1239913" y="2532565"/>
                    <a:pt x="1241127" y="2629645"/>
                  </a:cubicBezTo>
                  <a:cubicBezTo>
                    <a:pt x="1242172" y="2713360"/>
                    <a:pt x="1242812" y="2748417"/>
                    <a:pt x="1244667" y="2863161"/>
                  </a:cubicBezTo>
                  <a:cubicBezTo>
                    <a:pt x="943398" y="2864880"/>
                    <a:pt x="976728" y="2865723"/>
                    <a:pt x="976644" y="2859470"/>
                  </a:cubicBezTo>
                  <a:close/>
                  <a:moveTo>
                    <a:pt x="1182272" y="2540419"/>
                  </a:moveTo>
                  <a:cubicBezTo>
                    <a:pt x="935238" y="2540419"/>
                    <a:pt x="974401" y="2554054"/>
                    <a:pt x="973778" y="2514396"/>
                  </a:cubicBezTo>
                  <a:cubicBezTo>
                    <a:pt x="968889" y="2201564"/>
                    <a:pt x="960173" y="2235238"/>
                    <a:pt x="980083" y="2235238"/>
                  </a:cubicBezTo>
                  <a:cubicBezTo>
                    <a:pt x="1281672" y="2235238"/>
                    <a:pt x="1234299" y="2220103"/>
                    <a:pt x="1235310" y="2284807"/>
                  </a:cubicBezTo>
                  <a:cubicBezTo>
                    <a:pt x="1240081" y="2588773"/>
                    <a:pt x="1255878" y="2540419"/>
                    <a:pt x="1182272" y="2540419"/>
                  </a:cubicBezTo>
                  <a:close/>
                  <a:moveTo>
                    <a:pt x="969327" y="3200314"/>
                  </a:moveTo>
                  <a:cubicBezTo>
                    <a:pt x="969344" y="3201797"/>
                    <a:pt x="973424" y="3459094"/>
                    <a:pt x="973862" y="3507651"/>
                  </a:cubicBezTo>
                  <a:cubicBezTo>
                    <a:pt x="890157" y="3507618"/>
                    <a:pt x="989979" y="3507466"/>
                    <a:pt x="707440" y="3506724"/>
                  </a:cubicBezTo>
                  <a:cubicBezTo>
                    <a:pt x="706833" y="3459667"/>
                    <a:pt x="706142" y="3418105"/>
                    <a:pt x="702787" y="3204359"/>
                  </a:cubicBezTo>
                  <a:cubicBezTo>
                    <a:pt x="702754" y="3201241"/>
                    <a:pt x="679623" y="3200566"/>
                    <a:pt x="969327" y="3200314"/>
                  </a:cubicBezTo>
                  <a:close/>
                  <a:moveTo>
                    <a:pt x="973997" y="3523292"/>
                  </a:moveTo>
                  <a:cubicBezTo>
                    <a:pt x="975514" y="3730701"/>
                    <a:pt x="977217" y="3746089"/>
                    <a:pt x="979054" y="3829315"/>
                  </a:cubicBezTo>
                  <a:cubicBezTo>
                    <a:pt x="977605" y="3829315"/>
                    <a:pt x="714015" y="3829821"/>
                    <a:pt x="712026" y="3829838"/>
                  </a:cubicBezTo>
                  <a:cubicBezTo>
                    <a:pt x="707609" y="3543096"/>
                    <a:pt x="709126" y="3642974"/>
                    <a:pt x="707626" y="3522365"/>
                  </a:cubicBezTo>
                  <a:cubicBezTo>
                    <a:pt x="961808" y="3522955"/>
                    <a:pt x="879941" y="3523258"/>
                    <a:pt x="973997" y="3523292"/>
                  </a:cubicBezTo>
                  <a:close/>
                  <a:moveTo>
                    <a:pt x="979392" y="3844973"/>
                  </a:moveTo>
                  <a:cubicBezTo>
                    <a:pt x="982022" y="3975239"/>
                    <a:pt x="981263" y="4031398"/>
                    <a:pt x="983539" y="4150760"/>
                  </a:cubicBezTo>
                  <a:cubicBezTo>
                    <a:pt x="981853" y="4150760"/>
                    <a:pt x="952755" y="4150642"/>
                    <a:pt x="715802" y="4151333"/>
                  </a:cubicBezTo>
                  <a:cubicBezTo>
                    <a:pt x="713493" y="4009352"/>
                    <a:pt x="715111" y="4030201"/>
                    <a:pt x="712279" y="3845495"/>
                  </a:cubicBezTo>
                  <a:cubicBezTo>
                    <a:pt x="715600" y="3845495"/>
                    <a:pt x="963140" y="3844973"/>
                    <a:pt x="979392" y="3844973"/>
                  </a:cubicBezTo>
                  <a:close/>
                  <a:moveTo>
                    <a:pt x="980083" y="4166400"/>
                  </a:moveTo>
                  <a:cubicBezTo>
                    <a:pt x="985764" y="4166400"/>
                    <a:pt x="983151" y="4158277"/>
                    <a:pt x="985967" y="4239885"/>
                  </a:cubicBezTo>
                  <a:cubicBezTo>
                    <a:pt x="994986" y="4501851"/>
                    <a:pt x="992980" y="4475423"/>
                    <a:pt x="980083" y="4475423"/>
                  </a:cubicBezTo>
                  <a:cubicBezTo>
                    <a:pt x="978414" y="4475423"/>
                    <a:pt x="721838" y="4475474"/>
                    <a:pt x="721669" y="4469407"/>
                  </a:cubicBezTo>
                  <a:cubicBezTo>
                    <a:pt x="719562" y="4394877"/>
                    <a:pt x="719731" y="4391792"/>
                    <a:pt x="716072" y="4167007"/>
                  </a:cubicBezTo>
                  <a:cubicBezTo>
                    <a:pt x="717943" y="4167007"/>
                    <a:pt x="978582" y="4166400"/>
                    <a:pt x="980083" y="4166400"/>
                  </a:cubicBezTo>
                  <a:close/>
                  <a:moveTo>
                    <a:pt x="777995" y="4489177"/>
                  </a:moveTo>
                  <a:cubicBezTo>
                    <a:pt x="878626" y="4489177"/>
                    <a:pt x="878980" y="4491081"/>
                    <a:pt x="980100" y="4491081"/>
                  </a:cubicBezTo>
                  <a:cubicBezTo>
                    <a:pt x="996385" y="4491081"/>
                    <a:pt x="988310" y="4457322"/>
                    <a:pt x="993064" y="4795216"/>
                  </a:cubicBezTo>
                  <a:cubicBezTo>
                    <a:pt x="986489" y="4795200"/>
                    <a:pt x="729627" y="4796649"/>
                    <a:pt x="728379" y="4796666"/>
                  </a:cubicBezTo>
                  <a:cubicBezTo>
                    <a:pt x="722361" y="4434468"/>
                    <a:pt x="703158" y="4489177"/>
                    <a:pt x="777995" y="4489177"/>
                  </a:cubicBezTo>
                  <a:close/>
                  <a:moveTo>
                    <a:pt x="997667" y="4166434"/>
                  </a:moveTo>
                  <a:cubicBezTo>
                    <a:pt x="1087491" y="4166788"/>
                    <a:pt x="1082096" y="4169333"/>
                    <a:pt x="1182272" y="4169333"/>
                  </a:cubicBezTo>
                  <a:cubicBezTo>
                    <a:pt x="1290000" y="4169333"/>
                    <a:pt x="1261762" y="4105472"/>
                    <a:pt x="1270866" y="4469879"/>
                  </a:cubicBezTo>
                  <a:cubicBezTo>
                    <a:pt x="1271034" y="4476671"/>
                    <a:pt x="1304701" y="4474884"/>
                    <a:pt x="1003871" y="4475406"/>
                  </a:cubicBezTo>
                  <a:cubicBezTo>
                    <a:pt x="1003163" y="4300173"/>
                    <a:pt x="999150" y="4235436"/>
                    <a:pt x="997667" y="4166434"/>
                  </a:cubicBezTo>
                  <a:close/>
                  <a:moveTo>
                    <a:pt x="1271388" y="4490609"/>
                  </a:moveTo>
                  <a:cubicBezTo>
                    <a:pt x="1275856" y="4673596"/>
                    <a:pt x="1272535" y="4685950"/>
                    <a:pt x="1273968" y="4796565"/>
                  </a:cubicBezTo>
                  <a:cubicBezTo>
                    <a:pt x="1026057" y="4796733"/>
                    <a:pt x="1122086" y="4795570"/>
                    <a:pt x="1006855" y="4795233"/>
                  </a:cubicBezTo>
                  <a:cubicBezTo>
                    <a:pt x="1006838" y="4793902"/>
                    <a:pt x="1003972" y="4492362"/>
                    <a:pt x="1003955" y="4491047"/>
                  </a:cubicBezTo>
                  <a:cubicBezTo>
                    <a:pt x="1079770" y="4490930"/>
                    <a:pt x="1159445" y="4489463"/>
                    <a:pt x="1271388" y="4490609"/>
                  </a:cubicBezTo>
                  <a:close/>
                  <a:moveTo>
                    <a:pt x="1274204" y="4812205"/>
                  </a:moveTo>
                  <a:cubicBezTo>
                    <a:pt x="1274221" y="4813453"/>
                    <a:pt x="1278250" y="5070969"/>
                    <a:pt x="1279447" y="5118818"/>
                  </a:cubicBezTo>
                  <a:cubicBezTo>
                    <a:pt x="1134679" y="5117875"/>
                    <a:pt x="1075606" y="5119357"/>
                    <a:pt x="1012789" y="5119543"/>
                  </a:cubicBezTo>
                  <a:cubicBezTo>
                    <a:pt x="1012772" y="5118346"/>
                    <a:pt x="1007192" y="4816318"/>
                    <a:pt x="1007108" y="4810891"/>
                  </a:cubicBezTo>
                  <a:cubicBezTo>
                    <a:pt x="1133904" y="4811295"/>
                    <a:pt x="1017847" y="4812391"/>
                    <a:pt x="1274204" y="4812205"/>
                  </a:cubicBezTo>
                  <a:close/>
                  <a:moveTo>
                    <a:pt x="1279835" y="5134493"/>
                  </a:moveTo>
                  <a:cubicBezTo>
                    <a:pt x="1285145" y="5329716"/>
                    <a:pt x="1283746" y="5350278"/>
                    <a:pt x="1284622" y="5440684"/>
                  </a:cubicBezTo>
                  <a:cubicBezTo>
                    <a:pt x="1181614" y="5439521"/>
                    <a:pt x="1055240" y="5440768"/>
                    <a:pt x="1017240" y="5440870"/>
                  </a:cubicBezTo>
                  <a:cubicBezTo>
                    <a:pt x="1016380" y="5354795"/>
                    <a:pt x="1017594" y="5358520"/>
                    <a:pt x="1013076" y="5135184"/>
                  </a:cubicBezTo>
                  <a:cubicBezTo>
                    <a:pt x="1096106" y="5134981"/>
                    <a:pt x="1126941" y="5133499"/>
                    <a:pt x="1279835" y="5134493"/>
                  </a:cubicBezTo>
                  <a:close/>
                  <a:moveTo>
                    <a:pt x="1283291" y="5456375"/>
                  </a:moveTo>
                  <a:cubicBezTo>
                    <a:pt x="1286713" y="5456392"/>
                    <a:pt x="1283072" y="5438594"/>
                    <a:pt x="1289427" y="5761792"/>
                  </a:cubicBezTo>
                  <a:cubicBezTo>
                    <a:pt x="1136146" y="5760932"/>
                    <a:pt x="1093156" y="5761859"/>
                    <a:pt x="1023899" y="5762045"/>
                  </a:cubicBezTo>
                  <a:cubicBezTo>
                    <a:pt x="1021505" y="5602620"/>
                    <a:pt x="1019162" y="5610339"/>
                    <a:pt x="1017392" y="5456544"/>
                  </a:cubicBezTo>
                  <a:cubicBezTo>
                    <a:pt x="1101484" y="5456359"/>
                    <a:pt x="1157591" y="5455179"/>
                    <a:pt x="1283291" y="5456375"/>
                  </a:cubicBezTo>
                  <a:close/>
                  <a:moveTo>
                    <a:pt x="1288028" y="4814650"/>
                  </a:moveTo>
                  <a:cubicBezTo>
                    <a:pt x="1287961" y="4810250"/>
                    <a:pt x="1266702" y="4812475"/>
                    <a:pt x="1557687" y="4813116"/>
                  </a:cubicBezTo>
                  <a:cubicBezTo>
                    <a:pt x="1558091" y="4838111"/>
                    <a:pt x="1561328" y="5111251"/>
                    <a:pt x="1561379" y="5118801"/>
                  </a:cubicBezTo>
                  <a:cubicBezTo>
                    <a:pt x="1481181" y="5118852"/>
                    <a:pt x="1394610" y="5119560"/>
                    <a:pt x="1293221" y="5118903"/>
                  </a:cubicBezTo>
                  <a:cubicBezTo>
                    <a:pt x="1292175" y="5075857"/>
                    <a:pt x="1291939" y="5054098"/>
                    <a:pt x="1288028" y="4814650"/>
                  </a:cubicBezTo>
                  <a:close/>
                  <a:moveTo>
                    <a:pt x="1561480" y="5134459"/>
                  </a:moveTo>
                  <a:cubicBezTo>
                    <a:pt x="1562104" y="5307468"/>
                    <a:pt x="1563958" y="5344986"/>
                    <a:pt x="1565863" y="5441341"/>
                  </a:cubicBezTo>
                  <a:cubicBezTo>
                    <a:pt x="1356880" y="5441173"/>
                    <a:pt x="1344472" y="5441241"/>
                    <a:pt x="1298447" y="5440819"/>
                  </a:cubicBezTo>
                  <a:cubicBezTo>
                    <a:pt x="1297654" y="5355907"/>
                    <a:pt x="1298851" y="5327171"/>
                    <a:pt x="1293659" y="5134577"/>
                  </a:cubicBezTo>
                  <a:cubicBezTo>
                    <a:pt x="1391559" y="5135184"/>
                    <a:pt x="1499557" y="5134510"/>
                    <a:pt x="1561480" y="5134459"/>
                  </a:cubicBezTo>
                  <a:close/>
                  <a:moveTo>
                    <a:pt x="1384427" y="5456848"/>
                  </a:moveTo>
                  <a:cubicBezTo>
                    <a:pt x="1601081" y="5457033"/>
                    <a:pt x="1565964" y="5440971"/>
                    <a:pt x="1566959" y="5505219"/>
                  </a:cubicBezTo>
                  <a:cubicBezTo>
                    <a:pt x="1568544" y="5606547"/>
                    <a:pt x="1568392" y="5621682"/>
                    <a:pt x="1570162" y="5735347"/>
                  </a:cubicBezTo>
                  <a:cubicBezTo>
                    <a:pt x="1570718" y="5771146"/>
                    <a:pt x="1613776" y="5763460"/>
                    <a:pt x="1303218" y="5761859"/>
                  </a:cubicBezTo>
                  <a:cubicBezTo>
                    <a:pt x="1302813" y="5741449"/>
                    <a:pt x="1303083" y="5758168"/>
                    <a:pt x="1299222" y="5504950"/>
                  </a:cubicBezTo>
                  <a:cubicBezTo>
                    <a:pt x="1298295" y="5443533"/>
                    <a:pt x="1281419" y="5456848"/>
                    <a:pt x="1384427" y="5456848"/>
                  </a:cubicBezTo>
                  <a:close/>
                  <a:moveTo>
                    <a:pt x="1564042" y="4489075"/>
                  </a:moveTo>
                  <a:cubicBezTo>
                    <a:pt x="1565239" y="4489075"/>
                    <a:pt x="1776954" y="4488604"/>
                    <a:pt x="1832487" y="4488688"/>
                  </a:cubicBezTo>
                  <a:cubicBezTo>
                    <a:pt x="1836769" y="4851543"/>
                    <a:pt x="1851234" y="4795941"/>
                    <a:pt x="1788789" y="4795941"/>
                  </a:cubicBezTo>
                  <a:cubicBezTo>
                    <a:pt x="1688141" y="4795941"/>
                    <a:pt x="1685932" y="4797509"/>
                    <a:pt x="1586633" y="4797509"/>
                  </a:cubicBezTo>
                  <a:cubicBezTo>
                    <a:pt x="1566521" y="4797509"/>
                    <a:pt x="1570499" y="4838431"/>
                    <a:pt x="1564042" y="4489075"/>
                  </a:cubicBezTo>
                  <a:close/>
                  <a:moveTo>
                    <a:pt x="1586633" y="4813149"/>
                  </a:moveTo>
                  <a:cubicBezTo>
                    <a:pt x="1856595" y="4813149"/>
                    <a:pt x="1836263" y="4807992"/>
                    <a:pt x="1836381" y="4814919"/>
                  </a:cubicBezTo>
                  <a:cubicBezTo>
                    <a:pt x="1841979" y="5171100"/>
                    <a:pt x="1862985" y="5119796"/>
                    <a:pt x="1788789" y="5119847"/>
                  </a:cubicBezTo>
                  <a:cubicBezTo>
                    <a:pt x="1690113" y="5119847"/>
                    <a:pt x="1690181" y="5118801"/>
                    <a:pt x="1586633" y="5118801"/>
                  </a:cubicBezTo>
                  <a:cubicBezTo>
                    <a:pt x="1571140" y="5118801"/>
                    <a:pt x="1575692" y="5130027"/>
                    <a:pt x="1574360" y="5044744"/>
                  </a:cubicBezTo>
                  <a:cubicBezTo>
                    <a:pt x="1570179" y="4777536"/>
                    <a:pt x="1565678" y="4813149"/>
                    <a:pt x="1586633" y="4813149"/>
                  </a:cubicBezTo>
                  <a:close/>
                  <a:moveTo>
                    <a:pt x="1586633" y="5134459"/>
                  </a:moveTo>
                  <a:cubicBezTo>
                    <a:pt x="1883384" y="5134459"/>
                    <a:pt x="1842585" y="5127566"/>
                    <a:pt x="1843395" y="5160145"/>
                  </a:cubicBezTo>
                  <a:cubicBezTo>
                    <a:pt x="1851420" y="5494551"/>
                    <a:pt x="1859798" y="5439606"/>
                    <a:pt x="1788789" y="5439606"/>
                  </a:cubicBezTo>
                  <a:cubicBezTo>
                    <a:pt x="1537203" y="5439606"/>
                    <a:pt x="1580227" y="5462696"/>
                    <a:pt x="1578558" y="5389835"/>
                  </a:cubicBezTo>
                  <a:cubicBezTo>
                    <a:pt x="1571966" y="5103043"/>
                    <a:pt x="1573601" y="5134459"/>
                    <a:pt x="1586633" y="5134459"/>
                  </a:cubicBezTo>
                  <a:close/>
                  <a:moveTo>
                    <a:pt x="1846278" y="4488721"/>
                  </a:moveTo>
                  <a:cubicBezTo>
                    <a:pt x="2117926" y="4489261"/>
                    <a:pt x="1995226" y="4488755"/>
                    <a:pt x="2112918" y="4489632"/>
                  </a:cubicBezTo>
                  <a:cubicBezTo>
                    <a:pt x="2122612" y="4846015"/>
                    <a:pt x="2121837" y="4796834"/>
                    <a:pt x="2092249" y="4796127"/>
                  </a:cubicBezTo>
                  <a:cubicBezTo>
                    <a:pt x="1798837" y="4789014"/>
                    <a:pt x="1849717" y="4829784"/>
                    <a:pt x="1848891" y="4699686"/>
                  </a:cubicBezTo>
                  <a:cubicBezTo>
                    <a:pt x="1848351" y="4611286"/>
                    <a:pt x="1847458" y="4587353"/>
                    <a:pt x="1846278" y="4488721"/>
                  </a:cubicBezTo>
                  <a:close/>
                  <a:moveTo>
                    <a:pt x="1889976" y="4811076"/>
                  </a:moveTo>
                  <a:cubicBezTo>
                    <a:pt x="2141309" y="4808700"/>
                    <a:pt x="2116982" y="4813689"/>
                    <a:pt x="2117015" y="4814919"/>
                  </a:cubicBezTo>
                  <a:cubicBezTo>
                    <a:pt x="2122477" y="5164022"/>
                    <a:pt x="2140533" y="5118784"/>
                    <a:pt x="2092047" y="5119240"/>
                  </a:cubicBezTo>
                  <a:cubicBezTo>
                    <a:pt x="2024814" y="5119779"/>
                    <a:pt x="2034120" y="5119644"/>
                    <a:pt x="1856258" y="5119796"/>
                  </a:cubicBezTo>
                  <a:cubicBezTo>
                    <a:pt x="1848503" y="4762098"/>
                    <a:pt x="1835404" y="4811666"/>
                    <a:pt x="1889976" y="4811076"/>
                  </a:cubicBezTo>
                  <a:close/>
                  <a:moveTo>
                    <a:pt x="2124736" y="5134645"/>
                  </a:moveTo>
                  <a:cubicBezTo>
                    <a:pt x="2129154" y="5369492"/>
                    <a:pt x="2127990" y="5348559"/>
                    <a:pt x="2129086" y="5441493"/>
                  </a:cubicBezTo>
                  <a:cubicBezTo>
                    <a:pt x="1842906" y="5439724"/>
                    <a:pt x="2073738" y="5441645"/>
                    <a:pt x="1861029" y="5439859"/>
                  </a:cubicBezTo>
                  <a:cubicBezTo>
                    <a:pt x="1860254" y="5357559"/>
                    <a:pt x="1861231" y="5334199"/>
                    <a:pt x="1856612" y="5135454"/>
                  </a:cubicBezTo>
                  <a:cubicBezTo>
                    <a:pt x="2114014" y="5135234"/>
                    <a:pt x="2011276" y="5135386"/>
                    <a:pt x="2124736" y="5134645"/>
                  </a:cubicBezTo>
                  <a:close/>
                  <a:moveTo>
                    <a:pt x="2126759" y="4489716"/>
                  </a:moveTo>
                  <a:cubicBezTo>
                    <a:pt x="2285352" y="4490660"/>
                    <a:pt x="2277209" y="4488283"/>
                    <a:pt x="2394311" y="4488250"/>
                  </a:cubicBezTo>
                  <a:cubicBezTo>
                    <a:pt x="2393704" y="4726535"/>
                    <a:pt x="2406668" y="4795503"/>
                    <a:pt x="2395457" y="4795503"/>
                  </a:cubicBezTo>
                  <a:cubicBezTo>
                    <a:pt x="2296445" y="4795503"/>
                    <a:pt x="2236697" y="4798553"/>
                    <a:pt x="2130570" y="4796919"/>
                  </a:cubicBezTo>
                  <a:cubicBezTo>
                    <a:pt x="2129204" y="4701187"/>
                    <a:pt x="2130418" y="4623438"/>
                    <a:pt x="2126759" y="4489716"/>
                  </a:cubicBezTo>
                  <a:close/>
                  <a:moveTo>
                    <a:pt x="2193217" y="4812981"/>
                  </a:moveTo>
                  <a:cubicBezTo>
                    <a:pt x="2416598" y="4812981"/>
                    <a:pt x="2400262" y="4806947"/>
                    <a:pt x="2400380" y="4814886"/>
                  </a:cubicBezTo>
                  <a:cubicBezTo>
                    <a:pt x="2405674" y="5153825"/>
                    <a:pt x="2408118" y="5117369"/>
                    <a:pt x="2395423" y="5117369"/>
                  </a:cubicBezTo>
                  <a:cubicBezTo>
                    <a:pt x="2086045" y="5117369"/>
                    <a:pt x="2138544" y="5143055"/>
                    <a:pt x="2137010" y="5044710"/>
                  </a:cubicBezTo>
                  <a:cubicBezTo>
                    <a:pt x="2132660" y="4765267"/>
                    <a:pt x="2105973" y="4812981"/>
                    <a:pt x="2193217" y="4812981"/>
                  </a:cubicBezTo>
                  <a:close/>
                  <a:moveTo>
                    <a:pt x="2193217" y="5134459"/>
                  </a:moveTo>
                  <a:cubicBezTo>
                    <a:pt x="2441280" y="5134459"/>
                    <a:pt x="2404898" y="5121043"/>
                    <a:pt x="2405842" y="5160785"/>
                  </a:cubicBezTo>
                  <a:cubicBezTo>
                    <a:pt x="2413833" y="5477393"/>
                    <a:pt x="2410512" y="5439218"/>
                    <a:pt x="2395423" y="5439218"/>
                  </a:cubicBezTo>
                  <a:cubicBezTo>
                    <a:pt x="2100965" y="5439218"/>
                    <a:pt x="2143029" y="5464196"/>
                    <a:pt x="2142405" y="5389919"/>
                  </a:cubicBezTo>
                  <a:cubicBezTo>
                    <a:pt x="2139926" y="5088734"/>
                    <a:pt x="2121752" y="5134459"/>
                    <a:pt x="2193217" y="5134459"/>
                  </a:cubicBezTo>
                  <a:close/>
                  <a:moveTo>
                    <a:pt x="2193217" y="5457319"/>
                  </a:moveTo>
                  <a:cubicBezTo>
                    <a:pt x="2446051" y="5457319"/>
                    <a:pt x="2408708" y="5435021"/>
                    <a:pt x="2409804" y="5505219"/>
                  </a:cubicBezTo>
                  <a:cubicBezTo>
                    <a:pt x="2414407" y="5799124"/>
                    <a:pt x="2426663" y="5762702"/>
                    <a:pt x="2395440" y="5762702"/>
                  </a:cubicBezTo>
                  <a:cubicBezTo>
                    <a:pt x="2107642" y="5762702"/>
                    <a:pt x="2146704" y="5771416"/>
                    <a:pt x="2146114" y="5735078"/>
                  </a:cubicBezTo>
                  <a:cubicBezTo>
                    <a:pt x="2140921" y="5403184"/>
                    <a:pt x="2131193" y="5457319"/>
                    <a:pt x="2193217" y="5457319"/>
                  </a:cubicBezTo>
                  <a:close/>
                  <a:moveTo>
                    <a:pt x="2414187" y="4814616"/>
                  </a:moveTo>
                  <a:cubicBezTo>
                    <a:pt x="2414069" y="4806542"/>
                    <a:pt x="2408624" y="4814211"/>
                    <a:pt x="2680643" y="4812998"/>
                  </a:cubicBezTo>
                  <a:cubicBezTo>
                    <a:pt x="2682329" y="4925533"/>
                    <a:pt x="2681722" y="5010563"/>
                    <a:pt x="2684588" y="5119240"/>
                  </a:cubicBezTo>
                  <a:cubicBezTo>
                    <a:pt x="2533919" y="5120925"/>
                    <a:pt x="2505748" y="5117790"/>
                    <a:pt x="2418672" y="5117419"/>
                  </a:cubicBezTo>
                  <a:cubicBezTo>
                    <a:pt x="2416615" y="5021282"/>
                    <a:pt x="2415941" y="4926815"/>
                    <a:pt x="2414187" y="4814616"/>
                  </a:cubicBezTo>
                  <a:close/>
                  <a:moveTo>
                    <a:pt x="2698867" y="4491520"/>
                  </a:moveTo>
                  <a:cubicBezTo>
                    <a:pt x="2789501" y="4491401"/>
                    <a:pt x="2724189" y="4491401"/>
                    <a:pt x="2956589" y="4491435"/>
                  </a:cubicBezTo>
                  <a:cubicBezTo>
                    <a:pt x="2959557" y="4706850"/>
                    <a:pt x="2960535" y="4681753"/>
                    <a:pt x="2962490" y="4796885"/>
                  </a:cubicBezTo>
                  <a:cubicBezTo>
                    <a:pt x="2748601" y="4797020"/>
                    <a:pt x="2740947" y="4796986"/>
                    <a:pt x="2694214" y="4797256"/>
                  </a:cubicBezTo>
                  <a:cubicBezTo>
                    <a:pt x="2688684" y="4456328"/>
                    <a:pt x="2682649" y="4491553"/>
                    <a:pt x="2698867" y="4491520"/>
                  </a:cubicBezTo>
                  <a:close/>
                  <a:moveTo>
                    <a:pt x="2698884" y="4812914"/>
                  </a:moveTo>
                  <a:cubicBezTo>
                    <a:pt x="2757115" y="4812610"/>
                    <a:pt x="2756204" y="4812677"/>
                    <a:pt x="2962726" y="4812526"/>
                  </a:cubicBezTo>
                  <a:cubicBezTo>
                    <a:pt x="2962743" y="4813925"/>
                    <a:pt x="2966756" y="5077761"/>
                    <a:pt x="2967025" y="5116998"/>
                  </a:cubicBezTo>
                  <a:cubicBezTo>
                    <a:pt x="2965744" y="5116998"/>
                    <a:pt x="2699609" y="5119055"/>
                    <a:pt x="2698395" y="5119071"/>
                  </a:cubicBezTo>
                  <a:cubicBezTo>
                    <a:pt x="2698378" y="5117875"/>
                    <a:pt x="2691179" y="4812964"/>
                    <a:pt x="2698884" y="4812914"/>
                  </a:cubicBezTo>
                  <a:close/>
                  <a:moveTo>
                    <a:pt x="2698951" y="5134729"/>
                  </a:moveTo>
                  <a:cubicBezTo>
                    <a:pt x="3010032" y="5130954"/>
                    <a:pt x="2967126" y="5124347"/>
                    <a:pt x="2967211" y="5159943"/>
                  </a:cubicBezTo>
                  <a:cubicBezTo>
                    <a:pt x="2967902" y="5491382"/>
                    <a:pt x="2993797" y="5441780"/>
                    <a:pt x="2901174" y="5440668"/>
                  </a:cubicBezTo>
                  <a:cubicBezTo>
                    <a:pt x="2837110" y="5439808"/>
                    <a:pt x="2767297" y="5439724"/>
                    <a:pt x="2703992" y="5440819"/>
                  </a:cubicBezTo>
                  <a:cubicBezTo>
                    <a:pt x="2703554" y="5398431"/>
                    <a:pt x="2701379" y="5134695"/>
                    <a:pt x="2698951" y="5134729"/>
                  </a:cubicBezTo>
                  <a:close/>
                  <a:moveTo>
                    <a:pt x="2970633" y="5456898"/>
                  </a:moveTo>
                  <a:cubicBezTo>
                    <a:pt x="2972369" y="5581114"/>
                    <a:pt x="2973145" y="5594766"/>
                    <a:pt x="2975876" y="5761556"/>
                  </a:cubicBezTo>
                  <a:cubicBezTo>
                    <a:pt x="2786163" y="5761590"/>
                    <a:pt x="2762324" y="5761286"/>
                    <a:pt x="2707937" y="5762618"/>
                  </a:cubicBezTo>
                  <a:cubicBezTo>
                    <a:pt x="2707263" y="5726516"/>
                    <a:pt x="2704178" y="5457758"/>
                    <a:pt x="2704161" y="5456494"/>
                  </a:cubicBezTo>
                  <a:cubicBezTo>
                    <a:pt x="2821179" y="5454437"/>
                    <a:pt x="2897752" y="5456662"/>
                    <a:pt x="2970633" y="5456898"/>
                  </a:cubicBezTo>
                  <a:close/>
                  <a:moveTo>
                    <a:pt x="2970414" y="4491452"/>
                  </a:moveTo>
                  <a:cubicBezTo>
                    <a:pt x="3126308" y="4491469"/>
                    <a:pt x="3110933" y="4488064"/>
                    <a:pt x="3236144" y="4488873"/>
                  </a:cubicBezTo>
                  <a:cubicBezTo>
                    <a:pt x="3237021" y="4556240"/>
                    <a:pt x="3238167" y="4632640"/>
                    <a:pt x="3239853" y="4699956"/>
                  </a:cubicBezTo>
                  <a:cubicBezTo>
                    <a:pt x="3242905" y="4826481"/>
                    <a:pt x="3292908" y="4796868"/>
                    <a:pt x="3002227" y="4796868"/>
                  </a:cubicBezTo>
                  <a:cubicBezTo>
                    <a:pt x="2967261" y="4796885"/>
                    <a:pt x="2975286" y="4846892"/>
                    <a:pt x="2970414" y="4491452"/>
                  </a:cubicBezTo>
                  <a:close/>
                  <a:moveTo>
                    <a:pt x="3002227" y="4812509"/>
                  </a:moveTo>
                  <a:cubicBezTo>
                    <a:pt x="3003727" y="4812509"/>
                    <a:pt x="3242129" y="4812762"/>
                    <a:pt x="3242163" y="4814886"/>
                  </a:cubicBezTo>
                  <a:cubicBezTo>
                    <a:pt x="3247676" y="5166246"/>
                    <a:pt x="3261483" y="5118330"/>
                    <a:pt x="3204483" y="5118330"/>
                  </a:cubicBezTo>
                  <a:cubicBezTo>
                    <a:pt x="3108404" y="5118330"/>
                    <a:pt x="3101930" y="5116931"/>
                    <a:pt x="3002227" y="5116931"/>
                  </a:cubicBezTo>
                  <a:cubicBezTo>
                    <a:pt x="2975000" y="5116931"/>
                    <a:pt x="2981355" y="5131459"/>
                    <a:pt x="2979990" y="5044710"/>
                  </a:cubicBezTo>
                  <a:cubicBezTo>
                    <a:pt x="2975657" y="4767508"/>
                    <a:pt x="2965828" y="4812543"/>
                    <a:pt x="3002227" y="4812509"/>
                  </a:cubicBezTo>
                  <a:close/>
                  <a:moveTo>
                    <a:pt x="3002227" y="5132588"/>
                  </a:moveTo>
                  <a:cubicBezTo>
                    <a:pt x="3286013" y="5132588"/>
                    <a:pt x="3246647" y="5128830"/>
                    <a:pt x="3246900" y="5160044"/>
                  </a:cubicBezTo>
                  <a:cubicBezTo>
                    <a:pt x="3247524" y="5234051"/>
                    <a:pt x="3247810" y="5245883"/>
                    <a:pt x="3250980" y="5441628"/>
                  </a:cubicBezTo>
                  <a:cubicBezTo>
                    <a:pt x="3194604" y="5442319"/>
                    <a:pt x="3153839" y="5441561"/>
                    <a:pt x="2984238" y="5441291"/>
                  </a:cubicBezTo>
                  <a:cubicBezTo>
                    <a:pt x="2979720" y="5093722"/>
                    <a:pt x="2971965" y="5132588"/>
                    <a:pt x="3002227" y="5132588"/>
                  </a:cubicBezTo>
                  <a:close/>
                  <a:moveTo>
                    <a:pt x="3002227" y="5456948"/>
                  </a:moveTo>
                  <a:cubicBezTo>
                    <a:pt x="3082914" y="5456948"/>
                    <a:pt x="3189108" y="5458028"/>
                    <a:pt x="3251233" y="5457269"/>
                  </a:cubicBezTo>
                  <a:cubicBezTo>
                    <a:pt x="3257117" y="5819551"/>
                    <a:pt x="3270300" y="5763275"/>
                    <a:pt x="3204466" y="5763275"/>
                  </a:cubicBezTo>
                  <a:cubicBezTo>
                    <a:pt x="2953319" y="5763275"/>
                    <a:pt x="2989768" y="5768281"/>
                    <a:pt x="2989262" y="5735078"/>
                  </a:cubicBezTo>
                  <a:cubicBezTo>
                    <a:pt x="2984238" y="5414004"/>
                    <a:pt x="2976669" y="5456948"/>
                    <a:pt x="3002227" y="5456948"/>
                  </a:cubicBezTo>
                  <a:close/>
                  <a:moveTo>
                    <a:pt x="3255953" y="4814616"/>
                  </a:moveTo>
                  <a:cubicBezTo>
                    <a:pt x="3255903" y="4811835"/>
                    <a:pt x="3396405" y="4810688"/>
                    <a:pt x="3507590" y="4811902"/>
                  </a:cubicBezTo>
                  <a:cubicBezTo>
                    <a:pt x="3528023" y="4812121"/>
                    <a:pt x="3523555" y="4777064"/>
                    <a:pt x="3527753" y="5045031"/>
                  </a:cubicBezTo>
                  <a:cubicBezTo>
                    <a:pt x="3529237" y="5139330"/>
                    <a:pt x="3575700" y="5117049"/>
                    <a:pt x="3305485" y="5118127"/>
                  </a:cubicBezTo>
                  <a:cubicBezTo>
                    <a:pt x="3244068" y="5118363"/>
                    <a:pt x="3261500" y="5168572"/>
                    <a:pt x="3255953" y="4814616"/>
                  </a:cubicBezTo>
                  <a:close/>
                  <a:moveTo>
                    <a:pt x="3305552" y="5133802"/>
                  </a:moveTo>
                  <a:cubicBezTo>
                    <a:pt x="3564118" y="5132757"/>
                    <a:pt x="3529186" y="5126892"/>
                    <a:pt x="3529911" y="5160061"/>
                  </a:cubicBezTo>
                  <a:cubicBezTo>
                    <a:pt x="3537042" y="5485567"/>
                    <a:pt x="3538880" y="5441173"/>
                    <a:pt x="3507792" y="5440364"/>
                  </a:cubicBezTo>
                  <a:cubicBezTo>
                    <a:pt x="3441604" y="5438544"/>
                    <a:pt x="3374219" y="5438460"/>
                    <a:pt x="3305333" y="5440432"/>
                  </a:cubicBezTo>
                  <a:cubicBezTo>
                    <a:pt x="3251233" y="5441914"/>
                    <a:pt x="3265226" y="5469690"/>
                    <a:pt x="3262073" y="5274872"/>
                  </a:cubicBezTo>
                  <a:cubicBezTo>
                    <a:pt x="3259426" y="5105386"/>
                    <a:pt x="3250154" y="5134038"/>
                    <a:pt x="3305552" y="5133802"/>
                  </a:cubicBezTo>
                  <a:close/>
                  <a:moveTo>
                    <a:pt x="3305704" y="5456089"/>
                  </a:moveTo>
                  <a:cubicBezTo>
                    <a:pt x="3378096" y="5454100"/>
                    <a:pt x="3438721" y="5454218"/>
                    <a:pt x="3507472" y="5456022"/>
                  </a:cubicBezTo>
                  <a:cubicBezTo>
                    <a:pt x="3539622" y="5456898"/>
                    <a:pt x="3532541" y="5446853"/>
                    <a:pt x="3533451" y="5505202"/>
                  </a:cubicBezTo>
                  <a:cubicBezTo>
                    <a:pt x="3538138" y="5804096"/>
                    <a:pt x="3547512" y="5764033"/>
                    <a:pt x="3507674" y="5763882"/>
                  </a:cubicBezTo>
                  <a:cubicBezTo>
                    <a:pt x="3232047" y="5762769"/>
                    <a:pt x="3270132" y="5772798"/>
                    <a:pt x="3269542" y="5735061"/>
                  </a:cubicBezTo>
                  <a:cubicBezTo>
                    <a:pt x="3264349" y="5414577"/>
                    <a:pt x="3248805" y="5457724"/>
                    <a:pt x="3305704" y="5456089"/>
                  </a:cubicBezTo>
                  <a:close/>
                  <a:moveTo>
                    <a:pt x="3536638" y="4814616"/>
                  </a:moveTo>
                  <a:cubicBezTo>
                    <a:pt x="3536604" y="4812172"/>
                    <a:pt x="3804071" y="4810301"/>
                    <a:pt x="3805318" y="4810301"/>
                  </a:cubicBezTo>
                  <a:cubicBezTo>
                    <a:pt x="3807577" y="4948422"/>
                    <a:pt x="3803986" y="4944394"/>
                    <a:pt x="3808117" y="5117655"/>
                  </a:cubicBezTo>
                  <a:cubicBezTo>
                    <a:pt x="3489315" y="5117723"/>
                    <a:pt x="3543095" y="5143409"/>
                    <a:pt x="3541544" y="5044744"/>
                  </a:cubicBezTo>
                  <a:cubicBezTo>
                    <a:pt x="3539757" y="4929629"/>
                    <a:pt x="3538425" y="4929056"/>
                    <a:pt x="3536638" y="4814616"/>
                  </a:cubicBezTo>
                  <a:close/>
                  <a:moveTo>
                    <a:pt x="3608760" y="5457387"/>
                  </a:moveTo>
                  <a:cubicBezTo>
                    <a:pt x="3854361" y="5457387"/>
                    <a:pt x="3812618" y="5437061"/>
                    <a:pt x="3813680" y="5505253"/>
                  </a:cubicBezTo>
                  <a:cubicBezTo>
                    <a:pt x="3818148" y="5792281"/>
                    <a:pt x="3826999" y="5763309"/>
                    <a:pt x="3811034" y="5763309"/>
                  </a:cubicBezTo>
                  <a:cubicBezTo>
                    <a:pt x="3510860" y="5763309"/>
                    <a:pt x="3551288" y="5776000"/>
                    <a:pt x="3550631" y="5735078"/>
                  </a:cubicBezTo>
                  <a:cubicBezTo>
                    <a:pt x="3545472" y="5404566"/>
                    <a:pt x="3529574" y="5457387"/>
                    <a:pt x="3608760" y="5457387"/>
                  </a:cubicBezTo>
                  <a:close/>
                  <a:moveTo>
                    <a:pt x="3819126" y="4810301"/>
                  </a:moveTo>
                  <a:cubicBezTo>
                    <a:pt x="3820323" y="4810301"/>
                    <a:pt x="4085935" y="4811430"/>
                    <a:pt x="4085986" y="4814886"/>
                  </a:cubicBezTo>
                  <a:cubicBezTo>
                    <a:pt x="4088683" y="4994468"/>
                    <a:pt x="4089509" y="5053070"/>
                    <a:pt x="4090656" y="5119796"/>
                  </a:cubicBezTo>
                  <a:cubicBezTo>
                    <a:pt x="3899290" y="5121195"/>
                    <a:pt x="3944168" y="5117875"/>
                    <a:pt x="3821958" y="5117655"/>
                  </a:cubicBezTo>
                  <a:cubicBezTo>
                    <a:pt x="3817693" y="4941259"/>
                    <a:pt x="3821402" y="4951894"/>
                    <a:pt x="3819126" y="4810301"/>
                  </a:cubicBezTo>
                  <a:close/>
                  <a:moveTo>
                    <a:pt x="4090925" y="5135487"/>
                  </a:moveTo>
                  <a:cubicBezTo>
                    <a:pt x="4094567" y="5341901"/>
                    <a:pt x="4089998" y="5085683"/>
                    <a:pt x="4096151" y="5440819"/>
                  </a:cubicBezTo>
                  <a:cubicBezTo>
                    <a:pt x="4042169" y="5441022"/>
                    <a:pt x="3975779" y="5441038"/>
                    <a:pt x="3912221" y="5440617"/>
                  </a:cubicBezTo>
                  <a:cubicBezTo>
                    <a:pt x="3796602" y="5439859"/>
                    <a:pt x="3832579" y="5497551"/>
                    <a:pt x="3823088" y="5159252"/>
                  </a:cubicBezTo>
                  <a:cubicBezTo>
                    <a:pt x="3821891" y="5117723"/>
                    <a:pt x="3784987" y="5137560"/>
                    <a:pt x="4090925" y="5135487"/>
                  </a:cubicBezTo>
                  <a:close/>
                  <a:moveTo>
                    <a:pt x="4095292" y="4584555"/>
                  </a:moveTo>
                  <a:cubicBezTo>
                    <a:pt x="4093555" y="4473485"/>
                    <a:pt x="4087486" y="4490474"/>
                    <a:pt x="4114528" y="4490188"/>
                  </a:cubicBezTo>
                  <a:cubicBezTo>
                    <a:pt x="4174360" y="4489548"/>
                    <a:pt x="4178659" y="4489665"/>
                    <a:pt x="4361528" y="4489564"/>
                  </a:cubicBezTo>
                  <a:cubicBezTo>
                    <a:pt x="4365086" y="4848189"/>
                    <a:pt x="4385956" y="4797071"/>
                    <a:pt x="4316869" y="4796144"/>
                  </a:cubicBezTo>
                  <a:cubicBezTo>
                    <a:pt x="4262769" y="4795418"/>
                    <a:pt x="4200407" y="4795132"/>
                    <a:pt x="4114410" y="4795941"/>
                  </a:cubicBezTo>
                  <a:cubicBezTo>
                    <a:pt x="4094432" y="4796144"/>
                    <a:pt x="4099052" y="4824880"/>
                    <a:pt x="4095292" y="4584555"/>
                  </a:cubicBezTo>
                  <a:close/>
                  <a:moveTo>
                    <a:pt x="4114511" y="4811632"/>
                  </a:moveTo>
                  <a:cubicBezTo>
                    <a:pt x="4388873" y="4809037"/>
                    <a:pt x="4366906" y="4813487"/>
                    <a:pt x="4366923" y="4814902"/>
                  </a:cubicBezTo>
                  <a:cubicBezTo>
                    <a:pt x="4372487" y="5170578"/>
                    <a:pt x="4391554" y="5119863"/>
                    <a:pt x="4316784" y="5119459"/>
                  </a:cubicBezTo>
                  <a:cubicBezTo>
                    <a:pt x="4260206" y="5119155"/>
                    <a:pt x="4184256" y="5119071"/>
                    <a:pt x="4114393" y="5119628"/>
                  </a:cubicBezTo>
                  <a:cubicBezTo>
                    <a:pt x="4101192" y="5119728"/>
                    <a:pt x="4104581" y="5131088"/>
                    <a:pt x="4103232" y="5044761"/>
                  </a:cubicBezTo>
                  <a:cubicBezTo>
                    <a:pt x="4099270" y="4780082"/>
                    <a:pt x="4093960" y="4811818"/>
                    <a:pt x="4114511" y="4811632"/>
                  </a:cubicBezTo>
                  <a:close/>
                  <a:moveTo>
                    <a:pt x="4620161" y="4150659"/>
                  </a:moveTo>
                  <a:cubicBezTo>
                    <a:pt x="4332328" y="4150659"/>
                    <a:pt x="4369705" y="4167446"/>
                    <a:pt x="4369030" y="4124433"/>
                  </a:cubicBezTo>
                  <a:cubicBezTo>
                    <a:pt x="4363838" y="3792927"/>
                    <a:pt x="4351312" y="3846540"/>
                    <a:pt x="4417904" y="3846540"/>
                  </a:cubicBezTo>
                  <a:cubicBezTo>
                    <a:pt x="4668377" y="3846540"/>
                    <a:pt x="4632923" y="3828557"/>
                    <a:pt x="4633952" y="3894676"/>
                  </a:cubicBezTo>
                  <a:cubicBezTo>
                    <a:pt x="4638571" y="4190334"/>
                    <a:pt x="4639430" y="4150659"/>
                    <a:pt x="4620161" y="4150659"/>
                  </a:cubicBezTo>
                  <a:close/>
                  <a:moveTo>
                    <a:pt x="4620161" y="3830276"/>
                  </a:moveTo>
                  <a:cubicBezTo>
                    <a:pt x="4319684" y="3830276"/>
                    <a:pt x="4365271" y="3847248"/>
                    <a:pt x="4363939" y="3779393"/>
                  </a:cubicBezTo>
                  <a:cubicBezTo>
                    <a:pt x="4357870" y="3473926"/>
                    <a:pt x="4346422" y="3522550"/>
                    <a:pt x="4417904" y="3522550"/>
                  </a:cubicBezTo>
                  <a:cubicBezTo>
                    <a:pt x="4659796" y="3522550"/>
                    <a:pt x="4627933" y="3510415"/>
                    <a:pt x="4628101" y="3549568"/>
                  </a:cubicBezTo>
                  <a:cubicBezTo>
                    <a:pt x="4629433" y="3863765"/>
                    <a:pt x="4641504" y="3830276"/>
                    <a:pt x="4620161" y="3830276"/>
                  </a:cubicBezTo>
                  <a:close/>
                  <a:moveTo>
                    <a:pt x="4620161" y="3506556"/>
                  </a:moveTo>
                  <a:cubicBezTo>
                    <a:pt x="4306079" y="3506556"/>
                    <a:pt x="4360162" y="3529056"/>
                    <a:pt x="4358679" y="3434403"/>
                  </a:cubicBezTo>
                  <a:cubicBezTo>
                    <a:pt x="4353554" y="3114542"/>
                    <a:pt x="4355290" y="3224685"/>
                    <a:pt x="4354936" y="3200904"/>
                  </a:cubicBezTo>
                  <a:cubicBezTo>
                    <a:pt x="4395853" y="3200752"/>
                    <a:pt x="4427750" y="3200803"/>
                    <a:pt x="4620161" y="3200836"/>
                  </a:cubicBezTo>
                  <a:cubicBezTo>
                    <a:pt x="4621341" y="3200836"/>
                    <a:pt x="4634238" y="3506556"/>
                    <a:pt x="4620161" y="3506556"/>
                  </a:cubicBezTo>
                  <a:close/>
                  <a:moveTo>
                    <a:pt x="4620161" y="3185196"/>
                  </a:moveTo>
                  <a:cubicBezTo>
                    <a:pt x="4432723" y="3185162"/>
                    <a:pt x="4396106" y="3185111"/>
                    <a:pt x="4354684" y="3185263"/>
                  </a:cubicBezTo>
                  <a:cubicBezTo>
                    <a:pt x="4352947" y="3084272"/>
                    <a:pt x="4349592" y="3023125"/>
                    <a:pt x="4348816" y="2880015"/>
                  </a:cubicBezTo>
                  <a:cubicBezTo>
                    <a:pt x="4350587" y="2880015"/>
                    <a:pt x="4614513" y="2879577"/>
                    <a:pt x="4616603" y="2879577"/>
                  </a:cubicBezTo>
                  <a:cubicBezTo>
                    <a:pt x="4618189" y="2955269"/>
                    <a:pt x="4621594" y="3185196"/>
                    <a:pt x="4620161" y="3185196"/>
                  </a:cubicBezTo>
                  <a:close/>
                  <a:moveTo>
                    <a:pt x="4348732" y="2864341"/>
                  </a:moveTo>
                  <a:cubicBezTo>
                    <a:pt x="4348732" y="2862824"/>
                    <a:pt x="4345967" y="2559632"/>
                    <a:pt x="4345951" y="2558352"/>
                  </a:cubicBezTo>
                  <a:cubicBezTo>
                    <a:pt x="4512298" y="2559616"/>
                    <a:pt x="4501390" y="2556413"/>
                    <a:pt x="4610467" y="2556211"/>
                  </a:cubicBezTo>
                  <a:cubicBezTo>
                    <a:pt x="4610484" y="2557408"/>
                    <a:pt x="4616165" y="2857970"/>
                    <a:pt x="4616199" y="2859739"/>
                  </a:cubicBezTo>
                  <a:cubicBezTo>
                    <a:pt x="4616317" y="2866043"/>
                    <a:pt x="4644320" y="2863970"/>
                    <a:pt x="4348732" y="2864341"/>
                  </a:cubicBezTo>
                  <a:close/>
                  <a:moveTo>
                    <a:pt x="4345748" y="2542694"/>
                  </a:moveTo>
                  <a:cubicBezTo>
                    <a:pt x="4343894" y="2409882"/>
                    <a:pt x="4341753" y="2410759"/>
                    <a:pt x="4339055" y="2235205"/>
                  </a:cubicBezTo>
                  <a:cubicBezTo>
                    <a:pt x="4384861" y="2234345"/>
                    <a:pt x="4446447" y="2234193"/>
                    <a:pt x="4518906" y="2235457"/>
                  </a:cubicBezTo>
                  <a:cubicBezTo>
                    <a:pt x="4633024" y="2237446"/>
                    <a:pt x="4604364" y="2178153"/>
                    <a:pt x="4609793" y="2514750"/>
                  </a:cubicBezTo>
                  <a:cubicBezTo>
                    <a:pt x="4610214" y="2542997"/>
                    <a:pt x="4654722" y="2545104"/>
                    <a:pt x="4345748" y="2542694"/>
                  </a:cubicBezTo>
                  <a:close/>
                  <a:moveTo>
                    <a:pt x="4338802" y="2219530"/>
                  </a:moveTo>
                  <a:cubicBezTo>
                    <a:pt x="4335700" y="2018139"/>
                    <a:pt x="4335329" y="2009577"/>
                    <a:pt x="4335481" y="1939699"/>
                  </a:cubicBezTo>
                  <a:cubicBezTo>
                    <a:pt x="4335548" y="1906260"/>
                    <a:pt x="4291209" y="1913305"/>
                    <a:pt x="4601549" y="1912833"/>
                  </a:cubicBezTo>
                  <a:cubicBezTo>
                    <a:pt x="4603133" y="2097623"/>
                    <a:pt x="4604735" y="2136759"/>
                    <a:pt x="4606370" y="2220659"/>
                  </a:cubicBezTo>
                  <a:cubicBezTo>
                    <a:pt x="4516327" y="2220508"/>
                    <a:pt x="4450206" y="2217423"/>
                    <a:pt x="4338802" y="2219530"/>
                  </a:cubicBezTo>
                  <a:close/>
                  <a:moveTo>
                    <a:pt x="4335481" y="1897799"/>
                  </a:moveTo>
                  <a:cubicBezTo>
                    <a:pt x="4334891" y="1745571"/>
                    <a:pt x="4330507" y="1718487"/>
                    <a:pt x="4328535" y="1591422"/>
                  </a:cubicBezTo>
                  <a:cubicBezTo>
                    <a:pt x="4628068" y="1591254"/>
                    <a:pt x="4598126" y="1589686"/>
                    <a:pt x="4598227" y="1594962"/>
                  </a:cubicBezTo>
                  <a:cubicBezTo>
                    <a:pt x="4598497" y="1613046"/>
                    <a:pt x="4597705" y="1532331"/>
                    <a:pt x="4601414" y="1897192"/>
                  </a:cubicBezTo>
                  <a:cubicBezTo>
                    <a:pt x="4514641" y="1897310"/>
                    <a:pt x="4445519" y="1898996"/>
                    <a:pt x="4335481" y="1897799"/>
                  </a:cubicBezTo>
                  <a:close/>
                  <a:moveTo>
                    <a:pt x="4328316" y="1575697"/>
                  </a:moveTo>
                  <a:cubicBezTo>
                    <a:pt x="4327237" y="1492943"/>
                    <a:pt x="4329665" y="1393873"/>
                    <a:pt x="4324961" y="1269270"/>
                  </a:cubicBezTo>
                  <a:cubicBezTo>
                    <a:pt x="4450021" y="1272792"/>
                    <a:pt x="4521485" y="1268225"/>
                    <a:pt x="4591619" y="1267770"/>
                  </a:cubicBezTo>
                  <a:cubicBezTo>
                    <a:pt x="4594839" y="1469886"/>
                    <a:pt x="4596777" y="1509847"/>
                    <a:pt x="4597924" y="1575613"/>
                  </a:cubicBezTo>
                  <a:lnTo>
                    <a:pt x="4328316" y="1575697"/>
                  </a:lnTo>
                  <a:close/>
                  <a:moveTo>
                    <a:pt x="4316818" y="1897580"/>
                  </a:moveTo>
                  <a:cubicBezTo>
                    <a:pt x="4000798" y="1893754"/>
                    <a:pt x="4052942" y="1926232"/>
                    <a:pt x="4051358" y="1824584"/>
                  </a:cubicBezTo>
                  <a:cubicBezTo>
                    <a:pt x="4049587" y="1712234"/>
                    <a:pt x="4050683" y="1708829"/>
                    <a:pt x="4048896" y="1594726"/>
                  </a:cubicBezTo>
                  <a:cubicBezTo>
                    <a:pt x="4048778" y="1586855"/>
                    <a:pt x="4022444" y="1591321"/>
                    <a:pt x="4314728" y="1591422"/>
                  </a:cubicBezTo>
                  <a:cubicBezTo>
                    <a:pt x="4316397" y="1707666"/>
                    <a:pt x="4326967" y="1897715"/>
                    <a:pt x="4316818" y="1897580"/>
                  </a:cubicBezTo>
                  <a:close/>
                  <a:moveTo>
                    <a:pt x="4044479" y="2234648"/>
                  </a:moveTo>
                  <a:cubicBezTo>
                    <a:pt x="4045305" y="2304627"/>
                    <a:pt x="4046418" y="2355274"/>
                    <a:pt x="4049486" y="2540233"/>
                  </a:cubicBezTo>
                  <a:cubicBezTo>
                    <a:pt x="4010744" y="2540014"/>
                    <a:pt x="3783941" y="2540587"/>
                    <a:pt x="3782694" y="2540587"/>
                  </a:cubicBezTo>
                  <a:cubicBezTo>
                    <a:pt x="3780165" y="2371252"/>
                    <a:pt x="3781851" y="2397663"/>
                    <a:pt x="3779002" y="2236267"/>
                  </a:cubicBezTo>
                  <a:cubicBezTo>
                    <a:pt x="3922707" y="2236452"/>
                    <a:pt x="3930563" y="2234025"/>
                    <a:pt x="4044479" y="2234648"/>
                  </a:cubicBezTo>
                  <a:close/>
                  <a:moveTo>
                    <a:pt x="4013324" y="2218923"/>
                  </a:moveTo>
                  <a:cubicBezTo>
                    <a:pt x="3736770" y="2218923"/>
                    <a:pt x="3779136" y="2237750"/>
                    <a:pt x="3777703" y="2169456"/>
                  </a:cubicBezTo>
                  <a:cubicBezTo>
                    <a:pt x="3771483" y="1871439"/>
                    <a:pt x="3762396" y="1914451"/>
                    <a:pt x="3811034" y="1914451"/>
                  </a:cubicBezTo>
                  <a:cubicBezTo>
                    <a:pt x="4074909" y="1914451"/>
                    <a:pt x="4039118" y="1904996"/>
                    <a:pt x="4040130" y="1939935"/>
                  </a:cubicBezTo>
                  <a:cubicBezTo>
                    <a:pt x="4049638" y="2264110"/>
                    <a:pt x="4048121" y="2218923"/>
                    <a:pt x="4013324" y="2218923"/>
                  </a:cubicBezTo>
                  <a:close/>
                  <a:moveTo>
                    <a:pt x="4013324" y="1898608"/>
                  </a:moveTo>
                  <a:cubicBezTo>
                    <a:pt x="3724379" y="1898608"/>
                    <a:pt x="3774045" y="1919861"/>
                    <a:pt x="3772545" y="1824550"/>
                  </a:cubicBezTo>
                  <a:cubicBezTo>
                    <a:pt x="3768178" y="1545376"/>
                    <a:pt x="3748807" y="1592080"/>
                    <a:pt x="3811034" y="1592080"/>
                  </a:cubicBezTo>
                  <a:cubicBezTo>
                    <a:pt x="4054240" y="1592080"/>
                    <a:pt x="4034937" y="1585270"/>
                    <a:pt x="4035088" y="1595012"/>
                  </a:cubicBezTo>
                  <a:cubicBezTo>
                    <a:pt x="4040618" y="1947098"/>
                    <a:pt x="4047160" y="1898608"/>
                    <a:pt x="4013324" y="1898608"/>
                  </a:cubicBezTo>
                  <a:close/>
                  <a:moveTo>
                    <a:pt x="4013324" y="1574450"/>
                  </a:moveTo>
                  <a:cubicBezTo>
                    <a:pt x="3911547" y="1574450"/>
                    <a:pt x="3911479" y="1576422"/>
                    <a:pt x="3811050" y="1576422"/>
                  </a:cubicBezTo>
                  <a:cubicBezTo>
                    <a:pt x="3749600" y="1576422"/>
                    <a:pt x="3767891" y="1623294"/>
                    <a:pt x="3762159" y="1267921"/>
                  </a:cubicBezTo>
                  <a:cubicBezTo>
                    <a:pt x="3860329" y="1266506"/>
                    <a:pt x="3924612" y="1269893"/>
                    <a:pt x="4030621" y="1269590"/>
                  </a:cubicBezTo>
                  <a:cubicBezTo>
                    <a:pt x="4038444" y="1624086"/>
                    <a:pt x="4040298" y="1574450"/>
                    <a:pt x="4013324" y="1574450"/>
                  </a:cubicBezTo>
                  <a:close/>
                  <a:moveTo>
                    <a:pt x="3763879" y="2169827"/>
                  </a:moveTo>
                  <a:cubicBezTo>
                    <a:pt x="3765211" y="2233957"/>
                    <a:pt x="3814119" y="2221789"/>
                    <a:pt x="3507691" y="2219732"/>
                  </a:cubicBezTo>
                  <a:cubicBezTo>
                    <a:pt x="3492754" y="2219631"/>
                    <a:pt x="3498317" y="2254284"/>
                    <a:pt x="3492096" y="1939497"/>
                  </a:cubicBezTo>
                  <a:cubicBezTo>
                    <a:pt x="3491405" y="1905030"/>
                    <a:pt x="3453523" y="1913676"/>
                    <a:pt x="3709914" y="1914350"/>
                  </a:cubicBezTo>
                  <a:cubicBezTo>
                    <a:pt x="3774989" y="1914535"/>
                    <a:pt x="3757574" y="1868001"/>
                    <a:pt x="3763879" y="2169827"/>
                  </a:cubicBezTo>
                  <a:close/>
                  <a:moveTo>
                    <a:pt x="3709897" y="1898675"/>
                  </a:moveTo>
                  <a:cubicBezTo>
                    <a:pt x="3445903" y="1897968"/>
                    <a:pt x="3491490" y="1917973"/>
                    <a:pt x="3490040" y="1824584"/>
                  </a:cubicBezTo>
                  <a:cubicBezTo>
                    <a:pt x="3485842" y="1557174"/>
                    <a:pt x="3475828" y="1592754"/>
                    <a:pt x="3507708" y="1592417"/>
                  </a:cubicBezTo>
                  <a:cubicBezTo>
                    <a:pt x="3775967" y="1589518"/>
                    <a:pt x="3753578" y="1592602"/>
                    <a:pt x="3753612" y="1594995"/>
                  </a:cubicBezTo>
                  <a:cubicBezTo>
                    <a:pt x="3759125" y="1948480"/>
                    <a:pt x="3779490" y="1898861"/>
                    <a:pt x="3709897" y="1898675"/>
                  </a:cubicBezTo>
                  <a:close/>
                  <a:moveTo>
                    <a:pt x="3709897" y="1576321"/>
                  </a:moveTo>
                  <a:cubicBezTo>
                    <a:pt x="3646035" y="1576152"/>
                    <a:pt x="3571434" y="1576068"/>
                    <a:pt x="3507590" y="1576759"/>
                  </a:cubicBezTo>
                  <a:cubicBezTo>
                    <a:pt x="3477513" y="1577079"/>
                    <a:pt x="3484864" y="1624760"/>
                    <a:pt x="3480632" y="1269826"/>
                  </a:cubicBezTo>
                  <a:cubicBezTo>
                    <a:pt x="3697539" y="1271865"/>
                    <a:pt x="3662169" y="1269876"/>
                    <a:pt x="3748335" y="1268157"/>
                  </a:cubicBezTo>
                  <a:cubicBezTo>
                    <a:pt x="3754067" y="1623041"/>
                    <a:pt x="3770673" y="1576388"/>
                    <a:pt x="3709897" y="1576321"/>
                  </a:cubicBezTo>
                  <a:close/>
                  <a:moveTo>
                    <a:pt x="3482470" y="2169827"/>
                  </a:moveTo>
                  <a:cubicBezTo>
                    <a:pt x="3483903" y="2235424"/>
                    <a:pt x="3531732" y="2219530"/>
                    <a:pt x="3216234" y="2219631"/>
                  </a:cubicBezTo>
                  <a:cubicBezTo>
                    <a:pt x="3213031" y="2013167"/>
                    <a:pt x="3213182" y="2007891"/>
                    <a:pt x="3210755" y="1939362"/>
                  </a:cubicBezTo>
                  <a:cubicBezTo>
                    <a:pt x="3209423" y="1901861"/>
                    <a:pt x="3179970" y="1912648"/>
                    <a:pt x="3406554" y="1912799"/>
                  </a:cubicBezTo>
                  <a:cubicBezTo>
                    <a:pt x="3497441" y="1912799"/>
                    <a:pt x="3475710" y="1861276"/>
                    <a:pt x="3482470" y="2169827"/>
                  </a:cubicBezTo>
                  <a:close/>
                  <a:moveTo>
                    <a:pt x="3209372" y="1897007"/>
                  </a:moveTo>
                  <a:cubicBezTo>
                    <a:pt x="3205039" y="1746178"/>
                    <a:pt x="3208968" y="1719245"/>
                    <a:pt x="3207012" y="1594692"/>
                  </a:cubicBezTo>
                  <a:cubicBezTo>
                    <a:pt x="3206945" y="1589821"/>
                    <a:pt x="3206119" y="1594692"/>
                    <a:pt x="3472001" y="1592754"/>
                  </a:cubicBezTo>
                  <a:cubicBezTo>
                    <a:pt x="3472034" y="1594456"/>
                    <a:pt x="3472068" y="1605630"/>
                    <a:pt x="3477463" y="1897479"/>
                  </a:cubicBezTo>
                  <a:cubicBezTo>
                    <a:pt x="3438839" y="1897057"/>
                    <a:pt x="3423194" y="1897159"/>
                    <a:pt x="3209372" y="1897007"/>
                  </a:cubicBezTo>
                  <a:close/>
                  <a:moveTo>
                    <a:pt x="3204466" y="2865217"/>
                  </a:moveTo>
                  <a:cubicBezTo>
                    <a:pt x="2913920" y="2865217"/>
                    <a:pt x="2944636" y="2866481"/>
                    <a:pt x="2944704" y="2859605"/>
                  </a:cubicBezTo>
                  <a:cubicBezTo>
                    <a:pt x="2945311" y="2788598"/>
                    <a:pt x="2944755" y="2776362"/>
                    <a:pt x="2941332" y="2558807"/>
                  </a:cubicBezTo>
                  <a:cubicBezTo>
                    <a:pt x="3100362" y="2558840"/>
                    <a:pt x="3122936" y="2558166"/>
                    <a:pt x="3206759" y="2558166"/>
                  </a:cubicBezTo>
                  <a:cubicBezTo>
                    <a:pt x="3212845" y="2902061"/>
                    <a:pt x="3217094" y="2865217"/>
                    <a:pt x="3204466" y="2865217"/>
                  </a:cubicBezTo>
                  <a:close/>
                  <a:moveTo>
                    <a:pt x="3204466" y="2542525"/>
                  </a:moveTo>
                  <a:cubicBezTo>
                    <a:pt x="2895156" y="2542525"/>
                    <a:pt x="2941265" y="2555318"/>
                    <a:pt x="2940624" y="2514396"/>
                  </a:cubicBezTo>
                  <a:cubicBezTo>
                    <a:pt x="2935432" y="2183125"/>
                    <a:pt x="2914577" y="2234935"/>
                    <a:pt x="3002227" y="2234935"/>
                  </a:cubicBezTo>
                  <a:cubicBezTo>
                    <a:pt x="3096923" y="2234935"/>
                    <a:pt x="3105740" y="2235272"/>
                    <a:pt x="3202679" y="2235272"/>
                  </a:cubicBezTo>
                  <a:cubicBezTo>
                    <a:pt x="3207855" y="2568296"/>
                    <a:pt x="3206523" y="2542525"/>
                    <a:pt x="3204466" y="2542525"/>
                  </a:cubicBezTo>
                  <a:close/>
                  <a:moveTo>
                    <a:pt x="2935010" y="2219041"/>
                  </a:moveTo>
                  <a:cubicBezTo>
                    <a:pt x="2932127" y="2030122"/>
                    <a:pt x="2932043" y="2010402"/>
                    <a:pt x="2929885" y="1939429"/>
                  </a:cubicBezTo>
                  <a:cubicBezTo>
                    <a:pt x="2928722" y="1900816"/>
                    <a:pt x="2887417" y="1912563"/>
                    <a:pt x="3196020" y="1912665"/>
                  </a:cubicBezTo>
                  <a:cubicBezTo>
                    <a:pt x="3199645" y="2027156"/>
                    <a:pt x="3198296" y="1952306"/>
                    <a:pt x="3202443" y="2219648"/>
                  </a:cubicBezTo>
                  <a:cubicBezTo>
                    <a:pt x="3181504" y="2219631"/>
                    <a:pt x="2956455" y="2219227"/>
                    <a:pt x="2935010" y="2219041"/>
                  </a:cubicBezTo>
                  <a:close/>
                  <a:moveTo>
                    <a:pt x="2925738" y="1575495"/>
                  </a:moveTo>
                  <a:cubicBezTo>
                    <a:pt x="2922248" y="1354535"/>
                    <a:pt x="2921894" y="1325074"/>
                    <a:pt x="2920579" y="1269236"/>
                  </a:cubicBezTo>
                  <a:cubicBezTo>
                    <a:pt x="3022255" y="1271107"/>
                    <a:pt x="3109652" y="1268663"/>
                    <a:pt x="3187354" y="1268511"/>
                  </a:cubicBezTo>
                  <a:cubicBezTo>
                    <a:pt x="3188568" y="1319833"/>
                    <a:pt x="3192901" y="1575562"/>
                    <a:pt x="3192935" y="1577096"/>
                  </a:cubicBezTo>
                  <a:cubicBezTo>
                    <a:pt x="3081008" y="1576911"/>
                    <a:pt x="3079997" y="1574130"/>
                    <a:pt x="2925738" y="1575495"/>
                  </a:cubicBezTo>
                  <a:close/>
                  <a:moveTo>
                    <a:pt x="2921203" y="2218907"/>
                  </a:moveTo>
                  <a:cubicBezTo>
                    <a:pt x="2752394" y="2217103"/>
                    <a:pt x="2725521" y="2218654"/>
                    <a:pt x="2652775" y="2219126"/>
                  </a:cubicBezTo>
                  <a:cubicBezTo>
                    <a:pt x="2647262" y="1857939"/>
                    <a:pt x="2636085" y="1913305"/>
                    <a:pt x="2698935" y="1912547"/>
                  </a:cubicBezTo>
                  <a:cubicBezTo>
                    <a:pt x="2949930" y="1909530"/>
                    <a:pt x="2915016" y="1905114"/>
                    <a:pt x="2916061" y="1939935"/>
                  </a:cubicBezTo>
                  <a:cubicBezTo>
                    <a:pt x="2918421" y="2018206"/>
                    <a:pt x="2918455" y="2038954"/>
                    <a:pt x="2921203" y="2218907"/>
                  </a:cubicBezTo>
                  <a:close/>
                  <a:moveTo>
                    <a:pt x="2901023" y="1575748"/>
                  </a:moveTo>
                  <a:cubicBezTo>
                    <a:pt x="2829220" y="1576523"/>
                    <a:pt x="2772743" y="1576540"/>
                    <a:pt x="2698918" y="1575748"/>
                  </a:cubicBezTo>
                  <a:cubicBezTo>
                    <a:pt x="2626475" y="1574871"/>
                    <a:pt x="2641564" y="1633136"/>
                    <a:pt x="2637383" y="1268208"/>
                  </a:cubicBezTo>
                  <a:cubicBezTo>
                    <a:pt x="2772507" y="1268022"/>
                    <a:pt x="2812935" y="1266994"/>
                    <a:pt x="2906738" y="1268966"/>
                  </a:cubicBezTo>
                  <a:cubicBezTo>
                    <a:pt x="2914746" y="1609675"/>
                    <a:pt x="2914931" y="1575596"/>
                    <a:pt x="2901023" y="1575748"/>
                  </a:cubicBezTo>
                  <a:close/>
                  <a:moveTo>
                    <a:pt x="2638967" y="2219210"/>
                  </a:moveTo>
                  <a:cubicBezTo>
                    <a:pt x="2324599" y="2220659"/>
                    <a:pt x="2372209" y="2233064"/>
                    <a:pt x="2371416" y="2169557"/>
                  </a:cubicBezTo>
                  <a:cubicBezTo>
                    <a:pt x="2367674" y="1869754"/>
                    <a:pt x="2355164" y="1911636"/>
                    <a:pt x="2395440" y="1911636"/>
                  </a:cubicBezTo>
                  <a:cubicBezTo>
                    <a:pt x="2673613" y="1911636"/>
                    <a:pt x="2635495" y="1907490"/>
                    <a:pt x="2635495" y="1939328"/>
                  </a:cubicBezTo>
                  <a:cubicBezTo>
                    <a:pt x="2635562" y="2009914"/>
                    <a:pt x="2635680" y="2004385"/>
                    <a:pt x="2638967" y="2219210"/>
                  </a:cubicBezTo>
                  <a:close/>
                  <a:moveTo>
                    <a:pt x="2597714" y="1897479"/>
                  </a:moveTo>
                  <a:cubicBezTo>
                    <a:pt x="2496712" y="1897479"/>
                    <a:pt x="2496661" y="1895979"/>
                    <a:pt x="2395440" y="1895979"/>
                  </a:cubicBezTo>
                  <a:cubicBezTo>
                    <a:pt x="2358991" y="1895979"/>
                    <a:pt x="2366274" y="1910524"/>
                    <a:pt x="2364926" y="1824618"/>
                  </a:cubicBezTo>
                  <a:cubicBezTo>
                    <a:pt x="2360526" y="1544095"/>
                    <a:pt x="2350848" y="1589754"/>
                    <a:pt x="2395440" y="1589754"/>
                  </a:cubicBezTo>
                  <a:cubicBezTo>
                    <a:pt x="2656113" y="1589754"/>
                    <a:pt x="2628869" y="1589888"/>
                    <a:pt x="2628953" y="1595029"/>
                  </a:cubicBezTo>
                  <a:cubicBezTo>
                    <a:pt x="2634399" y="1942834"/>
                    <a:pt x="2652944" y="1897479"/>
                    <a:pt x="2597714" y="1897479"/>
                  </a:cubicBezTo>
                  <a:close/>
                  <a:moveTo>
                    <a:pt x="2395440" y="1574113"/>
                  </a:moveTo>
                  <a:cubicBezTo>
                    <a:pt x="2346836" y="1574113"/>
                    <a:pt x="2365819" y="1621237"/>
                    <a:pt x="2357036" y="1268343"/>
                  </a:cubicBezTo>
                  <a:cubicBezTo>
                    <a:pt x="2384313" y="1268225"/>
                    <a:pt x="2401425" y="1268258"/>
                    <a:pt x="2597730" y="1268225"/>
                  </a:cubicBezTo>
                  <a:cubicBezTo>
                    <a:pt x="2632140" y="1268225"/>
                    <a:pt x="2622901" y="1219516"/>
                    <a:pt x="2628650" y="1575208"/>
                  </a:cubicBezTo>
                  <a:cubicBezTo>
                    <a:pt x="2460684" y="1574720"/>
                    <a:pt x="2481606" y="1574113"/>
                    <a:pt x="2395440" y="1574113"/>
                  </a:cubicBezTo>
                  <a:close/>
                  <a:moveTo>
                    <a:pt x="2357609" y="2169760"/>
                  </a:moveTo>
                  <a:cubicBezTo>
                    <a:pt x="2358384" y="2232070"/>
                    <a:pt x="2409366" y="2221334"/>
                    <a:pt x="2092148" y="2219631"/>
                  </a:cubicBezTo>
                  <a:cubicBezTo>
                    <a:pt x="2089855" y="2219614"/>
                    <a:pt x="2092148" y="2115438"/>
                    <a:pt x="2086838" y="1939025"/>
                  </a:cubicBezTo>
                  <a:cubicBezTo>
                    <a:pt x="2085607" y="1897395"/>
                    <a:pt x="2054216" y="1919996"/>
                    <a:pt x="2294523" y="1913103"/>
                  </a:cubicBezTo>
                  <a:cubicBezTo>
                    <a:pt x="2366207" y="1911030"/>
                    <a:pt x="2353765" y="1862843"/>
                    <a:pt x="2357609" y="2169760"/>
                  </a:cubicBezTo>
                  <a:close/>
                  <a:moveTo>
                    <a:pt x="2294152" y="1897411"/>
                  </a:moveTo>
                  <a:cubicBezTo>
                    <a:pt x="2242917" y="1898895"/>
                    <a:pt x="2185496" y="1899653"/>
                    <a:pt x="2092232" y="1897883"/>
                  </a:cubicBezTo>
                  <a:cubicBezTo>
                    <a:pt x="2083752" y="1897732"/>
                    <a:pt x="2085573" y="1907945"/>
                    <a:pt x="2084224" y="1824601"/>
                  </a:cubicBezTo>
                  <a:cubicBezTo>
                    <a:pt x="2080010" y="1555826"/>
                    <a:pt x="2077414" y="1591995"/>
                    <a:pt x="2092266" y="1591641"/>
                  </a:cubicBezTo>
                  <a:cubicBezTo>
                    <a:pt x="2379964" y="1585034"/>
                    <a:pt x="2349230" y="1591928"/>
                    <a:pt x="2349264" y="1594978"/>
                  </a:cubicBezTo>
                  <a:cubicBezTo>
                    <a:pt x="2351051" y="1708559"/>
                    <a:pt x="2349331" y="1710009"/>
                    <a:pt x="2351118" y="1824871"/>
                  </a:cubicBezTo>
                  <a:cubicBezTo>
                    <a:pt x="2352484" y="1911198"/>
                    <a:pt x="2367336" y="1895321"/>
                    <a:pt x="2294152" y="1897411"/>
                  </a:cubicBezTo>
                  <a:close/>
                  <a:moveTo>
                    <a:pt x="2294270" y="1574484"/>
                  </a:moveTo>
                  <a:cubicBezTo>
                    <a:pt x="2174217" y="1575293"/>
                    <a:pt x="2167828" y="1574248"/>
                    <a:pt x="2091963" y="1575984"/>
                  </a:cubicBezTo>
                  <a:cubicBezTo>
                    <a:pt x="2077582" y="1576321"/>
                    <a:pt x="2080246" y="1613754"/>
                    <a:pt x="2077329" y="1270197"/>
                  </a:cubicBezTo>
                  <a:cubicBezTo>
                    <a:pt x="2161169" y="1269455"/>
                    <a:pt x="2013990" y="1270551"/>
                    <a:pt x="2343211" y="1268410"/>
                  </a:cubicBezTo>
                  <a:cubicBezTo>
                    <a:pt x="2352146" y="1631620"/>
                    <a:pt x="2364083" y="1573927"/>
                    <a:pt x="2294270" y="1574484"/>
                  </a:cubicBezTo>
                  <a:close/>
                  <a:moveTo>
                    <a:pt x="2077565" y="2219547"/>
                  </a:moveTo>
                  <a:cubicBezTo>
                    <a:pt x="1767310" y="2217727"/>
                    <a:pt x="1811565" y="2242418"/>
                    <a:pt x="1810048" y="2169490"/>
                  </a:cubicBezTo>
                  <a:cubicBezTo>
                    <a:pt x="1808025" y="2072713"/>
                    <a:pt x="1807081" y="2001099"/>
                    <a:pt x="1806558" y="1939598"/>
                  </a:cubicBezTo>
                  <a:cubicBezTo>
                    <a:pt x="1806305" y="1909108"/>
                    <a:pt x="1763719" y="1907928"/>
                    <a:pt x="2072238" y="1913221"/>
                  </a:cubicBezTo>
                  <a:cubicBezTo>
                    <a:pt x="2076941" y="2081881"/>
                    <a:pt x="2076217" y="2107668"/>
                    <a:pt x="2077565" y="2219547"/>
                  </a:cubicBezTo>
                  <a:close/>
                  <a:moveTo>
                    <a:pt x="1806187" y="1898288"/>
                  </a:moveTo>
                  <a:cubicBezTo>
                    <a:pt x="1804501" y="1742723"/>
                    <a:pt x="1802478" y="1721335"/>
                    <a:pt x="1800421" y="1591203"/>
                  </a:cubicBezTo>
                  <a:cubicBezTo>
                    <a:pt x="1801956" y="1591203"/>
                    <a:pt x="2067551" y="1592653"/>
                    <a:pt x="2067602" y="1595029"/>
                  </a:cubicBezTo>
                  <a:cubicBezTo>
                    <a:pt x="2069136" y="1692413"/>
                    <a:pt x="2069473" y="1802404"/>
                    <a:pt x="2071850" y="1897529"/>
                  </a:cubicBezTo>
                  <a:cubicBezTo>
                    <a:pt x="1967544" y="1895827"/>
                    <a:pt x="1881260" y="1898153"/>
                    <a:pt x="1806187" y="1898288"/>
                  </a:cubicBezTo>
                  <a:close/>
                  <a:moveTo>
                    <a:pt x="1800185" y="1575545"/>
                  </a:moveTo>
                  <a:cubicBezTo>
                    <a:pt x="1796746" y="1357906"/>
                    <a:pt x="1796122" y="1328984"/>
                    <a:pt x="1795802" y="1269202"/>
                  </a:cubicBezTo>
                  <a:cubicBezTo>
                    <a:pt x="1903143" y="1269270"/>
                    <a:pt x="1919968" y="1271343"/>
                    <a:pt x="2063505" y="1270298"/>
                  </a:cubicBezTo>
                  <a:cubicBezTo>
                    <a:pt x="2063522" y="1271579"/>
                    <a:pt x="2067281" y="1575158"/>
                    <a:pt x="2067298" y="1576506"/>
                  </a:cubicBezTo>
                  <a:cubicBezTo>
                    <a:pt x="1967291" y="1578394"/>
                    <a:pt x="1882474" y="1575647"/>
                    <a:pt x="1800185" y="1575545"/>
                  </a:cubicBezTo>
                  <a:close/>
                  <a:moveTo>
                    <a:pt x="1796257" y="2169861"/>
                  </a:moveTo>
                  <a:cubicBezTo>
                    <a:pt x="1797741" y="2240564"/>
                    <a:pt x="1839618" y="2220070"/>
                    <a:pt x="1586633" y="2220070"/>
                  </a:cubicBezTo>
                  <a:cubicBezTo>
                    <a:pt x="1517883" y="2220070"/>
                    <a:pt x="1528639" y="2274610"/>
                    <a:pt x="1525840" y="1938839"/>
                  </a:cubicBezTo>
                  <a:cubicBezTo>
                    <a:pt x="1525553" y="1904507"/>
                    <a:pt x="1483760" y="1913929"/>
                    <a:pt x="1792548" y="1913929"/>
                  </a:cubicBezTo>
                  <a:cubicBezTo>
                    <a:pt x="1793206" y="1982542"/>
                    <a:pt x="1793560" y="2040352"/>
                    <a:pt x="1796257" y="2169861"/>
                  </a:cubicBezTo>
                  <a:close/>
                  <a:moveTo>
                    <a:pt x="1788789" y="1898305"/>
                  </a:moveTo>
                  <a:cubicBezTo>
                    <a:pt x="1613709" y="1898355"/>
                    <a:pt x="1572337" y="1898423"/>
                    <a:pt x="1525469" y="1898288"/>
                  </a:cubicBezTo>
                  <a:cubicBezTo>
                    <a:pt x="1525452" y="1897395"/>
                    <a:pt x="1521844" y="1620176"/>
                    <a:pt x="1521372" y="1590343"/>
                  </a:cubicBezTo>
                  <a:cubicBezTo>
                    <a:pt x="1522569" y="1590327"/>
                    <a:pt x="1786597" y="1588355"/>
                    <a:pt x="1786698" y="1595012"/>
                  </a:cubicBezTo>
                  <a:cubicBezTo>
                    <a:pt x="1791722" y="1919946"/>
                    <a:pt x="1795600" y="1898305"/>
                    <a:pt x="1788789" y="1898305"/>
                  </a:cubicBezTo>
                  <a:close/>
                  <a:moveTo>
                    <a:pt x="1521103" y="1574669"/>
                  </a:moveTo>
                  <a:cubicBezTo>
                    <a:pt x="1520226" y="1520668"/>
                    <a:pt x="1523463" y="1714593"/>
                    <a:pt x="1515809" y="1269910"/>
                  </a:cubicBezTo>
                  <a:cubicBezTo>
                    <a:pt x="1612090" y="1271225"/>
                    <a:pt x="1699049" y="1269253"/>
                    <a:pt x="1781978" y="1269202"/>
                  </a:cubicBezTo>
                  <a:cubicBezTo>
                    <a:pt x="1782315" y="1329035"/>
                    <a:pt x="1783158" y="1371558"/>
                    <a:pt x="1786378" y="1575529"/>
                  </a:cubicBezTo>
                  <a:cubicBezTo>
                    <a:pt x="1685309" y="1575512"/>
                    <a:pt x="1629320" y="1573574"/>
                    <a:pt x="1521103" y="1574669"/>
                  </a:cubicBezTo>
                  <a:close/>
                  <a:moveTo>
                    <a:pt x="1516669" y="2220154"/>
                  </a:moveTo>
                  <a:cubicBezTo>
                    <a:pt x="1288871" y="2220693"/>
                    <a:pt x="1354941" y="2220305"/>
                    <a:pt x="1248292" y="2219513"/>
                  </a:cubicBezTo>
                  <a:cubicBezTo>
                    <a:pt x="1247550" y="2138326"/>
                    <a:pt x="1248696" y="2123326"/>
                    <a:pt x="1244043" y="1913945"/>
                  </a:cubicBezTo>
                  <a:cubicBezTo>
                    <a:pt x="1323600" y="1913710"/>
                    <a:pt x="1330243" y="1913204"/>
                    <a:pt x="1511797" y="1913895"/>
                  </a:cubicBezTo>
                  <a:cubicBezTo>
                    <a:pt x="1513533" y="2101955"/>
                    <a:pt x="1515101" y="2139220"/>
                    <a:pt x="1516669" y="2220154"/>
                  </a:cubicBezTo>
                  <a:close/>
                  <a:moveTo>
                    <a:pt x="1485547" y="1898136"/>
                  </a:moveTo>
                  <a:cubicBezTo>
                    <a:pt x="1194646" y="1896552"/>
                    <a:pt x="1243874" y="1920519"/>
                    <a:pt x="1242374" y="1824584"/>
                  </a:cubicBezTo>
                  <a:cubicBezTo>
                    <a:pt x="1240570" y="1709857"/>
                    <a:pt x="1241902" y="1709689"/>
                    <a:pt x="1240098" y="1594726"/>
                  </a:cubicBezTo>
                  <a:cubicBezTo>
                    <a:pt x="1239997" y="1588237"/>
                    <a:pt x="1224335" y="1594169"/>
                    <a:pt x="1507565" y="1590495"/>
                  </a:cubicBezTo>
                  <a:cubicBezTo>
                    <a:pt x="1512994" y="1941249"/>
                    <a:pt x="1521136" y="1898271"/>
                    <a:pt x="1485547" y="1898136"/>
                  </a:cubicBezTo>
                  <a:close/>
                  <a:moveTo>
                    <a:pt x="1239795" y="1576051"/>
                  </a:moveTo>
                  <a:cubicBezTo>
                    <a:pt x="1234046" y="1220156"/>
                    <a:pt x="1215585" y="1268832"/>
                    <a:pt x="1283392" y="1268629"/>
                  </a:cubicBezTo>
                  <a:cubicBezTo>
                    <a:pt x="1369035" y="1268393"/>
                    <a:pt x="1419190" y="1268258"/>
                    <a:pt x="1485395" y="1269404"/>
                  </a:cubicBezTo>
                  <a:cubicBezTo>
                    <a:pt x="1508577" y="1269843"/>
                    <a:pt x="1501766" y="1232561"/>
                    <a:pt x="1507312" y="1574838"/>
                  </a:cubicBezTo>
                  <a:cubicBezTo>
                    <a:pt x="1408603" y="1576152"/>
                    <a:pt x="1460714" y="1575899"/>
                    <a:pt x="1239795" y="1576051"/>
                  </a:cubicBezTo>
                  <a:close/>
                  <a:moveTo>
                    <a:pt x="1234484" y="2219412"/>
                  </a:moveTo>
                  <a:cubicBezTo>
                    <a:pt x="1165565" y="2219058"/>
                    <a:pt x="1078910" y="2219547"/>
                    <a:pt x="967456" y="2219598"/>
                  </a:cubicBezTo>
                  <a:cubicBezTo>
                    <a:pt x="965365" y="2124590"/>
                    <a:pt x="963882" y="2123781"/>
                    <a:pt x="962314" y="1913069"/>
                  </a:cubicBezTo>
                  <a:cubicBezTo>
                    <a:pt x="1070868" y="1912799"/>
                    <a:pt x="1081321" y="1914266"/>
                    <a:pt x="1230202" y="1913962"/>
                  </a:cubicBezTo>
                  <a:cubicBezTo>
                    <a:pt x="1235125" y="2140905"/>
                    <a:pt x="1233675" y="2130169"/>
                    <a:pt x="1234484" y="2219412"/>
                  </a:cubicBezTo>
                  <a:close/>
                  <a:moveTo>
                    <a:pt x="1182272" y="1898372"/>
                  </a:moveTo>
                  <a:cubicBezTo>
                    <a:pt x="1081068" y="1898372"/>
                    <a:pt x="1081405" y="1897428"/>
                    <a:pt x="980083" y="1897428"/>
                  </a:cubicBezTo>
                  <a:cubicBezTo>
                    <a:pt x="956716" y="1897428"/>
                    <a:pt x="962600" y="1911721"/>
                    <a:pt x="961235" y="1824601"/>
                  </a:cubicBezTo>
                  <a:cubicBezTo>
                    <a:pt x="957037" y="1556736"/>
                    <a:pt x="949265" y="1592400"/>
                    <a:pt x="980083" y="1592400"/>
                  </a:cubicBezTo>
                  <a:cubicBezTo>
                    <a:pt x="1248089" y="1592400"/>
                    <a:pt x="1226190" y="1589046"/>
                    <a:pt x="1226291" y="1595012"/>
                  </a:cubicBezTo>
                  <a:cubicBezTo>
                    <a:pt x="1231837" y="1948244"/>
                    <a:pt x="1244785" y="1898372"/>
                    <a:pt x="1182272" y="1898372"/>
                  </a:cubicBezTo>
                  <a:close/>
                  <a:moveTo>
                    <a:pt x="1182272" y="1576085"/>
                  </a:moveTo>
                  <a:cubicBezTo>
                    <a:pt x="1078033" y="1576085"/>
                    <a:pt x="1078320" y="1576725"/>
                    <a:pt x="980083" y="1576725"/>
                  </a:cubicBezTo>
                  <a:cubicBezTo>
                    <a:pt x="941459" y="1576725"/>
                    <a:pt x="965078" y="1613973"/>
                    <a:pt x="953210" y="1267786"/>
                  </a:cubicBezTo>
                  <a:cubicBezTo>
                    <a:pt x="1023410" y="1267382"/>
                    <a:pt x="1080764" y="1268832"/>
                    <a:pt x="1220626" y="1268747"/>
                  </a:cubicBezTo>
                  <a:cubicBezTo>
                    <a:pt x="1226695" y="1625721"/>
                    <a:pt x="1240891" y="1576051"/>
                    <a:pt x="1182272" y="1576085"/>
                  </a:cubicBezTo>
                  <a:close/>
                  <a:moveTo>
                    <a:pt x="953631" y="2219631"/>
                  </a:moveTo>
                  <a:cubicBezTo>
                    <a:pt x="642095" y="2220424"/>
                    <a:pt x="687479" y="2238407"/>
                    <a:pt x="686181" y="2169490"/>
                  </a:cubicBezTo>
                  <a:cubicBezTo>
                    <a:pt x="684664" y="2088320"/>
                    <a:pt x="683484" y="2015577"/>
                    <a:pt x="682759" y="1939598"/>
                  </a:cubicBezTo>
                  <a:cubicBezTo>
                    <a:pt x="682439" y="1904322"/>
                    <a:pt x="639701" y="1914417"/>
                    <a:pt x="948506" y="1913120"/>
                  </a:cubicBezTo>
                  <a:cubicBezTo>
                    <a:pt x="950040" y="2121742"/>
                    <a:pt x="951726" y="2135259"/>
                    <a:pt x="953631" y="2219631"/>
                  </a:cubicBezTo>
                  <a:close/>
                  <a:moveTo>
                    <a:pt x="878946" y="1898203"/>
                  </a:moveTo>
                  <a:cubicBezTo>
                    <a:pt x="799878" y="1899383"/>
                    <a:pt x="739911" y="1899164"/>
                    <a:pt x="682321" y="1898153"/>
                  </a:cubicBezTo>
                  <a:cubicBezTo>
                    <a:pt x="682304" y="1896838"/>
                    <a:pt x="678291" y="1605411"/>
                    <a:pt x="678038" y="1591001"/>
                  </a:cubicBezTo>
                  <a:cubicBezTo>
                    <a:pt x="972918" y="1588624"/>
                    <a:pt x="944359" y="1593799"/>
                    <a:pt x="944376" y="1594995"/>
                  </a:cubicBezTo>
                  <a:cubicBezTo>
                    <a:pt x="950007" y="1953469"/>
                    <a:pt x="969024" y="1896737"/>
                    <a:pt x="878946" y="1898203"/>
                  </a:cubicBezTo>
                  <a:close/>
                  <a:moveTo>
                    <a:pt x="677786" y="1575326"/>
                  </a:moveTo>
                  <a:cubicBezTo>
                    <a:pt x="672087" y="1253342"/>
                    <a:pt x="667384" y="1270669"/>
                    <a:pt x="676875" y="1270635"/>
                  </a:cubicBezTo>
                  <a:cubicBezTo>
                    <a:pt x="803688" y="1270298"/>
                    <a:pt x="814613" y="1270955"/>
                    <a:pt x="879216" y="1269101"/>
                  </a:cubicBezTo>
                  <a:cubicBezTo>
                    <a:pt x="956379" y="1266978"/>
                    <a:pt x="938795" y="1214224"/>
                    <a:pt x="944106" y="1576641"/>
                  </a:cubicBezTo>
                  <a:cubicBezTo>
                    <a:pt x="868157" y="1576236"/>
                    <a:pt x="837204" y="1574028"/>
                    <a:pt x="677786" y="1575326"/>
                  </a:cubicBezTo>
                  <a:close/>
                  <a:moveTo>
                    <a:pt x="474838" y="2558048"/>
                  </a:moveTo>
                  <a:cubicBezTo>
                    <a:pt x="542543" y="2556767"/>
                    <a:pt x="606877" y="2556700"/>
                    <a:pt x="676757" y="2558116"/>
                  </a:cubicBezTo>
                  <a:cubicBezTo>
                    <a:pt x="678392" y="2558149"/>
                    <a:pt x="684108" y="2864762"/>
                    <a:pt x="676791" y="2864897"/>
                  </a:cubicBezTo>
                  <a:cubicBezTo>
                    <a:pt x="666440" y="2865049"/>
                    <a:pt x="416658" y="2869228"/>
                    <a:pt x="416540" y="2858610"/>
                  </a:cubicBezTo>
                  <a:cubicBezTo>
                    <a:pt x="413185" y="2502041"/>
                    <a:pt x="384137" y="2559750"/>
                    <a:pt x="474838" y="2558048"/>
                  </a:cubicBezTo>
                  <a:close/>
                  <a:moveTo>
                    <a:pt x="474652" y="2880706"/>
                  </a:moveTo>
                  <a:cubicBezTo>
                    <a:pt x="541717" y="2881515"/>
                    <a:pt x="610164" y="2881616"/>
                    <a:pt x="676959" y="2880538"/>
                  </a:cubicBezTo>
                  <a:cubicBezTo>
                    <a:pt x="683703" y="2880437"/>
                    <a:pt x="682877" y="2844975"/>
                    <a:pt x="688693" y="3186443"/>
                  </a:cubicBezTo>
                  <a:cubicBezTo>
                    <a:pt x="561054" y="3188651"/>
                    <a:pt x="501509" y="3187151"/>
                    <a:pt x="421682" y="3186881"/>
                  </a:cubicBezTo>
                  <a:cubicBezTo>
                    <a:pt x="415933" y="2826537"/>
                    <a:pt x="397371" y="2879762"/>
                    <a:pt x="474652" y="2880706"/>
                  </a:cubicBezTo>
                  <a:close/>
                  <a:moveTo>
                    <a:pt x="688997" y="3204629"/>
                  </a:moveTo>
                  <a:cubicBezTo>
                    <a:pt x="692739" y="3443858"/>
                    <a:pt x="693060" y="3462297"/>
                    <a:pt x="693616" y="3506691"/>
                  </a:cubicBezTo>
                  <a:cubicBezTo>
                    <a:pt x="484734" y="3506118"/>
                    <a:pt x="508977" y="3506876"/>
                    <a:pt x="426706" y="3507247"/>
                  </a:cubicBezTo>
                  <a:cubicBezTo>
                    <a:pt x="420417" y="3105172"/>
                    <a:pt x="422305" y="3225831"/>
                    <a:pt x="421934" y="3202539"/>
                  </a:cubicBezTo>
                  <a:cubicBezTo>
                    <a:pt x="712566" y="3203583"/>
                    <a:pt x="688929" y="3200651"/>
                    <a:pt x="688997" y="3204629"/>
                  </a:cubicBezTo>
                  <a:close/>
                  <a:moveTo>
                    <a:pt x="474770" y="3522550"/>
                  </a:moveTo>
                  <a:cubicBezTo>
                    <a:pt x="734027" y="3520444"/>
                    <a:pt x="693734" y="3515994"/>
                    <a:pt x="694122" y="3549602"/>
                  </a:cubicBezTo>
                  <a:cubicBezTo>
                    <a:pt x="694931" y="3620642"/>
                    <a:pt x="695116" y="3628277"/>
                    <a:pt x="698219" y="3829922"/>
                  </a:cubicBezTo>
                  <a:cubicBezTo>
                    <a:pt x="518755" y="3830899"/>
                    <a:pt x="511455" y="3830090"/>
                    <a:pt x="432404" y="3829787"/>
                  </a:cubicBezTo>
                  <a:cubicBezTo>
                    <a:pt x="425711" y="3475763"/>
                    <a:pt x="407672" y="3523191"/>
                    <a:pt x="474770" y="3522550"/>
                  </a:cubicBezTo>
                  <a:close/>
                  <a:moveTo>
                    <a:pt x="474652" y="4166889"/>
                  </a:moveTo>
                  <a:cubicBezTo>
                    <a:pt x="539087" y="4167580"/>
                    <a:pt x="612457" y="4167546"/>
                    <a:pt x="676909" y="4167193"/>
                  </a:cubicBezTo>
                  <a:cubicBezTo>
                    <a:pt x="717286" y="4166973"/>
                    <a:pt x="698050" y="4128259"/>
                    <a:pt x="707946" y="4473671"/>
                  </a:cubicBezTo>
                  <a:cubicBezTo>
                    <a:pt x="504712" y="4474682"/>
                    <a:pt x="547753" y="4474143"/>
                    <a:pt x="440614" y="4473435"/>
                  </a:cubicBezTo>
                  <a:cubicBezTo>
                    <a:pt x="431460" y="4116006"/>
                    <a:pt x="423958" y="4166350"/>
                    <a:pt x="474652" y="4166889"/>
                  </a:cubicBezTo>
                  <a:close/>
                  <a:moveTo>
                    <a:pt x="474652" y="4489413"/>
                  </a:moveTo>
                  <a:cubicBezTo>
                    <a:pt x="542274" y="4490053"/>
                    <a:pt x="608276" y="4490019"/>
                    <a:pt x="676909" y="4489548"/>
                  </a:cubicBezTo>
                  <a:cubicBezTo>
                    <a:pt x="718095" y="4489261"/>
                    <a:pt x="708435" y="4439339"/>
                    <a:pt x="714555" y="4796750"/>
                  </a:cubicBezTo>
                  <a:cubicBezTo>
                    <a:pt x="623601" y="4797492"/>
                    <a:pt x="654942" y="4798385"/>
                    <a:pt x="447661" y="4797273"/>
                  </a:cubicBezTo>
                  <a:cubicBezTo>
                    <a:pt x="441626" y="4442069"/>
                    <a:pt x="426453" y="4488958"/>
                    <a:pt x="474652" y="4489413"/>
                  </a:cubicBezTo>
                  <a:close/>
                  <a:moveTo>
                    <a:pt x="474686" y="4813116"/>
                  </a:moveTo>
                  <a:cubicBezTo>
                    <a:pt x="730234" y="4814818"/>
                    <a:pt x="714774" y="4809458"/>
                    <a:pt x="714858" y="4814852"/>
                  </a:cubicBezTo>
                  <a:cubicBezTo>
                    <a:pt x="716645" y="4929191"/>
                    <a:pt x="714150" y="4928314"/>
                    <a:pt x="715971" y="5045047"/>
                  </a:cubicBezTo>
                  <a:cubicBezTo>
                    <a:pt x="717353" y="5133549"/>
                    <a:pt x="727671" y="5118633"/>
                    <a:pt x="676841" y="5118903"/>
                  </a:cubicBezTo>
                  <a:cubicBezTo>
                    <a:pt x="608951" y="5119274"/>
                    <a:pt x="542307" y="5119476"/>
                    <a:pt x="474838" y="5118296"/>
                  </a:cubicBezTo>
                  <a:cubicBezTo>
                    <a:pt x="445453" y="5117790"/>
                    <a:pt x="452314" y="5131678"/>
                    <a:pt x="450949" y="5044710"/>
                  </a:cubicBezTo>
                  <a:cubicBezTo>
                    <a:pt x="446768" y="4777216"/>
                    <a:pt x="436990" y="4812863"/>
                    <a:pt x="474686" y="4813116"/>
                  </a:cubicBezTo>
                  <a:close/>
                  <a:moveTo>
                    <a:pt x="474686" y="5456915"/>
                  </a:moveTo>
                  <a:cubicBezTo>
                    <a:pt x="767627" y="5458482"/>
                    <a:pt x="724350" y="5436505"/>
                    <a:pt x="725412" y="5505186"/>
                  </a:cubicBezTo>
                  <a:cubicBezTo>
                    <a:pt x="727182" y="5618615"/>
                    <a:pt x="725715" y="5620637"/>
                    <a:pt x="727519" y="5735347"/>
                  </a:cubicBezTo>
                  <a:cubicBezTo>
                    <a:pt x="728093" y="5771517"/>
                    <a:pt x="738292" y="5764252"/>
                    <a:pt x="676909" y="5763915"/>
                  </a:cubicBezTo>
                  <a:cubicBezTo>
                    <a:pt x="428897" y="5762584"/>
                    <a:pt x="463053" y="5771719"/>
                    <a:pt x="462480" y="5734993"/>
                  </a:cubicBezTo>
                  <a:cubicBezTo>
                    <a:pt x="457625" y="5423965"/>
                    <a:pt x="443430" y="5456746"/>
                    <a:pt x="474686" y="5456915"/>
                  </a:cubicBezTo>
                  <a:close/>
                  <a:moveTo>
                    <a:pt x="463003" y="5777921"/>
                  </a:moveTo>
                  <a:cubicBezTo>
                    <a:pt x="526814" y="5779320"/>
                    <a:pt x="510916" y="5779270"/>
                    <a:pt x="728278" y="5779792"/>
                  </a:cubicBezTo>
                  <a:cubicBezTo>
                    <a:pt x="729812" y="5859075"/>
                    <a:pt x="733100" y="5943076"/>
                    <a:pt x="733336" y="6083742"/>
                  </a:cubicBezTo>
                  <a:cubicBezTo>
                    <a:pt x="442519" y="6085782"/>
                    <a:pt x="466611" y="6088664"/>
                    <a:pt x="466324" y="6079849"/>
                  </a:cubicBezTo>
                  <a:cubicBezTo>
                    <a:pt x="461199" y="5920744"/>
                    <a:pt x="463711" y="5857373"/>
                    <a:pt x="463003" y="5777921"/>
                  </a:cubicBezTo>
                  <a:close/>
                  <a:moveTo>
                    <a:pt x="736640" y="5389767"/>
                  </a:moveTo>
                  <a:cubicBezTo>
                    <a:pt x="727873" y="5090267"/>
                    <a:pt x="717859" y="5134324"/>
                    <a:pt x="777978" y="5134324"/>
                  </a:cubicBezTo>
                  <a:cubicBezTo>
                    <a:pt x="1034537" y="5134324"/>
                    <a:pt x="999066" y="5127667"/>
                    <a:pt x="999757" y="5161274"/>
                  </a:cubicBezTo>
                  <a:cubicBezTo>
                    <a:pt x="1006619" y="5485348"/>
                    <a:pt x="1010058" y="5440937"/>
                    <a:pt x="980083" y="5440937"/>
                  </a:cubicBezTo>
                  <a:cubicBezTo>
                    <a:pt x="879924" y="5440937"/>
                    <a:pt x="879351" y="5438965"/>
                    <a:pt x="777978" y="5438965"/>
                  </a:cubicBezTo>
                  <a:cubicBezTo>
                    <a:pt x="727469" y="5438948"/>
                    <a:pt x="738377" y="5449280"/>
                    <a:pt x="736640" y="5389767"/>
                  </a:cubicBezTo>
                  <a:close/>
                  <a:moveTo>
                    <a:pt x="777995" y="5454606"/>
                  </a:moveTo>
                  <a:cubicBezTo>
                    <a:pt x="877429" y="5454606"/>
                    <a:pt x="879300" y="5456578"/>
                    <a:pt x="980100" y="5456578"/>
                  </a:cubicBezTo>
                  <a:cubicBezTo>
                    <a:pt x="1009822" y="5456578"/>
                    <a:pt x="1003365" y="5446802"/>
                    <a:pt x="1004275" y="5505219"/>
                  </a:cubicBezTo>
                  <a:cubicBezTo>
                    <a:pt x="1008929" y="5802832"/>
                    <a:pt x="1022989" y="5762095"/>
                    <a:pt x="980100" y="5762095"/>
                  </a:cubicBezTo>
                  <a:cubicBezTo>
                    <a:pt x="706075" y="5762095"/>
                    <a:pt x="742018" y="5778225"/>
                    <a:pt x="741344" y="5735078"/>
                  </a:cubicBezTo>
                  <a:cubicBezTo>
                    <a:pt x="736219" y="5409099"/>
                    <a:pt x="729795" y="5454606"/>
                    <a:pt x="777995" y="5454606"/>
                  </a:cubicBezTo>
                  <a:close/>
                  <a:moveTo>
                    <a:pt x="777995" y="5779843"/>
                  </a:moveTo>
                  <a:cubicBezTo>
                    <a:pt x="1057533" y="5779843"/>
                    <a:pt x="1010159" y="5754292"/>
                    <a:pt x="1011272" y="5850260"/>
                  </a:cubicBezTo>
                  <a:cubicBezTo>
                    <a:pt x="1014509" y="6132013"/>
                    <a:pt x="1028047" y="6085630"/>
                    <a:pt x="980100" y="6085596"/>
                  </a:cubicBezTo>
                  <a:cubicBezTo>
                    <a:pt x="966292" y="6085596"/>
                    <a:pt x="747194" y="6084888"/>
                    <a:pt x="747194" y="6080119"/>
                  </a:cubicBezTo>
                  <a:cubicBezTo>
                    <a:pt x="746452" y="5734606"/>
                    <a:pt x="723659" y="5779843"/>
                    <a:pt x="777995" y="5779843"/>
                  </a:cubicBezTo>
                  <a:close/>
                  <a:moveTo>
                    <a:pt x="777995" y="6099231"/>
                  </a:moveTo>
                  <a:cubicBezTo>
                    <a:pt x="877968" y="6099231"/>
                    <a:pt x="877480" y="6101237"/>
                    <a:pt x="980100" y="6101237"/>
                  </a:cubicBezTo>
                  <a:cubicBezTo>
                    <a:pt x="1023495" y="6101270"/>
                    <a:pt x="1013413" y="6049898"/>
                    <a:pt x="1019432" y="6406552"/>
                  </a:cubicBezTo>
                  <a:cubicBezTo>
                    <a:pt x="919003" y="6406181"/>
                    <a:pt x="836057" y="6407614"/>
                    <a:pt x="751088" y="6407243"/>
                  </a:cubicBezTo>
                  <a:cubicBezTo>
                    <a:pt x="745643" y="6049342"/>
                    <a:pt x="736438" y="6099231"/>
                    <a:pt x="777995" y="6099231"/>
                  </a:cubicBezTo>
                  <a:close/>
                  <a:moveTo>
                    <a:pt x="777995" y="6422951"/>
                  </a:moveTo>
                  <a:cubicBezTo>
                    <a:pt x="1039662" y="6422951"/>
                    <a:pt x="1019651" y="6419563"/>
                    <a:pt x="1019735" y="6425395"/>
                  </a:cubicBezTo>
                  <a:cubicBezTo>
                    <a:pt x="1025315" y="6781711"/>
                    <a:pt x="1041871" y="6730137"/>
                    <a:pt x="980100" y="6730137"/>
                  </a:cubicBezTo>
                  <a:cubicBezTo>
                    <a:pt x="880329" y="6730137"/>
                    <a:pt x="881863" y="6728805"/>
                    <a:pt x="777995" y="6728805"/>
                  </a:cubicBezTo>
                  <a:cubicBezTo>
                    <a:pt x="752184" y="6728805"/>
                    <a:pt x="759147" y="6743165"/>
                    <a:pt x="757781" y="6655220"/>
                  </a:cubicBezTo>
                  <a:cubicBezTo>
                    <a:pt x="753583" y="6387406"/>
                    <a:pt x="734482" y="6422951"/>
                    <a:pt x="777995" y="6422951"/>
                  </a:cubicBezTo>
                  <a:close/>
                  <a:moveTo>
                    <a:pt x="1025096" y="5850024"/>
                  </a:moveTo>
                  <a:cubicBezTo>
                    <a:pt x="1024068" y="5760073"/>
                    <a:pt x="969799" y="5775714"/>
                    <a:pt x="1283324" y="5777399"/>
                  </a:cubicBezTo>
                  <a:cubicBezTo>
                    <a:pt x="1290877" y="5777450"/>
                    <a:pt x="1291653" y="5740016"/>
                    <a:pt x="1297014" y="6085427"/>
                  </a:cubicBezTo>
                  <a:cubicBezTo>
                    <a:pt x="997819" y="6086877"/>
                    <a:pt x="1027726" y="6087585"/>
                    <a:pt x="1027709" y="6080119"/>
                  </a:cubicBezTo>
                  <a:cubicBezTo>
                    <a:pt x="1027524" y="5991229"/>
                    <a:pt x="1026613" y="5983392"/>
                    <a:pt x="1025096" y="5850024"/>
                  </a:cubicBezTo>
                  <a:close/>
                  <a:moveTo>
                    <a:pt x="1297250" y="6101102"/>
                  </a:moveTo>
                  <a:cubicBezTo>
                    <a:pt x="1302628" y="6447710"/>
                    <a:pt x="1309119" y="6407310"/>
                    <a:pt x="1283324" y="6407395"/>
                  </a:cubicBezTo>
                  <a:cubicBezTo>
                    <a:pt x="1212770" y="6407681"/>
                    <a:pt x="1151589" y="6407782"/>
                    <a:pt x="1081220" y="6407024"/>
                  </a:cubicBezTo>
                  <a:cubicBezTo>
                    <a:pt x="1024068" y="6406400"/>
                    <a:pt x="1029244" y="6458918"/>
                    <a:pt x="1027760" y="6101270"/>
                  </a:cubicBezTo>
                  <a:cubicBezTo>
                    <a:pt x="1200126" y="6101422"/>
                    <a:pt x="1214321" y="6101540"/>
                    <a:pt x="1297250" y="6101102"/>
                  </a:cubicBezTo>
                  <a:close/>
                  <a:moveTo>
                    <a:pt x="1081102" y="6422715"/>
                  </a:moveTo>
                  <a:cubicBezTo>
                    <a:pt x="1318526" y="6425277"/>
                    <a:pt x="1301869" y="6420119"/>
                    <a:pt x="1301953" y="6425361"/>
                  </a:cubicBezTo>
                  <a:cubicBezTo>
                    <a:pt x="1307466" y="6777801"/>
                    <a:pt x="1314463" y="6729985"/>
                    <a:pt x="1283442" y="6729514"/>
                  </a:cubicBezTo>
                  <a:cubicBezTo>
                    <a:pt x="989153" y="6725165"/>
                    <a:pt x="1039797" y="6755840"/>
                    <a:pt x="1038229" y="6655220"/>
                  </a:cubicBezTo>
                  <a:cubicBezTo>
                    <a:pt x="1033863" y="6375658"/>
                    <a:pt x="1014829" y="6422007"/>
                    <a:pt x="1081102" y="6422715"/>
                  </a:cubicBezTo>
                  <a:close/>
                  <a:moveTo>
                    <a:pt x="1303572" y="5777517"/>
                  </a:moveTo>
                  <a:cubicBezTo>
                    <a:pt x="1342128" y="5777719"/>
                    <a:pt x="1568662" y="5777905"/>
                    <a:pt x="1570853" y="5777905"/>
                  </a:cubicBezTo>
                  <a:cubicBezTo>
                    <a:pt x="1570870" y="5779219"/>
                    <a:pt x="1575372" y="6044708"/>
                    <a:pt x="1576096" y="6083910"/>
                  </a:cubicBezTo>
                  <a:cubicBezTo>
                    <a:pt x="1486188" y="6084012"/>
                    <a:pt x="1575136" y="6084400"/>
                    <a:pt x="1310821" y="6085377"/>
                  </a:cubicBezTo>
                  <a:cubicBezTo>
                    <a:pt x="1306236" y="5790124"/>
                    <a:pt x="1306371" y="5898834"/>
                    <a:pt x="1303572" y="5777517"/>
                  </a:cubicBezTo>
                  <a:close/>
                  <a:moveTo>
                    <a:pt x="1576400" y="6099551"/>
                  </a:moveTo>
                  <a:cubicBezTo>
                    <a:pt x="1582216" y="6407024"/>
                    <a:pt x="1581238" y="6315691"/>
                    <a:pt x="1582806" y="6406687"/>
                  </a:cubicBezTo>
                  <a:cubicBezTo>
                    <a:pt x="1571477" y="6406687"/>
                    <a:pt x="1630905" y="6406518"/>
                    <a:pt x="1315491" y="6407293"/>
                  </a:cubicBezTo>
                  <a:cubicBezTo>
                    <a:pt x="1314142" y="6319247"/>
                    <a:pt x="1314952" y="6351388"/>
                    <a:pt x="1311074" y="6101035"/>
                  </a:cubicBezTo>
                  <a:cubicBezTo>
                    <a:pt x="1596496" y="6099821"/>
                    <a:pt x="1493184" y="6099636"/>
                    <a:pt x="1576400" y="6099551"/>
                  </a:cubicBezTo>
                  <a:close/>
                  <a:moveTo>
                    <a:pt x="1579957" y="5456999"/>
                  </a:moveTo>
                  <a:cubicBezTo>
                    <a:pt x="1700633" y="5457117"/>
                    <a:pt x="1700161" y="5454404"/>
                    <a:pt x="1847390" y="5455415"/>
                  </a:cubicBezTo>
                  <a:cubicBezTo>
                    <a:pt x="1849278" y="5620166"/>
                    <a:pt x="1851369" y="5596502"/>
                    <a:pt x="1853847" y="5761286"/>
                  </a:cubicBezTo>
                  <a:cubicBezTo>
                    <a:pt x="1673541" y="5760899"/>
                    <a:pt x="1710277" y="5762247"/>
                    <a:pt x="1584425" y="5762247"/>
                  </a:cubicBezTo>
                  <a:cubicBezTo>
                    <a:pt x="1582486" y="5644385"/>
                    <a:pt x="1581930" y="5564142"/>
                    <a:pt x="1579957" y="5456999"/>
                  </a:cubicBezTo>
                  <a:close/>
                  <a:moveTo>
                    <a:pt x="1586633" y="5777905"/>
                  </a:moveTo>
                  <a:cubicBezTo>
                    <a:pt x="1905419" y="5777905"/>
                    <a:pt x="1853780" y="5752117"/>
                    <a:pt x="1855095" y="5850192"/>
                  </a:cubicBezTo>
                  <a:cubicBezTo>
                    <a:pt x="1856427" y="5957015"/>
                    <a:pt x="1857388" y="5987420"/>
                    <a:pt x="1858062" y="6080152"/>
                  </a:cubicBezTo>
                  <a:cubicBezTo>
                    <a:pt x="1858113" y="6087518"/>
                    <a:pt x="1879641" y="6083944"/>
                    <a:pt x="1589938" y="6083894"/>
                  </a:cubicBezTo>
                  <a:cubicBezTo>
                    <a:pt x="1589887" y="6081130"/>
                    <a:pt x="1583852" y="5777905"/>
                    <a:pt x="1586633" y="5777905"/>
                  </a:cubicBezTo>
                  <a:close/>
                  <a:moveTo>
                    <a:pt x="1858214" y="6100040"/>
                  </a:moveTo>
                  <a:cubicBezTo>
                    <a:pt x="1858231" y="6101523"/>
                    <a:pt x="1861754" y="6403889"/>
                    <a:pt x="1861771" y="6405608"/>
                  </a:cubicBezTo>
                  <a:cubicBezTo>
                    <a:pt x="1752727" y="6404074"/>
                    <a:pt x="1678767" y="6406586"/>
                    <a:pt x="1596597" y="6406687"/>
                  </a:cubicBezTo>
                  <a:cubicBezTo>
                    <a:pt x="1594844" y="6304196"/>
                    <a:pt x="1595906" y="6405911"/>
                    <a:pt x="1590224" y="6099551"/>
                  </a:cubicBezTo>
                  <a:cubicBezTo>
                    <a:pt x="1684803" y="6099568"/>
                    <a:pt x="1752019" y="6100799"/>
                    <a:pt x="1858214" y="6100040"/>
                  </a:cubicBezTo>
                  <a:close/>
                  <a:moveTo>
                    <a:pt x="1862024" y="6421282"/>
                  </a:moveTo>
                  <a:cubicBezTo>
                    <a:pt x="1864030" y="6552106"/>
                    <a:pt x="1862732" y="6520335"/>
                    <a:pt x="1866121" y="6728283"/>
                  </a:cubicBezTo>
                  <a:cubicBezTo>
                    <a:pt x="1802664" y="6729143"/>
                    <a:pt x="1727068" y="6728570"/>
                    <a:pt x="1600171" y="6728536"/>
                  </a:cubicBezTo>
                  <a:cubicBezTo>
                    <a:pt x="1600154" y="6726614"/>
                    <a:pt x="1596934" y="6426693"/>
                    <a:pt x="1596917" y="6425092"/>
                  </a:cubicBezTo>
                  <a:cubicBezTo>
                    <a:pt x="1596833" y="6419479"/>
                    <a:pt x="1856326" y="6421198"/>
                    <a:pt x="1862024" y="6421282"/>
                  </a:cubicBezTo>
                  <a:close/>
                  <a:moveTo>
                    <a:pt x="1861198" y="5455533"/>
                  </a:moveTo>
                  <a:cubicBezTo>
                    <a:pt x="2016603" y="5456915"/>
                    <a:pt x="1896433" y="5455685"/>
                    <a:pt x="2129288" y="5457151"/>
                  </a:cubicBezTo>
                  <a:cubicBezTo>
                    <a:pt x="2131497" y="5627733"/>
                    <a:pt x="2131042" y="5662419"/>
                    <a:pt x="2132745" y="5761926"/>
                  </a:cubicBezTo>
                  <a:cubicBezTo>
                    <a:pt x="1914944" y="5761387"/>
                    <a:pt x="2040526" y="5761843"/>
                    <a:pt x="1867638" y="5761337"/>
                  </a:cubicBezTo>
                  <a:cubicBezTo>
                    <a:pt x="1865143" y="5598120"/>
                    <a:pt x="1862951" y="5610205"/>
                    <a:pt x="1861198" y="5455533"/>
                  </a:cubicBezTo>
                  <a:close/>
                  <a:moveTo>
                    <a:pt x="1889892" y="5777096"/>
                  </a:moveTo>
                  <a:cubicBezTo>
                    <a:pt x="2182984" y="5778275"/>
                    <a:pt x="2132357" y="5756887"/>
                    <a:pt x="2134599" y="5851018"/>
                  </a:cubicBezTo>
                  <a:cubicBezTo>
                    <a:pt x="2136504" y="5929644"/>
                    <a:pt x="2137381" y="5990892"/>
                    <a:pt x="2138595" y="6080270"/>
                  </a:cubicBezTo>
                  <a:cubicBezTo>
                    <a:pt x="2138662" y="6086203"/>
                    <a:pt x="1871937" y="6085984"/>
                    <a:pt x="1871903" y="6080068"/>
                  </a:cubicBezTo>
                  <a:cubicBezTo>
                    <a:pt x="1869358" y="5733392"/>
                    <a:pt x="1856781" y="5776944"/>
                    <a:pt x="1889892" y="5777096"/>
                  </a:cubicBezTo>
                  <a:close/>
                  <a:moveTo>
                    <a:pt x="1889976" y="6099754"/>
                  </a:moveTo>
                  <a:cubicBezTo>
                    <a:pt x="1960784" y="6099080"/>
                    <a:pt x="2021256" y="6099181"/>
                    <a:pt x="2092081" y="6099383"/>
                  </a:cubicBezTo>
                  <a:cubicBezTo>
                    <a:pt x="2152588" y="6099551"/>
                    <a:pt x="2138561" y="6044842"/>
                    <a:pt x="2144681" y="6405507"/>
                  </a:cubicBezTo>
                  <a:cubicBezTo>
                    <a:pt x="2070788" y="6406046"/>
                    <a:pt x="2029366" y="6408524"/>
                    <a:pt x="1875595" y="6405827"/>
                  </a:cubicBezTo>
                  <a:cubicBezTo>
                    <a:pt x="1870453" y="6054062"/>
                    <a:pt x="1865817" y="6100007"/>
                    <a:pt x="1889976" y="6099754"/>
                  </a:cubicBezTo>
                  <a:close/>
                  <a:moveTo>
                    <a:pt x="1889807" y="6421754"/>
                  </a:moveTo>
                  <a:cubicBezTo>
                    <a:pt x="2138797" y="6426440"/>
                    <a:pt x="2144849" y="6414810"/>
                    <a:pt x="2145018" y="6425361"/>
                  </a:cubicBezTo>
                  <a:cubicBezTo>
                    <a:pt x="2146771" y="6537072"/>
                    <a:pt x="2144327" y="6542684"/>
                    <a:pt x="2146097" y="6655557"/>
                  </a:cubicBezTo>
                  <a:cubicBezTo>
                    <a:pt x="2147479" y="6744379"/>
                    <a:pt x="2161438" y="6731047"/>
                    <a:pt x="2092334" y="6728755"/>
                  </a:cubicBezTo>
                  <a:cubicBezTo>
                    <a:pt x="1836803" y="6720378"/>
                    <a:pt x="1880451" y="6759632"/>
                    <a:pt x="1878748" y="6655271"/>
                  </a:cubicBezTo>
                  <a:cubicBezTo>
                    <a:pt x="1874516" y="6386428"/>
                    <a:pt x="1868953" y="6421367"/>
                    <a:pt x="1889807" y="6421754"/>
                  </a:cubicBezTo>
                  <a:close/>
                  <a:moveTo>
                    <a:pt x="2146855" y="5777601"/>
                  </a:moveTo>
                  <a:cubicBezTo>
                    <a:pt x="2366173" y="5777871"/>
                    <a:pt x="2194027" y="5777888"/>
                    <a:pt x="2415907" y="5778359"/>
                  </a:cubicBezTo>
                  <a:cubicBezTo>
                    <a:pt x="2421420" y="6133361"/>
                    <a:pt x="2429141" y="6085882"/>
                    <a:pt x="2395440" y="6085882"/>
                  </a:cubicBezTo>
                  <a:cubicBezTo>
                    <a:pt x="2394125" y="6085882"/>
                    <a:pt x="2152486" y="6084922"/>
                    <a:pt x="2152419" y="6079967"/>
                  </a:cubicBezTo>
                  <a:cubicBezTo>
                    <a:pt x="2149536" y="5867198"/>
                    <a:pt x="2148609" y="5872541"/>
                    <a:pt x="2146855" y="5777601"/>
                  </a:cubicBezTo>
                  <a:close/>
                  <a:moveTo>
                    <a:pt x="2395440" y="6101557"/>
                  </a:moveTo>
                  <a:cubicBezTo>
                    <a:pt x="2427557" y="6101557"/>
                    <a:pt x="2419009" y="6052511"/>
                    <a:pt x="2425264" y="6405389"/>
                  </a:cubicBezTo>
                  <a:cubicBezTo>
                    <a:pt x="2405741" y="6405271"/>
                    <a:pt x="2390501" y="6405304"/>
                    <a:pt x="2193234" y="6405338"/>
                  </a:cubicBezTo>
                  <a:cubicBezTo>
                    <a:pt x="2149688" y="6405338"/>
                    <a:pt x="2157578" y="6455986"/>
                    <a:pt x="2152689" y="6099467"/>
                  </a:cubicBezTo>
                  <a:cubicBezTo>
                    <a:pt x="2297557" y="6099551"/>
                    <a:pt x="2300946" y="6101557"/>
                    <a:pt x="2395440" y="6101557"/>
                  </a:cubicBezTo>
                  <a:close/>
                  <a:moveTo>
                    <a:pt x="2429040" y="5735044"/>
                  </a:moveTo>
                  <a:cubicBezTo>
                    <a:pt x="2423915" y="5405931"/>
                    <a:pt x="2398896" y="5453679"/>
                    <a:pt x="2496425" y="5456173"/>
                  </a:cubicBezTo>
                  <a:cubicBezTo>
                    <a:pt x="2563153" y="5457876"/>
                    <a:pt x="2631415" y="5457741"/>
                    <a:pt x="2690353" y="5456730"/>
                  </a:cubicBezTo>
                  <a:cubicBezTo>
                    <a:pt x="2693843" y="5745241"/>
                    <a:pt x="2692798" y="5689150"/>
                    <a:pt x="2694147" y="5762955"/>
                  </a:cubicBezTo>
                  <a:cubicBezTo>
                    <a:pt x="2386151" y="5770792"/>
                    <a:pt x="2429495" y="5763730"/>
                    <a:pt x="2429040" y="5735044"/>
                  </a:cubicBezTo>
                  <a:close/>
                  <a:moveTo>
                    <a:pt x="2694433" y="5778629"/>
                  </a:moveTo>
                  <a:cubicBezTo>
                    <a:pt x="2696490" y="5880951"/>
                    <a:pt x="2698362" y="5873384"/>
                    <a:pt x="2700266" y="6084804"/>
                  </a:cubicBezTo>
                  <a:cubicBezTo>
                    <a:pt x="2663548" y="6085141"/>
                    <a:pt x="2434502" y="6085866"/>
                    <a:pt x="2433306" y="6085866"/>
                  </a:cubicBezTo>
                  <a:cubicBezTo>
                    <a:pt x="2433474" y="6001544"/>
                    <a:pt x="2433440" y="6018499"/>
                    <a:pt x="2429698" y="5778410"/>
                  </a:cubicBezTo>
                  <a:cubicBezTo>
                    <a:pt x="2504147" y="5778730"/>
                    <a:pt x="2588306" y="5781309"/>
                    <a:pt x="2694433" y="5778629"/>
                  </a:cubicBezTo>
                  <a:close/>
                  <a:moveTo>
                    <a:pt x="2698918" y="6100461"/>
                  </a:moveTo>
                  <a:cubicBezTo>
                    <a:pt x="2700620" y="6100461"/>
                    <a:pt x="2705459" y="6405304"/>
                    <a:pt x="2705476" y="6406636"/>
                  </a:cubicBezTo>
                  <a:cubicBezTo>
                    <a:pt x="2548435" y="6409316"/>
                    <a:pt x="2511447" y="6406114"/>
                    <a:pt x="2439054" y="6405473"/>
                  </a:cubicBezTo>
                  <a:cubicBezTo>
                    <a:pt x="2437470" y="6314814"/>
                    <a:pt x="2433137" y="6227054"/>
                    <a:pt x="2433272" y="6101506"/>
                  </a:cubicBezTo>
                  <a:cubicBezTo>
                    <a:pt x="2434469" y="6101523"/>
                    <a:pt x="2674017" y="6100697"/>
                    <a:pt x="2698918" y="6100461"/>
                  </a:cubicBezTo>
                  <a:close/>
                  <a:moveTo>
                    <a:pt x="2705796" y="6425395"/>
                  </a:moveTo>
                  <a:cubicBezTo>
                    <a:pt x="2711174" y="6768396"/>
                    <a:pt x="2713990" y="6729345"/>
                    <a:pt x="2698918" y="6729176"/>
                  </a:cubicBezTo>
                  <a:cubicBezTo>
                    <a:pt x="2391934" y="6725889"/>
                    <a:pt x="2443117" y="6753834"/>
                    <a:pt x="2441583" y="6655254"/>
                  </a:cubicBezTo>
                  <a:cubicBezTo>
                    <a:pt x="2439796" y="6540914"/>
                    <a:pt x="2441246" y="6543173"/>
                    <a:pt x="2439391" y="6425092"/>
                  </a:cubicBezTo>
                  <a:cubicBezTo>
                    <a:pt x="2439307" y="6418973"/>
                    <a:pt x="2705779" y="6424080"/>
                    <a:pt x="2705796" y="6425395"/>
                  </a:cubicBezTo>
                  <a:close/>
                  <a:moveTo>
                    <a:pt x="2708241" y="5778275"/>
                  </a:moveTo>
                  <a:cubicBezTo>
                    <a:pt x="2759593" y="5776994"/>
                    <a:pt x="2768613" y="5777213"/>
                    <a:pt x="2976129" y="5777180"/>
                  </a:cubicBezTo>
                  <a:cubicBezTo>
                    <a:pt x="2978523" y="5917357"/>
                    <a:pt x="2976938" y="5792096"/>
                    <a:pt x="2981338" y="6085529"/>
                  </a:cubicBezTo>
                  <a:cubicBezTo>
                    <a:pt x="2683239" y="6084939"/>
                    <a:pt x="2714125" y="6085950"/>
                    <a:pt x="2714074" y="6080034"/>
                  </a:cubicBezTo>
                  <a:cubicBezTo>
                    <a:pt x="2712557" y="5898092"/>
                    <a:pt x="2709977" y="5862783"/>
                    <a:pt x="2708241" y="5778275"/>
                  </a:cubicBezTo>
                  <a:close/>
                  <a:moveTo>
                    <a:pt x="2981575" y="6101186"/>
                  </a:moveTo>
                  <a:cubicBezTo>
                    <a:pt x="2985907" y="6390001"/>
                    <a:pt x="2983834" y="6238616"/>
                    <a:pt x="2986514" y="6407277"/>
                  </a:cubicBezTo>
                  <a:cubicBezTo>
                    <a:pt x="2896285" y="6407125"/>
                    <a:pt x="2832238" y="6404698"/>
                    <a:pt x="2719300" y="6406400"/>
                  </a:cubicBezTo>
                  <a:cubicBezTo>
                    <a:pt x="2717834" y="6316702"/>
                    <a:pt x="2715237" y="6213739"/>
                    <a:pt x="2714259" y="6100310"/>
                  </a:cubicBezTo>
                  <a:cubicBezTo>
                    <a:pt x="2851626" y="6099113"/>
                    <a:pt x="2895897" y="6101035"/>
                    <a:pt x="2981575" y="6101186"/>
                  </a:cubicBezTo>
                  <a:close/>
                  <a:moveTo>
                    <a:pt x="2986767" y="6422934"/>
                  </a:moveTo>
                  <a:cubicBezTo>
                    <a:pt x="2988740" y="6565454"/>
                    <a:pt x="2986463" y="6501054"/>
                    <a:pt x="2990004" y="6728199"/>
                  </a:cubicBezTo>
                  <a:cubicBezTo>
                    <a:pt x="2888817" y="6728334"/>
                    <a:pt x="2862888" y="6730626"/>
                    <a:pt x="2724054" y="6729429"/>
                  </a:cubicBezTo>
                  <a:cubicBezTo>
                    <a:pt x="2721711" y="6639242"/>
                    <a:pt x="2721357" y="6538318"/>
                    <a:pt x="2719587" y="6425125"/>
                  </a:cubicBezTo>
                  <a:cubicBezTo>
                    <a:pt x="2719503" y="6418636"/>
                    <a:pt x="2708156" y="6422513"/>
                    <a:pt x="2986767" y="6422934"/>
                  </a:cubicBezTo>
                  <a:close/>
                  <a:moveTo>
                    <a:pt x="2989937" y="5777197"/>
                  </a:moveTo>
                  <a:cubicBezTo>
                    <a:pt x="3076119" y="5777180"/>
                    <a:pt x="3082981" y="5778545"/>
                    <a:pt x="3256442" y="5778983"/>
                  </a:cubicBezTo>
                  <a:cubicBezTo>
                    <a:pt x="3256459" y="5780331"/>
                    <a:pt x="3261787" y="6073006"/>
                    <a:pt x="3262040" y="6085326"/>
                  </a:cubicBezTo>
                  <a:cubicBezTo>
                    <a:pt x="3130759" y="6085293"/>
                    <a:pt x="3041980" y="6085596"/>
                    <a:pt x="2995129" y="6085546"/>
                  </a:cubicBezTo>
                  <a:cubicBezTo>
                    <a:pt x="2990931" y="5804973"/>
                    <a:pt x="2991977" y="5897502"/>
                    <a:pt x="2989937" y="5777197"/>
                  </a:cubicBezTo>
                  <a:close/>
                  <a:moveTo>
                    <a:pt x="3002227" y="6101203"/>
                  </a:moveTo>
                  <a:cubicBezTo>
                    <a:pt x="3316865" y="6101203"/>
                    <a:pt x="3262191" y="6077978"/>
                    <a:pt x="3264029" y="6195267"/>
                  </a:cubicBezTo>
                  <a:cubicBezTo>
                    <a:pt x="3265833" y="6310786"/>
                    <a:pt x="3266187" y="6302814"/>
                    <a:pt x="3267890" y="6408187"/>
                  </a:cubicBezTo>
                  <a:cubicBezTo>
                    <a:pt x="3139104" y="6408945"/>
                    <a:pt x="3113209" y="6407293"/>
                    <a:pt x="3000322" y="6407293"/>
                  </a:cubicBezTo>
                  <a:cubicBezTo>
                    <a:pt x="2994944" y="6065135"/>
                    <a:pt x="2991960" y="6101203"/>
                    <a:pt x="3002227" y="6101203"/>
                  </a:cubicBezTo>
                  <a:close/>
                  <a:moveTo>
                    <a:pt x="3002227" y="6422951"/>
                  </a:moveTo>
                  <a:cubicBezTo>
                    <a:pt x="3003423" y="6422951"/>
                    <a:pt x="3268143" y="6423592"/>
                    <a:pt x="3268176" y="6425395"/>
                  </a:cubicBezTo>
                  <a:cubicBezTo>
                    <a:pt x="3268210" y="6427417"/>
                    <a:pt x="3271868" y="6728182"/>
                    <a:pt x="3271885" y="6730204"/>
                  </a:cubicBezTo>
                  <a:cubicBezTo>
                    <a:pt x="3086386" y="6731165"/>
                    <a:pt x="3131585" y="6728215"/>
                    <a:pt x="3003811" y="6728199"/>
                  </a:cubicBezTo>
                  <a:cubicBezTo>
                    <a:pt x="2998501" y="6388990"/>
                    <a:pt x="3001030" y="6422951"/>
                    <a:pt x="3002227" y="6422951"/>
                  </a:cubicBezTo>
                  <a:close/>
                  <a:moveTo>
                    <a:pt x="3305485" y="5779169"/>
                  </a:moveTo>
                  <a:cubicBezTo>
                    <a:pt x="3405290" y="5779573"/>
                    <a:pt x="3408560" y="5779186"/>
                    <a:pt x="3507607" y="5779573"/>
                  </a:cubicBezTo>
                  <a:cubicBezTo>
                    <a:pt x="3548338" y="5779742"/>
                    <a:pt x="3537902" y="5731454"/>
                    <a:pt x="3542066" y="6084821"/>
                  </a:cubicBezTo>
                  <a:cubicBezTo>
                    <a:pt x="3248384" y="6086169"/>
                    <a:pt x="3275897" y="6087737"/>
                    <a:pt x="3275746" y="6079950"/>
                  </a:cubicBezTo>
                  <a:cubicBezTo>
                    <a:pt x="3268834" y="5731286"/>
                    <a:pt x="3258044" y="5778966"/>
                    <a:pt x="3305485" y="5779169"/>
                  </a:cubicBezTo>
                  <a:close/>
                  <a:moveTo>
                    <a:pt x="3542269" y="6100461"/>
                  </a:moveTo>
                  <a:cubicBezTo>
                    <a:pt x="3543196" y="6178244"/>
                    <a:pt x="3544174" y="6243504"/>
                    <a:pt x="3546197" y="6310449"/>
                  </a:cubicBezTo>
                  <a:cubicBezTo>
                    <a:pt x="3549956" y="6434210"/>
                    <a:pt x="3597397" y="6405541"/>
                    <a:pt x="3305451" y="6407917"/>
                  </a:cubicBezTo>
                  <a:cubicBezTo>
                    <a:pt x="3271261" y="6408187"/>
                    <a:pt x="3283265" y="6455025"/>
                    <a:pt x="3276184" y="6100984"/>
                  </a:cubicBezTo>
                  <a:cubicBezTo>
                    <a:pt x="3521684" y="6101018"/>
                    <a:pt x="3425959" y="6101018"/>
                    <a:pt x="3542269" y="6100461"/>
                  </a:cubicBezTo>
                  <a:close/>
                  <a:moveTo>
                    <a:pt x="3305586" y="6423592"/>
                  </a:moveTo>
                  <a:cubicBezTo>
                    <a:pt x="3306783" y="6423575"/>
                    <a:pt x="3548776" y="6421198"/>
                    <a:pt x="3548843" y="6425395"/>
                  </a:cubicBezTo>
                  <a:cubicBezTo>
                    <a:pt x="3554356" y="6778677"/>
                    <a:pt x="3573171" y="6728671"/>
                    <a:pt x="3507590" y="6729210"/>
                  </a:cubicBezTo>
                  <a:cubicBezTo>
                    <a:pt x="3406723" y="6730036"/>
                    <a:pt x="3400586" y="6729227"/>
                    <a:pt x="3305485" y="6729985"/>
                  </a:cubicBezTo>
                  <a:cubicBezTo>
                    <a:pt x="3279455" y="6730154"/>
                    <a:pt x="3286080" y="6743941"/>
                    <a:pt x="3284698" y="6655254"/>
                  </a:cubicBezTo>
                  <a:cubicBezTo>
                    <a:pt x="3280635" y="6388383"/>
                    <a:pt x="3272559" y="6423861"/>
                    <a:pt x="3305586" y="6423592"/>
                  </a:cubicBezTo>
                  <a:close/>
                  <a:moveTo>
                    <a:pt x="3551356" y="5779691"/>
                  </a:moveTo>
                  <a:cubicBezTo>
                    <a:pt x="3719102" y="5779995"/>
                    <a:pt x="3694994" y="5778949"/>
                    <a:pt x="3811050" y="5778949"/>
                  </a:cubicBezTo>
                  <a:cubicBezTo>
                    <a:pt x="3824807" y="5778949"/>
                    <a:pt x="3818485" y="5742595"/>
                    <a:pt x="3823964" y="6086338"/>
                  </a:cubicBezTo>
                  <a:cubicBezTo>
                    <a:pt x="3719759" y="6086624"/>
                    <a:pt x="3703086" y="6084231"/>
                    <a:pt x="3555907" y="6084737"/>
                  </a:cubicBezTo>
                  <a:cubicBezTo>
                    <a:pt x="3554761" y="5995813"/>
                    <a:pt x="3556025" y="6076124"/>
                    <a:pt x="3551356" y="5779691"/>
                  </a:cubicBezTo>
                  <a:close/>
                  <a:moveTo>
                    <a:pt x="3608760" y="6100326"/>
                  </a:moveTo>
                  <a:cubicBezTo>
                    <a:pt x="3708784" y="6100326"/>
                    <a:pt x="3709829" y="6102029"/>
                    <a:pt x="3811034" y="6102029"/>
                  </a:cubicBezTo>
                  <a:cubicBezTo>
                    <a:pt x="3830775" y="6102029"/>
                    <a:pt x="3823914" y="6064090"/>
                    <a:pt x="3829511" y="6407833"/>
                  </a:cubicBezTo>
                  <a:cubicBezTo>
                    <a:pt x="3728897" y="6408103"/>
                    <a:pt x="3691167" y="6406316"/>
                    <a:pt x="3562347" y="6406771"/>
                  </a:cubicBezTo>
                  <a:cubicBezTo>
                    <a:pt x="3556211" y="6051180"/>
                    <a:pt x="3534732" y="6100326"/>
                    <a:pt x="3608760" y="6100326"/>
                  </a:cubicBezTo>
                  <a:close/>
                  <a:moveTo>
                    <a:pt x="3827471" y="5504983"/>
                  </a:moveTo>
                  <a:cubicBezTo>
                    <a:pt x="3826426" y="5437802"/>
                    <a:pt x="3780940" y="5457623"/>
                    <a:pt x="4096405" y="5456477"/>
                  </a:cubicBezTo>
                  <a:cubicBezTo>
                    <a:pt x="4099237" y="5624699"/>
                    <a:pt x="4097483" y="5627666"/>
                    <a:pt x="4099877" y="5762803"/>
                  </a:cubicBezTo>
                  <a:cubicBezTo>
                    <a:pt x="4043872" y="5763460"/>
                    <a:pt x="4020809" y="5763275"/>
                    <a:pt x="3833624" y="5763309"/>
                  </a:cubicBezTo>
                  <a:cubicBezTo>
                    <a:pt x="3831652" y="5622121"/>
                    <a:pt x="3829275" y="5619929"/>
                    <a:pt x="3827471" y="5504983"/>
                  </a:cubicBezTo>
                  <a:close/>
                  <a:moveTo>
                    <a:pt x="4100164" y="5778461"/>
                  </a:moveTo>
                  <a:cubicBezTo>
                    <a:pt x="4101766" y="5862732"/>
                    <a:pt x="4104278" y="5909537"/>
                    <a:pt x="4105694" y="6080186"/>
                  </a:cubicBezTo>
                  <a:cubicBezTo>
                    <a:pt x="4105728" y="6084804"/>
                    <a:pt x="4136748" y="6084500"/>
                    <a:pt x="3837755" y="6086287"/>
                  </a:cubicBezTo>
                  <a:cubicBezTo>
                    <a:pt x="3833136" y="5796428"/>
                    <a:pt x="3835395" y="5900401"/>
                    <a:pt x="3833844" y="5778949"/>
                  </a:cubicBezTo>
                  <a:cubicBezTo>
                    <a:pt x="4021045" y="5778916"/>
                    <a:pt x="4051121" y="5779068"/>
                    <a:pt x="4100164" y="5778461"/>
                  </a:cubicBezTo>
                  <a:close/>
                  <a:moveTo>
                    <a:pt x="4105879" y="6100243"/>
                  </a:moveTo>
                  <a:cubicBezTo>
                    <a:pt x="4105896" y="6101574"/>
                    <a:pt x="4109268" y="6405439"/>
                    <a:pt x="4109285" y="6406653"/>
                  </a:cubicBezTo>
                  <a:cubicBezTo>
                    <a:pt x="3968597" y="6404782"/>
                    <a:pt x="3910939" y="6407428"/>
                    <a:pt x="3843318" y="6407765"/>
                  </a:cubicBezTo>
                  <a:cubicBezTo>
                    <a:pt x="3841936" y="6322247"/>
                    <a:pt x="3841818" y="6341292"/>
                    <a:pt x="3838008" y="6101945"/>
                  </a:cubicBezTo>
                  <a:cubicBezTo>
                    <a:pt x="3915542" y="6101489"/>
                    <a:pt x="3973705" y="6097428"/>
                    <a:pt x="4105879" y="6100243"/>
                  </a:cubicBezTo>
                  <a:close/>
                  <a:moveTo>
                    <a:pt x="4109049" y="5389835"/>
                  </a:moveTo>
                  <a:cubicBezTo>
                    <a:pt x="4103704" y="5104813"/>
                    <a:pt x="4101209" y="5135420"/>
                    <a:pt x="4114511" y="5135319"/>
                  </a:cubicBezTo>
                  <a:cubicBezTo>
                    <a:pt x="4412914" y="5132892"/>
                    <a:pt x="4371795" y="5128543"/>
                    <a:pt x="4371930" y="5159976"/>
                  </a:cubicBezTo>
                  <a:cubicBezTo>
                    <a:pt x="4373329" y="5490118"/>
                    <a:pt x="4394066" y="5439656"/>
                    <a:pt x="4316717" y="5440179"/>
                  </a:cubicBezTo>
                  <a:cubicBezTo>
                    <a:pt x="4219964" y="5440836"/>
                    <a:pt x="4222948" y="5440330"/>
                    <a:pt x="4114410" y="5440752"/>
                  </a:cubicBezTo>
                  <a:cubicBezTo>
                    <a:pt x="4108391" y="5440785"/>
                    <a:pt x="4110162" y="5448421"/>
                    <a:pt x="4109049" y="5389835"/>
                  </a:cubicBezTo>
                  <a:close/>
                  <a:moveTo>
                    <a:pt x="4114494" y="5456409"/>
                  </a:moveTo>
                  <a:cubicBezTo>
                    <a:pt x="4423535" y="5455145"/>
                    <a:pt x="4374847" y="5441493"/>
                    <a:pt x="4375858" y="5505219"/>
                  </a:cubicBezTo>
                  <a:cubicBezTo>
                    <a:pt x="4380697" y="5815237"/>
                    <a:pt x="4399663" y="5763579"/>
                    <a:pt x="4316835" y="5762567"/>
                  </a:cubicBezTo>
                  <a:cubicBezTo>
                    <a:pt x="4079495" y="5759685"/>
                    <a:pt x="4113887" y="5776590"/>
                    <a:pt x="4113230" y="5735078"/>
                  </a:cubicBezTo>
                  <a:cubicBezTo>
                    <a:pt x="4108341" y="5423257"/>
                    <a:pt x="4109908" y="5456409"/>
                    <a:pt x="4114494" y="5456409"/>
                  </a:cubicBezTo>
                  <a:close/>
                  <a:moveTo>
                    <a:pt x="4114545" y="5778275"/>
                  </a:moveTo>
                  <a:cubicBezTo>
                    <a:pt x="4437511" y="5774348"/>
                    <a:pt x="4380578" y="5763140"/>
                    <a:pt x="4382956" y="5850395"/>
                  </a:cubicBezTo>
                  <a:cubicBezTo>
                    <a:pt x="4385131" y="5930436"/>
                    <a:pt x="4386412" y="6001611"/>
                    <a:pt x="4386159" y="6080085"/>
                  </a:cubicBezTo>
                  <a:cubicBezTo>
                    <a:pt x="4386125" y="6090636"/>
                    <a:pt x="4120782" y="6084871"/>
                    <a:pt x="4119569" y="6084854"/>
                  </a:cubicBezTo>
                  <a:cubicBezTo>
                    <a:pt x="4117580" y="5855720"/>
                    <a:pt x="4112606" y="5778309"/>
                    <a:pt x="4114545" y="5778275"/>
                  </a:cubicBezTo>
                  <a:close/>
                  <a:moveTo>
                    <a:pt x="4386108" y="6101979"/>
                  </a:moveTo>
                  <a:cubicBezTo>
                    <a:pt x="4386041" y="6213267"/>
                    <a:pt x="4389784" y="6311342"/>
                    <a:pt x="4391368" y="6405119"/>
                  </a:cubicBezTo>
                  <a:cubicBezTo>
                    <a:pt x="4312165" y="6405507"/>
                    <a:pt x="4268568" y="6408743"/>
                    <a:pt x="4123075" y="6406838"/>
                  </a:cubicBezTo>
                  <a:cubicBezTo>
                    <a:pt x="4123058" y="6405338"/>
                    <a:pt x="4119703" y="6101743"/>
                    <a:pt x="4119687" y="6100546"/>
                  </a:cubicBezTo>
                  <a:cubicBezTo>
                    <a:pt x="4175844" y="6101743"/>
                    <a:pt x="4384153" y="6101979"/>
                    <a:pt x="4386108" y="6101979"/>
                  </a:cubicBezTo>
                  <a:close/>
                  <a:moveTo>
                    <a:pt x="4391638" y="6420777"/>
                  </a:moveTo>
                  <a:cubicBezTo>
                    <a:pt x="4393476" y="6533920"/>
                    <a:pt x="4393391" y="6602634"/>
                    <a:pt x="4395988" y="6728384"/>
                  </a:cubicBezTo>
                  <a:lnTo>
                    <a:pt x="4128470" y="6728502"/>
                  </a:lnTo>
                  <a:cubicBezTo>
                    <a:pt x="4127611" y="6687765"/>
                    <a:pt x="4123446" y="6429946"/>
                    <a:pt x="4123362" y="6425176"/>
                  </a:cubicBezTo>
                  <a:cubicBezTo>
                    <a:pt x="4123328" y="6422361"/>
                    <a:pt x="4099894" y="6422260"/>
                    <a:pt x="4391638" y="6420777"/>
                  </a:cubicBezTo>
                  <a:close/>
                  <a:moveTo>
                    <a:pt x="4395060" y="5778798"/>
                  </a:moveTo>
                  <a:cubicBezTo>
                    <a:pt x="4511202" y="5779017"/>
                    <a:pt x="4490482" y="5777786"/>
                    <a:pt x="4662291" y="5777719"/>
                  </a:cubicBezTo>
                  <a:cubicBezTo>
                    <a:pt x="4663252" y="5860356"/>
                    <a:pt x="4662291" y="5959729"/>
                    <a:pt x="4667214" y="6083169"/>
                  </a:cubicBezTo>
                  <a:cubicBezTo>
                    <a:pt x="4493230" y="6083085"/>
                    <a:pt x="4533995" y="6086439"/>
                    <a:pt x="4399967" y="6086338"/>
                  </a:cubicBezTo>
                  <a:cubicBezTo>
                    <a:pt x="4400388" y="5946296"/>
                    <a:pt x="4396645" y="5858131"/>
                    <a:pt x="4395060" y="5778798"/>
                  </a:cubicBezTo>
                  <a:close/>
                  <a:moveTo>
                    <a:pt x="4417904" y="6101995"/>
                  </a:moveTo>
                  <a:cubicBezTo>
                    <a:pt x="4716661" y="6101995"/>
                    <a:pt x="4668259" y="6065236"/>
                    <a:pt x="4670283" y="6195233"/>
                  </a:cubicBezTo>
                  <a:cubicBezTo>
                    <a:pt x="4672002" y="6305409"/>
                    <a:pt x="4670754" y="6304803"/>
                    <a:pt x="4672187" y="6406299"/>
                  </a:cubicBezTo>
                  <a:cubicBezTo>
                    <a:pt x="4670991" y="6406282"/>
                    <a:pt x="4438034" y="6405001"/>
                    <a:pt x="4405176" y="6405085"/>
                  </a:cubicBezTo>
                  <a:cubicBezTo>
                    <a:pt x="4399444" y="6067124"/>
                    <a:pt x="4390880" y="6101995"/>
                    <a:pt x="4417904" y="6101995"/>
                  </a:cubicBezTo>
                  <a:close/>
                  <a:moveTo>
                    <a:pt x="4417904" y="6420709"/>
                  </a:moveTo>
                  <a:cubicBezTo>
                    <a:pt x="4700949" y="6420709"/>
                    <a:pt x="4672423" y="6421316"/>
                    <a:pt x="4672474" y="6425412"/>
                  </a:cubicBezTo>
                  <a:cubicBezTo>
                    <a:pt x="4678038" y="6780936"/>
                    <a:pt x="4695217" y="6727221"/>
                    <a:pt x="4620144" y="6727221"/>
                  </a:cubicBezTo>
                  <a:cubicBezTo>
                    <a:pt x="4519328" y="6727221"/>
                    <a:pt x="4517068" y="6728384"/>
                    <a:pt x="4417888" y="6728384"/>
                  </a:cubicBezTo>
                  <a:cubicBezTo>
                    <a:pt x="4406929" y="6728384"/>
                    <a:pt x="4409795" y="6739660"/>
                    <a:pt x="4408464" y="6655287"/>
                  </a:cubicBezTo>
                  <a:cubicBezTo>
                    <a:pt x="4404367" y="6391872"/>
                    <a:pt x="4398955" y="6420709"/>
                    <a:pt x="4417904" y="6420709"/>
                  </a:cubicBezTo>
                  <a:close/>
                  <a:moveTo>
                    <a:pt x="4940278" y="5505186"/>
                  </a:moveTo>
                  <a:cubicBezTo>
                    <a:pt x="4944948" y="5801888"/>
                    <a:pt x="4952501" y="5763089"/>
                    <a:pt x="4923891" y="5762635"/>
                  </a:cubicBezTo>
                  <a:cubicBezTo>
                    <a:pt x="4865576" y="5761691"/>
                    <a:pt x="4814797" y="5761707"/>
                    <a:pt x="4721281" y="5761960"/>
                  </a:cubicBezTo>
                  <a:cubicBezTo>
                    <a:pt x="4660639" y="5762112"/>
                    <a:pt x="4676200" y="5805647"/>
                    <a:pt x="4671513" y="5504950"/>
                  </a:cubicBezTo>
                  <a:cubicBezTo>
                    <a:pt x="4670552" y="5442606"/>
                    <a:pt x="4657621" y="5455921"/>
                    <a:pt x="4721382" y="5455145"/>
                  </a:cubicBezTo>
                  <a:cubicBezTo>
                    <a:pt x="4978211" y="5452044"/>
                    <a:pt x="4939368" y="5446078"/>
                    <a:pt x="4940278" y="5505186"/>
                  </a:cubicBezTo>
                  <a:close/>
                  <a:moveTo>
                    <a:pt x="4933602" y="5160314"/>
                  </a:moveTo>
                  <a:cubicBezTo>
                    <a:pt x="4936401" y="5227866"/>
                    <a:pt x="4936502" y="5247181"/>
                    <a:pt x="4938576" y="5390138"/>
                  </a:cubicBezTo>
                  <a:cubicBezTo>
                    <a:pt x="4939401" y="5450679"/>
                    <a:pt x="4943785" y="5441139"/>
                    <a:pt x="4924026" y="5440516"/>
                  </a:cubicBezTo>
                  <a:cubicBezTo>
                    <a:pt x="4601414" y="5429965"/>
                    <a:pt x="4669490" y="5527585"/>
                    <a:pt x="4666557" y="5133245"/>
                  </a:cubicBezTo>
                  <a:cubicBezTo>
                    <a:pt x="4973625" y="5134442"/>
                    <a:pt x="4932017" y="5122173"/>
                    <a:pt x="4933602" y="5160314"/>
                  </a:cubicBezTo>
                  <a:close/>
                  <a:moveTo>
                    <a:pt x="4927415" y="4814919"/>
                  </a:moveTo>
                  <a:cubicBezTo>
                    <a:pt x="4932725" y="5155342"/>
                    <a:pt x="4934310" y="5117975"/>
                    <a:pt x="4923790" y="5118060"/>
                  </a:cubicBezTo>
                  <a:cubicBezTo>
                    <a:pt x="4612827" y="5120133"/>
                    <a:pt x="4666911" y="5135420"/>
                    <a:pt x="4665495" y="5044710"/>
                  </a:cubicBezTo>
                  <a:cubicBezTo>
                    <a:pt x="4663657" y="4928568"/>
                    <a:pt x="4663168" y="4936876"/>
                    <a:pt x="4661196" y="4814616"/>
                  </a:cubicBezTo>
                  <a:cubicBezTo>
                    <a:pt x="4661145" y="4810453"/>
                    <a:pt x="4927364" y="4812037"/>
                    <a:pt x="4927415" y="4814919"/>
                  </a:cubicBezTo>
                  <a:close/>
                  <a:moveTo>
                    <a:pt x="4927111" y="4796177"/>
                  </a:moveTo>
                  <a:cubicBezTo>
                    <a:pt x="4789981" y="4798891"/>
                    <a:pt x="4736488" y="4796278"/>
                    <a:pt x="4660892" y="4795874"/>
                  </a:cubicBezTo>
                  <a:cubicBezTo>
                    <a:pt x="4659324" y="4701591"/>
                    <a:pt x="4656020" y="4594617"/>
                    <a:pt x="4655834" y="4489682"/>
                  </a:cubicBezTo>
                  <a:cubicBezTo>
                    <a:pt x="4751172" y="4490070"/>
                    <a:pt x="4714857" y="4491351"/>
                    <a:pt x="4921800" y="4490845"/>
                  </a:cubicBezTo>
                  <a:cubicBezTo>
                    <a:pt x="4925476" y="4717367"/>
                    <a:pt x="4925847" y="4718057"/>
                    <a:pt x="4927111" y="4796177"/>
                  </a:cubicBezTo>
                  <a:close/>
                  <a:moveTo>
                    <a:pt x="4921565" y="4475154"/>
                  </a:moveTo>
                  <a:cubicBezTo>
                    <a:pt x="4621273" y="4475946"/>
                    <a:pt x="4655834" y="4474564"/>
                    <a:pt x="4655834" y="4470013"/>
                  </a:cubicBezTo>
                  <a:cubicBezTo>
                    <a:pt x="4655683" y="4321460"/>
                    <a:pt x="4651923" y="4242548"/>
                    <a:pt x="4650338" y="4166400"/>
                  </a:cubicBezTo>
                  <a:cubicBezTo>
                    <a:pt x="4738291" y="4167007"/>
                    <a:pt x="4746316" y="4170378"/>
                    <a:pt x="4917164" y="4168609"/>
                  </a:cubicBezTo>
                  <a:cubicBezTo>
                    <a:pt x="4918884" y="4290718"/>
                    <a:pt x="4916979" y="4192272"/>
                    <a:pt x="4921565" y="4475154"/>
                  </a:cubicBezTo>
                  <a:close/>
                  <a:moveTo>
                    <a:pt x="4915108" y="3894676"/>
                  </a:moveTo>
                  <a:cubicBezTo>
                    <a:pt x="4916895" y="4008543"/>
                    <a:pt x="4914686" y="4009571"/>
                    <a:pt x="4916490" y="4124736"/>
                  </a:cubicBezTo>
                  <a:cubicBezTo>
                    <a:pt x="4917164" y="4166620"/>
                    <a:pt x="4956058" y="4152749"/>
                    <a:pt x="4650018" y="4150760"/>
                  </a:cubicBezTo>
                  <a:cubicBezTo>
                    <a:pt x="4647540" y="4020645"/>
                    <a:pt x="4650001" y="4006706"/>
                    <a:pt x="4646916" y="3845950"/>
                  </a:cubicBezTo>
                  <a:cubicBezTo>
                    <a:pt x="4964268" y="3846422"/>
                    <a:pt x="4914113" y="3831422"/>
                    <a:pt x="4915108" y="3894676"/>
                  </a:cubicBezTo>
                  <a:close/>
                  <a:moveTo>
                    <a:pt x="4906881" y="3523242"/>
                  </a:moveTo>
                  <a:cubicBezTo>
                    <a:pt x="4912444" y="3848748"/>
                    <a:pt x="4910421" y="3704088"/>
                    <a:pt x="4913809" y="3830916"/>
                  </a:cubicBezTo>
                  <a:cubicBezTo>
                    <a:pt x="4597300" y="3831017"/>
                    <a:pt x="4647085" y="3845630"/>
                    <a:pt x="4645433" y="3779275"/>
                  </a:cubicBezTo>
                  <a:cubicBezTo>
                    <a:pt x="4643460" y="3700397"/>
                    <a:pt x="4642263" y="3629996"/>
                    <a:pt x="4641926" y="3549450"/>
                  </a:cubicBezTo>
                  <a:cubicBezTo>
                    <a:pt x="4641740" y="3512539"/>
                    <a:pt x="4600234" y="3520612"/>
                    <a:pt x="4906881" y="3523242"/>
                  </a:cubicBezTo>
                  <a:close/>
                  <a:moveTo>
                    <a:pt x="4904099" y="3204595"/>
                  </a:moveTo>
                  <a:cubicBezTo>
                    <a:pt x="4906173" y="3336446"/>
                    <a:pt x="4902868" y="3280945"/>
                    <a:pt x="4906611" y="3507601"/>
                  </a:cubicBezTo>
                  <a:cubicBezTo>
                    <a:pt x="4904908" y="3507584"/>
                    <a:pt x="4643696" y="3506590"/>
                    <a:pt x="4641656" y="3506573"/>
                  </a:cubicBezTo>
                  <a:cubicBezTo>
                    <a:pt x="4640206" y="3331204"/>
                    <a:pt x="4636952" y="3331710"/>
                    <a:pt x="4635031" y="3200870"/>
                  </a:cubicBezTo>
                  <a:cubicBezTo>
                    <a:pt x="4636261" y="3200870"/>
                    <a:pt x="4904082" y="3203398"/>
                    <a:pt x="4904099" y="3204595"/>
                  </a:cubicBezTo>
                  <a:close/>
                  <a:moveTo>
                    <a:pt x="4897187" y="2879695"/>
                  </a:moveTo>
                  <a:cubicBezTo>
                    <a:pt x="4906021" y="3293113"/>
                    <a:pt x="4902936" y="3136200"/>
                    <a:pt x="4903812" y="3186578"/>
                  </a:cubicBezTo>
                  <a:cubicBezTo>
                    <a:pt x="4793167" y="3189291"/>
                    <a:pt x="4717538" y="3185415"/>
                    <a:pt x="4634811" y="3185229"/>
                  </a:cubicBezTo>
                  <a:cubicBezTo>
                    <a:pt x="4633362" y="3087963"/>
                    <a:pt x="4633294" y="3019046"/>
                    <a:pt x="4630445" y="2879594"/>
                  </a:cubicBezTo>
                  <a:cubicBezTo>
                    <a:pt x="4711570" y="2879628"/>
                    <a:pt x="4820546" y="2880791"/>
                    <a:pt x="4897187" y="2879695"/>
                  </a:cubicBezTo>
                  <a:close/>
                  <a:moveTo>
                    <a:pt x="4896748" y="2859739"/>
                  </a:moveTo>
                  <a:cubicBezTo>
                    <a:pt x="4896917" y="2867054"/>
                    <a:pt x="4918294" y="2864037"/>
                    <a:pt x="4630124" y="2863936"/>
                  </a:cubicBezTo>
                  <a:cubicBezTo>
                    <a:pt x="4630091" y="2862386"/>
                    <a:pt x="4624292" y="2557458"/>
                    <a:pt x="4624275" y="2556211"/>
                  </a:cubicBezTo>
                  <a:cubicBezTo>
                    <a:pt x="4625488" y="2556211"/>
                    <a:pt x="4890814" y="2557711"/>
                    <a:pt x="4892095" y="2557728"/>
                  </a:cubicBezTo>
                  <a:cubicBezTo>
                    <a:pt x="4893073" y="2626038"/>
                    <a:pt x="4893916" y="2730366"/>
                    <a:pt x="4896748" y="2859739"/>
                  </a:cubicBezTo>
                  <a:close/>
                  <a:moveTo>
                    <a:pt x="4888437" y="2284807"/>
                  </a:moveTo>
                  <a:cubicBezTo>
                    <a:pt x="4890241" y="2399719"/>
                    <a:pt x="4889634" y="2399500"/>
                    <a:pt x="4891438" y="2514699"/>
                  </a:cubicBezTo>
                  <a:cubicBezTo>
                    <a:pt x="4892062" y="2554307"/>
                    <a:pt x="4933029" y="2540671"/>
                    <a:pt x="4624004" y="2540554"/>
                  </a:cubicBezTo>
                  <a:cubicBezTo>
                    <a:pt x="4621240" y="2375382"/>
                    <a:pt x="4623684" y="2413422"/>
                    <a:pt x="4620498" y="2236334"/>
                  </a:cubicBezTo>
                  <a:cubicBezTo>
                    <a:pt x="4933619" y="2236334"/>
                    <a:pt x="4887392" y="2217474"/>
                    <a:pt x="4888437" y="2284807"/>
                  </a:cubicBezTo>
                  <a:close/>
                  <a:moveTo>
                    <a:pt x="4884003" y="1939834"/>
                  </a:moveTo>
                  <a:cubicBezTo>
                    <a:pt x="4890983" y="2274172"/>
                    <a:pt x="4902868" y="2220002"/>
                    <a:pt x="4822519" y="2220002"/>
                  </a:cubicBezTo>
                  <a:cubicBezTo>
                    <a:pt x="4721162" y="2220002"/>
                    <a:pt x="4721601" y="2220676"/>
                    <a:pt x="4620195" y="2220676"/>
                  </a:cubicBezTo>
                  <a:cubicBezTo>
                    <a:pt x="4617514" y="2080701"/>
                    <a:pt x="4617059" y="2104079"/>
                    <a:pt x="4615373" y="1912816"/>
                  </a:cubicBezTo>
                  <a:cubicBezTo>
                    <a:pt x="4920148" y="1912833"/>
                    <a:pt x="4883210" y="1901591"/>
                    <a:pt x="4884003" y="1939834"/>
                  </a:cubicBezTo>
                  <a:close/>
                  <a:moveTo>
                    <a:pt x="4877546" y="1594995"/>
                  </a:moveTo>
                  <a:cubicBezTo>
                    <a:pt x="4883177" y="1954059"/>
                    <a:pt x="4903222" y="1896906"/>
                    <a:pt x="4822519" y="1896906"/>
                  </a:cubicBezTo>
                  <a:cubicBezTo>
                    <a:pt x="4722427" y="1896906"/>
                    <a:pt x="4721281" y="1897175"/>
                    <a:pt x="4620144" y="1897175"/>
                  </a:cubicBezTo>
                  <a:cubicBezTo>
                    <a:pt x="4613434" y="1897175"/>
                    <a:pt x="4615508" y="1906445"/>
                    <a:pt x="4614226" y="1824584"/>
                  </a:cubicBezTo>
                  <a:cubicBezTo>
                    <a:pt x="4610046" y="1556247"/>
                    <a:pt x="4608528" y="1591254"/>
                    <a:pt x="4620144" y="1591254"/>
                  </a:cubicBezTo>
                  <a:cubicBezTo>
                    <a:pt x="4896091" y="1591254"/>
                    <a:pt x="4877411" y="1585995"/>
                    <a:pt x="4877546" y="1594995"/>
                  </a:cubicBezTo>
                  <a:close/>
                  <a:moveTo>
                    <a:pt x="4877243" y="1574517"/>
                  </a:moveTo>
                  <a:cubicBezTo>
                    <a:pt x="4782023" y="1573422"/>
                    <a:pt x="4719443" y="1575579"/>
                    <a:pt x="4611715" y="1575596"/>
                  </a:cubicBezTo>
                  <a:cubicBezTo>
                    <a:pt x="4605764" y="1229898"/>
                    <a:pt x="4597131" y="1267669"/>
                    <a:pt x="4620161" y="1267669"/>
                  </a:cubicBezTo>
                  <a:cubicBezTo>
                    <a:pt x="4705231" y="1267669"/>
                    <a:pt x="4727991" y="1267871"/>
                    <a:pt x="4822535" y="1267871"/>
                  </a:cubicBezTo>
                  <a:cubicBezTo>
                    <a:pt x="4890089" y="1267888"/>
                    <a:pt x="4871763" y="1212370"/>
                    <a:pt x="4877243" y="1574517"/>
                  </a:cubicBezTo>
                  <a:close/>
                  <a:moveTo>
                    <a:pt x="4868122" y="1020265"/>
                  </a:moveTo>
                  <a:cubicBezTo>
                    <a:pt x="4870246" y="1090261"/>
                    <a:pt x="4870280" y="1105733"/>
                    <a:pt x="4872674" y="1252533"/>
                  </a:cubicBezTo>
                  <a:cubicBezTo>
                    <a:pt x="4842816" y="1252146"/>
                    <a:pt x="4625977" y="1251994"/>
                    <a:pt x="4605156" y="1252061"/>
                  </a:cubicBezTo>
                  <a:cubicBezTo>
                    <a:pt x="4599576" y="901021"/>
                    <a:pt x="4590658" y="948078"/>
                    <a:pt x="4620161" y="948078"/>
                  </a:cubicBezTo>
                  <a:cubicBezTo>
                    <a:pt x="4916693" y="948078"/>
                    <a:pt x="4865121" y="920723"/>
                    <a:pt x="4868122" y="1020265"/>
                  </a:cubicBezTo>
                  <a:close/>
                  <a:moveTo>
                    <a:pt x="4863300" y="675157"/>
                  </a:moveTo>
                  <a:cubicBezTo>
                    <a:pt x="4867886" y="976326"/>
                    <a:pt x="4878018" y="930195"/>
                    <a:pt x="4822519" y="930195"/>
                  </a:cubicBezTo>
                  <a:cubicBezTo>
                    <a:pt x="4566313" y="930195"/>
                    <a:pt x="4599509" y="945617"/>
                    <a:pt x="4598885" y="904948"/>
                  </a:cubicBezTo>
                  <a:cubicBezTo>
                    <a:pt x="4593827" y="582273"/>
                    <a:pt x="4588163" y="625184"/>
                    <a:pt x="4620161" y="625184"/>
                  </a:cubicBezTo>
                  <a:cubicBezTo>
                    <a:pt x="4906948" y="625184"/>
                    <a:pt x="4862272" y="609526"/>
                    <a:pt x="4863300" y="675157"/>
                  </a:cubicBezTo>
                  <a:close/>
                  <a:moveTo>
                    <a:pt x="4620161" y="302003"/>
                  </a:moveTo>
                  <a:cubicBezTo>
                    <a:pt x="4895248" y="302003"/>
                    <a:pt x="4857804" y="295447"/>
                    <a:pt x="4857838" y="330032"/>
                  </a:cubicBezTo>
                  <a:cubicBezTo>
                    <a:pt x="4857838" y="656448"/>
                    <a:pt x="4879316" y="608953"/>
                    <a:pt x="4822519" y="608953"/>
                  </a:cubicBezTo>
                  <a:cubicBezTo>
                    <a:pt x="4553551" y="608953"/>
                    <a:pt x="4595901" y="623515"/>
                    <a:pt x="4594434" y="559840"/>
                  </a:cubicBezTo>
                  <a:cubicBezTo>
                    <a:pt x="4587876" y="260677"/>
                    <a:pt x="4578907" y="302003"/>
                    <a:pt x="4620161" y="302003"/>
                  </a:cubicBezTo>
                  <a:close/>
                  <a:moveTo>
                    <a:pt x="4591349" y="1252129"/>
                  </a:moveTo>
                  <a:cubicBezTo>
                    <a:pt x="4520170" y="1252584"/>
                    <a:pt x="4324590" y="1260168"/>
                    <a:pt x="4324169" y="1249584"/>
                  </a:cubicBezTo>
                  <a:cubicBezTo>
                    <a:pt x="4319819" y="1141953"/>
                    <a:pt x="4320038" y="1038568"/>
                    <a:pt x="4318824" y="947707"/>
                  </a:cubicBezTo>
                  <a:cubicBezTo>
                    <a:pt x="4607297" y="947808"/>
                    <a:pt x="4466829" y="947977"/>
                    <a:pt x="4585785" y="948078"/>
                  </a:cubicBezTo>
                  <a:cubicBezTo>
                    <a:pt x="4588348" y="1091491"/>
                    <a:pt x="4586241" y="930566"/>
                    <a:pt x="4591349" y="1252129"/>
                  </a:cubicBezTo>
                  <a:close/>
                  <a:moveTo>
                    <a:pt x="4585077" y="905217"/>
                  </a:moveTo>
                  <a:cubicBezTo>
                    <a:pt x="4585667" y="943241"/>
                    <a:pt x="4627562" y="932167"/>
                    <a:pt x="4318605" y="932066"/>
                  </a:cubicBezTo>
                  <a:cubicBezTo>
                    <a:pt x="4315301" y="700826"/>
                    <a:pt x="4318572" y="873026"/>
                    <a:pt x="4314863" y="624189"/>
                  </a:cubicBezTo>
                  <a:cubicBezTo>
                    <a:pt x="4687866" y="625555"/>
                    <a:pt x="4550483" y="625066"/>
                    <a:pt x="4581975" y="625150"/>
                  </a:cubicBezTo>
                  <a:cubicBezTo>
                    <a:pt x="4585010" y="789580"/>
                    <a:pt x="4582987" y="771799"/>
                    <a:pt x="4585077" y="905217"/>
                  </a:cubicBezTo>
                  <a:close/>
                  <a:moveTo>
                    <a:pt x="4316801" y="303537"/>
                  </a:moveTo>
                  <a:cubicBezTo>
                    <a:pt x="4616149" y="302947"/>
                    <a:pt x="4575013" y="290559"/>
                    <a:pt x="4576058" y="330268"/>
                  </a:cubicBezTo>
                  <a:cubicBezTo>
                    <a:pt x="4584757" y="663224"/>
                    <a:pt x="4596777" y="609745"/>
                    <a:pt x="4519091" y="609105"/>
                  </a:cubicBezTo>
                  <a:cubicBezTo>
                    <a:pt x="4273339" y="607116"/>
                    <a:pt x="4314913" y="625588"/>
                    <a:pt x="4313986" y="563514"/>
                  </a:cubicBezTo>
                  <a:cubicBezTo>
                    <a:pt x="4309889" y="272542"/>
                    <a:pt x="4306282" y="303571"/>
                    <a:pt x="4316801" y="303537"/>
                  </a:cubicBezTo>
                  <a:close/>
                  <a:moveTo>
                    <a:pt x="4310378" y="1250292"/>
                  </a:moveTo>
                  <a:cubicBezTo>
                    <a:pt x="4310513" y="1253646"/>
                    <a:pt x="4342191" y="1252247"/>
                    <a:pt x="4044091" y="1253882"/>
                  </a:cubicBezTo>
                  <a:cubicBezTo>
                    <a:pt x="4039978" y="1076423"/>
                    <a:pt x="4041006" y="1033175"/>
                    <a:pt x="4039893" y="946055"/>
                  </a:cubicBezTo>
                  <a:cubicBezTo>
                    <a:pt x="4172219" y="946527"/>
                    <a:pt x="4041663" y="947623"/>
                    <a:pt x="4305034" y="947707"/>
                  </a:cubicBezTo>
                  <a:cubicBezTo>
                    <a:pt x="4306248" y="1039681"/>
                    <a:pt x="4306045" y="1142745"/>
                    <a:pt x="4310378" y="1250292"/>
                  </a:cubicBezTo>
                  <a:close/>
                  <a:moveTo>
                    <a:pt x="4301831" y="675157"/>
                  </a:moveTo>
                  <a:cubicBezTo>
                    <a:pt x="4303601" y="788063"/>
                    <a:pt x="4302623" y="790608"/>
                    <a:pt x="4304410" y="905217"/>
                  </a:cubicBezTo>
                  <a:cubicBezTo>
                    <a:pt x="4305034" y="944808"/>
                    <a:pt x="4345293" y="931443"/>
                    <a:pt x="4039674" y="930398"/>
                  </a:cubicBezTo>
                  <a:cubicBezTo>
                    <a:pt x="4038208" y="824654"/>
                    <a:pt x="4037483" y="823087"/>
                    <a:pt x="4034279" y="624425"/>
                  </a:cubicBezTo>
                  <a:cubicBezTo>
                    <a:pt x="4348260" y="624223"/>
                    <a:pt x="4300802" y="606846"/>
                    <a:pt x="4301831" y="675157"/>
                  </a:cubicBezTo>
                  <a:close/>
                  <a:moveTo>
                    <a:pt x="4215597" y="303672"/>
                  </a:moveTo>
                  <a:cubicBezTo>
                    <a:pt x="4310327" y="303672"/>
                    <a:pt x="4295542" y="296239"/>
                    <a:pt x="4296250" y="330184"/>
                  </a:cubicBezTo>
                  <a:cubicBezTo>
                    <a:pt x="4297919" y="410073"/>
                    <a:pt x="4298964" y="479479"/>
                    <a:pt x="4300145" y="563767"/>
                  </a:cubicBezTo>
                  <a:cubicBezTo>
                    <a:pt x="4301021" y="622420"/>
                    <a:pt x="4349710" y="608515"/>
                    <a:pt x="4034043" y="608768"/>
                  </a:cubicBezTo>
                  <a:cubicBezTo>
                    <a:pt x="4030722" y="401848"/>
                    <a:pt x="4030739" y="396572"/>
                    <a:pt x="4029070" y="329779"/>
                  </a:cubicBezTo>
                  <a:cubicBezTo>
                    <a:pt x="4028193" y="294773"/>
                    <a:pt x="3995369" y="303503"/>
                    <a:pt x="4215597" y="303672"/>
                  </a:cubicBezTo>
                  <a:close/>
                  <a:moveTo>
                    <a:pt x="4013324" y="1253966"/>
                  </a:moveTo>
                  <a:cubicBezTo>
                    <a:pt x="3913232" y="1253966"/>
                    <a:pt x="3913789" y="1251960"/>
                    <a:pt x="3811050" y="1251960"/>
                  </a:cubicBezTo>
                  <a:cubicBezTo>
                    <a:pt x="3743884" y="1251960"/>
                    <a:pt x="3762817" y="1309703"/>
                    <a:pt x="3756680" y="947370"/>
                  </a:cubicBezTo>
                  <a:cubicBezTo>
                    <a:pt x="3870967" y="948584"/>
                    <a:pt x="3911884" y="945819"/>
                    <a:pt x="4026086" y="946005"/>
                  </a:cubicBezTo>
                  <a:cubicBezTo>
                    <a:pt x="4030486" y="1299523"/>
                    <a:pt x="4037736" y="1253966"/>
                    <a:pt x="4013324" y="1253966"/>
                  </a:cubicBezTo>
                  <a:close/>
                  <a:moveTo>
                    <a:pt x="4021298" y="675123"/>
                  </a:moveTo>
                  <a:cubicBezTo>
                    <a:pt x="4025951" y="969500"/>
                    <a:pt x="4031043" y="930364"/>
                    <a:pt x="4013324" y="930364"/>
                  </a:cubicBezTo>
                  <a:cubicBezTo>
                    <a:pt x="3718242" y="930364"/>
                    <a:pt x="3756613" y="944454"/>
                    <a:pt x="3755989" y="904948"/>
                  </a:cubicBezTo>
                  <a:cubicBezTo>
                    <a:pt x="3754152" y="787187"/>
                    <a:pt x="3755534" y="789395"/>
                    <a:pt x="3753730" y="674887"/>
                  </a:cubicBezTo>
                  <a:cubicBezTo>
                    <a:pt x="3752752" y="614212"/>
                    <a:pt x="3737849" y="624712"/>
                    <a:pt x="3811034" y="624712"/>
                  </a:cubicBezTo>
                  <a:cubicBezTo>
                    <a:pt x="4062889" y="624712"/>
                    <a:pt x="4020168" y="605313"/>
                    <a:pt x="4021298" y="675123"/>
                  </a:cubicBezTo>
                  <a:close/>
                  <a:moveTo>
                    <a:pt x="4015262" y="330234"/>
                  </a:moveTo>
                  <a:cubicBezTo>
                    <a:pt x="4016999" y="399269"/>
                    <a:pt x="4017050" y="410309"/>
                    <a:pt x="4020236" y="608785"/>
                  </a:cubicBezTo>
                  <a:cubicBezTo>
                    <a:pt x="3990699" y="608785"/>
                    <a:pt x="3782458" y="609021"/>
                    <a:pt x="3752668" y="609341"/>
                  </a:cubicBezTo>
                  <a:lnTo>
                    <a:pt x="3747694" y="302458"/>
                  </a:lnTo>
                  <a:cubicBezTo>
                    <a:pt x="4065637" y="297402"/>
                    <a:pt x="4014436" y="297486"/>
                    <a:pt x="4015262" y="330234"/>
                  </a:cubicBezTo>
                  <a:close/>
                  <a:moveTo>
                    <a:pt x="3744188" y="1020130"/>
                  </a:moveTo>
                  <a:cubicBezTo>
                    <a:pt x="3745553" y="1092704"/>
                    <a:pt x="3745081" y="1065502"/>
                    <a:pt x="3748082" y="1252500"/>
                  </a:cubicBezTo>
                  <a:cubicBezTo>
                    <a:pt x="3661073" y="1254202"/>
                    <a:pt x="3696224" y="1256224"/>
                    <a:pt x="3480447" y="1254168"/>
                  </a:cubicBezTo>
                  <a:cubicBezTo>
                    <a:pt x="3476536" y="939600"/>
                    <a:pt x="3478812" y="1043389"/>
                    <a:pt x="3477817" y="945651"/>
                  </a:cubicBezTo>
                  <a:cubicBezTo>
                    <a:pt x="3797715" y="945499"/>
                    <a:pt x="3742452" y="932488"/>
                    <a:pt x="3744188" y="1020130"/>
                  </a:cubicBezTo>
                  <a:close/>
                  <a:moveTo>
                    <a:pt x="3739923" y="675157"/>
                  </a:moveTo>
                  <a:cubicBezTo>
                    <a:pt x="3744458" y="972955"/>
                    <a:pt x="3752263" y="931830"/>
                    <a:pt x="3710015" y="930971"/>
                  </a:cubicBezTo>
                  <a:cubicBezTo>
                    <a:pt x="3646794" y="929690"/>
                    <a:pt x="3635127" y="929943"/>
                    <a:pt x="3477631" y="930010"/>
                  </a:cubicBezTo>
                  <a:cubicBezTo>
                    <a:pt x="3475743" y="781810"/>
                    <a:pt x="3472725" y="782636"/>
                    <a:pt x="3471073" y="625386"/>
                  </a:cubicBezTo>
                  <a:cubicBezTo>
                    <a:pt x="3786757" y="628470"/>
                    <a:pt x="3738810" y="605734"/>
                    <a:pt x="3739923" y="675157"/>
                  </a:cubicBezTo>
                  <a:close/>
                  <a:moveTo>
                    <a:pt x="3507556" y="303840"/>
                  </a:moveTo>
                  <a:cubicBezTo>
                    <a:pt x="3576138" y="304750"/>
                    <a:pt x="3642276" y="304902"/>
                    <a:pt x="3710048" y="303267"/>
                  </a:cubicBezTo>
                  <a:cubicBezTo>
                    <a:pt x="3743530" y="302425"/>
                    <a:pt x="3733162" y="256834"/>
                    <a:pt x="3738860" y="609526"/>
                  </a:cubicBezTo>
                  <a:cubicBezTo>
                    <a:pt x="3618707" y="611245"/>
                    <a:pt x="3665861" y="611667"/>
                    <a:pt x="3470922" y="609762"/>
                  </a:cubicBezTo>
                  <a:cubicBezTo>
                    <a:pt x="3468022" y="252115"/>
                    <a:pt x="3451770" y="303116"/>
                    <a:pt x="3507556" y="303840"/>
                  </a:cubicBezTo>
                  <a:close/>
                  <a:moveTo>
                    <a:pt x="3471748" y="1577096"/>
                  </a:moveTo>
                  <a:cubicBezTo>
                    <a:pt x="3405677" y="1577568"/>
                    <a:pt x="3319984" y="1577096"/>
                    <a:pt x="3206742" y="1577096"/>
                  </a:cubicBezTo>
                  <a:cubicBezTo>
                    <a:pt x="3206557" y="1565905"/>
                    <a:pt x="3202022" y="1303787"/>
                    <a:pt x="3201179" y="1268494"/>
                  </a:cubicBezTo>
                  <a:cubicBezTo>
                    <a:pt x="3202410" y="1268494"/>
                    <a:pt x="3464954" y="1269691"/>
                    <a:pt x="3466808" y="1269708"/>
                  </a:cubicBezTo>
                  <a:cubicBezTo>
                    <a:pt x="3468190" y="1381940"/>
                    <a:pt x="3470567" y="1503156"/>
                    <a:pt x="3471748" y="1577096"/>
                  </a:cubicBezTo>
                  <a:close/>
                  <a:moveTo>
                    <a:pt x="3464229" y="1019961"/>
                  </a:moveTo>
                  <a:cubicBezTo>
                    <a:pt x="3463638" y="1301158"/>
                    <a:pt x="3494204" y="1253865"/>
                    <a:pt x="3406571" y="1253865"/>
                  </a:cubicBezTo>
                  <a:cubicBezTo>
                    <a:pt x="3177458" y="1253865"/>
                    <a:pt x="3200825" y="1253848"/>
                    <a:pt x="3200724" y="1249752"/>
                  </a:cubicBezTo>
                  <a:cubicBezTo>
                    <a:pt x="3199375" y="1193847"/>
                    <a:pt x="3190726" y="946376"/>
                    <a:pt x="3204466" y="946376"/>
                  </a:cubicBezTo>
                  <a:cubicBezTo>
                    <a:pt x="3516913" y="946376"/>
                    <a:pt x="3464431" y="923370"/>
                    <a:pt x="3464229" y="1019961"/>
                  </a:cubicBezTo>
                  <a:close/>
                  <a:moveTo>
                    <a:pt x="3457940" y="675157"/>
                  </a:moveTo>
                  <a:cubicBezTo>
                    <a:pt x="3462644" y="975163"/>
                    <a:pt x="3482723" y="930010"/>
                    <a:pt x="3406571" y="930044"/>
                  </a:cubicBezTo>
                  <a:cubicBezTo>
                    <a:pt x="3165522" y="930044"/>
                    <a:pt x="3196087" y="942128"/>
                    <a:pt x="3195497" y="904914"/>
                  </a:cubicBezTo>
                  <a:cubicBezTo>
                    <a:pt x="3195363" y="895914"/>
                    <a:pt x="3191384" y="637673"/>
                    <a:pt x="3191165" y="623364"/>
                  </a:cubicBezTo>
                  <a:cubicBezTo>
                    <a:pt x="3511366" y="622689"/>
                    <a:pt x="3456945" y="612391"/>
                    <a:pt x="3457940" y="675157"/>
                  </a:cubicBezTo>
                  <a:close/>
                  <a:moveTo>
                    <a:pt x="3204466" y="304026"/>
                  </a:moveTo>
                  <a:cubicBezTo>
                    <a:pt x="3491270" y="304026"/>
                    <a:pt x="3452781" y="292093"/>
                    <a:pt x="3453607" y="329425"/>
                  </a:cubicBezTo>
                  <a:cubicBezTo>
                    <a:pt x="3461228" y="664538"/>
                    <a:pt x="3467567" y="609476"/>
                    <a:pt x="3406571" y="609476"/>
                  </a:cubicBezTo>
                  <a:cubicBezTo>
                    <a:pt x="3305789" y="609476"/>
                    <a:pt x="3305687" y="607706"/>
                    <a:pt x="3204466" y="607706"/>
                  </a:cubicBezTo>
                  <a:cubicBezTo>
                    <a:pt x="3186444" y="607706"/>
                    <a:pt x="3191047" y="616504"/>
                    <a:pt x="3190271" y="559873"/>
                  </a:cubicBezTo>
                  <a:cubicBezTo>
                    <a:pt x="3186276" y="264637"/>
                    <a:pt x="3178588" y="304026"/>
                    <a:pt x="3204466" y="304026"/>
                  </a:cubicBezTo>
                  <a:close/>
                  <a:moveTo>
                    <a:pt x="3182297" y="946409"/>
                  </a:moveTo>
                  <a:cubicBezTo>
                    <a:pt x="3183460" y="1030950"/>
                    <a:pt x="3183477" y="1109609"/>
                    <a:pt x="3186983" y="1252870"/>
                  </a:cubicBezTo>
                  <a:cubicBezTo>
                    <a:pt x="2905288" y="1253376"/>
                    <a:pt x="2920292" y="1256696"/>
                    <a:pt x="2920124" y="1250410"/>
                  </a:cubicBezTo>
                  <a:cubicBezTo>
                    <a:pt x="2919483" y="1223224"/>
                    <a:pt x="2914358" y="948600"/>
                    <a:pt x="2914341" y="947370"/>
                  </a:cubicBezTo>
                  <a:cubicBezTo>
                    <a:pt x="3055585" y="948567"/>
                    <a:pt x="3096654" y="946595"/>
                    <a:pt x="3182297" y="946409"/>
                  </a:cubicBezTo>
                  <a:close/>
                  <a:moveTo>
                    <a:pt x="3182078" y="930752"/>
                  </a:moveTo>
                  <a:cubicBezTo>
                    <a:pt x="2873222" y="931409"/>
                    <a:pt x="2914257" y="943140"/>
                    <a:pt x="2913650" y="904914"/>
                  </a:cubicBezTo>
                  <a:cubicBezTo>
                    <a:pt x="2911846" y="789783"/>
                    <a:pt x="2912335" y="789715"/>
                    <a:pt x="2910531" y="674887"/>
                  </a:cubicBezTo>
                  <a:cubicBezTo>
                    <a:pt x="2909519" y="610807"/>
                    <a:pt x="2857139" y="625217"/>
                    <a:pt x="3177340" y="623431"/>
                  </a:cubicBezTo>
                  <a:cubicBezTo>
                    <a:pt x="3177357" y="624712"/>
                    <a:pt x="3181656" y="901493"/>
                    <a:pt x="3182078" y="930752"/>
                  </a:cubicBezTo>
                  <a:close/>
                  <a:moveTo>
                    <a:pt x="3172131" y="303941"/>
                  </a:moveTo>
                  <a:cubicBezTo>
                    <a:pt x="3175536" y="475720"/>
                    <a:pt x="3175267" y="481215"/>
                    <a:pt x="3177121" y="607773"/>
                  </a:cubicBezTo>
                  <a:cubicBezTo>
                    <a:pt x="2867321" y="609408"/>
                    <a:pt x="2909924" y="629785"/>
                    <a:pt x="2908322" y="559806"/>
                  </a:cubicBezTo>
                  <a:cubicBezTo>
                    <a:pt x="2905810" y="450236"/>
                    <a:pt x="2905170" y="387404"/>
                    <a:pt x="2904934" y="329981"/>
                  </a:cubicBezTo>
                  <a:cubicBezTo>
                    <a:pt x="2904765" y="290863"/>
                    <a:pt x="2865417" y="302425"/>
                    <a:pt x="3172131" y="303941"/>
                  </a:cubicBezTo>
                  <a:close/>
                  <a:moveTo>
                    <a:pt x="2901208" y="1253191"/>
                  </a:moveTo>
                  <a:cubicBezTo>
                    <a:pt x="2736395" y="1249634"/>
                    <a:pt x="2637248" y="1255803"/>
                    <a:pt x="2637180" y="1249887"/>
                  </a:cubicBezTo>
                  <a:cubicBezTo>
                    <a:pt x="2633438" y="891279"/>
                    <a:pt x="2611100" y="944926"/>
                    <a:pt x="2698783" y="946106"/>
                  </a:cubicBezTo>
                  <a:cubicBezTo>
                    <a:pt x="2781965" y="947218"/>
                    <a:pt x="2803949" y="946325"/>
                    <a:pt x="2900551" y="947218"/>
                  </a:cubicBezTo>
                  <a:cubicBezTo>
                    <a:pt x="2906401" y="1292899"/>
                    <a:pt x="2909469" y="1253342"/>
                    <a:pt x="2901208" y="1253191"/>
                  </a:cubicBezTo>
                  <a:close/>
                  <a:moveTo>
                    <a:pt x="2896723" y="675157"/>
                  </a:moveTo>
                  <a:cubicBezTo>
                    <a:pt x="2898527" y="790035"/>
                    <a:pt x="2898039" y="789917"/>
                    <a:pt x="2899842" y="905184"/>
                  </a:cubicBezTo>
                  <a:cubicBezTo>
                    <a:pt x="2900449" y="943325"/>
                    <a:pt x="2942057" y="930954"/>
                    <a:pt x="2632763" y="929842"/>
                  </a:cubicBezTo>
                  <a:cubicBezTo>
                    <a:pt x="2630285" y="766760"/>
                    <a:pt x="2632629" y="768445"/>
                    <a:pt x="2629661" y="625908"/>
                  </a:cubicBezTo>
                  <a:cubicBezTo>
                    <a:pt x="2937404" y="624071"/>
                    <a:pt x="2895628" y="604386"/>
                    <a:pt x="2896723" y="675157"/>
                  </a:cubicBezTo>
                  <a:close/>
                  <a:moveTo>
                    <a:pt x="2890958" y="303453"/>
                  </a:moveTo>
                  <a:cubicBezTo>
                    <a:pt x="2892020" y="476951"/>
                    <a:pt x="2893368" y="501541"/>
                    <a:pt x="2895560" y="609004"/>
                  </a:cubicBezTo>
                  <a:cubicBezTo>
                    <a:pt x="2832946" y="607672"/>
                    <a:pt x="2765932" y="607655"/>
                    <a:pt x="2698715" y="609189"/>
                  </a:cubicBezTo>
                  <a:cubicBezTo>
                    <a:pt x="2608031" y="611262"/>
                    <a:pt x="2631701" y="660982"/>
                    <a:pt x="2623053" y="329813"/>
                  </a:cubicBezTo>
                  <a:cubicBezTo>
                    <a:pt x="2621839" y="283750"/>
                    <a:pt x="2588323" y="309722"/>
                    <a:pt x="2890958" y="303453"/>
                  </a:cubicBezTo>
                  <a:close/>
                  <a:moveTo>
                    <a:pt x="2597714" y="1252567"/>
                  </a:moveTo>
                  <a:cubicBezTo>
                    <a:pt x="2399705" y="1252601"/>
                    <a:pt x="2381801" y="1252567"/>
                    <a:pt x="2356631" y="1252685"/>
                  </a:cubicBezTo>
                  <a:cubicBezTo>
                    <a:pt x="2351944" y="1086974"/>
                    <a:pt x="2354068" y="1023973"/>
                    <a:pt x="2353310" y="946982"/>
                  </a:cubicBezTo>
                  <a:cubicBezTo>
                    <a:pt x="2499055" y="946544"/>
                    <a:pt x="2536162" y="945263"/>
                    <a:pt x="2619175" y="945449"/>
                  </a:cubicBezTo>
                  <a:cubicBezTo>
                    <a:pt x="2624469" y="1307512"/>
                    <a:pt x="2634702" y="1252567"/>
                    <a:pt x="2597714" y="1252567"/>
                  </a:cubicBezTo>
                  <a:close/>
                  <a:moveTo>
                    <a:pt x="2616747" y="675123"/>
                  </a:moveTo>
                  <a:cubicBezTo>
                    <a:pt x="2621350" y="969769"/>
                    <a:pt x="2623997" y="929774"/>
                    <a:pt x="2597730" y="929774"/>
                  </a:cubicBezTo>
                  <a:cubicBezTo>
                    <a:pt x="2315647" y="929774"/>
                    <a:pt x="2353377" y="943426"/>
                    <a:pt x="2352787" y="904914"/>
                  </a:cubicBezTo>
                  <a:cubicBezTo>
                    <a:pt x="2347611" y="574436"/>
                    <a:pt x="2331714" y="624644"/>
                    <a:pt x="2395457" y="624644"/>
                  </a:cubicBezTo>
                  <a:cubicBezTo>
                    <a:pt x="2496476" y="624644"/>
                    <a:pt x="2496509" y="626010"/>
                    <a:pt x="2597730" y="626010"/>
                  </a:cubicBezTo>
                  <a:cubicBezTo>
                    <a:pt x="2620439" y="625993"/>
                    <a:pt x="2615786" y="616116"/>
                    <a:pt x="2616747" y="675123"/>
                  </a:cubicBezTo>
                  <a:close/>
                  <a:moveTo>
                    <a:pt x="2395440" y="302475"/>
                  </a:moveTo>
                  <a:cubicBezTo>
                    <a:pt x="2403499" y="302475"/>
                    <a:pt x="2596095" y="302593"/>
                    <a:pt x="2608537" y="302610"/>
                  </a:cubicBezTo>
                  <a:cubicBezTo>
                    <a:pt x="2609582" y="346043"/>
                    <a:pt x="2605452" y="175512"/>
                    <a:pt x="2615483" y="610335"/>
                  </a:cubicBezTo>
                  <a:cubicBezTo>
                    <a:pt x="2502983" y="610655"/>
                    <a:pt x="2456385" y="608195"/>
                    <a:pt x="2347291" y="609189"/>
                  </a:cubicBezTo>
                  <a:cubicBezTo>
                    <a:pt x="2343076" y="246890"/>
                    <a:pt x="2323486" y="302475"/>
                    <a:pt x="2395440" y="302475"/>
                  </a:cubicBezTo>
                  <a:close/>
                  <a:moveTo>
                    <a:pt x="2339502" y="947033"/>
                  </a:moveTo>
                  <a:cubicBezTo>
                    <a:pt x="2340514" y="1054176"/>
                    <a:pt x="2337614" y="1030596"/>
                    <a:pt x="2342807" y="1252752"/>
                  </a:cubicBezTo>
                  <a:cubicBezTo>
                    <a:pt x="2031439" y="1254708"/>
                    <a:pt x="2109614" y="1254202"/>
                    <a:pt x="2077194" y="1254505"/>
                  </a:cubicBezTo>
                  <a:cubicBezTo>
                    <a:pt x="2076200" y="1127728"/>
                    <a:pt x="2074059" y="1042024"/>
                    <a:pt x="2072457" y="946207"/>
                  </a:cubicBezTo>
                  <a:cubicBezTo>
                    <a:pt x="2203131" y="948685"/>
                    <a:pt x="2236225" y="947488"/>
                    <a:pt x="2339502" y="947033"/>
                  </a:cubicBezTo>
                  <a:close/>
                  <a:moveTo>
                    <a:pt x="2334411" y="675157"/>
                  </a:moveTo>
                  <a:cubicBezTo>
                    <a:pt x="2339115" y="975601"/>
                    <a:pt x="2354372" y="931156"/>
                    <a:pt x="2294270" y="931645"/>
                  </a:cubicBezTo>
                  <a:cubicBezTo>
                    <a:pt x="2036665" y="933735"/>
                    <a:pt x="2072305" y="936550"/>
                    <a:pt x="2071799" y="904914"/>
                  </a:cubicBezTo>
                  <a:cubicBezTo>
                    <a:pt x="2067416" y="632010"/>
                    <a:pt x="2067719" y="649218"/>
                    <a:pt x="2067231" y="625487"/>
                  </a:cubicBezTo>
                  <a:cubicBezTo>
                    <a:pt x="2380874" y="630021"/>
                    <a:pt x="2333281" y="602734"/>
                    <a:pt x="2334411" y="675157"/>
                  </a:cubicBezTo>
                  <a:close/>
                  <a:moveTo>
                    <a:pt x="2092182" y="304009"/>
                  </a:moveTo>
                  <a:cubicBezTo>
                    <a:pt x="2365887" y="301616"/>
                    <a:pt x="2328005" y="295143"/>
                    <a:pt x="2329016" y="330285"/>
                  </a:cubicBezTo>
                  <a:cubicBezTo>
                    <a:pt x="2338491" y="653971"/>
                    <a:pt x="2339806" y="609071"/>
                    <a:pt x="2294219" y="610049"/>
                  </a:cubicBezTo>
                  <a:cubicBezTo>
                    <a:pt x="2225418" y="611532"/>
                    <a:pt x="2160376" y="611448"/>
                    <a:pt x="2092216" y="610251"/>
                  </a:cubicBezTo>
                  <a:cubicBezTo>
                    <a:pt x="2060234" y="609695"/>
                    <a:pt x="2067298" y="619908"/>
                    <a:pt x="2065663" y="559772"/>
                  </a:cubicBezTo>
                  <a:cubicBezTo>
                    <a:pt x="2057638" y="264502"/>
                    <a:pt x="2053895" y="304363"/>
                    <a:pt x="2092182" y="304009"/>
                  </a:cubicBezTo>
                  <a:close/>
                  <a:moveTo>
                    <a:pt x="2063336" y="1249314"/>
                  </a:moveTo>
                  <a:cubicBezTo>
                    <a:pt x="2063421" y="1258803"/>
                    <a:pt x="2084410" y="1253747"/>
                    <a:pt x="1795735" y="1253578"/>
                  </a:cubicBezTo>
                  <a:cubicBezTo>
                    <a:pt x="1795465" y="1197875"/>
                    <a:pt x="1792160" y="947707"/>
                    <a:pt x="1792127" y="945786"/>
                  </a:cubicBezTo>
                  <a:cubicBezTo>
                    <a:pt x="1933506" y="945786"/>
                    <a:pt x="1999272" y="945095"/>
                    <a:pt x="2058649" y="946005"/>
                  </a:cubicBezTo>
                  <a:cubicBezTo>
                    <a:pt x="2060335" y="1047232"/>
                    <a:pt x="2062493" y="1133492"/>
                    <a:pt x="2063336" y="1249314"/>
                  </a:cubicBezTo>
                  <a:close/>
                  <a:moveTo>
                    <a:pt x="2058397" y="930330"/>
                  </a:moveTo>
                  <a:cubicBezTo>
                    <a:pt x="1754042" y="925712"/>
                    <a:pt x="1792160" y="945364"/>
                    <a:pt x="1791520" y="904880"/>
                  </a:cubicBezTo>
                  <a:cubicBezTo>
                    <a:pt x="1787676" y="661252"/>
                    <a:pt x="1787608" y="654224"/>
                    <a:pt x="1786934" y="623313"/>
                  </a:cubicBezTo>
                  <a:cubicBezTo>
                    <a:pt x="1788822" y="623313"/>
                    <a:pt x="2052108" y="625302"/>
                    <a:pt x="2053423" y="625319"/>
                  </a:cubicBezTo>
                  <a:cubicBezTo>
                    <a:pt x="2054114" y="659044"/>
                    <a:pt x="2054199" y="668954"/>
                    <a:pt x="2058397" y="930330"/>
                  </a:cubicBezTo>
                  <a:close/>
                  <a:moveTo>
                    <a:pt x="1788789" y="304700"/>
                  </a:moveTo>
                  <a:cubicBezTo>
                    <a:pt x="2088338" y="304700"/>
                    <a:pt x="2047708" y="294419"/>
                    <a:pt x="2048012" y="330099"/>
                  </a:cubicBezTo>
                  <a:cubicBezTo>
                    <a:pt x="2050405" y="659567"/>
                    <a:pt x="2074463" y="609374"/>
                    <a:pt x="1991028" y="609374"/>
                  </a:cubicBezTo>
                  <a:cubicBezTo>
                    <a:pt x="1891847" y="609374"/>
                    <a:pt x="1889302" y="607672"/>
                    <a:pt x="1788772" y="607672"/>
                  </a:cubicBezTo>
                  <a:cubicBezTo>
                    <a:pt x="1785720" y="607655"/>
                    <a:pt x="1772773" y="304700"/>
                    <a:pt x="1788789" y="304700"/>
                  </a:cubicBezTo>
                  <a:close/>
                  <a:moveTo>
                    <a:pt x="1781876" y="1249988"/>
                  </a:moveTo>
                  <a:cubicBezTo>
                    <a:pt x="1781910" y="1255348"/>
                    <a:pt x="1567060" y="1254960"/>
                    <a:pt x="1515539" y="1254252"/>
                  </a:cubicBezTo>
                  <a:cubicBezTo>
                    <a:pt x="1510296" y="953320"/>
                    <a:pt x="1511156" y="1034624"/>
                    <a:pt x="1509504" y="947151"/>
                  </a:cubicBezTo>
                  <a:cubicBezTo>
                    <a:pt x="1634091" y="949089"/>
                    <a:pt x="1678666" y="945920"/>
                    <a:pt x="1778336" y="945786"/>
                  </a:cubicBezTo>
                  <a:cubicBezTo>
                    <a:pt x="1778336" y="946999"/>
                    <a:pt x="1781708" y="1207414"/>
                    <a:pt x="1781876" y="1249988"/>
                  </a:cubicBezTo>
                  <a:close/>
                  <a:moveTo>
                    <a:pt x="1778100" y="930128"/>
                  </a:moveTo>
                  <a:cubicBezTo>
                    <a:pt x="1470492" y="930583"/>
                    <a:pt x="1509386" y="944235"/>
                    <a:pt x="1508779" y="904914"/>
                  </a:cubicBezTo>
                  <a:cubicBezTo>
                    <a:pt x="1507278" y="808407"/>
                    <a:pt x="1507228" y="788063"/>
                    <a:pt x="1505441" y="674887"/>
                  </a:cubicBezTo>
                  <a:cubicBezTo>
                    <a:pt x="1504429" y="608279"/>
                    <a:pt x="1457747" y="623431"/>
                    <a:pt x="1773127" y="623313"/>
                  </a:cubicBezTo>
                  <a:cubicBezTo>
                    <a:pt x="1773970" y="661555"/>
                    <a:pt x="1778083" y="928864"/>
                    <a:pt x="1778100" y="930128"/>
                  </a:cubicBezTo>
                  <a:close/>
                  <a:moveTo>
                    <a:pt x="1767563" y="304649"/>
                  </a:moveTo>
                  <a:cubicBezTo>
                    <a:pt x="1768541" y="511097"/>
                    <a:pt x="1770750" y="527985"/>
                    <a:pt x="1772739" y="607672"/>
                  </a:cubicBezTo>
                  <a:cubicBezTo>
                    <a:pt x="1579081" y="607756"/>
                    <a:pt x="1540777" y="607942"/>
                    <a:pt x="1504412" y="608835"/>
                  </a:cubicBezTo>
                  <a:cubicBezTo>
                    <a:pt x="1500720" y="367246"/>
                    <a:pt x="1501597" y="416646"/>
                    <a:pt x="1498984" y="302644"/>
                  </a:cubicBezTo>
                  <a:cubicBezTo>
                    <a:pt x="1630281" y="299104"/>
                    <a:pt x="1681684" y="304211"/>
                    <a:pt x="1767563" y="304649"/>
                  </a:cubicBezTo>
                  <a:close/>
                  <a:moveTo>
                    <a:pt x="1497365" y="1020197"/>
                  </a:moveTo>
                  <a:cubicBezTo>
                    <a:pt x="1504429" y="1290708"/>
                    <a:pt x="1507093" y="1254135"/>
                    <a:pt x="1485632" y="1253764"/>
                  </a:cubicBezTo>
                  <a:cubicBezTo>
                    <a:pt x="1234956" y="1249061"/>
                    <a:pt x="1234248" y="1257876"/>
                    <a:pt x="1234113" y="1249854"/>
                  </a:cubicBezTo>
                  <a:cubicBezTo>
                    <a:pt x="1228145" y="892560"/>
                    <a:pt x="1207611" y="946274"/>
                    <a:pt x="1283375" y="945971"/>
                  </a:cubicBezTo>
                  <a:cubicBezTo>
                    <a:pt x="1376217" y="945600"/>
                    <a:pt x="1419696" y="945482"/>
                    <a:pt x="1485379" y="946713"/>
                  </a:cubicBezTo>
                  <a:cubicBezTo>
                    <a:pt x="1499304" y="946982"/>
                    <a:pt x="1495157" y="935454"/>
                    <a:pt x="1497365" y="1020197"/>
                  </a:cubicBezTo>
                  <a:close/>
                  <a:moveTo>
                    <a:pt x="1491633" y="675157"/>
                  </a:moveTo>
                  <a:cubicBezTo>
                    <a:pt x="1496118" y="961881"/>
                    <a:pt x="1498933" y="931291"/>
                    <a:pt x="1485632" y="931038"/>
                  </a:cubicBezTo>
                  <a:cubicBezTo>
                    <a:pt x="1190600" y="925493"/>
                    <a:pt x="1227268" y="945095"/>
                    <a:pt x="1226645" y="904948"/>
                  </a:cubicBezTo>
                  <a:cubicBezTo>
                    <a:pt x="1224858" y="790878"/>
                    <a:pt x="1227589" y="791215"/>
                    <a:pt x="1225768" y="674853"/>
                  </a:cubicBezTo>
                  <a:cubicBezTo>
                    <a:pt x="1224622" y="602296"/>
                    <a:pt x="1184177" y="633257"/>
                    <a:pt x="1485682" y="625015"/>
                  </a:cubicBezTo>
                  <a:cubicBezTo>
                    <a:pt x="1492982" y="624813"/>
                    <a:pt x="1490757" y="617330"/>
                    <a:pt x="1491633" y="675157"/>
                  </a:cubicBezTo>
                  <a:close/>
                  <a:moveTo>
                    <a:pt x="1485176" y="303031"/>
                  </a:moveTo>
                  <a:cubicBezTo>
                    <a:pt x="1492881" y="643285"/>
                    <a:pt x="1492206" y="609155"/>
                    <a:pt x="1485328" y="609324"/>
                  </a:cubicBezTo>
                  <a:cubicBezTo>
                    <a:pt x="1418803" y="611245"/>
                    <a:pt x="1407136" y="610554"/>
                    <a:pt x="1283324" y="610891"/>
                  </a:cubicBezTo>
                  <a:cubicBezTo>
                    <a:pt x="1205689" y="611094"/>
                    <a:pt x="1227589" y="662044"/>
                    <a:pt x="1218940" y="329779"/>
                  </a:cubicBezTo>
                  <a:cubicBezTo>
                    <a:pt x="1217777" y="283716"/>
                    <a:pt x="1186099" y="311610"/>
                    <a:pt x="1485176" y="303031"/>
                  </a:cubicBezTo>
                  <a:close/>
                  <a:moveTo>
                    <a:pt x="1220323" y="1250157"/>
                  </a:moveTo>
                  <a:cubicBezTo>
                    <a:pt x="1220424" y="1256460"/>
                    <a:pt x="952653" y="1251944"/>
                    <a:pt x="952569" y="1249651"/>
                  </a:cubicBezTo>
                  <a:cubicBezTo>
                    <a:pt x="939773" y="895442"/>
                    <a:pt x="944072" y="945398"/>
                    <a:pt x="980083" y="945398"/>
                  </a:cubicBezTo>
                  <a:cubicBezTo>
                    <a:pt x="1076567" y="945398"/>
                    <a:pt x="1079180" y="946173"/>
                    <a:pt x="1182272" y="946173"/>
                  </a:cubicBezTo>
                  <a:cubicBezTo>
                    <a:pt x="1223088" y="946173"/>
                    <a:pt x="1214051" y="896942"/>
                    <a:pt x="1220323" y="1250157"/>
                  </a:cubicBezTo>
                  <a:close/>
                  <a:moveTo>
                    <a:pt x="1211977" y="675123"/>
                  </a:moveTo>
                  <a:cubicBezTo>
                    <a:pt x="1216647" y="972399"/>
                    <a:pt x="1220323" y="930532"/>
                    <a:pt x="1182272" y="930532"/>
                  </a:cubicBezTo>
                  <a:cubicBezTo>
                    <a:pt x="910590" y="930532"/>
                    <a:pt x="947697" y="936651"/>
                    <a:pt x="947208" y="904914"/>
                  </a:cubicBezTo>
                  <a:cubicBezTo>
                    <a:pt x="942100" y="578851"/>
                    <a:pt x="928427" y="625555"/>
                    <a:pt x="980083" y="625555"/>
                  </a:cubicBezTo>
                  <a:cubicBezTo>
                    <a:pt x="1255794" y="625555"/>
                    <a:pt x="1211050" y="615594"/>
                    <a:pt x="1211977" y="675123"/>
                  </a:cubicBezTo>
                  <a:close/>
                  <a:moveTo>
                    <a:pt x="980083" y="303234"/>
                  </a:moveTo>
                  <a:cubicBezTo>
                    <a:pt x="1186858" y="303284"/>
                    <a:pt x="1187414" y="303284"/>
                    <a:pt x="1204458" y="303318"/>
                  </a:cubicBezTo>
                  <a:cubicBezTo>
                    <a:pt x="1206077" y="370550"/>
                    <a:pt x="1210814" y="609728"/>
                    <a:pt x="1210848" y="611060"/>
                  </a:cubicBezTo>
                  <a:cubicBezTo>
                    <a:pt x="1123788" y="611144"/>
                    <a:pt x="1202890" y="611144"/>
                    <a:pt x="941409" y="609830"/>
                  </a:cubicBezTo>
                  <a:cubicBezTo>
                    <a:pt x="935693" y="247631"/>
                    <a:pt x="924297" y="303234"/>
                    <a:pt x="980083" y="303234"/>
                  </a:cubicBezTo>
                  <a:close/>
                  <a:moveTo>
                    <a:pt x="934564" y="1020062"/>
                  </a:moveTo>
                  <a:cubicBezTo>
                    <a:pt x="934968" y="1098249"/>
                    <a:pt x="935946" y="1173066"/>
                    <a:pt x="938728" y="1250258"/>
                  </a:cubicBezTo>
                  <a:cubicBezTo>
                    <a:pt x="938795" y="1252061"/>
                    <a:pt x="671699" y="1262595"/>
                    <a:pt x="671699" y="1250326"/>
                  </a:cubicBezTo>
                  <a:cubicBezTo>
                    <a:pt x="671699" y="920454"/>
                    <a:pt x="656071" y="946780"/>
                    <a:pt x="676825" y="946915"/>
                  </a:cubicBezTo>
                  <a:cubicBezTo>
                    <a:pt x="985697" y="949022"/>
                    <a:pt x="934041" y="919476"/>
                    <a:pt x="934564" y="1020062"/>
                  </a:cubicBezTo>
                  <a:close/>
                  <a:moveTo>
                    <a:pt x="928629" y="675190"/>
                  </a:moveTo>
                  <a:cubicBezTo>
                    <a:pt x="933333" y="976814"/>
                    <a:pt x="950900" y="929302"/>
                    <a:pt x="878913" y="930667"/>
                  </a:cubicBezTo>
                  <a:cubicBezTo>
                    <a:pt x="627411" y="935066"/>
                    <a:pt x="665967" y="936735"/>
                    <a:pt x="665478" y="904948"/>
                  </a:cubicBezTo>
                  <a:cubicBezTo>
                    <a:pt x="660556" y="590447"/>
                    <a:pt x="657740" y="625217"/>
                    <a:pt x="676976" y="624914"/>
                  </a:cubicBezTo>
                  <a:cubicBezTo>
                    <a:pt x="979358" y="620026"/>
                    <a:pt x="927719" y="617532"/>
                    <a:pt x="928629" y="675190"/>
                  </a:cubicBezTo>
                  <a:close/>
                  <a:moveTo>
                    <a:pt x="676909" y="302526"/>
                  </a:moveTo>
                  <a:cubicBezTo>
                    <a:pt x="961319" y="300807"/>
                    <a:pt x="922392" y="294537"/>
                    <a:pt x="923083" y="332611"/>
                  </a:cubicBezTo>
                  <a:cubicBezTo>
                    <a:pt x="924516" y="410814"/>
                    <a:pt x="925359" y="467849"/>
                    <a:pt x="927601" y="609728"/>
                  </a:cubicBezTo>
                  <a:cubicBezTo>
                    <a:pt x="863099" y="609240"/>
                    <a:pt x="811511" y="607217"/>
                    <a:pt x="662006" y="609492"/>
                  </a:cubicBezTo>
                  <a:cubicBezTo>
                    <a:pt x="657825" y="260491"/>
                    <a:pt x="646411" y="302694"/>
                    <a:pt x="676909" y="302526"/>
                  </a:cubicBezTo>
                  <a:close/>
                  <a:moveTo>
                    <a:pt x="657892" y="1250326"/>
                  </a:moveTo>
                  <a:cubicBezTo>
                    <a:pt x="657892" y="1257960"/>
                    <a:pt x="681191" y="1254691"/>
                    <a:pt x="390830" y="1254421"/>
                  </a:cubicBezTo>
                  <a:cubicBezTo>
                    <a:pt x="391234" y="1115778"/>
                    <a:pt x="387492" y="1025692"/>
                    <a:pt x="385974" y="947067"/>
                  </a:cubicBezTo>
                  <a:cubicBezTo>
                    <a:pt x="470117" y="947033"/>
                    <a:pt x="550231" y="946207"/>
                    <a:pt x="652430" y="946780"/>
                  </a:cubicBezTo>
                  <a:cubicBezTo>
                    <a:pt x="654048" y="1028018"/>
                    <a:pt x="657892" y="1103390"/>
                    <a:pt x="657892" y="1250326"/>
                  </a:cubicBezTo>
                  <a:close/>
                  <a:moveTo>
                    <a:pt x="651671" y="905217"/>
                  </a:moveTo>
                  <a:cubicBezTo>
                    <a:pt x="652211" y="939229"/>
                    <a:pt x="695841" y="931257"/>
                    <a:pt x="385654" y="931409"/>
                  </a:cubicBezTo>
                  <a:cubicBezTo>
                    <a:pt x="382299" y="741950"/>
                    <a:pt x="381035" y="719601"/>
                    <a:pt x="380057" y="625605"/>
                  </a:cubicBezTo>
                  <a:cubicBezTo>
                    <a:pt x="570681" y="625740"/>
                    <a:pt x="602089" y="625925"/>
                    <a:pt x="648384" y="625335"/>
                  </a:cubicBezTo>
                  <a:cubicBezTo>
                    <a:pt x="650744" y="800991"/>
                    <a:pt x="650457" y="827418"/>
                    <a:pt x="651671" y="905217"/>
                  </a:cubicBezTo>
                  <a:close/>
                  <a:moveTo>
                    <a:pt x="642297" y="302694"/>
                  </a:moveTo>
                  <a:cubicBezTo>
                    <a:pt x="647220" y="457282"/>
                    <a:pt x="645703" y="410393"/>
                    <a:pt x="648181" y="609695"/>
                  </a:cubicBezTo>
                  <a:cubicBezTo>
                    <a:pt x="607096" y="610200"/>
                    <a:pt x="591603" y="610099"/>
                    <a:pt x="379922" y="609964"/>
                  </a:cubicBezTo>
                  <a:cubicBezTo>
                    <a:pt x="379147" y="513811"/>
                    <a:pt x="380816" y="539396"/>
                    <a:pt x="375994" y="304363"/>
                  </a:cubicBezTo>
                  <a:cubicBezTo>
                    <a:pt x="462177" y="304312"/>
                    <a:pt x="393139" y="303705"/>
                    <a:pt x="642297" y="302694"/>
                  </a:cubicBezTo>
                  <a:close/>
                  <a:moveTo>
                    <a:pt x="171596" y="302846"/>
                  </a:moveTo>
                  <a:cubicBezTo>
                    <a:pt x="270727" y="302846"/>
                    <a:pt x="270154" y="304228"/>
                    <a:pt x="362170" y="304329"/>
                  </a:cubicBezTo>
                  <a:cubicBezTo>
                    <a:pt x="367126" y="547148"/>
                    <a:pt x="365322" y="516423"/>
                    <a:pt x="366115" y="609931"/>
                  </a:cubicBezTo>
                  <a:cubicBezTo>
                    <a:pt x="176199" y="609796"/>
                    <a:pt x="146274" y="609678"/>
                    <a:pt x="99727" y="610032"/>
                  </a:cubicBezTo>
                  <a:cubicBezTo>
                    <a:pt x="96035" y="239406"/>
                    <a:pt x="69920" y="302846"/>
                    <a:pt x="171596" y="302846"/>
                  </a:cubicBezTo>
                  <a:close/>
                  <a:moveTo>
                    <a:pt x="171596" y="625453"/>
                  </a:moveTo>
                  <a:cubicBezTo>
                    <a:pt x="403457" y="625605"/>
                    <a:pt x="365879" y="609037"/>
                    <a:pt x="366907" y="675190"/>
                  </a:cubicBezTo>
                  <a:cubicBezTo>
                    <a:pt x="368728" y="792210"/>
                    <a:pt x="369604" y="790238"/>
                    <a:pt x="371408" y="905184"/>
                  </a:cubicBezTo>
                  <a:cubicBezTo>
                    <a:pt x="371998" y="942887"/>
                    <a:pt x="413792" y="931089"/>
                    <a:pt x="103975" y="930937"/>
                  </a:cubicBezTo>
                  <a:cubicBezTo>
                    <a:pt x="97805" y="569194"/>
                    <a:pt x="80204" y="625453"/>
                    <a:pt x="171596" y="625453"/>
                  </a:cubicBezTo>
                  <a:close/>
                  <a:moveTo>
                    <a:pt x="109100" y="1249516"/>
                  </a:moveTo>
                  <a:cubicBezTo>
                    <a:pt x="107971" y="890032"/>
                    <a:pt x="77692" y="946578"/>
                    <a:pt x="171596" y="946628"/>
                  </a:cubicBezTo>
                  <a:cubicBezTo>
                    <a:pt x="259448" y="946628"/>
                    <a:pt x="273593" y="947067"/>
                    <a:pt x="372133" y="947067"/>
                  </a:cubicBezTo>
                  <a:cubicBezTo>
                    <a:pt x="373903" y="1040018"/>
                    <a:pt x="377393" y="1111632"/>
                    <a:pt x="376972" y="1254421"/>
                  </a:cubicBezTo>
                  <a:cubicBezTo>
                    <a:pt x="375286" y="1254421"/>
                    <a:pt x="109117" y="1254421"/>
                    <a:pt x="109100" y="1249516"/>
                  </a:cubicBezTo>
                  <a:close/>
                  <a:moveTo>
                    <a:pt x="112169" y="1479779"/>
                  </a:moveTo>
                  <a:cubicBezTo>
                    <a:pt x="110988" y="1417065"/>
                    <a:pt x="109454" y="1331984"/>
                    <a:pt x="109185" y="1269118"/>
                  </a:cubicBezTo>
                  <a:cubicBezTo>
                    <a:pt x="262955" y="1268494"/>
                    <a:pt x="249771" y="1270062"/>
                    <a:pt x="376955" y="1270062"/>
                  </a:cubicBezTo>
                  <a:cubicBezTo>
                    <a:pt x="376550" y="1592383"/>
                    <a:pt x="389380" y="1574652"/>
                    <a:pt x="373667" y="1574652"/>
                  </a:cubicBezTo>
                  <a:cubicBezTo>
                    <a:pt x="59114" y="1574652"/>
                    <a:pt x="114394" y="1599361"/>
                    <a:pt x="112169" y="1479779"/>
                  </a:cubicBezTo>
                  <a:close/>
                  <a:moveTo>
                    <a:pt x="114141" y="1594759"/>
                  </a:moveTo>
                  <a:cubicBezTo>
                    <a:pt x="114040" y="1588675"/>
                    <a:pt x="381507" y="1588355"/>
                    <a:pt x="381608" y="1595029"/>
                  </a:cubicBezTo>
                  <a:cubicBezTo>
                    <a:pt x="386902" y="1932637"/>
                    <a:pt x="397186" y="1896080"/>
                    <a:pt x="373651" y="1896080"/>
                  </a:cubicBezTo>
                  <a:cubicBezTo>
                    <a:pt x="188742" y="1896046"/>
                    <a:pt x="155901" y="1895928"/>
                    <a:pt x="119671" y="1896265"/>
                  </a:cubicBezTo>
                  <a:cubicBezTo>
                    <a:pt x="118744" y="1859338"/>
                    <a:pt x="114293" y="1604299"/>
                    <a:pt x="114141" y="1594759"/>
                  </a:cubicBezTo>
                  <a:close/>
                  <a:moveTo>
                    <a:pt x="125268" y="2169524"/>
                  </a:moveTo>
                  <a:cubicBezTo>
                    <a:pt x="121458" y="1864899"/>
                    <a:pt x="104666" y="1911704"/>
                    <a:pt x="171596" y="1911704"/>
                  </a:cubicBezTo>
                  <a:cubicBezTo>
                    <a:pt x="185606" y="1911704"/>
                    <a:pt x="376314" y="1911737"/>
                    <a:pt x="388217" y="1911754"/>
                  </a:cubicBezTo>
                  <a:cubicBezTo>
                    <a:pt x="389178" y="1992621"/>
                    <a:pt x="388537" y="1952761"/>
                    <a:pt x="392533" y="2220609"/>
                  </a:cubicBezTo>
                  <a:cubicBezTo>
                    <a:pt x="76697" y="2220845"/>
                    <a:pt x="126044" y="2230705"/>
                    <a:pt x="125268" y="2169524"/>
                  </a:cubicBezTo>
                  <a:close/>
                  <a:moveTo>
                    <a:pt x="130528" y="2514396"/>
                  </a:moveTo>
                  <a:cubicBezTo>
                    <a:pt x="127342" y="2314268"/>
                    <a:pt x="126701" y="2275891"/>
                    <a:pt x="126128" y="2234413"/>
                  </a:cubicBezTo>
                  <a:cubicBezTo>
                    <a:pt x="231631" y="2233300"/>
                    <a:pt x="272210" y="2236351"/>
                    <a:pt x="392785" y="2236267"/>
                  </a:cubicBezTo>
                  <a:cubicBezTo>
                    <a:pt x="395769" y="2431860"/>
                    <a:pt x="393089" y="2409495"/>
                    <a:pt x="395753" y="2543318"/>
                  </a:cubicBezTo>
                  <a:cubicBezTo>
                    <a:pt x="84975" y="2544329"/>
                    <a:pt x="131017" y="2545997"/>
                    <a:pt x="130528" y="2514396"/>
                  </a:cubicBezTo>
                  <a:close/>
                  <a:moveTo>
                    <a:pt x="135333" y="2859335"/>
                  </a:moveTo>
                  <a:cubicBezTo>
                    <a:pt x="127645" y="2507283"/>
                    <a:pt x="119637" y="2556885"/>
                    <a:pt x="171613" y="2556885"/>
                  </a:cubicBezTo>
                  <a:cubicBezTo>
                    <a:pt x="271047" y="2556885"/>
                    <a:pt x="272902" y="2558992"/>
                    <a:pt x="373684" y="2558992"/>
                  </a:cubicBezTo>
                  <a:cubicBezTo>
                    <a:pt x="399934" y="2558992"/>
                    <a:pt x="399411" y="2510131"/>
                    <a:pt x="402732" y="2858762"/>
                  </a:cubicBezTo>
                  <a:cubicBezTo>
                    <a:pt x="402800" y="2866431"/>
                    <a:pt x="408026" y="2864442"/>
                    <a:pt x="373684" y="2864442"/>
                  </a:cubicBezTo>
                  <a:cubicBezTo>
                    <a:pt x="107296" y="2864442"/>
                    <a:pt x="135468" y="2865318"/>
                    <a:pt x="135333" y="2859335"/>
                  </a:cubicBezTo>
                  <a:close/>
                  <a:moveTo>
                    <a:pt x="135788" y="2879628"/>
                  </a:moveTo>
                  <a:cubicBezTo>
                    <a:pt x="177160" y="2879594"/>
                    <a:pt x="401653" y="2880133"/>
                    <a:pt x="402918" y="2880133"/>
                  </a:cubicBezTo>
                  <a:cubicBezTo>
                    <a:pt x="406492" y="3235118"/>
                    <a:pt x="423485" y="3186797"/>
                    <a:pt x="373667" y="3186797"/>
                  </a:cubicBezTo>
                  <a:cubicBezTo>
                    <a:pt x="172692" y="3186763"/>
                    <a:pt x="161532" y="3186780"/>
                    <a:pt x="138941" y="3186729"/>
                  </a:cubicBezTo>
                  <a:cubicBezTo>
                    <a:pt x="137356" y="3072087"/>
                    <a:pt x="139902" y="3067603"/>
                    <a:pt x="135788" y="2879628"/>
                  </a:cubicBezTo>
                  <a:close/>
                  <a:moveTo>
                    <a:pt x="145954" y="3509286"/>
                  </a:moveTo>
                  <a:cubicBezTo>
                    <a:pt x="139851" y="3209735"/>
                    <a:pt x="140407" y="3290602"/>
                    <a:pt x="139160" y="3202370"/>
                  </a:cubicBezTo>
                  <a:cubicBezTo>
                    <a:pt x="428813" y="3203111"/>
                    <a:pt x="408110" y="3200718"/>
                    <a:pt x="408161" y="3204612"/>
                  </a:cubicBezTo>
                  <a:cubicBezTo>
                    <a:pt x="413606" y="3553023"/>
                    <a:pt x="428526" y="3507331"/>
                    <a:pt x="373651" y="3507331"/>
                  </a:cubicBezTo>
                  <a:cubicBezTo>
                    <a:pt x="263882" y="3507348"/>
                    <a:pt x="262736" y="3509826"/>
                    <a:pt x="145954" y="3509286"/>
                  </a:cubicBezTo>
                  <a:close/>
                  <a:moveTo>
                    <a:pt x="146291" y="3524944"/>
                  </a:moveTo>
                  <a:cubicBezTo>
                    <a:pt x="238358" y="3525348"/>
                    <a:pt x="251912" y="3523427"/>
                    <a:pt x="413151" y="3522938"/>
                  </a:cubicBezTo>
                  <a:cubicBezTo>
                    <a:pt x="418883" y="3888575"/>
                    <a:pt x="432252" y="3829669"/>
                    <a:pt x="373667" y="3829669"/>
                  </a:cubicBezTo>
                  <a:cubicBezTo>
                    <a:pt x="272598" y="3829669"/>
                    <a:pt x="272497" y="3831574"/>
                    <a:pt x="171596" y="3831574"/>
                  </a:cubicBezTo>
                  <a:cubicBezTo>
                    <a:pt x="141132" y="3831574"/>
                    <a:pt x="153642" y="3870945"/>
                    <a:pt x="146291" y="3524944"/>
                  </a:cubicBezTo>
                  <a:close/>
                  <a:moveTo>
                    <a:pt x="153271" y="4124467"/>
                  </a:moveTo>
                  <a:cubicBezTo>
                    <a:pt x="148247" y="3802534"/>
                    <a:pt x="148196" y="3847214"/>
                    <a:pt x="171596" y="3847214"/>
                  </a:cubicBezTo>
                  <a:cubicBezTo>
                    <a:pt x="460491" y="3847214"/>
                    <a:pt x="418630" y="3826635"/>
                    <a:pt x="419726" y="3894676"/>
                  </a:cubicBezTo>
                  <a:cubicBezTo>
                    <a:pt x="421479" y="4006909"/>
                    <a:pt x="419338" y="4009909"/>
                    <a:pt x="421142" y="4124703"/>
                  </a:cubicBezTo>
                  <a:cubicBezTo>
                    <a:pt x="421665" y="4157687"/>
                    <a:pt x="431106" y="4150692"/>
                    <a:pt x="373684" y="4150692"/>
                  </a:cubicBezTo>
                  <a:cubicBezTo>
                    <a:pt x="118305" y="4150692"/>
                    <a:pt x="153827" y="4160603"/>
                    <a:pt x="153271" y="4124467"/>
                  </a:cubicBezTo>
                  <a:close/>
                  <a:moveTo>
                    <a:pt x="159390" y="4469474"/>
                  </a:moveTo>
                  <a:cubicBezTo>
                    <a:pt x="150961" y="4118214"/>
                    <a:pt x="148432" y="4166754"/>
                    <a:pt x="171596" y="4166754"/>
                  </a:cubicBezTo>
                  <a:cubicBezTo>
                    <a:pt x="473590" y="4166754"/>
                    <a:pt x="421547" y="4146832"/>
                    <a:pt x="422727" y="4239717"/>
                  </a:cubicBezTo>
                  <a:cubicBezTo>
                    <a:pt x="423654" y="4313387"/>
                    <a:pt x="424801" y="4396596"/>
                    <a:pt x="426722" y="4469912"/>
                  </a:cubicBezTo>
                  <a:cubicBezTo>
                    <a:pt x="426840" y="4474631"/>
                    <a:pt x="434781" y="4473249"/>
                    <a:pt x="373684" y="4473249"/>
                  </a:cubicBezTo>
                  <a:cubicBezTo>
                    <a:pt x="141773" y="4473249"/>
                    <a:pt x="159694" y="4482603"/>
                    <a:pt x="159390" y="4469474"/>
                  </a:cubicBezTo>
                  <a:close/>
                  <a:moveTo>
                    <a:pt x="165915" y="4796969"/>
                  </a:moveTo>
                  <a:cubicBezTo>
                    <a:pt x="160301" y="4456176"/>
                    <a:pt x="153456" y="4491688"/>
                    <a:pt x="171596" y="4491688"/>
                  </a:cubicBezTo>
                  <a:cubicBezTo>
                    <a:pt x="478041" y="4491688"/>
                    <a:pt x="427060" y="4455957"/>
                    <a:pt x="429083" y="4584791"/>
                  </a:cubicBezTo>
                  <a:cubicBezTo>
                    <a:pt x="430870" y="4699130"/>
                    <a:pt x="432134" y="4697260"/>
                    <a:pt x="433854" y="4797205"/>
                  </a:cubicBezTo>
                  <a:cubicBezTo>
                    <a:pt x="401114" y="4797071"/>
                    <a:pt x="181678" y="4796969"/>
                    <a:pt x="165915" y="4796969"/>
                  </a:cubicBezTo>
                  <a:close/>
                  <a:moveTo>
                    <a:pt x="171596" y="4812610"/>
                  </a:moveTo>
                  <a:cubicBezTo>
                    <a:pt x="409105" y="4812762"/>
                    <a:pt x="405834" y="4812745"/>
                    <a:pt x="434123" y="4812880"/>
                  </a:cubicBezTo>
                  <a:cubicBezTo>
                    <a:pt x="436450" y="4975388"/>
                    <a:pt x="435708" y="4968040"/>
                    <a:pt x="438355" y="5117756"/>
                  </a:cubicBezTo>
                  <a:cubicBezTo>
                    <a:pt x="370818" y="5116964"/>
                    <a:pt x="272817" y="5117841"/>
                    <a:pt x="171394" y="5117841"/>
                  </a:cubicBezTo>
                  <a:cubicBezTo>
                    <a:pt x="169843" y="4788896"/>
                    <a:pt x="159272" y="4812610"/>
                    <a:pt x="171596" y="4812610"/>
                  </a:cubicBezTo>
                  <a:close/>
                  <a:moveTo>
                    <a:pt x="171596" y="5133465"/>
                  </a:moveTo>
                  <a:cubicBezTo>
                    <a:pt x="480266" y="5133465"/>
                    <a:pt x="438439" y="5122998"/>
                    <a:pt x="439131" y="5160061"/>
                  </a:cubicBezTo>
                  <a:cubicBezTo>
                    <a:pt x="445453" y="5495663"/>
                    <a:pt x="457524" y="5440954"/>
                    <a:pt x="373667" y="5440954"/>
                  </a:cubicBezTo>
                  <a:cubicBezTo>
                    <a:pt x="276391" y="5440954"/>
                    <a:pt x="273323" y="5438948"/>
                    <a:pt x="176216" y="5438881"/>
                  </a:cubicBezTo>
                  <a:cubicBezTo>
                    <a:pt x="168511" y="5110273"/>
                    <a:pt x="172793" y="5133465"/>
                    <a:pt x="171596" y="5133465"/>
                  </a:cubicBezTo>
                  <a:close/>
                  <a:moveTo>
                    <a:pt x="179132" y="5735078"/>
                  </a:moveTo>
                  <a:cubicBezTo>
                    <a:pt x="177379" y="5623149"/>
                    <a:pt x="179284" y="5619677"/>
                    <a:pt x="177480" y="5504916"/>
                  </a:cubicBezTo>
                  <a:cubicBezTo>
                    <a:pt x="176418" y="5435864"/>
                    <a:pt x="131624" y="5455381"/>
                    <a:pt x="441912" y="5456746"/>
                  </a:cubicBezTo>
                  <a:cubicBezTo>
                    <a:pt x="443312" y="5614890"/>
                    <a:pt x="447341" y="5615581"/>
                    <a:pt x="449044" y="5761960"/>
                  </a:cubicBezTo>
                  <a:cubicBezTo>
                    <a:pt x="144824" y="5756500"/>
                    <a:pt x="179857" y="5781427"/>
                    <a:pt x="179132" y="5735078"/>
                  </a:cubicBezTo>
                  <a:close/>
                  <a:moveTo>
                    <a:pt x="184325" y="6079950"/>
                  </a:moveTo>
                  <a:cubicBezTo>
                    <a:pt x="182605" y="5997718"/>
                    <a:pt x="181560" y="5936419"/>
                    <a:pt x="180666" y="5850091"/>
                  </a:cubicBezTo>
                  <a:cubicBezTo>
                    <a:pt x="179722" y="5759298"/>
                    <a:pt x="161009" y="5780045"/>
                    <a:pt x="272750" y="5777938"/>
                  </a:cubicBezTo>
                  <a:cubicBezTo>
                    <a:pt x="345412" y="5776657"/>
                    <a:pt x="406542" y="5776843"/>
                    <a:pt x="449212" y="5777635"/>
                  </a:cubicBezTo>
                  <a:cubicBezTo>
                    <a:pt x="449971" y="5865142"/>
                    <a:pt x="447139" y="5907935"/>
                    <a:pt x="452685" y="6085360"/>
                  </a:cubicBezTo>
                  <a:cubicBezTo>
                    <a:pt x="160385" y="6085360"/>
                    <a:pt x="184392" y="6082899"/>
                    <a:pt x="184325" y="6079950"/>
                  </a:cubicBezTo>
                  <a:close/>
                  <a:moveTo>
                    <a:pt x="184729" y="6098877"/>
                  </a:moveTo>
                  <a:cubicBezTo>
                    <a:pt x="274655" y="6099063"/>
                    <a:pt x="246939" y="6101001"/>
                    <a:pt x="453174" y="6101001"/>
                  </a:cubicBezTo>
                  <a:cubicBezTo>
                    <a:pt x="457692" y="6248223"/>
                    <a:pt x="455113" y="6305426"/>
                    <a:pt x="456428" y="6405675"/>
                  </a:cubicBezTo>
                  <a:cubicBezTo>
                    <a:pt x="187140" y="6406771"/>
                    <a:pt x="277824" y="6407327"/>
                    <a:pt x="190748" y="6407546"/>
                  </a:cubicBezTo>
                  <a:cubicBezTo>
                    <a:pt x="190731" y="6405827"/>
                    <a:pt x="184763" y="6100175"/>
                    <a:pt x="184729" y="6098877"/>
                  </a:cubicBezTo>
                  <a:close/>
                  <a:moveTo>
                    <a:pt x="191035" y="6425125"/>
                  </a:moveTo>
                  <a:cubicBezTo>
                    <a:pt x="191001" y="6422951"/>
                    <a:pt x="168039" y="6422614"/>
                    <a:pt x="456647" y="6421333"/>
                  </a:cubicBezTo>
                  <a:cubicBezTo>
                    <a:pt x="458468" y="6539397"/>
                    <a:pt x="461401" y="6544487"/>
                    <a:pt x="463627" y="6729749"/>
                  </a:cubicBezTo>
                  <a:cubicBezTo>
                    <a:pt x="345328" y="6729328"/>
                    <a:pt x="280808" y="6729884"/>
                    <a:pt x="195654" y="6729952"/>
                  </a:cubicBezTo>
                  <a:cubicBezTo>
                    <a:pt x="193530" y="6630107"/>
                    <a:pt x="192636" y="6525156"/>
                    <a:pt x="191035" y="6425125"/>
                  </a:cubicBezTo>
                  <a:close/>
                  <a:moveTo>
                    <a:pt x="200071" y="7000580"/>
                  </a:moveTo>
                  <a:cubicBezTo>
                    <a:pt x="198807" y="6693563"/>
                    <a:pt x="172288" y="6745845"/>
                    <a:pt x="272649" y="6745440"/>
                  </a:cubicBezTo>
                  <a:cubicBezTo>
                    <a:pt x="341231" y="6745255"/>
                    <a:pt x="386817" y="6745188"/>
                    <a:pt x="463812" y="6745407"/>
                  </a:cubicBezTo>
                  <a:cubicBezTo>
                    <a:pt x="467487" y="7077032"/>
                    <a:pt x="463863" y="6673136"/>
                    <a:pt x="466644" y="7052020"/>
                  </a:cubicBezTo>
                  <a:cubicBezTo>
                    <a:pt x="147201" y="7053688"/>
                    <a:pt x="200324" y="7059941"/>
                    <a:pt x="200071" y="7000580"/>
                  </a:cubicBezTo>
                  <a:close/>
                  <a:moveTo>
                    <a:pt x="205078" y="7345655"/>
                  </a:moveTo>
                  <a:cubicBezTo>
                    <a:pt x="199801" y="7008991"/>
                    <a:pt x="179436" y="7064138"/>
                    <a:pt x="272463" y="7066565"/>
                  </a:cubicBezTo>
                  <a:cubicBezTo>
                    <a:pt x="329834" y="7068132"/>
                    <a:pt x="378253" y="7068132"/>
                    <a:pt x="466779" y="7067694"/>
                  </a:cubicBezTo>
                  <a:cubicBezTo>
                    <a:pt x="468415" y="7233422"/>
                    <a:pt x="472360" y="7223680"/>
                    <a:pt x="474113" y="7371998"/>
                  </a:cubicBezTo>
                  <a:cubicBezTo>
                    <a:pt x="165729" y="7368256"/>
                    <a:pt x="205786" y="7388970"/>
                    <a:pt x="205078" y="7345655"/>
                  </a:cubicBezTo>
                  <a:close/>
                  <a:moveTo>
                    <a:pt x="209934" y="7696510"/>
                  </a:moveTo>
                  <a:cubicBezTo>
                    <a:pt x="209647" y="7612104"/>
                    <a:pt x="209765" y="7630829"/>
                    <a:pt x="205803" y="7389189"/>
                  </a:cubicBezTo>
                  <a:cubicBezTo>
                    <a:pt x="287535" y="7388684"/>
                    <a:pt x="309907" y="7385684"/>
                    <a:pt x="474281" y="7387690"/>
                  </a:cubicBezTo>
                  <a:cubicBezTo>
                    <a:pt x="475023" y="7471927"/>
                    <a:pt x="476203" y="7661723"/>
                    <a:pt x="476659" y="7696527"/>
                  </a:cubicBezTo>
                  <a:lnTo>
                    <a:pt x="209934" y="7696510"/>
                  </a:lnTo>
                  <a:close/>
                  <a:moveTo>
                    <a:pt x="474753" y="6421249"/>
                  </a:moveTo>
                  <a:cubicBezTo>
                    <a:pt x="759450" y="6420086"/>
                    <a:pt x="737517" y="6423541"/>
                    <a:pt x="737550" y="6425428"/>
                  </a:cubicBezTo>
                  <a:cubicBezTo>
                    <a:pt x="743046" y="6776688"/>
                    <a:pt x="773881" y="6728199"/>
                    <a:pt x="676825" y="6729378"/>
                  </a:cubicBezTo>
                  <a:cubicBezTo>
                    <a:pt x="611176" y="6730087"/>
                    <a:pt x="571608" y="6730070"/>
                    <a:pt x="477468" y="6729800"/>
                  </a:cubicBezTo>
                  <a:cubicBezTo>
                    <a:pt x="473371" y="6397029"/>
                    <a:pt x="464925" y="6421299"/>
                    <a:pt x="474753" y="6421249"/>
                  </a:cubicBezTo>
                  <a:close/>
                  <a:moveTo>
                    <a:pt x="480334" y="7000614"/>
                  </a:moveTo>
                  <a:cubicBezTo>
                    <a:pt x="480334" y="6692467"/>
                    <a:pt x="447998" y="6745609"/>
                    <a:pt x="575772" y="6745609"/>
                  </a:cubicBezTo>
                  <a:cubicBezTo>
                    <a:pt x="671025" y="6745609"/>
                    <a:pt x="667249" y="6744767"/>
                    <a:pt x="744665" y="6744497"/>
                  </a:cubicBezTo>
                  <a:cubicBezTo>
                    <a:pt x="744328" y="6936433"/>
                    <a:pt x="747244" y="6964749"/>
                    <a:pt x="749453" y="7051261"/>
                  </a:cubicBezTo>
                  <a:cubicBezTo>
                    <a:pt x="432724" y="7051598"/>
                    <a:pt x="480334" y="7069144"/>
                    <a:pt x="480334" y="7000614"/>
                  </a:cubicBezTo>
                  <a:close/>
                  <a:moveTo>
                    <a:pt x="487566" y="7345621"/>
                  </a:moveTo>
                  <a:cubicBezTo>
                    <a:pt x="482357" y="7011906"/>
                    <a:pt x="449482" y="7067391"/>
                    <a:pt x="575772" y="7067391"/>
                  </a:cubicBezTo>
                  <a:cubicBezTo>
                    <a:pt x="676487" y="7067391"/>
                    <a:pt x="662613" y="7067037"/>
                    <a:pt x="749824" y="7066936"/>
                  </a:cubicBezTo>
                  <a:cubicBezTo>
                    <a:pt x="752926" y="7204534"/>
                    <a:pt x="750161" y="7221810"/>
                    <a:pt x="752605" y="7372116"/>
                  </a:cubicBezTo>
                  <a:cubicBezTo>
                    <a:pt x="445672" y="7372436"/>
                    <a:pt x="488123" y="7381858"/>
                    <a:pt x="487566" y="7345621"/>
                  </a:cubicBezTo>
                  <a:close/>
                  <a:moveTo>
                    <a:pt x="490483" y="7696544"/>
                  </a:moveTo>
                  <a:cubicBezTo>
                    <a:pt x="489977" y="7658200"/>
                    <a:pt x="488797" y="7467848"/>
                    <a:pt x="488089" y="7387858"/>
                  </a:cubicBezTo>
                  <a:cubicBezTo>
                    <a:pt x="580644" y="7388920"/>
                    <a:pt x="682877" y="7387841"/>
                    <a:pt x="752875" y="7387757"/>
                  </a:cubicBezTo>
                  <a:cubicBezTo>
                    <a:pt x="757056" y="7644548"/>
                    <a:pt x="756550" y="7619520"/>
                    <a:pt x="758304" y="7694167"/>
                  </a:cubicBezTo>
                  <a:cubicBezTo>
                    <a:pt x="663573" y="7694488"/>
                    <a:pt x="705164" y="7696561"/>
                    <a:pt x="490483" y="7696544"/>
                  </a:cubicBezTo>
                  <a:close/>
                  <a:moveTo>
                    <a:pt x="761794" y="7000328"/>
                  </a:moveTo>
                  <a:cubicBezTo>
                    <a:pt x="752201" y="6704350"/>
                    <a:pt x="756702" y="6744446"/>
                    <a:pt x="777995" y="6744446"/>
                  </a:cubicBezTo>
                  <a:cubicBezTo>
                    <a:pt x="1064428" y="6744446"/>
                    <a:pt x="1025416" y="6737907"/>
                    <a:pt x="1025551" y="6770469"/>
                  </a:cubicBezTo>
                  <a:cubicBezTo>
                    <a:pt x="1026951" y="7101200"/>
                    <a:pt x="1046389" y="7050031"/>
                    <a:pt x="980100" y="7050031"/>
                  </a:cubicBezTo>
                  <a:cubicBezTo>
                    <a:pt x="726879" y="7050031"/>
                    <a:pt x="764019" y="7069430"/>
                    <a:pt x="761794" y="7000328"/>
                  </a:cubicBezTo>
                  <a:close/>
                  <a:moveTo>
                    <a:pt x="765991" y="7345689"/>
                  </a:moveTo>
                  <a:cubicBezTo>
                    <a:pt x="761052" y="7029789"/>
                    <a:pt x="761187" y="7066919"/>
                    <a:pt x="777995" y="7066919"/>
                  </a:cubicBezTo>
                  <a:cubicBezTo>
                    <a:pt x="1074426" y="7066919"/>
                    <a:pt x="1028906" y="7049188"/>
                    <a:pt x="1029952" y="7115864"/>
                  </a:cubicBezTo>
                  <a:cubicBezTo>
                    <a:pt x="1034655" y="7417757"/>
                    <a:pt x="1055577" y="7373548"/>
                    <a:pt x="980083" y="7373548"/>
                  </a:cubicBezTo>
                  <a:cubicBezTo>
                    <a:pt x="731093" y="7373548"/>
                    <a:pt x="766531" y="7379599"/>
                    <a:pt x="765991" y="7345689"/>
                  </a:cubicBezTo>
                  <a:close/>
                  <a:moveTo>
                    <a:pt x="1039460" y="7691235"/>
                  </a:moveTo>
                  <a:cubicBezTo>
                    <a:pt x="1039443" y="7700319"/>
                    <a:pt x="1062456" y="7694117"/>
                    <a:pt x="777978" y="7694117"/>
                  </a:cubicBezTo>
                  <a:cubicBezTo>
                    <a:pt x="769077" y="7694117"/>
                    <a:pt x="772212" y="7728533"/>
                    <a:pt x="766666" y="7387723"/>
                  </a:cubicBezTo>
                  <a:cubicBezTo>
                    <a:pt x="886769" y="7387656"/>
                    <a:pt x="859154" y="7389408"/>
                    <a:pt x="1036392" y="7389139"/>
                  </a:cubicBezTo>
                  <a:cubicBezTo>
                    <a:pt x="1036425" y="7391111"/>
                    <a:pt x="1039528" y="7635076"/>
                    <a:pt x="1039460" y="7691235"/>
                  </a:cubicBezTo>
                  <a:close/>
                  <a:moveTo>
                    <a:pt x="1042141" y="7000513"/>
                  </a:moveTo>
                  <a:cubicBezTo>
                    <a:pt x="1038398" y="6702951"/>
                    <a:pt x="1024961" y="6745862"/>
                    <a:pt x="1081270" y="6745104"/>
                  </a:cubicBezTo>
                  <a:cubicBezTo>
                    <a:pt x="1341808" y="6741581"/>
                    <a:pt x="1306556" y="6740199"/>
                    <a:pt x="1307315" y="6770654"/>
                  </a:cubicBezTo>
                  <a:cubicBezTo>
                    <a:pt x="1315154" y="7096683"/>
                    <a:pt x="1314969" y="7051379"/>
                    <a:pt x="1283426" y="7051025"/>
                  </a:cubicBezTo>
                  <a:cubicBezTo>
                    <a:pt x="999488" y="7047958"/>
                    <a:pt x="1042950" y="7066228"/>
                    <a:pt x="1042141" y="7000513"/>
                  </a:cubicBezTo>
                  <a:close/>
                  <a:moveTo>
                    <a:pt x="1049575" y="7345621"/>
                  </a:moveTo>
                  <a:cubicBezTo>
                    <a:pt x="1044535" y="7023553"/>
                    <a:pt x="1025535" y="7065706"/>
                    <a:pt x="1081135" y="7065925"/>
                  </a:cubicBezTo>
                  <a:cubicBezTo>
                    <a:pt x="1353997" y="7067020"/>
                    <a:pt x="1310771" y="7053857"/>
                    <a:pt x="1311732" y="7115864"/>
                  </a:cubicBezTo>
                  <a:cubicBezTo>
                    <a:pt x="1313519" y="7229630"/>
                    <a:pt x="1314497" y="7237130"/>
                    <a:pt x="1316199" y="7345891"/>
                  </a:cubicBezTo>
                  <a:cubicBezTo>
                    <a:pt x="1316756" y="7382229"/>
                    <a:pt x="1341488" y="7373127"/>
                    <a:pt x="1182272" y="7373245"/>
                  </a:cubicBezTo>
                  <a:cubicBezTo>
                    <a:pt x="1024961" y="7373245"/>
                    <a:pt x="1050165" y="7382667"/>
                    <a:pt x="1049575" y="7345621"/>
                  </a:cubicBezTo>
                  <a:close/>
                  <a:moveTo>
                    <a:pt x="1283291" y="7695465"/>
                  </a:moveTo>
                  <a:cubicBezTo>
                    <a:pt x="1220087" y="7695971"/>
                    <a:pt x="1209887" y="7695886"/>
                    <a:pt x="1053251" y="7695836"/>
                  </a:cubicBezTo>
                  <a:cubicBezTo>
                    <a:pt x="1053335" y="7637386"/>
                    <a:pt x="1050250" y="7391178"/>
                    <a:pt x="1050216" y="7389139"/>
                  </a:cubicBezTo>
                  <a:cubicBezTo>
                    <a:pt x="1176692" y="7388886"/>
                    <a:pt x="1027777" y="7389004"/>
                    <a:pt x="1316756" y="7388802"/>
                  </a:cubicBezTo>
                  <a:cubicBezTo>
                    <a:pt x="1320246" y="7752803"/>
                    <a:pt x="1334272" y="7695044"/>
                    <a:pt x="1283291" y="7695465"/>
                  </a:cubicBezTo>
                  <a:close/>
                  <a:moveTo>
                    <a:pt x="1318796" y="6655254"/>
                  </a:moveTo>
                  <a:cubicBezTo>
                    <a:pt x="1317042" y="6543240"/>
                    <a:pt x="1317649" y="6545195"/>
                    <a:pt x="1315761" y="6425092"/>
                  </a:cubicBezTo>
                  <a:cubicBezTo>
                    <a:pt x="1315727" y="6422344"/>
                    <a:pt x="1293305" y="6422395"/>
                    <a:pt x="1583059" y="6422344"/>
                  </a:cubicBezTo>
                  <a:cubicBezTo>
                    <a:pt x="1583076" y="6423592"/>
                    <a:pt x="1584020" y="6471744"/>
                    <a:pt x="1586347" y="6728536"/>
                  </a:cubicBezTo>
                  <a:cubicBezTo>
                    <a:pt x="1267224" y="6728536"/>
                    <a:pt x="1320363" y="6755401"/>
                    <a:pt x="1318796" y="6655254"/>
                  </a:cubicBezTo>
                  <a:close/>
                  <a:moveTo>
                    <a:pt x="1384427" y="6745946"/>
                  </a:moveTo>
                  <a:cubicBezTo>
                    <a:pt x="1485564" y="6745946"/>
                    <a:pt x="1485884" y="6744177"/>
                    <a:pt x="1586465" y="6744177"/>
                  </a:cubicBezTo>
                  <a:cubicBezTo>
                    <a:pt x="1587965" y="6944169"/>
                    <a:pt x="1589600" y="6964732"/>
                    <a:pt x="1591404" y="7050486"/>
                  </a:cubicBezTo>
                  <a:cubicBezTo>
                    <a:pt x="1481113" y="7050486"/>
                    <a:pt x="1443332" y="7052171"/>
                    <a:pt x="1324730" y="7051396"/>
                  </a:cubicBezTo>
                  <a:cubicBezTo>
                    <a:pt x="1321763" y="6693091"/>
                    <a:pt x="1299576" y="6745946"/>
                    <a:pt x="1384427" y="6745946"/>
                  </a:cubicBezTo>
                  <a:close/>
                  <a:moveTo>
                    <a:pt x="1330007" y="7345621"/>
                  </a:moveTo>
                  <a:cubicBezTo>
                    <a:pt x="1324865" y="7016036"/>
                    <a:pt x="1306573" y="7067222"/>
                    <a:pt x="1384427" y="7067222"/>
                  </a:cubicBezTo>
                  <a:cubicBezTo>
                    <a:pt x="1632894" y="7067222"/>
                    <a:pt x="1591489" y="7045345"/>
                    <a:pt x="1592585" y="7115864"/>
                  </a:cubicBezTo>
                  <a:cubicBezTo>
                    <a:pt x="1596614" y="7370717"/>
                    <a:pt x="1596310" y="7352127"/>
                    <a:pt x="1596664" y="7373633"/>
                  </a:cubicBezTo>
                  <a:cubicBezTo>
                    <a:pt x="1287219" y="7374054"/>
                    <a:pt x="1330580" y="7382027"/>
                    <a:pt x="1330007" y="7345621"/>
                  </a:cubicBezTo>
                  <a:close/>
                  <a:moveTo>
                    <a:pt x="1586633" y="7695330"/>
                  </a:moveTo>
                  <a:cubicBezTo>
                    <a:pt x="1303808" y="7695330"/>
                    <a:pt x="1333294" y="7696561"/>
                    <a:pt x="1333227" y="7691218"/>
                  </a:cubicBezTo>
                  <a:cubicBezTo>
                    <a:pt x="1328304" y="7326828"/>
                    <a:pt x="1315761" y="7388819"/>
                    <a:pt x="1384444" y="7388768"/>
                  </a:cubicBezTo>
                  <a:cubicBezTo>
                    <a:pt x="1485851" y="7388768"/>
                    <a:pt x="1485463" y="7389307"/>
                    <a:pt x="1586633" y="7389307"/>
                  </a:cubicBezTo>
                  <a:cubicBezTo>
                    <a:pt x="1600559" y="7389307"/>
                    <a:pt x="1596529" y="7378302"/>
                    <a:pt x="1598418" y="7461123"/>
                  </a:cubicBezTo>
                  <a:cubicBezTo>
                    <a:pt x="1604622" y="7731230"/>
                    <a:pt x="1606476" y="7695330"/>
                    <a:pt x="1586633" y="7695330"/>
                  </a:cubicBezTo>
                  <a:close/>
                  <a:moveTo>
                    <a:pt x="1600491" y="6770402"/>
                  </a:moveTo>
                  <a:cubicBezTo>
                    <a:pt x="1600238" y="6729766"/>
                    <a:pt x="1562104" y="6748002"/>
                    <a:pt x="1866373" y="6743924"/>
                  </a:cubicBezTo>
                  <a:cubicBezTo>
                    <a:pt x="1869442" y="6931900"/>
                    <a:pt x="1869374" y="6936197"/>
                    <a:pt x="1871330" y="7000884"/>
                  </a:cubicBezTo>
                  <a:cubicBezTo>
                    <a:pt x="1873522" y="7073273"/>
                    <a:pt x="1915821" y="7051245"/>
                    <a:pt x="1605229" y="7050503"/>
                  </a:cubicBezTo>
                  <a:cubicBezTo>
                    <a:pt x="1603914" y="6988058"/>
                    <a:pt x="1601385" y="6914421"/>
                    <a:pt x="1600491" y="6770402"/>
                  </a:cubicBezTo>
                  <a:close/>
                  <a:moveTo>
                    <a:pt x="1605532" y="7066144"/>
                  </a:moveTo>
                  <a:cubicBezTo>
                    <a:pt x="1923323" y="7066936"/>
                    <a:pt x="1873033" y="7054649"/>
                    <a:pt x="1873977" y="7115813"/>
                  </a:cubicBezTo>
                  <a:cubicBezTo>
                    <a:pt x="1875764" y="7231113"/>
                    <a:pt x="1876775" y="7226428"/>
                    <a:pt x="1878714" y="7345874"/>
                  </a:cubicBezTo>
                  <a:cubicBezTo>
                    <a:pt x="1879271" y="7381386"/>
                    <a:pt x="1922261" y="7372335"/>
                    <a:pt x="1610472" y="7373582"/>
                  </a:cubicBezTo>
                  <a:cubicBezTo>
                    <a:pt x="1609696" y="7327654"/>
                    <a:pt x="1606358" y="7108735"/>
                    <a:pt x="1605532" y="7066144"/>
                  </a:cubicBezTo>
                  <a:close/>
                  <a:moveTo>
                    <a:pt x="1615530" y="7695280"/>
                  </a:moveTo>
                  <a:cubicBezTo>
                    <a:pt x="1615142" y="7562316"/>
                    <a:pt x="1612107" y="7464124"/>
                    <a:pt x="1610758" y="7389240"/>
                  </a:cubicBezTo>
                  <a:cubicBezTo>
                    <a:pt x="1703432" y="7388852"/>
                    <a:pt x="1734149" y="7385650"/>
                    <a:pt x="1879237" y="7387706"/>
                  </a:cubicBezTo>
                  <a:cubicBezTo>
                    <a:pt x="1880080" y="7495911"/>
                    <a:pt x="1876809" y="7439230"/>
                    <a:pt x="1881530" y="7691403"/>
                  </a:cubicBezTo>
                  <a:cubicBezTo>
                    <a:pt x="1881597" y="7695179"/>
                    <a:pt x="1904980" y="7694640"/>
                    <a:pt x="1615530" y="7695280"/>
                  </a:cubicBezTo>
                  <a:close/>
                  <a:moveTo>
                    <a:pt x="1885154" y="7000378"/>
                  </a:moveTo>
                  <a:cubicBezTo>
                    <a:pt x="1882979" y="6928562"/>
                    <a:pt x="1883114" y="6923692"/>
                    <a:pt x="1880181" y="6743738"/>
                  </a:cubicBezTo>
                  <a:cubicBezTo>
                    <a:pt x="2065342" y="6740840"/>
                    <a:pt x="2067079" y="6744716"/>
                    <a:pt x="2147597" y="6745811"/>
                  </a:cubicBezTo>
                  <a:cubicBezTo>
                    <a:pt x="2149064" y="6827976"/>
                    <a:pt x="2152857" y="7049862"/>
                    <a:pt x="2152874" y="7051110"/>
                  </a:cubicBezTo>
                  <a:cubicBezTo>
                    <a:pt x="1841152" y="7052475"/>
                    <a:pt x="1887295" y="7071115"/>
                    <a:pt x="1885154" y="7000378"/>
                  </a:cubicBezTo>
                  <a:close/>
                  <a:moveTo>
                    <a:pt x="1886924" y="7067947"/>
                  </a:moveTo>
                  <a:cubicBezTo>
                    <a:pt x="1999407" y="7067997"/>
                    <a:pt x="2030731" y="7068183"/>
                    <a:pt x="2092199" y="7067357"/>
                  </a:cubicBezTo>
                  <a:cubicBezTo>
                    <a:pt x="2169177" y="7066312"/>
                    <a:pt x="2152908" y="7014064"/>
                    <a:pt x="2158117" y="7345925"/>
                  </a:cubicBezTo>
                  <a:cubicBezTo>
                    <a:pt x="2158673" y="7381049"/>
                    <a:pt x="2201310" y="7376802"/>
                    <a:pt x="1892892" y="7372268"/>
                  </a:cubicBezTo>
                  <a:cubicBezTo>
                    <a:pt x="1892589" y="7345823"/>
                    <a:pt x="1886958" y="7069279"/>
                    <a:pt x="1886924" y="7067947"/>
                  </a:cubicBezTo>
                  <a:close/>
                  <a:moveTo>
                    <a:pt x="1895405" y="7693999"/>
                  </a:moveTo>
                  <a:cubicBezTo>
                    <a:pt x="1890499" y="7454820"/>
                    <a:pt x="1893887" y="7494343"/>
                    <a:pt x="1893044" y="7387925"/>
                  </a:cubicBezTo>
                  <a:cubicBezTo>
                    <a:pt x="1970578" y="7389072"/>
                    <a:pt x="1980357" y="7388246"/>
                    <a:pt x="2092081" y="7389004"/>
                  </a:cubicBezTo>
                  <a:cubicBezTo>
                    <a:pt x="2186373" y="7389645"/>
                    <a:pt x="2151171" y="7336789"/>
                    <a:pt x="2163698" y="7691858"/>
                  </a:cubicBezTo>
                  <a:cubicBezTo>
                    <a:pt x="2164001" y="7700589"/>
                    <a:pt x="2172397" y="7692162"/>
                    <a:pt x="1895405" y="7693999"/>
                  </a:cubicBezTo>
                  <a:close/>
                  <a:moveTo>
                    <a:pt x="2165771" y="7000513"/>
                  </a:moveTo>
                  <a:cubicBezTo>
                    <a:pt x="2160545" y="6704890"/>
                    <a:pt x="2150666" y="6746098"/>
                    <a:pt x="2193217" y="6746098"/>
                  </a:cubicBezTo>
                  <a:cubicBezTo>
                    <a:pt x="2465843" y="6746098"/>
                    <a:pt x="2429259" y="6732715"/>
                    <a:pt x="2430456" y="6770756"/>
                  </a:cubicBezTo>
                  <a:cubicBezTo>
                    <a:pt x="2440302" y="7095959"/>
                    <a:pt x="2441381" y="7050048"/>
                    <a:pt x="2395440" y="7050048"/>
                  </a:cubicBezTo>
                  <a:cubicBezTo>
                    <a:pt x="2125428" y="7050031"/>
                    <a:pt x="2167019" y="7066666"/>
                    <a:pt x="2165771" y="7000513"/>
                  </a:cubicBezTo>
                  <a:close/>
                  <a:moveTo>
                    <a:pt x="2171925" y="7345655"/>
                  </a:moveTo>
                  <a:cubicBezTo>
                    <a:pt x="2166884" y="7023688"/>
                    <a:pt x="2156043" y="7066666"/>
                    <a:pt x="2193234" y="7066666"/>
                  </a:cubicBezTo>
                  <a:cubicBezTo>
                    <a:pt x="2479179" y="7066666"/>
                    <a:pt x="2434924" y="7050031"/>
                    <a:pt x="2435952" y="7115813"/>
                  </a:cubicBezTo>
                  <a:cubicBezTo>
                    <a:pt x="2440690" y="7418634"/>
                    <a:pt x="2452019" y="7371931"/>
                    <a:pt x="2395440" y="7371931"/>
                  </a:cubicBezTo>
                  <a:cubicBezTo>
                    <a:pt x="2136926" y="7371947"/>
                    <a:pt x="2172548" y="7385599"/>
                    <a:pt x="2171925" y="7345655"/>
                  </a:cubicBezTo>
                  <a:close/>
                  <a:moveTo>
                    <a:pt x="2177657" y="7695701"/>
                  </a:moveTo>
                  <a:cubicBezTo>
                    <a:pt x="2173138" y="7560446"/>
                    <a:pt x="2173880" y="7490197"/>
                    <a:pt x="2172548" y="7389307"/>
                  </a:cubicBezTo>
                  <a:cubicBezTo>
                    <a:pt x="2307909" y="7389442"/>
                    <a:pt x="2255056" y="7387790"/>
                    <a:pt x="2439965" y="7387555"/>
                  </a:cubicBezTo>
                  <a:lnTo>
                    <a:pt x="2444888" y="7695769"/>
                  </a:lnTo>
                  <a:cubicBezTo>
                    <a:pt x="2401880" y="7696005"/>
                    <a:pt x="2178989" y="7695718"/>
                    <a:pt x="2177657" y="7695701"/>
                  </a:cubicBezTo>
                  <a:close/>
                  <a:moveTo>
                    <a:pt x="2448360" y="7001322"/>
                  </a:moveTo>
                  <a:cubicBezTo>
                    <a:pt x="2445865" y="6699867"/>
                    <a:pt x="2426107" y="6744648"/>
                    <a:pt x="2496577" y="6744446"/>
                  </a:cubicBezTo>
                  <a:cubicBezTo>
                    <a:pt x="2746915" y="6743772"/>
                    <a:pt x="2710382" y="6737047"/>
                    <a:pt x="2711393" y="6770739"/>
                  </a:cubicBezTo>
                  <a:cubicBezTo>
                    <a:pt x="2721121" y="7092167"/>
                    <a:pt x="2715102" y="7051885"/>
                    <a:pt x="2698935" y="7051632"/>
                  </a:cubicBezTo>
                  <a:cubicBezTo>
                    <a:pt x="2405589" y="7046508"/>
                    <a:pt x="2448933" y="7068621"/>
                    <a:pt x="2448360" y="7001322"/>
                  </a:cubicBezTo>
                  <a:close/>
                  <a:moveTo>
                    <a:pt x="2453115" y="7345655"/>
                  </a:moveTo>
                  <a:cubicBezTo>
                    <a:pt x="2447922" y="7013912"/>
                    <a:pt x="2435699" y="7065655"/>
                    <a:pt x="2496526" y="7066059"/>
                  </a:cubicBezTo>
                  <a:cubicBezTo>
                    <a:pt x="2752209" y="7068132"/>
                    <a:pt x="2714327" y="7051818"/>
                    <a:pt x="2715338" y="7115864"/>
                  </a:cubicBezTo>
                  <a:cubicBezTo>
                    <a:pt x="2719907" y="7407830"/>
                    <a:pt x="2733866" y="7372268"/>
                    <a:pt x="2698935" y="7371981"/>
                  </a:cubicBezTo>
                  <a:cubicBezTo>
                    <a:pt x="2415873" y="7369689"/>
                    <a:pt x="2453722" y="7383762"/>
                    <a:pt x="2453115" y="7345655"/>
                  </a:cubicBezTo>
                  <a:close/>
                  <a:moveTo>
                    <a:pt x="2725690" y="7691235"/>
                  </a:moveTo>
                  <a:cubicBezTo>
                    <a:pt x="2725673" y="7700522"/>
                    <a:pt x="2750877" y="7692987"/>
                    <a:pt x="2496526" y="7695381"/>
                  </a:cubicBezTo>
                  <a:cubicBezTo>
                    <a:pt x="2443421" y="7695886"/>
                    <a:pt x="2459437" y="7742286"/>
                    <a:pt x="2453789" y="7387538"/>
                  </a:cubicBezTo>
                  <a:cubicBezTo>
                    <a:pt x="2566828" y="7387319"/>
                    <a:pt x="2564249" y="7386762"/>
                    <a:pt x="2721778" y="7387824"/>
                  </a:cubicBezTo>
                  <a:cubicBezTo>
                    <a:pt x="2724830" y="7576053"/>
                    <a:pt x="2725875" y="7600137"/>
                    <a:pt x="2725690" y="7691235"/>
                  </a:cubicBezTo>
                  <a:close/>
                  <a:moveTo>
                    <a:pt x="2799970" y="6745373"/>
                  </a:moveTo>
                  <a:cubicBezTo>
                    <a:pt x="2902253" y="6745373"/>
                    <a:pt x="2898679" y="6743991"/>
                    <a:pt x="2990257" y="6743856"/>
                  </a:cubicBezTo>
                  <a:cubicBezTo>
                    <a:pt x="2992988" y="6918635"/>
                    <a:pt x="2992971" y="6930703"/>
                    <a:pt x="2995230" y="7001255"/>
                  </a:cubicBezTo>
                  <a:cubicBezTo>
                    <a:pt x="2997118" y="7061475"/>
                    <a:pt x="3049988" y="7056216"/>
                    <a:pt x="2728471" y="7052087"/>
                  </a:cubicBezTo>
                  <a:cubicBezTo>
                    <a:pt x="2726887" y="6688186"/>
                    <a:pt x="2700620" y="6745373"/>
                    <a:pt x="2799970" y="6745373"/>
                  </a:cubicBezTo>
                  <a:close/>
                  <a:moveTo>
                    <a:pt x="2734895" y="7345621"/>
                  </a:moveTo>
                  <a:cubicBezTo>
                    <a:pt x="2729770" y="7017131"/>
                    <a:pt x="2704549" y="7068132"/>
                    <a:pt x="2799970" y="7068132"/>
                  </a:cubicBezTo>
                  <a:cubicBezTo>
                    <a:pt x="2899657" y="7068132"/>
                    <a:pt x="2899708" y="7067088"/>
                    <a:pt x="2997051" y="7067054"/>
                  </a:cubicBezTo>
                  <a:cubicBezTo>
                    <a:pt x="2998416" y="7127796"/>
                    <a:pt x="2999091" y="7200000"/>
                    <a:pt x="3001754" y="7372639"/>
                  </a:cubicBezTo>
                  <a:cubicBezTo>
                    <a:pt x="2692916" y="7372622"/>
                    <a:pt x="2735451" y="7381571"/>
                    <a:pt x="2734895" y="7345621"/>
                  </a:cubicBezTo>
                  <a:close/>
                  <a:moveTo>
                    <a:pt x="3002227" y="7693729"/>
                  </a:moveTo>
                  <a:cubicBezTo>
                    <a:pt x="2873003" y="7693729"/>
                    <a:pt x="2739497" y="7701988"/>
                    <a:pt x="2739514" y="7691285"/>
                  </a:cubicBezTo>
                  <a:cubicBezTo>
                    <a:pt x="2740256" y="7334565"/>
                    <a:pt x="2709016" y="7388077"/>
                    <a:pt x="2799970" y="7388077"/>
                  </a:cubicBezTo>
                  <a:cubicBezTo>
                    <a:pt x="2887535" y="7388077"/>
                    <a:pt x="2906636" y="7388279"/>
                    <a:pt x="3002007" y="7388279"/>
                  </a:cubicBezTo>
                  <a:cubicBezTo>
                    <a:pt x="3006964" y="7719567"/>
                    <a:pt x="3007571" y="7693729"/>
                    <a:pt x="3002227" y="7693729"/>
                  </a:cubicBezTo>
                  <a:close/>
                  <a:moveTo>
                    <a:pt x="3004064" y="6743839"/>
                  </a:moveTo>
                  <a:cubicBezTo>
                    <a:pt x="3103380" y="6743873"/>
                    <a:pt x="3103717" y="6746013"/>
                    <a:pt x="3204483" y="6746013"/>
                  </a:cubicBezTo>
                  <a:cubicBezTo>
                    <a:pt x="3297308" y="6746013"/>
                    <a:pt x="3264990" y="6702024"/>
                    <a:pt x="3276707" y="7000934"/>
                  </a:cubicBezTo>
                  <a:cubicBezTo>
                    <a:pt x="3279151" y="7063228"/>
                    <a:pt x="3329340" y="7051076"/>
                    <a:pt x="3010538" y="7051379"/>
                  </a:cubicBezTo>
                  <a:cubicBezTo>
                    <a:pt x="3007537" y="6931478"/>
                    <a:pt x="3008852" y="7050435"/>
                    <a:pt x="3004064" y="6743839"/>
                  </a:cubicBezTo>
                  <a:close/>
                  <a:moveTo>
                    <a:pt x="3015158" y="7345655"/>
                  </a:moveTo>
                  <a:cubicBezTo>
                    <a:pt x="3013387" y="7232209"/>
                    <a:pt x="3013590" y="7230304"/>
                    <a:pt x="3011803" y="7115561"/>
                  </a:cubicBezTo>
                  <a:cubicBezTo>
                    <a:pt x="3010858" y="7055812"/>
                    <a:pt x="2957955" y="7063953"/>
                    <a:pt x="3278848" y="7065655"/>
                  </a:cubicBezTo>
                  <a:cubicBezTo>
                    <a:pt x="3280500" y="7131841"/>
                    <a:pt x="3280702" y="7195500"/>
                    <a:pt x="3283282" y="7372891"/>
                  </a:cubicBezTo>
                  <a:cubicBezTo>
                    <a:pt x="2970549" y="7378403"/>
                    <a:pt x="3015663" y="7377071"/>
                    <a:pt x="3015158" y="7345655"/>
                  </a:cubicBezTo>
                  <a:close/>
                  <a:moveTo>
                    <a:pt x="3019591" y="7693729"/>
                  </a:moveTo>
                  <a:cubicBezTo>
                    <a:pt x="3019591" y="7638515"/>
                    <a:pt x="3016658" y="7443730"/>
                    <a:pt x="3015815" y="7388279"/>
                  </a:cubicBezTo>
                  <a:cubicBezTo>
                    <a:pt x="3097513" y="7388347"/>
                    <a:pt x="3196711" y="7390049"/>
                    <a:pt x="3283484" y="7388549"/>
                  </a:cubicBezTo>
                  <a:cubicBezTo>
                    <a:pt x="3284900" y="7491360"/>
                    <a:pt x="3284580" y="7534423"/>
                    <a:pt x="3287834" y="7691437"/>
                  </a:cubicBezTo>
                  <a:cubicBezTo>
                    <a:pt x="3287985" y="7697808"/>
                    <a:pt x="3309346" y="7694150"/>
                    <a:pt x="3019591" y="7693729"/>
                  </a:cubicBezTo>
                  <a:close/>
                  <a:moveTo>
                    <a:pt x="3290481" y="7000260"/>
                  </a:moveTo>
                  <a:cubicBezTo>
                    <a:pt x="3278915" y="6705884"/>
                    <a:pt x="3284664" y="6745811"/>
                    <a:pt x="3305569" y="6745643"/>
                  </a:cubicBezTo>
                  <a:cubicBezTo>
                    <a:pt x="3593638" y="6743705"/>
                    <a:pt x="3554727" y="6735193"/>
                    <a:pt x="3554980" y="6770503"/>
                  </a:cubicBezTo>
                  <a:cubicBezTo>
                    <a:pt x="3555553" y="6849634"/>
                    <a:pt x="3556042" y="6869117"/>
                    <a:pt x="3558959" y="7052424"/>
                  </a:cubicBezTo>
                  <a:cubicBezTo>
                    <a:pt x="3246040" y="7049289"/>
                    <a:pt x="3293094" y="7066801"/>
                    <a:pt x="3290481" y="7000260"/>
                  </a:cubicBezTo>
                  <a:close/>
                  <a:moveTo>
                    <a:pt x="3296668" y="7345621"/>
                  </a:moveTo>
                  <a:cubicBezTo>
                    <a:pt x="3291745" y="7031205"/>
                    <a:pt x="3288424" y="7065706"/>
                    <a:pt x="3305485" y="7065823"/>
                  </a:cubicBezTo>
                  <a:cubicBezTo>
                    <a:pt x="3607243" y="7067846"/>
                    <a:pt x="3558993" y="7054834"/>
                    <a:pt x="3559970" y="7115830"/>
                  </a:cubicBezTo>
                  <a:cubicBezTo>
                    <a:pt x="3561758" y="7229866"/>
                    <a:pt x="3560426" y="7227692"/>
                    <a:pt x="3562280" y="7345925"/>
                  </a:cubicBezTo>
                  <a:cubicBezTo>
                    <a:pt x="3562819" y="7380004"/>
                    <a:pt x="3591429" y="7371476"/>
                    <a:pt x="3406571" y="7371442"/>
                  </a:cubicBezTo>
                  <a:cubicBezTo>
                    <a:pt x="3276184" y="7371442"/>
                    <a:pt x="3297241" y="7381976"/>
                    <a:pt x="3296668" y="7345621"/>
                  </a:cubicBezTo>
                  <a:close/>
                  <a:moveTo>
                    <a:pt x="3301675" y="7691066"/>
                  </a:moveTo>
                  <a:cubicBezTo>
                    <a:pt x="3294611" y="7351554"/>
                    <a:pt x="3295859" y="7388330"/>
                    <a:pt x="3305637" y="7388144"/>
                  </a:cubicBezTo>
                  <a:cubicBezTo>
                    <a:pt x="3375669" y="7386729"/>
                    <a:pt x="3387925" y="7387083"/>
                    <a:pt x="3562938" y="7387117"/>
                  </a:cubicBezTo>
                  <a:cubicBezTo>
                    <a:pt x="3562971" y="7389021"/>
                    <a:pt x="3566663" y="7613115"/>
                    <a:pt x="3568417" y="7694218"/>
                  </a:cubicBezTo>
                  <a:cubicBezTo>
                    <a:pt x="3312414" y="7695229"/>
                    <a:pt x="3301860" y="7699223"/>
                    <a:pt x="3301675" y="7691066"/>
                  </a:cubicBezTo>
                  <a:close/>
                  <a:moveTo>
                    <a:pt x="3567473" y="6655220"/>
                  </a:moveTo>
                  <a:cubicBezTo>
                    <a:pt x="3563106" y="6375860"/>
                    <a:pt x="3544376" y="6422327"/>
                    <a:pt x="3608760" y="6422327"/>
                  </a:cubicBezTo>
                  <a:cubicBezTo>
                    <a:pt x="3610024" y="6422327"/>
                    <a:pt x="3829747" y="6422429"/>
                    <a:pt x="3829798" y="6425395"/>
                  </a:cubicBezTo>
                  <a:cubicBezTo>
                    <a:pt x="3835243" y="6772863"/>
                    <a:pt x="3846842" y="6727171"/>
                    <a:pt x="3811050" y="6727171"/>
                  </a:cubicBezTo>
                  <a:cubicBezTo>
                    <a:pt x="3518717" y="6727171"/>
                    <a:pt x="3568990" y="6751997"/>
                    <a:pt x="3567473" y="6655220"/>
                  </a:cubicBezTo>
                  <a:close/>
                  <a:moveTo>
                    <a:pt x="3568585" y="6744514"/>
                  </a:moveTo>
                  <a:cubicBezTo>
                    <a:pt x="3756900" y="6743958"/>
                    <a:pt x="3723367" y="6742525"/>
                    <a:pt x="3835681" y="6742862"/>
                  </a:cubicBezTo>
                  <a:cubicBezTo>
                    <a:pt x="3836120" y="6792279"/>
                    <a:pt x="3836339" y="6789548"/>
                    <a:pt x="3838277" y="7051581"/>
                  </a:cubicBezTo>
                  <a:cubicBezTo>
                    <a:pt x="3708683" y="7051548"/>
                    <a:pt x="3662152" y="7053166"/>
                    <a:pt x="3572766" y="7052542"/>
                  </a:cubicBezTo>
                  <a:cubicBezTo>
                    <a:pt x="3568484" y="6782992"/>
                    <a:pt x="3569496" y="6850712"/>
                    <a:pt x="3568585" y="6744514"/>
                  </a:cubicBezTo>
                  <a:close/>
                  <a:moveTo>
                    <a:pt x="3576087" y="7345655"/>
                  </a:moveTo>
                  <a:cubicBezTo>
                    <a:pt x="3571030" y="7022778"/>
                    <a:pt x="3564792" y="7068301"/>
                    <a:pt x="3608760" y="7068301"/>
                  </a:cubicBezTo>
                  <a:cubicBezTo>
                    <a:pt x="3880273" y="7068301"/>
                    <a:pt x="3838075" y="7052441"/>
                    <a:pt x="3839053" y="7115864"/>
                  </a:cubicBezTo>
                  <a:cubicBezTo>
                    <a:pt x="3843706" y="7413443"/>
                    <a:pt x="3859688" y="7372975"/>
                    <a:pt x="3811034" y="7372975"/>
                  </a:cubicBezTo>
                  <a:cubicBezTo>
                    <a:pt x="3538711" y="7372975"/>
                    <a:pt x="3576610" y="7377459"/>
                    <a:pt x="3576087" y="7345655"/>
                  </a:cubicBezTo>
                  <a:close/>
                  <a:moveTo>
                    <a:pt x="3811034" y="7695836"/>
                  </a:moveTo>
                  <a:cubicBezTo>
                    <a:pt x="3555655" y="7695836"/>
                    <a:pt x="3582258" y="7694437"/>
                    <a:pt x="3582174" y="7690223"/>
                  </a:cubicBezTo>
                  <a:cubicBezTo>
                    <a:pt x="3574031" y="7338661"/>
                    <a:pt x="3567034" y="7387117"/>
                    <a:pt x="3608760" y="7387117"/>
                  </a:cubicBezTo>
                  <a:cubicBezTo>
                    <a:pt x="3709762" y="7387117"/>
                    <a:pt x="3709813" y="7388616"/>
                    <a:pt x="3811034" y="7388616"/>
                  </a:cubicBezTo>
                  <a:cubicBezTo>
                    <a:pt x="3853906" y="7388616"/>
                    <a:pt x="3845392" y="7374358"/>
                    <a:pt x="3845830" y="7460972"/>
                  </a:cubicBezTo>
                  <a:cubicBezTo>
                    <a:pt x="3846994" y="7741140"/>
                    <a:pt x="3867005" y="7695836"/>
                    <a:pt x="3811034" y="7695836"/>
                  </a:cubicBezTo>
                  <a:close/>
                  <a:moveTo>
                    <a:pt x="3848393" y="6655220"/>
                  </a:moveTo>
                  <a:cubicBezTo>
                    <a:pt x="3846589" y="6540054"/>
                    <a:pt x="3845392" y="6539869"/>
                    <a:pt x="3843588" y="6425125"/>
                  </a:cubicBezTo>
                  <a:cubicBezTo>
                    <a:pt x="3843554" y="6423524"/>
                    <a:pt x="3968833" y="6420423"/>
                    <a:pt x="4109521" y="6422310"/>
                  </a:cubicBezTo>
                  <a:cubicBezTo>
                    <a:pt x="4109538" y="6423693"/>
                    <a:pt x="4113803" y="6688153"/>
                    <a:pt x="4114646" y="6728502"/>
                  </a:cubicBezTo>
                  <a:cubicBezTo>
                    <a:pt x="3794377" y="6728620"/>
                    <a:pt x="3849860" y="6746401"/>
                    <a:pt x="3848393" y="6655220"/>
                  </a:cubicBezTo>
                  <a:close/>
                  <a:moveTo>
                    <a:pt x="3912086" y="6743502"/>
                  </a:moveTo>
                  <a:cubicBezTo>
                    <a:pt x="3971581" y="6744294"/>
                    <a:pt x="3985860" y="6744193"/>
                    <a:pt x="4114983" y="6744143"/>
                  </a:cubicBezTo>
                  <a:cubicBezTo>
                    <a:pt x="4122603" y="7084447"/>
                    <a:pt x="4122249" y="7051127"/>
                    <a:pt x="4114393" y="7051194"/>
                  </a:cubicBezTo>
                  <a:cubicBezTo>
                    <a:pt x="4038595" y="7051801"/>
                    <a:pt x="4034111" y="7051649"/>
                    <a:pt x="3852102" y="7051581"/>
                  </a:cubicBezTo>
                  <a:cubicBezTo>
                    <a:pt x="3849573" y="6689451"/>
                    <a:pt x="3830404" y="6742390"/>
                    <a:pt x="3912086" y="6743502"/>
                  </a:cubicBezTo>
                  <a:close/>
                  <a:moveTo>
                    <a:pt x="3858474" y="7345621"/>
                  </a:moveTo>
                  <a:cubicBezTo>
                    <a:pt x="3856654" y="7228989"/>
                    <a:pt x="3854648" y="7229681"/>
                    <a:pt x="3852861" y="7115594"/>
                  </a:cubicBezTo>
                  <a:cubicBezTo>
                    <a:pt x="3851782" y="7046610"/>
                    <a:pt x="3807797" y="7069262"/>
                    <a:pt x="4120580" y="7066835"/>
                  </a:cubicBezTo>
                  <a:cubicBezTo>
                    <a:pt x="4123210" y="7241209"/>
                    <a:pt x="4122519" y="7269457"/>
                    <a:pt x="4124491" y="7374526"/>
                  </a:cubicBezTo>
                  <a:cubicBezTo>
                    <a:pt x="3815872" y="7374661"/>
                    <a:pt x="3859031" y="7381790"/>
                    <a:pt x="3858474" y="7345621"/>
                  </a:cubicBezTo>
                  <a:close/>
                  <a:moveTo>
                    <a:pt x="4114494" y="7695398"/>
                  </a:moveTo>
                  <a:cubicBezTo>
                    <a:pt x="3840334" y="7693915"/>
                    <a:pt x="3863229" y="7699359"/>
                    <a:pt x="3863043" y="7691117"/>
                  </a:cubicBezTo>
                  <a:cubicBezTo>
                    <a:pt x="3854765" y="7329592"/>
                    <a:pt x="3846657" y="7388397"/>
                    <a:pt x="3912103" y="7389442"/>
                  </a:cubicBezTo>
                  <a:cubicBezTo>
                    <a:pt x="3970418" y="7390386"/>
                    <a:pt x="3986265" y="7390235"/>
                    <a:pt x="4124829" y="7390167"/>
                  </a:cubicBezTo>
                  <a:cubicBezTo>
                    <a:pt x="4132078" y="7731044"/>
                    <a:pt x="4138889" y="7695515"/>
                    <a:pt x="4114494" y="7695398"/>
                  </a:cubicBezTo>
                  <a:close/>
                  <a:moveTo>
                    <a:pt x="4128807" y="6744126"/>
                  </a:moveTo>
                  <a:cubicBezTo>
                    <a:pt x="4436752" y="6743991"/>
                    <a:pt x="4396039" y="6733356"/>
                    <a:pt x="4396932" y="6770671"/>
                  </a:cubicBezTo>
                  <a:cubicBezTo>
                    <a:pt x="4399208" y="6869640"/>
                    <a:pt x="4398938" y="6882786"/>
                    <a:pt x="4401163" y="6999098"/>
                  </a:cubicBezTo>
                  <a:cubicBezTo>
                    <a:pt x="4402512" y="7068587"/>
                    <a:pt x="4449448" y="7048767"/>
                    <a:pt x="4134151" y="7051025"/>
                  </a:cubicBezTo>
                  <a:cubicBezTo>
                    <a:pt x="4130426" y="6804262"/>
                    <a:pt x="4131319" y="6857640"/>
                    <a:pt x="4128807" y="6744126"/>
                  </a:cubicBezTo>
                  <a:close/>
                  <a:moveTo>
                    <a:pt x="4135129" y="7115594"/>
                  </a:moveTo>
                  <a:cubicBezTo>
                    <a:pt x="4134151" y="7051278"/>
                    <a:pt x="4086289" y="7066194"/>
                    <a:pt x="4402394" y="7066009"/>
                  </a:cubicBezTo>
                  <a:cubicBezTo>
                    <a:pt x="4402647" y="7080453"/>
                    <a:pt x="4406811" y="7336166"/>
                    <a:pt x="4406963" y="7345908"/>
                  </a:cubicBezTo>
                  <a:cubicBezTo>
                    <a:pt x="4407468" y="7377897"/>
                    <a:pt x="4451251" y="7374358"/>
                    <a:pt x="4138316" y="7374526"/>
                  </a:cubicBezTo>
                  <a:cubicBezTo>
                    <a:pt x="4136428" y="7277564"/>
                    <a:pt x="4136781" y="7221506"/>
                    <a:pt x="4135129" y="7115594"/>
                  </a:cubicBezTo>
                  <a:close/>
                  <a:moveTo>
                    <a:pt x="4144874" y="7695549"/>
                  </a:moveTo>
                  <a:cubicBezTo>
                    <a:pt x="4142497" y="7462252"/>
                    <a:pt x="4140963" y="7497765"/>
                    <a:pt x="4138619" y="7390150"/>
                  </a:cubicBezTo>
                  <a:cubicBezTo>
                    <a:pt x="4306602" y="7390066"/>
                    <a:pt x="4338482" y="7387234"/>
                    <a:pt x="4407553" y="7387066"/>
                  </a:cubicBezTo>
                  <a:cubicBezTo>
                    <a:pt x="4408935" y="7493483"/>
                    <a:pt x="4406221" y="7308845"/>
                    <a:pt x="4411312" y="7693341"/>
                  </a:cubicBezTo>
                  <a:cubicBezTo>
                    <a:pt x="4411312" y="7694555"/>
                    <a:pt x="4216407" y="7695886"/>
                    <a:pt x="4144874" y="7695549"/>
                  </a:cubicBezTo>
                  <a:close/>
                  <a:moveTo>
                    <a:pt x="4417904" y="6744008"/>
                  </a:moveTo>
                  <a:cubicBezTo>
                    <a:pt x="4716189" y="6744008"/>
                    <a:pt x="4676638" y="6730777"/>
                    <a:pt x="4677127" y="6770537"/>
                  </a:cubicBezTo>
                  <a:cubicBezTo>
                    <a:pt x="4681274" y="7102414"/>
                    <a:pt x="4702871" y="7051733"/>
                    <a:pt x="4620161" y="7051733"/>
                  </a:cubicBezTo>
                  <a:cubicBezTo>
                    <a:pt x="4522700" y="7051733"/>
                    <a:pt x="4519362" y="7050334"/>
                    <a:pt x="4417904" y="7050334"/>
                  </a:cubicBezTo>
                  <a:cubicBezTo>
                    <a:pt x="4415527" y="7050334"/>
                    <a:pt x="4405176" y="6744025"/>
                    <a:pt x="4417904" y="6744008"/>
                  </a:cubicBezTo>
                  <a:close/>
                  <a:moveTo>
                    <a:pt x="4420753" y="7345621"/>
                  </a:moveTo>
                  <a:cubicBezTo>
                    <a:pt x="4415021" y="6994142"/>
                    <a:pt x="4416572" y="7087110"/>
                    <a:pt x="4416202" y="7065992"/>
                  </a:cubicBezTo>
                  <a:cubicBezTo>
                    <a:pt x="4528297" y="7065992"/>
                    <a:pt x="4514792" y="7067795"/>
                    <a:pt x="4683045" y="7067307"/>
                  </a:cubicBezTo>
                  <a:cubicBezTo>
                    <a:pt x="4683079" y="7068621"/>
                    <a:pt x="4688153" y="7343430"/>
                    <a:pt x="4688574" y="7374223"/>
                  </a:cubicBezTo>
                  <a:cubicBezTo>
                    <a:pt x="4607095" y="7375318"/>
                    <a:pt x="4556080" y="7374206"/>
                    <a:pt x="4519193" y="7372992"/>
                  </a:cubicBezTo>
                  <a:cubicBezTo>
                    <a:pt x="4403321" y="7369369"/>
                    <a:pt x="4421310" y="7381386"/>
                    <a:pt x="4420753" y="7345621"/>
                  </a:cubicBezTo>
                  <a:close/>
                  <a:moveTo>
                    <a:pt x="4425154" y="7693931"/>
                  </a:moveTo>
                  <a:cubicBezTo>
                    <a:pt x="4421411" y="7436921"/>
                    <a:pt x="4422406" y="7465893"/>
                    <a:pt x="4421360" y="7387066"/>
                  </a:cubicBezTo>
                  <a:cubicBezTo>
                    <a:pt x="4518805" y="7387150"/>
                    <a:pt x="4519429" y="7390285"/>
                    <a:pt x="4620161" y="7390285"/>
                  </a:cubicBezTo>
                  <a:cubicBezTo>
                    <a:pt x="4711469" y="7390285"/>
                    <a:pt x="4686973" y="7332037"/>
                    <a:pt x="4692452" y="7694623"/>
                  </a:cubicBezTo>
                  <a:cubicBezTo>
                    <a:pt x="4506397" y="7694673"/>
                    <a:pt x="4524773" y="7693965"/>
                    <a:pt x="4425154" y="7693931"/>
                  </a:cubicBezTo>
                  <a:close/>
                  <a:moveTo>
                    <a:pt x="4695166" y="7000378"/>
                  </a:moveTo>
                  <a:cubicBezTo>
                    <a:pt x="4686417" y="6701569"/>
                    <a:pt x="4683095" y="6743064"/>
                    <a:pt x="4721247" y="6743570"/>
                  </a:cubicBezTo>
                  <a:cubicBezTo>
                    <a:pt x="4798242" y="6744716"/>
                    <a:pt x="4821912" y="6743941"/>
                    <a:pt x="4923790" y="6744631"/>
                  </a:cubicBezTo>
                  <a:cubicBezTo>
                    <a:pt x="4972883" y="6744969"/>
                    <a:pt x="4959346" y="6697372"/>
                    <a:pt x="4962869" y="7051767"/>
                  </a:cubicBezTo>
                  <a:cubicBezTo>
                    <a:pt x="4651046" y="7050570"/>
                    <a:pt x="4697173" y="7069498"/>
                    <a:pt x="4695166" y="7000378"/>
                  </a:cubicBezTo>
                  <a:close/>
                  <a:moveTo>
                    <a:pt x="4701977" y="7345621"/>
                  </a:moveTo>
                  <a:cubicBezTo>
                    <a:pt x="4696953" y="7024868"/>
                    <a:pt x="4686703" y="7067340"/>
                    <a:pt x="4721365" y="7067155"/>
                  </a:cubicBezTo>
                  <a:cubicBezTo>
                    <a:pt x="5008877" y="7066009"/>
                    <a:pt x="4962768" y="7055593"/>
                    <a:pt x="4963729" y="7115864"/>
                  </a:cubicBezTo>
                  <a:cubicBezTo>
                    <a:pt x="4968450" y="7416999"/>
                    <a:pt x="4983285" y="7372318"/>
                    <a:pt x="4923790" y="7372554"/>
                  </a:cubicBezTo>
                  <a:cubicBezTo>
                    <a:pt x="4663370" y="7373262"/>
                    <a:pt x="4702551" y="7382785"/>
                    <a:pt x="4701977" y="7345621"/>
                  </a:cubicBezTo>
                  <a:close/>
                  <a:moveTo>
                    <a:pt x="4972934" y="7691235"/>
                  </a:moveTo>
                  <a:cubicBezTo>
                    <a:pt x="4972934" y="7695094"/>
                    <a:pt x="4995592" y="7694504"/>
                    <a:pt x="4706260" y="7694606"/>
                  </a:cubicBezTo>
                  <a:cubicBezTo>
                    <a:pt x="4701067" y="7351099"/>
                    <a:pt x="4695925" y="7389796"/>
                    <a:pt x="4721449" y="7389324"/>
                  </a:cubicBezTo>
                  <a:cubicBezTo>
                    <a:pt x="4797820" y="7387892"/>
                    <a:pt x="4815792" y="7388633"/>
                    <a:pt x="4923840" y="7388195"/>
                  </a:cubicBezTo>
                  <a:cubicBezTo>
                    <a:pt x="4978565" y="7388060"/>
                    <a:pt x="4974046" y="7338661"/>
                    <a:pt x="4972934" y="76912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8" name="Google Shape;3008;p30"/>
          <p:cNvGrpSpPr/>
          <p:nvPr/>
        </p:nvGrpSpPr>
        <p:grpSpPr>
          <a:xfrm>
            <a:off x="824404" y="833237"/>
            <a:ext cx="3583611" cy="3631472"/>
            <a:chOff x="1648807" y="1666474"/>
            <a:chExt cx="7167223" cy="7262943"/>
          </a:xfrm>
        </p:grpSpPr>
        <p:sp>
          <p:nvSpPr>
            <p:cNvPr id="3009" name="Google Shape;3009;p30"/>
            <p:cNvSpPr/>
            <p:nvPr/>
          </p:nvSpPr>
          <p:spPr>
            <a:xfrm>
              <a:off x="1648807" y="1666474"/>
              <a:ext cx="7167223" cy="7262943"/>
            </a:xfrm>
            <a:custGeom>
              <a:rect b="b" l="l" r="r" t="t"/>
              <a:pathLst>
                <a:path extrusionOk="0" h="7262943" w="7167223">
                  <a:moveTo>
                    <a:pt x="7031358" y="5418437"/>
                  </a:moveTo>
                  <a:cubicBezTo>
                    <a:pt x="6465701" y="6499351"/>
                    <a:pt x="6113054" y="6749734"/>
                    <a:pt x="5565977" y="7111065"/>
                  </a:cubicBezTo>
                  <a:cubicBezTo>
                    <a:pt x="5133903" y="7347663"/>
                    <a:pt x="5724454" y="7228812"/>
                    <a:pt x="121908" y="7259621"/>
                  </a:cubicBezTo>
                  <a:cubicBezTo>
                    <a:pt x="-81333" y="7260769"/>
                    <a:pt x="40188" y="7501390"/>
                    <a:pt x="1534" y="1527780"/>
                  </a:cubicBezTo>
                  <a:cubicBezTo>
                    <a:pt x="5714" y="770676"/>
                    <a:pt x="3871" y="1102273"/>
                    <a:pt x="8850" y="213768"/>
                  </a:cubicBezTo>
                  <a:cubicBezTo>
                    <a:pt x="9779" y="-1650"/>
                    <a:pt x="-63451" y="132990"/>
                    <a:pt x="7044973" y="20"/>
                  </a:cubicBezTo>
                  <a:cubicBezTo>
                    <a:pt x="7111133" y="-1186"/>
                    <a:pt x="7165261" y="52328"/>
                    <a:pt x="7164970" y="118435"/>
                  </a:cubicBezTo>
                  <a:cubicBezTo>
                    <a:pt x="7134213" y="5669662"/>
                    <a:pt x="7245558" y="5005204"/>
                    <a:pt x="7031358" y="54184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0" name="Google Shape;3010;p30"/>
            <p:cNvSpPr/>
            <p:nvPr/>
          </p:nvSpPr>
          <p:spPr>
            <a:xfrm>
              <a:off x="6892503" y="6797443"/>
              <a:ext cx="1918879" cy="2127446"/>
            </a:xfrm>
            <a:custGeom>
              <a:rect b="b" l="l" r="r" t="t"/>
              <a:pathLst>
                <a:path extrusionOk="0" h="2127446" w="1918879">
                  <a:moveTo>
                    <a:pt x="1918879" y="0"/>
                  </a:moveTo>
                  <a:cubicBezTo>
                    <a:pt x="1802975" y="395903"/>
                    <a:pt x="997266" y="1814239"/>
                    <a:pt x="0" y="2127446"/>
                  </a:cubicBezTo>
                  <a:cubicBezTo>
                    <a:pt x="542926" y="1756877"/>
                    <a:pt x="743004" y="1093814"/>
                    <a:pt x="847034" y="439640"/>
                  </a:cubicBezTo>
                  <a:cubicBezTo>
                    <a:pt x="861651" y="347619"/>
                    <a:pt x="1099700" y="423517"/>
                    <a:pt x="1348897" y="317608"/>
                  </a:cubicBezTo>
                  <a:cubicBezTo>
                    <a:pt x="1549700" y="231557"/>
                    <a:pt x="1770621" y="176649"/>
                    <a:pt x="19188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1" name="Google Shape;3011;p30"/>
            <p:cNvSpPr/>
            <p:nvPr/>
          </p:nvSpPr>
          <p:spPr>
            <a:xfrm>
              <a:off x="1653680" y="1666474"/>
              <a:ext cx="7160113" cy="924098"/>
            </a:xfrm>
            <a:custGeom>
              <a:rect b="b" l="l" r="r" t="t"/>
              <a:pathLst>
                <a:path extrusionOk="0" h="924098" w="7160113">
                  <a:moveTo>
                    <a:pt x="7160112" y="118450"/>
                  </a:moveTo>
                  <a:lnTo>
                    <a:pt x="7156411" y="786960"/>
                  </a:lnTo>
                  <a:lnTo>
                    <a:pt x="0" y="924099"/>
                  </a:lnTo>
                  <a:lnTo>
                    <a:pt x="3977" y="213768"/>
                  </a:lnTo>
                  <a:cubicBezTo>
                    <a:pt x="4921" y="-4541"/>
                    <a:pt x="-53111" y="132699"/>
                    <a:pt x="7040101" y="20"/>
                  </a:cubicBezTo>
                  <a:cubicBezTo>
                    <a:pt x="7106276" y="-1186"/>
                    <a:pt x="7160388" y="52328"/>
                    <a:pt x="7160112" y="1184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2" name="Google Shape;3012;p30"/>
          <p:cNvSpPr txBox="1"/>
          <p:nvPr/>
        </p:nvSpPr>
        <p:spPr>
          <a:xfrm>
            <a:off x="1339159" y="2339942"/>
            <a:ext cx="2555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Credits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3013" name="Google Shape;3013;p30"/>
          <p:cNvGrpSpPr/>
          <p:nvPr/>
        </p:nvGrpSpPr>
        <p:grpSpPr>
          <a:xfrm>
            <a:off x="5134846" y="1472786"/>
            <a:ext cx="3494812" cy="2307679"/>
            <a:chOff x="0" y="-66675"/>
            <a:chExt cx="9319500" cy="6153811"/>
          </a:xfrm>
        </p:grpSpPr>
        <p:sp>
          <p:nvSpPr>
            <p:cNvPr id="3014" name="Google Shape;3014;p30"/>
            <p:cNvSpPr txBox="1"/>
            <p:nvPr/>
          </p:nvSpPr>
          <p:spPr>
            <a:xfrm>
              <a:off x="0" y="-66675"/>
              <a:ext cx="9319500" cy="251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Special thanks to all the people who made and released these awesome resources for free: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3015" name="Google Shape;3015;p30"/>
            <p:cNvSpPr txBox="1"/>
            <p:nvPr/>
          </p:nvSpPr>
          <p:spPr>
            <a:xfrm>
              <a:off x="0" y="3231542"/>
              <a:ext cx="9319500" cy="133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11150" lvl="0" marL="457200" marR="0" rtl="0" algn="l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8"/>
                </a:buClr>
                <a:buSzPts val="1300"/>
                <a:buFont typeface="Nunito"/>
                <a:buChar char="●"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Presentation template by </a:t>
              </a:r>
              <a:r>
                <a:rPr lang="en" sz="1300" u="sng">
                  <a:solidFill>
                    <a:schemeClr val="hlink"/>
                  </a:solidFill>
                  <a:latin typeface="Nunito"/>
                  <a:ea typeface="Nunito"/>
                  <a:cs typeface="Nunito"/>
                  <a:sym typeface="Nunito"/>
                  <a:hlinkClick r:id="rId3"/>
                </a:rPr>
                <a:t>SlidesCarnival</a:t>
              </a:r>
              <a:endParaRPr sz="1300">
                <a:solidFill>
                  <a:srgbClr val="191918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311150" lvl="0" marL="457200" marR="0" rtl="0" algn="l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8"/>
                </a:buClr>
                <a:buSzPts val="1300"/>
                <a:buFont typeface="Nunito"/>
                <a:buChar char="●"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Photographs by </a:t>
              </a:r>
              <a:r>
                <a:rPr lang="en" sz="1300" u="sng">
                  <a:solidFill>
                    <a:schemeClr val="hlink"/>
                  </a:solidFill>
                  <a:latin typeface="Nunito"/>
                  <a:ea typeface="Nunito"/>
                  <a:cs typeface="Nunito"/>
                  <a:sym typeface="Nunito"/>
                  <a:hlinkClick r:id="rId4"/>
                </a:rPr>
                <a:t>Pexels</a:t>
              </a:r>
              <a:endParaRPr sz="1300">
                <a:solidFill>
                  <a:srgbClr val="191918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016" name="Google Shape;3016;p30"/>
            <p:cNvSpPr txBox="1"/>
            <p:nvPr/>
          </p:nvSpPr>
          <p:spPr>
            <a:xfrm>
              <a:off x="0" y="5348236"/>
              <a:ext cx="9319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Happy designing! 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020" name="Shape 3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1" name="Google Shape;3021;p31"/>
          <p:cNvGrpSpPr/>
          <p:nvPr/>
        </p:nvGrpSpPr>
        <p:grpSpPr>
          <a:xfrm>
            <a:off x="514349" y="514348"/>
            <a:ext cx="2688914" cy="3615885"/>
            <a:chOff x="514349" y="514348"/>
            <a:chExt cx="2688914" cy="3615885"/>
          </a:xfrm>
        </p:grpSpPr>
        <p:sp>
          <p:nvSpPr>
            <p:cNvPr id="3022" name="Google Shape;3022;p31"/>
            <p:cNvSpPr/>
            <p:nvPr/>
          </p:nvSpPr>
          <p:spPr>
            <a:xfrm>
              <a:off x="517224" y="514348"/>
              <a:ext cx="2686039" cy="3615885"/>
            </a:xfrm>
            <a:custGeom>
              <a:rect b="b" l="l" r="r" t="t"/>
              <a:pathLst>
                <a:path extrusionOk="0" h="7231770" w="5372078">
                  <a:moveTo>
                    <a:pt x="5341952" y="6969959"/>
                  </a:moveTo>
                  <a:cubicBezTo>
                    <a:pt x="5331645" y="6794647"/>
                    <a:pt x="5359459" y="6588556"/>
                    <a:pt x="5347995" y="6375003"/>
                  </a:cubicBezTo>
                  <a:cubicBezTo>
                    <a:pt x="5319848" y="5880480"/>
                    <a:pt x="5335909" y="6239739"/>
                    <a:pt x="5335909" y="5752319"/>
                  </a:cubicBezTo>
                  <a:cubicBezTo>
                    <a:pt x="5336994" y="5203255"/>
                    <a:pt x="5263425" y="4855566"/>
                    <a:pt x="5289518" y="3968085"/>
                  </a:cubicBezTo>
                  <a:cubicBezTo>
                    <a:pt x="5299262" y="3760114"/>
                    <a:pt x="5303108" y="3870022"/>
                    <a:pt x="5274976" y="3374068"/>
                  </a:cubicBezTo>
                  <a:cubicBezTo>
                    <a:pt x="5226200" y="2671358"/>
                    <a:pt x="5221472" y="9044"/>
                    <a:pt x="5169284" y="7757"/>
                  </a:cubicBezTo>
                  <a:cubicBezTo>
                    <a:pt x="4727857" y="-4393"/>
                    <a:pt x="4219727" y="17100"/>
                    <a:pt x="4222474" y="17100"/>
                  </a:cubicBezTo>
                  <a:cubicBezTo>
                    <a:pt x="3724521" y="17100"/>
                    <a:pt x="4185884" y="-31801"/>
                    <a:pt x="3578728" y="35787"/>
                  </a:cubicBezTo>
                  <a:cubicBezTo>
                    <a:pt x="3308870" y="65683"/>
                    <a:pt x="2643439" y="28627"/>
                    <a:pt x="2612141" y="26747"/>
                  </a:cubicBezTo>
                  <a:cubicBezTo>
                    <a:pt x="2587160" y="28613"/>
                    <a:pt x="2026322" y="72539"/>
                    <a:pt x="1968120" y="67549"/>
                  </a:cubicBezTo>
                  <a:cubicBezTo>
                    <a:pt x="1394040" y="18604"/>
                    <a:pt x="290319" y="93988"/>
                    <a:pt x="358872" y="88752"/>
                  </a:cubicBezTo>
                  <a:cubicBezTo>
                    <a:pt x="341033" y="88752"/>
                    <a:pt x="49489" y="83140"/>
                    <a:pt x="52236" y="83459"/>
                  </a:cubicBezTo>
                  <a:cubicBezTo>
                    <a:pt x="50386" y="83459"/>
                    <a:pt x="48940" y="948637"/>
                    <a:pt x="48940" y="1584555"/>
                  </a:cubicBezTo>
                  <a:cubicBezTo>
                    <a:pt x="48882" y="1585625"/>
                    <a:pt x="14808" y="2101438"/>
                    <a:pt x="11874" y="2334315"/>
                  </a:cubicBezTo>
                  <a:cubicBezTo>
                    <a:pt x="11874" y="2363603"/>
                    <a:pt x="48116" y="2707098"/>
                    <a:pt x="43447" y="2752658"/>
                  </a:cubicBezTo>
                  <a:cubicBezTo>
                    <a:pt x="-17733" y="3359475"/>
                    <a:pt x="76855" y="3957990"/>
                    <a:pt x="20663" y="5167979"/>
                  </a:cubicBezTo>
                  <a:cubicBezTo>
                    <a:pt x="-1556" y="5601291"/>
                    <a:pt x="28296" y="5536813"/>
                    <a:pt x="20938" y="5761995"/>
                  </a:cubicBezTo>
                  <a:cubicBezTo>
                    <a:pt x="-16056" y="6784262"/>
                    <a:pt x="4472" y="6254869"/>
                    <a:pt x="18191" y="6914521"/>
                  </a:cubicBezTo>
                  <a:cubicBezTo>
                    <a:pt x="24205" y="7195720"/>
                    <a:pt x="12727" y="7207942"/>
                    <a:pt x="30812" y="7208260"/>
                  </a:cubicBezTo>
                  <a:cubicBezTo>
                    <a:pt x="1189250" y="7225949"/>
                    <a:pt x="2183305" y="7236826"/>
                    <a:pt x="3689334" y="7210126"/>
                  </a:cubicBezTo>
                  <a:cubicBezTo>
                    <a:pt x="4286964" y="7198599"/>
                    <a:pt x="4295479" y="7236290"/>
                    <a:pt x="4359434" y="7231315"/>
                  </a:cubicBezTo>
                  <a:cubicBezTo>
                    <a:pt x="5575843" y="7138474"/>
                    <a:pt x="5369680" y="7382068"/>
                    <a:pt x="5341952" y="6969959"/>
                  </a:cubicBezTo>
                  <a:close/>
                  <a:moveTo>
                    <a:pt x="291071" y="814213"/>
                  </a:moveTo>
                  <a:cubicBezTo>
                    <a:pt x="240286" y="793661"/>
                    <a:pt x="213382" y="725133"/>
                    <a:pt x="235342" y="669361"/>
                  </a:cubicBezTo>
                  <a:cubicBezTo>
                    <a:pt x="272133" y="574972"/>
                    <a:pt x="398685" y="584952"/>
                    <a:pt x="431617" y="676217"/>
                  </a:cubicBezTo>
                  <a:cubicBezTo>
                    <a:pt x="464014" y="754103"/>
                    <a:pt x="384677" y="852527"/>
                    <a:pt x="291071" y="814213"/>
                  </a:cubicBezTo>
                  <a:close/>
                  <a:moveTo>
                    <a:pt x="281458" y="1406061"/>
                  </a:moveTo>
                  <a:cubicBezTo>
                    <a:pt x="240835" y="1384250"/>
                    <a:pt x="219685" y="1330055"/>
                    <a:pt x="231496" y="1281154"/>
                  </a:cubicBezTo>
                  <a:cubicBezTo>
                    <a:pt x="257576" y="1174312"/>
                    <a:pt x="397037" y="1173993"/>
                    <a:pt x="432715" y="1273054"/>
                  </a:cubicBezTo>
                  <a:cubicBezTo>
                    <a:pt x="467310" y="1355901"/>
                    <a:pt x="376176" y="1457146"/>
                    <a:pt x="281458" y="1406061"/>
                  </a:cubicBezTo>
                  <a:close/>
                  <a:moveTo>
                    <a:pt x="293269" y="2008177"/>
                  </a:moveTo>
                  <a:cubicBezTo>
                    <a:pt x="242483" y="1987624"/>
                    <a:pt x="215580" y="1919718"/>
                    <a:pt x="237264" y="1863643"/>
                  </a:cubicBezTo>
                  <a:cubicBezTo>
                    <a:pt x="273781" y="1768632"/>
                    <a:pt x="401157" y="1778916"/>
                    <a:pt x="433814" y="1870180"/>
                  </a:cubicBezTo>
                  <a:cubicBezTo>
                    <a:pt x="466486" y="1948370"/>
                    <a:pt x="386599" y="2046172"/>
                    <a:pt x="293269" y="2008177"/>
                  </a:cubicBezTo>
                  <a:close/>
                  <a:moveTo>
                    <a:pt x="294642" y="2605303"/>
                  </a:moveTo>
                  <a:cubicBezTo>
                    <a:pt x="243856" y="2584751"/>
                    <a:pt x="216953" y="2516844"/>
                    <a:pt x="238638" y="2461088"/>
                  </a:cubicBezTo>
                  <a:cubicBezTo>
                    <a:pt x="275155" y="2365773"/>
                    <a:pt x="402530" y="2376057"/>
                    <a:pt x="435187" y="2467321"/>
                  </a:cubicBezTo>
                  <a:cubicBezTo>
                    <a:pt x="468134" y="2546119"/>
                    <a:pt x="387149" y="2642995"/>
                    <a:pt x="294642" y="2605303"/>
                  </a:cubicBezTo>
                  <a:close/>
                  <a:moveTo>
                    <a:pt x="235067" y="3072547"/>
                  </a:moveTo>
                  <a:cubicBezTo>
                    <a:pt x="261146" y="2965705"/>
                    <a:pt x="400608" y="2965083"/>
                    <a:pt x="436286" y="3064448"/>
                  </a:cubicBezTo>
                  <a:cubicBezTo>
                    <a:pt x="508207" y="3236708"/>
                    <a:pt x="187303" y="3269107"/>
                    <a:pt x="235067" y="3072547"/>
                  </a:cubicBezTo>
                  <a:close/>
                  <a:moveTo>
                    <a:pt x="236440" y="3669370"/>
                  </a:moveTo>
                  <a:cubicBezTo>
                    <a:pt x="262520" y="3562846"/>
                    <a:pt x="401706" y="3561588"/>
                    <a:pt x="437660" y="3661270"/>
                  </a:cubicBezTo>
                  <a:cubicBezTo>
                    <a:pt x="509855" y="3834456"/>
                    <a:pt x="188951" y="3865929"/>
                    <a:pt x="236440" y="3669370"/>
                  </a:cubicBezTo>
                  <a:close/>
                  <a:moveTo>
                    <a:pt x="298213" y="4396393"/>
                  </a:moveTo>
                  <a:cubicBezTo>
                    <a:pt x="247427" y="4375841"/>
                    <a:pt x="220524" y="4307934"/>
                    <a:pt x="242208" y="4252178"/>
                  </a:cubicBezTo>
                  <a:cubicBezTo>
                    <a:pt x="278725" y="4156863"/>
                    <a:pt x="406101" y="4167147"/>
                    <a:pt x="438758" y="4258411"/>
                  </a:cubicBezTo>
                  <a:cubicBezTo>
                    <a:pt x="471430" y="4336905"/>
                    <a:pt x="390994" y="4434085"/>
                    <a:pt x="298213" y="4396393"/>
                  </a:cubicBezTo>
                  <a:close/>
                  <a:moveTo>
                    <a:pt x="238638" y="4863637"/>
                  </a:moveTo>
                  <a:cubicBezTo>
                    <a:pt x="264717" y="4756477"/>
                    <a:pt x="404178" y="4756477"/>
                    <a:pt x="439857" y="4855538"/>
                  </a:cubicBezTo>
                  <a:cubicBezTo>
                    <a:pt x="511778" y="5027798"/>
                    <a:pt x="190873" y="5060196"/>
                    <a:pt x="238638" y="4863637"/>
                  </a:cubicBezTo>
                  <a:close/>
                  <a:moveTo>
                    <a:pt x="289972" y="5585367"/>
                  </a:moveTo>
                  <a:cubicBezTo>
                    <a:pt x="249350" y="5563556"/>
                    <a:pt x="228200" y="5509361"/>
                    <a:pt x="240011" y="5460460"/>
                  </a:cubicBezTo>
                  <a:cubicBezTo>
                    <a:pt x="266090" y="5353618"/>
                    <a:pt x="405552" y="5353299"/>
                    <a:pt x="441230" y="5452360"/>
                  </a:cubicBezTo>
                  <a:cubicBezTo>
                    <a:pt x="475825" y="5535222"/>
                    <a:pt x="384951" y="5636452"/>
                    <a:pt x="289972" y="5585367"/>
                  </a:cubicBezTo>
                  <a:close/>
                  <a:moveTo>
                    <a:pt x="301769" y="6187483"/>
                  </a:moveTo>
                  <a:cubicBezTo>
                    <a:pt x="250983" y="6166930"/>
                    <a:pt x="224080" y="6099024"/>
                    <a:pt x="245765" y="6043267"/>
                  </a:cubicBezTo>
                  <a:cubicBezTo>
                    <a:pt x="282282" y="5947953"/>
                    <a:pt x="409657" y="5958236"/>
                    <a:pt x="442315" y="6049501"/>
                  </a:cubicBezTo>
                  <a:cubicBezTo>
                    <a:pt x="475001" y="6127995"/>
                    <a:pt x="394565" y="6225175"/>
                    <a:pt x="301769" y="6187483"/>
                  </a:cubicBezTo>
                  <a:close/>
                  <a:moveTo>
                    <a:pt x="302868" y="6784624"/>
                  </a:moveTo>
                  <a:cubicBezTo>
                    <a:pt x="195528" y="6741016"/>
                    <a:pt x="231496" y="6552557"/>
                    <a:pt x="359971" y="6574368"/>
                  </a:cubicBezTo>
                  <a:cubicBezTo>
                    <a:pt x="515623" y="6601458"/>
                    <a:pt x="449745" y="6844430"/>
                    <a:pt x="302868" y="67846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23" name="Google Shape;3023;p31"/>
            <p:cNvGrpSpPr/>
            <p:nvPr/>
          </p:nvGrpSpPr>
          <p:grpSpPr>
            <a:xfrm>
              <a:off x="514349" y="702810"/>
              <a:ext cx="2678189" cy="3296517"/>
              <a:chOff x="1028698" y="1405619"/>
              <a:chExt cx="5356379" cy="6593035"/>
            </a:xfrm>
          </p:grpSpPr>
          <p:sp>
            <p:nvSpPr>
              <p:cNvPr id="3024" name="Google Shape;3024;p31"/>
              <p:cNvSpPr/>
              <p:nvPr/>
            </p:nvSpPr>
            <p:spPr>
              <a:xfrm>
                <a:off x="1077436" y="1405619"/>
                <a:ext cx="5160332" cy="52284"/>
              </a:xfrm>
              <a:custGeom>
                <a:rect b="b" l="l" r="r" t="t"/>
                <a:pathLst>
                  <a:path extrusionOk="0" h="52284" w="5160332">
                    <a:moveTo>
                      <a:pt x="5157855" y="52285"/>
                    </a:moveTo>
                    <a:cubicBezTo>
                      <a:pt x="5156467" y="52299"/>
                      <a:pt x="9147" y="34856"/>
                      <a:pt x="7325" y="34842"/>
                    </a:cubicBezTo>
                    <a:cubicBezTo>
                      <a:pt x="7325" y="-18196"/>
                      <a:pt x="-364104" y="187"/>
                      <a:pt x="4182767" y="19265"/>
                    </a:cubicBezTo>
                    <a:cubicBezTo>
                      <a:pt x="5264832" y="23430"/>
                      <a:pt x="5156582" y="7405"/>
                      <a:pt x="5157855" y="522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5" name="Google Shape;3025;p31"/>
              <p:cNvSpPr/>
              <p:nvPr/>
            </p:nvSpPr>
            <p:spPr>
              <a:xfrm>
                <a:off x="1077777" y="1997901"/>
                <a:ext cx="5175160" cy="54642"/>
              </a:xfrm>
              <a:custGeom>
                <a:rect b="b" l="l" r="r" t="t"/>
                <a:pathLst>
                  <a:path extrusionOk="0" h="54642" w="5175160">
                    <a:moveTo>
                      <a:pt x="5172347" y="54642"/>
                    </a:moveTo>
                    <a:cubicBezTo>
                      <a:pt x="5170699" y="54671"/>
                      <a:pt x="6941" y="37214"/>
                      <a:pt x="5886" y="37199"/>
                    </a:cubicBezTo>
                    <a:cubicBezTo>
                      <a:pt x="7115" y="-18355"/>
                      <a:pt x="-344336" y="-1245"/>
                      <a:pt x="4196420" y="21622"/>
                    </a:cubicBezTo>
                    <a:cubicBezTo>
                      <a:pt x="5277879" y="25773"/>
                      <a:pt x="5172347" y="9212"/>
                      <a:pt x="5172347" y="546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6" name="Google Shape;3026;p31"/>
              <p:cNvSpPr/>
              <p:nvPr/>
            </p:nvSpPr>
            <p:spPr>
              <a:xfrm>
                <a:off x="1079269" y="2592365"/>
                <a:ext cx="5209549" cy="43259"/>
              </a:xfrm>
              <a:custGeom>
                <a:rect b="b" l="l" r="r" t="t"/>
                <a:pathLst>
                  <a:path extrusionOk="0" h="43259" w="5209549">
                    <a:moveTo>
                      <a:pt x="691523" y="39876"/>
                    </a:moveTo>
                    <a:cubicBezTo>
                      <a:pt x="-96180" y="39876"/>
                      <a:pt x="4134" y="50304"/>
                      <a:pt x="4134" y="0"/>
                    </a:cubicBezTo>
                    <a:cubicBezTo>
                      <a:pt x="6346192" y="36101"/>
                      <a:pt x="7264321" y="50420"/>
                      <a:pt x="691523" y="398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7" name="Google Shape;3027;p31"/>
              <p:cNvSpPr/>
              <p:nvPr/>
            </p:nvSpPr>
            <p:spPr>
              <a:xfrm>
                <a:off x="1044981" y="3188826"/>
                <a:ext cx="5230174" cy="53009"/>
              </a:xfrm>
              <a:custGeom>
                <a:rect b="b" l="l" r="r" t="t"/>
                <a:pathLst>
                  <a:path extrusionOk="0" h="53009" w="5230174">
                    <a:moveTo>
                      <a:pt x="5227377" y="53009"/>
                    </a:moveTo>
                    <a:cubicBezTo>
                      <a:pt x="5226249" y="53024"/>
                      <a:pt x="7037" y="35262"/>
                      <a:pt x="5461" y="35248"/>
                    </a:cubicBezTo>
                    <a:cubicBezTo>
                      <a:pt x="8020" y="-18629"/>
                      <a:pt x="-347247" y="362"/>
                      <a:pt x="4257494" y="19671"/>
                    </a:cubicBezTo>
                    <a:cubicBezTo>
                      <a:pt x="5332273" y="23822"/>
                      <a:pt x="5227377" y="7782"/>
                      <a:pt x="5227377" y="530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8" name="Google Shape;3028;p31"/>
              <p:cNvSpPr/>
              <p:nvPr/>
            </p:nvSpPr>
            <p:spPr>
              <a:xfrm>
                <a:off x="1069056" y="3783547"/>
                <a:ext cx="5219504" cy="52622"/>
              </a:xfrm>
              <a:custGeom>
                <a:rect b="b" l="l" r="r" t="t"/>
                <a:pathLst>
                  <a:path extrusionOk="0" h="52622" w="5219504">
                    <a:moveTo>
                      <a:pt x="5217021" y="52623"/>
                    </a:moveTo>
                    <a:cubicBezTo>
                      <a:pt x="5215748" y="52637"/>
                      <a:pt x="5413" y="34876"/>
                      <a:pt x="3895" y="34862"/>
                    </a:cubicBezTo>
                    <a:cubicBezTo>
                      <a:pt x="11889" y="-18422"/>
                      <a:pt x="-349045" y="308"/>
                      <a:pt x="4247687" y="19603"/>
                    </a:cubicBezTo>
                    <a:cubicBezTo>
                      <a:pt x="5323868" y="23754"/>
                      <a:pt x="5215719" y="8090"/>
                      <a:pt x="5217021" y="526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9" name="Google Shape;3029;p31"/>
              <p:cNvSpPr/>
              <p:nvPr/>
            </p:nvSpPr>
            <p:spPr>
              <a:xfrm>
                <a:off x="1050278" y="4377842"/>
                <a:ext cx="5262850" cy="52966"/>
              </a:xfrm>
              <a:custGeom>
                <a:rect b="b" l="l" r="r" t="t"/>
                <a:pathLst>
                  <a:path extrusionOk="0" h="52966" w="5262850">
                    <a:moveTo>
                      <a:pt x="5261328" y="52967"/>
                    </a:moveTo>
                    <a:cubicBezTo>
                      <a:pt x="5260273" y="52981"/>
                      <a:pt x="129086" y="35741"/>
                      <a:pt x="7030" y="34902"/>
                    </a:cubicBezTo>
                    <a:cubicBezTo>
                      <a:pt x="5845" y="-18714"/>
                      <a:pt x="-356304" y="493"/>
                      <a:pt x="4280473" y="19946"/>
                    </a:cubicBezTo>
                    <a:cubicBezTo>
                      <a:pt x="5368523" y="24112"/>
                      <a:pt x="5257251" y="8086"/>
                      <a:pt x="5261328" y="529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0" name="Google Shape;3030;p31"/>
              <p:cNvSpPr/>
              <p:nvPr/>
            </p:nvSpPr>
            <p:spPr>
              <a:xfrm>
                <a:off x="1066257" y="4970616"/>
                <a:ext cx="5273735" cy="48220"/>
              </a:xfrm>
              <a:custGeom>
                <a:rect b="b" l="l" r="r" t="t"/>
                <a:pathLst>
                  <a:path extrusionOk="0" h="48220" w="5273735">
                    <a:moveTo>
                      <a:pt x="1926698" y="42060"/>
                    </a:moveTo>
                    <a:cubicBezTo>
                      <a:pt x="-176079" y="33975"/>
                      <a:pt x="4684" y="57869"/>
                      <a:pt x="3412" y="0"/>
                    </a:cubicBezTo>
                    <a:cubicBezTo>
                      <a:pt x="5625063" y="15635"/>
                      <a:pt x="7481011" y="65491"/>
                      <a:pt x="1926698" y="420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1" name="Google Shape;3031;p31"/>
              <p:cNvSpPr/>
              <p:nvPr/>
            </p:nvSpPr>
            <p:spPr>
              <a:xfrm>
                <a:off x="1065319" y="5565944"/>
                <a:ext cx="5262258" cy="54141"/>
              </a:xfrm>
              <a:custGeom>
                <a:rect b="b" l="l" r="r" t="t"/>
                <a:pathLst>
                  <a:path extrusionOk="0" h="54141" w="5262258">
                    <a:moveTo>
                      <a:pt x="5259472" y="54141"/>
                    </a:moveTo>
                    <a:cubicBezTo>
                      <a:pt x="5258416" y="54155"/>
                      <a:pt x="118917" y="36843"/>
                      <a:pt x="6258" y="36076"/>
                    </a:cubicBezTo>
                    <a:cubicBezTo>
                      <a:pt x="6258" y="-20172"/>
                      <a:pt x="-348995" y="1335"/>
                      <a:pt x="4293709" y="20817"/>
                    </a:cubicBezTo>
                    <a:cubicBezTo>
                      <a:pt x="5363934" y="25995"/>
                      <a:pt x="5259472" y="7019"/>
                      <a:pt x="5259472" y="5414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2" name="Google Shape;3032;p31"/>
              <p:cNvSpPr/>
              <p:nvPr/>
            </p:nvSpPr>
            <p:spPr>
              <a:xfrm>
                <a:off x="1049708" y="6159767"/>
                <a:ext cx="5301804" cy="54957"/>
              </a:xfrm>
              <a:custGeom>
                <a:rect b="b" l="l" r="r" t="t"/>
                <a:pathLst>
                  <a:path extrusionOk="0" h="54957" w="5301804">
                    <a:moveTo>
                      <a:pt x="5300614" y="54957"/>
                    </a:moveTo>
                    <a:cubicBezTo>
                      <a:pt x="5299558" y="54972"/>
                      <a:pt x="99183" y="37500"/>
                      <a:pt x="5404" y="36892"/>
                    </a:cubicBezTo>
                    <a:cubicBezTo>
                      <a:pt x="8107" y="-21323"/>
                      <a:pt x="-350283" y="2021"/>
                      <a:pt x="4323589" y="21633"/>
                    </a:cubicBezTo>
                    <a:cubicBezTo>
                      <a:pt x="5407071" y="25799"/>
                      <a:pt x="5295626" y="9730"/>
                      <a:pt x="5300614" y="549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3" name="Google Shape;3033;p31"/>
              <p:cNvSpPr/>
              <p:nvPr/>
            </p:nvSpPr>
            <p:spPr>
              <a:xfrm>
                <a:off x="1050755" y="6753924"/>
                <a:ext cx="5334322" cy="49156"/>
              </a:xfrm>
              <a:custGeom>
                <a:rect b="b" l="l" r="r" t="t"/>
                <a:pathLst>
                  <a:path extrusionOk="0" h="49156" w="5334322">
                    <a:moveTo>
                      <a:pt x="1984745" y="42364"/>
                    </a:moveTo>
                    <a:cubicBezTo>
                      <a:pt x="-208616" y="33946"/>
                      <a:pt x="5730" y="59821"/>
                      <a:pt x="5730" y="0"/>
                    </a:cubicBezTo>
                    <a:cubicBezTo>
                      <a:pt x="5593408" y="21536"/>
                      <a:pt x="7618207" y="66142"/>
                      <a:pt x="1984745" y="423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4" name="Google Shape;3034;p31"/>
              <p:cNvSpPr/>
              <p:nvPr/>
            </p:nvSpPr>
            <p:spPr>
              <a:xfrm>
                <a:off x="1028698" y="7349927"/>
                <a:ext cx="5355755" cy="53770"/>
              </a:xfrm>
              <a:custGeom>
                <a:rect b="b" l="l" r="r" t="t"/>
                <a:pathLst>
                  <a:path extrusionOk="0" h="53770" w="5355755">
                    <a:moveTo>
                      <a:pt x="5353745" y="53771"/>
                    </a:moveTo>
                    <a:cubicBezTo>
                      <a:pt x="5352646" y="53785"/>
                      <a:pt x="227112" y="36950"/>
                      <a:pt x="6651" y="35084"/>
                    </a:cubicBezTo>
                    <a:cubicBezTo>
                      <a:pt x="6651" y="-19386"/>
                      <a:pt x="-361121" y="892"/>
                      <a:pt x="4372889" y="20750"/>
                    </a:cubicBezTo>
                    <a:cubicBezTo>
                      <a:pt x="5460621" y="24916"/>
                      <a:pt x="5351186" y="8876"/>
                      <a:pt x="5353745" y="5377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5" name="Google Shape;3035;p31"/>
              <p:cNvSpPr/>
              <p:nvPr/>
            </p:nvSpPr>
            <p:spPr>
              <a:xfrm>
                <a:off x="1046620" y="7943075"/>
                <a:ext cx="5331704" cy="55579"/>
              </a:xfrm>
              <a:custGeom>
                <a:rect b="b" l="l" r="r" t="t"/>
                <a:pathLst>
                  <a:path extrusionOk="0" h="55579" w="5331704">
                    <a:moveTo>
                      <a:pt x="5329780" y="55580"/>
                    </a:moveTo>
                    <a:cubicBezTo>
                      <a:pt x="5328740" y="55594"/>
                      <a:pt x="146608" y="37746"/>
                      <a:pt x="6843" y="36575"/>
                    </a:cubicBezTo>
                    <a:cubicBezTo>
                      <a:pt x="5542" y="-18040"/>
                      <a:pt x="-356433" y="-1551"/>
                      <a:pt x="4368961" y="22241"/>
                    </a:cubicBezTo>
                    <a:cubicBezTo>
                      <a:pt x="5434951" y="26407"/>
                      <a:pt x="5327048" y="9152"/>
                      <a:pt x="5329780" y="555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36" name="Google Shape;3036;p31"/>
            <p:cNvSpPr/>
            <p:nvPr/>
          </p:nvSpPr>
          <p:spPr>
            <a:xfrm>
              <a:off x="867136" y="546104"/>
              <a:ext cx="71923" cy="3581095"/>
            </a:xfrm>
            <a:custGeom>
              <a:rect b="b" l="l" r="r" t="t"/>
              <a:pathLst>
                <a:path extrusionOk="0" h="7162190" w="143845">
                  <a:moveTo>
                    <a:pt x="143846" y="7162191"/>
                  </a:moveTo>
                  <a:cubicBezTo>
                    <a:pt x="64451" y="7162191"/>
                    <a:pt x="-60554" y="3024830"/>
                    <a:pt x="33760" y="2"/>
                  </a:cubicBezTo>
                  <a:cubicBezTo>
                    <a:pt x="114138" y="-2443"/>
                    <a:pt x="-79506" y="2790680"/>
                    <a:pt x="143846" y="7162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7" name="Google Shape;3037;p31"/>
          <p:cNvGrpSpPr/>
          <p:nvPr/>
        </p:nvGrpSpPr>
        <p:grpSpPr>
          <a:xfrm>
            <a:off x="824404" y="833237"/>
            <a:ext cx="3583611" cy="3631472"/>
            <a:chOff x="1648807" y="1666474"/>
            <a:chExt cx="7167223" cy="7262943"/>
          </a:xfrm>
        </p:grpSpPr>
        <p:sp>
          <p:nvSpPr>
            <p:cNvPr id="3038" name="Google Shape;3038;p31"/>
            <p:cNvSpPr/>
            <p:nvPr/>
          </p:nvSpPr>
          <p:spPr>
            <a:xfrm>
              <a:off x="1648807" y="1666474"/>
              <a:ext cx="7167223" cy="7262943"/>
            </a:xfrm>
            <a:custGeom>
              <a:rect b="b" l="l" r="r" t="t"/>
              <a:pathLst>
                <a:path extrusionOk="0" h="7262943" w="7167223">
                  <a:moveTo>
                    <a:pt x="7031358" y="5418437"/>
                  </a:moveTo>
                  <a:cubicBezTo>
                    <a:pt x="6465701" y="6499351"/>
                    <a:pt x="6113054" y="6749734"/>
                    <a:pt x="5565977" y="7111065"/>
                  </a:cubicBezTo>
                  <a:cubicBezTo>
                    <a:pt x="5133903" y="7347663"/>
                    <a:pt x="5724454" y="7228812"/>
                    <a:pt x="121908" y="7259621"/>
                  </a:cubicBezTo>
                  <a:cubicBezTo>
                    <a:pt x="-81333" y="7260769"/>
                    <a:pt x="40188" y="7501390"/>
                    <a:pt x="1534" y="1527780"/>
                  </a:cubicBezTo>
                  <a:cubicBezTo>
                    <a:pt x="5714" y="770676"/>
                    <a:pt x="3871" y="1102273"/>
                    <a:pt x="8850" y="213768"/>
                  </a:cubicBezTo>
                  <a:cubicBezTo>
                    <a:pt x="9779" y="-1650"/>
                    <a:pt x="-63451" y="132990"/>
                    <a:pt x="7044973" y="20"/>
                  </a:cubicBezTo>
                  <a:cubicBezTo>
                    <a:pt x="7111133" y="-1186"/>
                    <a:pt x="7165261" y="52328"/>
                    <a:pt x="7164970" y="118435"/>
                  </a:cubicBezTo>
                  <a:cubicBezTo>
                    <a:pt x="7134213" y="5669662"/>
                    <a:pt x="7245558" y="5005204"/>
                    <a:pt x="7031358" y="54184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9" name="Google Shape;3039;p31"/>
            <p:cNvSpPr/>
            <p:nvPr/>
          </p:nvSpPr>
          <p:spPr>
            <a:xfrm>
              <a:off x="6892503" y="6797443"/>
              <a:ext cx="1918879" cy="2127446"/>
            </a:xfrm>
            <a:custGeom>
              <a:rect b="b" l="l" r="r" t="t"/>
              <a:pathLst>
                <a:path extrusionOk="0" h="2127446" w="1918879">
                  <a:moveTo>
                    <a:pt x="1918879" y="0"/>
                  </a:moveTo>
                  <a:cubicBezTo>
                    <a:pt x="1802975" y="395903"/>
                    <a:pt x="997266" y="1814239"/>
                    <a:pt x="0" y="2127446"/>
                  </a:cubicBezTo>
                  <a:cubicBezTo>
                    <a:pt x="542926" y="1756877"/>
                    <a:pt x="743004" y="1093814"/>
                    <a:pt x="847034" y="439640"/>
                  </a:cubicBezTo>
                  <a:cubicBezTo>
                    <a:pt x="861651" y="347619"/>
                    <a:pt x="1099700" y="423517"/>
                    <a:pt x="1348897" y="317608"/>
                  </a:cubicBezTo>
                  <a:cubicBezTo>
                    <a:pt x="1549700" y="231557"/>
                    <a:pt x="1770621" y="176649"/>
                    <a:pt x="19188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0" name="Google Shape;3040;p31"/>
            <p:cNvSpPr/>
            <p:nvPr/>
          </p:nvSpPr>
          <p:spPr>
            <a:xfrm>
              <a:off x="1653680" y="1666474"/>
              <a:ext cx="7160113" cy="924098"/>
            </a:xfrm>
            <a:custGeom>
              <a:rect b="b" l="l" r="r" t="t"/>
              <a:pathLst>
                <a:path extrusionOk="0" h="924098" w="7160113">
                  <a:moveTo>
                    <a:pt x="7160112" y="118450"/>
                  </a:moveTo>
                  <a:lnTo>
                    <a:pt x="7156411" y="786960"/>
                  </a:lnTo>
                  <a:lnTo>
                    <a:pt x="0" y="924099"/>
                  </a:lnTo>
                  <a:lnTo>
                    <a:pt x="3977" y="213768"/>
                  </a:lnTo>
                  <a:cubicBezTo>
                    <a:pt x="4921" y="-4541"/>
                    <a:pt x="-53111" y="132699"/>
                    <a:pt x="7040101" y="20"/>
                  </a:cubicBezTo>
                  <a:cubicBezTo>
                    <a:pt x="7106276" y="-1186"/>
                    <a:pt x="7160388" y="52328"/>
                    <a:pt x="7160112" y="1184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1" name="Google Shape;3041;p31"/>
          <p:cNvSpPr txBox="1"/>
          <p:nvPr/>
        </p:nvSpPr>
        <p:spPr>
          <a:xfrm>
            <a:off x="960320" y="2152088"/>
            <a:ext cx="33135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Fonts In this Presentation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3042" name="Google Shape;3042;p31"/>
          <p:cNvGrpSpPr/>
          <p:nvPr/>
        </p:nvGrpSpPr>
        <p:grpSpPr>
          <a:xfrm>
            <a:off x="5134846" y="1109811"/>
            <a:ext cx="3494812" cy="2894117"/>
            <a:chOff x="0" y="-66675"/>
            <a:chExt cx="9319500" cy="7717644"/>
          </a:xfrm>
        </p:grpSpPr>
        <p:sp>
          <p:nvSpPr>
            <p:cNvPr id="3043" name="Google Shape;3043;p31"/>
            <p:cNvSpPr txBox="1"/>
            <p:nvPr/>
          </p:nvSpPr>
          <p:spPr>
            <a:xfrm>
              <a:off x="0" y="-66675"/>
              <a:ext cx="93195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This presentation template uses the following free fonts: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3044" name="Google Shape;3044;p31"/>
            <p:cNvSpPr txBox="1"/>
            <p:nvPr/>
          </p:nvSpPr>
          <p:spPr>
            <a:xfrm>
              <a:off x="0" y="2825142"/>
              <a:ext cx="9319500" cy="206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Titles: Mali Light</a:t>
              </a:r>
              <a:endParaRPr sz="8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Headers: Mali Light</a:t>
              </a:r>
              <a:endParaRPr sz="8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Body Copy: Nunito</a:t>
              </a:r>
              <a:endParaRPr sz="800">
                <a:solidFill>
                  <a:schemeClr val="dk1"/>
                </a:solidFill>
              </a:endParaRPr>
            </a:p>
          </p:txBody>
        </p:sp>
        <p:sp>
          <p:nvSpPr>
            <p:cNvPr id="3045" name="Google Shape;3045;p31"/>
            <p:cNvSpPr txBox="1"/>
            <p:nvPr/>
          </p:nvSpPr>
          <p:spPr>
            <a:xfrm>
              <a:off x="0" y="6025569"/>
              <a:ext cx="93195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You can find these fonts online too. Happy designing! 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049" name="Shape 3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50" name="Google Shape;3050;p32"/>
          <p:cNvCxnSpPr/>
          <p:nvPr/>
        </p:nvCxnSpPr>
        <p:spPr>
          <a:xfrm>
            <a:off x="514350" y="2569369"/>
            <a:ext cx="76026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51" name="Google Shape;3051;p32"/>
          <p:cNvSpPr/>
          <p:nvPr/>
        </p:nvSpPr>
        <p:spPr>
          <a:xfrm>
            <a:off x="505186" y="2490788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2" name="Google Shape;3052;p32"/>
          <p:cNvSpPr/>
          <p:nvPr/>
        </p:nvSpPr>
        <p:spPr>
          <a:xfrm>
            <a:off x="2600798" y="2486025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3" name="Google Shape;3053;p32"/>
          <p:cNvSpPr/>
          <p:nvPr/>
        </p:nvSpPr>
        <p:spPr>
          <a:xfrm>
            <a:off x="4686885" y="2486025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4" name="Google Shape;3054;p32"/>
          <p:cNvSpPr/>
          <p:nvPr/>
        </p:nvSpPr>
        <p:spPr>
          <a:xfrm>
            <a:off x="6772971" y="2486025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5" name="Google Shape;3055;p32"/>
          <p:cNvSpPr/>
          <p:nvPr/>
        </p:nvSpPr>
        <p:spPr>
          <a:xfrm rot="-148044">
            <a:off x="-383145" y="-611062"/>
            <a:ext cx="9672267" cy="20998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6" name="Google Shape;3056;p32"/>
          <p:cNvSpPr txBox="1"/>
          <p:nvPr/>
        </p:nvSpPr>
        <p:spPr>
          <a:xfrm>
            <a:off x="514350" y="514350"/>
            <a:ext cx="585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Add a Timeline Page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3057" name="Google Shape;3057;p32"/>
          <p:cNvGrpSpPr/>
          <p:nvPr/>
        </p:nvGrpSpPr>
        <p:grpSpPr>
          <a:xfrm>
            <a:off x="514350" y="2975372"/>
            <a:ext cx="1682400" cy="1208315"/>
            <a:chOff x="514350" y="2975372"/>
            <a:chExt cx="1682400" cy="1208315"/>
          </a:xfrm>
        </p:grpSpPr>
        <p:sp>
          <p:nvSpPr>
            <p:cNvPr id="3058" name="Google Shape;3058;p32"/>
            <p:cNvSpPr txBox="1"/>
            <p:nvPr/>
          </p:nvSpPr>
          <p:spPr>
            <a:xfrm>
              <a:off x="514350" y="2975372"/>
              <a:ext cx="16824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Add a main point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3059" name="Google Shape;3059;p32"/>
            <p:cNvSpPr txBox="1"/>
            <p:nvPr/>
          </p:nvSpPr>
          <p:spPr>
            <a:xfrm>
              <a:off x="514350" y="3777186"/>
              <a:ext cx="16824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060" name="Google Shape;3060;p32"/>
          <p:cNvGrpSpPr/>
          <p:nvPr/>
        </p:nvGrpSpPr>
        <p:grpSpPr>
          <a:xfrm>
            <a:off x="2600437" y="2967038"/>
            <a:ext cx="1682400" cy="1208314"/>
            <a:chOff x="2600437" y="2967038"/>
            <a:chExt cx="1682400" cy="1208314"/>
          </a:xfrm>
        </p:grpSpPr>
        <p:sp>
          <p:nvSpPr>
            <p:cNvPr id="3061" name="Google Shape;3061;p32"/>
            <p:cNvSpPr txBox="1"/>
            <p:nvPr/>
          </p:nvSpPr>
          <p:spPr>
            <a:xfrm>
              <a:off x="2600437" y="2967038"/>
              <a:ext cx="16824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Add a main point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3062" name="Google Shape;3062;p32"/>
            <p:cNvSpPr txBox="1"/>
            <p:nvPr/>
          </p:nvSpPr>
          <p:spPr>
            <a:xfrm>
              <a:off x="2600437" y="3768852"/>
              <a:ext cx="16824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063" name="Google Shape;3063;p32"/>
          <p:cNvGrpSpPr/>
          <p:nvPr/>
        </p:nvGrpSpPr>
        <p:grpSpPr>
          <a:xfrm>
            <a:off x="6772610" y="2975372"/>
            <a:ext cx="1682400" cy="1208315"/>
            <a:chOff x="6772610" y="2975372"/>
            <a:chExt cx="1682400" cy="1208315"/>
          </a:xfrm>
        </p:grpSpPr>
        <p:sp>
          <p:nvSpPr>
            <p:cNvPr id="3064" name="Google Shape;3064;p32"/>
            <p:cNvSpPr txBox="1"/>
            <p:nvPr/>
          </p:nvSpPr>
          <p:spPr>
            <a:xfrm>
              <a:off x="6772610" y="2975372"/>
              <a:ext cx="16824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Add a main point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3065" name="Google Shape;3065;p32"/>
            <p:cNvSpPr txBox="1"/>
            <p:nvPr/>
          </p:nvSpPr>
          <p:spPr>
            <a:xfrm>
              <a:off x="6772610" y="3777186"/>
              <a:ext cx="16824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066" name="Google Shape;3066;p32"/>
          <p:cNvGrpSpPr/>
          <p:nvPr/>
        </p:nvGrpSpPr>
        <p:grpSpPr>
          <a:xfrm>
            <a:off x="4686523" y="2975372"/>
            <a:ext cx="1682400" cy="1208315"/>
            <a:chOff x="4686523" y="2975372"/>
            <a:chExt cx="1682400" cy="1208315"/>
          </a:xfrm>
        </p:grpSpPr>
        <p:sp>
          <p:nvSpPr>
            <p:cNvPr id="3067" name="Google Shape;3067;p32"/>
            <p:cNvSpPr txBox="1"/>
            <p:nvPr/>
          </p:nvSpPr>
          <p:spPr>
            <a:xfrm>
              <a:off x="4686523" y="2975372"/>
              <a:ext cx="16824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Add a main point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3068" name="Google Shape;3068;p32"/>
            <p:cNvSpPr txBox="1"/>
            <p:nvPr/>
          </p:nvSpPr>
          <p:spPr>
            <a:xfrm>
              <a:off x="4686523" y="3777186"/>
              <a:ext cx="16824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069" name="Google Shape;3069;p32"/>
          <p:cNvGrpSpPr/>
          <p:nvPr/>
        </p:nvGrpSpPr>
        <p:grpSpPr>
          <a:xfrm rot="-383752">
            <a:off x="8771789" y="-383547"/>
            <a:ext cx="4400197" cy="5917246"/>
            <a:chOff x="17542330" y="-768705"/>
            <a:chExt cx="8800182" cy="11833942"/>
          </a:xfrm>
        </p:grpSpPr>
        <p:sp>
          <p:nvSpPr>
            <p:cNvPr id="3070" name="Google Shape;3070;p32"/>
            <p:cNvSpPr/>
            <p:nvPr/>
          </p:nvSpPr>
          <p:spPr>
            <a:xfrm>
              <a:off x="17551738" y="-768705"/>
              <a:ext cx="8790774" cy="11833942"/>
            </a:xfrm>
            <a:custGeom>
              <a:rect b="b" l="l" r="r" t="t"/>
              <a:pathLst>
                <a:path extrusionOk="0" h="11833942" w="8790774">
                  <a:moveTo>
                    <a:pt x="8741477" y="11405519"/>
                  </a:moveTo>
                  <a:cubicBezTo>
                    <a:pt x="8724609" y="11118641"/>
                    <a:pt x="8770124" y="10781398"/>
                    <a:pt x="8751365" y="10431942"/>
                  </a:cubicBezTo>
                  <a:cubicBezTo>
                    <a:pt x="8705306" y="9622715"/>
                    <a:pt x="8731588" y="10210600"/>
                    <a:pt x="8731588" y="9412994"/>
                  </a:cubicBezTo>
                  <a:cubicBezTo>
                    <a:pt x="8733363" y="8514515"/>
                    <a:pt x="8612976" y="7945564"/>
                    <a:pt x="8655675" y="6493305"/>
                  </a:cubicBezTo>
                  <a:cubicBezTo>
                    <a:pt x="8671620" y="6152984"/>
                    <a:pt x="8677912" y="6332837"/>
                    <a:pt x="8631877" y="5521266"/>
                  </a:cubicBezTo>
                  <a:cubicBezTo>
                    <a:pt x="8552061" y="4371364"/>
                    <a:pt x="8544326" y="14799"/>
                    <a:pt x="8458926" y="12693"/>
                  </a:cubicBezTo>
                  <a:cubicBezTo>
                    <a:pt x="7736582" y="-7188"/>
                    <a:pt x="6905087" y="27982"/>
                    <a:pt x="6909582" y="27982"/>
                  </a:cubicBezTo>
                  <a:cubicBezTo>
                    <a:pt x="6094741" y="27982"/>
                    <a:pt x="6849708" y="-52039"/>
                    <a:pt x="5856168" y="58561"/>
                  </a:cubicBezTo>
                  <a:cubicBezTo>
                    <a:pt x="5414576" y="107483"/>
                    <a:pt x="4325678" y="46845"/>
                    <a:pt x="4274462" y="43769"/>
                  </a:cubicBezTo>
                  <a:cubicBezTo>
                    <a:pt x="4233584" y="46822"/>
                    <a:pt x="3315838" y="118701"/>
                    <a:pt x="3220598" y="110536"/>
                  </a:cubicBezTo>
                  <a:cubicBezTo>
                    <a:pt x="2281183" y="30444"/>
                    <a:pt x="475074" y="153800"/>
                    <a:pt x="587252" y="145233"/>
                  </a:cubicBezTo>
                  <a:cubicBezTo>
                    <a:pt x="558060" y="145233"/>
                    <a:pt x="80984" y="136050"/>
                    <a:pt x="85478" y="136570"/>
                  </a:cubicBezTo>
                  <a:cubicBezTo>
                    <a:pt x="82450" y="136570"/>
                    <a:pt x="80085" y="1552334"/>
                    <a:pt x="80085" y="2592938"/>
                  </a:cubicBezTo>
                  <a:cubicBezTo>
                    <a:pt x="79990" y="2594689"/>
                    <a:pt x="24232" y="3438756"/>
                    <a:pt x="19430" y="3819832"/>
                  </a:cubicBezTo>
                  <a:cubicBezTo>
                    <a:pt x="19430" y="3867759"/>
                    <a:pt x="78736" y="4429847"/>
                    <a:pt x="71095" y="4504401"/>
                  </a:cubicBezTo>
                  <a:cubicBezTo>
                    <a:pt x="-29018" y="5497386"/>
                    <a:pt x="125765" y="6476785"/>
                    <a:pt x="33813" y="8456789"/>
                  </a:cubicBezTo>
                  <a:cubicBezTo>
                    <a:pt x="-2547" y="9165854"/>
                    <a:pt x="46304" y="9060343"/>
                    <a:pt x="34262" y="9428828"/>
                  </a:cubicBezTo>
                  <a:cubicBezTo>
                    <a:pt x="-26274" y="11101648"/>
                    <a:pt x="7318" y="10235357"/>
                    <a:pt x="29768" y="11314800"/>
                  </a:cubicBezTo>
                  <a:cubicBezTo>
                    <a:pt x="39609" y="11774950"/>
                    <a:pt x="20826" y="11794950"/>
                    <a:pt x="50420" y="11795471"/>
                  </a:cubicBezTo>
                  <a:cubicBezTo>
                    <a:pt x="1946068" y="11824416"/>
                    <a:pt x="3572721" y="11842215"/>
                    <a:pt x="6037162" y="11798524"/>
                  </a:cubicBezTo>
                  <a:cubicBezTo>
                    <a:pt x="7015113" y="11779660"/>
                    <a:pt x="7029046" y="11841339"/>
                    <a:pt x="7133702" y="11833197"/>
                  </a:cubicBezTo>
                  <a:cubicBezTo>
                    <a:pt x="9124211" y="11681273"/>
                    <a:pt x="8786849" y="12079887"/>
                    <a:pt x="8741477" y="11405519"/>
                  </a:cubicBezTo>
                  <a:close/>
                  <a:moveTo>
                    <a:pt x="476304" y="1332365"/>
                  </a:moveTo>
                  <a:cubicBezTo>
                    <a:pt x="393199" y="1298733"/>
                    <a:pt x="349175" y="1186594"/>
                    <a:pt x="385109" y="1095331"/>
                  </a:cubicBezTo>
                  <a:cubicBezTo>
                    <a:pt x="445314" y="940875"/>
                    <a:pt x="652401" y="957206"/>
                    <a:pt x="706290" y="1106550"/>
                  </a:cubicBezTo>
                  <a:cubicBezTo>
                    <a:pt x="759304" y="1234001"/>
                    <a:pt x="629478" y="1395061"/>
                    <a:pt x="476304" y="1332365"/>
                  </a:cubicBezTo>
                  <a:close/>
                  <a:moveTo>
                    <a:pt x="460572" y="2300853"/>
                  </a:moveTo>
                  <a:cubicBezTo>
                    <a:pt x="394098" y="2265162"/>
                    <a:pt x="359489" y="2176479"/>
                    <a:pt x="378816" y="2096458"/>
                  </a:cubicBezTo>
                  <a:cubicBezTo>
                    <a:pt x="421492" y="1921623"/>
                    <a:pt x="649704" y="1921102"/>
                    <a:pt x="708088" y="2083203"/>
                  </a:cubicBezTo>
                  <a:cubicBezTo>
                    <a:pt x="764697" y="2218773"/>
                    <a:pt x="615568" y="2384448"/>
                    <a:pt x="460572" y="2300853"/>
                  </a:cubicBezTo>
                  <a:close/>
                  <a:moveTo>
                    <a:pt x="479899" y="3286145"/>
                  </a:moveTo>
                  <a:cubicBezTo>
                    <a:pt x="396795" y="3252514"/>
                    <a:pt x="352771" y="3141393"/>
                    <a:pt x="388255" y="3049633"/>
                  </a:cubicBezTo>
                  <a:cubicBezTo>
                    <a:pt x="448011" y="2894159"/>
                    <a:pt x="656446" y="2910986"/>
                    <a:pt x="709886" y="3060331"/>
                  </a:cubicBezTo>
                  <a:cubicBezTo>
                    <a:pt x="763349" y="3188279"/>
                    <a:pt x="632624" y="3348321"/>
                    <a:pt x="479899" y="3286145"/>
                  </a:cubicBezTo>
                  <a:close/>
                  <a:moveTo>
                    <a:pt x="482147" y="4263273"/>
                  </a:moveTo>
                  <a:cubicBezTo>
                    <a:pt x="399042" y="4229641"/>
                    <a:pt x="355018" y="4118520"/>
                    <a:pt x="390502" y="4027281"/>
                  </a:cubicBezTo>
                  <a:cubicBezTo>
                    <a:pt x="450258" y="3871309"/>
                    <a:pt x="658694" y="3888137"/>
                    <a:pt x="712133" y="4037482"/>
                  </a:cubicBezTo>
                  <a:cubicBezTo>
                    <a:pt x="766046" y="4166424"/>
                    <a:pt x="633523" y="4324951"/>
                    <a:pt x="482147" y="4263273"/>
                  </a:cubicBezTo>
                  <a:close/>
                  <a:moveTo>
                    <a:pt x="384659" y="5027863"/>
                  </a:moveTo>
                  <a:cubicBezTo>
                    <a:pt x="427335" y="4853028"/>
                    <a:pt x="655547" y="4852011"/>
                    <a:pt x="713931" y="5014609"/>
                  </a:cubicBezTo>
                  <a:cubicBezTo>
                    <a:pt x="831621" y="5296493"/>
                    <a:pt x="306499" y="5349509"/>
                    <a:pt x="384659" y="5027863"/>
                  </a:cubicBezTo>
                  <a:close/>
                  <a:moveTo>
                    <a:pt x="386907" y="6004493"/>
                  </a:moveTo>
                  <a:cubicBezTo>
                    <a:pt x="429583" y="5830179"/>
                    <a:pt x="657345" y="5828120"/>
                    <a:pt x="716178" y="5991239"/>
                  </a:cubicBezTo>
                  <a:cubicBezTo>
                    <a:pt x="834318" y="6274638"/>
                    <a:pt x="309196" y="6326139"/>
                    <a:pt x="386907" y="6004493"/>
                  </a:cubicBezTo>
                  <a:close/>
                  <a:moveTo>
                    <a:pt x="487990" y="7194181"/>
                  </a:moveTo>
                  <a:cubicBezTo>
                    <a:pt x="404885" y="7160549"/>
                    <a:pt x="360861" y="7049428"/>
                    <a:pt x="396346" y="6958189"/>
                  </a:cubicBezTo>
                  <a:cubicBezTo>
                    <a:pt x="456101" y="6802218"/>
                    <a:pt x="664537" y="6819046"/>
                    <a:pt x="717976" y="6968390"/>
                  </a:cubicBezTo>
                  <a:cubicBezTo>
                    <a:pt x="771439" y="7096835"/>
                    <a:pt x="639816" y="7255859"/>
                    <a:pt x="487990" y="7194181"/>
                  </a:cubicBezTo>
                  <a:close/>
                  <a:moveTo>
                    <a:pt x="390502" y="7958771"/>
                  </a:moveTo>
                  <a:cubicBezTo>
                    <a:pt x="433178" y="7783415"/>
                    <a:pt x="661390" y="7783415"/>
                    <a:pt x="719774" y="7945517"/>
                  </a:cubicBezTo>
                  <a:cubicBezTo>
                    <a:pt x="837464" y="8227400"/>
                    <a:pt x="312342" y="8280417"/>
                    <a:pt x="390502" y="7958771"/>
                  </a:cubicBezTo>
                  <a:close/>
                  <a:moveTo>
                    <a:pt x="474506" y="9139796"/>
                  </a:moveTo>
                  <a:cubicBezTo>
                    <a:pt x="408032" y="9104105"/>
                    <a:pt x="373423" y="9015421"/>
                    <a:pt x="392750" y="8935400"/>
                  </a:cubicBezTo>
                  <a:cubicBezTo>
                    <a:pt x="435426" y="8760566"/>
                    <a:pt x="663638" y="8760045"/>
                    <a:pt x="722022" y="8922146"/>
                  </a:cubicBezTo>
                  <a:cubicBezTo>
                    <a:pt x="778631" y="9057739"/>
                    <a:pt x="629928" y="9223391"/>
                    <a:pt x="474506" y="9139796"/>
                  </a:cubicBezTo>
                  <a:close/>
                  <a:moveTo>
                    <a:pt x="493809" y="10125089"/>
                  </a:moveTo>
                  <a:cubicBezTo>
                    <a:pt x="410705" y="10091456"/>
                    <a:pt x="366681" y="9980336"/>
                    <a:pt x="402165" y="9889096"/>
                  </a:cubicBezTo>
                  <a:cubicBezTo>
                    <a:pt x="461921" y="9733125"/>
                    <a:pt x="670356" y="9749953"/>
                    <a:pt x="723796" y="9899297"/>
                  </a:cubicBezTo>
                  <a:cubicBezTo>
                    <a:pt x="777283" y="10027743"/>
                    <a:pt x="645659" y="10186767"/>
                    <a:pt x="493809" y="10125089"/>
                  </a:cubicBezTo>
                  <a:close/>
                  <a:moveTo>
                    <a:pt x="495607" y="11102239"/>
                  </a:moveTo>
                  <a:cubicBezTo>
                    <a:pt x="319959" y="11030881"/>
                    <a:pt x="378816" y="10722489"/>
                    <a:pt x="589050" y="10758180"/>
                  </a:cubicBezTo>
                  <a:cubicBezTo>
                    <a:pt x="843757" y="10802509"/>
                    <a:pt x="735955" y="11200106"/>
                    <a:pt x="495607" y="111022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71" name="Google Shape;3071;p32"/>
            <p:cNvGrpSpPr/>
            <p:nvPr/>
          </p:nvGrpSpPr>
          <p:grpSpPr>
            <a:xfrm>
              <a:off x="17542330" y="-151913"/>
              <a:ext cx="8765083" cy="10788725"/>
              <a:chOff x="17542330" y="-151913"/>
              <a:chExt cx="8765083" cy="10788725"/>
            </a:xfrm>
          </p:grpSpPr>
          <p:sp>
            <p:nvSpPr>
              <p:cNvPr id="3072" name="Google Shape;3072;p32"/>
              <p:cNvSpPr/>
              <p:nvPr/>
            </p:nvSpPr>
            <p:spPr>
              <a:xfrm>
                <a:off x="17622083" y="-151913"/>
                <a:ext cx="8444278" cy="85558"/>
              </a:xfrm>
              <a:custGeom>
                <a:rect b="b" l="l" r="r" t="t"/>
                <a:pathLst>
                  <a:path extrusionOk="0" h="85558" w="8444278">
                    <a:moveTo>
                      <a:pt x="8440223" y="85558"/>
                    </a:moveTo>
                    <a:cubicBezTo>
                      <a:pt x="8437952" y="85582"/>
                      <a:pt x="14968" y="57038"/>
                      <a:pt x="11987" y="57015"/>
                    </a:cubicBezTo>
                    <a:cubicBezTo>
                      <a:pt x="11987" y="-29775"/>
                      <a:pt x="-595814" y="307"/>
                      <a:pt x="6844607" y="31524"/>
                    </a:cubicBezTo>
                    <a:cubicBezTo>
                      <a:pt x="8615279" y="38341"/>
                      <a:pt x="8438141" y="12117"/>
                      <a:pt x="8440223" y="855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3" name="Google Shape;3073;p32"/>
              <p:cNvSpPr/>
              <p:nvPr/>
            </p:nvSpPr>
            <p:spPr>
              <a:xfrm>
                <a:off x="17622641" y="817284"/>
                <a:ext cx="8468542" cy="89415"/>
              </a:xfrm>
              <a:custGeom>
                <a:rect b="b" l="l" r="r" t="t"/>
                <a:pathLst>
                  <a:path extrusionOk="0" h="89415" w="8468542">
                    <a:moveTo>
                      <a:pt x="8463937" y="89416"/>
                    </a:moveTo>
                    <a:cubicBezTo>
                      <a:pt x="8461240" y="89463"/>
                      <a:pt x="11359" y="60896"/>
                      <a:pt x="9632" y="60872"/>
                    </a:cubicBezTo>
                    <a:cubicBezTo>
                      <a:pt x="11643" y="-30036"/>
                      <a:pt x="-563465" y="-2037"/>
                      <a:pt x="6866949" y="35382"/>
                    </a:cubicBezTo>
                    <a:cubicBezTo>
                      <a:pt x="8636628" y="42175"/>
                      <a:pt x="8463937" y="15075"/>
                      <a:pt x="8463937" y="894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4" name="Google Shape;3074;p32"/>
              <p:cNvSpPr/>
              <p:nvPr/>
            </p:nvSpPr>
            <p:spPr>
              <a:xfrm>
                <a:off x="17625081" y="1790055"/>
                <a:ext cx="8524815" cy="70789"/>
              </a:xfrm>
              <a:custGeom>
                <a:rect b="b" l="l" r="r" t="t"/>
                <a:pathLst>
                  <a:path extrusionOk="0" h="70789" w="8524815">
                    <a:moveTo>
                      <a:pt x="1131597" y="65252"/>
                    </a:moveTo>
                    <a:cubicBezTo>
                      <a:pt x="-157387" y="65252"/>
                      <a:pt x="6764" y="82317"/>
                      <a:pt x="6764" y="0"/>
                    </a:cubicBezTo>
                    <a:cubicBezTo>
                      <a:pt x="10384797" y="59075"/>
                      <a:pt x="11887208" y="82506"/>
                      <a:pt x="1131597" y="652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5" name="Google Shape;3075;p32"/>
              <p:cNvSpPr/>
              <p:nvPr/>
            </p:nvSpPr>
            <p:spPr>
              <a:xfrm>
                <a:off x="17568973" y="2766093"/>
                <a:ext cx="8558565" cy="86743"/>
              </a:xfrm>
              <a:custGeom>
                <a:rect b="b" l="l" r="r" t="t"/>
                <a:pathLst>
                  <a:path extrusionOk="0" h="86743" w="8558565">
                    <a:moveTo>
                      <a:pt x="8553987" y="86743"/>
                    </a:moveTo>
                    <a:cubicBezTo>
                      <a:pt x="8552142" y="86767"/>
                      <a:pt x="11515" y="57703"/>
                      <a:pt x="8937" y="57679"/>
                    </a:cubicBezTo>
                    <a:cubicBezTo>
                      <a:pt x="13124" y="-30484"/>
                      <a:pt x="-568229" y="592"/>
                      <a:pt x="6966888" y="32189"/>
                    </a:cubicBezTo>
                    <a:cubicBezTo>
                      <a:pt x="8725637" y="38981"/>
                      <a:pt x="8553987" y="12734"/>
                      <a:pt x="8553987" y="867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6" name="Google Shape;3076;p32"/>
              <p:cNvSpPr/>
              <p:nvPr/>
            </p:nvSpPr>
            <p:spPr>
              <a:xfrm>
                <a:off x="17608369" y="3739284"/>
                <a:ext cx="8541106" cy="86110"/>
              </a:xfrm>
              <a:custGeom>
                <a:rect b="b" l="l" r="r" t="t"/>
                <a:pathLst>
                  <a:path extrusionOk="0" h="86110" w="8541106">
                    <a:moveTo>
                      <a:pt x="8537041" y="86111"/>
                    </a:moveTo>
                    <a:cubicBezTo>
                      <a:pt x="8534959" y="86135"/>
                      <a:pt x="8857" y="57071"/>
                      <a:pt x="6373" y="57047"/>
                    </a:cubicBezTo>
                    <a:cubicBezTo>
                      <a:pt x="19455" y="-30145"/>
                      <a:pt x="-571171" y="505"/>
                      <a:pt x="6950840" y="32077"/>
                    </a:cubicBezTo>
                    <a:cubicBezTo>
                      <a:pt x="8711884" y="38870"/>
                      <a:pt x="8534911" y="13238"/>
                      <a:pt x="8537041" y="861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7" name="Google Shape;3077;p32"/>
              <p:cNvSpPr/>
              <p:nvPr/>
            </p:nvSpPr>
            <p:spPr>
              <a:xfrm>
                <a:off x="17577642" y="4711778"/>
                <a:ext cx="8612036" cy="86673"/>
              </a:xfrm>
              <a:custGeom>
                <a:rect b="b" l="l" r="r" t="t"/>
                <a:pathLst>
                  <a:path extrusionOk="0" h="86673" w="8612036">
                    <a:moveTo>
                      <a:pt x="8609545" y="86674"/>
                    </a:moveTo>
                    <a:cubicBezTo>
                      <a:pt x="8607818" y="86697"/>
                      <a:pt x="211234" y="58486"/>
                      <a:pt x="11504" y="57112"/>
                    </a:cubicBezTo>
                    <a:cubicBezTo>
                      <a:pt x="9564" y="-30624"/>
                      <a:pt x="-583049" y="807"/>
                      <a:pt x="7004490" y="32640"/>
                    </a:cubicBezTo>
                    <a:cubicBezTo>
                      <a:pt x="8784956" y="39457"/>
                      <a:pt x="8602873" y="13233"/>
                      <a:pt x="8609545" y="866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8" name="Google Shape;3078;p32"/>
              <p:cNvSpPr/>
              <p:nvPr/>
            </p:nvSpPr>
            <p:spPr>
              <a:xfrm>
                <a:off x="17603789" y="5681783"/>
                <a:ext cx="8629848" cy="78906"/>
              </a:xfrm>
              <a:custGeom>
                <a:rect b="b" l="l" r="r" t="t"/>
                <a:pathLst>
                  <a:path extrusionOk="0" h="78906" w="8629848">
                    <a:moveTo>
                      <a:pt x="3152815" y="68827"/>
                    </a:moveTo>
                    <a:cubicBezTo>
                      <a:pt x="-288133" y="55596"/>
                      <a:pt x="7666" y="94695"/>
                      <a:pt x="5584" y="0"/>
                    </a:cubicBezTo>
                    <a:cubicBezTo>
                      <a:pt x="9204754" y="25585"/>
                      <a:pt x="12241794" y="107168"/>
                      <a:pt x="3152815" y="688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9" name="Google Shape;3079;p32"/>
              <p:cNvSpPr/>
              <p:nvPr/>
            </p:nvSpPr>
            <p:spPr>
              <a:xfrm>
                <a:off x="17602255" y="6655969"/>
                <a:ext cx="8611066" cy="88595"/>
              </a:xfrm>
              <a:custGeom>
                <a:rect b="b" l="l" r="r" t="t"/>
                <a:pathLst>
                  <a:path extrusionOk="0" h="88595" w="8611066">
                    <a:moveTo>
                      <a:pt x="8606507" y="88596"/>
                    </a:moveTo>
                    <a:cubicBezTo>
                      <a:pt x="8604780" y="88619"/>
                      <a:pt x="194594" y="60289"/>
                      <a:pt x="10241" y="59034"/>
                    </a:cubicBezTo>
                    <a:cubicBezTo>
                      <a:pt x="10241" y="-33010"/>
                      <a:pt x="-571089" y="2185"/>
                      <a:pt x="7026149" y="34065"/>
                    </a:cubicBezTo>
                    <a:cubicBezTo>
                      <a:pt x="8777447" y="42538"/>
                      <a:pt x="8606507" y="11485"/>
                      <a:pt x="8606507" y="885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0" name="Google Shape;3080;p32"/>
              <p:cNvSpPr/>
              <p:nvPr/>
            </p:nvSpPr>
            <p:spPr>
              <a:xfrm>
                <a:off x="17576708" y="7627689"/>
                <a:ext cx="8675779" cy="89931"/>
              </a:xfrm>
              <a:custGeom>
                <a:rect b="b" l="l" r="r" t="t"/>
                <a:pathLst>
                  <a:path extrusionOk="0" h="89931" w="8675779">
                    <a:moveTo>
                      <a:pt x="8673831" y="89931"/>
                    </a:moveTo>
                    <a:cubicBezTo>
                      <a:pt x="8672103" y="89955"/>
                      <a:pt x="162301" y="61364"/>
                      <a:pt x="8843" y="60370"/>
                    </a:cubicBezTo>
                    <a:cubicBezTo>
                      <a:pt x="13267" y="-34893"/>
                      <a:pt x="-573196" y="3307"/>
                      <a:pt x="7075045" y="35401"/>
                    </a:cubicBezTo>
                    <a:cubicBezTo>
                      <a:pt x="8848035" y="42217"/>
                      <a:pt x="8665669" y="15922"/>
                      <a:pt x="8673831" y="899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1" name="Google Shape;3081;p32"/>
              <p:cNvSpPr/>
              <p:nvPr/>
            </p:nvSpPr>
            <p:spPr>
              <a:xfrm>
                <a:off x="17578422" y="8599958"/>
                <a:ext cx="8728991" cy="80438"/>
              </a:xfrm>
              <a:custGeom>
                <a:rect b="b" l="l" r="r" t="t"/>
                <a:pathLst>
                  <a:path extrusionOk="0" h="80438" w="8728991">
                    <a:moveTo>
                      <a:pt x="3247802" y="69324"/>
                    </a:moveTo>
                    <a:cubicBezTo>
                      <a:pt x="-341376" y="55549"/>
                      <a:pt x="9376" y="97891"/>
                      <a:pt x="9376" y="0"/>
                    </a:cubicBezTo>
                    <a:cubicBezTo>
                      <a:pt x="9152954" y="35242"/>
                      <a:pt x="12466300" y="108233"/>
                      <a:pt x="3247802" y="693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2" name="Google Shape;3082;p32"/>
              <p:cNvSpPr/>
              <p:nvPr/>
            </p:nvSpPr>
            <p:spPr>
              <a:xfrm>
                <a:off x="17542330" y="9575247"/>
                <a:ext cx="8764064" cy="87989"/>
              </a:xfrm>
              <a:custGeom>
                <a:rect b="b" l="l" r="r" t="t"/>
                <a:pathLst>
                  <a:path extrusionOk="0" h="87989" w="8764064">
                    <a:moveTo>
                      <a:pt x="8760774" y="87989"/>
                    </a:moveTo>
                    <a:cubicBezTo>
                      <a:pt x="8758976" y="88013"/>
                      <a:pt x="371642" y="60464"/>
                      <a:pt x="10884" y="57410"/>
                    </a:cubicBezTo>
                    <a:cubicBezTo>
                      <a:pt x="10884" y="-31723"/>
                      <a:pt x="-590932" y="1460"/>
                      <a:pt x="7155719" y="33955"/>
                    </a:cubicBezTo>
                    <a:cubicBezTo>
                      <a:pt x="8935665" y="40772"/>
                      <a:pt x="8756587" y="14524"/>
                      <a:pt x="8760774" y="87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3" name="Google Shape;3083;p32"/>
              <p:cNvSpPr/>
              <p:nvPr/>
            </p:nvSpPr>
            <p:spPr>
              <a:xfrm>
                <a:off x="17571655" y="10545863"/>
                <a:ext cx="8724707" cy="90949"/>
              </a:xfrm>
              <a:custGeom>
                <a:rect b="b" l="l" r="r" t="t"/>
                <a:pathLst>
                  <a:path extrusionOk="0" h="90949" w="8724707">
                    <a:moveTo>
                      <a:pt x="8721559" y="90950"/>
                    </a:moveTo>
                    <a:cubicBezTo>
                      <a:pt x="8719856" y="90973"/>
                      <a:pt x="239907" y="61767"/>
                      <a:pt x="11198" y="59850"/>
                    </a:cubicBezTo>
                    <a:cubicBezTo>
                      <a:pt x="9069" y="-29520"/>
                      <a:pt x="-583260" y="-2538"/>
                      <a:pt x="7149291" y="36395"/>
                    </a:cubicBezTo>
                    <a:cubicBezTo>
                      <a:pt x="8893658" y="43212"/>
                      <a:pt x="8717088" y="14976"/>
                      <a:pt x="8721559" y="909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84" name="Google Shape;3084;p32"/>
            <p:cNvSpPr/>
            <p:nvPr/>
          </p:nvSpPr>
          <p:spPr>
            <a:xfrm>
              <a:off x="18696916" y="-664776"/>
              <a:ext cx="235386" cy="11720084"/>
            </a:xfrm>
            <a:custGeom>
              <a:rect b="b" l="l" r="r" t="t"/>
              <a:pathLst>
                <a:path extrusionOk="0" h="11720084" w="235386">
                  <a:moveTo>
                    <a:pt x="235387" y="11720084"/>
                  </a:moveTo>
                  <a:cubicBezTo>
                    <a:pt x="105466" y="11720084"/>
                    <a:pt x="-99090" y="4949778"/>
                    <a:pt x="55244" y="3"/>
                  </a:cubicBezTo>
                  <a:cubicBezTo>
                    <a:pt x="186773" y="-3997"/>
                    <a:pt x="-130103" y="4566620"/>
                    <a:pt x="235387" y="117200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5" name="Google Shape;3085;p32"/>
          <p:cNvGrpSpPr/>
          <p:nvPr/>
        </p:nvGrpSpPr>
        <p:grpSpPr>
          <a:xfrm>
            <a:off x="7613837" y="1123950"/>
            <a:ext cx="1353434" cy="457200"/>
            <a:chOff x="7613837" y="1123950"/>
            <a:chExt cx="1353434" cy="457200"/>
          </a:xfrm>
        </p:grpSpPr>
        <p:sp>
          <p:nvSpPr>
            <p:cNvPr id="3086" name="Google Shape;3086;p32"/>
            <p:cNvSpPr/>
            <p:nvPr/>
          </p:nvSpPr>
          <p:spPr>
            <a:xfrm>
              <a:off x="7613842" y="1125943"/>
              <a:ext cx="1353429" cy="455207"/>
            </a:xfrm>
            <a:custGeom>
              <a:rect b="b" l="l" r="r" t="t"/>
              <a:pathLst>
                <a:path extrusionOk="0" h="910413" w="2706858">
                  <a:moveTo>
                    <a:pt x="2596908" y="746802"/>
                  </a:moveTo>
                  <a:cubicBezTo>
                    <a:pt x="2713774" y="679626"/>
                    <a:pt x="2702535" y="688861"/>
                    <a:pt x="2668840" y="639402"/>
                  </a:cubicBezTo>
                  <a:cubicBezTo>
                    <a:pt x="2640624" y="600386"/>
                    <a:pt x="2606918" y="566281"/>
                    <a:pt x="2572947" y="532392"/>
                  </a:cubicBezTo>
                  <a:cubicBezTo>
                    <a:pt x="2709730" y="433051"/>
                    <a:pt x="2693960" y="469856"/>
                    <a:pt x="2580359" y="309003"/>
                  </a:cubicBezTo>
                  <a:cubicBezTo>
                    <a:pt x="2645123" y="270865"/>
                    <a:pt x="2694144" y="253636"/>
                    <a:pt x="2667227" y="223932"/>
                  </a:cubicBezTo>
                  <a:cubicBezTo>
                    <a:pt x="2594082" y="118635"/>
                    <a:pt x="2619835" y="150269"/>
                    <a:pt x="2632049" y="108722"/>
                  </a:cubicBezTo>
                  <a:cubicBezTo>
                    <a:pt x="2638026" y="95910"/>
                    <a:pt x="2644917" y="84535"/>
                    <a:pt x="2652025" y="72135"/>
                  </a:cubicBezTo>
                  <a:cubicBezTo>
                    <a:pt x="2666188" y="51253"/>
                    <a:pt x="2681357" y="780"/>
                    <a:pt x="2642454" y="0"/>
                  </a:cubicBezTo>
                  <a:cubicBezTo>
                    <a:pt x="2255438" y="21321"/>
                    <a:pt x="314095" y="68823"/>
                    <a:pt x="313732" y="68812"/>
                  </a:cubicBezTo>
                  <a:cubicBezTo>
                    <a:pt x="246553" y="72579"/>
                    <a:pt x="108547" y="42517"/>
                    <a:pt x="58356" y="86762"/>
                  </a:cubicBezTo>
                  <a:cubicBezTo>
                    <a:pt x="42267" y="101108"/>
                    <a:pt x="53825" y="118087"/>
                    <a:pt x="72963" y="164029"/>
                  </a:cubicBezTo>
                  <a:cubicBezTo>
                    <a:pt x="85972" y="203586"/>
                    <a:pt x="68475" y="194389"/>
                    <a:pt x="26935" y="211705"/>
                  </a:cubicBezTo>
                  <a:cubicBezTo>
                    <a:pt x="-33796" y="232251"/>
                    <a:pt x="55660" y="276626"/>
                    <a:pt x="94682" y="339195"/>
                  </a:cubicBezTo>
                  <a:cubicBezTo>
                    <a:pt x="-8530" y="471238"/>
                    <a:pt x="-39302" y="415432"/>
                    <a:pt x="115536" y="575348"/>
                  </a:cubicBezTo>
                  <a:cubicBezTo>
                    <a:pt x="-21599" y="736369"/>
                    <a:pt x="-52132" y="664213"/>
                    <a:pt x="109077" y="775141"/>
                  </a:cubicBezTo>
                  <a:cubicBezTo>
                    <a:pt x="55460" y="848408"/>
                    <a:pt x="19318" y="892550"/>
                    <a:pt x="34715" y="910413"/>
                  </a:cubicBezTo>
                  <a:cubicBezTo>
                    <a:pt x="318464" y="817018"/>
                    <a:pt x="1989311" y="879121"/>
                    <a:pt x="2651370" y="880454"/>
                  </a:cubicBezTo>
                  <a:cubicBezTo>
                    <a:pt x="2760982" y="853795"/>
                    <a:pt x="2689710" y="811284"/>
                    <a:pt x="2596908" y="7468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87" name="Google Shape;3087;p32"/>
            <p:cNvGrpSpPr/>
            <p:nvPr/>
          </p:nvGrpSpPr>
          <p:grpSpPr>
            <a:xfrm>
              <a:off x="7613837" y="1123950"/>
              <a:ext cx="1353434" cy="455217"/>
              <a:chOff x="15227673" y="2245772"/>
              <a:chExt cx="2706869" cy="910434"/>
            </a:xfrm>
          </p:grpSpPr>
          <p:sp>
            <p:nvSpPr>
              <p:cNvPr id="3088" name="Google Shape;3088;p32"/>
              <p:cNvSpPr/>
              <p:nvPr/>
            </p:nvSpPr>
            <p:spPr>
              <a:xfrm>
                <a:off x="15552194" y="2309083"/>
                <a:ext cx="261500" cy="806200"/>
              </a:xfrm>
              <a:custGeom>
                <a:rect b="b" l="l" r="r" t="t"/>
                <a:pathLst>
                  <a:path extrusionOk="0" h="806200" w="261500">
                    <a:moveTo>
                      <a:pt x="260386" y="730570"/>
                    </a:moveTo>
                    <a:cubicBezTo>
                      <a:pt x="253570" y="724348"/>
                      <a:pt x="241903" y="708561"/>
                      <a:pt x="190868" y="664061"/>
                    </a:cubicBezTo>
                    <a:cubicBezTo>
                      <a:pt x="183256" y="657427"/>
                      <a:pt x="162933" y="646621"/>
                      <a:pt x="169917" y="629419"/>
                    </a:cubicBezTo>
                    <a:cubicBezTo>
                      <a:pt x="183625" y="595650"/>
                      <a:pt x="192698" y="597362"/>
                      <a:pt x="241286" y="526810"/>
                    </a:cubicBezTo>
                    <a:cubicBezTo>
                      <a:pt x="243370" y="523797"/>
                      <a:pt x="242553" y="527011"/>
                      <a:pt x="253212" y="517190"/>
                    </a:cubicBezTo>
                    <a:cubicBezTo>
                      <a:pt x="186212" y="460789"/>
                      <a:pt x="204300" y="459065"/>
                      <a:pt x="176208" y="445484"/>
                    </a:cubicBezTo>
                    <a:cubicBezTo>
                      <a:pt x="171666" y="443289"/>
                      <a:pt x="160519" y="427279"/>
                      <a:pt x="159588" y="415822"/>
                    </a:cubicBezTo>
                    <a:cubicBezTo>
                      <a:pt x="158402" y="401266"/>
                      <a:pt x="163832" y="401032"/>
                      <a:pt x="167724" y="395439"/>
                    </a:cubicBezTo>
                    <a:cubicBezTo>
                      <a:pt x="171162" y="379690"/>
                      <a:pt x="191572" y="360944"/>
                      <a:pt x="196071" y="348224"/>
                    </a:cubicBezTo>
                    <a:cubicBezTo>
                      <a:pt x="198599" y="341070"/>
                      <a:pt x="206124" y="341851"/>
                      <a:pt x="227470" y="316319"/>
                    </a:cubicBezTo>
                    <a:cubicBezTo>
                      <a:pt x="233582" y="309008"/>
                      <a:pt x="239315" y="301274"/>
                      <a:pt x="245817" y="294229"/>
                    </a:cubicBezTo>
                    <a:cubicBezTo>
                      <a:pt x="218440" y="268816"/>
                      <a:pt x="240636" y="297540"/>
                      <a:pt x="217493" y="266258"/>
                    </a:cubicBezTo>
                    <a:cubicBezTo>
                      <a:pt x="213443" y="260790"/>
                      <a:pt x="207012" y="257148"/>
                      <a:pt x="202475" y="251967"/>
                    </a:cubicBezTo>
                    <a:cubicBezTo>
                      <a:pt x="198171" y="247057"/>
                      <a:pt x="185590" y="219596"/>
                      <a:pt x="180522" y="216203"/>
                    </a:cubicBezTo>
                    <a:cubicBezTo>
                      <a:pt x="167822" y="207705"/>
                      <a:pt x="165732" y="197522"/>
                      <a:pt x="155619" y="186840"/>
                    </a:cubicBezTo>
                    <a:cubicBezTo>
                      <a:pt x="151305" y="182287"/>
                      <a:pt x="148186" y="176022"/>
                      <a:pt x="151240" y="168804"/>
                    </a:cubicBezTo>
                    <a:cubicBezTo>
                      <a:pt x="151743" y="167611"/>
                      <a:pt x="150195" y="153358"/>
                      <a:pt x="161076" y="148648"/>
                    </a:cubicBezTo>
                    <a:cubicBezTo>
                      <a:pt x="165786" y="146610"/>
                      <a:pt x="169533" y="141359"/>
                      <a:pt x="175038" y="133836"/>
                    </a:cubicBezTo>
                    <a:cubicBezTo>
                      <a:pt x="180441" y="126466"/>
                      <a:pt x="200212" y="118640"/>
                      <a:pt x="205648" y="111296"/>
                    </a:cubicBezTo>
                    <a:cubicBezTo>
                      <a:pt x="261961" y="35184"/>
                      <a:pt x="287714" y="77131"/>
                      <a:pt x="224926" y="18399"/>
                    </a:cubicBezTo>
                    <a:cubicBezTo>
                      <a:pt x="216827" y="10828"/>
                      <a:pt x="216789" y="7235"/>
                      <a:pt x="210136" y="0"/>
                    </a:cubicBezTo>
                    <a:cubicBezTo>
                      <a:pt x="131263" y="1989"/>
                      <a:pt x="69899" y="3517"/>
                      <a:pt x="32084" y="4449"/>
                    </a:cubicBezTo>
                    <a:cubicBezTo>
                      <a:pt x="55330" y="24610"/>
                      <a:pt x="88273" y="44663"/>
                      <a:pt x="89399" y="54093"/>
                    </a:cubicBezTo>
                    <a:cubicBezTo>
                      <a:pt x="80677" y="75403"/>
                      <a:pt x="46484" y="94550"/>
                      <a:pt x="20536" y="131246"/>
                    </a:cubicBezTo>
                    <a:cubicBezTo>
                      <a:pt x="41482" y="174592"/>
                      <a:pt x="58346" y="162560"/>
                      <a:pt x="69904" y="178147"/>
                    </a:cubicBezTo>
                    <a:cubicBezTo>
                      <a:pt x="101103" y="220230"/>
                      <a:pt x="119580" y="218160"/>
                      <a:pt x="75935" y="267597"/>
                    </a:cubicBezTo>
                    <a:cubicBezTo>
                      <a:pt x="-9071" y="363881"/>
                      <a:pt x="-2239" y="337417"/>
                      <a:pt x="24791" y="368613"/>
                    </a:cubicBezTo>
                    <a:cubicBezTo>
                      <a:pt x="26010" y="370016"/>
                      <a:pt x="27038" y="371761"/>
                      <a:pt x="28559" y="372683"/>
                    </a:cubicBezTo>
                    <a:cubicBezTo>
                      <a:pt x="47248" y="384037"/>
                      <a:pt x="68643" y="414294"/>
                      <a:pt x="74663" y="416749"/>
                    </a:cubicBezTo>
                    <a:cubicBezTo>
                      <a:pt x="76969" y="417692"/>
                      <a:pt x="79724" y="419730"/>
                      <a:pt x="80488" y="421903"/>
                    </a:cubicBezTo>
                    <a:cubicBezTo>
                      <a:pt x="84072" y="432065"/>
                      <a:pt x="103420" y="440314"/>
                      <a:pt x="106923" y="447532"/>
                    </a:cubicBezTo>
                    <a:cubicBezTo>
                      <a:pt x="121437" y="477465"/>
                      <a:pt x="110734" y="479367"/>
                      <a:pt x="102879" y="485600"/>
                    </a:cubicBezTo>
                    <a:cubicBezTo>
                      <a:pt x="102652" y="486353"/>
                      <a:pt x="84835" y="513857"/>
                      <a:pt x="73677" y="522025"/>
                    </a:cubicBezTo>
                    <a:cubicBezTo>
                      <a:pt x="49743" y="539546"/>
                      <a:pt x="3055" y="600359"/>
                      <a:pt x="2752" y="600717"/>
                    </a:cubicBezTo>
                    <a:cubicBezTo>
                      <a:pt x="-3652" y="608364"/>
                      <a:pt x="-2223" y="606716"/>
                      <a:pt x="44373" y="654799"/>
                    </a:cubicBezTo>
                    <a:cubicBezTo>
                      <a:pt x="46755" y="657248"/>
                      <a:pt x="45586" y="664299"/>
                      <a:pt x="89128" y="702795"/>
                    </a:cubicBezTo>
                    <a:cubicBezTo>
                      <a:pt x="90519" y="704025"/>
                      <a:pt x="91981" y="705466"/>
                      <a:pt x="93665" y="706025"/>
                    </a:cubicBezTo>
                    <a:cubicBezTo>
                      <a:pt x="136330" y="720186"/>
                      <a:pt x="117842" y="774246"/>
                      <a:pt x="71631" y="795968"/>
                    </a:cubicBezTo>
                    <a:cubicBezTo>
                      <a:pt x="66937" y="798174"/>
                      <a:pt x="68751" y="801545"/>
                      <a:pt x="63370" y="806200"/>
                    </a:cubicBezTo>
                    <a:cubicBezTo>
                      <a:pt x="104200" y="804271"/>
                      <a:pt x="147466" y="802650"/>
                      <a:pt x="192822" y="801301"/>
                    </a:cubicBezTo>
                    <a:cubicBezTo>
                      <a:pt x="203455" y="783720"/>
                      <a:pt x="260716" y="730873"/>
                      <a:pt x="260386" y="73057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9" name="Google Shape;3089;p32"/>
              <p:cNvSpPr/>
              <p:nvPr/>
            </p:nvSpPr>
            <p:spPr>
              <a:xfrm>
                <a:off x="16766461" y="2278484"/>
                <a:ext cx="227575" cy="833406"/>
              </a:xfrm>
              <a:custGeom>
                <a:rect b="b" l="l" r="r" t="t"/>
                <a:pathLst>
                  <a:path extrusionOk="0" h="833406" w="227575">
                    <a:moveTo>
                      <a:pt x="168859" y="818297"/>
                    </a:moveTo>
                    <a:cubicBezTo>
                      <a:pt x="206338" y="778007"/>
                      <a:pt x="191336" y="790760"/>
                      <a:pt x="226309" y="762031"/>
                    </a:cubicBezTo>
                    <a:cubicBezTo>
                      <a:pt x="216775" y="753668"/>
                      <a:pt x="212249" y="745262"/>
                      <a:pt x="178083" y="714273"/>
                    </a:cubicBezTo>
                    <a:cubicBezTo>
                      <a:pt x="140253" y="679967"/>
                      <a:pt x="128304" y="676054"/>
                      <a:pt x="134806" y="660023"/>
                    </a:cubicBezTo>
                    <a:cubicBezTo>
                      <a:pt x="147106" y="629701"/>
                      <a:pt x="160381" y="621956"/>
                      <a:pt x="189230" y="581824"/>
                    </a:cubicBezTo>
                    <a:cubicBezTo>
                      <a:pt x="220365" y="538457"/>
                      <a:pt x="196658" y="567544"/>
                      <a:pt x="218102" y="547789"/>
                    </a:cubicBezTo>
                    <a:cubicBezTo>
                      <a:pt x="210766" y="541616"/>
                      <a:pt x="173861" y="508785"/>
                      <a:pt x="168994" y="500926"/>
                    </a:cubicBezTo>
                    <a:cubicBezTo>
                      <a:pt x="156515" y="480798"/>
                      <a:pt x="139505" y="476175"/>
                      <a:pt x="138347" y="474489"/>
                    </a:cubicBezTo>
                    <a:cubicBezTo>
                      <a:pt x="128737" y="460501"/>
                      <a:pt x="116660" y="439978"/>
                      <a:pt x="129788" y="429312"/>
                    </a:cubicBezTo>
                    <a:cubicBezTo>
                      <a:pt x="135039" y="425047"/>
                      <a:pt x="132094" y="418679"/>
                      <a:pt x="139625" y="412820"/>
                    </a:cubicBezTo>
                    <a:cubicBezTo>
                      <a:pt x="144037" y="399851"/>
                      <a:pt x="156331" y="391884"/>
                      <a:pt x="160954" y="378823"/>
                    </a:cubicBezTo>
                    <a:cubicBezTo>
                      <a:pt x="162384" y="374775"/>
                      <a:pt x="167132" y="371615"/>
                      <a:pt x="170878" y="368732"/>
                    </a:cubicBezTo>
                    <a:cubicBezTo>
                      <a:pt x="186534" y="356689"/>
                      <a:pt x="198807" y="337721"/>
                      <a:pt x="210696" y="324828"/>
                    </a:cubicBezTo>
                    <a:cubicBezTo>
                      <a:pt x="183329" y="299426"/>
                      <a:pt x="205520" y="328139"/>
                      <a:pt x="182371" y="296857"/>
                    </a:cubicBezTo>
                    <a:cubicBezTo>
                      <a:pt x="178322" y="291389"/>
                      <a:pt x="171890" y="287747"/>
                      <a:pt x="167353" y="282566"/>
                    </a:cubicBezTo>
                    <a:cubicBezTo>
                      <a:pt x="163050" y="277656"/>
                      <a:pt x="150474" y="250195"/>
                      <a:pt x="145401" y="246802"/>
                    </a:cubicBezTo>
                    <a:cubicBezTo>
                      <a:pt x="132700" y="238304"/>
                      <a:pt x="130611" y="228121"/>
                      <a:pt x="120498" y="217439"/>
                    </a:cubicBezTo>
                    <a:cubicBezTo>
                      <a:pt x="116183" y="212886"/>
                      <a:pt x="113065" y="206621"/>
                      <a:pt x="116118" y="199403"/>
                    </a:cubicBezTo>
                    <a:cubicBezTo>
                      <a:pt x="116908" y="197533"/>
                      <a:pt x="116058" y="195024"/>
                      <a:pt x="116578" y="192969"/>
                    </a:cubicBezTo>
                    <a:cubicBezTo>
                      <a:pt x="120021" y="179491"/>
                      <a:pt x="123464" y="181919"/>
                      <a:pt x="131071" y="175817"/>
                    </a:cubicBezTo>
                    <a:cubicBezTo>
                      <a:pt x="151551" y="148995"/>
                      <a:pt x="163131" y="151878"/>
                      <a:pt x="170515" y="141901"/>
                    </a:cubicBezTo>
                    <a:cubicBezTo>
                      <a:pt x="197275" y="105731"/>
                      <a:pt x="200188" y="114667"/>
                      <a:pt x="227576" y="83722"/>
                    </a:cubicBezTo>
                    <a:cubicBezTo>
                      <a:pt x="225107" y="81548"/>
                      <a:pt x="186892" y="47736"/>
                      <a:pt x="182025" y="39883"/>
                    </a:cubicBezTo>
                    <a:cubicBezTo>
                      <a:pt x="165145" y="12649"/>
                      <a:pt x="156158" y="25223"/>
                      <a:pt x="142429" y="0"/>
                    </a:cubicBezTo>
                    <a:cubicBezTo>
                      <a:pt x="95968" y="1328"/>
                      <a:pt x="49167" y="2650"/>
                      <a:pt x="2300" y="3962"/>
                    </a:cubicBezTo>
                    <a:cubicBezTo>
                      <a:pt x="10810" y="12703"/>
                      <a:pt x="26624" y="27905"/>
                      <a:pt x="55560" y="54575"/>
                    </a:cubicBezTo>
                    <a:cubicBezTo>
                      <a:pt x="92877" y="89011"/>
                      <a:pt x="115355" y="68059"/>
                      <a:pt x="29650" y="147418"/>
                    </a:cubicBezTo>
                    <a:cubicBezTo>
                      <a:pt x="27636" y="163037"/>
                      <a:pt x="8488" y="152919"/>
                      <a:pt x="37213" y="187339"/>
                    </a:cubicBezTo>
                    <a:cubicBezTo>
                      <a:pt x="43038" y="194314"/>
                      <a:pt x="64666" y="201451"/>
                      <a:pt x="70080" y="208757"/>
                    </a:cubicBezTo>
                    <a:cubicBezTo>
                      <a:pt x="107889" y="259750"/>
                      <a:pt x="123881" y="247051"/>
                      <a:pt x="51159" y="325662"/>
                    </a:cubicBezTo>
                    <a:cubicBezTo>
                      <a:pt x="11861" y="368152"/>
                      <a:pt x="12960" y="366385"/>
                      <a:pt x="5916" y="380514"/>
                    </a:cubicBezTo>
                    <a:cubicBezTo>
                      <a:pt x="28421" y="400881"/>
                      <a:pt x="26332" y="401829"/>
                      <a:pt x="28730" y="403292"/>
                    </a:cubicBezTo>
                    <a:cubicBezTo>
                      <a:pt x="47418" y="414646"/>
                      <a:pt x="68813" y="444904"/>
                      <a:pt x="74833" y="447359"/>
                    </a:cubicBezTo>
                    <a:cubicBezTo>
                      <a:pt x="77145" y="448302"/>
                      <a:pt x="79895" y="450340"/>
                      <a:pt x="80664" y="452513"/>
                    </a:cubicBezTo>
                    <a:cubicBezTo>
                      <a:pt x="86337" y="468560"/>
                      <a:pt x="118294" y="469330"/>
                      <a:pt x="113714" y="508194"/>
                    </a:cubicBezTo>
                    <a:cubicBezTo>
                      <a:pt x="92157" y="524339"/>
                      <a:pt x="90657" y="540326"/>
                      <a:pt x="73853" y="552629"/>
                    </a:cubicBezTo>
                    <a:cubicBezTo>
                      <a:pt x="58976" y="563517"/>
                      <a:pt x="13528" y="614011"/>
                      <a:pt x="7573" y="626449"/>
                    </a:cubicBezTo>
                    <a:cubicBezTo>
                      <a:pt x="595" y="641017"/>
                      <a:pt x="-16388" y="622509"/>
                      <a:pt x="44554" y="685403"/>
                    </a:cubicBezTo>
                    <a:cubicBezTo>
                      <a:pt x="46693" y="687620"/>
                      <a:pt x="47348" y="691256"/>
                      <a:pt x="49437" y="693543"/>
                    </a:cubicBezTo>
                    <a:cubicBezTo>
                      <a:pt x="54028" y="698562"/>
                      <a:pt x="87913" y="734667"/>
                      <a:pt x="93851" y="736640"/>
                    </a:cubicBezTo>
                    <a:cubicBezTo>
                      <a:pt x="100651" y="738900"/>
                      <a:pt x="117785" y="750340"/>
                      <a:pt x="115571" y="756611"/>
                    </a:cubicBezTo>
                    <a:cubicBezTo>
                      <a:pt x="126664" y="785210"/>
                      <a:pt x="106947" y="796808"/>
                      <a:pt x="99969" y="804910"/>
                    </a:cubicBezTo>
                    <a:cubicBezTo>
                      <a:pt x="83452" y="824101"/>
                      <a:pt x="69533" y="826003"/>
                      <a:pt x="68683" y="829071"/>
                    </a:cubicBezTo>
                    <a:cubicBezTo>
                      <a:pt x="68375" y="830176"/>
                      <a:pt x="67985" y="831130"/>
                      <a:pt x="67541" y="831997"/>
                    </a:cubicBezTo>
                    <a:cubicBezTo>
                      <a:pt x="97419" y="832453"/>
                      <a:pt x="127200" y="832924"/>
                      <a:pt x="156862" y="833406"/>
                    </a:cubicBezTo>
                    <a:cubicBezTo>
                      <a:pt x="156429" y="830989"/>
                      <a:pt x="161187" y="826545"/>
                      <a:pt x="168859" y="81829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0" name="Google Shape;3090;p32"/>
              <p:cNvSpPr/>
              <p:nvPr/>
            </p:nvSpPr>
            <p:spPr>
              <a:xfrm>
                <a:off x="17143042" y="2267087"/>
                <a:ext cx="263416" cy="851773"/>
              </a:xfrm>
              <a:custGeom>
                <a:rect b="b" l="l" r="r" t="t"/>
                <a:pathLst>
                  <a:path extrusionOk="0" h="851773" w="263416">
                    <a:moveTo>
                      <a:pt x="234730" y="797019"/>
                    </a:moveTo>
                    <a:cubicBezTo>
                      <a:pt x="235986" y="794824"/>
                      <a:pt x="241275" y="795144"/>
                      <a:pt x="242054" y="794125"/>
                    </a:cubicBezTo>
                    <a:cubicBezTo>
                      <a:pt x="248226" y="786045"/>
                      <a:pt x="256807" y="780343"/>
                      <a:pt x="263330" y="772637"/>
                    </a:cubicBezTo>
                    <a:cubicBezTo>
                      <a:pt x="250662" y="756373"/>
                      <a:pt x="250402" y="763900"/>
                      <a:pt x="249536" y="760947"/>
                    </a:cubicBezTo>
                    <a:cubicBezTo>
                      <a:pt x="245406" y="746964"/>
                      <a:pt x="223106" y="736754"/>
                      <a:pt x="221807" y="732163"/>
                    </a:cubicBezTo>
                    <a:cubicBezTo>
                      <a:pt x="217281" y="716175"/>
                      <a:pt x="192449" y="697158"/>
                      <a:pt x="186493" y="689148"/>
                    </a:cubicBezTo>
                    <a:cubicBezTo>
                      <a:pt x="181626" y="682596"/>
                      <a:pt x="178183" y="674699"/>
                      <a:pt x="170263" y="670835"/>
                    </a:cubicBezTo>
                    <a:cubicBezTo>
                      <a:pt x="148300" y="624129"/>
                      <a:pt x="149155" y="648344"/>
                      <a:pt x="203601" y="571939"/>
                    </a:cubicBezTo>
                    <a:cubicBezTo>
                      <a:pt x="208430" y="565159"/>
                      <a:pt x="215349" y="559897"/>
                      <a:pt x="221055" y="553691"/>
                    </a:cubicBezTo>
                    <a:cubicBezTo>
                      <a:pt x="232981" y="540728"/>
                      <a:pt x="235266" y="529764"/>
                      <a:pt x="249358" y="520724"/>
                    </a:cubicBezTo>
                    <a:cubicBezTo>
                      <a:pt x="254408" y="517478"/>
                      <a:pt x="252286" y="513326"/>
                      <a:pt x="263417" y="504953"/>
                    </a:cubicBezTo>
                    <a:cubicBezTo>
                      <a:pt x="219918" y="461239"/>
                      <a:pt x="134917" y="396475"/>
                      <a:pt x="170112" y="369263"/>
                    </a:cubicBezTo>
                    <a:cubicBezTo>
                      <a:pt x="170458" y="368992"/>
                      <a:pt x="220481" y="304792"/>
                      <a:pt x="222738" y="304326"/>
                    </a:cubicBezTo>
                    <a:cubicBezTo>
                      <a:pt x="232921" y="302217"/>
                      <a:pt x="234075" y="289985"/>
                      <a:pt x="242872" y="286333"/>
                    </a:cubicBezTo>
                    <a:cubicBezTo>
                      <a:pt x="249661" y="283509"/>
                      <a:pt x="247035" y="276220"/>
                      <a:pt x="250002" y="276323"/>
                    </a:cubicBezTo>
                    <a:cubicBezTo>
                      <a:pt x="254631" y="276480"/>
                      <a:pt x="254695" y="272919"/>
                      <a:pt x="255248" y="270220"/>
                    </a:cubicBezTo>
                    <a:cubicBezTo>
                      <a:pt x="242195" y="258389"/>
                      <a:pt x="242926" y="258628"/>
                      <a:pt x="233669" y="248287"/>
                    </a:cubicBezTo>
                    <a:cubicBezTo>
                      <a:pt x="232694" y="247198"/>
                      <a:pt x="191133" y="224230"/>
                      <a:pt x="184945" y="216024"/>
                    </a:cubicBezTo>
                    <a:cubicBezTo>
                      <a:pt x="175157" y="203039"/>
                      <a:pt x="175487" y="186829"/>
                      <a:pt x="186450" y="172110"/>
                    </a:cubicBezTo>
                    <a:cubicBezTo>
                      <a:pt x="192470" y="164024"/>
                      <a:pt x="189747" y="156647"/>
                      <a:pt x="197261" y="155060"/>
                    </a:cubicBezTo>
                    <a:cubicBezTo>
                      <a:pt x="197889" y="154929"/>
                      <a:pt x="195264" y="157916"/>
                      <a:pt x="212003" y="130249"/>
                    </a:cubicBezTo>
                    <a:cubicBezTo>
                      <a:pt x="214834" y="125572"/>
                      <a:pt x="213708" y="133836"/>
                      <a:pt x="234849" y="106912"/>
                    </a:cubicBezTo>
                    <a:cubicBezTo>
                      <a:pt x="242666" y="96956"/>
                      <a:pt x="137386" y="43281"/>
                      <a:pt x="150281" y="0"/>
                    </a:cubicBezTo>
                    <a:cubicBezTo>
                      <a:pt x="111237" y="1214"/>
                      <a:pt x="71176" y="2433"/>
                      <a:pt x="30346" y="3664"/>
                    </a:cubicBezTo>
                    <a:cubicBezTo>
                      <a:pt x="51307" y="21359"/>
                      <a:pt x="44134" y="24502"/>
                      <a:pt x="85701" y="56000"/>
                    </a:cubicBezTo>
                    <a:cubicBezTo>
                      <a:pt x="172965" y="122130"/>
                      <a:pt x="82978" y="144746"/>
                      <a:pt x="72757" y="160544"/>
                    </a:cubicBezTo>
                    <a:cubicBezTo>
                      <a:pt x="63358" y="175063"/>
                      <a:pt x="48492" y="185593"/>
                      <a:pt x="42267" y="202454"/>
                    </a:cubicBezTo>
                    <a:cubicBezTo>
                      <a:pt x="42148" y="202773"/>
                      <a:pt x="41806" y="203050"/>
                      <a:pt x="41590" y="203353"/>
                    </a:cubicBezTo>
                    <a:cubicBezTo>
                      <a:pt x="45217" y="206513"/>
                      <a:pt x="41049" y="222902"/>
                      <a:pt x="47789" y="232213"/>
                    </a:cubicBezTo>
                    <a:cubicBezTo>
                      <a:pt x="48671" y="233437"/>
                      <a:pt x="50138" y="234408"/>
                      <a:pt x="50571" y="235741"/>
                    </a:cubicBezTo>
                    <a:cubicBezTo>
                      <a:pt x="57972" y="258368"/>
                      <a:pt x="82339" y="266367"/>
                      <a:pt x="89236" y="307236"/>
                    </a:cubicBezTo>
                    <a:cubicBezTo>
                      <a:pt x="89658" y="309729"/>
                      <a:pt x="90395" y="314222"/>
                      <a:pt x="89642" y="314531"/>
                    </a:cubicBezTo>
                    <a:cubicBezTo>
                      <a:pt x="80931" y="318097"/>
                      <a:pt x="95456" y="316476"/>
                      <a:pt x="64836" y="342176"/>
                    </a:cubicBezTo>
                    <a:cubicBezTo>
                      <a:pt x="67473" y="355194"/>
                      <a:pt x="51259" y="355833"/>
                      <a:pt x="17607" y="402236"/>
                    </a:cubicBezTo>
                    <a:cubicBezTo>
                      <a:pt x="23860" y="407379"/>
                      <a:pt x="25836" y="406268"/>
                      <a:pt x="26702" y="408213"/>
                    </a:cubicBezTo>
                    <a:cubicBezTo>
                      <a:pt x="30584" y="416955"/>
                      <a:pt x="102803" y="492510"/>
                      <a:pt x="112910" y="503912"/>
                    </a:cubicBezTo>
                    <a:cubicBezTo>
                      <a:pt x="126910" y="519705"/>
                      <a:pt x="120571" y="531617"/>
                      <a:pt x="108303" y="535427"/>
                    </a:cubicBezTo>
                    <a:cubicBezTo>
                      <a:pt x="105504" y="544245"/>
                      <a:pt x="103295" y="542608"/>
                      <a:pt x="94872" y="554829"/>
                    </a:cubicBezTo>
                    <a:cubicBezTo>
                      <a:pt x="80563" y="575597"/>
                      <a:pt x="66877" y="579066"/>
                      <a:pt x="66352" y="582214"/>
                    </a:cubicBezTo>
                    <a:cubicBezTo>
                      <a:pt x="65264" y="588777"/>
                      <a:pt x="17250" y="635695"/>
                      <a:pt x="9649" y="649477"/>
                    </a:cubicBezTo>
                    <a:cubicBezTo>
                      <a:pt x="-1281" y="669285"/>
                      <a:pt x="-8465" y="646073"/>
                      <a:pt x="19756" y="678656"/>
                    </a:cubicBezTo>
                    <a:cubicBezTo>
                      <a:pt x="20974" y="680059"/>
                      <a:pt x="22003" y="681805"/>
                      <a:pt x="23524" y="682731"/>
                    </a:cubicBezTo>
                    <a:cubicBezTo>
                      <a:pt x="42212" y="694085"/>
                      <a:pt x="63607" y="724343"/>
                      <a:pt x="69628" y="726798"/>
                    </a:cubicBezTo>
                    <a:cubicBezTo>
                      <a:pt x="71934" y="727741"/>
                      <a:pt x="74689" y="729779"/>
                      <a:pt x="75458" y="731952"/>
                    </a:cubicBezTo>
                    <a:cubicBezTo>
                      <a:pt x="80195" y="745349"/>
                      <a:pt x="97422" y="744683"/>
                      <a:pt x="105266" y="765402"/>
                    </a:cubicBezTo>
                    <a:cubicBezTo>
                      <a:pt x="123245" y="769607"/>
                      <a:pt x="130375" y="791686"/>
                      <a:pt x="113533" y="803436"/>
                    </a:cubicBezTo>
                    <a:cubicBezTo>
                      <a:pt x="111134" y="805105"/>
                      <a:pt x="89019" y="832160"/>
                      <a:pt x="77564" y="842918"/>
                    </a:cubicBezTo>
                    <a:cubicBezTo>
                      <a:pt x="74803" y="845508"/>
                      <a:pt x="72746" y="847795"/>
                      <a:pt x="71143" y="849839"/>
                    </a:cubicBezTo>
                    <a:cubicBezTo>
                      <a:pt x="107740" y="850494"/>
                      <a:pt x="143833" y="851139"/>
                      <a:pt x="179304" y="851773"/>
                    </a:cubicBezTo>
                    <a:cubicBezTo>
                      <a:pt x="189498" y="841091"/>
                      <a:pt x="234676" y="797111"/>
                      <a:pt x="234730" y="79701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1" name="Google Shape;3091;p32"/>
              <p:cNvSpPr/>
              <p:nvPr/>
            </p:nvSpPr>
            <p:spPr>
              <a:xfrm>
                <a:off x="17738033" y="2245772"/>
                <a:ext cx="164416" cy="515705"/>
              </a:xfrm>
              <a:custGeom>
                <a:rect b="b" l="l" r="r" t="t"/>
                <a:pathLst>
                  <a:path extrusionOk="0" h="515705" w="164416">
                    <a:moveTo>
                      <a:pt x="19587" y="13413"/>
                    </a:moveTo>
                    <a:cubicBezTo>
                      <a:pt x="17508" y="15738"/>
                      <a:pt x="14639" y="17126"/>
                      <a:pt x="13410" y="20513"/>
                    </a:cubicBezTo>
                    <a:cubicBezTo>
                      <a:pt x="9880" y="30263"/>
                      <a:pt x="-1440" y="26214"/>
                      <a:pt x="6902" y="32740"/>
                    </a:cubicBezTo>
                    <a:cubicBezTo>
                      <a:pt x="34171" y="54060"/>
                      <a:pt x="22505" y="54944"/>
                      <a:pt x="66112" y="87992"/>
                    </a:cubicBezTo>
                    <a:cubicBezTo>
                      <a:pt x="151308" y="152556"/>
                      <a:pt x="62566" y="175556"/>
                      <a:pt x="53542" y="189496"/>
                    </a:cubicBezTo>
                    <a:cubicBezTo>
                      <a:pt x="44420" y="203592"/>
                      <a:pt x="29981" y="213813"/>
                      <a:pt x="23939" y="230186"/>
                    </a:cubicBezTo>
                    <a:cubicBezTo>
                      <a:pt x="23826" y="230495"/>
                      <a:pt x="23496" y="230766"/>
                      <a:pt x="23279" y="231058"/>
                    </a:cubicBezTo>
                    <a:cubicBezTo>
                      <a:pt x="26798" y="234126"/>
                      <a:pt x="22754" y="250038"/>
                      <a:pt x="29299" y="259077"/>
                    </a:cubicBezTo>
                    <a:cubicBezTo>
                      <a:pt x="30154" y="260264"/>
                      <a:pt x="31578" y="261207"/>
                      <a:pt x="32006" y="262503"/>
                    </a:cubicBezTo>
                    <a:cubicBezTo>
                      <a:pt x="35498" y="273185"/>
                      <a:pt x="43954" y="280658"/>
                      <a:pt x="49579" y="289947"/>
                    </a:cubicBezTo>
                    <a:cubicBezTo>
                      <a:pt x="57510" y="303057"/>
                      <a:pt x="64412" y="300570"/>
                      <a:pt x="64661" y="318644"/>
                    </a:cubicBezTo>
                    <a:cubicBezTo>
                      <a:pt x="67130" y="319912"/>
                      <a:pt x="67368" y="321950"/>
                      <a:pt x="67774" y="328177"/>
                    </a:cubicBezTo>
                    <a:cubicBezTo>
                      <a:pt x="67861" y="329456"/>
                      <a:pt x="69323" y="330605"/>
                      <a:pt x="69550" y="331917"/>
                    </a:cubicBezTo>
                    <a:cubicBezTo>
                      <a:pt x="69956" y="334334"/>
                      <a:pt x="70676" y="338697"/>
                      <a:pt x="69940" y="338995"/>
                    </a:cubicBezTo>
                    <a:cubicBezTo>
                      <a:pt x="61522" y="342441"/>
                      <a:pt x="75592" y="340886"/>
                      <a:pt x="45854" y="365838"/>
                    </a:cubicBezTo>
                    <a:cubicBezTo>
                      <a:pt x="48420" y="378541"/>
                      <a:pt x="32878" y="378812"/>
                      <a:pt x="0" y="424147"/>
                    </a:cubicBezTo>
                    <a:cubicBezTo>
                      <a:pt x="6074" y="429144"/>
                      <a:pt x="7991" y="428065"/>
                      <a:pt x="8830" y="429951"/>
                    </a:cubicBezTo>
                    <a:cubicBezTo>
                      <a:pt x="11970" y="437008"/>
                      <a:pt x="71905" y="500845"/>
                      <a:pt x="85878" y="515705"/>
                    </a:cubicBezTo>
                    <a:cubicBezTo>
                      <a:pt x="197081" y="436818"/>
                      <a:pt x="176698" y="460063"/>
                      <a:pt x="70016" y="309003"/>
                    </a:cubicBezTo>
                    <a:cubicBezTo>
                      <a:pt x="134780" y="270865"/>
                      <a:pt x="183801" y="253636"/>
                      <a:pt x="156884" y="223932"/>
                    </a:cubicBezTo>
                    <a:cubicBezTo>
                      <a:pt x="83739" y="118635"/>
                      <a:pt x="109492" y="150269"/>
                      <a:pt x="121706" y="108722"/>
                    </a:cubicBezTo>
                    <a:cubicBezTo>
                      <a:pt x="127682" y="95910"/>
                      <a:pt x="134574" y="84535"/>
                      <a:pt x="141682" y="72135"/>
                    </a:cubicBezTo>
                    <a:cubicBezTo>
                      <a:pt x="155845" y="51253"/>
                      <a:pt x="171014" y="780"/>
                      <a:pt x="132111" y="0"/>
                    </a:cubicBezTo>
                    <a:cubicBezTo>
                      <a:pt x="104772" y="1507"/>
                      <a:pt x="69669" y="3143"/>
                      <a:pt x="28054" y="4883"/>
                    </a:cubicBezTo>
                    <a:cubicBezTo>
                      <a:pt x="26300" y="6541"/>
                      <a:pt x="23349" y="9192"/>
                      <a:pt x="19587" y="1341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2" name="Google Shape;3092;p32"/>
              <p:cNvSpPr/>
              <p:nvPr/>
            </p:nvSpPr>
            <p:spPr>
              <a:xfrm>
                <a:off x="17348522" y="2259825"/>
                <a:ext cx="259013" cy="862726"/>
              </a:xfrm>
              <a:custGeom>
                <a:rect b="b" l="l" r="r" t="t"/>
                <a:pathLst>
                  <a:path extrusionOk="0" h="862726" w="259013">
                    <a:moveTo>
                      <a:pt x="243357" y="804168"/>
                    </a:moveTo>
                    <a:cubicBezTo>
                      <a:pt x="260974" y="789009"/>
                      <a:pt x="259636" y="791855"/>
                      <a:pt x="257931" y="790299"/>
                    </a:cubicBezTo>
                    <a:cubicBezTo>
                      <a:pt x="250909" y="783893"/>
                      <a:pt x="238896" y="767629"/>
                      <a:pt x="186335" y="721796"/>
                    </a:cubicBezTo>
                    <a:cubicBezTo>
                      <a:pt x="178496" y="714967"/>
                      <a:pt x="157572" y="703830"/>
                      <a:pt x="164756" y="686118"/>
                    </a:cubicBezTo>
                    <a:cubicBezTo>
                      <a:pt x="178864" y="651341"/>
                      <a:pt x="188224" y="653092"/>
                      <a:pt x="238263" y="580437"/>
                    </a:cubicBezTo>
                    <a:cubicBezTo>
                      <a:pt x="240407" y="577337"/>
                      <a:pt x="239568" y="580643"/>
                      <a:pt x="250547" y="570530"/>
                    </a:cubicBezTo>
                    <a:cubicBezTo>
                      <a:pt x="181538" y="512437"/>
                      <a:pt x="200161" y="510660"/>
                      <a:pt x="171230" y="496672"/>
                    </a:cubicBezTo>
                    <a:cubicBezTo>
                      <a:pt x="166553" y="494412"/>
                      <a:pt x="155070" y="477925"/>
                      <a:pt x="154112" y="466122"/>
                    </a:cubicBezTo>
                    <a:cubicBezTo>
                      <a:pt x="152889" y="451126"/>
                      <a:pt x="158476" y="450893"/>
                      <a:pt x="162487" y="445132"/>
                    </a:cubicBezTo>
                    <a:cubicBezTo>
                      <a:pt x="166028" y="428905"/>
                      <a:pt x="187049" y="409606"/>
                      <a:pt x="191683" y="396502"/>
                    </a:cubicBezTo>
                    <a:cubicBezTo>
                      <a:pt x="194287" y="389136"/>
                      <a:pt x="202040" y="389939"/>
                      <a:pt x="224025" y="363637"/>
                    </a:cubicBezTo>
                    <a:cubicBezTo>
                      <a:pt x="230316" y="356110"/>
                      <a:pt x="236222" y="348143"/>
                      <a:pt x="242919" y="340886"/>
                    </a:cubicBezTo>
                    <a:cubicBezTo>
                      <a:pt x="214724" y="314720"/>
                      <a:pt x="237586" y="344295"/>
                      <a:pt x="213739" y="312081"/>
                    </a:cubicBezTo>
                    <a:cubicBezTo>
                      <a:pt x="209570" y="306450"/>
                      <a:pt x="202944" y="302694"/>
                      <a:pt x="198272" y="297361"/>
                    </a:cubicBezTo>
                    <a:cubicBezTo>
                      <a:pt x="193838" y="292300"/>
                      <a:pt x="180883" y="264020"/>
                      <a:pt x="175659" y="260525"/>
                    </a:cubicBezTo>
                    <a:cubicBezTo>
                      <a:pt x="162579" y="251772"/>
                      <a:pt x="160430" y="241285"/>
                      <a:pt x="150009" y="230283"/>
                    </a:cubicBezTo>
                    <a:cubicBezTo>
                      <a:pt x="145564" y="225595"/>
                      <a:pt x="142354" y="219141"/>
                      <a:pt x="145499" y="211710"/>
                    </a:cubicBezTo>
                    <a:cubicBezTo>
                      <a:pt x="146019" y="210480"/>
                      <a:pt x="144427" y="195799"/>
                      <a:pt x="155628" y="190953"/>
                    </a:cubicBezTo>
                    <a:cubicBezTo>
                      <a:pt x="160544" y="188834"/>
                      <a:pt x="164533" y="183171"/>
                      <a:pt x="170007" y="175703"/>
                    </a:cubicBezTo>
                    <a:cubicBezTo>
                      <a:pt x="175572" y="168110"/>
                      <a:pt x="195933" y="160051"/>
                      <a:pt x="201531" y="152491"/>
                    </a:cubicBezTo>
                    <a:cubicBezTo>
                      <a:pt x="259295" y="74416"/>
                      <a:pt x="286120" y="117361"/>
                      <a:pt x="221383" y="56808"/>
                    </a:cubicBezTo>
                    <a:cubicBezTo>
                      <a:pt x="209879" y="46050"/>
                      <a:pt x="208314" y="33265"/>
                      <a:pt x="184651" y="21819"/>
                    </a:cubicBezTo>
                    <a:cubicBezTo>
                      <a:pt x="181284" y="20188"/>
                      <a:pt x="173807" y="10855"/>
                      <a:pt x="169893" y="0"/>
                    </a:cubicBezTo>
                    <a:cubicBezTo>
                      <a:pt x="121955" y="1620"/>
                      <a:pt x="71104" y="3284"/>
                      <a:pt x="17925" y="4970"/>
                    </a:cubicBezTo>
                    <a:cubicBezTo>
                      <a:pt x="8510" y="14860"/>
                      <a:pt x="20588" y="4791"/>
                      <a:pt x="4152" y="19164"/>
                    </a:cubicBezTo>
                    <a:cubicBezTo>
                      <a:pt x="-2247" y="24762"/>
                      <a:pt x="-10947" y="17559"/>
                      <a:pt x="60720" y="83640"/>
                    </a:cubicBezTo>
                    <a:cubicBezTo>
                      <a:pt x="97219" y="117328"/>
                      <a:pt x="118604" y="96886"/>
                      <a:pt x="35562" y="173784"/>
                    </a:cubicBezTo>
                    <a:cubicBezTo>
                      <a:pt x="33608" y="188948"/>
                      <a:pt x="15018" y="179128"/>
                      <a:pt x="42909" y="212545"/>
                    </a:cubicBezTo>
                    <a:cubicBezTo>
                      <a:pt x="48561" y="219314"/>
                      <a:pt x="69561" y="226251"/>
                      <a:pt x="74817" y="233340"/>
                    </a:cubicBezTo>
                    <a:cubicBezTo>
                      <a:pt x="99683" y="266882"/>
                      <a:pt x="104598" y="263424"/>
                      <a:pt x="103294" y="273510"/>
                    </a:cubicBezTo>
                    <a:cubicBezTo>
                      <a:pt x="123849" y="290663"/>
                      <a:pt x="30100" y="364841"/>
                      <a:pt x="12522" y="400100"/>
                    </a:cubicBezTo>
                    <a:cubicBezTo>
                      <a:pt x="34377" y="419876"/>
                      <a:pt x="32341" y="420798"/>
                      <a:pt x="34669" y="422212"/>
                    </a:cubicBezTo>
                    <a:cubicBezTo>
                      <a:pt x="52816" y="433236"/>
                      <a:pt x="73589" y="462615"/>
                      <a:pt x="79430" y="464994"/>
                    </a:cubicBezTo>
                    <a:cubicBezTo>
                      <a:pt x="81671" y="465910"/>
                      <a:pt x="84346" y="467888"/>
                      <a:pt x="85087" y="470002"/>
                    </a:cubicBezTo>
                    <a:cubicBezTo>
                      <a:pt x="90593" y="485583"/>
                      <a:pt x="121624" y="486331"/>
                      <a:pt x="117174" y="524068"/>
                    </a:cubicBezTo>
                    <a:cubicBezTo>
                      <a:pt x="96283" y="539709"/>
                      <a:pt x="94761" y="555285"/>
                      <a:pt x="78477" y="567213"/>
                    </a:cubicBezTo>
                    <a:cubicBezTo>
                      <a:pt x="64033" y="577787"/>
                      <a:pt x="19906" y="626812"/>
                      <a:pt x="14124" y="638887"/>
                    </a:cubicBezTo>
                    <a:cubicBezTo>
                      <a:pt x="7352" y="653032"/>
                      <a:pt x="-9139" y="635061"/>
                      <a:pt x="50028" y="696123"/>
                    </a:cubicBezTo>
                    <a:cubicBezTo>
                      <a:pt x="52107" y="698275"/>
                      <a:pt x="52735" y="701803"/>
                      <a:pt x="54765" y="704025"/>
                    </a:cubicBezTo>
                    <a:cubicBezTo>
                      <a:pt x="59220" y="708897"/>
                      <a:pt x="92120" y="743956"/>
                      <a:pt x="97891" y="745864"/>
                    </a:cubicBezTo>
                    <a:cubicBezTo>
                      <a:pt x="104490" y="748059"/>
                      <a:pt x="121126" y="759164"/>
                      <a:pt x="118977" y="765255"/>
                    </a:cubicBezTo>
                    <a:cubicBezTo>
                      <a:pt x="129772" y="793074"/>
                      <a:pt x="110759" y="804097"/>
                      <a:pt x="103830" y="812172"/>
                    </a:cubicBezTo>
                    <a:cubicBezTo>
                      <a:pt x="87783" y="830805"/>
                      <a:pt x="74281" y="832653"/>
                      <a:pt x="73453" y="835628"/>
                    </a:cubicBezTo>
                    <a:cubicBezTo>
                      <a:pt x="71937" y="841075"/>
                      <a:pt x="67476" y="844338"/>
                      <a:pt x="63335" y="846608"/>
                    </a:cubicBezTo>
                    <a:cubicBezTo>
                      <a:pt x="47170" y="855475"/>
                      <a:pt x="54527" y="859046"/>
                      <a:pt x="48117" y="860353"/>
                    </a:cubicBezTo>
                    <a:cubicBezTo>
                      <a:pt x="96911" y="861203"/>
                      <a:pt x="144286" y="862006"/>
                      <a:pt x="189983" y="862726"/>
                    </a:cubicBezTo>
                    <a:cubicBezTo>
                      <a:pt x="197216" y="851513"/>
                      <a:pt x="212921" y="830344"/>
                      <a:pt x="243357" y="80416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3" name="Google Shape;3093;p32"/>
              <p:cNvSpPr/>
              <p:nvPr/>
            </p:nvSpPr>
            <p:spPr>
              <a:xfrm>
                <a:off x="15227673" y="2310958"/>
                <a:ext cx="198046" cy="845248"/>
              </a:xfrm>
              <a:custGeom>
                <a:rect b="b" l="l" r="r" t="t"/>
                <a:pathLst>
                  <a:path extrusionOk="0" h="845248" w="198046">
                    <a:moveTo>
                      <a:pt x="112429" y="821201"/>
                    </a:moveTo>
                    <a:cubicBezTo>
                      <a:pt x="117734" y="818974"/>
                      <a:pt x="179467" y="745501"/>
                      <a:pt x="193223" y="734418"/>
                    </a:cubicBezTo>
                    <a:cubicBezTo>
                      <a:pt x="192216" y="732445"/>
                      <a:pt x="125411" y="666787"/>
                      <a:pt x="107497" y="651254"/>
                    </a:cubicBezTo>
                    <a:cubicBezTo>
                      <a:pt x="103880" y="648116"/>
                      <a:pt x="94044" y="629836"/>
                      <a:pt x="82117" y="621691"/>
                    </a:cubicBezTo>
                    <a:cubicBezTo>
                      <a:pt x="75913" y="617452"/>
                      <a:pt x="77337" y="614445"/>
                      <a:pt x="79843" y="609166"/>
                    </a:cubicBezTo>
                    <a:cubicBezTo>
                      <a:pt x="77483" y="599487"/>
                      <a:pt x="81570" y="587558"/>
                      <a:pt x="92798" y="582735"/>
                    </a:cubicBezTo>
                    <a:cubicBezTo>
                      <a:pt x="108769" y="555404"/>
                      <a:pt x="148928" y="514453"/>
                      <a:pt x="152062" y="507321"/>
                    </a:cubicBezTo>
                    <a:cubicBezTo>
                      <a:pt x="153069" y="505040"/>
                      <a:pt x="158380" y="504747"/>
                      <a:pt x="159035" y="503663"/>
                    </a:cubicBezTo>
                    <a:cubicBezTo>
                      <a:pt x="160741" y="500850"/>
                      <a:pt x="177539" y="479291"/>
                      <a:pt x="190922" y="466431"/>
                    </a:cubicBezTo>
                    <a:cubicBezTo>
                      <a:pt x="184604" y="460827"/>
                      <a:pt x="152236" y="432032"/>
                      <a:pt x="147661" y="424656"/>
                    </a:cubicBezTo>
                    <a:cubicBezTo>
                      <a:pt x="133385" y="401612"/>
                      <a:pt x="112726" y="398426"/>
                      <a:pt x="108948" y="392811"/>
                    </a:cubicBezTo>
                    <a:cubicBezTo>
                      <a:pt x="102056" y="382568"/>
                      <a:pt x="93064" y="364006"/>
                      <a:pt x="100302" y="353942"/>
                    </a:cubicBezTo>
                    <a:cubicBezTo>
                      <a:pt x="103961" y="348842"/>
                      <a:pt x="101639" y="340187"/>
                      <a:pt x="109825" y="337959"/>
                    </a:cubicBezTo>
                    <a:cubicBezTo>
                      <a:pt x="111920" y="330968"/>
                      <a:pt x="118227" y="327039"/>
                      <a:pt x="121957" y="321256"/>
                    </a:cubicBezTo>
                    <a:cubicBezTo>
                      <a:pt x="141820" y="290468"/>
                      <a:pt x="153508" y="288013"/>
                      <a:pt x="154082" y="283428"/>
                    </a:cubicBezTo>
                    <a:cubicBezTo>
                      <a:pt x="155484" y="272301"/>
                      <a:pt x="167838" y="263933"/>
                      <a:pt x="177870" y="259034"/>
                    </a:cubicBezTo>
                    <a:cubicBezTo>
                      <a:pt x="175959" y="256660"/>
                      <a:pt x="146059" y="204605"/>
                      <a:pt x="137651" y="196514"/>
                    </a:cubicBezTo>
                    <a:cubicBezTo>
                      <a:pt x="125882" y="185182"/>
                      <a:pt x="128242" y="175513"/>
                      <a:pt x="122606" y="160707"/>
                    </a:cubicBezTo>
                    <a:cubicBezTo>
                      <a:pt x="121053" y="156620"/>
                      <a:pt x="122904" y="152940"/>
                      <a:pt x="128805" y="134720"/>
                    </a:cubicBezTo>
                    <a:cubicBezTo>
                      <a:pt x="139140" y="134487"/>
                      <a:pt x="166176" y="105086"/>
                      <a:pt x="171454" y="99834"/>
                    </a:cubicBezTo>
                    <a:cubicBezTo>
                      <a:pt x="198555" y="72872"/>
                      <a:pt x="202101" y="74801"/>
                      <a:pt x="194636" y="72037"/>
                    </a:cubicBezTo>
                    <a:cubicBezTo>
                      <a:pt x="187690" y="69463"/>
                      <a:pt x="196958" y="69392"/>
                      <a:pt x="162148" y="46153"/>
                    </a:cubicBezTo>
                    <a:cubicBezTo>
                      <a:pt x="152582" y="39774"/>
                      <a:pt x="126401" y="7376"/>
                      <a:pt x="114507" y="0"/>
                    </a:cubicBezTo>
                    <a:cubicBezTo>
                      <a:pt x="91537" y="3268"/>
                      <a:pt x="71788" y="9755"/>
                      <a:pt x="58356" y="21597"/>
                    </a:cubicBezTo>
                    <a:cubicBezTo>
                      <a:pt x="42267" y="35943"/>
                      <a:pt x="53825" y="52922"/>
                      <a:pt x="72963" y="98864"/>
                    </a:cubicBezTo>
                    <a:cubicBezTo>
                      <a:pt x="85972" y="138421"/>
                      <a:pt x="68475" y="129224"/>
                      <a:pt x="26935" y="146540"/>
                    </a:cubicBezTo>
                    <a:cubicBezTo>
                      <a:pt x="-33796" y="167086"/>
                      <a:pt x="55660" y="211461"/>
                      <a:pt x="94682" y="274030"/>
                    </a:cubicBezTo>
                    <a:cubicBezTo>
                      <a:pt x="-8530" y="406073"/>
                      <a:pt x="-39302" y="350267"/>
                      <a:pt x="115536" y="510183"/>
                    </a:cubicBezTo>
                    <a:cubicBezTo>
                      <a:pt x="-21599" y="671204"/>
                      <a:pt x="-52132" y="599048"/>
                      <a:pt x="109077" y="709976"/>
                    </a:cubicBezTo>
                    <a:cubicBezTo>
                      <a:pt x="55460" y="783243"/>
                      <a:pt x="19318" y="827385"/>
                      <a:pt x="34715" y="845248"/>
                    </a:cubicBezTo>
                    <a:cubicBezTo>
                      <a:pt x="51210" y="839818"/>
                      <a:pt x="72454" y="834918"/>
                      <a:pt x="97855" y="830501"/>
                    </a:cubicBezTo>
                    <a:cubicBezTo>
                      <a:pt x="101666" y="823380"/>
                      <a:pt x="107248" y="823375"/>
                      <a:pt x="112429" y="82120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4" name="Google Shape;3094;p32"/>
              <p:cNvSpPr/>
              <p:nvPr/>
            </p:nvSpPr>
            <p:spPr>
              <a:xfrm>
                <a:off x="17548916" y="2253695"/>
                <a:ext cx="235117" cy="871251"/>
              </a:xfrm>
              <a:custGeom>
                <a:rect b="b" l="l" r="r" t="t"/>
                <a:pathLst>
                  <a:path extrusionOk="0" h="871251" w="235117">
                    <a:moveTo>
                      <a:pt x="221643" y="798347"/>
                    </a:moveTo>
                    <a:cubicBezTo>
                      <a:pt x="225746" y="793220"/>
                      <a:pt x="224187" y="796564"/>
                      <a:pt x="230267" y="791676"/>
                    </a:cubicBezTo>
                    <a:cubicBezTo>
                      <a:pt x="230094" y="791323"/>
                      <a:pt x="172032" y="732353"/>
                      <a:pt x="144541" y="708512"/>
                    </a:cubicBezTo>
                    <a:cubicBezTo>
                      <a:pt x="140924" y="705374"/>
                      <a:pt x="131082" y="687099"/>
                      <a:pt x="119161" y="678948"/>
                    </a:cubicBezTo>
                    <a:cubicBezTo>
                      <a:pt x="112930" y="674694"/>
                      <a:pt x="114381" y="671692"/>
                      <a:pt x="116887" y="666424"/>
                    </a:cubicBezTo>
                    <a:cubicBezTo>
                      <a:pt x="114527" y="656744"/>
                      <a:pt x="118614" y="644811"/>
                      <a:pt x="129842" y="639993"/>
                    </a:cubicBezTo>
                    <a:cubicBezTo>
                      <a:pt x="144227" y="615371"/>
                      <a:pt x="208433" y="542462"/>
                      <a:pt x="227972" y="523683"/>
                    </a:cubicBezTo>
                    <a:cubicBezTo>
                      <a:pt x="221448" y="517900"/>
                      <a:pt x="189274" y="489263"/>
                      <a:pt x="184711" y="481909"/>
                    </a:cubicBezTo>
                    <a:cubicBezTo>
                      <a:pt x="170435" y="458865"/>
                      <a:pt x="149776" y="455678"/>
                      <a:pt x="145997" y="450063"/>
                    </a:cubicBezTo>
                    <a:cubicBezTo>
                      <a:pt x="139105" y="439820"/>
                      <a:pt x="130113" y="421258"/>
                      <a:pt x="137351" y="411194"/>
                    </a:cubicBezTo>
                    <a:cubicBezTo>
                      <a:pt x="141011" y="406094"/>
                      <a:pt x="138689" y="397439"/>
                      <a:pt x="146874" y="395212"/>
                    </a:cubicBezTo>
                    <a:cubicBezTo>
                      <a:pt x="148969" y="388221"/>
                      <a:pt x="155276" y="384291"/>
                      <a:pt x="159006" y="378509"/>
                    </a:cubicBezTo>
                    <a:cubicBezTo>
                      <a:pt x="178869" y="347715"/>
                      <a:pt x="190557" y="345270"/>
                      <a:pt x="191137" y="340680"/>
                    </a:cubicBezTo>
                    <a:cubicBezTo>
                      <a:pt x="192533" y="329554"/>
                      <a:pt x="204898" y="321186"/>
                      <a:pt x="214925" y="316287"/>
                    </a:cubicBezTo>
                    <a:cubicBezTo>
                      <a:pt x="212992" y="313902"/>
                      <a:pt x="183124" y="261874"/>
                      <a:pt x="174701" y="253766"/>
                    </a:cubicBezTo>
                    <a:cubicBezTo>
                      <a:pt x="162931" y="242434"/>
                      <a:pt x="165292" y="232765"/>
                      <a:pt x="159656" y="217959"/>
                    </a:cubicBezTo>
                    <a:cubicBezTo>
                      <a:pt x="158102" y="213873"/>
                      <a:pt x="159954" y="210193"/>
                      <a:pt x="165855" y="191972"/>
                    </a:cubicBezTo>
                    <a:cubicBezTo>
                      <a:pt x="179086" y="191674"/>
                      <a:pt x="220544" y="142557"/>
                      <a:pt x="229850" y="136888"/>
                    </a:cubicBezTo>
                    <a:cubicBezTo>
                      <a:pt x="238588" y="131560"/>
                      <a:pt x="234436" y="130308"/>
                      <a:pt x="231685" y="129289"/>
                    </a:cubicBezTo>
                    <a:cubicBezTo>
                      <a:pt x="224745" y="126715"/>
                      <a:pt x="234008" y="126645"/>
                      <a:pt x="199198" y="103406"/>
                    </a:cubicBezTo>
                    <a:cubicBezTo>
                      <a:pt x="189025" y="96615"/>
                      <a:pt x="159006" y="59187"/>
                      <a:pt x="148975" y="55941"/>
                    </a:cubicBezTo>
                    <a:cubicBezTo>
                      <a:pt x="145992" y="54976"/>
                      <a:pt x="131564" y="38002"/>
                      <a:pt x="131889" y="30149"/>
                    </a:cubicBezTo>
                    <a:cubicBezTo>
                      <a:pt x="129442" y="23879"/>
                      <a:pt x="130351" y="6330"/>
                      <a:pt x="141222" y="0"/>
                    </a:cubicBezTo>
                    <a:cubicBezTo>
                      <a:pt x="108420" y="1252"/>
                      <a:pt x="72944" y="2542"/>
                      <a:pt x="35194" y="3870"/>
                    </a:cubicBezTo>
                    <a:cubicBezTo>
                      <a:pt x="58316" y="31293"/>
                      <a:pt x="117321" y="85689"/>
                      <a:pt x="120585" y="101086"/>
                    </a:cubicBezTo>
                    <a:cubicBezTo>
                      <a:pt x="122653" y="110668"/>
                      <a:pt x="115296" y="110825"/>
                      <a:pt x="119183" y="116217"/>
                    </a:cubicBezTo>
                    <a:cubicBezTo>
                      <a:pt x="101837" y="126699"/>
                      <a:pt x="94664" y="135072"/>
                      <a:pt x="67720" y="162414"/>
                    </a:cubicBezTo>
                    <a:cubicBezTo>
                      <a:pt x="48388" y="182027"/>
                      <a:pt x="23365" y="189886"/>
                      <a:pt x="5143" y="215016"/>
                    </a:cubicBezTo>
                    <a:cubicBezTo>
                      <a:pt x="3513" y="217265"/>
                      <a:pt x="1851" y="219287"/>
                      <a:pt x="0" y="220891"/>
                    </a:cubicBezTo>
                    <a:cubicBezTo>
                      <a:pt x="3189" y="227882"/>
                      <a:pt x="7335" y="234402"/>
                      <a:pt x="14779" y="238348"/>
                    </a:cubicBezTo>
                    <a:cubicBezTo>
                      <a:pt x="21233" y="241773"/>
                      <a:pt x="61630" y="319988"/>
                      <a:pt x="96413" y="329716"/>
                    </a:cubicBezTo>
                    <a:cubicBezTo>
                      <a:pt x="100197" y="338832"/>
                      <a:pt x="102828" y="340306"/>
                      <a:pt x="100295" y="343628"/>
                    </a:cubicBezTo>
                    <a:cubicBezTo>
                      <a:pt x="94729" y="371588"/>
                      <a:pt x="95969" y="369062"/>
                      <a:pt x="95612" y="369127"/>
                    </a:cubicBezTo>
                    <a:cubicBezTo>
                      <a:pt x="87924" y="370450"/>
                      <a:pt x="88936" y="380178"/>
                      <a:pt x="82472" y="382568"/>
                    </a:cubicBezTo>
                    <a:cubicBezTo>
                      <a:pt x="65268" y="388931"/>
                      <a:pt x="11250" y="451971"/>
                      <a:pt x="4417" y="461000"/>
                    </a:cubicBezTo>
                    <a:cubicBezTo>
                      <a:pt x="10476" y="465883"/>
                      <a:pt x="12359" y="464837"/>
                      <a:pt x="13204" y="466739"/>
                    </a:cubicBezTo>
                    <a:cubicBezTo>
                      <a:pt x="21292" y="484928"/>
                      <a:pt x="39775" y="493870"/>
                      <a:pt x="51035" y="509478"/>
                    </a:cubicBezTo>
                    <a:cubicBezTo>
                      <a:pt x="59015" y="520540"/>
                      <a:pt x="69301" y="530203"/>
                      <a:pt x="78829" y="540126"/>
                    </a:cubicBezTo>
                    <a:cubicBezTo>
                      <a:pt x="118301" y="581239"/>
                      <a:pt x="108448" y="577255"/>
                      <a:pt x="100170" y="593666"/>
                    </a:cubicBezTo>
                    <a:cubicBezTo>
                      <a:pt x="87301" y="619133"/>
                      <a:pt x="82245" y="610244"/>
                      <a:pt x="47955" y="657671"/>
                    </a:cubicBezTo>
                    <a:cubicBezTo>
                      <a:pt x="30847" y="681344"/>
                      <a:pt x="26430" y="675854"/>
                      <a:pt x="20431" y="685837"/>
                    </a:cubicBezTo>
                    <a:cubicBezTo>
                      <a:pt x="48805" y="723042"/>
                      <a:pt x="67612" y="729432"/>
                      <a:pt x="77053" y="750373"/>
                    </a:cubicBezTo>
                    <a:cubicBezTo>
                      <a:pt x="81108" y="759370"/>
                      <a:pt x="97322" y="761635"/>
                      <a:pt x="102222" y="774973"/>
                    </a:cubicBezTo>
                    <a:cubicBezTo>
                      <a:pt x="104176" y="780295"/>
                      <a:pt x="129166" y="781476"/>
                      <a:pt x="116330" y="798656"/>
                    </a:cubicBezTo>
                    <a:cubicBezTo>
                      <a:pt x="114576" y="808465"/>
                      <a:pt x="111382" y="815251"/>
                      <a:pt x="103797" y="823380"/>
                    </a:cubicBezTo>
                    <a:cubicBezTo>
                      <a:pt x="74953" y="846495"/>
                      <a:pt x="59843" y="860895"/>
                      <a:pt x="49963" y="869783"/>
                    </a:cubicBezTo>
                    <a:cubicBezTo>
                      <a:pt x="87854" y="870341"/>
                      <a:pt x="124407" y="870839"/>
                      <a:pt x="159380" y="871251"/>
                    </a:cubicBezTo>
                    <a:cubicBezTo>
                      <a:pt x="157431" y="865463"/>
                      <a:pt x="181820" y="848126"/>
                      <a:pt x="221643" y="79834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5" name="Google Shape;3095;p32"/>
              <p:cNvSpPr/>
              <p:nvPr/>
            </p:nvSpPr>
            <p:spPr>
              <a:xfrm>
                <a:off x="15756709" y="2305252"/>
                <a:ext cx="237294" cy="803560"/>
              </a:xfrm>
              <a:custGeom>
                <a:rect b="b" l="l" r="r" t="t"/>
                <a:pathLst>
                  <a:path extrusionOk="0" h="803560" w="237294">
                    <a:moveTo>
                      <a:pt x="124635" y="639787"/>
                    </a:moveTo>
                    <a:cubicBezTo>
                      <a:pt x="115751" y="633310"/>
                      <a:pt x="110402" y="631332"/>
                      <a:pt x="113883" y="624270"/>
                    </a:cubicBezTo>
                    <a:cubicBezTo>
                      <a:pt x="116038" y="619897"/>
                      <a:pt x="110878" y="607041"/>
                      <a:pt x="123211" y="597508"/>
                    </a:cubicBezTo>
                    <a:cubicBezTo>
                      <a:pt x="125501" y="595731"/>
                      <a:pt x="189296" y="517217"/>
                      <a:pt x="189453" y="516849"/>
                    </a:cubicBezTo>
                    <a:cubicBezTo>
                      <a:pt x="190487" y="514497"/>
                      <a:pt x="195966" y="514193"/>
                      <a:pt x="196637" y="513077"/>
                    </a:cubicBezTo>
                    <a:cubicBezTo>
                      <a:pt x="202608" y="503219"/>
                      <a:pt x="212028" y="496108"/>
                      <a:pt x="217848" y="486163"/>
                    </a:cubicBezTo>
                    <a:cubicBezTo>
                      <a:pt x="228324" y="468257"/>
                      <a:pt x="244592" y="489437"/>
                      <a:pt x="192923" y="441099"/>
                    </a:cubicBezTo>
                    <a:cubicBezTo>
                      <a:pt x="181430" y="430352"/>
                      <a:pt x="179833" y="417546"/>
                      <a:pt x="156191" y="406111"/>
                    </a:cubicBezTo>
                    <a:cubicBezTo>
                      <a:pt x="134996" y="395862"/>
                      <a:pt x="129918" y="367540"/>
                      <a:pt x="136150" y="358874"/>
                    </a:cubicBezTo>
                    <a:cubicBezTo>
                      <a:pt x="139923" y="353622"/>
                      <a:pt x="137530" y="344707"/>
                      <a:pt x="145954" y="342414"/>
                    </a:cubicBezTo>
                    <a:cubicBezTo>
                      <a:pt x="146641" y="340133"/>
                      <a:pt x="171685" y="303957"/>
                      <a:pt x="188159" y="290614"/>
                    </a:cubicBezTo>
                    <a:cubicBezTo>
                      <a:pt x="197216" y="283276"/>
                      <a:pt x="182350" y="285086"/>
                      <a:pt x="211823" y="263489"/>
                    </a:cubicBezTo>
                    <a:cubicBezTo>
                      <a:pt x="216722" y="259901"/>
                      <a:pt x="216549" y="262210"/>
                      <a:pt x="215309" y="260134"/>
                    </a:cubicBezTo>
                    <a:cubicBezTo>
                      <a:pt x="143664" y="140746"/>
                      <a:pt x="186746" y="232359"/>
                      <a:pt x="159125" y="159850"/>
                    </a:cubicBezTo>
                    <a:cubicBezTo>
                      <a:pt x="157523" y="155645"/>
                      <a:pt x="159434" y="151851"/>
                      <a:pt x="165508" y="133089"/>
                    </a:cubicBezTo>
                    <a:cubicBezTo>
                      <a:pt x="176774" y="132828"/>
                      <a:pt x="237078" y="70856"/>
                      <a:pt x="237294" y="70492"/>
                    </a:cubicBezTo>
                    <a:cubicBezTo>
                      <a:pt x="232947" y="67929"/>
                      <a:pt x="231929" y="68699"/>
                      <a:pt x="228919" y="65095"/>
                    </a:cubicBezTo>
                    <a:cubicBezTo>
                      <a:pt x="213853" y="47107"/>
                      <a:pt x="194731" y="42896"/>
                      <a:pt x="184483" y="27174"/>
                    </a:cubicBezTo>
                    <a:cubicBezTo>
                      <a:pt x="178766" y="18405"/>
                      <a:pt x="167289" y="8937"/>
                      <a:pt x="156738" y="0"/>
                    </a:cubicBezTo>
                    <a:cubicBezTo>
                      <a:pt x="125891" y="791"/>
                      <a:pt x="96472" y="1539"/>
                      <a:pt x="68668" y="2244"/>
                    </a:cubicBezTo>
                    <a:cubicBezTo>
                      <a:pt x="84357" y="20491"/>
                      <a:pt x="114397" y="46646"/>
                      <a:pt x="117082" y="59279"/>
                    </a:cubicBezTo>
                    <a:cubicBezTo>
                      <a:pt x="119091" y="68585"/>
                      <a:pt x="111945" y="68737"/>
                      <a:pt x="115724" y="73972"/>
                    </a:cubicBezTo>
                    <a:cubicBezTo>
                      <a:pt x="98887" y="84144"/>
                      <a:pt x="91920" y="92279"/>
                      <a:pt x="65755" y="118824"/>
                    </a:cubicBezTo>
                    <a:cubicBezTo>
                      <a:pt x="46986" y="137863"/>
                      <a:pt x="22689" y="145494"/>
                      <a:pt x="4997" y="169898"/>
                    </a:cubicBezTo>
                    <a:cubicBezTo>
                      <a:pt x="3416" y="172082"/>
                      <a:pt x="1803" y="174044"/>
                      <a:pt x="0" y="175600"/>
                    </a:cubicBezTo>
                    <a:cubicBezTo>
                      <a:pt x="3097" y="182385"/>
                      <a:pt x="7124" y="188715"/>
                      <a:pt x="14346" y="192552"/>
                    </a:cubicBezTo>
                    <a:cubicBezTo>
                      <a:pt x="20561" y="195858"/>
                      <a:pt x="59908" y="271841"/>
                      <a:pt x="93609" y="281260"/>
                    </a:cubicBezTo>
                    <a:cubicBezTo>
                      <a:pt x="97279" y="290110"/>
                      <a:pt x="99840" y="291541"/>
                      <a:pt x="97377" y="294765"/>
                    </a:cubicBezTo>
                    <a:cubicBezTo>
                      <a:pt x="91974" y="321912"/>
                      <a:pt x="93175" y="319462"/>
                      <a:pt x="92829" y="319522"/>
                    </a:cubicBezTo>
                    <a:cubicBezTo>
                      <a:pt x="85363" y="320806"/>
                      <a:pt x="86349" y="330253"/>
                      <a:pt x="80069" y="332572"/>
                    </a:cubicBezTo>
                    <a:cubicBezTo>
                      <a:pt x="63362" y="338756"/>
                      <a:pt x="10947" y="399927"/>
                      <a:pt x="4282" y="408723"/>
                    </a:cubicBezTo>
                    <a:cubicBezTo>
                      <a:pt x="10162" y="413460"/>
                      <a:pt x="11991" y="412446"/>
                      <a:pt x="12814" y="414294"/>
                    </a:cubicBezTo>
                    <a:cubicBezTo>
                      <a:pt x="20664" y="431951"/>
                      <a:pt x="38616" y="440633"/>
                      <a:pt x="49546" y="455792"/>
                    </a:cubicBezTo>
                    <a:cubicBezTo>
                      <a:pt x="57288" y="466533"/>
                      <a:pt x="67276" y="475909"/>
                      <a:pt x="76528" y="485545"/>
                    </a:cubicBezTo>
                    <a:cubicBezTo>
                      <a:pt x="114852" y="525466"/>
                      <a:pt x="105281" y="521596"/>
                      <a:pt x="97247" y="537530"/>
                    </a:cubicBezTo>
                    <a:cubicBezTo>
                      <a:pt x="84757" y="562260"/>
                      <a:pt x="79842" y="553626"/>
                      <a:pt x="46547" y="599676"/>
                    </a:cubicBezTo>
                    <a:cubicBezTo>
                      <a:pt x="29938" y="622661"/>
                      <a:pt x="25650" y="617328"/>
                      <a:pt x="19820" y="627023"/>
                    </a:cubicBezTo>
                    <a:cubicBezTo>
                      <a:pt x="47365" y="663145"/>
                      <a:pt x="65625" y="669350"/>
                      <a:pt x="74791" y="689679"/>
                    </a:cubicBezTo>
                    <a:cubicBezTo>
                      <a:pt x="78732" y="698416"/>
                      <a:pt x="94469" y="700616"/>
                      <a:pt x="99223" y="713563"/>
                    </a:cubicBezTo>
                    <a:cubicBezTo>
                      <a:pt x="101128" y="718734"/>
                      <a:pt x="125387" y="719877"/>
                      <a:pt x="112930" y="736559"/>
                    </a:cubicBezTo>
                    <a:cubicBezTo>
                      <a:pt x="111209" y="746162"/>
                      <a:pt x="108079" y="752725"/>
                      <a:pt x="100760" y="760562"/>
                    </a:cubicBezTo>
                    <a:cubicBezTo>
                      <a:pt x="65046" y="789188"/>
                      <a:pt x="58154" y="799518"/>
                      <a:pt x="47814" y="803561"/>
                    </a:cubicBezTo>
                    <a:cubicBezTo>
                      <a:pt x="91903" y="802515"/>
                      <a:pt x="137682" y="801691"/>
                      <a:pt x="184868" y="801073"/>
                    </a:cubicBezTo>
                    <a:cubicBezTo>
                      <a:pt x="197400" y="786744"/>
                      <a:pt x="225552" y="754654"/>
                      <a:pt x="225833" y="754530"/>
                    </a:cubicBezTo>
                    <a:cubicBezTo>
                      <a:pt x="242264" y="747311"/>
                      <a:pt x="152331" y="683035"/>
                      <a:pt x="124635" y="63978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6" name="Google Shape;3096;p32"/>
              <p:cNvSpPr/>
              <p:nvPr/>
            </p:nvSpPr>
            <p:spPr>
              <a:xfrm>
                <a:off x="16176155" y="2294223"/>
                <a:ext cx="217102" cy="810925"/>
              </a:xfrm>
              <a:custGeom>
                <a:rect b="b" l="l" r="r" t="t"/>
                <a:pathLst>
                  <a:path extrusionOk="0" h="810925" w="217102">
                    <a:moveTo>
                      <a:pt x="215829" y="755906"/>
                    </a:moveTo>
                    <a:cubicBezTo>
                      <a:pt x="208818" y="749511"/>
                      <a:pt x="196794" y="733242"/>
                      <a:pt x="144232" y="687403"/>
                    </a:cubicBezTo>
                    <a:cubicBezTo>
                      <a:pt x="98508" y="647672"/>
                      <a:pt x="122572" y="652875"/>
                      <a:pt x="196161" y="546044"/>
                    </a:cubicBezTo>
                    <a:cubicBezTo>
                      <a:pt x="207508" y="529585"/>
                      <a:pt x="226180" y="553680"/>
                      <a:pt x="165860" y="497263"/>
                    </a:cubicBezTo>
                    <a:cubicBezTo>
                      <a:pt x="154394" y="486532"/>
                      <a:pt x="152715" y="473676"/>
                      <a:pt x="129128" y="462274"/>
                    </a:cubicBezTo>
                    <a:cubicBezTo>
                      <a:pt x="124450" y="460014"/>
                      <a:pt x="112968" y="443527"/>
                      <a:pt x="112010" y="431724"/>
                    </a:cubicBezTo>
                    <a:cubicBezTo>
                      <a:pt x="110786" y="416728"/>
                      <a:pt x="116384" y="416484"/>
                      <a:pt x="120385" y="410734"/>
                    </a:cubicBezTo>
                    <a:cubicBezTo>
                      <a:pt x="123925" y="394496"/>
                      <a:pt x="144941" y="375224"/>
                      <a:pt x="149581" y="362104"/>
                    </a:cubicBezTo>
                    <a:cubicBezTo>
                      <a:pt x="152185" y="354744"/>
                      <a:pt x="159948" y="355530"/>
                      <a:pt x="181923" y="329239"/>
                    </a:cubicBezTo>
                    <a:cubicBezTo>
                      <a:pt x="188213" y="321712"/>
                      <a:pt x="194120" y="313745"/>
                      <a:pt x="200816" y="306488"/>
                    </a:cubicBezTo>
                    <a:cubicBezTo>
                      <a:pt x="175951" y="283406"/>
                      <a:pt x="194434" y="308477"/>
                      <a:pt x="171642" y="277683"/>
                    </a:cubicBezTo>
                    <a:cubicBezTo>
                      <a:pt x="167473" y="272052"/>
                      <a:pt x="160847" y="268296"/>
                      <a:pt x="156175" y="262963"/>
                    </a:cubicBezTo>
                    <a:cubicBezTo>
                      <a:pt x="151741" y="257901"/>
                      <a:pt x="138786" y="229622"/>
                      <a:pt x="133562" y="226126"/>
                    </a:cubicBezTo>
                    <a:cubicBezTo>
                      <a:pt x="120482" y="217374"/>
                      <a:pt x="118333" y="206887"/>
                      <a:pt x="107912" y="195885"/>
                    </a:cubicBezTo>
                    <a:cubicBezTo>
                      <a:pt x="103467" y="191197"/>
                      <a:pt x="100257" y="184743"/>
                      <a:pt x="103402" y="177312"/>
                    </a:cubicBezTo>
                    <a:cubicBezTo>
                      <a:pt x="103922" y="176082"/>
                      <a:pt x="102325" y="161400"/>
                      <a:pt x="113531" y="156555"/>
                    </a:cubicBezTo>
                    <a:cubicBezTo>
                      <a:pt x="118447" y="154431"/>
                      <a:pt x="122437" y="148773"/>
                      <a:pt x="127910" y="141305"/>
                    </a:cubicBezTo>
                    <a:cubicBezTo>
                      <a:pt x="133475" y="133712"/>
                      <a:pt x="153836" y="125653"/>
                      <a:pt x="159434" y="118093"/>
                    </a:cubicBezTo>
                    <a:cubicBezTo>
                      <a:pt x="217285" y="39894"/>
                      <a:pt x="244397" y="83315"/>
                      <a:pt x="179286" y="22410"/>
                    </a:cubicBezTo>
                    <a:cubicBezTo>
                      <a:pt x="171539" y="15169"/>
                      <a:pt x="168778" y="7766"/>
                      <a:pt x="160755" y="0"/>
                    </a:cubicBezTo>
                    <a:cubicBezTo>
                      <a:pt x="108058" y="1404"/>
                      <a:pt x="56552" y="2759"/>
                      <a:pt x="6686" y="4065"/>
                    </a:cubicBezTo>
                    <a:cubicBezTo>
                      <a:pt x="27382" y="25234"/>
                      <a:pt x="-5262" y="-5344"/>
                      <a:pt x="53953" y="49248"/>
                    </a:cubicBezTo>
                    <a:cubicBezTo>
                      <a:pt x="90182" y="82686"/>
                      <a:pt x="112004" y="62341"/>
                      <a:pt x="28795" y="139392"/>
                    </a:cubicBezTo>
                    <a:cubicBezTo>
                      <a:pt x="26841" y="154550"/>
                      <a:pt x="8250" y="144730"/>
                      <a:pt x="36142" y="178152"/>
                    </a:cubicBezTo>
                    <a:cubicBezTo>
                      <a:pt x="41794" y="184921"/>
                      <a:pt x="62794" y="191858"/>
                      <a:pt x="68050" y="198947"/>
                    </a:cubicBezTo>
                    <a:cubicBezTo>
                      <a:pt x="92916" y="232489"/>
                      <a:pt x="97837" y="229031"/>
                      <a:pt x="96527" y="239117"/>
                    </a:cubicBezTo>
                    <a:cubicBezTo>
                      <a:pt x="117093" y="256259"/>
                      <a:pt x="23338" y="330443"/>
                      <a:pt x="5755" y="365708"/>
                    </a:cubicBezTo>
                    <a:cubicBezTo>
                      <a:pt x="27604" y="385484"/>
                      <a:pt x="25574" y="386405"/>
                      <a:pt x="27902" y="387820"/>
                    </a:cubicBezTo>
                    <a:cubicBezTo>
                      <a:pt x="46049" y="398843"/>
                      <a:pt x="66821" y="428223"/>
                      <a:pt x="72663" y="430602"/>
                    </a:cubicBezTo>
                    <a:cubicBezTo>
                      <a:pt x="74904" y="431518"/>
                      <a:pt x="77573" y="433496"/>
                      <a:pt x="78320" y="435609"/>
                    </a:cubicBezTo>
                    <a:cubicBezTo>
                      <a:pt x="83826" y="451191"/>
                      <a:pt x="114852" y="451939"/>
                      <a:pt x="110407" y="489675"/>
                    </a:cubicBezTo>
                    <a:cubicBezTo>
                      <a:pt x="89516" y="505316"/>
                      <a:pt x="87994" y="520892"/>
                      <a:pt x="71710" y="532820"/>
                    </a:cubicBezTo>
                    <a:cubicBezTo>
                      <a:pt x="57266" y="543394"/>
                      <a:pt x="13139" y="592419"/>
                      <a:pt x="7357" y="604494"/>
                    </a:cubicBezTo>
                    <a:cubicBezTo>
                      <a:pt x="590" y="618634"/>
                      <a:pt x="-15933" y="600646"/>
                      <a:pt x="43261" y="661730"/>
                    </a:cubicBezTo>
                    <a:cubicBezTo>
                      <a:pt x="45340" y="663882"/>
                      <a:pt x="45968" y="667410"/>
                      <a:pt x="47998" y="669632"/>
                    </a:cubicBezTo>
                    <a:cubicBezTo>
                      <a:pt x="52453" y="674504"/>
                      <a:pt x="85353" y="709564"/>
                      <a:pt x="91124" y="711471"/>
                    </a:cubicBezTo>
                    <a:cubicBezTo>
                      <a:pt x="97723" y="713666"/>
                      <a:pt x="114365" y="724771"/>
                      <a:pt x="112210" y="730863"/>
                    </a:cubicBezTo>
                    <a:cubicBezTo>
                      <a:pt x="123005" y="758676"/>
                      <a:pt x="104003" y="769694"/>
                      <a:pt x="97062" y="777774"/>
                    </a:cubicBezTo>
                    <a:cubicBezTo>
                      <a:pt x="81092" y="796326"/>
                      <a:pt x="67514" y="798244"/>
                      <a:pt x="66686" y="801236"/>
                    </a:cubicBezTo>
                    <a:cubicBezTo>
                      <a:pt x="65306" y="806184"/>
                      <a:pt x="63795" y="809007"/>
                      <a:pt x="58430" y="810601"/>
                    </a:cubicBezTo>
                    <a:cubicBezTo>
                      <a:pt x="92233" y="810644"/>
                      <a:pt x="126389" y="810758"/>
                      <a:pt x="160820" y="810926"/>
                    </a:cubicBezTo>
                    <a:cubicBezTo>
                      <a:pt x="215331" y="751397"/>
                      <a:pt x="219375" y="759137"/>
                      <a:pt x="215829" y="75590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7" name="Google Shape;3097;p32"/>
              <p:cNvSpPr/>
              <p:nvPr/>
            </p:nvSpPr>
            <p:spPr>
              <a:xfrm>
                <a:off x="16334430" y="2284137"/>
                <a:ext cx="484625" cy="825195"/>
              </a:xfrm>
              <a:custGeom>
                <a:rect b="b" l="l" r="r" t="t"/>
                <a:pathLst>
                  <a:path extrusionOk="0" h="825195" w="484625">
                    <a:moveTo>
                      <a:pt x="455169" y="791155"/>
                    </a:moveTo>
                    <a:cubicBezTo>
                      <a:pt x="456463" y="788895"/>
                      <a:pt x="461909" y="789226"/>
                      <a:pt x="462710" y="788175"/>
                    </a:cubicBezTo>
                    <a:cubicBezTo>
                      <a:pt x="469066" y="779850"/>
                      <a:pt x="477901" y="773981"/>
                      <a:pt x="484625" y="766057"/>
                    </a:cubicBezTo>
                    <a:cubicBezTo>
                      <a:pt x="471578" y="749305"/>
                      <a:pt x="471318" y="757061"/>
                      <a:pt x="470420" y="754020"/>
                    </a:cubicBezTo>
                    <a:cubicBezTo>
                      <a:pt x="466208" y="739761"/>
                      <a:pt x="443189" y="729074"/>
                      <a:pt x="441857" y="724375"/>
                    </a:cubicBezTo>
                    <a:cubicBezTo>
                      <a:pt x="437196" y="707911"/>
                      <a:pt x="411621" y="688319"/>
                      <a:pt x="405482" y="680070"/>
                    </a:cubicBezTo>
                    <a:cubicBezTo>
                      <a:pt x="400469" y="673323"/>
                      <a:pt x="396923" y="665188"/>
                      <a:pt x="388764" y="661210"/>
                    </a:cubicBezTo>
                    <a:cubicBezTo>
                      <a:pt x="370185" y="621691"/>
                      <a:pt x="371787" y="630291"/>
                      <a:pt x="384082" y="608759"/>
                    </a:cubicBezTo>
                    <a:cubicBezTo>
                      <a:pt x="390259" y="608456"/>
                      <a:pt x="407009" y="579223"/>
                      <a:pt x="407366" y="578946"/>
                    </a:cubicBezTo>
                    <a:cubicBezTo>
                      <a:pt x="414241" y="573668"/>
                      <a:pt x="418204" y="566227"/>
                      <a:pt x="423104" y="559349"/>
                    </a:cubicBezTo>
                    <a:cubicBezTo>
                      <a:pt x="430271" y="549290"/>
                      <a:pt x="441451" y="542998"/>
                      <a:pt x="450714" y="528127"/>
                    </a:cubicBezTo>
                    <a:cubicBezTo>
                      <a:pt x="463820" y="507088"/>
                      <a:pt x="471183" y="507923"/>
                      <a:pt x="473365" y="503452"/>
                    </a:cubicBezTo>
                    <a:cubicBezTo>
                      <a:pt x="485773" y="478023"/>
                      <a:pt x="498398" y="508942"/>
                      <a:pt x="446312" y="453033"/>
                    </a:cubicBezTo>
                    <a:cubicBezTo>
                      <a:pt x="445977" y="452676"/>
                      <a:pt x="419520" y="427366"/>
                      <a:pt x="408958" y="418207"/>
                    </a:cubicBezTo>
                    <a:cubicBezTo>
                      <a:pt x="402932" y="412983"/>
                      <a:pt x="403793" y="405157"/>
                      <a:pt x="388267" y="396448"/>
                    </a:cubicBezTo>
                    <a:cubicBezTo>
                      <a:pt x="384027" y="384714"/>
                      <a:pt x="388900" y="391326"/>
                      <a:pt x="382582" y="380411"/>
                    </a:cubicBezTo>
                    <a:cubicBezTo>
                      <a:pt x="377038" y="370835"/>
                      <a:pt x="379491" y="356429"/>
                      <a:pt x="390508" y="349406"/>
                    </a:cubicBezTo>
                    <a:cubicBezTo>
                      <a:pt x="392960" y="345140"/>
                      <a:pt x="409331" y="320557"/>
                      <a:pt x="418367" y="312623"/>
                    </a:cubicBezTo>
                    <a:cubicBezTo>
                      <a:pt x="428166" y="304017"/>
                      <a:pt x="442452" y="283802"/>
                      <a:pt x="442810" y="283726"/>
                    </a:cubicBezTo>
                    <a:cubicBezTo>
                      <a:pt x="453301" y="281552"/>
                      <a:pt x="454487" y="268957"/>
                      <a:pt x="463550" y="265191"/>
                    </a:cubicBezTo>
                    <a:cubicBezTo>
                      <a:pt x="466538" y="263944"/>
                      <a:pt x="468406" y="261928"/>
                      <a:pt x="468638" y="258395"/>
                    </a:cubicBezTo>
                    <a:cubicBezTo>
                      <a:pt x="469088" y="251615"/>
                      <a:pt x="474128" y="259153"/>
                      <a:pt x="476288" y="248596"/>
                    </a:cubicBezTo>
                    <a:cubicBezTo>
                      <a:pt x="462878" y="236440"/>
                      <a:pt x="463615" y="236673"/>
                      <a:pt x="454065" y="226007"/>
                    </a:cubicBezTo>
                    <a:cubicBezTo>
                      <a:pt x="445175" y="216084"/>
                      <a:pt x="370055" y="195067"/>
                      <a:pt x="405439" y="147548"/>
                    </a:cubicBezTo>
                    <a:cubicBezTo>
                      <a:pt x="411643" y="139218"/>
                      <a:pt x="408833" y="131620"/>
                      <a:pt x="416575" y="129989"/>
                    </a:cubicBezTo>
                    <a:cubicBezTo>
                      <a:pt x="416938" y="129918"/>
                      <a:pt x="431278" y="103747"/>
                      <a:pt x="433249" y="102755"/>
                    </a:cubicBezTo>
                    <a:cubicBezTo>
                      <a:pt x="445998" y="96360"/>
                      <a:pt x="452083" y="82594"/>
                      <a:pt x="457692" y="78026"/>
                    </a:cubicBezTo>
                    <a:cubicBezTo>
                      <a:pt x="409044" y="38446"/>
                      <a:pt x="386816" y="20795"/>
                      <a:pt x="374207" y="0"/>
                    </a:cubicBezTo>
                    <a:cubicBezTo>
                      <a:pt x="270702" y="2872"/>
                      <a:pt x="167517" y="5674"/>
                      <a:pt x="67715" y="8346"/>
                    </a:cubicBezTo>
                    <a:cubicBezTo>
                      <a:pt x="70952" y="12210"/>
                      <a:pt x="77340" y="19272"/>
                      <a:pt x="92266" y="34821"/>
                    </a:cubicBezTo>
                    <a:cubicBezTo>
                      <a:pt x="99596" y="42457"/>
                      <a:pt x="122610" y="62515"/>
                      <a:pt x="120477" y="70303"/>
                    </a:cubicBezTo>
                    <a:cubicBezTo>
                      <a:pt x="122816" y="80334"/>
                      <a:pt x="115296" y="80389"/>
                      <a:pt x="119188" y="85786"/>
                    </a:cubicBezTo>
                    <a:cubicBezTo>
                      <a:pt x="106872" y="93233"/>
                      <a:pt x="96375" y="102213"/>
                      <a:pt x="87009" y="112706"/>
                    </a:cubicBezTo>
                    <a:cubicBezTo>
                      <a:pt x="54397" y="149266"/>
                      <a:pt x="30355" y="156512"/>
                      <a:pt x="11937" y="175583"/>
                    </a:cubicBezTo>
                    <a:cubicBezTo>
                      <a:pt x="7590" y="180087"/>
                      <a:pt x="4975" y="186157"/>
                      <a:pt x="0" y="190460"/>
                    </a:cubicBezTo>
                    <a:cubicBezTo>
                      <a:pt x="6875" y="205521"/>
                      <a:pt x="13399" y="206226"/>
                      <a:pt x="15521" y="208773"/>
                    </a:cubicBezTo>
                    <a:cubicBezTo>
                      <a:pt x="34464" y="231459"/>
                      <a:pt x="64017" y="290229"/>
                      <a:pt x="96418" y="299285"/>
                    </a:cubicBezTo>
                    <a:cubicBezTo>
                      <a:pt x="102898" y="314883"/>
                      <a:pt x="102384" y="302011"/>
                      <a:pt x="96121" y="334372"/>
                    </a:cubicBezTo>
                    <a:cubicBezTo>
                      <a:pt x="95834" y="335851"/>
                      <a:pt x="96018" y="338631"/>
                      <a:pt x="95622" y="338696"/>
                    </a:cubicBezTo>
                    <a:cubicBezTo>
                      <a:pt x="87935" y="340019"/>
                      <a:pt x="88947" y="349747"/>
                      <a:pt x="82483" y="352137"/>
                    </a:cubicBezTo>
                    <a:cubicBezTo>
                      <a:pt x="70330" y="356630"/>
                      <a:pt x="31654" y="397488"/>
                      <a:pt x="31540" y="397862"/>
                    </a:cubicBezTo>
                    <a:cubicBezTo>
                      <a:pt x="26890" y="413909"/>
                      <a:pt x="-7482" y="427756"/>
                      <a:pt x="11542" y="434845"/>
                    </a:cubicBezTo>
                    <a:cubicBezTo>
                      <a:pt x="12197" y="435095"/>
                      <a:pt x="12944" y="435680"/>
                      <a:pt x="13215" y="436298"/>
                    </a:cubicBezTo>
                    <a:cubicBezTo>
                      <a:pt x="21303" y="454486"/>
                      <a:pt x="39785" y="463428"/>
                      <a:pt x="51046" y="479036"/>
                    </a:cubicBezTo>
                    <a:cubicBezTo>
                      <a:pt x="76144" y="513841"/>
                      <a:pt x="124586" y="541692"/>
                      <a:pt x="101329" y="560119"/>
                    </a:cubicBezTo>
                    <a:cubicBezTo>
                      <a:pt x="99672" y="566118"/>
                      <a:pt x="92141" y="575819"/>
                      <a:pt x="89332" y="580128"/>
                    </a:cubicBezTo>
                    <a:cubicBezTo>
                      <a:pt x="50781" y="614867"/>
                      <a:pt x="47289" y="636519"/>
                      <a:pt x="25872" y="649282"/>
                    </a:cubicBezTo>
                    <a:cubicBezTo>
                      <a:pt x="23647" y="650604"/>
                      <a:pt x="21882" y="652999"/>
                      <a:pt x="20437" y="655400"/>
                    </a:cubicBezTo>
                    <a:cubicBezTo>
                      <a:pt x="32401" y="671090"/>
                      <a:pt x="44706" y="683653"/>
                      <a:pt x="57662" y="695478"/>
                    </a:cubicBezTo>
                    <a:cubicBezTo>
                      <a:pt x="80594" y="716409"/>
                      <a:pt x="72241" y="718728"/>
                      <a:pt x="83794" y="726993"/>
                    </a:cubicBezTo>
                    <a:cubicBezTo>
                      <a:pt x="113618" y="748341"/>
                      <a:pt x="93289" y="742309"/>
                      <a:pt x="110553" y="749587"/>
                    </a:cubicBezTo>
                    <a:cubicBezTo>
                      <a:pt x="125528" y="755906"/>
                      <a:pt x="118485" y="762226"/>
                      <a:pt x="114792" y="774772"/>
                    </a:cubicBezTo>
                    <a:cubicBezTo>
                      <a:pt x="110126" y="790640"/>
                      <a:pt x="99650" y="795599"/>
                      <a:pt x="87096" y="806379"/>
                    </a:cubicBezTo>
                    <a:cubicBezTo>
                      <a:pt x="79684" y="812736"/>
                      <a:pt x="74433" y="817630"/>
                      <a:pt x="70286" y="821386"/>
                    </a:cubicBezTo>
                    <a:cubicBezTo>
                      <a:pt x="116173" y="821700"/>
                      <a:pt x="162439" y="822107"/>
                      <a:pt x="208899" y="822583"/>
                    </a:cubicBezTo>
                    <a:cubicBezTo>
                      <a:pt x="209706" y="821364"/>
                      <a:pt x="212191" y="819521"/>
                      <a:pt x="214286" y="816660"/>
                    </a:cubicBezTo>
                    <a:cubicBezTo>
                      <a:pt x="214540" y="816308"/>
                      <a:pt x="259442" y="765049"/>
                      <a:pt x="259793" y="764897"/>
                    </a:cubicBezTo>
                    <a:cubicBezTo>
                      <a:pt x="275239" y="758107"/>
                      <a:pt x="187255" y="693668"/>
                      <a:pt x="161529" y="653493"/>
                    </a:cubicBezTo>
                    <a:cubicBezTo>
                      <a:pt x="152905" y="647206"/>
                      <a:pt x="147708" y="645282"/>
                      <a:pt x="151086" y="638426"/>
                    </a:cubicBezTo>
                    <a:cubicBezTo>
                      <a:pt x="153176" y="634177"/>
                      <a:pt x="148173" y="621701"/>
                      <a:pt x="160143" y="612439"/>
                    </a:cubicBezTo>
                    <a:cubicBezTo>
                      <a:pt x="162422" y="610673"/>
                      <a:pt x="224307" y="534484"/>
                      <a:pt x="224458" y="534126"/>
                    </a:cubicBezTo>
                    <a:cubicBezTo>
                      <a:pt x="225465" y="531845"/>
                      <a:pt x="230781" y="531552"/>
                      <a:pt x="231431" y="530468"/>
                    </a:cubicBezTo>
                    <a:cubicBezTo>
                      <a:pt x="233142" y="527645"/>
                      <a:pt x="249935" y="506102"/>
                      <a:pt x="263318" y="493236"/>
                    </a:cubicBezTo>
                    <a:cubicBezTo>
                      <a:pt x="199274" y="436460"/>
                      <a:pt x="217431" y="438834"/>
                      <a:pt x="192160" y="426613"/>
                    </a:cubicBezTo>
                    <a:cubicBezTo>
                      <a:pt x="170749" y="416256"/>
                      <a:pt x="166818" y="388936"/>
                      <a:pt x="172703" y="380752"/>
                    </a:cubicBezTo>
                    <a:cubicBezTo>
                      <a:pt x="176363" y="375653"/>
                      <a:pt x="174040" y="366998"/>
                      <a:pt x="182226" y="364770"/>
                    </a:cubicBezTo>
                    <a:cubicBezTo>
                      <a:pt x="182892" y="362553"/>
                      <a:pt x="207210" y="327435"/>
                      <a:pt x="223208" y="314476"/>
                    </a:cubicBezTo>
                    <a:cubicBezTo>
                      <a:pt x="231999" y="307350"/>
                      <a:pt x="217572" y="309111"/>
                      <a:pt x="246183" y="288143"/>
                    </a:cubicBezTo>
                    <a:cubicBezTo>
                      <a:pt x="250931" y="284663"/>
                      <a:pt x="250769" y="286896"/>
                      <a:pt x="249567" y="284886"/>
                    </a:cubicBezTo>
                    <a:cubicBezTo>
                      <a:pt x="187650" y="181697"/>
                      <a:pt x="189724" y="197056"/>
                      <a:pt x="201222" y="161531"/>
                    </a:cubicBezTo>
                    <a:cubicBezTo>
                      <a:pt x="212272" y="161281"/>
                      <a:pt x="270713" y="101108"/>
                      <a:pt x="270919" y="100755"/>
                    </a:cubicBezTo>
                    <a:cubicBezTo>
                      <a:pt x="266696" y="98268"/>
                      <a:pt x="265711" y="99010"/>
                      <a:pt x="262787" y="95515"/>
                    </a:cubicBezTo>
                    <a:cubicBezTo>
                      <a:pt x="248159" y="78053"/>
                      <a:pt x="229580" y="73945"/>
                      <a:pt x="219640" y="58694"/>
                    </a:cubicBezTo>
                    <a:cubicBezTo>
                      <a:pt x="216202" y="53421"/>
                      <a:pt x="189859" y="27293"/>
                      <a:pt x="184337" y="25505"/>
                    </a:cubicBezTo>
                    <a:cubicBezTo>
                      <a:pt x="181457" y="24572"/>
                      <a:pt x="179080" y="20101"/>
                      <a:pt x="171999" y="11885"/>
                    </a:cubicBezTo>
                    <a:cubicBezTo>
                      <a:pt x="165952" y="4878"/>
                      <a:pt x="160246" y="7278"/>
                      <a:pt x="242643" y="4515"/>
                    </a:cubicBezTo>
                    <a:cubicBezTo>
                      <a:pt x="265099" y="26778"/>
                      <a:pt x="258175" y="25076"/>
                      <a:pt x="290587" y="49638"/>
                    </a:cubicBezTo>
                    <a:cubicBezTo>
                      <a:pt x="375311" y="113844"/>
                      <a:pt x="287945" y="135804"/>
                      <a:pt x="278016" y="151141"/>
                    </a:cubicBezTo>
                    <a:cubicBezTo>
                      <a:pt x="268894" y="165238"/>
                      <a:pt x="254456" y="175464"/>
                      <a:pt x="248403" y="191821"/>
                    </a:cubicBezTo>
                    <a:cubicBezTo>
                      <a:pt x="248289" y="192129"/>
                      <a:pt x="247959" y="192400"/>
                      <a:pt x="247743" y="192693"/>
                    </a:cubicBezTo>
                    <a:cubicBezTo>
                      <a:pt x="251267" y="195771"/>
                      <a:pt x="247217" y="211672"/>
                      <a:pt x="253763" y="220712"/>
                    </a:cubicBezTo>
                    <a:cubicBezTo>
                      <a:pt x="254618" y="221899"/>
                      <a:pt x="256042" y="222842"/>
                      <a:pt x="256464" y="224137"/>
                    </a:cubicBezTo>
                    <a:cubicBezTo>
                      <a:pt x="263691" y="246217"/>
                      <a:pt x="287279" y="253826"/>
                      <a:pt x="294003" y="293557"/>
                    </a:cubicBezTo>
                    <a:cubicBezTo>
                      <a:pt x="294409" y="295974"/>
                      <a:pt x="295129" y="300337"/>
                      <a:pt x="294392" y="300635"/>
                    </a:cubicBezTo>
                    <a:cubicBezTo>
                      <a:pt x="285936" y="304098"/>
                      <a:pt x="300039" y="302526"/>
                      <a:pt x="270307" y="327478"/>
                    </a:cubicBezTo>
                    <a:cubicBezTo>
                      <a:pt x="272868" y="340176"/>
                      <a:pt x="257325" y="340469"/>
                      <a:pt x="224453" y="385787"/>
                    </a:cubicBezTo>
                    <a:cubicBezTo>
                      <a:pt x="230527" y="390784"/>
                      <a:pt x="232443" y="389706"/>
                      <a:pt x="233282" y="391592"/>
                    </a:cubicBezTo>
                    <a:cubicBezTo>
                      <a:pt x="241132" y="409249"/>
                      <a:pt x="259084" y="417931"/>
                      <a:pt x="270015" y="433089"/>
                    </a:cubicBezTo>
                    <a:cubicBezTo>
                      <a:pt x="291653" y="463097"/>
                      <a:pt x="350868" y="503192"/>
                      <a:pt x="312512" y="515104"/>
                    </a:cubicBezTo>
                    <a:cubicBezTo>
                      <a:pt x="307683" y="530322"/>
                      <a:pt x="281086" y="549247"/>
                      <a:pt x="207443" y="635440"/>
                    </a:cubicBezTo>
                    <a:cubicBezTo>
                      <a:pt x="235767" y="661546"/>
                      <a:pt x="225276" y="655124"/>
                      <a:pt x="230202" y="658116"/>
                    </a:cubicBezTo>
                    <a:cubicBezTo>
                      <a:pt x="248349" y="669139"/>
                      <a:pt x="269121" y="698519"/>
                      <a:pt x="274963" y="700898"/>
                    </a:cubicBezTo>
                    <a:cubicBezTo>
                      <a:pt x="277204" y="701814"/>
                      <a:pt x="279878" y="703792"/>
                      <a:pt x="280620" y="705905"/>
                    </a:cubicBezTo>
                    <a:cubicBezTo>
                      <a:pt x="285205" y="718869"/>
                      <a:pt x="301983" y="718343"/>
                      <a:pt x="309562" y="738385"/>
                    </a:cubicBezTo>
                    <a:cubicBezTo>
                      <a:pt x="327010" y="742471"/>
                      <a:pt x="333940" y="763906"/>
                      <a:pt x="317585" y="775314"/>
                    </a:cubicBezTo>
                    <a:cubicBezTo>
                      <a:pt x="317260" y="775542"/>
                      <a:pt x="288464" y="807040"/>
                      <a:pt x="275325" y="823315"/>
                    </a:cubicBezTo>
                    <a:cubicBezTo>
                      <a:pt x="323637" y="823879"/>
                      <a:pt x="372052" y="824513"/>
                      <a:pt x="420375" y="825196"/>
                    </a:cubicBezTo>
                    <a:cubicBezTo>
                      <a:pt x="435821" y="810373"/>
                      <a:pt x="453816" y="793518"/>
                      <a:pt x="455169" y="79115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8" name="Google Shape;3098;p32"/>
              <p:cNvSpPr/>
              <p:nvPr/>
            </p:nvSpPr>
            <p:spPr>
              <a:xfrm>
                <a:off x="15928661" y="2299843"/>
                <a:ext cx="298658" cy="805728"/>
              </a:xfrm>
              <a:custGeom>
                <a:rect b="b" l="l" r="r" t="t"/>
                <a:pathLst>
                  <a:path extrusionOk="0" h="805728" w="298658">
                    <a:moveTo>
                      <a:pt x="269977" y="764263"/>
                    </a:moveTo>
                    <a:cubicBezTo>
                      <a:pt x="271238" y="762069"/>
                      <a:pt x="276522" y="762388"/>
                      <a:pt x="277301" y="761369"/>
                    </a:cubicBezTo>
                    <a:cubicBezTo>
                      <a:pt x="283473" y="753289"/>
                      <a:pt x="292048" y="747587"/>
                      <a:pt x="298577" y="739881"/>
                    </a:cubicBezTo>
                    <a:cubicBezTo>
                      <a:pt x="285909" y="723617"/>
                      <a:pt x="285649" y="731144"/>
                      <a:pt x="284783" y="728191"/>
                    </a:cubicBezTo>
                    <a:cubicBezTo>
                      <a:pt x="280653" y="714208"/>
                      <a:pt x="258353" y="703998"/>
                      <a:pt x="257054" y="699407"/>
                    </a:cubicBezTo>
                    <a:cubicBezTo>
                      <a:pt x="252528" y="683420"/>
                      <a:pt x="227696" y="664402"/>
                      <a:pt x="221740" y="656392"/>
                    </a:cubicBezTo>
                    <a:cubicBezTo>
                      <a:pt x="216874" y="649840"/>
                      <a:pt x="213430" y="641944"/>
                      <a:pt x="205510" y="638079"/>
                    </a:cubicBezTo>
                    <a:cubicBezTo>
                      <a:pt x="204330" y="635581"/>
                      <a:pt x="183996" y="602830"/>
                      <a:pt x="195571" y="596061"/>
                    </a:cubicBezTo>
                    <a:cubicBezTo>
                      <a:pt x="200004" y="593465"/>
                      <a:pt x="197861" y="587379"/>
                      <a:pt x="203567" y="586978"/>
                    </a:cubicBezTo>
                    <a:cubicBezTo>
                      <a:pt x="258159" y="512546"/>
                      <a:pt x="237884" y="540966"/>
                      <a:pt x="256296" y="520941"/>
                    </a:cubicBezTo>
                    <a:cubicBezTo>
                      <a:pt x="268223" y="507977"/>
                      <a:pt x="270507" y="497013"/>
                      <a:pt x="284599" y="487973"/>
                    </a:cubicBezTo>
                    <a:cubicBezTo>
                      <a:pt x="289526" y="484808"/>
                      <a:pt x="287615" y="480511"/>
                      <a:pt x="298659" y="472202"/>
                    </a:cubicBezTo>
                    <a:cubicBezTo>
                      <a:pt x="271850" y="445267"/>
                      <a:pt x="204942" y="386860"/>
                      <a:pt x="202641" y="370829"/>
                    </a:cubicBezTo>
                    <a:cubicBezTo>
                      <a:pt x="189188" y="347894"/>
                      <a:pt x="202143" y="341395"/>
                      <a:pt x="211952" y="328042"/>
                    </a:cubicBezTo>
                    <a:cubicBezTo>
                      <a:pt x="220349" y="316606"/>
                      <a:pt x="264861" y="259088"/>
                      <a:pt x="278124" y="253577"/>
                    </a:cubicBezTo>
                    <a:cubicBezTo>
                      <a:pt x="284913" y="250753"/>
                      <a:pt x="282288" y="243464"/>
                      <a:pt x="285254" y="243567"/>
                    </a:cubicBezTo>
                    <a:cubicBezTo>
                      <a:pt x="289883" y="243724"/>
                      <a:pt x="289948" y="240163"/>
                      <a:pt x="290500" y="237464"/>
                    </a:cubicBezTo>
                    <a:cubicBezTo>
                      <a:pt x="277486" y="225666"/>
                      <a:pt x="278184" y="225877"/>
                      <a:pt x="268921" y="215531"/>
                    </a:cubicBezTo>
                    <a:cubicBezTo>
                      <a:pt x="260470" y="206096"/>
                      <a:pt x="187564" y="185198"/>
                      <a:pt x="221708" y="139354"/>
                    </a:cubicBezTo>
                    <a:cubicBezTo>
                      <a:pt x="227728" y="131268"/>
                      <a:pt x="225005" y="123892"/>
                      <a:pt x="232519" y="122304"/>
                    </a:cubicBezTo>
                    <a:cubicBezTo>
                      <a:pt x="233147" y="122174"/>
                      <a:pt x="230522" y="125160"/>
                      <a:pt x="247261" y="97493"/>
                    </a:cubicBezTo>
                    <a:cubicBezTo>
                      <a:pt x="250114" y="92778"/>
                      <a:pt x="248923" y="101135"/>
                      <a:pt x="270107" y="74156"/>
                    </a:cubicBezTo>
                    <a:cubicBezTo>
                      <a:pt x="275883" y="66807"/>
                      <a:pt x="219537" y="36062"/>
                      <a:pt x="194298" y="0"/>
                    </a:cubicBezTo>
                    <a:cubicBezTo>
                      <a:pt x="148379" y="1198"/>
                      <a:pt x="104128" y="2341"/>
                      <a:pt x="61933" y="3431"/>
                    </a:cubicBezTo>
                    <a:cubicBezTo>
                      <a:pt x="67515" y="8709"/>
                      <a:pt x="75045" y="15229"/>
                      <a:pt x="85629" y="23250"/>
                    </a:cubicBezTo>
                    <a:cubicBezTo>
                      <a:pt x="173380" y="89748"/>
                      <a:pt x="81980" y="113426"/>
                      <a:pt x="72685" y="127794"/>
                    </a:cubicBezTo>
                    <a:cubicBezTo>
                      <a:pt x="63286" y="142313"/>
                      <a:pt x="48420" y="152843"/>
                      <a:pt x="42195" y="169703"/>
                    </a:cubicBezTo>
                    <a:cubicBezTo>
                      <a:pt x="42075" y="170023"/>
                      <a:pt x="41734" y="170299"/>
                      <a:pt x="41518" y="170603"/>
                    </a:cubicBezTo>
                    <a:cubicBezTo>
                      <a:pt x="45161" y="173784"/>
                      <a:pt x="40949" y="190119"/>
                      <a:pt x="47717" y="199462"/>
                    </a:cubicBezTo>
                    <a:cubicBezTo>
                      <a:pt x="48594" y="200687"/>
                      <a:pt x="50066" y="201657"/>
                      <a:pt x="50499" y="202990"/>
                    </a:cubicBezTo>
                    <a:cubicBezTo>
                      <a:pt x="54099" y="213992"/>
                      <a:pt x="62805" y="221688"/>
                      <a:pt x="68597" y="231259"/>
                    </a:cubicBezTo>
                    <a:cubicBezTo>
                      <a:pt x="76767" y="244764"/>
                      <a:pt x="83869" y="242196"/>
                      <a:pt x="84129" y="260817"/>
                    </a:cubicBezTo>
                    <a:cubicBezTo>
                      <a:pt x="86674" y="262123"/>
                      <a:pt x="86923" y="264221"/>
                      <a:pt x="87334" y="270632"/>
                    </a:cubicBezTo>
                    <a:cubicBezTo>
                      <a:pt x="87426" y="271949"/>
                      <a:pt x="88931" y="273136"/>
                      <a:pt x="89159" y="274485"/>
                    </a:cubicBezTo>
                    <a:cubicBezTo>
                      <a:pt x="89581" y="276978"/>
                      <a:pt x="90317" y="281471"/>
                      <a:pt x="89565" y="281780"/>
                    </a:cubicBezTo>
                    <a:cubicBezTo>
                      <a:pt x="80892" y="285330"/>
                      <a:pt x="95379" y="283726"/>
                      <a:pt x="64753" y="309425"/>
                    </a:cubicBezTo>
                    <a:cubicBezTo>
                      <a:pt x="67401" y="322514"/>
                      <a:pt x="51403" y="322774"/>
                      <a:pt x="17524" y="369485"/>
                    </a:cubicBezTo>
                    <a:cubicBezTo>
                      <a:pt x="23777" y="374628"/>
                      <a:pt x="25759" y="373517"/>
                      <a:pt x="26619" y="375463"/>
                    </a:cubicBezTo>
                    <a:cubicBezTo>
                      <a:pt x="34707" y="393651"/>
                      <a:pt x="53190" y="402593"/>
                      <a:pt x="64450" y="418202"/>
                    </a:cubicBezTo>
                    <a:cubicBezTo>
                      <a:pt x="86739" y="449110"/>
                      <a:pt x="147724" y="490407"/>
                      <a:pt x="108220" y="502677"/>
                    </a:cubicBezTo>
                    <a:cubicBezTo>
                      <a:pt x="103240" y="518372"/>
                      <a:pt x="76166" y="537476"/>
                      <a:pt x="0" y="626622"/>
                    </a:cubicBezTo>
                    <a:cubicBezTo>
                      <a:pt x="24670" y="649363"/>
                      <a:pt x="20827" y="648393"/>
                      <a:pt x="23441" y="649975"/>
                    </a:cubicBezTo>
                    <a:cubicBezTo>
                      <a:pt x="42130" y="661329"/>
                      <a:pt x="63525" y="691587"/>
                      <a:pt x="69545" y="694042"/>
                    </a:cubicBezTo>
                    <a:cubicBezTo>
                      <a:pt x="71851" y="694985"/>
                      <a:pt x="74606" y="697023"/>
                      <a:pt x="75375" y="699196"/>
                    </a:cubicBezTo>
                    <a:cubicBezTo>
                      <a:pt x="80112" y="712593"/>
                      <a:pt x="97339" y="711927"/>
                      <a:pt x="105183" y="732646"/>
                    </a:cubicBezTo>
                    <a:cubicBezTo>
                      <a:pt x="123162" y="736851"/>
                      <a:pt x="130292" y="758936"/>
                      <a:pt x="113450" y="770680"/>
                    </a:cubicBezTo>
                    <a:cubicBezTo>
                      <a:pt x="113309" y="770778"/>
                      <a:pt x="94361" y="791670"/>
                      <a:pt x="81823" y="805729"/>
                    </a:cubicBezTo>
                    <a:cubicBezTo>
                      <a:pt x="129512" y="805300"/>
                      <a:pt x="178409" y="805057"/>
                      <a:pt x="228264" y="804970"/>
                    </a:cubicBezTo>
                    <a:cubicBezTo>
                      <a:pt x="243736" y="789931"/>
                      <a:pt x="268466" y="766897"/>
                      <a:pt x="269977" y="76426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9" name="Google Shape;3099;p32"/>
              <p:cNvSpPr/>
              <p:nvPr/>
            </p:nvSpPr>
            <p:spPr>
              <a:xfrm>
                <a:off x="16935850" y="2272897"/>
                <a:ext cx="272151" cy="842841"/>
              </a:xfrm>
              <a:custGeom>
                <a:rect b="b" l="l" r="r" t="t"/>
                <a:pathLst>
                  <a:path extrusionOk="0" h="842841" w="272151">
                    <a:moveTo>
                      <a:pt x="267178" y="783113"/>
                    </a:moveTo>
                    <a:cubicBezTo>
                      <a:pt x="266144" y="781080"/>
                      <a:pt x="197335" y="713455"/>
                      <a:pt x="178885" y="697456"/>
                    </a:cubicBezTo>
                    <a:cubicBezTo>
                      <a:pt x="175161" y="694226"/>
                      <a:pt x="165026" y="675399"/>
                      <a:pt x="152743" y="667004"/>
                    </a:cubicBezTo>
                    <a:cubicBezTo>
                      <a:pt x="146354" y="662641"/>
                      <a:pt x="147816" y="659541"/>
                      <a:pt x="150399" y="654100"/>
                    </a:cubicBezTo>
                    <a:cubicBezTo>
                      <a:pt x="147968" y="644133"/>
                      <a:pt x="152174" y="631847"/>
                      <a:pt x="163743" y="626877"/>
                    </a:cubicBezTo>
                    <a:cubicBezTo>
                      <a:pt x="180190" y="598728"/>
                      <a:pt x="221556" y="556553"/>
                      <a:pt x="224783" y="549204"/>
                    </a:cubicBezTo>
                    <a:cubicBezTo>
                      <a:pt x="225817" y="546852"/>
                      <a:pt x="231290" y="546548"/>
                      <a:pt x="231967" y="545432"/>
                    </a:cubicBezTo>
                    <a:cubicBezTo>
                      <a:pt x="233721" y="542538"/>
                      <a:pt x="251023" y="520328"/>
                      <a:pt x="264812" y="507083"/>
                    </a:cubicBezTo>
                    <a:cubicBezTo>
                      <a:pt x="258305" y="501311"/>
                      <a:pt x="224962" y="471650"/>
                      <a:pt x="220257" y="464057"/>
                    </a:cubicBezTo>
                    <a:cubicBezTo>
                      <a:pt x="205553" y="440319"/>
                      <a:pt x="184278" y="437040"/>
                      <a:pt x="180385" y="431257"/>
                    </a:cubicBezTo>
                    <a:cubicBezTo>
                      <a:pt x="173288" y="420706"/>
                      <a:pt x="164030" y="401585"/>
                      <a:pt x="171479" y="391228"/>
                    </a:cubicBezTo>
                    <a:cubicBezTo>
                      <a:pt x="175253" y="385977"/>
                      <a:pt x="172860" y="377062"/>
                      <a:pt x="181284" y="374769"/>
                    </a:cubicBezTo>
                    <a:cubicBezTo>
                      <a:pt x="183438" y="367567"/>
                      <a:pt x="189935" y="363524"/>
                      <a:pt x="193779" y="357562"/>
                    </a:cubicBezTo>
                    <a:cubicBezTo>
                      <a:pt x="214237" y="325852"/>
                      <a:pt x="226277" y="323321"/>
                      <a:pt x="226867" y="318601"/>
                    </a:cubicBezTo>
                    <a:cubicBezTo>
                      <a:pt x="228313" y="307138"/>
                      <a:pt x="241035" y="298521"/>
                      <a:pt x="251364" y="293476"/>
                    </a:cubicBezTo>
                    <a:cubicBezTo>
                      <a:pt x="249399" y="291031"/>
                      <a:pt x="218601" y="237415"/>
                      <a:pt x="209944" y="229080"/>
                    </a:cubicBezTo>
                    <a:cubicBezTo>
                      <a:pt x="197823" y="217406"/>
                      <a:pt x="200253" y="207451"/>
                      <a:pt x="194450" y="192200"/>
                    </a:cubicBezTo>
                    <a:cubicBezTo>
                      <a:pt x="192848" y="187994"/>
                      <a:pt x="194759" y="184201"/>
                      <a:pt x="200833" y="165438"/>
                    </a:cubicBezTo>
                    <a:cubicBezTo>
                      <a:pt x="211476" y="165194"/>
                      <a:pt x="239324" y="134915"/>
                      <a:pt x="244760" y="129506"/>
                    </a:cubicBezTo>
                    <a:cubicBezTo>
                      <a:pt x="272673" y="101736"/>
                      <a:pt x="276327" y="103725"/>
                      <a:pt x="268640" y="100875"/>
                    </a:cubicBezTo>
                    <a:cubicBezTo>
                      <a:pt x="261483" y="98219"/>
                      <a:pt x="271032" y="98149"/>
                      <a:pt x="235177" y="74216"/>
                    </a:cubicBezTo>
                    <a:cubicBezTo>
                      <a:pt x="226537" y="68455"/>
                      <a:pt x="187028" y="22648"/>
                      <a:pt x="179373" y="21928"/>
                    </a:cubicBezTo>
                    <a:cubicBezTo>
                      <a:pt x="173986" y="15278"/>
                      <a:pt x="167636" y="9040"/>
                      <a:pt x="165378" y="0"/>
                    </a:cubicBezTo>
                    <a:cubicBezTo>
                      <a:pt x="123898" y="1230"/>
                      <a:pt x="81785" y="2460"/>
                      <a:pt x="39255" y="3685"/>
                    </a:cubicBezTo>
                    <a:cubicBezTo>
                      <a:pt x="120423" y="87738"/>
                      <a:pt x="110830" y="77906"/>
                      <a:pt x="117386" y="89195"/>
                    </a:cubicBezTo>
                    <a:cubicBezTo>
                      <a:pt x="117196" y="91016"/>
                      <a:pt x="116904" y="90800"/>
                      <a:pt x="117083" y="91640"/>
                    </a:cubicBezTo>
                    <a:cubicBezTo>
                      <a:pt x="119091" y="100945"/>
                      <a:pt x="111945" y="101097"/>
                      <a:pt x="115724" y="106327"/>
                    </a:cubicBezTo>
                    <a:cubicBezTo>
                      <a:pt x="98887" y="116499"/>
                      <a:pt x="91920" y="124634"/>
                      <a:pt x="65755" y="151179"/>
                    </a:cubicBezTo>
                    <a:cubicBezTo>
                      <a:pt x="46986" y="170218"/>
                      <a:pt x="22689" y="177849"/>
                      <a:pt x="4997" y="202253"/>
                    </a:cubicBezTo>
                    <a:cubicBezTo>
                      <a:pt x="3416" y="204437"/>
                      <a:pt x="1803" y="206399"/>
                      <a:pt x="0" y="207955"/>
                    </a:cubicBezTo>
                    <a:cubicBezTo>
                      <a:pt x="3097" y="214740"/>
                      <a:pt x="7119" y="221070"/>
                      <a:pt x="14346" y="224907"/>
                    </a:cubicBezTo>
                    <a:cubicBezTo>
                      <a:pt x="25379" y="230771"/>
                      <a:pt x="56064" y="303122"/>
                      <a:pt x="93609" y="313615"/>
                    </a:cubicBezTo>
                    <a:cubicBezTo>
                      <a:pt x="94372" y="315452"/>
                      <a:pt x="95758" y="319853"/>
                      <a:pt x="98319" y="322411"/>
                    </a:cubicBezTo>
                    <a:cubicBezTo>
                      <a:pt x="91817" y="355134"/>
                      <a:pt x="93181" y="351817"/>
                      <a:pt x="92834" y="351877"/>
                    </a:cubicBezTo>
                    <a:cubicBezTo>
                      <a:pt x="85369" y="353161"/>
                      <a:pt x="86354" y="362608"/>
                      <a:pt x="80074" y="364927"/>
                    </a:cubicBezTo>
                    <a:cubicBezTo>
                      <a:pt x="71932" y="367935"/>
                      <a:pt x="77860" y="368103"/>
                      <a:pt x="64559" y="375994"/>
                    </a:cubicBezTo>
                    <a:cubicBezTo>
                      <a:pt x="57093" y="380422"/>
                      <a:pt x="12760" y="429881"/>
                      <a:pt x="4293" y="441072"/>
                    </a:cubicBezTo>
                    <a:cubicBezTo>
                      <a:pt x="10172" y="445809"/>
                      <a:pt x="12002" y="444796"/>
                      <a:pt x="12825" y="446644"/>
                    </a:cubicBezTo>
                    <a:cubicBezTo>
                      <a:pt x="20437" y="463775"/>
                      <a:pt x="100376" y="535758"/>
                      <a:pt x="104035" y="552689"/>
                    </a:cubicBezTo>
                    <a:cubicBezTo>
                      <a:pt x="107397" y="568237"/>
                      <a:pt x="70790" y="598511"/>
                      <a:pt x="46558" y="632031"/>
                    </a:cubicBezTo>
                    <a:cubicBezTo>
                      <a:pt x="29949" y="655016"/>
                      <a:pt x="25661" y="649683"/>
                      <a:pt x="19830" y="659378"/>
                    </a:cubicBezTo>
                    <a:cubicBezTo>
                      <a:pt x="47408" y="695549"/>
                      <a:pt x="65625" y="701678"/>
                      <a:pt x="74801" y="722034"/>
                    </a:cubicBezTo>
                    <a:cubicBezTo>
                      <a:pt x="78743" y="730770"/>
                      <a:pt x="94486" y="732971"/>
                      <a:pt x="99233" y="745918"/>
                    </a:cubicBezTo>
                    <a:cubicBezTo>
                      <a:pt x="101139" y="751088"/>
                      <a:pt x="125398" y="752232"/>
                      <a:pt x="112941" y="768913"/>
                    </a:cubicBezTo>
                    <a:cubicBezTo>
                      <a:pt x="108361" y="794548"/>
                      <a:pt x="95736" y="793421"/>
                      <a:pt x="45421" y="839948"/>
                    </a:cubicBezTo>
                    <a:cubicBezTo>
                      <a:pt x="101827" y="840896"/>
                      <a:pt x="157615" y="841872"/>
                      <a:pt x="212445" y="842842"/>
                    </a:cubicBezTo>
                    <a:cubicBezTo>
                      <a:pt x="240726" y="811706"/>
                      <a:pt x="251543" y="795702"/>
                      <a:pt x="267178" y="78311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0" name="Google Shape;3100;p32"/>
              <p:cNvSpPr/>
              <p:nvPr/>
            </p:nvSpPr>
            <p:spPr>
              <a:xfrm>
                <a:off x="15362630" y="2308747"/>
                <a:ext cx="242091" cy="821293"/>
              </a:xfrm>
              <a:custGeom>
                <a:rect b="b" l="l" r="r" t="t"/>
                <a:pathLst>
                  <a:path extrusionOk="0" h="821293" w="242091">
                    <a:moveTo>
                      <a:pt x="212504" y="766545"/>
                    </a:moveTo>
                    <a:cubicBezTo>
                      <a:pt x="213798" y="764285"/>
                      <a:pt x="219244" y="764616"/>
                      <a:pt x="220045" y="763564"/>
                    </a:cubicBezTo>
                    <a:cubicBezTo>
                      <a:pt x="226401" y="755240"/>
                      <a:pt x="235236" y="749370"/>
                      <a:pt x="241954" y="741436"/>
                    </a:cubicBezTo>
                    <a:cubicBezTo>
                      <a:pt x="228907" y="724684"/>
                      <a:pt x="228642" y="732440"/>
                      <a:pt x="227749" y="729399"/>
                    </a:cubicBezTo>
                    <a:cubicBezTo>
                      <a:pt x="223494" y="714999"/>
                      <a:pt x="200523" y="704480"/>
                      <a:pt x="199186" y="699749"/>
                    </a:cubicBezTo>
                    <a:cubicBezTo>
                      <a:pt x="194525" y="683284"/>
                      <a:pt x="168950" y="663692"/>
                      <a:pt x="162811" y="655444"/>
                    </a:cubicBezTo>
                    <a:cubicBezTo>
                      <a:pt x="157793" y="648696"/>
                      <a:pt x="154252" y="640562"/>
                      <a:pt x="146115" y="636594"/>
                    </a:cubicBezTo>
                    <a:cubicBezTo>
                      <a:pt x="125987" y="593791"/>
                      <a:pt x="128039" y="605378"/>
                      <a:pt x="149623" y="576594"/>
                    </a:cubicBezTo>
                    <a:cubicBezTo>
                      <a:pt x="169806" y="549686"/>
                      <a:pt x="161761" y="556601"/>
                      <a:pt x="164717" y="554336"/>
                    </a:cubicBezTo>
                    <a:cubicBezTo>
                      <a:pt x="171592" y="549057"/>
                      <a:pt x="175555" y="541616"/>
                      <a:pt x="180455" y="534739"/>
                    </a:cubicBezTo>
                    <a:cubicBezTo>
                      <a:pt x="187606" y="524707"/>
                      <a:pt x="198796" y="518383"/>
                      <a:pt x="208065" y="503517"/>
                    </a:cubicBezTo>
                    <a:cubicBezTo>
                      <a:pt x="221171" y="482478"/>
                      <a:pt x="228534" y="483312"/>
                      <a:pt x="230716" y="478841"/>
                    </a:cubicBezTo>
                    <a:cubicBezTo>
                      <a:pt x="240531" y="458718"/>
                      <a:pt x="248018" y="472078"/>
                      <a:pt x="235566" y="459867"/>
                    </a:cubicBezTo>
                    <a:cubicBezTo>
                      <a:pt x="218199" y="442839"/>
                      <a:pt x="184905" y="409731"/>
                      <a:pt x="166303" y="393591"/>
                    </a:cubicBezTo>
                    <a:cubicBezTo>
                      <a:pt x="160289" y="388372"/>
                      <a:pt x="161128" y="380530"/>
                      <a:pt x="145612" y="371832"/>
                    </a:cubicBezTo>
                    <a:cubicBezTo>
                      <a:pt x="141340" y="359995"/>
                      <a:pt x="146289" y="366775"/>
                      <a:pt x="139928" y="355795"/>
                    </a:cubicBezTo>
                    <a:cubicBezTo>
                      <a:pt x="134378" y="346219"/>
                      <a:pt x="136836" y="331803"/>
                      <a:pt x="147853" y="324790"/>
                    </a:cubicBezTo>
                    <a:cubicBezTo>
                      <a:pt x="150306" y="320525"/>
                      <a:pt x="166677" y="295947"/>
                      <a:pt x="175712" y="288007"/>
                    </a:cubicBezTo>
                    <a:cubicBezTo>
                      <a:pt x="185511" y="279401"/>
                      <a:pt x="199792" y="259186"/>
                      <a:pt x="200155" y="259110"/>
                    </a:cubicBezTo>
                    <a:cubicBezTo>
                      <a:pt x="210647" y="256937"/>
                      <a:pt x="211833" y="244342"/>
                      <a:pt x="220895" y="240575"/>
                    </a:cubicBezTo>
                    <a:cubicBezTo>
                      <a:pt x="223883" y="239329"/>
                      <a:pt x="225751" y="237312"/>
                      <a:pt x="225984" y="233779"/>
                    </a:cubicBezTo>
                    <a:cubicBezTo>
                      <a:pt x="226433" y="226999"/>
                      <a:pt x="231473" y="234538"/>
                      <a:pt x="233634" y="223980"/>
                    </a:cubicBezTo>
                    <a:cubicBezTo>
                      <a:pt x="220191" y="211797"/>
                      <a:pt x="220944" y="212041"/>
                      <a:pt x="211410" y="201392"/>
                    </a:cubicBezTo>
                    <a:cubicBezTo>
                      <a:pt x="203230" y="192249"/>
                      <a:pt x="127795" y="169915"/>
                      <a:pt x="162784" y="122932"/>
                    </a:cubicBezTo>
                    <a:cubicBezTo>
                      <a:pt x="168988" y="114602"/>
                      <a:pt x="166179" y="107004"/>
                      <a:pt x="173920" y="105373"/>
                    </a:cubicBezTo>
                    <a:cubicBezTo>
                      <a:pt x="174283" y="105302"/>
                      <a:pt x="188624" y="79131"/>
                      <a:pt x="190595" y="78139"/>
                    </a:cubicBezTo>
                    <a:cubicBezTo>
                      <a:pt x="203301" y="71766"/>
                      <a:pt x="209445" y="57962"/>
                      <a:pt x="215037" y="53410"/>
                    </a:cubicBezTo>
                    <a:cubicBezTo>
                      <a:pt x="214696" y="53128"/>
                      <a:pt x="172166" y="17326"/>
                      <a:pt x="158854" y="6119"/>
                    </a:cubicBezTo>
                    <a:cubicBezTo>
                      <a:pt x="129154" y="5560"/>
                      <a:pt x="91437" y="1593"/>
                      <a:pt x="54190" y="0"/>
                    </a:cubicBezTo>
                    <a:cubicBezTo>
                      <a:pt x="76636" y="23196"/>
                      <a:pt x="125446" y="50944"/>
                      <a:pt x="119859" y="74254"/>
                    </a:cubicBezTo>
                    <a:cubicBezTo>
                      <a:pt x="122712" y="97325"/>
                      <a:pt x="72830" y="123165"/>
                      <a:pt x="70654" y="126531"/>
                    </a:cubicBezTo>
                    <a:cubicBezTo>
                      <a:pt x="61526" y="140627"/>
                      <a:pt x="47093" y="150854"/>
                      <a:pt x="41035" y="167226"/>
                    </a:cubicBezTo>
                    <a:cubicBezTo>
                      <a:pt x="40921" y="167535"/>
                      <a:pt x="40591" y="167806"/>
                      <a:pt x="40375" y="168099"/>
                    </a:cubicBezTo>
                    <a:cubicBezTo>
                      <a:pt x="43894" y="171167"/>
                      <a:pt x="39850" y="187078"/>
                      <a:pt x="46395" y="196118"/>
                    </a:cubicBezTo>
                    <a:cubicBezTo>
                      <a:pt x="67757" y="225633"/>
                      <a:pt x="82477" y="244293"/>
                      <a:pt x="86640" y="268957"/>
                    </a:cubicBezTo>
                    <a:cubicBezTo>
                      <a:pt x="87046" y="271375"/>
                      <a:pt x="87766" y="275737"/>
                      <a:pt x="87030" y="276035"/>
                    </a:cubicBezTo>
                    <a:cubicBezTo>
                      <a:pt x="78574" y="279498"/>
                      <a:pt x="92677" y="277927"/>
                      <a:pt x="62944" y="302879"/>
                    </a:cubicBezTo>
                    <a:cubicBezTo>
                      <a:pt x="65500" y="315522"/>
                      <a:pt x="49762" y="316140"/>
                      <a:pt x="17090" y="361188"/>
                    </a:cubicBezTo>
                    <a:cubicBezTo>
                      <a:pt x="23164" y="366185"/>
                      <a:pt x="25075" y="365106"/>
                      <a:pt x="25920" y="366992"/>
                    </a:cubicBezTo>
                    <a:cubicBezTo>
                      <a:pt x="29688" y="375479"/>
                      <a:pt x="99806" y="448839"/>
                      <a:pt x="109622" y="459905"/>
                    </a:cubicBezTo>
                    <a:cubicBezTo>
                      <a:pt x="123210" y="475237"/>
                      <a:pt x="117060" y="486808"/>
                      <a:pt x="105150" y="490504"/>
                    </a:cubicBezTo>
                    <a:cubicBezTo>
                      <a:pt x="102438" y="499067"/>
                      <a:pt x="100288" y="497474"/>
                      <a:pt x="92108" y="509343"/>
                    </a:cubicBezTo>
                    <a:cubicBezTo>
                      <a:pt x="78217" y="529509"/>
                      <a:pt x="64926" y="532875"/>
                      <a:pt x="64422" y="535931"/>
                    </a:cubicBezTo>
                    <a:cubicBezTo>
                      <a:pt x="63372" y="542294"/>
                      <a:pt x="16738" y="587883"/>
                      <a:pt x="9370" y="601237"/>
                    </a:cubicBezTo>
                    <a:cubicBezTo>
                      <a:pt x="-1246" y="620471"/>
                      <a:pt x="-8219" y="597931"/>
                      <a:pt x="19185" y="629565"/>
                    </a:cubicBezTo>
                    <a:cubicBezTo>
                      <a:pt x="20366" y="630926"/>
                      <a:pt x="21367" y="632622"/>
                      <a:pt x="22840" y="633522"/>
                    </a:cubicBezTo>
                    <a:cubicBezTo>
                      <a:pt x="40986" y="644545"/>
                      <a:pt x="61759" y="673924"/>
                      <a:pt x="67600" y="676304"/>
                    </a:cubicBezTo>
                    <a:cubicBezTo>
                      <a:pt x="69842" y="677220"/>
                      <a:pt x="72510" y="679198"/>
                      <a:pt x="73258" y="681311"/>
                    </a:cubicBezTo>
                    <a:cubicBezTo>
                      <a:pt x="77854" y="694318"/>
                      <a:pt x="94582" y="693668"/>
                      <a:pt x="102199" y="713791"/>
                    </a:cubicBezTo>
                    <a:cubicBezTo>
                      <a:pt x="119653" y="717877"/>
                      <a:pt x="126577" y="739312"/>
                      <a:pt x="110222" y="750720"/>
                    </a:cubicBezTo>
                    <a:cubicBezTo>
                      <a:pt x="108853" y="751674"/>
                      <a:pt x="63751" y="803425"/>
                      <a:pt x="47093" y="821294"/>
                    </a:cubicBezTo>
                    <a:cubicBezTo>
                      <a:pt x="82748" y="817478"/>
                      <a:pt x="122771" y="814183"/>
                      <a:pt x="166601" y="811343"/>
                    </a:cubicBezTo>
                    <a:cubicBezTo>
                      <a:pt x="186226" y="791735"/>
                      <a:pt x="210024" y="770859"/>
                      <a:pt x="212504" y="76654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1" name="Google Shape;3101;p32"/>
              <p:cNvSpPr/>
              <p:nvPr/>
            </p:nvSpPr>
            <p:spPr>
              <a:xfrm>
                <a:off x="17721200" y="2802183"/>
                <a:ext cx="213342" cy="324052"/>
              </a:xfrm>
              <a:custGeom>
                <a:rect b="b" l="l" r="r" t="t"/>
                <a:pathLst>
                  <a:path extrusionOk="0" h="324052" w="213342">
                    <a:moveTo>
                      <a:pt x="103393" y="190401"/>
                    </a:moveTo>
                    <a:cubicBezTo>
                      <a:pt x="220259" y="123225"/>
                      <a:pt x="209020" y="132460"/>
                      <a:pt x="175325" y="83001"/>
                    </a:cubicBezTo>
                    <a:cubicBezTo>
                      <a:pt x="153746" y="53161"/>
                      <a:pt x="128946" y="26198"/>
                      <a:pt x="103279" y="0"/>
                    </a:cubicBezTo>
                    <a:cubicBezTo>
                      <a:pt x="98001" y="8005"/>
                      <a:pt x="85024" y="28724"/>
                      <a:pt x="66926" y="39753"/>
                    </a:cubicBezTo>
                    <a:cubicBezTo>
                      <a:pt x="61588" y="43004"/>
                      <a:pt x="66114" y="46934"/>
                      <a:pt x="55271" y="54494"/>
                    </a:cubicBezTo>
                    <a:cubicBezTo>
                      <a:pt x="53008" y="56076"/>
                      <a:pt x="2579" y="114494"/>
                      <a:pt x="2249" y="114846"/>
                    </a:cubicBezTo>
                    <a:cubicBezTo>
                      <a:pt x="-1644" y="119068"/>
                      <a:pt x="-1682" y="115133"/>
                      <a:pt x="11977" y="128119"/>
                    </a:cubicBezTo>
                    <a:cubicBezTo>
                      <a:pt x="15875" y="131820"/>
                      <a:pt x="20563" y="138860"/>
                      <a:pt x="22566" y="140074"/>
                    </a:cubicBezTo>
                    <a:cubicBezTo>
                      <a:pt x="40713" y="151098"/>
                      <a:pt x="61486" y="180477"/>
                      <a:pt x="67327" y="182857"/>
                    </a:cubicBezTo>
                    <a:cubicBezTo>
                      <a:pt x="69568" y="183772"/>
                      <a:pt x="72243" y="185751"/>
                      <a:pt x="72984" y="187864"/>
                    </a:cubicBezTo>
                    <a:cubicBezTo>
                      <a:pt x="77516" y="200676"/>
                      <a:pt x="94287" y="200167"/>
                      <a:pt x="101926" y="220344"/>
                    </a:cubicBezTo>
                    <a:cubicBezTo>
                      <a:pt x="119380" y="224430"/>
                      <a:pt x="126304" y="245865"/>
                      <a:pt x="109949" y="257267"/>
                    </a:cubicBezTo>
                    <a:cubicBezTo>
                      <a:pt x="108671" y="258156"/>
                      <a:pt x="60506" y="313121"/>
                      <a:pt x="51351" y="323424"/>
                    </a:cubicBezTo>
                    <a:cubicBezTo>
                      <a:pt x="89160" y="323766"/>
                      <a:pt x="124783" y="323988"/>
                      <a:pt x="157855" y="324053"/>
                    </a:cubicBezTo>
                    <a:cubicBezTo>
                      <a:pt x="267467" y="297394"/>
                      <a:pt x="196195" y="254883"/>
                      <a:pt x="103393" y="19040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2" name="Google Shape;3102;p32"/>
              <p:cNvSpPr/>
              <p:nvPr/>
            </p:nvSpPr>
            <p:spPr>
              <a:xfrm>
                <a:off x="16278295" y="2292483"/>
                <a:ext cx="177065" cy="813039"/>
              </a:xfrm>
              <a:custGeom>
                <a:rect b="b" l="l" r="r" t="t"/>
                <a:pathLst>
                  <a:path extrusionOk="0" h="813039" w="177065">
                    <a:moveTo>
                      <a:pt x="170920" y="766426"/>
                    </a:moveTo>
                    <a:cubicBezTo>
                      <a:pt x="174612" y="753880"/>
                      <a:pt x="181656" y="747560"/>
                      <a:pt x="166681" y="741241"/>
                    </a:cubicBezTo>
                    <a:cubicBezTo>
                      <a:pt x="149422" y="733957"/>
                      <a:pt x="169745" y="739989"/>
                      <a:pt x="139921" y="718647"/>
                    </a:cubicBezTo>
                    <a:cubicBezTo>
                      <a:pt x="128374" y="710382"/>
                      <a:pt x="136722" y="708062"/>
                      <a:pt x="113789" y="687132"/>
                    </a:cubicBezTo>
                    <a:cubicBezTo>
                      <a:pt x="100834" y="675306"/>
                      <a:pt x="88529" y="662744"/>
                      <a:pt x="76564" y="647054"/>
                    </a:cubicBezTo>
                    <a:cubicBezTo>
                      <a:pt x="78010" y="644653"/>
                      <a:pt x="79775" y="642258"/>
                      <a:pt x="82000" y="640935"/>
                    </a:cubicBezTo>
                    <a:cubicBezTo>
                      <a:pt x="103417" y="628172"/>
                      <a:pt x="106908" y="606527"/>
                      <a:pt x="145460" y="571782"/>
                    </a:cubicBezTo>
                    <a:cubicBezTo>
                      <a:pt x="148275" y="567473"/>
                      <a:pt x="155800" y="557767"/>
                      <a:pt x="157456" y="551773"/>
                    </a:cubicBezTo>
                    <a:cubicBezTo>
                      <a:pt x="180714" y="533346"/>
                      <a:pt x="132272" y="505489"/>
                      <a:pt x="107174" y="470690"/>
                    </a:cubicBezTo>
                    <a:cubicBezTo>
                      <a:pt x="95913" y="455077"/>
                      <a:pt x="77431" y="446134"/>
                      <a:pt x="69343" y="427952"/>
                    </a:cubicBezTo>
                    <a:cubicBezTo>
                      <a:pt x="69067" y="427334"/>
                      <a:pt x="68325" y="426743"/>
                      <a:pt x="67670" y="426499"/>
                    </a:cubicBezTo>
                    <a:cubicBezTo>
                      <a:pt x="48646" y="419410"/>
                      <a:pt x="83018" y="405563"/>
                      <a:pt x="87668" y="389516"/>
                    </a:cubicBezTo>
                    <a:cubicBezTo>
                      <a:pt x="87782" y="389142"/>
                      <a:pt x="126457" y="348284"/>
                      <a:pt x="138611" y="343791"/>
                    </a:cubicBezTo>
                    <a:cubicBezTo>
                      <a:pt x="145081" y="341401"/>
                      <a:pt x="144063" y="331673"/>
                      <a:pt x="151750" y="330350"/>
                    </a:cubicBezTo>
                    <a:cubicBezTo>
                      <a:pt x="152145" y="330285"/>
                      <a:pt x="151961" y="327505"/>
                      <a:pt x="152248" y="326026"/>
                    </a:cubicBezTo>
                    <a:cubicBezTo>
                      <a:pt x="158512" y="293671"/>
                      <a:pt x="159021" y="306537"/>
                      <a:pt x="152546" y="290939"/>
                    </a:cubicBezTo>
                    <a:cubicBezTo>
                      <a:pt x="120145" y="281878"/>
                      <a:pt x="90591" y="223113"/>
                      <a:pt x="71649" y="200427"/>
                    </a:cubicBezTo>
                    <a:cubicBezTo>
                      <a:pt x="69527" y="197880"/>
                      <a:pt x="63003" y="197180"/>
                      <a:pt x="56128" y="182114"/>
                    </a:cubicBezTo>
                    <a:cubicBezTo>
                      <a:pt x="61103" y="177811"/>
                      <a:pt x="63712" y="171741"/>
                      <a:pt x="68065" y="167237"/>
                    </a:cubicBezTo>
                    <a:cubicBezTo>
                      <a:pt x="86482" y="148166"/>
                      <a:pt x="110525" y="140914"/>
                      <a:pt x="143137" y="104359"/>
                    </a:cubicBezTo>
                    <a:cubicBezTo>
                      <a:pt x="152503" y="93862"/>
                      <a:pt x="162995" y="84881"/>
                      <a:pt x="175316" y="77440"/>
                    </a:cubicBezTo>
                    <a:cubicBezTo>
                      <a:pt x="171424" y="72042"/>
                      <a:pt x="178943" y="71988"/>
                      <a:pt x="176605" y="61957"/>
                    </a:cubicBezTo>
                    <a:cubicBezTo>
                      <a:pt x="178738" y="54169"/>
                      <a:pt x="155724" y="34111"/>
                      <a:pt x="148394" y="26475"/>
                    </a:cubicBezTo>
                    <a:cubicBezTo>
                      <a:pt x="133468" y="10926"/>
                      <a:pt x="127080" y="3864"/>
                      <a:pt x="123842" y="0"/>
                    </a:cubicBezTo>
                    <a:cubicBezTo>
                      <a:pt x="101928" y="585"/>
                      <a:pt x="80170" y="1165"/>
                      <a:pt x="58613" y="1740"/>
                    </a:cubicBezTo>
                    <a:cubicBezTo>
                      <a:pt x="66636" y="9511"/>
                      <a:pt x="69397" y="16909"/>
                      <a:pt x="77144" y="24150"/>
                    </a:cubicBezTo>
                    <a:cubicBezTo>
                      <a:pt x="142255" y="85055"/>
                      <a:pt x="115143" y="41628"/>
                      <a:pt x="57292" y="119832"/>
                    </a:cubicBezTo>
                    <a:cubicBezTo>
                      <a:pt x="51694" y="127393"/>
                      <a:pt x="31328" y="135457"/>
                      <a:pt x="25768" y="143044"/>
                    </a:cubicBezTo>
                    <a:cubicBezTo>
                      <a:pt x="20294" y="150518"/>
                      <a:pt x="16304" y="156171"/>
                      <a:pt x="11389" y="158295"/>
                    </a:cubicBezTo>
                    <a:cubicBezTo>
                      <a:pt x="182" y="163140"/>
                      <a:pt x="1779" y="177822"/>
                      <a:pt x="1260" y="179052"/>
                    </a:cubicBezTo>
                    <a:cubicBezTo>
                      <a:pt x="-1886" y="186488"/>
                      <a:pt x="1325" y="192937"/>
                      <a:pt x="5769" y="197625"/>
                    </a:cubicBezTo>
                    <a:cubicBezTo>
                      <a:pt x="16185" y="208627"/>
                      <a:pt x="18340" y="219114"/>
                      <a:pt x="31420" y="227866"/>
                    </a:cubicBezTo>
                    <a:cubicBezTo>
                      <a:pt x="36644" y="231362"/>
                      <a:pt x="49599" y="259641"/>
                      <a:pt x="54033" y="264703"/>
                    </a:cubicBezTo>
                    <a:cubicBezTo>
                      <a:pt x="58705" y="270036"/>
                      <a:pt x="65331" y="273792"/>
                      <a:pt x="69500" y="279423"/>
                    </a:cubicBezTo>
                    <a:cubicBezTo>
                      <a:pt x="92291" y="310222"/>
                      <a:pt x="73809" y="285146"/>
                      <a:pt x="98674" y="308228"/>
                    </a:cubicBezTo>
                    <a:cubicBezTo>
                      <a:pt x="91977" y="315484"/>
                      <a:pt x="86071" y="323451"/>
                      <a:pt x="79780" y="330979"/>
                    </a:cubicBezTo>
                    <a:cubicBezTo>
                      <a:pt x="57806" y="357264"/>
                      <a:pt x="50048" y="356484"/>
                      <a:pt x="47439" y="363843"/>
                    </a:cubicBezTo>
                    <a:cubicBezTo>
                      <a:pt x="42799" y="376964"/>
                      <a:pt x="21783" y="396242"/>
                      <a:pt x="18243" y="412473"/>
                    </a:cubicBezTo>
                    <a:cubicBezTo>
                      <a:pt x="14242" y="418223"/>
                      <a:pt x="8644" y="418473"/>
                      <a:pt x="9868" y="433463"/>
                    </a:cubicBezTo>
                    <a:cubicBezTo>
                      <a:pt x="10826" y="445267"/>
                      <a:pt x="22308" y="461753"/>
                      <a:pt x="26986" y="464013"/>
                    </a:cubicBezTo>
                    <a:cubicBezTo>
                      <a:pt x="50573" y="475416"/>
                      <a:pt x="52251" y="488271"/>
                      <a:pt x="63718" y="499002"/>
                    </a:cubicBezTo>
                    <a:cubicBezTo>
                      <a:pt x="124037" y="555420"/>
                      <a:pt x="105366" y="531325"/>
                      <a:pt x="94018" y="547784"/>
                    </a:cubicBezTo>
                    <a:cubicBezTo>
                      <a:pt x="20430" y="654615"/>
                      <a:pt x="-3640" y="649417"/>
                      <a:pt x="42090" y="689143"/>
                    </a:cubicBezTo>
                    <a:cubicBezTo>
                      <a:pt x="94652" y="734981"/>
                      <a:pt x="106681" y="751251"/>
                      <a:pt x="113686" y="757646"/>
                    </a:cubicBezTo>
                    <a:cubicBezTo>
                      <a:pt x="117232" y="760876"/>
                      <a:pt x="113188" y="753137"/>
                      <a:pt x="58699" y="812644"/>
                    </a:cubicBezTo>
                    <a:cubicBezTo>
                      <a:pt x="81166" y="812752"/>
                      <a:pt x="103741" y="812882"/>
                      <a:pt x="126414" y="813040"/>
                    </a:cubicBezTo>
                    <a:cubicBezTo>
                      <a:pt x="130561" y="809284"/>
                      <a:pt x="135812" y="804390"/>
                      <a:pt x="143224" y="798033"/>
                    </a:cubicBezTo>
                    <a:cubicBezTo>
                      <a:pt x="155778" y="787253"/>
                      <a:pt x="166254" y="782294"/>
                      <a:pt x="170920" y="7664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3" name="Google Shape;3103;p32"/>
              <p:cNvSpPr/>
              <p:nvPr/>
            </p:nvSpPr>
            <p:spPr>
              <a:xfrm>
                <a:off x="15494794" y="2313549"/>
                <a:ext cx="175052" cy="806536"/>
              </a:xfrm>
              <a:custGeom>
                <a:rect b="b" l="l" r="r" t="t"/>
                <a:pathLst>
                  <a:path extrusionOk="0" h="806536" w="175052">
                    <a:moveTo>
                      <a:pt x="129021" y="791518"/>
                    </a:moveTo>
                    <a:cubicBezTo>
                      <a:pt x="175232" y="769797"/>
                      <a:pt x="193720" y="715737"/>
                      <a:pt x="151055" y="701575"/>
                    </a:cubicBezTo>
                    <a:cubicBezTo>
                      <a:pt x="149366" y="701012"/>
                      <a:pt x="147904" y="699570"/>
                      <a:pt x="146518" y="698345"/>
                    </a:cubicBezTo>
                    <a:cubicBezTo>
                      <a:pt x="102970" y="659850"/>
                      <a:pt x="104145" y="652799"/>
                      <a:pt x="101763" y="650349"/>
                    </a:cubicBezTo>
                    <a:cubicBezTo>
                      <a:pt x="55167" y="602261"/>
                      <a:pt x="53738" y="603909"/>
                      <a:pt x="60142" y="596267"/>
                    </a:cubicBezTo>
                    <a:cubicBezTo>
                      <a:pt x="60445" y="595910"/>
                      <a:pt x="107133" y="535091"/>
                      <a:pt x="131067" y="517575"/>
                    </a:cubicBezTo>
                    <a:cubicBezTo>
                      <a:pt x="142225" y="509408"/>
                      <a:pt x="160036" y="481903"/>
                      <a:pt x="160269" y="481150"/>
                    </a:cubicBezTo>
                    <a:cubicBezTo>
                      <a:pt x="168124" y="474918"/>
                      <a:pt x="178827" y="473015"/>
                      <a:pt x="164313" y="443083"/>
                    </a:cubicBezTo>
                    <a:cubicBezTo>
                      <a:pt x="160810" y="435864"/>
                      <a:pt x="141467" y="427610"/>
                      <a:pt x="137878" y="417454"/>
                    </a:cubicBezTo>
                    <a:cubicBezTo>
                      <a:pt x="137109" y="415275"/>
                      <a:pt x="134359" y="413243"/>
                      <a:pt x="132052" y="412300"/>
                    </a:cubicBezTo>
                    <a:cubicBezTo>
                      <a:pt x="126032" y="409850"/>
                      <a:pt x="104637" y="379587"/>
                      <a:pt x="85949" y="368233"/>
                    </a:cubicBezTo>
                    <a:cubicBezTo>
                      <a:pt x="84428" y="367306"/>
                      <a:pt x="83399" y="365561"/>
                      <a:pt x="82181" y="364163"/>
                    </a:cubicBezTo>
                    <a:cubicBezTo>
                      <a:pt x="55156" y="332968"/>
                      <a:pt x="48318" y="359432"/>
                      <a:pt x="133325" y="263148"/>
                    </a:cubicBezTo>
                    <a:cubicBezTo>
                      <a:pt x="176970" y="213716"/>
                      <a:pt x="158498" y="215786"/>
                      <a:pt x="127294" y="173697"/>
                    </a:cubicBezTo>
                    <a:cubicBezTo>
                      <a:pt x="115736" y="158105"/>
                      <a:pt x="98872" y="170142"/>
                      <a:pt x="77926" y="126796"/>
                    </a:cubicBezTo>
                    <a:cubicBezTo>
                      <a:pt x="103879" y="90100"/>
                      <a:pt x="138073" y="70959"/>
                      <a:pt x="146789" y="49643"/>
                    </a:cubicBezTo>
                    <a:cubicBezTo>
                      <a:pt x="145663" y="40219"/>
                      <a:pt x="112720" y="20166"/>
                      <a:pt x="89474" y="0"/>
                    </a:cubicBezTo>
                    <a:cubicBezTo>
                      <a:pt x="61766" y="683"/>
                      <a:pt x="46651" y="1051"/>
                      <a:pt x="46619" y="1051"/>
                    </a:cubicBezTo>
                    <a:cubicBezTo>
                      <a:pt x="40528" y="1393"/>
                      <a:pt x="33837" y="1452"/>
                      <a:pt x="26696" y="1317"/>
                    </a:cubicBezTo>
                    <a:cubicBezTo>
                      <a:pt x="40003" y="12525"/>
                      <a:pt x="82539" y="48326"/>
                      <a:pt x="82880" y="48608"/>
                    </a:cubicBezTo>
                    <a:cubicBezTo>
                      <a:pt x="77287" y="53155"/>
                      <a:pt x="71137" y="66964"/>
                      <a:pt x="58437" y="73338"/>
                    </a:cubicBezTo>
                    <a:cubicBezTo>
                      <a:pt x="56466" y="74330"/>
                      <a:pt x="42125" y="100501"/>
                      <a:pt x="41762" y="100571"/>
                    </a:cubicBezTo>
                    <a:cubicBezTo>
                      <a:pt x="34026" y="102202"/>
                      <a:pt x="36831" y="109801"/>
                      <a:pt x="30626" y="118131"/>
                    </a:cubicBezTo>
                    <a:cubicBezTo>
                      <a:pt x="-4362" y="165113"/>
                      <a:pt x="71067" y="187447"/>
                      <a:pt x="79252" y="196590"/>
                    </a:cubicBezTo>
                    <a:cubicBezTo>
                      <a:pt x="88786" y="207245"/>
                      <a:pt x="88033" y="206995"/>
                      <a:pt x="101476" y="219179"/>
                    </a:cubicBezTo>
                    <a:cubicBezTo>
                      <a:pt x="99321" y="229736"/>
                      <a:pt x="94276" y="222197"/>
                      <a:pt x="93826" y="228977"/>
                    </a:cubicBezTo>
                    <a:cubicBezTo>
                      <a:pt x="93599" y="232505"/>
                      <a:pt x="91726" y="234527"/>
                      <a:pt x="88737" y="235773"/>
                    </a:cubicBezTo>
                    <a:cubicBezTo>
                      <a:pt x="79675" y="239540"/>
                      <a:pt x="78489" y="252135"/>
                      <a:pt x="67997" y="254308"/>
                    </a:cubicBezTo>
                    <a:cubicBezTo>
                      <a:pt x="67635" y="254379"/>
                      <a:pt x="53353" y="274599"/>
                      <a:pt x="43554" y="283205"/>
                    </a:cubicBezTo>
                    <a:cubicBezTo>
                      <a:pt x="34513" y="291145"/>
                      <a:pt x="18148" y="315723"/>
                      <a:pt x="15695" y="319988"/>
                    </a:cubicBezTo>
                    <a:cubicBezTo>
                      <a:pt x="4678" y="327001"/>
                      <a:pt x="2226" y="341417"/>
                      <a:pt x="7770" y="350994"/>
                    </a:cubicBezTo>
                    <a:cubicBezTo>
                      <a:pt x="14131" y="361979"/>
                      <a:pt x="9183" y="355194"/>
                      <a:pt x="13454" y="367030"/>
                    </a:cubicBezTo>
                    <a:cubicBezTo>
                      <a:pt x="28964" y="375728"/>
                      <a:pt x="28131" y="383576"/>
                      <a:pt x="34145" y="388790"/>
                    </a:cubicBezTo>
                    <a:cubicBezTo>
                      <a:pt x="52741" y="404929"/>
                      <a:pt x="86041" y="438037"/>
                      <a:pt x="103408" y="455066"/>
                    </a:cubicBezTo>
                    <a:cubicBezTo>
                      <a:pt x="115860" y="467271"/>
                      <a:pt x="108373" y="453917"/>
                      <a:pt x="98558" y="474040"/>
                    </a:cubicBezTo>
                    <a:cubicBezTo>
                      <a:pt x="96376" y="478511"/>
                      <a:pt x="89013" y="477682"/>
                      <a:pt x="75907" y="498715"/>
                    </a:cubicBezTo>
                    <a:cubicBezTo>
                      <a:pt x="66638" y="513581"/>
                      <a:pt x="55448" y="519911"/>
                      <a:pt x="48297" y="529937"/>
                    </a:cubicBezTo>
                    <a:cubicBezTo>
                      <a:pt x="43397" y="536815"/>
                      <a:pt x="39435" y="544256"/>
                      <a:pt x="32559" y="549534"/>
                    </a:cubicBezTo>
                    <a:cubicBezTo>
                      <a:pt x="29603" y="551800"/>
                      <a:pt x="37653" y="544884"/>
                      <a:pt x="17466" y="571793"/>
                    </a:cubicBezTo>
                    <a:cubicBezTo>
                      <a:pt x="-4119" y="600576"/>
                      <a:pt x="-6171" y="588994"/>
                      <a:pt x="13958" y="631793"/>
                    </a:cubicBezTo>
                    <a:cubicBezTo>
                      <a:pt x="22094" y="635760"/>
                      <a:pt x="25630" y="643895"/>
                      <a:pt x="30653" y="650642"/>
                    </a:cubicBezTo>
                    <a:cubicBezTo>
                      <a:pt x="36787" y="658896"/>
                      <a:pt x="62367" y="678482"/>
                      <a:pt x="67028" y="694947"/>
                    </a:cubicBezTo>
                    <a:cubicBezTo>
                      <a:pt x="68365" y="699678"/>
                      <a:pt x="91336" y="710192"/>
                      <a:pt x="95591" y="724598"/>
                    </a:cubicBezTo>
                    <a:cubicBezTo>
                      <a:pt x="96484" y="727638"/>
                      <a:pt x="96750" y="719888"/>
                      <a:pt x="109797" y="736634"/>
                    </a:cubicBezTo>
                    <a:cubicBezTo>
                      <a:pt x="103078" y="744574"/>
                      <a:pt x="94243" y="750438"/>
                      <a:pt x="87887" y="758763"/>
                    </a:cubicBezTo>
                    <a:cubicBezTo>
                      <a:pt x="87086" y="759814"/>
                      <a:pt x="81640" y="759483"/>
                      <a:pt x="80346" y="761743"/>
                    </a:cubicBezTo>
                    <a:cubicBezTo>
                      <a:pt x="77867" y="766057"/>
                      <a:pt x="54062" y="786933"/>
                      <a:pt x="34449" y="806536"/>
                    </a:cubicBezTo>
                    <a:cubicBezTo>
                      <a:pt x="61793" y="804764"/>
                      <a:pt x="90610" y="803176"/>
                      <a:pt x="120759" y="801751"/>
                    </a:cubicBezTo>
                    <a:cubicBezTo>
                      <a:pt x="126141" y="797095"/>
                      <a:pt x="124327" y="793730"/>
                      <a:pt x="129021" y="791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4" name="Google Shape;3104;p32"/>
              <p:cNvSpPr/>
              <p:nvPr/>
            </p:nvSpPr>
            <p:spPr>
              <a:xfrm>
                <a:off x="17492777" y="2257559"/>
                <a:ext cx="177087" cy="865902"/>
              </a:xfrm>
              <a:custGeom>
                <a:rect b="b" l="l" r="r" t="t"/>
                <a:pathLst>
                  <a:path extrusionOk="0" h="865902" w="177087">
                    <a:moveTo>
                      <a:pt x="172458" y="794781"/>
                    </a:moveTo>
                    <a:cubicBezTo>
                      <a:pt x="185288" y="777596"/>
                      <a:pt x="160304" y="776420"/>
                      <a:pt x="158350" y="771098"/>
                    </a:cubicBezTo>
                    <a:cubicBezTo>
                      <a:pt x="153450" y="757765"/>
                      <a:pt x="137241" y="755495"/>
                      <a:pt x="133181" y="746498"/>
                    </a:cubicBezTo>
                    <a:cubicBezTo>
                      <a:pt x="123740" y="725557"/>
                      <a:pt x="104932" y="719167"/>
                      <a:pt x="76559" y="681962"/>
                    </a:cubicBezTo>
                    <a:cubicBezTo>
                      <a:pt x="82563" y="671979"/>
                      <a:pt x="86975" y="677469"/>
                      <a:pt x="104082" y="653796"/>
                    </a:cubicBezTo>
                    <a:cubicBezTo>
                      <a:pt x="138373" y="606364"/>
                      <a:pt x="143429" y="615258"/>
                      <a:pt x="156298" y="589791"/>
                    </a:cubicBezTo>
                    <a:cubicBezTo>
                      <a:pt x="164575" y="573380"/>
                      <a:pt x="174434" y="577364"/>
                      <a:pt x="134957" y="536251"/>
                    </a:cubicBezTo>
                    <a:cubicBezTo>
                      <a:pt x="125429" y="526328"/>
                      <a:pt x="115143" y="516665"/>
                      <a:pt x="107163" y="505603"/>
                    </a:cubicBezTo>
                    <a:cubicBezTo>
                      <a:pt x="95908" y="489989"/>
                      <a:pt x="77420" y="481047"/>
                      <a:pt x="69332" y="462864"/>
                    </a:cubicBezTo>
                    <a:cubicBezTo>
                      <a:pt x="68487" y="460962"/>
                      <a:pt x="66603" y="462008"/>
                      <a:pt x="60545" y="457125"/>
                    </a:cubicBezTo>
                    <a:cubicBezTo>
                      <a:pt x="67377" y="448102"/>
                      <a:pt x="121396" y="385056"/>
                      <a:pt x="138600" y="378693"/>
                    </a:cubicBezTo>
                    <a:cubicBezTo>
                      <a:pt x="145064" y="376303"/>
                      <a:pt x="144052" y="366575"/>
                      <a:pt x="151739" y="365252"/>
                    </a:cubicBezTo>
                    <a:cubicBezTo>
                      <a:pt x="152097" y="365193"/>
                      <a:pt x="150857" y="367713"/>
                      <a:pt x="156422" y="339753"/>
                    </a:cubicBezTo>
                    <a:cubicBezTo>
                      <a:pt x="158956" y="336431"/>
                      <a:pt x="156319" y="334957"/>
                      <a:pt x="152541" y="325841"/>
                    </a:cubicBezTo>
                    <a:cubicBezTo>
                      <a:pt x="117758" y="316113"/>
                      <a:pt x="77360" y="237903"/>
                      <a:pt x="70907" y="234473"/>
                    </a:cubicBezTo>
                    <a:cubicBezTo>
                      <a:pt x="63463" y="230522"/>
                      <a:pt x="59316" y="224002"/>
                      <a:pt x="56128" y="217016"/>
                    </a:cubicBezTo>
                    <a:cubicBezTo>
                      <a:pt x="57985" y="215412"/>
                      <a:pt x="59641" y="213390"/>
                      <a:pt x="61271" y="211141"/>
                    </a:cubicBezTo>
                    <a:cubicBezTo>
                      <a:pt x="79493" y="186011"/>
                      <a:pt x="104515" y="178152"/>
                      <a:pt x="123848" y="158539"/>
                    </a:cubicBezTo>
                    <a:cubicBezTo>
                      <a:pt x="150797" y="131197"/>
                      <a:pt x="157971" y="122818"/>
                      <a:pt x="175311" y="112342"/>
                    </a:cubicBezTo>
                    <a:cubicBezTo>
                      <a:pt x="171424" y="106950"/>
                      <a:pt x="178781" y="106793"/>
                      <a:pt x="176713" y="97211"/>
                    </a:cubicBezTo>
                    <a:cubicBezTo>
                      <a:pt x="173459" y="81819"/>
                      <a:pt x="114455" y="27418"/>
                      <a:pt x="91333" y="0"/>
                    </a:cubicBezTo>
                    <a:cubicBezTo>
                      <a:pt x="70139" y="742"/>
                      <a:pt x="48218" y="1496"/>
                      <a:pt x="25654" y="2260"/>
                    </a:cubicBezTo>
                    <a:cubicBezTo>
                      <a:pt x="29568" y="13121"/>
                      <a:pt x="37044" y="22453"/>
                      <a:pt x="40412" y="24079"/>
                    </a:cubicBezTo>
                    <a:cubicBezTo>
                      <a:pt x="64075" y="35525"/>
                      <a:pt x="65640" y="48310"/>
                      <a:pt x="77144" y="59068"/>
                    </a:cubicBezTo>
                    <a:cubicBezTo>
                      <a:pt x="141881" y="119621"/>
                      <a:pt x="115056" y="76671"/>
                      <a:pt x="57292" y="154751"/>
                    </a:cubicBezTo>
                    <a:cubicBezTo>
                      <a:pt x="51694" y="162311"/>
                      <a:pt x="31328" y="170375"/>
                      <a:pt x="25768" y="177963"/>
                    </a:cubicBezTo>
                    <a:cubicBezTo>
                      <a:pt x="20294" y="185436"/>
                      <a:pt x="16305" y="191094"/>
                      <a:pt x="11389" y="193213"/>
                    </a:cubicBezTo>
                    <a:cubicBezTo>
                      <a:pt x="188" y="198058"/>
                      <a:pt x="1779" y="212740"/>
                      <a:pt x="1260" y="213970"/>
                    </a:cubicBezTo>
                    <a:cubicBezTo>
                      <a:pt x="-1886" y="221406"/>
                      <a:pt x="1325" y="227855"/>
                      <a:pt x="5769" y="232543"/>
                    </a:cubicBezTo>
                    <a:cubicBezTo>
                      <a:pt x="16185" y="243545"/>
                      <a:pt x="18340" y="254032"/>
                      <a:pt x="31420" y="262784"/>
                    </a:cubicBezTo>
                    <a:cubicBezTo>
                      <a:pt x="36644" y="266280"/>
                      <a:pt x="49599" y="294559"/>
                      <a:pt x="54033" y="299621"/>
                    </a:cubicBezTo>
                    <a:cubicBezTo>
                      <a:pt x="58705" y="304954"/>
                      <a:pt x="65331" y="308710"/>
                      <a:pt x="69500" y="314341"/>
                    </a:cubicBezTo>
                    <a:cubicBezTo>
                      <a:pt x="93342" y="346560"/>
                      <a:pt x="70485" y="316986"/>
                      <a:pt x="98680" y="343146"/>
                    </a:cubicBezTo>
                    <a:cubicBezTo>
                      <a:pt x="91983" y="350403"/>
                      <a:pt x="86077" y="358370"/>
                      <a:pt x="79786" y="365897"/>
                    </a:cubicBezTo>
                    <a:cubicBezTo>
                      <a:pt x="57801" y="392199"/>
                      <a:pt x="50054" y="391396"/>
                      <a:pt x="47444" y="398762"/>
                    </a:cubicBezTo>
                    <a:cubicBezTo>
                      <a:pt x="42810" y="411866"/>
                      <a:pt x="21789" y="431171"/>
                      <a:pt x="18248" y="447392"/>
                    </a:cubicBezTo>
                    <a:cubicBezTo>
                      <a:pt x="14236" y="453153"/>
                      <a:pt x="8649" y="453391"/>
                      <a:pt x="9873" y="468382"/>
                    </a:cubicBezTo>
                    <a:cubicBezTo>
                      <a:pt x="10831" y="480185"/>
                      <a:pt x="22314" y="496672"/>
                      <a:pt x="26991" y="498932"/>
                    </a:cubicBezTo>
                    <a:cubicBezTo>
                      <a:pt x="55922" y="512925"/>
                      <a:pt x="37299" y="514697"/>
                      <a:pt x="106308" y="572790"/>
                    </a:cubicBezTo>
                    <a:cubicBezTo>
                      <a:pt x="95328" y="582903"/>
                      <a:pt x="96173" y="579597"/>
                      <a:pt x="94024" y="582697"/>
                    </a:cubicBezTo>
                    <a:cubicBezTo>
                      <a:pt x="43985" y="655357"/>
                      <a:pt x="34625" y="653606"/>
                      <a:pt x="20516" y="688379"/>
                    </a:cubicBezTo>
                    <a:cubicBezTo>
                      <a:pt x="13332" y="706090"/>
                      <a:pt x="34256" y="717227"/>
                      <a:pt x="42095" y="724056"/>
                    </a:cubicBezTo>
                    <a:cubicBezTo>
                      <a:pt x="94657" y="769889"/>
                      <a:pt x="106670" y="786153"/>
                      <a:pt x="113692" y="792559"/>
                    </a:cubicBezTo>
                    <a:cubicBezTo>
                      <a:pt x="115397" y="794114"/>
                      <a:pt x="116734" y="791269"/>
                      <a:pt x="99118" y="806428"/>
                    </a:cubicBezTo>
                    <a:cubicBezTo>
                      <a:pt x="68682" y="832599"/>
                      <a:pt x="52977" y="853773"/>
                      <a:pt x="45760" y="864975"/>
                    </a:cubicBezTo>
                    <a:cubicBezTo>
                      <a:pt x="66230" y="865301"/>
                      <a:pt x="86347" y="865610"/>
                      <a:pt x="106102" y="865902"/>
                    </a:cubicBezTo>
                    <a:cubicBezTo>
                      <a:pt x="115982" y="857014"/>
                      <a:pt x="131092" y="842614"/>
                      <a:pt x="159936" y="819500"/>
                    </a:cubicBezTo>
                    <a:cubicBezTo>
                      <a:pt x="167510" y="811376"/>
                      <a:pt x="170704" y="804596"/>
                      <a:pt x="172458" y="794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5" name="Google Shape;3105;p32"/>
              <p:cNvSpPr/>
              <p:nvPr/>
            </p:nvSpPr>
            <p:spPr>
              <a:xfrm>
                <a:off x="15869514" y="2303268"/>
                <a:ext cx="182520" cy="803051"/>
              </a:xfrm>
              <a:custGeom>
                <a:rect b="b" l="l" r="r" t="t"/>
                <a:pathLst>
                  <a:path extrusionOk="0" h="803051" w="182520">
                    <a:moveTo>
                      <a:pt x="164308" y="729215"/>
                    </a:moveTo>
                    <a:cubicBezTo>
                      <a:pt x="156463" y="708491"/>
                      <a:pt x="139237" y="709163"/>
                      <a:pt x="134500" y="695765"/>
                    </a:cubicBezTo>
                    <a:cubicBezTo>
                      <a:pt x="133731" y="693587"/>
                      <a:pt x="130981" y="691554"/>
                      <a:pt x="128669" y="690611"/>
                    </a:cubicBezTo>
                    <a:cubicBezTo>
                      <a:pt x="122649" y="688162"/>
                      <a:pt x="101254" y="657899"/>
                      <a:pt x="82566" y="646545"/>
                    </a:cubicBezTo>
                    <a:cubicBezTo>
                      <a:pt x="79957" y="644962"/>
                      <a:pt x="83795" y="645932"/>
                      <a:pt x="59125" y="623192"/>
                    </a:cubicBezTo>
                    <a:cubicBezTo>
                      <a:pt x="135290" y="534045"/>
                      <a:pt x="162364" y="514947"/>
                      <a:pt x="167345" y="499246"/>
                    </a:cubicBezTo>
                    <a:cubicBezTo>
                      <a:pt x="206843" y="486976"/>
                      <a:pt x="145858" y="445684"/>
                      <a:pt x="123575" y="414771"/>
                    </a:cubicBezTo>
                    <a:cubicBezTo>
                      <a:pt x="112314" y="399157"/>
                      <a:pt x="93832" y="390215"/>
                      <a:pt x="85744" y="372032"/>
                    </a:cubicBezTo>
                    <a:cubicBezTo>
                      <a:pt x="84883" y="370087"/>
                      <a:pt x="82902" y="371198"/>
                      <a:pt x="76649" y="366055"/>
                    </a:cubicBezTo>
                    <a:cubicBezTo>
                      <a:pt x="110528" y="319343"/>
                      <a:pt x="126520" y="319083"/>
                      <a:pt x="123878" y="305995"/>
                    </a:cubicBezTo>
                    <a:cubicBezTo>
                      <a:pt x="154509" y="280295"/>
                      <a:pt x="140016" y="281899"/>
                      <a:pt x="148689" y="278350"/>
                    </a:cubicBezTo>
                    <a:cubicBezTo>
                      <a:pt x="149447" y="278041"/>
                      <a:pt x="148705" y="273548"/>
                      <a:pt x="148283" y="271055"/>
                    </a:cubicBezTo>
                    <a:cubicBezTo>
                      <a:pt x="148056" y="269705"/>
                      <a:pt x="146545" y="268518"/>
                      <a:pt x="146459" y="267201"/>
                    </a:cubicBezTo>
                    <a:cubicBezTo>
                      <a:pt x="146042" y="260790"/>
                      <a:pt x="145798" y="258693"/>
                      <a:pt x="143254" y="257387"/>
                    </a:cubicBezTo>
                    <a:cubicBezTo>
                      <a:pt x="142989" y="238770"/>
                      <a:pt x="135891" y="241334"/>
                      <a:pt x="127722" y="227828"/>
                    </a:cubicBezTo>
                    <a:cubicBezTo>
                      <a:pt x="121929" y="218257"/>
                      <a:pt x="113219" y="210561"/>
                      <a:pt x="109624" y="199560"/>
                    </a:cubicBezTo>
                    <a:cubicBezTo>
                      <a:pt x="109185" y="198226"/>
                      <a:pt x="107718" y="197256"/>
                      <a:pt x="106841" y="196032"/>
                    </a:cubicBezTo>
                    <a:cubicBezTo>
                      <a:pt x="100079" y="186694"/>
                      <a:pt x="104286" y="170354"/>
                      <a:pt x="100642" y="167172"/>
                    </a:cubicBezTo>
                    <a:cubicBezTo>
                      <a:pt x="100859" y="166869"/>
                      <a:pt x="101206" y="166592"/>
                      <a:pt x="101319" y="166273"/>
                    </a:cubicBezTo>
                    <a:cubicBezTo>
                      <a:pt x="107545" y="149407"/>
                      <a:pt x="122411" y="138882"/>
                      <a:pt x="131809" y="124363"/>
                    </a:cubicBezTo>
                    <a:cubicBezTo>
                      <a:pt x="141105" y="109996"/>
                      <a:pt x="232504" y="86318"/>
                      <a:pt x="144753" y="19819"/>
                    </a:cubicBezTo>
                    <a:cubicBezTo>
                      <a:pt x="134170" y="11798"/>
                      <a:pt x="126645" y="5279"/>
                      <a:pt x="121058" y="0"/>
                    </a:cubicBezTo>
                    <a:cubicBezTo>
                      <a:pt x="94492" y="683"/>
                      <a:pt x="68750" y="1344"/>
                      <a:pt x="43928" y="1978"/>
                    </a:cubicBezTo>
                    <a:cubicBezTo>
                      <a:pt x="54480" y="10915"/>
                      <a:pt x="65957" y="20378"/>
                      <a:pt x="71674" y="29152"/>
                    </a:cubicBezTo>
                    <a:cubicBezTo>
                      <a:pt x="81922" y="44874"/>
                      <a:pt x="101043" y="49091"/>
                      <a:pt x="116109" y="67073"/>
                    </a:cubicBezTo>
                    <a:cubicBezTo>
                      <a:pt x="119125" y="70677"/>
                      <a:pt x="120137" y="69907"/>
                      <a:pt x="124484" y="72471"/>
                    </a:cubicBezTo>
                    <a:cubicBezTo>
                      <a:pt x="124273" y="72828"/>
                      <a:pt x="63964" y="134807"/>
                      <a:pt x="52699" y="135067"/>
                    </a:cubicBezTo>
                    <a:cubicBezTo>
                      <a:pt x="46624" y="153829"/>
                      <a:pt x="44713" y="157623"/>
                      <a:pt x="46316" y="161829"/>
                    </a:cubicBezTo>
                    <a:cubicBezTo>
                      <a:pt x="73937" y="234343"/>
                      <a:pt x="30854" y="142725"/>
                      <a:pt x="102499" y="262112"/>
                    </a:cubicBezTo>
                    <a:cubicBezTo>
                      <a:pt x="103739" y="264188"/>
                      <a:pt x="103912" y="261879"/>
                      <a:pt x="99013" y="265467"/>
                    </a:cubicBezTo>
                    <a:cubicBezTo>
                      <a:pt x="69535" y="287064"/>
                      <a:pt x="84401" y="285254"/>
                      <a:pt x="75350" y="292592"/>
                    </a:cubicBezTo>
                    <a:cubicBezTo>
                      <a:pt x="58876" y="305941"/>
                      <a:pt x="33832" y="342111"/>
                      <a:pt x="33144" y="344392"/>
                    </a:cubicBezTo>
                    <a:cubicBezTo>
                      <a:pt x="24715" y="346685"/>
                      <a:pt x="27108" y="355600"/>
                      <a:pt x="23340" y="360852"/>
                    </a:cubicBezTo>
                    <a:cubicBezTo>
                      <a:pt x="17109" y="369512"/>
                      <a:pt x="22187" y="397835"/>
                      <a:pt x="43382" y="408089"/>
                    </a:cubicBezTo>
                    <a:cubicBezTo>
                      <a:pt x="67023" y="419524"/>
                      <a:pt x="68620" y="432331"/>
                      <a:pt x="80114" y="443078"/>
                    </a:cubicBezTo>
                    <a:cubicBezTo>
                      <a:pt x="131788" y="491409"/>
                      <a:pt x="115514" y="470235"/>
                      <a:pt x="105038" y="488141"/>
                    </a:cubicBezTo>
                    <a:cubicBezTo>
                      <a:pt x="99224" y="498086"/>
                      <a:pt x="89804" y="505202"/>
                      <a:pt x="83827" y="515055"/>
                    </a:cubicBezTo>
                    <a:cubicBezTo>
                      <a:pt x="83156" y="516171"/>
                      <a:pt x="77683" y="516475"/>
                      <a:pt x="76643" y="518827"/>
                    </a:cubicBezTo>
                    <a:cubicBezTo>
                      <a:pt x="76486" y="519190"/>
                      <a:pt x="12691" y="597709"/>
                      <a:pt x="10401" y="599487"/>
                    </a:cubicBezTo>
                    <a:cubicBezTo>
                      <a:pt x="-1931" y="609025"/>
                      <a:pt x="3228" y="621875"/>
                      <a:pt x="1073" y="626248"/>
                    </a:cubicBezTo>
                    <a:cubicBezTo>
                      <a:pt x="-2408" y="633310"/>
                      <a:pt x="2946" y="635294"/>
                      <a:pt x="11825" y="641765"/>
                    </a:cubicBezTo>
                    <a:cubicBezTo>
                      <a:pt x="39516" y="685013"/>
                      <a:pt x="129454" y="749289"/>
                      <a:pt x="113034" y="756508"/>
                    </a:cubicBezTo>
                    <a:cubicBezTo>
                      <a:pt x="112753" y="756633"/>
                      <a:pt x="84602" y="788722"/>
                      <a:pt x="72069" y="803051"/>
                    </a:cubicBezTo>
                    <a:cubicBezTo>
                      <a:pt x="94714" y="802753"/>
                      <a:pt x="117679" y="802504"/>
                      <a:pt x="140942" y="802293"/>
                    </a:cubicBezTo>
                    <a:cubicBezTo>
                      <a:pt x="153475" y="788229"/>
                      <a:pt x="172423" y="767342"/>
                      <a:pt x="172569" y="767244"/>
                    </a:cubicBezTo>
                    <a:cubicBezTo>
                      <a:pt x="189422" y="755505"/>
                      <a:pt x="182287" y="733426"/>
                      <a:pt x="164308" y="729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6" name="Google Shape;3106;p32"/>
              <p:cNvSpPr/>
              <p:nvPr/>
            </p:nvSpPr>
            <p:spPr>
              <a:xfrm>
                <a:off x="16708638" y="2282451"/>
                <a:ext cx="176711" cy="828024"/>
              </a:xfrm>
              <a:custGeom>
                <a:rect b="b" l="l" r="r" t="t"/>
                <a:pathLst>
                  <a:path extrusionOk="0" h="828024" w="176711">
                    <a:moveTo>
                      <a:pt x="157794" y="800949"/>
                    </a:moveTo>
                    <a:cubicBezTo>
                      <a:pt x="164772" y="792846"/>
                      <a:pt x="184489" y="781248"/>
                      <a:pt x="173396" y="752649"/>
                    </a:cubicBezTo>
                    <a:cubicBezTo>
                      <a:pt x="175610" y="746379"/>
                      <a:pt x="158476" y="734938"/>
                      <a:pt x="151676" y="732678"/>
                    </a:cubicBezTo>
                    <a:cubicBezTo>
                      <a:pt x="145737" y="730711"/>
                      <a:pt x="111853" y="694606"/>
                      <a:pt x="107262" y="689582"/>
                    </a:cubicBezTo>
                    <a:cubicBezTo>
                      <a:pt x="105172" y="687295"/>
                      <a:pt x="104523" y="683658"/>
                      <a:pt x="102379" y="681441"/>
                    </a:cubicBezTo>
                    <a:cubicBezTo>
                      <a:pt x="41437" y="618553"/>
                      <a:pt x="58425" y="637055"/>
                      <a:pt x="65398" y="622487"/>
                    </a:cubicBezTo>
                    <a:cubicBezTo>
                      <a:pt x="71353" y="610049"/>
                      <a:pt x="116801" y="559555"/>
                      <a:pt x="131678" y="548667"/>
                    </a:cubicBezTo>
                    <a:cubicBezTo>
                      <a:pt x="148477" y="536365"/>
                      <a:pt x="149982" y="520377"/>
                      <a:pt x="171539" y="504232"/>
                    </a:cubicBezTo>
                    <a:cubicBezTo>
                      <a:pt x="176119" y="465368"/>
                      <a:pt x="144162" y="464599"/>
                      <a:pt x="138488" y="448551"/>
                    </a:cubicBezTo>
                    <a:cubicBezTo>
                      <a:pt x="137720" y="446373"/>
                      <a:pt x="134969" y="444340"/>
                      <a:pt x="132658" y="443397"/>
                    </a:cubicBezTo>
                    <a:cubicBezTo>
                      <a:pt x="126638" y="440948"/>
                      <a:pt x="105243" y="410685"/>
                      <a:pt x="86555" y="399331"/>
                    </a:cubicBezTo>
                    <a:cubicBezTo>
                      <a:pt x="84156" y="397873"/>
                      <a:pt x="86246" y="396924"/>
                      <a:pt x="63741" y="376552"/>
                    </a:cubicBezTo>
                    <a:cubicBezTo>
                      <a:pt x="70784" y="362423"/>
                      <a:pt x="69685" y="364190"/>
                      <a:pt x="108984" y="321701"/>
                    </a:cubicBezTo>
                    <a:cubicBezTo>
                      <a:pt x="181701" y="243084"/>
                      <a:pt x="165709" y="255788"/>
                      <a:pt x="127905" y="204795"/>
                    </a:cubicBezTo>
                    <a:cubicBezTo>
                      <a:pt x="122491" y="197489"/>
                      <a:pt x="100863" y="190352"/>
                      <a:pt x="95038" y="183377"/>
                    </a:cubicBezTo>
                    <a:cubicBezTo>
                      <a:pt x="66313" y="148963"/>
                      <a:pt x="85461" y="159075"/>
                      <a:pt x="87475" y="143456"/>
                    </a:cubicBezTo>
                    <a:cubicBezTo>
                      <a:pt x="173180" y="64097"/>
                      <a:pt x="150702" y="85055"/>
                      <a:pt x="113385" y="50613"/>
                    </a:cubicBezTo>
                    <a:cubicBezTo>
                      <a:pt x="84449" y="23938"/>
                      <a:pt x="68635" y="8736"/>
                      <a:pt x="60125" y="0"/>
                    </a:cubicBezTo>
                    <a:cubicBezTo>
                      <a:pt x="40089" y="558"/>
                      <a:pt x="20036" y="1116"/>
                      <a:pt x="0" y="1675"/>
                    </a:cubicBezTo>
                    <a:cubicBezTo>
                      <a:pt x="12603" y="22470"/>
                      <a:pt x="34832" y="40121"/>
                      <a:pt x="83485" y="79700"/>
                    </a:cubicBezTo>
                    <a:cubicBezTo>
                      <a:pt x="77876" y="84269"/>
                      <a:pt x="71791" y="98035"/>
                      <a:pt x="59042" y="104430"/>
                    </a:cubicBezTo>
                    <a:cubicBezTo>
                      <a:pt x="57071" y="105422"/>
                      <a:pt x="42731" y="131593"/>
                      <a:pt x="42368" y="131663"/>
                    </a:cubicBezTo>
                    <a:cubicBezTo>
                      <a:pt x="34626" y="133295"/>
                      <a:pt x="37436" y="140893"/>
                      <a:pt x="31232" y="149223"/>
                    </a:cubicBezTo>
                    <a:cubicBezTo>
                      <a:pt x="-4158" y="196742"/>
                      <a:pt x="70968" y="217759"/>
                      <a:pt x="79858" y="227682"/>
                    </a:cubicBezTo>
                    <a:cubicBezTo>
                      <a:pt x="89408" y="238353"/>
                      <a:pt x="88671" y="238115"/>
                      <a:pt x="102081" y="250271"/>
                    </a:cubicBezTo>
                    <a:cubicBezTo>
                      <a:pt x="99921" y="260828"/>
                      <a:pt x="94881" y="253289"/>
                      <a:pt x="94431" y="260069"/>
                    </a:cubicBezTo>
                    <a:cubicBezTo>
                      <a:pt x="94204" y="263597"/>
                      <a:pt x="92331" y="265619"/>
                      <a:pt x="89343" y="266865"/>
                    </a:cubicBezTo>
                    <a:cubicBezTo>
                      <a:pt x="80280" y="270632"/>
                      <a:pt x="79094" y="283227"/>
                      <a:pt x="68603" y="285400"/>
                    </a:cubicBezTo>
                    <a:cubicBezTo>
                      <a:pt x="68245" y="285471"/>
                      <a:pt x="53959" y="305691"/>
                      <a:pt x="44160" y="314298"/>
                    </a:cubicBezTo>
                    <a:cubicBezTo>
                      <a:pt x="35119" y="322237"/>
                      <a:pt x="18753" y="346815"/>
                      <a:pt x="16301" y="351080"/>
                    </a:cubicBezTo>
                    <a:cubicBezTo>
                      <a:pt x="5284" y="358104"/>
                      <a:pt x="2837" y="372509"/>
                      <a:pt x="8375" y="382086"/>
                    </a:cubicBezTo>
                    <a:cubicBezTo>
                      <a:pt x="14693" y="393001"/>
                      <a:pt x="9820" y="386389"/>
                      <a:pt x="14060" y="398122"/>
                    </a:cubicBezTo>
                    <a:cubicBezTo>
                      <a:pt x="29580" y="406831"/>
                      <a:pt x="28725" y="414657"/>
                      <a:pt x="34751" y="419882"/>
                    </a:cubicBezTo>
                    <a:cubicBezTo>
                      <a:pt x="45313" y="429041"/>
                      <a:pt x="71770" y="454350"/>
                      <a:pt x="72105" y="454708"/>
                    </a:cubicBezTo>
                    <a:cubicBezTo>
                      <a:pt x="124191" y="510622"/>
                      <a:pt x="111566" y="479698"/>
                      <a:pt x="99158" y="505126"/>
                    </a:cubicBezTo>
                    <a:cubicBezTo>
                      <a:pt x="96976" y="509597"/>
                      <a:pt x="89613" y="508768"/>
                      <a:pt x="76507" y="529802"/>
                    </a:cubicBezTo>
                    <a:cubicBezTo>
                      <a:pt x="67244" y="544673"/>
                      <a:pt x="56064" y="550965"/>
                      <a:pt x="48897" y="561024"/>
                    </a:cubicBezTo>
                    <a:cubicBezTo>
                      <a:pt x="43997" y="567901"/>
                      <a:pt x="40034" y="575342"/>
                      <a:pt x="33159" y="580621"/>
                    </a:cubicBezTo>
                    <a:cubicBezTo>
                      <a:pt x="32802" y="580897"/>
                      <a:pt x="16052" y="610131"/>
                      <a:pt x="9875" y="610434"/>
                    </a:cubicBezTo>
                    <a:cubicBezTo>
                      <a:pt x="-2420" y="631966"/>
                      <a:pt x="-4022" y="623365"/>
                      <a:pt x="14557" y="662885"/>
                    </a:cubicBezTo>
                    <a:cubicBezTo>
                      <a:pt x="22716" y="666863"/>
                      <a:pt x="26257" y="674998"/>
                      <a:pt x="31275" y="681745"/>
                    </a:cubicBezTo>
                    <a:cubicBezTo>
                      <a:pt x="37409" y="689999"/>
                      <a:pt x="62989" y="709585"/>
                      <a:pt x="67650" y="726050"/>
                    </a:cubicBezTo>
                    <a:cubicBezTo>
                      <a:pt x="68982" y="730749"/>
                      <a:pt x="92001" y="741436"/>
                      <a:pt x="96213" y="755695"/>
                    </a:cubicBezTo>
                    <a:cubicBezTo>
                      <a:pt x="97111" y="758735"/>
                      <a:pt x="97371" y="750985"/>
                      <a:pt x="110418" y="767732"/>
                    </a:cubicBezTo>
                    <a:cubicBezTo>
                      <a:pt x="103694" y="775661"/>
                      <a:pt x="94859" y="781525"/>
                      <a:pt x="88503" y="789849"/>
                    </a:cubicBezTo>
                    <a:cubicBezTo>
                      <a:pt x="87702" y="790901"/>
                      <a:pt x="82256" y="790570"/>
                      <a:pt x="80962" y="792830"/>
                    </a:cubicBezTo>
                    <a:cubicBezTo>
                      <a:pt x="79609" y="795188"/>
                      <a:pt x="61614" y="812048"/>
                      <a:pt x="46157" y="826860"/>
                    </a:cubicBezTo>
                    <a:cubicBezTo>
                      <a:pt x="72603" y="827234"/>
                      <a:pt x="99017" y="827624"/>
                      <a:pt x="125360" y="828025"/>
                    </a:cubicBezTo>
                    <a:cubicBezTo>
                      <a:pt x="125804" y="827158"/>
                      <a:pt x="126199" y="826204"/>
                      <a:pt x="126502" y="825098"/>
                    </a:cubicBezTo>
                    <a:cubicBezTo>
                      <a:pt x="127363" y="822042"/>
                      <a:pt x="141276" y="820139"/>
                      <a:pt x="157794" y="8009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7" name="Google Shape;3107;p32"/>
              <p:cNvSpPr/>
              <p:nvPr/>
            </p:nvSpPr>
            <p:spPr>
              <a:xfrm>
                <a:off x="17084048" y="2270745"/>
                <a:ext cx="182422" cy="846180"/>
              </a:xfrm>
              <a:custGeom>
                <a:rect b="b" l="l" r="r" t="t"/>
                <a:pathLst>
                  <a:path extrusionOk="0" h="846180" w="182422">
                    <a:moveTo>
                      <a:pt x="136542" y="839254"/>
                    </a:moveTo>
                    <a:cubicBezTo>
                      <a:pt x="148002" y="828496"/>
                      <a:pt x="170112" y="801442"/>
                      <a:pt x="172510" y="799772"/>
                    </a:cubicBezTo>
                    <a:cubicBezTo>
                      <a:pt x="189358" y="788028"/>
                      <a:pt x="182223" y="765943"/>
                      <a:pt x="164244" y="761738"/>
                    </a:cubicBezTo>
                    <a:cubicBezTo>
                      <a:pt x="156399" y="741013"/>
                      <a:pt x="139173" y="741680"/>
                      <a:pt x="134436" y="728288"/>
                    </a:cubicBezTo>
                    <a:cubicBezTo>
                      <a:pt x="133667" y="726110"/>
                      <a:pt x="130917" y="724077"/>
                      <a:pt x="128605" y="723134"/>
                    </a:cubicBezTo>
                    <a:cubicBezTo>
                      <a:pt x="122585" y="720685"/>
                      <a:pt x="101190" y="690422"/>
                      <a:pt x="82502" y="679068"/>
                    </a:cubicBezTo>
                    <a:cubicBezTo>
                      <a:pt x="80981" y="678141"/>
                      <a:pt x="79952" y="676396"/>
                      <a:pt x="78734" y="674992"/>
                    </a:cubicBezTo>
                    <a:cubicBezTo>
                      <a:pt x="50507" y="642410"/>
                      <a:pt x="57691" y="665622"/>
                      <a:pt x="68626" y="645813"/>
                    </a:cubicBezTo>
                    <a:cubicBezTo>
                      <a:pt x="76233" y="632031"/>
                      <a:pt x="124242" y="585114"/>
                      <a:pt x="125330" y="578551"/>
                    </a:cubicBezTo>
                    <a:cubicBezTo>
                      <a:pt x="125849" y="575397"/>
                      <a:pt x="139541" y="571933"/>
                      <a:pt x="153849" y="551166"/>
                    </a:cubicBezTo>
                    <a:cubicBezTo>
                      <a:pt x="162273" y="538945"/>
                      <a:pt x="164487" y="540581"/>
                      <a:pt x="167281" y="531764"/>
                    </a:cubicBezTo>
                    <a:cubicBezTo>
                      <a:pt x="179548" y="527954"/>
                      <a:pt x="185888" y="516041"/>
                      <a:pt x="171888" y="500249"/>
                    </a:cubicBezTo>
                    <a:cubicBezTo>
                      <a:pt x="161780" y="488851"/>
                      <a:pt x="89561" y="413292"/>
                      <a:pt x="85680" y="404550"/>
                    </a:cubicBezTo>
                    <a:cubicBezTo>
                      <a:pt x="84813" y="402604"/>
                      <a:pt x="82837" y="403715"/>
                      <a:pt x="76585" y="398572"/>
                    </a:cubicBezTo>
                    <a:cubicBezTo>
                      <a:pt x="110236" y="352175"/>
                      <a:pt x="126445" y="351535"/>
                      <a:pt x="123814" y="338512"/>
                    </a:cubicBezTo>
                    <a:cubicBezTo>
                      <a:pt x="154439" y="312813"/>
                      <a:pt x="139914" y="314433"/>
                      <a:pt x="148620" y="310867"/>
                    </a:cubicBezTo>
                    <a:cubicBezTo>
                      <a:pt x="149378" y="310558"/>
                      <a:pt x="148636" y="306065"/>
                      <a:pt x="148214" y="303572"/>
                    </a:cubicBezTo>
                    <a:cubicBezTo>
                      <a:pt x="141316" y="262698"/>
                      <a:pt x="116949" y="254698"/>
                      <a:pt x="109549" y="232077"/>
                    </a:cubicBezTo>
                    <a:cubicBezTo>
                      <a:pt x="109110" y="230744"/>
                      <a:pt x="107643" y="229774"/>
                      <a:pt x="106766" y="228549"/>
                    </a:cubicBezTo>
                    <a:cubicBezTo>
                      <a:pt x="100026" y="219244"/>
                      <a:pt x="104195" y="202849"/>
                      <a:pt x="100567" y="199690"/>
                    </a:cubicBezTo>
                    <a:cubicBezTo>
                      <a:pt x="100784" y="199386"/>
                      <a:pt x="101130" y="199110"/>
                      <a:pt x="101244" y="198790"/>
                    </a:cubicBezTo>
                    <a:cubicBezTo>
                      <a:pt x="107470" y="181924"/>
                      <a:pt x="122336" y="171400"/>
                      <a:pt x="131734" y="156881"/>
                    </a:cubicBezTo>
                    <a:cubicBezTo>
                      <a:pt x="141955" y="141082"/>
                      <a:pt x="231942" y="118467"/>
                      <a:pt x="144678" y="52337"/>
                    </a:cubicBezTo>
                    <a:cubicBezTo>
                      <a:pt x="103112" y="20838"/>
                      <a:pt x="110280" y="17695"/>
                      <a:pt x="89323" y="0"/>
                    </a:cubicBezTo>
                    <a:cubicBezTo>
                      <a:pt x="65524" y="715"/>
                      <a:pt x="41460" y="1436"/>
                      <a:pt x="17180" y="2152"/>
                    </a:cubicBezTo>
                    <a:cubicBezTo>
                      <a:pt x="19437" y="11191"/>
                      <a:pt x="25788" y="17429"/>
                      <a:pt x="31174" y="24079"/>
                    </a:cubicBezTo>
                    <a:cubicBezTo>
                      <a:pt x="38829" y="24805"/>
                      <a:pt x="78333" y="70606"/>
                      <a:pt x="86979" y="76367"/>
                    </a:cubicBezTo>
                    <a:cubicBezTo>
                      <a:pt x="122834" y="100300"/>
                      <a:pt x="113284" y="100371"/>
                      <a:pt x="120441" y="103026"/>
                    </a:cubicBezTo>
                    <a:cubicBezTo>
                      <a:pt x="128129" y="105877"/>
                      <a:pt x="124474" y="103888"/>
                      <a:pt x="96561" y="131658"/>
                    </a:cubicBezTo>
                    <a:cubicBezTo>
                      <a:pt x="91126" y="137067"/>
                      <a:pt x="63278" y="167346"/>
                      <a:pt x="52634" y="167590"/>
                    </a:cubicBezTo>
                    <a:cubicBezTo>
                      <a:pt x="46560" y="186352"/>
                      <a:pt x="44649" y="190146"/>
                      <a:pt x="46252" y="194351"/>
                    </a:cubicBezTo>
                    <a:cubicBezTo>
                      <a:pt x="52055" y="209597"/>
                      <a:pt x="49624" y="219558"/>
                      <a:pt x="61746" y="231232"/>
                    </a:cubicBezTo>
                    <a:cubicBezTo>
                      <a:pt x="70402" y="239567"/>
                      <a:pt x="101201" y="293183"/>
                      <a:pt x="103166" y="295627"/>
                    </a:cubicBezTo>
                    <a:cubicBezTo>
                      <a:pt x="92831" y="300678"/>
                      <a:pt x="80114" y="309290"/>
                      <a:pt x="78669" y="320752"/>
                    </a:cubicBezTo>
                    <a:cubicBezTo>
                      <a:pt x="78073" y="325473"/>
                      <a:pt x="66039" y="327998"/>
                      <a:pt x="45580" y="359714"/>
                    </a:cubicBezTo>
                    <a:cubicBezTo>
                      <a:pt x="41736" y="365670"/>
                      <a:pt x="35240" y="369718"/>
                      <a:pt x="33085" y="376921"/>
                    </a:cubicBezTo>
                    <a:cubicBezTo>
                      <a:pt x="24656" y="379213"/>
                      <a:pt x="27049" y="388128"/>
                      <a:pt x="23281" y="393380"/>
                    </a:cubicBezTo>
                    <a:cubicBezTo>
                      <a:pt x="15827" y="403742"/>
                      <a:pt x="25084" y="422857"/>
                      <a:pt x="32187" y="433409"/>
                    </a:cubicBezTo>
                    <a:cubicBezTo>
                      <a:pt x="36074" y="439192"/>
                      <a:pt x="57355" y="442476"/>
                      <a:pt x="72059" y="466208"/>
                    </a:cubicBezTo>
                    <a:cubicBezTo>
                      <a:pt x="76763" y="473807"/>
                      <a:pt x="110106" y="503462"/>
                      <a:pt x="116614" y="509234"/>
                    </a:cubicBezTo>
                    <a:cubicBezTo>
                      <a:pt x="102830" y="522480"/>
                      <a:pt x="85523" y="544689"/>
                      <a:pt x="83769" y="547583"/>
                    </a:cubicBezTo>
                    <a:cubicBezTo>
                      <a:pt x="83092" y="548700"/>
                      <a:pt x="77624" y="549003"/>
                      <a:pt x="76585" y="551355"/>
                    </a:cubicBezTo>
                    <a:cubicBezTo>
                      <a:pt x="73358" y="558704"/>
                      <a:pt x="31992" y="600879"/>
                      <a:pt x="15545" y="629029"/>
                    </a:cubicBezTo>
                    <a:cubicBezTo>
                      <a:pt x="3981" y="633998"/>
                      <a:pt x="-231" y="646285"/>
                      <a:pt x="2200" y="656251"/>
                    </a:cubicBezTo>
                    <a:cubicBezTo>
                      <a:pt x="-382" y="661692"/>
                      <a:pt x="-1844" y="664787"/>
                      <a:pt x="4544" y="669155"/>
                    </a:cubicBezTo>
                    <a:cubicBezTo>
                      <a:pt x="16828" y="677550"/>
                      <a:pt x="26957" y="696372"/>
                      <a:pt x="30687" y="699608"/>
                    </a:cubicBezTo>
                    <a:cubicBezTo>
                      <a:pt x="49137" y="715606"/>
                      <a:pt x="117946" y="783232"/>
                      <a:pt x="118979" y="785264"/>
                    </a:cubicBezTo>
                    <a:cubicBezTo>
                      <a:pt x="103345" y="797854"/>
                      <a:pt x="92534" y="813858"/>
                      <a:pt x="64263" y="845004"/>
                    </a:cubicBezTo>
                    <a:cubicBezTo>
                      <a:pt x="86383" y="845394"/>
                      <a:pt x="108341" y="845790"/>
                      <a:pt x="130121" y="846180"/>
                    </a:cubicBezTo>
                    <a:cubicBezTo>
                      <a:pt x="131723" y="844137"/>
                      <a:pt x="133775" y="841845"/>
                      <a:pt x="136542" y="839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8" name="Google Shape;3108;p32"/>
              <p:cNvSpPr/>
              <p:nvPr/>
            </p:nvSpPr>
            <p:spPr>
              <a:xfrm>
                <a:off x="17663656" y="2250676"/>
                <a:ext cx="177148" cy="874931"/>
              </a:xfrm>
              <a:custGeom>
                <a:rect b="b" l="l" r="r" t="t"/>
                <a:pathLst>
                  <a:path extrusionOk="0" h="874931" w="177148">
                    <a:moveTo>
                      <a:pt x="167493" y="808774"/>
                    </a:moveTo>
                    <a:cubicBezTo>
                      <a:pt x="183848" y="797377"/>
                      <a:pt x="176924" y="775937"/>
                      <a:pt x="159470" y="771851"/>
                    </a:cubicBezTo>
                    <a:cubicBezTo>
                      <a:pt x="151836" y="751679"/>
                      <a:pt x="135065" y="752183"/>
                      <a:pt x="130528" y="739371"/>
                    </a:cubicBezTo>
                    <a:cubicBezTo>
                      <a:pt x="129781" y="737258"/>
                      <a:pt x="127112" y="735280"/>
                      <a:pt x="124871" y="734364"/>
                    </a:cubicBezTo>
                    <a:cubicBezTo>
                      <a:pt x="119029" y="731984"/>
                      <a:pt x="98257" y="702605"/>
                      <a:pt x="80110" y="691581"/>
                    </a:cubicBezTo>
                    <a:cubicBezTo>
                      <a:pt x="78107" y="690367"/>
                      <a:pt x="73419" y="683327"/>
                      <a:pt x="69521" y="679626"/>
                    </a:cubicBezTo>
                    <a:cubicBezTo>
                      <a:pt x="55862" y="666641"/>
                      <a:pt x="55900" y="670575"/>
                      <a:pt x="59792" y="666353"/>
                    </a:cubicBezTo>
                    <a:cubicBezTo>
                      <a:pt x="60117" y="666001"/>
                      <a:pt x="110551" y="607578"/>
                      <a:pt x="112814" y="606001"/>
                    </a:cubicBezTo>
                    <a:cubicBezTo>
                      <a:pt x="123658" y="598435"/>
                      <a:pt x="119132" y="594511"/>
                      <a:pt x="124470" y="591260"/>
                    </a:cubicBezTo>
                    <a:cubicBezTo>
                      <a:pt x="142574" y="580236"/>
                      <a:pt x="155545" y="559512"/>
                      <a:pt x="160823" y="551507"/>
                    </a:cubicBezTo>
                    <a:cubicBezTo>
                      <a:pt x="152930" y="543454"/>
                      <a:pt x="144966" y="535465"/>
                      <a:pt x="136976" y="527498"/>
                    </a:cubicBezTo>
                    <a:cubicBezTo>
                      <a:pt x="145302" y="521450"/>
                      <a:pt x="153044" y="515928"/>
                      <a:pt x="160249" y="510811"/>
                    </a:cubicBezTo>
                    <a:cubicBezTo>
                      <a:pt x="146277" y="495951"/>
                      <a:pt x="86341" y="432108"/>
                      <a:pt x="83201" y="425057"/>
                    </a:cubicBezTo>
                    <a:cubicBezTo>
                      <a:pt x="82362" y="423166"/>
                      <a:pt x="80440" y="424245"/>
                      <a:pt x="74371" y="419253"/>
                    </a:cubicBezTo>
                    <a:cubicBezTo>
                      <a:pt x="107249" y="373913"/>
                      <a:pt x="122792" y="373642"/>
                      <a:pt x="120226" y="360944"/>
                    </a:cubicBezTo>
                    <a:cubicBezTo>
                      <a:pt x="149963" y="335992"/>
                      <a:pt x="135893" y="337553"/>
                      <a:pt x="144311" y="334101"/>
                    </a:cubicBezTo>
                    <a:cubicBezTo>
                      <a:pt x="145048" y="333803"/>
                      <a:pt x="144328" y="329440"/>
                      <a:pt x="143922" y="327023"/>
                    </a:cubicBezTo>
                    <a:cubicBezTo>
                      <a:pt x="143700" y="325711"/>
                      <a:pt x="142232" y="324562"/>
                      <a:pt x="142146" y="323283"/>
                    </a:cubicBezTo>
                    <a:cubicBezTo>
                      <a:pt x="141745" y="317056"/>
                      <a:pt x="141502" y="315018"/>
                      <a:pt x="139033" y="313750"/>
                    </a:cubicBezTo>
                    <a:cubicBezTo>
                      <a:pt x="138784" y="295670"/>
                      <a:pt x="131887" y="298163"/>
                      <a:pt x="123950" y="285054"/>
                    </a:cubicBezTo>
                    <a:cubicBezTo>
                      <a:pt x="118326" y="275759"/>
                      <a:pt x="109869" y="268291"/>
                      <a:pt x="106377" y="257609"/>
                    </a:cubicBezTo>
                    <a:cubicBezTo>
                      <a:pt x="105955" y="256313"/>
                      <a:pt x="104526" y="255370"/>
                      <a:pt x="103671" y="254184"/>
                    </a:cubicBezTo>
                    <a:cubicBezTo>
                      <a:pt x="97125" y="245149"/>
                      <a:pt x="101175" y="229232"/>
                      <a:pt x="97651" y="226164"/>
                    </a:cubicBezTo>
                    <a:cubicBezTo>
                      <a:pt x="97862" y="225872"/>
                      <a:pt x="98197" y="225601"/>
                      <a:pt x="98311" y="225292"/>
                    </a:cubicBezTo>
                    <a:cubicBezTo>
                      <a:pt x="104358" y="208919"/>
                      <a:pt x="118791" y="198698"/>
                      <a:pt x="127913" y="184602"/>
                    </a:cubicBezTo>
                    <a:cubicBezTo>
                      <a:pt x="136932" y="170663"/>
                      <a:pt x="225680" y="147662"/>
                      <a:pt x="140484" y="83098"/>
                    </a:cubicBezTo>
                    <a:cubicBezTo>
                      <a:pt x="96876" y="50055"/>
                      <a:pt x="108543" y="49166"/>
                      <a:pt x="81274" y="27846"/>
                    </a:cubicBezTo>
                    <a:cubicBezTo>
                      <a:pt x="72931" y="21321"/>
                      <a:pt x="84252" y="25369"/>
                      <a:pt x="87781" y="15619"/>
                    </a:cubicBezTo>
                    <a:cubicBezTo>
                      <a:pt x="89010" y="12232"/>
                      <a:pt x="91880" y="10845"/>
                      <a:pt x="93958" y="8520"/>
                    </a:cubicBezTo>
                    <a:cubicBezTo>
                      <a:pt x="97726" y="4298"/>
                      <a:pt x="100671" y="1648"/>
                      <a:pt x="102425" y="0"/>
                    </a:cubicBezTo>
                    <a:cubicBezTo>
                      <a:pt x="79092" y="976"/>
                      <a:pt x="53696" y="1984"/>
                      <a:pt x="26482" y="3024"/>
                    </a:cubicBezTo>
                    <a:cubicBezTo>
                      <a:pt x="15611" y="9360"/>
                      <a:pt x="14701" y="26903"/>
                      <a:pt x="17149" y="33173"/>
                    </a:cubicBezTo>
                    <a:cubicBezTo>
                      <a:pt x="16824" y="41021"/>
                      <a:pt x="31251" y="58000"/>
                      <a:pt x="34234" y="58965"/>
                    </a:cubicBezTo>
                    <a:cubicBezTo>
                      <a:pt x="44266" y="62217"/>
                      <a:pt x="74285" y="99639"/>
                      <a:pt x="84457" y="106430"/>
                    </a:cubicBezTo>
                    <a:cubicBezTo>
                      <a:pt x="119267" y="129663"/>
                      <a:pt x="109999" y="129734"/>
                      <a:pt x="116945" y="132314"/>
                    </a:cubicBezTo>
                    <a:cubicBezTo>
                      <a:pt x="119701" y="133332"/>
                      <a:pt x="123848" y="134584"/>
                      <a:pt x="115110" y="139912"/>
                    </a:cubicBezTo>
                    <a:cubicBezTo>
                      <a:pt x="105804" y="145581"/>
                      <a:pt x="64345" y="194698"/>
                      <a:pt x="51114" y="194996"/>
                    </a:cubicBezTo>
                    <a:cubicBezTo>
                      <a:pt x="45219" y="213217"/>
                      <a:pt x="43362" y="216897"/>
                      <a:pt x="44916" y="220983"/>
                    </a:cubicBezTo>
                    <a:cubicBezTo>
                      <a:pt x="50551" y="235790"/>
                      <a:pt x="48191" y="245453"/>
                      <a:pt x="59960" y="256790"/>
                    </a:cubicBezTo>
                    <a:cubicBezTo>
                      <a:pt x="68384" y="264898"/>
                      <a:pt x="98251" y="316926"/>
                      <a:pt x="100184" y="319311"/>
                    </a:cubicBezTo>
                    <a:cubicBezTo>
                      <a:pt x="90158" y="324215"/>
                      <a:pt x="77799" y="332578"/>
                      <a:pt x="76396" y="343704"/>
                    </a:cubicBezTo>
                    <a:cubicBezTo>
                      <a:pt x="75817" y="348289"/>
                      <a:pt x="64134" y="350733"/>
                      <a:pt x="44266" y="381533"/>
                    </a:cubicBezTo>
                    <a:cubicBezTo>
                      <a:pt x="40536" y="387316"/>
                      <a:pt x="34229" y="391245"/>
                      <a:pt x="32134" y="398236"/>
                    </a:cubicBezTo>
                    <a:cubicBezTo>
                      <a:pt x="23948" y="400463"/>
                      <a:pt x="26276" y="409118"/>
                      <a:pt x="22611" y="414218"/>
                    </a:cubicBezTo>
                    <a:cubicBezTo>
                      <a:pt x="15373" y="424277"/>
                      <a:pt x="24365" y="442839"/>
                      <a:pt x="31257" y="453088"/>
                    </a:cubicBezTo>
                    <a:cubicBezTo>
                      <a:pt x="35035" y="458702"/>
                      <a:pt x="55689" y="461889"/>
                      <a:pt x="69970" y="484933"/>
                    </a:cubicBezTo>
                    <a:cubicBezTo>
                      <a:pt x="74529" y="492293"/>
                      <a:pt x="106708" y="520924"/>
                      <a:pt x="113231" y="526707"/>
                    </a:cubicBezTo>
                    <a:cubicBezTo>
                      <a:pt x="93693" y="545481"/>
                      <a:pt x="29486" y="618396"/>
                      <a:pt x="15102" y="643017"/>
                    </a:cubicBezTo>
                    <a:cubicBezTo>
                      <a:pt x="3874" y="647835"/>
                      <a:pt x="-213" y="659769"/>
                      <a:pt x="2147" y="669448"/>
                    </a:cubicBezTo>
                    <a:cubicBezTo>
                      <a:pt x="-359" y="674721"/>
                      <a:pt x="-1810" y="677724"/>
                      <a:pt x="4421" y="681973"/>
                    </a:cubicBezTo>
                    <a:cubicBezTo>
                      <a:pt x="16342" y="690124"/>
                      <a:pt x="26184" y="708398"/>
                      <a:pt x="29800" y="711536"/>
                    </a:cubicBezTo>
                    <a:cubicBezTo>
                      <a:pt x="57286" y="735377"/>
                      <a:pt x="115348" y="794348"/>
                      <a:pt x="115527" y="794700"/>
                    </a:cubicBezTo>
                    <a:cubicBezTo>
                      <a:pt x="109447" y="799588"/>
                      <a:pt x="111006" y="796244"/>
                      <a:pt x="106903" y="801371"/>
                    </a:cubicBezTo>
                    <a:cubicBezTo>
                      <a:pt x="67074" y="851150"/>
                      <a:pt x="42690" y="868487"/>
                      <a:pt x="44618" y="874259"/>
                    </a:cubicBezTo>
                    <a:cubicBezTo>
                      <a:pt x="66690" y="874519"/>
                      <a:pt x="88112" y="874742"/>
                      <a:pt x="108889" y="874931"/>
                    </a:cubicBezTo>
                    <a:cubicBezTo>
                      <a:pt x="118049" y="864629"/>
                      <a:pt x="166215" y="809669"/>
                      <a:pt x="167493" y="8087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9" name="Google Shape;3109;p32"/>
              <p:cNvSpPr/>
              <p:nvPr/>
            </p:nvSpPr>
            <p:spPr>
              <a:xfrm>
                <a:off x="15702217" y="2307495"/>
                <a:ext cx="171950" cy="802915"/>
              </a:xfrm>
              <a:custGeom>
                <a:rect b="b" l="l" r="r" t="t"/>
                <a:pathLst>
                  <a:path extrusionOk="0" h="802915" w="171950">
                    <a:moveTo>
                      <a:pt x="167434" y="734315"/>
                    </a:moveTo>
                    <a:cubicBezTo>
                      <a:pt x="179891" y="717633"/>
                      <a:pt x="155633" y="716490"/>
                      <a:pt x="153727" y="711320"/>
                    </a:cubicBezTo>
                    <a:cubicBezTo>
                      <a:pt x="148974" y="698372"/>
                      <a:pt x="133231" y="696172"/>
                      <a:pt x="129295" y="687435"/>
                    </a:cubicBezTo>
                    <a:cubicBezTo>
                      <a:pt x="120129" y="667101"/>
                      <a:pt x="101869" y="660901"/>
                      <a:pt x="74324" y="624780"/>
                    </a:cubicBezTo>
                    <a:cubicBezTo>
                      <a:pt x="80149" y="615084"/>
                      <a:pt x="84437" y="620417"/>
                      <a:pt x="101051" y="597433"/>
                    </a:cubicBezTo>
                    <a:cubicBezTo>
                      <a:pt x="134346" y="551382"/>
                      <a:pt x="139256" y="560016"/>
                      <a:pt x="151751" y="535286"/>
                    </a:cubicBezTo>
                    <a:cubicBezTo>
                      <a:pt x="159785" y="519353"/>
                      <a:pt x="169356" y="523222"/>
                      <a:pt x="131033" y="483302"/>
                    </a:cubicBezTo>
                    <a:cubicBezTo>
                      <a:pt x="121786" y="473666"/>
                      <a:pt x="111792" y="464290"/>
                      <a:pt x="104051" y="453548"/>
                    </a:cubicBezTo>
                    <a:cubicBezTo>
                      <a:pt x="93120" y="438390"/>
                      <a:pt x="75168" y="429707"/>
                      <a:pt x="67319" y="412050"/>
                    </a:cubicBezTo>
                    <a:cubicBezTo>
                      <a:pt x="66496" y="410202"/>
                      <a:pt x="64671" y="411216"/>
                      <a:pt x="58787" y="406479"/>
                    </a:cubicBezTo>
                    <a:cubicBezTo>
                      <a:pt x="65445" y="397683"/>
                      <a:pt x="117861" y="336512"/>
                      <a:pt x="134573" y="330329"/>
                    </a:cubicBezTo>
                    <a:cubicBezTo>
                      <a:pt x="140853" y="328009"/>
                      <a:pt x="139868" y="318563"/>
                      <a:pt x="147333" y="317278"/>
                    </a:cubicBezTo>
                    <a:cubicBezTo>
                      <a:pt x="147680" y="317219"/>
                      <a:pt x="146478" y="319668"/>
                      <a:pt x="151881" y="292522"/>
                    </a:cubicBezTo>
                    <a:cubicBezTo>
                      <a:pt x="154339" y="289297"/>
                      <a:pt x="151783" y="287866"/>
                      <a:pt x="148113" y="279016"/>
                    </a:cubicBezTo>
                    <a:cubicBezTo>
                      <a:pt x="114413" y="269591"/>
                      <a:pt x="75066" y="193614"/>
                      <a:pt x="68851" y="190308"/>
                    </a:cubicBezTo>
                    <a:cubicBezTo>
                      <a:pt x="61623" y="186471"/>
                      <a:pt x="57601" y="180147"/>
                      <a:pt x="54504" y="173356"/>
                    </a:cubicBezTo>
                    <a:cubicBezTo>
                      <a:pt x="56307" y="171801"/>
                      <a:pt x="57915" y="169839"/>
                      <a:pt x="59501" y="167655"/>
                    </a:cubicBezTo>
                    <a:cubicBezTo>
                      <a:pt x="77193" y="143256"/>
                      <a:pt x="101490" y="135625"/>
                      <a:pt x="120259" y="116581"/>
                    </a:cubicBezTo>
                    <a:cubicBezTo>
                      <a:pt x="146424" y="90035"/>
                      <a:pt x="153386" y="81901"/>
                      <a:pt x="170228" y="71728"/>
                    </a:cubicBezTo>
                    <a:cubicBezTo>
                      <a:pt x="166455" y="66493"/>
                      <a:pt x="173595" y="66341"/>
                      <a:pt x="171587" y="57036"/>
                    </a:cubicBezTo>
                    <a:cubicBezTo>
                      <a:pt x="168907" y="44403"/>
                      <a:pt x="138866" y="18248"/>
                      <a:pt x="123172" y="0"/>
                    </a:cubicBezTo>
                    <a:cubicBezTo>
                      <a:pt x="101100" y="558"/>
                      <a:pt x="80052" y="1095"/>
                      <a:pt x="60118" y="1593"/>
                    </a:cubicBezTo>
                    <a:cubicBezTo>
                      <a:pt x="66766" y="8823"/>
                      <a:pt x="66810" y="12416"/>
                      <a:pt x="74909" y="19993"/>
                    </a:cubicBezTo>
                    <a:cubicBezTo>
                      <a:pt x="137702" y="78725"/>
                      <a:pt x="111944" y="36777"/>
                      <a:pt x="55630" y="112890"/>
                    </a:cubicBezTo>
                    <a:cubicBezTo>
                      <a:pt x="50195" y="120233"/>
                      <a:pt x="30424" y="128059"/>
                      <a:pt x="25021" y="135430"/>
                    </a:cubicBezTo>
                    <a:cubicBezTo>
                      <a:pt x="19515" y="142952"/>
                      <a:pt x="15775" y="148204"/>
                      <a:pt x="11059" y="150242"/>
                    </a:cubicBezTo>
                    <a:cubicBezTo>
                      <a:pt x="178" y="154946"/>
                      <a:pt x="1726" y="169199"/>
                      <a:pt x="1222" y="170397"/>
                    </a:cubicBezTo>
                    <a:cubicBezTo>
                      <a:pt x="-1831" y="177616"/>
                      <a:pt x="1287" y="183875"/>
                      <a:pt x="5602" y="188433"/>
                    </a:cubicBezTo>
                    <a:cubicBezTo>
                      <a:pt x="15715" y="199115"/>
                      <a:pt x="17805" y="209299"/>
                      <a:pt x="30505" y="217797"/>
                    </a:cubicBezTo>
                    <a:cubicBezTo>
                      <a:pt x="35578" y="221189"/>
                      <a:pt x="48154" y="248645"/>
                      <a:pt x="52458" y="253560"/>
                    </a:cubicBezTo>
                    <a:cubicBezTo>
                      <a:pt x="56995" y="258741"/>
                      <a:pt x="63426" y="262383"/>
                      <a:pt x="67476" y="267852"/>
                    </a:cubicBezTo>
                    <a:cubicBezTo>
                      <a:pt x="90619" y="299134"/>
                      <a:pt x="68423" y="270404"/>
                      <a:pt x="95800" y="295822"/>
                    </a:cubicBezTo>
                    <a:cubicBezTo>
                      <a:pt x="89298" y="302868"/>
                      <a:pt x="83565" y="310607"/>
                      <a:pt x="77453" y="317912"/>
                    </a:cubicBezTo>
                    <a:cubicBezTo>
                      <a:pt x="56107" y="343444"/>
                      <a:pt x="48587" y="342669"/>
                      <a:pt x="46053" y="349817"/>
                    </a:cubicBezTo>
                    <a:cubicBezTo>
                      <a:pt x="41555" y="362543"/>
                      <a:pt x="21145" y="381284"/>
                      <a:pt x="17707" y="397033"/>
                    </a:cubicBezTo>
                    <a:cubicBezTo>
                      <a:pt x="13815" y="402626"/>
                      <a:pt x="8385" y="402853"/>
                      <a:pt x="9570" y="417416"/>
                    </a:cubicBezTo>
                    <a:cubicBezTo>
                      <a:pt x="10502" y="428878"/>
                      <a:pt x="21648" y="444882"/>
                      <a:pt x="26191" y="447077"/>
                    </a:cubicBezTo>
                    <a:cubicBezTo>
                      <a:pt x="54282" y="460659"/>
                      <a:pt x="36195" y="462382"/>
                      <a:pt x="103201" y="518789"/>
                    </a:cubicBezTo>
                    <a:cubicBezTo>
                      <a:pt x="92541" y="528609"/>
                      <a:pt x="93359" y="525396"/>
                      <a:pt x="91274" y="528409"/>
                    </a:cubicBezTo>
                    <a:cubicBezTo>
                      <a:pt x="42681" y="598961"/>
                      <a:pt x="33607" y="597248"/>
                      <a:pt x="19905" y="631018"/>
                    </a:cubicBezTo>
                    <a:cubicBezTo>
                      <a:pt x="12927" y="648219"/>
                      <a:pt x="33245" y="659026"/>
                      <a:pt x="40856" y="665660"/>
                    </a:cubicBezTo>
                    <a:cubicBezTo>
                      <a:pt x="91891" y="710160"/>
                      <a:pt x="103553" y="725947"/>
                      <a:pt x="110374" y="732169"/>
                    </a:cubicBezTo>
                    <a:cubicBezTo>
                      <a:pt x="110704" y="732472"/>
                      <a:pt x="53443" y="785318"/>
                      <a:pt x="42800" y="802916"/>
                    </a:cubicBezTo>
                    <a:cubicBezTo>
                      <a:pt x="62268" y="802336"/>
                      <a:pt x="82120" y="801810"/>
                      <a:pt x="102329" y="801328"/>
                    </a:cubicBezTo>
                    <a:cubicBezTo>
                      <a:pt x="112664" y="797285"/>
                      <a:pt x="119556" y="786950"/>
                      <a:pt x="155275" y="758329"/>
                    </a:cubicBezTo>
                    <a:cubicBezTo>
                      <a:pt x="162578" y="750481"/>
                      <a:pt x="165713" y="743918"/>
                      <a:pt x="167434" y="7343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0" name="Google Shape;3110;p32"/>
              <p:cNvSpPr/>
              <p:nvPr/>
            </p:nvSpPr>
            <p:spPr>
              <a:xfrm>
                <a:off x="16120670" y="2298266"/>
                <a:ext cx="170956" cy="806530"/>
              </a:xfrm>
              <a:custGeom>
                <a:rect b="b" l="l" r="r" t="t"/>
                <a:pathLst>
                  <a:path extrusionOk="0" h="806530" w="170956">
                    <a:moveTo>
                      <a:pt x="122186" y="797171"/>
                    </a:moveTo>
                    <a:cubicBezTo>
                      <a:pt x="123014" y="794180"/>
                      <a:pt x="136592" y="792261"/>
                      <a:pt x="152562" y="773710"/>
                    </a:cubicBezTo>
                    <a:cubicBezTo>
                      <a:pt x="159503" y="765629"/>
                      <a:pt x="178505" y="754617"/>
                      <a:pt x="167710" y="726798"/>
                    </a:cubicBezTo>
                    <a:cubicBezTo>
                      <a:pt x="169865" y="720706"/>
                      <a:pt x="153223" y="709602"/>
                      <a:pt x="146624" y="707407"/>
                    </a:cubicBezTo>
                    <a:cubicBezTo>
                      <a:pt x="140858" y="705493"/>
                      <a:pt x="107959" y="670440"/>
                      <a:pt x="103498" y="665568"/>
                    </a:cubicBezTo>
                    <a:cubicBezTo>
                      <a:pt x="101468" y="663345"/>
                      <a:pt x="100840" y="659817"/>
                      <a:pt x="98761" y="657666"/>
                    </a:cubicBezTo>
                    <a:cubicBezTo>
                      <a:pt x="39567" y="596582"/>
                      <a:pt x="56090" y="614564"/>
                      <a:pt x="62857" y="600430"/>
                    </a:cubicBezTo>
                    <a:cubicBezTo>
                      <a:pt x="68639" y="588355"/>
                      <a:pt x="112766" y="539329"/>
                      <a:pt x="127210" y="528756"/>
                    </a:cubicBezTo>
                    <a:cubicBezTo>
                      <a:pt x="143500" y="516827"/>
                      <a:pt x="145016" y="501257"/>
                      <a:pt x="165907" y="485610"/>
                    </a:cubicBezTo>
                    <a:cubicBezTo>
                      <a:pt x="170352" y="447874"/>
                      <a:pt x="139326" y="447131"/>
                      <a:pt x="133820" y="431545"/>
                    </a:cubicBezTo>
                    <a:cubicBezTo>
                      <a:pt x="133073" y="429431"/>
                      <a:pt x="130404" y="427453"/>
                      <a:pt x="128163" y="426537"/>
                    </a:cubicBezTo>
                    <a:cubicBezTo>
                      <a:pt x="122321" y="424158"/>
                      <a:pt x="101549" y="394778"/>
                      <a:pt x="83402" y="383755"/>
                    </a:cubicBezTo>
                    <a:cubicBezTo>
                      <a:pt x="81074" y="382340"/>
                      <a:pt x="83104" y="381419"/>
                      <a:pt x="61255" y="361643"/>
                    </a:cubicBezTo>
                    <a:cubicBezTo>
                      <a:pt x="78838" y="326378"/>
                      <a:pt x="172593" y="252195"/>
                      <a:pt x="152026" y="235052"/>
                    </a:cubicBezTo>
                    <a:cubicBezTo>
                      <a:pt x="153337" y="224967"/>
                      <a:pt x="148415" y="228424"/>
                      <a:pt x="123550" y="194883"/>
                    </a:cubicBezTo>
                    <a:cubicBezTo>
                      <a:pt x="118294" y="187794"/>
                      <a:pt x="97294" y="180857"/>
                      <a:pt x="91642" y="174088"/>
                    </a:cubicBezTo>
                    <a:cubicBezTo>
                      <a:pt x="63750" y="140665"/>
                      <a:pt x="82341" y="150485"/>
                      <a:pt x="84295" y="135327"/>
                    </a:cubicBezTo>
                    <a:cubicBezTo>
                      <a:pt x="167504" y="58277"/>
                      <a:pt x="145682" y="78622"/>
                      <a:pt x="109453" y="45183"/>
                    </a:cubicBezTo>
                    <a:cubicBezTo>
                      <a:pt x="50232" y="-9408"/>
                      <a:pt x="82877" y="21169"/>
                      <a:pt x="62186" y="0"/>
                    </a:cubicBezTo>
                    <a:cubicBezTo>
                      <a:pt x="41928" y="531"/>
                      <a:pt x="21956" y="1051"/>
                      <a:pt x="2278" y="1566"/>
                    </a:cubicBezTo>
                    <a:cubicBezTo>
                      <a:pt x="27511" y="37628"/>
                      <a:pt x="83862" y="68373"/>
                      <a:pt x="78086" y="75722"/>
                    </a:cubicBezTo>
                    <a:cubicBezTo>
                      <a:pt x="56902" y="102706"/>
                      <a:pt x="58093" y="94344"/>
                      <a:pt x="55240" y="99059"/>
                    </a:cubicBezTo>
                    <a:cubicBezTo>
                      <a:pt x="38506" y="126721"/>
                      <a:pt x="41126" y="123740"/>
                      <a:pt x="40498" y="123870"/>
                    </a:cubicBezTo>
                    <a:cubicBezTo>
                      <a:pt x="32984" y="125452"/>
                      <a:pt x="35713" y="132828"/>
                      <a:pt x="29687" y="140920"/>
                    </a:cubicBezTo>
                    <a:cubicBezTo>
                      <a:pt x="-4452" y="186764"/>
                      <a:pt x="68455" y="207662"/>
                      <a:pt x="76900" y="217097"/>
                    </a:cubicBezTo>
                    <a:cubicBezTo>
                      <a:pt x="86158" y="227443"/>
                      <a:pt x="85465" y="227232"/>
                      <a:pt x="98479" y="239030"/>
                    </a:cubicBezTo>
                    <a:cubicBezTo>
                      <a:pt x="97927" y="241724"/>
                      <a:pt x="97862" y="245290"/>
                      <a:pt x="93233" y="245133"/>
                    </a:cubicBezTo>
                    <a:cubicBezTo>
                      <a:pt x="90267" y="245030"/>
                      <a:pt x="92898" y="252325"/>
                      <a:pt x="86104" y="255143"/>
                    </a:cubicBezTo>
                    <a:cubicBezTo>
                      <a:pt x="72840" y="260655"/>
                      <a:pt x="28328" y="318173"/>
                      <a:pt x="19932" y="329608"/>
                    </a:cubicBezTo>
                    <a:cubicBezTo>
                      <a:pt x="10122" y="342962"/>
                      <a:pt x="-2833" y="349460"/>
                      <a:pt x="10620" y="372395"/>
                    </a:cubicBezTo>
                    <a:cubicBezTo>
                      <a:pt x="12921" y="388427"/>
                      <a:pt x="79829" y="446833"/>
                      <a:pt x="106638" y="473769"/>
                    </a:cubicBezTo>
                    <a:cubicBezTo>
                      <a:pt x="95594" y="482082"/>
                      <a:pt x="97505" y="486380"/>
                      <a:pt x="92578" y="489540"/>
                    </a:cubicBezTo>
                    <a:cubicBezTo>
                      <a:pt x="78487" y="498579"/>
                      <a:pt x="76202" y="509543"/>
                      <a:pt x="64276" y="522507"/>
                    </a:cubicBezTo>
                    <a:cubicBezTo>
                      <a:pt x="45858" y="542527"/>
                      <a:pt x="66138" y="514107"/>
                      <a:pt x="11546" y="588544"/>
                    </a:cubicBezTo>
                    <a:cubicBezTo>
                      <a:pt x="5840" y="588945"/>
                      <a:pt x="7984" y="595032"/>
                      <a:pt x="3550" y="597628"/>
                    </a:cubicBezTo>
                    <a:cubicBezTo>
                      <a:pt x="-8025" y="604397"/>
                      <a:pt x="12309" y="637147"/>
                      <a:pt x="13489" y="639646"/>
                    </a:cubicBezTo>
                    <a:cubicBezTo>
                      <a:pt x="21410" y="643510"/>
                      <a:pt x="24847" y="651406"/>
                      <a:pt x="29720" y="657958"/>
                    </a:cubicBezTo>
                    <a:cubicBezTo>
                      <a:pt x="35675" y="665969"/>
                      <a:pt x="60508" y="684991"/>
                      <a:pt x="65033" y="700974"/>
                    </a:cubicBezTo>
                    <a:cubicBezTo>
                      <a:pt x="66333" y="705564"/>
                      <a:pt x="88637" y="715780"/>
                      <a:pt x="92762" y="729757"/>
                    </a:cubicBezTo>
                    <a:cubicBezTo>
                      <a:pt x="93629" y="732711"/>
                      <a:pt x="93889" y="725183"/>
                      <a:pt x="106557" y="741447"/>
                    </a:cubicBezTo>
                    <a:cubicBezTo>
                      <a:pt x="100033" y="749154"/>
                      <a:pt x="91452" y="754850"/>
                      <a:pt x="85281" y="762936"/>
                    </a:cubicBezTo>
                    <a:cubicBezTo>
                      <a:pt x="84501" y="763954"/>
                      <a:pt x="79217" y="763635"/>
                      <a:pt x="77956" y="765830"/>
                    </a:cubicBezTo>
                    <a:cubicBezTo>
                      <a:pt x="76446" y="768458"/>
                      <a:pt x="51716" y="791497"/>
                      <a:pt x="36227" y="806531"/>
                    </a:cubicBezTo>
                    <a:cubicBezTo>
                      <a:pt x="61888" y="806487"/>
                      <a:pt x="87804" y="806487"/>
                      <a:pt x="113925" y="806520"/>
                    </a:cubicBezTo>
                    <a:cubicBezTo>
                      <a:pt x="119295" y="804948"/>
                      <a:pt x="120806" y="802119"/>
                      <a:pt x="122186" y="7971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1" name="Google Shape;3111;p32"/>
              <p:cNvSpPr/>
              <p:nvPr/>
            </p:nvSpPr>
            <p:spPr>
              <a:xfrm>
                <a:off x="15305391" y="2308096"/>
                <a:ext cx="177550" cy="833342"/>
              </a:xfrm>
              <a:custGeom>
                <a:rect b="b" l="l" r="r" t="t"/>
                <a:pathLst>
                  <a:path extrusionOk="0" h="833342" w="177550">
                    <a:moveTo>
                      <a:pt x="167472" y="751366"/>
                    </a:moveTo>
                    <a:cubicBezTo>
                      <a:pt x="183827" y="739963"/>
                      <a:pt x="176903" y="718523"/>
                      <a:pt x="159449" y="714437"/>
                    </a:cubicBezTo>
                    <a:cubicBezTo>
                      <a:pt x="151832" y="694319"/>
                      <a:pt x="135109" y="694964"/>
                      <a:pt x="130508" y="681957"/>
                    </a:cubicBezTo>
                    <a:cubicBezTo>
                      <a:pt x="129760" y="679844"/>
                      <a:pt x="127092" y="677865"/>
                      <a:pt x="124850" y="676950"/>
                    </a:cubicBezTo>
                    <a:cubicBezTo>
                      <a:pt x="119009" y="674570"/>
                      <a:pt x="98236" y="645191"/>
                      <a:pt x="80090" y="634167"/>
                    </a:cubicBezTo>
                    <a:cubicBezTo>
                      <a:pt x="78617" y="633268"/>
                      <a:pt x="77616" y="631577"/>
                      <a:pt x="76435" y="630211"/>
                    </a:cubicBezTo>
                    <a:cubicBezTo>
                      <a:pt x="49031" y="598577"/>
                      <a:pt x="56004" y="621117"/>
                      <a:pt x="66620" y="601883"/>
                    </a:cubicBezTo>
                    <a:cubicBezTo>
                      <a:pt x="73994" y="588529"/>
                      <a:pt x="120628" y="542940"/>
                      <a:pt x="121672" y="536577"/>
                    </a:cubicBezTo>
                    <a:cubicBezTo>
                      <a:pt x="122176" y="533515"/>
                      <a:pt x="135472" y="530149"/>
                      <a:pt x="149358" y="509989"/>
                    </a:cubicBezTo>
                    <a:cubicBezTo>
                      <a:pt x="157533" y="498120"/>
                      <a:pt x="159682" y="499713"/>
                      <a:pt x="162400" y="491150"/>
                    </a:cubicBezTo>
                    <a:cubicBezTo>
                      <a:pt x="174310" y="487454"/>
                      <a:pt x="180465" y="475883"/>
                      <a:pt x="166872" y="460551"/>
                    </a:cubicBezTo>
                    <a:cubicBezTo>
                      <a:pt x="157056" y="449484"/>
                      <a:pt x="86943" y="376125"/>
                      <a:pt x="83170" y="367638"/>
                    </a:cubicBezTo>
                    <a:cubicBezTo>
                      <a:pt x="82325" y="365747"/>
                      <a:pt x="80409" y="366825"/>
                      <a:pt x="74340" y="361834"/>
                    </a:cubicBezTo>
                    <a:cubicBezTo>
                      <a:pt x="107012" y="316786"/>
                      <a:pt x="122750" y="316163"/>
                      <a:pt x="120194" y="303524"/>
                    </a:cubicBezTo>
                    <a:cubicBezTo>
                      <a:pt x="149927" y="278573"/>
                      <a:pt x="135824" y="280150"/>
                      <a:pt x="144280" y="276681"/>
                    </a:cubicBezTo>
                    <a:cubicBezTo>
                      <a:pt x="145016" y="276383"/>
                      <a:pt x="144296" y="272020"/>
                      <a:pt x="143890" y="269603"/>
                    </a:cubicBezTo>
                    <a:cubicBezTo>
                      <a:pt x="139727" y="244939"/>
                      <a:pt x="125007" y="226279"/>
                      <a:pt x="103645" y="196764"/>
                    </a:cubicBezTo>
                    <a:cubicBezTo>
                      <a:pt x="97100" y="187730"/>
                      <a:pt x="101149" y="171812"/>
                      <a:pt x="97625" y="168745"/>
                    </a:cubicBezTo>
                    <a:cubicBezTo>
                      <a:pt x="97836" y="168452"/>
                      <a:pt x="98171" y="168181"/>
                      <a:pt x="98285" y="167872"/>
                    </a:cubicBezTo>
                    <a:cubicBezTo>
                      <a:pt x="104349" y="151500"/>
                      <a:pt x="118776" y="141273"/>
                      <a:pt x="127904" y="127177"/>
                    </a:cubicBezTo>
                    <a:cubicBezTo>
                      <a:pt x="130080" y="123811"/>
                      <a:pt x="179962" y="97971"/>
                      <a:pt x="177109" y="74899"/>
                    </a:cubicBezTo>
                    <a:cubicBezTo>
                      <a:pt x="182690" y="51590"/>
                      <a:pt x="133886" y="23836"/>
                      <a:pt x="111440" y="646"/>
                    </a:cubicBezTo>
                    <a:cubicBezTo>
                      <a:pt x="85336" y="-471"/>
                      <a:pt x="59496" y="-378"/>
                      <a:pt x="36802" y="2852"/>
                    </a:cubicBezTo>
                    <a:cubicBezTo>
                      <a:pt x="48701" y="10233"/>
                      <a:pt x="74882" y="42626"/>
                      <a:pt x="84442" y="49005"/>
                    </a:cubicBezTo>
                    <a:cubicBezTo>
                      <a:pt x="119252" y="72238"/>
                      <a:pt x="109979" y="72309"/>
                      <a:pt x="116930" y="74889"/>
                    </a:cubicBezTo>
                    <a:cubicBezTo>
                      <a:pt x="124395" y="77658"/>
                      <a:pt x="120849" y="75729"/>
                      <a:pt x="93748" y="102686"/>
                    </a:cubicBezTo>
                    <a:cubicBezTo>
                      <a:pt x="88470" y="107937"/>
                      <a:pt x="61429" y="137338"/>
                      <a:pt x="51099" y="137571"/>
                    </a:cubicBezTo>
                    <a:cubicBezTo>
                      <a:pt x="45204" y="155792"/>
                      <a:pt x="43347" y="159472"/>
                      <a:pt x="44900" y="163558"/>
                    </a:cubicBezTo>
                    <a:cubicBezTo>
                      <a:pt x="50536" y="178365"/>
                      <a:pt x="48176" y="188028"/>
                      <a:pt x="59945" y="199365"/>
                    </a:cubicBezTo>
                    <a:cubicBezTo>
                      <a:pt x="68353" y="207457"/>
                      <a:pt x="98253" y="259512"/>
                      <a:pt x="100164" y="261886"/>
                    </a:cubicBezTo>
                    <a:cubicBezTo>
                      <a:pt x="90132" y="266785"/>
                      <a:pt x="77778" y="275153"/>
                      <a:pt x="76376" y="286279"/>
                    </a:cubicBezTo>
                    <a:cubicBezTo>
                      <a:pt x="75797" y="290859"/>
                      <a:pt x="64114" y="293314"/>
                      <a:pt x="44251" y="324108"/>
                    </a:cubicBezTo>
                    <a:cubicBezTo>
                      <a:pt x="40521" y="329891"/>
                      <a:pt x="34214" y="333820"/>
                      <a:pt x="32119" y="340811"/>
                    </a:cubicBezTo>
                    <a:cubicBezTo>
                      <a:pt x="23939" y="343038"/>
                      <a:pt x="26261" y="351694"/>
                      <a:pt x="22596" y="356793"/>
                    </a:cubicBezTo>
                    <a:cubicBezTo>
                      <a:pt x="15358" y="366852"/>
                      <a:pt x="24350" y="385414"/>
                      <a:pt x="31242" y="395663"/>
                    </a:cubicBezTo>
                    <a:cubicBezTo>
                      <a:pt x="35015" y="401277"/>
                      <a:pt x="55674" y="404464"/>
                      <a:pt x="69955" y="427508"/>
                    </a:cubicBezTo>
                    <a:cubicBezTo>
                      <a:pt x="74524" y="434884"/>
                      <a:pt x="106898" y="463678"/>
                      <a:pt x="113216" y="469282"/>
                    </a:cubicBezTo>
                    <a:cubicBezTo>
                      <a:pt x="99833" y="482143"/>
                      <a:pt x="83029" y="503707"/>
                      <a:pt x="81329" y="506515"/>
                    </a:cubicBezTo>
                    <a:cubicBezTo>
                      <a:pt x="80669" y="507599"/>
                      <a:pt x="75363" y="507891"/>
                      <a:pt x="74357" y="510173"/>
                    </a:cubicBezTo>
                    <a:cubicBezTo>
                      <a:pt x="71222" y="517310"/>
                      <a:pt x="31058" y="558255"/>
                      <a:pt x="15093" y="585586"/>
                    </a:cubicBezTo>
                    <a:cubicBezTo>
                      <a:pt x="3864" y="590410"/>
                      <a:pt x="-223" y="602338"/>
                      <a:pt x="2137" y="612018"/>
                    </a:cubicBezTo>
                    <a:cubicBezTo>
                      <a:pt x="-369" y="617302"/>
                      <a:pt x="-1793" y="620310"/>
                      <a:pt x="4411" y="624542"/>
                    </a:cubicBezTo>
                    <a:cubicBezTo>
                      <a:pt x="16338" y="632688"/>
                      <a:pt x="26174" y="650968"/>
                      <a:pt x="29791" y="654106"/>
                    </a:cubicBezTo>
                    <a:cubicBezTo>
                      <a:pt x="47699" y="669639"/>
                      <a:pt x="114510" y="735297"/>
                      <a:pt x="115517" y="737269"/>
                    </a:cubicBezTo>
                    <a:cubicBezTo>
                      <a:pt x="101755" y="748347"/>
                      <a:pt x="40028" y="821820"/>
                      <a:pt x="34723" y="824053"/>
                    </a:cubicBezTo>
                    <a:cubicBezTo>
                      <a:pt x="29542" y="826232"/>
                      <a:pt x="23960" y="826237"/>
                      <a:pt x="20160" y="833342"/>
                    </a:cubicBezTo>
                    <a:cubicBezTo>
                      <a:pt x="44494" y="829110"/>
                      <a:pt x="72689" y="825316"/>
                      <a:pt x="104349" y="821929"/>
                    </a:cubicBezTo>
                    <a:cubicBezTo>
                      <a:pt x="121001" y="804077"/>
                      <a:pt x="166103" y="752320"/>
                      <a:pt x="167472" y="751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2" name="Google Shape;3112;p32"/>
              <p:cNvSpPr/>
              <p:nvPr/>
            </p:nvSpPr>
            <p:spPr>
              <a:xfrm>
                <a:off x="17292222" y="2264789"/>
                <a:ext cx="178539" cy="855377"/>
              </a:xfrm>
              <a:custGeom>
                <a:rect b="b" l="l" r="r" t="t"/>
                <a:pathLst>
                  <a:path extrusionOk="0" h="855377" w="178539">
                    <a:moveTo>
                      <a:pt x="119651" y="841633"/>
                    </a:moveTo>
                    <a:cubicBezTo>
                      <a:pt x="123793" y="839362"/>
                      <a:pt x="128254" y="836100"/>
                      <a:pt x="129770" y="830653"/>
                    </a:cubicBezTo>
                    <a:cubicBezTo>
                      <a:pt x="130598" y="827672"/>
                      <a:pt x="144100" y="825830"/>
                      <a:pt x="160146" y="807197"/>
                    </a:cubicBezTo>
                    <a:cubicBezTo>
                      <a:pt x="167081" y="799122"/>
                      <a:pt x="186088" y="788104"/>
                      <a:pt x="175293" y="760280"/>
                    </a:cubicBezTo>
                    <a:cubicBezTo>
                      <a:pt x="177443" y="754188"/>
                      <a:pt x="160806" y="743084"/>
                      <a:pt x="154207" y="740889"/>
                    </a:cubicBezTo>
                    <a:cubicBezTo>
                      <a:pt x="148441" y="738976"/>
                      <a:pt x="115542" y="703922"/>
                      <a:pt x="111081" y="699050"/>
                    </a:cubicBezTo>
                    <a:cubicBezTo>
                      <a:pt x="109051" y="696828"/>
                      <a:pt x="108423" y="693300"/>
                      <a:pt x="106344" y="691148"/>
                    </a:cubicBezTo>
                    <a:cubicBezTo>
                      <a:pt x="47178" y="630086"/>
                      <a:pt x="63668" y="648057"/>
                      <a:pt x="70441" y="633912"/>
                    </a:cubicBezTo>
                    <a:cubicBezTo>
                      <a:pt x="76222" y="621837"/>
                      <a:pt x="120350" y="572811"/>
                      <a:pt x="134794" y="562238"/>
                    </a:cubicBezTo>
                    <a:cubicBezTo>
                      <a:pt x="151083" y="550309"/>
                      <a:pt x="152599" y="534739"/>
                      <a:pt x="173491" y="519093"/>
                    </a:cubicBezTo>
                    <a:cubicBezTo>
                      <a:pt x="177935" y="481356"/>
                      <a:pt x="146909" y="480614"/>
                      <a:pt x="141404" y="465027"/>
                    </a:cubicBezTo>
                    <a:cubicBezTo>
                      <a:pt x="140656" y="462913"/>
                      <a:pt x="137988" y="460935"/>
                      <a:pt x="135746" y="460019"/>
                    </a:cubicBezTo>
                    <a:cubicBezTo>
                      <a:pt x="129905" y="457640"/>
                      <a:pt x="109132" y="428260"/>
                      <a:pt x="90986" y="417237"/>
                    </a:cubicBezTo>
                    <a:cubicBezTo>
                      <a:pt x="88658" y="415823"/>
                      <a:pt x="90693" y="414901"/>
                      <a:pt x="68838" y="395125"/>
                    </a:cubicBezTo>
                    <a:cubicBezTo>
                      <a:pt x="86417" y="359865"/>
                      <a:pt x="180166" y="285688"/>
                      <a:pt x="159610" y="268535"/>
                    </a:cubicBezTo>
                    <a:cubicBezTo>
                      <a:pt x="160915" y="258449"/>
                      <a:pt x="155999" y="261907"/>
                      <a:pt x="131134" y="228365"/>
                    </a:cubicBezTo>
                    <a:cubicBezTo>
                      <a:pt x="125877" y="221276"/>
                      <a:pt x="104877" y="214339"/>
                      <a:pt x="99225" y="207570"/>
                    </a:cubicBezTo>
                    <a:cubicBezTo>
                      <a:pt x="71334" y="174153"/>
                      <a:pt x="89924" y="183973"/>
                      <a:pt x="91879" y="168809"/>
                    </a:cubicBezTo>
                    <a:cubicBezTo>
                      <a:pt x="174920" y="91916"/>
                      <a:pt x="153541" y="112353"/>
                      <a:pt x="117036" y="78665"/>
                    </a:cubicBezTo>
                    <a:cubicBezTo>
                      <a:pt x="45370" y="12590"/>
                      <a:pt x="54070" y="19792"/>
                      <a:pt x="60469" y="14194"/>
                    </a:cubicBezTo>
                    <a:cubicBezTo>
                      <a:pt x="76904" y="-179"/>
                      <a:pt x="64832" y="9891"/>
                      <a:pt x="74241" y="0"/>
                    </a:cubicBezTo>
                    <a:cubicBezTo>
                      <a:pt x="50307" y="759"/>
                      <a:pt x="25896" y="1528"/>
                      <a:pt x="1096" y="2298"/>
                    </a:cubicBezTo>
                    <a:cubicBezTo>
                      <a:pt x="-11799" y="45584"/>
                      <a:pt x="93487" y="99260"/>
                      <a:pt x="85664" y="109210"/>
                    </a:cubicBezTo>
                    <a:cubicBezTo>
                      <a:pt x="64523" y="136140"/>
                      <a:pt x="65649" y="127870"/>
                      <a:pt x="62818" y="132547"/>
                    </a:cubicBezTo>
                    <a:cubicBezTo>
                      <a:pt x="46084" y="160208"/>
                      <a:pt x="48705" y="157227"/>
                      <a:pt x="48077" y="157357"/>
                    </a:cubicBezTo>
                    <a:cubicBezTo>
                      <a:pt x="40562" y="158940"/>
                      <a:pt x="43291" y="166316"/>
                      <a:pt x="37265" y="174407"/>
                    </a:cubicBezTo>
                    <a:cubicBezTo>
                      <a:pt x="26303" y="189127"/>
                      <a:pt x="25972" y="205337"/>
                      <a:pt x="35760" y="218322"/>
                    </a:cubicBezTo>
                    <a:cubicBezTo>
                      <a:pt x="41948" y="226528"/>
                      <a:pt x="83509" y="249496"/>
                      <a:pt x="84484" y="250585"/>
                    </a:cubicBezTo>
                    <a:cubicBezTo>
                      <a:pt x="93736" y="260926"/>
                      <a:pt x="93010" y="260687"/>
                      <a:pt x="106063" y="272518"/>
                    </a:cubicBezTo>
                    <a:cubicBezTo>
                      <a:pt x="105511" y="275212"/>
                      <a:pt x="105446" y="278778"/>
                      <a:pt x="100817" y="278620"/>
                    </a:cubicBezTo>
                    <a:cubicBezTo>
                      <a:pt x="97850" y="278518"/>
                      <a:pt x="100481" y="285812"/>
                      <a:pt x="93687" y="288630"/>
                    </a:cubicBezTo>
                    <a:cubicBezTo>
                      <a:pt x="84890" y="292283"/>
                      <a:pt x="83737" y="304521"/>
                      <a:pt x="73553" y="306623"/>
                    </a:cubicBezTo>
                    <a:cubicBezTo>
                      <a:pt x="71296" y="307090"/>
                      <a:pt x="21273" y="371290"/>
                      <a:pt x="20927" y="371561"/>
                    </a:cubicBezTo>
                    <a:cubicBezTo>
                      <a:pt x="-14268" y="398773"/>
                      <a:pt x="70733" y="463536"/>
                      <a:pt x="114232" y="507251"/>
                    </a:cubicBezTo>
                    <a:cubicBezTo>
                      <a:pt x="103102" y="515629"/>
                      <a:pt x="105224" y="519775"/>
                      <a:pt x="100173" y="523022"/>
                    </a:cubicBezTo>
                    <a:cubicBezTo>
                      <a:pt x="86081" y="532062"/>
                      <a:pt x="83796" y="543025"/>
                      <a:pt x="71870" y="555989"/>
                    </a:cubicBezTo>
                    <a:cubicBezTo>
                      <a:pt x="66164" y="562194"/>
                      <a:pt x="59245" y="567451"/>
                      <a:pt x="54416" y="574237"/>
                    </a:cubicBezTo>
                    <a:cubicBezTo>
                      <a:pt x="-30" y="650642"/>
                      <a:pt x="-885" y="626427"/>
                      <a:pt x="21078" y="673133"/>
                    </a:cubicBezTo>
                    <a:cubicBezTo>
                      <a:pt x="28999" y="676997"/>
                      <a:pt x="32436" y="684894"/>
                      <a:pt x="37309" y="691446"/>
                    </a:cubicBezTo>
                    <a:cubicBezTo>
                      <a:pt x="43264" y="699456"/>
                      <a:pt x="68096" y="718479"/>
                      <a:pt x="72622" y="734461"/>
                    </a:cubicBezTo>
                    <a:cubicBezTo>
                      <a:pt x="73922" y="739052"/>
                      <a:pt x="96226" y="749267"/>
                      <a:pt x="100351" y="763245"/>
                    </a:cubicBezTo>
                    <a:cubicBezTo>
                      <a:pt x="101217" y="766198"/>
                      <a:pt x="101477" y="758670"/>
                      <a:pt x="114145" y="774935"/>
                    </a:cubicBezTo>
                    <a:cubicBezTo>
                      <a:pt x="107622" y="782641"/>
                      <a:pt x="99041" y="788337"/>
                      <a:pt x="92870" y="796423"/>
                    </a:cubicBezTo>
                    <a:cubicBezTo>
                      <a:pt x="92090" y="797442"/>
                      <a:pt x="86801" y="797122"/>
                      <a:pt x="85545" y="799317"/>
                    </a:cubicBezTo>
                    <a:cubicBezTo>
                      <a:pt x="85491" y="799409"/>
                      <a:pt x="40313" y="843389"/>
                      <a:pt x="30098" y="854066"/>
                    </a:cubicBezTo>
                    <a:cubicBezTo>
                      <a:pt x="55201" y="854510"/>
                      <a:pt x="79985" y="854949"/>
                      <a:pt x="104428" y="855377"/>
                    </a:cubicBezTo>
                    <a:cubicBezTo>
                      <a:pt x="110849" y="854071"/>
                      <a:pt x="103491" y="850500"/>
                      <a:pt x="119651" y="8416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3" name="Google Shape;3113;p32"/>
              <p:cNvSpPr/>
              <p:nvPr/>
            </p:nvSpPr>
            <p:spPr>
              <a:xfrm>
                <a:off x="16881369" y="2276593"/>
                <a:ext cx="171939" cy="836273"/>
              </a:xfrm>
              <a:custGeom>
                <a:rect b="b" l="l" r="r" t="t"/>
                <a:pathLst>
                  <a:path extrusionOk="0" h="836273" w="171939">
                    <a:moveTo>
                      <a:pt x="167435" y="765228"/>
                    </a:moveTo>
                    <a:cubicBezTo>
                      <a:pt x="179891" y="748547"/>
                      <a:pt x="155633" y="747403"/>
                      <a:pt x="153727" y="742233"/>
                    </a:cubicBezTo>
                    <a:cubicBezTo>
                      <a:pt x="148979" y="729285"/>
                      <a:pt x="133231" y="727085"/>
                      <a:pt x="129295" y="718349"/>
                    </a:cubicBezTo>
                    <a:cubicBezTo>
                      <a:pt x="120119" y="697987"/>
                      <a:pt x="101901" y="691863"/>
                      <a:pt x="74324" y="655693"/>
                    </a:cubicBezTo>
                    <a:cubicBezTo>
                      <a:pt x="80149" y="645997"/>
                      <a:pt x="84437" y="651330"/>
                      <a:pt x="101051" y="628346"/>
                    </a:cubicBezTo>
                    <a:cubicBezTo>
                      <a:pt x="125283" y="594826"/>
                      <a:pt x="161891" y="564557"/>
                      <a:pt x="158529" y="549003"/>
                    </a:cubicBezTo>
                    <a:cubicBezTo>
                      <a:pt x="154875" y="532067"/>
                      <a:pt x="74930" y="460090"/>
                      <a:pt x="67319" y="442958"/>
                    </a:cubicBezTo>
                    <a:cubicBezTo>
                      <a:pt x="66496" y="441110"/>
                      <a:pt x="64671" y="442124"/>
                      <a:pt x="58787" y="437387"/>
                    </a:cubicBezTo>
                    <a:cubicBezTo>
                      <a:pt x="67259" y="426201"/>
                      <a:pt x="111587" y="376737"/>
                      <a:pt x="119052" y="372309"/>
                    </a:cubicBezTo>
                    <a:cubicBezTo>
                      <a:pt x="132354" y="364418"/>
                      <a:pt x="126426" y="364250"/>
                      <a:pt x="134568" y="361242"/>
                    </a:cubicBezTo>
                    <a:cubicBezTo>
                      <a:pt x="140848" y="358922"/>
                      <a:pt x="139862" y="349476"/>
                      <a:pt x="147328" y="348192"/>
                    </a:cubicBezTo>
                    <a:cubicBezTo>
                      <a:pt x="147674" y="348132"/>
                      <a:pt x="146310" y="351449"/>
                      <a:pt x="152812" y="318725"/>
                    </a:cubicBezTo>
                    <a:cubicBezTo>
                      <a:pt x="150251" y="316167"/>
                      <a:pt x="148860" y="311767"/>
                      <a:pt x="148102" y="309929"/>
                    </a:cubicBezTo>
                    <a:cubicBezTo>
                      <a:pt x="110563" y="299432"/>
                      <a:pt x="79873" y="227086"/>
                      <a:pt x="68840" y="221222"/>
                    </a:cubicBezTo>
                    <a:cubicBezTo>
                      <a:pt x="61612" y="217390"/>
                      <a:pt x="57590" y="211060"/>
                      <a:pt x="54494" y="204269"/>
                    </a:cubicBezTo>
                    <a:cubicBezTo>
                      <a:pt x="56296" y="202714"/>
                      <a:pt x="57904" y="200752"/>
                      <a:pt x="59490" y="198568"/>
                    </a:cubicBezTo>
                    <a:cubicBezTo>
                      <a:pt x="77182" y="174169"/>
                      <a:pt x="101474" y="166538"/>
                      <a:pt x="120249" y="147494"/>
                    </a:cubicBezTo>
                    <a:cubicBezTo>
                      <a:pt x="146413" y="120949"/>
                      <a:pt x="153375" y="112814"/>
                      <a:pt x="170217" y="102641"/>
                    </a:cubicBezTo>
                    <a:cubicBezTo>
                      <a:pt x="166444" y="97406"/>
                      <a:pt x="173584" y="97254"/>
                      <a:pt x="171576" y="87954"/>
                    </a:cubicBezTo>
                    <a:cubicBezTo>
                      <a:pt x="171397" y="87114"/>
                      <a:pt x="171690" y="87326"/>
                      <a:pt x="171879" y="85510"/>
                    </a:cubicBezTo>
                    <a:cubicBezTo>
                      <a:pt x="165323" y="74216"/>
                      <a:pt x="174911" y="84052"/>
                      <a:pt x="93748" y="0"/>
                    </a:cubicBezTo>
                    <a:cubicBezTo>
                      <a:pt x="71774" y="634"/>
                      <a:pt x="49697" y="1268"/>
                      <a:pt x="27533" y="1902"/>
                    </a:cubicBezTo>
                    <a:cubicBezTo>
                      <a:pt x="41262" y="27125"/>
                      <a:pt x="50249" y="14552"/>
                      <a:pt x="67129" y="41785"/>
                    </a:cubicBezTo>
                    <a:cubicBezTo>
                      <a:pt x="71991" y="49638"/>
                      <a:pt x="110212" y="83451"/>
                      <a:pt x="112680" y="85624"/>
                    </a:cubicBezTo>
                    <a:cubicBezTo>
                      <a:pt x="85292" y="116570"/>
                      <a:pt x="82374" y="107633"/>
                      <a:pt x="55620" y="143803"/>
                    </a:cubicBezTo>
                    <a:cubicBezTo>
                      <a:pt x="48235" y="153781"/>
                      <a:pt x="36655" y="150903"/>
                      <a:pt x="16175" y="177719"/>
                    </a:cubicBezTo>
                    <a:cubicBezTo>
                      <a:pt x="8569" y="183821"/>
                      <a:pt x="5126" y="181388"/>
                      <a:pt x="1683" y="194872"/>
                    </a:cubicBezTo>
                    <a:cubicBezTo>
                      <a:pt x="1163" y="196926"/>
                      <a:pt x="2008" y="199435"/>
                      <a:pt x="1222" y="201305"/>
                    </a:cubicBezTo>
                    <a:cubicBezTo>
                      <a:pt x="-1831" y="208524"/>
                      <a:pt x="1288" y="214783"/>
                      <a:pt x="5602" y="219341"/>
                    </a:cubicBezTo>
                    <a:cubicBezTo>
                      <a:pt x="15715" y="230023"/>
                      <a:pt x="17805" y="240207"/>
                      <a:pt x="30505" y="248704"/>
                    </a:cubicBezTo>
                    <a:cubicBezTo>
                      <a:pt x="35578" y="252097"/>
                      <a:pt x="48154" y="279553"/>
                      <a:pt x="52458" y="284468"/>
                    </a:cubicBezTo>
                    <a:cubicBezTo>
                      <a:pt x="56995" y="289649"/>
                      <a:pt x="63426" y="293291"/>
                      <a:pt x="67476" y="298760"/>
                    </a:cubicBezTo>
                    <a:cubicBezTo>
                      <a:pt x="90625" y="330041"/>
                      <a:pt x="68434" y="301323"/>
                      <a:pt x="95800" y="326730"/>
                    </a:cubicBezTo>
                    <a:cubicBezTo>
                      <a:pt x="83912" y="339623"/>
                      <a:pt x="71644" y="358592"/>
                      <a:pt x="55982" y="370634"/>
                    </a:cubicBezTo>
                    <a:cubicBezTo>
                      <a:pt x="52236" y="373523"/>
                      <a:pt x="47488" y="376682"/>
                      <a:pt x="46059" y="380725"/>
                    </a:cubicBezTo>
                    <a:cubicBezTo>
                      <a:pt x="41441" y="393787"/>
                      <a:pt x="29141" y="401753"/>
                      <a:pt x="24729" y="414722"/>
                    </a:cubicBezTo>
                    <a:cubicBezTo>
                      <a:pt x="17198" y="420581"/>
                      <a:pt x="20144" y="426949"/>
                      <a:pt x="14892" y="431214"/>
                    </a:cubicBezTo>
                    <a:cubicBezTo>
                      <a:pt x="1764" y="441885"/>
                      <a:pt x="13842" y="462409"/>
                      <a:pt x="23451" y="476392"/>
                    </a:cubicBezTo>
                    <a:cubicBezTo>
                      <a:pt x="24610" y="478083"/>
                      <a:pt x="41620" y="482700"/>
                      <a:pt x="54098" y="502828"/>
                    </a:cubicBezTo>
                    <a:cubicBezTo>
                      <a:pt x="58965" y="510687"/>
                      <a:pt x="95870" y="543519"/>
                      <a:pt x="103206" y="549692"/>
                    </a:cubicBezTo>
                    <a:cubicBezTo>
                      <a:pt x="81757" y="569446"/>
                      <a:pt x="105464" y="540359"/>
                      <a:pt x="74335" y="583726"/>
                    </a:cubicBezTo>
                    <a:cubicBezTo>
                      <a:pt x="45490" y="623858"/>
                      <a:pt x="32211" y="631603"/>
                      <a:pt x="19911" y="661926"/>
                    </a:cubicBezTo>
                    <a:cubicBezTo>
                      <a:pt x="13409" y="677957"/>
                      <a:pt x="25357" y="681864"/>
                      <a:pt x="63188" y="716175"/>
                    </a:cubicBezTo>
                    <a:cubicBezTo>
                      <a:pt x="97354" y="747159"/>
                      <a:pt x="101885" y="755570"/>
                      <a:pt x="111413" y="763933"/>
                    </a:cubicBezTo>
                    <a:cubicBezTo>
                      <a:pt x="76441" y="792657"/>
                      <a:pt x="91448" y="779910"/>
                      <a:pt x="53963" y="820199"/>
                    </a:cubicBezTo>
                    <a:cubicBezTo>
                      <a:pt x="46292" y="828447"/>
                      <a:pt x="41533" y="832892"/>
                      <a:pt x="41966" y="835314"/>
                    </a:cubicBezTo>
                    <a:cubicBezTo>
                      <a:pt x="61347" y="835628"/>
                      <a:pt x="80674" y="835948"/>
                      <a:pt x="99931" y="836273"/>
                    </a:cubicBezTo>
                    <a:cubicBezTo>
                      <a:pt x="150230" y="789735"/>
                      <a:pt x="162855" y="790863"/>
                      <a:pt x="167435" y="7652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4" name="Google Shape;3114;p32"/>
              <p:cNvSpPr/>
              <p:nvPr/>
            </p:nvSpPr>
            <p:spPr>
              <a:xfrm>
                <a:off x="16484463" y="2288646"/>
                <a:ext cx="177184" cy="818795"/>
              </a:xfrm>
              <a:custGeom>
                <a:rect b="b" l="l" r="r" t="t"/>
                <a:pathLst>
                  <a:path extrusionOk="0" h="818795" w="177184">
                    <a:moveTo>
                      <a:pt x="159517" y="733870"/>
                    </a:moveTo>
                    <a:cubicBezTo>
                      <a:pt x="151938" y="713834"/>
                      <a:pt x="135166" y="714354"/>
                      <a:pt x="130575" y="701391"/>
                    </a:cubicBezTo>
                    <a:cubicBezTo>
                      <a:pt x="129828" y="699277"/>
                      <a:pt x="127159" y="697299"/>
                      <a:pt x="124918" y="696383"/>
                    </a:cubicBezTo>
                    <a:cubicBezTo>
                      <a:pt x="119077" y="694004"/>
                      <a:pt x="98304" y="664624"/>
                      <a:pt x="80157" y="653601"/>
                    </a:cubicBezTo>
                    <a:cubicBezTo>
                      <a:pt x="75236" y="650609"/>
                      <a:pt x="85723" y="657032"/>
                      <a:pt x="57398" y="630926"/>
                    </a:cubicBezTo>
                    <a:cubicBezTo>
                      <a:pt x="131046" y="544733"/>
                      <a:pt x="157639" y="525807"/>
                      <a:pt x="162468" y="510589"/>
                    </a:cubicBezTo>
                    <a:cubicBezTo>
                      <a:pt x="200824" y="498677"/>
                      <a:pt x="141609" y="458583"/>
                      <a:pt x="119970" y="428575"/>
                    </a:cubicBezTo>
                    <a:cubicBezTo>
                      <a:pt x="109040" y="413416"/>
                      <a:pt x="91093" y="404734"/>
                      <a:pt x="83238" y="387077"/>
                    </a:cubicBezTo>
                    <a:cubicBezTo>
                      <a:pt x="82399" y="385186"/>
                      <a:pt x="80477" y="386264"/>
                      <a:pt x="74408" y="381273"/>
                    </a:cubicBezTo>
                    <a:cubicBezTo>
                      <a:pt x="107280" y="335949"/>
                      <a:pt x="122823" y="335656"/>
                      <a:pt x="120262" y="322963"/>
                    </a:cubicBezTo>
                    <a:cubicBezTo>
                      <a:pt x="149994" y="298012"/>
                      <a:pt x="135892" y="299589"/>
                      <a:pt x="144348" y="296120"/>
                    </a:cubicBezTo>
                    <a:cubicBezTo>
                      <a:pt x="145084" y="295822"/>
                      <a:pt x="144364" y="291459"/>
                      <a:pt x="143958" y="289042"/>
                    </a:cubicBezTo>
                    <a:cubicBezTo>
                      <a:pt x="137234" y="249317"/>
                      <a:pt x="113641" y="241708"/>
                      <a:pt x="106419" y="219623"/>
                    </a:cubicBezTo>
                    <a:cubicBezTo>
                      <a:pt x="105997" y="218328"/>
                      <a:pt x="104568" y="217385"/>
                      <a:pt x="103718" y="216198"/>
                    </a:cubicBezTo>
                    <a:cubicBezTo>
                      <a:pt x="97173" y="207163"/>
                      <a:pt x="101228" y="191257"/>
                      <a:pt x="97698" y="188179"/>
                    </a:cubicBezTo>
                    <a:cubicBezTo>
                      <a:pt x="97909" y="187886"/>
                      <a:pt x="98239" y="187615"/>
                      <a:pt x="98358" y="187306"/>
                    </a:cubicBezTo>
                    <a:cubicBezTo>
                      <a:pt x="104416" y="170950"/>
                      <a:pt x="118849" y="160723"/>
                      <a:pt x="127971" y="146627"/>
                    </a:cubicBezTo>
                    <a:cubicBezTo>
                      <a:pt x="137895" y="131289"/>
                      <a:pt x="225261" y="109329"/>
                      <a:pt x="140542" y="45123"/>
                    </a:cubicBezTo>
                    <a:cubicBezTo>
                      <a:pt x="108130" y="20556"/>
                      <a:pt x="115054" y="22264"/>
                      <a:pt x="92598" y="0"/>
                    </a:cubicBezTo>
                    <a:cubicBezTo>
                      <a:pt x="10201" y="2764"/>
                      <a:pt x="15913" y="358"/>
                      <a:pt x="21955" y="7371"/>
                    </a:cubicBezTo>
                    <a:cubicBezTo>
                      <a:pt x="29041" y="15592"/>
                      <a:pt x="31418" y="20063"/>
                      <a:pt x="34292" y="20990"/>
                    </a:cubicBezTo>
                    <a:cubicBezTo>
                      <a:pt x="39814" y="22784"/>
                      <a:pt x="66158" y="48912"/>
                      <a:pt x="69595" y="54180"/>
                    </a:cubicBezTo>
                    <a:cubicBezTo>
                      <a:pt x="79529" y="69430"/>
                      <a:pt x="98109" y="73538"/>
                      <a:pt x="112743" y="91000"/>
                    </a:cubicBezTo>
                    <a:cubicBezTo>
                      <a:pt x="115672" y="94496"/>
                      <a:pt x="116657" y="93753"/>
                      <a:pt x="120874" y="96241"/>
                    </a:cubicBezTo>
                    <a:cubicBezTo>
                      <a:pt x="120668" y="96588"/>
                      <a:pt x="62227" y="156761"/>
                      <a:pt x="51178" y="157016"/>
                    </a:cubicBezTo>
                    <a:cubicBezTo>
                      <a:pt x="39679" y="192541"/>
                      <a:pt x="37611" y="177182"/>
                      <a:pt x="99522" y="280371"/>
                    </a:cubicBezTo>
                    <a:cubicBezTo>
                      <a:pt x="100724" y="282382"/>
                      <a:pt x="100887" y="280149"/>
                      <a:pt x="96139" y="283628"/>
                    </a:cubicBezTo>
                    <a:cubicBezTo>
                      <a:pt x="67527" y="304597"/>
                      <a:pt x="81955" y="302841"/>
                      <a:pt x="73163" y="309962"/>
                    </a:cubicBezTo>
                    <a:cubicBezTo>
                      <a:pt x="57165" y="322920"/>
                      <a:pt x="32847" y="358039"/>
                      <a:pt x="32181" y="360256"/>
                    </a:cubicBezTo>
                    <a:cubicBezTo>
                      <a:pt x="24001" y="362483"/>
                      <a:pt x="26323" y="371138"/>
                      <a:pt x="22658" y="376238"/>
                    </a:cubicBezTo>
                    <a:cubicBezTo>
                      <a:pt x="16774" y="384421"/>
                      <a:pt x="20704" y="411747"/>
                      <a:pt x="42115" y="422098"/>
                    </a:cubicBezTo>
                    <a:cubicBezTo>
                      <a:pt x="67387" y="434320"/>
                      <a:pt x="49234" y="431946"/>
                      <a:pt x="113273" y="488721"/>
                    </a:cubicBezTo>
                    <a:cubicBezTo>
                      <a:pt x="99890" y="501587"/>
                      <a:pt x="83092" y="523136"/>
                      <a:pt x="81386" y="525954"/>
                    </a:cubicBezTo>
                    <a:cubicBezTo>
                      <a:pt x="80731" y="527038"/>
                      <a:pt x="75420" y="527330"/>
                      <a:pt x="74414" y="529612"/>
                    </a:cubicBezTo>
                    <a:cubicBezTo>
                      <a:pt x="74262" y="529964"/>
                      <a:pt x="12378" y="606158"/>
                      <a:pt x="10099" y="607925"/>
                    </a:cubicBezTo>
                    <a:cubicBezTo>
                      <a:pt x="-1871" y="617182"/>
                      <a:pt x="3131" y="629663"/>
                      <a:pt x="1041" y="633912"/>
                    </a:cubicBezTo>
                    <a:cubicBezTo>
                      <a:pt x="-2337" y="640767"/>
                      <a:pt x="2860" y="642691"/>
                      <a:pt x="11484" y="648978"/>
                    </a:cubicBezTo>
                    <a:cubicBezTo>
                      <a:pt x="37216" y="689153"/>
                      <a:pt x="125194" y="753592"/>
                      <a:pt x="109749" y="760383"/>
                    </a:cubicBezTo>
                    <a:cubicBezTo>
                      <a:pt x="109402" y="760535"/>
                      <a:pt x="64496" y="811793"/>
                      <a:pt x="64241" y="812145"/>
                    </a:cubicBezTo>
                    <a:cubicBezTo>
                      <a:pt x="62141" y="815012"/>
                      <a:pt x="59661" y="816850"/>
                      <a:pt x="58854" y="818069"/>
                    </a:cubicBezTo>
                    <a:cubicBezTo>
                      <a:pt x="80964" y="818297"/>
                      <a:pt x="103112" y="818540"/>
                      <a:pt x="125281" y="818795"/>
                    </a:cubicBezTo>
                    <a:cubicBezTo>
                      <a:pt x="138420" y="802520"/>
                      <a:pt x="167210" y="771027"/>
                      <a:pt x="167540" y="770794"/>
                    </a:cubicBezTo>
                    <a:cubicBezTo>
                      <a:pt x="183895" y="759397"/>
                      <a:pt x="176966" y="737957"/>
                      <a:pt x="159517" y="7338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118" name="Shape 3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Google Shape;3119;p33"/>
          <p:cNvSpPr/>
          <p:nvPr/>
        </p:nvSpPr>
        <p:spPr>
          <a:xfrm>
            <a:off x="389606" y="733130"/>
            <a:ext cx="4057800" cy="155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0" name="Google Shape;3120;p33"/>
          <p:cNvSpPr txBox="1"/>
          <p:nvPr/>
        </p:nvSpPr>
        <p:spPr>
          <a:xfrm>
            <a:off x="502908" y="1222166"/>
            <a:ext cx="7335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S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3121" name="Google Shape;3121;p33"/>
          <p:cNvGrpSpPr/>
          <p:nvPr/>
        </p:nvGrpSpPr>
        <p:grpSpPr>
          <a:xfrm>
            <a:off x="1254359" y="1123105"/>
            <a:ext cx="2951888" cy="734442"/>
            <a:chOff x="0" y="-76200"/>
            <a:chExt cx="7871700" cy="1958512"/>
          </a:xfrm>
        </p:grpSpPr>
        <p:sp>
          <p:nvSpPr>
            <p:cNvPr id="3122" name="Google Shape;3122;p33"/>
            <p:cNvSpPr txBox="1"/>
            <p:nvPr/>
          </p:nvSpPr>
          <p:spPr>
            <a:xfrm>
              <a:off x="0" y="-76200"/>
              <a:ext cx="78717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STRENGTHS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3123" name="Google Shape;3123;p33"/>
            <p:cNvSpPr txBox="1"/>
            <p:nvPr/>
          </p:nvSpPr>
          <p:spPr>
            <a:xfrm>
              <a:off x="0" y="749512"/>
              <a:ext cx="7871700" cy="11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What are you doing well? What sets you apart? What are your good qualities?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3124" name="Google Shape;3124;p33"/>
          <p:cNvSpPr/>
          <p:nvPr/>
        </p:nvSpPr>
        <p:spPr>
          <a:xfrm>
            <a:off x="4696744" y="733130"/>
            <a:ext cx="4057800" cy="155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5" name="Google Shape;3125;p33"/>
          <p:cNvSpPr txBox="1"/>
          <p:nvPr/>
        </p:nvSpPr>
        <p:spPr>
          <a:xfrm>
            <a:off x="4828177" y="1222166"/>
            <a:ext cx="7335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W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3126" name="Google Shape;3126;p33"/>
          <p:cNvGrpSpPr/>
          <p:nvPr/>
        </p:nvGrpSpPr>
        <p:grpSpPr>
          <a:xfrm>
            <a:off x="5609123" y="1123105"/>
            <a:ext cx="2951887" cy="734442"/>
            <a:chOff x="0" y="-76200"/>
            <a:chExt cx="7871700" cy="1958512"/>
          </a:xfrm>
        </p:grpSpPr>
        <p:sp>
          <p:nvSpPr>
            <p:cNvPr id="3127" name="Google Shape;3127;p33"/>
            <p:cNvSpPr txBox="1"/>
            <p:nvPr/>
          </p:nvSpPr>
          <p:spPr>
            <a:xfrm>
              <a:off x="0" y="-76200"/>
              <a:ext cx="78717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OPPORTUNITIES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3128" name="Google Shape;3128;p33"/>
            <p:cNvSpPr txBox="1"/>
            <p:nvPr/>
          </p:nvSpPr>
          <p:spPr>
            <a:xfrm>
              <a:off x="0" y="749512"/>
              <a:ext cx="7871700" cy="11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What are your goals? Are demands shifting? How can it be improved?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3129" name="Google Shape;3129;p33"/>
          <p:cNvSpPr/>
          <p:nvPr/>
        </p:nvSpPr>
        <p:spPr>
          <a:xfrm>
            <a:off x="389606" y="3036723"/>
            <a:ext cx="4057800" cy="155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0" name="Google Shape;3130;p33"/>
          <p:cNvSpPr/>
          <p:nvPr/>
        </p:nvSpPr>
        <p:spPr>
          <a:xfrm>
            <a:off x="4696744" y="3036723"/>
            <a:ext cx="4057800" cy="155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1" name="Google Shape;3131;p33"/>
          <p:cNvSpPr txBox="1"/>
          <p:nvPr/>
        </p:nvSpPr>
        <p:spPr>
          <a:xfrm>
            <a:off x="502908" y="3525759"/>
            <a:ext cx="7335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O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3132" name="Google Shape;3132;p33"/>
          <p:cNvGrpSpPr/>
          <p:nvPr/>
        </p:nvGrpSpPr>
        <p:grpSpPr>
          <a:xfrm>
            <a:off x="1254359" y="3312929"/>
            <a:ext cx="2951888" cy="974630"/>
            <a:chOff x="0" y="-76200"/>
            <a:chExt cx="7871700" cy="2599012"/>
          </a:xfrm>
        </p:grpSpPr>
        <p:sp>
          <p:nvSpPr>
            <p:cNvPr id="3133" name="Google Shape;3133;p33"/>
            <p:cNvSpPr txBox="1"/>
            <p:nvPr/>
          </p:nvSpPr>
          <p:spPr>
            <a:xfrm>
              <a:off x="0" y="-76200"/>
              <a:ext cx="78717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WEAKNESSES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3134" name="Google Shape;3134;p33"/>
            <p:cNvSpPr txBox="1"/>
            <p:nvPr/>
          </p:nvSpPr>
          <p:spPr>
            <a:xfrm>
              <a:off x="0" y="749512"/>
              <a:ext cx="7871700" cy="17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Where do you need to improve? Are resources adequate? What do others do better than you?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3135" name="Google Shape;3135;p33"/>
          <p:cNvSpPr txBox="1"/>
          <p:nvPr/>
        </p:nvSpPr>
        <p:spPr>
          <a:xfrm>
            <a:off x="4828177" y="3525759"/>
            <a:ext cx="7335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T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3136" name="Google Shape;3136;p33"/>
          <p:cNvGrpSpPr/>
          <p:nvPr/>
        </p:nvGrpSpPr>
        <p:grpSpPr>
          <a:xfrm>
            <a:off x="5609123" y="3426700"/>
            <a:ext cx="2951887" cy="734442"/>
            <a:chOff x="0" y="-76200"/>
            <a:chExt cx="7871700" cy="1958512"/>
          </a:xfrm>
        </p:grpSpPr>
        <p:sp>
          <p:nvSpPr>
            <p:cNvPr id="3137" name="Google Shape;3137;p33"/>
            <p:cNvSpPr txBox="1"/>
            <p:nvPr/>
          </p:nvSpPr>
          <p:spPr>
            <a:xfrm>
              <a:off x="0" y="-76200"/>
              <a:ext cx="78717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THREATS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3138" name="Google Shape;3138;p33"/>
            <p:cNvSpPr txBox="1"/>
            <p:nvPr/>
          </p:nvSpPr>
          <p:spPr>
            <a:xfrm>
              <a:off x="0" y="749512"/>
              <a:ext cx="7871700" cy="11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What are the blockers you're facing? What are factors outside of your control?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139" name="Google Shape;3139;p33"/>
          <p:cNvGrpSpPr/>
          <p:nvPr/>
        </p:nvGrpSpPr>
        <p:grpSpPr>
          <a:xfrm>
            <a:off x="1886603" y="554242"/>
            <a:ext cx="1063659" cy="357747"/>
            <a:chOff x="1886603" y="554242"/>
            <a:chExt cx="1063659" cy="357747"/>
          </a:xfrm>
        </p:grpSpPr>
        <p:sp>
          <p:nvSpPr>
            <p:cNvPr id="3140" name="Google Shape;3140;p33"/>
            <p:cNvSpPr/>
            <p:nvPr/>
          </p:nvSpPr>
          <p:spPr>
            <a:xfrm>
              <a:off x="1886603" y="554242"/>
              <a:ext cx="1063659" cy="357747"/>
            </a:xfrm>
            <a:custGeom>
              <a:rect b="b" l="l" r="r" t="t"/>
              <a:pathLst>
                <a:path extrusionOk="0" h="715493" w="2127317">
                  <a:moveTo>
                    <a:pt x="2040908" y="586911"/>
                  </a:moveTo>
                  <a:cubicBezTo>
                    <a:pt x="2132753" y="534118"/>
                    <a:pt x="2123920" y="541376"/>
                    <a:pt x="2097439" y="502506"/>
                  </a:cubicBezTo>
                  <a:cubicBezTo>
                    <a:pt x="2075264" y="471843"/>
                    <a:pt x="2048775" y="445040"/>
                    <a:pt x="2022077" y="418407"/>
                  </a:cubicBezTo>
                  <a:cubicBezTo>
                    <a:pt x="2129575" y="340335"/>
                    <a:pt x="2117181" y="369259"/>
                    <a:pt x="2027901" y="242845"/>
                  </a:cubicBezTo>
                  <a:cubicBezTo>
                    <a:pt x="2078800" y="212873"/>
                    <a:pt x="2117325" y="199333"/>
                    <a:pt x="2096171" y="175988"/>
                  </a:cubicBezTo>
                  <a:cubicBezTo>
                    <a:pt x="2038687" y="93235"/>
                    <a:pt x="2058926" y="118096"/>
                    <a:pt x="2068525" y="85445"/>
                  </a:cubicBezTo>
                  <a:cubicBezTo>
                    <a:pt x="2073222" y="75376"/>
                    <a:pt x="2078638" y="66436"/>
                    <a:pt x="2084224" y="56691"/>
                  </a:cubicBezTo>
                  <a:cubicBezTo>
                    <a:pt x="2095354" y="40280"/>
                    <a:pt x="2107276" y="613"/>
                    <a:pt x="2076702" y="0"/>
                  </a:cubicBezTo>
                  <a:cubicBezTo>
                    <a:pt x="1772547" y="16756"/>
                    <a:pt x="246847" y="54088"/>
                    <a:pt x="246562" y="54080"/>
                  </a:cubicBezTo>
                  <a:cubicBezTo>
                    <a:pt x="193766" y="57040"/>
                    <a:pt x="85307" y="33414"/>
                    <a:pt x="45862" y="68186"/>
                  </a:cubicBezTo>
                  <a:cubicBezTo>
                    <a:pt x="33217" y="79460"/>
                    <a:pt x="42301" y="92805"/>
                    <a:pt x="57341" y="128910"/>
                  </a:cubicBezTo>
                  <a:cubicBezTo>
                    <a:pt x="67565" y="159999"/>
                    <a:pt x="53814" y="152771"/>
                    <a:pt x="21168" y="166379"/>
                  </a:cubicBezTo>
                  <a:cubicBezTo>
                    <a:pt x="-26560" y="182526"/>
                    <a:pt x="43743" y="217400"/>
                    <a:pt x="74411" y="266573"/>
                  </a:cubicBezTo>
                  <a:cubicBezTo>
                    <a:pt x="-6704" y="370346"/>
                    <a:pt x="-30887" y="326488"/>
                    <a:pt x="90800" y="452166"/>
                  </a:cubicBezTo>
                  <a:cubicBezTo>
                    <a:pt x="-16975" y="578712"/>
                    <a:pt x="-40971" y="522004"/>
                    <a:pt x="85724" y="609183"/>
                  </a:cubicBezTo>
                  <a:cubicBezTo>
                    <a:pt x="43586" y="666763"/>
                    <a:pt x="15182" y="701455"/>
                    <a:pt x="27282" y="715493"/>
                  </a:cubicBezTo>
                  <a:cubicBezTo>
                    <a:pt x="250280" y="642094"/>
                    <a:pt x="1563397" y="690901"/>
                    <a:pt x="2083710" y="691948"/>
                  </a:cubicBezTo>
                  <a:cubicBezTo>
                    <a:pt x="2169853" y="670997"/>
                    <a:pt x="2113841" y="637588"/>
                    <a:pt x="2040908" y="5869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41" name="Google Shape;3141;p33"/>
            <p:cNvGrpSpPr/>
            <p:nvPr/>
          </p:nvGrpSpPr>
          <p:grpSpPr>
            <a:xfrm>
              <a:off x="1917137" y="556165"/>
              <a:ext cx="996290" cy="350024"/>
              <a:chOff x="3834274" y="1112329"/>
              <a:chExt cx="1992580" cy="700049"/>
            </a:xfrm>
          </p:grpSpPr>
          <p:sp>
            <p:nvSpPr>
              <p:cNvPr id="3142" name="Google Shape;3142;p33"/>
              <p:cNvSpPr/>
              <p:nvPr/>
            </p:nvSpPr>
            <p:spPr>
              <a:xfrm>
                <a:off x="4598880" y="1145184"/>
                <a:ext cx="139155" cy="638967"/>
              </a:xfrm>
              <a:custGeom>
                <a:rect b="b" l="l" r="r" t="t"/>
                <a:pathLst>
                  <a:path extrusionOk="0" h="638967" w="139155">
                    <a:moveTo>
                      <a:pt x="134326" y="602334"/>
                    </a:moveTo>
                    <a:cubicBezTo>
                      <a:pt x="137228" y="592474"/>
                      <a:pt x="142763" y="587507"/>
                      <a:pt x="130995" y="582541"/>
                    </a:cubicBezTo>
                    <a:cubicBezTo>
                      <a:pt x="117431" y="576817"/>
                      <a:pt x="133403" y="581557"/>
                      <a:pt x="109964" y="564784"/>
                    </a:cubicBezTo>
                    <a:cubicBezTo>
                      <a:pt x="100889" y="558289"/>
                      <a:pt x="107450" y="556466"/>
                      <a:pt x="89427" y="540017"/>
                    </a:cubicBezTo>
                    <a:cubicBezTo>
                      <a:pt x="79245" y="530723"/>
                      <a:pt x="69575" y="520850"/>
                      <a:pt x="60172" y="508520"/>
                    </a:cubicBezTo>
                    <a:cubicBezTo>
                      <a:pt x="61308" y="506633"/>
                      <a:pt x="62695" y="504750"/>
                      <a:pt x="64444" y="503711"/>
                    </a:cubicBezTo>
                    <a:cubicBezTo>
                      <a:pt x="81275" y="493680"/>
                      <a:pt x="84019" y="476669"/>
                      <a:pt x="114317" y="449363"/>
                    </a:cubicBezTo>
                    <a:cubicBezTo>
                      <a:pt x="116529" y="445977"/>
                      <a:pt x="122443" y="438349"/>
                      <a:pt x="123745" y="433638"/>
                    </a:cubicBezTo>
                    <a:cubicBezTo>
                      <a:pt x="142023" y="419156"/>
                      <a:pt x="103952" y="397264"/>
                      <a:pt x="84228" y="369915"/>
                    </a:cubicBezTo>
                    <a:cubicBezTo>
                      <a:pt x="75378" y="357644"/>
                      <a:pt x="60853" y="350617"/>
                      <a:pt x="54496" y="336327"/>
                    </a:cubicBezTo>
                    <a:cubicBezTo>
                      <a:pt x="54279" y="335841"/>
                      <a:pt x="53696" y="335377"/>
                      <a:pt x="53182" y="335186"/>
                    </a:cubicBezTo>
                    <a:cubicBezTo>
                      <a:pt x="38231" y="329614"/>
                      <a:pt x="65243" y="318732"/>
                      <a:pt x="68898" y="306120"/>
                    </a:cubicBezTo>
                    <a:cubicBezTo>
                      <a:pt x="68988" y="305827"/>
                      <a:pt x="99383" y="273716"/>
                      <a:pt x="108934" y="270185"/>
                    </a:cubicBezTo>
                    <a:cubicBezTo>
                      <a:pt x="114019" y="268307"/>
                      <a:pt x="113219" y="260661"/>
                      <a:pt x="119260" y="259622"/>
                    </a:cubicBezTo>
                    <a:cubicBezTo>
                      <a:pt x="119571" y="259571"/>
                      <a:pt x="119426" y="257386"/>
                      <a:pt x="119652" y="256223"/>
                    </a:cubicBezTo>
                    <a:cubicBezTo>
                      <a:pt x="124574" y="230796"/>
                      <a:pt x="124974" y="240907"/>
                      <a:pt x="119886" y="228649"/>
                    </a:cubicBezTo>
                    <a:cubicBezTo>
                      <a:pt x="94422" y="221528"/>
                      <a:pt x="71196" y="175345"/>
                      <a:pt x="56309" y="157515"/>
                    </a:cubicBezTo>
                    <a:cubicBezTo>
                      <a:pt x="54641" y="155514"/>
                      <a:pt x="49514" y="154964"/>
                      <a:pt x="44111" y="143123"/>
                    </a:cubicBezTo>
                    <a:cubicBezTo>
                      <a:pt x="48021" y="139742"/>
                      <a:pt x="50071" y="134971"/>
                      <a:pt x="53492" y="131432"/>
                    </a:cubicBezTo>
                    <a:cubicBezTo>
                      <a:pt x="67966" y="116443"/>
                      <a:pt x="86861" y="110745"/>
                      <a:pt x="112491" y="82016"/>
                    </a:cubicBezTo>
                    <a:cubicBezTo>
                      <a:pt x="119852" y="73766"/>
                      <a:pt x="128097" y="66708"/>
                      <a:pt x="137781" y="60860"/>
                    </a:cubicBezTo>
                    <a:cubicBezTo>
                      <a:pt x="134722" y="56618"/>
                      <a:pt x="140631" y="56576"/>
                      <a:pt x="138793" y="48692"/>
                    </a:cubicBezTo>
                    <a:cubicBezTo>
                      <a:pt x="140470" y="42571"/>
                      <a:pt x="122383" y="26808"/>
                      <a:pt x="116622" y="20806"/>
                    </a:cubicBezTo>
                    <a:cubicBezTo>
                      <a:pt x="104892" y="8587"/>
                      <a:pt x="99872" y="3037"/>
                      <a:pt x="97328" y="0"/>
                    </a:cubicBezTo>
                    <a:cubicBezTo>
                      <a:pt x="80105" y="460"/>
                      <a:pt x="63006" y="916"/>
                      <a:pt x="46064" y="1367"/>
                    </a:cubicBezTo>
                    <a:cubicBezTo>
                      <a:pt x="52369" y="7475"/>
                      <a:pt x="54539" y="13289"/>
                      <a:pt x="60627" y="18979"/>
                    </a:cubicBezTo>
                    <a:cubicBezTo>
                      <a:pt x="111798" y="66845"/>
                      <a:pt x="90491" y="32715"/>
                      <a:pt x="45025" y="94176"/>
                    </a:cubicBezTo>
                    <a:cubicBezTo>
                      <a:pt x="40626" y="100118"/>
                      <a:pt x="24620" y="106456"/>
                      <a:pt x="20251" y="112418"/>
                    </a:cubicBezTo>
                    <a:cubicBezTo>
                      <a:pt x="15949" y="118292"/>
                      <a:pt x="12814" y="122734"/>
                      <a:pt x="8950" y="124404"/>
                    </a:cubicBezTo>
                    <a:cubicBezTo>
                      <a:pt x="143" y="128212"/>
                      <a:pt x="1398" y="139750"/>
                      <a:pt x="990" y="140717"/>
                    </a:cubicBezTo>
                    <a:cubicBezTo>
                      <a:pt x="-1482" y="146561"/>
                      <a:pt x="1041" y="151629"/>
                      <a:pt x="4534" y="155313"/>
                    </a:cubicBezTo>
                    <a:cubicBezTo>
                      <a:pt x="12720" y="163960"/>
                      <a:pt x="14413" y="172201"/>
                      <a:pt x="24693" y="179080"/>
                    </a:cubicBezTo>
                    <a:cubicBezTo>
                      <a:pt x="28798" y="181827"/>
                      <a:pt x="38980" y="204052"/>
                      <a:pt x="42464" y="208030"/>
                    </a:cubicBezTo>
                    <a:cubicBezTo>
                      <a:pt x="46136" y="212221"/>
                      <a:pt x="51344" y="215173"/>
                      <a:pt x="54620" y="219598"/>
                    </a:cubicBezTo>
                    <a:cubicBezTo>
                      <a:pt x="72532" y="243803"/>
                      <a:pt x="58006" y="224096"/>
                      <a:pt x="77548" y="242236"/>
                    </a:cubicBezTo>
                    <a:cubicBezTo>
                      <a:pt x="72285" y="247939"/>
                      <a:pt x="67643" y="254200"/>
                      <a:pt x="62699" y="260116"/>
                    </a:cubicBezTo>
                    <a:cubicBezTo>
                      <a:pt x="45430" y="280774"/>
                      <a:pt x="39333" y="280160"/>
                      <a:pt x="37282" y="285944"/>
                    </a:cubicBezTo>
                    <a:cubicBezTo>
                      <a:pt x="33636" y="296256"/>
                      <a:pt x="17119" y="311406"/>
                      <a:pt x="14337" y="324163"/>
                    </a:cubicBezTo>
                    <a:cubicBezTo>
                      <a:pt x="11193" y="328682"/>
                      <a:pt x="6793" y="328878"/>
                      <a:pt x="7755" y="340659"/>
                    </a:cubicBezTo>
                    <a:cubicBezTo>
                      <a:pt x="8508" y="349935"/>
                      <a:pt x="17532" y="362892"/>
                      <a:pt x="21208" y="364668"/>
                    </a:cubicBezTo>
                    <a:cubicBezTo>
                      <a:pt x="39745" y="373629"/>
                      <a:pt x="41064" y="383732"/>
                      <a:pt x="50076" y="392166"/>
                    </a:cubicBezTo>
                    <a:cubicBezTo>
                      <a:pt x="97481" y="436504"/>
                      <a:pt x="82807" y="417568"/>
                      <a:pt x="73889" y="430503"/>
                    </a:cubicBezTo>
                    <a:cubicBezTo>
                      <a:pt x="16056" y="514461"/>
                      <a:pt x="-2860" y="510377"/>
                      <a:pt x="33078" y="541597"/>
                    </a:cubicBezTo>
                    <a:cubicBezTo>
                      <a:pt x="74387" y="577622"/>
                      <a:pt x="83841" y="590408"/>
                      <a:pt x="89346" y="595434"/>
                    </a:cubicBezTo>
                    <a:cubicBezTo>
                      <a:pt x="92133" y="597972"/>
                      <a:pt x="88955" y="591890"/>
                      <a:pt x="46132" y="638657"/>
                    </a:cubicBezTo>
                    <a:cubicBezTo>
                      <a:pt x="63788" y="638742"/>
                      <a:pt x="81530" y="638844"/>
                      <a:pt x="99349" y="638968"/>
                    </a:cubicBezTo>
                    <a:cubicBezTo>
                      <a:pt x="102608" y="636016"/>
                      <a:pt x="106735" y="632170"/>
                      <a:pt x="112559" y="627174"/>
                    </a:cubicBezTo>
                    <a:cubicBezTo>
                      <a:pt x="122426" y="618702"/>
                      <a:pt x="130659" y="614805"/>
                      <a:pt x="134326" y="6023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3" name="Google Shape;3143;p33"/>
              <p:cNvSpPr/>
              <p:nvPr/>
            </p:nvSpPr>
            <p:spPr>
              <a:xfrm>
                <a:off x="3983125" y="1161740"/>
                <a:ext cx="137573" cy="633856"/>
              </a:xfrm>
              <a:custGeom>
                <a:rect b="b" l="l" r="r" t="t"/>
                <a:pathLst>
                  <a:path extrusionOk="0" h="633856" w="137573">
                    <a:moveTo>
                      <a:pt x="101397" y="622054"/>
                    </a:moveTo>
                    <a:cubicBezTo>
                      <a:pt x="137715" y="604983"/>
                      <a:pt x="152244" y="562497"/>
                      <a:pt x="118714" y="551368"/>
                    </a:cubicBezTo>
                    <a:cubicBezTo>
                      <a:pt x="117386" y="550925"/>
                      <a:pt x="116237" y="549792"/>
                      <a:pt x="115148" y="548829"/>
                    </a:cubicBezTo>
                    <a:cubicBezTo>
                      <a:pt x="80924" y="518576"/>
                      <a:pt x="81847" y="513034"/>
                      <a:pt x="79975" y="511109"/>
                    </a:cubicBezTo>
                    <a:cubicBezTo>
                      <a:pt x="43356" y="473317"/>
                      <a:pt x="42232" y="474612"/>
                      <a:pt x="47266" y="468606"/>
                    </a:cubicBezTo>
                    <a:cubicBezTo>
                      <a:pt x="47504" y="468325"/>
                      <a:pt x="84196" y="420528"/>
                      <a:pt x="103006" y="406762"/>
                    </a:cubicBezTo>
                    <a:cubicBezTo>
                      <a:pt x="111774" y="400343"/>
                      <a:pt x="125772" y="378728"/>
                      <a:pt x="125955" y="378136"/>
                    </a:cubicBezTo>
                    <a:cubicBezTo>
                      <a:pt x="132129" y="373238"/>
                      <a:pt x="140540" y="371743"/>
                      <a:pt x="129133" y="348219"/>
                    </a:cubicBezTo>
                    <a:cubicBezTo>
                      <a:pt x="126381" y="342545"/>
                      <a:pt x="111179" y="336059"/>
                      <a:pt x="108358" y="328077"/>
                    </a:cubicBezTo>
                    <a:cubicBezTo>
                      <a:pt x="107754" y="326365"/>
                      <a:pt x="105592" y="324767"/>
                      <a:pt x="103780" y="324026"/>
                    </a:cubicBezTo>
                    <a:cubicBezTo>
                      <a:pt x="99049" y="322101"/>
                      <a:pt x="82234" y="298317"/>
                      <a:pt x="67547" y="289394"/>
                    </a:cubicBezTo>
                    <a:cubicBezTo>
                      <a:pt x="66352" y="288666"/>
                      <a:pt x="65543" y="287295"/>
                      <a:pt x="64586" y="286196"/>
                    </a:cubicBezTo>
                    <a:cubicBezTo>
                      <a:pt x="43347" y="261679"/>
                      <a:pt x="37973" y="282477"/>
                      <a:pt x="104780" y="206808"/>
                    </a:cubicBezTo>
                    <a:cubicBezTo>
                      <a:pt x="139081" y="167959"/>
                      <a:pt x="124564" y="169586"/>
                      <a:pt x="100040" y="136509"/>
                    </a:cubicBezTo>
                    <a:cubicBezTo>
                      <a:pt x="90956" y="124255"/>
                      <a:pt x="77703" y="133715"/>
                      <a:pt x="61242" y="99649"/>
                    </a:cubicBezTo>
                    <a:cubicBezTo>
                      <a:pt x="81639" y="70810"/>
                      <a:pt x="108511" y="55766"/>
                      <a:pt x="115361" y="39015"/>
                    </a:cubicBezTo>
                    <a:cubicBezTo>
                      <a:pt x="114476" y="31608"/>
                      <a:pt x="88587" y="15849"/>
                      <a:pt x="70317" y="0"/>
                    </a:cubicBezTo>
                    <a:cubicBezTo>
                      <a:pt x="48542" y="537"/>
                      <a:pt x="36663" y="826"/>
                      <a:pt x="36637" y="826"/>
                    </a:cubicBezTo>
                    <a:cubicBezTo>
                      <a:pt x="31851" y="1095"/>
                      <a:pt x="26592" y="1141"/>
                      <a:pt x="20980" y="1035"/>
                    </a:cubicBezTo>
                    <a:cubicBezTo>
                      <a:pt x="31438" y="9843"/>
                      <a:pt x="64867" y="37980"/>
                      <a:pt x="65135" y="38201"/>
                    </a:cubicBezTo>
                    <a:cubicBezTo>
                      <a:pt x="60740" y="41775"/>
                      <a:pt x="55907" y="52627"/>
                      <a:pt x="45925" y="57636"/>
                    </a:cubicBezTo>
                    <a:cubicBezTo>
                      <a:pt x="44377" y="58416"/>
                      <a:pt x="33106" y="78983"/>
                      <a:pt x="32821" y="79039"/>
                    </a:cubicBezTo>
                    <a:cubicBezTo>
                      <a:pt x="26741" y="80321"/>
                      <a:pt x="28945" y="86292"/>
                      <a:pt x="24069" y="92839"/>
                    </a:cubicBezTo>
                    <a:cubicBezTo>
                      <a:pt x="-3428" y="129762"/>
                      <a:pt x="55851" y="147314"/>
                      <a:pt x="62284" y="154500"/>
                    </a:cubicBezTo>
                    <a:cubicBezTo>
                      <a:pt x="69777" y="162873"/>
                      <a:pt x="69185" y="162678"/>
                      <a:pt x="79750" y="172252"/>
                    </a:cubicBezTo>
                    <a:cubicBezTo>
                      <a:pt x="78056" y="180549"/>
                      <a:pt x="74091" y="174625"/>
                      <a:pt x="73738" y="179953"/>
                    </a:cubicBezTo>
                    <a:cubicBezTo>
                      <a:pt x="73559" y="182726"/>
                      <a:pt x="72087" y="184315"/>
                      <a:pt x="69739" y="185294"/>
                    </a:cubicBezTo>
                    <a:cubicBezTo>
                      <a:pt x="62616" y="188254"/>
                      <a:pt x="61685" y="198153"/>
                      <a:pt x="53439" y="199861"/>
                    </a:cubicBezTo>
                    <a:cubicBezTo>
                      <a:pt x="53154" y="199916"/>
                      <a:pt x="41930" y="215807"/>
                      <a:pt x="34229" y="222571"/>
                    </a:cubicBezTo>
                    <a:cubicBezTo>
                      <a:pt x="27124" y="228811"/>
                      <a:pt x="14262" y="248127"/>
                      <a:pt x="12335" y="251479"/>
                    </a:cubicBezTo>
                    <a:cubicBezTo>
                      <a:pt x="3677" y="256990"/>
                      <a:pt x="1749" y="268320"/>
                      <a:pt x="6106" y="275846"/>
                    </a:cubicBezTo>
                    <a:cubicBezTo>
                      <a:pt x="11105" y="284479"/>
                      <a:pt x="7217" y="279147"/>
                      <a:pt x="10574" y="288449"/>
                    </a:cubicBezTo>
                    <a:cubicBezTo>
                      <a:pt x="22763" y="295285"/>
                      <a:pt x="22108" y="301452"/>
                      <a:pt x="26835" y="305550"/>
                    </a:cubicBezTo>
                    <a:cubicBezTo>
                      <a:pt x="41449" y="318234"/>
                      <a:pt x="67620" y="344253"/>
                      <a:pt x="81269" y="357636"/>
                    </a:cubicBezTo>
                    <a:cubicBezTo>
                      <a:pt x="91054" y="367228"/>
                      <a:pt x="85170" y="356733"/>
                      <a:pt x="77456" y="372548"/>
                    </a:cubicBezTo>
                    <a:cubicBezTo>
                      <a:pt x="75742" y="376061"/>
                      <a:pt x="69956" y="375410"/>
                      <a:pt x="59655" y="391940"/>
                    </a:cubicBezTo>
                    <a:cubicBezTo>
                      <a:pt x="52371" y="403623"/>
                      <a:pt x="43577" y="408598"/>
                      <a:pt x="37956" y="416477"/>
                    </a:cubicBezTo>
                    <a:cubicBezTo>
                      <a:pt x="34106" y="421882"/>
                      <a:pt x="30992" y="427730"/>
                      <a:pt x="25588" y="431879"/>
                    </a:cubicBezTo>
                    <a:cubicBezTo>
                      <a:pt x="23265" y="433659"/>
                      <a:pt x="29592" y="428224"/>
                      <a:pt x="13726" y="449372"/>
                    </a:cubicBezTo>
                    <a:cubicBezTo>
                      <a:pt x="-3237" y="471992"/>
                      <a:pt x="-4849" y="462890"/>
                      <a:pt x="10969" y="496526"/>
                    </a:cubicBezTo>
                    <a:cubicBezTo>
                      <a:pt x="17364" y="499643"/>
                      <a:pt x="20142" y="506037"/>
                      <a:pt x="24091" y="511339"/>
                    </a:cubicBezTo>
                    <a:cubicBezTo>
                      <a:pt x="28911" y="517826"/>
                      <a:pt x="49014" y="533219"/>
                      <a:pt x="52677" y="546159"/>
                    </a:cubicBezTo>
                    <a:cubicBezTo>
                      <a:pt x="53728" y="549877"/>
                      <a:pt x="71781" y="558140"/>
                      <a:pt x="75125" y="569461"/>
                    </a:cubicBezTo>
                    <a:cubicBezTo>
                      <a:pt x="75827" y="571850"/>
                      <a:pt x="76035" y="565760"/>
                      <a:pt x="86289" y="578921"/>
                    </a:cubicBezTo>
                    <a:cubicBezTo>
                      <a:pt x="81009" y="585161"/>
                      <a:pt x="74066" y="589769"/>
                      <a:pt x="69071" y="596311"/>
                    </a:cubicBezTo>
                    <a:cubicBezTo>
                      <a:pt x="68441" y="597138"/>
                      <a:pt x="64161" y="596878"/>
                      <a:pt x="63144" y="598654"/>
                    </a:cubicBezTo>
                    <a:cubicBezTo>
                      <a:pt x="61195" y="602044"/>
                      <a:pt x="42488" y="618451"/>
                      <a:pt x="27073" y="633856"/>
                    </a:cubicBezTo>
                    <a:cubicBezTo>
                      <a:pt x="48563" y="632464"/>
                      <a:pt x="71211" y="631216"/>
                      <a:pt x="94905" y="630096"/>
                    </a:cubicBezTo>
                    <a:cubicBezTo>
                      <a:pt x="99134" y="626437"/>
                      <a:pt x="97709" y="623792"/>
                      <a:pt x="101397" y="6220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4" name="Google Shape;3144;p33"/>
              <p:cNvSpPr/>
              <p:nvPr/>
            </p:nvSpPr>
            <p:spPr>
              <a:xfrm>
                <a:off x="5553339" y="1117738"/>
                <a:ext cx="139172" cy="680512"/>
              </a:xfrm>
              <a:custGeom>
                <a:rect b="b" l="l" r="r" t="t"/>
                <a:pathLst>
                  <a:path extrusionOk="0" h="680512" w="139172">
                    <a:moveTo>
                      <a:pt x="135534" y="624618"/>
                    </a:moveTo>
                    <a:cubicBezTo>
                      <a:pt x="145618" y="611112"/>
                      <a:pt x="125983" y="610188"/>
                      <a:pt x="124447" y="606005"/>
                    </a:cubicBezTo>
                    <a:cubicBezTo>
                      <a:pt x="120596" y="595528"/>
                      <a:pt x="107858" y="593743"/>
                      <a:pt x="104667" y="586673"/>
                    </a:cubicBezTo>
                    <a:cubicBezTo>
                      <a:pt x="97247" y="570215"/>
                      <a:pt x="82466" y="565193"/>
                      <a:pt x="60168" y="535953"/>
                    </a:cubicBezTo>
                    <a:cubicBezTo>
                      <a:pt x="64886" y="528108"/>
                      <a:pt x="68354" y="532423"/>
                      <a:pt x="81798" y="513818"/>
                    </a:cubicBezTo>
                    <a:cubicBezTo>
                      <a:pt x="108747" y="476541"/>
                      <a:pt x="112721" y="483531"/>
                      <a:pt x="122834" y="463517"/>
                    </a:cubicBezTo>
                    <a:cubicBezTo>
                      <a:pt x="129340" y="450620"/>
                      <a:pt x="137087" y="453750"/>
                      <a:pt x="106063" y="421439"/>
                    </a:cubicBezTo>
                    <a:cubicBezTo>
                      <a:pt x="98574" y="413641"/>
                      <a:pt x="90491" y="406047"/>
                      <a:pt x="84219" y="397353"/>
                    </a:cubicBezTo>
                    <a:cubicBezTo>
                      <a:pt x="75374" y="385083"/>
                      <a:pt x="60844" y="378055"/>
                      <a:pt x="54488" y="363765"/>
                    </a:cubicBezTo>
                    <a:cubicBezTo>
                      <a:pt x="53824" y="362270"/>
                      <a:pt x="52343" y="363092"/>
                      <a:pt x="47583" y="359254"/>
                    </a:cubicBezTo>
                    <a:cubicBezTo>
                      <a:pt x="52952" y="352163"/>
                      <a:pt x="95405" y="302615"/>
                      <a:pt x="108926" y="297615"/>
                    </a:cubicBezTo>
                    <a:cubicBezTo>
                      <a:pt x="114006" y="295736"/>
                      <a:pt x="113210" y="288091"/>
                      <a:pt x="119252" y="287052"/>
                    </a:cubicBezTo>
                    <a:cubicBezTo>
                      <a:pt x="119533" y="287005"/>
                      <a:pt x="118558" y="288985"/>
                      <a:pt x="122932" y="267012"/>
                    </a:cubicBezTo>
                    <a:cubicBezTo>
                      <a:pt x="124923" y="264401"/>
                      <a:pt x="122851" y="263243"/>
                      <a:pt x="119882" y="256079"/>
                    </a:cubicBezTo>
                    <a:cubicBezTo>
                      <a:pt x="92546" y="248433"/>
                      <a:pt x="60797" y="186968"/>
                      <a:pt x="55726" y="184272"/>
                    </a:cubicBezTo>
                    <a:cubicBezTo>
                      <a:pt x="49876" y="181167"/>
                      <a:pt x="46617" y="176043"/>
                      <a:pt x="44111" y="170553"/>
                    </a:cubicBezTo>
                    <a:cubicBezTo>
                      <a:pt x="45570" y="169292"/>
                      <a:pt x="46872" y="167703"/>
                      <a:pt x="48153" y="165936"/>
                    </a:cubicBezTo>
                    <a:cubicBezTo>
                      <a:pt x="62474" y="146186"/>
                      <a:pt x="82139" y="140010"/>
                      <a:pt x="97332" y="124596"/>
                    </a:cubicBezTo>
                    <a:cubicBezTo>
                      <a:pt x="118512" y="103108"/>
                      <a:pt x="124149" y="96523"/>
                      <a:pt x="137777" y="88290"/>
                    </a:cubicBezTo>
                    <a:cubicBezTo>
                      <a:pt x="134722" y="84052"/>
                      <a:pt x="140504" y="83928"/>
                      <a:pt x="138878" y="76398"/>
                    </a:cubicBezTo>
                    <a:cubicBezTo>
                      <a:pt x="136321" y="64302"/>
                      <a:pt x="89950" y="21548"/>
                      <a:pt x="71779" y="0"/>
                    </a:cubicBezTo>
                    <a:cubicBezTo>
                      <a:pt x="55122" y="584"/>
                      <a:pt x="37895" y="1176"/>
                      <a:pt x="20161" y="1776"/>
                    </a:cubicBezTo>
                    <a:cubicBezTo>
                      <a:pt x="23237" y="10312"/>
                      <a:pt x="29113" y="17646"/>
                      <a:pt x="31760" y="18924"/>
                    </a:cubicBezTo>
                    <a:cubicBezTo>
                      <a:pt x="50356" y="27919"/>
                      <a:pt x="51586" y="37967"/>
                      <a:pt x="60627" y="46422"/>
                    </a:cubicBezTo>
                    <a:cubicBezTo>
                      <a:pt x="111504" y="94010"/>
                      <a:pt x="90423" y="60256"/>
                      <a:pt x="45025" y="121618"/>
                    </a:cubicBezTo>
                    <a:cubicBezTo>
                      <a:pt x="40626" y="127560"/>
                      <a:pt x="24620" y="133898"/>
                      <a:pt x="20251" y="139861"/>
                    </a:cubicBezTo>
                    <a:cubicBezTo>
                      <a:pt x="15949" y="145734"/>
                      <a:pt x="12814" y="150181"/>
                      <a:pt x="8950" y="151846"/>
                    </a:cubicBezTo>
                    <a:cubicBezTo>
                      <a:pt x="148" y="155654"/>
                      <a:pt x="1398" y="167192"/>
                      <a:pt x="990" y="168159"/>
                    </a:cubicBezTo>
                    <a:cubicBezTo>
                      <a:pt x="-1482" y="174003"/>
                      <a:pt x="1041" y="179071"/>
                      <a:pt x="4534" y="182756"/>
                    </a:cubicBezTo>
                    <a:cubicBezTo>
                      <a:pt x="12720" y="191402"/>
                      <a:pt x="14413" y="199644"/>
                      <a:pt x="24693" y="206522"/>
                    </a:cubicBezTo>
                    <a:cubicBezTo>
                      <a:pt x="28798" y="209269"/>
                      <a:pt x="38980" y="231494"/>
                      <a:pt x="42464" y="235472"/>
                    </a:cubicBezTo>
                    <a:cubicBezTo>
                      <a:pt x="46136" y="239663"/>
                      <a:pt x="51344" y="242615"/>
                      <a:pt x="54620" y="247040"/>
                    </a:cubicBezTo>
                    <a:cubicBezTo>
                      <a:pt x="73357" y="272362"/>
                      <a:pt x="55394" y="249119"/>
                      <a:pt x="77552" y="269678"/>
                    </a:cubicBezTo>
                    <a:cubicBezTo>
                      <a:pt x="72289" y="275381"/>
                      <a:pt x="67647" y="281643"/>
                      <a:pt x="62703" y="287559"/>
                    </a:cubicBezTo>
                    <a:cubicBezTo>
                      <a:pt x="45425" y="308229"/>
                      <a:pt x="39337" y="307598"/>
                      <a:pt x="37286" y="313387"/>
                    </a:cubicBezTo>
                    <a:cubicBezTo>
                      <a:pt x="33644" y="323686"/>
                      <a:pt x="17124" y="338857"/>
                      <a:pt x="14341" y="351605"/>
                    </a:cubicBezTo>
                    <a:cubicBezTo>
                      <a:pt x="11188" y="356132"/>
                      <a:pt x="6798" y="356320"/>
                      <a:pt x="7759" y="368101"/>
                    </a:cubicBezTo>
                    <a:cubicBezTo>
                      <a:pt x="8512" y="377378"/>
                      <a:pt x="17536" y="390334"/>
                      <a:pt x="21212" y="392110"/>
                    </a:cubicBezTo>
                    <a:cubicBezTo>
                      <a:pt x="43949" y="403108"/>
                      <a:pt x="29313" y="404500"/>
                      <a:pt x="83547" y="450155"/>
                    </a:cubicBezTo>
                    <a:cubicBezTo>
                      <a:pt x="74919" y="458103"/>
                      <a:pt x="75582" y="455505"/>
                      <a:pt x="73893" y="457941"/>
                    </a:cubicBezTo>
                    <a:cubicBezTo>
                      <a:pt x="34568" y="515045"/>
                      <a:pt x="27211" y="513669"/>
                      <a:pt x="16124" y="540996"/>
                    </a:cubicBezTo>
                    <a:cubicBezTo>
                      <a:pt x="10478" y="554916"/>
                      <a:pt x="26922" y="563668"/>
                      <a:pt x="33083" y="569035"/>
                    </a:cubicBezTo>
                    <a:cubicBezTo>
                      <a:pt x="74391" y="605055"/>
                      <a:pt x="83832" y="617837"/>
                      <a:pt x="89350" y="622872"/>
                    </a:cubicBezTo>
                    <a:cubicBezTo>
                      <a:pt x="90690" y="624094"/>
                      <a:pt x="91741" y="621858"/>
                      <a:pt x="77897" y="633771"/>
                    </a:cubicBezTo>
                    <a:cubicBezTo>
                      <a:pt x="53977" y="654339"/>
                      <a:pt x="41635" y="670980"/>
                      <a:pt x="35963" y="679784"/>
                    </a:cubicBezTo>
                    <a:cubicBezTo>
                      <a:pt x="52050" y="680039"/>
                      <a:pt x="67860" y="680282"/>
                      <a:pt x="83385" y="680512"/>
                    </a:cubicBezTo>
                    <a:cubicBezTo>
                      <a:pt x="91150" y="673527"/>
                      <a:pt x="103025" y="662210"/>
                      <a:pt x="125693" y="644045"/>
                    </a:cubicBezTo>
                    <a:cubicBezTo>
                      <a:pt x="131646" y="637660"/>
                      <a:pt x="134156" y="632332"/>
                      <a:pt x="135534" y="6246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5" name="Google Shape;3145;p33"/>
              <p:cNvSpPr/>
              <p:nvPr/>
            </p:nvSpPr>
            <p:spPr>
              <a:xfrm>
                <a:off x="4277618" y="1153660"/>
                <a:ext cx="143442" cy="631117"/>
              </a:xfrm>
              <a:custGeom>
                <a:rect b="b" l="l" r="r" t="t"/>
                <a:pathLst>
                  <a:path extrusionOk="0" h="631117" w="143442">
                    <a:moveTo>
                      <a:pt x="129129" y="573090"/>
                    </a:moveTo>
                    <a:cubicBezTo>
                      <a:pt x="122964" y="556803"/>
                      <a:pt x="109426" y="557331"/>
                      <a:pt x="105703" y="546802"/>
                    </a:cubicBezTo>
                    <a:cubicBezTo>
                      <a:pt x="105099" y="545090"/>
                      <a:pt x="102938" y="543492"/>
                      <a:pt x="101121" y="542751"/>
                    </a:cubicBezTo>
                    <a:cubicBezTo>
                      <a:pt x="96390" y="540826"/>
                      <a:pt x="79576" y="517042"/>
                      <a:pt x="64889" y="508119"/>
                    </a:cubicBezTo>
                    <a:cubicBezTo>
                      <a:pt x="62838" y="506876"/>
                      <a:pt x="65854" y="507638"/>
                      <a:pt x="46466" y="489766"/>
                    </a:cubicBezTo>
                    <a:cubicBezTo>
                      <a:pt x="106324" y="419706"/>
                      <a:pt x="127602" y="404696"/>
                      <a:pt x="131516" y="392357"/>
                    </a:cubicBezTo>
                    <a:cubicBezTo>
                      <a:pt x="162558" y="382714"/>
                      <a:pt x="114629" y="350263"/>
                      <a:pt x="97117" y="325968"/>
                    </a:cubicBezTo>
                    <a:cubicBezTo>
                      <a:pt x="88268" y="313698"/>
                      <a:pt x="73743" y="306670"/>
                      <a:pt x="67386" y="292380"/>
                    </a:cubicBezTo>
                    <a:cubicBezTo>
                      <a:pt x="66710" y="290851"/>
                      <a:pt x="65152" y="291724"/>
                      <a:pt x="60238" y="287682"/>
                    </a:cubicBezTo>
                    <a:cubicBezTo>
                      <a:pt x="86864" y="250972"/>
                      <a:pt x="99432" y="250767"/>
                      <a:pt x="97356" y="240481"/>
                    </a:cubicBezTo>
                    <a:cubicBezTo>
                      <a:pt x="121428" y="220284"/>
                      <a:pt x="110039" y="221545"/>
                      <a:pt x="116855" y="218755"/>
                    </a:cubicBezTo>
                    <a:cubicBezTo>
                      <a:pt x="117450" y="218512"/>
                      <a:pt x="116867" y="214981"/>
                      <a:pt x="116536" y="213022"/>
                    </a:cubicBezTo>
                    <a:cubicBezTo>
                      <a:pt x="116357" y="211961"/>
                      <a:pt x="115170" y="211029"/>
                      <a:pt x="115102" y="209994"/>
                    </a:cubicBezTo>
                    <a:cubicBezTo>
                      <a:pt x="114774" y="204955"/>
                      <a:pt x="114583" y="203307"/>
                      <a:pt x="112583" y="202280"/>
                    </a:cubicBezTo>
                    <a:cubicBezTo>
                      <a:pt x="112375" y="187650"/>
                      <a:pt x="106797" y="189664"/>
                      <a:pt x="100377" y="179050"/>
                    </a:cubicBezTo>
                    <a:cubicBezTo>
                      <a:pt x="95824" y="171528"/>
                      <a:pt x="88978" y="165480"/>
                      <a:pt x="86153" y="156834"/>
                    </a:cubicBezTo>
                    <a:cubicBezTo>
                      <a:pt x="85809" y="155786"/>
                      <a:pt x="84656" y="155024"/>
                      <a:pt x="83966" y="154061"/>
                    </a:cubicBezTo>
                    <a:cubicBezTo>
                      <a:pt x="78652" y="146722"/>
                      <a:pt x="81958" y="133881"/>
                      <a:pt x="79095" y="131381"/>
                    </a:cubicBezTo>
                    <a:cubicBezTo>
                      <a:pt x="79265" y="131142"/>
                      <a:pt x="79537" y="130925"/>
                      <a:pt x="79627" y="130674"/>
                    </a:cubicBezTo>
                    <a:cubicBezTo>
                      <a:pt x="84519" y="117419"/>
                      <a:pt x="96203" y="109147"/>
                      <a:pt x="103589" y="97737"/>
                    </a:cubicBezTo>
                    <a:cubicBezTo>
                      <a:pt x="110894" y="86446"/>
                      <a:pt x="182725" y="67837"/>
                      <a:pt x="113762" y="15576"/>
                    </a:cubicBezTo>
                    <a:cubicBezTo>
                      <a:pt x="105444" y="9272"/>
                      <a:pt x="99530" y="4149"/>
                      <a:pt x="95139" y="0"/>
                    </a:cubicBezTo>
                    <a:cubicBezTo>
                      <a:pt x="74262" y="537"/>
                      <a:pt x="54031" y="1056"/>
                      <a:pt x="34523" y="1555"/>
                    </a:cubicBezTo>
                    <a:cubicBezTo>
                      <a:pt x="42816" y="8578"/>
                      <a:pt x="51835" y="16015"/>
                      <a:pt x="56328" y="22910"/>
                    </a:cubicBezTo>
                    <a:cubicBezTo>
                      <a:pt x="64382" y="35267"/>
                      <a:pt x="79410" y="38580"/>
                      <a:pt x="91250" y="52712"/>
                    </a:cubicBezTo>
                    <a:cubicBezTo>
                      <a:pt x="93620" y="55545"/>
                      <a:pt x="94416" y="54940"/>
                      <a:pt x="97832" y="56955"/>
                    </a:cubicBezTo>
                    <a:cubicBezTo>
                      <a:pt x="97666" y="57236"/>
                      <a:pt x="50270" y="105944"/>
                      <a:pt x="41416" y="106149"/>
                    </a:cubicBezTo>
                    <a:cubicBezTo>
                      <a:pt x="36642" y="120894"/>
                      <a:pt x="35140" y="123876"/>
                      <a:pt x="36400" y="127181"/>
                    </a:cubicBezTo>
                    <a:cubicBezTo>
                      <a:pt x="58107" y="184170"/>
                      <a:pt x="24248" y="112167"/>
                      <a:pt x="80554" y="205994"/>
                    </a:cubicBezTo>
                    <a:cubicBezTo>
                      <a:pt x="81528" y="207625"/>
                      <a:pt x="81665" y="205811"/>
                      <a:pt x="77814" y="208631"/>
                    </a:cubicBezTo>
                    <a:cubicBezTo>
                      <a:pt x="54648" y="225604"/>
                      <a:pt x="66331" y="224181"/>
                      <a:pt x="59217" y="229948"/>
                    </a:cubicBezTo>
                    <a:cubicBezTo>
                      <a:pt x="46270" y="240439"/>
                      <a:pt x="26588" y="268865"/>
                      <a:pt x="26048" y="270658"/>
                    </a:cubicBezTo>
                    <a:cubicBezTo>
                      <a:pt x="19424" y="272460"/>
                      <a:pt x="21304" y="279466"/>
                      <a:pt x="18343" y="283593"/>
                    </a:cubicBezTo>
                    <a:cubicBezTo>
                      <a:pt x="13446" y="290400"/>
                      <a:pt x="17437" y="312658"/>
                      <a:pt x="34094" y="320717"/>
                    </a:cubicBezTo>
                    <a:cubicBezTo>
                      <a:pt x="52674" y="329704"/>
                      <a:pt x="53929" y="339768"/>
                      <a:pt x="62961" y="348215"/>
                    </a:cubicBezTo>
                    <a:cubicBezTo>
                      <a:pt x="103572" y="386198"/>
                      <a:pt x="90782" y="369558"/>
                      <a:pt x="82550" y="383630"/>
                    </a:cubicBezTo>
                    <a:cubicBezTo>
                      <a:pt x="77980" y="391446"/>
                      <a:pt x="70577" y="397038"/>
                      <a:pt x="65880" y="404782"/>
                    </a:cubicBezTo>
                    <a:cubicBezTo>
                      <a:pt x="65352" y="405659"/>
                      <a:pt x="61051" y="405897"/>
                      <a:pt x="60234" y="407746"/>
                    </a:cubicBezTo>
                    <a:cubicBezTo>
                      <a:pt x="60111" y="408031"/>
                      <a:pt x="9974" y="469739"/>
                      <a:pt x="8174" y="471136"/>
                    </a:cubicBezTo>
                    <a:cubicBezTo>
                      <a:pt x="-1518" y="478633"/>
                      <a:pt x="2537" y="488731"/>
                      <a:pt x="844" y="492168"/>
                    </a:cubicBezTo>
                    <a:cubicBezTo>
                      <a:pt x="-1892" y="497718"/>
                      <a:pt x="2316" y="499277"/>
                      <a:pt x="9293" y="504363"/>
                    </a:cubicBezTo>
                    <a:cubicBezTo>
                      <a:pt x="31056" y="538351"/>
                      <a:pt x="101738" y="588866"/>
                      <a:pt x="88834" y="594539"/>
                    </a:cubicBezTo>
                    <a:cubicBezTo>
                      <a:pt x="88612" y="594637"/>
                      <a:pt x="66488" y="619856"/>
                      <a:pt x="56639" y="631118"/>
                    </a:cubicBezTo>
                    <a:cubicBezTo>
                      <a:pt x="74436" y="630884"/>
                      <a:pt x="92484" y="630688"/>
                      <a:pt x="110766" y="630522"/>
                    </a:cubicBezTo>
                    <a:cubicBezTo>
                      <a:pt x="120616" y="619469"/>
                      <a:pt x="135507" y="603054"/>
                      <a:pt x="135622" y="602977"/>
                    </a:cubicBezTo>
                    <a:cubicBezTo>
                      <a:pt x="148867" y="593751"/>
                      <a:pt x="143259" y="576399"/>
                      <a:pt x="129129" y="5730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6" name="Google Shape;3146;p33"/>
              <p:cNvSpPr/>
              <p:nvPr/>
            </p:nvSpPr>
            <p:spPr>
              <a:xfrm>
                <a:off x="4937084" y="1137301"/>
                <a:ext cx="138877" cy="650744"/>
              </a:xfrm>
              <a:custGeom>
                <a:rect b="b" l="l" r="r" t="t"/>
                <a:pathLst>
                  <a:path extrusionOk="0" h="650744" w="138877">
                    <a:moveTo>
                      <a:pt x="124010" y="629465"/>
                    </a:moveTo>
                    <a:cubicBezTo>
                      <a:pt x="129494" y="623098"/>
                      <a:pt x="144990" y="613983"/>
                      <a:pt x="136272" y="591507"/>
                    </a:cubicBezTo>
                    <a:cubicBezTo>
                      <a:pt x="138012" y="586579"/>
                      <a:pt x="124546" y="577588"/>
                      <a:pt x="119202" y="575811"/>
                    </a:cubicBezTo>
                    <a:cubicBezTo>
                      <a:pt x="114535" y="574265"/>
                      <a:pt x="87905" y="545890"/>
                      <a:pt x="84297" y="541942"/>
                    </a:cubicBezTo>
                    <a:cubicBezTo>
                      <a:pt x="82655" y="540145"/>
                      <a:pt x="82144" y="537287"/>
                      <a:pt x="80459" y="535545"/>
                    </a:cubicBezTo>
                    <a:cubicBezTo>
                      <a:pt x="32565" y="486120"/>
                      <a:pt x="45916" y="500661"/>
                      <a:pt x="51396" y="489213"/>
                    </a:cubicBezTo>
                    <a:cubicBezTo>
                      <a:pt x="56076" y="479438"/>
                      <a:pt x="91794" y="439754"/>
                      <a:pt x="103486" y="431197"/>
                    </a:cubicBezTo>
                    <a:cubicBezTo>
                      <a:pt x="116688" y="421529"/>
                      <a:pt x="117870" y="408964"/>
                      <a:pt x="134812" y="396276"/>
                    </a:cubicBezTo>
                    <a:cubicBezTo>
                      <a:pt x="138412" y="365733"/>
                      <a:pt x="113297" y="365128"/>
                      <a:pt x="108838" y="352516"/>
                    </a:cubicBezTo>
                    <a:cubicBezTo>
                      <a:pt x="108234" y="350804"/>
                      <a:pt x="106072" y="349207"/>
                      <a:pt x="104256" y="348466"/>
                    </a:cubicBezTo>
                    <a:cubicBezTo>
                      <a:pt x="99524" y="346541"/>
                      <a:pt x="82710" y="322757"/>
                      <a:pt x="68023" y="313834"/>
                    </a:cubicBezTo>
                    <a:cubicBezTo>
                      <a:pt x="66138" y="312688"/>
                      <a:pt x="67781" y="311943"/>
                      <a:pt x="50094" y="295932"/>
                    </a:cubicBezTo>
                    <a:cubicBezTo>
                      <a:pt x="55629" y="284828"/>
                      <a:pt x="54766" y="286217"/>
                      <a:pt x="85650" y="252824"/>
                    </a:cubicBezTo>
                    <a:cubicBezTo>
                      <a:pt x="142798" y="191040"/>
                      <a:pt x="130230" y="201024"/>
                      <a:pt x="100520" y="160948"/>
                    </a:cubicBezTo>
                    <a:cubicBezTo>
                      <a:pt x="96265" y="155207"/>
                      <a:pt x="79268" y="149597"/>
                      <a:pt x="74690" y="144116"/>
                    </a:cubicBezTo>
                    <a:cubicBezTo>
                      <a:pt x="52115" y="117070"/>
                      <a:pt x="67164" y="125017"/>
                      <a:pt x="68746" y="112742"/>
                    </a:cubicBezTo>
                    <a:cubicBezTo>
                      <a:pt x="136102" y="50374"/>
                      <a:pt x="118436" y="66845"/>
                      <a:pt x="89109" y="39777"/>
                    </a:cubicBezTo>
                    <a:cubicBezTo>
                      <a:pt x="66368" y="18813"/>
                      <a:pt x="53940" y="6866"/>
                      <a:pt x="47252" y="0"/>
                    </a:cubicBezTo>
                    <a:cubicBezTo>
                      <a:pt x="31506" y="439"/>
                      <a:pt x="15746" y="877"/>
                      <a:pt x="0" y="1316"/>
                    </a:cubicBezTo>
                    <a:cubicBezTo>
                      <a:pt x="9905" y="17659"/>
                      <a:pt x="27374" y="31531"/>
                      <a:pt x="65611" y="62636"/>
                    </a:cubicBezTo>
                    <a:cubicBezTo>
                      <a:pt x="61203" y="66227"/>
                      <a:pt x="56421" y="77045"/>
                      <a:pt x="46401" y="82071"/>
                    </a:cubicBezTo>
                    <a:cubicBezTo>
                      <a:pt x="44852" y="82851"/>
                      <a:pt x="33582" y="103419"/>
                      <a:pt x="33297" y="103474"/>
                    </a:cubicBezTo>
                    <a:cubicBezTo>
                      <a:pt x="27213" y="104756"/>
                      <a:pt x="29421" y="110728"/>
                      <a:pt x="24545" y="117274"/>
                    </a:cubicBezTo>
                    <a:cubicBezTo>
                      <a:pt x="-3268" y="154619"/>
                      <a:pt x="55774" y="171136"/>
                      <a:pt x="62760" y="178935"/>
                    </a:cubicBezTo>
                    <a:cubicBezTo>
                      <a:pt x="70265" y="187322"/>
                      <a:pt x="69687" y="187134"/>
                      <a:pt x="80225" y="196688"/>
                    </a:cubicBezTo>
                    <a:cubicBezTo>
                      <a:pt x="78528" y="204985"/>
                      <a:pt x="74567" y="199060"/>
                      <a:pt x="74214" y="204388"/>
                    </a:cubicBezTo>
                    <a:cubicBezTo>
                      <a:pt x="74035" y="207161"/>
                      <a:pt x="72563" y="208750"/>
                      <a:pt x="70214" y="209729"/>
                    </a:cubicBezTo>
                    <a:cubicBezTo>
                      <a:pt x="63092" y="212690"/>
                      <a:pt x="62160" y="222588"/>
                      <a:pt x="53915" y="224296"/>
                    </a:cubicBezTo>
                    <a:cubicBezTo>
                      <a:pt x="53634" y="224351"/>
                      <a:pt x="42406" y="240243"/>
                      <a:pt x="34705" y="247006"/>
                    </a:cubicBezTo>
                    <a:cubicBezTo>
                      <a:pt x="27600" y="253246"/>
                      <a:pt x="14738" y="272562"/>
                      <a:pt x="12811" y="275914"/>
                    </a:cubicBezTo>
                    <a:cubicBezTo>
                      <a:pt x="4153" y="281434"/>
                      <a:pt x="2229" y="292755"/>
                      <a:pt x="6582" y="300281"/>
                    </a:cubicBezTo>
                    <a:cubicBezTo>
                      <a:pt x="11547" y="308859"/>
                      <a:pt x="7718" y="303663"/>
                      <a:pt x="11049" y="312884"/>
                    </a:cubicBezTo>
                    <a:cubicBezTo>
                      <a:pt x="23247" y="319729"/>
                      <a:pt x="22575" y="325879"/>
                      <a:pt x="27311" y="329985"/>
                    </a:cubicBezTo>
                    <a:cubicBezTo>
                      <a:pt x="35611" y="337183"/>
                      <a:pt x="56404" y="357074"/>
                      <a:pt x="56667" y="357355"/>
                    </a:cubicBezTo>
                    <a:cubicBezTo>
                      <a:pt x="97601" y="401297"/>
                      <a:pt x="87680" y="376994"/>
                      <a:pt x="77928" y="396979"/>
                    </a:cubicBezTo>
                    <a:cubicBezTo>
                      <a:pt x="76213" y="400492"/>
                      <a:pt x="70427" y="399841"/>
                      <a:pt x="60126" y="416371"/>
                    </a:cubicBezTo>
                    <a:cubicBezTo>
                      <a:pt x="52847" y="428058"/>
                      <a:pt x="44061" y="433003"/>
                      <a:pt x="38428" y="440908"/>
                    </a:cubicBezTo>
                    <a:cubicBezTo>
                      <a:pt x="34577" y="446313"/>
                      <a:pt x="31463" y="452161"/>
                      <a:pt x="26060" y="456310"/>
                    </a:cubicBezTo>
                    <a:cubicBezTo>
                      <a:pt x="25779" y="456527"/>
                      <a:pt x="12615" y="479501"/>
                      <a:pt x="7760" y="479740"/>
                    </a:cubicBezTo>
                    <a:cubicBezTo>
                      <a:pt x="-1902" y="496662"/>
                      <a:pt x="-3161" y="489903"/>
                      <a:pt x="11441" y="520961"/>
                    </a:cubicBezTo>
                    <a:cubicBezTo>
                      <a:pt x="17853" y="524087"/>
                      <a:pt x="20635" y="530480"/>
                      <a:pt x="24579" y="535783"/>
                    </a:cubicBezTo>
                    <a:cubicBezTo>
                      <a:pt x="29400" y="542270"/>
                      <a:pt x="49503" y="557663"/>
                      <a:pt x="53166" y="570602"/>
                    </a:cubicBezTo>
                    <a:cubicBezTo>
                      <a:pt x="54213" y="574295"/>
                      <a:pt x="72303" y="582694"/>
                      <a:pt x="75613" y="593900"/>
                    </a:cubicBezTo>
                    <a:cubicBezTo>
                      <a:pt x="76320" y="596290"/>
                      <a:pt x="76524" y="590199"/>
                      <a:pt x="86778" y="603360"/>
                    </a:cubicBezTo>
                    <a:cubicBezTo>
                      <a:pt x="81493" y="609592"/>
                      <a:pt x="74550" y="614200"/>
                      <a:pt x="69555" y="620742"/>
                    </a:cubicBezTo>
                    <a:cubicBezTo>
                      <a:pt x="68925" y="621569"/>
                      <a:pt x="64645" y="621309"/>
                      <a:pt x="63628" y="623085"/>
                    </a:cubicBezTo>
                    <a:cubicBezTo>
                      <a:pt x="62564" y="624938"/>
                      <a:pt x="48422" y="638188"/>
                      <a:pt x="36275" y="649829"/>
                    </a:cubicBezTo>
                    <a:cubicBezTo>
                      <a:pt x="57059" y="650123"/>
                      <a:pt x="77817" y="650429"/>
                      <a:pt x="98520" y="650744"/>
                    </a:cubicBezTo>
                    <a:cubicBezTo>
                      <a:pt x="98869" y="650063"/>
                      <a:pt x="99180" y="649313"/>
                      <a:pt x="99418" y="648444"/>
                    </a:cubicBezTo>
                    <a:cubicBezTo>
                      <a:pt x="100095" y="646042"/>
                      <a:pt x="111029" y="644547"/>
                      <a:pt x="124010" y="6294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7" name="Google Shape;3147;p33"/>
              <p:cNvSpPr/>
              <p:nvPr/>
            </p:nvSpPr>
            <p:spPr>
              <a:xfrm>
                <a:off x="5232120" y="1128101"/>
                <a:ext cx="143365" cy="665012"/>
              </a:xfrm>
              <a:custGeom>
                <a:rect b="b" l="l" r="r" t="t"/>
                <a:pathLst>
                  <a:path extrusionOk="0" h="665012" w="143365">
                    <a:moveTo>
                      <a:pt x="107308" y="659570"/>
                    </a:moveTo>
                    <a:cubicBezTo>
                      <a:pt x="116315" y="651115"/>
                      <a:pt x="133691" y="629853"/>
                      <a:pt x="135576" y="628541"/>
                    </a:cubicBezTo>
                    <a:cubicBezTo>
                      <a:pt x="148816" y="619311"/>
                      <a:pt x="143209" y="601955"/>
                      <a:pt x="129079" y="598650"/>
                    </a:cubicBezTo>
                    <a:cubicBezTo>
                      <a:pt x="122914" y="582362"/>
                      <a:pt x="109376" y="582886"/>
                      <a:pt x="105653" y="572362"/>
                    </a:cubicBezTo>
                    <a:cubicBezTo>
                      <a:pt x="105049" y="570649"/>
                      <a:pt x="102887" y="569052"/>
                      <a:pt x="101071" y="568311"/>
                    </a:cubicBezTo>
                    <a:cubicBezTo>
                      <a:pt x="96339" y="566386"/>
                      <a:pt x="79525" y="542602"/>
                      <a:pt x="64838" y="533679"/>
                    </a:cubicBezTo>
                    <a:cubicBezTo>
                      <a:pt x="63643" y="532951"/>
                      <a:pt x="62834" y="531579"/>
                      <a:pt x="61877" y="530476"/>
                    </a:cubicBezTo>
                    <a:cubicBezTo>
                      <a:pt x="39693" y="504870"/>
                      <a:pt x="45339" y="523112"/>
                      <a:pt x="53933" y="507544"/>
                    </a:cubicBezTo>
                    <a:cubicBezTo>
                      <a:pt x="59911" y="496713"/>
                      <a:pt x="97641" y="459841"/>
                      <a:pt x="98497" y="454683"/>
                    </a:cubicBezTo>
                    <a:cubicBezTo>
                      <a:pt x="98905" y="452204"/>
                      <a:pt x="109665" y="449482"/>
                      <a:pt x="120910" y="433161"/>
                    </a:cubicBezTo>
                    <a:cubicBezTo>
                      <a:pt x="127530" y="423556"/>
                      <a:pt x="129270" y="424843"/>
                      <a:pt x="131466" y="417913"/>
                    </a:cubicBezTo>
                    <a:cubicBezTo>
                      <a:pt x="141107" y="414919"/>
                      <a:pt x="146089" y="405557"/>
                      <a:pt x="135086" y="393145"/>
                    </a:cubicBezTo>
                    <a:cubicBezTo>
                      <a:pt x="127143" y="384188"/>
                      <a:pt x="70386" y="324806"/>
                      <a:pt x="67336" y="317936"/>
                    </a:cubicBezTo>
                    <a:cubicBezTo>
                      <a:pt x="66655" y="316406"/>
                      <a:pt x="65102" y="317280"/>
                      <a:pt x="60188" y="313238"/>
                    </a:cubicBezTo>
                    <a:cubicBezTo>
                      <a:pt x="86635" y="276774"/>
                      <a:pt x="99373" y="276272"/>
                      <a:pt x="97305" y="266037"/>
                    </a:cubicBezTo>
                    <a:cubicBezTo>
                      <a:pt x="121374" y="245839"/>
                      <a:pt x="109959" y="247113"/>
                      <a:pt x="116800" y="244310"/>
                    </a:cubicBezTo>
                    <a:cubicBezTo>
                      <a:pt x="117396" y="244067"/>
                      <a:pt x="116813" y="240537"/>
                      <a:pt x="116481" y="238577"/>
                    </a:cubicBezTo>
                    <a:cubicBezTo>
                      <a:pt x="111060" y="206454"/>
                      <a:pt x="91910" y="200167"/>
                      <a:pt x="86094" y="182389"/>
                    </a:cubicBezTo>
                    <a:cubicBezTo>
                      <a:pt x="85750" y="181342"/>
                      <a:pt x="84597" y="180579"/>
                      <a:pt x="83907" y="179617"/>
                    </a:cubicBezTo>
                    <a:cubicBezTo>
                      <a:pt x="78610" y="172303"/>
                      <a:pt x="81886" y="159419"/>
                      <a:pt x="79036" y="156936"/>
                    </a:cubicBezTo>
                    <a:cubicBezTo>
                      <a:pt x="79206" y="156698"/>
                      <a:pt x="79478" y="156480"/>
                      <a:pt x="79568" y="156229"/>
                    </a:cubicBezTo>
                    <a:cubicBezTo>
                      <a:pt x="84461" y="142974"/>
                      <a:pt x="96144" y="134703"/>
                      <a:pt x="103530" y="123292"/>
                    </a:cubicBezTo>
                    <a:cubicBezTo>
                      <a:pt x="111563" y="110877"/>
                      <a:pt x="182283" y="93103"/>
                      <a:pt x="113703" y="41132"/>
                    </a:cubicBezTo>
                    <a:cubicBezTo>
                      <a:pt x="81035" y="16377"/>
                      <a:pt x="86669" y="13906"/>
                      <a:pt x="70199" y="0"/>
                    </a:cubicBezTo>
                    <a:cubicBezTo>
                      <a:pt x="51496" y="562"/>
                      <a:pt x="32584" y="1129"/>
                      <a:pt x="13502" y="1691"/>
                    </a:cubicBezTo>
                    <a:cubicBezTo>
                      <a:pt x="15276" y="8795"/>
                      <a:pt x="20267" y="13698"/>
                      <a:pt x="24500" y="18924"/>
                    </a:cubicBezTo>
                    <a:cubicBezTo>
                      <a:pt x="30516" y="19495"/>
                      <a:pt x="61562" y="55489"/>
                      <a:pt x="68357" y="60017"/>
                    </a:cubicBezTo>
                    <a:cubicBezTo>
                      <a:pt x="96535" y="78826"/>
                      <a:pt x="89030" y="78881"/>
                      <a:pt x="94655" y="80968"/>
                    </a:cubicBezTo>
                    <a:cubicBezTo>
                      <a:pt x="100696" y="83209"/>
                      <a:pt x="97824" y="81645"/>
                      <a:pt x="75887" y="103470"/>
                    </a:cubicBezTo>
                    <a:cubicBezTo>
                      <a:pt x="71616" y="107721"/>
                      <a:pt x="49730" y="131517"/>
                      <a:pt x="41365" y="131709"/>
                    </a:cubicBezTo>
                    <a:cubicBezTo>
                      <a:pt x="36592" y="146454"/>
                      <a:pt x="35090" y="149436"/>
                      <a:pt x="36349" y="152741"/>
                    </a:cubicBezTo>
                    <a:cubicBezTo>
                      <a:pt x="40910" y="164722"/>
                      <a:pt x="39000" y="172551"/>
                      <a:pt x="48526" y="181725"/>
                    </a:cubicBezTo>
                    <a:cubicBezTo>
                      <a:pt x="55329" y="188276"/>
                      <a:pt x="79534" y="230412"/>
                      <a:pt x="81078" y="232333"/>
                    </a:cubicBezTo>
                    <a:cubicBezTo>
                      <a:pt x="72956" y="236303"/>
                      <a:pt x="62962" y="243071"/>
                      <a:pt x="61826" y="252079"/>
                    </a:cubicBezTo>
                    <a:cubicBezTo>
                      <a:pt x="61358" y="255789"/>
                      <a:pt x="51900" y="257774"/>
                      <a:pt x="35822" y="282699"/>
                    </a:cubicBezTo>
                    <a:cubicBezTo>
                      <a:pt x="32801" y="287380"/>
                      <a:pt x="27695" y="290561"/>
                      <a:pt x="26002" y="296222"/>
                    </a:cubicBezTo>
                    <a:cubicBezTo>
                      <a:pt x="19377" y="298024"/>
                      <a:pt x="21258" y="305030"/>
                      <a:pt x="18297" y="309157"/>
                    </a:cubicBezTo>
                    <a:cubicBezTo>
                      <a:pt x="12438" y="317301"/>
                      <a:pt x="19713" y="332323"/>
                      <a:pt x="25296" y="340616"/>
                    </a:cubicBezTo>
                    <a:cubicBezTo>
                      <a:pt x="28350" y="345161"/>
                      <a:pt x="45075" y="347742"/>
                      <a:pt x="56631" y="366393"/>
                    </a:cubicBezTo>
                    <a:cubicBezTo>
                      <a:pt x="60328" y="372364"/>
                      <a:pt x="86533" y="395671"/>
                      <a:pt x="91647" y="400207"/>
                    </a:cubicBezTo>
                    <a:cubicBezTo>
                      <a:pt x="80814" y="410617"/>
                      <a:pt x="67212" y="428071"/>
                      <a:pt x="65834" y="430346"/>
                    </a:cubicBezTo>
                    <a:cubicBezTo>
                      <a:pt x="65302" y="431223"/>
                      <a:pt x="61005" y="431461"/>
                      <a:pt x="60188" y="433310"/>
                    </a:cubicBezTo>
                    <a:cubicBezTo>
                      <a:pt x="57652" y="439085"/>
                      <a:pt x="25142" y="472231"/>
                      <a:pt x="12217" y="494353"/>
                    </a:cubicBezTo>
                    <a:cubicBezTo>
                      <a:pt x="3129" y="498259"/>
                      <a:pt x="-181" y="507915"/>
                      <a:pt x="1729" y="515748"/>
                    </a:cubicBezTo>
                    <a:cubicBezTo>
                      <a:pt x="-300" y="520024"/>
                      <a:pt x="-1449" y="522456"/>
                      <a:pt x="3571" y="525889"/>
                    </a:cubicBezTo>
                    <a:cubicBezTo>
                      <a:pt x="13225" y="532486"/>
                      <a:pt x="21186" y="547279"/>
                      <a:pt x="24117" y="549822"/>
                    </a:cubicBezTo>
                    <a:cubicBezTo>
                      <a:pt x="38617" y="562395"/>
                      <a:pt x="92693" y="615542"/>
                      <a:pt x="93506" y="617139"/>
                    </a:cubicBezTo>
                    <a:cubicBezTo>
                      <a:pt x="81218" y="627033"/>
                      <a:pt x="72722" y="639611"/>
                      <a:pt x="50504" y="664089"/>
                    </a:cubicBezTo>
                    <a:cubicBezTo>
                      <a:pt x="67889" y="664395"/>
                      <a:pt x="85145" y="664706"/>
                      <a:pt x="102262" y="665013"/>
                    </a:cubicBezTo>
                    <a:cubicBezTo>
                      <a:pt x="103521" y="663407"/>
                      <a:pt x="105134" y="661605"/>
                      <a:pt x="107308" y="6595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8" name="Google Shape;3148;p33"/>
              <p:cNvSpPr/>
              <p:nvPr/>
            </p:nvSpPr>
            <p:spPr>
              <a:xfrm>
                <a:off x="5687633" y="1112329"/>
                <a:ext cx="139221" cy="687608"/>
              </a:xfrm>
              <a:custGeom>
                <a:rect b="b" l="l" r="r" t="t"/>
                <a:pathLst>
                  <a:path extrusionOk="0" h="687608" w="139221">
                    <a:moveTo>
                      <a:pt x="131633" y="635616"/>
                    </a:moveTo>
                    <a:cubicBezTo>
                      <a:pt x="144486" y="626658"/>
                      <a:pt x="139044" y="609809"/>
                      <a:pt x="125327" y="606597"/>
                    </a:cubicBezTo>
                    <a:cubicBezTo>
                      <a:pt x="119328" y="590744"/>
                      <a:pt x="106147" y="591140"/>
                      <a:pt x="102582" y="581072"/>
                    </a:cubicBezTo>
                    <a:cubicBezTo>
                      <a:pt x="101995" y="579411"/>
                      <a:pt x="99897" y="577856"/>
                      <a:pt x="98136" y="577136"/>
                    </a:cubicBezTo>
                    <a:cubicBezTo>
                      <a:pt x="93545" y="575266"/>
                      <a:pt x="77220" y="552177"/>
                      <a:pt x="62958" y="543514"/>
                    </a:cubicBezTo>
                    <a:cubicBezTo>
                      <a:pt x="61384" y="542560"/>
                      <a:pt x="57700" y="537027"/>
                      <a:pt x="54636" y="534118"/>
                    </a:cubicBezTo>
                    <a:cubicBezTo>
                      <a:pt x="43902" y="523913"/>
                      <a:pt x="43932" y="527005"/>
                      <a:pt x="46991" y="523687"/>
                    </a:cubicBezTo>
                    <a:cubicBezTo>
                      <a:pt x="47246" y="523410"/>
                      <a:pt x="86882" y="477495"/>
                      <a:pt x="88661" y="476256"/>
                    </a:cubicBezTo>
                    <a:cubicBezTo>
                      <a:pt x="97183" y="470310"/>
                      <a:pt x="93626" y="467226"/>
                      <a:pt x="97821" y="464671"/>
                    </a:cubicBezTo>
                    <a:cubicBezTo>
                      <a:pt x="112048" y="456007"/>
                      <a:pt x="122243" y="439720"/>
                      <a:pt x="126391" y="433429"/>
                    </a:cubicBezTo>
                    <a:cubicBezTo>
                      <a:pt x="120188" y="427100"/>
                      <a:pt x="113929" y="420822"/>
                      <a:pt x="107649" y="414561"/>
                    </a:cubicBezTo>
                    <a:cubicBezTo>
                      <a:pt x="114193" y="409807"/>
                      <a:pt x="120277" y="405467"/>
                      <a:pt x="125940" y="401447"/>
                    </a:cubicBezTo>
                    <a:cubicBezTo>
                      <a:pt x="114959" y="389768"/>
                      <a:pt x="67855" y="339594"/>
                      <a:pt x="65388" y="334053"/>
                    </a:cubicBezTo>
                    <a:cubicBezTo>
                      <a:pt x="64728" y="332566"/>
                      <a:pt x="63218" y="333414"/>
                      <a:pt x="58448" y="329491"/>
                    </a:cubicBezTo>
                    <a:cubicBezTo>
                      <a:pt x="84287" y="293858"/>
                      <a:pt x="96502" y="293645"/>
                      <a:pt x="94485" y="283666"/>
                    </a:cubicBezTo>
                    <a:cubicBezTo>
                      <a:pt x="117856" y="264056"/>
                      <a:pt x="106798" y="265283"/>
                      <a:pt x="113414" y="262570"/>
                    </a:cubicBezTo>
                    <a:cubicBezTo>
                      <a:pt x="113993" y="262335"/>
                      <a:pt x="113427" y="258907"/>
                      <a:pt x="113108" y="257007"/>
                    </a:cubicBezTo>
                    <a:cubicBezTo>
                      <a:pt x="112933" y="255976"/>
                      <a:pt x="111780" y="255073"/>
                      <a:pt x="111712" y="254068"/>
                    </a:cubicBezTo>
                    <a:cubicBezTo>
                      <a:pt x="111397" y="249174"/>
                      <a:pt x="111206" y="247573"/>
                      <a:pt x="109266" y="246576"/>
                    </a:cubicBezTo>
                    <a:cubicBezTo>
                      <a:pt x="109070" y="232367"/>
                      <a:pt x="103650" y="234327"/>
                      <a:pt x="97413" y="224023"/>
                    </a:cubicBezTo>
                    <a:cubicBezTo>
                      <a:pt x="92992" y="216719"/>
                      <a:pt x="86346" y="210850"/>
                      <a:pt x="83602" y="202455"/>
                    </a:cubicBezTo>
                    <a:cubicBezTo>
                      <a:pt x="83270" y="201437"/>
                      <a:pt x="82147" y="200696"/>
                      <a:pt x="81475" y="199763"/>
                    </a:cubicBezTo>
                    <a:cubicBezTo>
                      <a:pt x="76331" y="192663"/>
                      <a:pt x="79513" y="180153"/>
                      <a:pt x="76743" y="177743"/>
                    </a:cubicBezTo>
                    <a:cubicBezTo>
                      <a:pt x="76909" y="177513"/>
                      <a:pt x="77173" y="177300"/>
                      <a:pt x="77262" y="177057"/>
                    </a:cubicBezTo>
                    <a:cubicBezTo>
                      <a:pt x="82015" y="164190"/>
                      <a:pt x="93358" y="156157"/>
                      <a:pt x="100527" y="145078"/>
                    </a:cubicBezTo>
                    <a:cubicBezTo>
                      <a:pt x="107615" y="134124"/>
                      <a:pt x="177361" y="116047"/>
                      <a:pt x="110406" y="65307"/>
                    </a:cubicBezTo>
                    <a:cubicBezTo>
                      <a:pt x="76135" y="39338"/>
                      <a:pt x="85304" y="38640"/>
                      <a:pt x="63873" y="21884"/>
                    </a:cubicBezTo>
                    <a:cubicBezTo>
                      <a:pt x="57317" y="16756"/>
                      <a:pt x="66213" y="19938"/>
                      <a:pt x="68987" y="12275"/>
                    </a:cubicBezTo>
                    <a:cubicBezTo>
                      <a:pt x="69953" y="9613"/>
                      <a:pt x="72208" y="8523"/>
                      <a:pt x="73842" y="6696"/>
                    </a:cubicBezTo>
                    <a:cubicBezTo>
                      <a:pt x="76803" y="3378"/>
                      <a:pt x="79118" y="1295"/>
                      <a:pt x="80496" y="0"/>
                    </a:cubicBezTo>
                    <a:cubicBezTo>
                      <a:pt x="62159" y="767"/>
                      <a:pt x="42200" y="1559"/>
                      <a:pt x="20812" y="2377"/>
                    </a:cubicBezTo>
                    <a:cubicBezTo>
                      <a:pt x="12269" y="7356"/>
                      <a:pt x="11554" y="21143"/>
                      <a:pt x="13477" y="26071"/>
                    </a:cubicBezTo>
                    <a:cubicBezTo>
                      <a:pt x="13222" y="32238"/>
                      <a:pt x="24560" y="45582"/>
                      <a:pt x="26905" y="46341"/>
                    </a:cubicBezTo>
                    <a:cubicBezTo>
                      <a:pt x="34789" y="48896"/>
                      <a:pt x="58380" y="78306"/>
                      <a:pt x="66375" y="83643"/>
                    </a:cubicBezTo>
                    <a:cubicBezTo>
                      <a:pt x="93732" y="101902"/>
                      <a:pt x="86448" y="101958"/>
                      <a:pt x="91907" y="103985"/>
                    </a:cubicBezTo>
                    <a:cubicBezTo>
                      <a:pt x="94073" y="104786"/>
                      <a:pt x="97332" y="105770"/>
                      <a:pt x="90465" y="109957"/>
                    </a:cubicBezTo>
                    <a:cubicBezTo>
                      <a:pt x="83151" y="114412"/>
                      <a:pt x="50569" y="153013"/>
                      <a:pt x="40171" y="153248"/>
                    </a:cubicBezTo>
                    <a:cubicBezTo>
                      <a:pt x="35537" y="167567"/>
                      <a:pt x="34078" y="170459"/>
                      <a:pt x="35299" y="173671"/>
                    </a:cubicBezTo>
                    <a:cubicBezTo>
                      <a:pt x="39728" y="185307"/>
                      <a:pt x="37873" y="192901"/>
                      <a:pt x="47123" y="201812"/>
                    </a:cubicBezTo>
                    <a:cubicBezTo>
                      <a:pt x="53743" y="208183"/>
                      <a:pt x="77216" y="249072"/>
                      <a:pt x="78735" y="250946"/>
                    </a:cubicBezTo>
                    <a:cubicBezTo>
                      <a:pt x="70855" y="254801"/>
                      <a:pt x="61142" y="261373"/>
                      <a:pt x="60040" y="270117"/>
                    </a:cubicBezTo>
                    <a:cubicBezTo>
                      <a:pt x="59584" y="273720"/>
                      <a:pt x="50403" y="275641"/>
                      <a:pt x="34789" y="299847"/>
                    </a:cubicBezTo>
                    <a:cubicBezTo>
                      <a:pt x="31857" y="304391"/>
                      <a:pt x="26900" y="307479"/>
                      <a:pt x="25254" y="312974"/>
                    </a:cubicBezTo>
                    <a:cubicBezTo>
                      <a:pt x="18821" y="314724"/>
                      <a:pt x="20650" y="321526"/>
                      <a:pt x="17770" y="325534"/>
                    </a:cubicBezTo>
                    <a:cubicBezTo>
                      <a:pt x="12082" y="333439"/>
                      <a:pt x="19148" y="348027"/>
                      <a:pt x="24565" y="356081"/>
                    </a:cubicBezTo>
                    <a:cubicBezTo>
                      <a:pt x="27534" y="360494"/>
                      <a:pt x="43766" y="362998"/>
                      <a:pt x="54990" y="381109"/>
                    </a:cubicBezTo>
                    <a:cubicBezTo>
                      <a:pt x="58572" y="386893"/>
                      <a:pt x="83862" y="409394"/>
                      <a:pt x="88988" y="413939"/>
                    </a:cubicBezTo>
                    <a:cubicBezTo>
                      <a:pt x="73633" y="428693"/>
                      <a:pt x="23173" y="485997"/>
                      <a:pt x="11869" y="505347"/>
                    </a:cubicBezTo>
                    <a:cubicBezTo>
                      <a:pt x="3045" y="509133"/>
                      <a:pt x="-168" y="518512"/>
                      <a:pt x="1687" y="526119"/>
                    </a:cubicBezTo>
                    <a:cubicBezTo>
                      <a:pt x="-282" y="530263"/>
                      <a:pt x="-1423" y="532623"/>
                      <a:pt x="3474" y="535962"/>
                    </a:cubicBezTo>
                    <a:cubicBezTo>
                      <a:pt x="12843" y="542368"/>
                      <a:pt x="20578" y="556730"/>
                      <a:pt x="23420" y="559196"/>
                    </a:cubicBezTo>
                    <a:cubicBezTo>
                      <a:pt x="45021" y="577933"/>
                      <a:pt x="90652" y="624277"/>
                      <a:pt x="90792" y="624554"/>
                    </a:cubicBezTo>
                    <a:cubicBezTo>
                      <a:pt x="86014" y="628396"/>
                      <a:pt x="87240" y="625768"/>
                      <a:pt x="84015" y="629797"/>
                    </a:cubicBezTo>
                    <a:cubicBezTo>
                      <a:pt x="52713" y="668919"/>
                      <a:pt x="33550" y="682544"/>
                      <a:pt x="35065" y="687080"/>
                    </a:cubicBezTo>
                    <a:cubicBezTo>
                      <a:pt x="52411" y="687284"/>
                      <a:pt x="69247" y="687459"/>
                      <a:pt x="85576" y="687608"/>
                    </a:cubicBezTo>
                    <a:cubicBezTo>
                      <a:pt x="92775" y="679511"/>
                      <a:pt x="130628" y="636318"/>
                      <a:pt x="131633" y="635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9" name="Google Shape;3149;p33"/>
              <p:cNvSpPr/>
              <p:nvPr/>
            </p:nvSpPr>
            <p:spPr>
              <a:xfrm>
                <a:off x="4146139" y="1156983"/>
                <a:ext cx="135135" cy="631011"/>
              </a:xfrm>
              <a:custGeom>
                <a:rect b="b" l="l" r="r" t="t"/>
                <a:pathLst>
                  <a:path extrusionOk="0" h="631011" w="135135">
                    <a:moveTo>
                      <a:pt x="131587" y="577098"/>
                    </a:moveTo>
                    <a:cubicBezTo>
                      <a:pt x="141377" y="563988"/>
                      <a:pt x="122311" y="563089"/>
                      <a:pt x="120814" y="559026"/>
                    </a:cubicBezTo>
                    <a:cubicBezTo>
                      <a:pt x="117078" y="548850"/>
                      <a:pt x="104706" y="547121"/>
                      <a:pt x="101613" y="540255"/>
                    </a:cubicBezTo>
                    <a:cubicBezTo>
                      <a:pt x="94410" y="524275"/>
                      <a:pt x="80059" y="519402"/>
                      <a:pt x="58411" y="491014"/>
                    </a:cubicBezTo>
                    <a:cubicBezTo>
                      <a:pt x="62989" y="483394"/>
                      <a:pt x="66359" y="487585"/>
                      <a:pt x="79416" y="469522"/>
                    </a:cubicBezTo>
                    <a:cubicBezTo>
                      <a:pt x="105582" y="433331"/>
                      <a:pt x="109441" y="440116"/>
                      <a:pt x="119261" y="420681"/>
                    </a:cubicBezTo>
                    <a:cubicBezTo>
                      <a:pt x="125575" y="408159"/>
                      <a:pt x="133097" y="411200"/>
                      <a:pt x="102978" y="379827"/>
                    </a:cubicBezTo>
                    <a:cubicBezTo>
                      <a:pt x="95711" y="372254"/>
                      <a:pt x="87857" y="364885"/>
                      <a:pt x="81773" y="356443"/>
                    </a:cubicBezTo>
                    <a:cubicBezTo>
                      <a:pt x="73183" y="344530"/>
                      <a:pt x="59075" y="337707"/>
                      <a:pt x="52906" y="323830"/>
                    </a:cubicBezTo>
                    <a:cubicBezTo>
                      <a:pt x="52259" y="322378"/>
                      <a:pt x="50825" y="323174"/>
                      <a:pt x="46200" y="319452"/>
                    </a:cubicBezTo>
                    <a:cubicBezTo>
                      <a:pt x="51433" y="312539"/>
                      <a:pt x="92627" y="264465"/>
                      <a:pt x="105761" y="259605"/>
                    </a:cubicBezTo>
                    <a:cubicBezTo>
                      <a:pt x="110696" y="257782"/>
                      <a:pt x="109922" y="250358"/>
                      <a:pt x="115789" y="249349"/>
                    </a:cubicBezTo>
                    <a:cubicBezTo>
                      <a:pt x="116061" y="249302"/>
                      <a:pt x="115117" y="251227"/>
                      <a:pt x="119363" y="229893"/>
                    </a:cubicBezTo>
                    <a:cubicBezTo>
                      <a:pt x="121295" y="227358"/>
                      <a:pt x="119286" y="226234"/>
                      <a:pt x="116402" y="219279"/>
                    </a:cubicBezTo>
                    <a:cubicBezTo>
                      <a:pt x="89917" y="211872"/>
                      <a:pt x="58994" y="152161"/>
                      <a:pt x="54110" y="149563"/>
                    </a:cubicBezTo>
                    <a:cubicBezTo>
                      <a:pt x="48430" y="146548"/>
                      <a:pt x="45269" y="141577"/>
                      <a:pt x="42835" y="136240"/>
                    </a:cubicBezTo>
                    <a:cubicBezTo>
                      <a:pt x="44252" y="135018"/>
                      <a:pt x="45515" y="133476"/>
                      <a:pt x="46762" y="131760"/>
                    </a:cubicBezTo>
                    <a:cubicBezTo>
                      <a:pt x="60666" y="112585"/>
                      <a:pt x="79761" y="106588"/>
                      <a:pt x="94512" y="91621"/>
                    </a:cubicBezTo>
                    <a:cubicBezTo>
                      <a:pt x="115074" y="70759"/>
                      <a:pt x="120546" y="64366"/>
                      <a:pt x="133782" y="56371"/>
                    </a:cubicBezTo>
                    <a:cubicBezTo>
                      <a:pt x="130816" y="52257"/>
                      <a:pt x="136428" y="52137"/>
                      <a:pt x="134850" y="44824"/>
                    </a:cubicBezTo>
                    <a:cubicBezTo>
                      <a:pt x="132744" y="34896"/>
                      <a:pt x="109135" y="14341"/>
                      <a:pt x="96801" y="0"/>
                    </a:cubicBezTo>
                    <a:cubicBezTo>
                      <a:pt x="79455" y="439"/>
                      <a:pt x="62913" y="860"/>
                      <a:pt x="47247" y="1252"/>
                    </a:cubicBezTo>
                    <a:cubicBezTo>
                      <a:pt x="52472" y="6934"/>
                      <a:pt x="52506" y="9758"/>
                      <a:pt x="58871" y="15712"/>
                    </a:cubicBezTo>
                    <a:cubicBezTo>
                      <a:pt x="108220" y="61870"/>
                      <a:pt x="87977" y="28903"/>
                      <a:pt x="43720" y="88720"/>
                    </a:cubicBezTo>
                    <a:cubicBezTo>
                      <a:pt x="39448" y="94491"/>
                      <a:pt x="23910" y="100642"/>
                      <a:pt x="19664" y="106434"/>
                    </a:cubicBezTo>
                    <a:cubicBezTo>
                      <a:pt x="15337" y="112346"/>
                      <a:pt x="12397" y="116473"/>
                      <a:pt x="8691" y="118075"/>
                    </a:cubicBezTo>
                    <a:cubicBezTo>
                      <a:pt x="140" y="121772"/>
                      <a:pt x="1356" y="132974"/>
                      <a:pt x="961" y="133915"/>
                    </a:cubicBezTo>
                    <a:cubicBezTo>
                      <a:pt x="-1439" y="139588"/>
                      <a:pt x="1012" y="144508"/>
                      <a:pt x="4403" y="148090"/>
                    </a:cubicBezTo>
                    <a:cubicBezTo>
                      <a:pt x="12350" y="156485"/>
                      <a:pt x="13993" y="164488"/>
                      <a:pt x="23974" y="171166"/>
                    </a:cubicBezTo>
                    <a:cubicBezTo>
                      <a:pt x="27961" y="173833"/>
                      <a:pt x="37844" y="195410"/>
                      <a:pt x="41227" y="199273"/>
                    </a:cubicBezTo>
                    <a:cubicBezTo>
                      <a:pt x="44792" y="203345"/>
                      <a:pt x="49847" y="206207"/>
                      <a:pt x="53029" y="210505"/>
                    </a:cubicBezTo>
                    <a:cubicBezTo>
                      <a:pt x="71218" y="235089"/>
                      <a:pt x="53774" y="212511"/>
                      <a:pt x="75289" y="232487"/>
                    </a:cubicBezTo>
                    <a:cubicBezTo>
                      <a:pt x="70179" y="238024"/>
                      <a:pt x="65674" y="244106"/>
                      <a:pt x="60870" y="249847"/>
                    </a:cubicBezTo>
                    <a:cubicBezTo>
                      <a:pt x="44094" y="269913"/>
                      <a:pt x="38185" y="269303"/>
                      <a:pt x="36193" y="274921"/>
                    </a:cubicBezTo>
                    <a:cubicBezTo>
                      <a:pt x="32658" y="284922"/>
                      <a:pt x="16618" y="299651"/>
                      <a:pt x="13916" y="312028"/>
                    </a:cubicBezTo>
                    <a:cubicBezTo>
                      <a:pt x="10857" y="316424"/>
                      <a:pt x="6590" y="316602"/>
                      <a:pt x="7521" y="328047"/>
                    </a:cubicBezTo>
                    <a:cubicBezTo>
                      <a:pt x="8253" y="337055"/>
                      <a:pt x="17013" y="349633"/>
                      <a:pt x="20583" y="351358"/>
                    </a:cubicBezTo>
                    <a:cubicBezTo>
                      <a:pt x="42660" y="362032"/>
                      <a:pt x="28446" y="363386"/>
                      <a:pt x="81105" y="407716"/>
                    </a:cubicBezTo>
                    <a:cubicBezTo>
                      <a:pt x="72728" y="415434"/>
                      <a:pt x="73370" y="412908"/>
                      <a:pt x="71732" y="415276"/>
                    </a:cubicBezTo>
                    <a:cubicBezTo>
                      <a:pt x="33543" y="470723"/>
                      <a:pt x="26412" y="469377"/>
                      <a:pt x="15643" y="495917"/>
                    </a:cubicBezTo>
                    <a:cubicBezTo>
                      <a:pt x="10159" y="509435"/>
                      <a:pt x="26127" y="517928"/>
                      <a:pt x="32109" y="523142"/>
                    </a:cubicBezTo>
                    <a:cubicBezTo>
                      <a:pt x="72217" y="558114"/>
                      <a:pt x="81382" y="570522"/>
                      <a:pt x="86743" y="575411"/>
                    </a:cubicBezTo>
                    <a:cubicBezTo>
                      <a:pt x="87002" y="575650"/>
                      <a:pt x="42001" y="617182"/>
                      <a:pt x="33636" y="631011"/>
                    </a:cubicBezTo>
                    <a:cubicBezTo>
                      <a:pt x="48936" y="630556"/>
                      <a:pt x="64538" y="630142"/>
                      <a:pt x="80420" y="629763"/>
                    </a:cubicBezTo>
                    <a:cubicBezTo>
                      <a:pt x="88542" y="626586"/>
                      <a:pt x="93959" y="618464"/>
                      <a:pt x="122031" y="595971"/>
                    </a:cubicBezTo>
                    <a:cubicBezTo>
                      <a:pt x="127770" y="589803"/>
                      <a:pt x="130234" y="584645"/>
                      <a:pt x="131587" y="5770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0" name="Google Shape;3150;p33"/>
              <p:cNvSpPr/>
              <p:nvPr/>
            </p:nvSpPr>
            <p:spPr>
              <a:xfrm>
                <a:off x="4475002" y="1149729"/>
                <a:ext cx="134354" cy="633852"/>
              </a:xfrm>
              <a:custGeom>
                <a:rect b="b" l="l" r="r" t="t"/>
                <a:pathLst>
                  <a:path extrusionOk="0" h="633852" w="134354">
                    <a:moveTo>
                      <a:pt x="96026" y="626496"/>
                    </a:moveTo>
                    <a:cubicBezTo>
                      <a:pt x="96677" y="624145"/>
                      <a:pt x="107347" y="622638"/>
                      <a:pt x="119899" y="608058"/>
                    </a:cubicBezTo>
                    <a:cubicBezTo>
                      <a:pt x="125353" y="601708"/>
                      <a:pt x="140287" y="593053"/>
                      <a:pt x="131803" y="571190"/>
                    </a:cubicBezTo>
                    <a:cubicBezTo>
                      <a:pt x="133496" y="566403"/>
                      <a:pt x="120418" y="557676"/>
                      <a:pt x="115231" y="555951"/>
                    </a:cubicBezTo>
                    <a:cubicBezTo>
                      <a:pt x="110700" y="554447"/>
                      <a:pt x="84845" y="526898"/>
                      <a:pt x="81339" y="523069"/>
                    </a:cubicBezTo>
                    <a:cubicBezTo>
                      <a:pt x="79743" y="521323"/>
                      <a:pt x="79250" y="518550"/>
                      <a:pt x="77616" y="516859"/>
                    </a:cubicBezTo>
                    <a:cubicBezTo>
                      <a:pt x="31096" y="468853"/>
                      <a:pt x="44081" y="482986"/>
                      <a:pt x="49399" y="471877"/>
                    </a:cubicBezTo>
                    <a:cubicBezTo>
                      <a:pt x="53943" y="462388"/>
                      <a:pt x="88623" y="423859"/>
                      <a:pt x="99974" y="415549"/>
                    </a:cubicBezTo>
                    <a:cubicBezTo>
                      <a:pt x="112776" y="406174"/>
                      <a:pt x="113968" y="393938"/>
                      <a:pt x="130386" y="381641"/>
                    </a:cubicBezTo>
                    <a:cubicBezTo>
                      <a:pt x="133879" y="351984"/>
                      <a:pt x="109496" y="351400"/>
                      <a:pt x="105169" y="339151"/>
                    </a:cubicBezTo>
                    <a:cubicBezTo>
                      <a:pt x="104582" y="337490"/>
                      <a:pt x="102484" y="335935"/>
                      <a:pt x="100723" y="335215"/>
                    </a:cubicBezTo>
                    <a:cubicBezTo>
                      <a:pt x="96132" y="333345"/>
                      <a:pt x="79807" y="310256"/>
                      <a:pt x="65546" y="301593"/>
                    </a:cubicBezTo>
                    <a:cubicBezTo>
                      <a:pt x="63716" y="300481"/>
                      <a:pt x="65312" y="299757"/>
                      <a:pt x="48140" y="284215"/>
                    </a:cubicBezTo>
                    <a:cubicBezTo>
                      <a:pt x="61959" y="256500"/>
                      <a:pt x="135641" y="198200"/>
                      <a:pt x="119477" y="184728"/>
                    </a:cubicBezTo>
                    <a:cubicBezTo>
                      <a:pt x="120507" y="176801"/>
                      <a:pt x="116640" y="179519"/>
                      <a:pt x="97098" y="153158"/>
                    </a:cubicBezTo>
                    <a:cubicBezTo>
                      <a:pt x="92967" y="147587"/>
                      <a:pt x="76463" y="142135"/>
                      <a:pt x="72021" y="136815"/>
                    </a:cubicBezTo>
                    <a:cubicBezTo>
                      <a:pt x="50101" y="110549"/>
                      <a:pt x="64712" y="118266"/>
                      <a:pt x="66248" y="106353"/>
                    </a:cubicBezTo>
                    <a:cubicBezTo>
                      <a:pt x="131641" y="45800"/>
                      <a:pt x="114491" y="61789"/>
                      <a:pt x="86019" y="35509"/>
                    </a:cubicBezTo>
                    <a:cubicBezTo>
                      <a:pt x="39478" y="-7394"/>
                      <a:pt x="65133" y="16637"/>
                      <a:pt x="48872" y="0"/>
                    </a:cubicBezTo>
                    <a:cubicBezTo>
                      <a:pt x="32951" y="417"/>
                      <a:pt x="17256" y="826"/>
                      <a:pt x="1790" y="1231"/>
                    </a:cubicBezTo>
                    <a:cubicBezTo>
                      <a:pt x="21621" y="29572"/>
                      <a:pt x="65907" y="53735"/>
                      <a:pt x="61368" y="59510"/>
                    </a:cubicBezTo>
                    <a:cubicBezTo>
                      <a:pt x="44719" y="80717"/>
                      <a:pt x="45655" y="74145"/>
                      <a:pt x="43413" y="77850"/>
                    </a:cubicBezTo>
                    <a:cubicBezTo>
                      <a:pt x="30262" y="99590"/>
                      <a:pt x="32321" y="97247"/>
                      <a:pt x="31828" y="97349"/>
                    </a:cubicBezTo>
                    <a:cubicBezTo>
                      <a:pt x="25922" y="98593"/>
                      <a:pt x="28067" y="104390"/>
                      <a:pt x="23331" y="110749"/>
                    </a:cubicBezTo>
                    <a:cubicBezTo>
                      <a:pt x="-3499" y="146778"/>
                      <a:pt x="53799" y="163201"/>
                      <a:pt x="60436" y="170617"/>
                    </a:cubicBezTo>
                    <a:cubicBezTo>
                      <a:pt x="67711" y="178748"/>
                      <a:pt x="67167" y="178582"/>
                      <a:pt x="77395" y="187854"/>
                    </a:cubicBezTo>
                    <a:cubicBezTo>
                      <a:pt x="76961" y="189971"/>
                      <a:pt x="76910" y="192773"/>
                      <a:pt x="73272" y="192650"/>
                    </a:cubicBezTo>
                    <a:cubicBezTo>
                      <a:pt x="70941" y="192569"/>
                      <a:pt x="73008" y="198302"/>
                      <a:pt x="67669" y="200517"/>
                    </a:cubicBezTo>
                    <a:cubicBezTo>
                      <a:pt x="57245" y="204848"/>
                      <a:pt x="22263" y="250052"/>
                      <a:pt x="15664" y="259039"/>
                    </a:cubicBezTo>
                    <a:cubicBezTo>
                      <a:pt x="7955" y="269534"/>
                      <a:pt x="-2226" y="274640"/>
                      <a:pt x="8346" y="292665"/>
                    </a:cubicBezTo>
                    <a:cubicBezTo>
                      <a:pt x="10155" y="305264"/>
                      <a:pt x="62738" y="351166"/>
                      <a:pt x="83807" y="372335"/>
                    </a:cubicBezTo>
                    <a:cubicBezTo>
                      <a:pt x="75127" y="378868"/>
                      <a:pt x="76629" y="382246"/>
                      <a:pt x="72757" y="384729"/>
                    </a:cubicBezTo>
                    <a:cubicBezTo>
                      <a:pt x="61682" y="391833"/>
                      <a:pt x="59887" y="400450"/>
                      <a:pt x="50514" y="410638"/>
                    </a:cubicBezTo>
                    <a:cubicBezTo>
                      <a:pt x="36040" y="426372"/>
                      <a:pt x="51978" y="404036"/>
                      <a:pt x="9074" y="462537"/>
                    </a:cubicBezTo>
                    <a:cubicBezTo>
                      <a:pt x="4590" y="462852"/>
                      <a:pt x="6274" y="467635"/>
                      <a:pt x="2790" y="469675"/>
                    </a:cubicBezTo>
                    <a:cubicBezTo>
                      <a:pt x="-6307" y="474995"/>
                      <a:pt x="9674" y="500734"/>
                      <a:pt x="10601" y="502697"/>
                    </a:cubicBezTo>
                    <a:cubicBezTo>
                      <a:pt x="16826" y="505734"/>
                      <a:pt x="19528" y="511940"/>
                      <a:pt x="23357" y="517089"/>
                    </a:cubicBezTo>
                    <a:cubicBezTo>
                      <a:pt x="28037" y="523384"/>
                      <a:pt x="47553" y="538334"/>
                      <a:pt x="51110" y="550895"/>
                    </a:cubicBezTo>
                    <a:cubicBezTo>
                      <a:pt x="52131" y="554502"/>
                      <a:pt x="69660" y="562531"/>
                      <a:pt x="72902" y="573516"/>
                    </a:cubicBezTo>
                    <a:cubicBezTo>
                      <a:pt x="73583" y="575837"/>
                      <a:pt x="73787" y="569921"/>
                      <a:pt x="83743" y="582703"/>
                    </a:cubicBezTo>
                    <a:cubicBezTo>
                      <a:pt x="78616" y="588760"/>
                      <a:pt x="71872" y="593236"/>
                      <a:pt x="67022" y="599591"/>
                    </a:cubicBezTo>
                    <a:cubicBezTo>
                      <a:pt x="66409" y="600392"/>
                      <a:pt x="62257" y="600140"/>
                      <a:pt x="61266" y="601865"/>
                    </a:cubicBezTo>
                    <a:cubicBezTo>
                      <a:pt x="60078" y="603931"/>
                      <a:pt x="40643" y="622037"/>
                      <a:pt x="28471" y="633852"/>
                    </a:cubicBezTo>
                    <a:cubicBezTo>
                      <a:pt x="48638" y="633818"/>
                      <a:pt x="69005" y="633818"/>
                      <a:pt x="89533" y="633844"/>
                    </a:cubicBezTo>
                    <a:cubicBezTo>
                      <a:pt x="93754" y="632609"/>
                      <a:pt x="94941" y="630385"/>
                      <a:pt x="96026" y="6264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1" name="Google Shape;3151;p33"/>
              <p:cNvSpPr/>
              <p:nvPr/>
            </p:nvSpPr>
            <p:spPr>
              <a:xfrm>
                <a:off x="3834274" y="1157455"/>
                <a:ext cx="139536" cy="654923"/>
              </a:xfrm>
              <a:custGeom>
                <a:rect b="b" l="l" r="r" t="t"/>
                <a:pathLst>
                  <a:path extrusionOk="0" h="654923" w="139536">
                    <a:moveTo>
                      <a:pt x="131616" y="590498"/>
                    </a:moveTo>
                    <a:cubicBezTo>
                      <a:pt x="144470" y="581537"/>
                      <a:pt x="139028" y="564687"/>
                      <a:pt x="125311" y="561476"/>
                    </a:cubicBezTo>
                    <a:cubicBezTo>
                      <a:pt x="119325" y="545665"/>
                      <a:pt x="106182" y="546172"/>
                      <a:pt x="102566" y="535950"/>
                    </a:cubicBezTo>
                    <a:cubicBezTo>
                      <a:pt x="101979" y="534289"/>
                      <a:pt x="99881" y="532734"/>
                      <a:pt x="98120" y="532014"/>
                    </a:cubicBezTo>
                    <a:cubicBezTo>
                      <a:pt x="93529" y="530145"/>
                      <a:pt x="77204" y="507055"/>
                      <a:pt x="62942" y="498392"/>
                    </a:cubicBezTo>
                    <a:cubicBezTo>
                      <a:pt x="61785" y="497685"/>
                      <a:pt x="60998" y="496356"/>
                      <a:pt x="60070" y="495283"/>
                    </a:cubicBezTo>
                    <a:cubicBezTo>
                      <a:pt x="38534" y="470421"/>
                      <a:pt x="44013" y="488136"/>
                      <a:pt x="52357" y="473020"/>
                    </a:cubicBezTo>
                    <a:cubicBezTo>
                      <a:pt x="58152" y="462525"/>
                      <a:pt x="94801" y="426696"/>
                      <a:pt x="95622" y="421696"/>
                    </a:cubicBezTo>
                    <a:cubicBezTo>
                      <a:pt x="96018" y="419289"/>
                      <a:pt x="106467" y="416644"/>
                      <a:pt x="117380" y="400800"/>
                    </a:cubicBezTo>
                    <a:cubicBezTo>
                      <a:pt x="123805" y="391472"/>
                      <a:pt x="125494" y="392724"/>
                      <a:pt x="127630" y="385995"/>
                    </a:cubicBezTo>
                    <a:cubicBezTo>
                      <a:pt x="136990" y="383090"/>
                      <a:pt x="141828" y="373996"/>
                      <a:pt x="131144" y="361947"/>
                    </a:cubicBezTo>
                    <a:cubicBezTo>
                      <a:pt x="123431" y="353250"/>
                      <a:pt x="68329" y="295597"/>
                      <a:pt x="65363" y="288927"/>
                    </a:cubicBezTo>
                    <a:cubicBezTo>
                      <a:pt x="64700" y="287440"/>
                      <a:pt x="63193" y="288288"/>
                      <a:pt x="58424" y="284365"/>
                    </a:cubicBezTo>
                    <a:cubicBezTo>
                      <a:pt x="84101" y="248962"/>
                      <a:pt x="96469" y="248472"/>
                      <a:pt x="94461" y="238540"/>
                    </a:cubicBezTo>
                    <a:cubicBezTo>
                      <a:pt x="117827" y="218930"/>
                      <a:pt x="106744" y="220170"/>
                      <a:pt x="113390" y="217444"/>
                    </a:cubicBezTo>
                    <a:cubicBezTo>
                      <a:pt x="113968" y="217209"/>
                      <a:pt x="113402" y="213781"/>
                      <a:pt x="113083" y="211881"/>
                    </a:cubicBezTo>
                    <a:cubicBezTo>
                      <a:pt x="109811" y="192497"/>
                      <a:pt x="98243" y="177833"/>
                      <a:pt x="81454" y="154637"/>
                    </a:cubicBezTo>
                    <a:cubicBezTo>
                      <a:pt x="76310" y="147537"/>
                      <a:pt x="79493" y="135027"/>
                      <a:pt x="76723" y="132617"/>
                    </a:cubicBezTo>
                    <a:cubicBezTo>
                      <a:pt x="76889" y="132387"/>
                      <a:pt x="77153" y="132174"/>
                      <a:pt x="77242" y="131931"/>
                    </a:cubicBezTo>
                    <a:cubicBezTo>
                      <a:pt x="82007" y="119064"/>
                      <a:pt x="93346" y="111026"/>
                      <a:pt x="100519" y="99948"/>
                    </a:cubicBezTo>
                    <a:cubicBezTo>
                      <a:pt x="102230" y="97303"/>
                      <a:pt x="141432" y="76995"/>
                      <a:pt x="139190" y="58863"/>
                    </a:cubicBezTo>
                    <a:cubicBezTo>
                      <a:pt x="143576" y="40544"/>
                      <a:pt x="105221" y="18733"/>
                      <a:pt x="87581" y="508"/>
                    </a:cubicBezTo>
                    <a:cubicBezTo>
                      <a:pt x="67065" y="-370"/>
                      <a:pt x="46758" y="-297"/>
                      <a:pt x="28922" y="2241"/>
                    </a:cubicBezTo>
                    <a:cubicBezTo>
                      <a:pt x="38274" y="8042"/>
                      <a:pt x="58849" y="33500"/>
                      <a:pt x="66363" y="38513"/>
                    </a:cubicBezTo>
                    <a:cubicBezTo>
                      <a:pt x="93720" y="56772"/>
                      <a:pt x="86432" y="56828"/>
                      <a:pt x="91895" y="58855"/>
                    </a:cubicBezTo>
                    <a:cubicBezTo>
                      <a:pt x="97762" y="61031"/>
                      <a:pt x="94976" y="59515"/>
                      <a:pt x="73677" y="80701"/>
                    </a:cubicBezTo>
                    <a:cubicBezTo>
                      <a:pt x="69529" y="84828"/>
                      <a:pt x="48277" y="107934"/>
                      <a:pt x="40159" y="108117"/>
                    </a:cubicBezTo>
                    <a:cubicBezTo>
                      <a:pt x="35525" y="122437"/>
                      <a:pt x="34066" y="125329"/>
                      <a:pt x="35287" y="128540"/>
                    </a:cubicBezTo>
                    <a:cubicBezTo>
                      <a:pt x="39716" y="140177"/>
                      <a:pt x="37861" y="147771"/>
                      <a:pt x="47111" y="156681"/>
                    </a:cubicBezTo>
                    <a:cubicBezTo>
                      <a:pt x="53718" y="163040"/>
                      <a:pt x="77217" y="203950"/>
                      <a:pt x="78719" y="205816"/>
                    </a:cubicBezTo>
                    <a:cubicBezTo>
                      <a:pt x="70835" y="209666"/>
                      <a:pt x="61126" y="216243"/>
                      <a:pt x="60024" y="224987"/>
                    </a:cubicBezTo>
                    <a:cubicBezTo>
                      <a:pt x="59568" y="228586"/>
                      <a:pt x="50387" y="230515"/>
                      <a:pt x="34777" y="254716"/>
                    </a:cubicBezTo>
                    <a:cubicBezTo>
                      <a:pt x="31845" y="259261"/>
                      <a:pt x="26889" y="262349"/>
                      <a:pt x="25242" y="267843"/>
                    </a:cubicBezTo>
                    <a:cubicBezTo>
                      <a:pt x="18813" y="269594"/>
                      <a:pt x="20639" y="276396"/>
                      <a:pt x="17758" y="280404"/>
                    </a:cubicBezTo>
                    <a:cubicBezTo>
                      <a:pt x="12070" y="288309"/>
                      <a:pt x="19137" y="302897"/>
                      <a:pt x="24553" y="310951"/>
                    </a:cubicBezTo>
                    <a:cubicBezTo>
                      <a:pt x="27518" y="315364"/>
                      <a:pt x="43754" y="317868"/>
                      <a:pt x="54978" y="335978"/>
                    </a:cubicBezTo>
                    <a:cubicBezTo>
                      <a:pt x="58569" y="341775"/>
                      <a:pt x="84011" y="364405"/>
                      <a:pt x="88976" y="368809"/>
                    </a:cubicBezTo>
                    <a:cubicBezTo>
                      <a:pt x="78459" y="378916"/>
                      <a:pt x="65253" y="395863"/>
                      <a:pt x="63917" y="398070"/>
                    </a:cubicBezTo>
                    <a:cubicBezTo>
                      <a:pt x="63398" y="398922"/>
                      <a:pt x="59228" y="399152"/>
                      <a:pt x="58437" y="400945"/>
                    </a:cubicBezTo>
                    <a:cubicBezTo>
                      <a:pt x="55973" y="406554"/>
                      <a:pt x="24408" y="438733"/>
                      <a:pt x="11861" y="460212"/>
                    </a:cubicBezTo>
                    <a:cubicBezTo>
                      <a:pt x="3037" y="464003"/>
                      <a:pt x="-175" y="473377"/>
                      <a:pt x="1680" y="480984"/>
                    </a:cubicBezTo>
                    <a:cubicBezTo>
                      <a:pt x="-290" y="485137"/>
                      <a:pt x="-1409" y="487501"/>
                      <a:pt x="3467" y="490828"/>
                    </a:cubicBezTo>
                    <a:cubicBezTo>
                      <a:pt x="12840" y="497229"/>
                      <a:pt x="20570" y="511596"/>
                      <a:pt x="23413" y="514062"/>
                    </a:cubicBezTo>
                    <a:cubicBezTo>
                      <a:pt x="37487" y="526269"/>
                      <a:pt x="89993" y="577869"/>
                      <a:pt x="90785" y="579420"/>
                    </a:cubicBezTo>
                    <a:cubicBezTo>
                      <a:pt x="79969" y="588126"/>
                      <a:pt x="31458" y="645868"/>
                      <a:pt x="27289" y="647623"/>
                    </a:cubicBezTo>
                    <a:cubicBezTo>
                      <a:pt x="23217" y="649335"/>
                      <a:pt x="18830" y="649340"/>
                      <a:pt x="15844" y="654923"/>
                    </a:cubicBezTo>
                    <a:cubicBezTo>
                      <a:pt x="34968" y="651597"/>
                      <a:pt x="57126" y="648615"/>
                      <a:pt x="82007" y="645953"/>
                    </a:cubicBezTo>
                    <a:cubicBezTo>
                      <a:pt x="95095" y="631924"/>
                      <a:pt x="130540" y="591248"/>
                      <a:pt x="131616" y="5904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2" name="Google Shape;3152;p33"/>
              <p:cNvSpPr/>
              <p:nvPr/>
            </p:nvSpPr>
            <p:spPr>
              <a:xfrm>
                <a:off x="5395723" y="1123420"/>
                <a:ext cx="140314" cy="672240"/>
              </a:xfrm>
              <a:custGeom>
                <a:rect b="b" l="l" r="r" t="t"/>
                <a:pathLst>
                  <a:path extrusionOk="0" h="672240" w="140314">
                    <a:moveTo>
                      <a:pt x="94034" y="661439"/>
                    </a:moveTo>
                    <a:cubicBezTo>
                      <a:pt x="97289" y="659655"/>
                      <a:pt x="100794" y="657091"/>
                      <a:pt x="101986" y="652810"/>
                    </a:cubicBezTo>
                    <a:cubicBezTo>
                      <a:pt x="102637" y="650468"/>
                      <a:pt x="113248" y="649019"/>
                      <a:pt x="125858" y="634376"/>
                    </a:cubicBezTo>
                    <a:cubicBezTo>
                      <a:pt x="131309" y="628030"/>
                      <a:pt x="146247" y="619371"/>
                      <a:pt x="137763" y="597504"/>
                    </a:cubicBezTo>
                    <a:cubicBezTo>
                      <a:pt x="139452" y="592716"/>
                      <a:pt x="126378" y="583989"/>
                      <a:pt x="121191" y="582264"/>
                    </a:cubicBezTo>
                    <a:cubicBezTo>
                      <a:pt x="116660" y="580761"/>
                      <a:pt x="90805" y="553212"/>
                      <a:pt x="87299" y="549383"/>
                    </a:cubicBezTo>
                    <a:cubicBezTo>
                      <a:pt x="85703" y="547637"/>
                      <a:pt x="85210" y="544864"/>
                      <a:pt x="83576" y="543173"/>
                    </a:cubicBezTo>
                    <a:cubicBezTo>
                      <a:pt x="37077" y="495184"/>
                      <a:pt x="50037" y="509308"/>
                      <a:pt x="55359" y="498191"/>
                    </a:cubicBezTo>
                    <a:cubicBezTo>
                      <a:pt x="59903" y="488701"/>
                      <a:pt x="94583" y="450172"/>
                      <a:pt x="105934" y="441863"/>
                    </a:cubicBezTo>
                    <a:cubicBezTo>
                      <a:pt x="118736" y="432488"/>
                      <a:pt x="119927" y="420251"/>
                      <a:pt x="136346" y="407955"/>
                    </a:cubicBezTo>
                    <a:cubicBezTo>
                      <a:pt x="139839" y="378298"/>
                      <a:pt x="115456" y="377714"/>
                      <a:pt x="111129" y="365464"/>
                    </a:cubicBezTo>
                    <a:cubicBezTo>
                      <a:pt x="110542" y="363803"/>
                      <a:pt x="108444" y="362249"/>
                      <a:pt x="106683" y="361529"/>
                    </a:cubicBezTo>
                    <a:cubicBezTo>
                      <a:pt x="102092" y="359659"/>
                      <a:pt x="85767" y="336570"/>
                      <a:pt x="71506" y="327906"/>
                    </a:cubicBezTo>
                    <a:cubicBezTo>
                      <a:pt x="69676" y="326795"/>
                      <a:pt x="71276" y="326071"/>
                      <a:pt x="54100" y="310529"/>
                    </a:cubicBezTo>
                    <a:cubicBezTo>
                      <a:pt x="67915" y="282818"/>
                      <a:pt x="141592" y="224522"/>
                      <a:pt x="125437" y="211041"/>
                    </a:cubicBezTo>
                    <a:cubicBezTo>
                      <a:pt x="126463" y="203115"/>
                      <a:pt x="122599" y="205832"/>
                      <a:pt x="103058" y="179472"/>
                    </a:cubicBezTo>
                    <a:cubicBezTo>
                      <a:pt x="98927" y="173901"/>
                      <a:pt x="82423" y="168449"/>
                      <a:pt x="77981" y="163129"/>
                    </a:cubicBezTo>
                    <a:cubicBezTo>
                      <a:pt x="56061" y="136867"/>
                      <a:pt x="70672" y="144584"/>
                      <a:pt x="72208" y="132667"/>
                    </a:cubicBezTo>
                    <a:cubicBezTo>
                      <a:pt x="137469" y="72237"/>
                      <a:pt x="120668" y="88298"/>
                      <a:pt x="91979" y="61823"/>
                    </a:cubicBezTo>
                    <a:cubicBezTo>
                      <a:pt x="35656" y="9894"/>
                      <a:pt x="42493" y="15555"/>
                      <a:pt x="47522" y="11155"/>
                    </a:cubicBezTo>
                    <a:cubicBezTo>
                      <a:pt x="60439" y="-141"/>
                      <a:pt x="50951" y="7773"/>
                      <a:pt x="58346" y="0"/>
                    </a:cubicBezTo>
                    <a:cubicBezTo>
                      <a:pt x="39536" y="596"/>
                      <a:pt x="20352" y="1201"/>
                      <a:pt x="862" y="1806"/>
                    </a:cubicBezTo>
                    <a:cubicBezTo>
                      <a:pt x="-9273" y="35825"/>
                      <a:pt x="73471" y="78008"/>
                      <a:pt x="67323" y="85828"/>
                    </a:cubicBezTo>
                    <a:cubicBezTo>
                      <a:pt x="50709" y="106992"/>
                      <a:pt x="51594" y="100493"/>
                      <a:pt x="49369" y="104168"/>
                    </a:cubicBezTo>
                    <a:cubicBezTo>
                      <a:pt x="36218" y="125908"/>
                      <a:pt x="38277" y="123565"/>
                      <a:pt x="37783" y="123667"/>
                    </a:cubicBezTo>
                    <a:cubicBezTo>
                      <a:pt x="31878" y="124911"/>
                      <a:pt x="34022" y="130708"/>
                      <a:pt x="29287" y="137067"/>
                    </a:cubicBezTo>
                    <a:cubicBezTo>
                      <a:pt x="20671" y="148635"/>
                      <a:pt x="20412" y="161374"/>
                      <a:pt x="28104" y="171579"/>
                    </a:cubicBezTo>
                    <a:cubicBezTo>
                      <a:pt x="32967" y="178028"/>
                      <a:pt x="65630" y="196079"/>
                      <a:pt x="66396" y="196935"/>
                    </a:cubicBezTo>
                    <a:cubicBezTo>
                      <a:pt x="73667" y="205061"/>
                      <a:pt x="73097" y="204874"/>
                      <a:pt x="83355" y="214172"/>
                    </a:cubicBezTo>
                    <a:cubicBezTo>
                      <a:pt x="82921" y="216289"/>
                      <a:pt x="82870" y="219091"/>
                      <a:pt x="79232" y="218968"/>
                    </a:cubicBezTo>
                    <a:cubicBezTo>
                      <a:pt x="76900" y="218887"/>
                      <a:pt x="78968" y="224620"/>
                      <a:pt x="73629" y="226835"/>
                    </a:cubicBezTo>
                    <a:cubicBezTo>
                      <a:pt x="66715" y="229705"/>
                      <a:pt x="65809" y="239323"/>
                      <a:pt x="57806" y="240975"/>
                    </a:cubicBezTo>
                    <a:cubicBezTo>
                      <a:pt x="56031" y="241342"/>
                      <a:pt x="16719" y="291797"/>
                      <a:pt x="16446" y="292010"/>
                    </a:cubicBezTo>
                    <a:cubicBezTo>
                      <a:pt x="-11213" y="313395"/>
                      <a:pt x="55589" y="364293"/>
                      <a:pt x="89775" y="398648"/>
                    </a:cubicBezTo>
                    <a:cubicBezTo>
                      <a:pt x="81027" y="405233"/>
                      <a:pt x="82695" y="408491"/>
                      <a:pt x="78726" y="411043"/>
                    </a:cubicBezTo>
                    <a:cubicBezTo>
                      <a:pt x="67651" y="418147"/>
                      <a:pt x="65855" y="426764"/>
                      <a:pt x="56482" y="436952"/>
                    </a:cubicBezTo>
                    <a:cubicBezTo>
                      <a:pt x="51998" y="441828"/>
                      <a:pt x="46561" y="445960"/>
                      <a:pt x="42765" y="451292"/>
                    </a:cubicBezTo>
                    <a:cubicBezTo>
                      <a:pt x="-23" y="511339"/>
                      <a:pt x="-696" y="492309"/>
                      <a:pt x="16565" y="529015"/>
                    </a:cubicBezTo>
                    <a:cubicBezTo>
                      <a:pt x="22790" y="532052"/>
                      <a:pt x="25492" y="538258"/>
                      <a:pt x="29321" y="543407"/>
                    </a:cubicBezTo>
                    <a:cubicBezTo>
                      <a:pt x="34001" y="549702"/>
                      <a:pt x="53517" y="564652"/>
                      <a:pt x="57074" y="577213"/>
                    </a:cubicBezTo>
                    <a:cubicBezTo>
                      <a:pt x="58095" y="580820"/>
                      <a:pt x="75624" y="588849"/>
                      <a:pt x="78866" y="599834"/>
                    </a:cubicBezTo>
                    <a:cubicBezTo>
                      <a:pt x="79547" y="602155"/>
                      <a:pt x="79751" y="596239"/>
                      <a:pt x="89707" y="609021"/>
                    </a:cubicBezTo>
                    <a:cubicBezTo>
                      <a:pt x="84580" y="615077"/>
                      <a:pt x="77836" y="619554"/>
                      <a:pt x="72986" y="625909"/>
                    </a:cubicBezTo>
                    <a:cubicBezTo>
                      <a:pt x="72374" y="626709"/>
                      <a:pt x="68217" y="626458"/>
                      <a:pt x="67230" y="628183"/>
                    </a:cubicBezTo>
                    <a:cubicBezTo>
                      <a:pt x="67187" y="628256"/>
                      <a:pt x="31682" y="662819"/>
                      <a:pt x="23654" y="671210"/>
                    </a:cubicBezTo>
                    <a:cubicBezTo>
                      <a:pt x="43382" y="671559"/>
                      <a:pt x="62860" y="671904"/>
                      <a:pt x="82070" y="672241"/>
                    </a:cubicBezTo>
                    <a:cubicBezTo>
                      <a:pt x="87116" y="671214"/>
                      <a:pt x="81334" y="668407"/>
                      <a:pt x="94034" y="6614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3" name="Google Shape;3153;p33"/>
              <p:cNvSpPr/>
              <p:nvPr/>
            </p:nvSpPr>
            <p:spPr>
              <a:xfrm>
                <a:off x="5072833" y="1132696"/>
                <a:ext cx="135127" cy="657226"/>
              </a:xfrm>
              <a:custGeom>
                <a:rect b="b" l="l" r="r" t="t"/>
                <a:pathLst>
                  <a:path extrusionOk="0" h="657226" w="135127">
                    <a:moveTo>
                      <a:pt x="131587" y="601393"/>
                    </a:moveTo>
                    <a:cubicBezTo>
                      <a:pt x="141377" y="588283"/>
                      <a:pt x="122311" y="587384"/>
                      <a:pt x="120814" y="583321"/>
                    </a:cubicBezTo>
                    <a:cubicBezTo>
                      <a:pt x="117082" y="573145"/>
                      <a:pt x="104706" y="571416"/>
                      <a:pt x="101613" y="564550"/>
                    </a:cubicBezTo>
                    <a:cubicBezTo>
                      <a:pt x="94401" y="548548"/>
                      <a:pt x="80084" y="543735"/>
                      <a:pt x="58411" y="515309"/>
                    </a:cubicBezTo>
                    <a:cubicBezTo>
                      <a:pt x="62989" y="507689"/>
                      <a:pt x="66359" y="511880"/>
                      <a:pt x="79416" y="493817"/>
                    </a:cubicBezTo>
                    <a:cubicBezTo>
                      <a:pt x="98460" y="467473"/>
                      <a:pt x="127230" y="443685"/>
                      <a:pt x="124588" y="431461"/>
                    </a:cubicBezTo>
                    <a:cubicBezTo>
                      <a:pt x="121716" y="418151"/>
                      <a:pt x="58888" y="361584"/>
                      <a:pt x="52906" y="348121"/>
                    </a:cubicBezTo>
                    <a:cubicBezTo>
                      <a:pt x="52259" y="346668"/>
                      <a:pt x="50825" y="347465"/>
                      <a:pt x="46200" y="343742"/>
                    </a:cubicBezTo>
                    <a:cubicBezTo>
                      <a:pt x="52859" y="334951"/>
                      <a:pt x="87696" y="296077"/>
                      <a:pt x="93563" y="292597"/>
                    </a:cubicBezTo>
                    <a:cubicBezTo>
                      <a:pt x="104017" y="286396"/>
                      <a:pt x="99358" y="286264"/>
                      <a:pt x="105757" y="283900"/>
                    </a:cubicBezTo>
                    <a:cubicBezTo>
                      <a:pt x="110692" y="282077"/>
                      <a:pt x="109918" y="274653"/>
                      <a:pt x="115785" y="273644"/>
                    </a:cubicBezTo>
                    <a:cubicBezTo>
                      <a:pt x="116057" y="273597"/>
                      <a:pt x="114985" y="276203"/>
                      <a:pt x="120095" y="250486"/>
                    </a:cubicBezTo>
                    <a:cubicBezTo>
                      <a:pt x="118082" y="248476"/>
                      <a:pt x="116989" y="245017"/>
                      <a:pt x="116393" y="243573"/>
                    </a:cubicBezTo>
                    <a:cubicBezTo>
                      <a:pt x="86892" y="235323"/>
                      <a:pt x="62772" y="178467"/>
                      <a:pt x="54101" y="173858"/>
                    </a:cubicBezTo>
                    <a:cubicBezTo>
                      <a:pt x="48421" y="170847"/>
                      <a:pt x="45260" y="165872"/>
                      <a:pt x="42826" y="160535"/>
                    </a:cubicBezTo>
                    <a:cubicBezTo>
                      <a:pt x="44243" y="159313"/>
                      <a:pt x="45507" y="157771"/>
                      <a:pt x="46753" y="156054"/>
                    </a:cubicBezTo>
                    <a:cubicBezTo>
                      <a:pt x="60658" y="136879"/>
                      <a:pt x="79748" y="130882"/>
                      <a:pt x="94503" y="115915"/>
                    </a:cubicBezTo>
                    <a:cubicBezTo>
                      <a:pt x="115066" y="95054"/>
                      <a:pt x="120537" y="88660"/>
                      <a:pt x="133773" y="80666"/>
                    </a:cubicBezTo>
                    <a:cubicBezTo>
                      <a:pt x="130808" y="76551"/>
                      <a:pt x="136420" y="76432"/>
                      <a:pt x="134841" y="69123"/>
                    </a:cubicBezTo>
                    <a:cubicBezTo>
                      <a:pt x="134701" y="68463"/>
                      <a:pt x="134931" y="68629"/>
                      <a:pt x="135080" y="67202"/>
                    </a:cubicBezTo>
                    <a:cubicBezTo>
                      <a:pt x="129927" y="58326"/>
                      <a:pt x="137462" y="66057"/>
                      <a:pt x="73677" y="0"/>
                    </a:cubicBezTo>
                    <a:cubicBezTo>
                      <a:pt x="56407" y="498"/>
                      <a:pt x="39057" y="997"/>
                      <a:pt x="21638" y="1495"/>
                    </a:cubicBezTo>
                    <a:cubicBezTo>
                      <a:pt x="32428" y="21318"/>
                      <a:pt x="39491" y="11436"/>
                      <a:pt x="52757" y="32839"/>
                    </a:cubicBezTo>
                    <a:cubicBezTo>
                      <a:pt x="56577" y="39010"/>
                      <a:pt x="86615" y="65584"/>
                      <a:pt x="88555" y="67292"/>
                    </a:cubicBezTo>
                    <a:cubicBezTo>
                      <a:pt x="67031" y="91612"/>
                      <a:pt x="64738" y="84589"/>
                      <a:pt x="43711" y="113015"/>
                    </a:cubicBezTo>
                    <a:cubicBezTo>
                      <a:pt x="37908" y="120856"/>
                      <a:pt x="28807" y="118594"/>
                      <a:pt x="12712" y="139669"/>
                    </a:cubicBezTo>
                    <a:cubicBezTo>
                      <a:pt x="6734" y="144465"/>
                      <a:pt x="4028" y="142553"/>
                      <a:pt x="1322" y="153150"/>
                    </a:cubicBezTo>
                    <a:cubicBezTo>
                      <a:pt x="914" y="154764"/>
                      <a:pt x="1578" y="156736"/>
                      <a:pt x="961" y="158205"/>
                    </a:cubicBezTo>
                    <a:cubicBezTo>
                      <a:pt x="-1439" y="163879"/>
                      <a:pt x="1012" y="168798"/>
                      <a:pt x="4403" y="172380"/>
                    </a:cubicBezTo>
                    <a:cubicBezTo>
                      <a:pt x="12350" y="180775"/>
                      <a:pt x="13993" y="188778"/>
                      <a:pt x="23974" y="195457"/>
                    </a:cubicBezTo>
                    <a:cubicBezTo>
                      <a:pt x="27961" y="198123"/>
                      <a:pt x="37844" y="219700"/>
                      <a:pt x="41227" y="223563"/>
                    </a:cubicBezTo>
                    <a:cubicBezTo>
                      <a:pt x="44792" y="227635"/>
                      <a:pt x="49847" y="230498"/>
                      <a:pt x="53029" y="234795"/>
                    </a:cubicBezTo>
                    <a:cubicBezTo>
                      <a:pt x="71222" y="259379"/>
                      <a:pt x="53782" y="236810"/>
                      <a:pt x="75289" y="256777"/>
                    </a:cubicBezTo>
                    <a:cubicBezTo>
                      <a:pt x="65946" y="266910"/>
                      <a:pt x="56305" y="281817"/>
                      <a:pt x="43996" y="291281"/>
                    </a:cubicBezTo>
                    <a:cubicBezTo>
                      <a:pt x="41052" y="293551"/>
                      <a:pt x="37321" y="296035"/>
                      <a:pt x="36198" y="299212"/>
                    </a:cubicBezTo>
                    <a:cubicBezTo>
                      <a:pt x="32568" y="309477"/>
                      <a:pt x="22902" y="315738"/>
                      <a:pt x="19434" y="325930"/>
                    </a:cubicBezTo>
                    <a:cubicBezTo>
                      <a:pt x="13516" y="330534"/>
                      <a:pt x="15831" y="335539"/>
                      <a:pt x="11704" y="338891"/>
                    </a:cubicBezTo>
                    <a:cubicBezTo>
                      <a:pt x="1386" y="347277"/>
                      <a:pt x="10878" y="363407"/>
                      <a:pt x="18430" y="374396"/>
                    </a:cubicBezTo>
                    <a:cubicBezTo>
                      <a:pt x="19341" y="375725"/>
                      <a:pt x="32709" y="379354"/>
                      <a:pt x="42516" y="395173"/>
                    </a:cubicBezTo>
                    <a:cubicBezTo>
                      <a:pt x="46341" y="401349"/>
                      <a:pt x="75345" y="427151"/>
                      <a:pt x="81110" y="432002"/>
                    </a:cubicBezTo>
                    <a:cubicBezTo>
                      <a:pt x="64253" y="447527"/>
                      <a:pt x="82884" y="424668"/>
                      <a:pt x="58420" y="458750"/>
                    </a:cubicBezTo>
                    <a:cubicBezTo>
                      <a:pt x="35751" y="490290"/>
                      <a:pt x="25314" y="496377"/>
                      <a:pt x="15648" y="520207"/>
                    </a:cubicBezTo>
                    <a:cubicBezTo>
                      <a:pt x="10538" y="532806"/>
                      <a:pt x="19928" y="535877"/>
                      <a:pt x="49659" y="562842"/>
                    </a:cubicBezTo>
                    <a:cubicBezTo>
                      <a:pt x="76510" y="587192"/>
                      <a:pt x="80072" y="593803"/>
                      <a:pt x="87560" y="600375"/>
                    </a:cubicBezTo>
                    <a:cubicBezTo>
                      <a:pt x="60075" y="622949"/>
                      <a:pt x="71869" y="612931"/>
                      <a:pt x="42409" y="644594"/>
                    </a:cubicBezTo>
                    <a:cubicBezTo>
                      <a:pt x="36381" y="651077"/>
                      <a:pt x="32641" y="654569"/>
                      <a:pt x="32981" y="656473"/>
                    </a:cubicBezTo>
                    <a:cubicBezTo>
                      <a:pt x="48213" y="656720"/>
                      <a:pt x="63402" y="656971"/>
                      <a:pt x="78536" y="657227"/>
                    </a:cubicBezTo>
                    <a:cubicBezTo>
                      <a:pt x="118065" y="620653"/>
                      <a:pt x="127987" y="621539"/>
                      <a:pt x="131587" y="60139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4" name="Google Shape;3154;p33"/>
              <p:cNvSpPr/>
              <p:nvPr/>
            </p:nvSpPr>
            <p:spPr>
              <a:xfrm>
                <a:off x="4760906" y="1142169"/>
                <a:ext cx="139249" cy="643490"/>
              </a:xfrm>
              <a:custGeom>
                <a:rect b="b" l="l" r="r" t="t"/>
                <a:pathLst>
                  <a:path extrusionOk="0" h="643490" w="139249">
                    <a:moveTo>
                      <a:pt x="125364" y="576749"/>
                    </a:moveTo>
                    <a:cubicBezTo>
                      <a:pt x="119408" y="561002"/>
                      <a:pt x="106227" y="561411"/>
                      <a:pt x="102619" y="551223"/>
                    </a:cubicBezTo>
                    <a:cubicBezTo>
                      <a:pt x="102032" y="549562"/>
                      <a:pt x="99934" y="548007"/>
                      <a:pt x="98173" y="547287"/>
                    </a:cubicBezTo>
                    <a:cubicBezTo>
                      <a:pt x="93582" y="545418"/>
                      <a:pt x="77257" y="522328"/>
                      <a:pt x="62996" y="513665"/>
                    </a:cubicBezTo>
                    <a:cubicBezTo>
                      <a:pt x="59128" y="511314"/>
                      <a:pt x="67369" y="516361"/>
                      <a:pt x="45109" y="495844"/>
                    </a:cubicBezTo>
                    <a:cubicBezTo>
                      <a:pt x="102989" y="428105"/>
                      <a:pt x="123888" y="413232"/>
                      <a:pt x="127683" y="401272"/>
                    </a:cubicBezTo>
                    <a:cubicBezTo>
                      <a:pt x="157827" y="391910"/>
                      <a:pt x="111290" y="360400"/>
                      <a:pt x="94284" y="336817"/>
                    </a:cubicBezTo>
                    <a:cubicBezTo>
                      <a:pt x="85694" y="324904"/>
                      <a:pt x="71590" y="318080"/>
                      <a:pt x="65417" y="304204"/>
                    </a:cubicBezTo>
                    <a:cubicBezTo>
                      <a:pt x="64757" y="302717"/>
                      <a:pt x="63247" y="303565"/>
                      <a:pt x="58477" y="299642"/>
                    </a:cubicBezTo>
                    <a:cubicBezTo>
                      <a:pt x="84311" y="264022"/>
                      <a:pt x="96527" y="263792"/>
                      <a:pt x="94514" y="253817"/>
                    </a:cubicBezTo>
                    <a:cubicBezTo>
                      <a:pt x="117881" y="234207"/>
                      <a:pt x="106797" y="235447"/>
                      <a:pt x="113443" y="232721"/>
                    </a:cubicBezTo>
                    <a:cubicBezTo>
                      <a:pt x="114022" y="232487"/>
                      <a:pt x="113456" y="229058"/>
                      <a:pt x="113137" y="227158"/>
                    </a:cubicBezTo>
                    <a:cubicBezTo>
                      <a:pt x="107852" y="195938"/>
                      <a:pt x="89311" y="189958"/>
                      <a:pt x="83635" y="172602"/>
                    </a:cubicBezTo>
                    <a:cubicBezTo>
                      <a:pt x="83303" y="171584"/>
                      <a:pt x="82180" y="170843"/>
                      <a:pt x="81512" y="169910"/>
                    </a:cubicBezTo>
                    <a:cubicBezTo>
                      <a:pt x="76368" y="162810"/>
                      <a:pt x="79555" y="150309"/>
                      <a:pt x="76781" y="147889"/>
                    </a:cubicBezTo>
                    <a:cubicBezTo>
                      <a:pt x="76947" y="147659"/>
                      <a:pt x="77206" y="147447"/>
                      <a:pt x="77300" y="147204"/>
                    </a:cubicBezTo>
                    <a:cubicBezTo>
                      <a:pt x="82061" y="134349"/>
                      <a:pt x="93404" y="126312"/>
                      <a:pt x="100573" y="115234"/>
                    </a:cubicBezTo>
                    <a:cubicBezTo>
                      <a:pt x="108371" y="103180"/>
                      <a:pt x="177033" y="85922"/>
                      <a:pt x="110452" y="35462"/>
                    </a:cubicBezTo>
                    <a:cubicBezTo>
                      <a:pt x="84979" y="16155"/>
                      <a:pt x="90421" y="17497"/>
                      <a:pt x="72773" y="0"/>
                    </a:cubicBezTo>
                    <a:cubicBezTo>
                      <a:pt x="8017" y="2172"/>
                      <a:pt x="12506" y="281"/>
                      <a:pt x="17254" y="5793"/>
                    </a:cubicBezTo>
                    <a:cubicBezTo>
                      <a:pt x="22823" y="12254"/>
                      <a:pt x="24691" y="15768"/>
                      <a:pt x="26950" y="16496"/>
                    </a:cubicBezTo>
                    <a:cubicBezTo>
                      <a:pt x="31290" y="17906"/>
                      <a:pt x="51993" y="38440"/>
                      <a:pt x="54695" y="42580"/>
                    </a:cubicBezTo>
                    <a:cubicBezTo>
                      <a:pt x="62502" y="54565"/>
                      <a:pt x="77104" y="57794"/>
                      <a:pt x="88604" y="71517"/>
                    </a:cubicBezTo>
                    <a:cubicBezTo>
                      <a:pt x="90906" y="74264"/>
                      <a:pt x="91680" y="73681"/>
                      <a:pt x="94995" y="75636"/>
                    </a:cubicBezTo>
                    <a:cubicBezTo>
                      <a:pt x="94833" y="75908"/>
                      <a:pt x="48904" y="123199"/>
                      <a:pt x="40221" y="123399"/>
                    </a:cubicBezTo>
                    <a:cubicBezTo>
                      <a:pt x="31184" y="151318"/>
                      <a:pt x="29559" y="139247"/>
                      <a:pt x="78215" y="220343"/>
                    </a:cubicBezTo>
                    <a:cubicBezTo>
                      <a:pt x="79159" y="221924"/>
                      <a:pt x="79287" y="220169"/>
                      <a:pt x="75555" y="222903"/>
                    </a:cubicBezTo>
                    <a:cubicBezTo>
                      <a:pt x="53070" y="239382"/>
                      <a:pt x="64408" y="238002"/>
                      <a:pt x="57499" y="243599"/>
                    </a:cubicBezTo>
                    <a:cubicBezTo>
                      <a:pt x="44926" y="253783"/>
                      <a:pt x="25814" y="281383"/>
                      <a:pt x="25291" y="283125"/>
                    </a:cubicBezTo>
                    <a:cubicBezTo>
                      <a:pt x="18862" y="284875"/>
                      <a:pt x="20688" y="291677"/>
                      <a:pt x="17807" y="295685"/>
                    </a:cubicBezTo>
                    <a:cubicBezTo>
                      <a:pt x="13182" y="302117"/>
                      <a:pt x="16271" y="323592"/>
                      <a:pt x="33098" y="331727"/>
                    </a:cubicBezTo>
                    <a:cubicBezTo>
                      <a:pt x="52959" y="341332"/>
                      <a:pt x="38693" y="339466"/>
                      <a:pt x="89021" y="384086"/>
                    </a:cubicBezTo>
                    <a:cubicBezTo>
                      <a:pt x="78504" y="394197"/>
                      <a:pt x="65302" y="411132"/>
                      <a:pt x="63961" y="413347"/>
                    </a:cubicBezTo>
                    <a:cubicBezTo>
                      <a:pt x="63447" y="414199"/>
                      <a:pt x="59273" y="414429"/>
                      <a:pt x="58482" y="416222"/>
                    </a:cubicBezTo>
                    <a:cubicBezTo>
                      <a:pt x="58362" y="416499"/>
                      <a:pt x="9728" y="476379"/>
                      <a:pt x="7936" y="477768"/>
                    </a:cubicBezTo>
                    <a:cubicBezTo>
                      <a:pt x="-1471" y="485043"/>
                      <a:pt x="2461" y="494852"/>
                      <a:pt x="818" y="498191"/>
                    </a:cubicBezTo>
                    <a:cubicBezTo>
                      <a:pt x="-1836" y="503579"/>
                      <a:pt x="2248" y="505091"/>
                      <a:pt x="9026" y="510032"/>
                    </a:cubicBezTo>
                    <a:cubicBezTo>
                      <a:pt x="29248" y="541606"/>
                      <a:pt x="98390" y="592248"/>
                      <a:pt x="86252" y="597585"/>
                    </a:cubicBezTo>
                    <a:cubicBezTo>
                      <a:pt x="85979" y="597704"/>
                      <a:pt x="50687" y="637988"/>
                      <a:pt x="50487" y="638265"/>
                    </a:cubicBezTo>
                    <a:cubicBezTo>
                      <a:pt x="48836" y="640518"/>
                      <a:pt x="46888" y="641962"/>
                      <a:pt x="46254" y="642920"/>
                    </a:cubicBezTo>
                    <a:cubicBezTo>
                      <a:pt x="63630" y="643099"/>
                      <a:pt x="81035" y="643291"/>
                      <a:pt x="98458" y="643491"/>
                    </a:cubicBezTo>
                    <a:cubicBezTo>
                      <a:pt x="108784" y="630700"/>
                      <a:pt x="131410" y="605950"/>
                      <a:pt x="131670" y="605767"/>
                    </a:cubicBezTo>
                    <a:cubicBezTo>
                      <a:pt x="144523" y="596810"/>
                      <a:pt x="139077" y="579960"/>
                      <a:pt x="125364" y="5767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55" name="Google Shape;3155;p33"/>
          <p:cNvGrpSpPr/>
          <p:nvPr/>
        </p:nvGrpSpPr>
        <p:grpSpPr>
          <a:xfrm>
            <a:off x="1886603" y="2857836"/>
            <a:ext cx="1063659" cy="357747"/>
            <a:chOff x="1886603" y="2857836"/>
            <a:chExt cx="1063659" cy="357747"/>
          </a:xfrm>
        </p:grpSpPr>
        <p:sp>
          <p:nvSpPr>
            <p:cNvPr id="3156" name="Google Shape;3156;p33"/>
            <p:cNvSpPr/>
            <p:nvPr/>
          </p:nvSpPr>
          <p:spPr>
            <a:xfrm>
              <a:off x="1886603" y="2857836"/>
              <a:ext cx="1063659" cy="357747"/>
            </a:xfrm>
            <a:custGeom>
              <a:rect b="b" l="l" r="r" t="t"/>
              <a:pathLst>
                <a:path extrusionOk="0" h="715493" w="2127317">
                  <a:moveTo>
                    <a:pt x="2040908" y="586911"/>
                  </a:moveTo>
                  <a:cubicBezTo>
                    <a:pt x="2132753" y="534118"/>
                    <a:pt x="2123920" y="541376"/>
                    <a:pt x="2097439" y="502506"/>
                  </a:cubicBezTo>
                  <a:cubicBezTo>
                    <a:pt x="2075264" y="471843"/>
                    <a:pt x="2048775" y="445040"/>
                    <a:pt x="2022077" y="418407"/>
                  </a:cubicBezTo>
                  <a:cubicBezTo>
                    <a:pt x="2129575" y="340335"/>
                    <a:pt x="2117181" y="369259"/>
                    <a:pt x="2027901" y="242845"/>
                  </a:cubicBezTo>
                  <a:cubicBezTo>
                    <a:pt x="2078800" y="212873"/>
                    <a:pt x="2117325" y="199333"/>
                    <a:pt x="2096171" y="175988"/>
                  </a:cubicBezTo>
                  <a:cubicBezTo>
                    <a:pt x="2038687" y="93235"/>
                    <a:pt x="2058926" y="118096"/>
                    <a:pt x="2068525" y="85445"/>
                  </a:cubicBezTo>
                  <a:cubicBezTo>
                    <a:pt x="2073222" y="75376"/>
                    <a:pt x="2078638" y="66436"/>
                    <a:pt x="2084224" y="56691"/>
                  </a:cubicBezTo>
                  <a:cubicBezTo>
                    <a:pt x="2095354" y="40280"/>
                    <a:pt x="2107276" y="613"/>
                    <a:pt x="2076702" y="0"/>
                  </a:cubicBezTo>
                  <a:cubicBezTo>
                    <a:pt x="1772547" y="16756"/>
                    <a:pt x="246847" y="54088"/>
                    <a:pt x="246562" y="54080"/>
                  </a:cubicBezTo>
                  <a:cubicBezTo>
                    <a:pt x="193766" y="57040"/>
                    <a:pt x="85307" y="33414"/>
                    <a:pt x="45862" y="68186"/>
                  </a:cubicBezTo>
                  <a:cubicBezTo>
                    <a:pt x="33217" y="79460"/>
                    <a:pt x="42301" y="92805"/>
                    <a:pt x="57341" y="128910"/>
                  </a:cubicBezTo>
                  <a:cubicBezTo>
                    <a:pt x="67565" y="159999"/>
                    <a:pt x="53814" y="152771"/>
                    <a:pt x="21168" y="166379"/>
                  </a:cubicBezTo>
                  <a:cubicBezTo>
                    <a:pt x="-26560" y="182526"/>
                    <a:pt x="43743" y="217400"/>
                    <a:pt x="74411" y="266573"/>
                  </a:cubicBezTo>
                  <a:cubicBezTo>
                    <a:pt x="-6704" y="370346"/>
                    <a:pt x="-30887" y="326488"/>
                    <a:pt x="90800" y="452166"/>
                  </a:cubicBezTo>
                  <a:cubicBezTo>
                    <a:pt x="-16975" y="578712"/>
                    <a:pt x="-40971" y="522004"/>
                    <a:pt x="85724" y="609183"/>
                  </a:cubicBezTo>
                  <a:cubicBezTo>
                    <a:pt x="43586" y="666763"/>
                    <a:pt x="15182" y="701455"/>
                    <a:pt x="27282" y="715493"/>
                  </a:cubicBezTo>
                  <a:cubicBezTo>
                    <a:pt x="250280" y="642094"/>
                    <a:pt x="1563397" y="690901"/>
                    <a:pt x="2083710" y="691948"/>
                  </a:cubicBezTo>
                  <a:cubicBezTo>
                    <a:pt x="2169853" y="670997"/>
                    <a:pt x="2113841" y="637588"/>
                    <a:pt x="2040908" y="5869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57" name="Google Shape;3157;p33"/>
            <p:cNvGrpSpPr/>
            <p:nvPr/>
          </p:nvGrpSpPr>
          <p:grpSpPr>
            <a:xfrm>
              <a:off x="1917137" y="2859759"/>
              <a:ext cx="996290" cy="350024"/>
              <a:chOff x="3834274" y="5719517"/>
              <a:chExt cx="1992580" cy="700049"/>
            </a:xfrm>
          </p:grpSpPr>
          <p:sp>
            <p:nvSpPr>
              <p:cNvPr id="3158" name="Google Shape;3158;p33"/>
              <p:cNvSpPr/>
              <p:nvPr/>
            </p:nvSpPr>
            <p:spPr>
              <a:xfrm>
                <a:off x="4598880" y="5752372"/>
                <a:ext cx="139155" cy="638967"/>
              </a:xfrm>
              <a:custGeom>
                <a:rect b="b" l="l" r="r" t="t"/>
                <a:pathLst>
                  <a:path extrusionOk="0" h="638967" w="139155">
                    <a:moveTo>
                      <a:pt x="134326" y="602334"/>
                    </a:moveTo>
                    <a:cubicBezTo>
                      <a:pt x="137228" y="592474"/>
                      <a:pt x="142763" y="587507"/>
                      <a:pt x="130995" y="582541"/>
                    </a:cubicBezTo>
                    <a:cubicBezTo>
                      <a:pt x="117431" y="576817"/>
                      <a:pt x="133403" y="581557"/>
                      <a:pt x="109964" y="564784"/>
                    </a:cubicBezTo>
                    <a:cubicBezTo>
                      <a:pt x="100889" y="558289"/>
                      <a:pt x="107450" y="556466"/>
                      <a:pt x="89427" y="540017"/>
                    </a:cubicBezTo>
                    <a:cubicBezTo>
                      <a:pt x="79245" y="530723"/>
                      <a:pt x="69575" y="520850"/>
                      <a:pt x="60172" y="508520"/>
                    </a:cubicBezTo>
                    <a:cubicBezTo>
                      <a:pt x="61308" y="506633"/>
                      <a:pt x="62695" y="504750"/>
                      <a:pt x="64444" y="503711"/>
                    </a:cubicBezTo>
                    <a:cubicBezTo>
                      <a:pt x="81275" y="493680"/>
                      <a:pt x="84019" y="476669"/>
                      <a:pt x="114317" y="449363"/>
                    </a:cubicBezTo>
                    <a:cubicBezTo>
                      <a:pt x="116529" y="445977"/>
                      <a:pt x="122443" y="438349"/>
                      <a:pt x="123745" y="433638"/>
                    </a:cubicBezTo>
                    <a:cubicBezTo>
                      <a:pt x="142023" y="419156"/>
                      <a:pt x="103952" y="397264"/>
                      <a:pt x="84228" y="369915"/>
                    </a:cubicBezTo>
                    <a:cubicBezTo>
                      <a:pt x="75378" y="357644"/>
                      <a:pt x="60853" y="350617"/>
                      <a:pt x="54496" y="336327"/>
                    </a:cubicBezTo>
                    <a:cubicBezTo>
                      <a:pt x="54279" y="335841"/>
                      <a:pt x="53696" y="335377"/>
                      <a:pt x="53182" y="335186"/>
                    </a:cubicBezTo>
                    <a:cubicBezTo>
                      <a:pt x="38231" y="329614"/>
                      <a:pt x="65243" y="318732"/>
                      <a:pt x="68898" y="306120"/>
                    </a:cubicBezTo>
                    <a:cubicBezTo>
                      <a:pt x="68988" y="305827"/>
                      <a:pt x="99383" y="273716"/>
                      <a:pt x="108934" y="270185"/>
                    </a:cubicBezTo>
                    <a:cubicBezTo>
                      <a:pt x="114019" y="268307"/>
                      <a:pt x="113219" y="260661"/>
                      <a:pt x="119260" y="259622"/>
                    </a:cubicBezTo>
                    <a:cubicBezTo>
                      <a:pt x="119571" y="259571"/>
                      <a:pt x="119426" y="257386"/>
                      <a:pt x="119652" y="256223"/>
                    </a:cubicBezTo>
                    <a:cubicBezTo>
                      <a:pt x="124574" y="230796"/>
                      <a:pt x="124974" y="240907"/>
                      <a:pt x="119886" y="228649"/>
                    </a:cubicBezTo>
                    <a:cubicBezTo>
                      <a:pt x="94422" y="221528"/>
                      <a:pt x="71196" y="175345"/>
                      <a:pt x="56309" y="157515"/>
                    </a:cubicBezTo>
                    <a:cubicBezTo>
                      <a:pt x="54641" y="155514"/>
                      <a:pt x="49514" y="154964"/>
                      <a:pt x="44111" y="143123"/>
                    </a:cubicBezTo>
                    <a:cubicBezTo>
                      <a:pt x="48021" y="139742"/>
                      <a:pt x="50071" y="134971"/>
                      <a:pt x="53492" y="131432"/>
                    </a:cubicBezTo>
                    <a:cubicBezTo>
                      <a:pt x="67966" y="116443"/>
                      <a:pt x="86861" y="110745"/>
                      <a:pt x="112491" y="82016"/>
                    </a:cubicBezTo>
                    <a:cubicBezTo>
                      <a:pt x="119852" y="73766"/>
                      <a:pt x="128097" y="66708"/>
                      <a:pt x="137781" y="60860"/>
                    </a:cubicBezTo>
                    <a:cubicBezTo>
                      <a:pt x="134722" y="56618"/>
                      <a:pt x="140631" y="56576"/>
                      <a:pt x="138793" y="48692"/>
                    </a:cubicBezTo>
                    <a:cubicBezTo>
                      <a:pt x="140470" y="42571"/>
                      <a:pt x="122383" y="26808"/>
                      <a:pt x="116622" y="20806"/>
                    </a:cubicBezTo>
                    <a:cubicBezTo>
                      <a:pt x="104892" y="8587"/>
                      <a:pt x="99872" y="3037"/>
                      <a:pt x="97328" y="0"/>
                    </a:cubicBezTo>
                    <a:cubicBezTo>
                      <a:pt x="80105" y="460"/>
                      <a:pt x="63006" y="916"/>
                      <a:pt x="46064" y="1367"/>
                    </a:cubicBezTo>
                    <a:cubicBezTo>
                      <a:pt x="52369" y="7475"/>
                      <a:pt x="54539" y="13289"/>
                      <a:pt x="60627" y="18979"/>
                    </a:cubicBezTo>
                    <a:cubicBezTo>
                      <a:pt x="111798" y="66845"/>
                      <a:pt x="90491" y="32715"/>
                      <a:pt x="45025" y="94176"/>
                    </a:cubicBezTo>
                    <a:cubicBezTo>
                      <a:pt x="40626" y="100118"/>
                      <a:pt x="24620" y="106456"/>
                      <a:pt x="20251" y="112418"/>
                    </a:cubicBezTo>
                    <a:cubicBezTo>
                      <a:pt x="15949" y="118292"/>
                      <a:pt x="12814" y="122734"/>
                      <a:pt x="8950" y="124404"/>
                    </a:cubicBezTo>
                    <a:cubicBezTo>
                      <a:pt x="143" y="128212"/>
                      <a:pt x="1398" y="139750"/>
                      <a:pt x="990" y="140717"/>
                    </a:cubicBezTo>
                    <a:cubicBezTo>
                      <a:pt x="-1482" y="146561"/>
                      <a:pt x="1041" y="151629"/>
                      <a:pt x="4534" y="155313"/>
                    </a:cubicBezTo>
                    <a:cubicBezTo>
                      <a:pt x="12720" y="163960"/>
                      <a:pt x="14413" y="172201"/>
                      <a:pt x="24693" y="179080"/>
                    </a:cubicBezTo>
                    <a:cubicBezTo>
                      <a:pt x="28798" y="181827"/>
                      <a:pt x="38980" y="204052"/>
                      <a:pt x="42464" y="208030"/>
                    </a:cubicBezTo>
                    <a:cubicBezTo>
                      <a:pt x="46136" y="212221"/>
                      <a:pt x="51344" y="215173"/>
                      <a:pt x="54620" y="219598"/>
                    </a:cubicBezTo>
                    <a:cubicBezTo>
                      <a:pt x="72532" y="243803"/>
                      <a:pt x="58006" y="224096"/>
                      <a:pt x="77548" y="242236"/>
                    </a:cubicBezTo>
                    <a:cubicBezTo>
                      <a:pt x="72285" y="247939"/>
                      <a:pt x="67643" y="254200"/>
                      <a:pt x="62699" y="260116"/>
                    </a:cubicBezTo>
                    <a:cubicBezTo>
                      <a:pt x="45430" y="280774"/>
                      <a:pt x="39333" y="280160"/>
                      <a:pt x="37282" y="285944"/>
                    </a:cubicBezTo>
                    <a:cubicBezTo>
                      <a:pt x="33636" y="296256"/>
                      <a:pt x="17119" y="311406"/>
                      <a:pt x="14337" y="324163"/>
                    </a:cubicBezTo>
                    <a:cubicBezTo>
                      <a:pt x="11193" y="328682"/>
                      <a:pt x="6793" y="328878"/>
                      <a:pt x="7755" y="340659"/>
                    </a:cubicBezTo>
                    <a:cubicBezTo>
                      <a:pt x="8508" y="349935"/>
                      <a:pt x="17532" y="362892"/>
                      <a:pt x="21208" y="364668"/>
                    </a:cubicBezTo>
                    <a:cubicBezTo>
                      <a:pt x="39745" y="373629"/>
                      <a:pt x="41064" y="383732"/>
                      <a:pt x="50076" y="392166"/>
                    </a:cubicBezTo>
                    <a:cubicBezTo>
                      <a:pt x="97481" y="436504"/>
                      <a:pt x="82807" y="417568"/>
                      <a:pt x="73889" y="430503"/>
                    </a:cubicBezTo>
                    <a:cubicBezTo>
                      <a:pt x="16056" y="514461"/>
                      <a:pt x="-2860" y="510377"/>
                      <a:pt x="33078" y="541597"/>
                    </a:cubicBezTo>
                    <a:cubicBezTo>
                      <a:pt x="74387" y="577622"/>
                      <a:pt x="83841" y="590408"/>
                      <a:pt x="89346" y="595434"/>
                    </a:cubicBezTo>
                    <a:cubicBezTo>
                      <a:pt x="92133" y="597972"/>
                      <a:pt x="88955" y="591890"/>
                      <a:pt x="46132" y="638657"/>
                    </a:cubicBezTo>
                    <a:cubicBezTo>
                      <a:pt x="63788" y="638742"/>
                      <a:pt x="81530" y="638844"/>
                      <a:pt x="99349" y="638968"/>
                    </a:cubicBezTo>
                    <a:cubicBezTo>
                      <a:pt x="102608" y="636016"/>
                      <a:pt x="106735" y="632170"/>
                      <a:pt x="112559" y="627174"/>
                    </a:cubicBezTo>
                    <a:cubicBezTo>
                      <a:pt x="122426" y="618702"/>
                      <a:pt x="130659" y="614805"/>
                      <a:pt x="134326" y="6023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9" name="Google Shape;3159;p33"/>
              <p:cNvSpPr/>
              <p:nvPr/>
            </p:nvSpPr>
            <p:spPr>
              <a:xfrm>
                <a:off x="3983125" y="5768928"/>
                <a:ext cx="137573" cy="633856"/>
              </a:xfrm>
              <a:custGeom>
                <a:rect b="b" l="l" r="r" t="t"/>
                <a:pathLst>
                  <a:path extrusionOk="0" h="633856" w="137573">
                    <a:moveTo>
                      <a:pt x="101397" y="622054"/>
                    </a:moveTo>
                    <a:cubicBezTo>
                      <a:pt x="137715" y="604983"/>
                      <a:pt x="152244" y="562497"/>
                      <a:pt x="118714" y="551368"/>
                    </a:cubicBezTo>
                    <a:cubicBezTo>
                      <a:pt x="117386" y="550925"/>
                      <a:pt x="116237" y="549792"/>
                      <a:pt x="115148" y="548829"/>
                    </a:cubicBezTo>
                    <a:cubicBezTo>
                      <a:pt x="80924" y="518576"/>
                      <a:pt x="81847" y="513034"/>
                      <a:pt x="79975" y="511109"/>
                    </a:cubicBezTo>
                    <a:cubicBezTo>
                      <a:pt x="43356" y="473317"/>
                      <a:pt x="42232" y="474612"/>
                      <a:pt x="47266" y="468606"/>
                    </a:cubicBezTo>
                    <a:cubicBezTo>
                      <a:pt x="47504" y="468325"/>
                      <a:pt x="84196" y="420528"/>
                      <a:pt x="103006" y="406762"/>
                    </a:cubicBezTo>
                    <a:cubicBezTo>
                      <a:pt x="111774" y="400343"/>
                      <a:pt x="125772" y="378728"/>
                      <a:pt x="125955" y="378136"/>
                    </a:cubicBezTo>
                    <a:cubicBezTo>
                      <a:pt x="132129" y="373238"/>
                      <a:pt x="140540" y="371743"/>
                      <a:pt x="129133" y="348219"/>
                    </a:cubicBezTo>
                    <a:cubicBezTo>
                      <a:pt x="126381" y="342545"/>
                      <a:pt x="111179" y="336059"/>
                      <a:pt x="108358" y="328077"/>
                    </a:cubicBezTo>
                    <a:cubicBezTo>
                      <a:pt x="107754" y="326365"/>
                      <a:pt x="105592" y="324767"/>
                      <a:pt x="103780" y="324026"/>
                    </a:cubicBezTo>
                    <a:cubicBezTo>
                      <a:pt x="99049" y="322101"/>
                      <a:pt x="82234" y="298317"/>
                      <a:pt x="67547" y="289394"/>
                    </a:cubicBezTo>
                    <a:cubicBezTo>
                      <a:pt x="66352" y="288666"/>
                      <a:pt x="65543" y="287295"/>
                      <a:pt x="64586" y="286196"/>
                    </a:cubicBezTo>
                    <a:cubicBezTo>
                      <a:pt x="43347" y="261679"/>
                      <a:pt x="37973" y="282477"/>
                      <a:pt x="104780" y="206808"/>
                    </a:cubicBezTo>
                    <a:cubicBezTo>
                      <a:pt x="139081" y="167959"/>
                      <a:pt x="124564" y="169586"/>
                      <a:pt x="100040" y="136509"/>
                    </a:cubicBezTo>
                    <a:cubicBezTo>
                      <a:pt x="90956" y="124255"/>
                      <a:pt x="77703" y="133715"/>
                      <a:pt x="61242" y="99649"/>
                    </a:cubicBezTo>
                    <a:cubicBezTo>
                      <a:pt x="81639" y="70810"/>
                      <a:pt x="108511" y="55766"/>
                      <a:pt x="115361" y="39015"/>
                    </a:cubicBezTo>
                    <a:cubicBezTo>
                      <a:pt x="114476" y="31608"/>
                      <a:pt x="88587" y="15849"/>
                      <a:pt x="70317" y="0"/>
                    </a:cubicBezTo>
                    <a:cubicBezTo>
                      <a:pt x="48542" y="537"/>
                      <a:pt x="36663" y="826"/>
                      <a:pt x="36637" y="826"/>
                    </a:cubicBezTo>
                    <a:cubicBezTo>
                      <a:pt x="31851" y="1095"/>
                      <a:pt x="26592" y="1141"/>
                      <a:pt x="20980" y="1035"/>
                    </a:cubicBezTo>
                    <a:cubicBezTo>
                      <a:pt x="31438" y="9843"/>
                      <a:pt x="64867" y="37980"/>
                      <a:pt x="65135" y="38201"/>
                    </a:cubicBezTo>
                    <a:cubicBezTo>
                      <a:pt x="60740" y="41775"/>
                      <a:pt x="55907" y="52627"/>
                      <a:pt x="45925" y="57636"/>
                    </a:cubicBezTo>
                    <a:cubicBezTo>
                      <a:pt x="44377" y="58416"/>
                      <a:pt x="33106" y="78983"/>
                      <a:pt x="32821" y="79039"/>
                    </a:cubicBezTo>
                    <a:cubicBezTo>
                      <a:pt x="26741" y="80321"/>
                      <a:pt x="28945" y="86292"/>
                      <a:pt x="24069" y="92839"/>
                    </a:cubicBezTo>
                    <a:cubicBezTo>
                      <a:pt x="-3428" y="129762"/>
                      <a:pt x="55851" y="147314"/>
                      <a:pt x="62284" y="154500"/>
                    </a:cubicBezTo>
                    <a:cubicBezTo>
                      <a:pt x="69777" y="162873"/>
                      <a:pt x="69185" y="162678"/>
                      <a:pt x="79750" y="172252"/>
                    </a:cubicBezTo>
                    <a:cubicBezTo>
                      <a:pt x="78056" y="180549"/>
                      <a:pt x="74091" y="174625"/>
                      <a:pt x="73738" y="179953"/>
                    </a:cubicBezTo>
                    <a:cubicBezTo>
                      <a:pt x="73559" y="182726"/>
                      <a:pt x="72087" y="184315"/>
                      <a:pt x="69739" y="185294"/>
                    </a:cubicBezTo>
                    <a:cubicBezTo>
                      <a:pt x="62616" y="188254"/>
                      <a:pt x="61685" y="198153"/>
                      <a:pt x="53439" y="199861"/>
                    </a:cubicBezTo>
                    <a:cubicBezTo>
                      <a:pt x="53154" y="199916"/>
                      <a:pt x="41930" y="215807"/>
                      <a:pt x="34229" y="222571"/>
                    </a:cubicBezTo>
                    <a:cubicBezTo>
                      <a:pt x="27124" y="228811"/>
                      <a:pt x="14262" y="248127"/>
                      <a:pt x="12335" y="251479"/>
                    </a:cubicBezTo>
                    <a:cubicBezTo>
                      <a:pt x="3677" y="256990"/>
                      <a:pt x="1749" y="268320"/>
                      <a:pt x="6106" y="275846"/>
                    </a:cubicBezTo>
                    <a:cubicBezTo>
                      <a:pt x="11105" y="284479"/>
                      <a:pt x="7217" y="279147"/>
                      <a:pt x="10574" y="288449"/>
                    </a:cubicBezTo>
                    <a:cubicBezTo>
                      <a:pt x="22763" y="295285"/>
                      <a:pt x="22108" y="301452"/>
                      <a:pt x="26835" y="305550"/>
                    </a:cubicBezTo>
                    <a:cubicBezTo>
                      <a:pt x="41449" y="318234"/>
                      <a:pt x="67620" y="344253"/>
                      <a:pt x="81269" y="357636"/>
                    </a:cubicBezTo>
                    <a:cubicBezTo>
                      <a:pt x="91054" y="367228"/>
                      <a:pt x="85170" y="356733"/>
                      <a:pt x="77456" y="372548"/>
                    </a:cubicBezTo>
                    <a:cubicBezTo>
                      <a:pt x="75742" y="376061"/>
                      <a:pt x="69956" y="375410"/>
                      <a:pt x="59655" y="391940"/>
                    </a:cubicBezTo>
                    <a:cubicBezTo>
                      <a:pt x="52371" y="403623"/>
                      <a:pt x="43577" y="408598"/>
                      <a:pt x="37956" y="416477"/>
                    </a:cubicBezTo>
                    <a:cubicBezTo>
                      <a:pt x="34106" y="421882"/>
                      <a:pt x="30992" y="427730"/>
                      <a:pt x="25588" y="431879"/>
                    </a:cubicBezTo>
                    <a:cubicBezTo>
                      <a:pt x="23265" y="433659"/>
                      <a:pt x="29592" y="428224"/>
                      <a:pt x="13726" y="449372"/>
                    </a:cubicBezTo>
                    <a:cubicBezTo>
                      <a:pt x="-3237" y="471992"/>
                      <a:pt x="-4849" y="462890"/>
                      <a:pt x="10969" y="496526"/>
                    </a:cubicBezTo>
                    <a:cubicBezTo>
                      <a:pt x="17364" y="499643"/>
                      <a:pt x="20142" y="506037"/>
                      <a:pt x="24091" y="511339"/>
                    </a:cubicBezTo>
                    <a:cubicBezTo>
                      <a:pt x="28911" y="517826"/>
                      <a:pt x="49014" y="533219"/>
                      <a:pt x="52677" y="546159"/>
                    </a:cubicBezTo>
                    <a:cubicBezTo>
                      <a:pt x="53728" y="549877"/>
                      <a:pt x="71781" y="558140"/>
                      <a:pt x="75125" y="569461"/>
                    </a:cubicBezTo>
                    <a:cubicBezTo>
                      <a:pt x="75827" y="571850"/>
                      <a:pt x="76035" y="565760"/>
                      <a:pt x="86289" y="578921"/>
                    </a:cubicBezTo>
                    <a:cubicBezTo>
                      <a:pt x="81009" y="585161"/>
                      <a:pt x="74066" y="589769"/>
                      <a:pt x="69071" y="596311"/>
                    </a:cubicBezTo>
                    <a:cubicBezTo>
                      <a:pt x="68441" y="597138"/>
                      <a:pt x="64161" y="596878"/>
                      <a:pt x="63144" y="598654"/>
                    </a:cubicBezTo>
                    <a:cubicBezTo>
                      <a:pt x="61195" y="602044"/>
                      <a:pt x="42488" y="618451"/>
                      <a:pt x="27073" y="633856"/>
                    </a:cubicBezTo>
                    <a:cubicBezTo>
                      <a:pt x="48563" y="632464"/>
                      <a:pt x="71211" y="631216"/>
                      <a:pt x="94905" y="630096"/>
                    </a:cubicBezTo>
                    <a:cubicBezTo>
                      <a:pt x="99134" y="626437"/>
                      <a:pt x="97709" y="623792"/>
                      <a:pt x="101397" y="6220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0" name="Google Shape;3160;p33"/>
              <p:cNvSpPr/>
              <p:nvPr/>
            </p:nvSpPr>
            <p:spPr>
              <a:xfrm>
                <a:off x="5553339" y="5724926"/>
                <a:ext cx="139172" cy="680512"/>
              </a:xfrm>
              <a:custGeom>
                <a:rect b="b" l="l" r="r" t="t"/>
                <a:pathLst>
                  <a:path extrusionOk="0" h="680512" w="139172">
                    <a:moveTo>
                      <a:pt x="135534" y="624618"/>
                    </a:moveTo>
                    <a:cubicBezTo>
                      <a:pt x="145618" y="611112"/>
                      <a:pt x="125983" y="610188"/>
                      <a:pt x="124447" y="606005"/>
                    </a:cubicBezTo>
                    <a:cubicBezTo>
                      <a:pt x="120596" y="595528"/>
                      <a:pt x="107858" y="593743"/>
                      <a:pt x="104667" y="586673"/>
                    </a:cubicBezTo>
                    <a:cubicBezTo>
                      <a:pt x="97247" y="570215"/>
                      <a:pt x="82466" y="565193"/>
                      <a:pt x="60168" y="535953"/>
                    </a:cubicBezTo>
                    <a:cubicBezTo>
                      <a:pt x="64886" y="528108"/>
                      <a:pt x="68354" y="532423"/>
                      <a:pt x="81798" y="513818"/>
                    </a:cubicBezTo>
                    <a:cubicBezTo>
                      <a:pt x="108747" y="476541"/>
                      <a:pt x="112721" y="483531"/>
                      <a:pt x="122834" y="463517"/>
                    </a:cubicBezTo>
                    <a:cubicBezTo>
                      <a:pt x="129340" y="450620"/>
                      <a:pt x="137087" y="453750"/>
                      <a:pt x="106063" y="421439"/>
                    </a:cubicBezTo>
                    <a:cubicBezTo>
                      <a:pt x="98574" y="413641"/>
                      <a:pt x="90491" y="406047"/>
                      <a:pt x="84219" y="397353"/>
                    </a:cubicBezTo>
                    <a:cubicBezTo>
                      <a:pt x="75374" y="385083"/>
                      <a:pt x="60844" y="378055"/>
                      <a:pt x="54488" y="363765"/>
                    </a:cubicBezTo>
                    <a:cubicBezTo>
                      <a:pt x="53824" y="362270"/>
                      <a:pt x="52343" y="363092"/>
                      <a:pt x="47583" y="359254"/>
                    </a:cubicBezTo>
                    <a:cubicBezTo>
                      <a:pt x="52952" y="352163"/>
                      <a:pt x="95405" y="302615"/>
                      <a:pt x="108926" y="297615"/>
                    </a:cubicBezTo>
                    <a:cubicBezTo>
                      <a:pt x="114006" y="295736"/>
                      <a:pt x="113210" y="288091"/>
                      <a:pt x="119252" y="287052"/>
                    </a:cubicBezTo>
                    <a:cubicBezTo>
                      <a:pt x="119533" y="287005"/>
                      <a:pt x="118558" y="288985"/>
                      <a:pt x="122932" y="267012"/>
                    </a:cubicBezTo>
                    <a:cubicBezTo>
                      <a:pt x="124923" y="264401"/>
                      <a:pt x="122851" y="263243"/>
                      <a:pt x="119882" y="256079"/>
                    </a:cubicBezTo>
                    <a:cubicBezTo>
                      <a:pt x="92546" y="248433"/>
                      <a:pt x="60797" y="186968"/>
                      <a:pt x="55726" y="184272"/>
                    </a:cubicBezTo>
                    <a:cubicBezTo>
                      <a:pt x="49876" y="181167"/>
                      <a:pt x="46617" y="176043"/>
                      <a:pt x="44111" y="170553"/>
                    </a:cubicBezTo>
                    <a:cubicBezTo>
                      <a:pt x="45570" y="169292"/>
                      <a:pt x="46872" y="167703"/>
                      <a:pt x="48153" y="165936"/>
                    </a:cubicBezTo>
                    <a:cubicBezTo>
                      <a:pt x="62474" y="146186"/>
                      <a:pt x="82139" y="140010"/>
                      <a:pt x="97332" y="124596"/>
                    </a:cubicBezTo>
                    <a:cubicBezTo>
                      <a:pt x="118512" y="103108"/>
                      <a:pt x="124149" y="96523"/>
                      <a:pt x="137777" y="88290"/>
                    </a:cubicBezTo>
                    <a:cubicBezTo>
                      <a:pt x="134722" y="84052"/>
                      <a:pt x="140504" y="83928"/>
                      <a:pt x="138878" y="76398"/>
                    </a:cubicBezTo>
                    <a:cubicBezTo>
                      <a:pt x="136321" y="64302"/>
                      <a:pt x="89950" y="21548"/>
                      <a:pt x="71779" y="0"/>
                    </a:cubicBezTo>
                    <a:cubicBezTo>
                      <a:pt x="55122" y="584"/>
                      <a:pt x="37895" y="1176"/>
                      <a:pt x="20161" y="1776"/>
                    </a:cubicBezTo>
                    <a:cubicBezTo>
                      <a:pt x="23237" y="10312"/>
                      <a:pt x="29113" y="17646"/>
                      <a:pt x="31760" y="18924"/>
                    </a:cubicBezTo>
                    <a:cubicBezTo>
                      <a:pt x="50356" y="27919"/>
                      <a:pt x="51586" y="37967"/>
                      <a:pt x="60627" y="46422"/>
                    </a:cubicBezTo>
                    <a:cubicBezTo>
                      <a:pt x="111504" y="94010"/>
                      <a:pt x="90423" y="60256"/>
                      <a:pt x="45025" y="121618"/>
                    </a:cubicBezTo>
                    <a:cubicBezTo>
                      <a:pt x="40626" y="127560"/>
                      <a:pt x="24620" y="133898"/>
                      <a:pt x="20251" y="139861"/>
                    </a:cubicBezTo>
                    <a:cubicBezTo>
                      <a:pt x="15949" y="145734"/>
                      <a:pt x="12814" y="150181"/>
                      <a:pt x="8950" y="151846"/>
                    </a:cubicBezTo>
                    <a:cubicBezTo>
                      <a:pt x="148" y="155654"/>
                      <a:pt x="1398" y="167192"/>
                      <a:pt x="990" y="168159"/>
                    </a:cubicBezTo>
                    <a:cubicBezTo>
                      <a:pt x="-1482" y="174003"/>
                      <a:pt x="1041" y="179071"/>
                      <a:pt x="4534" y="182756"/>
                    </a:cubicBezTo>
                    <a:cubicBezTo>
                      <a:pt x="12720" y="191402"/>
                      <a:pt x="14413" y="199644"/>
                      <a:pt x="24693" y="206522"/>
                    </a:cubicBezTo>
                    <a:cubicBezTo>
                      <a:pt x="28798" y="209269"/>
                      <a:pt x="38980" y="231494"/>
                      <a:pt x="42464" y="235472"/>
                    </a:cubicBezTo>
                    <a:cubicBezTo>
                      <a:pt x="46136" y="239663"/>
                      <a:pt x="51344" y="242615"/>
                      <a:pt x="54620" y="247040"/>
                    </a:cubicBezTo>
                    <a:cubicBezTo>
                      <a:pt x="73357" y="272362"/>
                      <a:pt x="55394" y="249119"/>
                      <a:pt x="77552" y="269678"/>
                    </a:cubicBezTo>
                    <a:cubicBezTo>
                      <a:pt x="72289" y="275381"/>
                      <a:pt x="67647" y="281643"/>
                      <a:pt x="62703" y="287559"/>
                    </a:cubicBezTo>
                    <a:cubicBezTo>
                      <a:pt x="45425" y="308229"/>
                      <a:pt x="39337" y="307598"/>
                      <a:pt x="37286" y="313387"/>
                    </a:cubicBezTo>
                    <a:cubicBezTo>
                      <a:pt x="33644" y="323686"/>
                      <a:pt x="17124" y="338857"/>
                      <a:pt x="14341" y="351605"/>
                    </a:cubicBezTo>
                    <a:cubicBezTo>
                      <a:pt x="11188" y="356132"/>
                      <a:pt x="6798" y="356320"/>
                      <a:pt x="7759" y="368101"/>
                    </a:cubicBezTo>
                    <a:cubicBezTo>
                      <a:pt x="8512" y="377378"/>
                      <a:pt x="17536" y="390334"/>
                      <a:pt x="21212" y="392110"/>
                    </a:cubicBezTo>
                    <a:cubicBezTo>
                      <a:pt x="43949" y="403108"/>
                      <a:pt x="29313" y="404500"/>
                      <a:pt x="83547" y="450155"/>
                    </a:cubicBezTo>
                    <a:cubicBezTo>
                      <a:pt x="74919" y="458103"/>
                      <a:pt x="75582" y="455505"/>
                      <a:pt x="73893" y="457941"/>
                    </a:cubicBezTo>
                    <a:cubicBezTo>
                      <a:pt x="34568" y="515045"/>
                      <a:pt x="27211" y="513669"/>
                      <a:pt x="16124" y="540996"/>
                    </a:cubicBezTo>
                    <a:cubicBezTo>
                      <a:pt x="10478" y="554916"/>
                      <a:pt x="26922" y="563668"/>
                      <a:pt x="33083" y="569035"/>
                    </a:cubicBezTo>
                    <a:cubicBezTo>
                      <a:pt x="74391" y="605055"/>
                      <a:pt x="83832" y="617837"/>
                      <a:pt x="89350" y="622872"/>
                    </a:cubicBezTo>
                    <a:cubicBezTo>
                      <a:pt x="90690" y="624094"/>
                      <a:pt x="91741" y="621858"/>
                      <a:pt x="77897" y="633771"/>
                    </a:cubicBezTo>
                    <a:cubicBezTo>
                      <a:pt x="53977" y="654339"/>
                      <a:pt x="41635" y="670980"/>
                      <a:pt x="35963" y="679784"/>
                    </a:cubicBezTo>
                    <a:cubicBezTo>
                      <a:pt x="52050" y="680039"/>
                      <a:pt x="67860" y="680282"/>
                      <a:pt x="83385" y="680512"/>
                    </a:cubicBezTo>
                    <a:cubicBezTo>
                      <a:pt x="91150" y="673527"/>
                      <a:pt x="103025" y="662210"/>
                      <a:pt x="125693" y="644045"/>
                    </a:cubicBezTo>
                    <a:cubicBezTo>
                      <a:pt x="131646" y="637660"/>
                      <a:pt x="134156" y="632332"/>
                      <a:pt x="135534" y="6246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1" name="Google Shape;3161;p33"/>
              <p:cNvSpPr/>
              <p:nvPr/>
            </p:nvSpPr>
            <p:spPr>
              <a:xfrm>
                <a:off x="4277618" y="5760848"/>
                <a:ext cx="143442" cy="631117"/>
              </a:xfrm>
              <a:custGeom>
                <a:rect b="b" l="l" r="r" t="t"/>
                <a:pathLst>
                  <a:path extrusionOk="0" h="631117" w="143442">
                    <a:moveTo>
                      <a:pt x="129129" y="573090"/>
                    </a:moveTo>
                    <a:cubicBezTo>
                      <a:pt x="122964" y="556803"/>
                      <a:pt x="109426" y="557331"/>
                      <a:pt x="105703" y="546802"/>
                    </a:cubicBezTo>
                    <a:cubicBezTo>
                      <a:pt x="105099" y="545090"/>
                      <a:pt x="102938" y="543492"/>
                      <a:pt x="101121" y="542751"/>
                    </a:cubicBezTo>
                    <a:cubicBezTo>
                      <a:pt x="96390" y="540826"/>
                      <a:pt x="79576" y="517042"/>
                      <a:pt x="64889" y="508119"/>
                    </a:cubicBezTo>
                    <a:cubicBezTo>
                      <a:pt x="62838" y="506876"/>
                      <a:pt x="65854" y="507638"/>
                      <a:pt x="46466" y="489766"/>
                    </a:cubicBezTo>
                    <a:cubicBezTo>
                      <a:pt x="106324" y="419706"/>
                      <a:pt x="127602" y="404696"/>
                      <a:pt x="131516" y="392357"/>
                    </a:cubicBezTo>
                    <a:cubicBezTo>
                      <a:pt x="162558" y="382714"/>
                      <a:pt x="114629" y="350263"/>
                      <a:pt x="97117" y="325968"/>
                    </a:cubicBezTo>
                    <a:cubicBezTo>
                      <a:pt x="88268" y="313698"/>
                      <a:pt x="73743" y="306670"/>
                      <a:pt x="67386" y="292380"/>
                    </a:cubicBezTo>
                    <a:cubicBezTo>
                      <a:pt x="66710" y="290851"/>
                      <a:pt x="65152" y="291724"/>
                      <a:pt x="60238" y="287682"/>
                    </a:cubicBezTo>
                    <a:cubicBezTo>
                      <a:pt x="86864" y="250972"/>
                      <a:pt x="99432" y="250767"/>
                      <a:pt x="97356" y="240481"/>
                    </a:cubicBezTo>
                    <a:cubicBezTo>
                      <a:pt x="121428" y="220284"/>
                      <a:pt x="110039" y="221545"/>
                      <a:pt x="116855" y="218755"/>
                    </a:cubicBezTo>
                    <a:cubicBezTo>
                      <a:pt x="117450" y="218512"/>
                      <a:pt x="116867" y="214981"/>
                      <a:pt x="116536" y="213022"/>
                    </a:cubicBezTo>
                    <a:cubicBezTo>
                      <a:pt x="116357" y="211961"/>
                      <a:pt x="115170" y="211029"/>
                      <a:pt x="115102" y="209994"/>
                    </a:cubicBezTo>
                    <a:cubicBezTo>
                      <a:pt x="114774" y="204955"/>
                      <a:pt x="114583" y="203307"/>
                      <a:pt x="112583" y="202280"/>
                    </a:cubicBezTo>
                    <a:cubicBezTo>
                      <a:pt x="112375" y="187650"/>
                      <a:pt x="106797" y="189664"/>
                      <a:pt x="100377" y="179050"/>
                    </a:cubicBezTo>
                    <a:cubicBezTo>
                      <a:pt x="95824" y="171528"/>
                      <a:pt x="88978" y="165480"/>
                      <a:pt x="86153" y="156834"/>
                    </a:cubicBezTo>
                    <a:cubicBezTo>
                      <a:pt x="85809" y="155786"/>
                      <a:pt x="84656" y="155024"/>
                      <a:pt x="83966" y="154061"/>
                    </a:cubicBezTo>
                    <a:cubicBezTo>
                      <a:pt x="78652" y="146722"/>
                      <a:pt x="81958" y="133881"/>
                      <a:pt x="79095" y="131381"/>
                    </a:cubicBezTo>
                    <a:cubicBezTo>
                      <a:pt x="79265" y="131142"/>
                      <a:pt x="79537" y="130925"/>
                      <a:pt x="79627" y="130674"/>
                    </a:cubicBezTo>
                    <a:cubicBezTo>
                      <a:pt x="84519" y="117419"/>
                      <a:pt x="96203" y="109147"/>
                      <a:pt x="103589" y="97737"/>
                    </a:cubicBezTo>
                    <a:cubicBezTo>
                      <a:pt x="110894" y="86446"/>
                      <a:pt x="182725" y="67837"/>
                      <a:pt x="113762" y="15576"/>
                    </a:cubicBezTo>
                    <a:cubicBezTo>
                      <a:pt x="105444" y="9272"/>
                      <a:pt x="99530" y="4149"/>
                      <a:pt x="95139" y="0"/>
                    </a:cubicBezTo>
                    <a:cubicBezTo>
                      <a:pt x="74262" y="537"/>
                      <a:pt x="54031" y="1056"/>
                      <a:pt x="34523" y="1555"/>
                    </a:cubicBezTo>
                    <a:cubicBezTo>
                      <a:pt x="42816" y="8578"/>
                      <a:pt x="51835" y="16015"/>
                      <a:pt x="56328" y="22910"/>
                    </a:cubicBezTo>
                    <a:cubicBezTo>
                      <a:pt x="64382" y="35267"/>
                      <a:pt x="79410" y="38580"/>
                      <a:pt x="91250" y="52712"/>
                    </a:cubicBezTo>
                    <a:cubicBezTo>
                      <a:pt x="93620" y="55545"/>
                      <a:pt x="94416" y="54940"/>
                      <a:pt x="97832" y="56955"/>
                    </a:cubicBezTo>
                    <a:cubicBezTo>
                      <a:pt x="97666" y="57236"/>
                      <a:pt x="50270" y="105944"/>
                      <a:pt x="41416" y="106149"/>
                    </a:cubicBezTo>
                    <a:cubicBezTo>
                      <a:pt x="36642" y="120894"/>
                      <a:pt x="35140" y="123876"/>
                      <a:pt x="36400" y="127181"/>
                    </a:cubicBezTo>
                    <a:cubicBezTo>
                      <a:pt x="58107" y="184170"/>
                      <a:pt x="24248" y="112167"/>
                      <a:pt x="80554" y="205994"/>
                    </a:cubicBezTo>
                    <a:cubicBezTo>
                      <a:pt x="81528" y="207625"/>
                      <a:pt x="81665" y="205811"/>
                      <a:pt x="77814" y="208631"/>
                    </a:cubicBezTo>
                    <a:cubicBezTo>
                      <a:pt x="54648" y="225604"/>
                      <a:pt x="66331" y="224181"/>
                      <a:pt x="59217" y="229948"/>
                    </a:cubicBezTo>
                    <a:cubicBezTo>
                      <a:pt x="46270" y="240439"/>
                      <a:pt x="26588" y="268865"/>
                      <a:pt x="26048" y="270658"/>
                    </a:cubicBezTo>
                    <a:cubicBezTo>
                      <a:pt x="19424" y="272460"/>
                      <a:pt x="21304" y="279466"/>
                      <a:pt x="18343" y="283593"/>
                    </a:cubicBezTo>
                    <a:cubicBezTo>
                      <a:pt x="13446" y="290400"/>
                      <a:pt x="17437" y="312658"/>
                      <a:pt x="34094" y="320717"/>
                    </a:cubicBezTo>
                    <a:cubicBezTo>
                      <a:pt x="52674" y="329704"/>
                      <a:pt x="53929" y="339768"/>
                      <a:pt x="62961" y="348215"/>
                    </a:cubicBezTo>
                    <a:cubicBezTo>
                      <a:pt x="103572" y="386198"/>
                      <a:pt x="90782" y="369558"/>
                      <a:pt x="82550" y="383630"/>
                    </a:cubicBezTo>
                    <a:cubicBezTo>
                      <a:pt x="77980" y="391446"/>
                      <a:pt x="70577" y="397038"/>
                      <a:pt x="65880" y="404782"/>
                    </a:cubicBezTo>
                    <a:cubicBezTo>
                      <a:pt x="65352" y="405659"/>
                      <a:pt x="61051" y="405897"/>
                      <a:pt x="60234" y="407746"/>
                    </a:cubicBezTo>
                    <a:cubicBezTo>
                      <a:pt x="60111" y="408031"/>
                      <a:pt x="9974" y="469739"/>
                      <a:pt x="8174" y="471136"/>
                    </a:cubicBezTo>
                    <a:cubicBezTo>
                      <a:pt x="-1518" y="478633"/>
                      <a:pt x="2537" y="488731"/>
                      <a:pt x="844" y="492168"/>
                    </a:cubicBezTo>
                    <a:cubicBezTo>
                      <a:pt x="-1892" y="497718"/>
                      <a:pt x="2316" y="499277"/>
                      <a:pt x="9293" y="504363"/>
                    </a:cubicBezTo>
                    <a:cubicBezTo>
                      <a:pt x="31056" y="538351"/>
                      <a:pt x="101738" y="588866"/>
                      <a:pt x="88834" y="594539"/>
                    </a:cubicBezTo>
                    <a:cubicBezTo>
                      <a:pt x="88612" y="594637"/>
                      <a:pt x="66488" y="619856"/>
                      <a:pt x="56639" y="631118"/>
                    </a:cubicBezTo>
                    <a:cubicBezTo>
                      <a:pt x="74436" y="630884"/>
                      <a:pt x="92484" y="630688"/>
                      <a:pt x="110766" y="630522"/>
                    </a:cubicBezTo>
                    <a:cubicBezTo>
                      <a:pt x="120616" y="619469"/>
                      <a:pt x="135507" y="603054"/>
                      <a:pt x="135622" y="602977"/>
                    </a:cubicBezTo>
                    <a:cubicBezTo>
                      <a:pt x="148867" y="593751"/>
                      <a:pt x="143259" y="576399"/>
                      <a:pt x="129129" y="57309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2" name="Google Shape;3162;p33"/>
              <p:cNvSpPr/>
              <p:nvPr/>
            </p:nvSpPr>
            <p:spPr>
              <a:xfrm>
                <a:off x="4937084" y="5744489"/>
                <a:ext cx="138877" cy="650744"/>
              </a:xfrm>
              <a:custGeom>
                <a:rect b="b" l="l" r="r" t="t"/>
                <a:pathLst>
                  <a:path extrusionOk="0" h="650744" w="138877">
                    <a:moveTo>
                      <a:pt x="124010" y="629465"/>
                    </a:moveTo>
                    <a:cubicBezTo>
                      <a:pt x="129494" y="623098"/>
                      <a:pt x="144990" y="613983"/>
                      <a:pt x="136272" y="591507"/>
                    </a:cubicBezTo>
                    <a:cubicBezTo>
                      <a:pt x="138012" y="586579"/>
                      <a:pt x="124546" y="577588"/>
                      <a:pt x="119202" y="575811"/>
                    </a:cubicBezTo>
                    <a:cubicBezTo>
                      <a:pt x="114535" y="574265"/>
                      <a:pt x="87905" y="545890"/>
                      <a:pt x="84297" y="541942"/>
                    </a:cubicBezTo>
                    <a:cubicBezTo>
                      <a:pt x="82655" y="540145"/>
                      <a:pt x="82144" y="537287"/>
                      <a:pt x="80459" y="535545"/>
                    </a:cubicBezTo>
                    <a:cubicBezTo>
                      <a:pt x="32565" y="486120"/>
                      <a:pt x="45916" y="500661"/>
                      <a:pt x="51396" y="489213"/>
                    </a:cubicBezTo>
                    <a:cubicBezTo>
                      <a:pt x="56076" y="479438"/>
                      <a:pt x="91794" y="439754"/>
                      <a:pt x="103486" y="431197"/>
                    </a:cubicBezTo>
                    <a:cubicBezTo>
                      <a:pt x="116688" y="421529"/>
                      <a:pt x="117870" y="408964"/>
                      <a:pt x="134812" y="396276"/>
                    </a:cubicBezTo>
                    <a:cubicBezTo>
                      <a:pt x="138412" y="365733"/>
                      <a:pt x="113297" y="365128"/>
                      <a:pt x="108838" y="352516"/>
                    </a:cubicBezTo>
                    <a:cubicBezTo>
                      <a:pt x="108234" y="350804"/>
                      <a:pt x="106072" y="349207"/>
                      <a:pt x="104256" y="348466"/>
                    </a:cubicBezTo>
                    <a:cubicBezTo>
                      <a:pt x="99524" y="346541"/>
                      <a:pt x="82710" y="322757"/>
                      <a:pt x="68023" y="313834"/>
                    </a:cubicBezTo>
                    <a:cubicBezTo>
                      <a:pt x="66138" y="312688"/>
                      <a:pt x="67781" y="311943"/>
                      <a:pt x="50094" y="295932"/>
                    </a:cubicBezTo>
                    <a:cubicBezTo>
                      <a:pt x="55629" y="284828"/>
                      <a:pt x="54766" y="286217"/>
                      <a:pt x="85650" y="252824"/>
                    </a:cubicBezTo>
                    <a:cubicBezTo>
                      <a:pt x="142798" y="191040"/>
                      <a:pt x="130230" y="201024"/>
                      <a:pt x="100520" y="160948"/>
                    </a:cubicBezTo>
                    <a:cubicBezTo>
                      <a:pt x="96265" y="155207"/>
                      <a:pt x="79268" y="149597"/>
                      <a:pt x="74690" y="144116"/>
                    </a:cubicBezTo>
                    <a:cubicBezTo>
                      <a:pt x="52115" y="117070"/>
                      <a:pt x="67164" y="125017"/>
                      <a:pt x="68746" y="112742"/>
                    </a:cubicBezTo>
                    <a:cubicBezTo>
                      <a:pt x="136102" y="50374"/>
                      <a:pt x="118436" y="66845"/>
                      <a:pt x="89109" y="39777"/>
                    </a:cubicBezTo>
                    <a:cubicBezTo>
                      <a:pt x="66368" y="18813"/>
                      <a:pt x="53940" y="6866"/>
                      <a:pt x="47252" y="0"/>
                    </a:cubicBezTo>
                    <a:cubicBezTo>
                      <a:pt x="31506" y="439"/>
                      <a:pt x="15746" y="877"/>
                      <a:pt x="0" y="1316"/>
                    </a:cubicBezTo>
                    <a:cubicBezTo>
                      <a:pt x="9905" y="17659"/>
                      <a:pt x="27374" y="31531"/>
                      <a:pt x="65611" y="62636"/>
                    </a:cubicBezTo>
                    <a:cubicBezTo>
                      <a:pt x="61203" y="66227"/>
                      <a:pt x="56421" y="77045"/>
                      <a:pt x="46401" y="82071"/>
                    </a:cubicBezTo>
                    <a:cubicBezTo>
                      <a:pt x="44852" y="82851"/>
                      <a:pt x="33582" y="103419"/>
                      <a:pt x="33297" y="103474"/>
                    </a:cubicBezTo>
                    <a:cubicBezTo>
                      <a:pt x="27213" y="104756"/>
                      <a:pt x="29421" y="110728"/>
                      <a:pt x="24545" y="117274"/>
                    </a:cubicBezTo>
                    <a:cubicBezTo>
                      <a:pt x="-3268" y="154619"/>
                      <a:pt x="55774" y="171136"/>
                      <a:pt x="62760" y="178935"/>
                    </a:cubicBezTo>
                    <a:cubicBezTo>
                      <a:pt x="70265" y="187322"/>
                      <a:pt x="69687" y="187134"/>
                      <a:pt x="80225" y="196688"/>
                    </a:cubicBezTo>
                    <a:cubicBezTo>
                      <a:pt x="78528" y="204985"/>
                      <a:pt x="74567" y="199060"/>
                      <a:pt x="74214" y="204388"/>
                    </a:cubicBezTo>
                    <a:cubicBezTo>
                      <a:pt x="74035" y="207161"/>
                      <a:pt x="72563" y="208750"/>
                      <a:pt x="70214" y="209729"/>
                    </a:cubicBezTo>
                    <a:cubicBezTo>
                      <a:pt x="63092" y="212690"/>
                      <a:pt x="62160" y="222588"/>
                      <a:pt x="53915" y="224296"/>
                    </a:cubicBezTo>
                    <a:cubicBezTo>
                      <a:pt x="53634" y="224351"/>
                      <a:pt x="42406" y="240243"/>
                      <a:pt x="34705" y="247006"/>
                    </a:cubicBezTo>
                    <a:cubicBezTo>
                      <a:pt x="27600" y="253246"/>
                      <a:pt x="14738" y="272562"/>
                      <a:pt x="12811" y="275914"/>
                    </a:cubicBezTo>
                    <a:cubicBezTo>
                      <a:pt x="4153" y="281434"/>
                      <a:pt x="2229" y="292755"/>
                      <a:pt x="6582" y="300281"/>
                    </a:cubicBezTo>
                    <a:cubicBezTo>
                      <a:pt x="11547" y="308859"/>
                      <a:pt x="7718" y="303663"/>
                      <a:pt x="11049" y="312884"/>
                    </a:cubicBezTo>
                    <a:cubicBezTo>
                      <a:pt x="23247" y="319729"/>
                      <a:pt x="22575" y="325879"/>
                      <a:pt x="27311" y="329985"/>
                    </a:cubicBezTo>
                    <a:cubicBezTo>
                      <a:pt x="35611" y="337183"/>
                      <a:pt x="56404" y="357074"/>
                      <a:pt x="56667" y="357355"/>
                    </a:cubicBezTo>
                    <a:cubicBezTo>
                      <a:pt x="97601" y="401297"/>
                      <a:pt x="87680" y="376994"/>
                      <a:pt x="77928" y="396979"/>
                    </a:cubicBezTo>
                    <a:cubicBezTo>
                      <a:pt x="76213" y="400492"/>
                      <a:pt x="70427" y="399841"/>
                      <a:pt x="60126" y="416371"/>
                    </a:cubicBezTo>
                    <a:cubicBezTo>
                      <a:pt x="52847" y="428058"/>
                      <a:pt x="44061" y="433003"/>
                      <a:pt x="38428" y="440908"/>
                    </a:cubicBezTo>
                    <a:cubicBezTo>
                      <a:pt x="34577" y="446313"/>
                      <a:pt x="31463" y="452161"/>
                      <a:pt x="26060" y="456310"/>
                    </a:cubicBezTo>
                    <a:cubicBezTo>
                      <a:pt x="25779" y="456527"/>
                      <a:pt x="12615" y="479501"/>
                      <a:pt x="7760" y="479740"/>
                    </a:cubicBezTo>
                    <a:cubicBezTo>
                      <a:pt x="-1902" y="496662"/>
                      <a:pt x="-3161" y="489903"/>
                      <a:pt x="11441" y="520961"/>
                    </a:cubicBezTo>
                    <a:cubicBezTo>
                      <a:pt x="17853" y="524087"/>
                      <a:pt x="20635" y="530480"/>
                      <a:pt x="24579" y="535783"/>
                    </a:cubicBezTo>
                    <a:cubicBezTo>
                      <a:pt x="29400" y="542270"/>
                      <a:pt x="49503" y="557663"/>
                      <a:pt x="53166" y="570602"/>
                    </a:cubicBezTo>
                    <a:cubicBezTo>
                      <a:pt x="54213" y="574295"/>
                      <a:pt x="72303" y="582694"/>
                      <a:pt x="75613" y="593900"/>
                    </a:cubicBezTo>
                    <a:cubicBezTo>
                      <a:pt x="76320" y="596290"/>
                      <a:pt x="76524" y="590199"/>
                      <a:pt x="86778" y="603360"/>
                    </a:cubicBezTo>
                    <a:cubicBezTo>
                      <a:pt x="81493" y="609592"/>
                      <a:pt x="74550" y="614200"/>
                      <a:pt x="69555" y="620742"/>
                    </a:cubicBezTo>
                    <a:cubicBezTo>
                      <a:pt x="68925" y="621569"/>
                      <a:pt x="64645" y="621309"/>
                      <a:pt x="63628" y="623085"/>
                    </a:cubicBezTo>
                    <a:cubicBezTo>
                      <a:pt x="62564" y="624938"/>
                      <a:pt x="48422" y="638188"/>
                      <a:pt x="36275" y="649829"/>
                    </a:cubicBezTo>
                    <a:cubicBezTo>
                      <a:pt x="57059" y="650123"/>
                      <a:pt x="77817" y="650429"/>
                      <a:pt x="98520" y="650744"/>
                    </a:cubicBezTo>
                    <a:cubicBezTo>
                      <a:pt x="98869" y="650063"/>
                      <a:pt x="99180" y="649313"/>
                      <a:pt x="99418" y="648444"/>
                    </a:cubicBezTo>
                    <a:cubicBezTo>
                      <a:pt x="100095" y="646042"/>
                      <a:pt x="111029" y="644547"/>
                      <a:pt x="124010" y="6294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3" name="Google Shape;3163;p33"/>
              <p:cNvSpPr/>
              <p:nvPr/>
            </p:nvSpPr>
            <p:spPr>
              <a:xfrm>
                <a:off x="5232120" y="5735289"/>
                <a:ext cx="143365" cy="665012"/>
              </a:xfrm>
              <a:custGeom>
                <a:rect b="b" l="l" r="r" t="t"/>
                <a:pathLst>
                  <a:path extrusionOk="0" h="665012" w="143365">
                    <a:moveTo>
                      <a:pt x="107308" y="659570"/>
                    </a:moveTo>
                    <a:cubicBezTo>
                      <a:pt x="116315" y="651115"/>
                      <a:pt x="133691" y="629853"/>
                      <a:pt x="135576" y="628541"/>
                    </a:cubicBezTo>
                    <a:cubicBezTo>
                      <a:pt x="148816" y="619311"/>
                      <a:pt x="143209" y="601955"/>
                      <a:pt x="129079" y="598650"/>
                    </a:cubicBezTo>
                    <a:cubicBezTo>
                      <a:pt x="122914" y="582362"/>
                      <a:pt x="109376" y="582886"/>
                      <a:pt x="105653" y="572362"/>
                    </a:cubicBezTo>
                    <a:cubicBezTo>
                      <a:pt x="105049" y="570649"/>
                      <a:pt x="102887" y="569052"/>
                      <a:pt x="101071" y="568311"/>
                    </a:cubicBezTo>
                    <a:cubicBezTo>
                      <a:pt x="96339" y="566386"/>
                      <a:pt x="79525" y="542602"/>
                      <a:pt x="64838" y="533679"/>
                    </a:cubicBezTo>
                    <a:cubicBezTo>
                      <a:pt x="63643" y="532951"/>
                      <a:pt x="62834" y="531579"/>
                      <a:pt x="61877" y="530476"/>
                    </a:cubicBezTo>
                    <a:cubicBezTo>
                      <a:pt x="39693" y="504870"/>
                      <a:pt x="45339" y="523112"/>
                      <a:pt x="53933" y="507544"/>
                    </a:cubicBezTo>
                    <a:cubicBezTo>
                      <a:pt x="59911" y="496713"/>
                      <a:pt x="97641" y="459841"/>
                      <a:pt x="98497" y="454683"/>
                    </a:cubicBezTo>
                    <a:cubicBezTo>
                      <a:pt x="98905" y="452204"/>
                      <a:pt x="109665" y="449482"/>
                      <a:pt x="120910" y="433161"/>
                    </a:cubicBezTo>
                    <a:cubicBezTo>
                      <a:pt x="127530" y="423556"/>
                      <a:pt x="129270" y="424843"/>
                      <a:pt x="131466" y="417913"/>
                    </a:cubicBezTo>
                    <a:cubicBezTo>
                      <a:pt x="141107" y="414919"/>
                      <a:pt x="146089" y="405557"/>
                      <a:pt x="135086" y="393145"/>
                    </a:cubicBezTo>
                    <a:cubicBezTo>
                      <a:pt x="127143" y="384188"/>
                      <a:pt x="70386" y="324806"/>
                      <a:pt x="67336" y="317936"/>
                    </a:cubicBezTo>
                    <a:cubicBezTo>
                      <a:pt x="66655" y="316406"/>
                      <a:pt x="65102" y="317280"/>
                      <a:pt x="60188" y="313238"/>
                    </a:cubicBezTo>
                    <a:cubicBezTo>
                      <a:pt x="86635" y="276774"/>
                      <a:pt x="99373" y="276272"/>
                      <a:pt x="97305" y="266037"/>
                    </a:cubicBezTo>
                    <a:cubicBezTo>
                      <a:pt x="121374" y="245839"/>
                      <a:pt x="109959" y="247113"/>
                      <a:pt x="116800" y="244310"/>
                    </a:cubicBezTo>
                    <a:cubicBezTo>
                      <a:pt x="117396" y="244067"/>
                      <a:pt x="116813" y="240537"/>
                      <a:pt x="116481" y="238577"/>
                    </a:cubicBezTo>
                    <a:cubicBezTo>
                      <a:pt x="111060" y="206454"/>
                      <a:pt x="91910" y="200167"/>
                      <a:pt x="86094" y="182389"/>
                    </a:cubicBezTo>
                    <a:cubicBezTo>
                      <a:pt x="85750" y="181342"/>
                      <a:pt x="84597" y="180579"/>
                      <a:pt x="83907" y="179617"/>
                    </a:cubicBezTo>
                    <a:cubicBezTo>
                      <a:pt x="78610" y="172303"/>
                      <a:pt x="81886" y="159419"/>
                      <a:pt x="79036" y="156936"/>
                    </a:cubicBezTo>
                    <a:cubicBezTo>
                      <a:pt x="79206" y="156698"/>
                      <a:pt x="79478" y="156480"/>
                      <a:pt x="79568" y="156229"/>
                    </a:cubicBezTo>
                    <a:cubicBezTo>
                      <a:pt x="84461" y="142974"/>
                      <a:pt x="96144" y="134703"/>
                      <a:pt x="103530" y="123292"/>
                    </a:cubicBezTo>
                    <a:cubicBezTo>
                      <a:pt x="111563" y="110877"/>
                      <a:pt x="182283" y="93103"/>
                      <a:pt x="113703" y="41132"/>
                    </a:cubicBezTo>
                    <a:cubicBezTo>
                      <a:pt x="81035" y="16377"/>
                      <a:pt x="86669" y="13906"/>
                      <a:pt x="70199" y="0"/>
                    </a:cubicBezTo>
                    <a:cubicBezTo>
                      <a:pt x="51496" y="562"/>
                      <a:pt x="32584" y="1129"/>
                      <a:pt x="13502" y="1691"/>
                    </a:cubicBezTo>
                    <a:cubicBezTo>
                      <a:pt x="15276" y="8795"/>
                      <a:pt x="20267" y="13698"/>
                      <a:pt x="24500" y="18924"/>
                    </a:cubicBezTo>
                    <a:cubicBezTo>
                      <a:pt x="30516" y="19495"/>
                      <a:pt x="61562" y="55489"/>
                      <a:pt x="68357" y="60017"/>
                    </a:cubicBezTo>
                    <a:cubicBezTo>
                      <a:pt x="96535" y="78826"/>
                      <a:pt x="89030" y="78881"/>
                      <a:pt x="94655" y="80968"/>
                    </a:cubicBezTo>
                    <a:cubicBezTo>
                      <a:pt x="100696" y="83209"/>
                      <a:pt x="97824" y="81645"/>
                      <a:pt x="75887" y="103470"/>
                    </a:cubicBezTo>
                    <a:cubicBezTo>
                      <a:pt x="71616" y="107721"/>
                      <a:pt x="49730" y="131517"/>
                      <a:pt x="41365" y="131709"/>
                    </a:cubicBezTo>
                    <a:cubicBezTo>
                      <a:pt x="36592" y="146454"/>
                      <a:pt x="35090" y="149436"/>
                      <a:pt x="36349" y="152741"/>
                    </a:cubicBezTo>
                    <a:cubicBezTo>
                      <a:pt x="40910" y="164722"/>
                      <a:pt x="39000" y="172551"/>
                      <a:pt x="48526" y="181725"/>
                    </a:cubicBezTo>
                    <a:cubicBezTo>
                      <a:pt x="55329" y="188276"/>
                      <a:pt x="79534" y="230412"/>
                      <a:pt x="81078" y="232333"/>
                    </a:cubicBezTo>
                    <a:cubicBezTo>
                      <a:pt x="72956" y="236303"/>
                      <a:pt x="62962" y="243071"/>
                      <a:pt x="61826" y="252079"/>
                    </a:cubicBezTo>
                    <a:cubicBezTo>
                      <a:pt x="61358" y="255789"/>
                      <a:pt x="51900" y="257774"/>
                      <a:pt x="35822" y="282699"/>
                    </a:cubicBezTo>
                    <a:cubicBezTo>
                      <a:pt x="32801" y="287380"/>
                      <a:pt x="27695" y="290561"/>
                      <a:pt x="26002" y="296222"/>
                    </a:cubicBezTo>
                    <a:cubicBezTo>
                      <a:pt x="19377" y="298024"/>
                      <a:pt x="21258" y="305030"/>
                      <a:pt x="18297" y="309157"/>
                    </a:cubicBezTo>
                    <a:cubicBezTo>
                      <a:pt x="12438" y="317301"/>
                      <a:pt x="19713" y="332323"/>
                      <a:pt x="25296" y="340616"/>
                    </a:cubicBezTo>
                    <a:cubicBezTo>
                      <a:pt x="28350" y="345161"/>
                      <a:pt x="45075" y="347742"/>
                      <a:pt x="56631" y="366393"/>
                    </a:cubicBezTo>
                    <a:cubicBezTo>
                      <a:pt x="60328" y="372364"/>
                      <a:pt x="86533" y="395671"/>
                      <a:pt x="91647" y="400207"/>
                    </a:cubicBezTo>
                    <a:cubicBezTo>
                      <a:pt x="80814" y="410617"/>
                      <a:pt x="67212" y="428071"/>
                      <a:pt x="65834" y="430346"/>
                    </a:cubicBezTo>
                    <a:cubicBezTo>
                      <a:pt x="65302" y="431223"/>
                      <a:pt x="61005" y="431461"/>
                      <a:pt x="60188" y="433310"/>
                    </a:cubicBezTo>
                    <a:cubicBezTo>
                      <a:pt x="57652" y="439085"/>
                      <a:pt x="25142" y="472231"/>
                      <a:pt x="12217" y="494353"/>
                    </a:cubicBezTo>
                    <a:cubicBezTo>
                      <a:pt x="3129" y="498259"/>
                      <a:pt x="-181" y="507915"/>
                      <a:pt x="1729" y="515748"/>
                    </a:cubicBezTo>
                    <a:cubicBezTo>
                      <a:pt x="-300" y="520024"/>
                      <a:pt x="-1449" y="522456"/>
                      <a:pt x="3571" y="525889"/>
                    </a:cubicBezTo>
                    <a:cubicBezTo>
                      <a:pt x="13225" y="532486"/>
                      <a:pt x="21186" y="547279"/>
                      <a:pt x="24117" y="549822"/>
                    </a:cubicBezTo>
                    <a:cubicBezTo>
                      <a:pt x="38617" y="562395"/>
                      <a:pt x="92693" y="615542"/>
                      <a:pt x="93506" y="617139"/>
                    </a:cubicBezTo>
                    <a:cubicBezTo>
                      <a:pt x="81218" y="627033"/>
                      <a:pt x="72722" y="639611"/>
                      <a:pt x="50504" y="664089"/>
                    </a:cubicBezTo>
                    <a:cubicBezTo>
                      <a:pt x="67889" y="664395"/>
                      <a:pt x="85145" y="664706"/>
                      <a:pt x="102262" y="665013"/>
                    </a:cubicBezTo>
                    <a:cubicBezTo>
                      <a:pt x="103521" y="663407"/>
                      <a:pt x="105134" y="661605"/>
                      <a:pt x="107308" y="6595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4" name="Google Shape;3164;p33"/>
              <p:cNvSpPr/>
              <p:nvPr/>
            </p:nvSpPr>
            <p:spPr>
              <a:xfrm>
                <a:off x="5687633" y="5719517"/>
                <a:ext cx="139221" cy="687608"/>
              </a:xfrm>
              <a:custGeom>
                <a:rect b="b" l="l" r="r" t="t"/>
                <a:pathLst>
                  <a:path extrusionOk="0" h="687608" w="139221">
                    <a:moveTo>
                      <a:pt x="131633" y="635616"/>
                    </a:moveTo>
                    <a:cubicBezTo>
                      <a:pt x="144486" y="626658"/>
                      <a:pt x="139044" y="609809"/>
                      <a:pt x="125327" y="606597"/>
                    </a:cubicBezTo>
                    <a:cubicBezTo>
                      <a:pt x="119328" y="590744"/>
                      <a:pt x="106147" y="591140"/>
                      <a:pt x="102582" y="581072"/>
                    </a:cubicBezTo>
                    <a:cubicBezTo>
                      <a:pt x="101995" y="579411"/>
                      <a:pt x="99897" y="577856"/>
                      <a:pt x="98136" y="577136"/>
                    </a:cubicBezTo>
                    <a:cubicBezTo>
                      <a:pt x="93545" y="575266"/>
                      <a:pt x="77220" y="552177"/>
                      <a:pt x="62958" y="543514"/>
                    </a:cubicBezTo>
                    <a:cubicBezTo>
                      <a:pt x="61384" y="542560"/>
                      <a:pt x="57700" y="537027"/>
                      <a:pt x="54636" y="534118"/>
                    </a:cubicBezTo>
                    <a:cubicBezTo>
                      <a:pt x="43902" y="523913"/>
                      <a:pt x="43932" y="527005"/>
                      <a:pt x="46991" y="523687"/>
                    </a:cubicBezTo>
                    <a:cubicBezTo>
                      <a:pt x="47246" y="523410"/>
                      <a:pt x="86882" y="477495"/>
                      <a:pt x="88661" y="476256"/>
                    </a:cubicBezTo>
                    <a:cubicBezTo>
                      <a:pt x="97183" y="470310"/>
                      <a:pt x="93626" y="467226"/>
                      <a:pt x="97821" y="464671"/>
                    </a:cubicBezTo>
                    <a:cubicBezTo>
                      <a:pt x="112048" y="456007"/>
                      <a:pt x="122243" y="439720"/>
                      <a:pt x="126391" y="433429"/>
                    </a:cubicBezTo>
                    <a:cubicBezTo>
                      <a:pt x="120188" y="427100"/>
                      <a:pt x="113929" y="420822"/>
                      <a:pt x="107649" y="414561"/>
                    </a:cubicBezTo>
                    <a:cubicBezTo>
                      <a:pt x="114193" y="409807"/>
                      <a:pt x="120277" y="405467"/>
                      <a:pt x="125940" y="401447"/>
                    </a:cubicBezTo>
                    <a:cubicBezTo>
                      <a:pt x="114959" y="389768"/>
                      <a:pt x="67855" y="339594"/>
                      <a:pt x="65388" y="334053"/>
                    </a:cubicBezTo>
                    <a:cubicBezTo>
                      <a:pt x="64728" y="332566"/>
                      <a:pt x="63218" y="333414"/>
                      <a:pt x="58448" y="329491"/>
                    </a:cubicBezTo>
                    <a:cubicBezTo>
                      <a:pt x="84287" y="293858"/>
                      <a:pt x="96502" y="293645"/>
                      <a:pt x="94485" y="283666"/>
                    </a:cubicBezTo>
                    <a:cubicBezTo>
                      <a:pt x="117856" y="264056"/>
                      <a:pt x="106798" y="265283"/>
                      <a:pt x="113414" y="262570"/>
                    </a:cubicBezTo>
                    <a:cubicBezTo>
                      <a:pt x="113993" y="262335"/>
                      <a:pt x="113427" y="258907"/>
                      <a:pt x="113108" y="257007"/>
                    </a:cubicBezTo>
                    <a:cubicBezTo>
                      <a:pt x="112933" y="255976"/>
                      <a:pt x="111780" y="255073"/>
                      <a:pt x="111712" y="254068"/>
                    </a:cubicBezTo>
                    <a:cubicBezTo>
                      <a:pt x="111397" y="249174"/>
                      <a:pt x="111206" y="247573"/>
                      <a:pt x="109266" y="246576"/>
                    </a:cubicBezTo>
                    <a:cubicBezTo>
                      <a:pt x="109070" y="232367"/>
                      <a:pt x="103650" y="234327"/>
                      <a:pt x="97413" y="224023"/>
                    </a:cubicBezTo>
                    <a:cubicBezTo>
                      <a:pt x="92992" y="216719"/>
                      <a:pt x="86346" y="210850"/>
                      <a:pt x="83602" y="202455"/>
                    </a:cubicBezTo>
                    <a:cubicBezTo>
                      <a:pt x="83270" y="201437"/>
                      <a:pt x="82147" y="200696"/>
                      <a:pt x="81475" y="199763"/>
                    </a:cubicBezTo>
                    <a:cubicBezTo>
                      <a:pt x="76331" y="192663"/>
                      <a:pt x="79513" y="180153"/>
                      <a:pt x="76743" y="177743"/>
                    </a:cubicBezTo>
                    <a:cubicBezTo>
                      <a:pt x="76909" y="177513"/>
                      <a:pt x="77173" y="177300"/>
                      <a:pt x="77262" y="177057"/>
                    </a:cubicBezTo>
                    <a:cubicBezTo>
                      <a:pt x="82015" y="164190"/>
                      <a:pt x="93358" y="156157"/>
                      <a:pt x="100527" y="145078"/>
                    </a:cubicBezTo>
                    <a:cubicBezTo>
                      <a:pt x="107615" y="134124"/>
                      <a:pt x="177361" y="116047"/>
                      <a:pt x="110406" y="65307"/>
                    </a:cubicBezTo>
                    <a:cubicBezTo>
                      <a:pt x="76135" y="39338"/>
                      <a:pt x="85304" y="38640"/>
                      <a:pt x="63873" y="21884"/>
                    </a:cubicBezTo>
                    <a:cubicBezTo>
                      <a:pt x="57317" y="16756"/>
                      <a:pt x="66213" y="19938"/>
                      <a:pt x="68987" y="12275"/>
                    </a:cubicBezTo>
                    <a:cubicBezTo>
                      <a:pt x="69953" y="9613"/>
                      <a:pt x="72208" y="8523"/>
                      <a:pt x="73842" y="6696"/>
                    </a:cubicBezTo>
                    <a:cubicBezTo>
                      <a:pt x="76803" y="3378"/>
                      <a:pt x="79118" y="1295"/>
                      <a:pt x="80496" y="0"/>
                    </a:cubicBezTo>
                    <a:cubicBezTo>
                      <a:pt x="62159" y="767"/>
                      <a:pt x="42200" y="1559"/>
                      <a:pt x="20812" y="2377"/>
                    </a:cubicBezTo>
                    <a:cubicBezTo>
                      <a:pt x="12269" y="7356"/>
                      <a:pt x="11554" y="21143"/>
                      <a:pt x="13477" y="26071"/>
                    </a:cubicBezTo>
                    <a:cubicBezTo>
                      <a:pt x="13222" y="32238"/>
                      <a:pt x="24560" y="45582"/>
                      <a:pt x="26905" y="46341"/>
                    </a:cubicBezTo>
                    <a:cubicBezTo>
                      <a:pt x="34789" y="48896"/>
                      <a:pt x="58380" y="78306"/>
                      <a:pt x="66375" y="83643"/>
                    </a:cubicBezTo>
                    <a:cubicBezTo>
                      <a:pt x="93732" y="101902"/>
                      <a:pt x="86448" y="101958"/>
                      <a:pt x="91907" y="103985"/>
                    </a:cubicBezTo>
                    <a:cubicBezTo>
                      <a:pt x="94073" y="104786"/>
                      <a:pt x="97332" y="105770"/>
                      <a:pt x="90465" y="109957"/>
                    </a:cubicBezTo>
                    <a:cubicBezTo>
                      <a:pt x="83151" y="114412"/>
                      <a:pt x="50569" y="153013"/>
                      <a:pt x="40171" y="153248"/>
                    </a:cubicBezTo>
                    <a:cubicBezTo>
                      <a:pt x="35537" y="167567"/>
                      <a:pt x="34078" y="170459"/>
                      <a:pt x="35299" y="173671"/>
                    </a:cubicBezTo>
                    <a:cubicBezTo>
                      <a:pt x="39728" y="185307"/>
                      <a:pt x="37873" y="192901"/>
                      <a:pt x="47123" y="201812"/>
                    </a:cubicBezTo>
                    <a:cubicBezTo>
                      <a:pt x="53743" y="208183"/>
                      <a:pt x="77216" y="249072"/>
                      <a:pt x="78735" y="250946"/>
                    </a:cubicBezTo>
                    <a:cubicBezTo>
                      <a:pt x="70855" y="254801"/>
                      <a:pt x="61142" y="261373"/>
                      <a:pt x="60040" y="270117"/>
                    </a:cubicBezTo>
                    <a:cubicBezTo>
                      <a:pt x="59584" y="273720"/>
                      <a:pt x="50403" y="275641"/>
                      <a:pt x="34789" y="299847"/>
                    </a:cubicBezTo>
                    <a:cubicBezTo>
                      <a:pt x="31857" y="304391"/>
                      <a:pt x="26900" y="307479"/>
                      <a:pt x="25254" y="312974"/>
                    </a:cubicBezTo>
                    <a:cubicBezTo>
                      <a:pt x="18821" y="314724"/>
                      <a:pt x="20650" y="321526"/>
                      <a:pt x="17770" y="325534"/>
                    </a:cubicBezTo>
                    <a:cubicBezTo>
                      <a:pt x="12082" y="333439"/>
                      <a:pt x="19148" y="348027"/>
                      <a:pt x="24565" y="356081"/>
                    </a:cubicBezTo>
                    <a:cubicBezTo>
                      <a:pt x="27534" y="360494"/>
                      <a:pt x="43766" y="362998"/>
                      <a:pt x="54990" y="381109"/>
                    </a:cubicBezTo>
                    <a:cubicBezTo>
                      <a:pt x="58572" y="386893"/>
                      <a:pt x="83862" y="409394"/>
                      <a:pt x="88988" y="413939"/>
                    </a:cubicBezTo>
                    <a:cubicBezTo>
                      <a:pt x="73633" y="428693"/>
                      <a:pt x="23173" y="485997"/>
                      <a:pt x="11869" y="505347"/>
                    </a:cubicBezTo>
                    <a:cubicBezTo>
                      <a:pt x="3045" y="509133"/>
                      <a:pt x="-168" y="518512"/>
                      <a:pt x="1687" y="526119"/>
                    </a:cubicBezTo>
                    <a:cubicBezTo>
                      <a:pt x="-282" y="530263"/>
                      <a:pt x="-1423" y="532623"/>
                      <a:pt x="3474" y="535962"/>
                    </a:cubicBezTo>
                    <a:cubicBezTo>
                      <a:pt x="12843" y="542368"/>
                      <a:pt x="20578" y="556730"/>
                      <a:pt x="23420" y="559196"/>
                    </a:cubicBezTo>
                    <a:cubicBezTo>
                      <a:pt x="45021" y="577933"/>
                      <a:pt x="90652" y="624277"/>
                      <a:pt x="90792" y="624554"/>
                    </a:cubicBezTo>
                    <a:cubicBezTo>
                      <a:pt x="86014" y="628396"/>
                      <a:pt x="87240" y="625768"/>
                      <a:pt x="84015" y="629797"/>
                    </a:cubicBezTo>
                    <a:cubicBezTo>
                      <a:pt x="52713" y="668919"/>
                      <a:pt x="33550" y="682544"/>
                      <a:pt x="35065" y="687080"/>
                    </a:cubicBezTo>
                    <a:cubicBezTo>
                      <a:pt x="52411" y="687284"/>
                      <a:pt x="69247" y="687459"/>
                      <a:pt x="85576" y="687608"/>
                    </a:cubicBezTo>
                    <a:cubicBezTo>
                      <a:pt x="92775" y="679511"/>
                      <a:pt x="130628" y="636318"/>
                      <a:pt x="131633" y="6356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5" name="Google Shape;3165;p33"/>
              <p:cNvSpPr/>
              <p:nvPr/>
            </p:nvSpPr>
            <p:spPr>
              <a:xfrm>
                <a:off x="4146139" y="5764171"/>
                <a:ext cx="135135" cy="631011"/>
              </a:xfrm>
              <a:custGeom>
                <a:rect b="b" l="l" r="r" t="t"/>
                <a:pathLst>
                  <a:path extrusionOk="0" h="631011" w="135135">
                    <a:moveTo>
                      <a:pt x="131587" y="577098"/>
                    </a:moveTo>
                    <a:cubicBezTo>
                      <a:pt x="141377" y="563988"/>
                      <a:pt x="122311" y="563089"/>
                      <a:pt x="120814" y="559026"/>
                    </a:cubicBezTo>
                    <a:cubicBezTo>
                      <a:pt x="117078" y="548850"/>
                      <a:pt x="104706" y="547121"/>
                      <a:pt x="101613" y="540255"/>
                    </a:cubicBezTo>
                    <a:cubicBezTo>
                      <a:pt x="94410" y="524275"/>
                      <a:pt x="80059" y="519402"/>
                      <a:pt x="58411" y="491014"/>
                    </a:cubicBezTo>
                    <a:cubicBezTo>
                      <a:pt x="62989" y="483394"/>
                      <a:pt x="66359" y="487585"/>
                      <a:pt x="79416" y="469522"/>
                    </a:cubicBezTo>
                    <a:cubicBezTo>
                      <a:pt x="105582" y="433331"/>
                      <a:pt x="109441" y="440116"/>
                      <a:pt x="119261" y="420681"/>
                    </a:cubicBezTo>
                    <a:cubicBezTo>
                      <a:pt x="125575" y="408159"/>
                      <a:pt x="133097" y="411200"/>
                      <a:pt x="102978" y="379827"/>
                    </a:cubicBezTo>
                    <a:cubicBezTo>
                      <a:pt x="95711" y="372254"/>
                      <a:pt x="87857" y="364885"/>
                      <a:pt x="81773" y="356443"/>
                    </a:cubicBezTo>
                    <a:cubicBezTo>
                      <a:pt x="73183" y="344530"/>
                      <a:pt x="59075" y="337707"/>
                      <a:pt x="52906" y="323830"/>
                    </a:cubicBezTo>
                    <a:cubicBezTo>
                      <a:pt x="52259" y="322378"/>
                      <a:pt x="50825" y="323174"/>
                      <a:pt x="46200" y="319452"/>
                    </a:cubicBezTo>
                    <a:cubicBezTo>
                      <a:pt x="51433" y="312539"/>
                      <a:pt x="92627" y="264465"/>
                      <a:pt x="105761" y="259605"/>
                    </a:cubicBezTo>
                    <a:cubicBezTo>
                      <a:pt x="110696" y="257782"/>
                      <a:pt x="109922" y="250358"/>
                      <a:pt x="115789" y="249349"/>
                    </a:cubicBezTo>
                    <a:cubicBezTo>
                      <a:pt x="116061" y="249302"/>
                      <a:pt x="115117" y="251227"/>
                      <a:pt x="119363" y="229893"/>
                    </a:cubicBezTo>
                    <a:cubicBezTo>
                      <a:pt x="121295" y="227358"/>
                      <a:pt x="119286" y="226234"/>
                      <a:pt x="116402" y="219279"/>
                    </a:cubicBezTo>
                    <a:cubicBezTo>
                      <a:pt x="89917" y="211872"/>
                      <a:pt x="58994" y="152161"/>
                      <a:pt x="54110" y="149563"/>
                    </a:cubicBezTo>
                    <a:cubicBezTo>
                      <a:pt x="48430" y="146548"/>
                      <a:pt x="45269" y="141577"/>
                      <a:pt x="42835" y="136240"/>
                    </a:cubicBezTo>
                    <a:cubicBezTo>
                      <a:pt x="44252" y="135018"/>
                      <a:pt x="45515" y="133476"/>
                      <a:pt x="46762" y="131760"/>
                    </a:cubicBezTo>
                    <a:cubicBezTo>
                      <a:pt x="60666" y="112585"/>
                      <a:pt x="79761" y="106588"/>
                      <a:pt x="94512" y="91621"/>
                    </a:cubicBezTo>
                    <a:cubicBezTo>
                      <a:pt x="115074" y="70759"/>
                      <a:pt x="120546" y="64366"/>
                      <a:pt x="133782" y="56371"/>
                    </a:cubicBezTo>
                    <a:cubicBezTo>
                      <a:pt x="130816" y="52257"/>
                      <a:pt x="136428" y="52137"/>
                      <a:pt x="134850" y="44824"/>
                    </a:cubicBezTo>
                    <a:cubicBezTo>
                      <a:pt x="132744" y="34896"/>
                      <a:pt x="109135" y="14341"/>
                      <a:pt x="96801" y="0"/>
                    </a:cubicBezTo>
                    <a:cubicBezTo>
                      <a:pt x="79455" y="439"/>
                      <a:pt x="62913" y="860"/>
                      <a:pt x="47247" y="1252"/>
                    </a:cubicBezTo>
                    <a:cubicBezTo>
                      <a:pt x="52472" y="6934"/>
                      <a:pt x="52506" y="9758"/>
                      <a:pt x="58871" y="15712"/>
                    </a:cubicBezTo>
                    <a:cubicBezTo>
                      <a:pt x="108220" y="61870"/>
                      <a:pt x="87977" y="28903"/>
                      <a:pt x="43720" y="88720"/>
                    </a:cubicBezTo>
                    <a:cubicBezTo>
                      <a:pt x="39448" y="94491"/>
                      <a:pt x="23910" y="100642"/>
                      <a:pt x="19664" y="106434"/>
                    </a:cubicBezTo>
                    <a:cubicBezTo>
                      <a:pt x="15337" y="112346"/>
                      <a:pt x="12397" y="116473"/>
                      <a:pt x="8691" y="118075"/>
                    </a:cubicBezTo>
                    <a:cubicBezTo>
                      <a:pt x="140" y="121772"/>
                      <a:pt x="1356" y="132974"/>
                      <a:pt x="961" y="133915"/>
                    </a:cubicBezTo>
                    <a:cubicBezTo>
                      <a:pt x="-1439" y="139588"/>
                      <a:pt x="1012" y="144508"/>
                      <a:pt x="4403" y="148090"/>
                    </a:cubicBezTo>
                    <a:cubicBezTo>
                      <a:pt x="12350" y="156485"/>
                      <a:pt x="13993" y="164488"/>
                      <a:pt x="23974" y="171166"/>
                    </a:cubicBezTo>
                    <a:cubicBezTo>
                      <a:pt x="27961" y="173833"/>
                      <a:pt x="37844" y="195410"/>
                      <a:pt x="41227" y="199273"/>
                    </a:cubicBezTo>
                    <a:cubicBezTo>
                      <a:pt x="44792" y="203345"/>
                      <a:pt x="49847" y="206207"/>
                      <a:pt x="53029" y="210505"/>
                    </a:cubicBezTo>
                    <a:cubicBezTo>
                      <a:pt x="71218" y="235089"/>
                      <a:pt x="53774" y="212511"/>
                      <a:pt x="75289" y="232487"/>
                    </a:cubicBezTo>
                    <a:cubicBezTo>
                      <a:pt x="70179" y="238024"/>
                      <a:pt x="65674" y="244106"/>
                      <a:pt x="60870" y="249847"/>
                    </a:cubicBezTo>
                    <a:cubicBezTo>
                      <a:pt x="44094" y="269913"/>
                      <a:pt x="38185" y="269303"/>
                      <a:pt x="36193" y="274921"/>
                    </a:cubicBezTo>
                    <a:cubicBezTo>
                      <a:pt x="32658" y="284922"/>
                      <a:pt x="16618" y="299651"/>
                      <a:pt x="13916" y="312028"/>
                    </a:cubicBezTo>
                    <a:cubicBezTo>
                      <a:pt x="10857" y="316424"/>
                      <a:pt x="6590" y="316602"/>
                      <a:pt x="7521" y="328047"/>
                    </a:cubicBezTo>
                    <a:cubicBezTo>
                      <a:pt x="8253" y="337055"/>
                      <a:pt x="17013" y="349633"/>
                      <a:pt x="20583" y="351358"/>
                    </a:cubicBezTo>
                    <a:cubicBezTo>
                      <a:pt x="42660" y="362032"/>
                      <a:pt x="28446" y="363386"/>
                      <a:pt x="81105" y="407716"/>
                    </a:cubicBezTo>
                    <a:cubicBezTo>
                      <a:pt x="72728" y="415434"/>
                      <a:pt x="73370" y="412908"/>
                      <a:pt x="71732" y="415276"/>
                    </a:cubicBezTo>
                    <a:cubicBezTo>
                      <a:pt x="33543" y="470723"/>
                      <a:pt x="26412" y="469377"/>
                      <a:pt x="15643" y="495917"/>
                    </a:cubicBezTo>
                    <a:cubicBezTo>
                      <a:pt x="10159" y="509435"/>
                      <a:pt x="26127" y="517928"/>
                      <a:pt x="32109" y="523142"/>
                    </a:cubicBezTo>
                    <a:cubicBezTo>
                      <a:pt x="72217" y="558114"/>
                      <a:pt x="81382" y="570522"/>
                      <a:pt x="86743" y="575411"/>
                    </a:cubicBezTo>
                    <a:cubicBezTo>
                      <a:pt x="87002" y="575650"/>
                      <a:pt x="42001" y="617182"/>
                      <a:pt x="33636" y="631011"/>
                    </a:cubicBezTo>
                    <a:cubicBezTo>
                      <a:pt x="48936" y="630556"/>
                      <a:pt x="64538" y="630142"/>
                      <a:pt x="80420" y="629763"/>
                    </a:cubicBezTo>
                    <a:cubicBezTo>
                      <a:pt x="88542" y="626586"/>
                      <a:pt x="93959" y="618464"/>
                      <a:pt x="122031" y="595971"/>
                    </a:cubicBezTo>
                    <a:cubicBezTo>
                      <a:pt x="127770" y="589803"/>
                      <a:pt x="130234" y="584645"/>
                      <a:pt x="131587" y="5770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6" name="Google Shape;3166;p33"/>
              <p:cNvSpPr/>
              <p:nvPr/>
            </p:nvSpPr>
            <p:spPr>
              <a:xfrm>
                <a:off x="4475002" y="5756917"/>
                <a:ext cx="134354" cy="633852"/>
              </a:xfrm>
              <a:custGeom>
                <a:rect b="b" l="l" r="r" t="t"/>
                <a:pathLst>
                  <a:path extrusionOk="0" h="633852" w="134354">
                    <a:moveTo>
                      <a:pt x="96026" y="626496"/>
                    </a:moveTo>
                    <a:cubicBezTo>
                      <a:pt x="96677" y="624145"/>
                      <a:pt x="107347" y="622638"/>
                      <a:pt x="119899" y="608058"/>
                    </a:cubicBezTo>
                    <a:cubicBezTo>
                      <a:pt x="125353" y="601708"/>
                      <a:pt x="140287" y="593053"/>
                      <a:pt x="131803" y="571190"/>
                    </a:cubicBezTo>
                    <a:cubicBezTo>
                      <a:pt x="133496" y="566403"/>
                      <a:pt x="120418" y="557676"/>
                      <a:pt x="115231" y="555951"/>
                    </a:cubicBezTo>
                    <a:cubicBezTo>
                      <a:pt x="110700" y="554447"/>
                      <a:pt x="84845" y="526898"/>
                      <a:pt x="81339" y="523069"/>
                    </a:cubicBezTo>
                    <a:cubicBezTo>
                      <a:pt x="79743" y="521323"/>
                      <a:pt x="79250" y="518550"/>
                      <a:pt x="77616" y="516859"/>
                    </a:cubicBezTo>
                    <a:cubicBezTo>
                      <a:pt x="31096" y="468853"/>
                      <a:pt x="44081" y="482986"/>
                      <a:pt x="49399" y="471877"/>
                    </a:cubicBezTo>
                    <a:cubicBezTo>
                      <a:pt x="53943" y="462388"/>
                      <a:pt x="88623" y="423859"/>
                      <a:pt x="99974" y="415549"/>
                    </a:cubicBezTo>
                    <a:cubicBezTo>
                      <a:pt x="112776" y="406174"/>
                      <a:pt x="113968" y="393938"/>
                      <a:pt x="130386" y="381641"/>
                    </a:cubicBezTo>
                    <a:cubicBezTo>
                      <a:pt x="133879" y="351984"/>
                      <a:pt x="109496" y="351400"/>
                      <a:pt x="105169" y="339151"/>
                    </a:cubicBezTo>
                    <a:cubicBezTo>
                      <a:pt x="104582" y="337490"/>
                      <a:pt x="102484" y="335935"/>
                      <a:pt x="100723" y="335215"/>
                    </a:cubicBezTo>
                    <a:cubicBezTo>
                      <a:pt x="96132" y="333345"/>
                      <a:pt x="79807" y="310256"/>
                      <a:pt x="65546" y="301593"/>
                    </a:cubicBezTo>
                    <a:cubicBezTo>
                      <a:pt x="63716" y="300481"/>
                      <a:pt x="65312" y="299757"/>
                      <a:pt x="48140" y="284215"/>
                    </a:cubicBezTo>
                    <a:cubicBezTo>
                      <a:pt x="61959" y="256500"/>
                      <a:pt x="135641" y="198200"/>
                      <a:pt x="119477" y="184728"/>
                    </a:cubicBezTo>
                    <a:cubicBezTo>
                      <a:pt x="120507" y="176801"/>
                      <a:pt x="116640" y="179519"/>
                      <a:pt x="97098" y="153158"/>
                    </a:cubicBezTo>
                    <a:cubicBezTo>
                      <a:pt x="92967" y="147587"/>
                      <a:pt x="76463" y="142135"/>
                      <a:pt x="72021" y="136815"/>
                    </a:cubicBezTo>
                    <a:cubicBezTo>
                      <a:pt x="50101" y="110549"/>
                      <a:pt x="64712" y="118266"/>
                      <a:pt x="66248" y="106353"/>
                    </a:cubicBezTo>
                    <a:cubicBezTo>
                      <a:pt x="131641" y="45800"/>
                      <a:pt x="114491" y="61789"/>
                      <a:pt x="86019" y="35509"/>
                    </a:cubicBezTo>
                    <a:cubicBezTo>
                      <a:pt x="39478" y="-7394"/>
                      <a:pt x="65133" y="16637"/>
                      <a:pt x="48872" y="0"/>
                    </a:cubicBezTo>
                    <a:cubicBezTo>
                      <a:pt x="32951" y="417"/>
                      <a:pt x="17256" y="826"/>
                      <a:pt x="1790" y="1231"/>
                    </a:cubicBezTo>
                    <a:cubicBezTo>
                      <a:pt x="21621" y="29572"/>
                      <a:pt x="65907" y="53735"/>
                      <a:pt x="61368" y="59510"/>
                    </a:cubicBezTo>
                    <a:cubicBezTo>
                      <a:pt x="44719" y="80717"/>
                      <a:pt x="45655" y="74145"/>
                      <a:pt x="43413" y="77850"/>
                    </a:cubicBezTo>
                    <a:cubicBezTo>
                      <a:pt x="30262" y="99590"/>
                      <a:pt x="32321" y="97247"/>
                      <a:pt x="31828" y="97349"/>
                    </a:cubicBezTo>
                    <a:cubicBezTo>
                      <a:pt x="25922" y="98593"/>
                      <a:pt x="28067" y="104390"/>
                      <a:pt x="23331" y="110749"/>
                    </a:cubicBezTo>
                    <a:cubicBezTo>
                      <a:pt x="-3499" y="146778"/>
                      <a:pt x="53799" y="163201"/>
                      <a:pt x="60436" y="170617"/>
                    </a:cubicBezTo>
                    <a:cubicBezTo>
                      <a:pt x="67711" y="178748"/>
                      <a:pt x="67167" y="178582"/>
                      <a:pt x="77395" y="187854"/>
                    </a:cubicBezTo>
                    <a:cubicBezTo>
                      <a:pt x="76961" y="189971"/>
                      <a:pt x="76910" y="192773"/>
                      <a:pt x="73272" y="192650"/>
                    </a:cubicBezTo>
                    <a:cubicBezTo>
                      <a:pt x="70941" y="192569"/>
                      <a:pt x="73008" y="198302"/>
                      <a:pt x="67669" y="200517"/>
                    </a:cubicBezTo>
                    <a:cubicBezTo>
                      <a:pt x="57245" y="204848"/>
                      <a:pt x="22263" y="250052"/>
                      <a:pt x="15664" y="259039"/>
                    </a:cubicBezTo>
                    <a:cubicBezTo>
                      <a:pt x="7955" y="269534"/>
                      <a:pt x="-2226" y="274640"/>
                      <a:pt x="8346" y="292665"/>
                    </a:cubicBezTo>
                    <a:cubicBezTo>
                      <a:pt x="10155" y="305264"/>
                      <a:pt x="62738" y="351166"/>
                      <a:pt x="83807" y="372335"/>
                    </a:cubicBezTo>
                    <a:cubicBezTo>
                      <a:pt x="75127" y="378868"/>
                      <a:pt x="76629" y="382246"/>
                      <a:pt x="72757" y="384729"/>
                    </a:cubicBezTo>
                    <a:cubicBezTo>
                      <a:pt x="61682" y="391833"/>
                      <a:pt x="59887" y="400450"/>
                      <a:pt x="50514" y="410638"/>
                    </a:cubicBezTo>
                    <a:cubicBezTo>
                      <a:pt x="36040" y="426372"/>
                      <a:pt x="51978" y="404036"/>
                      <a:pt x="9074" y="462537"/>
                    </a:cubicBezTo>
                    <a:cubicBezTo>
                      <a:pt x="4590" y="462852"/>
                      <a:pt x="6274" y="467635"/>
                      <a:pt x="2790" y="469675"/>
                    </a:cubicBezTo>
                    <a:cubicBezTo>
                      <a:pt x="-6307" y="474995"/>
                      <a:pt x="9674" y="500734"/>
                      <a:pt x="10601" y="502697"/>
                    </a:cubicBezTo>
                    <a:cubicBezTo>
                      <a:pt x="16826" y="505734"/>
                      <a:pt x="19528" y="511940"/>
                      <a:pt x="23357" y="517089"/>
                    </a:cubicBezTo>
                    <a:cubicBezTo>
                      <a:pt x="28037" y="523384"/>
                      <a:pt x="47553" y="538334"/>
                      <a:pt x="51110" y="550895"/>
                    </a:cubicBezTo>
                    <a:cubicBezTo>
                      <a:pt x="52131" y="554502"/>
                      <a:pt x="69660" y="562531"/>
                      <a:pt x="72902" y="573516"/>
                    </a:cubicBezTo>
                    <a:cubicBezTo>
                      <a:pt x="73583" y="575837"/>
                      <a:pt x="73787" y="569921"/>
                      <a:pt x="83743" y="582703"/>
                    </a:cubicBezTo>
                    <a:cubicBezTo>
                      <a:pt x="78616" y="588760"/>
                      <a:pt x="71872" y="593236"/>
                      <a:pt x="67022" y="599591"/>
                    </a:cubicBezTo>
                    <a:cubicBezTo>
                      <a:pt x="66409" y="600392"/>
                      <a:pt x="62257" y="600140"/>
                      <a:pt x="61266" y="601865"/>
                    </a:cubicBezTo>
                    <a:cubicBezTo>
                      <a:pt x="60078" y="603931"/>
                      <a:pt x="40643" y="622037"/>
                      <a:pt x="28471" y="633852"/>
                    </a:cubicBezTo>
                    <a:cubicBezTo>
                      <a:pt x="48638" y="633818"/>
                      <a:pt x="69005" y="633818"/>
                      <a:pt x="89533" y="633844"/>
                    </a:cubicBezTo>
                    <a:cubicBezTo>
                      <a:pt x="93754" y="632609"/>
                      <a:pt x="94941" y="630385"/>
                      <a:pt x="96026" y="6264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7" name="Google Shape;3167;p33"/>
              <p:cNvSpPr/>
              <p:nvPr/>
            </p:nvSpPr>
            <p:spPr>
              <a:xfrm>
                <a:off x="3834274" y="5764643"/>
                <a:ext cx="139536" cy="654923"/>
              </a:xfrm>
              <a:custGeom>
                <a:rect b="b" l="l" r="r" t="t"/>
                <a:pathLst>
                  <a:path extrusionOk="0" h="654923" w="139536">
                    <a:moveTo>
                      <a:pt x="131616" y="590498"/>
                    </a:moveTo>
                    <a:cubicBezTo>
                      <a:pt x="144470" y="581537"/>
                      <a:pt x="139028" y="564687"/>
                      <a:pt x="125311" y="561476"/>
                    </a:cubicBezTo>
                    <a:cubicBezTo>
                      <a:pt x="119325" y="545665"/>
                      <a:pt x="106182" y="546172"/>
                      <a:pt x="102566" y="535950"/>
                    </a:cubicBezTo>
                    <a:cubicBezTo>
                      <a:pt x="101979" y="534289"/>
                      <a:pt x="99881" y="532734"/>
                      <a:pt x="98120" y="532014"/>
                    </a:cubicBezTo>
                    <a:cubicBezTo>
                      <a:pt x="93529" y="530145"/>
                      <a:pt x="77204" y="507055"/>
                      <a:pt x="62942" y="498392"/>
                    </a:cubicBezTo>
                    <a:cubicBezTo>
                      <a:pt x="61785" y="497685"/>
                      <a:pt x="60998" y="496356"/>
                      <a:pt x="60070" y="495283"/>
                    </a:cubicBezTo>
                    <a:cubicBezTo>
                      <a:pt x="38534" y="470421"/>
                      <a:pt x="44013" y="488136"/>
                      <a:pt x="52357" y="473020"/>
                    </a:cubicBezTo>
                    <a:cubicBezTo>
                      <a:pt x="58152" y="462525"/>
                      <a:pt x="94801" y="426696"/>
                      <a:pt x="95622" y="421696"/>
                    </a:cubicBezTo>
                    <a:cubicBezTo>
                      <a:pt x="96018" y="419289"/>
                      <a:pt x="106467" y="416644"/>
                      <a:pt x="117380" y="400800"/>
                    </a:cubicBezTo>
                    <a:cubicBezTo>
                      <a:pt x="123805" y="391472"/>
                      <a:pt x="125494" y="392724"/>
                      <a:pt x="127630" y="385995"/>
                    </a:cubicBezTo>
                    <a:cubicBezTo>
                      <a:pt x="136990" y="383090"/>
                      <a:pt x="141828" y="373996"/>
                      <a:pt x="131144" y="361947"/>
                    </a:cubicBezTo>
                    <a:cubicBezTo>
                      <a:pt x="123431" y="353250"/>
                      <a:pt x="68329" y="295597"/>
                      <a:pt x="65363" y="288927"/>
                    </a:cubicBezTo>
                    <a:cubicBezTo>
                      <a:pt x="64700" y="287440"/>
                      <a:pt x="63193" y="288288"/>
                      <a:pt x="58424" y="284365"/>
                    </a:cubicBezTo>
                    <a:cubicBezTo>
                      <a:pt x="84101" y="248962"/>
                      <a:pt x="96469" y="248472"/>
                      <a:pt x="94461" y="238540"/>
                    </a:cubicBezTo>
                    <a:cubicBezTo>
                      <a:pt x="117827" y="218930"/>
                      <a:pt x="106744" y="220170"/>
                      <a:pt x="113390" y="217444"/>
                    </a:cubicBezTo>
                    <a:cubicBezTo>
                      <a:pt x="113968" y="217209"/>
                      <a:pt x="113402" y="213781"/>
                      <a:pt x="113083" y="211881"/>
                    </a:cubicBezTo>
                    <a:cubicBezTo>
                      <a:pt x="109811" y="192497"/>
                      <a:pt x="98243" y="177833"/>
                      <a:pt x="81454" y="154637"/>
                    </a:cubicBezTo>
                    <a:cubicBezTo>
                      <a:pt x="76310" y="147537"/>
                      <a:pt x="79493" y="135027"/>
                      <a:pt x="76723" y="132617"/>
                    </a:cubicBezTo>
                    <a:cubicBezTo>
                      <a:pt x="76889" y="132387"/>
                      <a:pt x="77153" y="132174"/>
                      <a:pt x="77242" y="131931"/>
                    </a:cubicBezTo>
                    <a:cubicBezTo>
                      <a:pt x="82007" y="119064"/>
                      <a:pt x="93346" y="111026"/>
                      <a:pt x="100519" y="99948"/>
                    </a:cubicBezTo>
                    <a:cubicBezTo>
                      <a:pt x="102230" y="97303"/>
                      <a:pt x="141432" y="76995"/>
                      <a:pt x="139190" y="58863"/>
                    </a:cubicBezTo>
                    <a:cubicBezTo>
                      <a:pt x="143576" y="40544"/>
                      <a:pt x="105221" y="18733"/>
                      <a:pt x="87581" y="508"/>
                    </a:cubicBezTo>
                    <a:cubicBezTo>
                      <a:pt x="67065" y="-370"/>
                      <a:pt x="46758" y="-297"/>
                      <a:pt x="28922" y="2241"/>
                    </a:cubicBezTo>
                    <a:cubicBezTo>
                      <a:pt x="38274" y="8042"/>
                      <a:pt x="58849" y="33500"/>
                      <a:pt x="66363" y="38513"/>
                    </a:cubicBezTo>
                    <a:cubicBezTo>
                      <a:pt x="93720" y="56772"/>
                      <a:pt x="86432" y="56828"/>
                      <a:pt x="91895" y="58855"/>
                    </a:cubicBezTo>
                    <a:cubicBezTo>
                      <a:pt x="97762" y="61031"/>
                      <a:pt x="94976" y="59515"/>
                      <a:pt x="73677" y="80701"/>
                    </a:cubicBezTo>
                    <a:cubicBezTo>
                      <a:pt x="69529" y="84828"/>
                      <a:pt x="48277" y="107934"/>
                      <a:pt x="40159" y="108117"/>
                    </a:cubicBezTo>
                    <a:cubicBezTo>
                      <a:pt x="35525" y="122437"/>
                      <a:pt x="34066" y="125329"/>
                      <a:pt x="35287" y="128540"/>
                    </a:cubicBezTo>
                    <a:cubicBezTo>
                      <a:pt x="39716" y="140177"/>
                      <a:pt x="37861" y="147771"/>
                      <a:pt x="47111" y="156681"/>
                    </a:cubicBezTo>
                    <a:cubicBezTo>
                      <a:pt x="53718" y="163040"/>
                      <a:pt x="77217" y="203950"/>
                      <a:pt x="78719" y="205816"/>
                    </a:cubicBezTo>
                    <a:cubicBezTo>
                      <a:pt x="70835" y="209666"/>
                      <a:pt x="61126" y="216243"/>
                      <a:pt x="60024" y="224987"/>
                    </a:cubicBezTo>
                    <a:cubicBezTo>
                      <a:pt x="59568" y="228586"/>
                      <a:pt x="50387" y="230515"/>
                      <a:pt x="34777" y="254716"/>
                    </a:cubicBezTo>
                    <a:cubicBezTo>
                      <a:pt x="31845" y="259261"/>
                      <a:pt x="26889" y="262349"/>
                      <a:pt x="25242" y="267843"/>
                    </a:cubicBezTo>
                    <a:cubicBezTo>
                      <a:pt x="18813" y="269594"/>
                      <a:pt x="20639" y="276396"/>
                      <a:pt x="17758" y="280404"/>
                    </a:cubicBezTo>
                    <a:cubicBezTo>
                      <a:pt x="12070" y="288309"/>
                      <a:pt x="19137" y="302897"/>
                      <a:pt x="24553" y="310951"/>
                    </a:cubicBezTo>
                    <a:cubicBezTo>
                      <a:pt x="27518" y="315364"/>
                      <a:pt x="43754" y="317868"/>
                      <a:pt x="54978" y="335978"/>
                    </a:cubicBezTo>
                    <a:cubicBezTo>
                      <a:pt x="58569" y="341775"/>
                      <a:pt x="84011" y="364405"/>
                      <a:pt x="88976" y="368809"/>
                    </a:cubicBezTo>
                    <a:cubicBezTo>
                      <a:pt x="78459" y="378916"/>
                      <a:pt x="65253" y="395863"/>
                      <a:pt x="63917" y="398070"/>
                    </a:cubicBezTo>
                    <a:cubicBezTo>
                      <a:pt x="63398" y="398922"/>
                      <a:pt x="59228" y="399152"/>
                      <a:pt x="58437" y="400945"/>
                    </a:cubicBezTo>
                    <a:cubicBezTo>
                      <a:pt x="55973" y="406554"/>
                      <a:pt x="24408" y="438733"/>
                      <a:pt x="11861" y="460212"/>
                    </a:cubicBezTo>
                    <a:cubicBezTo>
                      <a:pt x="3037" y="464003"/>
                      <a:pt x="-175" y="473377"/>
                      <a:pt x="1680" y="480984"/>
                    </a:cubicBezTo>
                    <a:cubicBezTo>
                      <a:pt x="-290" y="485137"/>
                      <a:pt x="-1409" y="487501"/>
                      <a:pt x="3467" y="490828"/>
                    </a:cubicBezTo>
                    <a:cubicBezTo>
                      <a:pt x="12840" y="497229"/>
                      <a:pt x="20570" y="511596"/>
                      <a:pt x="23413" y="514062"/>
                    </a:cubicBezTo>
                    <a:cubicBezTo>
                      <a:pt x="37487" y="526269"/>
                      <a:pt x="89993" y="577869"/>
                      <a:pt x="90785" y="579420"/>
                    </a:cubicBezTo>
                    <a:cubicBezTo>
                      <a:pt x="79969" y="588126"/>
                      <a:pt x="31458" y="645868"/>
                      <a:pt x="27289" y="647623"/>
                    </a:cubicBezTo>
                    <a:cubicBezTo>
                      <a:pt x="23217" y="649335"/>
                      <a:pt x="18830" y="649340"/>
                      <a:pt x="15844" y="654923"/>
                    </a:cubicBezTo>
                    <a:cubicBezTo>
                      <a:pt x="34968" y="651597"/>
                      <a:pt x="57126" y="648615"/>
                      <a:pt x="82007" y="645953"/>
                    </a:cubicBezTo>
                    <a:cubicBezTo>
                      <a:pt x="95095" y="631924"/>
                      <a:pt x="130540" y="591248"/>
                      <a:pt x="131616" y="5904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8" name="Google Shape;3168;p33"/>
              <p:cNvSpPr/>
              <p:nvPr/>
            </p:nvSpPr>
            <p:spPr>
              <a:xfrm>
                <a:off x="5395723" y="5730608"/>
                <a:ext cx="140314" cy="672240"/>
              </a:xfrm>
              <a:custGeom>
                <a:rect b="b" l="l" r="r" t="t"/>
                <a:pathLst>
                  <a:path extrusionOk="0" h="672240" w="140314">
                    <a:moveTo>
                      <a:pt x="94034" y="661439"/>
                    </a:moveTo>
                    <a:cubicBezTo>
                      <a:pt x="97289" y="659655"/>
                      <a:pt x="100794" y="657091"/>
                      <a:pt x="101986" y="652810"/>
                    </a:cubicBezTo>
                    <a:cubicBezTo>
                      <a:pt x="102637" y="650468"/>
                      <a:pt x="113248" y="649019"/>
                      <a:pt x="125858" y="634376"/>
                    </a:cubicBezTo>
                    <a:cubicBezTo>
                      <a:pt x="131309" y="628030"/>
                      <a:pt x="146247" y="619371"/>
                      <a:pt x="137763" y="597504"/>
                    </a:cubicBezTo>
                    <a:cubicBezTo>
                      <a:pt x="139452" y="592716"/>
                      <a:pt x="126378" y="583989"/>
                      <a:pt x="121191" y="582264"/>
                    </a:cubicBezTo>
                    <a:cubicBezTo>
                      <a:pt x="116660" y="580761"/>
                      <a:pt x="90805" y="553212"/>
                      <a:pt x="87299" y="549383"/>
                    </a:cubicBezTo>
                    <a:cubicBezTo>
                      <a:pt x="85703" y="547637"/>
                      <a:pt x="85210" y="544864"/>
                      <a:pt x="83576" y="543173"/>
                    </a:cubicBezTo>
                    <a:cubicBezTo>
                      <a:pt x="37077" y="495184"/>
                      <a:pt x="50037" y="509308"/>
                      <a:pt x="55359" y="498191"/>
                    </a:cubicBezTo>
                    <a:cubicBezTo>
                      <a:pt x="59903" y="488701"/>
                      <a:pt x="94583" y="450172"/>
                      <a:pt x="105934" y="441863"/>
                    </a:cubicBezTo>
                    <a:cubicBezTo>
                      <a:pt x="118736" y="432488"/>
                      <a:pt x="119927" y="420251"/>
                      <a:pt x="136346" y="407955"/>
                    </a:cubicBezTo>
                    <a:cubicBezTo>
                      <a:pt x="139839" y="378298"/>
                      <a:pt x="115456" y="377714"/>
                      <a:pt x="111129" y="365464"/>
                    </a:cubicBezTo>
                    <a:cubicBezTo>
                      <a:pt x="110542" y="363803"/>
                      <a:pt x="108444" y="362249"/>
                      <a:pt x="106683" y="361529"/>
                    </a:cubicBezTo>
                    <a:cubicBezTo>
                      <a:pt x="102092" y="359659"/>
                      <a:pt x="85767" y="336570"/>
                      <a:pt x="71506" y="327906"/>
                    </a:cubicBezTo>
                    <a:cubicBezTo>
                      <a:pt x="69676" y="326795"/>
                      <a:pt x="71276" y="326071"/>
                      <a:pt x="54100" y="310529"/>
                    </a:cubicBezTo>
                    <a:cubicBezTo>
                      <a:pt x="67915" y="282818"/>
                      <a:pt x="141592" y="224522"/>
                      <a:pt x="125437" y="211041"/>
                    </a:cubicBezTo>
                    <a:cubicBezTo>
                      <a:pt x="126463" y="203115"/>
                      <a:pt x="122599" y="205832"/>
                      <a:pt x="103058" y="179472"/>
                    </a:cubicBezTo>
                    <a:cubicBezTo>
                      <a:pt x="98927" y="173901"/>
                      <a:pt x="82423" y="168449"/>
                      <a:pt x="77981" y="163129"/>
                    </a:cubicBezTo>
                    <a:cubicBezTo>
                      <a:pt x="56061" y="136867"/>
                      <a:pt x="70672" y="144584"/>
                      <a:pt x="72208" y="132667"/>
                    </a:cubicBezTo>
                    <a:cubicBezTo>
                      <a:pt x="137469" y="72237"/>
                      <a:pt x="120668" y="88298"/>
                      <a:pt x="91979" y="61823"/>
                    </a:cubicBezTo>
                    <a:cubicBezTo>
                      <a:pt x="35656" y="9894"/>
                      <a:pt x="42493" y="15555"/>
                      <a:pt x="47522" y="11155"/>
                    </a:cubicBezTo>
                    <a:cubicBezTo>
                      <a:pt x="60439" y="-141"/>
                      <a:pt x="50951" y="7773"/>
                      <a:pt x="58346" y="0"/>
                    </a:cubicBezTo>
                    <a:cubicBezTo>
                      <a:pt x="39536" y="596"/>
                      <a:pt x="20352" y="1201"/>
                      <a:pt x="862" y="1806"/>
                    </a:cubicBezTo>
                    <a:cubicBezTo>
                      <a:pt x="-9273" y="35825"/>
                      <a:pt x="73471" y="78008"/>
                      <a:pt x="67323" y="85828"/>
                    </a:cubicBezTo>
                    <a:cubicBezTo>
                      <a:pt x="50709" y="106992"/>
                      <a:pt x="51594" y="100493"/>
                      <a:pt x="49369" y="104168"/>
                    </a:cubicBezTo>
                    <a:cubicBezTo>
                      <a:pt x="36218" y="125908"/>
                      <a:pt x="38277" y="123565"/>
                      <a:pt x="37783" y="123667"/>
                    </a:cubicBezTo>
                    <a:cubicBezTo>
                      <a:pt x="31878" y="124911"/>
                      <a:pt x="34022" y="130708"/>
                      <a:pt x="29287" y="137067"/>
                    </a:cubicBezTo>
                    <a:cubicBezTo>
                      <a:pt x="20671" y="148635"/>
                      <a:pt x="20412" y="161374"/>
                      <a:pt x="28104" y="171579"/>
                    </a:cubicBezTo>
                    <a:cubicBezTo>
                      <a:pt x="32967" y="178028"/>
                      <a:pt x="65630" y="196079"/>
                      <a:pt x="66396" y="196935"/>
                    </a:cubicBezTo>
                    <a:cubicBezTo>
                      <a:pt x="73667" y="205061"/>
                      <a:pt x="73097" y="204874"/>
                      <a:pt x="83355" y="214172"/>
                    </a:cubicBezTo>
                    <a:cubicBezTo>
                      <a:pt x="82921" y="216289"/>
                      <a:pt x="82870" y="219091"/>
                      <a:pt x="79232" y="218968"/>
                    </a:cubicBezTo>
                    <a:cubicBezTo>
                      <a:pt x="76900" y="218887"/>
                      <a:pt x="78968" y="224620"/>
                      <a:pt x="73629" y="226835"/>
                    </a:cubicBezTo>
                    <a:cubicBezTo>
                      <a:pt x="66715" y="229705"/>
                      <a:pt x="65809" y="239323"/>
                      <a:pt x="57806" y="240975"/>
                    </a:cubicBezTo>
                    <a:cubicBezTo>
                      <a:pt x="56031" y="241342"/>
                      <a:pt x="16719" y="291797"/>
                      <a:pt x="16446" y="292010"/>
                    </a:cubicBezTo>
                    <a:cubicBezTo>
                      <a:pt x="-11213" y="313395"/>
                      <a:pt x="55589" y="364293"/>
                      <a:pt x="89775" y="398648"/>
                    </a:cubicBezTo>
                    <a:cubicBezTo>
                      <a:pt x="81027" y="405233"/>
                      <a:pt x="82695" y="408491"/>
                      <a:pt x="78726" y="411043"/>
                    </a:cubicBezTo>
                    <a:cubicBezTo>
                      <a:pt x="67651" y="418147"/>
                      <a:pt x="65855" y="426764"/>
                      <a:pt x="56482" y="436952"/>
                    </a:cubicBezTo>
                    <a:cubicBezTo>
                      <a:pt x="51998" y="441828"/>
                      <a:pt x="46561" y="445960"/>
                      <a:pt x="42765" y="451292"/>
                    </a:cubicBezTo>
                    <a:cubicBezTo>
                      <a:pt x="-23" y="511339"/>
                      <a:pt x="-696" y="492309"/>
                      <a:pt x="16565" y="529015"/>
                    </a:cubicBezTo>
                    <a:cubicBezTo>
                      <a:pt x="22790" y="532052"/>
                      <a:pt x="25492" y="538258"/>
                      <a:pt x="29321" y="543407"/>
                    </a:cubicBezTo>
                    <a:cubicBezTo>
                      <a:pt x="34001" y="549702"/>
                      <a:pt x="53517" y="564652"/>
                      <a:pt x="57074" y="577213"/>
                    </a:cubicBezTo>
                    <a:cubicBezTo>
                      <a:pt x="58095" y="580820"/>
                      <a:pt x="75624" y="588849"/>
                      <a:pt x="78866" y="599834"/>
                    </a:cubicBezTo>
                    <a:cubicBezTo>
                      <a:pt x="79547" y="602155"/>
                      <a:pt x="79751" y="596239"/>
                      <a:pt x="89707" y="609021"/>
                    </a:cubicBezTo>
                    <a:cubicBezTo>
                      <a:pt x="84580" y="615077"/>
                      <a:pt x="77836" y="619554"/>
                      <a:pt x="72986" y="625909"/>
                    </a:cubicBezTo>
                    <a:cubicBezTo>
                      <a:pt x="72374" y="626709"/>
                      <a:pt x="68217" y="626458"/>
                      <a:pt x="67230" y="628183"/>
                    </a:cubicBezTo>
                    <a:cubicBezTo>
                      <a:pt x="67187" y="628256"/>
                      <a:pt x="31682" y="662819"/>
                      <a:pt x="23654" y="671210"/>
                    </a:cubicBezTo>
                    <a:cubicBezTo>
                      <a:pt x="43382" y="671559"/>
                      <a:pt x="62860" y="671904"/>
                      <a:pt x="82070" y="672241"/>
                    </a:cubicBezTo>
                    <a:cubicBezTo>
                      <a:pt x="87116" y="671214"/>
                      <a:pt x="81334" y="668407"/>
                      <a:pt x="94034" y="6614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9" name="Google Shape;3169;p33"/>
              <p:cNvSpPr/>
              <p:nvPr/>
            </p:nvSpPr>
            <p:spPr>
              <a:xfrm>
                <a:off x="5072833" y="5739884"/>
                <a:ext cx="135127" cy="657226"/>
              </a:xfrm>
              <a:custGeom>
                <a:rect b="b" l="l" r="r" t="t"/>
                <a:pathLst>
                  <a:path extrusionOk="0" h="657226" w="135127">
                    <a:moveTo>
                      <a:pt x="131587" y="601393"/>
                    </a:moveTo>
                    <a:cubicBezTo>
                      <a:pt x="141377" y="588283"/>
                      <a:pt x="122311" y="587384"/>
                      <a:pt x="120814" y="583321"/>
                    </a:cubicBezTo>
                    <a:cubicBezTo>
                      <a:pt x="117082" y="573145"/>
                      <a:pt x="104706" y="571416"/>
                      <a:pt x="101613" y="564550"/>
                    </a:cubicBezTo>
                    <a:cubicBezTo>
                      <a:pt x="94401" y="548548"/>
                      <a:pt x="80084" y="543735"/>
                      <a:pt x="58411" y="515309"/>
                    </a:cubicBezTo>
                    <a:cubicBezTo>
                      <a:pt x="62989" y="507689"/>
                      <a:pt x="66359" y="511880"/>
                      <a:pt x="79416" y="493817"/>
                    </a:cubicBezTo>
                    <a:cubicBezTo>
                      <a:pt x="98460" y="467473"/>
                      <a:pt x="127230" y="443685"/>
                      <a:pt x="124588" y="431461"/>
                    </a:cubicBezTo>
                    <a:cubicBezTo>
                      <a:pt x="121716" y="418151"/>
                      <a:pt x="58888" y="361584"/>
                      <a:pt x="52906" y="348121"/>
                    </a:cubicBezTo>
                    <a:cubicBezTo>
                      <a:pt x="52259" y="346668"/>
                      <a:pt x="50825" y="347465"/>
                      <a:pt x="46200" y="343742"/>
                    </a:cubicBezTo>
                    <a:cubicBezTo>
                      <a:pt x="52859" y="334951"/>
                      <a:pt x="87696" y="296077"/>
                      <a:pt x="93563" y="292597"/>
                    </a:cubicBezTo>
                    <a:cubicBezTo>
                      <a:pt x="104017" y="286396"/>
                      <a:pt x="99358" y="286264"/>
                      <a:pt x="105757" y="283900"/>
                    </a:cubicBezTo>
                    <a:cubicBezTo>
                      <a:pt x="110692" y="282077"/>
                      <a:pt x="109918" y="274653"/>
                      <a:pt x="115785" y="273644"/>
                    </a:cubicBezTo>
                    <a:cubicBezTo>
                      <a:pt x="116057" y="273597"/>
                      <a:pt x="114985" y="276203"/>
                      <a:pt x="120095" y="250486"/>
                    </a:cubicBezTo>
                    <a:cubicBezTo>
                      <a:pt x="118082" y="248476"/>
                      <a:pt x="116989" y="245017"/>
                      <a:pt x="116393" y="243573"/>
                    </a:cubicBezTo>
                    <a:cubicBezTo>
                      <a:pt x="86892" y="235323"/>
                      <a:pt x="62772" y="178467"/>
                      <a:pt x="54101" y="173858"/>
                    </a:cubicBezTo>
                    <a:cubicBezTo>
                      <a:pt x="48421" y="170847"/>
                      <a:pt x="45260" y="165872"/>
                      <a:pt x="42826" y="160535"/>
                    </a:cubicBezTo>
                    <a:cubicBezTo>
                      <a:pt x="44243" y="159313"/>
                      <a:pt x="45507" y="157771"/>
                      <a:pt x="46753" y="156054"/>
                    </a:cubicBezTo>
                    <a:cubicBezTo>
                      <a:pt x="60658" y="136879"/>
                      <a:pt x="79748" y="130882"/>
                      <a:pt x="94503" y="115915"/>
                    </a:cubicBezTo>
                    <a:cubicBezTo>
                      <a:pt x="115066" y="95054"/>
                      <a:pt x="120537" y="88660"/>
                      <a:pt x="133773" y="80666"/>
                    </a:cubicBezTo>
                    <a:cubicBezTo>
                      <a:pt x="130808" y="76551"/>
                      <a:pt x="136420" y="76432"/>
                      <a:pt x="134841" y="69123"/>
                    </a:cubicBezTo>
                    <a:cubicBezTo>
                      <a:pt x="134701" y="68463"/>
                      <a:pt x="134931" y="68629"/>
                      <a:pt x="135080" y="67202"/>
                    </a:cubicBezTo>
                    <a:cubicBezTo>
                      <a:pt x="129927" y="58326"/>
                      <a:pt x="137462" y="66057"/>
                      <a:pt x="73677" y="0"/>
                    </a:cubicBezTo>
                    <a:cubicBezTo>
                      <a:pt x="56407" y="498"/>
                      <a:pt x="39057" y="997"/>
                      <a:pt x="21638" y="1495"/>
                    </a:cubicBezTo>
                    <a:cubicBezTo>
                      <a:pt x="32428" y="21318"/>
                      <a:pt x="39491" y="11436"/>
                      <a:pt x="52757" y="32839"/>
                    </a:cubicBezTo>
                    <a:cubicBezTo>
                      <a:pt x="56577" y="39010"/>
                      <a:pt x="86615" y="65584"/>
                      <a:pt x="88555" y="67292"/>
                    </a:cubicBezTo>
                    <a:cubicBezTo>
                      <a:pt x="67031" y="91612"/>
                      <a:pt x="64738" y="84589"/>
                      <a:pt x="43711" y="113015"/>
                    </a:cubicBezTo>
                    <a:cubicBezTo>
                      <a:pt x="37908" y="120856"/>
                      <a:pt x="28807" y="118594"/>
                      <a:pt x="12712" y="139669"/>
                    </a:cubicBezTo>
                    <a:cubicBezTo>
                      <a:pt x="6734" y="144465"/>
                      <a:pt x="4028" y="142553"/>
                      <a:pt x="1322" y="153150"/>
                    </a:cubicBezTo>
                    <a:cubicBezTo>
                      <a:pt x="914" y="154764"/>
                      <a:pt x="1578" y="156736"/>
                      <a:pt x="961" y="158205"/>
                    </a:cubicBezTo>
                    <a:cubicBezTo>
                      <a:pt x="-1439" y="163879"/>
                      <a:pt x="1012" y="168798"/>
                      <a:pt x="4403" y="172380"/>
                    </a:cubicBezTo>
                    <a:cubicBezTo>
                      <a:pt x="12350" y="180775"/>
                      <a:pt x="13993" y="188778"/>
                      <a:pt x="23974" y="195457"/>
                    </a:cubicBezTo>
                    <a:cubicBezTo>
                      <a:pt x="27961" y="198123"/>
                      <a:pt x="37844" y="219700"/>
                      <a:pt x="41227" y="223563"/>
                    </a:cubicBezTo>
                    <a:cubicBezTo>
                      <a:pt x="44792" y="227635"/>
                      <a:pt x="49847" y="230498"/>
                      <a:pt x="53029" y="234795"/>
                    </a:cubicBezTo>
                    <a:cubicBezTo>
                      <a:pt x="71222" y="259379"/>
                      <a:pt x="53782" y="236810"/>
                      <a:pt x="75289" y="256777"/>
                    </a:cubicBezTo>
                    <a:cubicBezTo>
                      <a:pt x="65946" y="266910"/>
                      <a:pt x="56305" y="281817"/>
                      <a:pt x="43996" y="291281"/>
                    </a:cubicBezTo>
                    <a:cubicBezTo>
                      <a:pt x="41052" y="293551"/>
                      <a:pt x="37321" y="296035"/>
                      <a:pt x="36198" y="299212"/>
                    </a:cubicBezTo>
                    <a:cubicBezTo>
                      <a:pt x="32568" y="309477"/>
                      <a:pt x="22902" y="315738"/>
                      <a:pt x="19434" y="325930"/>
                    </a:cubicBezTo>
                    <a:cubicBezTo>
                      <a:pt x="13516" y="330534"/>
                      <a:pt x="15831" y="335539"/>
                      <a:pt x="11704" y="338891"/>
                    </a:cubicBezTo>
                    <a:cubicBezTo>
                      <a:pt x="1386" y="347277"/>
                      <a:pt x="10878" y="363407"/>
                      <a:pt x="18430" y="374396"/>
                    </a:cubicBezTo>
                    <a:cubicBezTo>
                      <a:pt x="19341" y="375725"/>
                      <a:pt x="32709" y="379354"/>
                      <a:pt x="42516" y="395173"/>
                    </a:cubicBezTo>
                    <a:cubicBezTo>
                      <a:pt x="46341" y="401349"/>
                      <a:pt x="75345" y="427151"/>
                      <a:pt x="81110" y="432002"/>
                    </a:cubicBezTo>
                    <a:cubicBezTo>
                      <a:pt x="64253" y="447527"/>
                      <a:pt x="82884" y="424668"/>
                      <a:pt x="58420" y="458750"/>
                    </a:cubicBezTo>
                    <a:cubicBezTo>
                      <a:pt x="35751" y="490290"/>
                      <a:pt x="25314" y="496377"/>
                      <a:pt x="15648" y="520207"/>
                    </a:cubicBezTo>
                    <a:cubicBezTo>
                      <a:pt x="10538" y="532806"/>
                      <a:pt x="19928" y="535877"/>
                      <a:pt x="49659" y="562842"/>
                    </a:cubicBezTo>
                    <a:cubicBezTo>
                      <a:pt x="76510" y="587192"/>
                      <a:pt x="80072" y="593803"/>
                      <a:pt x="87560" y="600375"/>
                    </a:cubicBezTo>
                    <a:cubicBezTo>
                      <a:pt x="60075" y="622949"/>
                      <a:pt x="71869" y="612931"/>
                      <a:pt x="42409" y="644594"/>
                    </a:cubicBezTo>
                    <a:cubicBezTo>
                      <a:pt x="36381" y="651077"/>
                      <a:pt x="32641" y="654569"/>
                      <a:pt x="32981" y="656473"/>
                    </a:cubicBezTo>
                    <a:cubicBezTo>
                      <a:pt x="48213" y="656720"/>
                      <a:pt x="63402" y="656971"/>
                      <a:pt x="78536" y="657227"/>
                    </a:cubicBezTo>
                    <a:cubicBezTo>
                      <a:pt x="118065" y="620653"/>
                      <a:pt x="127987" y="621539"/>
                      <a:pt x="131587" y="6013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0" name="Google Shape;3170;p33"/>
              <p:cNvSpPr/>
              <p:nvPr/>
            </p:nvSpPr>
            <p:spPr>
              <a:xfrm>
                <a:off x="4760906" y="5749357"/>
                <a:ext cx="139249" cy="643490"/>
              </a:xfrm>
              <a:custGeom>
                <a:rect b="b" l="l" r="r" t="t"/>
                <a:pathLst>
                  <a:path extrusionOk="0" h="643490" w="139249">
                    <a:moveTo>
                      <a:pt x="125364" y="576749"/>
                    </a:moveTo>
                    <a:cubicBezTo>
                      <a:pt x="119408" y="561002"/>
                      <a:pt x="106227" y="561411"/>
                      <a:pt x="102619" y="551223"/>
                    </a:cubicBezTo>
                    <a:cubicBezTo>
                      <a:pt x="102032" y="549562"/>
                      <a:pt x="99934" y="548007"/>
                      <a:pt x="98173" y="547287"/>
                    </a:cubicBezTo>
                    <a:cubicBezTo>
                      <a:pt x="93582" y="545418"/>
                      <a:pt x="77257" y="522328"/>
                      <a:pt x="62996" y="513665"/>
                    </a:cubicBezTo>
                    <a:cubicBezTo>
                      <a:pt x="59128" y="511314"/>
                      <a:pt x="67369" y="516361"/>
                      <a:pt x="45109" y="495844"/>
                    </a:cubicBezTo>
                    <a:cubicBezTo>
                      <a:pt x="102989" y="428105"/>
                      <a:pt x="123888" y="413232"/>
                      <a:pt x="127683" y="401272"/>
                    </a:cubicBezTo>
                    <a:cubicBezTo>
                      <a:pt x="157827" y="391910"/>
                      <a:pt x="111290" y="360400"/>
                      <a:pt x="94284" y="336817"/>
                    </a:cubicBezTo>
                    <a:cubicBezTo>
                      <a:pt x="85694" y="324904"/>
                      <a:pt x="71590" y="318080"/>
                      <a:pt x="65417" y="304204"/>
                    </a:cubicBezTo>
                    <a:cubicBezTo>
                      <a:pt x="64757" y="302717"/>
                      <a:pt x="63247" y="303565"/>
                      <a:pt x="58477" y="299642"/>
                    </a:cubicBezTo>
                    <a:cubicBezTo>
                      <a:pt x="84311" y="264022"/>
                      <a:pt x="96527" y="263792"/>
                      <a:pt x="94514" y="253817"/>
                    </a:cubicBezTo>
                    <a:cubicBezTo>
                      <a:pt x="117881" y="234207"/>
                      <a:pt x="106797" y="235447"/>
                      <a:pt x="113443" y="232721"/>
                    </a:cubicBezTo>
                    <a:cubicBezTo>
                      <a:pt x="114022" y="232487"/>
                      <a:pt x="113456" y="229058"/>
                      <a:pt x="113137" y="227158"/>
                    </a:cubicBezTo>
                    <a:cubicBezTo>
                      <a:pt x="107852" y="195938"/>
                      <a:pt x="89311" y="189958"/>
                      <a:pt x="83635" y="172602"/>
                    </a:cubicBezTo>
                    <a:cubicBezTo>
                      <a:pt x="83303" y="171584"/>
                      <a:pt x="82180" y="170843"/>
                      <a:pt x="81512" y="169910"/>
                    </a:cubicBezTo>
                    <a:cubicBezTo>
                      <a:pt x="76368" y="162810"/>
                      <a:pt x="79555" y="150309"/>
                      <a:pt x="76781" y="147889"/>
                    </a:cubicBezTo>
                    <a:cubicBezTo>
                      <a:pt x="76947" y="147659"/>
                      <a:pt x="77206" y="147447"/>
                      <a:pt x="77300" y="147204"/>
                    </a:cubicBezTo>
                    <a:cubicBezTo>
                      <a:pt x="82061" y="134349"/>
                      <a:pt x="93404" y="126312"/>
                      <a:pt x="100573" y="115234"/>
                    </a:cubicBezTo>
                    <a:cubicBezTo>
                      <a:pt x="108371" y="103180"/>
                      <a:pt x="177033" y="85922"/>
                      <a:pt x="110452" y="35462"/>
                    </a:cubicBezTo>
                    <a:cubicBezTo>
                      <a:pt x="84979" y="16155"/>
                      <a:pt x="90421" y="17497"/>
                      <a:pt x="72773" y="0"/>
                    </a:cubicBezTo>
                    <a:cubicBezTo>
                      <a:pt x="8017" y="2172"/>
                      <a:pt x="12506" y="281"/>
                      <a:pt x="17254" y="5793"/>
                    </a:cubicBezTo>
                    <a:cubicBezTo>
                      <a:pt x="22823" y="12254"/>
                      <a:pt x="24691" y="15768"/>
                      <a:pt x="26950" y="16496"/>
                    </a:cubicBezTo>
                    <a:cubicBezTo>
                      <a:pt x="31290" y="17906"/>
                      <a:pt x="51993" y="38440"/>
                      <a:pt x="54695" y="42580"/>
                    </a:cubicBezTo>
                    <a:cubicBezTo>
                      <a:pt x="62502" y="54565"/>
                      <a:pt x="77104" y="57794"/>
                      <a:pt x="88604" y="71517"/>
                    </a:cubicBezTo>
                    <a:cubicBezTo>
                      <a:pt x="90906" y="74264"/>
                      <a:pt x="91680" y="73681"/>
                      <a:pt x="94995" y="75636"/>
                    </a:cubicBezTo>
                    <a:cubicBezTo>
                      <a:pt x="94833" y="75908"/>
                      <a:pt x="48904" y="123199"/>
                      <a:pt x="40221" y="123399"/>
                    </a:cubicBezTo>
                    <a:cubicBezTo>
                      <a:pt x="31184" y="151318"/>
                      <a:pt x="29559" y="139247"/>
                      <a:pt x="78215" y="220343"/>
                    </a:cubicBezTo>
                    <a:cubicBezTo>
                      <a:pt x="79159" y="221924"/>
                      <a:pt x="79287" y="220169"/>
                      <a:pt x="75555" y="222903"/>
                    </a:cubicBezTo>
                    <a:cubicBezTo>
                      <a:pt x="53070" y="239382"/>
                      <a:pt x="64408" y="238002"/>
                      <a:pt x="57499" y="243599"/>
                    </a:cubicBezTo>
                    <a:cubicBezTo>
                      <a:pt x="44926" y="253783"/>
                      <a:pt x="25814" y="281383"/>
                      <a:pt x="25291" y="283125"/>
                    </a:cubicBezTo>
                    <a:cubicBezTo>
                      <a:pt x="18862" y="284875"/>
                      <a:pt x="20688" y="291677"/>
                      <a:pt x="17807" y="295685"/>
                    </a:cubicBezTo>
                    <a:cubicBezTo>
                      <a:pt x="13182" y="302117"/>
                      <a:pt x="16271" y="323592"/>
                      <a:pt x="33098" y="331727"/>
                    </a:cubicBezTo>
                    <a:cubicBezTo>
                      <a:pt x="52959" y="341332"/>
                      <a:pt x="38693" y="339466"/>
                      <a:pt x="89021" y="384086"/>
                    </a:cubicBezTo>
                    <a:cubicBezTo>
                      <a:pt x="78504" y="394197"/>
                      <a:pt x="65302" y="411132"/>
                      <a:pt x="63961" y="413347"/>
                    </a:cubicBezTo>
                    <a:cubicBezTo>
                      <a:pt x="63447" y="414199"/>
                      <a:pt x="59273" y="414429"/>
                      <a:pt x="58482" y="416222"/>
                    </a:cubicBezTo>
                    <a:cubicBezTo>
                      <a:pt x="58362" y="416499"/>
                      <a:pt x="9728" y="476379"/>
                      <a:pt x="7936" y="477768"/>
                    </a:cubicBezTo>
                    <a:cubicBezTo>
                      <a:pt x="-1471" y="485043"/>
                      <a:pt x="2461" y="494852"/>
                      <a:pt x="818" y="498191"/>
                    </a:cubicBezTo>
                    <a:cubicBezTo>
                      <a:pt x="-1836" y="503579"/>
                      <a:pt x="2248" y="505091"/>
                      <a:pt x="9026" y="510032"/>
                    </a:cubicBezTo>
                    <a:cubicBezTo>
                      <a:pt x="29248" y="541606"/>
                      <a:pt x="98390" y="592248"/>
                      <a:pt x="86252" y="597585"/>
                    </a:cubicBezTo>
                    <a:cubicBezTo>
                      <a:pt x="85979" y="597704"/>
                      <a:pt x="50687" y="637988"/>
                      <a:pt x="50487" y="638265"/>
                    </a:cubicBezTo>
                    <a:cubicBezTo>
                      <a:pt x="48836" y="640518"/>
                      <a:pt x="46888" y="641962"/>
                      <a:pt x="46254" y="642920"/>
                    </a:cubicBezTo>
                    <a:cubicBezTo>
                      <a:pt x="63630" y="643099"/>
                      <a:pt x="81035" y="643291"/>
                      <a:pt x="98458" y="643491"/>
                    </a:cubicBezTo>
                    <a:cubicBezTo>
                      <a:pt x="108784" y="630700"/>
                      <a:pt x="131410" y="605950"/>
                      <a:pt x="131670" y="605767"/>
                    </a:cubicBezTo>
                    <a:cubicBezTo>
                      <a:pt x="144523" y="596810"/>
                      <a:pt x="139077" y="579960"/>
                      <a:pt x="125364" y="5767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71" name="Google Shape;3171;p33"/>
          <p:cNvGrpSpPr/>
          <p:nvPr/>
        </p:nvGrpSpPr>
        <p:grpSpPr>
          <a:xfrm>
            <a:off x="6312805" y="554242"/>
            <a:ext cx="1063659" cy="357747"/>
            <a:chOff x="6312805" y="554242"/>
            <a:chExt cx="1063659" cy="357747"/>
          </a:xfrm>
        </p:grpSpPr>
        <p:sp>
          <p:nvSpPr>
            <p:cNvPr id="3172" name="Google Shape;3172;p33"/>
            <p:cNvSpPr/>
            <p:nvPr/>
          </p:nvSpPr>
          <p:spPr>
            <a:xfrm>
              <a:off x="6312805" y="554242"/>
              <a:ext cx="1063659" cy="357747"/>
            </a:xfrm>
            <a:custGeom>
              <a:rect b="b" l="l" r="r" t="t"/>
              <a:pathLst>
                <a:path extrusionOk="0" h="715493" w="2127317">
                  <a:moveTo>
                    <a:pt x="2040908" y="586911"/>
                  </a:moveTo>
                  <a:cubicBezTo>
                    <a:pt x="2132753" y="534118"/>
                    <a:pt x="2123920" y="541376"/>
                    <a:pt x="2097439" y="502506"/>
                  </a:cubicBezTo>
                  <a:cubicBezTo>
                    <a:pt x="2075264" y="471843"/>
                    <a:pt x="2048775" y="445040"/>
                    <a:pt x="2022077" y="418407"/>
                  </a:cubicBezTo>
                  <a:cubicBezTo>
                    <a:pt x="2129575" y="340335"/>
                    <a:pt x="2117181" y="369259"/>
                    <a:pt x="2027901" y="242845"/>
                  </a:cubicBezTo>
                  <a:cubicBezTo>
                    <a:pt x="2078800" y="212873"/>
                    <a:pt x="2117325" y="199333"/>
                    <a:pt x="2096171" y="175988"/>
                  </a:cubicBezTo>
                  <a:cubicBezTo>
                    <a:pt x="2038687" y="93235"/>
                    <a:pt x="2058926" y="118096"/>
                    <a:pt x="2068525" y="85445"/>
                  </a:cubicBezTo>
                  <a:cubicBezTo>
                    <a:pt x="2073222" y="75376"/>
                    <a:pt x="2078638" y="66436"/>
                    <a:pt x="2084224" y="56691"/>
                  </a:cubicBezTo>
                  <a:cubicBezTo>
                    <a:pt x="2095354" y="40280"/>
                    <a:pt x="2107276" y="613"/>
                    <a:pt x="2076702" y="0"/>
                  </a:cubicBezTo>
                  <a:cubicBezTo>
                    <a:pt x="1772547" y="16756"/>
                    <a:pt x="246847" y="54088"/>
                    <a:pt x="246562" y="54080"/>
                  </a:cubicBezTo>
                  <a:cubicBezTo>
                    <a:pt x="193766" y="57040"/>
                    <a:pt x="85307" y="33414"/>
                    <a:pt x="45862" y="68186"/>
                  </a:cubicBezTo>
                  <a:cubicBezTo>
                    <a:pt x="33217" y="79460"/>
                    <a:pt x="42301" y="92805"/>
                    <a:pt x="57341" y="128910"/>
                  </a:cubicBezTo>
                  <a:cubicBezTo>
                    <a:pt x="67565" y="159999"/>
                    <a:pt x="53814" y="152771"/>
                    <a:pt x="21168" y="166379"/>
                  </a:cubicBezTo>
                  <a:cubicBezTo>
                    <a:pt x="-26560" y="182526"/>
                    <a:pt x="43743" y="217400"/>
                    <a:pt x="74411" y="266573"/>
                  </a:cubicBezTo>
                  <a:cubicBezTo>
                    <a:pt x="-6704" y="370346"/>
                    <a:pt x="-30887" y="326488"/>
                    <a:pt x="90800" y="452166"/>
                  </a:cubicBezTo>
                  <a:cubicBezTo>
                    <a:pt x="-16975" y="578712"/>
                    <a:pt x="-40971" y="522004"/>
                    <a:pt x="85724" y="609183"/>
                  </a:cubicBezTo>
                  <a:cubicBezTo>
                    <a:pt x="43586" y="666763"/>
                    <a:pt x="15182" y="701455"/>
                    <a:pt x="27282" y="715493"/>
                  </a:cubicBezTo>
                  <a:cubicBezTo>
                    <a:pt x="250280" y="642094"/>
                    <a:pt x="1563397" y="690901"/>
                    <a:pt x="2083710" y="691948"/>
                  </a:cubicBezTo>
                  <a:cubicBezTo>
                    <a:pt x="2169853" y="670997"/>
                    <a:pt x="2113841" y="637588"/>
                    <a:pt x="2040908" y="586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73" name="Google Shape;3173;p33"/>
            <p:cNvGrpSpPr/>
            <p:nvPr/>
          </p:nvGrpSpPr>
          <p:grpSpPr>
            <a:xfrm>
              <a:off x="6343339" y="556165"/>
              <a:ext cx="996290" cy="350024"/>
              <a:chOff x="12686678" y="1112329"/>
              <a:chExt cx="1992580" cy="700049"/>
            </a:xfrm>
          </p:grpSpPr>
          <p:sp>
            <p:nvSpPr>
              <p:cNvPr id="3174" name="Google Shape;3174;p33"/>
              <p:cNvSpPr/>
              <p:nvPr/>
            </p:nvSpPr>
            <p:spPr>
              <a:xfrm>
                <a:off x="13451284" y="1145184"/>
                <a:ext cx="139155" cy="638967"/>
              </a:xfrm>
              <a:custGeom>
                <a:rect b="b" l="l" r="r" t="t"/>
                <a:pathLst>
                  <a:path extrusionOk="0" h="638967" w="139155">
                    <a:moveTo>
                      <a:pt x="134326" y="602334"/>
                    </a:moveTo>
                    <a:cubicBezTo>
                      <a:pt x="137228" y="592474"/>
                      <a:pt x="142763" y="587507"/>
                      <a:pt x="130995" y="582541"/>
                    </a:cubicBezTo>
                    <a:cubicBezTo>
                      <a:pt x="117431" y="576817"/>
                      <a:pt x="133403" y="581557"/>
                      <a:pt x="109964" y="564784"/>
                    </a:cubicBezTo>
                    <a:cubicBezTo>
                      <a:pt x="100889" y="558289"/>
                      <a:pt x="107450" y="556466"/>
                      <a:pt x="89427" y="540017"/>
                    </a:cubicBezTo>
                    <a:cubicBezTo>
                      <a:pt x="79245" y="530723"/>
                      <a:pt x="69575" y="520850"/>
                      <a:pt x="60172" y="508520"/>
                    </a:cubicBezTo>
                    <a:cubicBezTo>
                      <a:pt x="61308" y="506633"/>
                      <a:pt x="62695" y="504750"/>
                      <a:pt x="64444" y="503711"/>
                    </a:cubicBezTo>
                    <a:cubicBezTo>
                      <a:pt x="81275" y="493680"/>
                      <a:pt x="84019" y="476669"/>
                      <a:pt x="114317" y="449363"/>
                    </a:cubicBezTo>
                    <a:cubicBezTo>
                      <a:pt x="116529" y="445977"/>
                      <a:pt x="122443" y="438349"/>
                      <a:pt x="123745" y="433638"/>
                    </a:cubicBezTo>
                    <a:cubicBezTo>
                      <a:pt x="142023" y="419156"/>
                      <a:pt x="103952" y="397264"/>
                      <a:pt x="84228" y="369915"/>
                    </a:cubicBezTo>
                    <a:cubicBezTo>
                      <a:pt x="75378" y="357644"/>
                      <a:pt x="60853" y="350617"/>
                      <a:pt x="54496" y="336327"/>
                    </a:cubicBezTo>
                    <a:cubicBezTo>
                      <a:pt x="54279" y="335841"/>
                      <a:pt x="53696" y="335377"/>
                      <a:pt x="53182" y="335186"/>
                    </a:cubicBezTo>
                    <a:cubicBezTo>
                      <a:pt x="38231" y="329614"/>
                      <a:pt x="65243" y="318732"/>
                      <a:pt x="68898" y="306120"/>
                    </a:cubicBezTo>
                    <a:cubicBezTo>
                      <a:pt x="68988" y="305827"/>
                      <a:pt x="99383" y="273716"/>
                      <a:pt x="108934" y="270185"/>
                    </a:cubicBezTo>
                    <a:cubicBezTo>
                      <a:pt x="114019" y="268307"/>
                      <a:pt x="113219" y="260661"/>
                      <a:pt x="119260" y="259622"/>
                    </a:cubicBezTo>
                    <a:cubicBezTo>
                      <a:pt x="119571" y="259571"/>
                      <a:pt x="119426" y="257386"/>
                      <a:pt x="119652" y="256223"/>
                    </a:cubicBezTo>
                    <a:cubicBezTo>
                      <a:pt x="124574" y="230796"/>
                      <a:pt x="124974" y="240907"/>
                      <a:pt x="119886" y="228649"/>
                    </a:cubicBezTo>
                    <a:cubicBezTo>
                      <a:pt x="94422" y="221528"/>
                      <a:pt x="71196" y="175345"/>
                      <a:pt x="56309" y="157515"/>
                    </a:cubicBezTo>
                    <a:cubicBezTo>
                      <a:pt x="54641" y="155514"/>
                      <a:pt x="49514" y="154964"/>
                      <a:pt x="44111" y="143123"/>
                    </a:cubicBezTo>
                    <a:cubicBezTo>
                      <a:pt x="48021" y="139742"/>
                      <a:pt x="50071" y="134971"/>
                      <a:pt x="53492" y="131432"/>
                    </a:cubicBezTo>
                    <a:cubicBezTo>
                      <a:pt x="67966" y="116443"/>
                      <a:pt x="86861" y="110745"/>
                      <a:pt x="112491" y="82016"/>
                    </a:cubicBezTo>
                    <a:cubicBezTo>
                      <a:pt x="119852" y="73766"/>
                      <a:pt x="128097" y="66708"/>
                      <a:pt x="137781" y="60860"/>
                    </a:cubicBezTo>
                    <a:cubicBezTo>
                      <a:pt x="134722" y="56618"/>
                      <a:pt x="140631" y="56576"/>
                      <a:pt x="138793" y="48692"/>
                    </a:cubicBezTo>
                    <a:cubicBezTo>
                      <a:pt x="140470" y="42571"/>
                      <a:pt x="122383" y="26808"/>
                      <a:pt x="116622" y="20806"/>
                    </a:cubicBezTo>
                    <a:cubicBezTo>
                      <a:pt x="104892" y="8587"/>
                      <a:pt x="99872" y="3037"/>
                      <a:pt x="97328" y="0"/>
                    </a:cubicBezTo>
                    <a:cubicBezTo>
                      <a:pt x="80105" y="460"/>
                      <a:pt x="63006" y="916"/>
                      <a:pt x="46064" y="1367"/>
                    </a:cubicBezTo>
                    <a:cubicBezTo>
                      <a:pt x="52369" y="7475"/>
                      <a:pt x="54539" y="13289"/>
                      <a:pt x="60627" y="18979"/>
                    </a:cubicBezTo>
                    <a:cubicBezTo>
                      <a:pt x="111798" y="66845"/>
                      <a:pt x="90491" y="32715"/>
                      <a:pt x="45025" y="94176"/>
                    </a:cubicBezTo>
                    <a:cubicBezTo>
                      <a:pt x="40626" y="100118"/>
                      <a:pt x="24620" y="106456"/>
                      <a:pt x="20251" y="112418"/>
                    </a:cubicBezTo>
                    <a:cubicBezTo>
                      <a:pt x="15949" y="118292"/>
                      <a:pt x="12814" y="122734"/>
                      <a:pt x="8950" y="124404"/>
                    </a:cubicBezTo>
                    <a:cubicBezTo>
                      <a:pt x="143" y="128212"/>
                      <a:pt x="1398" y="139750"/>
                      <a:pt x="990" y="140717"/>
                    </a:cubicBezTo>
                    <a:cubicBezTo>
                      <a:pt x="-1482" y="146561"/>
                      <a:pt x="1041" y="151629"/>
                      <a:pt x="4534" y="155313"/>
                    </a:cubicBezTo>
                    <a:cubicBezTo>
                      <a:pt x="12720" y="163960"/>
                      <a:pt x="14413" y="172201"/>
                      <a:pt x="24693" y="179080"/>
                    </a:cubicBezTo>
                    <a:cubicBezTo>
                      <a:pt x="28798" y="181827"/>
                      <a:pt x="38980" y="204052"/>
                      <a:pt x="42464" y="208030"/>
                    </a:cubicBezTo>
                    <a:cubicBezTo>
                      <a:pt x="46136" y="212221"/>
                      <a:pt x="51344" y="215173"/>
                      <a:pt x="54620" y="219598"/>
                    </a:cubicBezTo>
                    <a:cubicBezTo>
                      <a:pt x="72532" y="243803"/>
                      <a:pt x="58006" y="224096"/>
                      <a:pt x="77548" y="242236"/>
                    </a:cubicBezTo>
                    <a:cubicBezTo>
                      <a:pt x="72285" y="247939"/>
                      <a:pt x="67643" y="254200"/>
                      <a:pt x="62699" y="260116"/>
                    </a:cubicBezTo>
                    <a:cubicBezTo>
                      <a:pt x="45430" y="280774"/>
                      <a:pt x="39333" y="280160"/>
                      <a:pt x="37282" y="285944"/>
                    </a:cubicBezTo>
                    <a:cubicBezTo>
                      <a:pt x="33636" y="296256"/>
                      <a:pt x="17119" y="311406"/>
                      <a:pt x="14337" y="324163"/>
                    </a:cubicBezTo>
                    <a:cubicBezTo>
                      <a:pt x="11193" y="328682"/>
                      <a:pt x="6793" y="328878"/>
                      <a:pt x="7755" y="340659"/>
                    </a:cubicBezTo>
                    <a:cubicBezTo>
                      <a:pt x="8508" y="349935"/>
                      <a:pt x="17532" y="362892"/>
                      <a:pt x="21208" y="364668"/>
                    </a:cubicBezTo>
                    <a:cubicBezTo>
                      <a:pt x="39745" y="373629"/>
                      <a:pt x="41064" y="383732"/>
                      <a:pt x="50076" y="392166"/>
                    </a:cubicBezTo>
                    <a:cubicBezTo>
                      <a:pt x="97481" y="436504"/>
                      <a:pt x="82807" y="417568"/>
                      <a:pt x="73889" y="430503"/>
                    </a:cubicBezTo>
                    <a:cubicBezTo>
                      <a:pt x="16056" y="514461"/>
                      <a:pt x="-2860" y="510377"/>
                      <a:pt x="33078" y="541597"/>
                    </a:cubicBezTo>
                    <a:cubicBezTo>
                      <a:pt x="74387" y="577622"/>
                      <a:pt x="83841" y="590408"/>
                      <a:pt x="89346" y="595434"/>
                    </a:cubicBezTo>
                    <a:cubicBezTo>
                      <a:pt x="92133" y="597972"/>
                      <a:pt x="88955" y="591890"/>
                      <a:pt x="46132" y="638657"/>
                    </a:cubicBezTo>
                    <a:cubicBezTo>
                      <a:pt x="63788" y="638742"/>
                      <a:pt x="81530" y="638844"/>
                      <a:pt x="99349" y="638968"/>
                    </a:cubicBezTo>
                    <a:cubicBezTo>
                      <a:pt x="102608" y="636016"/>
                      <a:pt x="106735" y="632170"/>
                      <a:pt x="112559" y="627174"/>
                    </a:cubicBezTo>
                    <a:cubicBezTo>
                      <a:pt x="122426" y="618702"/>
                      <a:pt x="130659" y="614805"/>
                      <a:pt x="134326" y="6023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5" name="Google Shape;3175;p33"/>
              <p:cNvSpPr/>
              <p:nvPr/>
            </p:nvSpPr>
            <p:spPr>
              <a:xfrm>
                <a:off x="12835529" y="1161740"/>
                <a:ext cx="137573" cy="633856"/>
              </a:xfrm>
              <a:custGeom>
                <a:rect b="b" l="l" r="r" t="t"/>
                <a:pathLst>
                  <a:path extrusionOk="0" h="633856" w="137573">
                    <a:moveTo>
                      <a:pt x="101397" y="622054"/>
                    </a:moveTo>
                    <a:cubicBezTo>
                      <a:pt x="137715" y="604983"/>
                      <a:pt x="152244" y="562497"/>
                      <a:pt x="118714" y="551368"/>
                    </a:cubicBezTo>
                    <a:cubicBezTo>
                      <a:pt x="117386" y="550925"/>
                      <a:pt x="116237" y="549792"/>
                      <a:pt x="115148" y="548829"/>
                    </a:cubicBezTo>
                    <a:cubicBezTo>
                      <a:pt x="80924" y="518576"/>
                      <a:pt x="81847" y="513034"/>
                      <a:pt x="79975" y="511109"/>
                    </a:cubicBezTo>
                    <a:cubicBezTo>
                      <a:pt x="43356" y="473317"/>
                      <a:pt x="42232" y="474612"/>
                      <a:pt x="47266" y="468606"/>
                    </a:cubicBezTo>
                    <a:cubicBezTo>
                      <a:pt x="47504" y="468325"/>
                      <a:pt x="84196" y="420528"/>
                      <a:pt x="103006" y="406762"/>
                    </a:cubicBezTo>
                    <a:cubicBezTo>
                      <a:pt x="111774" y="400343"/>
                      <a:pt x="125772" y="378728"/>
                      <a:pt x="125955" y="378136"/>
                    </a:cubicBezTo>
                    <a:cubicBezTo>
                      <a:pt x="132129" y="373238"/>
                      <a:pt x="140540" y="371743"/>
                      <a:pt x="129133" y="348219"/>
                    </a:cubicBezTo>
                    <a:cubicBezTo>
                      <a:pt x="126381" y="342545"/>
                      <a:pt x="111179" y="336059"/>
                      <a:pt x="108358" y="328077"/>
                    </a:cubicBezTo>
                    <a:cubicBezTo>
                      <a:pt x="107754" y="326365"/>
                      <a:pt x="105592" y="324767"/>
                      <a:pt x="103780" y="324026"/>
                    </a:cubicBezTo>
                    <a:cubicBezTo>
                      <a:pt x="99049" y="322101"/>
                      <a:pt x="82234" y="298317"/>
                      <a:pt x="67547" y="289394"/>
                    </a:cubicBezTo>
                    <a:cubicBezTo>
                      <a:pt x="66352" y="288666"/>
                      <a:pt x="65543" y="287295"/>
                      <a:pt x="64586" y="286196"/>
                    </a:cubicBezTo>
                    <a:cubicBezTo>
                      <a:pt x="43347" y="261679"/>
                      <a:pt x="37973" y="282477"/>
                      <a:pt x="104780" y="206808"/>
                    </a:cubicBezTo>
                    <a:cubicBezTo>
                      <a:pt x="139081" y="167959"/>
                      <a:pt x="124564" y="169586"/>
                      <a:pt x="100040" y="136509"/>
                    </a:cubicBezTo>
                    <a:cubicBezTo>
                      <a:pt x="90956" y="124255"/>
                      <a:pt x="77703" y="133715"/>
                      <a:pt x="61242" y="99649"/>
                    </a:cubicBezTo>
                    <a:cubicBezTo>
                      <a:pt x="81639" y="70810"/>
                      <a:pt x="108511" y="55766"/>
                      <a:pt x="115361" y="39015"/>
                    </a:cubicBezTo>
                    <a:cubicBezTo>
                      <a:pt x="114476" y="31608"/>
                      <a:pt x="88587" y="15849"/>
                      <a:pt x="70317" y="0"/>
                    </a:cubicBezTo>
                    <a:cubicBezTo>
                      <a:pt x="48542" y="537"/>
                      <a:pt x="36663" y="826"/>
                      <a:pt x="36637" y="826"/>
                    </a:cubicBezTo>
                    <a:cubicBezTo>
                      <a:pt x="31851" y="1095"/>
                      <a:pt x="26592" y="1141"/>
                      <a:pt x="20980" y="1035"/>
                    </a:cubicBezTo>
                    <a:cubicBezTo>
                      <a:pt x="31438" y="9843"/>
                      <a:pt x="64867" y="37980"/>
                      <a:pt x="65135" y="38201"/>
                    </a:cubicBezTo>
                    <a:cubicBezTo>
                      <a:pt x="60740" y="41775"/>
                      <a:pt x="55907" y="52627"/>
                      <a:pt x="45925" y="57636"/>
                    </a:cubicBezTo>
                    <a:cubicBezTo>
                      <a:pt x="44377" y="58416"/>
                      <a:pt x="33106" y="78983"/>
                      <a:pt x="32821" y="79039"/>
                    </a:cubicBezTo>
                    <a:cubicBezTo>
                      <a:pt x="26741" y="80321"/>
                      <a:pt x="28945" y="86292"/>
                      <a:pt x="24069" y="92839"/>
                    </a:cubicBezTo>
                    <a:cubicBezTo>
                      <a:pt x="-3428" y="129762"/>
                      <a:pt x="55851" y="147314"/>
                      <a:pt x="62284" y="154500"/>
                    </a:cubicBezTo>
                    <a:cubicBezTo>
                      <a:pt x="69777" y="162873"/>
                      <a:pt x="69185" y="162678"/>
                      <a:pt x="79750" y="172252"/>
                    </a:cubicBezTo>
                    <a:cubicBezTo>
                      <a:pt x="78056" y="180549"/>
                      <a:pt x="74091" y="174625"/>
                      <a:pt x="73738" y="179953"/>
                    </a:cubicBezTo>
                    <a:cubicBezTo>
                      <a:pt x="73559" y="182726"/>
                      <a:pt x="72087" y="184315"/>
                      <a:pt x="69739" y="185294"/>
                    </a:cubicBezTo>
                    <a:cubicBezTo>
                      <a:pt x="62616" y="188254"/>
                      <a:pt x="61685" y="198153"/>
                      <a:pt x="53439" y="199861"/>
                    </a:cubicBezTo>
                    <a:cubicBezTo>
                      <a:pt x="53154" y="199916"/>
                      <a:pt x="41930" y="215807"/>
                      <a:pt x="34229" y="222571"/>
                    </a:cubicBezTo>
                    <a:cubicBezTo>
                      <a:pt x="27124" y="228811"/>
                      <a:pt x="14262" y="248127"/>
                      <a:pt x="12335" y="251479"/>
                    </a:cubicBezTo>
                    <a:cubicBezTo>
                      <a:pt x="3677" y="256990"/>
                      <a:pt x="1749" y="268320"/>
                      <a:pt x="6106" y="275846"/>
                    </a:cubicBezTo>
                    <a:cubicBezTo>
                      <a:pt x="11105" y="284479"/>
                      <a:pt x="7217" y="279147"/>
                      <a:pt x="10574" y="288449"/>
                    </a:cubicBezTo>
                    <a:cubicBezTo>
                      <a:pt x="22763" y="295285"/>
                      <a:pt x="22108" y="301452"/>
                      <a:pt x="26835" y="305550"/>
                    </a:cubicBezTo>
                    <a:cubicBezTo>
                      <a:pt x="41449" y="318234"/>
                      <a:pt x="67620" y="344253"/>
                      <a:pt x="81269" y="357636"/>
                    </a:cubicBezTo>
                    <a:cubicBezTo>
                      <a:pt x="91054" y="367228"/>
                      <a:pt x="85170" y="356733"/>
                      <a:pt x="77456" y="372548"/>
                    </a:cubicBezTo>
                    <a:cubicBezTo>
                      <a:pt x="75742" y="376061"/>
                      <a:pt x="69956" y="375410"/>
                      <a:pt x="59655" y="391940"/>
                    </a:cubicBezTo>
                    <a:cubicBezTo>
                      <a:pt x="52371" y="403623"/>
                      <a:pt x="43577" y="408598"/>
                      <a:pt x="37956" y="416477"/>
                    </a:cubicBezTo>
                    <a:cubicBezTo>
                      <a:pt x="34106" y="421882"/>
                      <a:pt x="30992" y="427730"/>
                      <a:pt x="25588" y="431879"/>
                    </a:cubicBezTo>
                    <a:cubicBezTo>
                      <a:pt x="23265" y="433659"/>
                      <a:pt x="29592" y="428224"/>
                      <a:pt x="13726" y="449372"/>
                    </a:cubicBezTo>
                    <a:cubicBezTo>
                      <a:pt x="-3237" y="471992"/>
                      <a:pt x="-4849" y="462890"/>
                      <a:pt x="10969" y="496526"/>
                    </a:cubicBezTo>
                    <a:cubicBezTo>
                      <a:pt x="17364" y="499643"/>
                      <a:pt x="20142" y="506037"/>
                      <a:pt x="24091" y="511339"/>
                    </a:cubicBezTo>
                    <a:cubicBezTo>
                      <a:pt x="28911" y="517826"/>
                      <a:pt x="49014" y="533219"/>
                      <a:pt x="52677" y="546159"/>
                    </a:cubicBezTo>
                    <a:cubicBezTo>
                      <a:pt x="53728" y="549877"/>
                      <a:pt x="71781" y="558140"/>
                      <a:pt x="75125" y="569461"/>
                    </a:cubicBezTo>
                    <a:cubicBezTo>
                      <a:pt x="75827" y="571850"/>
                      <a:pt x="76035" y="565760"/>
                      <a:pt x="86289" y="578921"/>
                    </a:cubicBezTo>
                    <a:cubicBezTo>
                      <a:pt x="81009" y="585161"/>
                      <a:pt x="74066" y="589769"/>
                      <a:pt x="69071" y="596311"/>
                    </a:cubicBezTo>
                    <a:cubicBezTo>
                      <a:pt x="68441" y="597138"/>
                      <a:pt x="64161" y="596878"/>
                      <a:pt x="63144" y="598654"/>
                    </a:cubicBezTo>
                    <a:cubicBezTo>
                      <a:pt x="61195" y="602044"/>
                      <a:pt x="42488" y="618451"/>
                      <a:pt x="27073" y="633856"/>
                    </a:cubicBezTo>
                    <a:cubicBezTo>
                      <a:pt x="48563" y="632464"/>
                      <a:pt x="71211" y="631216"/>
                      <a:pt x="94905" y="630096"/>
                    </a:cubicBezTo>
                    <a:cubicBezTo>
                      <a:pt x="99134" y="626437"/>
                      <a:pt x="97709" y="623792"/>
                      <a:pt x="101397" y="6220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6" name="Google Shape;3176;p33"/>
              <p:cNvSpPr/>
              <p:nvPr/>
            </p:nvSpPr>
            <p:spPr>
              <a:xfrm>
                <a:off x="14405744" y="1117738"/>
                <a:ext cx="139172" cy="680512"/>
              </a:xfrm>
              <a:custGeom>
                <a:rect b="b" l="l" r="r" t="t"/>
                <a:pathLst>
                  <a:path extrusionOk="0" h="680512" w="139172">
                    <a:moveTo>
                      <a:pt x="135534" y="624618"/>
                    </a:moveTo>
                    <a:cubicBezTo>
                      <a:pt x="145618" y="611112"/>
                      <a:pt x="125983" y="610188"/>
                      <a:pt x="124447" y="606005"/>
                    </a:cubicBezTo>
                    <a:cubicBezTo>
                      <a:pt x="120596" y="595528"/>
                      <a:pt x="107858" y="593743"/>
                      <a:pt x="104667" y="586673"/>
                    </a:cubicBezTo>
                    <a:cubicBezTo>
                      <a:pt x="97247" y="570215"/>
                      <a:pt x="82466" y="565193"/>
                      <a:pt x="60168" y="535953"/>
                    </a:cubicBezTo>
                    <a:cubicBezTo>
                      <a:pt x="64886" y="528108"/>
                      <a:pt x="68354" y="532423"/>
                      <a:pt x="81798" y="513818"/>
                    </a:cubicBezTo>
                    <a:cubicBezTo>
                      <a:pt x="108747" y="476541"/>
                      <a:pt x="112721" y="483531"/>
                      <a:pt x="122834" y="463517"/>
                    </a:cubicBezTo>
                    <a:cubicBezTo>
                      <a:pt x="129340" y="450620"/>
                      <a:pt x="137087" y="453750"/>
                      <a:pt x="106063" y="421439"/>
                    </a:cubicBezTo>
                    <a:cubicBezTo>
                      <a:pt x="98574" y="413641"/>
                      <a:pt x="90491" y="406047"/>
                      <a:pt x="84219" y="397353"/>
                    </a:cubicBezTo>
                    <a:cubicBezTo>
                      <a:pt x="75374" y="385083"/>
                      <a:pt x="60844" y="378055"/>
                      <a:pt x="54488" y="363765"/>
                    </a:cubicBezTo>
                    <a:cubicBezTo>
                      <a:pt x="53824" y="362270"/>
                      <a:pt x="52343" y="363092"/>
                      <a:pt x="47583" y="359254"/>
                    </a:cubicBezTo>
                    <a:cubicBezTo>
                      <a:pt x="52952" y="352163"/>
                      <a:pt x="95405" y="302615"/>
                      <a:pt x="108926" y="297615"/>
                    </a:cubicBezTo>
                    <a:cubicBezTo>
                      <a:pt x="114006" y="295736"/>
                      <a:pt x="113210" y="288091"/>
                      <a:pt x="119252" y="287052"/>
                    </a:cubicBezTo>
                    <a:cubicBezTo>
                      <a:pt x="119533" y="287005"/>
                      <a:pt x="118558" y="288985"/>
                      <a:pt x="122932" y="267012"/>
                    </a:cubicBezTo>
                    <a:cubicBezTo>
                      <a:pt x="124923" y="264401"/>
                      <a:pt x="122851" y="263243"/>
                      <a:pt x="119882" y="256079"/>
                    </a:cubicBezTo>
                    <a:cubicBezTo>
                      <a:pt x="92546" y="248433"/>
                      <a:pt x="60797" y="186968"/>
                      <a:pt x="55726" y="184272"/>
                    </a:cubicBezTo>
                    <a:cubicBezTo>
                      <a:pt x="49876" y="181167"/>
                      <a:pt x="46617" y="176043"/>
                      <a:pt x="44111" y="170553"/>
                    </a:cubicBezTo>
                    <a:cubicBezTo>
                      <a:pt x="45570" y="169292"/>
                      <a:pt x="46872" y="167703"/>
                      <a:pt x="48153" y="165936"/>
                    </a:cubicBezTo>
                    <a:cubicBezTo>
                      <a:pt x="62474" y="146186"/>
                      <a:pt x="82139" y="140010"/>
                      <a:pt x="97332" y="124596"/>
                    </a:cubicBezTo>
                    <a:cubicBezTo>
                      <a:pt x="118512" y="103108"/>
                      <a:pt x="124149" y="96523"/>
                      <a:pt x="137777" y="88290"/>
                    </a:cubicBezTo>
                    <a:cubicBezTo>
                      <a:pt x="134722" y="84052"/>
                      <a:pt x="140504" y="83928"/>
                      <a:pt x="138878" y="76398"/>
                    </a:cubicBezTo>
                    <a:cubicBezTo>
                      <a:pt x="136321" y="64302"/>
                      <a:pt x="89950" y="21548"/>
                      <a:pt x="71779" y="0"/>
                    </a:cubicBezTo>
                    <a:cubicBezTo>
                      <a:pt x="55122" y="584"/>
                      <a:pt x="37895" y="1176"/>
                      <a:pt x="20161" y="1776"/>
                    </a:cubicBezTo>
                    <a:cubicBezTo>
                      <a:pt x="23237" y="10312"/>
                      <a:pt x="29113" y="17646"/>
                      <a:pt x="31760" y="18924"/>
                    </a:cubicBezTo>
                    <a:cubicBezTo>
                      <a:pt x="50356" y="27919"/>
                      <a:pt x="51586" y="37967"/>
                      <a:pt x="60627" y="46422"/>
                    </a:cubicBezTo>
                    <a:cubicBezTo>
                      <a:pt x="111504" y="94010"/>
                      <a:pt x="90423" y="60256"/>
                      <a:pt x="45025" y="121618"/>
                    </a:cubicBezTo>
                    <a:cubicBezTo>
                      <a:pt x="40626" y="127560"/>
                      <a:pt x="24620" y="133898"/>
                      <a:pt x="20251" y="139861"/>
                    </a:cubicBezTo>
                    <a:cubicBezTo>
                      <a:pt x="15949" y="145734"/>
                      <a:pt x="12814" y="150181"/>
                      <a:pt x="8950" y="151846"/>
                    </a:cubicBezTo>
                    <a:cubicBezTo>
                      <a:pt x="148" y="155654"/>
                      <a:pt x="1398" y="167192"/>
                      <a:pt x="990" y="168159"/>
                    </a:cubicBezTo>
                    <a:cubicBezTo>
                      <a:pt x="-1482" y="174003"/>
                      <a:pt x="1041" y="179071"/>
                      <a:pt x="4534" y="182756"/>
                    </a:cubicBezTo>
                    <a:cubicBezTo>
                      <a:pt x="12720" y="191402"/>
                      <a:pt x="14413" y="199644"/>
                      <a:pt x="24693" y="206522"/>
                    </a:cubicBezTo>
                    <a:cubicBezTo>
                      <a:pt x="28798" y="209269"/>
                      <a:pt x="38980" y="231494"/>
                      <a:pt x="42464" y="235472"/>
                    </a:cubicBezTo>
                    <a:cubicBezTo>
                      <a:pt x="46136" y="239663"/>
                      <a:pt x="51344" y="242615"/>
                      <a:pt x="54620" y="247040"/>
                    </a:cubicBezTo>
                    <a:cubicBezTo>
                      <a:pt x="73357" y="272362"/>
                      <a:pt x="55394" y="249119"/>
                      <a:pt x="77552" y="269678"/>
                    </a:cubicBezTo>
                    <a:cubicBezTo>
                      <a:pt x="72289" y="275381"/>
                      <a:pt x="67647" y="281643"/>
                      <a:pt x="62703" y="287559"/>
                    </a:cubicBezTo>
                    <a:cubicBezTo>
                      <a:pt x="45425" y="308229"/>
                      <a:pt x="39337" y="307598"/>
                      <a:pt x="37286" y="313387"/>
                    </a:cubicBezTo>
                    <a:cubicBezTo>
                      <a:pt x="33644" y="323686"/>
                      <a:pt x="17124" y="338857"/>
                      <a:pt x="14341" y="351605"/>
                    </a:cubicBezTo>
                    <a:cubicBezTo>
                      <a:pt x="11188" y="356132"/>
                      <a:pt x="6798" y="356320"/>
                      <a:pt x="7759" y="368101"/>
                    </a:cubicBezTo>
                    <a:cubicBezTo>
                      <a:pt x="8512" y="377378"/>
                      <a:pt x="17536" y="390334"/>
                      <a:pt x="21212" y="392110"/>
                    </a:cubicBezTo>
                    <a:cubicBezTo>
                      <a:pt x="43949" y="403108"/>
                      <a:pt x="29313" y="404500"/>
                      <a:pt x="83547" y="450155"/>
                    </a:cubicBezTo>
                    <a:cubicBezTo>
                      <a:pt x="74919" y="458103"/>
                      <a:pt x="75582" y="455505"/>
                      <a:pt x="73893" y="457941"/>
                    </a:cubicBezTo>
                    <a:cubicBezTo>
                      <a:pt x="34568" y="515045"/>
                      <a:pt x="27211" y="513669"/>
                      <a:pt x="16124" y="540996"/>
                    </a:cubicBezTo>
                    <a:cubicBezTo>
                      <a:pt x="10478" y="554916"/>
                      <a:pt x="26922" y="563668"/>
                      <a:pt x="33083" y="569035"/>
                    </a:cubicBezTo>
                    <a:cubicBezTo>
                      <a:pt x="74391" y="605055"/>
                      <a:pt x="83832" y="617837"/>
                      <a:pt x="89350" y="622872"/>
                    </a:cubicBezTo>
                    <a:cubicBezTo>
                      <a:pt x="90690" y="624094"/>
                      <a:pt x="91741" y="621858"/>
                      <a:pt x="77897" y="633771"/>
                    </a:cubicBezTo>
                    <a:cubicBezTo>
                      <a:pt x="53977" y="654339"/>
                      <a:pt x="41635" y="670980"/>
                      <a:pt x="35963" y="679784"/>
                    </a:cubicBezTo>
                    <a:cubicBezTo>
                      <a:pt x="52050" y="680039"/>
                      <a:pt x="67860" y="680282"/>
                      <a:pt x="83385" y="680512"/>
                    </a:cubicBezTo>
                    <a:cubicBezTo>
                      <a:pt x="91150" y="673527"/>
                      <a:pt x="103025" y="662210"/>
                      <a:pt x="125693" y="644045"/>
                    </a:cubicBezTo>
                    <a:cubicBezTo>
                      <a:pt x="131646" y="637660"/>
                      <a:pt x="134156" y="632332"/>
                      <a:pt x="135534" y="6246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7" name="Google Shape;3177;p33"/>
              <p:cNvSpPr/>
              <p:nvPr/>
            </p:nvSpPr>
            <p:spPr>
              <a:xfrm>
                <a:off x="13130022" y="1153660"/>
                <a:ext cx="143442" cy="631117"/>
              </a:xfrm>
              <a:custGeom>
                <a:rect b="b" l="l" r="r" t="t"/>
                <a:pathLst>
                  <a:path extrusionOk="0" h="631117" w="143442">
                    <a:moveTo>
                      <a:pt x="129129" y="573090"/>
                    </a:moveTo>
                    <a:cubicBezTo>
                      <a:pt x="122964" y="556803"/>
                      <a:pt x="109426" y="557331"/>
                      <a:pt x="105703" y="546802"/>
                    </a:cubicBezTo>
                    <a:cubicBezTo>
                      <a:pt x="105099" y="545090"/>
                      <a:pt x="102938" y="543492"/>
                      <a:pt x="101121" y="542751"/>
                    </a:cubicBezTo>
                    <a:cubicBezTo>
                      <a:pt x="96390" y="540826"/>
                      <a:pt x="79576" y="517042"/>
                      <a:pt x="64889" y="508119"/>
                    </a:cubicBezTo>
                    <a:cubicBezTo>
                      <a:pt x="62838" y="506876"/>
                      <a:pt x="65854" y="507638"/>
                      <a:pt x="46466" y="489766"/>
                    </a:cubicBezTo>
                    <a:cubicBezTo>
                      <a:pt x="106324" y="419706"/>
                      <a:pt x="127602" y="404696"/>
                      <a:pt x="131516" y="392357"/>
                    </a:cubicBezTo>
                    <a:cubicBezTo>
                      <a:pt x="162558" y="382714"/>
                      <a:pt x="114629" y="350263"/>
                      <a:pt x="97117" y="325968"/>
                    </a:cubicBezTo>
                    <a:cubicBezTo>
                      <a:pt x="88268" y="313698"/>
                      <a:pt x="73743" y="306670"/>
                      <a:pt x="67386" y="292380"/>
                    </a:cubicBezTo>
                    <a:cubicBezTo>
                      <a:pt x="66710" y="290851"/>
                      <a:pt x="65152" y="291724"/>
                      <a:pt x="60238" y="287682"/>
                    </a:cubicBezTo>
                    <a:cubicBezTo>
                      <a:pt x="86864" y="250972"/>
                      <a:pt x="99432" y="250767"/>
                      <a:pt x="97356" y="240481"/>
                    </a:cubicBezTo>
                    <a:cubicBezTo>
                      <a:pt x="121428" y="220284"/>
                      <a:pt x="110039" y="221545"/>
                      <a:pt x="116855" y="218755"/>
                    </a:cubicBezTo>
                    <a:cubicBezTo>
                      <a:pt x="117450" y="218512"/>
                      <a:pt x="116867" y="214981"/>
                      <a:pt x="116536" y="213022"/>
                    </a:cubicBezTo>
                    <a:cubicBezTo>
                      <a:pt x="116357" y="211961"/>
                      <a:pt x="115170" y="211029"/>
                      <a:pt x="115102" y="209994"/>
                    </a:cubicBezTo>
                    <a:cubicBezTo>
                      <a:pt x="114774" y="204955"/>
                      <a:pt x="114583" y="203307"/>
                      <a:pt x="112583" y="202280"/>
                    </a:cubicBezTo>
                    <a:cubicBezTo>
                      <a:pt x="112375" y="187650"/>
                      <a:pt x="106797" y="189664"/>
                      <a:pt x="100377" y="179050"/>
                    </a:cubicBezTo>
                    <a:cubicBezTo>
                      <a:pt x="95824" y="171528"/>
                      <a:pt x="88978" y="165480"/>
                      <a:pt x="86153" y="156834"/>
                    </a:cubicBezTo>
                    <a:cubicBezTo>
                      <a:pt x="85809" y="155786"/>
                      <a:pt x="84656" y="155024"/>
                      <a:pt x="83966" y="154061"/>
                    </a:cubicBezTo>
                    <a:cubicBezTo>
                      <a:pt x="78652" y="146722"/>
                      <a:pt x="81958" y="133881"/>
                      <a:pt x="79095" y="131381"/>
                    </a:cubicBezTo>
                    <a:cubicBezTo>
                      <a:pt x="79265" y="131142"/>
                      <a:pt x="79537" y="130925"/>
                      <a:pt x="79627" y="130674"/>
                    </a:cubicBezTo>
                    <a:cubicBezTo>
                      <a:pt x="84519" y="117419"/>
                      <a:pt x="96203" y="109147"/>
                      <a:pt x="103589" y="97737"/>
                    </a:cubicBezTo>
                    <a:cubicBezTo>
                      <a:pt x="110894" y="86446"/>
                      <a:pt x="182725" y="67837"/>
                      <a:pt x="113762" y="15576"/>
                    </a:cubicBezTo>
                    <a:cubicBezTo>
                      <a:pt x="105444" y="9272"/>
                      <a:pt x="99530" y="4149"/>
                      <a:pt x="95139" y="0"/>
                    </a:cubicBezTo>
                    <a:cubicBezTo>
                      <a:pt x="74262" y="537"/>
                      <a:pt x="54031" y="1056"/>
                      <a:pt x="34523" y="1555"/>
                    </a:cubicBezTo>
                    <a:cubicBezTo>
                      <a:pt x="42816" y="8578"/>
                      <a:pt x="51835" y="16015"/>
                      <a:pt x="56328" y="22910"/>
                    </a:cubicBezTo>
                    <a:cubicBezTo>
                      <a:pt x="64382" y="35267"/>
                      <a:pt x="79410" y="38580"/>
                      <a:pt x="91250" y="52712"/>
                    </a:cubicBezTo>
                    <a:cubicBezTo>
                      <a:pt x="93620" y="55545"/>
                      <a:pt x="94416" y="54940"/>
                      <a:pt x="97832" y="56955"/>
                    </a:cubicBezTo>
                    <a:cubicBezTo>
                      <a:pt x="97666" y="57236"/>
                      <a:pt x="50270" y="105944"/>
                      <a:pt x="41416" y="106149"/>
                    </a:cubicBezTo>
                    <a:cubicBezTo>
                      <a:pt x="36642" y="120894"/>
                      <a:pt x="35140" y="123876"/>
                      <a:pt x="36400" y="127181"/>
                    </a:cubicBezTo>
                    <a:cubicBezTo>
                      <a:pt x="58107" y="184170"/>
                      <a:pt x="24248" y="112167"/>
                      <a:pt x="80554" y="205994"/>
                    </a:cubicBezTo>
                    <a:cubicBezTo>
                      <a:pt x="81528" y="207625"/>
                      <a:pt x="81665" y="205811"/>
                      <a:pt x="77814" y="208631"/>
                    </a:cubicBezTo>
                    <a:cubicBezTo>
                      <a:pt x="54648" y="225604"/>
                      <a:pt x="66331" y="224181"/>
                      <a:pt x="59217" y="229948"/>
                    </a:cubicBezTo>
                    <a:cubicBezTo>
                      <a:pt x="46270" y="240439"/>
                      <a:pt x="26588" y="268865"/>
                      <a:pt x="26048" y="270658"/>
                    </a:cubicBezTo>
                    <a:cubicBezTo>
                      <a:pt x="19424" y="272460"/>
                      <a:pt x="21304" y="279466"/>
                      <a:pt x="18343" y="283593"/>
                    </a:cubicBezTo>
                    <a:cubicBezTo>
                      <a:pt x="13446" y="290400"/>
                      <a:pt x="17437" y="312658"/>
                      <a:pt x="34094" y="320717"/>
                    </a:cubicBezTo>
                    <a:cubicBezTo>
                      <a:pt x="52674" y="329704"/>
                      <a:pt x="53929" y="339768"/>
                      <a:pt x="62961" y="348215"/>
                    </a:cubicBezTo>
                    <a:cubicBezTo>
                      <a:pt x="103572" y="386198"/>
                      <a:pt x="90782" y="369558"/>
                      <a:pt x="82550" y="383630"/>
                    </a:cubicBezTo>
                    <a:cubicBezTo>
                      <a:pt x="77980" y="391446"/>
                      <a:pt x="70577" y="397038"/>
                      <a:pt x="65880" y="404782"/>
                    </a:cubicBezTo>
                    <a:cubicBezTo>
                      <a:pt x="65352" y="405659"/>
                      <a:pt x="61051" y="405897"/>
                      <a:pt x="60234" y="407746"/>
                    </a:cubicBezTo>
                    <a:cubicBezTo>
                      <a:pt x="60111" y="408031"/>
                      <a:pt x="9974" y="469739"/>
                      <a:pt x="8174" y="471136"/>
                    </a:cubicBezTo>
                    <a:cubicBezTo>
                      <a:pt x="-1518" y="478633"/>
                      <a:pt x="2537" y="488731"/>
                      <a:pt x="844" y="492168"/>
                    </a:cubicBezTo>
                    <a:cubicBezTo>
                      <a:pt x="-1892" y="497718"/>
                      <a:pt x="2316" y="499277"/>
                      <a:pt x="9293" y="504363"/>
                    </a:cubicBezTo>
                    <a:cubicBezTo>
                      <a:pt x="31056" y="538351"/>
                      <a:pt x="101738" y="588866"/>
                      <a:pt x="88834" y="594539"/>
                    </a:cubicBezTo>
                    <a:cubicBezTo>
                      <a:pt x="88612" y="594637"/>
                      <a:pt x="66488" y="619856"/>
                      <a:pt x="56639" y="631118"/>
                    </a:cubicBezTo>
                    <a:cubicBezTo>
                      <a:pt x="74436" y="630884"/>
                      <a:pt x="92484" y="630688"/>
                      <a:pt x="110766" y="630522"/>
                    </a:cubicBezTo>
                    <a:cubicBezTo>
                      <a:pt x="120616" y="619469"/>
                      <a:pt x="135507" y="603054"/>
                      <a:pt x="135622" y="602977"/>
                    </a:cubicBezTo>
                    <a:cubicBezTo>
                      <a:pt x="148867" y="593751"/>
                      <a:pt x="143259" y="576399"/>
                      <a:pt x="129129" y="5730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8" name="Google Shape;3178;p33"/>
              <p:cNvSpPr/>
              <p:nvPr/>
            </p:nvSpPr>
            <p:spPr>
              <a:xfrm>
                <a:off x="13789488" y="1137301"/>
                <a:ext cx="138877" cy="650744"/>
              </a:xfrm>
              <a:custGeom>
                <a:rect b="b" l="l" r="r" t="t"/>
                <a:pathLst>
                  <a:path extrusionOk="0" h="650744" w="138877">
                    <a:moveTo>
                      <a:pt x="124010" y="629465"/>
                    </a:moveTo>
                    <a:cubicBezTo>
                      <a:pt x="129494" y="623098"/>
                      <a:pt x="144990" y="613983"/>
                      <a:pt x="136272" y="591507"/>
                    </a:cubicBezTo>
                    <a:cubicBezTo>
                      <a:pt x="138012" y="586579"/>
                      <a:pt x="124546" y="577588"/>
                      <a:pt x="119202" y="575811"/>
                    </a:cubicBezTo>
                    <a:cubicBezTo>
                      <a:pt x="114535" y="574265"/>
                      <a:pt x="87905" y="545890"/>
                      <a:pt x="84297" y="541942"/>
                    </a:cubicBezTo>
                    <a:cubicBezTo>
                      <a:pt x="82655" y="540145"/>
                      <a:pt x="82144" y="537287"/>
                      <a:pt x="80459" y="535545"/>
                    </a:cubicBezTo>
                    <a:cubicBezTo>
                      <a:pt x="32565" y="486120"/>
                      <a:pt x="45916" y="500661"/>
                      <a:pt x="51396" y="489213"/>
                    </a:cubicBezTo>
                    <a:cubicBezTo>
                      <a:pt x="56076" y="479438"/>
                      <a:pt x="91794" y="439754"/>
                      <a:pt x="103486" y="431197"/>
                    </a:cubicBezTo>
                    <a:cubicBezTo>
                      <a:pt x="116688" y="421529"/>
                      <a:pt x="117870" y="408964"/>
                      <a:pt x="134812" y="396276"/>
                    </a:cubicBezTo>
                    <a:cubicBezTo>
                      <a:pt x="138412" y="365733"/>
                      <a:pt x="113297" y="365128"/>
                      <a:pt x="108838" y="352516"/>
                    </a:cubicBezTo>
                    <a:cubicBezTo>
                      <a:pt x="108234" y="350804"/>
                      <a:pt x="106072" y="349207"/>
                      <a:pt x="104256" y="348466"/>
                    </a:cubicBezTo>
                    <a:cubicBezTo>
                      <a:pt x="99524" y="346541"/>
                      <a:pt x="82710" y="322757"/>
                      <a:pt x="68023" y="313834"/>
                    </a:cubicBezTo>
                    <a:cubicBezTo>
                      <a:pt x="66138" y="312688"/>
                      <a:pt x="67781" y="311943"/>
                      <a:pt x="50094" y="295932"/>
                    </a:cubicBezTo>
                    <a:cubicBezTo>
                      <a:pt x="55629" y="284828"/>
                      <a:pt x="54766" y="286217"/>
                      <a:pt x="85650" y="252824"/>
                    </a:cubicBezTo>
                    <a:cubicBezTo>
                      <a:pt x="142798" y="191040"/>
                      <a:pt x="130230" y="201024"/>
                      <a:pt x="100520" y="160948"/>
                    </a:cubicBezTo>
                    <a:cubicBezTo>
                      <a:pt x="96265" y="155207"/>
                      <a:pt x="79268" y="149597"/>
                      <a:pt x="74690" y="144116"/>
                    </a:cubicBezTo>
                    <a:cubicBezTo>
                      <a:pt x="52115" y="117070"/>
                      <a:pt x="67164" y="125017"/>
                      <a:pt x="68746" y="112742"/>
                    </a:cubicBezTo>
                    <a:cubicBezTo>
                      <a:pt x="136102" y="50374"/>
                      <a:pt x="118436" y="66845"/>
                      <a:pt x="89109" y="39777"/>
                    </a:cubicBezTo>
                    <a:cubicBezTo>
                      <a:pt x="66368" y="18813"/>
                      <a:pt x="53940" y="6866"/>
                      <a:pt x="47252" y="0"/>
                    </a:cubicBezTo>
                    <a:cubicBezTo>
                      <a:pt x="31506" y="439"/>
                      <a:pt x="15746" y="877"/>
                      <a:pt x="0" y="1316"/>
                    </a:cubicBezTo>
                    <a:cubicBezTo>
                      <a:pt x="9905" y="17659"/>
                      <a:pt x="27374" y="31531"/>
                      <a:pt x="65611" y="62636"/>
                    </a:cubicBezTo>
                    <a:cubicBezTo>
                      <a:pt x="61203" y="66227"/>
                      <a:pt x="56421" y="77045"/>
                      <a:pt x="46401" y="82071"/>
                    </a:cubicBezTo>
                    <a:cubicBezTo>
                      <a:pt x="44852" y="82851"/>
                      <a:pt x="33582" y="103419"/>
                      <a:pt x="33297" y="103474"/>
                    </a:cubicBezTo>
                    <a:cubicBezTo>
                      <a:pt x="27213" y="104756"/>
                      <a:pt x="29421" y="110728"/>
                      <a:pt x="24545" y="117274"/>
                    </a:cubicBezTo>
                    <a:cubicBezTo>
                      <a:pt x="-3268" y="154619"/>
                      <a:pt x="55774" y="171136"/>
                      <a:pt x="62760" y="178935"/>
                    </a:cubicBezTo>
                    <a:cubicBezTo>
                      <a:pt x="70265" y="187322"/>
                      <a:pt x="69687" y="187134"/>
                      <a:pt x="80225" y="196688"/>
                    </a:cubicBezTo>
                    <a:cubicBezTo>
                      <a:pt x="78528" y="204985"/>
                      <a:pt x="74567" y="199060"/>
                      <a:pt x="74214" y="204388"/>
                    </a:cubicBezTo>
                    <a:cubicBezTo>
                      <a:pt x="74035" y="207161"/>
                      <a:pt x="72563" y="208750"/>
                      <a:pt x="70214" y="209729"/>
                    </a:cubicBezTo>
                    <a:cubicBezTo>
                      <a:pt x="63092" y="212690"/>
                      <a:pt x="62160" y="222588"/>
                      <a:pt x="53915" y="224296"/>
                    </a:cubicBezTo>
                    <a:cubicBezTo>
                      <a:pt x="53634" y="224351"/>
                      <a:pt x="42406" y="240243"/>
                      <a:pt x="34705" y="247006"/>
                    </a:cubicBezTo>
                    <a:cubicBezTo>
                      <a:pt x="27600" y="253246"/>
                      <a:pt x="14738" y="272562"/>
                      <a:pt x="12811" y="275914"/>
                    </a:cubicBezTo>
                    <a:cubicBezTo>
                      <a:pt x="4153" y="281434"/>
                      <a:pt x="2229" y="292755"/>
                      <a:pt x="6582" y="300281"/>
                    </a:cubicBezTo>
                    <a:cubicBezTo>
                      <a:pt x="11547" y="308859"/>
                      <a:pt x="7718" y="303663"/>
                      <a:pt x="11049" y="312884"/>
                    </a:cubicBezTo>
                    <a:cubicBezTo>
                      <a:pt x="23247" y="319729"/>
                      <a:pt x="22575" y="325879"/>
                      <a:pt x="27311" y="329985"/>
                    </a:cubicBezTo>
                    <a:cubicBezTo>
                      <a:pt x="35611" y="337183"/>
                      <a:pt x="56404" y="357074"/>
                      <a:pt x="56667" y="357355"/>
                    </a:cubicBezTo>
                    <a:cubicBezTo>
                      <a:pt x="97601" y="401297"/>
                      <a:pt x="87680" y="376994"/>
                      <a:pt x="77928" y="396979"/>
                    </a:cubicBezTo>
                    <a:cubicBezTo>
                      <a:pt x="76213" y="400492"/>
                      <a:pt x="70427" y="399841"/>
                      <a:pt x="60126" y="416371"/>
                    </a:cubicBezTo>
                    <a:cubicBezTo>
                      <a:pt x="52847" y="428058"/>
                      <a:pt x="44061" y="433003"/>
                      <a:pt x="38428" y="440908"/>
                    </a:cubicBezTo>
                    <a:cubicBezTo>
                      <a:pt x="34577" y="446313"/>
                      <a:pt x="31463" y="452161"/>
                      <a:pt x="26060" y="456310"/>
                    </a:cubicBezTo>
                    <a:cubicBezTo>
                      <a:pt x="25779" y="456527"/>
                      <a:pt x="12615" y="479501"/>
                      <a:pt x="7760" y="479740"/>
                    </a:cubicBezTo>
                    <a:cubicBezTo>
                      <a:pt x="-1902" y="496662"/>
                      <a:pt x="-3161" y="489903"/>
                      <a:pt x="11441" y="520961"/>
                    </a:cubicBezTo>
                    <a:cubicBezTo>
                      <a:pt x="17853" y="524087"/>
                      <a:pt x="20635" y="530480"/>
                      <a:pt x="24579" y="535783"/>
                    </a:cubicBezTo>
                    <a:cubicBezTo>
                      <a:pt x="29400" y="542270"/>
                      <a:pt x="49503" y="557663"/>
                      <a:pt x="53166" y="570602"/>
                    </a:cubicBezTo>
                    <a:cubicBezTo>
                      <a:pt x="54213" y="574295"/>
                      <a:pt x="72303" y="582694"/>
                      <a:pt x="75613" y="593900"/>
                    </a:cubicBezTo>
                    <a:cubicBezTo>
                      <a:pt x="76320" y="596290"/>
                      <a:pt x="76524" y="590199"/>
                      <a:pt x="86778" y="603360"/>
                    </a:cubicBezTo>
                    <a:cubicBezTo>
                      <a:pt x="81493" y="609592"/>
                      <a:pt x="74550" y="614200"/>
                      <a:pt x="69555" y="620742"/>
                    </a:cubicBezTo>
                    <a:cubicBezTo>
                      <a:pt x="68925" y="621569"/>
                      <a:pt x="64645" y="621309"/>
                      <a:pt x="63628" y="623085"/>
                    </a:cubicBezTo>
                    <a:cubicBezTo>
                      <a:pt x="62564" y="624938"/>
                      <a:pt x="48422" y="638188"/>
                      <a:pt x="36275" y="649829"/>
                    </a:cubicBezTo>
                    <a:cubicBezTo>
                      <a:pt x="57059" y="650123"/>
                      <a:pt x="77817" y="650429"/>
                      <a:pt x="98520" y="650744"/>
                    </a:cubicBezTo>
                    <a:cubicBezTo>
                      <a:pt x="98869" y="650063"/>
                      <a:pt x="99180" y="649313"/>
                      <a:pt x="99418" y="648444"/>
                    </a:cubicBezTo>
                    <a:cubicBezTo>
                      <a:pt x="100095" y="646042"/>
                      <a:pt x="111029" y="644547"/>
                      <a:pt x="124010" y="6294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9" name="Google Shape;3179;p33"/>
              <p:cNvSpPr/>
              <p:nvPr/>
            </p:nvSpPr>
            <p:spPr>
              <a:xfrm>
                <a:off x="14084523" y="1128101"/>
                <a:ext cx="143365" cy="665012"/>
              </a:xfrm>
              <a:custGeom>
                <a:rect b="b" l="l" r="r" t="t"/>
                <a:pathLst>
                  <a:path extrusionOk="0" h="665012" w="143365">
                    <a:moveTo>
                      <a:pt x="107308" y="659570"/>
                    </a:moveTo>
                    <a:cubicBezTo>
                      <a:pt x="116315" y="651115"/>
                      <a:pt x="133691" y="629853"/>
                      <a:pt x="135576" y="628541"/>
                    </a:cubicBezTo>
                    <a:cubicBezTo>
                      <a:pt x="148816" y="619311"/>
                      <a:pt x="143209" y="601955"/>
                      <a:pt x="129079" y="598650"/>
                    </a:cubicBezTo>
                    <a:cubicBezTo>
                      <a:pt x="122914" y="582362"/>
                      <a:pt x="109376" y="582886"/>
                      <a:pt x="105653" y="572362"/>
                    </a:cubicBezTo>
                    <a:cubicBezTo>
                      <a:pt x="105049" y="570649"/>
                      <a:pt x="102887" y="569052"/>
                      <a:pt x="101071" y="568311"/>
                    </a:cubicBezTo>
                    <a:cubicBezTo>
                      <a:pt x="96339" y="566386"/>
                      <a:pt x="79525" y="542602"/>
                      <a:pt x="64838" y="533679"/>
                    </a:cubicBezTo>
                    <a:cubicBezTo>
                      <a:pt x="63643" y="532951"/>
                      <a:pt x="62834" y="531579"/>
                      <a:pt x="61877" y="530476"/>
                    </a:cubicBezTo>
                    <a:cubicBezTo>
                      <a:pt x="39693" y="504870"/>
                      <a:pt x="45339" y="523112"/>
                      <a:pt x="53933" y="507544"/>
                    </a:cubicBezTo>
                    <a:cubicBezTo>
                      <a:pt x="59911" y="496713"/>
                      <a:pt x="97641" y="459841"/>
                      <a:pt x="98497" y="454683"/>
                    </a:cubicBezTo>
                    <a:cubicBezTo>
                      <a:pt x="98905" y="452204"/>
                      <a:pt x="109665" y="449482"/>
                      <a:pt x="120910" y="433161"/>
                    </a:cubicBezTo>
                    <a:cubicBezTo>
                      <a:pt x="127530" y="423556"/>
                      <a:pt x="129270" y="424843"/>
                      <a:pt x="131466" y="417913"/>
                    </a:cubicBezTo>
                    <a:cubicBezTo>
                      <a:pt x="141107" y="414919"/>
                      <a:pt x="146089" y="405557"/>
                      <a:pt x="135086" y="393145"/>
                    </a:cubicBezTo>
                    <a:cubicBezTo>
                      <a:pt x="127143" y="384188"/>
                      <a:pt x="70386" y="324806"/>
                      <a:pt x="67336" y="317936"/>
                    </a:cubicBezTo>
                    <a:cubicBezTo>
                      <a:pt x="66655" y="316406"/>
                      <a:pt x="65102" y="317280"/>
                      <a:pt x="60188" y="313238"/>
                    </a:cubicBezTo>
                    <a:cubicBezTo>
                      <a:pt x="86635" y="276774"/>
                      <a:pt x="99373" y="276272"/>
                      <a:pt x="97305" y="266037"/>
                    </a:cubicBezTo>
                    <a:cubicBezTo>
                      <a:pt x="121374" y="245839"/>
                      <a:pt x="109959" y="247113"/>
                      <a:pt x="116800" y="244310"/>
                    </a:cubicBezTo>
                    <a:cubicBezTo>
                      <a:pt x="117396" y="244067"/>
                      <a:pt x="116813" y="240537"/>
                      <a:pt x="116481" y="238577"/>
                    </a:cubicBezTo>
                    <a:cubicBezTo>
                      <a:pt x="111060" y="206454"/>
                      <a:pt x="91910" y="200167"/>
                      <a:pt x="86094" y="182389"/>
                    </a:cubicBezTo>
                    <a:cubicBezTo>
                      <a:pt x="85750" y="181342"/>
                      <a:pt x="84597" y="180579"/>
                      <a:pt x="83907" y="179617"/>
                    </a:cubicBezTo>
                    <a:cubicBezTo>
                      <a:pt x="78610" y="172303"/>
                      <a:pt x="81886" y="159419"/>
                      <a:pt x="79036" y="156936"/>
                    </a:cubicBezTo>
                    <a:cubicBezTo>
                      <a:pt x="79206" y="156698"/>
                      <a:pt x="79478" y="156480"/>
                      <a:pt x="79568" y="156229"/>
                    </a:cubicBezTo>
                    <a:cubicBezTo>
                      <a:pt x="84461" y="142974"/>
                      <a:pt x="96144" y="134703"/>
                      <a:pt x="103530" y="123292"/>
                    </a:cubicBezTo>
                    <a:cubicBezTo>
                      <a:pt x="111563" y="110877"/>
                      <a:pt x="182283" y="93103"/>
                      <a:pt x="113703" y="41132"/>
                    </a:cubicBezTo>
                    <a:cubicBezTo>
                      <a:pt x="81035" y="16377"/>
                      <a:pt x="86669" y="13906"/>
                      <a:pt x="70199" y="0"/>
                    </a:cubicBezTo>
                    <a:cubicBezTo>
                      <a:pt x="51496" y="562"/>
                      <a:pt x="32584" y="1129"/>
                      <a:pt x="13502" y="1691"/>
                    </a:cubicBezTo>
                    <a:cubicBezTo>
                      <a:pt x="15276" y="8795"/>
                      <a:pt x="20267" y="13698"/>
                      <a:pt x="24500" y="18924"/>
                    </a:cubicBezTo>
                    <a:cubicBezTo>
                      <a:pt x="30516" y="19495"/>
                      <a:pt x="61562" y="55489"/>
                      <a:pt x="68357" y="60017"/>
                    </a:cubicBezTo>
                    <a:cubicBezTo>
                      <a:pt x="96535" y="78826"/>
                      <a:pt x="89030" y="78881"/>
                      <a:pt x="94655" y="80968"/>
                    </a:cubicBezTo>
                    <a:cubicBezTo>
                      <a:pt x="100696" y="83209"/>
                      <a:pt x="97824" y="81645"/>
                      <a:pt x="75887" y="103470"/>
                    </a:cubicBezTo>
                    <a:cubicBezTo>
                      <a:pt x="71616" y="107721"/>
                      <a:pt x="49730" y="131517"/>
                      <a:pt x="41365" y="131709"/>
                    </a:cubicBezTo>
                    <a:cubicBezTo>
                      <a:pt x="36592" y="146454"/>
                      <a:pt x="35090" y="149436"/>
                      <a:pt x="36349" y="152741"/>
                    </a:cubicBezTo>
                    <a:cubicBezTo>
                      <a:pt x="40910" y="164722"/>
                      <a:pt x="39000" y="172551"/>
                      <a:pt x="48526" y="181725"/>
                    </a:cubicBezTo>
                    <a:cubicBezTo>
                      <a:pt x="55329" y="188276"/>
                      <a:pt x="79534" y="230412"/>
                      <a:pt x="81078" y="232333"/>
                    </a:cubicBezTo>
                    <a:cubicBezTo>
                      <a:pt x="72956" y="236303"/>
                      <a:pt x="62962" y="243071"/>
                      <a:pt x="61826" y="252079"/>
                    </a:cubicBezTo>
                    <a:cubicBezTo>
                      <a:pt x="61358" y="255789"/>
                      <a:pt x="51900" y="257774"/>
                      <a:pt x="35822" y="282699"/>
                    </a:cubicBezTo>
                    <a:cubicBezTo>
                      <a:pt x="32801" y="287380"/>
                      <a:pt x="27695" y="290561"/>
                      <a:pt x="26002" y="296222"/>
                    </a:cubicBezTo>
                    <a:cubicBezTo>
                      <a:pt x="19377" y="298024"/>
                      <a:pt x="21258" y="305030"/>
                      <a:pt x="18297" y="309157"/>
                    </a:cubicBezTo>
                    <a:cubicBezTo>
                      <a:pt x="12438" y="317301"/>
                      <a:pt x="19713" y="332323"/>
                      <a:pt x="25296" y="340616"/>
                    </a:cubicBezTo>
                    <a:cubicBezTo>
                      <a:pt x="28350" y="345161"/>
                      <a:pt x="45075" y="347742"/>
                      <a:pt x="56631" y="366393"/>
                    </a:cubicBezTo>
                    <a:cubicBezTo>
                      <a:pt x="60328" y="372364"/>
                      <a:pt x="86533" y="395671"/>
                      <a:pt x="91647" y="400207"/>
                    </a:cubicBezTo>
                    <a:cubicBezTo>
                      <a:pt x="80814" y="410617"/>
                      <a:pt x="67212" y="428071"/>
                      <a:pt x="65834" y="430346"/>
                    </a:cubicBezTo>
                    <a:cubicBezTo>
                      <a:pt x="65302" y="431223"/>
                      <a:pt x="61005" y="431461"/>
                      <a:pt x="60188" y="433310"/>
                    </a:cubicBezTo>
                    <a:cubicBezTo>
                      <a:pt x="57652" y="439085"/>
                      <a:pt x="25142" y="472231"/>
                      <a:pt x="12217" y="494353"/>
                    </a:cubicBezTo>
                    <a:cubicBezTo>
                      <a:pt x="3129" y="498259"/>
                      <a:pt x="-181" y="507915"/>
                      <a:pt x="1729" y="515748"/>
                    </a:cubicBezTo>
                    <a:cubicBezTo>
                      <a:pt x="-300" y="520024"/>
                      <a:pt x="-1449" y="522456"/>
                      <a:pt x="3571" y="525889"/>
                    </a:cubicBezTo>
                    <a:cubicBezTo>
                      <a:pt x="13225" y="532486"/>
                      <a:pt x="21186" y="547279"/>
                      <a:pt x="24117" y="549822"/>
                    </a:cubicBezTo>
                    <a:cubicBezTo>
                      <a:pt x="38617" y="562395"/>
                      <a:pt x="92693" y="615542"/>
                      <a:pt x="93506" y="617139"/>
                    </a:cubicBezTo>
                    <a:cubicBezTo>
                      <a:pt x="81218" y="627033"/>
                      <a:pt x="72722" y="639611"/>
                      <a:pt x="50504" y="664089"/>
                    </a:cubicBezTo>
                    <a:cubicBezTo>
                      <a:pt x="67889" y="664395"/>
                      <a:pt x="85145" y="664706"/>
                      <a:pt x="102262" y="665013"/>
                    </a:cubicBezTo>
                    <a:cubicBezTo>
                      <a:pt x="103521" y="663407"/>
                      <a:pt x="105134" y="661605"/>
                      <a:pt x="107308" y="6595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0" name="Google Shape;3180;p33"/>
              <p:cNvSpPr/>
              <p:nvPr/>
            </p:nvSpPr>
            <p:spPr>
              <a:xfrm>
                <a:off x="14540038" y="1112329"/>
                <a:ext cx="139221" cy="687608"/>
              </a:xfrm>
              <a:custGeom>
                <a:rect b="b" l="l" r="r" t="t"/>
                <a:pathLst>
                  <a:path extrusionOk="0" h="687608" w="139221">
                    <a:moveTo>
                      <a:pt x="131633" y="635616"/>
                    </a:moveTo>
                    <a:cubicBezTo>
                      <a:pt x="144486" y="626658"/>
                      <a:pt x="139044" y="609809"/>
                      <a:pt x="125327" y="606597"/>
                    </a:cubicBezTo>
                    <a:cubicBezTo>
                      <a:pt x="119328" y="590744"/>
                      <a:pt x="106147" y="591140"/>
                      <a:pt x="102582" y="581072"/>
                    </a:cubicBezTo>
                    <a:cubicBezTo>
                      <a:pt x="101995" y="579411"/>
                      <a:pt x="99897" y="577856"/>
                      <a:pt x="98136" y="577136"/>
                    </a:cubicBezTo>
                    <a:cubicBezTo>
                      <a:pt x="93545" y="575266"/>
                      <a:pt x="77220" y="552177"/>
                      <a:pt x="62958" y="543514"/>
                    </a:cubicBezTo>
                    <a:cubicBezTo>
                      <a:pt x="61384" y="542560"/>
                      <a:pt x="57700" y="537027"/>
                      <a:pt x="54636" y="534118"/>
                    </a:cubicBezTo>
                    <a:cubicBezTo>
                      <a:pt x="43902" y="523913"/>
                      <a:pt x="43932" y="527005"/>
                      <a:pt x="46991" y="523687"/>
                    </a:cubicBezTo>
                    <a:cubicBezTo>
                      <a:pt x="47246" y="523410"/>
                      <a:pt x="86882" y="477495"/>
                      <a:pt x="88661" y="476256"/>
                    </a:cubicBezTo>
                    <a:cubicBezTo>
                      <a:pt x="97183" y="470310"/>
                      <a:pt x="93626" y="467226"/>
                      <a:pt x="97821" y="464671"/>
                    </a:cubicBezTo>
                    <a:cubicBezTo>
                      <a:pt x="112048" y="456007"/>
                      <a:pt x="122243" y="439720"/>
                      <a:pt x="126391" y="433429"/>
                    </a:cubicBezTo>
                    <a:cubicBezTo>
                      <a:pt x="120188" y="427100"/>
                      <a:pt x="113929" y="420822"/>
                      <a:pt x="107649" y="414561"/>
                    </a:cubicBezTo>
                    <a:cubicBezTo>
                      <a:pt x="114193" y="409807"/>
                      <a:pt x="120277" y="405467"/>
                      <a:pt x="125940" y="401447"/>
                    </a:cubicBezTo>
                    <a:cubicBezTo>
                      <a:pt x="114959" y="389768"/>
                      <a:pt x="67855" y="339594"/>
                      <a:pt x="65388" y="334053"/>
                    </a:cubicBezTo>
                    <a:cubicBezTo>
                      <a:pt x="64728" y="332566"/>
                      <a:pt x="63218" y="333414"/>
                      <a:pt x="58448" y="329491"/>
                    </a:cubicBezTo>
                    <a:cubicBezTo>
                      <a:pt x="84287" y="293858"/>
                      <a:pt x="96502" y="293645"/>
                      <a:pt x="94485" y="283666"/>
                    </a:cubicBezTo>
                    <a:cubicBezTo>
                      <a:pt x="117856" y="264056"/>
                      <a:pt x="106798" y="265283"/>
                      <a:pt x="113414" y="262570"/>
                    </a:cubicBezTo>
                    <a:cubicBezTo>
                      <a:pt x="113993" y="262335"/>
                      <a:pt x="113427" y="258907"/>
                      <a:pt x="113108" y="257007"/>
                    </a:cubicBezTo>
                    <a:cubicBezTo>
                      <a:pt x="112933" y="255976"/>
                      <a:pt x="111780" y="255073"/>
                      <a:pt x="111712" y="254068"/>
                    </a:cubicBezTo>
                    <a:cubicBezTo>
                      <a:pt x="111397" y="249174"/>
                      <a:pt x="111206" y="247573"/>
                      <a:pt x="109266" y="246576"/>
                    </a:cubicBezTo>
                    <a:cubicBezTo>
                      <a:pt x="109070" y="232367"/>
                      <a:pt x="103650" y="234327"/>
                      <a:pt x="97413" y="224023"/>
                    </a:cubicBezTo>
                    <a:cubicBezTo>
                      <a:pt x="92992" y="216719"/>
                      <a:pt x="86346" y="210850"/>
                      <a:pt x="83602" y="202455"/>
                    </a:cubicBezTo>
                    <a:cubicBezTo>
                      <a:pt x="83270" y="201437"/>
                      <a:pt x="82147" y="200696"/>
                      <a:pt x="81475" y="199763"/>
                    </a:cubicBezTo>
                    <a:cubicBezTo>
                      <a:pt x="76331" y="192663"/>
                      <a:pt x="79513" y="180153"/>
                      <a:pt x="76743" y="177743"/>
                    </a:cubicBezTo>
                    <a:cubicBezTo>
                      <a:pt x="76909" y="177513"/>
                      <a:pt x="77173" y="177300"/>
                      <a:pt x="77262" y="177057"/>
                    </a:cubicBezTo>
                    <a:cubicBezTo>
                      <a:pt x="82015" y="164190"/>
                      <a:pt x="93358" y="156157"/>
                      <a:pt x="100527" y="145078"/>
                    </a:cubicBezTo>
                    <a:cubicBezTo>
                      <a:pt x="107615" y="134124"/>
                      <a:pt x="177361" y="116047"/>
                      <a:pt x="110406" y="65307"/>
                    </a:cubicBezTo>
                    <a:cubicBezTo>
                      <a:pt x="76135" y="39338"/>
                      <a:pt x="85304" y="38640"/>
                      <a:pt x="63873" y="21884"/>
                    </a:cubicBezTo>
                    <a:cubicBezTo>
                      <a:pt x="57317" y="16756"/>
                      <a:pt x="66213" y="19938"/>
                      <a:pt x="68987" y="12275"/>
                    </a:cubicBezTo>
                    <a:cubicBezTo>
                      <a:pt x="69953" y="9613"/>
                      <a:pt x="72208" y="8523"/>
                      <a:pt x="73842" y="6696"/>
                    </a:cubicBezTo>
                    <a:cubicBezTo>
                      <a:pt x="76803" y="3378"/>
                      <a:pt x="79118" y="1295"/>
                      <a:pt x="80496" y="0"/>
                    </a:cubicBezTo>
                    <a:cubicBezTo>
                      <a:pt x="62159" y="767"/>
                      <a:pt x="42200" y="1559"/>
                      <a:pt x="20812" y="2377"/>
                    </a:cubicBezTo>
                    <a:cubicBezTo>
                      <a:pt x="12269" y="7356"/>
                      <a:pt x="11554" y="21143"/>
                      <a:pt x="13477" y="26071"/>
                    </a:cubicBezTo>
                    <a:cubicBezTo>
                      <a:pt x="13222" y="32238"/>
                      <a:pt x="24560" y="45582"/>
                      <a:pt x="26905" y="46341"/>
                    </a:cubicBezTo>
                    <a:cubicBezTo>
                      <a:pt x="34789" y="48896"/>
                      <a:pt x="58380" y="78306"/>
                      <a:pt x="66375" y="83643"/>
                    </a:cubicBezTo>
                    <a:cubicBezTo>
                      <a:pt x="93732" y="101902"/>
                      <a:pt x="86448" y="101958"/>
                      <a:pt x="91907" y="103985"/>
                    </a:cubicBezTo>
                    <a:cubicBezTo>
                      <a:pt x="94073" y="104786"/>
                      <a:pt x="97332" y="105770"/>
                      <a:pt x="90465" y="109957"/>
                    </a:cubicBezTo>
                    <a:cubicBezTo>
                      <a:pt x="83151" y="114412"/>
                      <a:pt x="50569" y="153013"/>
                      <a:pt x="40171" y="153248"/>
                    </a:cubicBezTo>
                    <a:cubicBezTo>
                      <a:pt x="35537" y="167567"/>
                      <a:pt x="34078" y="170459"/>
                      <a:pt x="35299" y="173671"/>
                    </a:cubicBezTo>
                    <a:cubicBezTo>
                      <a:pt x="39728" y="185307"/>
                      <a:pt x="37873" y="192901"/>
                      <a:pt x="47123" y="201812"/>
                    </a:cubicBezTo>
                    <a:cubicBezTo>
                      <a:pt x="53743" y="208183"/>
                      <a:pt x="77216" y="249072"/>
                      <a:pt x="78735" y="250946"/>
                    </a:cubicBezTo>
                    <a:cubicBezTo>
                      <a:pt x="70855" y="254801"/>
                      <a:pt x="61142" y="261373"/>
                      <a:pt x="60040" y="270117"/>
                    </a:cubicBezTo>
                    <a:cubicBezTo>
                      <a:pt x="59584" y="273720"/>
                      <a:pt x="50403" y="275641"/>
                      <a:pt x="34789" y="299847"/>
                    </a:cubicBezTo>
                    <a:cubicBezTo>
                      <a:pt x="31857" y="304391"/>
                      <a:pt x="26900" y="307479"/>
                      <a:pt x="25254" y="312974"/>
                    </a:cubicBezTo>
                    <a:cubicBezTo>
                      <a:pt x="18821" y="314724"/>
                      <a:pt x="20650" y="321526"/>
                      <a:pt x="17770" y="325534"/>
                    </a:cubicBezTo>
                    <a:cubicBezTo>
                      <a:pt x="12082" y="333439"/>
                      <a:pt x="19148" y="348027"/>
                      <a:pt x="24565" y="356081"/>
                    </a:cubicBezTo>
                    <a:cubicBezTo>
                      <a:pt x="27534" y="360494"/>
                      <a:pt x="43766" y="362998"/>
                      <a:pt x="54990" y="381109"/>
                    </a:cubicBezTo>
                    <a:cubicBezTo>
                      <a:pt x="58572" y="386893"/>
                      <a:pt x="83862" y="409394"/>
                      <a:pt x="88988" y="413939"/>
                    </a:cubicBezTo>
                    <a:cubicBezTo>
                      <a:pt x="73633" y="428693"/>
                      <a:pt x="23173" y="485997"/>
                      <a:pt x="11869" y="505347"/>
                    </a:cubicBezTo>
                    <a:cubicBezTo>
                      <a:pt x="3045" y="509133"/>
                      <a:pt x="-168" y="518512"/>
                      <a:pt x="1687" y="526119"/>
                    </a:cubicBezTo>
                    <a:cubicBezTo>
                      <a:pt x="-282" y="530263"/>
                      <a:pt x="-1423" y="532623"/>
                      <a:pt x="3474" y="535962"/>
                    </a:cubicBezTo>
                    <a:cubicBezTo>
                      <a:pt x="12843" y="542368"/>
                      <a:pt x="20578" y="556730"/>
                      <a:pt x="23420" y="559196"/>
                    </a:cubicBezTo>
                    <a:cubicBezTo>
                      <a:pt x="45021" y="577933"/>
                      <a:pt x="90652" y="624277"/>
                      <a:pt x="90792" y="624554"/>
                    </a:cubicBezTo>
                    <a:cubicBezTo>
                      <a:pt x="86014" y="628396"/>
                      <a:pt x="87240" y="625768"/>
                      <a:pt x="84015" y="629797"/>
                    </a:cubicBezTo>
                    <a:cubicBezTo>
                      <a:pt x="52713" y="668919"/>
                      <a:pt x="33550" y="682544"/>
                      <a:pt x="35065" y="687080"/>
                    </a:cubicBezTo>
                    <a:cubicBezTo>
                      <a:pt x="52411" y="687284"/>
                      <a:pt x="69247" y="687459"/>
                      <a:pt x="85576" y="687608"/>
                    </a:cubicBezTo>
                    <a:cubicBezTo>
                      <a:pt x="92775" y="679511"/>
                      <a:pt x="130628" y="636318"/>
                      <a:pt x="131633" y="635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1" name="Google Shape;3181;p33"/>
              <p:cNvSpPr/>
              <p:nvPr/>
            </p:nvSpPr>
            <p:spPr>
              <a:xfrm>
                <a:off x="12998543" y="1156983"/>
                <a:ext cx="135135" cy="631011"/>
              </a:xfrm>
              <a:custGeom>
                <a:rect b="b" l="l" r="r" t="t"/>
                <a:pathLst>
                  <a:path extrusionOk="0" h="631011" w="135135">
                    <a:moveTo>
                      <a:pt x="131587" y="577098"/>
                    </a:moveTo>
                    <a:cubicBezTo>
                      <a:pt x="141377" y="563988"/>
                      <a:pt x="122311" y="563089"/>
                      <a:pt x="120814" y="559026"/>
                    </a:cubicBezTo>
                    <a:cubicBezTo>
                      <a:pt x="117078" y="548850"/>
                      <a:pt x="104706" y="547121"/>
                      <a:pt x="101613" y="540255"/>
                    </a:cubicBezTo>
                    <a:cubicBezTo>
                      <a:pt x="94410" y="524275"/>
                      <a:pt x="80059" y="519402"/>
                      <a:pt x="58411" y="491014"/>
                    </a:cubicBezTo>
                    <a:cubicBezTo>
                      <a:pt x="62989" y="483394"/>
                      <a:pt x="66359" y="487585"/>
                      <a:pt x="79416" y="469522"/>
                    </a:cubicBezTo>
                    <a:cubicBezTo>
                      <a:pt x="105582" y="433331"/>
                      <a:pt x="109441" y="440116"/>
                      <a:pt x="119261" y="420681"/>
                    </a:cubicBezTo>
                    <a:cubicBezTo>
                      <a:pt x="125575" y="408159"/>
                      <a:pt x="133097" y="411200"/>
                      <a:pt x="102978" y="379827"/>
                    </a:cubicBezTo>
                    <a:cubicBezTo>
                      <a:pt x="95711" y="372254"/>
                      <a:pt x="87857" y="364885"/>
                      <a:pt x="81773" y="356443"/>
                    </a:cubicBezTo>
                    <a:cubicBezTo>
                      <a:pt x="73183" y="344530"/>
                      <a:pt x="59075" y="337707"/>
                      <a:pt x="52906" y="323830"/>
                    </a:cubicBezTo>
                    <a:cubicBezTo>
                      <a:pt x="52259" y="322378"/>
                      <a:pt x="50825" y="323174"/>
                      <a:pt x="46200" y="319452"/>
                    </a:cubicBezTo>
                    <a:cubicBezTo>
                      <a:pt x="51433" y="312539"/>
                      <a:pt x="92627" y="264465"/>
                      <a:pt x="105761" y="259605"/>
                    </a:cubicBezTo>
                    <a:cubicBezTo>
                      <a:pt x="110696" y="257782"/>
                      <a:pt x="109922" y="250358"/>
                      <a:pt x="115789" y="249349"/>
                    </a:cubicBezTo>
                    <a:cubicBezTo>
                      <a:pt x="116061" y="249302"/>
                      <a:pt x="115117" y="251227"/>
                      <a:pt x="119363" y="229893"/>
                    </a:cubicBezTo>
                    <a:cubicBezTo>
                      <a:pt x="121295" y="227358"/>
                      <a:pt x="119286" y="226234"/>
                      <a:pt x="116402" y="219279"/>
                    </a:cubicBezTo>
                    <a:cubicBezTo>
                      <a:pt x="89917" y="211872"/>
                      <a:pt x="58994" y="152161"/>
                      <a:pt x="54110" y="149563"/>
                    </a:cubicBezTo>
                    <a:cubicBezTo>
                      <a:pt x="48430" y="146548"/>
                      <a:pt x="45269" y="141577"/>
                      <a:pt x="42835" y="136240"/>
                    </a:cubicBezTo>
                    <a:cubicBezTo>
                      <a:pt x="44252" y="135018"/>
                      <a:pt x="45515" y="133476"/>
                      <a:pt x="46762" y="131760"/>
                    </a:cubicBezTo>
                    <a:cubicBezTo>
                      <a:pt x="60666" y="112585"/>
                      <a:pt x="79761" y="106588"/>
                      <a:pt x="94512" y="91621"/>
                    </a:cubicBezTo>
                    <a:cubicBezTo>
                      <a:pt x="115074" y="70759"/>
                      <a:pt x="120546" y="64366"/>
                      <a:pt x="133782" y="56371"/>
                    </a:cubicBezTo>
                    <a:cubicBezTo>
                      <a:pt x="130816" y="52257"/>
                      <a:pt x="136428" y="52137"/>
                      <a:pt x="134850" y="44824"/>
                    </a:cubicBezTo>
                    <a:cubicBezTo>
                      <a:pt x="132744" y="34896"/>
                      <a:pt x="109135" y="14341"/>
                      <a:pt x="96801" y="0"/>
                    </a:cubicBezTo>
                    <a:cubicBezTo>
                      <a:pt x="79455" y="439"/>
                      <a:pt x="62913" y="860"/>
                      <a:pt x="47247" y="1252"/>
                    </a:cubicBezTo>
                    <a:cubicBezTo>
                      <a:pt x="52472" y="6934"/>
                      <a:pt x="52506" y="9758"/>
                      <a:pt x="58871" y="15712"/>
                    </a:cubicBezTo>
                    <a:cubicBezTo>
                      <a:pt x="108220" y="61870"/>
                      <a:pt x="87977" y="28903"/>
                      <a:pt x="43720" y="88720"/>
                    </a:cubicBezTo>
                    <a:cubicBezTo>
                      <a:pt x="39448" y="94491"/>
                      <a:pt x="23910" y="100642"/>
                      <a:pt x="19664" y="106434"/>
                    </a:cubicBezTo>
                    <a:cubicBezTo>
                      <a:pt x="15337" y="112346"/>
                      <a:pt x="12397" y="116473"/>
                      <a:pt x="8691" y="118075"/>
                    </a:cubicBezTo>
                    <a:cubicBezTo>
                      <a:pt x="140" y="121772"/>
                      <a:pt x="1356" y="132974"/>
                      <a:pt x="961" y="133915"/>
                    </a:cubicBezTo>
                    <a:cubicBezTo>
                      <a:pt x="-1439" y="139588"/>
                      <a:pt x="1012" y="144508"/>
                      <a:pt x="4403" y="148090"/>
                    </a:cubicBezTo>
                    <a:cubicBezTo>
                      <a:pt x="12350" y="156485"/>
                      <a:pt x="13993" y="164488"/>
                      <a:pt x="23974" y="171166"/>
                    </a:cubicBezTo>
                    <a:cubicBezTo>
                      <a:pt x="27961" y="173833"/>
                      <a:pt x="37844" y="195410"/>
                      <a:pt x="41227" y="199273"/>
                    </a:cubicBezTo>
                    <a:cubicBezTo>
                      <a:pt x="44792" y="203345"/>
                      <a:pt x="49847" y="206207"/>
                      <a:pt x="53029" y="210505"/>
                    </a:cubicBezTo>
                    <a:cubicBezTo>
                      <a:pt x="71218" y="235089"/>
                      <a:pt x="53774" y="212511"/>
                      <a:pt x="75289" y="232487"/>
                    </a:cubicBezTo>
                    <a:cubicBezTo>
                      <a:pt x="70179" y="238024"/>
                      <a:pt x="65674" y="244106"/>
                      <a:pt x="60870" y="249847"/>
                    </a:cubicBezTo>
                    <a:cubicBezTo>
                      <a:pt x="44094" y="269913"/>
                      <a:pt x="38185" y="269303"/>
                      <a:pt x="36193" y="274921"/>
                    </a:cubicBezTo>
                    <a:cubicBezTo>
                      <a:pt x="32658" y="284922"/>
                      <a:pt x="16618" y="299651"/>
                      <a:pt x="13916" y="312028"/>
                    </a:cubicBezTo>
                    <a:cubicBezTo>
                      <a:pt x="10857" y="316424"/>
                      <a:pt x="6590" y="316602"/>
                      <a:pt x="7521" y="328047"/>
                    </a:cubicBezTo>
                    <a:cubicBezTo>
                      <a:pt x="8253" y="337055"/>
                      <a:pt x="17013" y="349633"/>
                      <a:pt x="20583" y="351358"/>
                    </a:cubicBezTo>
                    <a:cubicBezTo>
                      <a:pt x="42660" y="362032"/>
                      <a:pt x="28446" y="363386"/>
                      <a:pt x="81105" y="407716"/>
                    </a:cubicBezTo>
                    <a:cubicBezTo>
                      <a:pt x="72728" y="415434"/>
                      <a:pt x="73370" y="412908"/>
                      <a:pt x="71732" y="415276"/>
                    </a:cubicBezTo>
                    <a:cubicBezTo>
                      <a:pt x="33543" y="470723"/>
                      <a:pt x="26412" y="469377"/>
                      <a:pt x="15643" y="495917"/>
                    </a:cubicBezTo>
                    <a:cubicBezTo>
                      <a:pt x="10159" y="509435"/>
                      <a:pt x="26127" y="517928"/>
                      <a:pt x="32109" y="523142"/>
                    </a:cubicBezTo>
                    <a:cubicBezTo>
                      <a:pt x="72217" y="558114"/>
                      <a:pt x="81382" y="570522"/>
                      <a:pt x="86743" y="575411"/>
                    </a:cubicBezTo>
                    <a:cubicBezTo>
                      <a:pt x="87002" y="575650"/>
                      <a:pt x="42001" y="617182"/>
                      <a:pt x="33636" y="631011"/>
                    </a:cubicBezTo>
                    <a:cubicBezTo>
                      <a:pt x="48936" y="630556"/>
                      <a:pt x="64538" y="630142"/>
                      <a:pt x="80420" y="629763"/>
                    </a:cubicBezTo>
                    <a:cubicBezTo>
                      <a:pt x="88542" y="626586"/>
                      <a:pt x="93959" y="618464"/>
                      <a:pt x="122031" y="595971"/>
                    </a:cubicBezTo>
                    <a:cubicBezTo>
                      <a:pt x="127770" y="589803"/>
                      <a:pt x="130234" y="584645"/>
                      <a:pt x="131587" y="5770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2" name="Google Shape;3182;p33"/>
              <p:cNvSpPr/>
              <p:nvPr/>
            </p:nvSpPr>
            <p:spPr>
              <a:xfrm>
                <a:off x="13327406" y="1149729"/>
                <a:ext cx="134354" cy="633852"/>
              </a:xfrm>
              <a:custGeom>
                <a:rect b="b" l="l" r="r" t="t"/>
                <a:pathLst>
                  <a:path extrusionOk="0" h="633852" w="134354">
                    <a:moveTo>
                      <a:pt x="96026" y="626496"/>
                    </a:moveTo>
                    <a:cubicBezTo>
                      <a:pt x="96677" y="624145"/>
                      <a:pt x="107347" y="622638"/>
                      <a:pt x="119899" y="608058"/>
                    </a:cubicBezTo>
                    <a:cubicBezTo>
                      <a:pt x="125353" y="601708"/>
                      <a:pt x="140287" y="593053"/>
                      <a:pt x="131803" y="571190"/>
                    </a:cubicBezTo>
                    <a:cubicBezTo>
                      <a:pt x="133496" y="566403"/>
                      <a:pt x="120418" y="557676"/>
                      <a:pt x="115231" y="555951"/>
                    </a:cubicBezTo>
                    <a:cubicBezTo>
                      <a:pt x="110700" y="554447"/>
                      <a:pt x="84845" y="526898"/>
                      <a:pt x="81339" y="523069"/>
                    </a:cubicBezTo>
                    <a:cubicBezTo>
                      <a:pt x="79743" y="521323"/>
                      <a:pt x="79250" y="518550"/>
                      <a:pt x="77616" y="516859"/>
                    </a:cubicBezTo>
                    <a:cubicBezTo>
                      <a:pt x="31096" y="468853"/>
                      <a:pt x="44081" y="482986"/>
                      <a:pt x="49399" y="471877"/>
                    </a:cubicBezTo>
                    <a:cubicBezTo>
                      <a:pt x="53943" y="462388"/>
                      <a:pt x="88623" y="423859"/>
                      <a:pt x="99974" y="415549"/>
                    </a:cubicBezTo>
                    <a:cubicBezTo>
                      <a:pt x="112776" y="406174"/>
                      <a:pt x="113968" y="393938"/>
                      <a:pt x="130386" y="381641"/>
                    </a:cubicBezTo>
                    <a:cubicBezTo>
                      <a:pt x="133879" y="351984"/>
                      <a:pt x="109496" y="351400"/>
                      <a:pt x="105169" y="339151"/>
                    </a:cubicBezTo>
                    <a:cubicBezTo>
                      <a:pt x="104582" y="337490"/>
                      <a:pt x="102484" y="335935"/>
                      <a:pt x="100723" y="335215"/>
                    </a:cubicBezTo>
                    <a:cubicBezTo>
                      <a:pt x="96132" y="333345"/>
                      <a:pt x="79807" y="310256"/>
                      <a:pt x="65546" y="301593"/>
                    </a:cubicBezTo>
                    <a:cubicBezTo>
                      <a:pt x="63716" y="300481"/>
                      <a:pt x="65312" y="299757"/>
                      <a:pt x="48140" y="284215"/>
                    </a:cubicBezTo>
                    <a:cubicBezTo>
                      <a:pt x="61959" y="256500"/>
                      <a:pt x="135641" y="198200"/>
                      <a:pt x="119477" y="184728"/>
                    </a:cubicBezTo>
                    <a:cubicBezTo>
                      <a:pt x="120507" y="176801"/>
                      <a:pt x="116640" y="179519"/>
                      <a:pt x="97098" y="153158"/>
                    </a:cubicBezTo>
                    <a:cubicBezTo>
                      <a:pt x="92967" y="147587"/>
                      <a:pt x="76463" y="142135"/>
                      <a:pt x="72021" y="136815"/>
                    </a:cubicBezTo>
                    <a:cubicBezTo>
                      <a:pt x="50101" y="110549"/>
                      <a:pt x="64712" y="118266"/>
                      <a:pt x="66248" y="106353"/>
                    </a:cubicBezTo>
                    <a:cubicBezTo>
                      <a:pt x="131641" y="45800"/>
                      <a:pt x="114491" y="61789"/>
                      <a:pt x="86019" y="35509"/>
                    </a:cubicBezTo>
                    <a:cubicBezTo>
                      <a:pt x="39478" y="-7394"/>
                      <a:pt x="65133" y="16637"/>
                      <a:pt x="48872" y="0"/>
                    </a:cubicBezTo>
                    <a:cubicBezTo>
                      <a:pt x="32951" y="417"/>
                      <a:pt x="17256" y="826"/>
                      <a:pt x="1790" y="1231"/>
                    </a:cubicBezTo>
                    <a:cubicBezTo>
                      <a:pt x="21621" y="29572"/>
                      <a:pt x="65907" y="53735"/>
                      <a:pt x="61368" y="59510"/>
                    </a:cubicBezTo>
                    <a:cubicBezTo>
                      <a:pt x="44719" y="80717"/>
                      <a:pt x="45655" y="74145"/>
                      <a:pt x="43413" y="77850"/>
                    </a:cubicBezTo>
                    <a:cubicBezTo>
                      <a:pt x="30262" y="99590"/>
                      <a:pt x="32321" y="97247"/>
                      <a:pt x="31828" y="97349"/>
                    </a:cubicBezTo>
                    <a:cubicBezTo>
                      <a:pt x="25922" y="98593"/>
                      <a:pt x="28067" y="104390"/>
                      <a:pt x="23331" y="110749"/>
                    </a:cubicBezTo>
                    <a:cubicBezTo>
                      <a:pt x="-3499" y="146778"/>
                      <a:pt x="53799" y="163201"/>
                      <a:pt x="60436" y="170617"/>
                    </a:cubicBezTo>
                    <a:cubicBezTo>
                      <a:pt x="67711" y="178748"/>
                      <a:pt x="67167" y="178582"/>
                      <a:pt x="77395" y="187854"/>
                    </a:cubicBezTo>
                    <a:cubicBezTo>
                      <a:pt x="76961" y="189971"/>
                      <a:pt x="76910" y="192773"/>
                      <a:pt x="73272" y="192650"/>
                    </a:cubicBezTo>
                    <a:cubicBezTo>
                      <a:pt x="70941" y="192569"/>
                      <a:pt x="73008" y="198302"/>
                      <a:pt x="67669" y="200517"/>
                    </a:cubicBezTo>
                    <a:cubicBezTo>
                      <a:pt x="57245" y="204848"/>
                      <a:pt x="22263" y="250052"/>
                      <a:pt x="15664" y="259039"/>
                    </a:cubicBezTo>
                    <a:cubicBezTo>
                      <a:pt x="7955" y="269534"/>
                      <a:pt x="-2226" y="274640"/>
                      <a:pt x="8346" y="292665"/>
                    </a:cubicBezTo>
                    <a:cubicBezTo>
                      <a:pt x="10155" y="305264"/>
                      <a:pt x="62738" y="351166"/>
                      <a:pt x="83807" y="372335"/>
                    </a:cubicBezTo>
                    <a:cubicBezTo>
                      <a:pt x="75127" y="378868"/>
                      <a:pt x="76629" y="382246"/>
                      <a:pt x="72757" y="384729"/>
                    </a:cubicBezTo>
                    <a:cubicBezTo>
                      <a:pt x="61682" y="391833"/>
                      <a:pt x="59887" y="400450"/>
                      <a:pt x="50514" y="410638"/>
                    </a:cubicBezTo>
                    <a:cubicBezTo>
                      <a:pt x="36040" y="426372"/>
                      <a:pt x="51978" y="404036"/>
                      <a:pt x="9074" y="462537"/>
                    </a:cubicBezTo>
                    <a:cubicBezTo>
                      <a:pt x="4590" y="462852"/>
                      <a:pt x="6274" y="467635"/>
                      <a:pt x="2790" y="469675"/>
                    </a:cubicBezTo>
                    <a:cubicBezTo>
                      <a:pt x="-6307" y="474995"/>
                      <a:pt x="9674" y="500734"/>
                      <a:pt x="10601" y="502697"/>
                    </a:cubicBezTo>
                    <a:cubicBezTo>
                      <a:pt x="16826" y="505734"/>
                      <a:pt x="19528" y="511940"/>
                      <a:pt x="23357" y="517089"/>
                    </a:cubicBezTo>
                    <a:cubicBezTo>
                      <a:pt x="28037" y="523384"/>
                      <a:pt x="47553" y="538334"/>
                      <a:pt x="51110" y="550895"/>
                    </a:cubicBezTo>
                    <a:cubicBezTo>
                      <a:pt x="52131" y="554502"/>
                      <a:pt x="69660" y="562531"/>
                      <a:pt x="72902" y="573516"/>
                    </a:cubicBezTo>
                    <a:cubicBezTo>
                      <a:pt x="73583" y="575837"/>
                      <a:pt x="73787" y="569921"/>
                      <a:pt x="83743" y="582703"/>
                    </a:cubicBezTo>
                    <a:cubicBezTo>
                      <a:pt x="78616" y="588760"/>
                      <a:pt x="71872" y="593236"/>
                      <a:pt x="67022" y="599591"/>
                    </a:cubicBezTo>
                    <a:cubicBezTo>
                      <a:pt x="66409" y="600392"/>
                      <a:pt x="62257" y="600140"/>
                      <a:pt x="61266" y="601865"/>
                    </a:cubicBezTo>
                    <a:cubicBezTo>
                      <a:pt x="60078" y="603931"/>
                      <a:pt x="40643" y="622037"/>
                      <a:pt x="28471" y="633852"/>
                    </a:cubicBezTo>
                    <a:cubicBezTo>
                      <a:pt x="48638" y="633818"/>
                      <a:pt x="69005" y="633818"/>
                      <a:pt x="89533" y="633844"/>
                    </a:cubicBezTo>
                    <a:cubicBezTo>
                      <a:pt x="93754" y="632609"/>
                      <a:pt x="94941" y="630385"/>
                      <a:pt x="96026" y="6264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3" name="Google Shape;3183;p33"/>
              <p:cNvSpPr/>
              <p:nvPr/>
            </p:nvSpPr>
            <p:spPr>
              <a:xfrm>
                <a:off x="12686678" y="1157455"/>
                <a:ext cx="139536" cy="654923"/>
              </a:xfrm>
              <a:custGeom>
                <a:rect b="b" l="l" r="r" t="t"/>
                <a:pathLst>
                  <a:path extrusionOk="0" h="654923" w="139536">
                    <a:moveTo>
                      <a:pt x="131616" y="590498"/>
                    </a:moveTo>
                    <a:cubicBezTo>
                      <a:pt x="144470" y="581537"/>
                      <a:pt x="139028" y="564687"/>
                      <a:pt x="125311" y="561476"/>
                    </a:cubicBezTo>
                    <a:cubicBezTo>
                      <a:pt x="119325" y="545665"/>
                      <a:pt x="106182" y="546172"/>
                      <a:pt x="102566" y="535950"/>
                    </a:cubicBezTo>
                    <a:cubicBezTo>
                      <a:pt x="101979" y="534289"/>
                      <a:pt x="99881" y="532734"/>
                      <a:pt x="98120" y="532014"/>
                    </a:cubicBezTo>
                    <a:cubicBezTo>
                      <a:pt x="93529" y="530145"/>
                      <a:pt x="77204" y="507055"/>
                      <a:pt x="62942" y="498392"/>
                    </a:cubicBezTo>
                    <a:cubicBezTo>
                      <a:pt x="61785" y="497685"/>
                      <a:pt x="60998" y="496356"/>
                      <a:pt x="60070" y="495283"/>
                    </a:cubicBezTo>
                    <a:cubicBezTo>
                      <a:pt x="38534" y="470421"/>
                      <a:pt x="44013" y="488136"/>
                      <a:pt x="52357" y="473020"/>
                    </a:cubicBezTo>
                    <a:cubicBezTo>
                      <a:pt x="58152" y="462525"/>
                      <a:pt x="94801" y="426696"/>
                      <a:pt x="95622" y="421696"/>
                    </a:cubicBezTo>
                    <a:cubicBezTo>
                      <a:pt x="96018" y="419289"/>
                      <a:pt x="106467" y="416644"/>
                      <a:pt x="117380" y="400800"/>
                    </a:cubicBezTo>
                    <a:cubicBezTo>
                      <a:pt x="123805" y="391472"/>
                      <a:pt x="125494" y="392724"/>
                      <a:pt x="127630" y="385995"/>
                    </a:cubicBezTo>
                    <a:cubicBezTo>
                      <a:pt x="136990" y="383090"/>
                      <a:pt x="141828" y="373996"/>
                      <a:pt x="131144" y="361947"/>
                    </a:cubicBezTo>
                    <a:cubicBezTo>
                      <a:pt x="123431" y="353250"/>
                      <a:pt x="68329" y="295597"/>
                      <a:pt x="65363" y="288927"/>
                    </a:cubicBezTo>
                    <a:cubicBezTo>
                      <a:pt x="64700" y="287440"/>
                      <a:pt x="63193" y="288288"/>
                      <a:pt x="58424" y="284365"/>
                    </a:cubicBezTo>
                    <a:cubicBezTo>
                      <a:pt x="84101" y="248962"/>
                      <a:pt x="96469" y="248472"/>
                      <a:pt x="94461" y="238540"/>
                    </a:cubicBezTo>
                    <a:cubicBezTo>
                      <a:pt x="117827" y="218930"/>
                      <a:pt x="106744" y="220170"/>
                      <a:pt x="113390" y="217444"/>
                    </a:cubicBezTo>
                    <a:cubicBezTo>
                      <a:pt x="113968" y="217209"/>
                      <a:pt x="113402" y="213781"/>
                      <a:pt x="113083" y="211881"/>
                    </a:cubicBezTo>
                    <a:cubicBezTo>
                      <a:pt x="109811" y="192497"/>
                      <a:pt x="98243" y="177833"/>
                      <a:pt x="81454" y="154637"/>
                    </a:cubicBezTo>
                    <a:cubicBezTo>
                      <a:pt x="76310" y="147537"/>
                      <a:pt x="79493" y="135027"/>
                      <a:pt x="76723" y="132617"/>
                    </a:cubicBezTo>
                    <a:cubicBezTo>
                      <a:pt x="76889" y="132387"/>
                      <a:pt x="77153" y="132174"/>
                      <a:pt x="77242" y="131931"/>
                    </a:cubicBezTo>
                    <a:cubicBezTo>
                      <a:pt x="82007" y="119064"/>
                      <a:pt x="93346" y="111026"/>
                      <a:pt x="100519" y="99948"/>
                    </a:cubicBezTo>
                    <a:cubicBezTo>
                      <a:pt x="102230" y="97303"/>
                      <a:pt x="141432" y="76995"/>
                      <a:pt x="139190" y="58863"/>
                    </a:cubicBezTo>
                    <a:cubicBezTo>
                      <a:pt x="143576" y="40544"/>
                      <a:pt x="105221" y="18733"/>
                      <a:pt x="87581" y="508"/>
                    </a:cubicBezTo>
                    <a:cubicBezTo>
                      <a:pt x="67065" y="-370"/>
                      <a:pt x="46758" y="-297"/>
                      <a:pt x="28922" y="2241"/>
                    </a:cubicBezTo>
                    <a:cubicBezTo>
                      <a:pt x="38274" y="8042"/>
                      <a:pt x="58849" y="33500"/>
                      <a:pt x="66363" y="38513"/>
                    </a:cubicBezTo>
                    <a:cubicBezTo>
                      <a:pt x="93720" y="56772"/>
                      <a:pt x="86432" y="56828"/>
                      <a:pt x="91895" y="58855"/>
                    </a:cubicBezTo>
                    <a:cubicBezTo>
                      <a:pt x="97762" y="61031"/>
                      <a:pt x="94976" y="59515"/>
                      <a:pt x="73677" y="80701"/>
                    </a:cubicBezTo>
                    <a:cubicBezTo>
                      <a:pt x="69529" y="84828"/>
                      <a:pt x="48277" y="107934"/>
                      <a:pt x="40159" y="108117"/>
                    </a:cubicBezTo>
                    <a:cubicBezTo>
                      <a:pt x="35525" y="122437"/>
                      <a:pt x="34066" y="125329"/>
                      <a:pt x="35287" y="128540"/>
                    </a:cubicBezTo>
                    <a:cubicBezTo>
                      <a:pt x="39716" y="140177"/>
                      <a:pt x="37861" y="147771"/>
                      <a:pt x="47111" y="156681"/>
                    </a:cubicBezTo>
                    <a:cubicBezTo>
                      <a:pt x="53718" y="163040"/>
                      <a:pt x="77217" y="203950"/>
                      <a:pt x="78719" y="205816"/>
                    </a:cubicBezTo>
                    <a:cubicBezTo>
                      <a:pt x="70835" y="209666"/>
                      <a:pt x="61126" y="216243"/>
                      <a:pt x="60024" y="224987"/>
                    </a:cubicBezTo>
                    <a:cubicBezTo>
                      <a:pt x="59568" y="228586"/>
                      <a:pt x="50387" y="230515"/>
                      <a:pt x="34777" y="254716"/>
                    </a:cubicBezTo>
                    <a:cubicBezTo>
                      <a:pt x="31845" y="259261"/>
                      <a:pt x="26889" y="262349"/>
                      <a:pt x="25242" y="267843"/>
                    </a:cubicBezTo>
                    <a:cubicBezTo>
                      <a:pt x="18813" y="269594"/>
                      <a:pt x="20639" y="276396"/>
                      <a:pt x="17758" y="280404"/>
                    </a:cubicBezTo>
                    <a:cubicBezTo>
                      <a:pt x="12070" y="288309"/>
                      <a:pt x="19137" y="302897"/>
                      <a:pt x="24553" y="310951"/>
                    </a:cubicBezTo>
                    <a:cubicBezTo>
                      <a:pt x="27518" y="315364"/>
                      <a:pt x="43754" y="317868"/>
                      <a:pt x="54978" y="335978"/>
                    </a:cubicBezTo>
                    <a:cubicBezTo>
                      <a:pt x="58569" y="341775"/>
                      <a:pt x="84011" y="364405"/>
                      <a:pt x="88976" y="368809"/>
                    </a:cubicBezTo>
                    <a:cubicBezTo>
                      <a:pt x="78459" y="378916"/>
                      <a:pt x="65253" y="395863"/>
                      <a:pt x="63917" y="398070"/>
                    </a:cubicBezTo>
                    <a:cubicBezTo>
                      <a:pt x="63398" y="398922"/>
                      <a:pt x="59228" y="399152"/>
                      <a:pt x="58437" y="400945"/>
                    </a:cubicBezTo>
                    <a:cubicBezTo>
                      <a:pt x="55973" y="406554"/>
                      <a:pt x="24408" y="438733"/>
                      <a:pt x="11861" y="460212"/>
                    </a:cubicBezTo>
                    <a:cubicBezTo>
                      <a:pt x="3037" y="464003"/>
                      <a:pt x="-175" y="473377"/>
                      <a:pt x="1680" y="480984"/>
                    </a:cubicBezTo>
                    <a:cubicBezTo>
                      <a:pt x="-290" y="485137"/>
                      <a:pt x="-1409" y="487501"/>
                      <a:pt x="3467" y="490828"/>
                    </a:cubicBezTo>
                    <a:cubicBezTo>
                      <a:pt x="12840" y="497229"/>
                      <a:pt x="20570" y="511596"/>
                      <a:pt x="23413" y="514062"/>
                    </a:cubicBezTo>
                    <a:cubicBezTo>
                      <a:pt x="37487" y="526269"/>
                      <a:pt x="89993" y="577869"/>
                      <a:pt x="90785" y="579420"/>
                    </a:cubicBezTo>
                    <a:cubicBezTo>
                      <a:pt x="79969" y="588126"/>
                      <a:pt x="31458" y="645868"/>
                      <a:pt x="27289" y="647623"/>
                    </a:cubicBezTo>
                    <a:cubicBezTo>
                      <a:pt x="23217" y="649335"/>
                      <a:pt x="18830" y="649340"/>
                      <a:pt x="15844" y="654923"/>
                    </a:cubicBezTo>
                    <a:cubicBezTo>
                      <a:pt x="34968" y="651597"/>
                      <a:pt x="57126" y="648615"/>
                      <a:pt x="82007" y="645953"/>
                    </a:cubicBezTo>
                    <a:cubicBezTo>
                      <a:pt x="95095" y="631924"/>
                      <a:pt x="130540" y="591248"/>
                      <a:pt x="131616" y="5904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4" name="Google Shape;3184;p33"/>
              <p:cNvSpPr/>
              <p:nvPr/>
            </p:nvSpPr>
            <p:spPr>
              <a:xfrm>
                <a:off x="14248127" y="1123420"/>
                <a:ext cx="140314" cy="672240"/>
              </a:xfrm>
              <a:custGeom>
                <a:rect b="b" l="l" r="r" t="t"/>
                <a:pathLst>
                  <a:path extrusionOk="0" h="672240" w="140314">
                    <a:moveTo>
                      <a:pt x="94034" y="661439"/>
                    </a:moveTo>
                    <a:cubicBezTo>
                      <a:pt x="97289" y="659655"/>
                      <a:pt x="100794" y="657091"/>
                      <a:pt x="101986" y="652810"/>
                    </a:cubicBezTo>
                    <a:cubicBezTo>
                      <a:pt x="102637" y="650468"/>
                      <a:pt x="113248" y="649019"/>
                      <a:pt x="125858" y="634376"/>
                    </a:cubicBezTo>
                    <a:cubicBezTo>
                      <a:pt x="131309" y="628030"/>
                      <a:pt x="146247" y="619371"/>
                      <a:pt x="137763" y="597504"/>
                    </a:cubicBezTo>
                    <a:cubicBezTo>
                      <a:pt x="139452" y="592716"/>
                      <a:pt x="126378" y="583989"/>
                      <a:pt x="121191" y="582264"/>
                    </a:cubicBezTo>
                    <a:cubicBezTo>
                      <a:pt x="116660" y="580761"/>
                      <a:pt x="90805" y="553212"/>
                      <a:pt x="87299" y="549383"/>
                    </a:cubicBezTo>
                    <a:cubicBezTo>
                      <a:pt x="85703" y="547637"/>
                      <a:pt x="85210" y="544864"/>
                      <a:pt x="83576" y="543173"/>
                    </a:cubicBezTo>
                    <a:cubicBezTo>
                      <a:pt x="37077" y="495184"/>
                      <a:pt x="50037" y="509308"/>
                      <a:pt x="55359" y="498191"/>
                    </a:cubicBezTo>
                    <a:cubicBezTo>
                      <a:pt x="59903" y="488701"/>
                      <a:pt x="94583" y="450172"/>
                      <a:pt x="105934" y="441863"/>
                    </a:cubicBezTo>
                    <a:cubicBezTo>
                      <a:pt x="118736" y="432488"/>
                      <a:pt x="119927" y="420251"/>
                      <a:pt x="136346" y="407955"/>
                    </a:cubicBezTo>
                    <a:cubicBezTo>
                      <a:pt x="139839" y="378298"/>
                      <a:pt x="115456" y="377714"/>
                      <a:pt x="111129" y="365464"/>
                    </a:cubicBezTo>
                    <a:cubicBezTo>
                      <a:pt x="110542" y="363803"/>
                      <a:pt x="108444" y="362249"/>
                      <a:pt x="106683" y="361529"/>
                    </a:cubicBezTo>
                    <a:cubicBezTo>
                      <a:pt x="102092" y="359659"/>
                      <a:pt x="85767" y="336570"/>
                      <a:pt x="71506" y="327906"/>
                    </a:cubicBezTo>
                    <a:cubicBezTo>
                      <a:pt x="69676" y="326795"/>
                      <a:pt x="71276" y="326071"/>
                      <a:pt x="54100" y="310529"/>
                    </a:cubicBezTo>
                    <a:cubicBezTo>
                      <a:pt x="67915" y="282818"/>
                      <a:pt x="141592" y="224522"/>
                      <a:pt x="125437" y="211041"/>
                    </a:cubicBezTo>
                    <a:cubicBezTo>
                      <a:pt x="126463" y="203115"/>
                      <a:pt x="122599" y="205832"/>
                      <a:pt x="103058" y="179472"/>
                    </a:cubicBezTo>
                    <a:cubicBezTo>
                      <a:pt x="98927" y="173901"/>
                      <a:pt x="82423" y="168449"/>
                      <a:pt x="77981" y="163129"/>
                    </a:cubicBezTo>
                    <a:cubicBezTo>
                      <a:pt x="56061" y="136867"/>
                      <a:pt x="70672" y="144584"/>
                      <a:pt x="72208" y="132667"/>
                    </a:cubicBezTo>
                    <a:cubicBezTo>
                      <a:pt x="137469" y="72237"/>
                      <a:pt x="120668" y="88298"/>
                      <a:pt x="91979" y="61823"/>
                    </a:cubicBezTo>
                    <a:cubicBezTo>
                      <a:pt x="35656" y="9894"/>
                      <a:pt x="42493" y="15555"/>
                      <a:pt x="47522" y="11155"/>
                    </a:cubicBezTo>
                    <a:cubicBezTo>
                      <a:pt x="60439" y="-141"/>
                      <a:pt x="50951" y="7773"/>
                      <a:pt x="58346" y="0"/>
                    </a:cubicBezTo>
                    <a:cubicBezTo>
                      <a:pt x="39536" y="596"/>
                      <a:pt x="20352" y="1201"/>
                      <a:pt x="862" y="1806"/>
                    </a:cubicBezTo>
                    <a:cubicBezTo>
                      <a:pt x="-9273" y="35825"/>
                      <a:pt x="73471" y="78008"/>
                      <a:pt x="67323" y="85828"/>
                    </a:cubicBezTo>
                    <a:cubicBezTo>
                      <a:pt x="50709" y="106992"/>
                      <a:pt x="51594" y="100493"/>
                      <a:pt x="49369" y="104168"/>
                    </a:cubicBezTo>
                    <a:cubicBezTo>
                      <a:pt x="36218" y="125908"/>
                      <a:pt x="38277" y="123565"/>
                      <a:pt x="37783" y="123667"/>
                    </a:cubicBezTo>
                    <a:cubicBezTo>
                      <a:pt x="31878" y="124911"/>
                      <a:pt x="34022" y="130708"/>
                      <a:pt x="29287" y="137067"/>
                    </a:cubicBezTo>
                    <a:cubicBezTo>
                      <a:pt x="20671" y="148635"/>
                      <a:pt x="20412" y="161374"/>
                      <a:pt x="28104" y="171579"/>
                    </a:cubicBezTo>
                    <a:cubicBezTo>
                      <a:pt x="32967" y="178028"/>
                      <a:pt x="65630" y="196079"/>
                      <a:pt x="66396" y="196935"/>
                    </a:cubicBezTo>
                    <a:cubicBezTo>
                      <a:pt x="73667" y="205061"/>
                      <a:pt x="73097" y="204874"/>
                      <a:pt x="83355" y="214172"/>
                    </a:cubicBezTo>
                    <a:cubicBezTo>
                      <a:pt x="82921" y="216289"/>
                      <a:pt x="82870" y="219091"/>
                      <a:pt x="79232" y="218968"/>
                    </a:cubicBezTo>
                    <a:cubicBezTo>
                      <a:pt x="76900" y="218887"/>
                      <a:pt x="78968" y="224620"/>
                      <a:pt x="73629" y="226835"/>
                    </a:cubicBezTo>
                    <a:cubicBezTo>
                      <a:pt x="66715" y="229705"/>
                      <a:pt x="65809" y="239323"/>
                      <a:pt x="57806" y="240975"/>
                    </a:cubicBezTo>
                    <a:cubicBezTo>
                      <a:pt x="56031" y="241342"/>
                      <a:pt x="16719" y="291797"/>
                      <a:pt x="16446" y="292010"/>
                    </a:cubicBezTo>
                    <a:cubicBezTo>
                      <a:pt x="-11213" y="313395"/>
                      <a:pt x="55589" y="364293"/>
                      <a:pt x="89775" y="398648"/>
                    </a:cubicBezTo>
                    <a:cubicBezTo>
                      <a:pt x="81027" y="405233"/>
                      <a:pt x="82695" y="408491"/>
                      <a:pt x="78726" y="411043"/>
                    </a:cubicBezTo>
                    <a:cubicBezTo>
                      <a:pt x="67651" y="418147"/>
                      <a:pt x="65855" y="426764"/>
                      <a:pt x="56482" y="436952"/>
                    </a:cubicBezTo>
                    <a:cubicBezTo>
                      <a:pt x="51998" y="441828"/>
                      <a:pt x="46561" y="445960"/>
                      <a:pt x="42765" y="451292"/>
                    </a:cubicBezTo>
                    <a:cubicBezTo>
                      <a:pt x="-23" y="511339"/>
                      <a:pt x="-696" y="492309"/>
                      <a:pt x="16565" y="529015"/>
                    </a:cubicBezTo>
                    <a:cubicBezTo>
                      <a:pt x="22790" y="532052"/>
                      <a:pt x="25492" y="538258"/>
                      <a:pt x="29321" y="543407"/>
                    </a:cubicBezTo>
                    <a:cubicBezTo>
                      <a:pt x="34001" y="549702"/>
                      <a:pt x="53517" y="564652"/>
                      <a:pt x="57074" y="577213"/>
                    </a:cubicBezTo>
                    <a:cubicBezTo>
                      <a:pt x="58095" y="580820"/>
                      <a:pt x="75624" y="588849"/>
                      <a:pt x="78866" y="599834"/>
                    </a:cubicBezTo>
                    <a:cubicBezTo>
                      <a:pt x="79547" y="602155"/>
                      <a:pt x="79751" y="596239"/>
                      <a:pt x="89707" y="609021"/>
                    </a:cubicBezTo>
                    <a:cubicBezTo>
                      <a:pt x="84580" y="615077"/>
                      <a:pt x="77836" y="619554"/>
                      <a:pt x="72986" y="625909"/>
                    </a:cubicBezTo>
                    <a:cubicBezTo>
                      <a:pt x="72374" y="626709"/>
                      <a:pt x="68217" y="626458"/>
                      <a:pt x="67230" y="628183"/>
                    </a:cubicBezTo>
                    <a:cubicBezTo>
                      <a:pt x="67187" y="628256"/>
                      <a:pt x="31682" y="662819"/>
                      <a:pt x="23654" y="671210"/>
                    </a:cubicBezTo>
                    <a:cubicBezTo>
                      <a:pt x="43382" y="671559"/>
                      <a:pt x="62860" y="671904"/>
                      <a:pt x="82070" y="672241"/>
                    </a:cubicBezTo>
                    <a:cubicBezTo>
                      <a:pt x="87116" y="671214"/>
                      <a:pt x="81334" y="668407"/>
                      <a:pt x="94034" y="6614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5" name="Google Shape;3185;p33"/>
              <p:cNvSpPr/>
              <p:nvPr/>
            </p:nvSpPr>
            <p:spPr>
              <a:xfrm>
                <a:off x="13925238" y="1132696"/>
                <a:ext cx="135127" cy="657226"/>
              </a:xfrm>
              <a:custGeom>
                <a:rect b="b" l="l" r="r" t="t"/>
                <a:pathLst>
                  <a:path extrusionOk="0" h="657226" w="135127">
                    <a:moveTo>
                      <a:pt x="131587" y="601393"/>
                    </a:moveTo>
                    <a:cubicBezTo>
                      <a:pt x="141377" y="588283"/>
                      <a:pt x="122311" y="587384"/>
                      <a:pt x="120814" y="583321"/>
                    </a:cubicBezTo>
                    <a:cubicBezTo>
                      <a:pt x="117082" y="573145"/>
                      <a:pt x="104706" y="571416"/>
                      <a:pt x="101613" y="564550"/>
                    </a:cubicBezTo>
                    <a:cubicBezTo>
                      <a:pt x="94401" y="548548"/>
                      <a:pt x="80084" y="543735"/>
                      <a:pt x="58411" y="515309"/>
                    </a:cubicBezTo>
                    <a:cubicBezTo>
                      <a:pt x="62989" y="507689"/>
                      <a:pt x="66359" y="511880"/>
                      <a:pt x="79416" y="493817"/>
                    </a:cubicBezTo>
                    <a:cubicBezTo>
                      <a:pt x="98460" y="467473"/>
                      <a:pt x="127230" y="443685"/>
                      <a:pt x="124588" y="431461"/>
                    </a:cubicBezTo>
                    <a:cubicBezTo>
                      <a:pt x="121716" y="418151"/>
                      <a:pt x="58888" y="361584"/>
                      <a:pt x="52906" y="348121"/>
                    </a:cubicBezTo>
                    <a:cubicBezTo>
                      <a:pt x="52259" y="346668"/>
                      <a:pt x="50825" y="347465"/>
                      <a:pt x="46200" y="343742"/>
                    </a:cubicBezTo>
                    <a:cubicBezTo>
                      <a:pt x="52859" y="334951"/>
                      <a:pt x="87696" y="296077"/>
                      <a:pt x="93563" y="292597"/>
                    </a:cubicBezTo>
                    <a:cubicBezTo>
                      <a:pt x="104017" y="286396"/>
                      <a:pt x="99358" y="286264"/>
                      <a:pt x="105757" y="283900"/>
                    </a:cubicBezTo>
                    <a:cubicBezTo>
                      <a:pt x="110692" y="282077"/>
                      <a:pt x="109918" y="274653"/>
                      <a:pt x="115785" y="273644"/>
                    </a:cubicBezTo>
                    <a:cubicBezTo>
                      <a:pt x="116057" y="273597"/>
                      <a:pt x="114985" y="276203"/>
                      <a:pt x="120095" y="250486"/>
                    </a:cubicBezTo>
                    <a:cubicBezTo>
                      <a:pt x="118082" y="248476"/>
                      <a:pt x="116989" y="245017"/>
                      <a:pt x="116393" y="243573"/>
                    </a:cubicBezTo>
                    <a:cubicBezTo>
                      <a:pt x="86892" y="235323"/>
                      <a:pt x="62772" y="178467"/>
                      <a:pt x="54101" y="173858"/>
                    </a:cubicBezTo>
                    <a:cubicBezTo>
                      <a:pt x="48421" y="170847"/>
                      <a:pt x="45260" y="165872"/>
                      <a:pt x="42826" y="160535"/>
                    </a:cubicBezTo>
                    <a:cubicBezTo>
                      <a:pt x="44243" y="159313"/>
                      <a:pt x="45507" y="157771"/>
                      <a:pt x="46753" y="156054"/>
                    </a:cubicBezTo>
                    <a:cubicBezTo>
                      <a:pt x="60658" y="136879"/>
                      <a:pt x="79748" y="130882"/>
                      <a:pt x="94503" y="115915"/>
                    </a:cubicBezTo>
                    <a:cubicBezTo>
                      <a:pt x="115066" y="95054"/>
                      <a:pt x="120537" y="88660"/>
                      <a:pt x="133773" y="80666"/>
                    </a:cubicBezTo>
                    <a:cubicBezTo>
                      <a:pt x="130808" y="76551"/>
                      <a:pt x="136420" y="76432"/>
                      <a:pt x="134841" y="69123"/>
                    </a:cubicBezTo>
                    <a:cubicBezTo>
                      <a:pt x="134701" y="68463"/>
                      <a:pt x="134931" y="68629"/>
                      <a:pt x="135080" y="67202"/>
                    </a:cubicBezTo>
                    <a:cubicBezTo>
                      <a:pt x="129927" y="58326"/>
                      <a:pt x="137462" y="66057"/>
                      <a:pt x="73677" y="0"/>
                    </a:cubicBezTo>
                    <a:cubicBezTo>
                      <a:pt x="56407" y="498"/>
                      <a:pt x="39057" y="997"/>
                      <a:pt x="21638" y="1495"/>
                    </a:cubicBezTo>
                    <a:cubicBezTo>
                      <a:pt x="32428" y="21318"/>
                      <a:pt x="39491" y="11436"/>
                      <a:pt x="52757" y="32839"/>
                    </a:cubicBezTo>
                    <a:cubicBezTo>
                      <a:pt x="56577" y="39010"/>
                      <a:pt x="86615" y="65584"/>
                      <a:pt x="88555" y="67292"/>
                    </a:cubicBezTo>
                    <a:cubicBezTo>
                      <a:pt x="67031" y="91612"/>
                      <a:pt x="64738" y="84589"/>
                      <a:pt x="43711" y="113015"/>
                    </a:cubicBezTo>
                    <a:cubicBezTo>
                      <a:pt x="37908" y="120856"/>
                      <a:pt x="28807" y="118594"/>
                      <a:pt x="12712" y="139669"/>
                    </a:cubicBezTo>
                    <a:cubicBezTo>
                      <a:pt x="6734" y="144465"/>
                      <a:pt x="4028" y="142553"/>
                      <a:pt x="1322" y="153150"/>
                    </a:cubicBezTo>
                    <a:cubicBezTo>
                      <a:pt x="914" y="154764"/>
                      <a:pt x="1578" y="156736"/>
                      <a:pt x="961" y="158205"/>
                    </a:cubicBezTo>
                    <a:cubicBezTo>
                      <a:pt x="-1439" y="163879"/>
                      <a:pt x="1012" y="168798"/>
                      <a:pt x="4403" y="172380"/>
                    </a:cubicBezTo>
                    <a:cubicBezTo>
                      <a:pt x="12350" y="180775"/>
                      <a:pt x="13993" y="188778"/>
                      <a:pt x="23974" y="195457"/>
                    </a:cubicBezTo>
                    <a:cubicBezTo>
                      <a:pt x="27961" y="198123"/>
                      <a:pt x="37844" y="219700"/>
                      <a:pt x="41227" y="223563"/>
                    </a:cubicBezTo>
                    <a:cubicBezTo>
                      <a:pt x="44792" y="227635"/>
                      <a:pt x="49847" y="230498"/>
                      <a:pt x="53029" y="234795"/>
                    </a:cubicBezTo>
                    <a:cubicBezTo>
                      <a:pt x="71222" y="259379"/>
                      <a:pt x="53782" y="236810"/>
                      <a:pt x="75289" y="256777"/>
                    </a:cubicBezTo>
                    <a:cubicBezTo>
                      <a:pt x="65946" y="266910"/>
                      <a:pt x="56305" y="281817"/>
                      <a:pt x="43996" y="291281"/>
                    </a:cubicBezTo>
                    <a:cubicBezTo>
                      <a:pt x="41052" y="293551"/>
                      <a:pt x="37321" y="296035"/>
                      <a:pt x="36198" y="299212"/>
                    </a:cubicBezTo>
                    <a:cubicBezTo>
                      <a:pt x="32568" y="309477"/>
                      <a:pt x="22902" y="315738"/>
                      <a:pt x="19434" y="325930"/>
                    </a:cubicBezTo>
                    <a:cubicBezTo>
                      <a:pt x="13516" y="330534"/>
                      <a:pt x="15831" y="335539"/>
                      <a:pt x="11704" y="338891"/>
                    </a:cubicBezTo>
                    <a:cubicBezTo>
                      <a:pt x="1386" y="347277"/>
                      <a:pt x="10878" y="363407"/>
                      <a:pt x="18430" y="374396"/>
                    </a:cubicBezTo>
                    <a:cubicBezTo>
                      <a:pt x="19341" y="375725"/>
                      <a:pt x="32709" y="379354"/>
                      <a:pt x="42516" y="395173"/>
                    </a:cubicBezTo>
                    <a:cubicBezTo>
                      <a:pt x="46341" y="401349"/>
                      <a:pt x="75345" y="427151"/>
                      <a:pt x="81110" y="432002"/>
                    </a:cubicBezTo>
                    <a:cubicBezTo>
                      <a:pt x="64253" y="447527"/>
                      <a:pt x="82884" y="424668"/>
                      <a:pt x="58420" y="458750"/>
                    </a:cubicBezTo>
                    <a:cubicBezTo>
                      <a:pt x="35751" y="490290"/>
                      <a:pt x="25314" y="496377"/>
                      <a:pt x="15648" y="520207"/>
                    </a:cubicBezTo>
                    <a:cubicBezTo>
                      <a:pt x="10538" y="532806"/>
                      <a:pt x="19928" y="535877"/>
                      <a:pt x="49659" y="562842"/>
                    </a:cubicBezTo>
                    <a:cubicBezTo>
                      <a:pt x="76510" y="587192"/>
                      <a:pt x="80072" y="593803"/>
                      <a:pt x="87560" y="600375"/>
                    </a:cubicBezTo>
                    <a:cubicBezTo>
                      <a:pt x="60075" y="622949"/>
                      <a:pt x="71869" y="612931"/>
                      <a:pt x="42409" y="644594"/>
                    </a:cubicBezTo>
                    <a:cubicBezTo>
                      <a:pt x="36381" y="651077"/>
                      <a:pt x="32641" y="654569"/>
                      <a:pt x="32981" y="656473"/>
                    </a:cubicBezTo>
                    <a:cubicBezTo>
                      <a:pt x="48213" y="656720"/>
                      <a:pt x="63402" y="656971"/>
                      <a:pt x="78536" y="657227"/>
                    </a:cubicBezTo>
                    <a:cubicBezTo>
                      <a:pt x="118065" y="620653"/>
                      <a:pt x="127987" y="621539"/>
                      <a:pt x="131587" y="60139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6" name="Google Shape;3186;p33"/>
              <p:cNvSpPr/>
              <p:nvPr/>
            </p:nvSpPr>
            <p:spPr>
              <a:xfrm>
                <a:off x="13613309" y="1142169"/>
                <a:ext cx="139249" cy="643490"/>
              </a:xfrm>
              <a:custGeom>
                <a:rect b="b" l="l" r="r" t="t"/>
                <a:pathLst>
                  <a:path extrusionOk="0" h="643490" w="139249">
                    <a:moveTo>
                      <a:pt x="125364" y="576749"/>
                    </a:moveTo>
                    <a:cubicBezTo>
                      <a:pt x="119408" y="561002"/>
                      <a:pt x="106227" y="561411"/>
                      <a:pt x="102619" y="551223"/>
                    </a:cubicBezTo>
                    <a:cubicBezTo>
                      <a:pt x="102032" y="549562"/>
                      <a:pt x="99934" y="548007"/>
                      <a:pt x="98173" y="547287"/>
                    </a:cubicBezTo>
                    <a:cubicBezTo>
                      <a:pt x="93582" y="545418"/>
                      <a:pt x="77257" y="522328"/>
                      <a:pt x="62996" y="513665"/>
                    </a:cubicBezTo>
                    <a:cubicBezTo>
                      <a:pt x="59128" y="511314"/>
                      <a:pt x="67369" y="516361"/>
                      <a:pt x="45109" y="495844"/>
                    </a:cubicBezTo>
                    <a:cubicBezTo>
                      <a:pt x="102989" y="428105"/>
                      <a:pt x="123888" y="413232"/>
                      <a:pt x="127683" y="401272"/>
                    </a:cubicBezTo>
                    <a:cubicBezTo>
                      <a:pt x="157827" y="391910"/>
                      <a:pt x="111290" y="360400"/>
                      <a:pt x="94284" y="336817"/>
                    </a:cubicBezTo>
                    <a:cubicBezTo>
                      <a:pt x="85694" y="324904"/>
                      <a:pt x="71590" y="318080"/>
                      <a:pt x="65417" y="304204"/>
                    </a:cubicBezTo>
                    <a:cubicBezTo>
                      <a:pt x="64757" y="302717"/>
                      <a:pt x="63247" y="303565"/>
                      <a:pt x="58477" y="299642"/>
                    </a:cubicBezTo>
                    <a:cubicBezTo>
                      <a:pt x="84311" y="264022"/>
                      <a:pt x="96527" y="263792"/>
                      <a:pt x="94514" y="253817"/>
                    </a:cubicBezTo>
                    <a:cubicBezTo>
                      <a:pt x="117881" y="234207"/>
                      <a:pt x="106797" y="235447"/>
                      <a:pt x="113443" y="232721"/>
                    </a:cubicBezTo>
                    <a:cubicBezTo>
                      <a:pt x="114022" y="232487"/>
                      <a:pt x="113456" y="229058"/>
                      <a:pt x="113137" y="227158"/>
                    </a:cubicBezTo>
                    <a:cubicBezTo>
                      <a:pt x="107852" y="195938"/>
                      <a:pt x="89311" y="189958"/>
                      <a:pt x="83635" y="172602"/>
                    </a:cubicBezTo>
                    <a:cubicBezTo>
                      <a:pt x="83303" y="171584"/>
                      <a:pt x="82180" y="170843"/>
                      <a:pt x="81512" y="169910"/>
                    </a:cubicBezTo>
                    <a:cubicBezTo>
                      <a:pt x="76368" y="162810"/>
                      <a:pt x="79555" y="150309"/>
                      <a:pt x="76781" y="147889"/>
                    </a:cubicBezTo>
                    <a:cubicBezTo>
                      <a:pt x="76947" y="147659"/>
                      <a:pt x="77206" y="147447"/>
                      <a:pt x="77300" y="147204"/>
                    </a:cubicBezTo>
                    <a:cubicBezTo>
                      <a:pt x="82061" y="134349"/>
                      <a:pt x="93404" y="126312"/>
                      <a:pt x="100573" y="115234"/>
                    </a:cubicBezTo>
                    <a:cubicBezTo>
                      <a:pt x="108371" y="103180"/>
                      <a:pt x="177033" y="85922"/>
                      <a:pt x="110452" y="35462"/>
                    </a:cubicBezTo>
                    <a:cubicBezTo>
                      <a:pt x="84979" y="16155"/>
                      <a:pt x="90421" y="17497"/>
                      <a:pt x="72773" y="0"/>
                    </a:cubicBezTo>
                    <a:cubicBezTo>
                      <a:pt x="8017" y="2172"/>
                      <a:pt x="12506" y="281"/>
                      <a:pt x="17254" y="5793"/>
                    </a:cubicBezTo>
                    <a:cubicBezTo>
                      <a:pt x="22823" y="12254"/>
                      <a:pt x="24691" y="15768"/>
                      <a:pt x="26950" y="16496"/>
                    </a:cubicBezTo>
                    <a:cubicBezTo>
                      <a:pt x="31290" y="17906"/>
                      <a:pt x="51993" y="38440"/>
                      <a:pt x="54695" y="42580"/>
                    </a:cubicBezTo>
                    <a:cubicBezTo>
                      <a:pt x="62502" y="54565"/>
                      <a:pt x="77104" y="57794"/>
                      <a:pt x="88604" y="71517"/>
                    </a:cubicBezTo>
                    <a:cubicBezTo>
                      <a:pt x="90906" y="74264"/>
                      <a:pt x="91680" y="73681"/>
                      <a:pt x="94995" y="75636"/>
                    </a:cubicBezTo>
                    <a:cubicBezTo>
                      <a:pt x="94833" y="75908"/>
                      <a:pt x="48904" y="123199"/>
                      <a:pt x="40221" y="123399"/>
                    </a:cubicBezTo>
                    <a:cubicBezTo>
                      <a:pt x="31184" y="151318"/>
                      <a:pt x="29559" y="139247"/>
                      <a:pt x="78215" y="220343"/>
                    </a:cubicBezTo>
                    <a:cubicBezTo>
                      <a:pt x="79159" y="221924"/>
                      <a:pt x="79287" y="220169"/>
                      <a:pt x="75555" y="222903"/>
                    </a:cubicBezTo>
                    <a:cubicBezTo>
                      <a:pt x="53070" y="239382"/>
                      <a:pt x="64408" y="238002"/>
                      <a:pt x="57499" y="243599"/>
                    </a:cubicBezTo>
                    <a:cubicBezTo>
                      <a:pt x="44926" y="253783"/>
                      <a:pt x="25814" y="281383"/>
                      <a:pt x="25291" y="283125"/>
                    </a:cubicBezTo>
                    <a:cubicBezTo>
                      <a:pt x="18862" y="284875"/>
                      <a:pt x="20688" y="291677"/>
                      <a:pt x="17807" y="295685"/>
                    </a:cubicBezTo>
                    <a:cubicBezTo>
                      <a:pt x="13182" y="302117"/>
                      <a:pt x="16271" y="323592"/>
                      <a:pt x="33098" y="331727"/>
                    </a:cubicBezTo>
                    <a:cubicBezTo>
                      <a:pt x="52959" y="341332"/>
                      <a:pt x="38693" y="339466"/>
                      <a:pt x="89021" y="384086"/>
                    </a:cubicBezTo>
                    <a:cubicBezTo>
                      <a:pt x="78504" y="394197"/>
                      <a:pt x="65302" y="411132"/>
                      <a:pt x="63961" y="413347"/>
                    </a:cubicBezTo>
                    <a:cubicBezTo>
                      <a:pt x="63447" y="414199"/>
                      <a:pt x="59273" y="414429"/>
                      <a:pt x="58482" y="416222"/>
                    </a:cubicBezTo>
                    <a:cubicBezTo>
                      <a:pt x="58362" y="416499"/>
                      <a:pt x="9728" y="476379"/>
                      <a:pt x="7936" y="477768"/>
                    </a:cubicBezTo>
                    <a:cubicBezTo>
                      <a:pt x="-1471" y="485043"/>
                      <a:pt x="2461" y="494852"/>
                      <a:pt x="818" y="498191"/>
                    </a:cubicBezTo>
                    <a:cubicBezTo>
                      <a:pt x="-1836" y="503579"/>
                      <a:pt x="2248" y="505091"/>
                      <a:pt x="9026" y="510032"/>
                    </a:cubicBezTo>
                    <a:cubicBezTo>
                      <a:pt x="29248" y="541606"/>
                      <a:pt x="98390" y="592248"/>
                      <a:pt x="86252" y="597585"/>
                    </a:cubicBezTo>
                    <a:cubicBezTo>
                      <a:pt x="85979" y="597704"/>
                      <a:pt x="50687" y="637988"/>
                      <a:pt x="50487" y="638265"/>
                    </a:cubicBezTo>
                    <a:cubicBezTo>
                      <a:pt x="48836" y="640518"/>
                      <a:pt x="46888" y="641962"/>
                      <a:pt x="46254" y="642920"/>
                    </a:cubicBezTo>
                    <a:cubicBezTo>
                      <a:pt x="63630" y="643099"/>
                      <a:pt x="81035" y="643291"/>
                      <a:pt x="98458" y="643491"/>
                    </a:cubicBezTo>
                    <a:cubicBezTo>
                      <a:pt x="108784" y="630700"/>
                      <a:pt x="131410" y="605950"/>
                      <a:pt x="131670" y="605767"/>
                    </a:cubicBezTo>
                    <a:cubicBezTo>
                      <a:pt x="144523" y="596810"/>
                      <a:pt x="139077" y="579960"/>
                      <a:pt x="125364" y="5767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87" name="Google Shape;3187;p33"/>
          <p:cNvGrpSpPr/>
          <p:nvPr/>
        </p:nvGrpSpPr>
        <p:grpSpPr>
          <a:xfrm>
            <a:off x="6312805" y="2857836"/>
            <a:ext cx="1063659" cy="357747"/>
            <a:chOff x="6312805" y="2857836"/>
            <a:chExt cx="1063659" cy="357747"/>
          </a:xfrm>
        </p:grpSpPr>
        <p:sp>
          <p:nvSpPr>
            <p:cNvPr id="3188" name="Google Shape;3188;p33"/>
            <p:cNvSpPr/>
            <p:nvPr/>
          </p:nvSpPr>
          <p:spPr>
            <a:xfrm>
              <a:off x="6312805" y="2857836"/>
              <a:ext cx="1063659" cy="357747"/>
            </a:xfrm>
            <a:custGeom>
              <a:rect b="b" l="l" r="r" t="t"/>
              <a:pathLst>
                <a:path extrusionOk="0" h="715493" w="2127317">
                  <a:moveTo>
                    <a:pt x="2040908" y="586911"/>
                  </a:moveTo>
                  <a:cubicBezTo>
                    <a:pt x="2132753" y="534118"/>
                    <a:pt x="2123920" y="541376"/>
                    <a:pt x="2097439" y="502506"/>
                  </a:cubicBezTo>
                  <a:cubicBezTo>
                    <a:pt x="2075264" y="471843"/>
                    <a:pt x="2048775" y="445040"/>
                    <a:pt x="2022077" y="418407"/>
                  </a:cubicBezTo>
                  <a:cubicBezTo>
                    <a:pt x="2129575" y="340335"/>
                    <a:pt x="2117181" y="369259"/>
                    <a:pt x="2027901" y="242845"/>
                  </a:cubicBezTo>
                  <a:cubicBezTo>
                    <a:pt x="2078800" y="212873"/>
                    <a:pt x="2117325" y="199333"/>
                    <a:pt x="2096171" y="175988"/>
                  </a:cubicBezTo>
                  <a:cubicBezTo>
                    <a:pt x="2038687" y="93235"/>
                    <a:pt x="2058926" y="118096"/>
                    <a:pt x="2068525" y="85445"/>
                  </a:cubicBezTo>
                  <a:cubicBezTo>
                    <a:pt x="2073222" y="75376"/>
                    <a:pt x="2078638" y="66436"/>
                    <a:pt x="2084224" y="56691"/>
                  </a:cubicBezTo>
                  <a:cubicBezTo>
                    <a:pt x="2095354" y="40280"/>
                    <a:pt x="2107276" y="613"/>
                    <a:pt x="2076702" y="0"/>
                  </a:cubicBezTo>
                  <a:cubicBezTo>
                    <a:pt x="1772547" y="16756"/>
                    <a:pt x="246847" y="54088"/>
                    <a:pt x="246562" y="54080"/>
                  </a:cubicBezTo>
                  <a:cubicBezTo>
                    <a:pt x="193766" y="57040"/>
                    <a:pt x="85307" y="33414"/>
                    <a:pt x="45862" y="68186"/>
                  </a:cubicBezTo>
                  <a:cubicBezTo>
                    <a:pt x="33217" y="79460"/>
                    <a:pt x="42301" y="92805"/>
                    <a:pt x="57341" y="128910"/>
                  </a:cubicBezTo>
                  <a:cubicBezTo>
                    <a:pt x="67565" y="159999"/>
                    <a:pt x="53814" y="152771"/>
                    <a:pt x="21168" y="166379"/>
                  </a:cubicBezTo>
                  <a:cubicBezTo>
                    <a:pt x="-26560" y="182526"/>
                    <a:pt x="43743" y="217400"/>
                    <a:pt x="74411" y="266573"/>
                  </a:cubicBezTo>
                  <a:cubicBezTo>
                    <a:pt x="-6704" y="370346"/>
                    <a:pt x="-30887" y="326488"/>
                    <a:pt x="90800" y="452166"/>
                  </a:cubicBezTo>
                  <a:cubicBezTo>
                    <a:pt x="-16975" y="578712"/>
                    <a:pt x="-40971" y="522004"/>
                    <a:pt x="85724" y="609183"/>
                  </a:cubicBezTo>
                  <a:cubicBezTo>
                    <a:pt x="43586" y="666763"/>
                    <a:pt x="15182" y="701455"/>
                    <a:pt x="27282" y="715493"/>
                  </a:cubicBezTo>
                  <a:cubicBezTo>
                    <a:pt x="250280" y="642094"/>
                    <a:pt x="1563397" y="690901"/>
                    <a:pt x="2083710" y="691948"/>
                  </a:cubicBezTo>
                  <a:cubicBezTo>
                    <a:pt x="2169853" y="670997"/>
                    <a:pt x="2113841" y="637588"/>
                    <a:pt x="2040908" y="5869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89" name="Google Shape;3189;p33"/>
            <p:cNvGrpSpPr/>
            <p:nvPr/>
          </p:nvGrpSpPr>
          <p:grpSpPr>
            <a:xfrm>
              <a:off x="6343339" y="2859759"/>
              <a:ext cx="996290" cy="350024"/>
              <a:chOff x="6343339" y="2859759"/>
              <a:chExt cx="996290" cy="350024"/>
            </a:xfrm>
          </p:grpSpPr>
          <p:sp>
            <p:nvSpPr>
              <p:cNvPr id="3190" name="Google Shape;3190;p33"/>
              <p:cNvSpPr/>
              <p:nvPr/>
            </p:nvSpPr>
            <p:spPr>
              <a:xfrm>
                <a:off x="6725642" y="2876186"/>
                <a:ext cx="69577" cy="319483"/>
              </a:xfrm>
              <a:custGeom>
                <a:rect b="b" l="l" r="r" t="t"/>
                <a:pathLst>
                  <a:path extrusionOk="0" h="638967" w="139155">
                    <a:moveTo>
                      <a:pt x="134326" y="602334"/>
                    </a:moveTo>
                    <a:cubicBezTo>
                      <a:pt x="137228" y="592474"/>
                      <a:pt x="142763" y="587507"/>
                      <a:pt x="130995" y="582541"/>
                    </a:cubicBezTo>
                    <a:cubicBezTo>
                      <a:pt x="117431" y="576817"/>
                      <a:pt x="133403" y="581557"/>
                      <a:pt x="109964" y="564784"/>
                    </a:cubicBezTo>
                    <a:cubicBezTo>
                      <a:pt x="100889" y="558289"/>
                      <a:pt x="107450" y="556466"/>
                      <a:pt x="89427" y="540017"/>
                    </a:cubicBezTo>
                    <a:cubicBezTo>
                      <a:pt x="79245" y="530723"/>
                      <a:pt x="69575" y="520850"/>
                      <a:pt x="60172" y="508520"/>
                    </a:cubicBezTo>
                    <a:cubicBezTo>
                      <a:pt x="61308" y="506633"/>
                      <a:pt x="62695" y="504750"/>
                      <a:pt x="64444" y="503711"/>
                    </a:cubicBezTo>
                    <a:cubicBezTo>
                      <a:pt x="81275" y="493680"/>
                      <a:pt x="84019" y="476669"/>
                      <a:pt x="114317" y="449363"/>
                    </a:cubicBezTo>
                    <a:cubicBezTo>
                      <a:pt x="116529" y="445977"/>
                      <a:pt x="122443" y="438349"/>
                      <a:pt x="123745" y="433638"/>
                    </a:cubicBezTo>
                    <a:cubicBezTo>
                      <a:pt x="142023" y="419156"/>
                      <a:pt x="103952" y="397264"/>
                      <a:pt x="84228" y="369915"/>
                    </a:cubicBezTo>
                    <a:cubicBezTo>
                      <a:pt x="75378" y="357644"/>
                      <a:pt x="60853" y="350617"/>
                      <a:pt x="54496" y="336327"/>
                    </a:cubicBezTo>
                    <a:cubicBezTo>
                      <a:pt x="54279" y="335841"/>
                      <a:pt x="53696" y="335377"/>
                      <a:pt x="53182" y="335186"/>
                    </a:cubicBezTo>
                    <a:cubicBezTo>
                      <a:pt x="38231" y="329614"/>
                      <a:pt x="65243" y="318732"/>
                      <a:pt x="68898" y="306120"/>
                    </a:cubicBezTo>
                    <a:cubicBezTo>
                      <a:pt x="68988" y="305827"/>
                      <a:pt x="99383" y="273716"/>
                      <a:pt x="108934" y="270185"/>
                    </a:cubicBezTo>
                    <a:cubicBezTo>
                      <a:pt x="114019" y="268307"/>
                      <a:pt x="113219" y="260661"/>
                      <a:pt x="119260" y="259622"/>
                    </a:cubicBezTo>
                    <a:cubicBezTo>
                      <a:pt x="119571" y="259571"/>
                      <a:pt x="119426" y="257386"/>
                      <a:pt x="119652" y="256223"/>
                    </a:cubicBezTo>
                    <a:cubicBezTo>
                      <a:pt x="124574" y="230796"/>
                      <a:pt x="124974" y="240907"/>
                      <a:pt x="119886" y="228649"/>
                    </a:cubicBezTo>
                    <a:cubicBezTo>
                      <a:pt x="94422" y="221528"/>
                      <a:pt x="71196" y="175345"/>
                      <a:pt x="56309" y="157515"/>
                    </a:cubicBezTo>
                    <a:cubicBezTo>
                      <a:pt x="54641" y="155514"/>
                      <a:pt x="49514" y="154964"/>
                      <a:pt x="44111" y="143123"/>
                    </a:cubicBezTo>
                    <a:cubicBezTo>
                      <a:pt x="48021" y="139742"/>
                      <a:pt x="50071" y="134971"/>
                      <a:pt x="53492" y="131432"/>
                    </a:cubicBezTo>
                    <a:cubicBezTo>
                      <a:pt x="67966" y="116443"/>
                      <a:pt x="86861" y="110745"/>
                      <a:pt x="112491" y="82016"/>
                    </a:cubicBezTo>
                    <a:cubicBezTo>
                      <a:pt x="119852" y="73766"/>
                      <a:pt x="128097" y="66708"/>
                      <a:pt x="137781" y="60860"/>
                    </a:cubicBezTo>
                    <a:cubicBezTo>
                      <a:pt x="134722" y="56618"/>
                      <a:pt x="140631" y="56576"/>
                      <a:pt x="138793" y="48692"/>
                    </a:cubicBezTo>
                    <a:cubicBezTo>
                      <a:pt x="140470" y="42571"/>
                      <a:pt x="122383" y="26808"/>
                      <a:pt x="116622" y="20806"/>
                    </a:cubicBezTo>
                    <a:cubicBezTo>
                      <a:pt x="104892" y="8587"/>
                      <a:pt x="99872" y="3037"/>
                      <a:pt x="97328" y="0"/>
                    </a:cubicBezTo>
                    <a:cubicBezTo>
                      <a:pt x="80105" y="460"/>
                      <a:pt x="63006" y="916"/>
                      <a:pt x="46064" y="1367"/>
                    </a:cubicBezTo>
                    <a:cubicBezTo>
                      <a:pt x="52369" y="7475"/>
                      <a:pt x="54539" y="13289"/>
                      <a:pt x="60627" y="18979"/>
                    </a:cubicBezTo>
                    <a:cubicBezTo>
                      <a:pt x="111798" y="66845"/>
                      <a:pt x="90491" y="32715"/>
                      <a:pt x="45025" y="94176"/>
                    </a:cubicBezTo>
                    <a:cubicBezTo>
                      <a:pt x="40626" y="100118"/>
                      <a:pt x="24620" y="106456"/>
                      <a:pt x="20251" y="112418"/>
                    </a:cubicBezTo>
                    <a:cubicBezTo>
                      <a:pt x="15949" y="118292"/>
                      <a:pt x="12814" y="122734"/>
                      <a:pt x="8950" y="124404"/>
                    </a:cubicBezTo>
                    <a:cubicBezTo>
                      <a:pt x="143" y="128212"/>
                      <a:pt x="1398" y="139750"/>
                      <a:pt x="990" y="140717"/>
                    </a:cubicBezTo>
                    <a:cubicBezTo>
                      <a:pt x="-1482" y="146561"/>
                      <a:pt x="1041" y="151629"/>
                      <a:pt x="4534" y="155313"/>
                    </a:cubicBezTo>
                    <a:cubicBezTo>
                      <a:pt x="12720" y="163960"/>
                      <a:pt x="14413" y="172201"/>
                      <a:pt x="24693" y="179080"/>
                    </a:cubicBezTo>
                    <a:cubicBezTo>
                      <a:pt x="28798" y="181827"/>
                      <a:pt x="38980" y="204052"/>
                      <a:pt x="42464" y="208030"/>
                    </a:cubicBezTo>
                    <a:cubicBezTo>
                      <a:pt x="46136" y="212221"/>
                      <a:pt x="51344" y="215173"/>
                      <a:pt x="54620" y="219598"/>
                    </a:cubicBezTo>
                    <a:cubicBezTo>
                      <a:pt x="72532" y="243803"/>
                      <a:pt x="58006" y="224096"/>
                      <a:pt x="77548" y="242236"/>
                    </a:cubicBezTo>
                    <a:cubicBezTo>
                      <a:pt x="72285" y="247939"/>
                      <a:pt x="67643" y="254200"/>
                      <a:pt x="62699" y="260116"/>
                    </a:cubicBezTo>
                    <a:cubicBezTo>
                      <a:pt x="45430" y="280774"/>
                      <a:pt x="39333" y="280160"/>
                      <a:pt x="37282" y="285944"/>
                    </a:cubicBezTo>
                    <a:cubicBezTo>
                      <a:pt x="33636" y="296256"/>
                      <a:pt x="17119" y="311406"/>
                      <a:pt x="14337" y="324163"/>
                    </a:cubicBezTo>
                    <a:cubicBezTo>
                      <a:pt x="11193" y="328682"/>
                      <a:pt x="6793" y="328878"/>
                      <a:pt x="7755" y="340659"/>
                    </a:cubicBezTo>
                    <a:cubicBezTo>
                      <a:pt x="8508" y="349935"/>
                      <a:pt x="17532" y="362892"/>
                      <a:pt x="21208" y="364668"/>
                    </a:cubicBezTo>
                    <a:cubicBezTo>
                      <a:pt x="39745" y="373629"/>
                      <a:pt x="41064" y="383732"/>
                      <a:pt x="50076" y="392166"/>
                    </a:cubicBezTo>
                    <a:cubicBezTo>
                      <a:pt x="97481" y="436504"/>
                      <a:pt x="82807" y="417568"/>
                      <a:pt x="73889" y="430503"/>
                    </a:cubicBezTo>
                    <a:cubicBezTo>
                      <a:pt x="16056" y="514461"/>
                      <a:pt x="-2860" y="510377"/>
                      <a:pt x="33078" y="541597"/>
                    </a:cubicBezTo>
                    <a:cubicBezTo>
                      <a:pt x="74387" y="577622"/>
                      <a:pt x="83841" y="590408"/>
                      <a:pt x="89346" y="595434"/>
                    </a:cubicBezTo>
                    <a:cubicBezTo>
                      <a:pt x="92133" y="597972"/>
                      <a:pt x="88955" y="591890"/>
                      <a:pt x="46132" y="638657"/>
                    </a:cubicBezTo>
                    <a:cubicBezTo>
                      <a:pt x="63788" y="638742"/>
                      <a:pt x="81530" y="638844"/>
                      <a:pt x="99349" y="638968"/>
                    </a:cubicBezTo>
                    <a:cubicBezTo>
                      <a:pt x="102608" y="636016"/>
                      <a:pt x="106735" y="632170"/>
                      <a:pt x="112559" y="627174"/>
                    </a:cubicBezTo>
                    <a:cubicBezTo>
                      <a:pt x="122426" y="618702"/>
                      <a:pt x="130659" y="614805"/>
                      <a:pt x="134326" y="6023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1" name="Google Shape;3191;p33"/>
              <p:cNvSpPr/>
              <p:nvPr/>
            </p:nvSpPr>
            <p:spPr>
              <a:xfrm>
                <a:off x="6417764" y="2884464"/>
                <a:ext cx="68786" cy="316928"/>
              </a:xfrm>
              <a:custGeom>
                <a:rect b="b" l="l" r="r" t="t"/>
                <a:pathLst>
                  <a:path extrusionOk="0" h="633856" w="137573">
                    <a:moveTo>
                      <a:pt x="101397" y="622054"/>
                    </a:moveTo>
                    <a:cubicBezTo>
                      <a:pt x="137715" y="604983"/>
                      <a:pt x="152244" y="562497"/>
                      <a:pt x="118714" y="551368"/>
                    </a:cubicBezTo>
                    <a:cubicBezTo>
                      <a:pt x="117386" y="550925"/>
                      <a:pt x="116237" y="549792"/>
                      <a:pt x="115148" y="548829"/>
                    </a:cubicBezTo>
                    <a:cubicBezTo>
                      <a:pt x="80924" y="518576"/>
                      <a:pt x="81847" y="513034"/>
                      <a:pt x="79975" y="511109"/>
                    </a:cubicBezTo>
                    <a:cubicBezTo>
                      <a:pt x="43356" y="473317"/>
                      <a:pt x="42232" y="474612"/>
                      <a:pt x="47266" y="468606"/>
                    </a:cubicBezTo>
                    <a:cubicBezTo>
                      <a:pt x="47504" y="468325"/>
                      <a:pt x="84196" y="420528"/>
                      <a:pt x="103006" y="406762"/>
                    </a:cubicBezTo>
                    <a:cubicBezTo>
                      <a:pt x="111774" y="400343"/>
                      <a:pt x="125772" y="378728"/>
                      <a:pt x="125955" y="378136"/>
                    </a:cubicBezTo>
                    <a:cubicBezTo>
                      <a:pt x="132129" y="373238"/>
                      <a:pt x="140540" y="371743"/>
                      <a:pt x="129133" y="348219"/>
                    </a:cubicBezTo>
                    <a:cubicBezTo>
                      <a:pt x="126381" y="342545"/>
                      <a:pt x="111179" y="336059"/>
                      <a:pt x="108358" y="328077"/>
                    </a:cubicBezTo>
                    <a:cubicBezTo>
                      <a:pt x="107754" y="326365"/>
                      <a:pt x="105592" y="324767"/>
                      <a:pt x="103780" y="324026"/>
                    </a:cubicBezTo>
                    <a:cubicBezTo>
                      <a:pt x="99049" y="322101"/>
                      <a:pt x="82234" y="298317"/>
                      <a:pt x="67547" y="289394"/>
                    </a:cubicBezTo>
                    <a:cubicBezTo>
                      <a:pt x="66352" y="288666"/>
                      <a:pt x="65543" y="287295"/>
                      <a:pt x="64586" y="286196"/>
                    </a:cubicBezTo>
                    <a:cubicBezTo>
                      <a:pt x="43347" y="261679"/>
                      <a:pt x="37973" y="282477"/>
                      <a:pt x="104780" y="206808"/>
                    </a:cubicBezTo>
                    <a:cubicBezTo>
                      <a:pt x="139081" y="167959"/>
                      <a:pt x="124564" y="169586"/>
                      <a:pt x="100040" y="136509"/>
                    </a:cubicBezTo>
                    <a:cubicBezTo>
                      <a:pt x="90956" y="124255"/>
                      <a:pt x="77703" y="133715"/>
                      <a:pt x="61242" y="99649"/>
                    </a:cubicBezTo>
                    <a:cubicBezTo>
                      <a:pt x="81639" y="70810"/>
                      <a:pt x="108511" y="55766"/>
                      <a:pt x="115361" y="39015"/>
                    </a:cubicBezTo>
                    <a:cubicBezTo>
                      <a:pt x="114476" y="31608"/>
                      <a:pt x="88587" y="15849"/>
                      <a:pt x="70317" y="0"/>
                    </a:cubicBezTo>
                    <a:cubicBezTo>
                      <a:pt x="48542" y="537"/>
                      <a:pt x="36663" y="826"/>
                      <a:pt x="36637" y="826"/>
                    </a:cubicBezTo>
                    <a:cubicBezTo>
                      <a:pt x="31851" y="1095"/>
                      <a:pt x="26592" y="1141"/>
                      <a:pt x="20980" y="1035"/>
                    </a:cubicBezTo>
                    <a:cubicBezTo>
                      <a:pt x="31438" y="9843"/>
                      <a:pt x="64867" y="37980"/>
                      <a:pt x="65135" y="38201"/>
                    </a:cubicBezTo>
                    <a:cubicBezTo>
                      <a:pt x="60740" y="41775"/>
                      <a:pt x="55907" y="52627"/>
                      <a:pt x="45925" y="57636"/>
                    </a:cubicBezTo>
                    <a:cubicBezTo>
                      <a:pt x="44377" y="58416"/>
                      <a:pt x="33106" y="78983"/>
                      <a:pt x="32821" y="79039"/>
                    </a:cubicBezTo>
                    <a:cubicBezTo>
                      <a:pt x="26741" y="80321"/>
                      <a:pt x="28945" y="86292"/>
                      <a:pt x="24069" y="92839"/>
                    </a:cubicBezTo>
                    <a:cubicBezTo>
                      <a:pt x="-3428" y="129762"/>
                      <a:pt x="55851" y="147314"/>
                      <a:pt x="62284" y="154500"/>
                    </a:cubicBezTo>
                    <a:cubicBezTo>
                      <a:pt x="69777" y="162873"/>
                      <a:pt x="69185" y="162678"/>
                      <a:pt x="79750" y="172252"/>
                    </a:cubicBezTo>
                    <a:cubicBezTo>
                      <a:pt x="78056" y="180549"/>
                      <a:pt x="74091" y="174625"/>
                      <a:pt x="73738" y="179953"/>
                    </a:cubicBezTo>
                    <a:cubicBezTo>
                      <a:pt x="73559" y="182726"/>
                      <a:pt x="72087" y="184315"/>
                      <a:pt x="69739" y="185294"/>
                    </a:cubicBezTo>
                    <a:cubicBezTo>
                      <a:pt x="62616" y="188254"/>
                      <a:pt x="61685" y="198153"/>
                      <a:pt x="53439" y="199861"/>
                    </a:cubicBezTo>
                    <a:cubicBezTo>
                      <a:pt x="53154" y="199916"/>
                      <a:pt x="41930" y="215807"/>
                      <a:pt x="34229" y="222571"/>
                    </a:cubicBezTo>
                    <a:cubicBezTo>
                      <a:pt x="27124" y="228811"/>
                      <a:pt x="14262" y="248127"/>
                      <a:pt x="12335" y="251479"/>
                    </a:cubicBezTo>
                    <a:cubicBezTo>
                      <a:pt x="3677" y="256990"/>
                      <a:pt x="1749" y="268320"/>
                      <a:pt x="6106" y="275846"/>
                    </a:cubicBezTo>
                    <a:cubicBezTo>
                      <a:pt x="11105" y="284479"/>
                      <a:pt x="7217" y="279147"/>
                      <a:pt x="10574" y="288449"/>
                    </a:cubicBezTo>
                    <a:cubicBezTo>
                      <a:pt x="22763" y="295285"/>
                      <a:pt x="22108" y="301452"/>
                      <a:pt x="26835" y="305550"/>
                    </a:cubicBezTo>
                    <a:cubicBezTo>
                      <a:pt x="41449" y="318234"/>
                      <a:pt x="67620" y="344253"/>
                      <a:pt x="81269" y="357636"/>
                    </a:cubicBezTo>
                    <a:cubicBezTo>
                      <a:pt x="91054" y="367228"/>
                      <a:pt x="85170" y="356733"/>
                      <a:pt x="77456" y="372548"/>
                    </a:cubicBezTo>
                    <a:cubicBezTo>
                      <a:pt x="75742" y="376061"/>
                      <a:pt x="69956" y="375410"/>
                      <a:pt x="59655" y="391940"/>
                    </a:cubicBezTo>
                    <a:cubicBezTo>
                      <a:pt x="52371" y="403623"/>
                      <a:pt x="43577" y="408598"/>
                      <a:pt x="37956" y="416477"/>
                    </a:cubicBezTo>
                    <a:cubicBezTo>
                      <a:pt x="34106" y="421882"/>
                      <a:pt x="30992" y="427730"/>
                      <a:pt x="25588" y="431879"/>
                    </a:cubicBezTo>
                    <a:cubicBezTo>
                      <a:pt x="23265" y="433659"/>
                      <a:pt x="29592" y="428224"/>
                      <a:pt x="13726" y="449372"/>
                    </a:cubicBezTo>
                    <a:cubicBezTo>
                      <a:pt x="-3237" y="471992"/>
                      <a:pt x="-4849" y="462890"/>
                      <a:pt x="10969" y="496526"/>
                    </a:cubicBezTo>
                    <a:cubicBezTo>
                      <a:pt x="17364" y="499643"/>
                      <a:pt x="20142" y="506037"/>
                      <a:pt x="24091" y="511339"/>
                    </a:cubicBezTo>
                    <a:cubicBezTo>
                      <a:pt x="28911" y="517826"/>
                      <a:pt x="49014" y="533219"/>
                      <a:pt x="52677" y="546159"/>
                    </a:cubicBezTo>
                    <a:cubicBezTo>
                      <a:pt x="53728" y="549877"/>
                      <a:pt x="71781" y="558140"/>
                      <a:pt x="75125" y="569461"/>
                    </a:cubicBezTo>
                    <a:cubicBezTo>
                      <a:pt x="75827" y="571850"/>
                      <a:pt x="76035" y="565760"/>
                      <a:pt x="86289" y="578921"/>
                    </a:cubicBezTo>
                    <a:cubicBezTo>
                      <a:pt x="81009" y="585161"/>
                      <a:pt x="74066" y="589769"/>
                      <a:pt x="69071" y="596311"/>
                    </a:cubicBezTo>
                    <a:cubicBezTo>
                      <a:pt x="68441" y="597138"/>
                      <a:pt x="64161" y="596878"/>
                      <a:pt x="63144" y="598654"/>
                    </a:cubicBezTo>
                    <a:cubicBezTo>
                      <a:pt x="61195" y="602044"/>
                      <a:pt x="42488" y="618451"/>
                      <a:pt x="27073" y="633856"/>
                    </a:cubicBezTo>
                    <a:cubicBezTo>
                      <a:pt x="48563" y="632464"/>
                      <a:pt x="71211" y="631216"/>
                      <a:pt x="94905" y="630096"/>
                    </a:cubicBezTo>
                    <a:cubicBezTo>
                      <a:pt x="99134" y="626437"/>
                      <a:pt x="97709" y="623792"/>
                      <a:pt x="101397" y="6220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2" name="Google Shape;3192;p33"/>
              <p:cNvSpPr/>
              <p:nvPr/>
            </p:nvSpPr>
            <p:spPr>
              <a:xfrm>
                <a:off x="7202872" y="2862463"/>
                <a:ext cx="69586" cy="340256"/>
              </a:xfrm>
              <a:custGeom>
                <a:rect b="b" l="l" r="r" t="t"/>
                <a:pathLst>
                  <a:path extrusionOk="0" h="680512" w="139172">
                    <a:moveTo>
                      <a:pt x="135534" y="624618"/>
                    </a:moveTo>
                    <a:cubicBezTo>
                      <a:pt x="145618" y="611112"/>
                      <a:pt x="125983" y="610188"/>
                      <a:pt x="124447" y="606005"/>
                    </a:cubicBezTo>
                    <a:cubicBezTo>
                      <a:pt x="120596" y="595528"/>
                      <a:pt x="107858" y="593743"/>
                      <a:pt x="104667" y="586673"/>
                    </a:cubicBezTo>
                    <a:cubicBezTo>
                      <a:pt x="97247" y="570215"/>
                      <a:pt x="82466" y="565193"/>
                      <a:pt x="60168" y="535953"/>
                    </a:cubicBezTo>
                    <a:cubicBezTo>
                      <a:pt x="64886" y="528108"/>
                      <a:pt x="68354" y="532423"/>
                      <a:pt x="81798" y="513818"/>
                    </a:cubicBezTo>
                    <a:cubicBezTo>
                      <a:pt x="108747" y="476541"/>
                      <a:pt x="112721" y="483531"/>
                      <a:pt x="122834" y="463517"/>
                    </a:cubicBezTo>
                    <a:cubicBezTo>
                      <a:pt x="129340" y="450620"/>
                      <a:pt x="137087" y="453750"/>
                      <a:pt x="106063" y="421439"/>
                    </a:cubicBezTo>
                    <a:cubicBezTo>
                      <a:pt x="98574" y="413641"/>
                      <a:pt x="90491" y="406047"/>
                      <a:pt x="84219" y="397353"/>
                    </a:cubicBezTo>
                    <a:cubicBezTo>
                      <a:pt x="75374" y="385083"/>
                      <a:pt x="60844" y="378055"/>
                      <a:pt x="54488" y="363765"/>
                    </a:cubicBezTo>
                    <a:cubicBezTo>
                      <a:pt x="53824" y="362270"/>
                      <a:pt x="52343" y="363092"/>
                      <a:pt x="47583" y="359254"/>
                    </a:cubicBezTo>
                    <a:cubicBezTo>
                      <a:pt x="52952" y="352163"/>
                      <a:pt x="95405" y="302615"/>
                      <a:pt x="108926" y="297615"/>
                    </a:cubicBezTo>
                    <a:cubicBezTo>
                      <a:pt x="114006" y="295736"/>
                      <a:pt x="113210" y="288091"/>
                      <a:pt x="119252" y="287052"/>
                    </a:cubicBezTo>
                    <a:cubicBezTo>
                      <a:pt x="119533" y="287005"/>
                      <a:pt x="118558" y="288985"/>
                      <a:pt x="122932" y="267012"/>
                    </a:cubicBezTo>
                    <a:cubicBezTo>
                      <a:pt x="124923" y="264401"/>
                      <a:pt x="122851" y="263243"/>
                      <a:pt x="119882" y="256079"/>
                    </a:cubicBezTo>
                    <a:cubicBezTo>
                      <a:pt x="92546" y="248433"/>
                      <a:pt x="60797" y="186968"/>
                      <a:pt x="55726" y="184272"/>
                    </a:cubicBezTo>
                    <a:cubicBezTo>
                      <a:pt x="49876" y="181167"/>
                      <a:pt x="46617" y="176043"/>
                      <a:pt x="44111" y="170553"/>
                    </a:cubicBezTo>
                    <a:cubicBezTo>
                      <a:pt x="45570" y="169292"/>
                      <a:pt x="46872" y="167703"/>
                      <a:pt x="48153" y="165936"/>
                    </a:cubicBezTo>
                    <a:cubicBezTo>
                      <a:pt x="62474" y="146186"/>
                      <a:pt x="82139" y="140010"/>
                      <a:pt x="97332" y="124596"/>
                    </a:cubicBezTo>
                    <a:cubicBezTo>
                      <a:pt x="118512" y="103108"/>
                      <a:pt x="124149" y="96523"/>
                      <a:pt x="137777" y="88290"/>
                    </a:cubicBezTo>
                    <a:cubicBezTo>
                      <a:pt x="134722" y="84052"/>
                      <a:pt x="140504" y="83928"/>
                      <a:pt x="138878" y="76398"/>
                    </a:cubicBezTo>
                    <a:cubicBezTo>
                      <a:pt x="136321" y="64302"/>
                      <a:pt x="89950" y="21548"/>
                      <a:pt x="71779" y="0"/>
                    </a:cubicBezTo>
                    <a:cubicBezTo>
                      <a:pt x="55122" y="584"/>
                      <a:pt x="37895" y="1176"/>
                      <a:pt x="20161" y="1776"/>
                    </a:cubicBezTo>
                    <a:cubicBezTo>
                      <a:pt x="23237" y="10312"/>
                      <a:pt x="29113" y="17646"/>
                      <a:pt x="31760" y="18924"/>
                    </a:cubicBezTo>
                    <a:cubicBezTo>
                      <a:pt x="50356" y="27919"/>
                      <a:pt x="51586" y="37967"/>
                      <a:pt x="60627" y="46422"/>
                    </a:cubicBezTo>
                    <a:cubicBezTo>
                      <a:pt x="111504" y="94010"/>
                      <a:pt x="90423" y="60256"/>
                      <a:pt x="45025" y="121618"/>
                    </a:cubicBezTo>
                    <a:cubicBezTo>
                      <a:pt x="40626" y="127560"/>
                      <a:pt x="24620" y="133898"/>
                      <a:pt x="20251" y="139861"/>
                    </a:cubicBezTo>
                    <a:cubicBezTo>
                      <a:pt x="15949" y="145734"/>
                      <a:pt x="12814" y="150181"/>
                      <a:pt x="8950" y="151846"/>
                    </a:cubicBezTo>
                    <a:cubicBezTo>
                      <a:pt x="148" y="155654"/>
                      <a:pt x="1398" y="167192"/>
                      <a:pt x="990" y="168159"/>
                    </a:cubicBezTo>
                    <a:cubicBezTo>
                      <a:pt x="-1482" y="174003"/>
                      <a:pt x="1041" y="179071"/>
                      <a:pt x="4534" y="182756"/>
                    </a:cubicBezTo>
                    <a:cubicBezTo>
                      <a:pt x="12720" y="191402"/>
                      <a:pt x="14413" y="199644"/>
                      <a:pt x="24693" y="206522"/>
                    </a:cubicBezTo>
                    <a:cubicBezTo>
                      <a:pt x="28798" y="209269"/>
                      <a:pt x="38980" y="231494"/>
                      <a:pt x="42464" y="235472"/>
                    </a:cubicBezTo>
                    <a:cubicBezTo>
                      <a:pt x="46136" y="239663"/>
                      <a:pt x="51344" y="242615"/>
                      <a:pt x="54620" y="247040"/>
                    </a:cubicBezTo>
                    <a:cubicBezTo>
                      <a:pt x="73357" y="272362"/>
                      <a:pt x="55394" y="249119"/>
                      <a:pt x="77552" y="269678"/>
                    </a:cubicBezTo>
                    <a:cubicBezTo>
                      <a:pt x="72289" y="275381"/>
                      <a:pt x="67647" y="281643"/>
                      <a:pt x="62703" y="287559"/>
                    </a:cubicBezTo>
                    <a:cubicBezTo>
                      <a:pt x="45425" y="308229"/>
                      <a:pt x="39337" y="307598"/>
                      <a:pt x="37286" y="313387"/>
                    </a:cubicBezTo>
                    <a:cubicBezTo>
                      <a:pt x="33644" y="323686"/>
                      <a:pt x="17124" y="338857"/>
                      <a:pt x="14341" y="351605"/>
                    </a:cubicBezTo>
                    <a:cubicBezTo>
                      <a:pt x="11188" y="356132"/>
                      <a:pt x="6798" y="356320"/>
                      <a:pt x="7759" y="368101"/>
                    </a:cubicBezTo>
                    <a:cubicBezTo>
                      <a:pt x="8512" y="377378"/>
                      <a:pt x="17536" y="390334"/>
                      <a:pt x="21212" y="392110"/>
                    </a:cubicBezTo>
                    <a:cubicBezTo>
                      <a:pt x="43949" y="403108"/>
                      <a:pt x="29313" y="404500"/>
                      <a:pt x="83547" y="450155"/>
                    </a:cubicBezTo>
                    <a:cubicBezTo>
                      <a:pt x="74919" y="458103"/>
                      <a:pt x="75582" y="455505"/>
                      <a:pt x="73893" y="457941"/>
                    </a:cubicBezTo>
                    <a:cubicBezTo>
                      <a:pt x="34568" y="515045"/>
                      <a:pt x="27211" y="513669"/>
                      <a:pt x="16124" y="540996"/>
                    </a:cubicBezTo>
                    <a:cubicBezTo>
                      <a:pt x="10478" y="554916"/>
                      <a:pt x="26922" y="563668"/>
                      <a:pt x="33083" y="569035"/>
                    </a:cubicBezTo>
                    <a:cubicBezTo>
                      <a:pt x="74391" y="605055"/>
                      <a:pt x="83832" y="617837"/>
                      <a:pt x="89350" y="622872"/>
                    </a:cubicBezTo>
                    <a:cubicBezTo>
                      <a:pt x="90690" y="624094"/>
                      <a:pt x="91741" y="621858"/>
                      <a:pt x="77897" y="633771"/>
                    </a:cubicBezTo>
                    <a:cubicBezTo>
                      <a:pt x="53977" y="654339"/>
                      <a:pt x="41635" y="670980"/>
                      <a:pt x="35963" y="679784"/>
                    </a:cubicBezTo>
                    <a:cubicBezTo>
                      <a:pt x="52050" y="680039"/>
                      <a:pt x="67860" y="680282"/>
                      <a:pt x="83385" y="680512"/>
                    </a:cubicBezTo>
                    <a:cubicBezTo>
                      <a:pt x="91150" y="673527"/>
                      <a:pt x="103025" y="662210"/>
                      <a:pt x="125693" y="644045"/>
                    </a:cubicBezTo>
                    <a:cubicBezTo>
                      <a:pt x="131646" y="637660"/>
                      <a:pt x="134156" y="632332"/>
                      <a:pt x="135534" y="6246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3" name="Google Shape;3193;p33"/>
              <p:cNvSpPr/>
              <p:nvPr/>
            </p:nvSpPr>
            <p:spPr>
              <a:xfrm>
                <a:off x="6565011" y="2880424"/>
                <a:ext cx="71721" cy="315558"/>
              </a:xfrm>
              <a:custGeom>
                <a:rect b="b" l="l" r="r" t="t"/>
                <a:pathLst>
                  <a:path extrusionOk="0" h="631117" w="143442">
                    <a:moveTo>
                      <a:pt x="129129" y="573090"/>
                    </a:moveTo>
                    <a:cubicBezTo>
                      <a:pt x="122964" y="556803"/>
                      <a:pt x="109426" y="557331"/>
                      <a:pt x="105703" y="546802"/>
                    </a:cubicBezTo>
                    <a:cubicBezTo>
                      <a:pt x="105099" y="545090"/>
                      <a:pt x="102938" y="543492"/>
                      <a:pt x="101121" y="542751"/>
                    </a:cubicBezTo>
                    <a:cubicBezTo>
                      <a:pt x="96390" y="540826"/>
                      <a:pt x="79576" y="517042"/>
                      <a:pt x="64889" y="508119"/>
                    </a:cubicBezTo>
                    <a:cubicBezTo>
                      <a:pt x="62838" y="506876"/>
                      <a:pt x="65854" y="507638"/>
                      <a:pt x="46466" y="489766"/>
                    </a:cubicBezTo>
                    <a:cubicBezTo>
                      <a:pt x="106324" y="419706"/>
                      <a:pt x="127602" y="404696"/>
                      <a:pt x="131516" y="392357"/>
                    </a:cubicBezTo>
                    <a:cubicBezTo>
                      <a:pt x="162558" y="382714"/>
                      <a:pt x="114629" y="350263"/>
                      <a:pt x="97117" y="325968"/>
                    </a:cubicBezTo>
                    <a:cubicBezTo>
                      <a:pt x="88268" y="313698"/>
                      <a:pt x="73743" y="306670"/>
                      <a:pt x="67386" y="292380"/>
                    </a:cubicBezTo>
                    <a:cubicBezTo>
                      <a:pt x="66710" y="290851"/>
                      <a:pt x="65152" y="291724"/>
                      <a:pt x="60238" y="287682"/>
                    </a:cubicBezTo>
                    <a:cubicBezTo>
                      <a:pt x="86864" y="250972"/>
                      <a:pt x="99432" y="250767"/>
                      <a:pt x="97356" y="240481"/>
                    </a:cubicBezTo>
                    <a:cubicBezTo>
                      <a:pt x="121428" y="220284"/>
                      <a:pt x="110039" y="221545"/>
                      <a:pt x="116855" y="218755"/>
                    </a:cubicBezTo>
                    <a:cubicBezTo>
                      <a:pt x="117450" y="218512"/>
                      <a:pt x="116867" y="214981"/>
                      <a:pt x="116536" y="213022"/>
                    </a:cubicBezTo>
                    <a:cubicBezTo>
                      <a:pt x="116357" y="211961"/>
                      <a:pt x="115170" y="211029"/>
                      <a:pt x="115102" y="209994"/>
                    </a:cubicBezTo>
                    <a:cubicBezTo>
                      <a:pt x="114774" y="204955"/>
                      <a:pt x="114583" y="203307"/>
                      <a:pt x="112583" y="202280"/>
                    </a:cubicBezTo>
                    <a:cubicBezTo>
                      <a:pt x="112375" y="187650"/>
                      <a:pt x="106797" y="189664"/>
                      <a:pt x="100377" y="179050"/>
                    </a:cubicBezTo>
                    <a:cubicBezTo>
                      <a:pt x="95824" y="171528"/>
                      <a:pt x="88978" y="165480"/>
                      <a:pt x="86153" y="156834"/>
                    </a:cubicBezTo>
                    <a:cubicBezTo>
                      <a:pt x="85809" y="155786"/>
                      <a:pt x="84656" y="155024"/>
                      <a:pt x="83966" y="154061"/>
                    </a:cubicBezTo>
                    <a:cubicBezTo>
                      <a:pt x="78652" y="146722"/>
                      <a:pt x="81958" y="133881"/>
                      <a:pt x="79095" y="131381"/>
                    </a:cubicBezTo>
                    <a:cubicBezTo>
                      <a:pt x="79265" y="131142"/>
                      <a:pt x="79537" y="130925"/>
                      <a:pt x="79627" y="130674"/>
                    </a:cubicBezTo>
                    <a:cubicBezTo>
                      <a:pt x="84519" y="117419"/>
                      <a:pt x="96203" y="109147"/>
                      <a:pt x="103589" y="97737"/>
                    </a:cubicBezTo>
                    <a:cubicBezTo>
                      <a:pt x="110894" y="86446"/>
                      <a:pt x="182725" y="67837"/>
                      <a:pt x="113762" y="15576"/>
                    </a:cubicBezTo>
                    <a:cubicBezTo>
                      <a:pt x="105444" y="9272"/>
                      <a:pt x="99530" y="4149"/>
                      <a:pt x="95139" y="0"/>
                    </a:cubicBezTo>
                    <a:cubicBezTo>
                      <a:pt x="74262" y="537"/>
                      <a:pt x="54031" y="1056"/>
                      <a:pt x="34523" y="1555"/>
                    </a:cubicBezTo>
                    <a:cubicBezTo>
                      <a:pt x="42816" y="8578"/>
                      <a:pt x="51835" y="16015"/>
                      <a:pt x="56328" y="22910"/>
                    </a:cubicBezTo>
                    <a:cubicBezTo>
                      <a:pt x="64382" y="35267"/>
                      <a:pt x="79410" y="38580"/>
                      <a:pt x="91250" y="52712"/>
                    </a:cubicBezTo>
                    <a:cubicBezTo>
                      <a:pt x="93620" y="55545"/>
                      <a:pt x="94416" y="54940"/>
                      <a:pt x="97832" y="56955"/>
                    </a:cubicBezTo>
                    <a:cubicBezTo>
                      <a:pt x="97666" y="57236"/>
                      <a:pt x="50270" y="105944"/>
                      <a:pt x="41416" y="106149"/>
                    </a:cubicBezTo>
                    <a:cubicBezTo>
                      <a:pt x="36642" y="120894"/>
                      <a:pt x="35140" y="123876"/>
                      <a:pt x="36400" y="127181"/>
                    </a:cubicBezTo>
                    <a:cubicBezTo>
                      <a:pt x="58107" y="184170"/>
                      <a:pt x="24248" y="112167"/>
                      <a:pt x="80554" y="205994"/>
                    </a:cubicBezTo>
                    <a:cubicBezTo>
                      <a:pt x="81528" y="207625"/>
                      <a:pt x="81665" y="205811"/>
                      <a:pt x="77814" y="208631"/>
                    </a:cubicBezTo>
                    <a:cubicBezTo>
                      <a:pt x="54648" y="225604"/>
                      <a:pt x="66331" y="224181"/>
                      <a:pt x="59217" y="229948"/>
                    </a:cubicBezTo>
                    <a:cubicBezTo>
                      <a:pt x="46270" y="240439"/>
                      <a:pt x="26588" y="268865"/>
                      <a:pt x="26048" y="270658"/>
                    </a:cubicBezTo>
                    <a:cubicBezTo>
                      <a:pt x="19424" y="272460"/>
                      <a:pt x="21304" y="279466"/>
                      <a:pt x="18343" y="283593"/>
                    </a:cubicBezTo>
                    <a:cubicBezTo>
                      <a:pt x="13446" y="290400"/>
                      <a:pt x="17437" y="312658"/>
                      <a:pt x="34094" y="320717"/>
                    </a:cubicBezTo>
                    <a:cubicBezTo>
                      <a:pt x="52674" y="329704"/>
                      <a:pt x="53929" y="339768"/>
                      <a:pt x="62961" y="348215"/>
                    </a:cubicBezTo>
                    <a:cubicBezTo>
                      <a:pt x="103572" y="386198"/>
                      <a:pt x="90782" y="369558"/>
                      <a:pt x="82550" y="383630"/>
                    </a:cubicBezTo>
                    <a:cubicBezTo>
                      <a:pt x="77980" y="391446"/>
                      <a:pt x="70577" y="397038"/>
                      <a:pt x="65880" y="404782"/>
                    </a:cubicBezTo>
                    <a:cubicBezTo>
                      <a:pt x="65352" y="405659"/>
                      <a:pt x="61051" y="405897"/>
                      <a:pt x="60234" y="407746"/>
                    </a:cubicBezTo>
                    <a:cubicBezTo>
                      <a:pt x="60111" y="408031"/>
                      <a:pt x="9974" y="469739"/>
                      <a:pt x="8174" y="471136"/>
                    </a:cubicBezTo>
                    <a:cubicBezTo>
                      <a:pt x="-1518" y="478633"/>
                      <a:pt x="2537" y="488731"/>
                      <a:pt x="844" y="492168"/>
                    </a:cubicBezTo>
                    <a:cubicBezTo>
                      <a:pt x="-1892" y="497718"/>
                      <a:pt x="2316" y="499277"/>
                      <a:pt x="9293" y="504363"/>
                    </a:cubicBezTo>
                    <a:cubicBezTo>
                      <a:pt x="31056" y="538351"/>
                      <a:pt x="101738" y="588866"/>
                      <a:pt x="88834" y="594539"/>
                    </a:cubicBezTo>
                    <a:cubicBezTo>
                      <a:pt x="88612" y="594637"/>
                      <a:pt x="66488" y="619856"/>
                      <a:pt x="56639" y="631118"/>
                    </a:cubicBezTo>
                    <a:cubicBezTo>
                      <a:pt x="74436" y="630884"/>
                      <a:pt x="92484" y="630688"/>
                      <a:pt x="110766" y="630522"/>
                    </a:cubicBezTo>
                    <a:cubicBezTo>
                      <a:pt x="120616" y="619469"/>
                      <a:pt x="135507" y="603054"/>
                      <a:pt x="135622" y="602977"/>
                    </a:cubicBezTo>
                    <a:cubicBezTo>
                      <a:pt x="148867" y="593751"/>
                      <a:pt x="143259" y="576399"/>
                      <a:pt x="129129" y="5730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4" name="Google Shape;3194;p33"/>
              <p:cNvSpPr/>
              <p:nvPr/>
            </p:nvSpPr>
            <p:spPr>
              <a:xfrm>
                <a:off x="6894744" y="2872245"/>
                <a:ext cx="69438" cy="325372"/>
              </a:xfrm>
              <a:custGeom>
                <a:rect b="b" l="l" r="r" t="t"/>
                <a:pathLst>
                  <a:path extrusionOk="0" h="650744" w="138877">
                    <a:moveTo>
                      <a:pt x="124010" y="629465"/>
                    </a:moveTo>
                    <a:cubicBezTo>
                      <a:pt x="129494" y="623098"/>
                      <a:pt x="144990" y="613983"/>
                      <a:pt x="136272" y="591507"/>
                    </a:cubicBezTo>
                    <a:cubicBezTo>
                      <a:pt x="138012" y="586579"/>
                      <a:pt x="124546" y="577588"/>
                      <a:pt x="119202" y="575811"/>
                    </a:cubicBezTo>
                    <a:cubicBezTo>
                      <a:pt x="114535" y="574265"/>
                      <a:pt x="87905" y="545890"/>
                      <a:pt x="84297" y="541942"/>
                    </a:cubicBezTo>
                    <a:cubicBezTo>
                      <a:pt x="82655" y="540145"/>
                      <a:pt x="82144" y="537287"/>
                      <a:pt x="80459" y="535545"/>
                    </a:cubicBezTo>
                    <a:cubicBezTo>
                      <a:pt x="32565" y="486120"/>
                      <a:pt x="45916" y="500661"/>
                      <a:pt x="51396" y="489213"/>
                    </a:cubicBezTo>
                    <a:cubicBezTo>
                      <a:pt x="56076" y="479438"/>
                      <a:pt x="91794" y="439754"/>
                      <a:pt x="103486" y="431197"/>
                    </a:cubicBezTo>
                    <a:cubicBezTo>
                      <a:pt x="116688" y="421529"/>
                      <a:pt x="117870" y="408964"/>
                      <a:pt x="134812" y="396276"/>
                    </a:cubicBezTo>
                    <a:cubicBezTo>
                      <a:pt x="138412" y="365733"/>
                      <a:pt x="113297" y="365128"/>
                      <a:pt x="108838" y="352516"/>
                    </a:cubicBezTo>
                    <a:cubicBezTo>
                      <a:pt x="108234" y="350804"/>
                      <a:pt x="106072" y="349207"/>
                      <a:pt x="104256" y="348466"/>
                    </a:cubicBezTo>
                    <a:cubicBezTo>
                      <a:pt x="99524" y="346541"/>
                      <a:pt x="82710" y="322757"/>
                      <a:pt x="68023" y="313834"/>
                    </a:cubicBezTo>
                    <a:cubicBezTo>
                      <a:pt x="66138" y="312688"/>
                      <a:pt x="67781" y="311943"/>
                      <a:pt x="50094" y="295932"/>
                    </a:cubicBezTo>
                    <a:cubicBezTo>
                      <a:pt x="55629" y="284828"/>
                      <a:pt x="54766" y="286217"/>
                      <a:pt x="85650" y="252824"/>
                    </a:cubicBezTo>
                    <a:cubicBezTo>
                      <a:pt x="142798" y="191040"/>
                      <a:pt x="130230" y="201024"/>
                      <a:pt x="100520" y="160948"/>
                    </a:cubicBezTo>
                    <a:cubicBezTo>
                      <a:pt x="96265" y="155207"/>
                      <a:pt x="79268" y="149597"/>
                      <a:pt x="74690" y="144116"/>
                    </a:cubicBezTo>
                    <a:cubicBezTo>
                      <a:pt x="52115" y="117070"/>
                      <a:pt x="67164" y="125017"/>
                      <a:pt x="68746" y="112742"/>
                    </a:cubicBezTo>
                    <a:cubicBezTo>
                      <a:pt x="136102" y="50374"/>
                      <a:pt x="118436" y="66845"/>
                      <a:pt x="89109" y="39777"/>
                    </a:cubicBezTo>
                    <a:cubicBezTo>
                      <a:pt x="66368" y="18813"/>
                      <a:pt x="53940" y="6866"/>
                      <a:pt x="47252" y="0"/>
                    </a:cubicBezTo>
                    <a:cubicBezTo>
                      <a:pt x="31506" y="439"/>
                      <a:pt x="15746" y="877"/>
                      <a:pt x="0" y="1316"/>
                    </a:cubicBezTo>
                    <a:cubicBezTo>
                      <a:pt x="9905" y="17659"/>
                      <a:pt x="27374" y="31531"/>
                      <a:pt x="65611" y="62636"/>
                    </a:cubicBezTo>
                    <a:cubicBezTo>
                      <a:pt x="61203" y="66227"/>
                      <a:pt x="56421" y="77045"/>
                      <a:pt x="46401" y="82071"/>
                    </a:cubicBezTo>
                    <a:cubicBezTo>
                      <a:pt x="44852" y="82851"/>
                      <a:pt x="33582" y="103419"/>
                      <a:pt x="33297" y="103474"/>
                    </a:cubicBezTo>
                    <a:cubicBezTo>
                      <a:pt x="27213" y="104756"/>
                      <a:pt x="29421" y="110728"/>
                      <a:pt x="24545" y="117274"/>
                    </a:cubicBezTo>
                    <a:cubicBezTo>
                      <a:pt x="-3268" y="154619"/>
                      <a:pt x="55774" y="171136"/>
                      <a:pt x="62760" y="178935"/>
                    </a:cubicBezTo>
                    <a:cubicBezTo>
                      <a:pt x="70265" y="187322"/>
                      <a:pt x="69687" y="187134"/>
                      <a:pt x="80225" y="196688"/>
                    </a:cubicBezTo>
                    <a:cubicBezTo>
                      <a:pt x="78528" y="204985"/>
                      <a:pt x="74567" y="199060"/>
                      <a:pt x="74214" y="204388"/>
                    </a:cubicBezTo>
                    <a:cubicBezTo>
                      <a:pt x="74035" y="207161"/>
                      <a:pt x="72563" y="208750"/>
                      <a:pt x="70214" y="209729"/>
                    </a:cubicBezTo>
                    <a:cubicBezTo>
                      <a:pt x="63092" y="212690"/>
                      <a:pt x="62160" y="222588"/>
                      <a:pt x="53915" y="224296"/>
                    </a:cubicBezTo>
                    <a:cubicBezTo>
                      <a:pt x="53634" y="224351"/>
                      <a:pt x="42406" y="240243"/>
                      <a:pt x="34705" y="247006"/>
                    </a:cubicBezTo>
                    <a:cubicBezTo>
                      <a:pt x="27600" y="253246"/>
                      <a:pt x="14738" y="272562"/>
                      <a:pt x="12811" y="275914"/>
                    </a:cubicBezTo>
                    <a:cubicBezTo>
                      <a:pt x="4153" y="281434"/>
                      <a:pt x="2229" y="292755"/>
                      <a:pt x="6582" y="300281"/>
                    </a:cubicBezTo>
                    <a:cubicBezTo>
                      <a:pt x="11547" y="308859"/>
                      <a:pt x="7718" y="303663"/>
                      <a:pt x="11049" y="312884"/>
                    </a:cubicBezTo>
                    <a:cubicBezTo>
                      <a:pt x="23247" y="319729"/>
                      <a:pt x="22575" y="325879"/>
                      <a:pt x="27311" y="329985"/>
                    </a:cubicBezTo>
                    <a:cubicBezTo>
                      <a:pt x="35611" y="337183"/>
                      <a:pt x="56404" y="357074"/>
                      <a:pt x="56667" y="357355"/>
                    </a:cubicBezTo>
                    <a:cubicBezTo>
                      <a:pt x="97601" y="401297"/>
                      <a:pt x="87680" y="376994"/>
                      <a:pt x="77928" y="396979"/>
                    </a:cubicBezTo>
                    <a:cubicBezTo>
                      <a:pt x="76213" y="400492"/>
                      <a:pt x="70427" y="399841"/>
                      <a:pt x="60126" y="416371"/>
                    </a:cubicBezTo>
                    <a:cubicBezTo>
                      <a:pt x="52847" y="428058"/>
                      <a:pt x="44061" y="433003"/>
                      <a:pt x="38428" y="440908"/>
                    </a:cubicBezTo>
                    <a:cubicBezTo>
                      <a:pt x="34577" y="446313"/>
                      <a:pt x="31463" y="452161"/>
                      <a:pt x="26060" y="456310"/>
                    </a:cubicBezTo>
                    <a:cubicBezTo>
                      <a:pt x="25779" y="456527"/>
                      <a:pt x="12615" y="479501"/>
                      <a:pt x="7760" y="479740"/>
                    </a:cubicBezTo>
                    <a:cubicBezTo>
                      <a:pt x="-1902" y="496662"/>
                      <a:pt x="-3161" y="489903"/>
                      <a:pt x="11441" y="520961"/>
                    </a:cubicBezTo>
                    <a:cubicBezTo>
                      <a:pt x="17853" y="524087"/>
                      <a:pt x="20635" y="530480"/>
                      <a:pt x="24579" y="535783"/>
                    </a:cubicBezTo>
                    <a:cubicBezTo>
                      <a:pt x="29400" y="542270"/>
                      <a:pt x="49503" y="557663"/>
                      <a:pt x="53166" y="570602"/>
                    </a:cubicBezTo>
                    <a:cubicBezTo>
                      <a:pt x="54213" y="574295"/>
                      <a:pt x="72303" y="582694"/>
                      <a:pt x="75613" y="593900"/>
                    </a:cubicBezTo>
                    <a:cubicBezTo>
                      <a:pt x="76320" y="596290"/>
                      <a:pt x="76524" y="590199"/>
                      <a:pt x="86778" y="603360"/>
                    </a:cubicBezTo>
                    <a:cubicBezTo>
                      <a:pt x="81493" y="609592"/>
                      <a:pt x="74550" y="614200"/>
                      <a:pt x="69555" y="620742"/>
                    </a:cubicBezTo>
                    <a:cubicBezTo>
                      <a:pt x="68925" y="621569"/>
                      <a:pt x="64645" y="621309"/>
                      <a:pt x="63628" y="623085"/>
                    </a:cubicBezTo>
                    <a:cubicBezTo>
                      <a:pt x="62564" y="624938"/>
                      <a:pt x="48422" y="638188"/>
                      <a:pt x="36275" y="649829"/>
                    </a:cubicBezTo>
                    <a:cubicBezTo>
                      <a:pt x="57059" y="650123"/>
                      <a:pt x="77817" y="650429"/>
                      <a:pt x="98520" y="650744"/>
                    </a:cubicBezTo>
                    <a:cubicBezTo>
                      <a:pt x="98869" y="650063"/>
                      <a:pt x="99180" y="649313"/>
                      <a:pt x="99418" y="648444"/>
                    </a:cubicBezTo>
                    <a:cubicBezTo>
                      <a:pt x="100095" y="646042"/>
                      <a:pt x="111029" y="644547"/>
                      <a:pt x="124010" y="629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5" name="Google Shape;3195;p33"/>
              <p:cNvSpPr/>
              <p:nvPr/>
            </p:nvSpPr>
            <p:spPr>
              <a:xfrm>
                <a:off x="7042262" y="2867645"/>
                <a:ext cx="71682" cy="332506"/>
              </a:xfrm>
              <a:custGeom>
                <a:rect b="b" l="l" r="r" t="t"/>
                <a:pathLst>
                  <a:path extrusionOk="0" h="665012" w="143365">
                    <a:moveTo>
                      <a:pt x="107308" y="659570"/>
                    </a:moveTo>
                    <a:cubicBezTo>
                      <a:pt x="116315" y="651115"/>
                      <a:pt x="133691" y="629853"/>
                      <a:pt x="135576" y="628541"/>
                    </a:cubicBezTo>
                    <a:cubicBezTo>
                      <a:pt x="148816" y="619311"/>
                      <a:pt x="143209" y="601955"/>
                      <a:pt x="129079" y="598650"/>
                    </a:cubicBezTo>
                    <a:cubicBezTo>
                      <a:pt x="122914" y="582362"/>
                      <a:pt x="109376" y="582886"/>
                      <a:pt x="105653" y="572362"/>
                    </a:cubicBezTo>
                    <a:cubicBezTo>
                      <a:pt x="105049" y="570649"/>
                      <a:pt x="102887" y="569052"/>
                      <a:pt x="101071" y="568311"/>
                    </a:cubicBezTo>
                    <a:cubicBezTo>
                      <a:pt x="96339" y="566386"/>
                      <a:pt x="79525" y="542602"/>
                      <a:pt x="64838" y="533679"/>
                    </a:cubicBezTo>
                    <a:cubicBezTo>
                      <a:pt x="63643" y="532951"/>
                      <a:pt x="62834" y="531579"/>
                      <a:pt x="61877" y="530476"/>
                    </a:cubicBezTo>
                    <a:cubicBezTo>
                      <a:pt x="39693" y="504870"/>
                      <a:pt x="45339" y="523112"/>
                      <a:pt x="53933" y="507544"/>
                    </a:cubicBezTo>
                    <a:cubicBezTo>
                      <a:pt x="59911" y="496713"/>
                      <a:pt x="97641" y="459841"/>
                      <a:pt x="98497" y="454683"/>
                    </a:cubicBezTo>
                    <a:cubicBezTo>
                      <a:pt x="98905" y="452204"/>
                      <a:pt x="109665" y="449482"/>
                      <a:pt x="120910" y="433161"/>
                    </a:cubicBezTo>
                    <a:cubicBezTo>
                      <a:pt x="127530" y="423556"/>
                      <a:pt x="129270" y="424843"/>
                      <a:pt x="131466" y="417913"/>
                    </a:cubicBezTo>
                    <a:cubicBezTo>
                      <a:pt x="141107" y="414919"/>
                      <a:pt x="146089" y="405557"/>
                      <a:pt x="135086" y="393145"/>
                    </a:cubicBezTo>
                    <a:cubicBezTo>
                      <a:pt x="127143" y="384188"/>
                      <a:pt x="70386" y="324806"/>
                      <a:pt x="67336" y="317936"/>
                    </a:cubicBezTo>
                    <a:cubicBezTo>
                      <a:pt x="66655" y="316406"/>
                      <a:pt x="65102" y="317280"/>
                      <a:pt x="60188" y="313238"/>
                    </a:cubicBezTo>
                    <a:cubicBezTo>
                      <a:pt x="86635" y="276774"/>
                      <a:pt x="99373" y="276272"/>
                      <a:pt x="97305" y="266037"/>
                    </a:cubicBezTo>
                    <a:cubicBezTo>
                      <a:pt x="121374" y="245839"/>
                      <a:pt x="109959" y="247113"/>
                      <a:pt x="116800" y="244310"/>
                    </a:cubicBezTo>
                    <a:cubicBezTo>
                      <a:pt x="117396" y="244067"/>
                      <a:pt x="116813" y="240537"/>
                      <a:pt x="116481" y="238577"/>
                    </a:cubicBezTo>
                    <a:cubicBezTo>
                      <a:pt x="111060" y="206454"/>
                      <a:pt x="91910" y="200167"/>
                      <a:pt x="86094" y="182389"/>
                    </a:cubicBezTo>
                    <a:cubicBezTo>
                      <a:pt x="85750" y="181342"/>
                      <a:pt x="84597" y="180579"/>
                      <a:pt x="83907" y="179617"/>
                    </a:cubicBezTo>
                    <a:cubicBezTo>
                      <a:pt x="78610" y="172303"/>
                      <a:pt x="81886" y="159419"/>
                      <a:pt x="79036" y="156936"/>
                    </a:cubicBezTo>
                    <a:cubicBezTo>
                      <a:pt x="79206" y="156698"/>
                      <a:pt x="79478" y="156480"/>
                      <a:pt x="79568" y="156229"/>
                    </a:cubicBezTo>
                    <a:cubicBezTo>
                      <a:pt x="84461" y="142974"/>
                      <a:pt x="96144" y="134703"/>
                      <a:pt x="103530" y="123292"/>
                    </a:cubicBezTo>
                    <a:cubicBezTo>
                      <a:pt x="111563" y="110877"/>
                      <a:pt x="182283" y="93103"/>
                      <a:pt x="113703" y="41132"/>
                    </a:cubicBezTo>
                    <a:cubicBezTo>
                      <a:pt x="81035" y="16377"/>
                      <a:pt x="86669" y="13906"/>
                      <a:pt x="70199" y="0"/>
                    </a:cubicBezTo>
                    <a:cubicBezTo>
                      <a:pt x="51496" y="562"/>
                      <a:pt x="32584" y="1129"/>
                      <a:pt x="13502" y="1691"/>
                    </a:cubicBezTo>
                    <a:cubicBezTo>
                      <a:pt x="15276" y="8795"/>
                      <a:pt x="20267" y="13698"/>
                      <a:pt x="24500" y="18924"/>
                    </a:cubicBezTo>
                    <a:cubicBezTo>
                      <a:pt x="30516" y="19495"/>
                      <a:pt x="61562" y="55489"/>
                      <a:pt x="68357" y="60017"/>
                    </a:cubicBezTo>
                    <a:cubicBezTo>
                      <a:pt x="96535" y="78826"/>
                      <a:pt x="89030" y="78881"/>
                      <a:pt x="94655" y="80968"/>
                    </a:cubicBezTo>
                    <a:cubicBezTo>
                      <a:pt x="100696" y="83209"/>
                      <a:pt x="97824" y="81645"/>
                      <a:pt x="75887" y="103470"/>
                    </a:cubicBezTo>
                    <a:cubicBezTo>
                      <a:pt x="71616" y="107721"/>
                      <a:pt x="49730" y="131517"/>
                      <a:pt x="41365" y="131709"/>
                    </a:cubicBezTo>
                    <a:cubicBezTo>
                      <a:pt x="36592" y="146454"/>
                      <a:pt x="35090" y="149436"/>
                      <a:pt x="36349" y="152741"/>
                    </a:cubicBezTo>
                    <a:cubicBezTo>
                      <a:pt x="40910" y="164722"/>
                      <a:pt x="39000" y="172551"/>
                      <a:pt x="48526" y="181725"/>
                    </a:cubicBezTo>
                    <a:cubicBezTo>
                      <a:pt x="55329" y="188276"/>
                      <a:pt x="79534" y="230412"/>
                      <a:pt x="81078" y="232333"/>
                    </a:cubicBezTo>
                    <a:cubicBezTo>
                      <a:pt x="72956" y="236303"/>
                      <a:pt x="62962" y="243071"/>
                      <a:pt x="61826" y="252079"/>
                    </a:cubicBezTo>
                    <a:cubicBezTo>
                      <a:pt x="61358" y="255789"/>
                      <a:pt x="51900" y="257774"/>
                      <a:pt x="35822" y="282699"/>
                    </a:cubicBezTo>
                    <a:cubicBezTo>
                      <a:pt x="32801" y="287380"/>
                      <a:pt x="27695" y="290561"/>
                      <a:pt x="26002" y="296222"/>
                    </a:cubicBezTo>
                    <a:cubicBezTo>
                      <a:pt x="19377" y="298024"/>
                      <a:pt x="21258" y="305030"/>
                      <a:pt x="18297" y="309157"/>
                    </a:cubicBezTo>
                    <a:cubicBezTo>
                      <a:pt x="12438" y="317301"/>
                      <a:pt x="19713" y="332323"/>
                      <a:pt x="25296" y="340616"/>
                    </a:cubicBezTo>
                    <a:cubicBezTo>
                      <a:pt x="28350" y="345161"/>
                      <a:pt x="45075" y="347742"/>
                      <a:pt x="56631" y="366393"/>
                    </a:cubicBezTo>
                    <a:cubicBezTo>
                      <a:pt x="60328" y="372364"/>
                      <a:pt x="86533" y="395671"/>
                      <a:pt x="91647" y="400207"/>
                    </a:cubicBezTo>
                    <a:cubicBezTo>
                      <a:pt x="80814" y="410617"/>
                      <a:pt x="67212" y="428071"/>
                      <a:pt x="65834" y="430346"/>
                    </a:cubicBezTo>
                    <a:cubicBezTo>
                      <a:pt x="65302" y="431223"/>
                      <a:pt x="61005" y="431461"/>
                      <a:pt x="60188" y="433310"/>
                    </a:cubicBezTo>
                    <a:cubicBezTo>
                      <a:pt x="57652" y="439085"/>
                      <a:pt x="25142" y="472231"/>
                      <a:pt x="12217" y="494353"/>
                    </a:cubicBezTo>
                    <a:cubicBezTo>
                      <a:pt x="3129" y="498259"/>
                      <a:pt x="-181" y="507915"/>
                      <a:pt x="1729" y="515748"/>
                    </a:cubicBezTo>
                    <a:cubicBezTo>
                      <a:pt x="-300" y="520024"/>
                      <a:pt x="-1449" y="522456"/>
                      <a:pt x="3571" y="525889"/>
                    </a:cubicBezTo>
                    <a:cubicBezTo>
                      <a:pt x="13225" y="532486"/>
                      <a:pt x="21186" y="547279"/>
                      <a:pt x="24117" y="549822"/>
                    </a:cubicBezTo>
                    <a:cubicBezTo>
                      <a:pt x="38617" y="562395"/>
                      <a:pt x="92693" y="615542"/>
                      <a:pt x="93506" y="617139"/>
                    </a:cubicBezTo>
                    <a:cubicBezTo>
                      <a:pt x="81218" y="627033"/>
                      <a:pt x="72722" y="639611"/>
                      <a:pt x="50504" y="664089"/>
                    </a:cubicBezTo>
                    <a:cubicBezTo>
                      <a:pt x="67889" y="664395"/>
                      <a:pt x="85145" y="664706"/>
                      <a:pt x="102262" y="665013"/>
                    </a:cubicBezTo>
                    <a:cubicBezTo>
                      <a:pt x="103521" y="663407"/>
                      <a:pt x="105134" y="661605"/>
                      <a:pt x="107308" y="6595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6" name="Google Shape;3196;p33"/>
              <p:cNvSpPr/>
              <p:nvPr/>
            </p:nvSpPr>
            <p:spPr>
              <a:xfrm>
                <a:off x="7270019" y="2859759"/>
                <a:ext cx="69610" cy="343804"/>
              </a:xfrm>
              <a:custGeom>
                <a:rect b="b" l="l" r="r" t="t"/>
                <a:pathLst>
                  <a:path extrusionOk="0" h="687608" w="139221">
                    <a:moveTo>
                      <a:pt x="131633" y="635616"/>
                    </a:moveTo>
                    <a:cubicBezTo>
                      <a:pt x="144486" y="626658"/>
                      <a:pt x="139044" y="609809"/>
                      <a:pt x="125327" y="606597"/>
                    </a:cubicBezTo>
                    <a:cubicBezTo>
                      <a:pt x="119328" y="590744"/>
                      <a:pt x="106147" y="591140"/>
                      <a:pt x="102582" y="581072"/>
                    </a:cubicBezTo>
                    <a:cubicBezTo>
                      <a:pt x="101995" y="579411"/>
                      <a:pt x="99897" y="577856"/>
                      <a:pt x="98136" y="577136"/>
                    </a:cubicBezTo>
                    <a:cubicBezTo>
                      <a:pt x="93545" y="575266"/>
                      <a:pt x="77220" y="552177"/>
                      <a:pt x="62958" y="543514"/>
                    </a:cubicBezTo>
                    <a:cubicBezTo>
                      <a:pt x="61384" y="542560"/>
                      <a:pt x="57700" y="537027"/>
                      <a:pt x="54636" y="534118"/>
                    </a:cubicBezTo>
                    <a:cubicBezTo>
                      <a:pt x="43902" y="523913"/>
                      <a:pt x="43932" y="527005"/>
                      <a:pt x="46991" y="523687"/>
                    </a:cubicBezTo>
                    <a:cubicBezTo>
                      <a:pt x="47246" y="523410"/>
                      <a:pt x="86882" y="477495"/>
                      <a:pt x="88661" y="476256"/>
                    </a:cubicBezTo>
                    <a:cubicBezTo>
                      <a:pt x="97183" y="470310"/>
                      <a:pt x="93626" y="467226"/>
                      <a:pt x="97821" y="464671"/>
                    </a:cubicBezTo>
                    <a:cubicBezTo>
                      <a:pt x="112048" y="456007"/>
                      <a:pt x="122243" y="439720"/>
                      <a:pt x="126391" y="433429"/>
                    </a:cubicBezTo>
                    <a:cubicBezTo>
                      <a:pt x="120188" y="427100"/>
                      <a:pt x="113929" y="420822"/>
                      <a:pt x="107649" y="414561"/>
                    </a:cubicBezTo>
                    <a:cubicBezTo>
                      <a:pt x="114193" y="409807"/>
                      <a:pt x="120277" y="405467"/>
                      <a:pt x="125940" y="401447"/>
                    </a:cubicBezTo>
                    <a:cubicBezTo>
                      <a:pt x="114959" y="389768"/>
                      <a:pt x="67855" y="339594"/>
                      <a:pt x="65388" y="334053"/>
                    </a:cubicBezTo>
                    <a:cubicBezTo>
                      <a:pt x="64728" y="332566"/>
                      <a:pt x="63218" y="333414"/>
                      <a:pt x="58448" y="329491"/>
                    </a:cubicBezTo>
                    <a:cubicBezTo>
                      <a:pt x="84287" y="293858"/>
                      <a:pt x="96502" y="293645"/>
                      <a:pt x="94485" y="283666"/>
                    </a:cubicBezTo>
                    <a:cubicBezTo>
                      <a:pt x="117856" y="264056"/>
                      <a:pt x="106798" y="265283"/>
                      <a:pt x="113414" y="262570"/>
                    </a:cubicBezTo>
                    <a:cubicBezTo>
                      <a:pt x="113993" y="262335"/>
                      <a:pt x="113427" y="258907"/>
                      <a:pt x="113108" y="257007"/>
                    </a:cubicBezTo>
                    <a:cubicBezTo>
                      <a:pt x="112933" y="255976"/>
                      <a:pt x="111780" y="255073"/>
                      <a:pt x="111712" y="254068"/>
                    </a:cubicBezTo>
                    <a:cubicBezTo>
                      <a:pt x="111397" y="249174"/>
                      <a:pt x="111206" y="247573"/>
                      <a:pt x="109266" y="246576"/>
                    </a:cubicBezTo>
                    <a:cubicBezTo>
                      <a:pt x="109070" y="232367"/>
                      <a:pt x="103650" y="234327"/>
                      <a:pt x="97413" y="224023"/>
                    </a:cubicBezTo>
                    <a:cubicBezTo>
                      <a:pt x="92992" y="216719"/>
                      <a:pt x="86346" y="210850"/>
                      <a:pt x="83602" y="202455"/>
                    </a:cubicBezTo>
                    <a:cubicBezTo>
                      <a:pt x="83270" y="201437"/>
                      <a:pt x="82147" y="200696"/>
                      <a:pt x="81475" y="199763"/>
                    </a:cubicBezTo>
                    <a:cubicBezTo>
                      <a:pt x="76331" y="192663"/>
                      <a:pt x="79513" y="180153"/>
                      <a:pt x="76743" y="177743"/>
                    </a:cubicBezTo>
                    <a:cubicBezTo>
                      <a:pt x="76909" y="177513"/>
                      <a:pt x="77173" y="177300"/>
                      <a:pt x="77262" y="177057"/>
                    </a:cubicBezTo>
                    <a:cubicBezTo>
                      <a:pt x="82015" y="164190"/>
                      <a:pt x="93358" y="156157"/>
                      <a:pt x="100527" y="145078"/>
                    </a:cubicBezTo>
                    <a:cubicBezTo>
                      <a:pt x="107615" y="134124"/>
                      <a:pt x="177361" y="116047"/>
                      <a:pt x="110406" y="65307"/>
                    </a:cubicBezTo>
                    <a:cubicBezTo>
                      <a:pt x="76135" y="39338"/>
                      <a:pt x="85304" y="38640"/>
                      <a:pt x="63873" y="21884"/>
                    </a:cubicBezTo>
                    <a:cubicBezTo>
                      <a:pt x="57317" y="16756"/>
                      <a:pt x="66213" y="19938"/>
                      <a:pt x="68987" y="12275"/>
                    </a:cubicBezTo>
                    <a:cubicBezTo>
                      <a:pt x="69953" y="9613"/>
                      <a:pt x="72208" y="8523"/>
                      <a:pt x="73842" y="6696"/>
                    </a:cubicBezTo>
                    <a:cubicBezTo>
                      <a:pt x="76803" y="3378"/>
                      <a:pt x="79118" y="1295"/>
                      <a:pt x="80496" y="0"/>
                    </a:cubicBezTo>
                    <a:cubicBezTo>
                      <a:pt x="62159" y="767"/>
                      <a:pt x="42200" y="1559"/>
                      <a:pt x="20812" y="2377"/>
                    </a:cubicBezTo>
                    <a:cubicBezTo>
                      <a:pt x="12269" y="7356"/>
                      <a:pt x="11554" y="21143"/>
                      <a:pt x="13477" y="26071"/>
                    </a:cubicBezTo>
                    <a:cubicBezTo>
                      <a:pt x="13222" y="32238"/>
                      <a:pt x="24560" y="45582"/>
                      <a:pt x="26905" y="46341"/>
                    </a:cubicBezTo>
                    <a:cubicBezTo>
                      <a:pt x="34789" y="48896"/>
                      <a:pt x="58380" y="78306"/>
                      <a:pt x="66375" y="83643"/>
                    </a:cubicBezTo>
                    <a:cubicBezTo>
                      <a:pt x="93732" y="101902"/>
                      <a:pt x="86448" y="101958"/>
                      <a:pt x="91907" y="103985"/>
                    </a:cubicBezTo>
                    <a:cubicBezTo>
                      <a:pt x="94073" y="104786"/>
                      <a:pt x="97332" y="105770"/>
                      <a:pt x="90465" y="109957"/>
                    </a:cubicBezTo>
                    <a:cubicBezTo>
                      <a:pt x="83151" y="114412"/>
                      <a:pt x="50569" y="153013"/>
                      <a:pt x="40171" y="153248"/>
                    </a:cubicBezTo>
                    <a:cubicBezTo>
                      <a:pt x="35537" y="167567"/>
                      <a:pt x="34078" y="170459"/>
                      <a:pt x="35299" y="173671"/>
                    </a:cubicBezTo>
                    <a:cubicBezTo>
                      <a:pt x="39728" y="185307"/>
                      <a:pt x="37873" y="192901"/>
                      <a:pt x="47123" y="201812"/>
                    </a:cubicBezTo>
                    <a:cubicBezTo>
                      <a:pt x="53743" y="208183"/>
                      <a:pt x="77216" y="249072"/>
                      <a:pt x="78735" y="250946"/>
                    </a:cubicBezTo>
                    <a:cubicBezTo>
                      <a:pt x="70855" y="254801"/>
                      <a:pt x="61142" y="261373"/>
                      <a:pt x="60040" y="270117"/>
                    </a:cubicBezTo>
                    <a:cubicBezTo>
                      <a:pt x="59584" y="273720"/>
                      <a:pt x="50403" y="275641"/>
                      <a:pt x="34789" y="299847"/>
                    </a:cubicBezTo>
                    <a:cubicBezTo>
                      <a:pt x="31857" y="304391"/>
                      <a:pt x="26900" y="307479"/>
                      <a:pt x="25254" y="312974"/>
                    </a:cubicBezTo>
                    <a:cubicBezTo>
                      <a:pt x="18821" y="314724"/>
                      <a:pt x="20650" y="321526"/>
                      <a:pt x="17770" y="325534"/>
                    </a:cubicBezTo>
                    <a:cubicBezTo>
                      <a:pt x="12082" y="333439"/>
                      <a:pt x="19148" y="348027"/>
                      <a:pt x="24565" y="356081"/>
                    </a:cubicBezTo>
                    <a:cubicBezTo>
                      <a:pt x="27534" y="360494"/>
                      <a:pt x="43766" y="362998"/>
                      <a:pt x="54990" y="381109"/>
                    </a:cubicBezTo>
                    <a:cubicBezTo>
                      <a:pt x="58572" y="386893"/>
                      <a:pt x="83862" y="409394"/>
                      <a:pt x="88988" y="413939"/>
                    </a:cubicBezTo>
                    <a:cubicBezTo>
                      <a:pt x="73633" y="428693"/>
                      <a:pt x="23173" y="485997"/>
                      <a:pt x="11869" y="505347"/>
                    </a:cubicBezTo>
                    <a:cubicBezTo>
                      <a:pt x="3045" y="509133"/>
                      <a:pt x="-168" y="518512"/>
                      <a:pt x="1687" y="526119"/>
                    </a:cubicBezTo>
                    <a:cubicBezTo>
                      <a:pt x="-282" y="530263"/>
                      <a:pt x="-1423" y="532623"/>
                      <a:pt x="3474" y="535962"/>
                    </a:cubicBezTo>
                    <a:cubicBezTo>
                      <a:pt x="12843" y="542368"/>
                      <a:pt x="20578" y="556730"/>
                      <a:pt x="23420" y="559196"/>
                    </a:cubicBezTo>
                    <a:cubicBezTo>
                      <a:pt x="45021" y="577933"/>
                      <a:pt x="90652" y="624277"/>
                      <a:pt x="90792" y="624554"/>
                    </a:cubicBezTo>
                    <a:cubicBezTo>
                      <a:pt x="86014" y="628396"/>
                      <a:pt x="87240" y="625768"/>
                      <a:pt x="84015" y="629797"/>
                    </a:cubicBezTo>
                    <a:cubicBezTo>
                      <a:pt x="52713" y="668919"/>
                      <a:pt x="33550" y="682544"/>
                      <a:pt x="35065" y="687080"/>
                    </a:cubicBezTo>
                    <a:cubicBezTo>
                      <a:pt x="52411" y="687284"/>
                      <a:pt x="69247" y="687459"/>
                      <a:pt x="85576" y="687608"/>
                    </a:cubicBezTo>
                    <a:cubicBezTo>
                      <a:pt x="92775" y="679511"/>
                      <a:pt x="130628" y="636318"/>
                      <a:pt x="131633" y="6356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7" name="Google Shape;3197;p33"/>
              <p:cNvSpPr/>
              <p:nvPr/>
            </p:nvSpPr>
            <p:spPr>
              <a:xfrm>
                <a:off x="6499271" y="2882086"/>
                <a:ext cx="67567" cy="315506"/>
              </a:xfrm>
              <a:custGeom>
                <a:rect b="b" l="l" r="r" t="t"/>
                <a:pathLst>
                  <a:path extrusionOk="0" h="631011" w="135135">
                    <a:moveTo>
                      <a:pt x="131587" y="577098"/>
                    </a:moveTo>
                    <a:cubicBezTo>
                      <a:pt x="141377" y="563988"/>
                      <a:pt x="122311" y="563089"/>
                      <a:pt x="120814" y="559026"/>
                    </a:cubicBezTo>
                    <a:cubicBezTo>
                      <a:pt x="117078" y="548850"/>
                      <a:pt x="104706" y="547121"/>
                      <a:pt x="101613" y="540255"/>
                    </a:cubicBezTo>
                    <a:cubicBezTo>
                      <a:pt x="94410" y="524275"/>
                      <a:pt x="80059" y="519402"/>
                      <a:pt x="58411" y="491014"/>
                    </a:cubicBezTo>
                    <a:cubicBezTo>
                      <a:pt x="62989" y="483394"/>
                      <a:pt x="66359" y="487585"/>
                      <a:pt x="79416" y="469522"/>
                    </a:cubicBezTo>
                    <a:cubicBezTo>
                      <a:pt x="105582" y="433331"/>
                      <a:pt x="109441" y="440116"/>
                      <a:pt x="119261" y="420681"/>
                    </a:cubicBezTo>
                    <a:cubicBezTo>
                      <a:pt x="125575" y="408159"/>
                      <a:pt x="133097" y="411200"/>
                      <a:pt x="102978" y="379827"/>
                    </a:cubicBezTo>
                    <a:cubicBezTo>
                      <a:pt x="95711" y="372254"/>
                      <a:pt x="87857" y="364885"/>
                      <a:pt x="81773" y="356443"/>
                    </a:cubicBezTo>
                    <a:cubicBezTo>
                      <a:pt x="73183" y="344530"/>
                      <a:pt x="59075" y="337707"/>
                      <a:pt x="52906" y="323830"/>
                    </a:cubicBezTo>
                    <a:cubicBezTo>
                      <a:pt x="52259" y="322378"/>
                      <a:pt x="50825" y="323174"/>
                      <a:pt x="46200" y="319452"/>
                    </a:cubicBezTo>
                    <a:cubicBezTo>
                      <a:pt x="51433" y="312539"/>
                      <a:pt x="92627" y="264465"/>
                      <a:pt x="105761" y="259605"/>
                    </a:cubicBezTo>
                    <a:cubicBezTo>
                      <a:pt x="110696" y="257782"/>
                      <a:pt x="109922" y="250358"/>
                      <a:pt x="115789" y="249349"/>
                    </a:cubicBezTo>
                    <a:cubicBezTo>
                      <a:pt x="116061" y="249302"/>
                      <a:pt x="115117" y="251227"/>
                      <a:pt x="119363" y="229893"/>
                    </a:cubicBezTo>
                    <a:cubicBezTo>
                      <a:pt x="121295" y="227358"/>
                      <a:pt x="119286" y="226234"/>
                      <a:pt x="116402" y="219279"/>
                    </a:cubicBezTo>
                    <a:cubicBezTo>
                      <a:pt x="89917" y="211872"/>
                      <a:pt x="58994" y="152161"/>
                      <a:pt x="54110" y="149563"/>
                    </a:cubicBezTo>
                    <a:cubicBezTo>
                      <a:pt x="48430" y="146548"/>
                      <a:pt x="45269" y="141577"/>
                      <a:pt x="42835" y="136240"/>
                    </a:cubicBezTo>
                    <a:cubicBezTo>
                      <a:pt x="44252" y="135018"/>
                      <a:pt x="45515" y="133476"/>
                      <a:pt x="46762" y="131760"/>
                    </a:cubicBezTo>
                    <a:cubicBezTo>
                      <a:pt x="60666" y="112585"/>
                      <a:pt x="79761" y="106588"/>
                      <a:pt x="94512" y="91621"/>
                    </a:cubicBezTo>
                    <a:cubicBezTo>
                      <a:pt x="115074" y="70759"/>
                      <a:pt x="120546" y="64366"/>
                      <a:pt x="133782" y="56371"/>
                    </a:cubicBezTo>
                    <a:cubicBezTo>
                      <a:pt x="130816" y="52257"/>
                      <a:pt x="136428" y="52137"/>
                      <a:pt x="134850" y="44824"/>
                    </a:cubicBezTo>
                    <a:cubicBezTo>
                      <a:pt x="132744" y="34896"/>
                      <a:pt x="109135" y="14341"/>
                      <a:pt x="96801" y="0"/>
                    </a:cubicBezTo>
                    <a:cubicBezTo>
                      <a:pt x="79455" y="439"/>
                      <a:pt x="62913" y="860"/>
                      <a:pt x="47247" y="1252"/>
                    </a:cubicBezTo>
                    <a:cubicBezTo>
                      <a:pt x="52472" y="6934"/>
                      <a:pt x="52506" y="9758"/>
                      <a:pt x="58871" y="15712"/>
                    </a:cubicBezTo>
                    <a:cubicBezTo>
                      <a:pt x="108220" y="61870"/>
                      <a:pt x="87977" y="28903"/>
                      <a:pt x="43720" y="88720"/>
                    </a:cubicBezTo>
                    <a:cubicBezTo>
                      <a:pt x="39448" y="94491"/>
                      <a:pt x="23910" y="100642"/>
                      <a:pt x="19664" y="106434"/>
                    </a:cubicBezTo>
                    <a:cubicBezTo>
                      <a:pt x="15337" y="112346"/>
                      <a:pt x="12397" y="116473"/>
                      <a:pt x="8691" y="118075"/>
                    </a:cubicBezTo>
                    <a:cubicBezTo>
                      <a:pt x="140" y="121772"/>
                      <a:pt x="1356" y="132974"/>
                      <a:pt x="961" y="133915"/>
                    </a:cubicBezTo>
                    <a:cubicBezTo>
                      <a:pt x="-1439" y="139588"/>
                      <a:pt x="1012" y="144508"/>
                      <a:pt x="4403" y="148090"/>
                    </a:cubicBezTo>
                    <a:cubicBezTo>
                      <a:pt x="12350" y="156485"/>
                      <a:pt x="13993" y="164488"/>
                      <a:pt x="23974" y="171166"/>
                    </a:cubicBezTo>
                    <a:cubicBezTo>
                      <a:pt x="27961" y="173833"/>
                      <a:pt x="37844" y="195410"/>
                      <a:pt x="41227" y="199273"/>
                    </a:cubicBezTo>
                    <a:cubicBezTo>
                      <a:pt x="44792" y="203345"/>
                      <a:pt x="49847" y="206207"/>
                      <a:pt x="53029" y="210505"/>
                    </a:cubicBezTo>
                    <a:cubicBezTo>
                      <a:pt x="71218" y="235089"/>
                      <a:pt x="53774" y="212511"/>
                      <a:pt x="75289" y="232487"/>
                    </a:cubicBezTo>
                    <a:cubicBezTo>
                      <a:pt x="70179" y="238024"/>
                      <a:pt x="65674" y="244106"/>
                      <a:pt x="60870" y="249847"/>
                    </a:cubicBezTo>
                    <a:cubicBezTo>
                      <a:pt x="44094" y="269913"/>
                      <a:pt x="38185" y="269303"/>
                      <a:pt x="36193" y="274921"/>
                    </a:cubicBezTo>
                    <a:cubicBezTo>
                      <a:pt x="32658" y="284922"/>
                      <a:pt x="16618" y="299651"/>
                      <a:pt x="13916" y="312028"/>
                    </a:cubicBezTo>
                    <a:cubicBezTo>
                      <a:pt x="10857" y="316424"/>
                      <a:pt x="6590" y="316602"/>
                      <a:pt x="7521" y="328047"/>
                    </a:cubicBezTo>
                    <a:cubicBezTo>
                      <a:pt x="8253" y="337055"/>
                      <a:pt x="17013" y="349633"/>
                      <a:pt x="20583" y="351358"/>
                    </a:cubicBezTo>
                    <a:cubicBezTo>
                      <a:pt x="42660" y="362032"/>
                      <a:pt x="28446" y="363386"/>
                      <a:pt x="81105" y="407716"/>
                    </a:cubicBezTo>
                    <a:cubicBezTo>
                      <a:pt x="72728" y="415434"/>
                      <a:pt x="73370" y="412908"/>
                      <a:pt x="71732" y="415276"/>
                    </a:cubicBezTo>
                    <a:cubicBezTo>
                      <a:pt x="33543" y="470723"/>
                      <a:pt x="26412" y="469377"/>
                      <a:pt x="15643" y="495917"/>
                    </a:cubicBezTo>
                    <a:cubicBezTo>
                      <a:pt x="10159" y="509435"/>
                      <a:pt x="26127" y="517928"/>
                      <a:pt x="32109" y="523142"/>
                    </a:cubicBezTo>
                    <a:cubicBezTo>
                      <a:pt x="72217" y="558114"/>
                      <a:pt x="81382" y="570522"/>
                      <a:pt x="86743" y="575411"/>
                    </a:cubicBezTo>
                    <a:cubicBezTo>
                      <a:pt x="87002" y="575650"/>
                      <a:pt x="42001" y="617182"/>
                      <a:pt x="33636" y="631011"/>
                    </a:cubicBezTo>
                    <a:cubicBezTo>
                      <a:pt x="48936" y="630556"/>
                      <a:pt x="64538" y="630142"/>
                      <a:pt x="80420" y="629763"/>
                    </a:cubicBezTo>
                    <a:cubicBezTo>
                      <a:pt x="88542" y="626586"/>
                      <a:pt x="93959" y="618464"/>
                      <a:pt x="122031" y="595971"/>
                    </a:cubicBezTo>
                    <a:cubicBezTo>
                      <a:pt x="127770" y="589803"/>
                      <a:pt x="130234" y="584645"/>
                      <a:pt x="131587" y="577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8" name="Google Shape;3198;p33"/>
              <p:cNvSpPr/>
              <p:nvPr/>
            </p:nvSpPr>
            <p:spPr>
              <a:xfrm>
                <a:off x="6663703" y="2878459"/>
                <a:ext cx="67177" cy="316926"/>
              </a:xfrm>
              <a:custGeom>
                <a:rect b="b" l="l" r="r" t="t"/>
                <a:pathLst>
                  <a:path extrusionOk="0" h="633852" w="134354">
                    <a:moveTo>
                      <a:pt x="96026" y="626496"/>
                    </a:moveTo>
                    <a:cubicBezTo>
                      <a:pt x="96677" y="624145"/>
                      <a:pt x="107347" y="622638"/>
                      <a:pt x="119899" y="608058"/>
                    </a:cubicBezTo>
                    <a:cubicBezTo>
                      <a:pt x="125353" y="601708"/>
                      <a:pt x="140287" y="593053"/>
                      <a:pt x="131803" y="571190"/>
                    </a:cubicBezTo>
                    <a:cubicBezTo>
                      <a:pt x="133496" y="566403"/>
                      <a:pt x="120418" y="557676"/>
                      <a:pt x="115231" y="555951"/>
                    </a:cubicBezTo>
                    <a:cubicBezTo>
                      <a:pt x="110700" y="554447"/>
                      <a:pt x="84845" y="526898"/>
                      <a:pt x="81339" y="523069"/>
                    </a:cubicBezTo>
                    <a:cubicBezTo>
                      <a:pt x="79743" y="521323"/>
                      <a:pt x="79250" y="518550"/>
                      <a:pt x="77616" y="516859"/>
                    </a:cubicBezTo>
                    <a:cubicBezTo>
                      <a:pt x="31096" y="468853"/>
                      <a:pt x="44081" y="482986"/>
                      <a:pt x="49399" y="471877"/>
                    </a:cubicBezTo>
                    <a:cubicBezTo>
                      <a:pt x="53943" y="462388"/>
                      <a:pt x="88623" y="423859"/>
                      <a:pt x="99974" y="415549"/>
                    </a:cubicBezTo>
                    <a:cubicBezTo>
                      <a:pt x="112776" y="406174"/>
                      <a:pt x="113968" y="393938"/>
                      <a:pt x="130386" y="381641"/>
                    </a:cubicBezTo>
                    <a:cubicBezTo>
                      <a:pt x="133879" y="351984"/>
                      <a:pt x="109496" y="351400"/>
                      <a:pt x="105169" y="339151"/>
                    </a:cubicBezTo>
                    <a:cubicBezTo>
                      <a:pt x="104582" y="337490"/>
                      <a:pt x="102484" y="335935"/>
                      <a:pt x="100723" y="335215"/>
                    </a:cubicBezTo>
                    <a:cubicBezTo>
                      <a:pt x="96132" y="333345"/>
                      <a:pt x="79807" y="310256"/>
                      <a:pt x="65546" y="301593"/>
                    </a:cubicBezTo>
                    <a:cubicBezTo>
                      <a:pt x="63716" y="300481"/>
                      <a:pt x="65312" y="299757"/>
                      <a:pt x="48140" y="284215"/>
                    </a:cubicBezTo>
                    <a:cubicBezTo>
                      <a:pt x="61959" y="256500"/>
                      <a:pt x="135641" y="198200"/>
                      <a:pt x="119477" y="184728"/>
                    </a:cubicBezTo>
                    <a:cubicBezTo>
                      <a:pt x="120507" y="176801"/>
                      <a:pt x="116640" y="179519"/>
                      <a:pt x="97098" y="153158"/>
                    </a:cubicBezTo>
                    <a:cubicBezTo>
                      <a:pt x="92967" y="147587"/>
                      <a:pt x="76463" y="142135"/>
                      <a:pt x="72021" y="136815"/>
                    </a:cubicBezTo>
                    <a:cubicBezTo>
                      <a:pt x="50101" y="110549"/>
                      <a:pt x="64712" y="118266"/>
                      <a:pt x="66248" y="106353"/>
                    </a:cubicBezTo>
                    <a:cubicBezTo>
                      <a:pt x="131641" y="45800"/>
                      <a:pt x="114491" y="61789"/>
                      <a:pt x="86019" y="35509"/>
                    </a:cubicBezTo>
                    <a:cubicBezTo>
                      <a:pt x="39478" y="-7394"/>
                      <a:pt x="65133" y="16637"/>
                      <a:pt x="48872" y="0"/>
                    </a:cubicBezTo>
                    <a:cubicBezTo>
                      <a:pt x="32951" y="417"/>
                      <a:pt x="17256" y="826"/>
                      <a:pt x="1790" y="1231"/>
                    </a:cubicBezTo>
                    <a:cubicBezTo>
                      <a:pt x="21621" y="29572"/>
                      <a:pt x="65907" y="53735"/>
                      <a:pt x="61368" y="59510"/>
                    </a:cubicBezTo>
                    <a:cubicBezTo>
                      <a:pt x="44719" y="80717"/>
                      <a:pt x="45655" y="74145"/>
                      <a:pt x="43413" y="77850"/>
                    </a:cubicBezTo>
                    <a:cubicBezTo>
                      <a:pt x="30262" y="99590"/>
                      <a:pt x="32321" y="97247"/>
                      <a:pt x="31828" y="97349"/>
                    </a:cubicBezTo>
                    <a:cubicBezTo>
                      <a:pt x="25922" y="98593"/>
                      <a:pt x="28067" y="104390"/>
                      <a:pt x="23331" y="110749"/>
                    </a:cubicBezTo>
                    <a:cubicBezTo>
                      <a:pt x="-3499" y="146778"/>
                      <a:pt x="53799" y="163201"/>
                      <a:pt x="60436" y="170617"/>
                    </a:cubicBezTo>
                    <a:cubicBezTo>
                      <a:pt x="67711" y="178748"/>
                      <a:pt x="67167" y="178582"/>
                      <a:pt x="77395" y="187854"/>
                    </a:cubicBezTo>
                    <a:cubicBezTo>
                      <a:pt x="76961" y="189971"/>
                      <a:pt x="76910" y="192773"/>
                      <a:pt x="73272" y="192650"/>
                    </a:cubicBezTo>
                    <a:cubicBezTo>
                      <a:pt x="70941" y="192569"/>
                      <a:pt x="73008" y="198302"/>
                      <a:pt x="67669" y="200517"/>
                    </a:cubicBezTo>
                    <a:cubicBezTo>
                      <a:pt x="57245" y="204848"/>
                      <a:pt x="22263" y="250052"/>
                      <a:pt x="15664" y="259039"/>
                    </a:cubicBezTo>
                    <a:cubicBezTo>
                      <a:pt x="7955" y="269534"/>
                      <a:pt x="-2226" y="274640"/>
                      <a:pt x="8346" y="292665"/>
                    </a:cubicBezTo>
                    <a:cubicBezTo>
                      <a:pt x="10155" y="305264"/>
                      <a:pt x="62738" y="351166"/>
                      <a:pt x="83807" y="372335"/>
                    </a:cubicBezTo>
                    <a:cubicBezTo>
                      <a:pt x="75127" y="378868"/>
                      <a:pt x="76629" y="382246"/>
                      <a:pt x="72757" y="384729"/>
                    </a:cubicBezTo>
                    <a:cubicBezTo>
                      <a:pt x="61682" y="391833"/>
                      <a:pt x="59887" y="400450"/>
                      <a:pt x="50514" y="410638"/>
                    </a:cubicBezTo>
                    <a:cubicBezTo>
                      <a:pt x="36040" y="426372"/>
                      <a:pt x="51978" y="404036"/>
                      <a:pt x="9074" y="462537"/>
                    </a:cubicBezTo>
                    <a:cubicBezTo>
                      <a:pt x="4590" y="462852"/>
                      <a:pt x="6274" y="467635"/>
                      <a:pt x="2790" y="469675"/>
                    </a:cubicBezTo>
                    <a:cubicBezTo>
                      <a:pt x="-6307" y="474995"/>
                      <a:pt x="9674" y="500734"/>
                      <a:pt x="10601" y="502697"/>
                    </a:cubicBezTo>
                    <a:cubicBezTo>
                      <a:pt x="16826" y="505734"/>
                      <a:pt x="19528" y="511940"/>
                      <a:pt x="23357" y="517089"/>
                    </a:cubicBezTo>
                    <a:cubicBezTo>
                      <a:pt x="28037" y="523384"/>
                      <a:pt x="47553" y="538334"/>
                      <a:pt x="51110" y="550895"/>
                    </a:cubicBezTo>
                    <a:cubicBezTo>
                      <a:pt x="52131" y="554502"/>
                      <a:pt x="69660" y="562531"/>
                      <a:pt x="72902" y="573516"/>
                    </a:cubicBezTo>
                    <a:cubicBezTo>
                      <a:pt x="73583" y="575837"/>
                      <a:pt x="73787" y="569921"/>
                      <a:pt x="83743" y="582703"/>
                    </a:cubicBezTo>
                    <a:cubicBezTo>
                      <a:pt x="78616" y="588760"/>
                      <a:pt x="71872" y="593236"/>
                      <a:pt x="67022" y="599591"/>
                    </a:cubicBezTo>
                    <a:cubicBezTo>
                      <a:pt x="66409" y="600392"/>
                      <a:pt x="62257" y="600140"/>
                      <a:pt x="61266" y="601865"/>
                    </a:cubicBezTo>
                    <a:cubicBezTo>
                      <a:pt x="60078" y="603931"/>
                      <a:pt x="40643" y="622037"/>
                      <a:pt x="28471" y="633852"/>
                    </a:cubicBezTo>
                    <a:cubicBezTo>
                      <a:pt x="48638" y="633818"/>
                      <a:pt x="69005" y="633818"/>
                      <a:pt x="89533" y="633844"/>
                    </a:cubicBezTo>
                    <a:cubicBezTo>
                      <a:pt x="93754" y="632609"/>
                      <a:pt x="94941" y="630385"/>
                      <a:pt x="96026" y="6264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9" name="Google Shape;3199;p33"/>
              <p:cNvSpPr/>
              <p:nvPr/>
            </p:nvSpPr>
            <p:spPr>
              <a:xfrm>
                <a:off x="6343339" y="2882321"/>
                <a:ext cx="69768" cy="327462"/>
              </a:xfrm>
              <a:custGeom>
                <a:rect b="b" l="l" r="r" t="t"/>
                <a:pathLst>
                  <a:path extrusionOk="0" h="654923" w="139536">
                    <a:moveTo>
                      <a:pt x="131616" y="590498"/>
                    </a:moveTo>
                    <a:cubicBezTo>
                      <a:pt x="144470" y="581537"/>
                      <a:pt x="139028" y="564687"/>
                      <a:pt x="125311" y="561476"/>
                    </a:cubicBezTo>
                    <a:cubicBezTo>
                      <a:pt x="119325" y="545665"/>
                      <a:pt x="106182" y="546172"/>
                      <a:pt x="102566" y="535950"/>
                    </a:cubicBezTo>
                    <a:cubicBezTo>
                      <a:pt x="101979" y="534289"/>
                      <a:pt x="99881" y="532734"/>
                      <a:pt x="98120" y="532014"/>
                    </a:cubicBezTo>
                    <a:cubicBezTo>
                      <a:pt x="93529" y="530145"/>
                      <a:pt x="77204" y="507055"/>
                      <a:pt x="62942" y="498392"/>
                    </a:cubicBezTo>
                    <a:cubicBezTo>
                      <a:pt x="61785" y="497685"/>
                      <a:pt x="60998" y="496356"/>
                      <a:pt x="60070" y="495283"/>
                    </a:cubicBezTo>
                    <a:cubicBezTo>
                      <a:pt x="38534" y="470421"/>
                      <a:pt x="44013" y="488136"/>
                      <a:pt x="52357" y="473020"/>
                    </a:cubicBezTo>
                    <a:cubicBezTo>
                      <a:pt x="58152" y="462525"/>
                      <a:pt x="94801" y="426696"/>
                      <a:pt x="95622" y="421696"/>
                    </a:cubicBezTo>
                    <a:cubicBezTo>
                      <a:pt x="96018" y="419289"/>
                      <a:pt x="106467" y="416644"/>
                      <a:pt x="117380" y="400800"/>
                    </a:cubicBezTo>
                    <a:cubicBezTo>
                      <a:pt x="123805" y="391472"/>
                      <a:pt x="125494" y="392724"/>
                      <a:pt x="127630" y="385995"/>
                    </a:cubicBezTo>
                    <a:cubicBezTo>
                      <a:pt x="136990" y="383090"/>
                      <a:pt x="141828" y="373996"/>
                      <a:pt x="131144" y="361947"/>
                    </a:cubicBezTo>
                    <a:cubicBezTo>
                      <a:pt x="123431" y="353250"/>
                      <a:pt x="68329" y="295597"/>
                      <a:pt x="65363" y="288927"/>
                    </a:cubicBezTo>
                    <a:cubicBezTo>
                      <a:pt x="64700" y="287440"/>
                      <a:pt x="63193" y="288288"/>
                      <a:pt x="58424" y="284365"/>
                    </a:cubicBezTo>
                    <a:cubicBezTo>
                      <a:pt x="84101" y="248962"/>
                      <a:pt x="96469" y="248472"/>
                      <a:pt x="94461" y="238540"/>
                    </a:cubicBezTo>
                    <a:cubicBezTo>
                      <a:pt x="117827" y="218930"/>
                      <a:pt x="106744" y="220170"/>
                      <a:pt x="113390" y="217444"/>
                    </a:cubicBezTo>
                    <a:cubicBezTo>
                      <a:pt x="113968" y="217209"/>
                      <a:pt x="113402" y="213781"/>
                      <a:pt x="113083" y="211881"/>
                    </a:cubicBezTo>
                    <a:cubicBezTo>
                      <a:pt x="109811" y="192497"/>
                      <a:pt x="98243" y="177833"/>
                      <a:pt x="81454" y="154637"/>
                    </a:cubicBezTo>
                    <a:cubicBezTo>
                      <a:pt x="76310" y="147537"/>
                      <a:pt x="79493" y="135027"/>
                      <a:pt x="76723" y="132617"/>
                    </a:cubicBezTo>
                    <a:cubicBezTo>
                      <a:pt x="76889" y="132387"/>
                      <a:pt x="77153" y="132174"/>
                      <a:pt x="77242" y="131931"/>
                    </a:cubicBezTo>
                    <a:cubicBezTo>
                      <a:pt x="82007" y="119064"/>
                      <a:pt x="93346" y="111026"/>
                      <a:pt x="100519" y="99948"/>
                    </a:cubicBezTo>
                    <a:cubicBezTo>
                      <a:pt x="102230" y="97303"/>
                      <a:pt x="141432" y="76995"/>
                      <a:pt x="139190" y="58863"/>
                    </a:cubicBezTo>
                    <a:cubicBezTo>
                      <a:pt x="143576" y="40544"/>
                      <a:pt x="105221" y="18733"/>
                      <a:pt x="87581" y="508"/>
                    </a:cubicBezTo>
                    <a:cubicBezTo>
                      <a:pt x="67065" y="-370"/>
                      <a:pt x="46758" y="-297"/>
                      <a:pt x="28922" y="2241"/>
                    </a:cubicBezTo>
                    <a:cubicBezTo>
                      <a:pt x="38274" y="8042"/>
                      <a:pt x="58849" y="33500"/>
                      <a:pt x="66363" y="38513"/>
                    </a:cubicBezTo>
                    <a:cubicBezTo>
                      <a:pt x="93720" y="56772"/>
                      <a:pt x="86432" y="56828"/>
                      <a:pt x="91895" y="58855"/>
                    </a:cubicBezTo>
                    <a:cubicBezTo>
                      <a:pt x="97762" y="61031"/>
                      <a:pt x="94976" y="59515"/>
                      <a:pt x="73677" y="80701"/>
                    </a:cubicBezTo>
                    <a:cubicBezTo>
                      <a:pt x="69529" y="84828"/>
                      <a:pt x="48277" y="107934"/>
                      <a:pt x="40159" y="108117"/>
                    </a:cubicBezTo>
                    <a:cubicBezTo>
                      <a:pt x="35525" y="122437"/>
                      <a:pt x="34066" y="125329"/>
                      <a:pt x="35287" y="128540"/>
                    </a:cubicBezTo>
                    <a:cubicBezTo>
                      <a:pt x="39716" y="140177"/>
                      <a:pt x="37861" y="147771"/>
                      <a:pt x="47111" y="156681"/>
                    </a:cubicBezTo>
                    <a:cubicBezTo>
                      <a:pt x="53718" y="163040"/>
                      <a:pt x="77217" y="203950"/>
                      <a:pt x="78719" y="205816"/>
                    </a:cubicBezTo>
                    <a:cubicBezTo>
                      <a:pt x="70835" y="209666"/>
                      <a:pt x="61126" y="216243"/>
                      <a:pt x="60024" y="224987"/>
                    </a:cubicBezTo>
                    <a:cubicBezTo>
                      <a:pt x="59568" y="228586"/>
                      <a:pt x="50387" y="230515"/>
                      <a:pt x="34777" y="254716"/>
                    </a:cubicBezTo>
                    <a:cubicBezTo>
                      <a:pt x="31845" y="259261"/>
                      <a:pt x="26889" y="262349"/>
                      <a:pt x="25242" y="267843"/>
                    </a:cubicBezTo>
                    <a:cubicBezTo>
                      <a:pt x="18813" y="269594"/>
                      <a:pt x="20639" y="276396"/>
                      <a:pt x="17758" y="280404"/>
                    </a:cubicBezTo>
                    <a:cubicBezTo>
                      <a:pt x="12070" y="288309"/>
                      <a:pt x="19137" y="302897"/>
                      <a:pt x="24553" y="310951"/>
                    </a:cubicBezTo>
                    <a:cubicBezTo>
                      <a:pt x="27518" y="315364"/>
                      <a:pt x="43754" y="317868"/>
                      <a:pt x="54978" y="335978"/>
                    </a:cubicBezTo>
                    <a:cubicBezTo>
                      <a:pt x="58569" y="341775"/>
                      <a:pt x="84011" y="364405"/>
                      <a:pt x="88976" y="368809"/>
                    </a:cubicBezTo>
                    <a:cubicBezTo>
                      <a:pt x="78459" y="378916"/>
                      <a:pt x="65253" y="395863"/>
                      <a:pt x="63917" y="398070"/>
                    </a:cubicBezTo>
                    <a:cubicBezTo>
                      <a:pt x="63398" y="398922"/>
                      <a:pt x="59228" y="399152"/>
                      <a:pt x="58437" y="400945"/>
                    </a:cubicBezTo>
                    <a:cubicBezTo>
                      <a:pt x="55973" y="406554"/>
                      <a:pt x="24408" y="438733"/>
                      <a:pt x="11861" y="460212"/>
                    </a:cubicBezTo>
                    <a:cubicBezTo>
                      <a:pt x="3037" y="464003"/>
                      <a:pt x="-175" y="473377"/>
                      <a:pt x="1680" y="480984"/>
                    </a:cubicBezTo>
                    <a:cubicBezTo>
                      <a:pt x="-290" y="485137"/>
                      <a:pt x="-1409" y="487501"/>
                      <a:pt x="3467" y="490828"/>
                    </a:cubicBezTo>
                    <a:cubicBezTo>
                      <a:pt x="12840" y="497229"/>
                      <a:pt x="20570" y="511596"/>
                      <a:pt x="23413" y="514062"/>
                    </a:cubicBezTo>
                    <a:cubicBezTo>
                      <a:pt x="37487" y="526269"/>
                      <a:pt x="89993" y="577869"/>
                      <a:pt x="90785" y="579420"/>
                    </a:cubicBezTo>
                    <a:cubicBezTo>
                      <a:pt x="79969" y="588126"/>
                      <a:pt x="31458" y="645868"/>
                      <a:pt x="27289" y="647623"/>
                    </a:cubicBezTo>
                    <a:cubicBezTo>
                      <a:pt x="23217" y="649335"/>
                      <a:pt x="18830" y="649340"/>
                      <a:pt x="15844" y="654923"/>
                    </a:cubicBezTo>
                    <a:cubicBezTo>
                      <a:pt x="34968" y="651597"/>
                      <a:pt x="57126" y="648615"/>
                      <a:pt x="82007" y="645953"/>
                    </a:cubicBezTo>
                    <a:cubicBezTo>
                      <a:pt x="95095" y="631924"/>
                      <a:pt x="130540" y="591248"/>
                      <a:pt x="131616" y="5904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0" name="Google Shape;3200;p33"/>
              <p:cNvSpPr/>
              <p:nvPr/>
            </p:nvSpPr>
            <p:spPr>
              <a:xfrm>
                <a:off x="7124063" y="2865304"/>
                <a:ext cx="70157" cy="336120"/>
              </a:xfrm>
              <a:custGeom>
                <a:rect b="b" l="l" r="r" t="t"/>
                <a:pathLst>
                  <a:path extrusionOk="0" h="672240" w="140314">
                    <a:moveTo>
                      <a:pt x="94034" y="661439"/>
                    </a:moveTo>
                    <a:cubicBezTo>
                      <a:pt x="97289" y="659655"/>
                      <a:pt x="100794" y="657091"/>
                      <a:pt x="101986" y="652810"/>
                    </a:cubicBezTo>
                    <a:cubicBezTo>
                      <a:pt x="102637" y="650468"/>
                      <a:pt x="113248" y="649019"/>
                      <a:pt x="125858" y="634376"/>
                    </a:cubicBezTo>
                    <a:cubicBezTo>
                      <a:pt x="131309" y="628030"/>
                      <a:pt x="146247" y="619371"/>
                      <a:pt x="137763" y="597504"/>
                    </a:cubicBezTo>
                    <a:cubicBezTo>
                      <a:pt x="139452" y="592716"/>
                      <a:pt x="126378" y="583989"/>
                      <a:pt x="121191" y="582264"/>
                    </a:cubicBezTo>
                    <a:cubicBezTo>
                      <a:pt x="116660" y="580761"/>
                      <a:pt x="90805" y="553212"/>
                      <a:pt x="87299" y="549383"/>
                    </a:cubicBezTo>
                    <a:cubicBezTo>
                      <a:pt x="85703" y="547637"/>
                      <a:pt x="85210" y="544864"/>
                      <a:pt x="83576" y="543173"/>
                    </a:cubicBezTo>
                    <a:cubicBezTo>
                      <a:pt x="37077" y="495184"/>
                      <a:pt x="50037" y="509308"/>
                      <a:pt x="55359" y="498191"/>
                    </a:cubicBezTo>
                    <a:cubicBezTo>
                      <a:pt x="59903" y="488701"/>
                      <a:pt x="94583" y="450172"/>
                      <a:pt x="105934" y="441863"/>
                    </a:cubicBezTo>
                    <a:cubicBezTo>
                      <a:pt x="118736" y="432488"/>
                      <a:pt x="119927" y="420251"/>
                      <a:pt x="136346" y="407955"/>
                    </a:cubicBezTo>
                    <a:cubicBezTo>
                      <a:pt x="139839" y="378298"/>
                      <a:pt x="115456" y="377714"/>
                      <a:pt x="111129" y="365464"/>
                    </a:cubicBezTo>
                    <a:cubicBezTo>
                      <a:pt x="110542" y="363803"/>
                      <a:pt x="108444" y="362249"/>
                      <a:pt x="106683" y="361529"/>
                    </a:cubicBezTo>
                    <a:cubicBezTo>
                      <a:pt x="102092" y="359659"/>
                      <a:pt x="85767" y="336570"/>
                      <a:pt x="71506" y="327906"/>
                    </a:cubicBezTo>
                    <a:cubicBezTo>
                      <a:pt x="69676" y="326795"/>
                      <a:pt x="71276" y="326071"/>
                      <a:pt x="54100" y="310529"/>
                    </a:cubicBezTo>
                    <a:cubicBezTo>
                      <a:pt x="67915" y="282818"/>
                      <a:pt x="141592" y="224522"/>
                      <a:pt x="125437" y="211041"/>
                    </a:cubicBezTo>
                    <a:cubicBezTo>
                      <a:pt x="126463" y="203115"/>
                      <a:pt x="122599" y="205832"/>
                      <a:pt x="103058" y="179472"/>
                    </a:cubicBezTo>
                    <a:cubicBezTo>
                      <a:pt x="98927" y="173901"/>
                      <a:pt x="82423" y="168449"/>
                      <a:pt x="77981" y="163129"/>
                    </a:cubicBezTo>
                    <a:cubicBezTo>
                      <a:pt x="56061" y="136867"/>
                      <a:pt x="70672" y="144584"/>
                      <a:pt x="72208" y="132667"/>
                    </a:cubicBezTo>
                    <a:cubicBezTo>
                      <a:pt x="137469" y="72237"/>
                      <a:pt x="120668" y="88298"/>
                      <a:pt x="91979" y="61823"/>
                    </a:cubicBezTo>
                    <a:cubicBezTo>
                      <a:pt x="35656" y="9894"/>
                      <a:pt x="42493" y="15555"/>
                      <a:pt x="47522" y="11155"/>
                    </a:cubicBezTo>
                    <a:cubicBezTo>
                      <a:pt x="60439" y="-141"/>
                      <a:pt x="50951" y="7773"/>
                      <a:pt x="58346" y="0"/>
                    </a:cubicBezTo>
                    <a:cubicBezTo>
                      <a:pt x="39536" y="596"/>
                      <a:pt x="20352" y="1201"/>
                      <a:pt x="862" y="1806"/>
                    </a:cubicBezTo>
                    <a:cubicBezTo>
                      <a:pt x="-9273" y="35825"/>
                      <a:pt x="73471" y="78008"/>
                      <a:pt x="67323" y="85828"/>
                    </a:cubicBezTo>
                    <a:cubicBezTo>
                      <a:pt x="50709" y="106992"/>
                      <a:pt x="51594" y="100493"/>
                      <a:pt x="49369" y="104168"/>
                    </a:cubicBezTo>
                    <a:cubicBezTo>
                      <a:pt x="36218" y="125908"/>
                      <a:pt x="38277" y="123565"/>
                      <a:pt x="37783" y="123667"/>
                    </a:cubicBezTo>
                    <a:cubicBezTo>
                      <a:pt x="31878" y="124911"/>
                      <a:pt x="34022" y="130708"/>
                      <a:pt x="29287" y="137067"/>
                    </a:cubicBezTo>
                    <a:cubicBezTo>
                      <a:pt x="20671" y="148635"/>
                      <a:pt x="20412" y="161374"/>
                      <a:pt x="28104" y="171579"/>
                    </a:cubicBezTo>
                    <a:cubicBezTo>
                      <a:pt x="32967" y="178028"/>
                      <a:pt x="65630" y="196079"/>
                      <a:pt x="66396" y="196935"/>
                    </a:cubicBezTo>
                    <a:cubicBezTo>
                      <a:pt x="73667" y="205061"/>
                      <a:pt x="73097" y="204874"/>
                      <a:pt x="83355" y="214172"/>
                    </a:cubicBezTo>
                    <a:cubicBezTo>
                      <a:pt x="82921" y="216289"/>
                      <a:pt x="82870" y="219091"/>
                      <a:pt x="79232" y="218968"/>
                    </a:cubicBezTo>
                    <a:cubicBezTo>
                      <a:pt x="76900" y="218887"/>
                      <a:pt x="78968" y="224620"/>
                      <a:pt x="73629" y="226835"/>
                    </a:cubicBezTo>
                    <a:cubicBezTo>
                      <a:pt x="66715" y="229705"/>
                      <a:pt x="65809" y="239323"/>
                      <a:pt x="57806" y="240975"/>
                    </a:cubicBezTo>
                    <a:cubicBezTo>
                      <a:pt x="56031" y="241342"/>
                      <a:pt x="16719" y="291797"/>
                      <a:pt x="16446" y="292010"/>
                    </a:cubicBezTo>
                    <a:cubicBezTo>
                      <a:pt x="-11213" y="313395"/>
                      <a:pt x="55589" y="364293"/>
                      <a:pt x="89775" y="398648"/>
                    </a:cubicBezTo>
                    <a:cubicBezTo>
                      <a:pt x="81027" y="405233"/>
                      <a:pt x="82695" y="408491"/>
                      <a:pt x="78726" y="411043"/>
                    </a:cubicBezTo>
                    <a:cubicBezTo>
                      <a:pt x="67651" y="418147"/>
                      <a:pt x="65855" y="426764"/>
                      <a:pt x="56482" y="436952"/>
                    </a:cubicBezTo>
                    <a:cubicBezTo>
                      <a:pt x="51998" y="441828"/>
                      <a:pt x="46561" y="445960"/>
                      <a:pt x="42765" y="451292"/>
                    </a:cubicBezTo>
                    <a:cubicBezTo>
                      <a:pt x="-23" y="511339"/>
                      <a:pt x="-696" y="492309"/>
                      <a:pt x="16565" y="529015"/>
                    </a:cubicBezTo>
                    <a:cubicBezTo>
                      <a:pt x="22790" y="532052"/>
                      <a:pt x="25492" y="538258"/>
                      <a:pt x="29321" y="543407"/>
                    </a:cubicBezTo>
                    <a:cubicBezTo>
                      <a:pt x="34001" y="549702"/>
                      <a:pt x="53517" y="564652"/>
                      <a:pt x="57074" y="577213"/>
                    </a:cubicBezTo>
                    <a:cubicBezTo>
                      <a:pt x="58095" y="580820"/>
                      <a:pt x="75624" y="588849"/>
                      <a:pt x="78866" y="599834"/>
                    </a:cubicBezTo>
                    <a:cubicBezTo>
                      <a:pt x="79547" y="602155"/>
                      <a:pt x="79751" y="596239"/>
                      <a:pt x="89707" y="609021"/>
                    </a:cubicBezTo>
                    <a:cubicBezTo>
                      <a:pt x="84580" y="615077"/>
                      <a:pt x="77836" y="619554"/>
                      <a:pt x="72986" y="625909"/>
                    </a:cubicBezTo>
                    <a:cubicBezTo>
                      <a:pt x="72374" y="626709"/>
                      <a:pt x="68217" y="626458"/>
                      <a:pt x="67230" y="628183"/>
                    </a:cubicBezTo>
                    <a:cubicBezTo>
                      <a:pt x="67187" y="628256"/>
                      <a:pt x="31682" y="662819"/>
                      <a:pt x="23654" y="671210"/>
                    </a:cubicBezTo>
                    <a:cubicBezTo>
                      <a:pt x="43382" y="671559"/>
                      <a:pt x="62860" y="671904"/>
                      <a:pt x="82070" y="672241"/>
                    </a:cubicBezTo>
                    <a:cubicBezTo>
                      <a:pt x="87116" y="671214"/>
                      <a:pt x="81334" y="668407"/>
                      <a:pt x="94034" y="6614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1" name="Google Shape;3201;p33"/>
              <p:cNvSpPr/>
              <p:nvPr/>
            </p:nvSpPr>
            <p:spPr>
              <a:xfrm>
                <a:off x="6962619" y="2869942"/>
                <a:ext cx="67563" cy="328613"/>
              </a:xfrm>
              <a:custGeom>
                <a:rect b="b" l="l" r="r" t="t"/>
                <a:pathLst>
                  <a:path extrusionOk="0" h="657226" w="135127">
                    <a:moveTo>
                      <a:pt x="131587" y="601393"/>
                    </a:moveTo>
                    <a:cubicBezTo>
                      <a:pt x="141377" y="588283"/>
                      <a:pt x="122311" y="587384"/>
                      <a:pt x="120814" y="583321"/>
                    </a:cubicBezTo>
                    <a:cubicBezTo>
                      <a:pt x="117082" y="573145"/>
                      <a:pt x="104706" y="571416"/>
                      <a:pt x="101613" y="564550"/>
                    </a:cubicBezTo>
                    <a:cubicBezTo>
                      <a:pt x="94401" y="548548"/>
                      <a:pt x="80084" y="543735"/>
                      <a:pt x="58411" y="515309"/>
                    </a:cubicBezTo>
                    <a:cubicBezTo>
                      <a:pt x="62989" y="507689"/>
                      <a:pt x="66359" y="511880"/>
                      <a:pt x="79416" y="493817"/>
                    </a:cubicBezTo>
                    <a:cubicBezTo>
                      <a:pt x="98460" y="467473"/>
                      <a:pt x="127230" y="443685"/>
                      <a:pt x="124588" y="431461"/>
                    </a:cubicBezTo>
                    <a:cubicBezTo>
                      <a:pt x="121716" y="418151"/>
                      <a:pt x="58888" y="361584"/>
                      <a:pt x="52906" y="348121"/>
                    </a:cubicBezTo>
                    <a:cubicBezTo>
                      <a:pt x="52259" y="346668"/>
                      <a:pt x="50825" y="347465"/>
                      <a:pt x="46200" y="343742"/>
                    </a:cubicBezTo>
                    <a:cubicBezTo>
                      <a:pt x="52859" y="334951"/>
                      <a:pt x="87696" y="296077"/>
                      <a:pt x="93563" y="292597"/>
                    </a:cubicBezTo>
                    <a:cubicBezTo>
                      <a:pt x="104017" y="286396"/>
                      <a:pt x="99358" y="286264"/>
                      <a:pt x="105757" y="283900"/>
                    </a:cubicBezTo>
                    <a:cubicBezTo>
                      <a:pt x="110692" y="282077"/>
                      <a:pt x="109918" y="274653"/>
                      <a:pt x="115785" y="273644"/>
                    </a:cubicBezTo>
                    <a:cubicBezTo>
                      <a:pt x="116057" y="273597"/>
                      <a:pt x="114985" y="276203"/>
                      <a:pt x="120095" y="250486"/>
                    </a:cubicBezTo>
                    <a:cubicBezTo>
                      <a:pt x="118082" y="248476"/>
                      <a:pt x="116989" y="245017"/>
                      <a:pt x="116393" y="243573"/>
                    </a:cubicBezTo>
                    <a:cubicBezTo>
                      <a:pt x="86892" y="235323"/>
                      <a:pt x="62772" y="178467"/>
                      <a:pt x="54101" y="173858"/>
                    </a:cubicBezTo>
                    <a:cubicBezTo>
                      <a:pt x="48421" y="170847"/>
                      <a:pt x="45260" y="165872"/>
                      <a:pt x="42826" y="160535"/>
                    </a:cubicBezTo>
                    <a:cubicBezTo>
                      <a:pt x="44243" y="159313"/>
                      <a:pt x="45507" y="157771"/>
                      <a:pt x="46753" y="156054"/>
                    </a:cubicBezTo>
                    <a:cubicBezTo>
                      <a:pt x="60658" y="136879"/>
                      <a:pt x="79748" y="130882"/>
                      <a:pt x="94503" y="115915"/>
                    </a:cubicBezTo>
                    <a:cubicBezTo>
                      <a:pt x="115066" y="95054"/>
                      <a:pt x="120537" y="88660"/>
                      <a:pt x="133773" y="80666"/>
                    </a:cubicBezTo>
                    <a:cubicBezTo>
                      <a:pt x="130808" y="76551"/>
                      <a:pt x="136420" y="76432"/>
                      <a:pt x="134841" y="69123"/>
                    </a:cubicBezTo>
                    <a:cubicBezTo>
                      <a:pt x="134701" y="68463"/>
                      <a:pt x="134931" y="68629"/>
                      <a:pt x="135080" y="67202"/>
                    </a:cubicBezTo>
                    <a:cubicBezTo>
                      <a:pt x="129927" y="58326"/>
                      <a:pt x="137462" y="66057"/>
                      <a:pt x="73677" y="0"/>
                    </a:cubicBezTo>
                    <a:cubicBezTo>
                      <a:pt x="56407" y="498"/>
                      <a:pt x="39057" y="997"/>
                      <a:pt x="21638" y="1495"/>
                    </a:cubicBezTo>
                    <a:cubicBezTo>
                      <a:pt x="32428" y="21318"/>
                      <a:pt x="39491" y="11436"/>
                      <a:pt x="52757" y="32839"/>
                    </a:cubicBezTo>
                    <a:cubicBezTo>
                      <a:pt x="56577" y="39010"/>
                      <a:pt x="86615" y="65584"/>
                      <a:pt x="88555" y="67292"/>
                    </a:cubicBezTo>
                    <a:cubicBezTo>
                      <a:pt x="67031" y="91612"/>
                      <a:pt x="64738" y="84589"/>
                      <a:pt x="43711" y="113015"/>
                    </a:cubicBezTo>
                    <a:cubicBezTo>
                      <a:pt x="37908" y="120856"/>
                      <a:pt x="28807" y="118594"/>
                      <a:pt x="12712" y="139669"/>
                    </a:cubicBezTo>
                    <a:cubicBezTo>
                      <a:pt x="6734" y="144465"/>
                      <a:pt x="4028" y="142553"/>
                      <a:pt x="1322" y="153150"/>
                    </a:cubicBezTo>
                    <a:cubicBezTo>
                      <a:pt x="914" y="154764"/>
                      <a:pt x="1578" y="156736"/>
                      <a:pt x="961" y="158205"/>
                    </a:cubicBezTo>
                    <a:cubicBezTo>
                      <a:pt x="-1439" y="163879"/>
                      <a:pt x="1012" y="168798"/>
                      <a:pt x="4403" y="172380"/>
                    </a:cubicBezTo>
                    <a:cubicBezTo>
                      <a:pt x="12350" y="180775"/>
                      <a:pt x="13993" y="188778"/>
                      <a:pt x="23974" y="195457"/>
                    </a:cubicBezTo>
                    <a:cubicBezTo>
                      <a:pt x="27961" y="198123"/>
                      <a:pt x="37844" y="219700"/>
                      <a:pt x="41227" y="223563"/>
                    </a:cubicBezTo>
                    <a:cubicBezTo>
                      <a:pt x="44792" y="227635"/>
                      <a:pt x="49847" y="230498"/>
                      <a:pt x="53029" y="234795"/>
                    </a:cubicBezTo>
                    <a:cubicBezTo>
                      <a:pt x="71222" y="259379"/>
                      <a:pt x="53782" y="236810"/>
                      <a:pt x="75289" y="256777"/>
                    </a:cubicBezTo>
                    <a:cubicBezTo>
                      <a:pt x="65946" y="266910"/>
                      <a:pt x="56305" y="281817"/>
                      <a:pt x="43996" y="291281"/>
                    </a:cubicBezTo>
                    <a:cubicBezTo>
                      <a:pt x="41052" y="293551"/>
                      <a:pt x="37321" y="296035"/>
                      <a:pt x="36198" y="299212"/>
                    </a:cubicBezTo>
                    <a:cubicBezTo>
                      <a:pt x="32568" y="309477"/>
                      <a:pt x="22902" y="315738"/>
                      <a:pt x="19434" y="325930"/>
                    </a:cubicBezTo>
                    <a:cubicBezTo>
                      <a:pt x="13516" y="330534"/>
                      <a:pt x="15831" y="335539"/>
                      <a:pt x="11704" y="338891"/>
                    </a:cubicBezTo>
                    <a:cubicBezTo>
                      <a:pt x="1386" y="347277"/>
                      <a:pt x="10878" y="363407"/>
                      <a:pt x="18430" y="374396"/>
                    </a:cubicBezTo>
                    <a:cubicBezTo>
                      <a:pt x="19341" y="375725"/>
                      <a:pt x="32709" y="379354"/>
                      <a:pt x="42516" y="395173"/>
                    </a:cubicBezTo>
                    <a:cubicBezTo>
                      <a:pt x="46341" y="401349"/>
                      <a:pt x="75345" y="427151"/>
                      <a:pt x="81110" y="432002"/>
                    </a:cubicBezTo>
                    <a:cubicBezTo>
                      <a:pt x="64253" y="447527"/>
                      <a:pt x="82884" y="424668"/>
                      <a:pt x="58420" y="458750"/>
                    </a:cubicBezTo>
                    <a:cubicBezTo>
                      <a:pt x="35751" y="490290"/>
                      <a:pt x="25314" y="496377"/>
                      <a:pt x="15648" y="520207"/>
                    </a:cubicBezTo>
                    <a:cubicBezTo>
                      <a:pt x="10538" y="532806"/>
                      <a:pt x="19928" y="535877"/>
                      <a:pt x="49659" y="562842"/>
                    </a:cubicBezTo>
                    <a:cubicBezTo>
                      <a:pt x="76510" y="587192"/>
                      <a:pt x="80072" y="593803"/>
                      <a:pt x="87560" y="600375"/>
                    </a:cubicBezTo>
                    <a:cubicBezTo>
                      <a:pt x="60075" y="622949"/>
                      <a:pt x="71869" y="612931"/>
                      <a:pt x="42409" y="644594"/>
                    </a:cubicBezTo>
                    <a:cubicBezTo>
                      <a:pt x="36381" y="651077"/>
                      <a:pt x="32641" y="654569"/>
                      <a:pt x="32981" y="656473"/>
                    </a:cubicBezTo>
                    <a:cubicBezTo>
                      <a:pt x="48213" y="656720"/>
                      <a:pt x="63402" y="656971"/>
                      <a:pt x="78536" y="657227"/>
                    </a:cubicBezTo>
                    <a:cubicBezTo>
                      <a:pt x="118065" y="620653"/>
                      <a:pt x="127987" y="621539"/>
                      <a:pt x="131587" y="6013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2" name="Google Shape;3202;p33"/>
              <p:cNvSpPr/>
              <p:nvPr/>
            </p:nvSpPr>
            <p:spPr>
              <a:xfrm>
                <a:off x="6806655" y="2874679"/>
                <a:ext cx="69624" cy="321745"/>
              </a:xfrm>
              <a:custGeom>
                <a:rect b="b" l="l" r="r" t="t"/>
                <a:pathLst>
                  <a:path extrusionOk="0" h="643490" w="139249">
                    <a:moveTo>
                      <a:pt x="125364" y="576749"/>
                    </a:moveTo>
                    <a:cubicBezTo>
                      <a:pt x="119408" y="561002"/>
                      <a:pt x="106227" y="561411"/>
                      <a:pt x="102619" y="551223"/>
                    </a:cubicBezTo>
                    <a:cubicBezTo>
                      <a:pt x="102032" y="549562"/>
                      <a:pt x="99934" y="548007"/>
                      <a:pt x="98173" y="547287"/>
                    </a:cubicBezTo>
                    <a:cubicBezTo>
                      <a:pt x="93582" y="545418"/>
                      <a:pt x="77257" y="522328"/>
                      <a:pt x="62996" y="513665"/>
                    </a:cubicBezTo>
                    <a:cubicBezTo>
                      <a:pt x="59128" y="511314"/>
                      <a:pt x="67369" y="516361"/>
                      <a:pt x="45109" y="495844"/>
                    </a:cubicBezTo>
                    <a:cubicBezTo>
                      <a:pt x="102989" y="428105"/>
                      <a:pt x="123888" y="413232"/>
                      <a:pt x="127683" y="401272"/>
                    </a:cubicBezTo>
                    <a:cubicBezTo>
                      <a:pt x="157827" y="391910"/>
                      <a:pt x="111290" y="360400"/>
                      <a:pt x="94284" y="336817"/>
                    </a:cubicBezTo>
                    <a:cubicBezTo>
                      <a:pt x="85694" y="324904"/>
                      <a:pt x="71590" y="318080"/>
                      <a:pt x="65417" y="304204"/>
                    </a:cubicBezTo>
                    <a:cubicBezTo>
                      <a:pt x="64757" y="302717"/>
                      <a:pt x="63247" y="303565"/>
                      <a:pt x="58477" y="299642"/>
                    </a:cubicBezTo>
                    <a:cubicBezTo>
                      <a:pt x="84311" y="264022"/>
                      <a:pt x="96527" y="263792"/>
                      <a:pt x="94514" y="253817"/>
                    </a:cubicBezTo>
                    <a:cubicBezTo>
                      <a:pt x="117881" y="234207"/>
                      <a:pt x="106797" y="235447"/>
                      <a:pt x="113443" y="232721"/>
                    </a:cubicBezTo>
                    <a:cubicBezTo>
                      <a:pt x="114022" y="232487"/>
                      <a:pt x="113456" y="229058"/>
                      <a:pt x="113137" y="227158"/>
                    </a:cubicBezTo>
                    <a:cubicBezTo>
                      <a:pt x="107852" y="195938"/>
                      <a:pt x="89311" y="189958"/>
                      <a:pt x="83635" y="172602"/>
                    </a:cubicBezTo>
                    <a:cubicBezTo>
                      <a:pt x="83303" y="171584"/>
                      <a:pt x="82180" y="170843"/>
                      <a:pt x="81512" y="169910"/>
                    </a:cubicBezTo>
                    <a:cubicBezTo>
                      <a:pt x="76368" y="162810"/>
                      <a:pt x="79555" y="150309"/>
                      <a:pt x="76781" y="147889"/>
                    </a:cubicBezTo>
                    <a:cubicBezTo>
                      <a:pt x="76947" y="147659"/>
                      <a:pt x="77206" y="147447"/>
                      <a:pt x="77300" y="147204"/>
                    </a:cubicBezTo>
                    <a:cubicBezTo>
                      <a:pt x="82061" y="134349"/>
                      <a:pt x="93404" y="126312"/>
                      <a:pt x="100573" y="115234"/>
                    </a:cubicBezTo>
                    <a:cubicBezTo>
                      <a:pt x="108371" y="103180"/>
                      <a:pt x="177033" y="85922"/>
                      <a:pt x="110452" y="35462"/>
                    </a:cubicBezTo>
                    <a:cubicBezTo>
                      <a:pt x="84979" y="16155"/>
                      <a:pt x="90421" y="17497"/>
                      <a:pt x="72773" y="0"/>
                    </a:cubicBezTo>
                    <a:cubicBezTo>
                      <a:pt x="8017" y="2172"/>
                      <a:pt x="12506" y="281"/>
                      <a:pt x="17254" y="5793"/>
                    </a:cubicBezTo>
                    <a:cubicBezTo>
                      <a:pt x="22823" y="12254"/>
                      <a:pt x="24691" y="15768"/>
                      <a:pt x="26950" y="16496"/>
                    </a:cubicBezTo>
                    <a:cubicBezTo>
                      <a:pt x="31290" y="17906"/>
                      <a:pt x="51993" y="38440"/>
                      <a:pt x="54695" y="42580"/>
                    </a:cubicBezTo>
                    <a:cubicBezTo>
                      <a:pt x="62502" y="54565"/>
                      <a:pt x="77104" y="57794"/>
                      <a:pt x="88604" y="71517"/>
                    </a:cubicBezTo>
                    <a:cubicBezTo>
                      <a:pt x="90906" y="74264"/>
                      <a:pt x="91680" y="73681"/>
                      <a:pt x="94995" y="75636"/>
                    </a:cubicBezTo>
                    <a:cubicBezTo>
                      <a:pt x="94833" y="75908"/>
                      <a:pt x="48904" y="123199"/>
                      <a:pt x="40221" y="123399"/>
                    </a:cubicBezTo>
                    <a:cubicBezTo>
                      <a:pt x="31184" y="151318"/>
                      <a:pt x="29559" y="139247"/>
                      <a:pt x="78215" y="220343"/>
                    </a:cubicBezTo>
                    <a:cubicBezTo>
                      <a:pt x="79159" y="221924"/>
                      <a:pt x="79287" y="220169"/>
                      <a:pt x="75555" y="222903"/>
                    </a:cubicBezTo>
                    <a:cubicBezTo>
                      <a:pt x="53070" y="239382"/>
                      <a:pt x="64408" y="238002"/>
                      <a:pt x="57499" y="243599"/>
                    </a:cubicBezTo>
                    <a:cubicBezTo>
                      <a:pt x="44926" y="253783"/>
                      <a:pt x="25814" y="281383"/>
                      <a:pt x="25291" y="283125"/>
                    </a:cubicBezTo>
                    <a:cubicBezTo>
                      <a:pt x="18862" y="284875"/>
                      <a:pt x="20688" y="291677"/>
                      <a:pt x="17807" y="295685"/>
                    </a:cubicBezTo>
                    <a:cubicBezTo>
                      <a:pt x="13182" y="302117"/>
                      <a:pt x="16271" y="323592"/>
                      <a:pt x="33098" y="331727"/>
                    </a:cubicBezTo>
                    <a:cubicBezTo>
                      <a:pt x="52959" y="341332"/>
                      <a:pt x="38693" y="339466"/>
                      <a:pt x="89021" y="384086"/>
                    </a:cubicBezTo>
                    <a:cubicBezTo>
                      <a:pt x="78504" y="394197"/>
                      <a:pt x="65302" y="411132"/>
                      <a:pt x="63961" y="413347"/>
                    </a:cubicBezTo>
                    <a:cubicBezTo>
                      <a:pt x="63447" y="414199"/>
                      <a:pt x="59273" y="414429"/>
                      <a:pt x="58482" y="416222"/>
                    </a:cubicBezTo>
                    <a:cubicBezTo>
                      <a:pt x="58362" y="416499"/>
                      <a:pt x="9728" y="476379"/>
                      <a:pt x="7936" y="477768"/>
                    </a:cubicBezTo>
                    <a:cubicBezTo>
                      <a:pt x="-1471" y="485043"/>
                      <a:pt x="2461" y="494852"/>
                      <a:pt x="818" y="498191"/>
                    </a:cubicBezTo>
                    <a:cubicBezTo>
                      <a:pt x="-1836" y="503579"/>
                      <a:pt x="2248" y="505091"/>
                      <a:pt x="9026" y="510032"/>
                    </a:cubicBezTo>
                    <a:cubicBezTo>
                      <a:pt x="29248" y="541606"/>
                      <a:pt x="98390" y="592248"/>
                      <a:pt x="86252" y="597585"/>
                    </a:cubicBezTo>
                    <a:cubicBezTo>
                      <a:pt x="85979" y="597704"/>
                      <a:pt x="50687" y="637988"/>
                      <a:pt x="50487" y="638265"/>
                    </a:cubicBezTo>
                    <a:cubicBezTo>
                      <a:pt x="48836" y="640518"/>
                      <a:pt x="46888" y="641962"/>
                      <a:pt x="46254" y="642920"/>
                    </a:cubicBezTo>
                    <a:cubicBezTo>
                      <a:pt x="63630" y="643099"/>
                      <a:pt x="81035" y="643291"/>
                      <a:pt x="98458" y="643491"/>
                    </a:cubicBezTo>
                    <a:cubicBezTo>
                      <a:pt x="108784" y="630700"/>
                      <a:pt x="131410" y="605950"/>
                      <a:pt x="131670" y="605767"/>
                    </a:cubicBezTo>
                    <a:cubicBezTo>
                      <a:pt x="144523" y="596810"/>
                      <a:pt x="139077" y="579960"/>
                      <a:pt x="125364" y="5767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206" name="Shape 3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7" name="Google Shape;3207;p34"/>
          <p:cNvGrpSpPr/>
          <p:nvPr/>
        </p:nvGrpSpPr>
        <p:grpSpPr>
          <a:xfrm>
            <a:off x="514350" y="1189196"/>
            <a:ext cx="3071138" cy="2760351"/>
            <a:chOff x="0" y="0"/>
            <a:chExt cx="8189700" cy="7360936"/>
          </a:xfrm>
        </p:grpSpPr>
        <p:sp>
          <p:nvSpPr>
            <p:cNvPr id="3208" name="Google Shape;3208;p34"/>
            <p:cNvSpPr txBox="1"/>
            <p:nvPr/>
          </p:nvSpPr>
          <p:spPr>
            <a:xfrm>
              <a:off x="0" y="0"/>
              <a:ext cx="8189700" cy="49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Write Your Topic or Idea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3209" name="Google Shape;3209;p34"/>
            <p:cNvSpPr txBox="1"/>
            <p:nvPr/>
          </p:nvSpPr>
          <p:spPr>
            <a:xfrm>
              <a:off x="0" y="5735536"/>
              <a:ext cx="69966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Elaborate on what you want to discuss. 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</p:grpSp>
      <p:grpSp>
        <p:nvGrpSpPr>
          <p:cNvPr id="3210" name="Google Shape;3210;p34"/>
          <p:cNvGrpSpPr/>
          <p:nvPr/>
        </p:nvGrpSpPr>
        <p:grpSpPr>
          <a:xfrm>
            <a:off x="4143757" y="2206159"/>
            <a:ext cx="2338305" cy="3302820"/>
            <a:chOff x="4143757" y="2206159"/>
            <a:chExt cx="2338305" cy="3302820"/>
          </a:xfrm>
        </p:grpSpPr>
        <p:sp>
          <p:nvSpPr>
            <p:cNvPr id="3211" name="Google Shape;3211;p34"/>
            <p:cNvSpPr/>
            <p:nvPr/>
          </p:nvSpPr>
          <p:spPr>
            <a:xfrm rot="-104517">
              <a:off x="4192426" y="2239472"/>
              <a:ext cx="2240966" cy="3236195"/>
            </a:xfrm>
            <a:custGeom>
              <a:rect b="b" l="l" r="r" t="t"/>
              <a:pathLst>
                <a:path extrusionOk="0" h="6471987" w="4481654">
                  <a:moveTo>
                    <a:pt x="1315481" y="6441891"/>
                  </a:moveTo>
                  <a:cubicBezTo>
                    <a:pt x="1283424" y="6441891"/>
                    <a:pt x="1253181" y="6438073"/>
                    <a:pt x="1218934" y="6427783"/>
                  </a:cubicBezTo>
                  <a:cubicBezTo>
                    <a:pt x="1159640" y="6408574"/>
                    <a:pt x="1027719" y="6197794"/>
                    <a:pt x="974671" y="6038622"/>
                  </a:cubicBezTo>
                  <a:cubicBezTo>
                    <a:pt x="901266" y="5816439"/>
                    <a:pt x="941914" y="5745273"/>
                    <a:pt x="897690" y="5736173"/>
                  </a:cubicBezTo>
                  <a:cubicBezTo>
                    <a:pt x="516387" y="5658212"/>
                    <a:pt x="191593" y="5379865"/>
                    <a:pt x="12273" y="5043063"/>
                  </a:cubicBezTo>
                  <a:cubicBezTo>
                    <a:pt x="-4274" y="5043063"/>
                    <a:pt x="702" y="4966952"/>
                    <a:pt x="702" y="105560"/>
                  </a:cubicBezTo>
                  <a:cubicBezTo>
                    <a:pt x="238292" y="75815"/>
                    <a:pt x="475454" y="52775"/>
                    <a:pt x="714379" y="52723"/>
                  </a:cubicBezTo>
                  <a:cubicBezTo>
                    <a:pt x="2500827" y="52309"/>
                    <a:pt x="3412236" y="-23672"/>
                    <a:pt x="4356947" y="7510"/>
                  </a:cubicBezTo>
                  <a:cubicBezTo>
                    <a:pt x="4404022" y="9348"/>
                    <a:pt x="4486510" y="4544655"/>
                    <a:pt x="4481431" y="6437270"/>
                  </a:cubicBezTo>
                  <a:cubicBezTo>
                    <a:pt x="4481431" y="6512591"/>
                    <a:pt x="3729800" y="6441891"/>
                    <a:pt x="1315481" y="64418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12" name="Google Shape;3212;p34"/>
            <p:cNvGrpSpPr/>
            <p:nvPr/>
          </p:nvGrpSpPr>
          <p:grpSpPr>
            <a:xfrm rot="-104517">
              <a:off x="4356574" y="2469569"/>
              <a:ext cx="1846311" cy="2734813"/>
              <a:chOff x="8713988" y="4936687"/>
              <a:chExt cx="3692393" cy="5469285"/>
            </a:xfrm>
          </p:grpSpPr>
          <p:grpSp>
            <p:nvGrpSpPr>
              <p:cNvPr id="3213" name="Google Shape;3213;p34"/>
              <p:cNvGrpSpPr/>
              <p:nvPr/>
            </p:nvGrpSpPr>
            <p:grpSpPr>
              <a:xfrm>
                <a:off x="8714031" y="4936687"/>
                <a:ext cx="3692347" cy="74343"/>
                <a:chOff x="8714031" y="4936687"/>
                <a:chExt cx="3692347" cy="74343"/>
              </a:xfrm>
            </p:grpSpPr>
            <p:grpSp>
              <p:nvGrpSpPr>
                <p:cNvPr id="3214" name="Google Shape;3214;p34"/>
                <p:cNvGrpSpPr/>
                <p:nvPr/>
              </p:nvGrpSpPr>
              <p:grpSpPr>
                <a:xfrm>
                  <a:off x="8714031" y="4936687"/>
                  <a:ext cx="66144" cy="74309"/>
                  <a:chOff x="8714031" y="4936687"/>
                  <a:chExt cx="66144" cy="74309"/>
                </a:xfrm>
              </p:grpSpPr>
              <p:sp>
                <p:nvSpPr>
                  <p:cNvPr id="3215" name="Google Shape;3215;p34"/>
                  <p:cNvSpPr/>
                  <p:nvPr/>
                </p:nvSpPr>
                <p:spPr>
                  <a:xfrm>
                    <a:off x="8756771" y="4938458"/>
                    <a:ext cx="37" cy="39"/>
                  </a:xfrm>
                  <a:custGeom>
                    <a:rect b="b" l="l" r="r" t="t"/>
                    <a:pathLst>
                      <a:path extrusionOk="0" h="39" w="37">
                        <a:moveTo>
                          <a:pt x="38" y="39"/>
                        </a:moveTo>
                        <a:cubicBezTo>
                          <a:pt x="25" y="1"/>
                          <a:pt x="-40" y="-25"/>
                          <a:pt x="38" y="39"/>
                        </a:cubicBezTo>
                        <a:lnTo>
                          <a:pt x="38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6" name="Google Shape;3216;p34"/>
                  <p:cNvSpPr/>
                  <p:nvPr/>
                </p:nvSpPr>
                <p:spPr>
                  <a:xfrm>
                    <a:off x="8714031" y="4936687"/>
                    <a:ext cx="66144" cy="74309"/>
                  </a:xfrm>
                  <a:custGeom>
                    <a:rect b="b" l="l" r="r" t="t"/>
                    <a:pathLst>
                      <a:path extrusionOk="0" h="74309" w="66144">
                        <a:moveTo>
                          <a:pt x="66023" y="36616"/>
                        </a:moveTo>
                        <a:cubicBezTo>
                          <a:pt x="63146" y="2457"/>
                          <a:pt x="31854" y="-3173"/>
                          <a:pt x="45679" y="3454"/>
                        </a:cubicBezTo>
                        <a:cubicBezTo>
                          <a:pt x="35339" y="-1763"/>
                          <a:pt x="25271" y="-934"/>
                          <a:pt x="16214" y="5020"/>
                        </a:cubicBezTo>
                        <a:cubicBezTo>
                          <a:pt x="-19031" y="28643"/>
                          <a:pt x="9424" y="86800"/>
                          <a:pt x="42297" y="71902"/>
                        </a:cubicBezTo>
                        <a:cubicBezTo>
                          <a:pt x="70597" y="58893"/>
                          <a:pt x="65660" y="32008"/>
                          <a:pt x="66023" y="3661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17" name="Google Shape;3217;p34"/>
                <p:cNvGrpSpPr/>
                <p:nvPr/>
              </p:nvGrpSpPr>
              <p:grpSpPr>
                <a:xfrm>
                  <a:off x="9167339" y="4936710"/>
                  <a:ext cx="66124" cy="74320"/>
                  <a:chOff x="9167339" y="4936710"/>
                  <a:chExt cx="66124" cy="74320"/>
                </a:xfrm>
              </p:grpSpPr>
              <p:sp>
                <p:nvSpPr>
                  <p:cNvPr id="3218" name="Google Shape;3218;p34"/>
                  <p:cNvSpPr/>
                  <p:nvPr/>
                </p:nvSpPr>
                <p:spPr>
                  <a:xfrm>
                    <a:off x="9210045" y="4938458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9" name="Google Shape;3219;p34"/>
                  <p:cNvSpPr/>
                  <p:nvPr/>
                </p:nvSpPr>
                <p:spPr>
                  <a:xfrm>
                    <a:off x="9167339" y="4936710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0" name="Google Shape;3220;p34"/>
                <p:cNvGrpSpPr/>
                <p:nvPr/>
              </p:nvGrpSpPr>
              <p:grpSpPr>
                <a:xfrm>
                  <a:off x="9620620" y="4936710"/>
                  <a:ext cx="66124" cy="74320"/>
                  <a:chOff x="9620620" y="4936710"/>
                  <a:chExt cx="66124" cy="74320"/>
                </a:xfrm>
              </p:grpSpPr>
              <p:sp>
                <p:nvSpPr>
                  <p:cNvPr id="3221" name="Google Shape;3221;p34"/>
                  <p:cNvSpPr/>
                  <p:nvPr/>
                </p:nvSpPr>
                <p:spPr>
                  <a:xfrm>
                    <a:off x="9663321" y="4938458"/>
                    <a:ext cx="37" cy="39"/>
                  </a:xfrm>
                  <a:custGeom>
                    <a:rect b="b" l="l" r="r" t="t"/>
                    <a:pathLst>
                      <a:path extrusionOk="0" h="39" w="37">
                        <a:moveTo>
                          <a:pt x="38" y="39"/>
                        </a:moveTo>
                        <a:cubicBezTo>
                          <a:pt x="25" y="1"/>
                          <a:pt x="-40" y="-25"/>
                          <a:pt x="38" y="39"/>
                        </a:cubicBezTo>
                        <a:lnTo>
                          <a:pt x="38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22" name="Google Shape;3222;p34"/>
                  <p:cNvSpPr/>
                  <p:nvPr/>
                </p:nvSpPr>
                <p:spPr>
                  <a:xfrm>
                    <a:off x="9620620" y="4936710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3" name="Google Shape;3223;p34"/>
                <p:cNvGrpSpPr/>
                <p:nvPr/>
              </p:nvGrpSpPr>
              <p:grpSpPr>
                <a:xfrm>
                  <a:off x="10073889" y="4936710"/>
                  <a:ext cx="66124" cy="74320"/>
                  <a:chOff x="10073889" y="4936710"/>
                  <a:chExt cx="66124" cy="74320"/>
                </a:xfrm>
              </p:grpSpPr>
              <p:sp>
                <p:nvSpPr>
                  <p:cNvPr id="3224" name="Google Shape;3224;p34"/>
                  <p:cNvSpPr/>
                  <p:nvPr/>
                </p:nvSpPr>
                <p:spPr>
                  <a:xfrm>
                    <a:off x="10116596" y="4938458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25" name="Google Shape;3225;p34"/>
                  <p:cNvSpPr/>
                  <p:nvPr/>
                </p:nvSpPr>
                <p:spPr>
                  <a:xfrm>
                    <a:off x="10073889" y="4936710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6" name="Google Shape;3226;p34"/>
                <p:cNvGrpSpPr/>
                <p:nvPr/>
              </p:nvGrpSpPr>
              <p:grpSpPr>
                <a:xfrm>
                  <a:off x="10527171" y="4936710"/>
                  <a:ext cx="66124" cy="74320"/>
                  <a:chOff x="10527171" y="4936710"/>
                  <a:chExt cx="66124" cy="74320"/>
                </a:xfrm>
              </p:grpSpPr>
              <p:sp>
                <p:nvSpPr>
                  <p:cNvPr id="3227" name="Google Shape;3227;p34"/>
                  <p:cNvSpPr/>
                  <p:nvPr/>
                </p:nvSpPr>
                <p:spPr>
                  <a:xfrm>
                    <a:off x="10569868" y="4938458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28" name="Google Shape;3228;p34"/>
                  <p:cNvSpPr/>
                  <p:nvPr/>
                </p:nvSpPr>
                <p:spPr>
                  <a:xfrm>
                    <a:off x="10527171" y="4936710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9" name="Google Shape;3229;p34"/>
                <p:cNvGrpSpPr/>
                <p:nvPr/>
              </p:nvGrpSpPr>
              <p:grpSpPr>
                <a:xfrm>
                  <a:off x="10980440" y="4936710"/>
                  <a:ext cx="66124" cy="74320"/>
                  <a:chOff x="10980440" y="4936710"/>
                  <a:chExt cx="66124" cy="74320"/>
                </a:xfrm>
              </p:grpSpPr>
              <p:sp>
                <p:nvSpPr>
                  <p:cNvPr id="3230" name="Google Shape;3230;p34"/>
                  <p:cNvSpPr/>
                  <p:nvPr/>
                </p:nvSpPr>
                <p:spPr>
                  <a:xfrm>
                    <a:off x="11023146" y="4938458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1" name="Google Shape;3231;p34"/>
                  <p:cNvSpPr/>
                  <p:nvPr/>
                </p:nvSpPr>
                <p:spPr>
                  <a:xfrm>
                    <a:off x="10980440" y="4936710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32" name="Google Shape;3232;p34"/>
                <p:cNvGrpSpPr/>
                <p:nvPr/>
              </p:nvGrpSpPr>
              <p:grpSpPr>
                <a:xfrm>
                  <a:off x="11433722" y="4936710"/>
                  <a:ext cx="66124" cy="74320"/>
                  <a:chOff x="11433722" y="4936710"/>
                  <a:chExt cx="66124" cy="74320"/>
                </a:xfrm>
              </p:grpSpPr>
              <p:sp>
                <p:nvSpPr>
                  <p:cNvPr id="3233" name="Google Shape;3233;p34"/>
                  <p:cNvSpPr/>
                  <p:nvPr/>
                </p:nvSpPr>
                <p:spPr>
                  <a:xfrm>
                    <a:off x="11476418" y="4938458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4" name="Google Shape;3234;p34"/>
                  <p:cNvSpPr/>
                  <p:nvPr/>
                </p:nvSpPr>
                <p:spPr>
                  <a:xfrm>
                    <a:off x="11433722" y="4936710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35" name="Google Shape;3235;p34"/>
                <p:cNvGrpSpPr/>
                <p:nvPr/>
              </p:nvGrpSpPr>
              <p:grpSpPr>
                <a:xfrm>
                  <a:off x="11886991" y="4936710"/>
                  <a:ext cx="66124" cy="74320"/>
                  <a:chOff x="11886991" y="4936710"/>
                  <a:chExt cx="66124" cy="74320"/>
                </a:xfrm>
              </p:grpSpPr>
              <p:sp>
                <p:nvSpPr>
                  <p:cNvPr id="3236" name="Google Shape;3236;p34"/>
                  <p:cNvSpPr/>
                  <p:nvPr/>
                </p:nvSpPr>
                <p:spPr>
                  <a:xfrm>
                    <a:off x="11929697" y="4938458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7" name="Google Shape;3237;p34"/>
                  <p:cNvSpPr/>
                  <p:nvPr/>
                </p:nvSpPr>
                <p:spPr>
                  <a:xfrm>
                    <a:off x="11886991" y="4936710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38" name="Google Shape;3238;p34"/>
                <p:cNvGrpSpPr/>
                <p:nvPr/>
              </p:nvGrpSpPr>
              <p:grpSpPr>
                <a:xfrm>
                  <a:off x="12340234" y="4936687"/>
                  <a:ext cx="66144" cy="74309"/>
                  <a:chOff x="12340234" y="4936687"/>
                  <a:chExt cx="66144" cy="74309"/>
                </a:xfrm>
              </p:grpSpPr>
              <p:sp>
                <p:nvSpPr>
                  <p:cNvPr id="3239" name="Google Shape;3239;p34"/>
                  <p:cNvSpPr/>
                  <p:nvPr/>
                </p:nvSpPr>
                <p:spPr>
                  <a:xfrm>
                    <a:off x="12382969" y="4938458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0" name="Google Shape;3240;p34"/>
                  <p:cNvSpPr/>
                  <p:nvPr/>
                </p:nvSpPr>
                <p:spPr>
                  <a:xfrm>
                    <a:off x="12340234" y="4936687"/>
                    <a:ext cx="66144" cy="74309"/>
                  </a:xfrm>
                  <a:custGeom>
                    <a:rect b="b" l="l" r="r" t="t"/>
                    <a:pathLst>
                      <a:path extrusionOk="0" h="74309" w="66144">
                        <a:moveTo>
                          <a:pt x="66023" y="36616"/>
                        </a:moveTo>
                        <a:cubicBezTo>
                          <a:pt x="63146" y="2457"/>
                          <a:pt x="31854" y="-3173"/>
                          <a:pt x="45679" y="3454"/>
                        </a:cubicBezTo>
                        <a:cubicBezTo>
                          <a:pt x="35339" y="-1763"/>
                          <a:pt x="25271" y="-934"/>
                          <a:pt x="16214" y="5020"/>
                        </a:cubicBezTo>
                        <a:cubicBezTo>
                          <a:pt x="-19031" y="28643"/>
                          <a:pt x="9424" y="86800"/>
                          <a:pt x="42298" y="71902"/>
                        </a:cubicBezTo>
                        <a:cubicBezTo>
                          <a:pt x="70597" y="58893"/>
                          <a:pt x="65660" y="32008"/>
                          <a:pt x="66023" y="3661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41" name="Google Shape;3241;p34"/>
              <p:cNvGrpSpPr/>
              <p:nvPr/>
            </p:nvGrpSpPr>
            <p:grpSpPr>
              <a:xfrm>
                <a:off x="8713988" y="5427121"/>
                <a:ext cx="3692393" cy="74355"/>
                <a:chOff x="8713988" y="5427121"/>
                <a:chExt cx="3692393" cy="74355"/>
              </a:xfrm>
            </p:grpSpPr>
            <p:grpSp>
              <p:nvGrpSpPr>
                <p:cNvPr id="3242" name="Google Shape;3242;p34"/>
                <p:cNvGrpSpPr/>
                <p:nvPr/>
              </p:nvGrpSpPr>
              <p:grpSpPr>
                <a:xfrm>
                  <a:off x="8713988" y="5427121"/>
                  <a:ext cx="66193" cy="74337"/>
                  <a:chOff x="8713988" y="5427121"/>
                  <a:chExt cx="66193" cy="74337"/>
                </a:xfrm>
              </p:grpSpPr>
              <p:sp>
                <p:nvSpPr>
                  <p:cNvPr id="3243" name="Google Shape;3243;p34"/>
                  <p:cNvSpPr/>
                  <p:nvPr/>
                </p:nvSpPr>
                <p:spPr>
                  <a:xfrm>
                    <a:off x="8756771" y="5428914"/>
                    <a:ext cx="37" cy="29"/>
                  </a:xfrm>
                  <a:custGeom>
                    <a:rect b="b" l="l" r="r" t="t"/>
                    <a:pathLst>
                      <a:path extrusionOk="0" h="29" w="37">
                        <a:moveTo>
                          <a:pt x="38" y="30"/>
                        </a:moveTo>
                        <a:cubicBezTo>
                          <a:pt x="25" y="4"/>
                          <a:pt x="-40" y="-22"/>
                          <a:pt x="38" y="30"/>
                        </a:cubicBezTo>
                        <a:lnTo>
                          <a:pt x="38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4" name="Google Shape;3244;p34"/>
                  <p:cNvSpPr/>
                  <p:nvPr/>
                </p:nvSpPr>
                <p:spPr>
                  <a:xfrm>
                    <a:off x="8713988" y="5427121"/>
                    <a:ext cx="66193" cy="74337"/>
                  </a:xfrm>
                  <a:custGeom>
                    <a:rect b="b" l="l" r="r" t="t"/>
                    <a:pathLst>
                      <a:path extrusionOk="0" h="74337" w="66193">
                        <a:moveTo>
                          <a:pt x="66066" y="36629"/>
                        </a:moveTo>
                        <a:cubicBezTo>
                          <a:pt x="63190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6" y="86891"/>
                          <a:pt x="42341" y="71914"/>
                        </a:cubicBezTo>
                        <a:cubicBezTo>
                          <a:pt x="70679" y="58983"/>
                          <a:pt x="65703" y="32034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45" name="Google Shape;3245;p34"/>
                <p:cNvGrpSpPr/>
                <p:nvPr/>
              </p:nvGrpSpPr>
              <p:grpSpPr>
                <a:xfrm>
                  <a:off x="9167339" y="5427156"/>
                  <a:ext cx="66124" cy="74320"/>
                  <a:chOff x="9167339" y="5427156"/>
                  <a:chExt cx="66124" cy="74320"/>
                </a:xfrm>
              </p:grpSpPr>
              <p:sp>
                <p:nvSpPr>
                  <p:cNvPr id="3246" name="Google Shape;3246;p34"/>
                  <p:cNvSpPr/>
                  <p:nvPr/>
                </p:nvSpPr>
                <p:spPr>
                  <a:xfrm>
                    <a:off x="9210045" y="5428914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7" name="Google Shape;3247;p34"/>
                  <p:cNvSpPr/>
                  <p:nvPr/>
                </p:nvSpPr>
                <p:spPr>
                  <a:xfrm>
                    <a:off x="9167339" y="5427156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48" name="Google Shape;3248;p34"/>
                <p:cNvGrpSpPr/>
                <p:nvPr/>
              </p:nvGrpSpPr>
              <p:grpSpPr>
                <a:xfrm>
                  <a:off x="9620620" y="5427156"/>
                  <a:ext cx="66124" cy="74320"/>
                  <a:chOff x="9620620" y="5427156"/>
                  <a:chExt cx="66124" cy="74320"/>
                </a:xfrm>
              </p:grpSpPr>
              <p:sp>
                <p:nvSpPr>
                  <p:cNvPr id="3249" name="Google Shape;3249;p34"/>
                  <p:cNvSpPr/>
                  <p:nvPr/>
                </p:nvSpPr>
                <p:spPr>
                  <a:xfrm>
                    <a:off x="9663321" y="5428914"/>
                    <a:ext cx="37" cy="29"/>
                  </a:xfrm>
                  <a:custGeom>
                    <a:rect b="b" l="l" r="r" t="t"/>
                    <a:pathLst>
                      <a:path extrusionOk="0" h="29" w="37">
                        <a:moveTo>
                          <a:pt x="38" y="30"/>
                        </a:moveTo>
                        <a:cubicBezTo>
                          <a:pt x="25" y="4"/>
                          <a:pt x="-40" y="-22"/>
                          <a:pt x="38" y="30"/>
                        </a:cubicBezTo>
                        <a:lnTo>
                          <a:pt x="38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0" name="Google Shape;3250;p34"/>
                  <p:cNvSpPr/>
                  <p:nvPr/>
                </p:nvSpPr>
                <p:spPr>
                  <a:xfrm>
                    <a:off x="9620620" y="5427156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1" name="Google Shape;3251;p34"/>
                <p:cNvGrpSpPr/>
                <p:nvPr/>
              </p:nvGrpSpPr>
              <p:grpSpPr>
                <a:xfrm>
                  <a:off x="10073889" y="5427156"/>
                  <a:ext cx="66124" cy="74320"/>
                  <a:chOff x="10073889" y="5427156"/>
                  <a:chExt cx="66124" cy="74320"/>
                </a:xfrm>
              </p:grpSpPr>
              <p:sp>
                <p:nvSpPr>
                  <p:cNvPr id="3252" name="Google Shape;3252;p34"/>
                  <p:cNvSpPr/>
                  <p:nvPr/>
                </p:nvSpPr>
                <p:spPr>
                  <a:xfrm>
                    <a:off x="10116596" y="5428914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3" name="Google Shape;3253;p34"/>
                  <p:cNvSpPr/>
                  <p:nvPr/>
                </p:nvSpPr>
                <p:spPr>
                  <a:xfrm>
                    <a:off x="10073889" y="5427156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4" name="Google Shape;3254;p34"/>
                <p:cNvGrpSpPr/>
                <p:nvPr/>
              </p:nvGrpSpPr>
              <p:grpSpPr>
                <a:xfrm>
                  <a:off x="10527171" y="5427156"/>
                  <a:ext cx="66124" cy="74320"/>
                  <a:chOff x="10527171" y="5427156"/>
                  <a:chExt cx="66124" cy="74320"/>
                </a:xfrm>
              </p:grpSpPr>
              <p:sp>
                <p:nvSpPr>
                  <p:cNvPr id="3255" name="Google Shape;3255;p34"/>
                  <p:cNvSpPr/>
                  <p:nvPr/>
                </p:nvSpPr>
                <p:spPr>
                  <a:xfrm>
                    <a:off x="10569868" y="5428914"/>
                    <a:ext cx="28" cy="29"/>
                  </a:xfrm>
                  <a:custGeom>
                    <a:rect b="b" l="l" r="r" t="t"/>
                    <a:pathLst>
                      <a:path extrusionOk="0" h="29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6" name="Google Shape;3256;p34"/>
                  <p:cNvSpPr/>
                  <p:nvPr/>
                </p:nvSpPr>
                <p:spPr>
                  <a:xfrm>
                    <a:off x="10527171" y="5427156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7" name="Google Shape;3257;p34"/>
                <p:cNvGrpSpPr/>
                <p:nvPr/>
              </p:nvGrpSpPr>
              <p:grpSpPr>
                <a:xfrm>
                  <a:off x="10980440" y="5427156"/>
                  <a:ext cx="66124" cy="74320"/>
                  <a:chOff x="10980440" y="5427156"/>
                  <a:chExt cx="66124" cy="74320"/>
                </a:xfrm>
              </p:grpSpPr>
              <p:sp>
                <p:nvSpPr>
                  <p:cNvPr id="3258" name="Google Shape;3258;p34"/>
                  <p:cNvSpPr/>
                  <p:nvPr/>
                </p:nvSpPr>
                <p:spPr>
                  <a:xfrm>
                    <a:off x="11023146" y="5428914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9" name="Google Shape;3259;p34"/>
                  <p:cNvSpPr/>
                  <p:nvPr/>
                </p:nvSpPr>
                <p:spPr>
                  <a:xfrm>
                    <a:off x="10980440" y="5427156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60" name="Google Shape;3260;p34"/>
                <p:cNvGrpSpPr/>
                <p:nvPr/>
              </p:nvGrpSpPr>
              <p:grpSpPr>
                <a:xfrm>
                  <a:off x="11433722" y="5427156"/>
                  <a:ext cx="66124" cy="74320"/>
                  <a:chOff x="11433722" y="5427156"/>
                  <a:chExt cx="66124" cy="74320"/>
                </a:xfrm>
              </p:grpSpPr>
              <p:sp>
                <p:nvSpPr>
                  <p:cNvPr id="3261" name="Google Shape;3261;p34"/>
                  <p:cNvSpPr/>
                  <p:nvPr/>
                </p:nvSpPr>
                <p:spPr>
                  <a:xfrm>
                    <a:off x="11476418" y="5428914"/>
                    <a:ext cx="28" cy="29"/>
                  </a:xfrm>
                  <a:custGeom>
                    <a:rect b="b" l="l" r="r" t="t"/>
                    <a:pathLst>
                      <a:path extrusionOk="0" h="29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2" name="Google Shape;3262;p34"/>
                  <p:cNvSpPr/>
                  <p:nvPr/>
                </p:nvSpPr>
                <p:spPr>
                  <a:xfrm>
                    <a:off x="11433722" y="5427156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63" name="Google Shape;3263;p34"/>
                <p:cNvGrpSpPr/>
                <p:nvPr/>
              </p:nvGrpSpPr>
              <p:grpSpPr>
                <a:xfrm>
                  <a:off x="11886991" y="5427156"/>
                  <a:ext cx="66124" cy="74320"/>
                  <a:chOff x="11886991" y="5427156"/>
                  <a:chExt cx="66124" cy="74320"/>
                </a:xfrm>
              </p:grpSpPr>
              <p:sp>
                <p:nvSpPr>
                  <p:cNvPr id="3264" name="Google Shape;3264;p34"/>
                  <p:cNvSpPr/>
                  <p:nvPr/>
                </p:nvSpPr>
                <p:spPr>
                  <a:xfrm>
                    <a:off x="11929697" y="5428914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5" name="Google Shape;3265;p34"/>
                  <p:cNvSpPr/>
                  <p:nvPr/>
                </p:nvSpPr>
                <p:spPr>
                  <a:xfrm>
                    <a:off x="11886991" y="5427156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66" name="Google Shape;3266;p34"/>
                <p:cNvGrpSpPr/>
                <p:nvPr/>
              </p:nvGrpSpPr>
              <p:grpSpPr>
                <a:xfrm>
                  <a:off x="12340190" y="5427121"/>
                  <a:ext cx="66191" cy="74337"/>
                  <a:chOff x="12340190" y="5427121"/>
                  <a:chExt cx="66191" cy="74337"/>
                </a:xfrm>
              </p:grpSpPr>
              <p:sp>
                <p:nvSpPr>
                  <p:cNvPr id="3267" name="Google Shape;3267;p34"/>
                  <p:cNvSpPr/>
                  <p:nvPr/>
                </p:nvSpPr>
                <p:spPr>
                  <a:xfrm>
                    <a:off x="12382969" y="5428914"/>
                    <a:ext cx="28" cy="29"/>
                  </a:xfrm>
                  <a:custGeom>
                    <a:rect b="b" l="l" r="r" t="t"/>
                    <a:pathLst>
                      <a:path extrusionOk="0" h="29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8" name="Google Shape;3268;p34"/>
                  <p:cNvSpPr/>
                  <p:nvPr/>
                </p:nvSpPr>
                <p:spPr>
                  <a:xfrm>
                    <a:off x="12340190" y="5427121"/>
                    <a:ext cx="66191" cy="74337"/>
                  </a:xfrm>
                  <a:custGeom>
                    <a:rect b="b" l="l" r="r" t="t"/>
                    <a:pathLst>
                      <a:path extrusionOk="0" h="74337" w="66191">
                        <a:moveTo>
                          <a:pt x="66066" y="36629"/>
                        </a:moveTo>
                        <a:cubicBezTo>
                          <a:pt x="63189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7" y="86891"/>
                          <a:pt x="42341" y="71914"/>
                        </a:cubicBezTo>
                        <a:cubicBezTo>
                          <a:pt x="70666" y="58983"/>
                          <a:pt x="65703" y="32034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69" name="Google Shape;3269;p34"/>
              <p:cNvGrpSpPr/>
              <p:nvPr/>
            </p:nvGrpSpPr>
            <p:grpSpPr>
              <a:xfrm>
                <a:off x="8713988" y="5917568"/>
                <a:ext cx="3692393" cy="74355"/>
                <a:chOff x="8713988" y="5917568"/>
                <a:chExt cx="3692393" cy="74355"/>
              </a:xfrm>
            </p:grpSpPr>
            <p:grpSp>
              <p:nvGrpSpPr>
                <p:cNvPr id="3270" name="Google Shape;3270;p34"/>
                <p:cNvGrpSpPr/>
                <p:nvPr/>
              </p:nvGrpSpPr>
              <p:grpSpPr>
                <a:xfrm>
                  <a:off x="8713988" y="5917568"/>
                  <a:ext cx="66193" cy="74337"/>
                  <a:chOff x="8713988" y="5917568"/>
                  <a:chExt cx="66193" cy="74337"/>
                </a:xfrm>
              </p:grpSpPr>
              <p:sp>
                <p:nvSpPr>
                  <p:cNvPr id="3271" name="Google Shape;3271;p34"/>
                  <p:cNvSpPr/>
                  <p:nvPr/>
                </p:nvSpPr>
                <p:spPr>
                  <a:xfrm>
                    <a:off x="8756771" y="5919361"/>
                    <a:ext cx="37" cy="29"/>
                  </a:xfrm>
                  <a:custGeom>
                    <a:rect b="b" l="l" r="r" t="t"/>
                    <a:pathLst>
                      <a:path extrusionOk="0" h="29" w="37">
                        <a:moveTo>
                          <a:pt x="38" y="30"/>
                        </a:moveTo>
                        <a:cubicBezTo>
                          <a:pt x="25" y="4"/>
                          <a:pt x="-40" y="-22"/>
                          <a:pt x="38" y="30"/>
                        </a:cubicBezTo>
                        <a:lnTo>
                          <a:pt x="38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2" name="Google Shape;3272;p34"/>
                  <p:cNvSpPr/>
                  <p:nvPr/>
                </p:nvSpPr>
                <p:spPr>
                  <a:xfrm>
                    <a:off x="8713988" y="5917568"/>
                    <a:ext cx="66193" cy="74337"/>
                  </a:xfrm>
                  <a:custGeom>
                    <a:rect b="b" l="l" r="r" t="t"/>
                    <a:pathLst>
                      <a:path extrusionOk="0" h="74337" w="66193">
                        <a:moveTo>
                          <a:pt x="66066" y="36629"/>
                        </a:moveTo>
                        <a:cubicBezTo>
                          <a:pt x="63190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6" y="86891"/>
                          <a:pt x="42341" y="71914"/>
                        </a:cubicBezTo>
                        <a:cubicBezTo>
                          <a:pt x="70679" y="58983"/>
                          <a:pt x="65703" y="32034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73" name="Google Shape;3273;p34"/>
                <p:cNvGrpSpPr/>
                <p:nvPr/>
              </p:nvGrpSpPr>
              <p:grpSpPr>
                <a:xfrm>
                  <a:off x="9167339" y="5917603"/>
                  <a:ext cx="66124" cy="74320"/>
                  <a:chOff x="9167339" y="5917603"/>
                  <a:chExt cx="66124" cy="74320"/>
                </a:xfrm>
              </p:grpSpPr>
              <p:sp>
                <p:nvSpPr>
                  <p:cNvPr id="3274" name="Google Shape;3274;p34"/>
                  <p:cNvSpPr/>
                  <p:nvPr/>
                </p:nvSpPr>
                <p:spPr>
                  <a:xfrm>
                    <a:off x="9210045" y="5919361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5" name="Google Shape;3275;p34"/>
                  <p:cNvSpPr/>
                  <p:nvPr/>
                </p:nvSpPr>
                <p:spPr>
                  <a:xfrm>
                    <a:off x="9167339" y="5917603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76" name="Google Shape;3276;p34"/>
                <p:cNvGrpSpPr/>
                <p:nvPr/>
              </p:nvGrpSpPr>
              <p:grpSpPr>
                <a:xfrm>
                  <a:off x="9620620" y="5917603"/>
                  <a:ext cx="66124" cy="74320"/>
                  <a:chOff x="9620620" y="5917603"/>
                  <a:chExt cx="66124" cy="74320"/>
                </a:xfrm>
              </p:grpSpPr>
              <p:sp>
                <p:nvSpPr>
                  <p:cNvPr id="3277" name="Google Shape;3277;p34"/>
                  <p:cNvSpPr/>
                  <p:nvPr/>
                </p:nvSpPr>
                <p:spPr>
                  <a:xfrm>
                    <a:off x="9663321" y="5919361"/>
                    <a:ext cx="37" cy="29"/>
                  </a:xfrm>
                  <a:custGeom>
                    <a:rect b="b" l="l" r="r" t="t"/>
                    <a:pathLst>
                      <a:path extrusionOk="0" h="29" w="37">
                        <a:moveTo>
                          <a:pt x="38" y="30"/>
                        </a:moveTo>
                        <a:cubicBezTo>
                          <a:pt x="25" y="4"/>
                          <a:pt x="-40" y="-22"/>
                          <a:pt x="38" y="30"/>
                        </a:cubicBezTo>
                        <a:lnTo>
                          <a:pt x="38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8" name="Google Shape;3278;p34"/>
                  <p:cNvSpPr/>
                  <p:nvPr/>
                </p:nvSpPr>
                <p:spPr>
                  <a:xfrm>
                    <a:off x="9620620" y="5917603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79" name="Google Shape;3279;p34"/>
                <p:cNvGrpSpPr/>
                <p:nvPr/>
              </p:nvGrpSpPr>
              <p:grpSpPr>
                <a:xfrm>
                  <a:off x="10073889" y="5917603"/>
                  <a:ext cx="66124" cy="74320"/>
                  <a:chOff x="10073889" y="5917603"/>
                  <a:chExt cx="66124" cy="74320"/>
                </a:xfrm>
              </p:grpSpPr>
              <p:sp>
                <p:nvSpPr>
                  <p:cNvPr id="3280" name="Google Shape;3280;p34"/>
                  <p:cNvSpPr/>
                  <p:nvPr/>
                </p:nvSpPr>
                <p:spPr>
                  <a:xfrm>
                    <a:off x="10116596" y="5919361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1" name="Google Shape;3281;p34"/>
                  <p:cNvSpPr/>
                  <p:nvPr/>
                </p:nvSpPr>
                <p:spPr>
                  <a:xfrm>
                    <a:off x="10073889" y="5917603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2" name="Google Shape;3282;p34"/>
                <p:cNvGrpSpPr/>
                <p:nvPr/>
              </p:nvGrpSpPr>
              <p:grpSpPr>
                <a:xfrm>
                  <a:off x="10527171" y="5917603"/>
                  <a:ext cx="66124" cy="74320"/>
                  <a:chOff x="10527171" y="5917603"/>
                  <a:chExt cx="66124" cy="74320"/>
                </a:xfrm>
              </p:grpSpPr>
              <p:sp>
                <p:nvSpPr>
                  <p:cNvPr id="3283" name="Google Shape;3283;p34"/>
                  <p:cNvSpPr/>
                  <p:nvPr/>
                </p:nvSpPr>
                <p:spPr>
                  <a:xfrm>
                    <a:off x="10569868" y="5919361"/>
                    <a:ext cx="28" cy="29"/>
                  </a:xfrm>
                  <a:custGeom>
                    <a:rect b="b" l="l" r="r" t="t"/>
                    <a:pathLst>
                      <a:path extrusionOk="0" h="29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4" name="Google Shape;3284;p34"/>
                  <p:cNvSpPr/>
                  <p:nvPr/>
                </p:nvSpPr>
                <p:spPr>
                  <a:xfrm>
                    <a:off x="10527171" y="5917603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5" name="Google Shape;3285;p34"/>
                <p:cNvGrpSpPr/>
                <p:nvPr/>
              </p:nvGrpSpPr>
              <p:grpSpPr>
                <a:xfrm>
                  <a:off x="10980440" y="5917603"/>
                  <a:ext cx="66124" cy="74320"/>
                  <a:chOff x="10980440" y="5917603"/>
                  <a:chExt cx="66124" cy="74320"/>
                </a:xfrm>
              </p:grpSpPr>
              <p:sp>
                <p:nvSpPr>
                  <p:cNvPr id="3286" name="Google Shape;3286;p34"/>
                  <p:cNvSpPr/>
                  <p:nvPr/>
                </p:nvSpPr>
                <p:spPr>
                  <a:xfrm>
                    <a:off x="11023146" y="5919361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7" name="Google Shape;3287;p34"/>
                  <p:cNvSpPr/>
                  <p:nvPr/>
                </p:nvSpPr>
                <p:spPr>
                  <a:xfrm>
                    <a:off x="10980440" y="5917603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8" name="Google Shape;3288;p34"/>
                <p:cNvGrpSpPr/>
                <p:nvPr/>
              </p:nvGrpSpPr>
              <p:grpSpPr>
                <a:xfrm>
                  <a:off x="11433722" y="5917603"/>
                  <a:ext cx="66124" cy="74320"/>
                  <a:chOff x="11433722" y="5917603"/>
                  <a:chExt cx="66124" cy="74320"/>
                </a:xfrm>
              </p:grpSpPr>
              <p:sp>
                <p:nvSpPr>
                  <p:cNvPr id="3289" name="Google Shape;3289;p34"/>
                  <p:cNvSpPr/>
                  <p:nvPr/>
                </p:nvSpPr>
                <p:spPr>
                  <a:xfrm>
                    <a:off x="11476418" y="5919361"/>
                    <a:ext cx="28" cy="29"/>
                  </a:xfrm>
                  <a:custGeom>
                    <a:rect b="b" l="l" r="r" t="t"/>
                    <a:pathLst>
                      <a:path extrusionOk="0" h="29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0" name="Google Shape;3290;p34"/>
                  <p:cNvSpPr/>
                  <p:nvPr/>
                </p:nvSpPr>
                <p:spPr>
                  <a:xfrm>
                    <a:off x="11433722" y="5917603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91" name="Google Shape;3291;p34"/>
                <p:cNvGrpSpPr/>
                <p:nvPr/>
              </p:nvGrpSpPr>
              <p:grpSpPr>
                <a:xfrm>
                  <a:off x="11886991" y="5917603"/>
                  <a:ext cx="66124" cy="74320"/>
                  <a:chOff x="11886991" y="5917603"/>
                  <a:chExt cx="66124" cy="74320"/>
                </a:xfrm>
              </p:grpSpPr>
              <p:sp>
                <p:nvSpPr>
                  <p:cNvPr id="3292" name="Google Shape;3292;p34"/>
                  <p:cNvSpPr/>
                  <p:nvPr/>
                </p:nvSpPr>
                <p:spPr>
                  <a:xfrm>
                    <a:off x="11929697" y="5919361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3" name="Google Shape;3293;p34"/>
                  <p:cNvSpPr/>
                  <p:nvPr/>
                </p:nvSpPr>
                <p:spPr>
                  <a:xfrm>
                    <a:off x="11886991" y="5917603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94" name="Google Shape;3294;p34"/>
                <p:cNvGrpSpPr/>
                <p:nvPr/>
              </p:nvGrpSpPr>
              <p:grpSpPr>
                <a:xfrm>
                  <a:off x="12340190" y="5917568"/>
                  <a:ext cx="66191" cy="74337"/>
                  <a:chOff x="12340190" y="5917568"/>
                  <a:chExt cx="66191" cy="74337"/>
                </a:xfrm>
              </p:grpSpPr>
              <p:sp>
                <p:nvSpPr>
                  <p:cNvPr id="3295" name="Google Shape;3295;p34"/>
                  <p:cNvSpPr/>
                  <p:nvPr/>
                </p:nvSpPr>
                <p:spPr>
                  <a:xfrm>
                    <a:off x="12382969" y="5919361"/>
                    <a:ext cx="28" cy="29"/>
                  </a:xfrm>
                  <a:custGeom>
                    <a:rect b="b" l="l" r="r" t="t"/>
                    <a:pathLst>
                      <a:path extrusionOk="0" h="29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6" name="Google Shape;3296;p34"/>
                  <p:cNvSpPr/>
                  <p:nvPr/>
                </p:nvSpPr>
                <p:spPr>
                  <a:xfrm>
                    <a:off x="12340190" y="5917568"/>
                    <a:ext cx="66191" cy="74337"/>
                  </a:xfrm>
                  <a:custGeom>
                    <a:rect b="b" l="l" r="r" t="t"/>
                    <a:pathLst>
                      <a:path extrusionOk="0" h="74337" w="66191">
                        <a:moveTo>
                          <a:pt x="66066" y="36629"/>
                        </a:moveTo>
                        <a:cubicBezTo>
                          <a:pt x="63189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7" y="86891"/>
                          <a:pt x="42341" y="71914"/>
                        </a:cubicBezTo>
                        <a:cubicBezTo>
                          <a:pt x="70666" y="58983"/>
                          <a:pt x="65703" y="32034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97" name="Google Shape;3297;p34"/>
              <p:cNvGrpSpPr/>
              <p:nvPr/>
            </p:nvGrpSpPr>
            <p:grpSpPr>
              <a:xfrm>
                <a:off x="8713988" y="6408028"/>
                <a:ext cx="3692393" cy="74355"/>
                <a:chOff x="8713988" y="6408028"/>
                <a:chExt cx="3692393" cy="74355"/>
              </a:xfrm>
            </p:grpSpPr>
            <p:grpSp>
              <p:nvGrpSpPr>
                <p:cNvPr id="3298" name="Google Shape;3298;p34"/>
                <p:cNvGrpSpPr/>
                <p:nvPr/>
              </p:nvGrpSpPr>
              <p:grpSpPr>
                <a:xfrm>
                  <a:off x="8713988" y="6408028"/>
                  <a:ext cx="66193" cy="74337"/>
                  <a:chOff x="8713988" y="6408028"/>
                  <a:chExt cx="66193" cy="74337"/>
                </a:xfrm>
              </p:grpSpPr>
              <p:sp>
                <p:nvSpPr>
                  <p:cNvPr id="3299" name="Google Shape;3299;p34"/>
                  <p:cNvSpPr/>
                  <p:nvPr/>
                </p:nvSpPr>
                <p:spPr>
                  <a:xfrm>
                    <a:off x="8756771" y="6409812"/>
                    <a:ext cx="37" cy="39"/>
                  </a:xfrm>
                  <a:custGeom>
                    <a:rect b="b" l="l" r="r" t="t"/>
                    <a:pathLst>
                      <a:path extrusionOk="0" h="39" w="37">
                        <a:moveTo>
                          <a:pt x="38" y="39"/>
                        </a:moveTo>
                        <a:cubicBezTo>
                          <a:pt x="25" y="1"/>
                          <a:pt x="-40" y="-25"/>
                          <a:pt x="38" y="39"/>
                        </a:cubicBezTo>
                        <a:lnTo>
                          <a:pt x="38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0" name="Google Shape;3300;p34"/>
                  <p:cNvSpPr/>
                  <p:nvPr/>
                </p:nvSpPr>
                <p:spPr>
                  <a:xfrm>
                    <a:off x="8713988" y="6408028"/>
                    <a:ext cx="66193" cy="74337"/>
                  </a:xfrm>
                  <a:custGeom>
                    <a:rect b="b" l="l" r="r" t="t"/>
                    <a:pathLst>
                      <a:path extrusionOk="0" h="74337" w="66193">
                        <a:moveTo>
                          <a:pt x="66066" y="36629"/>
                        </a:moveTo>
                        <a:cubicBezTo>
                          <a:pt x="63190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6" y="86891"/>
                          <a:pt x="42341" y="71914"/>
                        </a:cubicBezTo>
                        <a:cubicBezTo>
                          <a:pt x="70679" y="58970"/>
                          <a:pt x="65703" y="32021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01" name="Google Shape;3301;p34"/>
                <p:cNvGrpSpPr/>
                <p:nvPr/>
              </p:nvGrpSpPr>
              <p:grpSpPr>
                <a:xfrm>
                  <a:off x="9167339" y="6408063"/>
                  <a:ext cx="66124" cy="74320"/>
                  <a:chOff x="9167339" y="6408063"/>
                  <a:chExt cx="66124" cy="74320"/>
                </a:xfrm>
              </p:grpSpPr>
              <p:sp>
                <p:nvSpPr>
                  <p:cNvPr id="3302" name="Google Shape;3302;p34"/>
                  <p:cNvSpPr/>
                  <p:nvPr/>
                </p:nvSpPr>
                <p:spPr>
                  <a:xfrm>
                    <a:off x="9210045" y="6409812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3" name="Google Shape;3303;p34"/>
                  <p:cNvSpPr/>
                  <p:nvPr/>
                </p:nvSpPr>
                <p:spPr>
                  <a:xfrm>
                    <a:off x="9167339" y="6408063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04" name="Google Shape;3304;p34"/>
                <p:cNvGrpSpPr/>
                <p:nvPr/>
              </p:nvGrpSpPr>
              <p:grpSpPr>
                <a:xfrm>
                  <a:off x="9620620" y="6408063"/>
                  <a:ext cx="66124" cy="74320"/>
                  <a:chOff x="9620620" y="6408063"/>
                  <a:chExt cx="66124" cy="74320"/>
                </a:xfrm>
              </p:grpSpPr>
              <p:sp>
                <p:nvSpPr>
                  <p:cNvPr id="3305" name="Google Shape;3305;p34"/>
                  <p:cNvSpPr/>
                  <p:nvPr/>
                </p:nvSpPr>
                <p:spPr>
                  <a:xfrm>
                    <a:off x="9663321" y="6409812"/>
                    <a:ext cx="37" cy="39"/>
                  </a:xfrm>
                  <a:custGeom>
                    <a:rect b="b" l="l" r="r" t="t"/>
                    <a:pathLst>
                      <a:path extrusionOk="0" h="39" w="37">
                        <a:moveTo>
                          <a:pt x="38" y="39"/>
                        </a:moveTo>
                        <a:cubicBezTo>
                          <a:pt x="25" y="1"/>
                          <a:pt x="-40" y="-25"/>
                          <a:pt x="38" y="39"/>
                        </a:cubicBezTo>
                        <a:lnTo>
                          <a:pt x="38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6" name="Google Shape;3306;p34"/>
                  <p:cNvSpPr/>
                  <p:nvPr/>
                </p:nvSpPr>
                <p:spPr>
                  <a:xfrm>
                    <a:off x="9620620" y="6408063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07" name="Google Shape;3307;p34"/>
                <p:cNvGrpSpPr/>
                <p:nvPr/>
              </p:nvGrpSpPr>
              <p:grpSpPr>
                <a:xfrm>
                  <a:off x="10073889" y="6408063"/>
                  <a:ext cx="66124" cy="74320"/>
                  <a:chOff x="10073889" y="6408063"/>
                  <a:chExt cx="66124" cy="74320"/>
                </a:xfrm>
              </p:grpSpPr>
              <p:sp>
                <p:nvSpPr>
                  <p:cNvPr id="3308" name="Google Shape;3308;p34"/>
                  <p:cNvSpPr/>
                  <p:nvPr/>
                </p:nvSpPr>
                <p:spPr>
                  <a:xfrm>
                    <a:off x="10116596" y="6409812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9" name="Google Shape;3309;p34"/>
                  <p:cNvSpPr/>
                  <p:nvPr/>
                </p:nvSpPr>
                <p:spPr>
                  <a:xfrm>
                    <a:off x="10073889" y="6408063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0" name="Google Shape;3310;p34"/>
                <p:cNvGrpSpPr/>
                <p:nvPr/>
              </p:nvGrpSpPr>
              <p:grpSpPr>
                <a:xfrm>
                  <a:off x="10527171" y="6408063"/>
                  <a:ext cx="66124" cy="74320"/>
                  <a:chOff x="10527171" y="6408063"/>
                  <a:chExt cx="66124" cy="74320"/>
                </a:xfrm>
              </p:grpSpPr>
              <p:sp>
                <p:nvSpPr>
                  <p:cNvPr id="3311" name="Google Shape;3311;p34"/>
                  <p:cNvSpPr/>
                  <p:nvPr/>
                </p:nvSpPr>
                <p:spPr>
                  <a:xfrm>
                    <a:off x="10569868" y="6409812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2" name="Google Shape;3312;p34"/>
                  <p:cNvSpPr/>
                  <p:nvPr/>
                </p:nvSpPr>
                <p:spPr>
                  <a:xfrm>
                    <a:off x="10527171" y="6408063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3" name="Google Shape;3313;p34"/>
                <p:cNvGrpSpPr/>
                <p:nvPr/>
              </p:nvGrpSpPr>
              <p:grpSpPr>
                <a:xfrm>
                  <a:off x="10980440" y="6408063"/>
                  <a:ext cx="66124" cy="74320"/>
                  <a:chOff x="10980440" y="6408063"/>
                  <a:chExt cx="66124" cy="74320"/>
                </a:xfrm>
              </p:grpSpPr>
              <p:sp>
                <p:nvSpPr>
                  <p:cNvPr id="3314" name="Google Shape;3314;p34"/>
                  <p:cNvSpPr/>
                  <p:nvPr/>
                </p:nvSpPr>
                <p:spPr>
                  <a:xfrm>
                    <a:off x="11023146" y="6409812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5" name="Google Shape;3315;p34"/>
                  <p:cNvSpPr/>
                  <p:nvPr/>
                </p:nvSpPr>
                <p:spPr>
                  <a:xfrm>
                    <a:off x="10980440" y="6408063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6" name="Google Shape;3316;p34"/>
                <p:cNvGrpSpPr/>
                <p:nvPr/>
              </p:nvGrpSpPr>
              <p:grpSpPr>
                <a:xfrm>
                  <a:off x="11433722" y="6408063"/>
                  <a:ext cx="66124" cy="74320"/>
                  <a:chOff x="11433722" y="6408063"/>
                  <a:chExt cx="66124" cy="74320"/>
                </a:xfrm>
              </p:grpSpPr>
              <p:sp>
                <p:nvSpPr>
                  <p:cNvPr id="3317" name="Google Shape;3317;p34"/>
                  <p:cNvSpPr/>
                  <p:nvPr/>
                </p:nvSpPr>
                <p:spPr>
                  <a:xfrm>
                    <a:off x="11476418" y="6409812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8" name="Google Shape;3318;p34"/>
                  <p:cNvSpPr/>
                  <p:nvPr/>
                </p:nvSpPr>
                <p:spPr>
                  <a:xfrm>
                    <a:off x="11433722" y="6408063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9" name="Google Shape;3319;p34"/>
                <p:cNvGrpSpPr/>
                <p:nvPr/>
              </p:nvGrpSpPr>
              <p:grpSpPr>
                <a:xfrm>
                  <a:off x="11886991" y="6408063"/>
                  <a:ext cx="66124" cy="74320"/>
                  <a:chOff x="11886991" y="6408063"/>
                  <a:chExt cx="66124" cy="74320"/>
                </a:xfrm>
              </p:grpSpPr>
              <p:sp>
                <p:nvSpPr>
                  <p:cNvPr id="3320" name="Google Shape;3320;p34"/>
                  <p:cNvSpPr/>
                  <p:nvPr/>
                </p:nvSpPr>
                <p:spPr>
                  <a:xfrm>
                    <a:off x="11929697" y="6409812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1" name="Google Shape;3321;p34"/>
                  <p:cNvSpPr/>
                  <p:nvPr/>
                </p:nvSpPr>
                <p:spPr>
                  <a:xfrm>
                    <a:off x="11886991" y="6408063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22" name="Google Shape;3322;p34"/>
                <p:cNvGrpSpPr/>
                <p:nvPr/>
              </p:nvGrpSpPr>
              <p:grpSpPr>
                <a:xfrm>
                  <a:off x="12340190" y="6408028"/>
                  <a:ext cx="66191" cy="74337"/>
                  <a:chOff x="12340190" y="6408028"/>
                  <a:chExt cx="66191" cy="74337"/>
                </a:xfrm>
              </p:grpSpPr>
              <p:sp>
                <p:nvSpPr>
                  <p:cNvPr id="3323" name="Google Shape;3323;p34"/>
                  <p:cNvSpPr/>
                  <p:nvPr/>
                </p:nvSpPr>
                <p:spPr>
                  <a:xfrm>
                    <a:off x="12382969" y="6409812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4" name="Google Shape;3324;p34"/>
                  <p:cNvSpPr/>
                  <p:nvPr/>
                </p:nvSpPr>
                <p:spPr>
                  <a:xfrm>
                    <a:off x="12340190" y="6408028"/>
                    <a:ext cx="66191" cy="74337"/>
                  </a:xfrm>
                  <a:custGeom>
                    <a:rect b="b" l="l" r="r" t="t"/>
                    <a:pathLst>
                      <a:path extrusionOk="0" h="74337" w="66191">
                        <a:moveTo>
                          <a:pt x="66066" y="36629"/>
                        </a:moveTo>
                        <a:cubicBezTo>
                          <a:pt x="63189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7" y="86891"/>
                          <a:pt x="42341" y="71914"/>
                        </a:cubicBezTo>
                        <a:cubicBezTo>
                          <a:pt x="70666" y="58970"/>
                          <a:pt x="65703" y="32021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325" name="Google Shape;3325;p34"/>
              <p:cNvGrpSpPr/>
              <p:nvPr/>
            </p:nvGrpSpPr>
            <p:grpSpPr>
              <a:xfrm>
                <a:off x="8713988" y="6898475"/>
                <a:ext cx="3692393" cy="74355"/>
                <a:chOff x="8713988" y="6898475"/>
                <a:chExt cx="3692393" cy="74355"/>
              </a:xfrm>
            </p:grpSpPr>
            <p:grpSp>
              <p:nvGrpSpPr>
                <p:cNvPr id="3326" name="Google Shape;3326;p34"/>
                <p:cNvGrpSpPr/>
                <p:nvPr/>
              </p:nvGrpSpPr>
              <p:grpSpPr>
                <a:xfrm>
                  <a:off x="8713988" y="6898475"/>
                  <a:ext cx="66193" cy="74337"/>
                  <a:chOff x="8713988" y="6898475"/>
                  <a:chExt cx="66193" cy="74337"/>
                </a:xfrm>
              </p:grpSpPr>
              <p:sp>
                <p:nvSpPr>
                  <p:cNvPr id="3327" name="Google Shape;3327;p34"/>
                  <p:cNvSpPr/>
                  <p:nvPr/>
                </p:nvSpPr>
                <p:spPr>
                  <a:xfrm>
                    <a:off x="8756771" y="6900259"/>
                    <a:ext cx="37" cy="39"/>
                  </a:xfrm>
                  <a:custGeom>
                    <a:rect b="b" l="l" r="r" t="t"/>
                    <a:pathLst>
                      <a:path extrusionOk="0" h="39" w="37">
                        <a:moveTo>
                          <a:pt x="38" y="39"/>
                        </a:moveTo>
                        <a:cubicBezTo>
                          <a:pt x="25" y="1"/>
                          <a:pt x="-40" y="-25"/>
                          <a:pt x="38" y="39"/>
                        </a:cubicBezTo>
                        <a:lnTo>
                          <a:pt x="38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8" name="Google Shape;3328;p34"/>
                  <p:cNvSpPr/>
                  <p:nvPr/>
                </p:nvSpPr>
                <p:spPr>
                  <a:xfrm>
                    <a:off x="8713988" y="6898475"/>
                    <a:ext cx="66193" cy="74337"/>
                  </a:xfrm>
                  <a:custGeom>
                    <a:rect b="b" l="l" r="r" t="t"/>
                    <a:pathLst>
                      <a:path extrusionOk="0" h="74337" w="66193">
                        <a:moveTo>
                          <a:pt x="66066" y="36629"/>
                        </a:moveTo>
                        <a:cubicBezTo>
                          <a:pt x="63190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6" y="86891"/>
                          <a:pt x="42341" y="71914"/>
                        </a:cubicBezTo>
                        <a:cubicBezTo>
                          <a:pt x="70679" y="58970"/>
                          <a:pt x="65703" y="32021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29" name="Google Shape;3329;p34"/>
                <p:cNvGrpSpPr/>
                <p:nvPr/>
              </p:nvGrpSpPr>
              <p:grpSpPr>
                <a:xfrm>
                  <a:off x="9167339" y="6898510"/>
                  <a:ext cx="66124" cy="74320"/>
                  <a:chOff x="9167339" y="6898510"/>
                  <a:chExt cx="66124" cy="74320"/>
                </a:xfrm>
              </p:grpSpPr>
              <p:sp>
                <p:nvSpPr>
                  <p:cNvPr id="3330" name="Google Shape;3330;p34"/>
                  <p:cNvSpPr/>
                  <p:nvPr/>
                </p:nvSpPr>
                <p:spPr>
                  <a:xfrm>
                    <a:off x="9210045" y="6900259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1" name="Google Shape;3331;p34"/>
                  <p:cNvSpPr/>
                  <p:nvPr/>
                </p:nvSpPr>
                <p:spPr>
                  <a:xfrm>
                    <a:off x="9167339" y="6898510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32" name="Google Shape;3332;p34"/>
                <p:cNvGrpSpPr/>
                <p:nvPr/>
              </p:nvGrpSpPr>
              <p:grpSpPr>
                <a:xfrm>
                  <a:off x="9620620" y="6898510"/>
                  <a:ext cx="66124" cy="74320"/>
                  <a:chOff x="9620620" y="6898510"/>
                  <a:chExt cx="66124" cy="74320"/>
                </a:xfrm>
              </p:grpSpPr>
              <p:sp>
                <p:nvSpPr>
                  <p:cNvPr id="3333" name="Google Shape;3333;p34"/>
                  <p:cNvSpPr/>
                  <p:nvPr/>
                </p:nvSpPr>
                <p:spPr>
                  <a:xfrm>
                    <a:off x="9663321" y="6900259"/>
                    <a:ext cx="37" cy="39"/>
                  </a:xfrm>
                  <a:custGeom>
                    <a:rect b="b" l="l" r="r" t="t"/>
                    <a:pathLst>
                      <a:path extrusionOk="0" h="39" w="37">
                        <a:moveTo>
                          <a:pt x="38" y="39"/>
                        </a:moveTo>
                        <a:cubicBezTo>
                          <a:pt x="25" y="1"/>
                          <a:pt x="-40" y="-25"/>
                          <a:pt x="38" y="39"/>
                        </a:cubicBezTo>
                        <a:lnTo>
                          <a:pt x="38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4" name="Google Shape;3334;p34"/>
                  <p:cNvSpPr/>
                  <p:nvPr/>
                </p:nvSpPr>
                <p:spPr>
                  <a:xfrm>
                    <a:off x="9620620" y="6898510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35" name="Google Shape;3335;p34"/>
                <p:cNvGrpSpPr/>
                <p:nvPr/>
              </p:nvGrpSpPr>
              <p:grpSpPr>
                <a:xfrm>
                  <a:off x="10073889" y="6898510"/>
                  <a:ext cx="66124" cy="74320"/>
                  <a:chOff x="10073889" y="6898510"/>
                  <a:chExt cx="66124" cy="74320"/>
                </a:xfrm>
              </p:grpSpPr>
              <p:sp>
                <p:nvSpPr>
                  <p:cNvPr id="3336" name="Google Shape;3336;p34"/>
                  <p:cNvSpPr/>
                  <p:nvPr/>
                </p:nvSpPr>
                <p:spPr>
                  <a:xfrm>
                    <a:off x="10116596" y="6900259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7" name="Google Shape;3337;p34"/>
                  <p:cNvSpPr/>
                  <p:nvPr/>
                </p:nvSpPr>
                <p:spPr>
                  <a:xfrm>
                    <a:off x="10073889" y="6898510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38" name="Google Shape;3338;p34"/>
                <p:cNvGrpSpPr/>
                <p:nvPr/>
              </p:nvGrpSpPr>
              <p:grpSpPr>
                <a:xfrm>
                  <a:off x="10527171" y="6898510"/>
                  <a:ext cx="66124" cy="74320"/>
                  <a:chOff x="10527171" y="6898510"/>
                  <a:chExt cx="66124" cy="74320"/>
                </a:xfrm>
              </p:grpSpPr>
              <p:sp>
                <p:nvSpPr>
                  <p:cNvPr id="3339" name="Google Shape;3339;p34"/>
                  <p:cNvSpPr/>
                  <p:nvPr/>
                </p:nvSpPr>
                <p:spPr>
                  <a:xfrm>
                    <a:off x="10569868" y="6900259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40" name="Google Shape;3340;p34"/>
                  <p:cNvSpPr/>
                  <p:nvPr/>
                </p:nvSpPr>
                <p:spPr>
                  <a:xfrm>
                    <a:off x="10527171" y="6898510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1" name="Google Shape;3341;p34"/>
                <p:cNvGrpSpPr/>
                <p:nvPr/>
              </p:nvGrpSpPr>
              <p:grpSpPr>
                <a:xfrm>
                  <a:off x="10980440" y="6898510"/>
                  <a:ext cx="66124" cy="74320"/>
                  <a:chOff x="10980440" y="6898510"/>
                  <a:chExt cx="66124" cy="74320"/>
                </a:xfrm>
              </p:grpSpPr>
              <p:sp>
                <p:nvSpPr>
                  <p:cNvPr id="3342" name="Google Shape;3342;p34"/>
                  <p:cNvSpPr/>
                  <p:nvPr/>
                </p:nvSpPr>
                <p:spPr>
                  <a:xfrm>
                    <a:off x="11023146" y="6900259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43" name="Google Shape;3343;p34"/>
                  <p:cNvSpPr/>
                  <p:nvPr/>
                </p:nvSpPr>
                <p:spPr>
                  <a:xfrm>
                    <a:off x="10980440" y="6898510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4" name="Google Shape;3344;p34"/>
                <p:cNvGrpSpPr/>
                <p:nvPr/>
              </p:nvGrpSpPr>
              <p:grpSpPr>
                <a:xfrm>
                  <a:off x="11433722" y="6898510"/>
                  <a:ext cx="66124" cy="74320"/>
                  <a:chOff x="11433722" y="6898510"/>
                  <a:chExt cx="66124" cy="74320"/>
                </a:xfrm>
              </p:grpSpPr>
              <p:sp>
                <p:nvSpPr>
                  <p:cNvPr id="3345" name="Google Shape;3345;p34"/>
                  <p:cNvSpPr/>
                  <p:nvPr/>
                </p:nvSpPr>
                <p:spPr>
                  <a:xfrm>
                    <a:off x="11476418" y="6900259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46" name="Google Shape;3346;p34"/>
                  <p:cNvSpPr/>
                  <p:nvPr/>
                </p:nvSpPr>
                <p:spPr>
                  <a:xfrm>
                    <a:off x="11433722" y="6898510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7" name="Google Shape;3347;p34"/>
                <p:cNvGrpSpPr/>
                <p:nvPr/>
              </p:nvGrpSpPr>
              <p:grpSpPr>
                <a:xfrm>
                  <a:off x="11886991" y="6898510"/>
                  <a:ext cx="66124" cy="74320"/>
                  <a:chOff x="11886991" y="6898510"/>
                  <a:chExt cx="66124" cy="74320"/>
                </a:xfrm>
              </p:grpSpPr>
              <p:sp>
                <p:nvSpPr>
                  <p:cNvPr id="3348" name="Google Shape;3348;p34"/>
                  <p:cNvSpPr/>
                  <p:nvPr/>
                </p:nvSpPr>
                <p:spPr>
                  <a:xfrm>
                    <a:off x="11929697" y="6900259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49" name="Google Shape;3349;p34"/>
                  <p:cNvSpPr/>
                  <p:nvPr/>
                </p:nvSpPr>
                <p:spPr>
                  <a:xfrm>
                    <a:off x="11886991" y="6898510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50" name="Google Shape;3350;p34"/>
                <p:cNvGrpSpPr/>
                <p:nvPr/>
              </p:nvGrpSpPr>
              <p:grpSpPr>
                <a:xfrm>
                  <a:off x="12340190" y="6898475"/>
                  <a:ext cx="66191" cy="74337"/>
                  <a:chOff x="12340190" y="6898475"/>
                  <a:chExt cx="66191" cy="74337"/>
                </a:xfrm>
              </p:grpSpPr>
              <p:sp>
                <p:nvSpPr>
                  <p:cNvPr id="3351" name="Google Shape;3351;p34"/>
                  <p:cNvSpPr/>
                  <p:nvPr/>
                </p:nvSpPr>
                <p:spPr>
                  <a:xfrm>
                    <a:off x="12382969" y="6900259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2" name="Google Shape;3352;p34"/>
                  <p:cNvSpPr/>
                  <p:nvPr/>
                </p:nvSpPr>
                <p:spPr>
                  <a:xfrm>
                    <a:off x="12340190" y="6898475"/>
                    <a:ext cx="66191" cy="74337"/>
                  </a:xfrm>
                  <a:custGeom>
                    <a:rect b="b" l="l" r="r" t="t"/>
                    <a:pathLst>
                      <a:path extrusionOk="0" h="74337" w="66191">
                        <a:moveTo>
                          <a:pt x="66066" y="36629"/>
                        </a:moveTo>
                        <a:cubicBezTo>
                          <a:pt x="63189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7" y="86891"/>
                          <a:pt x="42341" y="71914"/>
                        </a:cubicBezTo>
                        <a:cubicBezTo>
                          <a:pt x="70666" y="58970"/>
                          <a:pt x="65703" y="32021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353" name="Google Shape;3353;p34"/>
              <p:cNvGrpSpPr/>
              <p:nvPr/>
            </p:nvGrpSpPr>
            <p:grpSpPr>
              <a:xfrm>
                <a:off x="8713988" y="7388922"/>
                <a:ext cx="3692393" cy="74355"/>
                <a:chOff x="8713988" y="7388922"/>
                <a:chExt cx="3692393" cy="74355"/>
              </a:xfrm>
            </p:grpSpPr>
            <p:grpSp>
              <p:nvGrpSpPr>
                <p:cNvPr id="3354" name="Google Shape;3354;p34"/>
                <p:cNvGrpSpPr/>
                <p:nvPr/>
              </p:nvGrpSpPr>
              <p:grpSpPr>
                <a:xfrm>
                  <a:off x="8713988" y="7388922"/>
                  <a:ext cx="66193" cy="74337"/>
                  <a:chOff x="8713988" y="7388922"/>
                  <a:chExt cx="66193" cy="74337"/>
                </a:xfrm>
              </p:grpSpPr>
              <p:sp>
                <p:nvSpPr>
                  <p:cNvPr id="3355" name="Google Shape;3355;p34"/>
                  <p:cNvSpPr/>
                  <p:nvPr/>
                </p:nvSpPr>
                <p:spPr>
                  <a:xfrm>
                    <a:off x="8756771" y="7390706"/>
                    <a:ext cx="37" cy="39"/>
                  </a:xfrm>
                  <a:custGeom>
                    <a:rect b="b" l="l" r="r" t="t"/>
                    <a:pathLst>
                      <a:path extrusionOk="0" h="39" w="37">
                        <a:moveTo>
                          <a:pt x="38" y="39"/>
                        </a:moveTo>
                        <a:cubicBezTo>
                          <a:pt x="25" y="1"/>
                          <a:pt x="-40" y="-25"/>
                          <a:pt x="38" y="39"/>
                        </a:cubicBezTo>
                        <a:lnTo>
                          <a:pt x="38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6" name="Google Shape;3356;p34"/>
                  <p:cNvSpPr/>
                  <p:nvPr/>
                </p:nvSpPr>
                <p:spPr>
                  <a:xfrm>
                    <a:off x="8713988" y="7388922"/>
                    <a:ext cx="66193" cy="74337"/>
                  </a:xfrm>
                  <a:custGeom>
                    <a:rect b="b" l="l" r="r" t="t"/>
                    <a:pathLst>
                      <a:path extrusionOk="0" h="74337" w="66193">
                        <a:moveTo>
                          <a:pt x="66066" y="36629"/>
                        </a:moveTo>
                        <a:cubicBezTo>
                          <a:pt x="63190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6" y="86891"/>
                          <a:pt x="42341" y="71914"/>
                        </a:cubicBezTo>
                        <a:cubicBezTo>
                          <a:pt x="70679" y="58983"/>
                          <a:pt x="65703" y="32021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57" name="Google Shape;3357;p34"/>
                <p:cNvGrpSpPr/>
                <p:nvPr/>
              </p:nvGrpSpPr>
              <p:grpSpPr>
                <a:xfrm>
                  <a:off x="9167339" y="7388957"/>
                  <a:ext cx="66124" cy="74320"/>
                  <a:chOff x="9167339" y="7388957"/>
                  <a:chExt cx="66124" cy="74320"/>
                </a:xfrm>
              </p:grpSpPr>
              <p:sp>
                <p:nvSpPr>
                  <p:cNvPr id="3358" name="Google Shape;3358;p34"/>
                  <p:cNvSpPr/>
                  <p:nvPr/>
                </p:nvSpPr>
                <p:spPr>
                  <a:xfrm>
                    <a:off x="9210045" y="7390706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9" name="Google Shape;3359;p34"/>
                  <p:cNvSpPr/>
                  <p:nvPr/>
                </p:nvSpPr>
                <p:spPr>
                  <a:xfrm>
                    <a:off x="9167339" y="7388957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95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60" name="Google Shape;3360;p34"/>
                <p:cNvGrpSpPr/>
                <p:nvPr/>
              </p:nvGrpSpPr>
              <p:grpSpPr>
                <a:xfrm>
                  <a:off x="9620620" y="7388957"/>
                  <a:ext cx="66124" cy="74320"/>
                  <a:chOff x="9620620" y="7388957"/>
                  <a:chExt cx="66124" cy="74320"/>
                </a:xfrm>
              </p:grpSpPr>
              <p:sp>
                <p:nvSpPr>
                  <p:cNvPr id="3361" name="Google Shape;3361;p34"/>
                  <p:cNvSpPr/>
                  <p:nvPr/>
                </p:nvSpPr>
                <p:spPr>
                  <a:xfrm>
                    <a:off x="9663321" y="7390706"/>
                    <a:ext cx="37" cy="39"/>
                  </a:xfrm>
                  <a:custGeom>
                    <a:rect b="b" l="l" r="r" t="t"/>
                    <a:pathLst>
                      <a:path extrusionOk="0" h="39" w="37">
                        <a:moveTo>
                          <a:pt x="38" y="39"/>
                        </a:moveTo>
                        <a:cubicBezTo>
                          <a:pt x="25" y="1"/>
                          <a:pt x="-40" y="-25"/>
                          <a:pt x="38" y="39"/>
                        </a:cubicBezTo>
                        <a:lnTo>
                          <a:pt x="38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2" name="Google Shape;3362;p34"/>
                  <p:cNvSpPr/>
                  <p:nvPr/>
                </p:nvSpPr>
                <p:spPr>
                  <a:xfrm>
                    <a:off x="9620620" y="7388957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95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63" name="Google Shape;3363;p34"/>
                <p:cNvGrpSpPr/>
                <p:nvPr/>
              </p:nvGrpSpPr>
              <p:grpSpPr>
                <a:xfrm>
                  <a:off x="10073889" y="7388957"/>
                  <a:ext cx="66124" cy="74320"/>
                  <a:chOff x="10073889" y="7388957"/>
                  <a:chExt cx="66124" cy="74320"/>
                </a:xfrm>
              </p:grpSpPr>
              <p:sp>
                <p:nvSpPr>
                  <p:cNvPr id="3364" name="Google Shape;3364;p34"/>
                  <p:cNvSpPr/>
                  <p:nvPr/>
                </p:nvSpPr>
                <p:spPr>
                  <a:xfrm>
                    <a:off x="10116596" y="7390706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5" name="Google Shape;3365;p34"/>
                  <p:cNvSpPr/>
                  <p:nvPr/>
                </p:nvSpPr>
                <p:spPr>
                  <a:xfrm>
                    <a:off x="10073889" y="7388957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95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66" name="Google Shape;3366;p34"/>
                <p:cNvGrpSpPr/>
                <p:nvPr/>
              </p:nvGrpSpPr>
              <p:grpSpPr>
                <a:xfrm>
                  <a:off x="10527171" y="7388957"/>
                  <a:ext cx="66124" cy="74320"/>
                  <a:chOff x="10527171" y="7388957"/>
                  <a:chExt cx="66124" cy="74320"/>
                </a:xfrm>
              </p:grpSpPr>
              <p:sp>
                <p:nvSpPr>
                  <p:cNvPr id="3367" name="Google Shape;3367;p34"/>
                  <p:cNvSpPr/>
                  <p:nvPr/>
                </p:nvSpPr>
                <p:spPr>
                  <a:xfrm>
                    <a:off x="10569868" y="7390706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8" name="Google Shape;3368;p34"/>
                  <p:cNvSpPr/>
                  <p:nvPr/>
                </p:nvSpPr>
                <p:spPr>
                  <a:xfrm>
                    <a:off x="10527171" y="7388957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95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69" name="Google Shape;3369;p34"/>
                <p:cNvGrpSpPr/>
                <p:nvPr/>
              </p:nvGrpSpPr>
              <p:grpSpPr>
                <a:xfrm>
                  <a:off x="10980440" y="7388957"/>
                  <a:ext cx="66124" cy="74320"/>
                  <a:chOff x="10980440" y="7388957"/>
                  <a:chExt cx="66124" cy="74320"/>
                </a:xfrm>
              </p:grpSpPr>
              <p:sp>
                <p:nvSpPr>
                  <p:cNvPr id="3370" name="Google Shape;3370;p34"/>
                  <p:cNvSpPr/>
                  <p:nvPr/>
                </p:nvSpPr>
                <p:spPr>
                  <a:xfrm>
                    <a:off x="11023146" y="7390706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71" name="Google Shape;3371;p34"/>
                  <p:cNvSpPr/>
                  <p:nvPr/>
                </p:nvSpPr>
                <p:spPr>
                  <a:xfrm>
                    <a:off x="10980440" y="7388957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95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2" name="Google Shape;3372;p34"/>
                <p:cNvGrpSpPr/>
                <p:nvPr/>
              </p:nvGrpSpPr>
              <p:grpSpPr>
                <a:xfrm>
                  <a:off x="11433722" y="7388957"/>
                  <a:ext cx="66124" cy="74320"/>
                  <a:chOff x="11433722" y="7388957"/>
                  <a:chExt cx="66124" cy="74320"/>
                </a:xfrm>
              </p:grpSpPr>
              <p:sp>
                <p:nvSpPr>
                  <p:cNvPr id="3373" name="Google Shape;3373;p34"/>
                  <p:cNvSpPr/>
                  <p:nvPr/>
                </p:nvSpPr>
                <p:spPr>
                  <a:xfrm>
                    <a:off x="11476418" y="7390706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74" name="Google Shape;3374;p34"/>
                  <p:cNvSpPr/>
                  <p:nvPr/>
                </p:nvSpPr>
                <p:spPr>
                  <a:xfrm>
                    <a:off x="11433722" y="7388957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95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5" name="Google Shape;3375;p34"/>
                <p:cNvGrpSpPr/>
                <p:nvPr/>
              </p:nvGrpSpPr>
              <p:grpSpPr>
                <a:xfrm>
                  <a:off x="11886991" y="7388957"/>
                  <a:ext cx="66124" cy="74320"/>
                  <a:chOff x="11886991" y="7388957"/>
                  <a:chExt cx="66124" cy="74320"/>
                </a:xfrm>
              </p:grpSpPr>
              <p:sp>
                <p:nvSpPr>
                  <p:cNvPr id="3376" name="Google Shape;3376;p34"/>
                  <p:cNvSpPr/>
                  <p:nvPr/>
                </p:nvSpPr>
                <p:spPr>
                  <a:xfrm>
                    <a:off x="11929697" y="7390706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77" name="Google Shape;3377;p34"/>
                  <p:cNvSpPr/>
                  <p:nvPr/>
                </p:nvSpPr>
                <p:spPr>
                  <a:xfrm>
                    <a:off x="11886991" y="7388957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95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8" name="Google Shape;3378;p34"/>
                <p:cNvGrpSpPr/>
                <p:nvPr/>
              </p:nvGrpSpPr>
              <p:grpSpPr>
                <a:xfrm>
                  <a:off x="12340190" y="7388922"/>
                  <a:ext cx="66191" cy="74337"/>
                  <a:chOff x="12340190" y="7388922"/>
                  <a:chExt cx="66191" cy="74337"/>
                </a:xfrm>
              </p:grpSpPr>
              <p:sp>
                <p:nvSpPr>
                  <p:cNvPr id="3379" name="Google Shape;3379;p34"/>
                  <p:cNvSpPr/>
                  <p:nvPr/>
                </p:nvSpPr>
                <p:spPr>
                  <a:xfrm>
                    <a:off x="12382969" y="7390706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0" name="Google Shape;3380;p34"/>
                  <p:cNvSpPr/>
                  <p:nvPr/>
                </p:nvSpPr>
                <p:spPr>
                  <a:xfrm>
                    <a:off x="12340190" y="7388922"/>
                    <a:ext cx="66191" cy="74337"/>
                  </a:xfrm>
                  <a:custGeom>
                    <a:rect b="b" l="l" r="r" t="t"/>
                    <a:pathLst>
                      <a:path extrusionOk="0" h="74337" w="66191">
                        <a:moveTo>
                          <a:pt x="66066" y="36629"/>
                        </a:moveTo>
                        <a:cubicBezTo>
                          <a:pt x="63189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7" y="86891"/>
                          <a:pt x="42341" y="71914"/>
                        </a:cubicBezTo>
                        <a:cubicBezTo>
                          <a:pt x="70666" y="58983"/>
                          <a:pt x="65703" y="32021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381" name="Google Shape;3381;p34"/>
              <p:cNvGrpSpPr/>
              <p:nvPr/>
            </p:nvGrpSpPr>
            <p:grpSpPr>
              <a:xfrm>
                <a:off x="8713988" y="7879369"/>
                <a:ext cx="3692393" cy="74355"/>
                <a:chOff x="8713988" y="7879369"/>
                <a:chExt cx="3692393" cy="74355"/>
              </a:xfrm>
            </p:grpSpPr>
            <p:grpSp>
              <p:nvGrpSpPr>
                <p:cNvPr id="3382" name="Google Shape;3382;p34"/>
                <p:cNvGrpSpPr/>
                <p:nvPr/>
              </p:nvGrpSpPr>
              <p:grpSpPr>
                <a:xfrm>
                  <a:off x="8713988" y="7879369"/>
                  <a:ext cx="66193" cy="74337"/>
                  <a:chOff x="8713988" y="7879369"/>
                  <a:chExt cx="66193" cy="74337"/>
                </a:xfrm>
              </p:grpSpPr>
              <p:sp>
                <p:nvSpPr>
                  <p:cNvPr id="3383" name="Google Shape;3383;p34"/>
                  <p:cNvSpPr/>
                  <p:nvPr/>
                </p:nvSpPr>
                <p:spPr>
                  <a:xfrm>
                    <a:off x="8756771" y="7881162"/>
                    <a:ext cx="37" cy="30"/>
                  </a:xfrm>
                  <a:custGeom>
                    <a:rect b="b" l="l" r="r" t="t"/>
                    <a:pathLst>
                      <a:path extrusionOk="0" h="30" w="37">
                        <a:moveTo>
                          <a:pt x="38" y="30"/>
                        </a:moveTo>
                        <a:cubicBezTo>
                          <a:pt x="25" y="4"/>
                          <a:pt x="-40" y="-22"/>
                          <a:pt x="38" y="30"/>
                        </a:cubicBezTo>
                        <a:lnTo>
                          <a:pt x="38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4" name="Google Shape;3384;p34"/>
                  <p:cNvSpPr/>
                  <p:nvPr/>
                </p:nvSpPr>
                <p:spPr>
                  <a:xfrm>
                    <a:off x="8713988" y="7879369"/>
                    <a:ext cx="66193" cy="74337"/>
                  </a:xfrm>
                  <a:custGeom>
                    <a:rect b="b" l="l" r="r" t="t"/>
                    <a:pathLst>
                      <a:path extrusionOk="0" h="74337" w="66193">
                        <a:moveTo>
                          <a:pt x="66066" y="36629"/>
                        </a:moveTo>
                        <a:cubicBezTo>
                          <a:pt x="63190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6" y="86891"/>
                          <a:pt x="42341" y="71914"/>
                        </a:cubicBezTo>
                        <a:cubicBezTo>
                          <a:pt x="70679" y="58983"/>
                          <a:pt x="65703" y="32034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85" name="Google Shape;3385;p34"/>
                <p:cNvGrpSpPr/>
                <p:nvPr/>
              </p:nvGrpSpPr>
              <p:grpSpPr>
                <a:xfrm>
                  <a:off x="9167339" y="7879404"/>
                  <a:ext cx="66124" cy="74320"/>
                  <a:chOff x="9167339" y="7879404"/>
                  <a:chExt cx="66124" cy="74320"/>
                </a:xfrm>
              </p:grpSpPr>
              <p:sp>
                <p:nvSpPr>
                  <p:cNvPr id="3386" name="Google Shape;3386;p34"/>
                  <p:cNvSpPr/>
                  <p:nvPr/>
                </p:nvSpPr>
                <p:spPr>
                  <a:xfrm>
                    <a:off x="9210045" y="7881162"/>
                    <a:ext cx="31" cy="30"/>
                  </a:xfrm>
                  <a:custGeom>
                    <a:rect b="b" l="l" r="r" t="t"/>
                    <a:pathLst>
                      <a:path extrusionOk="0" h="30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7" name="Google Shape;3387;p34"/>
                  <p:cNvSpPr/>
                  <p:nvPr/>
                </p:nvSpPr>
                <p:spPr>
                  <a:xfrm>
                    <a:off x="9167339" y="7879404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88" name="Google Shape;3388;p34"/>
                <p:cNvGrpSpPr/>
                <p:nvPr/>
              </p:nvGrpSpPr>
              <p:grpSpPr>
                <a:xfrm>
                  <a:off x="9620620" y="7879404"/>
                  <a:ext cx="66124" cy="74320"/>
                  <a:chOff x="9620620" y="7879404"/>
                  <a:chExt cx="66124" cy="74320"/>
                </a:xfrm>
              </p:grpSpPr>
              <p:sp>
                <p:nvSpPr>
                  <p:cNvPr id="3389" name="Google Shape;3389;p34"/>
                  <p:cNvSpPr/>
                  <p:nvPr/>
                </p:nvSpPr>
                <p:spPr>
                  <a:xfrm>
                    <a:off x="9663321" y="7881162"/>
                    <a:ext cx="37" cy="30"/>
                  </a:xfrm>
                  <a:custGeom>
                    <a:rect b="b" l="l" r="r" t="t"/>
                    <a:pathLst>
                      <a:path extrusionOk="0" h="30" w="37">
                        <a:moveTo>
                          <a:pt x="38" y="30"/>
                        </a:moveTo>
                        <a:cubicBezTo>
                          <a:pt x="25" y="4"/>
                          <a:pt x="-40" y="-22"/>
                          <a:pt x="38" y="30"/>
                        </a:cubicBezTo>
                        <a:lnTo>
                          <a:pt x="38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0" name="Google Shape;3390;p34"/>
                  <p:cNvSpPr/>
                  <p:nvPr/>
                </p:nvSpPr>
                <p:spPr>
                  <a:xfrm>
                    <a:off x="9620620" y="7879404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91" name="Google Shape;3391;p34"/>
                <p:cNvGrpSpPr/>
                <p:nvPr/>
              </p:nvGrpSpPr>
              <p:grpSpPr>
                <a:xfrm>
                  <a:off x="10073889" y="7879404"/>
                  <a:ext cx="66124" cy="74320"/>
                  <a:chOff x="10073889" y="7879404"/>
                  <a:chExt cx="66124" cy="74320"/>
                </a:xfrm>
              </p:grpSpPr>
              <p:sp>
                <p:nvSpPr>
                  <p:cNvPr id="3392" name="Google Shape;3392;p34"/>
                  <p:cNvSpPr/>
                  <p:nvPr/>
                </p:nvSpPr>
                <p:spPr>
                  <a:xfrm>
                    <a:off x="10116596" y="7881162"/>
                    <a:ext cx="31" cy="30"/>
                  </a:xfrm>
                  <a:custGeom>
                    <a:rect b="b" l="l" r="r" t="t"/>
                    <a:pathLst>
                      <a:path extrusionOk="0" h="30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3" name="Google Shape;3393;p34"/>
                  <p:cNvSpPr/>
                  <p:nvPr/>
                </p:nvSpPr>
                <p:spPr>
                  <a:xfrm>
                    <a:off x="10073889" y="7879404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94" name="Google Shape;3394;p34"/>
                <p:cNvGrpSpPr/>
                <p:nvPr/>
              </p:nvGrpSpPr>
              <p:grpSpPr>
                <a:xfrm>
                  <a:off x="10527171" y="7879404"/>
                  <a:ext cx="66124" cy="74320"/>
                  <a:chOff x="10527171" y="7879404"/>
                  <a:chExt cx="66124" cy="74320"/>
                </a:xfrm>
              </p:grpSpPr>
              <p:sp>
                <p:nvSpPr>
                  <p:cNvPr id="3395" name="Google Shape;3395;p34"/>
                  <p:cNvSpPr/>
                  <p:nvPr/>
                </p:nvSpPr>
                <p:spPr>
                  <a:xfrm>
                    <a:off x="10569868" y="7881162"/>
                    <a:ext cx="28" cy="30"/>
                  </a:xfrm>
                  <a:custGeom>
                    <a:rect b="b" l="l" r="r" t="t"/>
                    <a:pathLst>
                      <a:path extrusionOk="0" h="30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6" name="Google Shape;3396;p34"/>
                  <p:cNvSpPr/>
                  <p:nvPr/>
                </p:nvSpPr>
                <p:spPr>
                  <a:xfrm>
                    <a:off x="10527171" y="7879404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97" name="Google Shape;3397;p34"/>
                <p:cNvGrpSpPr/>
                <p:nvPr/>
              </p:nvGrpSpPr>
              <p:grpSpPr>
                <a:xfrm>
                  <a:off x="10980440" y="7879404"/>
                  <a:ext cx="66124" cy="74320"/>
                  <a:chOff x="10980440" y="7879404"/>
                  <a:chExt cx="66124" cy="74320"/>
                </a:xfrm>
              </p:grpSpPr>
              <p:sp>
                <p:nvSpPr>
                  <p:cNvPr id="3398" name="Google Shape;3398;p34"/>
                  <p:cNvSpPr/>
                  <p:nvPr/>
                </p:nvSpPr>
                <p:spPr>
                  <a:xfrm>
                    <a:off x="11023146" y="7881162"/>
                    <a:ext cx="31" cy="30"/>
                  </a:xfrm>
                  <a:custGeom>
                    <a:rect b="b" l="l" r="r" t="t"/>
                    <a:pathLst>
                      <a:path extrusionOk="0" h="30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9" name="Google Shape;3399;p34"/>
                  <p:cNvSpPr/>
                  <p:nvPr/>
                </p:nvSpPr>
                <p:spPr>
                  <a:xfrm>
                    <a:off x="10980440" y="7879404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00" name="Google Shape;3400;p34"/>
                <p:cNvGrpSpPr/>
                <p:nvPr/>
              </p:nvGrpSpPr>
              <p:grpSpPr>
                <a:xfrm>
                  <a:off x="11433722" y="7879404"/>
                  <a:ext cx="66124" cy="74320"/>
                  <a:chOff x="11433722" y="7879404"/>
                  <a:chExt cx="66124" cy="74320"/>
                </a:xfrm>
              </p:grpSpPr>
              <p:sp>
                <p:nvSpPr>
                  <p:cNvPr id="3401" name="Google Shape;3401;p34"/>
                  <p:cNvSpPr/>
                  <p:nvPr/>
                </p:nvSpPr>
                <p:spPr>
                  <a:xfrm>
                    <a:off x="11476418" y="7881162"/>
                    <a:ext cx="28" cy="30"/>
                  </a:xfrm>
                  <a:custGeom>
                    <a:rect b="b" l="l" r="r" t="t"/>
                    <a:pathLst>
                      <a:path extrusionOk="0" h="30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02" name="Google Shape;3402;p34"/>
                  <p:cNvSpPr/>
                  <p:nvPr/>
                </p:nvSpPr>
                <p:spPr>
                  <a:xfrm>
                    <a:off x="11433722" y="7879404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03" name="Google Shape;3403;p34"/>
                <p:cNvGrpSpPr/>
                <p:nvPr/>
              </p:nvGrpSpPr>
              <p:grpSpPr>
                <a:xfrm>
                  <a:off x="11886991" y="7879404"/>
                  <a:ext cx="66124" cy="74320"/>
                  <a:chOff x="11886991" y="7879404"/>
                  <a:chExt cx="66124" cy="74320"/>
                </a:xfrm>
              </p:grpSpPr>
              <p:sp>
                <p:nvSpPr>
                  <p:cNvPr id="3404" name="Google Shape;3404;p34"/>
                  <p:cNvSpPr/>
                  <p:nvPr/>
                </p:nvSpPr>
                <p:spPr>
                  <a:xfrm>
                    <a:off x="11929697" y="7881162"/>
                    <a:ext cx="31" cy="30"/>
                  </a:xfrm>
                  <a:custGeom>
                    <a:rect b="b" l="l" r="r" t="t"/>
                    <a:pathLst>
                      <a:path extrusionOk="0" h="30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05" name="Google Shape;3405;p34"/>
                  <p:cNvSpPr/>
                  <p:nvPr/>
                </p:nvSpPr>
                <p:spPr>
                  <a:xfrm>
                    <a:off x="11886991" y="7879404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06" name="Google Shape;3406;p34"/>
                <p:cNvGrpSpPr/>
                <p:nvPr/>
              </p:nvGrpSpPr>
              <p:grpSpPr>
                <a:xfrm>
                  <a:off x="12340190" y="7879369"/>
                  <a:ext cx="66191" cy="74337"/>
                  <a:chOff x="12340190" y="7879369"/>
                  <a:chExt cx="66191" cy="74337"/>
                </a:xfrm>
              </p:grpSpPr>
              <p:sp>
                <p:nvSpPr>
                  <p:cNvPr id="3407" name="Google Shape;3407;p34"/>
                  <p:cNvSpPr/>
                  <p:nvPr/>
                </p:nvSpPr>
                <p:spPr>
                  <a:xfrm>
                    <a:off x="12382969" y="7881162"/>
                    <a:ext cx="28" cy="30"/>
                  </a:xfrm>
                  <a:custGeom>
                    <a:rect b="b" l="l" r="r" t="t"/>
                    <a:pathLst>
                      <a:path extrusionOk="0" h="30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08" name="Google Shape;3408;p34"/>
                  <p:cNvSpPr/>
                  <p:nvPr/>
                </p:nvSpPr>
                <p:spPr>
                  <a:xfrm>
                    <a:off x="12340190" y="7879369"/>
                    <a:ext cx="66191" cy="74337"/>
                  </a:xfrm>
                  <a:custGeom>
                    <a:rect b="b" l="l" r="r" t="t"/>
                    <a:pathLst>
                      <a:path extrusionOk="0" h="74337" w="66191">
                        <a:moveTo>
                          <a:pt x="66066" y="36629"/>
                        </a:moveTo>
                        <a:cubicBezTo>
                          <a:pt x="63189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7" y="86891"/>
                          <a:pt x="42341" y="71914"/>
                        </a:cubicBezTo>
                        <a:cubicBezTo>
                          <a:pt x="70666" y="58983"/>
                          <a:pt x="65703" y="32034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409" name="Google Shape;3409;p34"/>
              <p:cNvGrpSpPr/>
              <p:nvPr/>
            </p:nvGrpSpPr>
            <p:grpSpPr>
              <a:xfrm>
                <a:off x="8713988" y="8369816"/>
                <a:ext cx="3692393" cy="74355"/>
                <a:chOff x="8713988" y="8369816"/>
                <a:chExt cx="3692393" cy="74355"/>
              </a:xfrm>
            </p:grpSpPr>
            <p:grpSp>
              <p:nvGrpSpPr>
                <p:cNvPr id="3410" name="Google Shape;3410;p34"/>
                <p:cNvGrpSpPr/>
                <p:nvPr/>
              </p:nvGrpSpPr>
              <p:grpSpPr>
                <a:xfrm>
                  <a:off x="8713988" y="8369816"/>
                  <a:ext cx="66193" cy="74337"/>
                  <a:chOff x="8713988" y="8369816"/>
                  <a:chExt cx="66193" cy="74337"/>
                </a:xfrm>
              </p:grpSpPr>
              <p:sp>
                <p:nvSpPr>
                  <p:cNvPr id="3411" name="Google Shape;3411;p34"/>
                  <p:cNvSpPr/>
                  <p:nvPr/>
                </p:nvSpPr>
                <p:spPr>
                  <a:xfrm>
                    <a:off x="8756771" y="8371609"/>
                    <a:ext cx="37" cy="29"/>
                  </a:xfrm>
                  <a:custGeom>
                    <a:rect b="b" l="l" r="r" t="t"/>
                    <a:pathLst>
                      <a:path extrusionOk="0" h="29" w="37">
                        <a:moveTo>
                          <a:pt x="38" y="30"/>
                        </a:moveTo>
                        <a:cubicBezTo>
                          <a:pt x="25" y="4"/>
                          <a:pt x="-40" y="-22"/>
                          <a:pt x="38" y="30"/>
                        </a:cubicBezTo>
                        <a:lnTo>
                          <a:pt x="38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12" name="Google Shape;3412;p34"/>
                  <p:cNvSpPr/>
                  <p:nvPr/>
                </p:nvSpPr>
                <p:spPr>
                  <a:xfrm>
                    <a:off x="8713988" y="8369816"/>
                    <a:ext cx="66193" cy="74337"/>
                  </a:xfrm>
                  <a:custGeom>
                    <a:rect b="b" l="l" r="r" t="t"/>
                    <a:pathLst>
                      <a:path extrusionOk="0" h="74337" w="66193">
                        <a:moveTo>
                          <a:pt x="66066" y="36629"/>
                        </a:moveTo>
                        <a:cubicBezTo>
                          <a:pt x="63190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6" y="86890"/>
                          <a:pt x="42341" y="71915"/>
                        </a:cubicBezTo>
                        <a:cubicBezTo>
                          <a:pt x="70679" y="58984"/>
                          <a:pt x="65703" y="32034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13" name="Google Shape;3413;p34"/>
                <p:cNvGrpSpPr/>
                <p:nvPr/>
              </p:nvGrpSpPr>
              <p:grpSpPr>
                <a:xfrm>
                  <a:off x="9167339" y="8369851"/>
                  <a:ext cx="66124" cy="74320"/>
                  <a:chOff x="9167339" y="8369851"/>
                  <a:chExt cx="66124" cy="74320"/>
                </a:xfrm>
              </p:grpSpPr>
              <p:sp>
                <p:nvSpPr>
                  <p:cNvPr id="3414" name="Google Shape;3414;p34"/>
                  <p:cNvSpPr/>
                  <p:nvPr/>
                </p:nvSpPr>
                <p:spPr>
                  <a:xfrm>
                    <a:off x="9210045" y="8371609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15" name="Google Shape;3415;p34"/>
                  <p:cNvSpPr/>
                  <p:nvPr/>
                </p:nvSpPr>
                <p:spPr>
                  <a:xfrm>
                    <a:off x="9167339" y="8369851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8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16" name="Google Shape;3416;p34"/>
                <p:cNvGrpSpPr/>
                <p:nvPr/>
              </p:nvGrpSpPr>
              <p:grpSpPr>
                <a:xfrm>
                  <a:off x="9620620" y="8369851"/>
                  <a:ext cx="66124" cy="74320"/>
                  <a:chOff x="9620620" y="8369851"/>
                  <a:chExt cx="66124" cy="74320"/>
                </a:xfrm>
              </p:grpSpPr>
              <p:sp>
                <p:nvSpPr>
                  <p:cNvPr id="3417" name="Google Shape;3417;p34"/>
                  <p:cNvSpPr/>
                  <p:nvPr/>
                </p:nvSpPr>
                <p:spPr>
                  <a:xfrm>
                    <a:off x="9663321" y="8371609"/>
                    <a:ext cx="37" cy="29"/>
                  </a:xfrm>
                  <a:custGeom>
                    <a:rect b="b" l="l" r="r" t="t"/>
                    <a:pathLst>
                      <a:path extrusionOk="0" h="29" w="37">
                        <a:moveTo>
                          <a:pt x="38" y="30"/>
                        </a:moveTo>
                        <a:cubicBezTo>
                          <a:pt x="25" y="4"/>
                          <a:pt x="-40" y="-22"/>
                          <a:pt x="38" y="30"/>
                        </a:cubicBezTo>
                        <a:lnTo>
                          <a:pt x="38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18" name="Google Shape;3418;p34"/>
                  <p:cNvSpPr/>
                  <p:nvPr/>
                </p:nvSpPr>
                <p:spPr>
                  <a:xfrm>
                    <a:off x="9620620" y="8369851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8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19" name="Google Shape;3419;p34"/>
                <p:cNvGrpSpPr/>
                <p:nvPr/>
              </p:nvGrpSpPr>
              <p:grpSpPr>
                <a:xfrm>
                  <a:off x="10073889" y="8369851"/>
                  <a:ext cx="66124" cy="74320"/>
                  <a:chOff x="10073889" y="8369851"/>
                  <a:chExt cx="66124" cy="74320"/>
                </a:xfrm>
              </p:grpSpPr>
              <p:sp>
                <p:nvSpPr>
                  <p:cNvPr id="3420" name="Google Shape;3420;p34"/>
                  <p:cNvSpPr/>
                  <p:nvPr/>
                </p:nvSpPr>
                <p:spPr>
                  <a:xfrm>
                    <a:off x="10116596" y="8371609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21" name="Google Shape;3421;p34"/>
                  <p:cNvSpPr/>
                  <p:nvPr/>
                </p:nvSpPr>
                <p:spPr>
                  <a:xfrm>
                    <a:off x="10073889" y="8369851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8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22" name="Google Shape;3422;p34"/>
                <p:cNvGrpSpPr/>
                <p:nvPr/>
              </p:nvGrpSpPr>
              <p:grpSpPr>
                <a:xfrm>
                  <a:off x="10527171" y="8369851"/>
                  <a:ext cx="66124" cy="74320"/>
                  <a:chOff x="10527171" y="8369851"/>
                  <a:chExt cx="66124" cy="74320"/>
                </a:xfrm>
              </p:grpSpPr>
              <p:sp>
                <p:nvSpPr>
                  <p:cNvPr id="3423" name="Google Shape;3423;p34"/>
                  <p:cNvSpPr/>
                  <p:nvPr/>
                </p:nvSpPr>
                <p:spPr>
                  <a:xfrm>
                    <a:off x="10569868" y="8371609"/>
                    <a:ext cx="28" cy="29"/>
                  </a:xfrm>
                  <a:custGeom>
                    <a:rect b="b" l="l" r="r" t="t"/>
                    <a:pathLst>
                      <a:path extrusionOk="0" h="29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24" name="Google Shape;3424;p34"/>
                  <p:cNvSpPr/>
                  <p:nvPr/>
                </p:nvSpPr>
                <p:spPr>
                  <a:xfrm>
                    <a:off x="10527171" y="8369851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8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25" name="Google Shape;3425;p34"/>
                <p:cNvGrpSpPr/>
                <p:nvPr/>
              </p:nvGrpSpPr>
              <p:grpSpPr>
                <a:xfrm>
                  <a:off x="10980440" y="8369851"/>
                  <a:ext cx="66124" cy="74320"/>
                  <a:chOff x="10980440" y="8369851"/>
                  <a:chExt cx="66124" cy="74320"/>
                </a:xfrm>
              </p:grpSpPr>
              <p:sp>
                <p:nvSpPr>
                  <p:cNvPr id="3426" name="Google Shape;3426;p34"/>
                  <p:cNvSpPr/>
                  <p:nvPr/>
                </p:nvSpPr>
                <p:spPr>
                  <a:xfrm>
                    <a:off x="11023146" y="8371609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27" name="Google Shape;3427;p34"/>
                  <p:cNvSpPr/>
                  <p:nvPr/>
                </p:nvSpPr>
                <p:spPr>
                  <a:xfrm>
                    <a:off x="10980440" y="8369851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8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28" name="Google Shape;3428;p34"/>
                <p:cNvGrpSpPr/>
                <p:nvPr/>
              </p:nvGrpSpPr>
              <p:grpSpPr>
                <a:xfrm>
                  <a:off x="11433722" y="8369851"/>
                  <a:ext cx="66124" cy="74320"/>
                  <a:chOff x="11433722" y="8369851"/>
                  <a:chExt cx="66124" cy="74320"/>
                </a:xfrm>
              </p:grpSpPr>
              <p:sp>
                <p:nvSpPr>
                  <p:cNvPr id="3429" name="Google Shape;3429;p34"/>
                  <p:cNvSpPr/>
                  <p:nvPr/>
                </p:nvSpPr>
                <p:spPr>
                  <a:xfrm>
                    <a:off x="11476418" y="8371609"/>
                    <a:ext cx="28" cy="29"/>
                  </a:xfrm>
                  <a:custGeom>
                    <a:rect b="b" l="l" r="r" t="t"/>
                    <a:pathLst>
                      <a:path extrusionOk="0" h="29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30" name="Google Shape;3430;p34"/>
                  <p:cNvSpPr/>
                  <p:nvPr/>
                </p:nvSpPr>
                <p:spPr>
                  <a:xfrm>
                    <a:off x="11433722" y="8369851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8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31" name="Google Shape;3431;p34"/>
                <p:cNvGrpSpPr/>
                <p:nvPr/>
              </p:nvGrpSpPr>
              <p:grpSpPr>
                <a:xfrm>
                  <a:off x="11886991" y="8369851"/>
                  <a:ext cx="66124" cy="74320"/>
                  <a:chOff x="11886991" y="8369851"/>
                  <a:chExt cx="66124" cy="74320"/>
                </a:xfrm>
              </p:grpSpPr>
              <p:sp>
                <p:nvSpPr>
                  <p:cNvPr id="3432" name="Google Shape;3432;p34"/>
                  <p:cNvSpPr/>
                  <p:nvPr/>
                </p:nvSpPr>
                <p:spPr>
                  <a:xfrm>
                    <a:off x="11929697" y="8371609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33" name="Google Shape;3433;p34"/>
                  <p:cNvSpPr/>
                  <p:nvPr/>
                </p:nvSpPr>
                <p:spPr>
                  <a:xfrm>
                    <a:off x="11886991" y="8369851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8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34" name="Google Shape;3434;p34"/>
                <p:cNvGrpSpPr/>
                <p:nvPr/>
              </p:nvGrpSpPr>
              <p:grpSpPr>
                <a:xfrm>
                  <a:off x="12340190" y="8369816"/>
                  <a:ext cx="66191" cy="74337"/>
                  <a:chOff x="12340190" y="8369816"/>
                  <a:chExt cx="66191" cy="74337"/>
                </a:xfrm>
              </p:grpSpPr>
              <p:sp>
                <p:nvSpPr>
                  <p:cNvPr id="3435" name="Google Shape;3435;p34"/>
                  <p:cNvSpPr/>
                  <p:nvPr/>
                </p:nvSpPr>
                <p:spPr>
                  <a:xfrm>
                    <a:off x="12382969" y="8371609"/>
                    <a:ext cx="28" cy="29"/>
                  </a:xfrm>
                  <a:custGeom>
                    <a:rect b="b" l="l" r="r" t="t"/>
                    <a:pathLst>
                      <a:path extrusionOk="0" h="29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36" name="Google Shape;3436;p34"/>
                  <p:cNvSpPr/>
                  <p:nvPr/>
                </p:nvSpPr>
                <p:spPr>
                  <a:xfrm>
                    <a:off x="12340190" y="8369816"/>
                    <a:ext cx="66191" cy="74337"/>
                  </a:xfrm>
                  <a:custGeom>
                    <a:rect b="b" l="l" r="r" t="t"/>
                    <a:pathLst>
                      <a:path extrusionOk="0" h="74337" w="66191">
                        <a:moveTo>
                          <a:pt x="66066" y="36629"/>
                        </a:moveTo>
                        <a:cubicBezTo>
                          <a:pt x="63189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7" y="86890"/>
                          <a:pt x="42341" y="71915"/>
                        </a:cubicBezTo>
                        <a:cubicBezTo>
                          <a:pt x="70666" y="58984"/>
                          <a:pt x="65703" y="32034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437" name="Google Shape;3437;p34"/>
              <p:cNvGrpSpPr/>
              <p:nvPr/>
            </p:nvGrpSpPr>
            <p:grpSpPr>
              <a:xfrm>
                <a:off x="8713988" y="8860276"/>
                <a:ext cx="3692393" cy="74355"/>
                <a:chOff x="8713988" y="8860276"/>
                <a:chExt cx="3692393" cy="74355"/>
              </a:xfrm>
            </p:grpSpPr>
            <p:grpSp>
              <p:nvGrpSpPr>
                <p:cNvPr id="3438" name="Google Shape;3438;p34"/>
                <p:cNvGrpSpPr/>
                <p:nvPr/>
              </p:nvGrpSpPr>
              <p:grpSpPr>
                <a:xfrm>
                  <a:off x="8713988" y="8860276"/>
                  <a:ext cx="66193" cy="74337"/>
                  <a:chOff x="8713988" y="8860276"/>
                  <a:chExt cx="66193" cy="74337"/>
                </a:xfrm>
              </p:grpSpPr>
              <p:sp>
                <p:nvSpPr>
                  <p:cNvPr id="3439" name="Google Shape;3439;p34"/>
                  <p:cNvSpPr/>
                  <p:nvPr/>
                </p:nvSpPr>
                <p:spPr>
                  <a:xfrm>
                    <a:off x="8756771" y="8862059"/>
                    <a:ext cx="37" cy="39"/>
                  </a:xfrm>
                  <a:custGeom>
                    <a:rect b="b" l="l" r="r" t="t"/>
                    <a:pathLst>
                      <a:path extrusionOk="0" h="39" w="37">
                        <a:moveTo>
                          <a:pt x="38" y="39"/>
                        </a:moveTo>
                        <a:cubicBezTo>
                          <a:pt x="25" y="1"/>
                          <a:pt x="-40" y="-25"/>
                          <a:pt x="38" y="39"/>
                        </a:cubicBezTo>
                        <a:lnTo>
                          <a:pt x="38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40" name="Google Shape;3440;p34"/>
                  <p:cNvSpPr/>
                  <p:nvPr/>
                </p:nvSpPr>
                <p:spPr>
                  <a:xfrm>
                    <a:off x="8713988" y="8860276"/>
                    <a:ext cx="66193" cy="74337"/>
                  </a:xfrm>
                  <a:custGeom>
                    <a:rect b="b" l="l" r="r" t="t"/>
                    <a:pathLst>
                      <a:path extrusionOk="0" h="74337" w="66193">
                        <a:moveTo>
                          <a:pt x="66066" y="36629"/>
                        </a:moveTo>
                        <a:cubicBezTo>
                          <a:pt x="63190" y="2470"/>
                          <a:pt x="31897" y="-3160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6" y="86891"/>
                          <a:pt x="42341" y="71915"/>
                        </a:cubicBezTo>
                        <a:cubicBezTo>
                          <a:pt x="70679" y="58971"/>
                          <a:pt x="65703" y="32021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41" name="Google Shape;3441;p34"/>
                <p:cNvGrpSpPr/>
                <p:nvPr/>
              </p:nvGrpSpPr>
              <p:grpSpPr>
                <a:xfrm>
                  <a:off x="9167339" y="8860311"/>
                  <a:ext cx="66124" cy="74320"/>
                  <a:chOff x="9167339" y="8860311"/>
                  <a:chExt cx="66124" cy="74320"/>
                </a:xfrm>
              </p:grpSpPr>
              <p:sp>
                <p:nvSpPr>
                  <p:cNvPr id="3442" name="Google Shape;3442;p34"/>
                  <p:cNvSpPr/>
                  <p:nvPr/>
                </p:nvSpPr>
                <p:spPr>
                  <a:xfrm>
                    <a:off x="9210045" y="8862059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43" name="Google Shape;3443;p34"/>
                  <p:cNvSpPr/>
                  <p:nvPr/>
                </p:nvSpPr>
                <p:spPr>
                  <a:xfrm>
                    <a:off x="9167339" y="8860311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44" name="Google Shape;3444;p34"/>
                <p:cNvGrpSpPr/>
                <p:nvPr/>
              </p:nvGrpSpPr>
              <p:grpSpPr>
                <a:xfrm>
                  <a:off x="9620620" y="8860311"/>
                  <a:ext cx="66124" cy="74320"/>
                  <a:chOff x="9620620" y="8860311"/>
                  <a:chExt cx="66124" cy="74320"/>
                </a:xfrm>
              </p:grpSpPr>
              <p:sp>
                <p:nvSpPr>
                  <p:cNvPr id="3445" name="Google Shape;3445;p34"/>
                  <p:cNvSpPr/>
                  <p:nvPr/>
                </p:nvSpPr>
                <p:spPr>
                  <a:xfrm>
                    <a:off x="9663321" y="8862059"/>
                    <a:ext cx="37" cy="39"/>
                  </a:xfrm>
                  <a:custGeom>
                    <a:rect b="b" l="l" r="r" t="t"/>
                    <a:pathLst>
                      <a:path extrusionOk="0" h="39" w="37">
                        <a:moveTo>
                          <a:pt x="38" y="39"/>
                        </a:moveTo>
                        <a:cubicBezTo>
                          <a:pt x="25" y="1"/>
                          <a:pt x="-40" y="-25"/>
                          <a:pt x="38" y="39"/>
                        </a:cubicBezTo>
                        <a:lnTo>
                          <a:pt x="38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46" name="Google Shape;3446;p34"/>
                  <p:cNvSpPr/>
                  <p:nvPr/>
                </p:nvSpPr>
                <p:spPr>
                  <a:xfrm>
                    <a:off x="9620620" y="8860311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47" name="Google Shape;3447;p34"/>
                <p:cNvGrpSpPr/>
                <p:nvPr/>
              </p:nvGrpSpPr>
              <p:grpSpPr>
                <a:xfrm>
                  <a:off x="10073889" y="8860311"/>
                  <a:ext cx="66124" cy="74320"/>
                  <a:chOff x="10073889" y="8860311"/>
                  <a:chExt cx="66124" cy="74320"/>
                </a:xfrm>
              </p:grpSpPr>
              <p:sp>
                <p:nvSpPr>
                  <p:cNvPr id="3448" name="Google Shape;3448;p34"/>
                  <p:cNvSpPr/>
                  <p:nvPr/>
                </p:nvSpPr>
                <p:spPr>
                  <a:xfrm>
                    <a:off x="10116596" y="8862059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49" name="Google Shape;3449;p34"/>
                  <p:cNvSpPr/>
                  <p:nvPr/>
                </p:nvSpPr>
                <p:spPr>
                  <a:xfrm>
                    <a:off x="10073889" y="8860311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50" name="Google Shape;3450;p34"/>
                <p:cNvGrpSpPr/>
                <p:nvPr/>
              </p:nvGrpSpPr>
              <p:grpSpPr>
                <a:xfrm>
                  <a:off x="10527171" y="8860311"/>
                  <a:ext cx="66124" cy="74320"/>
                  <a:chOff x="10527171" y="8860311"/>
                  <a:chExt cx="66124" cy="74320"/>
                </a:xfrm>
              </p:grpSpPr>
              <p:sp>
                <p:nvSpPr>
                  <p:cNvPr id="3451" name="Google Shape;3451;p34"/>
                  <p:cNvSpPr/>
                  <p:nvPr/>
                </p:nvSpPr>
                <p:spPr>
                  <a:xfrm>
                    <a:off x="10569868" y="8862059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52" name="Google Shape;3452;p34"/>
                  <p:cNvSpPr/>
                  <p:nvPr/>
                </p:nvSpPr>
                <p:spPr>
                  <a:xfrm>
                    <a:off x="10527171" y="8860311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53" name="Google Shape;3453;p34"/>
                <p:cNvGrpSpPr/>
                <p:nvPr/>
              </p:nvGrpSpPr>
              <p:grpSpPr>
                <a:xfrm>
                  <a:off x="10980440" y="8860311"/>
                  <a:ext cx="66124" cy="74320"/>
                  <a:chOff x="10980440" y="8860311"/>
                  <a:chExt cx="66124" cy="74320"/>
                </a:xfrm>
              </p:grpSpPr>
              <p:sp>
                <p:nvSpPr>
                  <p:cNvPr id="3454" name="Google Shape;3454;p34"/>
                  <p:cNvSpPr/>
                  <p:nvPr/>
                </p:nvSpPr>
                <p:spPr>
                  <a:xfrm>
                    <a:off x="11023146" y="8862059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55" name="Google Shape;3455;p34"/>
                  <p:cNvSpPr/>
                  <p:nvPr/>
                </p:nvSpPr>
                <p:spPr>
                  <a:xfrm>
                    <a:off x="10980440" y="8860311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56" name="Google Shape;3456;p34"/>
                <p:cNvGrpSpPr/>
                <p:nvPr/>
              </p:nvGrpSpPr>
              <p:grpSpPr>
                <a:xfrm>
                  <a:off x="11433722" y="8860311"/>
                  <a:ext cx="66124" cy="74320"/>
                  <a:chOff x="11433722" y="8860311"/>
                  <a:chExt cx="66124" cy="74320"/>
                </a:xfrm>
              </p:grpSpPr>
              <p:sp>
                <p:nvSpPr>
                  <p:cNvPr id="3457" name="Google Shape;3457;p34"/>
                  <p:cNvSpPr/>
                  <p:nvPr/>
                </p:nvSpPr>
                <p:spPr>
                  <a:xfrm>
                    <a:off x="11476418" y="8862059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58" name="Google Shape;3458;p34"/>
                  <p:cNvSpPr/>
                  <p:nvPr/>
                </p:nvSpPr>
                <p:spPr>
                  <a:xfrm>
                    <a:off x="11433722" y="8860311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59" name="Google Shape;3459;p34"/>
                <p:cNvGrpSpPr/>
                <p:nvPr/>
              </p:nvGrpSpPr>
              <p:grpSpPr>
                <a:xfrm>
                  <a:off x="11886991" y="8860311"/>
                  <a:ext cx="66124" cy="74320"/>
                  <a:chOff x="11886991" y="8860311"/>
                  <a:chExt cx="66124" cy="74320"/>
                </a:xfrm>
              </p:grpSpPr>
              <p:sp>
                <p:nvSpPr>
                  <p:cNvPr id="3460" name="Google Shape;3460;p34"/>
                  <p:cNvSpPr/>
                  <p:nvPr/>
                </p:nvSpPr>
                <p:spPr>
                  <a:xfrm>
                    <a:off x="11929697" y="8862059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61" name="Google Shape;3461;p34"/>
                  <p:cNvSpPr/>
                  <p:nvPr/>
                </p:nvSpPr>
                <p:spPr>
                  <a:xfrm>
                    <a:off x="11886991" y="8860311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62" name="Google Shape;3462;p34"/>
                <p:cNvGrpSpPr/>
                <p:nvPr/>
              </p:nvGrpSpPr>
              <p:grpSpPr>
                <a:xfrm>
                  <a:off x="12340190" y="8860276"/>
                  <a:ext cx="66191" cy="74337"/>
                  <a:chOff x="12340190" y="8860276"/>
                  <a:chExt cx="66191" cy="74337"/>
                </a:xfrm>
              </p:grpSpPr>
              <p:sp>
                <p:nvSpPr>
                  <p:cNvPr id="3463" name="Google Shape;3463;p34"/>
                  <p:cNvSpPr/>
                  <p:nvPr/>
                </p:nvSpPr>
                <p:spPr>
                  <a:xfrm>
                    <a:off x="12382969" y="8862059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64" name="Google Shape;3464;p34"/>
                  <p:cNvSpPr/>
                  <p:nvPr/>
                </p:nvSpPr>
                <p:spPr>
                  <a:xfrm>
                    <a:off x="12340190" y="8860276"/>
                    <a:ext cx="66191" cy="74337"/>
                  </a:xfrm>
                  <a:custGeom>
                    <a:rect b="b" l="l" r="r" t="t"/>
                    <a:pathLst>
                      <a:path extrusionOk="0" h="74337" w="66191">
                        <a:moveTo>
                          <a:pt x="66066" y="36629"/>
                        </a:moveTo>
                        <a:cubicBezTo>
                          <a:pt x="63189" y="2470"/>
                          <a:pt x="31897" y="-3160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7" y="86891"/>
                          <a:pt x="42341" y="71915"/>
                        </a:cubicBezTo>
                        <a:cubicBezTo>
                          <a:pt x="70666" y="58971"/>
                          <a:pt x="65703" y="32021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465" name="Google Shape;3465;p34"/>
              <p:cNvGrpSpPr/>
              <p:nvPr/>
            </p:nvGrpSpPr>
            <p:grpSpPr>
              <a:xfrm>
                <a:off x="8713988" y="9350723"/>
                <a:ext cx="3692393" cy="74355"/>
                <a:chOff x="8713988" y="9350723"/>
                <a:chExt cx="3692393" cy="74355"/>
              </a:xfrm>
            </p:grpSpPr>
            <p:grpSp>
              <p:nvGrpSpPr>
                <p:cNvPr id="3466" name="Google Shape;3466;p34"/>
                <p:cNvGrpSpPr/>
                <p:nvPr/>
              </p:nvGrpSpPr>
              <p:grpSpPr>
                <a:xfrm>
                  <a:off x="8713988" y="9350723"/>
                  <a:ext cx="66193" cy="74337"/>
                  <a:chOff x="8713988" y="9350723"/>
                  <a:chExt cx="66193" cy="74337"/>
                </a:xfrm>
              </p:grpSpPr>
              <p:sp>
                <p:nvSpPr>
                  <p:cNvPr id="3467" name="Google Shape;3467;p34"/>
                  <p:cNvSpPr/>
                  <p:nvPr/>
                </p:nvSpPr>
                <p:spPr>
                  <a:xfrm>
                    <a:off x="8756771" y="9352506"/>
                    <a:ext cx="37" cy="39"/>
                  </a:xfrm>
                  <a:custGeom>
                    <a:rect b="b" l="l" r="r" t="t"/>
                    <a:pathLst>
                      <a:path extrusionOk="0" h="39" w="37">
                        <a:moveTo>
                          <a:pt x="38" y="39"/>
                        </a:moveTo>
                        <a:cubicBezTo>
                          <a:pt x="25" y="1"/>
                          <a:pt x="-40" y="-25"/>
                          <a:pt x="38" y="39"/>
                        </a:cubicBezTo>
                        <a:lnTo>
                          <a:pt x="38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68" name="Google Shape;3468;p34"/>
                  <p:cNvSpPr/>
                  <p:nvPr/>
                </p:nvSpPr>
                <p:spPr>
                  <a:xfrm>
                    <a:off x="8713988" y="9350723"/>
                    <a:ext cx="66193" cy="74337"/>
                  </a:xfrm>
                  <a:custGeom>
                    <a:rect b="b" l="l" r="r" t="t"/>
                    <a:pathLst>
                      <a:path extrusionOk="0" h="74337" w="66193">
                        <a:moveTo>
                          <a:pt x="66066" y="36629"/>
                        </a:moveTo>
                        <a:cubicBezTo>
                          <a:pt x="63190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6" y="86891"/>
                          <a:pt x="42341" y="71915"/>
                        </a:cubicBezTo>
                        <a:cubicBezTo>
                          <a:pt x="70679" y="58971"/>
                          <a:pt x="65703" y="32021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69" name="Google Shape;3469;p34"/>
                <p:cNvGrpSpPr/>
                <p:nvPr/>
              </p:nvGrpSpPr>
              <p:grpSpPr>
                <a:xfrm>
                  <a:off x="9167339" y="9350758"/>
                  <a:ext cx="66124" cy="74320"/>
                  <a:chOff x="9167339" y="9350758"/>
                  <a:chExt cx="66124" cy="74320"/>
                </a:xfrm>
              </p:grpSpPr>
              <p:sp>
                <p:nvSpPr>
                  <p:cNvPr id="3470" name="Google Shape;3470;p34"/>
                  <p:cNvSpPr/>
                  <p:nvPr/>
                </p:nvSpPr>
                <p:spPr>
                  <a:xfrm>
                    <a:off x="9210045" y="9352506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71" name="Google Shape;3471;p34"/>
                  <p:cNvSpPr/>
                  <p:nvPr/>
                </p:nvSpPr>
                <p:spPr>
                  <a:xfrm>
                    <a:off x="9167339" y="9350758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8"/>
                          <a:pt x="45641" y="3431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72" name="Google Shape;3472;p34"/>
                <p:cNvGrpSpPr/>
                <p:nvPr/>
              </p:nvGrpSpPr>
              <p:grpSpPr>
                <a:xfrm>
                  <a:off x="9620620" y="9350758"/>
                  <a:ext cx="66124" cy="74320"/>
                  <a:chOff x="9620620" y="9350758"/>
                  <a:chExt cx="66124" cy="74320"/>
                </a:xfrm>
              </p:grpSpPr>
              <p:sp>
                <p:nvSpPr>
                  <p:cNvPr id="3473" name="Google Shape;3473;p34"/>
                  <p:cNvSpPr/>
                  <p:nvPr/>
                </p:nvSpPr>
                <p:spPr>
                  <a:xfrm>
                    <a:off x="9663321" y="9352506"/>
                    <a:ext cx="37" cy="39"/>
                  </a:xfrm>
                  <a:custGeom>
                    <a:rect b="b" l="l" r="r" t="t"/>
                    <a:pathLst>
                      <a:path extrusionOk="0" h="39" w="37">
                        <a:moveTo>
                          <a:pt x="38" y="39"/>
                        </a:moveTo>
                        <a:cubicBezTo>
                          <a:pt x="25" y="1"/>
                          <a:pt x="-40" y="-25"/>
                          <a:pt x="38" y="39"/>
                        </a:cubicBezTo>
                        <a:lnTo>
                          <a:pt x="38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74" name="Google Shape;3474;p34"/>
                  <p:cNvSpPr/>
                  <p:nvPr/>
                </p:nvSpPr>
                <p:spPr>
                  <a:xfrm>
                    <a:off x="9620620" y="9350758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8"/>
                          <a:pt x="45641" y="3431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75" name="Google Shape;3475;p34"/>
                <p:cNvGrpSpPr/>
                <p:nvPr/>
              </p:nvGrpSpPr>
              <p:grpSpPr>
                <a:xfrm>
                  <a:off x="10073889" y="9350758"/>
                  <a:ext cx="66124" cy="74320"/>
                  <a:chOff x="10073889" y="9350758"/>
                  <a:chExt cx="66124" cy="74320"/>
                </a:xfrm>
              </p:grpSpPr>
              <p:sp>
                <p:nvSpPr>
                  <p:cNvPr id="3476" name="Google Shape;3476;p34"/>
                  <p:cNvSpPr/>
                  <p:nvPr/>
                </p:nvSpPr>
                <p:spPr>
                  <a:xfrm>
                    <a:off x="10116596" y="9352506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77" name="Google Shape;3477;p34"/>
                  <p:cNvSpPr/>
                  <p:nvPr/>
                </p:nvSpPr>
                <p:spPr>
                  <a:xfrm>
                    <a:off x="10073889" y="9350758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8"/>
                          <a:pt x="45641" y="3431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78" name="Google Shape;3478;p34"/>
                <p:cNvGrpSpPr/>
                <p:nvPr/>
              </p:nvGrpSpPr>
              <p:grpSpPr>
                <a:xfrm>
                  <a:off x="10527171" y="9350758"/>
                  <a:ext cx="66124" cy="74320"/>
                  <a:chOff x="10527171" y="9350758"/>
                  <a:chExt cx="66124" cy="74320"/>
                </a:xfrm>
              </p:grpSpPr>
              <p:sp>
                <p:nvSpPr>
                  <p:cNvPr id="3479" name="Google Shape;3479;p34"/>
                  <p:cNvSpPr/>
                  <p:nvPr/>
                </p:nvSpPr>
                <p:spPr>
                  <a:xfrm>
                    <a:off x="10569868" y="9352506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0" name="Google Shape;3480;p34"/>
                  <p:cNvSpPr/>
                  <p:nvPr/>
                </p:nvSpPr>
                <p:spPr>
                  <a:xfrm>
                    <a:off x="10527171" y="9350758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8"/>
                          <a:pt x="45641" y="3431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81" name="Google Shape;3481;p34"/>
                <p:cNvGrpSpPr/>
                <p:nvPr/>
              </p:nvGrpSpPr>
              <p:grpSpPr>
                <a:xfrm>
                  <a:off x="10980440" y="9350758"/>
                  <a:ext cx="66124" cy="74320"/>
                  <a:chOff x="10980440" y="9350758"/>
                  <a:chExt cx="66124" cy="74320"/>
                </a:xfrm>
              </p:grpSpPr>
              <p:sp>
                <p:nvSpPr>
                  <p:cNvPr id="3482" name="Google Shape;3482;p34"/>
                  <p:cNvSpPr/>
                  <p:nvPr/>
                </p:nvSpPr>
                <p:spPr>
                  <a:xfrm>
                    <a:off x="11023146" y="9352506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3" name="Google Shape;3483;p34"/>
                  <p:cNvSpPr/>
                  <p:nvPr/>
                </p:nvSpPr>
                <p:spPr>
                  <a:xfrm>
                    <a:off x="10980440" y="9350758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8"/>
                          <a:pt x="45641" y="3431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84" name="Google Shape;3484;p34"/>
                <p:cNvGrpSpPr/>
                <p:nvPr/>
              </p:nvGrpSpPr>
              <p:grpSpPr>
                <a:xfrm>
                  <a:off x="11433722" y="9350758"/>
                  <a:ext cx="66124" cy="74320"/>
                  <a:chOff x="11433722" y="9350758"/>
                  <a:chExt cx="66124" cy="74320"/>
                </a:xfrm>
              </p:grpSpPr>
              <p:sp>
                <p:nvSpPr>
                  <p:cNvPr id="3485" name="Google Shape;3485;p34"/>
                  <p:cNvSpPr/>
                  <p:nvPr/>
                </p:nvSpPr>
                <p:spPr>
                  <a:xfrm>
                    <a:off x="11476418" y="9352506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6" name="Google Shape;3486;p34"/>
                  <p:cNvSpPr/>
                  <p:nvPr/>
                </p:nvSpPr>
                <p:spPr>
                  <a:xfrm>
                    <a:off x="11433722" y="9350758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8"/>
                          <a:pt x="45641" y="3431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87" name="Google Shape;3487;p34"/>
                <p:cNvGrpSpPr/>
                <p:nvPr/>
              </p:nvGrpSpPr>
              <p:grpSpPr>
                <a:xfrm>
                  <a:off x="11886991" y="9350758"/>
                  <a:ext cx="66124" cy="74320"/>
                  <a:chOff x="11886991" y="9350758"/>
                  <a:chExt cx="66124" cy="74320"/>
                </a:xfrm>
              </p:grpSpPr>
              <p:sp>
                <p:nvSpPr>
                  <p:cNvPr id="3488" name="Google Shape;3488;p34"/>
                  <p:cNvSpPr/>
                  <p:nvPr/>
                </p:nvSpPr>
                <p:spPr>
                  <a:xfrm>
                    <a:off x="11929697" y="9352506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9" name="Google Shape;3489;p34"/>
                  <p:cNvSpPr/>
                  <p:nvPr/>
                </p:nvSpPr>
                <p:spPr>
                  <a:xfrm>
                    <a:off x="11886991" y="9350758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8"/>
                          <a:pt x="45641" y="3431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90" name="Google Shape;3490;p34"/>
                <p:cNvGrpSpPr/>
                <p:nvPr/>
              </p:nvGrpSpPr>
              <p:grpSpPr>
                <a:xfrm>
                  <a:off x="12340190" y="9350723"/>
                  <a:ext cx="66191" cy="74337"/>
                  <a:chOff x="12340190" y="9350723"/>
                  <a:chExt cx="66191" cy="74337"/>
                </a:xfrm>
              </p:grpSpPr>
              <p:sp>
                <p:nvSpPr>
                  <p:cNvPr id="3491" name="Google Shape;3491;p34"/>
                  <p:cNvSpPr/>
                  <p:nvPr/>
                </p:nvSpPr>
                <p:spPr>
                  <a:xfrm>
                    <a:off x="12382969" y="9352506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2" name="Google Shape;3492;p34"/>
                  <p:cNvSpPr/>
                  <p:nvPr/>
                </p:nvSpPr>
                <p:spPr>
                  <a:xfrm>
                    <a:off x="12340190" y="9350723"/>
                    <a:ext cx="66191" cy="74337"/>
                  </a:xfrm>
                  <a:custGeom>
                    <a:rect b="b" l="l" r="r" t="t"/>
                    <a:pathLst>
                      <a:path extrusionOk="0" h="74337" w="66191">
                        <a:moveTo>
                          <a:pt x="66066" y="36629"/>
                        </a:moveTo>
                        <a:cubicBezTo>
                          <a:pt x="63189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7" y="86891"/>
                          <a:pt x="42341" y="71915"/>
                        </a:cubicBezTo>
                        <a:cubicBezTo>
                          <a:pt x="70666" y="58971"/>
                          <a:pt x="65703" y="32021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493" name="Google Shape;3493;p34"/>
              <p:cNvGrpSpPr/>
              <p:nvPr/>
            </p:nvGrpSpPr>
            <p:grpSpPr>
              <a:xfrm>
                <a:off x="9167339" y="9841170"/>
                <a:ext cx="3239042" cy="74354"/>
                <a:chOff x="9167339" y="9841170"/>
                <a:chExt cx="3239042" cy="74354"/>
              </a:xfrm>
            </p:grpSpPr>
            <p:grpSp>
              <p:nvGrpSpPr>
                <p:cNvPr id="3494" name="Google Shape;3494;p34"/>
                <p:cNvGrpSpPr/>
                <p:nvPr/>
              </p:nvGrpSpPr>
              <p:grpSpPr>
                <a:xfrm>
                  <a:off x="9167339" y="9841205"/>
                  <a:ext cx="66124" cy="74320"/>
                  <a:chOff x="9167339" y="9841205"/>
                  <a:chExt cx="66124" cy="74320"/>
                </a:xfrm>
              </p:grpSpPr>
              <p:sp>
                <p:nvSpPr>
                  <p:cNvPr id="3495" name="Google Shape;3495;p34"/>
                  <p:cNvSpPr/>
                  <p:nvPr/>
                </p:nvSpPr>
                <p:spPr>
                  <a:xfrm>
                    <a:off x="9210045" y="9842953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6" name="Google Shape;3496;p34"/>
                  <p:cNvSpPr/>
                  <p:nvPr/>
                </p:nvSpPr>
                <p:spPr>
                  <a:xfrm>
                    <a:off x="9167339" y="9841205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97" name="Google Shape;3497;p34"/>
                <p:cNvGrpSpPr/>
                <p:nvPr/>
              </p:nvGrpSpPr>
              <p:grpSpPr>
                <a:xfrm>
                  <a:off x="9620620" y="9841205"/>
                  <a:ext cx="66124" cy="74320"/>
                  <a:chOff x="9620620" y="9841205"/>
                  <a:chExt cx="66124" cy="74320"/>
                </a:xfrm>
              </p:grpSpPr>
              <p:sp>
                <p:nvSpPr>
                  <p:cNvPr id="3498" name="Google Shape;3498;p34"/>
                  <p:cNvSpPr/>
                  <p:nvPr/>
                </p:nvSpPr>
                <p:spPr>
                  <a:xfrm>
                    <a:off x="9663321" y="9842953"/>
                    <a:ext cx="37" cy="39"/>
                  </a:xfrm>
                  <a:custGeom>
                    <a:rect b="b" l="l" r="r" t="t"/>
                    <a:pathLst>
                      <a:path extrusionOk="0" h="39" w="37">
                        <a:moveTo>
                          <a:pt x="38" y="39"/>
                        </a:moveTo>
                        <a:cubicBezTo>
                          <a:pt x="25" y="1"/>
                          <a:pt x="-40" y="-25"/>
                          <a:pt x="38" y="39"/>
                        </a:cubicBezTo>
                        <a:lnTo>
                          <a:pt x="38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9" name="Google Shape;3499;p34"/>
                  <p:cNvSpPr/>
                  <p:nvPr/>
                </p:nvSpPr>
                <p:spPr>
                  <a:xfrm>
                    <a:off x="9620620" y="9841205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00" name="Google Shape;3500;p34"/>
                <p:cNvGrpSpPr/>
                <p:nvPr/>
              </p:nvGrpSpPr>
              <p:grpSpPr>
                <a:xfrm>
                  <a:off x="10073889" y="9841205"/>
                  <a:ext cx="66124" cy="74320"/>
                  <a:chOff x="10073889" y="9841205"/>
                  <a:chExt cx="66124" cy="74320"/>
                </a:xfrm>
              </p:grpSpPr>
              <p:sp>
                <p:nvSpPr>
                  <p:cNvPr id="3501" name="Google Shape;3501;p34"/>
                  <p:cNvSpPr/>
                  <p:nvPr/>
                </p:nvSpPr>
                <p:spPr>
                  <a:xfrm>
                    <a:off x="10116596" y="9842953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2" name="Google Shape;3502;p34"/>
                  <p:cNvSpPr/>
                  <p:nvPr/>
                </p:nvSpPr>
                <p:spPr>
                  <a:xfrm>
                    <a:off x="10073889" y="9841205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03" name="Google Shape;3503;p34"/>
                <p:cNvGrpSpPr/>
                <p:nvPr/>
              </p:nvGrpSpPr>
              <p:grpSpPr>
                <a:xfrm>
                  <a:off x="10527171" y="9841205"/>
                  <a:ext cx="66124" cy="74320"/>
                  <a:chOff x="10527171" y="9841205"/>
                  <a:chExt cx="66124" cy="74320"/>
                </a:xfrm>
              </p:grpSpPr>
              <p:sp>
                <p:nvSpPr>
                  <p:cNvPr id="3504" name="Google Shape;3504;p34"/>
                  <p:cNvSpPr/>
                  <p:nvPr/>
                </p:nvSpPr>
                <p:spPr>
                  <a:xfrm>
                    <a:off x="10569868" y="9842953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5" name="Google Shape;3505;p34"/>
                  <p:cNvSpPr/>
                  <p:nvPr/>
                </p:nvSpPr>
                <p:spPr>
                  <a:xfrm>
                    <a:off x="10527171" y="9841205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06" name="Google Shape;3506;p34"/>
                <p:cNvGrpSpPr/>
                <p:nvPr/>
              </p:nvGrpSpPr>
              <p:grpSpPr>
                <a:xfrm>
                  <a:off x="10980440" y="9841205"/>
                  <a:ext cx="66124" cy="74320"/>
                  <a:chOff x="10980440" y="9841205"/>
                  <a:chExt cx="66124" cy="74320"/>
                </a:xfrm>
              </p:grpSpPr>
              <p:sp>
                <p:nvSpPr>
                  <p:cNvPr id="3507" name="Google Shape;3507;p34"/>
                  <p:cNvSpPr/>
                  <p:nvPr/>
                </p:nvSpPr>
                <p:spPr>
                  <a:xfrm>
                    <a:off x="11023146" y="9842953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8" name="Google Shape;3508;p34"/>
                  <p:cNvSpPr/>
                  <p:nvPr/>
                </p:nvSpPr>
                <p:spPr>
                  <a:xfrm>
                    <a:off x="10980440" y="9841205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09" name="Google Shape;3509;p34"/>
                <p:cNvGrpSpPr/>
                <p:nvPr/>
              </p:nvGrpSpPr>
              <p:grpSpPr>
                <a:xfrm>
                  <a:off x="11433722" y="9841205"/>
                  <a:ext cx="66124" cy="74320"/>
                  <a:chOff x="11433722" y="9841205"/>
                  <a:chExt cx="66124" cy="74320"/>
                </a:xfrm>
              </p:grpSpPr>
              <p:sp>
                <p:nvSpPr>
                  <p:cNvPr id="3510" name="Google Shape;3510;p34"/>
                  <p:cNvSpPr/>
                  <p:nvPr/>
                </p:nvSpPr>
                <p:spPr>
                  <a:xfrm>
                    <a:off x="11476418" y="9842953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1" name="Google Shape;3511;p34"/>
                  <p:cNvSpPr/>
                  <p:nvPr/>
                </p:nvSpPr>
                <p:spPr>
                  <a:xfrm>
                    <a:off x="11433722" y="9841205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12" name="Google Shape;3512;p34"/>
                <p:cNvGrpSpPr/>
                <p:nvPr/>
              </p:nvGrpSpPr>
              <p:grpSpPr>
                <a:xfrm>
                  <a:off x="11886991" y="9841205"/>
                  <a:ext cx="66124" cy="74320"/>
                  <a:chOff x="11886991" y="9841205"/>
                  <a:chExt cx="66124" cy="74320"/>
                </a:xfrm>
              </p:grpSpPr>
              <p:sp>
                <p:nvSpPr>
                  <p:cNvPr id="3513" name="Google Shape;3513;p34"/>
                  <p:cNvSpPr/>
                  <p:nvPr/>
                </p:nvSpPr>
                <p:spPr>
                  <a:xfrm>
                    <a:off x="11929697" y="9842953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4" name="Google Shape;3514;p34"/>
                  <p:cNvSpPr/>
                  <p:nvPr/>
                </p:nvSpPr>
                <p:spPr>
                  <a:xfrm>
                    <a:off x="11886991" y="9841205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15" name="Google Shape;3515;p34"/>
                <p:cNvGrpSpPr/>
                <p:nvPr/>
              </p:nvGrpSpPr>
              <p:grpSpPr>
                <a:xfrm>
                  <a:off x="12340190" y="9841170"/>
                  <a:ext cx="66191" cy="74337"/>
                  <a:chOff x="12340190" y="9841170"/>
                  <a:chExt cx="66191" cy="74337"/>
                </a:xfrm>
              </p:grpSpPr>
              <p:sp>
                <p:nvSpPr>
                  <p:cNvPr id="3516" name="Google Shape;3516;p34"/>
                  <p:cNvSpPr/>
                  <p:nvPr/>
                </p:nvSpPr>
                <p:spPr>
                  <a:xfrm>
                    <a:off x="12382969" y="9842953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7" name="Google Shape;3517;p34"/>
                  <p:cNvSpPr/>
                  <p:nvPr/>
                </p:nvSpPr>
                <p:spPr>
                  <a:xfrm>
                    <a:off x="12340190" y="9841170"/>
                    <a:ext cx="66191" cy="74337"/>
                  </a:xfrm>
                  <a:custGeom>
                    <a:rect b="b" l="l" r="r" t="t"/>
                    <a:pathLst>
                      <a:path extrusionOk="0" h="74337" w="66191">
                        <a:moveTo>
                          <a:pt x="66066" y="36629"/>
                        </a:moveTo>
                        <a:cubicBezTo>
                          <a:pt x="63189" y="2470"/>
                          <a:pt x="31897" y="-3160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7" y="86891"/>
                          <a:pt x="42341" y="71915"/>
                        </a:cubicBezTo>
                        <a:cubicBezTo>
                          <a:pt x="70666" y="58984"/>
                          <a:pt x="65703" y="32021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518" name="Google Shape;3518;p34"/>
              <p:cNvGrpSpPr/>
              <p:nvPr/>
            </p:nvGrpSpPr>
            <p:grpSpPr>
              <a:xfrm>
                <a:off x="9620620" y="10331630"/>
                <a:ext cx="2785758" cy="74343"/>
                <a:chOff x="9620620" y="10331630"/>
                <a:chExt cx="2785758" cy="74343"/>
              </a:xfrm>
            </p:grpSpPr>
            <p:grpSp>
              <p:nvGrpSpPr>
                <p:cNvPr id="3519" name="Google Shape;3519;p34"/>
                <p:cNvGrpSpPr/>
                <p:nvPr/>
              </p:nvGrpSpPr>
              <p:grpSpPr>
                <a:xfrm>
                  <a:off x="9620620" y="10331652"/>
                  <a:ext cx="66124" cy="74320"/>
                  <a:chOff x="9620620" y="10331652"/>
                  <a:chExt cx="66124" cy="74320"/>
                </a:xfrm>
              </p:grpSpPr>
              <p:sp>
                <p:nvSpPr>
                  <p:cNvPr id="3520" name="Google Shape;3520;p34"/>
                  <p:cNvSpPr/>
                  <p:nvPr/>
                </p:nvSpPr>
                <p:spPr>
                  <a:xfrm>
                    <a:off x="9663321" y="10333410"/>
                    <a:ext cx="37" cy="29"/>
                  </a:xfrm>
                  <a:custGeom>
                    <a:rect b="b" l="l" r="r" t="t"/>
                    <a:pathLst>
                      <a:path extrusionOk="0" h="29" w="37">
                        <a:moveTo>
                          <a:pt x="38" y="30"/>
                        </a:moveTo>
                        <a:cubicBezTo>
                          <a:pt x="25" y="4"/>
                          <a:pt x="-40" y="-22"/>
                          <a:pt x="38" y="30"/>
                        </a:cubicBezTo>
                        <a:lnTo>
                          <a:pt x="38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21" name="Google Shape;3521;p34"/>
                  <p:cNvSpPr/>
                  <p:nvPr/>
                </p:nvSpPr>
                <p:spPr>
                  <a:xfrm>
                    <a:off x="9620620" y="10331652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8"/>
                          <a:pt x="45641" y="3431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5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22" name="Google Shape;3522;p34"/>
                <p:cNvGrpSpPr/>
                <p:nvPr/>
              </p:nvGrpSpPr>
              <p:grpSpPr>
                <a:xfrm>
                  <a:off x="10073889" y="10331652"/>
                  <a:ext cx="66124" cy="74320"/>
                  <a:chOff x="10073889" y="10331652"/>
                  <a:chExt cx="66124" cy="74320"/>
                </a:xfrm>
              </p:grpSpPr>
              <p:sp>
                <p:nvSpPr>
                  <p:cNvPr id="3523" name="Google Shape;3523;p34"/>
                  <p:cNvSpPr/>
                  <p:nvPr/>
                </p:nvSpPr>
                <p:spPr>
                  <a:xfrm>
                    <a:off x="10116596" y="10333410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24" name="Google Shape;3524;p34"/>
                  <p:cNvSpPr/>
                  <p:nvPr/>
                </p:nvSpPr>
                <p:spPr>
                  <a:xfrm>
                    <a:off x="10073889" y="10331652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8"/>
                          <a:pt x="45641" y="3431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5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25" name="Google Shape;3525;p34"/>
                <p:cNvGrpSpPr/>
                <p:nvPr/>
              </p:nvGrpSpPr>
              <p:grpSpPr>
                <a:xfrm>
                  <a:off x="10527171" y="10331652"/>
                  <a:ext cx="66124" cy="74320"/>
                  <a:chOff x="10527171" y="10331652"/>
                  <a:chExt cx="66124" cy="74320"/>
                </a:xfrm>
              </p:grpSpPr>
              <p:sp>
                <p:nvSpPr>
                  <p:cNvPr id="3526" name="Google Shape;3526;p34"/>
                  <p:cNvSpPr/>
                  <p:nvPr/>
                </p:nvSpPr>
                <p:spPr>
                  <a:xfrm>
                    <a:off x="10569868" y="10333410"/>
                    <a:ext cx="28" cy="29"/>
                  </a:xfrm>
                  <a:custGeom>
                    <a:rect b="b" l="l" r="r" t="t"/>
                    <a:pathLst>
                      <a:path extrusionOk="0" h="29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27" name="Google Shape;3527;p34"/>
                  <p:cNvSpPr/>
                  <p:nvPr/>
                </p:nvSpPr>
                <p:spPr>
                  <a:xfrm>
                    <a:off x="10527171" y="10331652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8"/>
                          <a:pt x="45641" y="3431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5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28" name="Google Shape;3528;p34"/>
                <p:cNvGrpSpPr/>
                <p:nvPr/>
              </p:nvGrpSpPr>
              <p:grpSpPr>
                <a:xfrm>
                  <a:off x="10980440" y="10331652"/>
                  <a:ext cx="66124" cy="74320"/>
                  <a:chOff x="10980440" y="10331652"/>
                  <a:chExt cx="66124" cy="74320"/>
                </a:xfrm>
              </p:grpSpPr>
              <p:sp>
                <p:nvSpPr>
                  <p:cNvPr id="3529" name="Google Shape;3529;p34"/>
                  <p:cNvSpPr/>
                  <p:nvPr/>
                </p:nvSpPr>
                <p:spPr>
                  <a:xfrm>
                    <a:off x="11023146" y="10333410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0" name="Google Shape;3530;p34"/>
                  <p:cNvSpPr/>
                  <p:nvPr/>
                </p:nvSpPr>
                <p:spPr>
                  <a:xfrm>
                    <a:off x="10980440" y="10331652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8"/>
                          <a:pt x="45641" y="3431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5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31" name="Google Shape;3531;p34"/>
                <p:cNvGrpSpPr/>
                <p:nvPr/>
              </p:nvGrpSpPr>
              <p:grpSpPr>
                <a:xfrm>
                  <a:off x="11433722" y="10331652"/>
                  <a:ext cx="66124" cy="74320"/>
                  <a:chOff x="11433722" y="10331652"/>
                  <a:chExt cx="66124" cy="74320"/>
                </a:xfrm>
              </p:grpSpPr>
              <p:sp>
                <p:nvSpPr>
                  <p:cNvPr id="3532" name="Google Shape;3532;p34"/>
                  <p:cNvSpPr/>
                  <p:nvPr/>
                </p:nvSpPr>
                <p:spPr>
                  <a:xfrm>
                    <a:off x="11476418" y="10333410"/>
                    <a:ext cx="28" cy="29"/>
                  </a:xfrm>
                  <a:custGeom>
                    <a:rect b="b" l="l" r="r" t="t"/>
                    <a:pathLst>
                      <a:path extrusionOk="0" h="29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3" name="Google Shape;3533;p34"/>
                  <p:cNvSpPr/>
                  <p:nvPr/>
                </p:nvSpPr>
                <p:spPr>
                  <a:xfrm>
                    <a:off x="11433722" y="10331652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8"/>
                          <a:pt x="45641" y="3431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5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34" name="Google Shape;3534;p34"/>
                <p:cNvGrpSpPr/>
                <p:nvPr/>
              </p:nvGrpSpPr>
              <p:grpSpPr>
                <a:xfrm>
                  <a:off x="11886991" y="10331652"/>
                  <a:ext cx="66124" cy="74320"/>
                  <a:chOff x="11886991" y="10331652"/>
                  <a:chExt cx="66124" cy="74320"/>
                </a:xfrm>
              </p:grpSpPr>
              <p:sp>
                <p:nvSpPr>
                  <p:cNvPr id="3535" name="Google Shape;3535;p34"/>
                  <p:cNvSpPr/>
                  <p:nvPr/>
                </p:nvSpPr>
                <p:spPr>
                  <a:xfrm>
                    <a:off x="11929697" y="10333410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6" name="Google Shape;3536;p34"/>
                  <p:cNvSpPr/>
                  <p:nvPr/>
                </p:nvSpPr>
                <p:spPr>
                  <a:xfrm>
                    <a:off x="11886991" y="10331652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8"/>
                          <a:pt x="45641" y="3431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5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37" name="Google Shape;3537;p34"/>
                <p:cNvGrpSpPr/>
                <p:nvPr/>
              </p:nvGrpSpPr>
              <p:grpSpPr>
                <a:xfrm>
                  <a:off x="12340234" y="10331630"/>
                  <a:ext cx="66144" cy="74309"/>
                  <a:chOff x="12340234" y="10331630"/>
                  <a:chExt cx="66144" cy="74309"/>
                </a:xfrm>
              </p:grpSpPr>
              <p:sp>
                <p:nvSpPr>
                  <p:cNvPr id="3538" name="Google Shape;3538;p34"/>
                  <p:cNvSpPr/>
                  <p:nvPr/>
                </p:nvSpPr>
                <p:spPr>
                  <a:xfrm>
                    <a:off x="12382969" y="10333410"/>
                    <a:ext cx="28" cy="29"/>
                  </a:xfrm>
                  <a:custGeom>
                    <a:rect b="b" l="l" r="r" t="t"/>
                    <a:pathLst>
                      <a:path extrusionOk="0" h="29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9" name="Google Shape;3539;p34"/>
                  <p:cNvSpPr/>
                  <p:nvPr/>
                </p:nvSpPr>
                <p:spPr>
                  <a:xfrm>
                    <a:off x="12340234" y="10331630"/>
                    <a:ext cx="66144" cy="74309"/>
                  </a:xfrm>
                  <a:custGeom>
                    <a:rect b="b" l="l" r="r" t="t"/>
                    <a:pathLst>
                      <a:path extrusionOk="0" h="74309" w="66144">
                        <a:moveTo>
                          <a:pt x="66023" y="36616"/>
                        </a:moveTo>
                        <a:cubicBezTo>
                          <a:pt x="63146" y="2457"/>
                          <a:pt x="31854" y="-3173"/>
                          <a:pt x="45679" y="3454"/>
                        </a:cubicBezTo>
                        <a:cubicBezTo>
                          <a:pt x="35339" y="-1762"/>
                          <a:pt x="25271" y="-934"/>
                          <a:pt x="16214" y="5020"/>
                        </a:cubicBezTo>
                        <a:cubicBezTo>
                          <a:pt x="-19031" y="28643"/>
                          <a:pt x="9424" y="86800"/>
                          <a:pt x="42298" y="71902"/>
                        </a:cubicBezTo>
                        <a:cubicBezTo>
                          <a:pt x="70597" y="58893"/>
                          <a:pt x="65660" y="32021"/>
                          <a:pt x="66023" y="3661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540" name="Google Shape;3540;p34"/>
            <p:cNvSpPr/>
            <p:nvPr/>
          </p:nvSpPr>
          <p:spPr>
            <a:xfrm rot="-104517">
              <a:off x="4236885" y="4785422"/>
              <a:ext cx="594018" cy="688869"/>
            </a:xfrm>
            <a:custGeom>
              <a:rect b="b" l="l" r="r" t="t"/>
              <a:pathLst>
                <a:path extrusionOk="0" h="1377652" w="1187963">
                  <a:moveTo>
                    <a:pt x="805922" y="1101390"/>
                  </a:moveTo>
                  <a:cubicBezTo>
                    <a:pt x="885598" y="1178484"/>
                    <a:pt x="972323" y="1248019"/>
                    <a:pt x="1065333" y="1308390"/>
                  </a:cubicBezTo>
                  <a:cubicBezTo>
                    <a:pt x="1112822" y="1339222"/>
                    <a:pt x="1158394" y="1366482"/>
                    <a:pt x="1187963" y="1377653"/>
                  </a:cubicBezTo>
                  <a:cubicBezTo>
                    <a:pt x="1089188" y="1271292"/>
                    <a:pt x="1058569" y="1112599"/>
                    <a:pt x="1010522" y="968429"/>
                  </a:cubicBezTo>
                  <a:cubicBezTo>
                    <a:pt x="951475" y="789686"/>
                    <a:pt x="993677" y="618631"/>
                    <a:pt x="942365" y="608069"/>
                  </a:cubicBezTo>
                  <a:cubicBezTo>
                    <a:pt x="525481" y="522833"/>
                    <a:pt x="192653" y="361875"/>
                    <a:pt x="0" y="0"/>
                  </a:cubicBezTo>
                  <a:cubicBezTo>
                    <a:pt x="10664" y="43505"/>
                    <a:pt x="26680" y="93766"/>
                    <a:pt x="47671" y="148442"/>
                  </a:cubicBezTo>
                  <a:cubicBezTo>
                    <a:pt x="137195" y="381627"/>
                    <a:pt x="278769" y="591358"/>
                    <a:pt x="458361" y="76510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1" name="Google Shape;3541;p34"/>
          <p:cNvSpPr/>
          <p:nvPr/>
        </p:nvSpPr>
        <p:spPr>
          <a:xfrm>
            <a:off x="4657213" y="0"/>
            <a:ext cx="4486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42" name="Google Shape;3542;p34"/>
          <p:cNvGrpSpPr/>
          <p:nvPr/>
        </p:nvGrpSpPr>
        <p:grpSpPr>
          <a:xfrm>
            <a:off x="4143527" y="284268"/>
            <a:ext cx="1353429" cy="461309"/>
            <a:chOff x="8287055" y="568536"/>
            <a:chExt cx="2706857" cy="922617"/>
          </a:xfrm>
        </p:grpSpPr>
        <p:grpSp>
          <p:nvGrpSpPr>
            <p:cNvPr id="3543" name="Google Shape;3543;p34"/>
            <p:cNvGrpSpPr/>
            <p:nvPr/>
          </p:nvGrpSpPr>
          <p:grpSpPr>
            <a:xfrm>
              <a:off x="8287055" y="568536"/>
              <a:ext cx="2706857" cy="922617"/>
              <a:chOff x="8287055" y="568536"/>
              <a:chExt cx="2706857" cy="922617"/>
            </a:xfrm>
          </p:grpSpPr>
          <p:sp>
            <p:nvSpPr>
              <p:cNvPr id="3544" name="Google Shape;3544;p34"/>
              <p:cNvSpPr/>
              <p:nvPr/>
            </p:nvSpPr>
            <p:spPr>
              <a:xfrm>
                <a:off x="9863944" y="589257"/>
                <a:ext cx="503" cy="58"/>
              </a:xfrm>
              <a:custGeom>
                <a:rect b="b" l="l" r="r" t="t"/>
                <a:pathLst>
                  <a:path extrusionOk="0" h="58" w="503">
                    <a:moveTo>
                      <a:pt x="0" y="43"/>
                    </a:moveTo>
                    <a:cubicBezTo>
                      <a:pt x="363" y="70"/>
                      <a:pt x="146" y="65"/>
                      <a:pt x="503" y="0"/>
                    </a:cubicBezTo>
                    <a:cubicBezTo>
                      <a:pt x="352" y="27"/>
                      <a:pt x="157" y="16"/>
                      <a:pt x="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5" name="Google Shape;3545;p34"/>
              <p:cNvSpPr/>
              <p:nvPr/>
            </p:nvSpPr>
            <p:spPr>
              <a:xfrm>
                <a:off x="9829377" y="591271"/>
                <a:ext cx="70" cy="5"/>
              </a:xfrm>
              <a:custGeom>
                <a:rect b="b" l="l" r="r" t="t"/>
                <a:pathLst>
                  <a:path extrusionOk="0" h="5" w="70">
                    <a:moveTo>
                      <a:pt x="70" y="0"/>
                    </a:moveTo>
                    <a:cubicBezTo>
                      <a:pt x="43" y="0"/>
                      <a:pt x="22" y="0"/>
                      <a:pt x="0" y="5"/>
                    </a:cubicBezTo>
                    <a:cubicBezTo>
                      <a:pt x="11" y="5"/>
                      <a:pt x="54" y="0"/>
                      <a:pt x="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6" name="Google Shape;3546;p34"/>
              <p:cNvSpPr/>
              <p:nvPr/>
            </p:nvSpPr>
            <p:spPr>
              <a:xfrm>
                <a:off x="9900839" y="586983"/>
                <a:ext cx="10" cy="5"/>
              </a:xfrm>
              <a:custGeom>
                <a:rect b="b" l="l" r="r" t="t"/>
                <a:pathLst>
                  <a:path extrusionOk="0" h="5" w="10">
                    <a:moveTo>
                      <a:pt x="11" y="0"/>
                    </a:moveTo>
                    <a:lnTo>
                      <a:pt x="0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7" name="Google Shape;3547;p34"/>
              <p:cNvSpPr/>
              <p:nvPr/>
            </p:nvSpPr>
            <p:spPr>
              <a:xfrm>
                <a:off x="8287055" y="568536"/>
                <a:ext cx="2706857" cy="922617"/>
              </a:xfrm>
              <a:custGeom>
                <a:rect b="b" l="l" r="r" t="t"/>
                <a:pathLst>
                  <a:path extrusionOk="0" h="922617" w="2706857">
                    <a:moveTo>
                      <a:pt x="2676924" y="14609"/>
                    </a:moveTo>
                    <a:cubicBezTo>
                      <a:pt x="2282957" y="-10283"/>
                      <a:pt x="1692190" y="-4950"/>
                      <a:pt x="1297130" y="42907"/>
                    </a:cubicBezTo>
                    <a:cubicBezTo>
                      <a:pt x="1288046" y="43470"/>
                      <a:pt x="40286" y="92101"/>
                      <a:pt x="17966" y="94131"/>
                    </a:cubicBezTo>
                    <a:cubicBezTo>
                      <a:pt x="-22264" y="95523"/>
                      <a:pt x="7225" y="134918"/>
                      <a:pt x="84890" y="247226"/>
                    </a:cubicBezTo>
                    <a:cubicBezTo>
                      <a:pt x="18696" y="396147"/>
                      <a:pt x="-24077" y="338209"/>
                      <a:pt x="97942" y="455329"/>
                    </a:cubicBezTo>
                    <a:cubicBezTo>
                      <a:pt x="103757" y="461750"/>
                      <a:pt x="112159" y="466492"/>
                      <a:pt x="116187" y="474256"/>
                    </a:cubicBezTo>
                    <a:cubicBezTo>
                      <a:pt x="118607" y="502629"/>
                      <a:pt x="38224" y="656140"/>
                      <a:pt x="36037" y="670552"/>
                    </a:cubicBezTo>
                    <a:cubicBezTo>
                      <a:pt x="40725" y="698308"/>
                      <a:pt x="82037" y="690203"/>
                      <a:pt x="149936" y="729366"/>
                    </a:cubicBezTo>
                    <a:cubicBezTo>
                      <a:pt x="101851" y="885704"/>
                      <a:pt x="29648" y="916361"/>
                      <a:pt x="118536" y="922430"/>
                    </a:cubicBezTo>
                    <a:cubicBezTo>
                      <a:pt x="143055" y="924103"/>
                      <a:pt x="368374" y="914109"/>
                      <a:pt x="371920" y="911191"/>
                    </a:cubicBezTo>
                    <a:cubicBezTo>
                      <a:pt x="592935" y="894084"/>
                      <a:pt x="584040" y="906395"/>
                      <a:pt x="793459" y="910504"/>
                    </a:cubicBezTo>
                    <a:cubicBezTo>
                      <a:pt x="1144934" y="916638"/>
                      <a:pt x="2224841" y="846866"/>
                      <a:pt x="2225241" y="846844"/>
                    </a:cubicBezTo>
                    <a:cubicBezTo>
                      <a:pt x="2819229" y="879662"/>
                      <a:pt x="2726108" y="912707"/>
                      <a:pt x="2632716" y="734455"/>
                    </a:cubicBezTo>
                    <a:cubicBezTo>
                      <a:pt x="2658247" y="706120"/>
                      <a:pt x="2705016" y="675484"/>
                      <a:pt x="2699797" y="633322"/>
                    </a:cubicBezTo>
                    <a:cubicBezTo>
                      <a:pt x="2672663" y="575487"/>
                      <a:pt x="2635774" y="521425"/>
                      <a:pt x="2614065" y="461068"/>
                    </a:cubicBezTo>
                    <a:cubicBezTo>
                      <a:pt x="2628672" y="415354"/>
                      <a:pt x="2694697" y="341722"/>
                      <a:pt x="2693447" y="311665"/>
                    </a:cubicBezTo>
                    <a:cubicBezTo>
                      <a:pt x="2674807" y="255455"/>
                      <a:pt x="2628054" y="203786"/>
                      <a:pt x="2628287" y="174633"/>
                    </a:cubicBezTo>
                    <a:cubicBezTo>
                      <a:pt x="2674228" y="112408"/>
                      <a:pt x="2748932" y="11718"/>
                      <a:pt x="2676924" y="146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8" name="Google Shape;3548;p34"/>
            <p:cNvGrpSpPr/>
            <p:nvPr/>
          </p:nvGrpSpPr>
          <p:grpSpPr>
            <a:xfrm>
              <a:off x="8287055" y="568536"/>
              <a:ext cx="2706857" cy="922617"/>
              <a:chOff x="8287055" y="568536"/>
              <a:chExt cx="2706857" cy="922617"/>
            </a:xfrm>
          </p:grpSpPr>
          <p:sp>
            <p:nvSpPr>
              <p:cNvPr id="3549" name="Google Shape;3549;p34"/>
              <p:cNvSpPr/>
              <p:nvPr/>
            </p:nvSpPr>
            <p:spPr>
              <a:xfrm>
                <a:off x="9863944" y="589257"/>
                <a:ext cx="503" cy="58"/>
              </a:xfrm>
              <a:custGeom>
                <a:rect b="b" l="l" r="r" t="t"/>
                <a:pathLst>
                  <a:path extrusionOk="0" h="58" w="503">
                    <a:moveTo>
                      <a:pt x="0" y="43"/>
                    </a:moveTo>
                    <a:cubicBezTo>
                      <a:pt x="363" y="70"/>
                      <a:pt x="146" y="65"/>
                      <a:pt x="503" y="0"/>
                    </a:cubicBezTo>
                    <a:cubicBezTo>
                      <a:pt x="352" y="27"/>
                      <a:pt x="157" y="16"/>
                      <a:pt x="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0" name="Google Shape;3550;p34"/>
              <p:cNvSpPr/>
              <p:nvPr/>
            </p:nvSpPr>
            <p:spPr>
              <a:xfrm>
                <a:off x="9829377" y="591271"/>
                <a:ext cx="70" cy="5"/>
              </a:xfrm>
              <a:custGeom>
                <a:rect b="b" l="l" r="r" t="t"/>
                <a:pathLst>
                  <a:path extrusionOk="0" h="5" w="70">
                    <a:moveTo>
                      <a:pt x="70" y="0"/>
                    </a:moveTo>
                    <a:cubicBezTo>
                      <a:pt x="43" y="0"/>
                      <a:pt x="22" y="0"/>
                      <a:pt x="0" y="5"/>
                    </a:cubicBezTo>
                    <a:cubicBezTo>
                      <a:pt x="11" y="5"/>
                      <a:pt x="54" y="0"/>
                      <a:pt x="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1" name="Google Shape;3551;p34"/>
              <p:cNvSpPr/>
              <p:nvPr/>
            </p:nvSpPr>
            <p:spPr>
              <a:xfrm>
                <a:off x="9900839" y="586983"/>
                <a:ext cx="10" cy="5"/>
              </a:xfrm>
              <a:custGeom>
                <a:rect b="b" l="l" r="r" t="t"/>
                <a:pathLst>
                  <a:path extrusionOk="0" h="5" w="10">
                    <a:moveTo>
                      <a:pt x="11" y="0"/>
                    </a:moveTo>
                    <a:lnTo>
                      <a:pt x="0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2" name="Google Shape;3552;p34"/>
              <p:cNvSpPr/>
              <p:nvPr/>
            </p:nvSpPr>
            <p:spPr>
              <a:xfrm>
                <a:off x="8287055" y="568536"/>
                <a:ext cx="2706857" cy="922617"/>
              </a:xfrm>
              <a:custGeom>
                <a:rect b="b" l="l" r="r" t="t"/>
                <a:pathLst>
                  <a:path extrusionOk="0" h="922617" w="2706857">
                    <a:moveTo>
                      <a:pt x="2676924" y="14609"/>
                    </a:moveTo>
                    <a:cubicBezTo>
                      <a:pt x="2282957" y="-10283"/>
                      <a:pt x="1692190" y="-4950"/>
                      <a:pt x="1297130" y="42907"/>
                    </a:cubicBezTo>
                    <a:cubicBezTo>
                      <a:pt x="1288046" y="43470"/>
                      <a:pt x="40286" y="92101"/>
                      <a:pt x="17966" y="94131"/>
                    </a:cubicBezTo>
                    <a:cubicBezTo>
                      <a:pt x="-22264" y="95523"/>
                      <a:pt x="7225" y="134918"/>
                      <a:pt x="84890" y="247226"/>
                    </a:cubicBezTo>
                    <a:cubicBezTo>
                      <a:pt x="18696" y="396147"/>
                      <a:pt x="-24077" y="338209"/>
                      <a:pt x="97942" y="455329"/>
                    </a:cubicBezTo>
                    <a:cubicBezTo>
                      <a:pt x="103757" y="461750"/>
                      <a:pt x="112159" y="466492"/>
                      <a:pt x="116187" y="474256"/>
                    </a:cubicBezTo>
                    <a:cubicBezTo>
                      <a:pt x="118607" y="502629"/>
                      <a:pt x="38224" y="656140"/>
                      <a:pt x="36037" y="670552"/>
                    </a:cubicBezTo>
                    <a:cubicBezTo>
                      <a:pt x="40725" y="698308"/>
                      <a:pt x="82037" y="690203"/>
                      <a:pt x="149936" y="729366"/>
                    </a:cubicBezTo>
                    <a:cubicBezTo>
                      <a:pt x="101851" y="885704"/>
                      <a:pt x="29648" y="916361"/>
                      <a:pt x="118536" y="922430"/>
                    </a:cubicBezTo>
                    <a:cubicBezTo>
                      <a:pt x="143055" y="924103"/>
                      <a:pt x="368374" y="914109"/>
                      <a:pt x="371920" y="911191"/>
                    </a:cubicBezTo>
                    <a:cubicBezTo>
                      <a:pt x="592935" y="894084"/>
                      <a:pt x="584040" y="906395"/>
                      <a:pt x="793459" y="910504"/>
                    </a:cubicBezTo>
                    <a:cubicBezTo>
                      <a:pt x="1144934" y="916638"/>
                      <a:pt x="2224841" y="846866"/>
                      <a:pt x="2225241" y="846844"/>
                    </a:cubicBezTo>
                    <a:cubicBezTo>
                      <a:pt x="2819229" y="879662"/>
                      <a:pt x="2726108" y="912707"/>
                      <a:pt x="2632716" y="734455"/>
                    </a:cubicBezTo>
                    <a:cubicBezTo>
                      <a:pt x="2658247" y="706120"/>
                      <a:pt x="2705016" y="675484"/>
                      <a:pt x="2699797" y="633322"/>
                    </a:cubicBezTo>
                    <a:cubicBezTo>
                      <a:pt x="2672663" y="575487"/>
                      <a:pt x="2635774" y="521425"/>
                      <a:pt x="2614065" y="461068"/>
                    </a:cubicBezTo>
                    <a:cubicBezTo>
                      <a:pt x="2628672" y="415354"/>
                      <a:pt x="2694697" y="341722"/>
                      <a:pt x="2693447" y="311665"/>
                    </a:cubicBezTo>
                    <a:cubicBezTo>
                      <a:pt x="2674807" y="255455"/>
                      <a:pt x="2628054" y="203786"/>
                      <a:pt x="2628287" y="174633"/>
                    </a:cubicBezTo>
                    <a:cubicBezTo>
                      <a:pt x="2674228" y="112408"/>
                      <a:pt x="2748932" y="11718"/>
                      <a:pt x="2676924" y="146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53" name="Google Shape;3553;p34"/>
          <p:cNvGrpSpPr/>
          <p:nvPr/>
        </p:nvGrpSpPr>
        <p:grpSpPr>
          <a:xfrm>
            <a:off x="5297484" y="938705"/>
            <a:ext cx="3206316" cy="3403405"/>
            <a:chOff x="5297484" y="938705"/>
            <a:chExt cx="3206316" cy="3403405"/>
          </a:xfrm>
        </p:grpSpPr>
        <p:grpSp>
          <p:nvGrpSpPr>
            <p:cNvPr id="3554" name="Google Shape;3554;p34"/>
            <p:cNvGrpSpPr/>
            <p:nvPr/>
          </p:nvGrpSpPr>
          <p:grpSpPr>
            <a:xfrm>
              <a:off x="5297484" y="938705"/>
              <a:ext cx="3206307" cy="3403405"/>
              <a:chOff x="0" y="-28575"/>
              <a:chExt cx="8550151" cy="9075747"/>
            </a:xfrm>
          </p:grpSpPr>
          <p:sp>
            <p:nvSpPr>
              <p:cNvPr id="3555" name="Google Shape;3555;p34"/>
              <p:cNvSpPr txBox="1"/>
              <p:nvPr/>
            </p:nvSpPr>
            <p:spPr>
              <a:xfrm>
                <a:off x="893183" y="8226372"/>
                <a:ext cx="959400" cy="82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rPr>
                  <a:t>Item 1</a:t>
                </a:r>
                <a:endParaRPr sz="700">
                  <a:solidFill>
                    <a:schemeClr val="dk1"/>
                  </a:solidFill>
                </a:endParaRPr>
              </a:p>
            </p:txBody>
          </p:sp>
          <p:sp>
            <p:nvSpPr>
              <p:cNvPr id="3556" name="Google Shape;3556;p34"/>
              <p:cNvSpPr txBox="1"/>
              <p:nvPr/>
            </p:nvSpPr>
            <p:spPr>
              <a:xfrm>
                <a:off x="2509992" y="8226372"/>
                <a:ext cx="959400" cy="82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rPr>
                  <a:t>Item 2</a:t>
                </a:r>
                <a:endParaRPr sz="700">
                  <a:solidFill>
                    <a:schemeClr val="dk1"/>
                  </a:solidFill>
                </a:endParaRPr>
              </a:p>
            </p:txBody>
          </p:sp>
          <p:sp>
            <p:nvSpPr>
              <p:cNvPr id="3557" name="Google Shape;3557;p34"/>
              <p:cNvSpPr txBox="1"/>
              <p:nvPr/>
            </p:nvSpPr>
            <p:spPr>
              <a:xfrm>
                <a:off x="4126802" y="8226372"/>
                <a:ext cx="959400" cy="82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rPr>
                  <a:t>Item 3</a:t>
                </a:r>
                <a:endParaRPr sz="700">
                  <a:solidFill>
                    <a:schemeClr val="dk1"/>
                  </a:solidFill>
                </a:endParaRPr>
              </a:p>
            </p:txBody>
          </p:sp>
          <p:sp>
            <p:nvSpPr>
              <p:cNvPr id="3558" name="Google Shape;3558;p34"/>
              <p:cNvSpPr txBox="1"/>
              <p:nvPr/>
            </p:nvSpPr>
            <p:spPr>
              <a:xfrm>
                <a:off x="5743612" y="8226372"/>
                <a:ext cx="959400" cy="82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rPr>
                  <a:t>Item 4</a:t>
                </a:r>
                <a:endParaRPr sz="700">
                  <a:solidFill>
                    <a:schemeClr val="dk1"/>
                  </a:solidFill>
                </a:endParaRPr>
              </a:p>
            </p:txBody>
          </p:sp>
          <p:sp>
            <p:nvSpPr>
              <p:cNvPr id="3559" name="Google Shape;3559;p34"/>
              <p:cNvSpPr txBox="1"/>
              <p:nvPr/>
            </p:nvSpPr>
            <p:spPr>
              <a:xfrm>
                <a:off x="7360422" y="8226372"/>
                <a:ext cx="959400" cy="82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rPr>
                  <a:t>Item 5</a:t>
                </a:r>
                <a:endParaRPr sz="700">
                  <a:solidFill>
                    <a:schemeClr val="dk1"/>
                  </a:solidFill>
                </a:endParaRPr>
              </a:p>
            </p:txBody>
          </p:sp>
          <p:grpSp>
            <p:nvGrpSpPr>
              <p:cNvPr id="3560" name="Google Shape;3560;p34"/>
              <p:cNvGrpSpPr/>
              <p:nvPr/>
            </p:nvGrpSpPr>
            <p:grpSpPr>
              <a:xfrm>
                <a:off x="663108" y="193868"/>
                <a:ext cx="7887043" cy="7896780"/>
                <a:chOff x="0" y="-6350"/>
                <a:chExt cx="10287000" cy="10299700"/>
              </a:xfrm>
            </p:grpSpPr>
            <p:sp>
              <p:nvSpPr>
                <p:cNvPr id="3561" name="Google Shape;3561;p34"/>
                <p:cNvSpPr/>
                <p:nvPr/>
              </p:nvSpPr>
              <p:spPr>
                <a:xfrm>
                  <a:off x="0" y="-6350"/>
                  <a:ext cx="10287000" cy="12700"/>
                </a:xfrm>
                <a:custGeom>
                  <a:rect b="b" l="l" r="r" t="t"/>
                  <a:pathLst>
                    <a:path extrusionOk="0" h="12700" w="10287000">
                      <a:moveTo>
                        <a:pt x="0" y="0"/>
                      </a:moveTo>
                      <a:lnTo>
                        <a:pt x="10287000" y="0"/>
                      </a:lnTo>
                      <a:lnTo>
                        <a:pt x="10287000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191918"/>
                </a:solidFill>
                <a:ln>
                  <a:noFill/>
                </a:ln>
              </p:spPr>
            </p:sp>
            <p:sp>
              <p:nvSpPr>
                <p:cNvPr id="3562" name="Google Shape;3562;p34"/>
                <p:cNvSpPr/>
                <p:nvPr/>
              </p:nvSpPr>
              <p:spPr>
                <a:xfrm>
                  <a:off x="0" y="3422650"/>
                  <a:ext cx="10287000" cy="12700"/>
                </a:xfrm>
                <a:custGeom>
                  <a:rect b="b" l="l" r="r" t="t"/>
                  <a:pathLst>
                    <a:path extrusionOk="0" h="12700" w="10287000">
                      <a:moveTo>
                        <a:pt x="0" y="0"/>
                      </a:moveTo>
                      <a:lnTo>
                        <a:pt x="10287000" y="0"/>
                      </a:lnTo>
                      <a:lnTo>
                        <a:pt x="10287000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191918"/>
                </a:solidFill>
                <a:ln>
                  <a:noFill/>
                </a:ln>
              </p:spPr>
            </p:sp>
            <p:sp>
              <p:nvSpPr>
                <p:cNvPr id="3563" name="Google Shape;3563;p34"/>
                <p:cNvSpPr/>
                <p:nvPr/>
              </p:nvSpPr>
              <p:spPr>
                <a:xfrm>
                  <a:off x="0" y="6851650"/>
                  <a:ext cx="10287000" cy="12700"/>
                </a:xfrm>
                <a:custGeom>
                  <a:rect b="b" l="l" r="r" t="t"/>
                  <a:pathLst>
                    <a:path extrusionOk="0" h="12700" w="10287000">
                      <a:moveTo>
                        <a:pt x="0" y="0"/>
                      </a:moveTo>
                      <a:lnTo>
                        <a:pt x="10287000" y="0"/>
                      </a:lnTo>
                      <a:lnTo>
                        <a:pt x="10287000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191918"/>
                </a:solidFill>
                <a:ln>
                  <a:noFill/>
                </a:ln>
              </p:spPr>
            </p:sp>
            <p:sp>
              <p:nvSpPr>
                <p:cNvPr id="3564" name="Google Shape;3564;p34"/>
                <p:cNvSpPr/>
                <p:nvPr/>
              </p:nvSpPr>
              <p:spPr>
                <a:xfrm>
                  <a:off x="0" y="10280650"/>
                  <a:ext cx="10287000" cy="12700"/>
                </a:xfrm>
                <a:custGeom>
                  <a:rect b="b" l="l" r="r" t="t"/>
                  <a:pathLst>
                    <a:path extrusionOk="0" h="12700" w="10287000">
                      <a:moveTo>
                        <a:pt x="0" y="0"/>
                      </a:moveTo>
                      <a:lnTo>
                        <a:pt x="10287000" y="0"/>
                      </a:lnTo>
                      <a:lnTo>
                        <a:pt x="10287000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191918"/>
                </a:solidFill>
                <a:ln>
                  <a:noFill/>
                </a:ln>
              </p:spPr>
            </p:sp>
          </p:grpSp>
          <p:sp>
            <p:nvSpPr>
              <p:cNvPr id="3565" name="Google Shape;3565;p34"/>
              <p:cNvSpPr txBox="1"/>
              <p:nvPr/>
            </p:nvSpPr>
            <p:spPr>
              <a:xfrm>
                <a:off x="338" y="-28575"/>
                <a:ext cx="493500" cy="41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r">
                  <a:lnSpc>
                    <a:spcPct val="14002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rPr>
                  <a:t>60 </a:t>
                </a:r>
                <a:endParaRPr sz="700">
                  <a:solidFill>
                    <a:schemeClr val="dk1"/>
                  </a:solidFill>
                </a:endParaRPr>
              </a:p>
            </p:txBody>
          </p:sp>
          <p:sp>
            <p:nvSpPr>
              <p:cNvPr id="3566" name="Google Shape;3566;p34"/>
              <p:cNvSpPr txBox="1"/>
              <p:nvPr/>
            </p:nvSpPr>
            <p:spPr>
              <a:xfrm>
                <a:off x="0" y="2600384"/>
                <a:ext cx="493800" cy="41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r">
                  <a:lnSpc>
                    <a:spcPct val="14002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rPr>
                  <a:t>40 </a:t>
                </a:r>
                <a:endParaRPr sz="700">
                  <a:solidFill>
                    <a:schemeClr val="dk1"/>
                  </a:solidFill>
                </a:endParaRPr>
              </a:p>
            </p:txBody>
          </p:sp>
          <p:sp>
            <p:nvSpPr>
              <p:cNvPr id="3567" name="Google Shape;3567;p34"/>
              <p:cNvSpPr txBox="1"/>
              <p:nvPr/>
            </p:nvSpPr>
            <p:spPr>
              <a:xfrm>
                <a:off x="0" y="5229343"/>
                <a:ext cx="493800" cy="41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r">
                  <a:lnSpc>
                    <a:spcPct val="14002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rPr>
                  <a:t>20 </a:t>
                </a:r>
                <a:endParaRPr sz="700">
                  <a:solidFill>
                    <a:schemeClr val="dk1"/>
                  </a:solidFill>
                </a:endParaRPr>
              </a:p>
            </p:txBody>
          </p:sp>
          <p:sp>
            <p:nvSpPr>
              <p:cNvPr id="3568" name="Google Shape;3568;p34"/>
              <p:cNvSpPr txBox="1"/>
              <p:nvPr/>
            </p:nvSpPr>
            <p:spPr>
              <a:xfrm>
                <a:off x="203190" y="7858302"/>
                <a:ext cx="290700" cy="41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r">
                  <a:lnSpc>
                    <a:spcPct val="14002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Nunito"/>
                    <a:ea typeface="Nunito"/>
                    <a:cs typeface="Nunito"/>
                    <a:sym typeface="Nunito"/>
                  </a:rPr>
                  <a:t>0 </a:t>
                </a:r>
                <a:endParaRPr sz="700">
                  <a:solidFill>
                    <a:schemeClr val="dk1"/>
                  </a:solidFill>
                </a:endParaRPr>
              </a:p>
            </p:txBody>
          </p:sp>
          <p:grpSp>
            <p:nvGrpSpPr>
              <p:cNvPr id="3569" name="Google Shape;3569;p34"/>
              <p:cNvGrpSpPr/>
              <p:nvPr/>
            </p:nvGrpSpPr>
            <p:grpSpPr>
              <a:xfrm>
                <a:off x="663108" y="193868"/>
                <a:ext cx="7887043" cy="7891912"/>
                <a:chOff x="0" y="-6350"/>
                <a:chExt cx="10287000" cy="10293350"/>
              </a:xfrm>
            </p:grpSpPr>
            <p:sp>
              <p:nvSpPr>
                <p:cNvPr id="3570" name="Google Shape;3570;p34"/>
                <p:cNvSpPr/>
                <p:nvPr/>
              </p:nvSpPr>
              <p:spPr>
                <a:xfrm>
                  <a:off x="0" y="8051800"/>
                  <a:ext cx="1851660" cy="2235200"/>
                </a:xfrm>
                <a:custGeom>
                  <a:rect b="b" l="l" r="r" t="t"/>
                  <a:pathLst>
                    <a:path extrusionOk="0" h="2235200" w="1851660">
                      <a:moveTo>
                        <a:pt x="0" y="2235200"/>
                      </a:moveTo>
                      <a:lnTo>
                        <a:pt x="0" y="148133"/>
                      </a:lnTo>
                      <a:cubicBezTo>
                        <a:pt x="0" y="108845"/>
                        <a:pt x="15607" y="71168"/>
                        <a:pt x="43387" y="43387"/>
                      </a:cubicBezTo>
                      <a:cubicBezTo>
                        <a:pt x="71167" y="15607"/>
                        <a:pt x="108846" y="0"/>
                        <a:pt x="148133" y="0"/>
                      </a:cubicBezTo>
                      <a:lnTo>
                        <a:pt x="1703527" y="0"/>
                      </a:lnTo>
                      <a:cubicBezTo>
                        <a:pt x="1742815" y="0"/>
                        <a:pt x="1780493" y="15607"/>
                        <a:pt x="1808273" y="43387"/>
                      </a:cubicBezTo>
                      <a:cubicBezTo>
                        <a:pt x="1836053" y="71168"/>
                        <a:pt x="1851660" y="108845"/>
                        <a:pt x="1851660" y="148133"/>
                      </a:cubicBezTo>
                      <a:lnTo>
                        <a:pt x="1851660" y="223520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25" lIns="45725" spcFirstLastPara="1" rIns="45725" wrap="square" tIns="457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71" name="Google Shape;3571;p34"/>
                <p:cNvSpPr/>
                <p:nvPr/>
              </p:nvSpPr>
              <p:spPr>
                <a:xfrm>
                  <a:off x="2108835" y="5480050"/>
                  <a:ext cx="1851660" cy="4806950"/>
                </a:xfrm>
                <a:custGeom>
                  <a:rect b="b" l="l" r="r" t="t"/>
                  <a:pathLst>
                    <a:path extrusionOk="0" h="4806950" w="1851660">
                      <a:moveTo>
                        <a:pt x="0" y="4806950"/>
                      </a:moveTo>
                      <a:lnTo>
                        <a:pt x="0" y="148133"/>
                      </a:lnTo>
                      <a:cubicBezTo>
                        <a:pt x="0" y="108846"/>
                        <a:pt x="15607" y="71167"/>
                        <a:pt x="43387" y="43387"/>
                      </a:cubicBezTo>
                      <a:cubicBezTo>
                        <a:pt x="71167" y="15607"/>
                        <a:pt x="108846" y="0"/>
                        <a:pt x="148133" y="0"/>
                      </a:cubicBezTo>
                      <a:lnTo>
                        <a:pt x="1703527" y="0"/>
                      </a:lnTo>
                      <a:cubicBezTo>
                        <a:pt x="1742814" y="0"/>
                        <a:pt x="1780493" y="15607"/>
                        <a:pt x="1808273" y="43387"/>
                      </a:cubicBezTo>
                      <a:cubicBezTo>
                        <a:pt x="1836053" y="71167"/>
                        <a:pt x="1851660" y="108846"/>
                        <a:pt x="1851660" y="148133"/>
                      </a:cubicBezTo>
                      <a:lnTo>
                        <a:pt x="1851660" y="480695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25" lIns="45725" spcFirstLastPara="1" rIns="45725" wrap="square" tIns="457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72" name="Google Shape;3572;p34"/>
                <p:cNvSpPr/>
                <p:nvPr/>
              </p:nvSpPr>
              <p:spPr>
                <a:xfrm>
                  <a:off x="4217670" y="3422650"/>
                  <a:ext cx="1851660" cy="6864350"/>
                </a:xfrm>
                <a:custGeom>
                  <a:rect b="b" l="l" r="r" t="t"/>
                  <a:pathLst>
                    <a:path extrusionOk="0" h="6864350" w="1851660">
                      <a:moveTo>
                        <a:pt x="0" y="6864350"/>
                      </a:moveTo>
                      <a:lnTo>
                        <a:pt x="0" y="148133"/>
                      </a:lnTo>
                      <a:cubicBezTo>
                        <a:pt x="0" y="108846"/>
                        <a:pt x="15607" y="71167"/>
                        <a:pt x="43387" y="43387"/>
                      </a:cubicBezTo>
                      <a:cubicBezTo>
                        <a:pt x="71167" y="15607"/>
                        <a:pt x="108846" y="0"/>
                        <a:pt x="148133" y="0"/>
                      </a:cubicBezTo>
                      <a:lnTo>
                        <a:pt x="1703527" y="0"/>
                      </a:lnTo>
                      <a:cubicBezTo>
                        <a:pt x="1742814" y="0"/>
                        <a:pt x="1780493" y="15607"/>
                        <a:pt x="1808273" y="43387"/>
                      </a:cubicBezTo>
                      <a:cubicBezTo>
                        <a:pt x="1836053" y="71167"/>
                        <a:pt x="1851660" y="108846"/>
                        <a:pt x="1851660" y="148133"/>
                      </a:cubicBezTo>
                      <a:lnTo>
                        <a:pt x="1851660" y="686435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25" lIns="45725" spcFirstLastPara="1" rIns="45725" wrap="square" tIns="457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73" name="Google Shape;3573;p34"/>
                <p:cNvSpPr/>
                <p:nvPr/>
              </p:nvSpPr>
              <p:spPr>
                <a:xfrm>
                  <a:off x="6326505" y="2222500"/>
                  <a:ext cx="1851660" cy="8064500"/>
                </a:xfrm>
                <a:custGeom>
                  <a:rect b="b" l="l" r="r" t="t"/>
                  <a:pathLst>
                    <a:path extrusionOk="0" h="8064500" w="1851660">
                      <a:moveTo>
                        <a:pt x="0" y="8064500"/>
                      </a:moveTo>
                      <a:lnTo>
                        <a:pt x="0" y="148133"/>
                      </a:lnTo>
                      <a:cubicBezTo>
                        <a:pt x="0" y="108845"/>
                        <a:pt x="15607" y="71167"/>
                        <a:pt x="43387" y="43387"/>
                      </a:cubicBezTo>
                      <a:cubicBezTo>
                        <a:pt x="71167" y="15607"/>
                        <a:pt x="108846" y="0"/>
                        <a:pt x="148133" y="0"/>
                      </a:cubicBezTo>
                      <a:lnTo>
                        <a:pt x="1703527" y="0"/>
                      </a:lnTo>
                      <a:cubicBezTo>
                        <a:pt x="1742815" y="0"/>
                        <a:pt x="1780492" y="15607"/>
                        <a:pt x="1808273" y="43387"/>
                      </a:cubicBezTo>
                      <a:cubicBezTo>
                        <a:pt x="1836053" y="71167"/>
                        <a:pt x="1851660" y="108845"/>
                        <a:pt x="1851660" y="148133"/>
                      </a:cubicBezTo>
                      <a:lnTo>
                        <a:pt x="1851660" y="806450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25" lIns="45725" spcFirstLastPara="1" rIns="45725" wrap="square" tIns="457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74" name="Google Shape;3574;p34"/>
                <p:cNvSpPr/>
                <p:nvPr/>
              </p:nvSpPr>
              <p:spPr>
                <a:xfrm>
                  <a:off x="8435340" y="-6350"/>
                  <a:ext cx="1851660" cy="10293350"/>
                </a:xfrm>
                <a:custGeom>
                  <a:rect b="b" l="l" r="r" t="t"/>
                  <a:pathLst>
                    <a:path extrusionOk="0" h="10293350" w="1851660">
                      <a:moveTo>
                        <a:pt x="0" y="10293350"/>
                      </a:moveTo>
                      <a:lnTo>
                        <a:pt x="0" y="148133"/>
                      </a:lnTo>
                      <a:cubicBezTo>
                        <a:pt x="0" y="108846"/>
                        <a:pt x="15607" y="71167"/>
                        <a:pt x="43387" y="43387"/>
                      </a:cubicBezTo>
                      <a:cubicBezTo>
                        <a:pt x="71168" y="15607"/>
                        <a:pt x="108845" y="0"/>
                        <a:pt x="148133" y="0"/>
                      </a:cubicBezTo>
                      <a:lnTo>
                        <a:pt x="1703527" y="0"/>
                      </a:lnTo>
                      <a:cubicBezTo>
                        <a:pt x="1742815" y="0"/>
                        <a:pt x="1780492" y="15607"/>
                        <a:pt x="1808273" y="43387"/>
                      </a:cubicBezTo>
                      <a:cubicBezTo>
                        <a:pt x="1836053" y="71167"/>
                        <a:pt x="1851660" y="108846"/>
                        <a:pt x="1851660" y="148133"/>
                      </a:cubicBezTo>
                      <a:lnTo>
                        <a:pt x="1851660" y="1029335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25" lIns="45725" spcFirstLastPara="1" rIns="45725" wrap="square" tIns="457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75" name="Google Shape;3575;p34"/>
                <p:cNvSpPr/>
                <p:nvPr/>
              </p:nvSpPr>
              <p:spPr>
                <a:xfrm>
                  <a:off x="0" y="9427308"/>
                  <a:ext cx="1851660" cy="859692"/>
                </a:xfrm>
                <a:custGeom>
                  <a:rect b="b" l="l" r="r" t="t"/>
                  <a:pathLst>
                    <a:path extrusionOk="0" h="859692" w="1851660">
                      <a:moveTo>
                        <a:pt x="0" y="0"/>
                      </a:moveTo>
                      <a:lnTo>
                        <a:pt x="1851660" y="0"/>
                      </a:lnTo>
                      <a:lnTo>
                        <a:pt x="1851660" y="859692"/>
                      </a:lnTo>
                      <a:lnTo>
                        <a:pt x="0" y="85969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3576" name="Google Shape;3576;p34"/>
                <p:cNvSpPr/>
                <p:nvPr/>
              </p:nvSpPr>
              <p:spPr>
                <a:xfrm>
                  <a:off x="2108835" y="8913585"/>
                  <a:ext cx="1851660" cy="1373415"/>
                </a:xfrm>
                <a:custGeom>
                  <a:rect b="b" l="l" r="r" t="t"/>
                  <a:pathLst>
                    <a:path extrusionOk="0" h="1373415" w="1851660">
                      <a:moveTo>
                        <a:pt x="0" y="0"/>
                      </a:moveTo>
                      <a:lnTo>
                        <a:pt x="1851660" y="0"/>
                      </a:lnTo>
                      <a:lnTo>
                        <a:pt x="1851660" y="1373415"/>
                      </a:lnTo>
                      <a:lnTo>
                        <a:pt x="0" y="137341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3577" name="Google Shape;3577;p34"/>
                <p:cNvSpPr/>
                <p:nvPr/>
              </p:nvSpPr>
              <p:spPr>
                <a:xfrm>
                  <a:off x="4217670" y="7712869"/>
                  <a:ext cx="1851660" cy="2574131"/>
                </a:xfrm>
                <a:custGeom>
                  <a:rect b="b" l="l" r="r" t="t"/>
                  <a:pathLst>
                    <a:path extrusionOk="0" h="2574131" w="1851660">
                      <a:moveTo>
                        <a:pt x="0" y="0"/>
                      </a:moveTo>
                      <a:lnTo>
                        <a:pt x="1851660" y="0"/>
                      </a:lnTo>
                      <a:lnTo>
                        <a:pt x="1851660" y="2574131"/>
                      </a:lnTo>
                      <a:lnTo>
                        <a:pt x="0" y="2574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3578" name="Google Shape;3578;p34"/>
                <p:cNvSpPr/>
                <p:nvPr/>
              </p:nvSpPr>
              <p:spPr>
                <a:xfrm>
                  <a:off x="6326505" y="6512127"/>
                  <a:ext cx="1851660" cy="3774873"/>
                </a:xfrm>
                <a:custGeom>
                  <a:rect b="b" l="l" r="r" t="t"/>
                  <a:pathLst>
                    <a:path extrusionOk="0" h="3774873" w="1851660">
                      <a:moveTo>
                        <a:pt x="0" y="0"/>
                      </a:moveTo>
                      <a:lnTo>
                        <a:pt x="1851660" y="0"/>
                      </a:lnTo>
                      <a:lnTo>
                        <a:pt x="1851660" y="3774873"/>
                      </a:lnTo>
                      <a:lnTo>
                        <a:pt x="0" y="37748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3579" name="Google Shape;3579;p34"/>
                <p:cNvSpPr/>
                <p:nvPr/>
              </p:nvSpPr>
              <p:spPr>
                <a:xfrm>
                  <a:off x="8435340" y="5140325"/>
                  <a:ext cx="1851660" cy="5146675"/>
                </a:xfrm>
                <a:custGeom>
                  <a:rect b="b" l="l" r="r" t="t"/>
                  <a:pathLst>
                    <a:path extrusionOk="0" h="5146675" w="1851660">
                      <a:moveTo>
                        <a:pt x="0" y="0"/>
                      </a:moveTo>
                      <a:lnTo>
                        <a:pt x="1851660" y="0"/>
                      </a:lnTo>
                      <a:lnTo>
                        <a:pt x="1851660" y="5146675"/>
                      </a:lnTo>
                      <a:lnTo>
                        <a:pt x="0" y="51466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</p:grpSp>
        </p:grpSp>
        <p:sp>
          <p:nvSpPr>
            <p:cNvPr id="3580" name="Google Shape;3580;p34"/>
            <p:cNvSpPr/>
            <p:nvPr/>
          </p:nvSpPr>
          <p:spPr>
            <a:xfrm>
              <a:off x="6150775" y="2986100"/>
              <a:ext cx="534600" cy="601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34"/>
            <p:cNvSpPr/>
            <p:nvPr/>
          </p:nvSpPr>
          <p:spPr>
            <a:xfrm>
              <a:off x="6755600" y="2524125"/>
              <a:ext cx="534600" cy="72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34"/>
            <p:cNvSpPr/>
            <p:nvPr/>
          </p:nvSpPr>
          <p:spPr>
            <a:xfrm>
              <a:off x="7365225" y="2206150"/>
              <a:ext cx="534600" cy="690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34"/>
            <p:cNvSpPr/>
            <p:nvPr/>
          </p:nvSpPr>
          <p:spPr>
            <a:xfrm>
              <a:off x="7969200" y="1614475"/>
              <a:ext cx="534600" cy="88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587" name="Shape 3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" name="Google Shape;3588;p35"/>
          <p:cNvSpPr/>
          <p:nvPr/>
        </p:nvSpPr>
        <p:spPr>
          <a:xfrm>
            <a:off x="177005" y="216693"/>
            <a:ext cx="8790000" cy="471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89" name="Google Shape;3589;p35"/>
          <p:cNvCxnSpPr/>
          <p:nvPr/>
        </p:nvCxnSpPr>
        <p:spPr>
          <a:xfrm>
            <a:off x="2487473" y="2567289"/>
            <a:ext cx="41691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90" name="Google Shape;3590;p35"/>
          <p:cNvCxnSpPr/>
          <p:nvPr/>
        </p:nvCxnSpPr>
        <p:spPr>
          <a:xfrm rot="-5400000">
            <a:off x="1993092" y="3064051"/>
            <a:ext cx="9840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91" name="Google Shape;3591;p35"/>
          <p:cNvCxnSpPr/>
          <p:nvPr/>
        </p:nvCxnSpPr>
        <p:spPr>
          <a:xfrm rot="-5400000">
            <a:off x="6164509" y="3064032"/>
            <a:ext cx="9888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92" name="Google Shape;3592;p35"/>
          <p:cNvCxnSpPr/>
          <p:nvPr/>
        </p:nvCxnSpPr>
        <p:spPr>
          <a:xfrm rot="-5400000">
            <a:off x="4498570" y="2485557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93" name="Google Shape;3593;p35"/>
          <p:cNvCxnSpPr/>
          <p:nvPr/>
        </p:nvCxnSpPr>
        <p:spPr>
          <a:xfrm rot="-5400000">
            <a:off x="1394789" y="3637777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94" name="Google Shape;3594;p35"/>
          <p:cNvCxnSpPr/>
          <p:nvPr/>
        </p:nvCxnSpPr>
        <p:spPr>
          <a:xfrm rot="-5400000">
            <a:off x="7590511" y="3637777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95" name="Google Shape;3595;p35"/>
          <p:cNvCxnSpPr/>
          <p:nvPr/>
        </p:nvCxnSpPr>
        <p:spPr>
          <a:xfrm>
            <a:off x="1476521" y="3560814"/>
            <a:ext cx="61956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96" name="Google Shape;3596;p35"/>
          <p:cNvCxnSpPr/>
          <p:nvPr/>
        </p:nvCxnSpPr>
        <p:spPr>
          <a:xfrm rot="-5400000">
            <a:off x="3419009" y="3637777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97" name="Google Shape;3597;p35"/>
          <p:cNvCxnSpPr/>
          <p:nvPr/>
        </p:nvCxnSpPr>
        <p:spPr>
          <a:xfrm rot="-5400000">
            <a:off x="5616231" y="3637777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98" name="Google Shape;3598;p35"/>
          <p:cNvSpPr/>
          <p:nvPr/>
        </p:nvSpPr>
        <p:spPr>
          <a:xfrm>
            <a:off x="3613368" y="1711986"/>
            <a:ext cx="1919700" cy="69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99" name="Google Shape;3599;p35"/>
          <p:cNvPicPr preferRelativeResize="0"/>
          <p:nvPr/>
        </p:nvPicPr>
        <p:blipFill rotWithShape="1">
          <a:blip r:embed="rId3">
            <a:alphaModFix/>
          </a:blip>
          <a:srcRect b="45510" l="56302" r="16540" t="0"/>
          <a:stretch/>
        </p:blipFill>
        <p:spPr>
          <a:xfrm>
            <a:off x="3613368" y="1712047"/>
            <a:ext cx="520625" cy="696488"/>
          </a:xfrm>
          <a:prstGeom prst="rect">
            <a:avLst/>
          </a:prstGeom>
          <a:noFill/>
          <a:ln>
            <a:noFill/>
          </a:ln>
        </p:spPr>
      </p:pic>
      <p:sp>
        <p:nvSpPr>
          <p:cNvPr id="3600" name="Google Shape;3600;p35"/>
          <p:cNvSpPr/>
          <p:nvPr/>
        </p:nvSpPr>
        <p:spPr>
          <a:xfrm>
            <a:off x="1522921" y="2718128"/>
            <a:ext cx="1919700" cy="69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01" name="Google Shape;3601;p35"/>
          <p:cNvPicPr preferRelativeResize="0"/>
          <p:nvPr/>
        </p:nvPicPr>
        <p:blipFill rotWithShape="1">
          <a:blip r:embed="rId4">
            <a:alphaModFix/>
          </a:blip>
          <a:srcRect b="29968" l="17227" r="23914" t="17538"/>
          <a:stretch/>
        </p:blipFill>
        <p:spPr>
          <a:xfrm>
            <a:off x="1522921" y="2718189"/>
            <a:ext cx="520624" cy="696487"/>
          </a:xfrm>
          <a:prstGeom prst="rect">
            <a:avLst/>
          </a:prstGeom>
          <a:noFill/>
          <a:ln>
            <a:noFill/>
          </a:ln>
        </p:spPr>
      </p:pic>
      <p:sp>
        <p:nvSpPr>
          <p:cNvPr id="3602" name="Google Shape;3602;p35"/>
          <p:cNvSpPr/>
          <p:nvPr/>
        </p:nvSpPr>
        <p:spPr>
          <a:xfrm>
            <a:off x="5701500" y="2718128"/>
            <a:ext cx="1919700" cy="69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03" name="Google Shape;3603;p35"/>
          <p:cNvPicPr preferRelativeResize="0"/>
          <p:nvPr/>
        </p:nvPicPr>
        <p:blipFill rotWithShape="1">
          <a:blip r:embed="rId5">
            <a:alphaModFix/>
          </a:blip>
          <a:srcRect b="0" l="10026" r="40137" t="0"/>
          <a:stretch/>
        </p:blipFill>
        <p:spPr>
          <a:xfrm>
            <a:off x="5701500" y="2718189"/>
            <a:ext cx="520625" cy="696487"/>
          </a:xfrm>
          <a:prstGeom prst="rect">
            <a:avLst/>
          </a:prstGeom>
          <a:noFill/>
          <a:ln>
            <a:noFill/>
          </a:ln>
        </p:spPr>
      </p:pic>
      <p:sp>
        <p:nvSpPr>
          <p:cNvPr id="3604" name="Google Shape;3604;p35"/>
          <p:cNvSpPr/>
          <p:nvPr/>
        </p:nvSpPr>
        <p:spPr>
          <a:xfrm>
            <a:off x="514350" y="3719507"/>
            <a:ext cx="1919700" cy="69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05" name="Google Shape;3605;p35"/>
          <p:cNvPicPr preferRelativeResize="0"/>
          <p:nvPr/>
        </p:nvPicPr>
        <p:blipFill rotWithShape="1">
          <a:blip r:embed="rId6">
            <a:alphaModFix/>
          </a:blip>
          <a:srcRect b="5404" l="0" r="0" t="5404"/>
          <a:stretch/>
        </p:blipFill>
        <p:spPr>
          <a:xfrm>
            <a:off x="516731" y="3719568"/>
            <a:ext cx="520623" cy="696485"/>
          </a:xfrm>
          <a:prstGeom prst="rect">
            <a:avLst/>
          </a:prstGeom>
          <a:noFill/>
          <a:ln>
            <a:noFill/>
          </a:ln>
        </p:spPr>
      </p:pic>
      <p:sp>
        <p:nvSpPr>
          <p:cNvPr id="3606" name="Google Shape;3606;p35"/>
          <p:cNvSpPr/>
          <p:nvPr/>
        </p:nvSpPr>
        <p:spPr>
          <a:xfrm>
            <a:off x="2538569" y="3719507"/>
            <a:ext cx="1919700" cy="69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07" name="Google Shape;3607;p35"/>
          <p:cNvPicPr preferRelativeResize="0"/>
          <p:nvPr/>
        </p:nvPicPr>
        <p:blipFill rotWithShape="1">
          <a:blip r:embed="rId7">
            <a:alphaModFix/>
          </a:blip>
          <a:srcRect b="55675" l="27762" r="27552" t="4471"/>
          <a:stretch/>
        </p:blipFill>
        <p:spPr>
          <a:xfrm>
            <a:off x="2538569" y="3719568"/>
            <a:ext cx="520625" cy="696488"/>
          </a:xfrm>
          <a:prstGeom prst="rect">
            <a:avLst/>
          </a:prstGeom>
          <a:noFill/>
          <a:ln>
            <a:noFill/>
          </a:ln>
        </p:spPr>
      </p:pic>
      <p:sp>
        <p:nvSpPr>
          <p:cNvPr id="3608" name="Google Shape;3608;p35"/>
          <p:cNvSpPr/>
          <p:nvPr/>
        </p:nvSpPr>
        <p:spPr>
          <a:xfrm>
            <a:off x="4685852" y="3719507"/>
            <a:ext cx="1919700" cy="69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09" name="Google Shape;3609;p35"/>
          <p:cNvPicPr preferRelativeResize="0"/>
          <p:nvPr/>
        </p:nvPicPr>
        <p:blipFill rotWithShape="1">
          <a:blip r:embed="rId8">
            <a:alphaModFix/>
          </a:blip>
          <a:srcRect b="5293" l="0" r="0" t="5293"/>
          <a:stretch/>
        </p:blipFill>
        <p:spPr>
          <a:xfrm>
            <a:off x="4685852" y="3719568"/>
            <a:ext cx="520624" cy="696487"/>
          </a:xfrm>
          <a:prstGeom prst="rect">
            <a:avLst/>
          </a:prstGeom>
          <a:noFill/>
          <a:ln>
            <a:noFill/>
          </a:ln>
        </p:spPr>
      </p:pic>
      <p:sp>
        <p:nvSpPr>
          <p:cNvPr id="3610" name="Google Shape;3610;p35"/>
          <p:cNvSpPr/>
          <p:nvPr/>
        </p:nvSpPr>
        <p:spPr>
          <a:xfrm>
            <a:off x="6710072" y="3719507"/>
            <a:ext cx="1919700" cy="69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11" name="Google Shape;3611;p35"/>
          <p:cNvPicPr preferRelativeResize="0"/>
          <p:nvPr/>
        </p:nvPicPr>
        <p:blipFill rotWithShape="1">
          <a:blip r:embed="rId9">
            <a:alphaModFix/>
          </a:blip>
          <a:srcRect b="5404" l="0" r="0" t="5404"/>
          <a:stretch/>
        </p:blipFill>
        <p:spPr>
          <a:xfrm>
            <a:off x="6710072" y="3719568"/>
            <a:ext cx="520624" cy="6964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12" name="Google Shape;3612;p35"/>
          <p:cNvGrpSpPr/>
          <p:nvPr/>
        </p:nvGrpSpPr>
        <p:grpSpPr>
          <a:xfrm>
            <a:off x="4341277" y="1823277"/>
            <a:ext cx="1027463" cy="438593"/>
            <a:chOff x="0" y="-76200"/>
            <a:chExt cx="2739900" cy="1169581"/>
          </a:xfrm>
        </p:grpSpPr>
        <p:sp>
          <p:nvSpPr>
            <p:cNvPr id="3613" name="Google Shape;3613;p35"/>
            <p:cNvSpPr txBox="1"/>
            <p:nvPr/>
          </p:nvSpPr>
          <p:spPr>
            <a:xfrm>
              <a:off x="0" y="-76200"/>
              <a:ext cx="27399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NAME</a:t>
              </a:r>
              <a:endParaRPr sz="700">
                <a:solidFill>
                  <a:schemeClr val="lt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3614" name="Google Shape;3614;p35"/>
            <p:cNvSpPr txBox="1"/>
            <p:nvPr/>
          </p:nvSpPr>
          <p:spPr>
            <a:xfrm>
              <a:off x="0" y="600781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615" name="Google Shape;3615;p35"/>
          <p:cNvGrpSpPr/>
          <p:nvPr/>
        </p:nvGrpSpPr>
        <p:grpSpPr>
          <a:xfrm>
            <a:off x="2250831" y="2829419"/>
            <a:ext cx="1027462" cy="438593"/>
            <a:chOff x="0" y="-76200"/>
            <a:chExt cx="2739900" cy="1169581"/>
          </a:xfrm>
        </p:grpSpPr>
        <p:sp>
          <p:nvSpPr>
            <p:cNvPr id="3616" name="Google Shape;3616;p35"/>
            <p:cNvSpPr txBox="1"/>
            <p:nvPr/>
          </p:nvSpPr>
          <p:spPr>
            <a:xfrm>
              <a:off x="0" y="-76200"/>
              <a:ext cx="27399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NAME</a:t>
              </a:r>
              <a:endParaRPr sz="700">
                <a:solidFill>
                  <a:schemeClr val="lt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3617" name="Google Shape;3617;p35"/>
            <p:cNvSpPr txBox="1"/>
            <p:nvPr/>
          </p:nvSpPr>
          <p:spPr>
            <a:xfrm>
              <a:off x="0" y="600781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618" name="Google Shape;3618;p35"/>
          <p:cNvGrpSpPr/>
          <p:nvPr/>
        </p:nvGrpSpPr>
        <p:grpSpPr>
          <a:xfrm>
            <a:off x="6429410" y="2829419"/>
            <a:ext cx="1027463" cy="438593"/>
            <a:chOff x="0" y="-76200"/>
            <a:chExt cx="2739900" cy="1169581"/>
          </a:xfrm>
        </p:grpSpPr>
        <p:sp>
          <p:nvSpPr>
            <p:cNvPr id="3619" name="Google Shape;3619;p35"/>
            <p:cNvSpPr txBox="1"/>
            <p:nvPr/>
          </p:nvSpPr>
          <p:spPr>
            <a:xfrm>
              <a:off x="0" y="-76200"/>
              <a:ext cx="27399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NAME</a:t>
              </a:r>
              <a:endParaRPr sz="700">
                <a:solidFill>
                  <a:schemeClr val="lt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3620" name="Google Shape;3620;p35"/>
            <p:cNvSpPr txBox="1"/>
            <p:nvPr/>
          </p:nvSpPr>
          <p:spPr>
            <a:xfrm>
              <a:off x="0" y="600781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621" name="Google Shape;3621;p35"/>
          <p:cNvGrpSpPr/>
          <p:nvPr/>
        </p:nvGrpSpPr>
        <p:grpSpPr>
          <a:xfrm>
            <a:off x="1242260" y="3830798"/>
            <a:ext cx="1027463" cy="438593"/>
            <a:chOff x="0" y="-76200"/>
            <a:chExt cx="2739900" cy="1169581"/>
          </a:xfrm>
        </p:grpSpPr>
        <p:sp>
          <p:nvSpPr>
            <p:cNvPr id="3622" name="Google Shape;3622;p35"/>
            <p:cNvSpPr txBox="1"/>
            <p:nvPr/>
          </p:nvSpPr>
          <p:spPr>
            <a:xfrm>
              <a:off x="0" y="-76200"/>
              <a:ext cx="27399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NAME</a:t>
              </a:r>
              <a:endParaRPr sz="700">
                <a:solidFill>
                  <a:schemeClr val="lt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3623" name="Google Shape;3623;p35"/>
            <p:cNvSpPr txBox="1"/>
            <p:nvPr/>
          </p:nvSpPr>
          <p:spPr>
            <a:xfrm>
              <a:off x="0" y="600781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624" name="Google Shape;3624;p35"/>
          <p:cNvGrpSpPr/>
          <p:nvPr/>
        </p:nvGrpSpPr>
        <p:grpSpPr>
          <a:xfrm>
            <a:off x="3277132" y="3830798"/>
            <a:ext cx="1027463" cy="438593"/>
            <a:chOff x="0" y="-76200"/>
            <a:chExt cx="2739900" cy="1169581"/>
          </a:xfrm>
        </p:grpSpPr>
        <p:sp>
          <p:nvSpPr>
            <p:cNvPr id="3625" name="Google Shape;3625;p35"/>
            <p:cNvSpPr txBox="1"/>
            <p:nvPr/>
          </p:nvSpPr>
          <p:spPr>
            <a:xfrm>
              <a:off x="0" y="-76200"/>
              <a:ext cx="27399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NAME</a:t>
              </a:r>
              <a:endParaRPr sz="700">
                <a:solidFill>
                  <a:schemeClr val="lt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3626" name="Google Shape;3626;p35"/>
            <p:cNvSpPr txBox="1"/>
            <p:nvPr/>
          </p:nvSpPr>
          <p:spPr>
            <a:xfrm>
              <a:off x="0" y="600781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627" name="Google Shape;3627;p35"/>
          <p:cNvGrpSpPr/>
          <p:nvPr/>
        </p:nvGrpSpPr>
        <p:grpSpPr>
          <a:xfrm>
            <a:off x="5413763" y="3830798"/>
            <a:ext cx="1027463" cy="438593"/>
            <a:chOff x="0" y="-76200"/>
            <a:chExt cx="2739900" cy="1169581"/>
          </a:xfrm>
        </p:grpSpPr>
        <p:sp>
          <p:nvSpPr>
            <p:cNvPr id="3628" name="Google Shape;3628;p35"/>
            <p:cNvSpPr txBox="1"/>
            <p:nvPr/>
          </p:nvSpPr>
          <p:spPr>
            <a:xfrm>
              <a:off x="0" y="-76200"/>
              <a:ext cx="27399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NAME</a:t>
              </a:r>
              <a:endParaRPr sz="700">
                <a:solidFill>
                  <a:schemeClr val="lt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3629" name="Google Shape;3629;p35"/>
            <p:cNvSpPr txBox="1"/>
            <p:nvPr/>
          </p:nvSpPr>
          <p:spPr>
            <a:xfrm>
              <a:off x="0" y="600781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630" name="Google Shape;3630;p35"/>
          <p:cNvGrpSpPr/>
          <p:nvPr/>
        </p:nvGrpSpPr>
        <p:grpSpPr>
          <a:xfrm>
            <a:off x="7437981" y="3830798"/>
            <a:ext cx="1027463" cy="438593"/>
            <a:chOff x="0" y="-76200"/>
            <a:chExt cx="2739900" cy="1169581"/>
          </a:xfrm>
        </p:grpSpPr>
        <p:sp>
          <p:nvSpPr>
            <p:cNvPr id="3631" name="Google Shape;3631;p35"/>
            <p:cNvSpPr txBox="1"/>
            <p:nvPr/>
          </p:nvSpPr>
          <p:spPr>
            <a:xfrm>
              <a:off x="0" y="-76200"/>
              <a:ext cx="27399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NAME</a:t>
              </a:r>
              <a:endParaRPr sz="700">
                <a:solidFill>
                  <a:schemeClr val="lt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3632" name="Google Shape;3632;p35"/>
            <p:cNvSpPr txBox="1"/>
            <p:nvPr/>
          </p:nvSpPr>
          <p:spPr>
            <a:xfrm>
              <a:off x="0" y="600781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3633" name="Google Shape;3633;p35"/>
          <p:cNvSpPr txBox="1"/>
          <p:nvPr/>
        </p:nvSpPr>
        <p:spPr>
          <a:xfrm>
            <a:off x="875149" y="727383"/>
            <a:ext cx="7393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Add a Chart Page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3634" name="Google Shape;3634;p35"/>
          <p:cNvGrpSpPr/>
          <p:nvPr/>
        </p:nvGrpSpPr>
        <p:grpSpPr>
          <a:xfrm rot="-2133939">
            <a:off x="-265900" y="70905"/>
            <a:ext cx="1174321" cy="383316"/>
            <a:chOff x="-531922" y="141782"/>
            <a:chExt cx="2348785" cy="766590"/>
          </a:xfrm>
        </p:grpSpPr>
        <p:sp>
          <p:nvSpPr>
            <p:cNvPr id="3635" name="Google Shape;3635;p35"/>
            <p:cNvSpPr/>
            <p:nvPr/>
          </p:nvSpPr>
          <p:spPr>
            <a:xfrm>
              <a:off x="-531922" y="141782"/>
              <a:ext cx="2348785" cy="766590"/>
            </a:xfrm>
            <a:custGeom>
              <a:rect b="b" l="l" r="r" t="t"/>
              <a:pathLst>
                <a:path extrusionOk="0" h="766590" w="2348785">
                  <a:moveTo>
                    <a:pt x="2347723" y="737563"/>
                  </a:moveTo>
                  <a:cubicBezTo>
                    <a:pt x="2325956" y="693698"/>
                    <a:pt x="2289188" y="653393"/>
                    <a:pt x="2250374" y="529393"/>
                  </a:cubicBezTo>
                  <a:cubicBezTo>
                    <a:pt x="2194595" y="344865"/>
                    <a:pt x="2190943" y="407912"/>
                    <a:pt x="2253709" y="282265"/>
                  </a:cubicBezTo>
                  <a:cubicBezTo>
                    <a:pt x="2352594" y="82499"/>
                    <a:pt x="2341030" y="83557"/>
                    <a:pt x="2296027" y="75907"/>
                  </a:cubicBezTo>
                  <a:cubicBezTo>
                    <a:pt x="2162313" y="53432"/>
                    <a:pt x="1992745" y="52350"/>
                    <a:pt x="1861806" y="41719"/>
                  </a:cubicBezTo>
                  <a:cubicBezTo>
                    <a:pt x="838309" y="-48188"/>
                    <a:pt x="581027" y="35716"/>
                    <a:pt x="15908" y="32399"/>
                  </a:cubicBezTo>
                  <a:cubicBezTo>
                    <a:pt x="-17232" y="32997"/>
                    <a:pt x="3837" y="72880"/>
                    <a:pt x="56600" y="261450"/>
                  </a:cubicBezTo>
                  <a:cubicBezTo>
                    <a:pt x="113162" y="465995"/>
                    <a:pt x="90039" y="336997"/>
                    <a:pt x="19471" y="696204"/>
                  </a:cubicBezTo>
                  <a:cubicBezTo>
                    <a:pt x="15937" y="718139"/>
                    <a:pt x="-2500" y="757851"/>
                    <a:pt x="32045" y="761861"/>
                  </a:cubicBezTo>
                  <a:cubicBezTo>
                    <a:pt x="542626" y="722120"/>
                    <a:pt x="1055939" y="775476"/>
                    <a:pt x="1567531" y="765264"/>
                  </a:cubicBezTo>
                  <a:cubicBezTo>
                    <a:pt x="1820441" y="760897"/>
                    <a:pt x="2073635" y="752526"/>
                    <a:pt x="2326521" y="761538"/>
                  </a:cubicBezTo>
                  <a:cubicBezTo>
                    <a:pt x="2339944" y="764158"/>
                    <a:pt x="2352584" y="750637"/>
                    <a:pt x="2347723" y="7375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6" name="Google Shape;3636;p35"/>
            <p:cNvSpPr/>
            <p:nvPr/>
          </p:nvSpPr>
          <p:spPr>
            <a:xfrm>
              <a:off x="-531922" y="141782"/>
              <a:ext cx="2348785" cy="766590"/>
            </a:xfrm>
            <a:custGeom>
              <a:rect b="b" l="l" r="r" t="t"/>
              <a:pathLst>
                <a:path extrusionOk="0" h="766590" w="2348785">
                  <a:moveTo>
                    <a:pt x="2347723" y="737563"/>
                  </a:moveTo>
                  <a:cubicBezTo>
                    <a:pt x="2325956" y="693698"/>
                    <a:pt x="2289188" y="653393"/>
                    <a:pt x="2250374" y="529393"/>
                  </a:cubicBezTo>
                  <a:cubicBezTo>
                    <a:pt x="2194595" y="344865"/>
                    <a:pt x="2190943" y="407912"/>
                    <a:pt x="2253709" y="282265"/>
                  </a:cubicBezTo>
                  <a:cubicBezTo>
                    <a:pt x="2352594" y="82499"/>
                    <a:pt x="2341030" y="83557"/>
                    <a:pt x="2296027" y="75907"/>
                  </a:cubicBezTo>
                  <a:cubicBezTo>
                    <a:pt x="2162313" y="53432"/>
                    <a:pt x="1992745" y="52350"/>
                    <a:pt x="1861806" y="41719"/>
                  </a:cubicBezTo>
                  <a:cubicBezTo>
                    <a:pt x="838309" y="-48188"/>
                    <a:pt x="581027" y="35716"/>
                    <a:pt x="15908" y="32399"/>
                  </a:cubicBezTo>
                  <a:cubicBezTo>
                    <a:pt x="-17232" y="32997"/>
                    <a:pt x="3837" y="72880"/>
                    <a:pt x="56600" y="261450"/>
                  </a:cubicBezTo>
                  <a:cubicBezTo>
                    <a:pt x="113162" y="465995"/>
                    <a:pt x="90039" y="336997"/>
                    <a:pt x="19471" y="696204"/>
                  </a:cubicBezTo>
                  <a:cubicBezTo>
                    <a:pt x="15937" y="718139"/>
                    <a:pt x="-2500" y="757851"/>
                    <a:pt x="32045" y="761861"/>
                  </a:cubicBezTo>
                  <a:cubicBezTo>
                    <a:pt x="542626" y="722120"/>
                    <a:pt x="1055939" y="775476"/>
                    <a:pt x="1567531" y="765264"/>
                  </a:cubicBezTo>
                  <a:cubicBezTo>
                    <a:pt x="1820441" y="760897"/>
                    <a:pt x="2073635" y="752526"/>
                    <a:pt x="2326521" y="761538"/>
                  </a:cubicBezTo>
                  <a:cubicBezTo>
                    <a:pt x="2339944" y="764158"/>
                    <a:pt x="2352584" y="750637"/>
                    <a:pt x="2347723" y="7375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37" name="Google Shape;3637;p35"/>
          <p:cNvSpPr/>
          <p:nvPr/>
        </p:nvSpPr>
        <p:spPr>
          <a:xfrm rot="2517958">
            <a:off x="8250465" y="94498"/>
            <a:ext cx="1163574" cy="390048"/>
          </a:xfrm>
          <a:custGeom>
            <a:rect b="b" l="l" r="r" t="t"/>
            <a:pathLst>
              <a:path extrusionOk="0" h="781171" w="2322595">
                <a:moveTo>
                  <a:pt x="2228254" y="640786"/>
                </a:moveTo>
                <a:cubicBezTo>
                  <a:pt x="2328530" y="583147"/>
                  <a:pt x="2318886" y="591071"/>
                  <a:pt x="2289975" y="548633"/>
                </a:cubicBezTo>
                <a:cubicBezTo>
                  <a:pt x="2265764" y="515156"/>
                  <a:pt x="2236843" y="485892"/>
                  <a:pt x="2207694" y="456814"/>
                </a:cubicBezTo>
                <a:cubicBezTo>
                  <a:pt x="2325060" y="371576"/>
                  <a:pt x="2311528" y="403156"/>
                  <a:pt x="2214054" y="265137"/>
                </a:cubicBezTo>
                <a:cubicBezTo>
                  <a:pt x="2269624" y="232413"/>
                  <a:pt x="2311686" y="217630"/>
                  <a:pt x="2288590" y="192142"/>
                </a:cubicBezTo>
                <a:cubicBezTo>
                  <a:pt x="2225829" y="101793"/>
                  <a:pt x="2247926" y="128937"/>
                  <a:pt x="2258406" y="93288"/>
                </a:cubicBezTo>
                <a:cubicBezTo>
                  <a:pt x="2263534" y="82295"/>
                  <a:pt x="2269447" y="72534"/>
                  <a:pt x="2275547" y="61894"/>
                </a:cubicBezTo>
                <a:cubicBezTo>
                  <a:pt x="2287698" y="43977"/>
                  <a:pt x="2300714" y="670"/>
                  <a:pt x="2267334" y="0"/>
                </a:cubicBezTo>
                <a:cubicBezTo>
                  <a:pt x="1935258" y="18294"/>
                  <a:pt x="269506" y="59053"/>
                  <a:pt x="269195" y="59044"/>
                </a:cubicBezTo>
                <a:cubicBezTo>
                  <a:pt x="211553" y="62276"/>
                  <a:pt x="93138" y="36481"/>
                  <a:pt x="50072" y="74445"/>
                </a:cubicBezTo>
                <a:cubicBezTo>
                  <a:pt x="36267" y="86755"/>
                  <a:pt x="46184" y="101324"/>
                  <a:pt x="62605" y="140744"/>
                </a:cubicBezTo>
                <a:cubicBezTo>
                  <a:pt x="73767" y="174686"/>
                  <a:pt x="58754" y="166794"/>
                  <a:pt x="23111" y="181652"/>
                </a:cubicBezTo>
                <a:cubicBezTo>
                  <a:pt x="-28998" y="199281"/>
                  <a:pt x="47759" y="237357"/>
                  <a:pt x="81241" y="291043"/>
                </a:cubicBezTo>
                <a:cubicBezTo>
                  <a:pt x="-7319" y="404341"/>
                  <a:pt x="-33723" y="356458"/>
                  <a:pt x="99135" y="493672"/>
                </a:cubicBezTo>
                <a:cubicBezTo>
                  <a:pt x="-18533" y="631835"/>
                  <a:pt x="-44732" y="569922"/>
                  <a:pt x="93593" y="665102"/>
                </a:cubicBezTo>
                <a:cubicBezTo>
                  <a:pt x="47587" y="727969"/>
                  <a:pt x="16576" y="765845"/>
                  <a:pt x="29787" y="781172"/>
                </a:cubicBezTo>
                <a:cubicBezTo>
                  <a:pt x="273255" y="701035"/>
                  <a:pt x="1706910" y="754322"/>
                  <a:pt x="2274985" y="755465"/>
                </a:cubicBezTo>
                <a:cubicBezTo>
                  <a:pt x="2369036" y="732591"/>
                  <a:pt x="2307882" y="696115"/>
                  <a:pt x="2228254" y="64078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38" name="Google Shape;3638;p35"/>
          <p:cNvGrpSpPr/>
          <p:nvPr/>
        </p:nvGrpSpPr>
        <p:grpSpPr>
          <a:xfrm rot="2511772">
            <a:off x="8251557" y="92934"/>
            <a:ext cx="1161389" cy="390624"/>
            <a:chOff x="16501934" y="185276"/>
            <a:chExt cx="2322604" cy="781190"/>
          </a:xfrm>
        </p:grpSpPr>
        <p:sp>
          <p:nvSpPr>
            <p:cNvPr id="3639" name="Google Shape;3639;p35"/>
            <p:cNvSpPr/>
            <p:nvPr/>
          </p:nvSpPr>
          <p:spPr>
            <a:xfrm>
              <a:off x="16780386" y="239600"/>
              <a:ext cx="224377" cy="691752"/>
            </a:xfrm>
            <a:custGeom>
              <a:rect b="b" l="l" r="r" t="t"/>
              <a:pathLst>
                <a:path extrusionOk="0" h="691752" w="224377">
                  <a:moveTo>
                    <a:pt x="223422" y="626859"/>
                  </a:moveTo>
                  <a:cubicBezTo>
                    <a:pt x="217573" y="621521"/>
                    <a:pt x="207563" y="607974"/>
                    <a:pt x="163773" y="569792"/>
                  </a:cubicBezTo>
                  <a:cubicBezTo>
                    <a:pt x="157242" y="564100"/>
                    <a:pt x="139803" y="554827"/>
                    <a:pt x="145796" y="540067"/>
                  </a:cubicBezTo>
                  <a:cubicBezTo>
                    <a:pt x="157557" y="511092"/>
                    <a:pt x="165343" y="512561"/>
                    <a:pt x="207033" y="452025"/>
                  </a:cubicBezTo>
                  <a:cubicBezTo>
                    <a:pt x="208822" y="449439"/>
                    <a:pt x="208120" y="452197"/>
                    <a:pt x="217267" y="443771"/>
                  </a:cubicBezTo>
                  <a:cubicBezTo>
                    <a:pt x="159778" y="395376"/>
                    <a:pt x="175297" y="393897"/>
                    <a:pt x="151193" y="382243"/>
                  </a:cubicBezTo>
                  <a:cubicBezTo>
                    <a:pt x="147296" y="380360"/>
                    <a:pt x="137732" y="366623"/>
                    <a:pt x="136933" y="356793"/>
                  </a:cubicBezTo>
                  <a:cubicBezTo>
                    <a:pt x="135915" y="344302"/>
                    <a:pt x="140575" y="344102"/>
                    <a:pt x="143914" y="339303"/>
                  </a:cubicBezTo>
                  <a:cubicBezTo>
                    <a:pt x="146864" y="325790"/>
                    <a:pt x="164377" y="309705"/>
                    <a:pt x="168237" y="298791"/>
                  </a:cubicBezTo>
                  <a:cubicBezTo>
                    <a:pt x="170406" y="292652"/>
                    <a:pt x="176863" y="293322"/>
                    <a:pt x="195179" y="271415"/>
                  </a:cubicBezTo>
                  <a:cubicBezTo>
                    <a:pt x="200423" y="265142"/>
                    <a:pt x="205342" y="258506"/>
                    <a:pt x="210921" y="252460"/>
                  </a:cubicBezTo>
                  <a:cubicBezTo>
                    <a:pt x="187431" y="230656"/>
                    <a:pt x="206476" y="255302"/>
                    <a:pt x="186618" y="228461"/>
                  </a:cubicBezTo>
                  <a:cubicBezTo>
                    <a:pt x="183143" y="223769"/>
                    <a:pt x="177625" y="220644"/>
                    <a:pt x="173732" y="216198"/>
                  </a:cubicBezTo>
                  <a:cubicBezTo>
                    <a:pt x="170039" y="211985"/>
                    <a:pt x="159244" y="188422"/>
                    <a:pt x="154896" y="185511"/>
                  </a:cubicBezTo>
                  <a:cubicBezTo>
                    <a:pt x="143998" y="178220"/>
                    <a:pt x="142205" y="169482"/>
                    <a:pt x="133528" y="160316"/>
                  </a:cubicBezTo>
                  <a:cubicBezTo>
                    <a:pt x="129826" y="156410"/>
                    <a:pt x="127150" y="151035"/>
                    <a:pt x="129770" y="144840"/>
                  </a:cubicBezTo>
                  <a:cubicBezTo>
                    <a:pt x="130202" y="143817"/>
                    <a:pt x="128873" y="131587"/>
                    <a:pt x="138210" y="127546"/>
                  </a:cubicBezTo>
                  <a:cubicBezTo>
                    <a:pt x="142251" y="125798"/>
                    <a:pt x="145466" y="121292"/>
                    <a:pt x="150190" y="114837"/>
                  </a:cubicBezTo>
                  <a:cubicBezTo>
                    <a:pt x="154826" y="108513"/>
                    <a:pt x="171790" y="101798"/>
                    <a:pt x="176454" y="95497"/>
                  </a:cubicBezTo>
                  <a:cubicBezTo>
                    <a:pt x="224773" y="30189"/>
                    <a:pt x="246870" y="66182"/>
                    <a:pt x="192996" y="15787"/>
                  </a:cubicBezTo>
                  <a:cubicBezTo>
                    <a:pt x="186046" y="9291"/>
                    <a:pt x="186014" y="6208"/>
                    <a:pt x="180305" y="0"/>
                  </a:cubicBezTo>
                  <a:cubicBezTo>
                    <a:pt x="112629" y="1707"/>
                    <a:pt x="59976" y="3018"/>
                    <a:pt x="27529" y="3818"/>
                  </a:cubicBezTo>
                  <a:cubicBezTo>
                    <a:pt x="47476" y="21117"/>
                    <a:pt x="75742" y="38322"/>
                    <a:pt x="76708" y="46414"/>
                  </a:cubicBezTo>
                  <a:cubicBezTo>
                    <a:pt x="69224" y="64699"/>
                    <a:pt x="39885" y="81128"/>
                    <a:pt x="17621" y="112614"/>
                  </a:cubicBezTo>
                  <a:cubicBezTo>
                    <a:pt x="35593" y="149807"/>
                    <a:pt x="50063" y="139483"/>
                    <a:pt x="59980" y="152857"/>
                  </a:cubicBezTo>
                  <a:cubicBezTo>
                    <a:pt x="86751" y="188966"/>
                    <a:pt x="102605" y="187190"/>
                    <a:pt x="65155" y="229609"/>
                  </a:cubicBezTo>
                  <a:cubicBezTo>
                    <a:pt x="-7784" y="312225"/>
                    <a:pt x="-1921" y="289518"/>
                    <a:pt x="21272" y="316285"/>
                  </a:cubicBezTo>
                  <a:cubicBezTo>
                    <a:pt x="22317" y="317489"/>
                    <a:pt x="23200" y="318987"/>
                    <a:pt x="24505" y="319777"/>
                  </a:cubicBezTo>
                  <a:cubicBezTo>
                    <a:pt x="40540" y="329519"/>
                    <a:pt x="58898" y="355481"/>
                    <a:pt x="64064" y="357588"/>
                  </a:cubicBezTo>
                  <a:cubicBezTo>
                    <a:pt x="66042" y="358397"/>
                    <a:pt x="68407" y="360146"/>
                    <a:pt x="69062" y="362010"/>
                  </a:cubicBezTo>
                  <a:cubicBezTo>
                    <a:pt x="72137" y="370730"/>
                    <a:pt x="88739" y="377807"/>
                    <a:pt x="91744" y="384001"/>
                  </a:cubicBezTo>
                  <a:cubicBezTo>
                    <a:pt x="104198" y="409684"/>
                    <a:pt x="95015" y="411317"/>
                    <a:pt x="88274" y="416664"/>
                  </a:cubicBezTo>
                  <a:cubicBezTo>
                    <a:pt x="88079" y="417311"/>
                    <a:pt x="72792" y="440911"/>
                    <a:pt x="63218" y="447919"/>
                  </a:cubicBezTo>
                  <a:cubicBezTo>
                    <a:pt x="42682" y="462953"/>
                    <a:pt x="2622" y="515133"/>
                    <a:pt x="2362" y="515440"/>
                  </a:cubicBezTo>
                  <a:cubicBezTo>
                    <a:pt x="-3134" y="522001"/>
                    <a:pt x="-1907" y="520588"/>
                    <a:pt x="38074" y="561844"/>
                  </a:cubicBezTo>
                  <a:cubicBezTo>
                    <a:pt x="40118" y="563946"/>
                    <a:pt x="39114" y="569996"/>
                    <a:pt x="76476" y="603027"/>
                  </a:cubicBezTo>
                  <a:cubicBezTo>
                    <a:pt x="77669" y="604082"/>
                    <a:pt x="78924" y="605319"/>
                    <a:pt x="80368" y="605798"/>
                  </a:cubicBezTo>
                  <a:cubicBezTo>
                    <a:pt x="116977" y="617949"/>
                    <a:pt x="101114" y="664335"/>
                    <a:pt x="61462" y="682973"/>
                  </a:cubicBezTo>
                  <a:cubicBezTo>
                    <a:pt x="57435" y="684866"/>
                    <a:pt x="58991" y="687758"/>
                    <a:pt x="54374" y="691753"/>
                  </a:cubicBezTo>
                  <a:cubicBezTo>
                    <a:pt x="89408" y="690097"/>
                    <a:pt x="126532" y="688707"/>
                    <a:pt x="165450" y="687549"/>
                  </a:cubicBezTo>
                  <a:cubicBezTo>
                    <a:pt x="174573" y="672464"/>
                    <a:pt x="223705" y="627119"/>
                    <a:pt x="223422" y="62685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0" name="Google Shape;3640;p35"/>
            <p:cNvSpPr/>
            <p:nvPr/>
          </p:nvSpPr>
          <p:spPr>
            <a:xfrm>
              <a:off x="17822278" y="213345"/>
              <a:ext cx="195269" cy="715096"/>
            </a:xfrm>
            <a:custGeom>
              <a:rect b="b" l="l" r="r" t="t"/>
              <a:pathLst>
                <a:path extrusionOk="0" h="715096" w="195269">
                  <a:moveTo>
                    <a:pt x="144888" y="702132"/>
                  </a:moveTo>
                  <a:cubicBezTo>
                    <a:pt x="177046" y="667562"/>
                    <a:pt x="164174" y="678504"/>
                    <a:pt x="194182" y="653854"/>
                  </a:cubicBezTo>
                  <a:cubicBezTo>
                    <a:pt x="186002" y="646678"/>
                    <a:pt x="182119" y="639466"/>
                    <a:pt x="152803" y="612876"/>
                  </a:cubicBezTo>
                  <a:cubicBezTo>
                    <a:pt x="120342" y="583440"/>
                    <a:pt x="110090" y="580082"/>
                    <a:pt x="115669" y="566327"/>
                  </a:cubicBezTo>
                  <a:cubicBezTo>
                    <a:pt x="126223" y="540309"/>
                    <a:pt x="137613" y="533664"/>
                    <a:pt x="162367" y="499229"/>
                  </a:cubicBezTo>
                  <a:cubicBezTo>
                    <a:pt x="189082" y="462018"/>
                    <a:pt x="168741" y="486976"/>
                    <a:pt x="187140" y="470026"/>
                  </a:cubicBezTo>
                  <a:cubicBezTo>
                    <a:pt x="180846" y="464729"/>
                    <a:pt x="149180" y="436558"/>
                    <a:pt x="145004" y="429815"/>
                  </a:cubicBezTo>
                  <a:cubicBezTo>
                    <a:pt x="134297" y="412544"/>
                    <a:pt x="119701" y="408578"/>
                    <a:pt x="118707" y="407131"/>
                  </a:cubicBezTo>
                  <a:cubicBezTo>
                    <a:pt x="110462" y="395129"/>
                    <a:pt x="100099" y="377519"/>
                    <a:pt x="111363" y="368367"/>
                  </a:cubicBezTo>
                  <a:cubicBezTo>
                    <a:pt x="115869" y="364707"/>
                    <a:pt x="113342" y="359243"/>
                    <a:pt x="119804" y="354217"/>
                  </a:cubicBezTo>
                  <a:cubicBezTo>
                    <a:pt x="123589" y="343089"/>
                    <a:pt x="134139" y="336253"/>
                    <a:pt x="138106" y="325046"/>
                  </a:cubicBezTo>
                  <a:cubicBezTo>
                    <a:pt x="139332" y="321572"/>
                    <a:pt x="143406" y="318861"/>
                    <a:pt x="146620" y="316387"/>
                  </a:cubicBezTo>
                  <a:cubicBezTo>
                    <a:pt x="160054" y="306054"/>
                    <a:pt x="170585" y="289778"/>
                    <a:pt x="180786" y="278716"/>
                  </a:cubicBezTo>
                  <a:cubicBezTo>
                    <a:pt x="157304" y="256920"/>
                    <a:pt x="176345" y="281557"/>
                    <a:pt x="156482" y="254716"/>
                  </a:cubicBezTo>
                  <a:cubicBezTo>
                    <a:pt x="153007" y="250024"/>
                    <a:pt x="147489" y="246899"/>
                    <a:pt x="143596" y="242453"/>
                  </a:cubicBezTo>
                  <a:cubicBezTo>
                    <a:pt x="139903" y="238240"/>
                    <a:pt x="129113" y="214677"/>
                    <a:pt x="124760" y="211766"/>
                  </a:cubicBezTo>
                  <a:cubicBezTo>
                    <a:pt x="113862" y="204475"/>
                    <a:pt x="112069" y="195737"/>
                    <a:pt x="103392" y="186571"/>
                  </a:cubicBezTo>
                  <a:cubicBezTo>
                    <a:pt x="99690" y="182665"/>
                    <a:pt x="97014" y="177290"/>
                    <a:pt x="99634" y="171096"/>
                  </a:cubicBezTo>
                  <a:cubicBezTo>
                    <a:pt x="100312" y="169491"/>
                    <a:pt x="99583" y="167338"/>
                    <a:pt x="100029" y="165576"/>
                  </a:cubicBezTo>
                  <a:cubicBezTo>
                    <a:pt x="102983" y="154011"/>
                    <a:pt x="105938" y="156094"/>
                    <a:pt x="112464" y="150858"/>
                  </a:cubicBezTo>
                  <a:cubicBezTo>
                    <a:pt x="130037" y="127844"/>
                    <a:pt x="139973" y="130318"/>
                    <a:pt x="146309" y="121757"/>
                  </a:cubicBezTo>
                  <a:cubicBezTo>
                    <a:pt x="169270" y="90721"/>
                    <a:pt x="171769" y="98389"/>
                    <a:pt x="195269" y="71837"/>
                  </a:cubicBezTo>
                  <a:cubicBezTo>
                    <a:pt x="193151" y="69972"/>
                    <a:pt x="160361" y="40959"/>
                    <a:pt x="156185" y="34221"/>
                  </a:cubicBezTo>
                  <a:cubicBezTo>
                    <a:pt x="141701" y="10854"/>
                    <a:pt x="133990" y="21642"/>
                    <a:pt x="122210" y="0"/>
                  </a:cubicBezTo>
                  <a:cubicBezTo>
                    <a:pt x="82345" y="1139"/>
                    <a:pt x="42187" y="2274"/>
                    <a:pt x="1974" y="3399"/>
                  </a:cubicBezTo>
                  <a:cubicBezTo>
                    <a:pt x="9276" y="10900"/>
                    <a:pt x="22844" y="23944"/>
                    <a:pt x="47673" y="46828"/>
                  </a:cubicBezTo>
                  <a:cubicBezTo>
                    <a:pt x="79692" y="76375"/>
                    <a:pt x="98979" y="58397"/>
                    <a:pt x="25441" y="126491"/>
                  </a:cubicBezTo>
                  <a:cubicBezTo>
                    <a:pt x="23713" y="139893"/>
                    <a:pt x="7283" y="131211"/>
                    <a:pt x="31930" y="160744"/>
                  </a:cubicBezTo>
                  <a:cubicBezTo>
                    <a:pt x="36929" y="166729"/>
                    <a:pt x="55486" y="172853"/>
                    <a:pt x="60131" y="179122"/>
                  </a:cubicBezTo>
                  <a:cubicBezTo>
                    <a:pt x="92573" y="222876"/>
                    <a:pt x="106295" y="211980"/>
                    <a:pt x="43896" y="279432"/>
                  </a:cubicBezTo>
                  <a:cubicBezTo>
                    <a:pt x="10177" y="315889"/>
                    <a:pt x="11120" y="314374"/>
                    <a:pt x="5076" y="326497"/>
                  </a:cubicBezTo>
                  <a:cubicBezTo>
                    <a:pt x="24387" y="343972"/>
                    <a:pt x="22594" y="344786"/>
                    <a:pt x="24651" y="346041"/>
                  </a:cubicBezTo>
                  <a:cubicBezTo>
                    <a:pt x="40687" y="355784"/>
                    <a:pt x="59044" y="381746"/>
                    <a:pt x="64210" y="383852"/>
                  </a:cubicBezTo>
                  <a:cubicBezTo>
                    <a:pt x="66193" y="384662"/>
                    <a:pt x="68553" y="386410"/>
                    <a:pt x="69213" y="388275"/>
                  </a:cubicBezTo>
                  <a:cubicBezTo>
                    <a:pt x="74081" y="402044"/>
                    <a:pt x="101502" y="402704"/>
                    <a:pt x="97572" y="436051"/>
                  </a:cubicBezTo>
                  <a:cubicBezTo>
                    <a:pt x="79075" y="449904"/>
                    <a:pt x="77788" y="463622"/>
                    <a:pt x="63369" y="474178"/>
                  </a:cubicBezTo>
                  <a:cubicBezTo>
                    <a:pt x="50604" y="483521"/>
                    <a:pt x="11608" y="526847"/>
                    <a:pt x="6498" y="537519"/>
                  </a:cubicBezTo>
                  <a:cubicBezTo>
                    <a:pt x="510" y="550019"/>
                    <a:pt x="-14062" y="534138"/>
                    <a:pt x="38229" y="588104"/>
                  </a:cubicBezTo>
                  <a:cubicBezTo>
                    <a:pt x="40064" y="590006"/>
                    <a:pt x="40626" y="593126"/>
                    <a:pt x="42419" y="595089"/>
                  </a:cubicBezTo>
                  <a:cubicBezTo>
                    <a:pt x="46358" y="599395"/>
                    <a:pt x="75433" y="630375"/>
                    <a:pt x="80528" y="632067"/>
                  </a:cubicBezTo>
                  <a:cubicBezTo>
                    <a:pt x="86363" y="634006"/>
                    <a:pt x="101065" y="643823"/>
                    <a:pt x="99165" y="649203"/>
                  </a:cubicBezTo>
                  <a:cubicBezTo>
                    <a:pt x="108683" y="673743"/>
                    <a:pt x="91765" y="683694"/>
                    <a:pt x="85777" y="690646"/>
                  </a:cubicBezTo>
                  <a:cubicBezTo>
                    <a:pt x="71605" y="707112"/>
                    <a:pt x="59662" y="708745"/>
                    <a:pt x="58933" y="711377"/>
                  </a:cubicBezTo>
                  <a:cubicBezTo>
                    <a:pt x="58668" y="712325"/>
                    <a:pt x="58334" y="713144"/>
                    <a:pt x="57953" y="713888"/>
                  </a:cubicBezTo>
                  <a:cubicBezTo>
                    <a:pt x="83590" y="714278"/>
                    <a:pt x="109143" y="714683"/>
                    <a:pt x="134594" y="715097"/>
                  </a:cubicBezTo>
                  <a:cubicBezTo>
                    <a:pt x="134222" y="713023"/>
                    <a:pt x="138305" y="709210"/>
                    <a:pt x="144888" y="70213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1" name="Google Shape;3641;p35"/>
            <p:cNvSpPr/>
            <p:nvPr/>
          </p:nvSpPr>
          <p:spPr>
            <a:xfrm>
              <a:off x="18145400" y="203566"/>
              <a:ext cx="226022" cy="730856"/>
            </a:xfrm>
            <a:custGeom>
              <a:rect b="b" l="l" r="r" t="t"/>
              <a:pathLst>
                <a:path extrusionOk="0" h="730856" w="226022">
                  <a:moveTo>
                    <a:pt x="201408" y="683875"/>
                  </a:moveTo>
                  <a:cubicBezTo>
                    <a:pt x="202485" y="681992"/>
                    <a:pt x="207024" y="682266"/>
                    <a:pt x="207693" y="681392"/>
                  </a:cubicBezTo>
                  <a:cubicBezTo>
                    <a:pt x="212988" y="674459"/>
                    <a:pt x="220351" y="669567"/>
                    <a:pt x="225948" y="662954"/>
                  </a:cubicBezTo>
                  <a:cubicBezTo>
                    <a:pt x="215079" y="648999"/>
                    <a:pt x="214856" y="655458"/>
                    <a:pt x="214112" y="652923"/>
                  </a:cubicBezTo>
                  <a:cubicBezTo>
                    <a:pt x="210568" y="640926"/>
                    <a:pt x="191434" y="632165"/>
                    <a:pt x="190320" y="628226"/>
                  </a:cubicBezTo>
                  <a:cubicBezTo>
                    <a:pt x="186436" y="614508"/>
                    <a:pt x="165129" y="598190"/>
                    <a:pt x="160019" y="591317"/>
                  </a:cubicBezTo>
                  <a:cubicBezTo>
                    <a:pt x="155843" y="585695"/>
                    <a:pt x="152889" y="578920"/>
                    <a:pt x="146093" y="575604"/>
                  </a:cubicBezTo>
                  <a:cubicBezTo>
                    <a:pt x="127247" y="535529"/>
                    <a:pt x="127981" y="556306"/>
                    <a:pt x="174698" y="490747"/>
                  </a:cubicBezTo>
                  <a:cubicBezTo>
                    <a:pt x="178841" y="484930"/>
                    <a:pt x="184778" y="480414"/>
                    <a:pt x="189674" y="475090"/>
                  </a:cubicBezTo>
                  <a:cubicBezTo>
                    <a:pt x="199907" y="463966"/>
                    <a:pt x="201868" y="454559"/>
                    <a:pt x="213959" y="446802"/>
                  </a:cubicBezTo>
                  <a:cubicBezTo>
                    <a:pt x="218293" y="444017"/>
                    <a:pt x="216472" y="440455"/>
                    <a:pt x="226023" y="433270"/>
                  </a:cubicBezTo>
                  <a:cubicBezTo>
                    <a:pt x="188699" y="395762"/>
                    <a:pt x="115764" y="340192"/>
                    <a:pt x="145963" y="316843"/>
                  </a:cubicBezTo>
                  <a:cubicBezTo>
                    <a:pt x="146260" y="316610"/>
                    <a:pt x="189182" y="261524"/>
                    <a:pt x="191119" y="261124"/>
                  </a:cubicBezTo>
                  <a:cubicBezTo>
                    <a:pt x="199856" y="259315"/>
                    <a:pt x="200846" y="248819"/>
                    <a:pt x="208394" y="245685"/>
                  </a:cubicBezTo>
                  <a:cubicBezTo>
                    <a:pt x="214219" y="243262"/>
                    <a:pt x="211966" y="237008"/>
                    <a:pt x="214512" y="237096"/>
                  </a:cubicBezTo>
                  <a:cubicBezTo>
                    <a:pt x="218483" y="237231"/>
                    <a:pt x="218539" y="234176"/>
                    <a:pt x="219013" y="231860"/>
                  </a:cubicBezTo>
                  <a:cubicBezTo>
                    <a:pt x="207813" y="221709"/>
                    <a:pt x="208441" y="221913"/>
                    <a:pt x="200497" y="213041"/>
                  </a:cubicBezTo>
                  <a:cubicBezTo>
                    <a:pt x="199661" y="212106"/>
                    <a:pt x="164000" y="192398"/>
                    <a:pt x="158690" y="185358"/>
                  </a:cubicBezTo>
                  <a:cubicBezTo>
                    <a:pt x="150292" y="174216"/>
                    <a:pt x="150575" y="160307"/>
                    <a:pt x="159982" y="147677"/>
                  </a:cubicBezTo>
                  <a:cubicBezTo>
                    <a:pt x="165147" y="140739"/>
                    <a:pt x="162811" y="134410"/>
                    <a:pt x="169258" y="133047"/>
                  </a:cubicBezTo>
                  <a:cubicBezTo>
                    <a:pt x="169797" y="132936"/>
                    <a:pt x="167544" y="135498"/>
                    <a:pt x="181907" y="111759"/>
                  </a:cubicBezTo>
                  <a:cubicBezTo>
                    <a:pt x="184337" y="107746"/>
                    <a:pt x="183370" y="114837"/>
                    <a:pt x="201510" y="91735"/>
                  </a:cubicBezTo>
                  <a:cubicBezTo>
                    <a:pt x="208218" y="83192"/>
                    <a:pt x="117882" y="37137"/>
                    <a:pt x="128947" y="0"/>
                  </a:cubicBezTo>
                  <a:cubicBezTo>
                    <a:pt x="95446" y="1042"/>
                    <a:pt x="61072" y="2088"/>
                    <a:pt x="26038" y="3144"/>
                  </a:cubicBezTo>
                  <a:cubicBezTo>
                    <a:pt x="44024" y="18327"/>
                    <a:pt x="37869" y="21024"/>
                    <a:pt x="73535" y="48051"/>
                  </a:cubicBezTo>
                  <a:cubicBezTo>
                    <a:pt x="148411" y="104793"/>
                    <a:pt x="71198" y="124198"/>
                    <a:pt x="62428" y="137753"/>
                  </a:cubicBezTo>
                  <a:cubicBezTo>
                    <a:pt x="54364" y="150211"/>
                    <a:pt x="41608" y="159247"/>
                    <a:pt x="36267" y="173714"/>
                  </a:cubicBezTo>
                  <a:cubicBezTo>
                    <a:pt x="36164" y="173988"/>
                    <a:pt x="35872" y="174225"/>
                    <a:pt x="35686" y="174486"/>
                  </a:cubicBezTo>
                  <a:cubicBezTo>
                    <a:pt x="38798" y="177197"/>
                    <a:pt x="35221" y="191259"/>
                    <a:pt x="41005" y="199248"/>
                  </a:cubicBezTo>
                  <a:cubicBezTo>
                    <a:pt x="41762" y="200299"/>
                    <a:pt x="43021" y="201131"/>
                    <a:pt x="43392" y="202275"/>
                  </a:cubicBezTo>
                  <a:cubicBezTo>
                    <a:pt x="49742" y="221690"/>
                    <a:pt x="70650" y="228554"/>
                    <a:pt x="76568" y="263621"/>
                  </a:cubicBezTo>
                  <a:cubicBezTo>
                    <a:pt x="76931" y="265760"/>
                    <a:pt x="77562" y="269615"/>
                    <a:pt x="76917" y="269880"/>
                  </a:cubicBezTo>
                  <a:cubicBezTo>
                    <a:pt x="69442" y="272940"/>
                    <a:pt x="81905" y="271550"/>
                    <a:pt x="55632" y="293601"/>
                  </a:cubicBezTo>
                  <a:cubicBezTo>
                    <a:pt x="57894" y="304771"/>
                    <a:pt x="43982" y="305320"/>
                    <a:pt x="15108" y="345135"/>
                  </a:cubicBezTo>
                  <a:cubicBezTo>
                    <a:pt x="20473" y="349548"/>
                    <a:pt x="22168" y="348594"/>
                    <a:pt x="22912" y="350264"/>
                  </a:cubicBezTo>
                  <a:cubicBezTo>
                    <a:pt x="26242" y="357765"/>
                    <a:pt x="88209" y="422593"/>
                    <a:pt x="96882" y="432378"/>
                  </a:cubicBezTo>
                  <a:cubicBezTo>
                    <a:pt x="108894" y="445928"/>
                    <a:pt x="103455" y="456149"/>
                    <a:pt x="92929" y="459419"/>
                  </a:cubicBezTo>
                  <a:cubicBezTo>
                    <a:pt x="90527" y="466984"/>
                    <a:pt x="88632" y="465580"/>
                    <a:pt x="81404" y="476066"/>
                  </a:cubicBezTo>
                  <a:cubicBezTo>
                    <a:pt x="69127" y="493886"/>
                    <a:pt x="57384" y="496862"/>
                    <a:pt x="56933" y="499564"/>
                  </a:cubicBezTo>
                  <a:cubicBezTo>
                    <a:pt x="55999" y="505195"/>
                    <a:pt x="14801" y="545452"/>
                    <a:pt x="8279" y="557278"/>
                  </a:cubicBezTo>
                  <a:cubicBezTo>
                    <a:pt x="-1099" y="574274"/>
                    <a:pt x="-7264" y="554357"/>
                    <a:pt x="16952" y="582315"/>
                  </a:cubicBezTo>
                  <a:cubicBezTo>
                    <a:pt x="17997" y="583519"/>
                    <a:pt x="18880" y="585016"/>
                    <a:pt x="20185" y="585812"/>
                  </a:cubicBezTo>
                  <a:cubicBezTo>
                    <a:pt x="36220" y="595554"/>
                    <a:pt x="54578" y="621516"/>
                    <a:pt x="59743" y="623622"/>
                  </a:cubicBezTo>
                  <a:cubicBezTo>
                    <a:pt x="61722" y="624432"/>
                    <a:pt x="64087" y="626180"/>
                    <a:pt x="64746" y="628045"/>
                  </a:cubicBezTo>
                  <a:cubicBezTo>
                    <a:pt x="68811" y="639540"/>
                    <a:pt x="83592" y="638968"/>
                    <a:pt x="90323" y="656746"/>
                  </a:cubicBezTo>
                  <a:cubicBezTo>
                    <a:pt x="105749" y="660355"/>
                    <a:pt x="111867" y="679300"/>
                    <a:pt x="97416" y="689381"/>
                  </a:cubicBezTo>
                  <a:cubicBezTo>
                    <a:pt x="95358" y="690813"/>
                    <a:pt x="76382" y="714027"/>
                    <a:pt x="66553" y="723258"/>
                  </a:cubicBezTo>
                  <a:cubicBezTo>
                    <a:pt x="64184" y="725481"/>
                    <a:pt x="62419" y="727443"/>
                    <a:pt x="61044" y="729196"/>
                  </a:cubicBezTo>
                  <a:cubicBezTo>
                    <a:pt x="92445" y="729759"/>
                    <a:pt x="123415" y="730312"/>
                    <a:pt x="153850" y="730857"/>
                  </a:cubicBezTo>
                  <a:cubicBezTo>
                    <a:pt x="162597" y="721691"/>
                    <a:pt x="201361" y="683954"/>
                    <a:pt x="201408" y="68387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2" name="Google Shape;3642;p35"/>
            <p:cNvSpPr/>
            <p:nvPr/>
          </p:nvSpPr>
          <p:spPr>
            <a:xfrm>
              <a:off x="18655927" y="185276"/>
              <a:ext cx="141075" cy="442496"/>
            </a:xfrm>
            <a:custGeom>
              <a:rect b="b" l="l" r="r" t="t"/>
              <a:pathLst>
                <a:path extrusionOk="0" h="442496" w="141075">
                  <a:moveTo>
                    <a:pt x="16806" y="11509"/>
                  </a:moveTo>
                  <a:cubicBezTo>
                    <a:pt x="15023" y="13504"/>
                    <a:pt x="12561" y="14695"/>
                    <a:pt x="11506" y="17601"/>
                  </a:cubicBezTo>
                  <a:cubicBezTo>
                    <a:pt x="8478" y="25967"/>
                    <a:pt x="-1236" y="22493"/>
                    <a:pt x="5923" y="28092"/>
                  </a:cubicBezTo>
                  <a:cubicBezTo>
                    <a:pt x="29321" y="46386"/>
                    <a:pt x="19310" y="47144"/>
                    <a:pt x="56727" y="75501"/>
                  </a:cubicBezTo>
                  <a:cubicBezTo>
                    <a:pt x="129828" y="130899"/>
                    <a:pt x="53685" y="150635"/>
                    <a:pt x="45941" y="162595"/>
                  </a:cubicBezTo>
                  <a:cubicBezTo>
                    <a:pt x="38114" y="174690"/>
                    <a:pt x="25725" y="183461"/>
                    <a:pt x="20541" y="197509"/>
                  </a:cubicBezTo>
                  <a:cubicBezTo>
                    <a:pt x="20443" y="197774"/>
                    <a:pt x="20160" y="198006"/>
                    <a:pt x="19974" y="198257"/>
                  </a:cubicBezTo>
                  <a:cubicBezTo>
                    <a:pt x="22994" y="200890"/>
                    <a:pt x="19524" y="214543"/>
                    <a:pt x="25140" y="222299"/>
                  </a:cubicBezTo>
                  <a:cubicBezTo>
                    <a:pt x="25874" y="223318"/>
                    <a:pt x="27095" y="224127"/>
                    <a:pt x="27462" y="225238"/>
                  </a:cubicBezTo>
                  <a:cubicBezTo>
                    <a:pt x="30459" y="234404"/>
                    <a:pt x="37714" y="240816"/>
                    <a:pt x="42541" y="248787"/>
                  </a:cubicBezTo>
                  <a:cubicBezTo>
                    <a:pt x="49346" y="260036"/>
                    <a:pt x="55269" y="257901"/>
                    <a:pt x="55482" y="273410"/>
                  </a:cubicBezTo>
                  <a:cubicBezTo>
                    <a:pt x="57600" y="274498"/>
                    <a:pt x="57805" y="276246"/>
                    <a:pt x="58153" y="281589"/>
                  </a:cubicBezTo>
                  <a:cubicBezTo>
                    <a:pt x="58228" y="282687"/>
                    <a:pt x="59482" y="283673"/>
                    <a:pt x="59677" y="284798"/>
                  </a:cubicBezTo>
                  <a:cubicBezTo>
                    <a:pt x="60025" y="286872"/>
                    <a:pt x="60643" y="290616"/>
                    <a:pt x="60011" y="290871"/>
                  </a:cubicBezTo>
                  <a:cubicBezTo>
                    <a:pt x="52788" y="293829"/>
                    <a:pt x="64861" y="292494"/>
                    <a:pt x="39345" y="313904"/>
                  </a:cubicBezTo>
                  <a:cubicBezTo>
                    <a:pt x="41547" y="324804"/>
                    <a:pt x="28210" y="325036"/>
                    <a:pt x="0" y="363936"/>
                  </a:cubicBezTo>
                  <a:cubicBezTo>
                    <a:pt x="5212" y="368223"/>
                    <a:pt x="6856" y="367298"/>
                    <a:pt x="7576" y="368916"/>
                  </a:cubicBezTo>
                  <a:cubicBezTo>
                    <a:pt x="10271" y="374971"/>
                    <a:pt x="61698" y="429745"/>
                    <a:pt x="73687" y="442496"/>
                  </a:cubicBezTo>
                  <a:cubicBezTo>
                    <a:pt x="169104" y="374808"/>
                    <a:pt x="151614" y="394753"/>
                    <a:pt x="60076" y="265137"/>
                  </a:cubicBezTo>
                  <a:cubicBezTo>
                    <a:pt x="115647" y="232413"/>
                    <a:pt x="157709" y="217630"/>
                    <a:pt x="134613" y="192142"/>
                  </a:cubicBezTo>
                  <a:cubicBezTo>
                    <a:pt x="71852" y="101793"/>
                    <a:pt x="93949" y="128937"/>
                    <a:pt x="104429" y="93288"/>
                  </a:cubicBezTo>
                  <a:cubicBezTo>
                    <a:pt x="109557" y="82295"/>
                    <a:pt x="115470" y="72534"/>
                    <a:pt x="121569" y="61894"/>
                  </a:cubicBezTo>
                  <a:cubicBezTo>
                    <a:pt x="133721" y="43977"/>
                    <a:pt x="146737" y="670"/>
                    <a:pt x="113357" y="0"/>
                  </a:cubicBezTo>
                  <a:cubicBezTo>
                    <a:pt x="89898" y="1293"/>
                    <a:pt x="59779" y="2697"/>
                    <a:pt x="24071" y="4190"/>
                  </a:cubicBezTo>
                  <a:cubicBezTo>
                    <a:pt x="22566" y="5613"/>
                    <a:pt x="20035" y="7887"/>
                    <a:pt x="16806" y="1150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3" name="Google Shape;3643;p35"/>
            <p:cNvSpPr/>
            <p:nvPr/>
          </p:nvSpPr>
          <p:spPr>
            <a:xfrm>
              <a:off x="18321709" y="197334"/>
              <a:ext cx="222244" cy="740254"/>
            </a:xfrm>
            <a:custGeom>
              <a:rect b="b" l="l" r="r" t="t"/>
              <a:pathLst>
                <a:path extrusionOk="0" h="740254" w="222244">
                  <a:moveTo>
                    <a:pt x="208810" y="690009"/>
                  </a:moveTo>
                  <a:cubicBezTo>
                    <a:pt x="223926" y="677002"/>
                    <a:pt x="222779" y="679444"/>
                    <a:pt x="221315" y="678109"/>
                  </a:cubicBezTo>
                  <a:cubicBezTo>
                    <a:pt x="215291" y="672613"/>
                    <a:pt x="204983" y="658657"/>
                    <a:pt x="159883" y="619330"/>
                  </a:cubicBezTo>
                  <a:cubicBezTo>
                    <a:pt x="153156" y="613471"/>
                    <a:pt x="135203" y="603915"/>
                    <a:pt x="141367" y="588718"/>
                  </a:cubicBezTo>
                  <a:cubicBezTo>
                    <a:pt x="153472" y="558877"/>
                    <a:pt x="161504" y="560379"/>
                    <a:pt x="204439" y="498039"/>
                  </a:cubicBezTo>
                  <a:cubicBezTo>
                    <a:pt x="206279" y="495379"/>
                    <a:pt x="205559" y="498215"/>
                    <a:pt x="214979" y="489538"/>
                  </a:cubicBezTo>
                  <a:cubicBezTo>
                    <a:pt x="155767" y="439692"/>
                    <a:pt x="171747" y="438167"/>
                    <a:pt x="146923" y="426165"/>
                  </a:cubicBezTo>
                  <a:cubicBezTo>
                    <a:pt x="142909" y="424226"/>
                    <a:pt x="133057" y="410080"/>
                    <a:pt x="132235" y="399952"/>
                  </a:cubicBezTo>
                  <a:cubicBezTo>
                    <a:pt x="131185" y="387084"/>
                    <a:pt x="135979" y="386884"/>
                    <a:pt x="139421" y="381941"/>
                  </a:cubicBezTo>
                  <a:cubicBezTo>
                    <a:pt x="142459" y="368018"/>
                    <a:pt x="160496" y="351459"/>
                    <a:pt x="164472" y="340215"/>
                  </a:cubicBezTo>
                  <a:cubicBezTo>
                    <a:pt x="166706" y="333895"/>
                    <a:pt x="173358" y="334583"/>
                    <a:pt x="192223" y="312016"/>
                  </a:cubicBezTo>
                  <a:cubicBezTo>
                    <a:pt x="197620" y="305557"/>
                    <a:pt x="202688" y="298721"/>
                    <a:pt x="208434" y="292494"/>
                  </a:cubicBezTo>
                  <a:cubicBezTo>
                    <a:pt x="184242" y="270043"/>
                    <a:pt x="203859" y="295419"/>
                    <a:pt x="183397" y="267778"/>
                  </a:cubicBezTo>
                  <a:cubicBezTo>
                    <a:pt x="179820" y="262947"/>
                    <a:pt x="174134" y="259724"/>
                    <a:pt x="170125" y="255148"/>
                  </a:cubicBezTo>
                  <a:cubicBezTo>
                    <a:pt x="166321" y="250805"/>
                    <a:pt x="155205" y="226540"/>
                    <a:pt x="150722" y="223541"/>
                  </a:cubicBezTo>
                  <a:cubicBezTo>
                    <a:pt x="139500" y="216031"/>
                    <a:pt x="137655" y="207032"/>
                    <a:pt x="128713" y="197593"/>
                  </a:cubicBezTo>
                  <a:cubicBezTo>
                    <a:pt x="124900" y="193570"/>
                    <a:pt x="122145" y="188032"/>
                    <a:pt x="124844" y="181656"/>
                  </a:cubicBezTo>
                  <a:cubicBezTo>
                    <a:pt x="125290" y="180601"/>
                    <a:pt x="123924" y="168003"/>
                    <a:pt x="133535" y="163846"/>
                  </a:cubicBezTo>
                  <a:cubicBezTo>
                    <a:pt x="137753" y="162028"/>
                    <a:pt x="141176" y="157168"/>
                    <a:pt x="145873" y="150760"/>
                  </a:cubicBezTo>
                  <a:cubicBezTo>
                    <a:pt x="150648" y="144245"/>
                    <a:pt x="168119" y="137330"/>
                    <a:pt x="172922" y="130843"/>
                  </a:cubicBezTo>
                  <a:cubicBezTo>
                    <a:pt x="222486" y="63852"/>
                    <a:pt x="245503" y="100701"/>
                    <a:pt x="189956" y="48744"/>
                  </a:cubicBezTo>
                  <a:cubicBezTo>
                    <a:pt x="180085" y="39513"/>
                    <a:pt x="178742" y="28543"/>
                    <a:pt x="158438" y="18722"/>
                  </a:cubicBezTo>
                  <a:cubicBezTo>
                    <a:pt x="155549" y="17322"/>
                    <a:pt x="149134" y="9314"/>
                    <a:pt x="145775" y="0"/>
                  </a:cubicBezTo>
                  <a:cubicBezTo>
                    <a:pt x="104642" y="1390"/>
                    <a:pt x="61010" y="2818"/>
                    <a:pt x="15380" y="4264"/>
                  </a:cubicBezTo>
                  <a:cubicBezTo>
                    <a:pt x="7302" y="12751"/>
                    <a:pt x="17665" y="4111"/>
                    <a:pt x="3563" y="16443"/>
                  </a:cubicBezTo>
                  <a:cubicBezTo>
                    <a:pt x="-1928" y="21247"/>
                    <a:pt x="-9393" y="15067"/>
                    <a:pt x="52100" y="71767"/>
                  </a:cubicBezTo>
                  <a:cubicBezTo>
                    <a:pt x="83418" y="100673"/>
                    <a:pt x="101767" y="83132"/>
                    <a:pt x="30514" y="149114"/>
                  </a:cubicBezTo>
                  <a:cubicBezTo>
                    <a:pt x="28837" y="162125"/>
                    <a:pt x="12886" y="153699"/>
                    <a:pt x="36818" y="182372"/>
                  </a:cubicBezTo>
                  <a:cubicBezTo>
                    <a:pt x="41667" y="188180"/>
                    <a:pt x="59686" y="194133"/>
                    <a:pt x="64196" y="200215"/>
                  </a:cubicBezTo>
                  <a:cubicBezTo>
                    <a:pt x="85532" y="228995"/>
                    <a:pt x="89750" y="226029"/>
                    <a:pt x="88630" y="234683"/>
                  </a:cubicBezTo>
                  <a:cubicBezTo>
                    <a:pt x="106268" y="249401"/>
                    <a:pt x="25827" y="313048"/>
                    <a:pt x="10744" y="343303"/>
                  </a:cubicBezTo>
                  <a:cubicBezTo>
                    <a:pt x="29497" y="360271"/>
                    <a:pt x="27750" y="361062"/>
                    <a:pt x="29748" y="362275"/>
                  </a:cubicBezTo>
                  <a:cubicBezTo>
                    <a:pt x="45318" y="371734"/>
                    <a:pt x="63142" y="396943"/>
                    <a:pt x="68154" y="398984"/>
                  </a:cubicBezTo>
                  <a:cubicBezTo>
                    <a:pt x="70077" y="399770"/>
                    <a:pt x="72372" y="401467"/>
                    <a:pt x="73008" y="403281"/>
                  </a:cubicBezTo>
                  <a:cubicBezTo>
                    <a:pt x="77732" y="416650"/>
                    <a:pt x="104359" y="417292"/>
                    <a:pt x="100540" y="449672"/>
                  </a:cubicBezTo>
                  <a:cubicBezTo>
                    <a:pt x="82615" y="463092"/>
                    <a:pt x="81309" y="476457"/>
                    <a:pt x="67337" y="486692"/>
                  </a:cubicBezTo>
                  <a:cubicBezTo>
                    <a:pt x="54943" y="495765"/>
                    <a:pt x="17080" y="537831"/>
                    <a:pt x="12119" y="548191"/>
                  </a:cubicBezTo>
                  <a:cubicBezTo>
                    <a:pt x="6308" y="560328"/>
                    <a:pt x="-7841" y="544908"/>
                    <a:pt x="42926" y="597302"/>
                  </a:cubicBezTo>
                  <a:cubicBezTo>
                    <a:pt x="44710" y="599148"/>
                    <a:pt x="45249" y="602176"/>
                    <a:pt x="46991" y="604082"/>
                  </a:cubicBezTo>
                  <a:cubicBezTo>
                    <a:pt x="50814" y="608263"/>
                    <a:pt x="79042" y="638345"/>
                    <a:pt x="83994" y="639982"/>
                  </a:cubicBezTo>
                  <a:cubicBezTo>
                    <a:pt x="89657" y="641865"/>
                    <a:pt x="103931" y="651394"/>
                    <a:pt x="102087" y="656620"/>
                  </a:cubicBezTo>
                  <a:cubicBezTo>
                    <a:pt x="111350" y="680490"/>
                    <a:pt x="95036" y="689949"/>
                    <a:pt x="89090" y="696877"/>
                  </a:cubicBezTo>
                  <a:cubicBezTo>
                    <a:pt x="75322" y="712865"/>
                    <a:pt x="63737" y="714451"/>
                    <a:pt x="63026" y="717004"/>
                  </a:cubicBezTo>
                  <a:cubicBezTo>
                    <a:pt x="61725" y="721677"/>
                    <a:pt x="57898" y="724476"/>
                    <a:pt x="54344" y="726425"/>
                  </a:cubicBezTo>
                  <a:cubicBezTo>
                    <a:pt x="40473" y="734033"/>
                    <a:pt x="46786" y="737097"/>
                    <a:pt x="41286" y="738218"/>
                  </a:cubicBezTo>
                  <a:cubicBezTo>
                    <a:pt x="83153" y="738948"/>
                    <a:pt x="123803" y="739636"/>
                    <a:pt x="163014" y="740255"/>
                  </a:cubicBezTo>
                  <a:cubicBezTo>
                    <a:pt x="169220" y="730633"/>
                    <a:pt x="182695" y="712470"/>
                    <a:pt x="208810" y="69000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4" name="Google Shape;3644;p35"/>
            <p:cNvSpPr/>
            <p:nvPr/>
          </p:nvSpPr>
          <p:spPr>
            <a:xfrm>
              <a:off x="16501934" y="241209"/>
              <a:ext cx="169932" cy="725257"/>
            </a:xfrm>
            <a:custGeom>
              <a:rect b="b" l="l" r="r" t="t"/>
              <a:pathLst>
                <a:path extrusionOk="0" h="725257" w="169932">
                  <a:moveTo>
                    <a:pt x="96468" y="704625"/>
                  </a:moveTo>
                  <a:cubicBezTo>
                    <a:pt x="101021" y="702713"/>
                    <a:pt x="153990" y="639670"/>
                    <a:pt x="165793" y="630161"/>
                  </a:cubicBezTo>
                  <a:cubicBezTo>
                    <a:pt x="164929" y="628468"/>
                    <a:pt x="107607" y="572131"/>
                    <a:pt x="92237" y="558803"/>
                  </a:cubicBezTo>
                  <a:cubicBezTo>
                    <a:pt x="89134" y="556111"/>
                    <a:pt x="80693" y="540425"/>
                    <a:pt x="70460" y="533436"/>
                  </a:cubicBezTo>
                  <a:cubicBezTo>
                    <a:pt x="65136" y="529800"/>
                    <a:pt x="66358" y="527219"/>
                    <a:pt x="68509" y="522689"/>
                  </a:cubicBezTo>
                  <a:cubicBezTo>
                    <a:pt x="66484" y="514384"/>
                    <a:pt x="69991" y="504149"/>
                    <a:pt x="79625" y="500010"/>
                  </a:cubicBezTo>
                  <a:cubicBezTo>
                    <a:pt x="93328" y="476559"/>
                    <a:pt x="127786" y="441422"/>
                    <a:pt x="130476" y="435302"/>
                  </a:cubicBezTo>
                  <a:cubicBezTo>
                    <a:pt x="131340" y="433345"/>
                    <a:pt x="135897" y="433094"/>
                    <a:pt x="136459" y="432164"/>
                  </a:cubicBezTo>
                  <a:cubicBezTo>
                    <a:pt x="137922" y="429750"/>
                    <a:pt x="152336" y="411252"/>
                    <a:pt x="163819" y="400217"/>
                  </a:cubicBezTo>
                  <a:cubicBezTo>
                    <a:pt x="158398" y="395408"/>
                    <a:pt x="130624" y="370702"/>
                    <a:pt x="126699" y="364373"/>
                  </a:cubicBezTo>
                  <a:cubicBezTo>
                    <a:pt x="114450" y="344600"/>
                    <a:pt x="96724" y="341866"/>
                    <a:pt x="93481" y="337048"/>
                  </a:cubicBezTo>
                  <a:cubicBezTo>
                    <a:pt x="87568" y="328259"/>
                    <a:pt x="79852" y="312332"/>
                    <a:pt x="86063" y="303697"/>
                  </a:cubicBezTo>
                  <a:cubicBezTo>
                    <a:pt x="89203" y="299321"/>
                    <a:pt x="87210" y="291894"/>
                    <a:pt x="94234" y="289983"/>
                  </a:cubicBezTo>
                  <a:cubicBezTo>
                    <a:pt x="96032" y="283984"/>
                    <a:pt x="101443" y="280613"/>
                    <a:pt x="104644" y="275651"/>
                  </a:cubicBezTo>
                  <a:cubicBezTo>
                    <a:pt x="121687" y="249233"/>
                    <a:pt x="131716" y="247127"/>
                    <a:pt x="132208" y="243193"/>
                  </a:cubicBezTo>
                  <a:cubicBezTo>
                    <a:pt x="133412" y="233646"/>
                    <a:pt x="144012" y="226466"/>
                    <a:pt x="152619" y="222262"/>
                  </a:cubicBezTo>
                  <a:cubicBezTo>
                    <a:pt x="150980" y="220225"/>
                    <a:pt x="125324" y="175560"/>
                    <a:pt x="118110" y="168617"/>
                  </a:cubicBezTo>
                  <a:cubicBezTo>
                    <a:pt x="108012" y="158893"/>
                    <a:pt x="110037" y="150597"/>
                    <a:pt x="105201" y="137893"/>
                  </a:cubicBezTo>
                  <a:cubicBezTo>
                    <a:pt x="103868" y="134387"/>
                    <a:pt x="105457" y="131229"/>
                    <a:pt x="110520" y="115595"/>
                  </a:cubicBezTo>
                  <a:cubicBezTo>
                    <a:pt x="119388" y="115395"/>
                    <a:pt x="142586" y="90168"/>
                    <a:pt x="147115" y="85662"/>
                  </a:cubicBezTo>
                  <a:cubicBezTo>
                    <a:pt x="170369" y="62527"/>
                    <a:pt x="173411" y="64182"/>
                    <a:pt x="167006" y="61811"/>
                  </a:cubicBezTo>
                  <a:cubicBezTo>
                    <a:pt x="161046" y="59602"/>
                    <a:pt x="168998" y="59541"/>
                    <a:pt x="139130" y="39601"/>
                  </a:cubicBezTo>
                  <a:cubicBezTo>
                    <a:pt x="130922" y="34128"/>
                    <a:pt x="108458" y="6329"/>
                    <a:pt x="98252" y="0"/>
                  </a:cubicBezTo>
                  <a:cubicBezTo>
                    <a:pt x="78542" y="2804"/>
                    <a:pt x="61597" y="8370"/>
                    <a:pt x="50072" y="18531"/>
                  </a:cubicBezTo>
                  <a:cubicBezTo>
                    <a:pt x="36267" y="30840"/>
                    <a:pt x="46184" y="45409"/>
                    <a:pt x="62605" y="84829"/>
                  </a:cubicBezTo>
                  <a:cubicBezTo>
                    <a:pt x="73767" y="118771"/>
                    <a:pt x="58754" y="110880"/>
                    <a:pt x="23111" y="125737"/>
                  </a:cubicBezTo>
                  <a:cubicBezTo>
                    <a:pt x="-28998" y="143366"/>
                    <a:pt x="47759" y="181442"/>
                    <a:pt x="81241" y="235129"/>
                  </a:cubicBezTo>
                  <a:cubicBezTo>
                    <a:pt x="-7319" y="348427"/>
                    <a:pt x="-33723" y="300544"/>
                    <a:pt x="99135" y="437758"/>
                  </a:cubicBezTo>
                  <a:cubicBezTo>
                    <a:pt x="-18533" y="575920"/>
                    <a:pt x="-44732" y="514007"/>
                    <a:pt x="93593" y="609188"/>
                  </a:cubicBezTo>
                  <a:cubicBezTo>
                    <a:pt x="47587" y="672054"/>
                    <a:pt x="16576" y="709931"/>
                    <a:pt x="29787" y="725258"/>
                  </a:cubicBezTo>
                  <a:cubicBezTo>
                    <a:pt x="43940" y="720598"/>
                    <a:pt x="62168" y="716394"/>
                    <a:pt x="83963" y="712604"/>
                  </a:cubicBezTo>
                  <a:cubicBezTo>
                    <a:pt x="87234" y="706494"/>
                    <a:pt x="92023" y="706489"/>
                    <a:pt x="96468" y="70462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5" name="Google Shape;3645;p35"/>
            <p:cNvSpPr/>
            <p:nvPr/>
          </p:nvSpPr>
          <p:spPr>
            <a:xfrm>
              <a:off x="18493656" y="192075"/>
              <a:ext cx="201740" cy="747569"/>
            </a:xfrm>
            <a:custGeom>
              <a:rect b="b" l="l" r="r" t="t"/>
              <a:pathLst>
                <a:path extrusionOk="0" h="747569" w="201740">
                  <a:moveTo>
                    <a:pt x="190179" y="685015"/>
                  </a:moveTo>
                  <a:cubicBezTo>
                    <a:pt x="193700" y="680616"/>
                    <a:pt x="192362" y="683485"/>
                    <a:pt x="197579" y="679290"/>
                  </a:cubicBezTo>
                  <a:cubicBezTo>
                    <a:pt x="197430" y="678988"/>
                    <a:pt x="147610" y="628389"/>
                    <a:pt x="124022" y="607933"/>
                  </a:cubicBezTo>
                  <a:cubicBezTo>
                    <a:pt x="120919" y="605240"/>
                    <a:pt x="112474" y="589560"/>
                    <a:pt x="102245" y="582566"/>
                  </a:cubicBezTo>
                  <a:cubicBezTo>
                    <a:pt x="96899" y="578915"/>
                    <a:pt x="98144" y="576339"/>
                    <a:pt x="100294" y="571819"/>
                  </a:cubicBezTo>
                  <a:cubicBezTo>
                    <a:pt x="98269" y="563514"/>
                    <a:pt x="101776" y="553274"/>
                    <a:pt x="111410" y="549140"/>
                  </a:cubicBezTo>
                  <a:cubicBezTo>
                    <a:pt x="123753" y="528014"/>
                    <a:pt x="178844" y="465455"/>
                    <a:pt x="195609" y="449341"/>
                  </a:cubicBezTo>
                  <a:cubicBezTo>
                    <a:pt x="190012" y="444380"/>
                    <a:pt x="162405" y="419808"/>
                    <a:pt x="158489" y="413498"/>
                  </a:cubicBezTo>
                  <a:cubicBezTo>
                    <a:pt x="146240" y="393725"/>
                    <a:pt x="128514" y="390991"/>
                    <a:pt x="125271" y="386173"/>
                  </a:cubicBezTo>
                  <a:cubicBezTo>
                    <a:pt x="119358" y="377384"/>
                    <a:pt x="111643" y="361457"/>
                    <a:pt x="117853" y="352822"/>
                  </a:cubicBezTo>
                  <a:cubicBezTo>
                    <a:pt x="120993" y="348446"/>
                    <a:pt x="119000" y="341019"/>
                    <a:pt x="126024" y="339108"/>
                  </a:cubicBezTo>
                  <a:cubicBezTo>
                    <a:pt x="127822" y="333109"/>
                    <a:pt x="133233" y="329738"/>
                    <a:pt x="136434" y="324776"/>
                  </a:cubicBezTo>
                  <a:cubicBezTo>
                    <a:pt x="153477" y="298354"/>
                    <a:pt x="163506" y="296256"/>
                    <a:pt x="164003" y="292318"/>
                  </a:cubicBezTo>
                  <a:cubicBezTo>
                    <a:pt x="165202" y="282771"/>
                    <a:pt x="175811" y="275591"/>
                    <a:pt x="184414" y="271387"/>
                  </a:cubicBezTo>
                  <a:cubicBezTo>
                    <a:pt x="182756" y="269341"/>
                    <a:pt x="157128" y="224699"/>
                    <a:pt x="149900" y="217742"/>
                  </a:cubicBezTo>
                  <a:cubicBezTo>
                    <a:pt x="139802" y="208018"/>
                    <a:pt x="141827" y="199722"/>
                    <a:pt x="136991" y="187018"/>
                  </a:cubicBezTo>
                  <a:cubicBezTo>
                    <a:pt x="135658" y="183512"/>
                    <a:pt x="137247" y="180354"/>
                    <a:pt x="142310" y="164720"/>
                  </a:cubicBezTo>
                  <a:cubicBezTo>
                    <a:pt x="153663" y="164464"/>
                    <a:pt x="189236" y="122319"/>
                    <a:pt x="197221" y="117455"/>
                  </a:cubicBezTo>
                  <a:cubicBezTo>
                    <a:pt x="204718" y="112884"/>
                    <a:pt x="201155" y="111810"/>
                    <a:pt x="198796" y="110936"/>
                  </a:cubicBezTo>
                  <a:cubicBezTo>
                    <a:pt x="192840" y="108727"/>
                    <a:pt x="200788" y="108666"/>
                    <a:pt x="170920" y="88726"/>
                  </a:cubicBezTo>
                  <a:cubicBezTo>
                    <a:pt x="162191" y="82899"/>
                    <a:pt x="136434" y="50785"/>
                    <a:pt x="127826" y="48000"/>
                  </a:cubicBezTo>
                  <a:cubicBezTo>
                    <a:pt x="125267" y="47172"/>
                    <a:pt x="112887" y="32607"/>
                    <a:pt x="113166" y="25869"/>
                  </a:cubicBezTo>
                  <a:cubicBezTo>
                    <a:pt x="111066" y="20489"/>
                    <a:pt x="111847" y="5431"/>
                    <a:pt x="121174" y="0"/>
                  </a:cubicBezTo>
                  <a:cubicBezTo>
                    <a:pt x="93029" y="1074"/>
                    <a:pt x="62589" y="2181"/>
                    <a:pt x="30198" y="3320"/>
                  </a:cubicBezTo>
                  <a:cubicBezTo>
                    <a:pt x="50038" y="26850"/>
                    <a:pt x="100666" y="73525"/>
                    <a:pt x="103467" y="86736"/>
                  </a:cubicBezTo>
                  <a:cubicBezTo>
                    <a:pt x="105241" y="94957"/>
                    <a:pt x="98929" y="95092"/>
                    <a:pt x="102264" y="99719"/>
                  </a:cubicBezTo>
                  <a:cubicBezTo>
                    <a:pt x="87381" y="108713"/>
                    <a:pt x="81226" y="115897"/>
                    <a:pt x="58107" y="139358"/>
                  </a:cubicBezTo>
                  <a:cubicBezTo>
                    <a:pt x="41519" y="156187"/>
                    <a:pt x="20049" y="162930"/>
                    <a:pt x="4413" y="184493"/>
                  </a:cubicBezTo>
                  <a:cubicBezTo>
                    <a:pt x="3015" y="186423"/>
                    <a:pt x="1589" y="188157"/>
                    <a:pt x="0" y="189534"/>
                  </a:cubicBezTo>
                  <a:cubicBezTo>
                    <a:pt x="2736" y="195532"/>
                    <a:pt x="6294" y="201127"/>
                    <a:pt x="12681" y="204512"/>
                  </a:cubicBezTo>
                  <a:cubicBezTo>
                    <a:pt x="18218" y="207451"/>
                    <a:pt x="52881" y="274563"/>
                    <a:pt x="82726" y="282910"/>
                  </a:cubicBezTo>
                  <a:cubicBezTo>
                    <a:pt x="85973" y="290732"/>
                    <a:pt x="88231" y="291997"/>
                    <a:pt x="86057" y="294847"/>
                  </a:cubicBezTo>
                  <a:cubicBezTo>
                    <a:pt x="81282" y="318838"/>
                    <a:pt x="82345" y="316671"/>
                    <a:pt x="82039" y="316727"/>
                  </a:cubicBezTo>
                  <a:cubicBezTo>
                    <a:pt x="75443" y="317861"/>
                    <a:pt x="76311" y="326208"/>
                    <a:pt x="70765" y="328259"/>
                  </a:cubicBezTo>
                  <a:cubicBezTo>
                    <a:pt x="56002" y="333718"/>
                    <a:pt x="9653" y="387810"/>
                    <a:pt x="3790" y="395557"/>
                  </a:cubicBezTo>
                  <a:cubicBezTo>
                    <a:pt x="8988" y="399747"/>
                    <a:pt x="10605" y="398849"/>
                    <a:pt x="11330" y="400482"/>
                  </a:cubicBezTo>
                  <a:cubicBezTo>
                    <a:pt x="18269" y="416088"/>
                    <a:pt x="34128" y="423761"/>
                    <a:pt x="43790" y="437153"/>
                  </a:cubicBezTo>
                  <a:cubicBezTo>
                    <a:pt x="50637" y="446644"/>
                    <a:pt x="59463" y="454936"/>
                    <a:pt x="67639" y="463450"/>
                  </a:cubicBezTo>
                  <a:cubicBezTo>
                    <a:pt x="101507" y="498727"/>
                    <a:pt x="93052" y="495309"/>
                    <a:pt x="85950" y="509390"/>
                  </a:cubicBezTo>
                  <a:cubicBezTo>
                    <a:pt x="74908" y="531241"/>
                    <a:pt x="70570" y="523615"/>
                    <a:pt x="41147" y="564309"/>
                  </a:cubicBezTo>
                  <a:cubicBezTo>
                    <a:pt x="26468" y="584621"/>
                    <a:pt x="22678" y="579910"/>
                    <a:pt x="17531" y="588476"/>
                  </a:cubicBezTo>
                  <a:cubicBezTo>
                    <a:pt x="41876" y="620400"/>
                    <a:pt x="58014" y="625882"/>
                    <a:pt x="66115" y="643851"/>
                  </a:cubicBezTo>
                  <a:cubicBezTo>
                    <a:pt x="69594" y="651570"/>
                    <a:pt x="83507" y="653514"/>
                    <a:pt x="87710" y="664958"/>
                  </a:cubicBezTo>
                  <a:cubicBezTo>
                    <a:pt x="89387" y="669525"/>
                    <a:pt x="110830" y="670539"/>
                    <a:pt x="99816" y="685280"/>
                  </a:cubicBezTo>
                  <a:cubicBezTo>
                    <a:pt x="98311" y="693697"/>
                    <a:pt x="95570" y="699519"/>
                    <a:pt x="89062" y="706494"/>
                  </a:cubicBezTo>
                  <a:cubicBezTo>
                    <a:pt x="64313" y="726327"/>
                    <a:pt x="51348" y="738683"/>
                    <a:pt x="42870" y="746309"/>
                  </a:cubicBezTo>
                  <a:cubicBezTo>
                    <a:pt x="75382" y="746788"/>
                    <a:pt x="106746" y="747216"/>
                    <a:pt x="136754" y="747569"/>
                  </a:cubicBezTo>
                  <a:cubicBezTo>
                    <a:pt x="135082" y="742603"/>
                    <a:pt x="156009" y="727727"/>
                    <a:pt x="190179" y="68501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6" name="Google Shape;3646;p35"/>
            <p:cNvSpPr/>
            <p:nvPr/>
          </p:nvSpPr>
          <p:spPr>
            <a:xfrm>
              <a:off x="16955870" y="236312"/>
              <a:ext cx="203608" cy="689488"/>
            </a:xfrm>
            <a:custGeom>
              <a:rect b="b" l="l" r="r" t="t"/>
              <a:pathLst>
                <a:path extrusionOk="0" h="689488" w="203608">
                  <a:moveTo>
                    <a:pt x="106942" y="548963"/>
                  </a:moveTo>
                  <a:cubicBezTo>
                    <a:pt x="99319" y="543406"/>
                    <a:pt x="94729" y="541709"/>
                    <a:pt x="97716" y="535650"/>
                  </a:cubicBezTo>
                  <a:cubicBezTo>
                    <a:pt x="99565" y="531897"/>
                    <a:pt x="95138" y="520867"/>
                    <a:pt x="105720" y="512687"/>
                  </a:cubicBezTo>
                  <a:cubicBezTo>
                    <a:pt x="107685" y="511162"/>
                    <a:pt x="162424" y="443794"/>
                    <a:pt x="162558" y="443478"/>
                  </a:cubicBezTo>
                  <a:cubicBezTo>
                    <a:pt x="163446" y="441459"/>
                    <a:pt x="168147" y="441199"/>
                    <a:pt x="168723" y="440241"/>
                  </a:cubicBezTo>
                  <a:cubicBezTo>
                    <a:pt x="173846" y="431782"/>
                    <a:pt x="181929" y="425681"/>
                    <a:pt x="186923" y="417148"/>
                  </a:cubicBezTo>
                  <a:cubicBezTo>
                    <a:pt x="195911" y="401784"/>
                    <a:pt x="209870" y="419957"/>
                    <a:pt x="165536" y="378481"/>
                  </a:cubicBezTo>
                  <a:cubicBezTo>
                    <a:pt x="155674" y="369260"/>
                    <a:pt x="154304" y="358272"/>
                    <a:pt x="134018" y="348460"/>
                  </a:cubicBezTo>
                  <a:cubicBezTo>
                    <a:pt x="115832" y="339666"/>
                    <a:pt x="111475" y="315364"/>
                    <a:pt x="116822" y="307928"/>
                  </a:cubicBezTo>
                  <a:cubicBezTo>
                    <a:pt x="120060" y="303422"/>
                    <a:pt x="118006" y="295773"/>
                    <a:pt x="125234" y="293806"/>
                  </a:cubicBezTo>
                  <a:cubicBezTo>
                    <a:pt x="125824" y="291848"/>
                    <a:pt x="147313" y="260808"/>
                    <a:pt x="161448" y="249359"/>
                  </a:cubicBezTo>
                  <a:cubicBezTo>
                    <a:pt x="169220" y="243062"/>
                    <a:pt x="156464" y="244616"/>
                    <a:pt x="181752" y="226084"/>
                  </a:cubicBezTo>
                  <a:cubicBezTo>
                    <a:pt x="185956" y="223006"/>
                    <a:pt x="185808" y="224987"/>
                    <a:pt x="184744" y="223206"/>
                  </a:cubicBezTo>
                  <a:cubicBezTo>
                    <a:pt x="123269" y="120766"/>
                    <a:pt x="160236" y="199374"/>
                    <a:pt x="136536" y="137158"/>
                  </a:cubicBezTo>
                  <a:cubicBezTo>
                    <a:pt x="135161" y="133550"/>
                    <a:pt x="136801" y="130295"/>
                    <a:pt x="142013" y="114195"/>
                  </a:cubicBezTo>
                  <a:cubicBezTo>
                    <a:pt x="151679" y="113972"/>
                    <a:pt x="203422" y="60797"/>
                    <a:pt x="203608" y="60485"/>
                  </a:cubicBezTo>
                  <a:cubicBezTo>
                    <a:pt x="199878" y="58286"/>
                    <a:pt x="199005" y="58946"/>
                    <a:pt x="196422" y="55854"/>
                  </a:cubicBezTo>
                  <a:cubicBezTo>
                    <a:pt x="183494" y="40420"/>
                    <a:pt x="167088" y="36806"/>
                    <a:pt x="158294" y="23316"/>
                  </a:cubicBezTo>
                  <a:cubicBezTo>
                    <a:pt x="153389" y="15792"/>
                    <a:pt x="143541" y="7668"/>
                    <a:pt x="134488" y="0"/>
                  </a:cubicBezTo>
                  <a:cubicBezTo>
                    <a:pt x="108019" y="679"/>
                    <a:pt x="82777" y="1321"/>
                    <a:pt x="58920" y="1925"/>
                  </a:cubicBezTo>
                  <a:cubicBezTo>
                    <a:pt x="72381" y="17582"/>
                    <a:pt x="98158" y="40024"/>
                    <a:pt x="100462" y="50864"/>
                  </a:cubicBezTo>
                  <a:cubicBezTo>
                    <a:pt x="102185" y="58849"/>
                    <a:pt x="96053" y="58979"/>
                    <a:pt x="99296" y="63471"/>
                  </a:cubicBezTo>
                  <a:cubicBezTo>
                    <a:pt x="84849" y="72199"/>
                    <a:pt x="78871" y="79179"/>
                    <a:pt x="56420" y="101956"/>
                  </a:cubicBezTo>
                  <a:cubicBezTo>
                    <a:pt x="40316" y="118292"/>
                    <a:pt x="19468" y="124840"/>
                    <a:pt x="4287" y="145780"/>
                  </a:cubicBezTo>
                  <a:cubicBezTo>
                    <a:pt x="2931" y="147654"/>
                    <a:pt x="1547" y="149337"/>
                    <a:pt x="0" y="150672"/>
                  </a:cubicBezTo>
                  <a:cubicBezTo>
                    <a:pt x="2657" y="156494"/>
                    <a:pt x="6113" y="161925"/>
                    <a:pt x="12310" y="165218"/>
                  </a:cubicBezTo>
                  <a:cubicBezTo>
                    <a:pt x="17642" y="168054"/>
                    <a:pt x="51404" y="233250"/>
                    <a:pt x="80320" y="241332"/>
                  </a:cubicBezTo>
                  <a:cubicBezTo>
                    <a:pt x="83469" y="248926"/>
                    <a:pt x="85667" y="250154"/>
                    <a:pt x="83553" y="252921"/>
                  </a:cubicBezTo>
                  <a:cubicBezTo>
                    <a:pt x="78917" y="276214"/>
                    <a:pt x="79948" y="274112"/>
                    <a:pt x="79651" y="274163"/>
                  </a:cubicBezTo>
                  <a:cubicBezTo>
                    <a:pt x="73245" y="275265"/>
                    <a:pt x="74091" y="283371"/>
                    <a:pt x="68702" y="285361"/>
                  </a:cubicBezTo>
                  <a:cubicBezTo>
                    <a:pt x="54367" y="290667"/>
                    <a:pt x="9393" y="343154"/>
                    <a:pt x="3674" y="350701"/>
                  </a:cubicBezTo>
                  <a:cubicBezTo>
                    <a:pt x="8719" y="354765"/>
                    <a:pt x="10289" y="353896"/>
                    <a:pt x="10995" y="355481"/>
                  </a:cubicBezTo>
                  <a:cubicBezTo>
                    <a:pt x="17731" y="370632"/>
                    <a:pt x="33134" y="378082"/>
                    <a:pt x="42513" y="391088"/>
                  </a:cubicBezTo>
                  <a:cubicBezTo>
                    <a:pt x="49155" y="400305"/>
                    <a:pt x="57726" y="408350"/>
                    <a:pt x="65664" y="416618"/>
                  </a:cubicBezTo>
                  <a:cubicBezTo>
                    <a:pt x="98548" y="450871"/>
                    <a:pt x="90335" y="447551"/>
                    <a:pt x="83442" y="461223"/>
                  </a:cubicBezTo>
                  <a:cubicBezTo>
                    <a:pt x="72725" y="482442"/>
                    <a:pt x="68507" y="475034"/>
                    <a:pt x="39939" y="514547"/>
                  </a:cubicBezTo>
                  <a:cubicBezTo>
                    <a:pt x="25688" y="534268"/>
                    <a:pt x="22009" y="529693"/>
                    <a:pt x="17006" y="538012"/>
                  </a:cubicBezTo>
                  <a:cubicBezTo>
                    <a:pt x="40641" y="569006"/>
                    <a:pt x="56309" y="574330"/>
                    <a:pt x="64173" y="591773"/>
                  </a:cubicBezTo>
                  <a:cubicBezTo>
                    <a:pt x="67555" y="599269"/>
                    <a:pt x="81059" y="601157"/>
                    <a:pt x="85137" y="612267"/>
                  </a:cubicBezTo>
                  <a:cubicBezTo>
                    <a:pt x="86772" y="616703"/>
                    <a:pt x="107587" y="617684"/>
                    <a:pt x="96899" y="631998"/>
                  </a:cubicBezTo>
                  <a:cubicBezTo>
                    <a:pt x="95422" y="640238"/>
                    <a:pt x="92737" y="645869"/>
                    <a:pt x="86456" y="652593"/>
                  </a:cubicBezTo>
                  <a:cubicBezTo>
                    <a:pt x="55812" y="677156"/>
                    <a:pt x="49899" y="686019"/>
                    <a:pt x="41026" y="689488"/>
                  </a:cubicBezTo>
                  <a:cubicBezTo>
                    <a:pt x="78857" y="688591"/>
                    <a:pt x="118137" y="687884"/>
                    <a:pt x="158624" y="687354"/>
                  </a:cubicBezTo>
                  <a:cubicBezTo>
                    <a:pt x="169378" y="675059"/>
                    <a:pt x="193533" y="647525"/>
                    <a:pt x="193774" y="647418"/>
                  </a:cubicBezTo>
                  <a:cubicBezTo>
                    <a:pt x="207872" y="641224"/>
                    <a:pt x="130706" y="586072"/>
                    <a:pt x="106942" y="54896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7" name="Google Shape;3647;p35"/>
            <p:cNvSpPr/>
            <p:nvPr/>
          </p:nvSpPr>
          <p:spPr>
            <a:xfrm>
              <a:off x="17315770" y="226849"/>
              <a:ext cx="186282" cy="695807"/>
            </a:xfrm>
            <a:custGeom>
              <a:rect b="b" l="l" r="r" t="t"/>
              <a:pathLst>
                <a:path extrusionOk="0" h="695807" w="186282">
                  <a:moveTo>
                    <a:pt x="185190" y="648599"/>
                  </a:moveTo>
                  <a:cubicBezTo>
                    <a:pt x="179174" y="643112"/>
                    <a:pt x="168857" y="629152"/>
                    <a:pt x="123757" y="589820"/>
                  </a:cubicBezTo>
                  <a:cubicBezTo>
                    <a:pt x="84524" y="555729"/>
                    <a:pt x="105172" y="560193"/>
                    <a:pt x="168314" y="468528"/>
                  </a:cubicBezTo>
                  <a:cubicBezTo>
                    <a:pt x="178050" y="454406"/>
                    <a:pt x="194071" y="475080"/>
                    <a:pt x="142315" y="426672"/>
                  </a:cubicBezTo>
                  <a:cubicBezTo>
                    <a:pt x="132476" y="417464"/>
                    <a:pt x="131036" y="406434"/>
                    <a:pt x="110797" y="396650"/>
                  </a:cubicBezTo>
                  <a:cubicBezTo>
                    <a:pt x="106784" y="394711"/>
                    <a:pt x="96931" y="380565"/>
                    <a:pt x="96109" y="370437"/>
                  </a:cubicBezTo>
                  <a:cubicBezTo>
                    <a:pt x="95059" y="357569"/>
                    <a:pt x="99862" y="357360"/>
                    <a:pt x="103295" y="352426"/>
                  </a:cubicBezTo>
                  <a:cubicBezTo>
                    <a:pt x="106333" y="338494"/>
                    <a:pt x="124366" y="321958"/>
                    <a:pt x="128347" y="310700"/>
                  </a:cubicBezTo>
                  <a:cubicBezTo>
                    <a:pt x="130581" y="304385"/>
                    <a:pt x="137242" y="305059"/>
                    <a:pt x="156097" y="282501"/>
                  </a:cubicBezTo>
                  <a:cubicBezTo>
                    <a:pt x="161495" y="276042"/>
                    <a:pt x="166563" y="269206"/>
                    <a:pt x="172309" y="262979"/>
                  </a:cubicBezTo>
                  <a:cubicBezTo>
                    <a:pt x="150973" y="243174"/>
                    <a:pt x="166832" y="264686"/>
                    <a:pt x="147276" y="238263"/>
                  </a:cubicBezTo>
                  <a:cubicBezTo>
                    <a:pt x="143699" y="233432"/>
                    <a:pt x="138013" y="230209"/>
                    <a:pt x="134004" y="225633"/>
                  </a:cubicBezTo>
                  <a:cubicBezTo>
                    <a:pt x="130200" y="221290"/>
                    <a:pt x="119084" y="197025"/>
                    <a:pt x="114601" y="194026"/>
                  </a:cubicBezTo>
                  <a:cubicBezTo>
                    <a:pt x="103379" y="186516"/>
                    <a:pt x="101535" y="177518"/>
                    <a:pt x="92593" y="168078"/>
                  </a:cubicBezTo>
                  <a:cubicBezTo>
                    <a:pt x="88779" y="164055"/>
                    <a:pt x="86024" y="158517"/>
                    <a:pt x="88723" y="152141"/>
                  </a:cubicBezTo>
                  <a:cubicBezTo>
                    <a:pt x="89169" y="151086"/>
                    <a:pt x="87799" y="138488"/>
                    <a:pt x="97414" y="134331"/>
                  </a:cubicBezTo>
                  <a:cubicBezTo>
                    <a:pt x="101632" y="132508"/>
                    <a:pt x="105056" y="127653"/>
                    <a:pt x="109752" y="121245"/>
                  </a:cubicBezTo>
                  <a:cubicBezTo>
                    <a:pt x="114527" y="114730"/>
                    <a:pt x="131998" y="107815"/>
                    <a:pt x="136801" y="101328"/>
                  </a:cubicBezTo>
                  <a:cubicBezTo>
                    <a:pt x="186439" y="34230"/>
                    <a:pt x="209702" y="71488"/>
                    <a:pt x="153835" y="19229"/>
                  </a:cubicBezTo>
                  <a:cubicBezTo>
                    <a:pt x="147187" y="13016"/>
                    <a:pt x="144818" y="6664"/>
                    <a:pt x="137934" y="0"/>
                  </a:cubicBezTo>
                  <a:cubicBezTo>
                    <a:pt x="92718" y="1204"/>
                    <a:pt x="48524" y="2367"/>
                    <a:pt x="5737" y="3488"/>
                  </a:cubicBezTo>
                  <a:cubicBezTo>
                    <a:pt x="23495" y="21651"/>
                    <a:pt x="-4515" y="-4585"/>
                    <a:pt x="46294" y="42257"/>
                  </a:cubicBezTo>
                  <a:cubicBezTo>
                    <a:pt x="77380" y="70948"/>
                    <a:pt x="96104" y="53491"/>
                    <a:pt x="24708" y="119604"/>
                  </a:cubicBezTo>
                  <a:cubicBezTo>
                    <a:pt x="23031" y="132610"/>
                    <a:pt x="7079" y="124184"/>
                    <a:pt x="31011" y="152862"/>
                  </a:cubicBezTo>
                  <a:cubicBezTo>
                    <a:pt x="35861" y="158670"/>
                    <a:pt x="53879" y="164622"/>
                    <a:pt x="58390" y="170705"/>
                  </a:cubicBezTo>
                  <a:cubicBezTo>
                    <a:pt x="79725" y="199485"/>
                    <a:pt x="83948" y="196518"/>
                    <a:pt x="82824" y="205172"/>
                  </a:cubicBezTo>
                  <a:cubicBezTo>
                    <a:pt x="100471" y="219881"/>
                    <a:pt x="20025" y="283533"/>
                    <a:pt x="4938" y="313792"/>
                  </a:cubicBezTo>
                  <a:cubicBezTo>
                    <a:pt x="23686" y="330761"/>
                    <a:pt x="21944" y="331551"/>
                    <a:pt x="23941" y="332765"/>
                  </a:cubicBezTo>
                  <a:cubicBezTo>
                    <a:pt x="39512" y="342224"/>
                    <a:pt x="57336" y="367433"/>
                    <a:pt x="62348" y="369474"/>
                  </a:cubicBezTo>
                  <a:cubicBezTo>
                    <a:pt x="64271" y="370260"/>
                    <a:pt x="66561" y="371957"/>
                    <a:pt x="67202" y="373771"/>
                  </a:cubicBezTo>
                  <a:cubicBezTo>
                    <a:pt x="71926" y="387140"/>
                    <a:pt x="98548" y="387782"/>
                    <a:pt x="94734" y="420161"/>
                  </a:cubicBezTo>
                  <a:cubicBezTo>
                    <a:pt x="76808" y="433582"/>
                    <a:pt x="75503" y="446947"/>
                    <a:pt x="61530" y="457182"/>
                  </a:cubicBezTo>
                  <a:cubicBezTo>
                    <a:pt x="49137" y="466254"/>
                    <a:pt x="11274" y="508320"/>
                    <a:pt x="6313" y="518681"/>
                  </a:cubicBezTo>
                  <a:cubicBezTo>
                    <a:pt x="506" y="530813"/>
                    <a:pt x="-13671" y="515379"/>
                    <a:pt x="37120" y="567792"/>
                  </a:cubicBezTo>
                  <a:cubicBezTo>
                    <a:pt x="38903" y="569638"/>
                    <a:pt x="39442" y="572665"/>
                    <a:pt x="41184" y="574572"/>
                  </a:cubicBezTo>
                  <a:cubicBezTo>
                    <a:pt x="45007" y="578753"/>
                    <a:pt x="73236" y="608835"/>
                    <a:pt x="78188" y="610472"/>
                  </a:cubicBezTo>
                  <a:cubicBezTo>
                    <a:pt x="83850" y="612355"/>
                    <a:pt x="98130" y="621883"/>
                    <a:pt x="96281" y="627110"/>
                  </a:cubicBezTo>
                  <a:cubicBezTo>
                    <a:pt x="105543" y="650975"/>
                    <a:pt x="89239" y="660429"/>
                    <a:pt x="83284" y="667362"/>
                  </a:cubicBezTo>
                  <a:cubicBezTo>
                    <a:pt x="69580" y="683280"/>
                    <a:pt x="57930" y="684926"/>
                    <a:pt x="57219" y="687493"/>
                  </a:cubicBezTo>
                  <a:cubicBezTo>
                    <a:pt x="56035" y="691739"/>
                    <a:pt x="54739" y="694162"/>
                    <a:pt x="50135" y="695529"/>
                  </a:cubicBezTo>
                  <a:cubicBezTo>
                    <a:pt x="79140" y="695566"/>
                    <a:pt x="108447" y="695664"/>
                    <a:pt x="137990" y="695808"/>
                  </a:cubicBezTo>
                  <a:cubicBezTo>
                    <a:pt x="184762" y="644730"/>
                    <a:pt x="188232" y="651370"/>
                    <a:pt x="185190" y="64859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8" name="Google Shape;3648;p35"/>
            <p:cNvSpPr/>
            <p:nvPr/>
          </p:nvSpPr>
          <p:spPr>
            <a:xfrm>
              <a:off x="17451577" y="218195"/>
              <a:ext cx="415828" cy="708051"/>
            </a:xfrm>
            <a:custGeom>
              <a:rect b="b" l="l" r="r" t="t"/>
              <a:pathLst>
                <a:path extrusionOk="0" h="708051" w="415828">
                  <a:moveTo>
                    <a:pt x="390554" y="678844"/>
                  </a:moveTo>
                  <a:cubicBezTo>
                    <a:pt x="391664" y="676905"/>
                    <a:pt x="396337" y="677188"/>
                    <a:pt x="397025" y="676286"/>
                  </a:cubicBezTo>
                  <a:cubicBezTo>
                    <a:pt x="402478" y="669143"/>
                    <a:pt x="410059" y="664107"/>
                    <a:pt x="415828" y="657309"/>
                  </a:cubicBezTo>
                  <a:cubicBezTo>
                    <a:pt x="404633" y="642935"/>
                    <a:pt x="404410" y="649589"/>
                    <a:pt x="403639" y="646980"/>
                  </a:cubicBezTo>
                  <a:cubicBezTo>
                    <a:pt x="400025" y="634746"/>
                    <a:pt x="380274" y="625576"/>
                    <a:pt x="379131" y="621544"/>
                  </a:cubicBezTo>
                  <a:cubicBezTo>
                    <a:pt x="375132" y="607416"/>
                    <a:pt x="353188" y="590606"/>
                    <a:pt x="347920" y="583528"/>
                  </a:cubicBezTo>
                  <a:cubicBezTo>
                    <a:pt x="343619" y="577739"/>
                    <a:pt x="340576" y="570759"/>
                    <a:pt x="333576" y="567345"/>
                  </a:cubicBezTo>
                  <a:cubicBezTo>
                    <a:pt x="317634" y="533436"/>
                    <a:pt x="319009" y="540816"/>
                    <a:pt x="329558" y="522341"/>
                  </a:cubicBezTo>
                  <a:cubicBezTo>
                    <a:pt x="334858" y="522080"/>
                    <a:pt x="349230" y="496997"/>
                    <a:pt x="349537" y="496760"/>
                  </a:cubicBezTo>
                  <a:cubicBezTo>
                    <a:pt x="355436" y="492230"/>
                    <a:pt x="358836" y="485846"/>
                    <a:pt x="363040" y="479945"/>
                  </a:cubicBezTo>
                  <a:cubicBezTo>
                    <a:pt x="369190" y="471314"/>
                    <a:pt x="378783" y="465915"/>
                    <a:pt x="386731" y="453155"/>
                  </a:cubicBezTo>
                  <a:cubicBezTo>
                    <a:pt x="397977" y="435103"/>
                    <a:pt x="404294" y="435819"/>
                    <a:pt x="406166" y="431982"/>
                  </a:cubicBezTo>
                  <a:cubicBezTo>
                    <a:pt x="416813" y="410163"/>
                    <a:pt x="427646" y="436693"/>
                    <a:pt x="382954" y="388721"/>
                  </a:cubicBezTo>
                  <a:cubicBezTo>
                    <a:pt x="382666" y="388414"/>
                    <a:pt x="359965" y="366698"/>
                    <a:pt x="350902" y="358839"/>
                  </a:cubicBezTo>
                  <a:cubicBezTo>
                    <a:pt x="345732" y="354356"/>
                    <a:pt x="346471" y="347641"/>
                    <a:pt x="333149" y="340168"/>
                  </a:cubicBezTo>
                  <a:cubicBezTo>
                    <a:pt x="329511" y="330101"/>
                    <a:pt x="333692" y="335774"/>
                    <a:pt x="328271" y="326408"/>
                  </a:cubicBezTo>
                  <a:cubicBezTo>
                    <a:pt x="323514" y="318191"/>
                    <a:pt x="325619" y="305831"/>
                    <a:pt x="335072" y="299804"/>
                  </a:cubicBezTo>
                  <a:cubicBezTo>
                    <a:pt x="337176" y="296145"/>
                    <a:pt x="351223" y="275051"/>
                    <a:pt x="358976" y="268243"/>
                  </a:cubicBezTo>
                  <a:cubicBezTo>
                    <a:pt x="367384" y="260859"/>
                    <a:pt x="379642" y="243513"/>
                    <a:pt x="379949" y="243448"/>
                  </a:cubicBezTo>
                  <a:cubicBezTo>
                    <a:pt x="388951" y="241584"/>
                    <a:pt x="389969" y="230776"/>
                    <a:pt x="397745" y="227545"/>
                  </a:cubicBezTo>
                  <a:cubicBezTo>
                    <a:pt x="400309" y="226475"/>
                    <a:pt x="401911" y="224745"/>
                    <a:pt x="402111" y="221713"/>
                  </a:cubicBezTo>
                  <a:cubicBezTo>
                    <a:pt x="402497" y="215896"/>
                    <a:pt x="406821" y="222364"/>
                    <a:pt x="408675" y="213306"/>
                  </a:cubicBezTo>
                  <a:cubicBezTo>
                    <a:pt x="397169" y="202875"/>
                    <a:pt x="397800" y="203075"/>
                    <a:pt x="389606" y="193923"/>
                  </a:cubicBezTo>
                  <a:cubicBezTo>
                    <a:pt x="381979" y="185409"/>
                    <a:pt x="317522" y="167375"/>
                    <a:pt x="347883" y="126602"/>
                  </a:cubicBezTo>
                  <a:cubicBezTo>
                    <a:pt x="353206" y="119455"/>
                    <a:pt x="350796" y="112935"/>
                    <a:pt x="357438" y="111536"/>
                  </a:cubicBezTo>
                  <a:cubicBezTo>
                    <a:pt x="357749" y="111475"/>
                    <a:pt x="370055" y="89019"/>
                    <a:pt x="371745" y="88168"/>
                  </a:cubicBezTo>
                  <a:cubicBezTo>
                    <a:pt x="382685" y="82681"/>
                    <a:pt x="387906" y="70869"/>
                    <a:pt x="392718" y="66949"/>
                  </a:cubicBezTo>
                  <a:cubicBezTo>
                    <a:pt x="350977" y="32989"/>
                    <a:pt x="331904" y="17843"/>
                    <a:pt x="321085" y="0"/>
                  </a:cubicBezTo>
                  <a:cubicBezTo>
                    <a:pt x="232274" y="2465"/>
                    <a:pt x="143736" y="4869"/>
                    <a:pt x="58102" y="7161"/>
                  </a:cubicBezTo>
                  <a:cubicBezTo>
                    <a:pt x="60880" y="10477"/>
                    <a:pt x="66361" y="16536"/>
                    <a:pt x="79168" y="29878"/>
                  </a:cubicBezTo>
                  <a:cubicBezTo>
                    <a:pt x="85458" y="36430"/>
                    <a:pt x="105204" y="53640"/>
                    <a:pt x="103374" y="60323"/>
                  </a:cubicBezTo>
                  <a:cubicBezTo>
                    <a:pt x="105381" y="68930"/>
                    <a:pt x="98929" y="68977"/>
                    <a:pt x="102269" y="73608"/>
                  </a:cubicBezTo>
                  <a:cubicBezTo>
                    <a:pt x="91701" y="79998"/>
                    <a:pt x="82694" y="87703"/>
                    <a:pt x="74657" y="96706"/>
                  </a:cubicBezTo>
                  <a:cubicBezTo>
                    <a:pt x="46675" y="128076"/>
                    <a:pt x="26046" y="134294"/>
                    <a:pt x="10243" y="150658"/>
                  </a:cubicBezTo>
                  <a:cubicBezTo>
                    <a:pt x="6513" y="154522"/>
                    <a:pt x="4269" y="159730"/>
                    <a:pt x="0" y="163423"/>
                  </a:cubicBezTo>
                  <a:cubicBezTo>
                    <a:pt x="5899" y="176346"/>
                    <a:pt x="11497" y="176950"/>
                    <a:pt x="13318" y="179136"/>
                  </a:cubicBezTo>
                  <a:cubicBezTo>
                    <a:pt x="29571" y="198602"/>
                    <a:pt x="54929" y="249029"/>
                    <a:pt x="82731" y="256799"/>
                  </a:cubicBezTo>
                  <a:cubicBezTo>
                    <a:pt x="88291" y="270182"/>
                    <a:pt x="87850" y="259138"/>
                    <a:pt x="82475" y="286905"/>
                  </a:cubicBezTo>
                  <a:cubicBezTo>
                    <a:pt x="82229" y="288174"/>
                    <a:pt x="82387" y="290560"/>
                    <a:pt x="82048" y="290616"/>
                  </a:cubicBezTo>
                  <a:cubicBezTo>
                    <a:pt x="75452" y="291750"/>
                    <a:pt x="76320" y="300097"/>
                    <a:pt x="70774" y="302148"/>
                  </a:cubicBezTo>
                  <a:cubicBezTo>
                    <a:pt x="60346" y="306003"/>
                    <a:pt x="27160" y="341061"/>
                    <a:pt x="27063" y="341382"/>
                  </a:cubicBezTo>
                  <a:cubicBezTo>
                    <a:pt x="23073" y="355151"/>
                    <a:pt x="-6420" y="367033"/>
                    <a:pt x="9903" y="373115"/>
                  </a:cubicBezTo>
                  <a:cubicBezTo>
                    <a:pt x="10466" y="373329"/>
                    <a:pt x="11107" y="373831"/>
                    <a:pt x="11339" y="374361"/>
                  </a:cubicBezTo>
                  <a:cubicBezTo>
                    <a:pt x="18279" y="389967"/>
                    <a:pt x="34138" y="397640"/>
                    <a:pt x="43800" y="411033"/>
                  </a:cubicBezTo>
                  <a:cubicBezTo>
                    <a:pt x="65335" y="440897"/>
                    <a:pt x="106900" y="464794"/>
                    <a:pt x="86944" y="480605"/>
                  </a:cubicBezTo>
                  <a:cubicBezTo>
                    <a:pt x="85523" y="485753"/>
                    <a:pt x="79061" y="494077"/>
                    <a:pt x="76650" y="497774"/>
                  </a:cubicBezTo>
                  <a:cubicBezTo>
                    <a:pt x="43572" y="527581"/>
                    <a:pt x="40576" y="546159"/>
                    <a:pt x="22199" y="557110"/>
                  </a:cubicBezTo>
                  <a:cubicBezTo>
                    <a:pt x="20290" y="558245"/>
                    <a:pt x="18776" y="560300"/>
                    <a:pt x="17536" y="562360"/>
                  </a:cubicBezTo>
                  <a:cubicBezTo>
                    <a:pt x="27801" y="575823"/>
                    <a:pt x="38360" y="586602"/>
                    <a:pt x="49476" y="596749"/>
                  </a:cubicBezTo>
                  <a:cubicBezTo>
                    <a:pt x="69153" y="614708"/>
                    <a:pt x="61985" y="616698"/>
                    <a:pt x="71898" y="623790"/>
                  </a:cubicBezTo>
                  <a:cubicBezTo>
                    <a:pt x="97489" y="642107"/>
                    <a:pt x="80046" y="636931"/>
                    <a:pt x="94859" y="643177"/>
                  </a:cubicBezTo>
                  <a:cubicBezTo>
                    <a:pt x="107708" y="648599"/>
                    <a:pt x="101665" y="654021"/>
                    <a:pt x="98497" y="664786"/>
                  </a:cubicBezTo>
                  <a:cubicBezTo>
                    <a:pt x="94492" y="678402"/>
                    <a:pt x="85504" y="682657"/>
                    <a:pt x="74732" y="691906"/>
                  </a:cubicBezTo>
                  <a:cubicBezTo>
                    <a:pt x="68373" y="697361"/>
                    <a:pt x="63867" y="701560"/>
                    <a:pt x="60309" y="704783"/>
                  </a:cubicBezTo>
                  <a:cubicBezTo>
                    <a:pt x="99681" y="705052"/>
                    <a:pt x="139379" y="705401"/>
                    <a:pt x="179244" y="705810"/>
                  </a:cubicBezTo>
                  <a:cubicBezTo>
                    <a:pt x="179936" y="704764"/>
                    <a:pt x="182068" y="703183"/>
                    <a:pt x="183866" y="700728"/>
                  </a:cubicBezTo>
                  <a:cubicBezTo>
                    <a:pt x="184084" y="700426"/>
                    <a:pt x="222611" y="656444"/>
                    <a:pt x="222913" y="656314"/>
                  </a:cubicBezTo>
                  <a:cubicBezTo>
                    <a:pt x="236166" y="650487"/>
                    <a:pt x="160673" y="595196"/>
                    <a:pt x="138599" y="560724"/>
                  </a:cubicBezTo>
                  <a:cubicBezTo>
                    <a:pt x="131199" y="555329"/>
                    <a:pt x="126739" y="553678"/>
                    <a:pt x="129638" y="547796"/>
                  </a:cubicBezTo>
                  <a:cubicBezTo>
                    <a:pt x="131431" y="544150"/>
                    <a:pt x="127139" y="533445"/>
                    <a:pt x="137409" y="525498"/>
                  </a:cubicBezTo>
                  <a:cubicBezTo>
                    <a:pt x="139365" y="523982"/>
                    <a:pt x="192464" y="458609"/>
                    <a:pt x="192594" y="458302"/>
                  </a:cubicBezTo>
                  <a:cubicBezTo>
                    <a:pt x="193458" y="456345"/>
                    <a:pt x="198020" y="456094"/>
                    <a:pt x="198577" y="455164"/>
                  </a:cubicBezTo>
                  <a:cubicBezTo>
                    <a:pt x="200045" y="452741"/>
                    <a:pt x="214455" y="434256"/>
                    <a:pt x="225937" y="423217"/>
                  </a:cubicBezTo>
                  <a:cubicBezTo>
                    <a:pt x="170985" y="374501"/>
                    <a:pt x="186565" y="376538"/>
                    <a:pt x="164881" y="366051"/>
                  </a:cubicBezTo>
                  <a:cubicBezTo>
                    <a:pt x="146509" y="357165"/>
                    <a:pt x="143137" y="333723"/>
                    <a:pt x="148186" y="326701"/>
                  </a:cubicBezTo>
                  <a:cubicBezTo>
                    <a:pt x="151326" y="322325"/>
                    <a:pt x="149334" y="314899"/>
                    <a:pt x="156357" y="312988"/>
                  </a:cubicBezTo>
                  <a:cubicBezTo>
                    <a:pt x="156928" y="311086"/>
                    <a:pt x="177795" y="280952"/>
                    <a:pt x="191521" y="269834"/>
                  </a:cubicBezTo>
                  <a:cubicBezTo>
                    <a:pt x="199065" y="263719"/>
                    <a:pt x="186686" y="265230"/>
                    <a:pt x="211235" y="247238"/>
                  </a:cubicBezTo>
                  <a:cubicBezTo>
                    <a:pt x="215309" y="244253"/>
                    <a:pt x="215170" y="246169"/>
                    <a:pt x="214139" y="244443"/>
                  </a:cubicBezTo>
                  <a:cubicBezTo>
                    <a:pt x="161012" y="155903"/>
                    <a:pt x="162791" y="169082"/>
                    <a:pt x="172657" y="138600"/>
                  </a:cubicBezTo>
                  <a:cubicBezTo>
                    <a:pt x="182138" y="138386"/>
                    <a:pt x="232283" y="86755"/>
                    <a:pt x="232459" y="86452"/>
                  </a:cubicBezTo>
                  <a:cubicBezTo>
                    <a:pt x="228836" y="84318"/>
                    <a:pt x="227991" y="84955"/>
                    <a:pt x="225482" y="81955"/>
                  </a:cubicBezTo>
                  <a:cubicBezTo>
                    <a:pt x="212931" y="66972"/>
                    <a:pt x="196989" y="63448"/>
                    <a:pt x="188460" y="50362"/>
                  </a:cubicBezTo>
                  <a:cubicBezTo>
                    <a:pt x="185510" y="45837"/>
                    <a:pt x="162907" y="23419"/>
                    <a:pt x="158169" y="21884"/>
                  </a:cubicBezTo>
                  <a:cubicBezTo>
                    <a:pt x="155698" y="21084"/>
                    <a:pt x="153658" y="17248"/>
                    <a:pt x="147582" y="10198"/>
                  </a:cubicBezTo>
                  <a:cubicBezTo>
                    <a:pt x="142394" y="4185"/>
                    <a:pt x="137498" y="6245"/>
                    <a:pt x="208197" y="3874"/>
                  </a:cubicBezTo>
                  <a:cubicBezTo>
                    <a:pt x="227466" y="22977"/>
                    <a:pt x="221525" y="21517"/>
                    <a:pt x="249335" y="42591"/>
                  </a:cubicBezTo>
                  <a:cubicBezTo>
                    <a:pt x="322033" y="97683"/>
                    <a:pt x="247068" y="116525"/>
                    <a:pt x="238549" y="129685"/>
                  </a:cubicBezTo>
                  <a:cubicBezTo>
                    <a:pt x="230722" y="141781"/>
                    <a:pt x="218333" y="150556"/>
                    <a:pt x="213140" y="164590"/>
                  </a:cubicBezTo>
                  <a:cubicBezTo>
                    <a:pt x="213042" y="164855"/>
                    <a:pt x="212759" y="165087"/>
                    <a:pt x="212573" y="165339"/>
                  </a:cubicBezTo>
                  <a:cubicBezTo>
                    <a:pt x="215597" y="167980"/>
                    <a:pt x="212123" y="181624"/>
                    <a:pt x="217739" y="189380"/>
                  </a:cubicBezTo>
                  <a:cubicBezTo>
                    <a:pt x="218473" y="190399"/>
                    <a:pt x="219694" y="191208"/>
                    <a:pt x="220057" y="192319"/>
                  </a:cubicBezTo>
                  <a:cubicBezTo>
                    <a:pt x="226258" y="211264"/>
                    <a:pt x="246497" y="217793"/>
                    <a:pt x="252266" y="251884"/>
                  </a:cubicBezTo>
                  <a:cubicBezTo>
                    <a:pt x="252615" y="253958"/>
                    <a:pt x="253233" y="257701"/>
                    <a:pt x="252601" y="257957"/>
                  </a:cubicBezTo>
                  <a:cubicBezTo>
                    <a:pt x="245345" y="260929"/>
                    <a:pt x="257446" y="259580"/>
                    <a:pt x="231934" y="280990"/>
                  </a:cubicBezTo>
                  <a:cubicBezTo>
                    <a:pt x="234132" y="291885"/>
                    <a:pt x="220795" y="292136"/>
                    <a:pt x="192590" y="331021"/>
                  </a:cubicBezTo>
                  <a:cubicBezTo>
                    <a:pt x="197802" y="335309"/>
                    <a:pt x="199446" y="334383"/>
                    <a:pt x="200166" y="336002"/>
                  </a:cubicBezTo>
                  <a:cubicBezTo>
                    <a:pt x="206902" y="351152"/>
                    <a:pt x="222305" y="358602"/>
                    <a:pt x="231684" y="371608"/>
                  </a:cubicBezTo>
                  <a:cubicBezTo>
                    <a:pt x="250250" y="397357"/>
                    <a:pt x="301060" y="431759"/>
                    <a:pt x="268148" y="441980"/>
                  </a:cubicBezTo>
                  <a:cubicBezTo>
                    <a:pt x="264005" y="455038"/>
                    <a:pt x="241183" y="471277"/>
                    <a:pt x="177994" y="545234"/>
                  </a:cubicBezTo>
                  <a:cubicBezTo>
                    <a:pt x="202298" y="567634"/>
                    <a:pt x="193296" y="562123"/>
                    <a:pt x="197523" y="564690"/>
                  </a:cubicBezTo>
                  <a:cubicBezTo>
                    <a:pt x="213094" y="574149"/>
                    <a:pt x="230917" y="599358"/>
                    <a:pt x="235929" y="601399"/>
                  </a:cubicBezTo>
                  <a:cubicBezTo>
                    <a:pt x="237852" y="602185"/>
                    <a:pt x="240147" y="603882"/>
                    <a:pt x="240784" y="605696"/>
                  </a:cubicBezTo>
                  <a:cubicBezTo>
                    <a:pt x="244718" y="616819"/>
                    <a:pt x="259113" y="616368"/>
                    <a:pt x="265617" y="633565"/>
                  </a:cubicBezTo>
                  <a:cubicBezTo>
                    <a:pt x="280588" y="637071"/>
                    <a:pt x="286534" y="655463"/>
                    <a:pt x="272501" y="665251"/>
                  </a:cubicBezTo>
                  <a:cubicBezTo>
                    <a:pt x="272222" y="665447"/>
                    <a:pt x="247514" y="692474"/>
                    <a:pt x="236241" y="706438"/>
                  </a:cubicBezTo>
                  <a:cubicBezTo>
                    <a:pt x="277694" y="706922"/>
                    <a:pt x="319236" y="707466"/>
                    <a:pt x="360699" y="708052"/>
                  </a:cubicBezTo>
                  <a:cubicBezTo>
                    <a:pt x="373952" y="695334"/>
                    <a:pt x="389392" y="680871"/>
                    <a:pt x="390554" y="67884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9" name="Google Shape;3649;p35"/>
            <p:cNvSpPr/>
            <p:nvPr/>
          </p:nvSpPr>
          <p:spPr>
            <a:xfrm>
              <a:off x="17103409" y="231671"/>
              <a:ext cx="256261" cy="691348"/>
            </a:xfrm>
            <a:custGeom>
              <a:rect b="b" l="l" r="r" t="t"/>
              <a:pathLst>
                <a:path extrusionOk="0" h="691348" w="256261">
                  <a:moveTo>
                    <a:pt x="231651" y="655769"/>
                  </a:moveTo>
                  <a:cubicBezTo>
                    <a:pt x="232733" y="653886"/>
                    <a:pt x="237267" y="654160"/>
                    <a:pt x="237936" y="653286"/>
                  </a:cubicBezTo>
                  <a:cubicBezTo>
                    <a:pt x="243232" y="646353"/>
                    <a:pt x="250590" y="641461"/>
                    <a:pt x="256192" y="634848"/>
                  </a:cubicBezTo>
                  <a:cubicBezTo>
                    <a:pt x="245322" y="620893"/>
                    <a:pt x="245099" y="627352"/>
                    <a:pt x="244356" y="624818"/>
                  </a:cubicBezTo>
                  <a:cubicBezTo>
                    <a:pt x="240811" y="612820"/>
                    <a:pt x="221678" y="604059"/>
                    <a:pt x="220563" y="600120"/>
                  </a:cubicBezTo>
                  <a:cubicBezTo>
                    <a:pt x="216680" y="586402"/>
                    <a:pt x="195372" y="570084"/>
                    <a:pt x="190262" y="563211"/>
                  </a:cubicBezTo>
                  <a:cubicBezTo>
                    <a:pt x="186086" y="557589"/>
                    <a:pt x="183132" y="550814"/>
                    <a:pt x="176336" y="547498"/>
                  </a:cubicBezTo>
                  <a:cubicBezTo>
                    <a:pt x="175324" y="545355"/>
                    <a:pt x="157876" y="517253"/>
                    <a:pt x="167808" y="511445"/>
                  </a:cubicBezTo>
                  <a:cubicBezTo>
                    <a:pt x="171612" y="509218"/>
                    <a:pt x="169773" y="503996"/>
                    <a:pt x="174669" y="503651"/>
                  </a:cubicBezTo>
                  <a:cubicBezTo>
                    <a:pt x="221511" y="439785"/>
                    <a:pt x="204114" y="464171"/>
                    <a:pt x="219913" y="446988"/>
                  </a:cubicBezTo>
                  <a:cubicBezTo>
                    <a:pt x="230146" y="435865"/>
                    <a:pt x="232106" y="426458"/>
                    <a:pt x="244198" y="418701"/>
                  </a:cubicBezTo>
                  <a:cubicBezTo>
                    <a:pt x="248425" y="415985"/>
                    <a:pt x="246785" y="412298"/>
                    <a:pt x="256261" y="405169"/>
                  </a:cubicBezTo>
                  <a:cubicBezTo>
                    <a:pt x="233258" y="382057"/>
                    <a:pt x="175848" y="331942"/>
                    <a:pt x="173874" y="318187"/>
                  </a:cubicBezTo>
                  <a:cubicBezTo>
                    <a:pt x="162331" y="298507"/>
                    <a:pt x="173447" y="292931"/>
                    <a:pt x="181864" y="281473"/>
                  </a:cubicBezTo>
                  <a:cubicBezTo>
                    <a:pt x="189069" y="271661"/>
                    <a:pt x="227261" y="222308"/>
                    <a:pt x="238642" y="217579"/>
                  </a:cubicBezTo>
                  <a:cubicBezTo>
                    <a:pt x="244467" y="215156"/>
                    <a:pt x="242214" y="208902"/>
                    <a:pt x="244760" y="208990"/>
                  </a:cubicBezTo>
                  <a:cubicBezTo>
                    <a:pt x="248731" y="209125"/>
                    <a:pt x="248787" y="206070"/>
                    <a:pt x="249261" y="203754"/>
                  </a:cubicBezTo>
                  <a:cubicBezTo>
                    <a:pt x="238094" y="193631"/>
                    <a:pt x="238693" y="193812"/>
                    <a:pt x="230745" y="184935"/>
                  </a:cubicBezTo>
                  <a:cubicBezTo>
                    <a:pt x="223494" y="176839"/>
                    <a:pt x="160937" y="158907"/>
                    <a:pt x="190235" y="119571"/>
                  </a:cubicBezTo>
                  <a:cubicBezTo>
                    <a:pt x="195400" y="112633"/>
                    <a:pt x="193064" y="106304"/>
                    <a:pt x="199511" y="104942"/>
                  </a:cubicBezTo>
                  <a:cubicBezTo>
                    <a:pt x="200050" y="104830"/>
                    <a:pt x="197797" y="107392"/>
                    <a:pt x="212160" y="83653"/>
                  </a:cubicBezTo>
                  <a:cubicBezTo>
                    <a:pt x="214608" y="79607"/>
                    <a:pt x="213586" y="86778"/>
                    <a:pt x="231763" y="63629"/>
                  </a:cubicBezTo>
                  <a:cubicBezTo>
                    <a:pt x="236719" y="57323"/>
                    <a:pt x="188372" y="30943"/>
                    <a:pt x="166716" y="0"/>
                  </a:cubicBezTo>
                  <a:cubicBezTo>
                    <a:pt x="127315" y="1028"/>
                    <a:pt x="89346" y="2009"/>
                    <a:pt x="53141" y="2944"/>
                  </a:cubicBezTo>
                  <a:cubicBezTo>
                    <a:pt x="57930" y="7473"/>
                    <a:pt x="64392" y="13067"/>
                    <a:pt x="73473" y="19949"/>
                  </a:cubicBezTo>
                  <a:cubicBezTo>
                    <a:pt x="148767" y="77008"/>
                    <a:pt x="70342" y="97324"/>
                    <a:pt x="62366" y="109652"/>
                  </a:cubicBezTo>
                  <a:cubicBezTo>
                    <a:pt x="54302" y="122110"/>
                    <a:pt x="41547" y="131146"/>
                    <a:pt x="36205" y="145612"/>
                  </a:cubicBezTo>
                  <a:cubicBezTo>
                    <a:pt x="36102" y="145887"/>
                    <a:pt x="35810" y="146124"/>
                    <a:pt x="35624" y="146384"/>
                  </a:cubicBezTo>
                  <a:cubicBezTo>
                    <a:pt x="38750" y="149114"/>
                    <a:pt x="35136" y="163130"/>
                    <a:pt x="40943" y="171147"/>
                  </a:cubicBezTo>
                  <a:cubicBezTo>
                    <a:pt x="41695" y="172198"/>
                    <a:pt x="42959" y="173030"/>
                    <a:pt x="43330" y="174174"/>
                  </a:cubicBezTo>
                  <a:cubicBezTo>
                    <a:pt x="46419" y="183614"/>
                    <a:pt x="53889" y="190217"/>
                    <a:pt x="58859" y="198430"/>
                  </a:cubicBezTo>
                  <a:cubicBezTo>
                    <a:pt x="65869" y="210018"/>
                    <a:pt x="71963" y="207814"/>
                    <a:pt x="72186" y="223792"/>
                  </a:cubicBezTo>
                  <a:cubicBezTo>
                    <a:pt x="74370" y="224913"/>
                    <a:pt x="74583" y="226712"/>
                    <a:pt x="74936" y="232213"/>
                  </a:cubicBezTo>
                  <a:cubicBezTo>
                    <a:pt x="75015" y="233343"/>
                    <a:pt x="76307" y="234362"/>
                    <a:pt x="76502" y="235520"/>
                  </a:cubicBezTo>
                  <a:cubicBezTo>
                    <a:pt x="76864" y="237659"/>
                    <a:pt x="77496" y="241514"/>
                    <a:pt x="76850" y="241779"/>
                  </a:cubicBezTo>
                  <a:cubicBezTo>
                    <a:pt x="69408" y="244825"/>
                    <a:pt x="81839" y="243448"/>
                    <a:pt x="55561" y="265500"/>
                  </a:cubicBezTo>
                  <a:cubicBezTo>
                    <a:pt x="57833" y="276730"/>
                    <a:pt x="44106" y="276953"/>
                    <a:pt x="15036" y="317033"/>
                  </a:cubicBezTo>
                  <a:cubicBezTo>
                    <a:pt x="20402" y="321446"/>
                    <a:pt x="22102" y="320493"/>
                    <a:pt x="22840" y="322163"/>
                  </a:cubicBezTo>
                  <a:cubicBezTo>
                    <a:pt x="29780" y="337769"/>
                    <a:pt x="45639" y="345442"/>
                    <a:pt x="55301" y="358834"/>
                  </a:cubicBezTo>
                  <a:cubicBezTo>
                    <a:pt x="74425" y="385354"/>
                    <a:pt x="126753" y="420789"/>
                    <a:pt x="92857" y="431317"/>
                  </a:cubicBezTo>
                  <a:cubicBezTo>
                    <a:pt x="88584" y="444784"/>
                    <a:pt x="65353" y="461176"/>
                    <a:pt x="0" y="537668"/>
                  </a:cubicBezTo>
                  <a:cubicBezTo>
                    <a:pt x="21168" y="557180"/>
                    <a:pt x="17870" y="556348"/>
                    <a:pt x="20114" y="557706"/>
                  </a:cubicBezTo>
                  <a:cubicBezTo>
                    <a:pt x="36149" y="567448"/>
                    <a:pt x="54507" y="593410"/>
                    <a:pt x="59672" y="595517"/>
                  </a:cubicBezTo>
                  <a:cubicBezTo>
                    <a:pt x="61651" y="596326"/>
                    <a:pt x="64015" y="598074"/>
                    <a:pt x="64675" y="599939"/>
                  </a:cubicBezTo>
                  <a:cubicBezTo>
                    <a:pt x="68740" y="611434"/>
                    <a:pt x="83521" y="610862"/>
                    <a:pt x="90251" y="628640"/>
                  </a:cubicBezTo>
                  <a:cubicBezTo>
                    <a:pt x="105678" y="632249"/>
                    <a:pt x="111796" y="651198"/>
                    <a:pt x="97345" y="661275"/>
                  </a:cubicBezTo>
                  <a:cubicBezTo>
                    <a:pt x="97224" y="661359"/>
                    <a:pt x="80966" y="679286"/>
                    <a:pt x="70207" y="691348"/>
                  </a:cubicBezTo>
                  <a:cubicBezTo>
                    <a:pt x="111127" y="690981"/>
                    <a:pt x="153082" y="690772"/>
                    <a:pt x="195860" y="690697"/>
                  </a:cubicBezTo>
                  <a:cubicBezTo>
                    <a:pt x="209136" y="677793"/>
                    <a:pt x="230355" y="658029"/>
                    <a:pt x="231651" y="65576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0" name="Google Shape;3650;p35"/>
            <p:cNvSpPr/>
            <p:nvPr/>
          </p:nvSpPr>
          <p:spPr>
            <a:xfrm>
              <a:off x="17967620" y="208551"/>
              <a:ext cx="233516" cy="723192"/>
            </a:xfrm>
            <a:custGeom>
              <a:rect b="b" l="l" r="r" t="t"/>
              <a:pathLst>
                <a:path extrusionOk="0" h="723192" w="233516">
                  <a:moveTo>
                    <a:pt x="229249" y="671943"/>
                  </a:moveTo>
                  <a:cubicBezTo>
                    <a:pt x="228362" y="670199"/>
                    <a:pt x="169322" y="612174"/>
                    <a:pt x="153491" y="598446"/>
                  </a:cubicBezTo>
                  <a:cubicBezTo>
                    <a:pt x="150295" y="595675"/>
                    <a:pt x="141599" y="579520"/>
                    <a:pt x="131059" y="572317"/>
                  </a:cubicBezTo>
                  <a:cubicBezTo>
                    <a:pt x="125578" y="568573"/>
                    <a:pt x="126832" y="565913"/>
                    <a:pt x="129048" y="561244"/>
                  </a:cubicBezTo>
                  <a:cubicBezTo>
                    <a:pt x="126962" y="552693"/>
                    <a:pt x="130572" y="542151"/>
                    <a:pt x="140498" y="537886"/>
                  </a:cubicBezTo>
                  <a:cubicBezTo>
                    <a:pt x="154611" y="513733"/>
                    <a:pt x="190104" y="477545"/>
                    <a:pt x="192873" y="471239"/>
                  </a:cubicBezTo>
                  <a:cubicBezTo>
                    <a:pt x="193760" y="469221"/>
                    <a:pt x="198457" y="468961"/>
                    <a:pt x="199037" y="468003"/>
                  </a:cubicBezTo>
                  <a:cubicBezTo>
                    <a:pt x="200542" y="465520"/>
                    <a:pt x="215388" y="446463"/>
                    <a:pt x="227220" y="435098"/>
                  </a:cubicBezTo>
                  <a:cubicBezTo>
                    <a:pt x="221636" y="430145"/>
                    <a:pt x="193026" y="404695"/>
                    <a:pt x="188990" y="398180"/>
                  </a:cubicBezTo>
                  <a:cubicBezTo>
                    <a:pt x="176373" y="377812"/>
                    <a:pt x="158118" y="374998"/>
                    <a:pt x="154778" y="370037"/>
                  </a:cubicBezTo>
                  <a:cubicBezTo>
                    <a:pt x="148688" y="360983"/>
                    <a:pt x="140745" y="344577"/>
                    <a:pt x="147136" y="335690"/>
                  </a:cubicBezTo>
                  <a:cubicBezTo>
                    <a:pt x="150374" y="331184"/>
                    <a:pt x="148321" y="323534"/>
                    <a:pt x="155549" y="321567"/>
                  </a:cubicBezTo>
                  <a:cubicBezTo>
                    <a:pt x="157398" y="315387"/>
                    <a:pt x="162972" y="311918"/>
                    <a:pt x="166270" y="306803"/>
                  </a:cubicBezTo>
                  <a:cubicBezTo>
                    <a:pt x="183824" y="279595"/>
                    <a:pt x="194155" y="277423"/>
                    <a:pt x="194661" y="273373"/>
                  </a:cubicBezTo>
                  <a:cubicBezTo>
                    <a:pt x="195902" y="263537"/>
                    <a:pt x="206818" y="256143"/>
                    <a:pt x="215681" y="251814"/>
                  </a:cubicBezTo>
                  <a:cubicBezTo>
                    <a:pt x="213995" y="249717"/>
                    <a:pt x="187568" y="203712"/>
                    <a:pt x="180141" y="196560"/>
                  </a:cubicBezTo>
                  <a:cubicBezTo>
                    <a:pt x="169740" y="186544"/>
                    <a:pt x="171826" y="178001"/>
                    <a:pt x="166846" y="164915"/>
                  </a:cubicBezTo>
                  <a:cubicBezTo>
                    <a:pt x="165471" y="161307"/>
                    <a:pt x="167111" y="158052"/>
                    <a:pt x="172323" y="141953"/>
                  </a:cubicBezTo>
                  <a:cubicBezTo>
                    <a:pt x="181455" y="141743"/>
                    <a:pt x="205350" y="115763"/>
                    <a:pt x="210014" y="111122"/>
                  </a:cubicBezTo>
                  <a:cubicBezTo>
                    <a:pt x="233964" y="87294"/>
                    <a:pt x="237100" y="89001"/>
                    <a:pt x="230504" y="86555"/>
                  </a:cubicBezTo>
                  <a:cubicBezTo>
                    <a:pt x="224363" y="84276"/>
                    <a:pt x="232557" y="84215"/>
                    <a:pt x="201792" y="63680"/>
                  </a:cubicBezTo>
                  <a:cubicBezTo>
                    <a:pt x="194378" y="58737"/>
                    <a:pt x="160477" y="19433"/>
                    <a:pt x="153909" y="18815"/>
                  </a:cubicBezTo>
                  <a:cubicBezTo>
                    <a:pt x="149287" y="13109"/>
                    <a:pt x="143838" y="7757"/>
                    <a:pt x="141901" y="0"/>
                  </a:cubicBezTo>
                  <a:cubicBezTo>
                    <a:pt x="106310" y="1056"/>
                    <a:pt x="70175" y="2111"/>
                    <a:pt x="33682" y="3162"/>
                  </a:cubicBezTo>
                  <a:cubicBezTo>
                    <a:pt x="103328" y="75282"/>
                    <a:pt x="95096" y="66847"/>
                    <a:pt x="100722" y="76533"/>
                  </a:cubicBezTo>
                  <a:cubicBezTo>
                    <a:pt x="100559" y="78096"/>
                    <a:pt x="100308" y="77910"/>
                    <a:pt x="100462" y="78631"/>
                  </a:cubicBezTo>
                  <a:cubicBezTo>
                    <a:pt x="102185" y="86615"/>
                    <a:pt x="96053" y="86745"/>
                    <a:pt x="99296" y="91233"/>
                  </a:cubicBezTo>
                  <a:cubicBezTo>
                    <a:pt x="84849" y="99961"/>
                    <a:pt x="78871" y="106941"/>
                    <a:pt x="56420" y="129718"/>
                  </a:cubicBezTo>
                  <a:cubicBezTo>
                    <a:pt x="40316" y="146054"/>
                    <a:pt x="19468" y="152602"/>
                    <a:pt x="4288" y="173542"/>
                  </a:cubicBezTo>
                  <a:cubicBezTo>
                    <a:pt x="2931" y="175416"/>
                    <a:pt x="1547" y="177099"/>
                    <a:pt x="0" y="178434"/>
                  </a:cubicBezTo>
                  <a:cubicBezTo>
                    <a:pt x="2657" y="184256"/>
                    <a:pt x="6108" y="189687"/>
                    <a:pt x="12310" y="192979"/>
                  </a:cubicBezTo>
                  <a:cubicBezTo>
                    <a:pt x="21777" y="198011"/>
                    <a:pt x="48106" y="260091"/>
                    <a:pt x="80320" y="269094"/>
                  </a:cubicBezTo>
                  <a:cubicBezTo>
                    <a:pt x="80975" y="270671"/>
                    <a:pt x="82164" y="274447"/>
                    <a:pt x="84361" y="276642"/>
                  </a:cubicBezTo>
                  <a:cubicBezTo>
                    <a:pt x="78782" y="304720"/>
                    <a:pt x="79953" y="301874"/>
                    <a:pt x="79656" y="301925"/>
                  </a:cubicBezTo>
                  <a:cubicBezTo>
                    <a:pt x="73250" y="303027"/>
                    <a:pt x="74095" y="311132"/>
                    <a:pt x="68707" y="313123"/>
                  </a:cubicBezTo>
                  <a:cubicBezTo>
                    <a:pt x="61721" y="315703"/>
                    <a:pt x="66807" y="315848"/>
                    <a:pt x="55394" y="322618"/>
                  </a:cubicBezTo>
                  <a:cubicBezTo>
                    <a:pt x="48988" y="326418"/>
                    <a:pt x="10949" y="368855"/>
                    <a:pt x="3684" y="378458"/>
                  </a:cubicBezTo>
                  <a:cubicBezTo>
                    <a:pt x="8728" y="382522"/>
                    <a:pt x="10298" y="381653"/>
                    <a:pt x="11004" y="383239"/>
                  </a:cubicBezTo>
                  <a:cubicBezTo>
                    <a:pt x="17536" y="397938"/>
                    <a:pt x="86126" y="459702"/>
                    <a:pt x="89267" y="474229"/>
                  </a:cubicBezTo>
                  <a:cubicBezTo>
                    <a:pt x="92151" y="487571"/>
                    <a:pt x="60740" y="513547"/>
                    <a:pt x="39949" y="542309"/>
                  </a:cubicBezTo>
                  <a:cubicBezTo>
                    <a:pt x="25697" y="562030"/>
                    <a:pt x="22018" y="557454"/>
                    <a:pt x="17015" y="565774"/>
                  </a:cubicBezTo>
                  <a:cubicBezTo>
                    <a:pt x="40678" y="596809"/>
                    <a:pt x="56309" y="602069"/>
                    <a:pt x="64183" y="619535"/>
                  </a:cubicBezTo>
                  <a:cubicBezTo>
                    <a:pt x="67564" y="627031"/>
                    <a:pt x="81073" y="628919"/>
                    <a:pt x="85146" y="640028"/>
                  </a:cubicBezTo>
                  <a:cubicBezTo>
                    <a:pt x="86782" y="644465"/>
                    <a:pt x="107597" y="645446"/>
                    <a:pt x="96908" y="659759"/>
                  </a:cubicBezTo>
                  <a:cubicBezTo>
                    <a:pt x="92978" y="681755"/>
                    <a:pt x="82146" y="680788"/>
                    <a:pt x="38973" y="720710"/>
                  </a:cubicBezTo>
                  <a:cubicBezTo>
                    <a:pt x="87371" y="721524"/>
                    <a:pt x="135240" y="722361"/>
                    <a:pt x="182287" y="723193"/>
                  </a:cubicBezTo>
                  <a:cubicBezTo>
                    <a:pt x="206553" y="696477"/>
                    <a:pt x="215834" y="682745"/>
                    <a:pt x="229249" y="67194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1" name="Google Shape;3651;p35"/>
            <p:cNvSpPr/>
            <p:nvPr/>
          </p:nvSpPr>
          <p:spPr>
            <a:xfrm>
              <a:off x="16617733" y="239312"/>
              <a:ext cx="207724" cy="704703"/>
            </a:xfrm>
            <a:custGeom>
              <a:rect b="b" l="l" r="r" t="t"/>
              <a:pathLst>
                <a:path extrusionOk="0" h="704703" w="207724">
                  <a:moveTo>
                    <a:pt x="182337" y="657727"/>
                  </a:moveTo>
                  <a:cubicBezTo>
                    <a:pt x="183447" y="655788"/>
                    <a:pt x="188120" y="656072"/>
                    <a:pt x="188808" y="655170"/>
                  </a:cubicBezTo>
                  <a:cubicBezTo>
                    <a:pt x="194261" y="648027"/>
                    <a:pt x="201842" y="642991"/>
                    <a:pt x="207607" y="636183"/>
                  </a:cubicBezTo>
                  <a:cubicBezTo>
                    <a:pt x="196412" y="621809"/>
                    <a:pt x="196184" y="628463"/>
                    <a:pt x="195418" y="625855"/>
                  </a:cubicBezTo>
                  <a:cubicBezTo>
                    <a:pt x="191767" y="613499"/>
                    <a:pt x="172057" y="604473"/>
                    <a:pt x="170910" y="600413"/>
                  </a:cubicBezTo>
                  <a:cubicBezTo>
                    <a:pt x="166910" y="586286"/>
                    <a:pt x="144966" y="569475"/>
                    <a:pt x="139699" y="562398"/>
                  </a:cubicBezTo>
                  <a:cubicBezTo>
                    <a:pt x="135393" y="556608"/>
                    <a:pt x="132355" y="549628"/>
                    <a:pt x="125373" y="546224"/>
                  </a:cubicBezTo>
                  <a:cubicBezTo>
                    <a:pt x="108102" y="509497"/>
                    <a:pt x="109863" y="519439"/>
                    <a:pt x="128383" y="494742"/>
                  </a:cubicBezTo>
                  <a:cubicBezTo>
                    <a:pt x="145700" y="471653"/>
                    <a:pt x="138798" y="477587"/>
                    <a:pt x="141334" y="475643"/>
                  </a:cubicBezTo>
                  <a:cubicBezTo>
                    <a:pt x="147233" y="471114"/>
                    <a:pt x="150634" y="464729"/>
                    <a:pt x="154837" y="458828"/>
                  </a:cubicBezTo>
                  <a:cubicBezTo>
                    <a:pt x="160974" y="450220"/>
                    <a:pt x="170575" y="444794"/>
                    <a:pt x="178528" y="432038"/>
                  </a:cubicBezTo>
                  <a:cubicBezTo>
                    <a:pt x="189774" y="413986"/>
                    <a:pt x="196091" y="414702"/>
                    <a:pt x="197963" y="410866"/>
                  </a:cubicBezTo>
                  <a:cubicBezTo>
                    <a:pt x="206385" y="393599"/>
                    <a:pt x="212809" y="405062"/>
                    <a:pt x="202126" y="394585"/>
                  </a:cubicBezTo>
                  <a:cubicBezTo>
                    <a:pt x="187224" y="379974"/>
                    <a:pt x="158656" y="351566"/>
                    <a:pt x="142695" y="337718"/>
                  </a:cubicBezTo>
                  <a:cubicBezTo>
                    <a:pt x="137534" y="333239"/>
                    <a:pt x="138254" y="326511"/>
                    <a:pt x="124941" y="319047"/>
                  </a:cubicBezTo>
                  <a:cubicBezTo>
                    <a:pt x="121276" y="308891"/>
                    <a:pt x="125522" y="314708"/>
                    <a:pt x="120064" y="305287"/>
                  </a:cubicBezTo>
                  <a:cubicBezTo>
                    <a:pt x="115302" y="297070"/>
                    <a:pt x="117411" y="284700"/>
                    <a:pt x="126864" y="278683"/>
                  </a:cubicBezTo>
                  <a:cubicBezTo>
                    <a:pt x="128968" y="275023"/>
                    <a:pt x="143015" y="253935"/>
                    <a:pt x="150768" y="247122"/>
                  </a:cubicBezTo>
                  <a:cubicBezTo>
                    <a:pt x="159176" y="239737"/>
                    <a:pt x="171430" y="222392"/>
                    <a:pt x="171741" y="222327"/>
                  </a:cubicBezTo>
                  <a:cubicBezTo>
                    <a:pt x="180744" y="220462"/>
                    <a:pt x="181761" y="209655"/>
                    <a:pt x="189537" y="206423"/>
                  </a:cubicBezTo>
                  <a:cubicBezTo>
                    <a:pt x="192101" y="205354"/>
                    <a:pt x="193704" y="203624"/>
                    <a:pt x="193904" y="200592"/>
                  </a:cubicBezTo>
                  <a:cubicBezTo>
                    <a:pt x="194289" y="194774"/>
                    <a:pt x="198614" y="201243"/>
                    <a:pt x="200467" y="192184"/>
                  </a:cubicBezTo>
                  <a:cubicBezTo>
                    <a:pt x="188933" y="181731"/>
                    <a:pt x="189579" y="181940"/>
                    <a:pt x="181399" y="172802"/>
                  </a:cubicBezTo>
                  <a:cubicBezTo>
                    <a:pt x="174380" y="164957"/>
                    <a:pt x="109654" y="145794"/>
                    <a:pt x="139676" y="105481"/>
                  </a:cubicBezTo>
                  <a:cubicBezTo>
                    <a:pt x="144999" y="98334"/>
                    <a:pt x="142588" y="91814"/>
                    <a:pt x="149231" y="90414"/>
                  </a:cubicBezTo>
                  <a:cubicBezTo>
                    <a:pt x="149542" y="90354"/>
                    <a:pt x="161847" y="67898"/>
                    <a:pt x="163538" y="67047"/>
                  </a:cubicBezTo>
                  <a:cubicBezTo>
                    <a:pt x="174440" y="61578"/>
                    <a:pt x="179712" y="49734"/>
                    <a:pt x="184511" y="45828"/>
                  </a:cubicBezTo>
                  <a:cubicBezTo>
                    <a:pt x="184218" y="45586"/>
                    <a:pt x="147726" y="14867"/>
                    <a:pt x="136303" y="5250"/>
                  </a:cubicBezTo>
                  <a:cubicBezTo>
                    <a:pt x="110820" y="4771"/>
                    <a:pt x="78457" y="1367"/>
                    <a:pt x="46498" y="0"/>
                  </a:cubicBezTo>
                  <a:cubicBezTo>
                    <a:pt x="65757" y="19903"/>
                    <a:pt x="107638" y="43712"/>
                    <a:pt x="102844" y="63713"/>
                  </a:cubicBezTo>
                  <a:cubicBezTo>
                    <a:pt x="105292" y="83509"/>
                    <a:pt x="62491" y="105681"/>
                    <a:pt x="60624" y="108569"/>
                  </a:cubicBezTo>
                  <a:cubicBezTo>
                    <a:pt x="52792" y="120664"/>
                    <a:pt x="40408" y="129439"/>
                    <a:pt x="35210" y="143487"/>
                  </a:cubicBezTo>
                  <a:cubicBezTo>
                    <a:pt x="35112" y="143752"/>
                    <a:pt x="34829" y="143985"/>
                    <a:pt x="34643" y="144236"/>
                  </a:cubicBezTo>
                  <a:cubicBezTo>
                    <a:pt x="37662" y="146868"/>
                    <a:pt x="34193" y="160521"/>
                    <a:pt x="39809" y="168278"/>
                  </a:cubicBezTo>
                  <a:cubicBezTo>
                    <a:pt x="58138" y="193603"/>
                    <a:pt x="70769" y="209613"/>
                    <a:pt x="74341" y="230776"/>
                  </a:cubicBezTo>
                  <a:cubicBezTo>
                    <a:pt x="74689" y="232850"/>
                    <a:pt x="75307" y="236594"/>
                    <a:pt x="74675" y="236850"/>
                  </a:cubicBezTo>
                  <a:cubicBezTo>
                    <a:pt x="67420" y="239821"/>
                    <a:pt x="79520" y="238473"/>
                    <a:pt x="54009" y="259882"/>
                  </a:cubicBezTo>
                  <a:cubicBezTo>
                    <a:pt x="56201" y="270731"/>
                    <a:pt x="42698" y="271261"/>
                    <a:pt x="14664" y="309914"/>
                  </a:cubicBezTo>
                  <a:cubicBezTo>
                    <a:pt x="19876" y="314201"/>
                    <a:pt x="21516" y="313276"/>
                    <a:pt x="22240" y="314894"/>
                  </a:cubicBezTo>
                  <a:cubicBezTo>
                    <a:pt x="25473" y="322177"/>
                    <a:pt x="85638" y="385122"/>
                    <a:pt x="94060" y="394618"/>
                  </a:cubicBezTo>
                  <a:cubicBezTo>
                    <a:pt x="105719" y="407773"/>
                    <a:pt x="100442" y="417701"/>
                    <a:pt x="90223" y="420873"/>
                  </a:cubicBezTo>
                  <a:cubicBezTo>
                    <a:pt x="87896" y="428220"/>
                    <a:pt x="86051" y="426853"/>
                    <a:pt x="79033" y="437037"/>
                  </a:cubicBezTo>
                  <a:cubicBezTo>
                    <a:pt x="67113" y="454340"/>
                    <a:pt x="55709" y="457228"/>
                    <a:pt x="55277" y="459851"/>
                  </a:cubicBezTo>
                  <a:cubicBezTo>
                    <a:pt x="54376" y="465310"/>
                    <a:pt x="14362" y="504428"/>
                    <a:pt x="8040" y="515886"/>
                  </a:cubicBezTo>
                  <a:cubicBezTo>
                    <a:pt x="-1069" y="532390"/>
                    <a:pt x="-7052" y="513050"/>
                    <a:pt x="16462" y="540193"/>
                  </a:cubicBezTo>
                  <a:cubicBezTo>
                    <a:pt x="17474" y="541360"/>
                    <a:pt x="18334" y="542816"/>
                    <a:pt x="19597" y="543588"/>
                  </a:cubicBezTo>
                  <a:cubicBezTo>
                    <a:pt x="35168" y="553046"/>
                    <a:pt x="52992" y="578255"/>
                    <a:pt x="58004" y="580296"/>
                  </a:cubicBezTo>
                  <a:cubicBezTo>
                    <a:pt x="59927" y="581082"/>
                    <a:pt x="62217" y="582780"/>
                    <a:pt x="62858" y="584593"/>
                  </a:cubicBezTo>
                  <a:cubicBezTo>
                    <a:pt x="66802" y="595754"/>
                    <a:pt x="81155" y="595196"/>
                    <a:pt x="87691" y="612462"/>
                  </a:cubicBezTo>
                  <a:cubicBezTo>
                    <a:pt x="102667" y="615968"/>
                    <a:pt x="108608" y="634360"/>
                    <a:pt x="94575" y="644149"/>
                  </a:cubicBezTo>
                  <a:cubicBezTo>
                    <a:pt x="93400" y="644967"/>
                    <a:pt x="54701" y="689372"/>
                    <a:pt x="40408" y="704704"/>
                  </a:cubicBezTo>
                  <a:cubicBezTo>
                    <a:pt x="71001" y="701430"/>
                    <a:pt x="105343" y="698603"/>
                    <a:pt x="142950" y="696166"/>
                  </a:cubicBezTo>
                  <a:cubicBezTo>
                    <a:pt x="159789" y="679341"/>
                    <a:pt x="180209" y="661429"/>
                    <a:pt x="182337" y="65772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2" name="Google Shape;3652;p35"/>
            <p:cNvSpPr/>
            <p:nvPr/>
          </p:nvSpPr>
          <p:spPr>
            <a:xfrm>
              <a:off x="18641483" y="662700"/>
              <a:ext cx="183056" cy="278050"/>
            </a:xfrm>
            <a:custGeom>
              <a:rect b="b" l="l" r="r" t="t"/>
              <a:pathLst>
                <a:path extrusionOk="0" h="278050" w="183056">
                  <a:moveTo>
                    <a:pt x="88716" y="163372"/>
                  </a:moveTo>
                  <a:cubicBezTo>
                    <a:pt x="188991" y="105732"/>
                    <a:pt x="179348" y="113656"/>
                    <a:pt x="150436" y="71218"/>
                  </a:cubicBezTo>
                  <a:cubicBezTo>
                    <a:pt x="131920" y="45614"/>
                    <a:pt x="110641" y="22479"/>
                    <a:pt x="88618" y="0"/>
                  </a:cubicBezTo>
                  <a:cubicBezTo>
                    <a:pt x="84089" y="6868"/>
                    <a:pt x="72954" y="24646"/>
                    <a:pt x="57425" y="34109"/>
                  </a:cubicBezTo>
                  <a:cubicBezTo>
                    <a:pt x="52845" y="36899"/>
                    <a:pt x="56729" y="40271"/>
                    <a:pt x="47424" y="46758"/>
                  </a:cubicBezTo>
                  <a:cubicBezTo>
                    <a:pt x="45483" y="48116"/>
                    <a:pt x="2213" y="98241"/>
                    <a:pt x="1929" y="98543"/>
                  </a:cubicBezTo>
                  <a:cubicBezTo>
                    <a:pt x="-1411" y="102165"/>
                    <a:pt x="-1443" y="98789"/>
                    <a:pt x="10277" y="109931"/>
                  </a:cubicBezTo>
                  <a:cubicBezTo>
                    <a:pt x="13621" y="113107"/>
                    <a:pt x="17644" y="119148"/>
                    <a:pt x="19363" y="120190"/>
                  </a:cubicBezTo>
                  <a:cubicBezTo>
                    <a:pt x="34933" y="129648"/>
                    <a:pt x="52757" y="154857"/>
                    <a:pt x="57769" y="156898"/>
                  </a:cubicBezTo>
                  <a:cubicBezTo>
                    <a:pt x="59692" y="157684"/>
                    <a:pt x="61987" y="159382"/>
                    <a:pt x="62623" y="161195"/>
                  </a:cubicBezTo>
                  <a:cubicBezTo>
                    <a:pt x="66512" y="172188"/>
                    <a:pt x="80902" y="171751"/>
                    <a:pt x="87457" y="189064"/>
                  </a:cubicBezTo>
                  <a:cubicBezTo>
                    <a:pt x="102433" y="192570"/>
                    <a:pt x="108374" y="210962"/>
                    <a:pt x="94341" y="220746"/>
                  </a:cubicBezTo>
                  <a:cubicBezTo>
                    <a:pt x="93244" y="221509"/>
                    <a:pt x="51916" y="268671"/>
                    <a:pt x="44061" y="277511"/>
                  </a:cubicBezTo>
                  <a:cubicBezTo>
                    <a:pt x="76503" y="277804"/>
                    <a:pt x="107069" y="277995"/>
                    <a:pt x="135446" y="278051"/>
                  </a:cubicBezTo>
                  <a:cubicBezTo>
                    <a:pt x="229497" y="255176"/>
                    <a:pt x="168343" y="218700"/>
                    <a:pt x="88716" y="16337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3" name="Google Shape;3653;p35"/>
            <p:cNvSpPr/>
            <p:nvPr/>
          </p:nvSpPr>
          <p:spPr>
            <a:xfrm>
              <a:off x="17403413" y="225356"/>
              <a:ext cx="151929" cy="697621"/>
            </a:xfrm>
            <a:custGeom>
              <a:rect b="b" l="l" r="r" t="t"/>
              <a:pathLst>
                <a:path extrusionOk="0" h="697621" w="151929">
                  <a:moveTo>
                    <a:pt x="146657" y="657625"/>
                  </a:moveTo>
                  <a:cubicBezTo>
                    <a:pt x="149825" y="646860"/>
                    <a:pt x="155868" y="641437"/>
                    <a:pt x="143019" y="636015"/>
                  </a:cubicBezTo>
                  <a:cubicBezTo>
                    <a:pt x="128210" y="629765"/>
                    <a:pt x="145649" y="634941"/>
                    <a:pt x="120058" y="616629"/>
                  </a:cubicBezTo>
                  <a:cubicBezTo>
                    <a:pt x="110150" y="609537"/>
                    <a:pt x="117313" y="607547"/>
                    <a:pt x="97636" y="589588"/>
                  </a:cubicBezTo>
                  <a:cubicBezTo>
                    <a:pt x="86520" y="579441"/>
                    <a:pt x="75961" y="568662"/>
                    <a:pt x="65695" y="555199"/>
                  </a:cubicBezTo>
                  <a:cubicBezTo>
                    <a:pt x="66936" y="553139"/>
                    <a:pt x="68450" y="551084"/>
                    <a:pt x="70359" y="549949"/>
                  </a:cubicBezTo>
                  <a:cubicBezTo>
                    <a:pt x="88736" y="538998"/>
                    <a:pt x="91732" y="520425"/>
                    <a:pt x="124810" y="490612"/>
                  </a:cubicBezTo>
                  <a:cubicBezTo>
                    <a:pt x="127226" y="486915"/>
                    <a:pt x="133683" y="478587"/>
                    <a:pt x="135104" y="473444"/>
                  </a:cubicBezTo>
                  <a:cubicBezTo>
                    <a:pt x="155060" y="457633"/>
                    <a:pt x="113495" y="433731"/>
                    <a:pt x="91959" y="403872"/>
                  </a:cubicBezTo>
                  <a:cubicBezTo>
                    <a:pt x="82297" y="390474"/>
                    <a:pt x="66439" y="382801"/>
                    <a:pt x="59499" y="367200"/>
                  </a:cubicBezTo>
                  <a:cubicBezTo>
                    <a:pt x="59262" y="366670"/>
                    <a:pt x="58626" y="366163"/>
                    <a:pt x="58063" y="365954"/>
                  </a:cubicBezTo>
                  <a:cubicBezTo>
                    <a:pt x="41740" y="359871"/>
                    <a:pt x="71233" y="347990"/>
                    <a:pt x="75223" y="334221"/>
                  </a:cubicBezTo>
                  <a:cubicBezTo>
                    <a:pt x="75320" y="333900"/>
                    <a:pt x="108506" y="298842"/>
                    <a:pt x="118934" y="294987"/>
                  </a:cubicBezTo>
                  <a:cubicBezTo>
                    <a:pt x="124485" y="292936"/>
                    <a:pt x="123612" y="284589"/>
                    <a:pt x="130208" y="283454"/>
                  </a:cubicBezTo>
                  <a:cubicBezTo>
                    <a:pt x="130547" y="283398"/>
                    <a:pt x="130389" y="281013"/>
                    <a:pt x="130635" y="279743"/>
                  </a:cubicBezTo>
                  <a:cubicBezTo>
                    <a:pt x="136010" y="251981"/>
                    <a:pt x="136446" y="263021"/>
                    <a:pt x="130891" y="249638"/>
                  </a:cubicBezTo>
                  <a:cubicBezTo>
                    <a:pt x="103089" y="241863"/>
                    <a:pt x="77731" y="191440"/>
                    <a:pt x="61478" y="171974"/>
                  </a:cubicBezTo>
                  <a:cubicBezTo>
                    <a:pt x="59657" y="169789"/>
                    <a:pt x="54059" y="169189"/>
                    <a:pt x="48160" y="156261"/>
                  </a:cubicBezTo>
                  <a:cubicBezTo>
                    <a:pt x="52429" y="152569"/>
                    <a:pt x="54668" y="147361"/>
                    <a:pt x="58403" y="143496"/>
                  </a:cubicBezTo>
                  <a:cubicBezTo>
                    <a:pt x="74205" y="127132"/>
                    <a:pt x="94835" y="120910"/>
                    <a:pt x="122817" y="89545"/>
                  </a:cubicBezTo>
                  <a:cubicBezTo>
                    <a:pt x="130854" y="80537"/>
                    <a:pt x="139856" y="72832"/>
                    <a:pt x="150428" y="66447"/>
                  </a:cubicBezTo>
                  <a:cubicBezTo>
                    <a:pt x="147089" y="61815"/>
                    <a:pt x="153541" y="61769"/>
                    <a:pt x="151534" y="53161"/>
                  </a:cubicBezTo>
                  <a:cubicBezTo>
                    <a:pt x="153364" y="46479"/>
                    <a:pt x="133618" y="29268"/>
                    <a:pt x="127328" y="22716"/>
                  </a:cubicBezTo>
                  <a:cubicBezTo>
                    <a:pt x="114521" y="9375"/>
                    <a:pt x="109040" y="3316"/>
                    <a:pt x="106262" y="0"/>
                  </a:cubicBezTo>
                  <a:cubicBezTo>
                    <a:pt x="87458" y="502"/>
                    <a:pt x="68789" y="1000"/>
                    <a:pt x="50292" y="1493"/>
                  </a:cubicBezTo>
                  <a:cubicBezTo>
                    <a:pt x="57176" y="8161"/>
                    <a:pt x="59545" y="14509"/>
                    <a:pt x="66193" y="20721"/>
                  </a:cubicBezTo>
                  <a:cubicBezTo>
                    <a:pt x="122060" y="72981"/>
                    <a:pt x="98797" y="35718"/>
                    <a:pt x="49159" y="102821"/>
                  </a:cubicBezTo>
                  <a:cubicBezTo>
                    <a:pt x="44355" y="109308"/>
                    <a:pt x="26880" y="116228"/>
                    <a:pt x="22110" y="122738"/>
                  </a:cubicBezTo>
                  <a:cubicBezTo>
                    <a:pt x="17413" y="129151"/>
                    <a:pt x="13990" y="134001"/>
                    <a:pt x="9772" y="135824"/>
                  </a:cubicBezTo>
                  <a:cubicBezTo>
                    <a:pt x="156" y="139981"/>
                    <a:pt x="1527" y="152578"/>
                    <a:pt x="1081" y="153634"/>
                  </a:cubicBezTo>
                  <a:cubicBezTo>
                    <a:pt x="-1618" y="160014"/>
                    <a:pt x="1137" y="165548"/>
                    <a:pt x="4950" y="169570"/>
                  </a:cubicBezTo>
                  <a:cubicBezTo>
                    <a:pt x="13888" y="179010"/>
                    <a:pt x="15736" y="188008"/>
                    <a:pt x="26959" y="195519"/>
                  </a:cubicBezTo>
                  <a:cubicBezTo>
                    <a:pt x="31442" y="198518"/>
                    <a:pt x="42558" y="222783"/>
                    <a:pt x="46362" y="227126"/>
                  </a:cubicBezTo>
                  <a:cubicBezTo>
                    <a:pt x="50371" y="231702"/>
                    <a:pt x="56057" y="234924"/>
                    <a:pt x="59634" y="239756"/>
                  </a:cubicBezTo>
                  <a:cubicBezTo>
                    <a:pt x="79190" y="266183"/>
                    <a:pt x="63331" y="244667"/>
                    <a:pt x="84666" y="264472"/>
                  </a:cubicBezTo>
                  <a:cubicBezTo>
                    <a:pt x="78920" y="270699"/>
                    <a:pt x="73852" y="277534"/>
                    <a:pt x="68455" y="283994"/>
                  </a:cubicBezTo>
                  <a:cubicBezTo>
                    <a:pt x="49600" y="306547"/>
                    <a:pt x="42943" y="305878"/>
                    <a:pt x="40704" y="312193"/>
                  </a:cubicBezTo>
                  <a:cubicBezTo>
                    <a:pt x="36723" y="323451"/>
                    <a:pt x="18691" y="339992"/>
                    <a:pt x="15653" y="353919"/>
                  </a:cubicBezTo>
                  <a:cubicBezTo>
                    <a:pt x="12220" y="358853"/>
                    <a:pt x="7417" y="359067"/>
                    <a:pt x="8467" y="371929"/>
                  </a:cubicBezTo>
                  <a:cubicBezTo>
                    <a:pt x="9289" y="382057"/>
                    <a:pt x="19141" y="396203"/>
                    <a:pt x="23155" y="398143"/>
                  </a:cubicBezTo>
                  <a:cubicBezTo>
                    <a:pt x="43394" y="407927"/>
                    <a:pt x="44834" y="418957"/>
                    <a:pt x="54672" y="428164"/>
                  </a:cubicBezTo>
                  <a:cubicBezTo>
                    <a:pt x="106429" y="476573"/>
                    <a:pt x="90408" y="455898"/>
                    <a:pt x="80672" y="470021"/>
                  </a:cubicBezTo>
                  <a:cubicBezTo>
                    <a:pt x="17530" y="561686"/>
                    <a:pt x="-3123" y="557227"/>
                    <a:pt x="36115" y="591313"/>
                  </a:cubicBezTo>
                  <a:cubicBezTo>
                    <a:pt x="81215" y="630644"/>
                    <a:pt x="91537" y="644604"/>
                    <a:pt x="97548" y="650091"/>
                  </a:cubicBezTo>
                  <a:cubicBezTo>
                    <a:pt x="100590" y="652863"/>
                    <a:pt x="97120" y="646223"/>
                    <a:pt x="50366" y="697282"/>
                  </a:cubicBezTo>
                  <a:cubicBezTo>
                    <a:pt x="69644" y="697375"/>
                    <a:pt x="89014" y="697487"/>
                    <a:pt x="108468" y="697621"/>
                  </a:cubicBezTo>
                  <a:cubicBezTo>
                    <a:pt x="112027" y="694399"/>
                    <a:pt x="116532" y="690200"/>
                    <a:pt x="122892" y="684745"/>
                  </a:cubicBezTo>
                  <a:cubicBezTo>
                    <a:pt x="133664" y="675496"/>
                    <a:pt x="142652" y="671241"/>
                    <a:pt x="146657" y="6576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4" name="Google Shape;3654;p35"/>
            <p:cNvSpPr/>
            <p:nvPr/>
          </p:nvSpPr>
          <p:spPr>
            <a:xfrm>
              <a:off x="16731134" y="243432"/>
              <a:ext cx="150201" cy="692041"/>
            </a:xfrm>
            <a:custGeom>
              <a:rect b="b" l="l" r="r" t="t"/>
              <a:pathLst>
                <a:path extrusionOk="0" h="692041" w="150201">
                  <a:moveTo>
                    <a:pt x="110705" y="679155"/>
                  </a:moveTo>
                  <a:cubicBezTo>
                    <a:pt x="150356" y="660517"/>
                    <a:pt x="166220" y="614131"/>
                    <a:pt x="129611" y="601980"/>
                  </a:cubicBezTo>
                  <a:cubicBezTo>
                    <a:pt x="128162" y="601497"/>
                    <a:pt x="126908" y="600260"/>
                    <a:pt x="125718" y="599209"/>
                  </a:cubicBezTo>
                  <a:cubicBezTo>
                    <a:pt x="88352" y="566178"/>
                    <a:pt x="89360" y="560128"/>
                    <a:pt x="87317" y="558026"/>
                  </a:cubicBezTo>
                  <a:cubicBezTo>
                    <a:pt x="47335" y="516765"/>
                    <a:pt x="46109" y="518179"/>
                    <a:pt x="51604" y="511622"/>
                  </a:cubicBezTo>
                  <a:cubicBezTo>
                    <a:pt x="51864" y="511315"/>
                    <a:pt x="91925" y="459130"/>
                    <a:pt x="112461" y="444101"/>
                  </a:cubicBezTo>
                  <a:cubicBezTo>
                    <a:pt x="122035" y="437093"/>
                    <a:pt x="137317" y="413493"/>
                    <a:pt x="137517" y="412847"/>
                  </a:cubicBezTo>
                  <a:cubicBezTo>
                    <a:pt x="144257" y="407499"/>
                    <a:pt x="153441" y="405867"/>
                    <a:pt x="140987" y="380183"/>
                  </a:cubicBezTo>
                  <a:cubicBezTo>
                    <a:pt x="137982" y="373989"/>
                    <a:pt x="121384" y="366907"/>
                    <a:pt x="118305" y="358193"/>
                  </a:cubicBezTo>
                  <a:cubicBezTo>
                    <a:pt x="117645" y="356323"/>
                    <a:pt x="115285" y="354579"/>
                    <a:pt x="113306" y="353770"/>
                  </a:cubicBezTo>
                  <a:cubicBezTo>
                    <a:pt x="108141" y="351668"/>
                    <a:pt x="89783" y="325701"/>
                    <a:pt x="73748" y="315959"/>
                  </a:cubicBezTo>
                  <a:cubicBezTo>
                    <a:pt x="72443" y="315164"/>
                    <a:pt x="71560" y="313667"/>
                    <a:pt x="70515" y="312467"/>
                  </a:cubicBezTo>
                  <a:cubicBezTo>
                    <a:pt x="47326" y="285700"/>
                    <a:pt x="41459" y="308407"/>
                    <a:pt x="114398" y="225791"/>
                  </a:cubicBezTo>
                  <a:cubicBezTo>
                    <a:pt x="151848" y="183377"/>
                    <a:pt x="135998" y="185153"/>
                    <a:pt x="109223" y="149040"/>
                  </a:cubicBezTo>
                  <a:cubicBezTo>
                    <a:pt x="99306" y="135661"/>
                    <a:pt x="84836" y="145989"/>
                    <a:pt x="66864" y="108797"/>
                  </a:cubicBezTo>
                  <a:cubicBezTo>
                    <a:pt x="89133" y="77310"/>
                    <a:pt x="118472" y="60885"/>
                    <a:pt x="125951" y="42596"/>
                  </a:cubicBezTo>
                  <a:cubicBezTo>
                    <a:pt x="124984" y="34509"/>
                    <a:pt x="96718" y="17303"/>
                    <a:pt x="76772" y="0"/>
                  </a:cubicBezTo>
                  <a:cubicBezTo>
                    <a:pt x="52998" y="586"/>
                    <a:pt x="40029" y="902"/>
                    <a:pt x="40001" y="902"/>
                  </a:cubicBezTo>
                  <a:cubicBezTo>
                    <a:pt x="34775" y="1195"/>
                    <a:pt x="29033" y="1246"/>
                    <a:pt x="22906" y="1130"/>
                  </a:cubicBezTo>
                  <a:cubicBezTo>
                    <a:pt x="34324" y="10747"/>
                    <a:pt x="70821" y="41466"/>
                    <a:pt x="71114" y="41708"/>
                  </a:cubicBezTo>
                  <a:cubicBezTo>
                    <a:pt x="66316" y="45609"/>
                    <a:pt x="61039" y="57458"/>
                    <a:pt x="50141" y="62927"/>
                  </a:cubicBezTo>
                  <a:cubicBezTo>
                    <a:pt x="48450" y="63778"/>
                    <a:pt x="36145" y="86234"/>
                    <a:pt x="35834" y="86294"/>
                  </a:cubicBezTo>
                  <a:cubicBezTo>
                    <a:pt x="29196" y="87694"/>
                    <a:pt x="31602" y="94213"/>
                    <a:pt x="26279" y="101361"/>
                  </a:cubicBezTo>
                  <a:cubicBezTo>
                    <a:pt x="-3743" y="141674"/>
                    <a:pt x="60978" y="160837"/>
                    <a:pt x="68002" y="168682"/>
                  </a:cubicBezTo>
                  <a:cubicBezTo>
                    <a:pt x="76182" y="177824"/>
                    <a:pt x="75536" y="177611"/>
                    <a:pt x="87070" y="188064"/>
                  </a:cubicBezTo>
                  <a:cubicBezTo>
                    <a:pt x="85222" y="197123"/>
                    <a:pt x="80892" y="190654"/>
                    <a:pt x="80507" y="196472"/>
                  </a:cubicBezTo>
                  <a:cubicBezTo>
                    <a:pt x="80312" y="199499"/>
                    <a:pt x="78704" y="201234"/>
                    <a:pt x="76140" y="202303"/>
                  </a:cubicBezTo>
                  <a:cubicBezTo>
                    <a:pt x="68364" y="205535"/>
                    <a:pt x="67347" y="216342"/>
                    <a:pt x="58345" y="218207"/>
                  </a:cubicBezTo>
                  <a:cubicBezTo>
                    <a:pt x="58033" y="218267"/>
                    <a:pt x="45779" y="235617"/>
                    <a:pt x="37371" y="243002"/>
                  </a:cubicBezTo>
                  <a:cubicBezTo>
                    <a:pt x="29614" y="249814"/>
                    <a:pt x="15572" y="270903"/>
                    <a:pt x="13467" y="274563"/>
                  </a:cubicBezTo>
                  <a:cubicBezTo>
                    <a:pt x="4014" y="280580"/>
                    <a:pt x="1910" y="292950"/>
                    <a:pt x="6667" y="301167"/>
                  </a:cubicBezTo>
                  <a:cubicBezTo>
                    <a:pt x="12125" y="310593"/>
                    <a:pt x="7879" y="304771"/>
                    <a:pt x="11544" y="314927"/>
                  </a:cubicBezTo>
                  <a:cubicBezTo>
                    <a:pt x="24853" y="322390"/>
                    <a:pt x="24137" y="329124"/>
                    <a:pt x="29298" y="333598"/>
                  </a:cubicBezTo>
                  <a:cubicBezTo>
                    <a:pt x="45254" y="347446"/>
                    <a:pt x="73827" y="375854"/>
                    <a:pt x="88729" y="390465"/>
                  </a:cubicBezTo>
                  <a:cubicBezTo>
                    <a:pt x="99413" y="400937"/>
                    <a:pt x="92988" y="389479"/>
                    <a:pt x="84567" y="406745"/>
                  </a:cubicBezTo>
                  <a:cubicBezTo>
                    <a:pt x="82695" y="410582"/>
                    <a:pt x="76377" y="409870"/>
                    <a:pt x="65131" y="427918"/>
                  </a:cubicBezTo>
                  <a:cubicBezTo>
                    <a:pt x="57179" y="440673"/>
                    <a:pt x="47577" y="446105"/>
                    <a:pt x="41441" y="454708"/>
                  </a:cubicBezTo>
                  <a:cubicBezTo>
                    <a:pt x="37237" y="460609"/>
                    <a:pt x="33836" y="466994"/>
                    <a:pt x="27937" y="471523"/>
                  </a:cubicBezTo>
                  <a:cubicBezTo>
                    <a:pt x="25401" y="473467"/>
                    <a:pt x="32308" y="467533"/>
                    <a:pt x="14986" y="490622"/>
                  </a:cubicBezTo>
                  <a:cubicBezTo>
                    <a:pt x="-3534" y="515319"/>
                    <a:pt x="-5295" y="505381"/>
                    <a:pt x="11976" y="542104"/>
                  </a:cubicBezTo>
                  <a:cubicBezTo>
                    <a:pt x="18958" y="545508"/>
                    <a:pt x="21991" y="552488"/>
                    <a:pt x="26302" y="558278"/>
                  </a:cubicBezTo>
                  <a:cubicBezTo>
                    <a:pt x="31565" y="565360"/>
                    <a:pt x="53514" y="582166"/>
                    <a:pt x="57513" y="596293"/>
                  </a:cubicBezTo>
                  <a:cubicBezTo>
                    <a:pt x="58660" y="600353"/>
                    <a:pt x="78370" y="609374"/>
                    <a:pt x="82021" y="621734"/>
                  </a:cubicBezTo>
                  <a:cubicBezTo>
                    <a:pt x="82788" y="624343"/>
                    <a:pt x="83015" y="617693"/>
                    <a:pt x="94210" y="632063"/>
                  </a:cubicBezTo>
                  <a:cubicBezTo>
                    <a:pt x="88445" y="638875"/>
                    <a:pt x="80864" y="643907"/>
                    <a:pt x="75411" y="651049"/>
                  </a:cubicBezTo>
                  <a:cubicBezTo>
                    <a:pt x="74723" y="651952"/>
                    <a:pt x="70050" y="651668"/>
                    <a:pt x="68940" y="653607"/>
                  </a:cubicBezTo>
                  <a:cubicBezTo>
                    <a:pt x="66813" y="657309"/>
                    <a:pt x="46388" y="675221"/>
                    <a:pt x="29558" y="692041"/>
                  </a:cubicBezTo>
                  <a:cubicBezTo>
                    <a:pt x="53021" y="690521"/>
                    <a:pt x="77747" y="689158"/>
                    <a:pt x="103617" y="687935"/>
                  </a:cubicBezTo>
                  <a:cubicBezTo>
                    <a:pt x="108234" y="683940"/>
                    <a:pt x="106678" y="681053"/>
                    <a:pt x="110705" y="6791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5" name="Google Shape;3655;p35"/>
            <p:cNvSpPr/>
            <p:nvPr/>
          </p:nvSpPr>
          <p:spPr>
            <a:xfrm>
              <a:off x="18445488" y="195390"/>
              <a:ext cx="151947" cy="742979"/>
            </a:xfrm>
            <a:custGeom>
              <a:rect b="b" l="l" r="r" t="t"/>
              <a:pathLst>
                <a:path extrusionOk="0" h="742979" w="151947">
                  <a:moveTo>
                    <a:pt x="147976" y="681955"/>
                  </a:moveTo>
                  <a:cubicBezTo>
                    <a:pt x="158985" y="667209"/>
                    <a:pt x="137547" y="666200"/>
                    <a:pt x="135870" y="661633"/>
                  </a:cubicBezTo>
                  <a:cubicBezTo>
                    <a:pt x="131666" y="650194"/>
                    <a:pt x="117759" y="648245"/>
                    <a:pt x="114275" y="640526"/>
                  </a:cubicBezTo>
                  <a:cubicBezTo>
                    <a:pt x="106174" y="622558"/>
                    <a:pt x="90036" y="617075"/>
                    <a:pt x="65691" y="585151"/>
                  </a:cubicBezTo>
                  <a:cubicBezTo>
                    <a:pt x="70842" y="576585"/>
                    <a:pt x="74628" y="581296"/>
                    <a:pt x="89307" y="560984"/>
                  </a:cubicBezTo>
                  <a:cubicBezTo>
                    <a:pt x="118730" y="520285"/>
                    <a:pt x="123068" y="527916"/>
                    <a:pt x="134110" y="506065"/>
                  </a:cubicBezTo>
                  <a:cubicBezTo>
                    <a:pt x="141212" y="491984"/>
                    <a:pt x="149671" y="495402"/>
                    <a:pt x="115799" y="460125"/>
                  </a:cubicBezTo>
                  <a:cubicBezTo>
                    <a:pt x="107623" y="451611"/>
                    <a:pt x="98797" y="443319"/>
                    <a:pt x="91950" y="433828"/>
                  </a:cubicBezTo>
                  <a:cubicBezTo>
                    <a:pt x="82293" y="420431"/>
                    <a:pt x="66430" y="412758"/>
                    <a:pt x="59490" y="397157"/>
                  </a:cubicBezTo>
                  <a:cubicBezTo>
                    <a:pt x="58765" y="395524"/>
                    <a:pt x="57148" y="396422"/>
                    <a:pt x="51950" y="392232"/>
                  </a:cubicBezTo>
                  <a:cubicBezTo>
                    <a:pt x="57813" y="384490"/>
                    <a:pt x="104162" y="330394"/>
                    <a:pt x="118925" y="324934"/>
                  </a:cubicBezTo>
                  <a:cubicBezTo>
                    <a:pt x="124471" y="322883"/>
                    <a:pt x="123602" y="314536"/>
                    <a:pt x="130199" y="313402"/>
                  </a:cubicBezTo>
                  <a:cubicBezTo>
                    <a:pt x="130505" y="313350"/>
                    <a:pt x="129442" y="315513"/>
                    <a:pt x="134217" y="291522"/>
                  </a:cubicBezTo>
                  <a:cubicBezTo>
                    <a:pt x="136391" y="288672"/>
                    <a:pt x="134128" y="287407"/>
                    <a:pt x="130886" y="279585"/>
                  </a:cubicBezTo>
                  <a:cubicBezTo>
                    <a:pt x="101041" y="271238"/>
                    <a:pt x="66378" y="204131"/>
                    <a:pt x="60841" y="201187"/>
                  </a:cubicBezTo>
                  <a:cubicBezTo>
                    <a:pt x="54454" y="197797"/>
                    <a:pt x="50896" y="192203"/>
                    <a:pt x="48160" y="186209"/>
                  </a:cubicBezTo>
                  <a:cubicBezTo>
                    <a:pt x="49753" y="184832"/>
                    <a:pt x="51175" y="183098"/>
                    <a:pt x="52573" y="181168"/>
                  </a:cubicBezTo>
                  <a:cubicBezTo>
                    <a:pt x="68209" y="159605"/>
                    <a:pt x="89679" y="152862"/>
                    <a:pt x="106267" y="136033"/>
                  </a:cubicBezTo>
                  <a:cubicBezTo>
                    <a:pt x="129390" y="112573"/>
                    <a:pt x="135545" y="105383"/>
                    <a:pt x="150424" y="96394"/>
                  </a:cubicBezTo>
                  <a:cubicBezTo>
                    <a:pt x="147089" y="91767"/>
                    <a:pt x="153401" y="91633"/>
                    <a:pt x="151627" y="83411"/>
                  </a:cubicBezTo>
                  <a:cubicBezTo>
                    <a:pt x="148835" y="70204"/>
                    <a:pt x="98207" y="23525"/>
                    <a:pt x="78368" y="0"/>
                  </a:cubicBezTo>
                  <a:cubicBezTo>
                    <a:pt x="60182" y="637"/>
                    <a:pt x="41373" y="1283"/>
                    <a:pt x="22012" y="1939"/>
                  </a:cubicBezTo>
                  <a:cubicBezTo>
                    <a:pt x="25371" y="11258"/>
                    <a:pt x="31786" y="19266"/>
                    <a:pt x="34675" y="20661"/>
                  </a:cubicBezTo>
                  <a:cubicBezTo>
                    <a:pt x="54979" y="30482"/>
                    <a:pt x="56321" y="41452"/>
                    <a:pt x="66192" y="50683"/>
                  </a:cubicBezTo>
                  <a:cubicBezTo>
                    <a:pt x="121740" y="102640"/>
                    <a:pt x="98723" y="65787"/>
                    <a:pt x="49159" y="132782"/>
                  </a:cubicBezTo>
                  <a:cubicBezTo>
                    <a:pt x="44355" y="139269"/>
                    <a:pt x="26880" y="146189"/>
                    <a:pt x="22110" y="152699"/>
                  </a:cubicBezTo>
                  <a:cubicBezTo>
                    <a:pt x="17413" y="159112"/>
                    <a:pt x="13990" y="163967"/>
                    <a:pt x="9772" y="165785"/>
                  </a:cubicBezTo>
                  <a:cubicBezTo>
                    <a:pt x="161" y="169942"/>
                    <a:pt x="1527" y="182540"/>
                    <a:pt x="1081" y="183595"/>
                  </a:cubicBezTo>
                  <a:cubicBezTo>
                    <a:pt x="-1618" y="189975"/>
                    <a:pt x="1137" y="195509"/>
                    <a:pt x="4950" y="199532"/>
                  </a:cubicBezTo>
                  <a:cubicBezTo>
                    <a:pt x="13888" y="208972"/>
                    <a:pt x="15736" y="217970"/>
                    <a:pt x="26959" y="225480"/>
                  </a:cubicBezTo>
                  <a:cubicBezTo>
                    <a:pt x="31442" y="228479"/>
                    <a:pt x="42558" y="252744"/>
                    <a:pt x="46362" y="257087"/>
                  </a:cubicBezTo>
                  <a:cubicBezTo>
                    <a:pt x="50371" y="261663"/>
                    <a:pt x="56057" y="264886"/>
                    <a:pt x="59634" y="269717"/>
                  </a:cubicBezTo>
                  <a:cubicBezTo>
                    <a:pt x="80091" y="297363"/>
                    <a:pt x="60479" y="271987"/>
                    <a:pt x="84671" y="294433"/>
                  </a:cubicBezTo>
                  <a:cubicBezTo>
                    <a:pt x="78925" y="300660"/>
                    <a:pt x="73857" y="307496"/>
                    <a:pt x="68459" y="313955"/>
                  </a:cubicBezTo>
                  <a:cubicBezTo>
                    <a:pt x="49595" y="336523"/>
                    <a:pt x="42948" y="335834"/>
                    <a:pt x="40709" y="342154"/>
                  </a:cubicBezTo>
                  <a:cubicBezTo>
                    <a:pt x="36733" y="353398"/>
                    <a:pt x="18696" y="369962"/>
                    <a:pt x="15657" y="383880"/>
                  </a:cubicBezTo>
                  <a:cubicBezTo>
                    <a:pt x="12215" y="388824"/>
                    <a:pt x="7422" y="389028"/>
                    <a:pt x="8471" y="401891"/>
                  </a:cubicBezTo>
                  <a:cubicBezTo>
                    <a:pt x="9294" y="412019"/>
                    <a:pt x="19146" y="426165"/>
                    <a:pt x="23160" y="428104"/>
                  </a:cubicBezTo>
                  <a:cubicBezTo>
                    <a:pt x="47983" y="440111"/>
                    <a:pt x="32004" y="441631"/>
                    <a:pt x="91216" y="491477"/>
                  </a:cubicBezTo>
                  <a:cubicBezTo>
                    <a:pt x="81796" y="500154"/>
                    <a:pt x="82520" y="497318"/>
                    <a:pt x="80676" y="499978"/>
                  </a:cubicBezTo>
                  <a:cubicBezTo>
                    <a:pt x="37741" y="562323"/>
                    <a:pt x="29709" y="560821"/>
                    <a:pt x="17604" y="590657"/>
                  </a:cubicBezTo>
                  <a:cubicBezTo>
                    <a:pt x="11440" y="605854"/>
                    <a:pt x="29393" y="615410"/>
                    <a:pt x="36120" y="621269"/>
                  </a:cubicBezTo>
                  <a:cubicBezTo>
                    <a:pt x="81220" y="660596"/>
                    <a:pt x="91527" y="674552"/>
                    <a:pt x="97552" y="680048"/>
                  </a:cubicBezTo>
                  <a:cubicBezTo>
                    <a:pt x="99015" y="681383"/>
                    <a:pt x="100163" y="678942"/>
                    <a:pt x="85047" y="691948"/>
                  </a:cubicBezTo>
                  <a:cubicBezTo>
                    <a:pt x="58932" y="714404"/>
                    <a:pt x="45456" y="732572"/>
                    <a:pt x="39264" y="742184"/>
                  </a:cubicBezTo>
                  <a:cubicBezTo>
                    <a:pt x="56828" y="742464"/>
                    <a:pt x="74089" y="742729"/>
                    <a:pt x="91040" y="742980"/>
                  </a:cubicBezTo>
                  <a:cubicBezTo>
                    <a:pt x="99517" y="735353"/>
                    <a:pt x="112482" y="722998"/>
                    <a:pt x="137231" y="703164"/>
                  </a:cubicBezTo>
                  <a:cubicBezTo>
                    <a:pt x="143730" y="696194"/>
                    <a:pt x="146471" y="690376"/>
                    <a:pt x="147976" y="681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6" name="Google Shape;3656;p35"/>
            <p:cNvSpPr/>
            <p:nvPr/>
          </p:nvSpPr>
          <p:spPr>
            <a:xfrm>
              <a:off x="17052659" y="234610"/>
              <a:ext cx="156609" cy="689051"/>
            </a:xfrm>
            <a:custGeom>
              <a:rect b="b" l="l" r="r" t="t"/>
              <a:pathLst>
                <a:path extrusionOk="0" h="689051" w="156609">
                  <a:moveTo>
                    <a:pt x="140983" y="625696"/>
                  </a:moveTo>
                  <a:cubicBezTo>
                    <a:pt x="134252" y="607914"/>
                    <a:pt x="119471" y="608491"/>
                    <a:pt x="115406" y="596995"/>
                  </a:cubicBezTo>
                  <a:cubicBezTo>
                    <a:pt x="114747" y="595126"/>
                    <a:pt x="112387" y="593382"/>
                    <a:pt x="110404" y="592573"/>
                  </a:cubicBezTo>
                  <a:cubicBezTo>
                    <a:pt x="105238" y="590471"/>
                    <a:pt x="86880" y="564504"/>
                    <a:pt x="70845" y="554762"/>
                  </a:cubicBezTo>
                  <a:cubicBezTo>
                    <a:pt x="68606" y="553404"/>
                    <a:pt x="71900" y="554237"/>
                    <a:pt x="50731" y="534724"/>
                  </a:cubicBezTo>
                  <a:cubicBezTo>
                    <a:pt x="116085" y="458233"/>
                    <a:pt x="139315" y="441845"/>
                    <a:pt x="143589" y="428374"/>
                  </a:cubicBezTo>
                  <a:cubicBezTo>
                    <a:pt x="177480" y="417846"/>
                    <a:pt x="125152" y="382416"/>
                    <a:pt x="106032" y="355891"/>
                  </a:cubicBezTo>
                  <a:cubicBezTo>
                    <a:pt x="96370" y="342493"/>
                    <a:pt x="80512" y="334821"/>
                    <a:pt x="73572" y="319219"/>
                  </a:cubicBezTo>
                  <a:cubicBezTo>
                    <a:pt x="72833" y="317550"/>
                    <a:pt x="71133" y="318503"/>
                    <a:pt x="65768" y="314090"/>
                  </a:cubicBezTo>
                  <a:cubicBezTo>
                    <a:pt x="94838" y="274010"/>
                    <a:pt x="108559" y="273786"/>
                    <a:pt x="106292" y="262556"/>
                  </a:cubicBezTo>
                  <a:cubicBezTo>
                    <a:pt x="132575" y="240505"/>
                    <a:pt x="120140" y="241881"/>
                    <a:pt x="127581" y="238835"/>
                  </a:cubicBezTo>
                  <a:cubicBezTo>
                    <a:pt x="128232" y="238570"/>
                    <a:pt x="127595" y="234715"/>
                    <a:pt x="127233" y="232576"/>
                  </a:cubicBezTo>
                  <a:cubicBezTo>
                    <a:pt x="127038" y="231418"/>
                    <a:pt x="125742" y="230400"/>
                    <a:pt x="125668" y="229270"/>
                  </a:cubicBezTo>
                  <a:cubicBezTo>
                    <a:pt x="125310" y="223769"/>
                    <a:pt x="125101" y="221969"/>
                    <a:pt x="122918" y="220848"/>
                  </a:cubicBezTo>
                  <a:cubicBezTo>
                    <a:pt x="122690" y="204875"/>
                    <a:pt x="116600" y="207074"/>
                    <a:pt x="109591" y="195486"/>
                  </a:cubicBezTo>
                  <a:cubicBezTo>
                    <a:pt x="104620" y="187274"/>
                    <a:pt x="97146" y="180670"/>
                    <a:pt x="94062" y="171230"/>
                  </a:cubicBezTo>
                  <a:cubicBezTo>
                    <a:pt x="93685" y="170086"/>
                    <a:pt x="92427" y="169254"/>
                    <a:pt x="91674" y="168203"/>
                  </a:cubicBezTo>
                  <a:cubicBezTo>
                    <a:pt x="85872" y="160191"/>
                    <a:pt x="89482" y="146170"/>
                    <a:pt x="86355" y="143441"/>
                  </a:cubicBezTo>
                  <a:cubicBezTo>
                    <a:pt x="86541" y="143180"/>
                    <a:pt x="86838" y="142943"/>
                    <a:pt x="86936" y="142669"/>
                  </a:cubicBezTo>
                  <a:cubicBezTo>
                    <a:pt x="92278" y="128197"/>
                    <a:pt x="105034" y="119167"/>
                    <a:pt x="113098" y="106709"/>
                  </a:cubicBezTo>
                  <a:cubicBezTo>
                    <a:pt x="121074" y="94381"/>
                    <a:pt x="199498" y="74064"/>
                    <a:pt x="124204" y="17006"/>
                  </a:cubicBezTo>
                  <a:cubicBezTo>
                    <a:pt x="115123" y="10124"/>
                    <a:pt x="108666" y="4529"/>
                    <a:pt x="103872" y="0"/>
                  </a:cubicBezTo>
                  <a:cubicBezTo>
                    <a:pt x="81078" y="586"/>
                    <a:pt x="58991" y="1153"/>
                    <a:pt x="37692" y="1697"/>
                  </a:cubicBezTo>
                  <a:cubicBezTo>
                    <a:pt x="46746" y="9366"/>
                    <a:pt x="56594" y="17485"/>
                    <a:pt x="61499" y="25014"/>
                  </a:cubicBezTo>
                  <a:cubicBezTo>
                    <a:pt x="70292" y="38504"/>
                    <a:pt x="86699" y="42122"/>
                    <a:pt x="99627" y="57551"/>
                  </a:cubicBezTo>
                  <a:cubicBezTo>
                    <a:pt x="102214" y="60644"/>
                    <a:pt x="103083" y="59983"/>
                    <a:pt x="106813" y="62183"/>
                  </a:cubicBezTo>
                  <a:cubicBezTo>
                    <a:pt x="106632" y="62490"/>
                    <a:pt x="54884" y="115670"/>
                    <a:pt x="45218" y="115893"/>
                  </a:cubicBezTo>
                  <a:cubicBezTo>
                    <a:pt x="40006" y="131992"/>
                    <a:pt x="38366" y="135247"/>
                    <a:pt x="39741" y="138856"/>
                  </a:cubicBezTo>
                  <a:cubicBezTo>
                    <a:pt x="63441" y="201076"/>
                    <a:pt x="26474" y="122464"/>
                    <a:pt x="87949" y="224903"/>
                  </a:cubicBezTo>
                  <a:cubicBezTo>
                    <a:pt x="89012" y="226684"/>
                    <a:pt x="89161" y="224703"/>
                    <a:pt x="84957" y="227782"/>
                  </a:cubicBezTo>
                  <a:cubicBezTo>
                    <a:pt x="59664" y="246313"/>
                    <a:pt x="72420" y="244760"/>
                    <a:pt x="64653" y="251056"/>
                  </a:cubicBezTo>
                  <a:cubicBezTo>
                    <a:pt x="50518" y="262510"/>
                    <a:pt x="29029" y="293545"/>
                    <a:pt x="28439" y="295503"/>
                  </a:cubicBezTo>
                  <a:cubicBezTo>
                    <a:pt x="21207" y="297470"/>
                    <a:pt x="23260" y="305120"/>
                    <a:pt x="20027" y="309626"/>
                  </a:cubicBezTo>
                  <a:cubicBezTo>
                    <a:pt x="14680" y="317057"/>
                    <a:pt x="19037" y="341359"/>
                    <a:pt x="37223" y="350157"/>
                  </a:cubicBezTo>
                  <a:cubicBezTo>
                    <a:pt x="57509" y="359969"/>
                    <a:pt x="58879" y="370957"/>
                    <a:pt x="68741" y="380179"/>
                  </a:cubicBezTo>
                  <a:cubicBezTo>
                    <a:pt x="113079" y="421649"/>
                    <a:pt x="99116" y="403481"/>
                    <a:pt x="90127" y="418845"/>
                  </a:cubicBezTo>
                  <a:cubicBezTo>
                    <a:pt x="85138" y="427379"/>
                    <a:pt x="77056" y="433484"/>
                    <a:pt x="71927" y="441938"/>
                  </a:cubicBezTo>
                  <a:cubicBezTo>
                    <a:pt x="71351" y="442896"/>
                    <a:pt x="66655" y="443157"/>
                    <a:pt x="65763" y="445175"/>
                  </a:cubicBezTo>
                  <a:cubicBezTo>
                    <a:pt x="65628" y="445486"/>
                    <a:pt x="10890" y="512859"/>
                    <a:pt x="8925" y="514384"/>
                  </a:cubicBezTo>
                  <a:cubicBezTo>
                    <a:pt x="-1657" y="522569"/>
                    <a:pt x="2770" y="533594"/>
                    <a:pt x="921" y="537347"/>
                  </a:cubicBezTo>
                  <a:cubicBezTo>
                    <a:pt x="-2066" y="543406"/>
                    <a:pt x="2528" y="545108"/>
                    <a:pt x="10146" y="550660"/>
                  </a:cubicBezTo>
                  <a:cubicBezTo>
                    <a:pt x="33906" y="587769"/>
                    <a:pt x="111077" y="642921"/>
                    <a:pt x="96988" y="649115"/>
                  </a:cubicBezTo>
                  <a:cubicBezTo>
                    <a:pt x="96747" y="649222"/>
                    <a:pt x="72592" y="676756"/>
                    <a:pt x="61838" y="689051"/>
                  </a:cubicBezTo>
                  <a:cubicBezTo>
                    <a:pt x="81269" y="688795"/>
                    <a:pt x="100974" y="688581"/>
                    <a:pt x="120934" y="688400"/>
                  </a:cubicBezTo>
                  <a:cubicBezTo>
                    <a:pt x="131688" y="676333"/>
                    <a:pt x="147946" y="658411"/>
                    <a:pt x="148071" y="658327"/>
                  </a:cubicBezTo>
                  <a:cubicBezTo>
                    <a:pt x="162532" y="648255"/>
                    <a:pt x="156409" y="629310"/>
                    <a:pt x="140983" y="625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7" name="Google Shape;3657;p35"/>
            <p:cNvSpPr/>
            <p:nvPr/>
          </p:nvSpPr>
          <p:spPr>
            <a:xfrm>
              <a:off x="17772663" y="216749"/>
              <a:ext cx="151625" cy="710479"/>
            </a:xfrm>
            <a:custGeom>
              <a:rect b="b" l="l" r="r" t="t"/>
              <a:pathLst>
                <a:path extrusionOk="0" h="710479" w="151625">
                  <a:moveTo>
                    <a:pt x="135393" y="687247"/>
                  </a:moveTo>
                  <a:cubicBezTo>
                    <a:pt x="141381" y="680295"/>
                    <a:pt x="158299" y="670343"/>
                    <a:pt x="148781" y="645804"/>
                  </a:cubicBezTo>
                  <a:cubicBezTo>
                    <a:pt x="150681" y="640424"/>
                    <a:pt x="135979" y="630607"/>
                    <a:pt x="130144" y="628668"/>
                  </a:cubicBezTo>
                  <a:cubicBezTo>
                    <a:pt x="125049" y="626980"/>
                    <a:pt x="95974" y="596000"/>
                    <a:pt x="92035" y="591689"/>
                  </a:cubicBezTo>
                  <a:cubicBezTo>
                    <a:pt x="90242" y="589727"/>
                    <a:pt x="89685" y="586607"/>
                    <a:pt x="87845" y="584705"/>
                  </a:cubicBezTo>
                  <a:cubicBezTo>
                    <a:pt x="35554" y="530744"/>
                    <a:pt x="50131" y="546619"/>
                    <a:pt x="56114" y="534120"/>
                  </a:cubicBezTo>
                  <a:cubicBezTo>
                    <a:pt x="61224" y="523447"/>
                    <a:pt x="100220" y="480121"/>
                    <a:pt x="112985" y="470779"/>
                  </a:cubicBezTo>
                  <a:cubicBezTo>
                    <a:pt x="127399" y="460223"/>
                    <a:pt x="128690" y="446505"/>
                    <a:pt x="147188" y="432652"/>
                  </a:cubicBezTo>
                  <a:cubicBezTo>
                    <a:pt x="151117" y="399305"/>
                    <a:pt x="123697" y="398645"/>
                    <a:pt x="118829" y="384875"/>
                  </a:cubicBezTo>
                  <a:cubicBezTo>
                    <a:pt x="118169" y="383006"/>
                    <a:pt x="115809" y="381262"/>
                    <a:pt x="113826" y="380453"/>
                  </a:cubicBezTo>
                  <a:cubicBezTo>
                    <a:pt x="108660" y="378351"/>
                    <a:pt x="90303" y="352384"/>
                    <a:pt x="74267" y="342642"/>
                  </a:cubicBezTo>
                  <a:cubicBezTo>
                    <a:pt x="72210" y="341391"/>
                    <a:pt x="74003" y="340577"/>
                    <a:pt x="54692" y="323097"/>
                  </a:cubicBezTo>
                  <a:cubicBezTo>
                    <a:pt x="60736" y="310974"/>
                    <a:pt x="59793" y="312490"/>
                    <a:pt x="93512" y="276032"/>
                  </a:cubicBezTo>
                  <a:cubicBezTo>
                    <a:pt x="155907" y="208576"/>
                    <a:pt x="142185" y="219476"/>
                    <a:pt x="109747" y="175723"/>
                  </a:cubicBezTo>
                  <a:cubicBezTo>
                    <a:pt x="105102" y="169454"/>
                    <a:pt x="86545" y="163330"/>
                    <a:pt x="81546" y="157345"/>
                  </a:cubicBezTo>
                  <a:cubicBezTo>
                    <a:pt x="56899" y="127816"/>
                    <a:pt x="73329" y="136493"/>
                    <a:pt x="75057" y="123091"/>
                  </a:cubicBezTo>
                  <a:cubicBezTo>
                    <a:pt x="148595" y="54998"/>
                    <a:pt x="129308" y="72981"/>
                    <a:pt x="97289" y="43428"/>
                  </a:cubicBezTo>
                  <a:cubicBezTo>
                    <a:pt x="72460" y="20540"/>
                    <a:pt x="58892" y="7496"/>
                    <a:pt x="51589" y="0"/>
                  </a:cubicBezTo>
                  <a:cubicBezTo>
                    <a:pt x="34398" y="479"/>
                    <a:pt x="17192" y="958"/>
                    <a:pt x="0" y="1437"/>
                  </a:cubicBezTo>
                  <a:cubicBezTo>
                    <a:pt x="10814" y="19280"/>
                    <a:pt x="29887" y="34426"/>
                    <a:pt x="71633" y="68386"/>
                  </a:cubicBezTo>
                  <a:cubicBezTo>
                    <a:pt x="66821" y="72306"/>
                    <a:pt x="61600" y="84118"/>
                    <a:pt x="50660" y="89605"/>
                  </a:cubicBezTo>
                  <a:cubicBezTo>
                    <a:pt x="48970" y="90456"/>
                    <a:pt x="36665" y="112912"/>
                    <a:pt x="36353" y="112972"/>
                  </a:cubicBezTo>
                  <a:cubicBezTo>
                    <a:pt x="29711" y="114372"/>
                    <a:pt x="32122" y="120892"/>
                    <a:pt x="26798" y="128039"/>
                  </a:cubicBezTo>
                  <a:cubicBezTo>
                    <a:pt x="-3568" y="168812"/>
                    <a:pt x="60894" y="186846"/>
                    <a:pt x="68521" y="195360"/>
                  </a:cubicBezTo>
                  <a:cubicBezTo>
                    <a:pt x="76715" y="204517"/>
                    <a:pt x="76084" y="204312"/>
                    <a:pt x="87590" y="214743"/>
                  </a:cubicBezTo>
                  <a:cubicBezTo>
                    <a:pt x="85736" y="223801"/>
                    <a:pt x="81412" y="217333"/>
                    <a:pt x="81026" y="223150"/>
                  </a:cubicBezTo>
                  <a:cubicBezTo>
                    <a:pt x="80831" y="226177"/>
                    <a:pt x="79224" y="227912"/>
                    <a:pt x="76660" y="228982"/>
                  </a:cubicBezTo>
                  <a:cubicBezTo>
                    <a:pt x="68884" y="232213"/>
                    <a:pt x="67866" y="243021"/>
                    <a:pt x="58864" y="244885"/>
                  </a:cubicBezTo>
                  <a:cubicBezTo>
                    <a:pt x="58557" y="244946"/>
                    <a:pt x="46299" y="262296"/>
                    <a:pt x="37891" y="269680"/>
                  </a:cubicBezTo>
                  <a:cubicBezTo>
                    <a:pt x="30133" y="276493"/>
                    <a:pt x="16091" y="297582"/>
                    <a:pt x="13987" y="301241"/>
                  </a:cubicBezTo>
                  <a:cubicBezTo>
                    <a:pt x="4534" y="307268"/>
                    <a:pt x="2434" y="319628"/>
                    <a:pt x="7186" y="327845"/>
                  </a:cubicBezTo>
                  <a:cubicBezTo>
                    <a:pt x="12607" y="337211"/>
                    <a:pt x="8426" y="331537"/>
                    <a:pt x="12064" y="341605"/>
                  </a:cubicBezTo>
                  <a:cubicBezTo>
                    <a:pt x="25381" y="349078"/>
                    <a:pt x="24647" y="355793"/>
                    <a:pt x="29818" y="360276"/>
                  </a:cubicBezTo>
                  <a:cubicBezTo>
                    <a:pt x="38880" y="368135"/>
                    <a:pt x="61581" y="389851"/>
                    <a:pt x="61869" y="390158"/>
                  </a:cubicBezTo>
                  <a:cubicBezTo>
                    <a:pt x="106561" y="438134"/>
                    <a:pt x="95728" y="411600"/>
                    <a:pt x="85081" y="433419"/>
                  </a:cubicBezTo>
                  <a:cubicBezTo>
                    <a:pt x="83209" y="437256"/>
                    <a:pt x="76892" y="436544"/>
                    <a:pt x="65646" y="454592"/>
                  </a:cubicBezTo>
                  <a:cubicBezTo>
                    <a:pt x="57698" y="467352"/>
                    <a:pt x="48106" y="472751"/>
                    <a:pt x="41955" y="481381"/>
                  </a:cubicBezTo>
                  <a:cubicBezTo>
                    <a:pt x="37752" y="487283"/>
                    <a:pt x="34351" y="493667"/>
                    <a:pt x="28452" y="498197"/>
                  </a:cubicBezTo>
                  <a:cubicBezTo>
                    <a:pt x="28145" y="498434"/>
                    <a:pt x="13773" y="523517"/>
                    <a:pt x="8473" y="523778"/>
                  </a:cubicBezTo>
                  <a:cubicBezTo>
                    <a:pt x="-2076" y="542253"/>
                    <a:pt x="-3451" y="534873"/>
                    <a:pt x="12491" y="568782"/>
                  </a:cubicBezTo>
                  <a:cubicBezTo>
                    <a:pt x="19491" y="572196"/>
                    <a:pt x="22529" y="579176"/>
                    <a:pt x="26835" y="584965"/>
                  </a:cubicBezTo>
                  <a:cubicBezTo>
                    <a:pt x="32098" y="592047"/>
                    <a:pt x="54047" y="608853"/>
                    <a:pt x="58046" y="622981"/>
                  </a:cubicBezTo>
                  <a:cubicBezTo>
                    <a:pt x="59189" y="627012"/>
                    <a:pt x="78940" y="636183"/>
                    <a:pt x="82554" y="648417"/>
                  </a:cubicBezTo>
                  <a:cubicBezTo>
                    <a:pt x="83325" y="651026"/>
                    <a:pt x="83548" y="644376"/>
                    <a:pt x="94743" y="658746"/>
                  </a:cubicBezTo>
                  <a:cubicBezTo>
                    <a:pt x="88974" y="665549"/>
                    <a:pt x="81393" y="670580"/>
                    <a:pt x="75940" y="677723"/>
                  </a:cubicBezTo>
                  <a:cubicBezTo>
                    <a:pt x="75252" y="678625"/>
                    <a:pt x="70579" y="678342"/>
                    <a:pt x="69469" y="680281"/>
                  </a:cubicBezTo>
                  <a:cubicBezTo>
                    <a:pt x="68307" y="682304"/>
                    <a:pt x="52867" y="696770"/>
                    <a:pt x="39605" y="709480"/>
                  </a:cubicBezTo>
                  <a:cubicBezTo>
                    <a:pt x="62297" y="709800"/>
                    <a:pt x="84961" y="710135"/>
                    <a:pt x="107564" y="710479"/>
                  </a:cubicBezTo>
                  <a:cubicBezTo>
                    <a:pt x="107945" y="709735"/>
                    <a:pt x="108284" y="708917"/>
                    <a:pt x="108544" y="707968"/>
                  </a:cubicBezTo>
                  <a:cubicBezTo>
                    <a:pt x="109283" y="705345"/>
                    <a:pt x="121221" y="703713"/>
                    <a:pt x="135393" y="687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8" name="Google Shape;3658;p35"/>
            <p:cNvSpPr/>
            <p:nvPr/>
          </p:nvSpPr>
          <p:spPr>
            <a:xfrm>
              <a:off x="18094781" y="206704"/>
              <a:ext cx="156525" cy="726057"/>
            </a:xfrm>
            <a:custGeom>
              <a:rect b="b" l="l" r="r" t="t"/>
              <a:pathLst>
                <a:path extrusionOk="0" h="726057" w="156525">
                  <a:moveTo>
                    <a:pt x="117158" y="720115"/>
                  </a:moveTo>
                  <a:cubicBezTo>
                    <a:pt x="126992" y="710884"/>
                    <a:pt x="145963" y="687670"/>
                    <a:pt x="148021" y="686238"/>
                  </a:cubicBezTo>
                  <a:cubicBezTo>
                    <a:pt x="162477" y="676161"/>
                    <a:pt x="156354" y="657211"/>
                    <a:pt x="140928" y="653602"/>
                  </a:cubicBezTo>
                  <a:cubicBezTo>
                    <a:pt x="134197" y="635820"/>
                    <a:pt x="119416" y="636392"/>
                    <a:pt x="115351" y="624901"/>
                  </a:cubicBezTo>
                  <a:cubicBezTo>
                    <a:pt x="114692" y="623032"/>
                    <a:pt x="112332" y="621288"/>
                    <a:pt x="110348" y="620479"/>
                  </a:cubicBezTo>
                  <a:cubicBezTo>
                    <a:pt x="105183" y="618377"/>
                    <a:pt x="86825" y="592410"/>
                    <a:pt x="70790" y="582668"/>
                  </a:cubicBezTo>
                  <a:cubicBezTo>
                    <a:pt x="69485" y="581873"/>
                    <a:pt x="68602" y="580375"/>
                    <a:pt x="67557" y="579171"/>
                  </a:cubicBezTo>
                  <a:cubicBezTo>
                    <a:pt x="43337" y="551214"/>
                    <a:pt x="49501" y="571131"/>
                    <a:pt x="58884" y="554134"/>
                  </a:cubicBezTo>
                  <a:cubicBezTo>
                    <a:pt x="65411" y="542309"/>
                    <a:pt x="106604" y="502052"/>
                    <a:pt x="107538" y="496420"/>
                  </a:cubicBezTo>
                  <a:cubicBezTo>
                    <a:pt x="107984" y="493714"/>
                    <a:pt x="119732" y="490742"/>
                    <a:pt x="132009" y="472923"/>
                  </a:cubicBezTo>
                  <a:cubicBezTo>
                    <a:pt x="139237" y="462437"/>
                    <a:pt x="141137" y="463841"/>
                    <a:pt x="143534" y="456275"/>
                  </a:cubicBezTo>
                  <a:cubicBezTo>
                    <a:pt x="154060" y="453006"/>
                    <a:pt x="159499" y="442785"/>
                    <a:pt x="147487" y="429234"/>
                  </a:cubicBezTo>
                  <a:cubicBezTo>
                    <a:pt x="138814" y="419455"/>
                    <a:pt x="76847" y="354621"/>
                    <a:pt x="73517" y="347120"/>
                  </a:cubicBezTo>
                  <a:cubicBezTo>
                    <a:pt x="72773" y="345451"/>
                    <a:pt x="71078" y="346404"/>
                    <a:pt x="65713" y="341991"/>
                  </a:cubicBezTo>
                  <a:cubicBezTo>
                    <a:pt x="94587" y="302181"/>
                    <a:pt x="108495" y="301632"/>
                    <a:pt x="106237" y="290457"/>
                  </a:cubicBezTo>
                  <a:cubicBezTo>
                    <a:pt x="132515" y="268406"/>
                    <a:pt x="120052" y="269796"/>
                    <a:pt x="127522" y="266737"/>
                  </a:cubicBezTo>
                  <a:cubicBezTo>
                    <a:pt x="128172" y="266472"/>
                    <a:pt x="127536" y="262617"/>
                    <a:pt x="127173" y="260477"/>
                  </a:cubicBezTo>
                  <a:cubicBezTo>
                    <a:pt x="121255" y="225405"/>
                    <a:pt x="100347" y="218542"/>
                    <a:pt x="93997" y="199132"/>
                  </a:cubicBezTo>
                  <a:cubicBezTo>
                    <a:pt x="93621" y="197988"/>
                    <a:pt x="92362" y="197155"/>
                    <a:pt x="91610" y="196104"/>
                  </a:cubicBezTo>
                  <a:cubicBezTo>
                    <a:pt x="85827" y="188120"/>
                    <a:pt x="89403" y="174053"/>
                    <a:pt x="86291" y="171342"/>
                  </a:cubicBezTo>
                  <a:cubicBezTo>
                    <a:pt x="86477" y="171082"/>
                    <a:pt x="86774" y="170844"/>
                    <a:pt x="86872" y="170570"/>
                  </a:cubicBezTo>
                  <a:cubicBezTo>
                    <a:pt x="92214" y="156099"/>
                    <a:pt x="104969" y="147068"/>
                    <a:pt x="113033" y="134610"/>
                  </a:cubicBezTo>
                  <a:cubicBezTo>
                    <a:pt x="121804" y="121055"/>
                    <a:pt x="199016" y="101649"/>
                    <a:pt x="124140" y="44907"/>
                  </a:cubicBezTo>
                  <a:cubicBezTo>
                    <a:pt x="88474" y="17880"/>
                    <a:pt x="94624" y="15183"/>
                    <a:pt x="76643" y="0"/>
                  </a:cubicBezTo>
                  <a:cubicBezTo>
                    <a:pt x="56223" y="614"/>
                    <a:pt x="35575" y="1232"/>
                    <a:pt x="14741" y="1846"/>
                  </a:cubicBezTo>
                  <a:cubicBezTo>
                    <a:pt x="16678" y="9603"/>
                    <a:pt x="22127" y="14955"/>
                    <a:pt x="26749" y="20661"/>
                  </a:cubicBezTo>
                  <a:cubicBezTo>
                    <a:pt x="33317" y="21284"/>
                    <a:pt x="67213" y="60583"/>
                    <a:pt x="74632" y="65526"/>
                  </a:cubicBezTo>
                  <a:cubicBezTo>
                    <a:pt x="105397" y="86062"/>
                    <a:pt x="97202" y="86122"/>
                    <a:pt x="103344" y="88401"/>
                  </a:cubicBezTo>
                  <a:cubicBezTo>
                    <a:pt x="109940" y="90847"/>
                    <a:pt x="106804" y="89140"/>
                    <a:pt x="82854" y="112968"/>
                  </a:cubicBezTo>
                  <a:cubicBezTo>
                    <a:pt x="78190" y="117609"/>
                    <a:pt x="54295" y="143590"/>
                    <a:pt x="45162" y="143799"/>
                  </a:cubicBezTo>
                  <a:cubicBezTo>
                    <a:pt x="39951" y="159898"/>
                    <a:pt x="38311" y="163153"/>
                    <a:pt x="39686" y="166762"/>
                  </a:cubicBezTo>
                  <a:cubicBezTo>
                    <a:pt x="44665" y="179843"/>
                    <a:pt x="42580" y="188390"/>
                    <a:pt x="52980" y="198406"/>
                  </a:cubicBezTo>
                  <a:cubicBezTo>
                    <a:pt x="60408" y="205558"/>
                    <a:pt x="86834" y="251563"/>
                    <a:pt x="88521" y="253660"/>
                  </a:cubicBezTo>
                  <a:cubicBezTo>
                    <a:pt x="79653" y="257994"/>
                    <a:pt x="68741" y="265383"/>
                    <a:pt x="67501" y="275219"/>
                  </a:cubicBezTo>
                  <a:cubicBezTo>
                    <a:pt x="66990" y="279269"/>
                    <a:pt x="56664" y="281436"/>
                    <a:pt x="39110" y="308649"/>
                  </a:cubicBezTo>
                  <a:cubicBezTo>
                    <a:pt x="35812" y="313760"/>
                    <a:pt x="30237" y="317233"/>
                    <a:pt x="28389" y="323414"/>
                  </a:cubicBezTo>
                  <a:cubicBezTo>
                    <a:pt x="21156" y="325381"/>
                    <a:pt x="23209" y="333030"/>
                    <a:pt x="19976" y="337536"/>
                  </a:cubicBezTo>
                  <a:cubicBezTo>
                    <a:pt x="13580" y="346427"/>
                    <a:pt x="21523" y="362829"/>
                    <a:pt x="27618" y="371883"/>
                  </a:cubicBezTo>
                  <a:cubicBezTo>
                    <a:pt x="30953" y="376845"/>
                    <a:pt x="49213" y="379663"/>
                    <a:pt x="61829" y="400026"/>
                  </a:cubicBezTo>
                  <a:cubicBezTo>
                    <a:pt x="65866" y="406546"/>
                    <a:pt x="94476" y="431992"/>
                    <a:pt x="100059" y="436944"/>
                  </a:cubicBezTo>
                  <a:cubicBezTo>
                    <a:pt x="88233" y="448309"/>
                    <a:pt x="73382" y="467366"/>
                    <a:pt x="71877" y="469849"/>
                  </a:cubicBezTo>
                  <a:cubicBezTo>
                    <a:pt x="71296" y="470807"/>
                    <a:pt x="66605" y="471067"/>
                    <a:pt x="65713" y="473086"/>
                  </a:cubicBezTo>
                  <a:cubicBezTo>
                    <a:pt x="62944" y="479391"/>
                    <a:pt x="27450" y="515579"/>
                    <a:pt x="13338" y="539732"/>
                  </a:cubicBezTo>
                  <a:cubicBezTo>
                    <a:pt x="3416" y="543997"/>
                    <a:pt x="-198" y="554539"/>
                    <a:pt x="1888" y="563091"/>
                  </a:cubicBezTo>
                  <a:cubicBezTo>
                    <a:pt x="-328" y="567759"/>
                    <a:pt x="-1582" y="570415"/>
                    <a:pt x="3899" y="574163"/>
                  </a:cubicBezTo>
                  <a:cubicBezTo>
                    <a:pt x="14439" y="581366"/>
                    <a:pt x="23130" y="597516"/>
                    <a:pt x="26331" y="600292"/>
                  </a:cubicBezTo>
                  <a:cubicBezTo>
                    <a:pt x="42162" y="614020"/>
                    <a:pt x="101202" y="672045"/>
                    <a:pt x="102089" y="673789"/>
                  </a:cubicBezTo>
                  <a:cubicBezTo>
                    <a:pt x="88674" y="684591"/>
                    <a:pt x="79398" y="698324"/>
                    <a:pt x="55140" y="725048"/>
                  </a:cubicBezTo>
                  <a:cubicBezTo>
                    <a:pt x="74121" y="725383"/>
                    <a:pt x="92961" y="725723"/>
                    <a:pt x="111649" y="726058"/>
                  </a:cubicBezTo>
                  <a:cubicBezTo>
                    <a:pt x="113024" y="724304"/>
                    <a:pt x="114785" y="722337"/>
                    <a:pt x="117158" y="720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9" name="Google Shape;3659;p35"/>
            <p:cNvSpPr/>
            <p:nvPr/>
          </p:nvSpPr>
          <p:spPr>
            <a:xfrm>
              <a:off x="18592108" y="189485"/>
              <a:ext cx="152001" cy="750726"/>
            </a:xfrm>
            <a:custGeom>
              <a:rect b="b" l="l" r="r" t="t"/>
              <a:pathLst>
                <a:path extrusionOk="0" h="750726" w="152001">
                  <a:moveTo>
                    <a:pt x="143716" y="693962"/>
                  </a:moveTo>
                  <a:cubicBezTo>
                    <a:pt x="157749" y="684182"/>
                    <a:pt x="151808" y="665786"/>
                    <a:pt x="136832" y="662280"/>
                  </a:cubicBezTo>
                  <a:cubicBezTo>
                    <a:pt x="130282" y="644972"/>
                    <a:pt x="115891" y="645404"/>
                    <a:pt x="111998" y="634411"/>
                  </a:cubicBezTo>
                  <a:cubicBezTo>
                    <a:pt x="111357" y="632597"/>
                    <a:pt x="109067" y="630900"/>
                    <a:pt x="107144" y="630114"/>
                  </a:cubicBezTo>
                  <a:cubicBezTo>
                    <a:pt x="102132" y="628073"/>
                    <a:pt x="84308" y="602864"/>
                    <a:pt x="68738" y="593405"/>
                  </a:cubicBezTo>
                  <a:cubicBezTo>
                    <a:pt x="67019" y="592364"/>
                    <a:pt x="62996" y="586323"/>
                    <a:pt x="59652" y="583147"/>
                  </a:cubicBezTo>
                  <a:cubicBezTo>
                    <a:pt x="47932" y="572005"/>
                    <a:pt x="47964" y="575381"/>
                    <a:pt x="51304" y="571759"/>
                  </a:cubicBezTo>
                  <a:cubicBezTo>
                    <a:pt x="51583" y="571456"/>
                    <a:pt x="94858" y="521327"/>
                    <a:pt x="96799" y="519974"/>
                  </a:cubicBezTo>
                  <a:cubicBezTo>
                    <a:pt x="106104" y="513482"/>
                    <a:pt x="102220" y="510115"/>
                    <a:pt x="106800" y="507325"/>
                  </a:cubicBezTo>
                  <a:cubicBezTo>
                    <a:pt x="122334" y="497867"/>
                    <a:pt x="133464" y="480084"/>
                    <a:pt x="137993" y="473216"/>
                  </a:cubicBezTo>
                  <a:cubicBezTo>
                    <a:pt x="131220" y="466306"/>
                    <a:pt x="124387" y="459451"/>
                    <a:pt x="117531" y="452615"/>
                  </a:cubicBezTo>
                  <a:cubicBezTo>
                    <a:pt x="124675" y="447426"/>
                    <a:pt x="131318" y="442687"/>
                    <a:pt x="137501" y="438297"/>
                  </a:cubicBezTo>
                  <a:cubicBezTo>
                    <a:pt x="125511" y="425546"/>
                    <a:pt x="74084" y="370767"/>
                    <a:pt x="71390" y="364717"/>
                  </a:cubicBezTo>
                  <a:cubicBezTo>
                    <a:pt x="70670" y="363094"/>
                    <a:pt x="69021" y="364019"/>
                    <a:pt x="63814" y="359736"/>
                  </a:cubicBezTo>
                  <a:cubicBezTo>
                    <a:pt x="92024" y="320833"/>
                    <a:pt x="105360" y="320600"/>
                    <a:pt x="103159" y="309705"/>
                  </a:cubicBezTo>
                  <a:cubicBezTo>
                    <a:pt x="128675" y="288295"/>
                    <a:pt x="116602" y="289634"/>
                    <a:pt x="123825" y="286672"/>
                  </a:cubicBezTo>
                  <a:cubicBezTo>
                    <a:pt x="124457" y="286416"/>
                    <a:pt x="123839" y="282673"/>
                    <a:pt x="123491" y="280599"/>
                  </a:cubicBezTo>
                  <a:cubicBezTo>
                    <a:pt x="123300" y="279474"/>
                    <a:pt x="122041" y="278488"/>
                    <a:pt x="121967" y="277390"/>
                  </a:cubicBezTo>
                  <a:cubicBezTo>
                    <a:pt x="121623" y="272047"/>
                    <a:pt x="121414" y="270299"/>
                    <a:pt x="119296" y="269211"/>
                  </a:cubicBezTo>
                  <a:cubicBezTo>
                    <a:pt x="119082" y="253697"/>
                    <a:pt x="113164" y="255837"/>
                    <a:pt x="106355" y="244588"/>
                  </a:cubicBezTo>
                  <a:cubicBezTo>
                    <a:pt x="101528" y="236613"/>
                    <a:pt x="94272" y="230205"/>
                    <a:pt x="91276" y="221039"/>
                  </a:cubicBezTo>
                  <a:cubicBezTo>
                    <a:pt x="90914" y="219928"/>
                    <a:pt x="89688" y="219118"/>
                    <a:pt x="88954" y="218100"/>
                  </a:cubicBezTo>
                  <a:cubicBezTo>
                    <a:pt x="83338" y="210348"/>
                    <a:pt x="86812" y="196690"/>
                    <a:pt x="83788" y="194058"/>
                  </a:cubicBezTo>
                  <a:cubicBezTo>
                    <a:pt x="83969" y="193807"/>
                    <a:pt x="84257" y="193575"/>
                    <a:pt x="84355" y="193310"/>
                  </a:cubicBezTo>
                  <a:cubicBezTo>
                    <a:pt x="89544" y="179261"/>
                    <a:pt x="101928" y="170491"/>
                    <a:pt x="109755" y="158396"/>
                  </a:cubicBezTo>
                  <a:cubicBezTo>
                    <a:pt x="117494" y="146435"/>
                    <a:pt x="193642" y="126700"/>
                    <a:pt x="120541" y="71302"/>
                  </a:cubicBezTo>
                  <a:cubicBezTo>
                    <a:pt x="83124" y="42949"/>
                    <a:pt x="93134" y="42187"/>
                    <a:pt x="69737" y="23893"/>
                  </a:cubicBezTo>
                  <a:cubicBezTo>
                    <a:pt x="62578" y="18294"/>
                    <a:pt x="72291" y="21768"/>
                    <a:pt x="75320" y="13402"/>
                  </a:cubicBezTo>
                  <a:cubicBezTo>
                    <a:pt x="76374" y="10496"/>
                    <a:pt x="78836" y="9305"/>
                    <a:pt x="80620" y="7310"/>
                  </a:cubicBezTo>
                  <a:cubicBezTo>
                    <a:pt x="83853" y="3688"/>
                    <a:pt x="86380" y="1414"/>
                    <a:pt x="87885" y="0"/>
                  </a:cubicBezTo>
                  <a:cubicBezTo>
                    <a:pt x="67864" y="837"/>
                    <a:pt x="46074" y="1702"/>
                    <a:pt x="22723" y="2595"/>
                  </a:cubicBezTo>
                  <a:cubicBezTo>
                    <a:pt x="13395" y="8031"/>
                    <a:pt x="12614" y="23084"/>
                    <a:pt x="14714" y="28464"/>
                  </a:cubicBezTo>
                  <a:cubicBezTo>
                    <a:pt x="14436" y="35198"/>
                    <a:pt x="26815" y="49767"/>
                    <a:pt x="29374" y="50594"/>
                  </a:cubicBezTo>
                  <a:cubicBezTo>
                    <a:pt x="37982" y="53385"/>
                    <a:pt x="63740" y="85494"/>
                    <a:pt x="72468" y="91321"/>
                  </a:cubicBezTo>
                  <a:cubicBezTo>
                    <a:pt x="102336" y="111257"/>
                    <a:pt x="94384" y="111317"/>
                    <a:pt x="100344" y="113530"/>
                  </a:cubicBezTo>
                  <a:cubicBezTo>
                    <a:pt x="102708" y="114405"/>
                    <a:pt x="106266" y="115479"/>
                    <a:pt x="98769" y="120050"/>
                  </a:cubicBezTo>
                  <a:cubicBezTo>
                    <a:pt x="90784" y="124914"/>
                    <a:pt x="55211" y="167059"/>
                    <a:pt x="43858" y="167315"/>
                  </a:cubicBezTo>
                  <a:cubicBezTo>
                    <a:pt x="38800" y="182949"/>
                    <a:pt x="37206" y="186106"/>
                    <a:pt x="38539" y="189613"/>
                  </a:cubicBezTo>
                  <a:cubicBezTo>
                    <a:pt x="43375" y="202317"/>
                    <a:pt x="41350" y="210608"/>
                    <a:pt x="51448" y="220337"/>
                  </a:cubicBezTo>
                  <a:cubicBezTo>
                    <a:pt x="58676" y="227293"/>
                    <a:pt x="84304" y="271936"/>
                    <a:pt x="85962" y="273982"/>
                  </a:cubicBezTo>
                  <a:cubicBezTo>
                    <a:pt x="77359" y="278190"/>
                    <a:pt x="66754" y="285365"/>
                    <a:pt x="65551" y="294912"/>
                  </a:cubicBezTo>
                  <a:cubicBezTo>
                    <a:pt x="65054" y="298846"/>
                    <a:pt x="55030" y="300944"/>
                    <a:pt x="37982" y="327371"/>
                  </a:cubicBezTo>
                  <a:cubicBezTo>
                    <a:pt x="34781" y="332333"/>
                    <a:pt x="29370" y="335704"/>
                    <a:pt x="27572" y="341703"/>
                  </a:cubicBezTo>
                  <a:cubicBezTo>
                    <a:pt x="20548" y="343614"/>
                    <a:pt x="22546" y="351040"/>
                    <a:pt x="19401" y="355416"/>
                  </a:cubicBezTo>
                  <a:cubicBezTo>
                    <a:pt x="13191" y="364047"/>
                    <a:pt x="20906" y="379974"/>
                    <a:pt x="26820" y="388768"/>
                  </a:cubicBezTo>
                  <a:cubicBezTo>
                    <a:pt x="30062" y="393585"/>
                    <a:pt x="47783" y="396320"/>
                    <a:pt x="60037" y="416092"/>
                  </a:cubicBezTo>
                  <a:cubicBezTo>
                    <a:pt x="63949" y="422407"/>
                    <a:pt x="91560" y="446975"/>
                    <a:pt x="97157" y="451936"/>
                  </a:cubicBezTo>
                  <a:cubicBezTo>
                    <a:pt x="80392" y="468045"/>
                    <a:pt x="25301" y="530609"/>
                    <a:pt x="12958" y="551735"/>
                  </a:cubicBezTo>
                  <a:cubicBezTo>
                    <a:pt x="3324" y="555869"/>
                    <a:pt x="-183" y="566109"/>
                    <a:pt x="1842" y="574414"/>
                  </a:cubicBezTo>
                  <a:cubicBezTo>
                    <a:pt x="-308" y="578939"/>
                    <a:pt x="-1553" y="581515"/>
                    <a:pt x="3793" y="585160"/>
                  </a:cubicBezTo>
                  <a:cubicBezTo>
                    <a:pt x="14022" y="592154"/>
                    <a:pt x="22467" y="607835"/>
                    <a:pt x="25570" y="610527"/>
                  </a:cubicBezTo>
                  <a:cubicBezTo>
                    <a:pt x="49154" y="630984"/>
                    <a:pt x="98973" y="681583"/>
                    <a:pt x="99127" y="681885"/>
                  </a:cubicBezTo>
                  <a:cubicBezTo>
                    <a:pt x="93910" y="686080"/>
                    <a:pt x="95248" y="683210"/>
                    <a:pt x="91727" y="687609"/>
                  </a:cubicBezTo>
                  <a:cubicBezTo>
                    <a:pt x="57552" y="730322"/>
                    <a:pt x="36630" y="745198"/>
                    <a:pt x="38284" y="750150"/>
                  </a:cubicBezTo>
                  <a:cubicBezTo>
                    <a:pt x="57222" y="750374"/>
                    <a:pt x="75603" y="750564"/>
                    <a:pt x="93432" y="750727"/>
                  </a:cubicBezTo>
                  <a:cubicBezTo>
                    <a:pt x="101291" y="741887"/>
                    <a:pt x="142619" y="694729"/>
                    <a:pt x="143716" y="6939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35"/>
            <p:cNvSpPr/>
            <p:nvPr/>
          </p:nvSpPr>
          <p:spPr>
            <a:xfrm>
              <a:off x="16909113" y="238238"/>
              <a:ext cx="147540" cy="688934"/>
            </a:xfrm>
            <a:custGeom>
              <a:rect b="b" l="l" r="r" t="t"/>
              <a:pathLst>
                <a:path extrusionOk="0" h="688934" w="147540">
                  <a:moveTo>
                    <a:pt x="143666" y="630072"/>
                  </a:moveTo>
                  <a:cubicBezTo>
                    <a:pt x="154354" y="615759"/>
                    <a:pt x="133539" y="614778"/>
                    <a:pt x="131904" y="610341"/>
                  </a:cubicBezTo>
                  <a:cubicBezTo>
                    <a:pt x="127826" y="599232"/>
                    <a:pt x="114317" y="597344"/>
                    <a:pt x="110940" y="589848"/>
                  </a:cubicBezTo>
                  <a:cubicBezTo>
                    <a:pt x="103076" y="572400"/>
                    <a:pt x="87408" y="567080"/>
                    <a:pt x="63773" y="536087"/>
                  </a:cubicBezTo>
                  <a:cubicBezTo>
                    <a:pt x="68771" y="527767"/>
                    <a:pt x="72450" y="532343"/>
                    <a:pt x="86706" y="512622"/>
                  </a:cubicBezTo>
                  <a:cubicBezTo>
                    <a:pt x="115274" y="473109"/>
                    <a:pt x="119487" y="480517"/>
                    <a:pt x="130208" y="459298"/>
                  </a:cubicBezTo>
                  <a:cubicBezTo>
                    <a:pt x="137102" y="445626"/>
                    <a:pt x="145315" y="448946"/>
                    <a:pt x="112431" y="414693"/>
                  </a:cubicBezTo>
                  <a:cubicBezTo>
                    <a:pt x="104497" y="406425"/>
                    <a:pt x="95922" y="398380"/>
                    <a:pt x="89280" y="389163"/>
                  </a:cubicBezTo>
                  <a:cubicBezTo>
                    <a:pt x="79901" y="376156"/>
                    <a:pt x="64498" y="368707"/>
                    <a:pt x="57762" y="353556"/>
                  </a:cubicBezTo>
                  <a:cubicBezTo>
                    <a:pt x="57056" y="351971"/>
                    <a:pt x="55491" y="352840"/>
                    <a:pt x="50441" y="348776"/>
                  </a:cubicBezTo>
                  <a:cubicBezTo>
                    <a:pt x="56155" y="341229"/>
                    <a:pt x="101130" y="288741"/>
                    <a:pt x="115469" y="283436"/>
                  </a:cubicBezTo>
                  <a:cubicBezTo>
                    <a:pt x="120858" y="281445"/>
                    <a:pt x="120012" y="273340"/>
                    <a:pt x="126418" y="272238"/>
                  </a:cubicBezTo>
                  <a:cubicBezTo>
                    <a:pt x="126715" y="272187"/>
                    <a:pt x="125684" y="274289"/>
                    <a:pt x="130320" y="250996"/>
                  </a:cubicBezTo>
                  <a:cubicBezTo>
                    <a:pt x="132429" y="248229"/>
                    <a:pt x="130236" y="247001"/>
                    <a:pt x="127087" y="239407"/>
                  </a:cubicBezTo>
                  <a:cubicBezTo>
                    <a:pt x="98171" y="231321"/>
                    <a:pt x="64409" y="166129"/>
                    <a:pt x="59077" y="163292"/>
                  </a:cubicBezTo>
                  <a:cubicBezTo>
                    <a:pt x="52875" y="160000"/>
                    <a:pt x="49424" y="154573"/>
                    <a:pt x="46767" y="148747"/>
                  </a:cubicBezTo>
                  <a:cubicBezTo>
                    <a:pt x="48314" y="147412"/>
                    <a:pt x="49693" y="145729"/>
                    <a:pt x="51054" y="143855"/>
                  </a:cubicBezTo>
                  <a:cubicBezTo>
                    <a:pt x="66235" y="122919"/>
                    <a:pt x="87083" y="116372"/>
                    <a:pt x="103187" y="100031"/>
                  </a:cubicBezTo>
                  <a:cubicBezTo>
                    <a:pt x="125638" y="77254"/>
                    <a:pt x="131611" y="70274"/>
                    <a:pt x="146063" y="61546"/>
                  </a:cubicBezTo>
                  <a:cubicBezTo>
                    <a:pt x="142825" y="57054"/>
                    <a:pt x="148952" y="56923"/>
                    <a:pt x="147228" y="48939"/>
                  </a:cubicBezTo>
                  <a:cubicBezTo>
                    <a:pt x="144929" y="38099"/>
                    <a:pt x="119153" y="15657"/>
                    <a:pt x="105687" y="0"/>
                  </a:cubicBezTo>
                  <a:cubicBezTo>
                    <a:pt x="86748" y="479"/>
                    <a:pt x="68688" y="939"/>
                    <a:pt x="51584" y="1367"/>
                  </a:cubicBezTo>
                  <a:cubicBezTo>
                    <a:pt x="57288" y="7571"/>
                    <a:pt x="57325" y="10654"/>
                    <a:pt x="64275" y="17155"/>
                  </a:cubicBezTo>
                  <a:cubicBezTo>
                    <a:pt x="118154" y="67549"/>
                    <a:pt x="96052" y="31556"/>
                    <a:pt x="47733" y="96864"/>
                  </a:cubicBezTo>
                  <a:cubicBezTo>
                    <a:pt x="43069" y="103165"/>
                    <a:pt x="26105" y="109880"/>
                    <a:pt x="21469" y="116204"/>
                  </a:cubicBezTo>
                  <a:cubicBezTo>
                    <a:pt x="16745" y="122659"/>
                    <a:pt x="13535" y="127165"/>
                    <a:pt x="9489" y="128913"/>
                  </a:cubicBezTo>
                  <a:cubicBezTo>
                    <a:pt x="152" y="132950"/>
                    <a:pt x="1481" y="145180"/>
                    <a:pt x="1049" y="146208"/>
                  </a:cubicBezTo>
                  <a:cubicBezTo>
                    <a:pt x="-1571" y="152402"/>
                    <a:pt x="1105" y="157773"/>
                    <a:pt x="4807" y="161684"/>
                  </a:cubicBezTo>
                  <a:cubicBezTo>
                    <a:pt x="13484" y="170849"/>
                    <a:pt x="15277" y="179587"/>
                    <a:pt x="26175" y="186878"/>
                  </a:cubicBezTo>
                  <a:cubicBezTo>
                    <a:pt x="30527" y="189789"/>
                    <a:pt x="41318" y="213347"/>
                    <a:pt x="45011" y="217565"/>
                  </a:cubicBezTo>
                  <a:cubicBezTo>
                    <a:pt x="48904" y="222011"/>
                    <a:pt x="54422" y="225136"/>
                    <a:pt x="57897" y="229828"/>
                  </a:cubicBezTo>
                  <a:cubicBezTo>
                    <a:pt x="77755" y="256669"/>
                    <a:pt x="58710" y="232018"/>
                    <a:pt x="82200" y="253828"/>
                  </a:cubicBezTo>
                  <a:cubicBezTo>
                    <a:pt x="76622" y="259873"/>
                    <a:pt x="71702" y="266513"/>
                    <a:pt x="66458" y="272782"/>
                  </a:cubicBezTo>
                  <a:cubicBezTo>
                    <a:pt x="48142" y="294689"/>
                    <a:pt x="41690" y="294024"/>
                    <a:pt x="39516" y="300158"/>
                  </a:cubicBezTo>
                  <a:cubicBezTo>
                    <a:pt x="35656" y="311076"/>
                    <a:pt x="18143" y="327157"/>
                    <a:pt x="15194" y="340671"/>
                  </a:cubicBezTo>
                  <a:cubicBezTo>
                    <a:pt x="11854" y="345470"/>
                    <a:pt x="7195" y="345665"/>
                    <a:pt x="8212" y="358160"/>
                  </a:cubicBezTo>
                  <a:cubicBezTo>
                    <a:pt x="9011" y="367995"/>
                    <a:pt x="18575" y="381727"/>
                    <a:pt x="22473" y="383611"/>
                  </a:cubicBezTo>
                  <a:cubicBezTo>
                    <a:pt x="46576" y="395264"/>
                    <a:pt x="31057" y="396743"/>
                    <a:pt x="88550" y="445142"/>
                  </a:cubicBezTo>
                  <a:cubicBezTo>
                    <a:pt x="79404" y="453569"/>
                    <a:pt x="80105" y="450811"/>
                    <a:pt x="78317" y="453396"/>
                  </a:cubicBezTo>
                  <a:cubicBezTo>
                    <a:pt x="36622" y="513933"/>
                    <a:pt x="28836" y="512464"/>
                    <a:pt x="17080" y="541439"/>
                  </a:cubicBezTo>
                  <a:cubicBezTo>
                    <a:pt x="11092" y="556199"/>
                    <a:pt x="28525" y="565471"/>
                    <a:pt x="35056" y="571163"/>
                  </a:cubicBezTo>
                  <a:cubicBezTo>
                    <a:pt x="78847" y="609346"/>
                    <a:pt x="88852" y="622892"/>
                    <a:pt x="94705" y="628231"/>
                  </a:cubicBezTo>
                  <a:cubicBezTo>
                    <a:pt x="94989" y="628491"/>
                    <a:pt x="45856" y="673836"/>
                    <a:pt x="36724" y="688935"/>
                  </a:cubicBezTo>
                  <a:cubicBezTo>
                    <a:pt x="53428" y="688437"/>
                    <a:pt x="70462" y="687986"/>
                    <a:pt x="87803" y="687572"/>
                  </a:cubicBezTo>
                  <a:cubicBezTo>
                    <a:pt x="96670" y="684103"/>
                    <a:pt x="102584" y="675235"/>
                    <a:pt x="133233" y="650677"/>
                  </a:cubicBezTo>
                  <a:cubicBezTo>
                    <a:pt x="139499" y="643944"/>
                    <a:pt x="142188" y="638312"/>
                    <a:pt x="143666" y="6300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1" name="Google Shape;3661;p35"/>
            <p:cNvSpPr/>
            <p:nvPr/>
          </p:nvSpPr>
          <p:spPr>
            <a:xfrm>
              <a:off x="17268163" y="230318"/>
              <a:ext cx="146687" cy="692036"/>
            </a:xfrm>
            <a:custGeom>
              <a:rect b="b" l="l" r="r" t="t"/>
              <a:pathLst>
                <a:path extrusionOk="0" h="692036" w="146687">
                  <a:moveTo>
                    <a:pt x="104841" y="684006"/>
                  </a:moveTo>
                  <a:cubicBezTo>
                    <a:pt x="105551" y="681439"/>
                    <a:pt x="117201" y="679792"/>
                    <a:pt x="130905" y="663875"/>
                  </a:cubicBezTo>
                  <a:cubicBezTo>
                    <a:pt x="136860" y="656941"/>
                    <a:pt x="153165" y="647492"/>
                    <a:pt x="143902" y="623622"/>
                  </a:cubicBezTo>
                  <a:cubicBezTo>
                    <a:pt x="145751" y="618396"/>
                    <a:pt x="131472" y="608867"/>
                    <a:pt x="125809" y="606984"/>
                  </a:cubicBezTo>
                  <a:cubicBezTo>
                    <a:pt x="120862" y="605342"/>
                    <a:pt x="92633" y="575265"/>
                    <a:pt x="88805" y="571084"/>
                  </a:cubicBezTo>
                  <a:cubicBezTo>
                    <a:pt x="87063" y="569178"/>
                    <a:pt x="86525" y="566150"/>
                    <a:pt x="84741" y="564304"/>
                  </a:cubicBezTo>
                  <a:cubicBezTo>
                    <a:pt x="33950" y="511892"/>
                    <a:pt x="48127" y="527321"/>
                    <a:pt x="53934" y="515193"/>
                  </a:cubicBezTo>
                  <a:cubicBezTo>
                    <a:pt x="58895" y="504833"/>
                    <a:pt x="96758" y="462767"/>
                    <a:pt x="109151" y="453694"/>
                  </a:cubicBezTo>
                  <a:cubicBezTo>
                    <a:pt x="123129" y="443459"/>
                    <a:pt x="124429" y="430099"/>
                    <a:pt x="142355" y="416674"/>
                  </a:cubicBezTo>
                  <a:cubicBezTo>
                    <a:pt x="146169" y="384294"/>
                    <a:pt x="119547" y="383657"/>
                    <a:pt x="114823" y="370283"/>
                  </a:cubicBezTo>
                  <a:cubicBezTo>
                    <a:pt x="114182" y="368470"/>
                    <a:pt x="111892" y="366772"/>
                    <a:pt x="109969" y="365986"/>
                  </a:cubicBezTo>
                  <a:cubicBezTo>
                    <a:pt x="104957" y="363945"/>
                    <a:pt x="87133" y="338736"/>
                    <a:pt x="71562" y="329277"/>
                  </a:cubicBezTo>
                  <a:cubicBezTo>
                    <a:pt x="69565" y="328064"/>
                    <a:pt x="71307" y="327273"/>
                    <a:pt x="52559" y="310305"/>
                  </a:cubicBezTo>
                  <a:cubicBezTo>
                    <a:pt x="67647" y="280046"/>
                    <a:pt x="148092" y="216393"/>
                    <a:pt x="130445" y="201685"/>
                  </a:cubicBezTo>
                  <a:cubicBezTo>
                    <a:pt x="131569" y="193031"/>
                    <a:pt x="127347" y="195997"/>
                    <a:pt x="106011" y="167217"/>
                  </a:cubicBezTo>
                  <a:cubicBezTo>
                    <a:pt x="101501" y="161135"/>
                    <a:pt x="83482" y="155183"/>
                    <a:pt x="78632" y="149374"/>
                  </a:cubicBezTo>
                  <a:cubicBezTo>
                    <a:pt x="54700" y="120696"/>
                    <a:pt x="70652" y="129123"/>
                    <a:pt x="72329" y="116116"/>
                  </a:cubicBezTo>
                  <a:cubicBezTo>
                    <a:pt x="143726" y="50004"/>
                    <a:pt x="125001" y="67461"/>
                    <a:pt x="93915" y="38769"/>
                  </a:cubicBezTo>
                  <a:cubicBezTo>
                    <a:pt x="43101" y="-8073"/>
                    <a:pt x="71112" y="18164"/>
                    <a:pt x="53358" y="0"/>
                  </a:cubicBezTo>
                  <a:cubicBezTo>
                    <a:pt x="35976" y="456"/>
                    <a:pt x="18840" y="902"/>
                    <a:pt x="1954" y="1344"/>
                  </a:cubicBezTo>
                  <a:cubicBezTo>
                    <a:pt x="23606" y="32286"/>
                    <a:pt x="71957" y="58667"/>
                    <a:pt x="67001" y="64973"/>
                  </a:cubicBezTo>
                  <a:cubicBezTo>
                    <a:pt x="48824" y="88126"/>
                    <a:pt x="49846" y="80951"/>
                    <a:pt x="47398" y="84997"/>
                  </a:cubicBezTo>
                  <a:cubicBezTo>
                    <a:pt x="33040" y="108731"/>
                    <a:pt x="35288" y="106174"/>
                    <a:pt x="34749" y="106285"/>
                  </a:cubicBezTo>
                  <a:cubicBezTo>
                    <a:pt x="28302" y="107643"/>
                    <a:pt x="30643" y="113972"/>
                    <a:pt x="25473" y="120915"/>
                  </a:cubicBezTo>
                  <a:cubicBezTo>
                    <a:pt x="-3820" y="160251"/>
                    <a:pt x="58737" y="178182"/>
                    <a:pt x="65984" y="186279"/>
                  </a:cubicBezTo>
                  <a:cubicBezTo>
                    <a:pt x="73927" y="195156"/>
                    <a:pt x="73332" y="194974"/>
                    <a:pt x="84499" y="205098"/>
                  </a:cubicBezTo>
                  <a:cubicBezTo>
                    <a:pt x="84025" y="207409"/>
                    <a:pt x="83970" y="210469"/>
                    <a:pt x="79998" y="210334"/>
                  </a:cubicBezTo>
                  <a:cubicBezTo>
                    <a:pt x="77453" y="210246"/>
                    <a:pt x="79710" y="216505"/>
                    <a:pt x="73880" y="218923"/>
                  </a:cubicBezTo>
                  <a:cubicBezTo>
                    <a:pt x="62500" y="223652"/>
                    <a:pt x="24307" y="273005"/>
                    <a:pt x="17102" y="282817"/>
                  </a:cubicBezTo>
                  <a:cubicBezTo>
                    <a:pt x="8685" y="294275"/>
                    <a:pt x="-2431" y="299851"/>
                    <a:pt x="9112" y="319531"/>
                  </a:cubicBezTo>
                  <a:cubicBezTo>
                    <a:pt x="11087" y="333286"/>
                    <a:pt x="68497" y="383401"/>
                    <a:pt x="91500" y="406513"/>
                  </a:cubicBezTo>
                  <a:cubicBezTo>
                    <a:pt x="82023" y="413646"/>
                    <a:pt x="83663" y="417334"/>
                    <a:pt x="79436" y="420045"/>
                  </a:cubicBezTo>
                  <a:cubicBezTo>
                    <a:pt x="67345" y="427802"/>
                    <a:pt x="65384" y="437209"/>
                    <a:pt x="55151" y="448332"/>
                  </a:cubicBezTo>
                  <a:cubicBezTo>
                    <a:pt x="39348" y="465510"/>
                    <a:pt x="56749" y="441125"/>
                    <a:pt x="9907" y="504995"/>
                  </a:cubicBezTo>
                  <a:cubicBezTo>
                    <a:pt x="5011" y="505339"/>
                    <a:pt x="6850" y="510562"/>
                    <a:pt x="3046" y="512789"/>
                  </a:cubicBezTo>
                  <a:cubicBezTo>
                    <a:pt x="-6886" y="518597"/>
                    <a:pt x="10562" y="546699"/>
                    <a:pt x="11574" y="548842"/>
                  </a:cubicBezTo>
                  <a:cubicBezTo>
                    <a:pt x="18370" y="552158"/>
                    <a:pt x="21320" y="558933"/>
                    <a:pt x="25501" y="564555"/>
                  </a:cubicBezTo>
                  <a:cubicBezTo>
                    <a:pt x="30610" y="571428"/>
                    <a:pt x="51918" y="587751"/>
                    <a:pt x="55801" y="601464"/>
                  </a:cubicBezTo>
                  <a:cubicBezTo>
                    <a:pt x="56916" y="605403"/>
                    <a:pt x="76054" y="614169"/>
                    <a:pt x="79594" y="626161"/>
                  </a:cubicBezTo>
                  <a:cubicBezTo>
                    <a:pt x="80337" y="628696"/>
                    <a:pt x="80560" y="622237"/>
                    <a:pt x="91430" y="636192"/>
                  </a:cubicBezTo>
                  <a:cubicBezTo>
                    <a:pt x="85833" y="642805"/>
                    <a:pt x="78470" y="647692"/>
                    <a:pt x="73174" y="654630"/>
                  </a:cubicBezTo>
                  <a:cubicBezTo>
                    <a:pt x="72505" y="655504"/>
                    <a:pt x="67972" y="655230"/>
                    <a:pt x="66889" y="657113"/>
                  </a:cubicBezTo>
                  <a:cubicBezTo>
                    <a:pt x="65593" y="659369"/>
                    <a:pt x="44374" y="679137"/>
                    <a:pt x="31084" y="692037"/>
                  </a:cubicBezTo>
                  <a:cubicBezTo>
                    <a:pt x="53102" y="691999"/>
                    <a:pt x="75339" y="691999"/>
                    <a:pt x="97752" y="692027"/>
                  </a:cubicBezTo>
                  <a:cubicBezTo>
                    <a:pt x="102360" y="690679"/>
                    <a:pt x="103656" y="688251"/>
                    <a:pt x="104841" y="6840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2" name="Google Shape;3662;p35"/>
            <p:cNvSpPr/>
            <p:nvPr/>
          </p:nvSpPr>
          <p:spPr>
            <a:xfrm>
              <a:off x="16568619" y="238753"/>
              <a:ext cx="152345" cy="715041"/>
            </a:xfrm>
            <a:custGeom>
              <a:rect b="b" l="l" r="r" t="t"/>
              <a:pathLst>
                <a:path extrusionOk="0" h="715041" w="152345">
                  <a:moveTo>
                    <a:pt x="143698" y="644703"/>
                  </a:moveTo>
                  <a:cubicBezTo>
                    <a:pt x="157731" y="634919"/>
                    <a:pt x="151790" y="616522"/>
                    <a:pt x="136814" y="613016"/>
                  </a:cubicBezTo>
                  <a:cubicBezTo>
                    <a:pt x="130278" y="595754"/>
                    <a:pt x="115929" y="596308"/>
                    <a:pt x="111981" y="585147"/>
                  </a:cubicBezTo>
                  <a:cubicBezTo>
                    <a:pt x="111340" y="583334"/>
                    <a:pt x="109050" y="581636"/>
                    <a:pt x="107127" y="580851"/>
                  </a:cubicBezTo>
                  <a:cubicBezTo>
                    <a:pt x="102114" y="578809"/>
                    <a:pt x="84291" y="553600"/>
                    <a:pt x="68720" y="544142"/>
                  </a:cubicBezTo>
                  <a:cubicBezTo>
                    <a:pt x="67457" y="543370"/>
                    <a:pt x="66597" y="541919"/>
                    <a:pt x="65585" y="540747"/>
                  </a:cubicBezTo>
                  <a:cubicBezTo>
                    <a:pt x="42071" y="513604"/>
                    <a:pt x="48054" y="532944"/>
                    <a:pt x="57163" y="516440"/>
                  </a:cubicBezTo>
                  <a:cubicBezTo>
                    <a:pt x="63490" y="504982"/>
                    <a:pt x="103503" y="465865"/>
                    <a:pt x="104400" y="460405"/>
                  </a:cubicBezTo>
                  <a:cubicBezTo>
                    <a:pt x="104832" y="457778"/>
                    <a:pt x="116240" y="454890"/>
                    <a:pt x="128155" y="437591"/>
                  </a:cubicBezTo>
                  <a:cubicBezTo>
                    <a:pt x="135170" y="427407"/>
                    <a:pt x="137014" y="428774"/>
                    <a:pt x="139346" y="421427"/>
                  </a:cubicBezTo>
                  <a:cubicBezTo>
                    <a:pt x="149565" y="418256"/>
                    <a:pt x="154847" y="408327"/>
                    <a:pt x="143183" y="395172"/>
                  </a:cubicBezTo>
                  <a:cubicBezTo>
                    <a:pt x="134761" y="385676"/>
                    <a:pt x="74601" y="322731"/>
                    <a:pt x="71363" y="315448"/>
                  </a:cubicBezTo>
                  <a:cubicBezTo>
                    <a:pt x="70639" y="313826"/>
                    <a:pt x="68994" y="314751"/>
                    <a:pt x="63787" y="310468"/>
                  </a:cubicBezTo>
                  <a:cubicBezTo>
                    <a:pt x="91821" y="271815"/>
                    <a:pt x="105324" y="271281"/>
                    <a:pt x="103132" y="260436"/>
                  </a:cubicBezTo>
                  <a:cubicBezTo>
                    <a:pt x="128643" y="239027"/>
                    <a:pt x="116542" y="240380"/>
                    <a:pt x="123798" y="237404"/>
                  </a:cubicBezTo>
                  <a:cubicBezTo>
                    <a:pt x="124430" y="237148"/>
                    <a:pt x="123812" y="233405"/>
                    <a:pt x="123464" y="231331"/>
                  </a:cubicBezTo>
                  <a:cubicBezTo>
                    <a:pt x="119892" y="210168"/>
                    <a:pt x="107261" y="194157"/>
                    <a:pt x="88931" y="168832"/>
                  </a:cubicBezTo>
                  <a:cubicBezTo>
                    <a:pt x="83315" y="161080"/>
                    <a:pt x="86790" y="147422"/>
                    <a:pt x="83766" y="144790"/>
                  </a:cubicBezTo>
                  <a:cubicBezTo>
                    <a:pt x="83947" y="144539"/>
                    <a:pt x="84235" y="144306"/>
                    <a:pt x="84333" y="144041"/>
                  </a:cubicBezTo>
                  <a:cubicBezTo>
                    <a:pt x="89535" y="129993"/>
                    <a:pt x="101915" y="121218"/>
                    <a:pt x="109747" y="109123"/>
                  </a:cubicBezTo>
                  <a:cubicBezTo>
                    <a:pt x="111614" y="106235"/>
                    <a:pt x="154415" y="84063"/>
                    <a:pt x="151967" y="64267"/>
                  </a:cubicBezTo>
                  <a:cubicBezTo>
                    <a:pt x="156756" y="44266"/>
                    <a:pt x="114879" y="20452"/>
                    <a:pt x="95620" y="554"/>
                  </a:cubicBezTo>
                  <a:cubicBezTo>
                    <a:pt x="73221" y="-404"/>
                    <a:pt x="51050" y="-325"/>
                    <a:pt x="31577" y="2447"/>
                  </a:cubicBezTo>
                  <a:cubicBezTo>
                    <a:pt x="41787" y="8780"/>
                    <a:pt x="64252" y="36575"/>
                    <a:pt x="72455" y="42048"/>
                  </a:cubicBezTo>
                  <a:cubicBezTo>
                    <a:pt x="102324" y="61984"/>
                    <a:pt x="94366" y="62044"/>
                    <a:pt x="100331" y="64258"/>
                  </a:cubicBezTo>
                  <a:cubicBezTo>
                    <a:pt x="106736" y="66634"/>
                    <a:pt x="103694" y="64978"/>
                    <a:pt x="80440" y="88109"/>
                  </a:cubicBezTo>
                  <a:cubicBezTo>
                    <a:pt x="75911" y="92615"/>
                    <a:pt x="52708" y="117842"/>
                    <a:pt x="43845" y="118042"/>
                  </a:cubicBezTo>
                  <a:cubicBezTo>
                    <a:pt x="38787" y="133676"/>
                    <a:pt x="37193" y="136834"/>
                    <a:pt x="38526" y="140340"/>
                  </a:cubicBezTo>
                  <a:cubicBezTo>
                    <a:pt x="43362" y="153044"/>
                    <a:pt x="41337" y="161336"/>
                    <a:pt x="51435" y="171064"/>
                  </a:cubicBezTo>
                  <a:cubicBezTo>
                    <a:pt x="58649" y="178007"/>
                    <a:pt x="84305" y="222672"/>
                    <a:pt x="85945" y="224709"/>
                  </a:cubicBezTo>
                  <a:cubicBezTo>
                    <a:pt x="77337" y="228913"/>
                    <a:pt x="66737" y="236092"/>
                    <a:pt x="65534" y="245639"/>
                  </a:cubicBezTo>
                  <a:cubicBezTo>
                    <a:pt x="65037" y="249569"/>
                    <a:pt x="55012" y="251675"/>
                    <a:pt x="37969" y="278098"/>
                  </a:cubicBezTo>
                  <a:cubicBezTo>
                    <a:pt x="34768" y="283060"/>
                    <a:pt x="29357" y="286431"/>
                    <a:pt x="27559" y="292430"/>
                  </a:cubicBezTo>
                  <a:cubicBezTo>
                    <a:pt x="20540" y="294341"/>
                    <a:pt x="22533" y="301768"/>
                    <a:pt x="19388" y="306143"/>
                  </a:cubicBezTo>
                  <a:cubicBezTo>
                    <a:pt x="13178" y="314774"/>
                    <a:pt x="20893" y="330701"/>
                    <a:pt x="26807" y="339495"/>
                  </a:cubicBezTo>
                  <a:cubicBezTo>
                    <a:pt x="30044" y="344312"/>
                    <a:pt x="47770" y="347047"/>
                    <a:pt x="60024" y="366819"/>
                  </a:cubicBezTo>
                  <a:cubicBezTo>
                    <a:pt x="63945" y="373148"/>
                    <a:pt x="91723" y="397855"/>
                    <a:pt x="97144" y="402663"/>
                  </a:cubicBezTo>
                  <a:cubicBezTo>
                    <a:pt x="85661" y="413698"/>
                    <a:pt x="71243" y="432202"/>
                    <a:pt x="69784" y="434610"/>
                  </a:cubicBezTo>
                  <a:cubicBezTo>
                    <a:pt x="69217" y="435540"/>
                    <a:pt x="64665" y="435792"/>
                    <a:pt x="63801" y="437749"/>
                  </a:cubicBezTo>
                  <a:cubicBezTo>
                    <a:pt x="61111" y="443874"/>
                    <a:pt x="26649" y="479006"/>
                    <a:pt x="12950" y="502457"/>
                  </a:cubicBezTo>
                  <a:cubicBezTo>
                    <a:pt x="3316" y="506596"/>
                    <a:pt x="-191" y="516831"/>
                    <a:pt x="1834" y="525136"/>
                  </a:cubicBezTo>
                  <a:cubicBezTo>
                    <a:pt x="-317" y="529670"/>
                    <a:pt x="-1538" y="532251"/>
                    <a:pt x="3785" y="535883"/>
                  </a:cubicBezTo>
                  <a:cubicBezTo>
                    <a:pt x="14018" y="542872"/>
                    <a:pt x="22459" y="558557"/>
                    <a:pt x="25562" y="561250"/>
                  </a:cubicBezTo>
                  <a:cubicBezTo>
                    <a:pt x="40928" y="574577"/>
                    <a:pt x="98254" y="630915"/>
                    <a:pt x="99118" y="632607"/>
                  </a:cubicBezTo>
                  <a:cubicBezTo>
                    <a:pt x="87310" y="642113"/>
                    <a:pt x="34346" y="705156"/>
                    <a:pt x="29793" y="707071"/>
                  </a:cubicBezTo>
                  <a:cubicBezTo>
                    <a:pt x="25348" y="708941"/>
                    <a:pt x="20559" y="708945"/>
                    <a:pt x="17298" y="715042"/>
                  </a:cubicBezTo>
                  <a:cubicBezTo>
                    <a:pt x="38178" y="711410"/>
                    <a:pt x="62370" y="708155"/>
                    <a:pt x="89535" y="705249"/>
                  </a:cubicBezTo>
                  <a:cubicBezTo>
                    <a:pt x="103824" y="689931"/>
                    <a:pt x="142523" y="645521"/>
                    <a:pt x="143698" y="6447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3" name="Google Shape;3663;p35"/>
            <p:cNvSpPr/>
            <p:nvPr/>
          </p:nvSpPr>
          <p:spPr>
            <a:xfrm>
              <a:off x="18273402" y="201594"/>
              <a:ext cx="153194" cy="733948"/>
            </a:xfrm>
            <a:custGeom>
              <a:rect b="b" l="l" r="r" t="t"/>
              <a:pathLst>
                <a:path extrusionOk="0" h="733948" w="153194">
                  <a:moveTo>
                    <a:pt x="102666" y="722156"/>
                  </a:moveTo>
                  <a:cubicBezTo>
                    <a:pt x="106219" y="720208"/>
                    <a:pt x="110047" y="717408"/>
                    <a:pt x="111348" y="712735"/>
                  </a:cubicBezTo>
                  <a:cubicBezTo>
                    <a:pt x="112058" y="710177"/>
                    <a:pt x="123643" y="708596"/>
                    <a:pt x="137412" y="692608"/>
                  </a:cubicBezTo>
                  <a:cubicBezTo>
                    <a:pt x="143362" y="685680"/>
                    <a:pt x="159671" y="676226"/>
                    <a:pt x="150409" y="652352"/>
                  </a:cubicBezTo>
                  <a:cubicBezTo>
                    <a:pt x="152253" y="647125"/>
                    <a:pt x="137978" y="637596"/>
                    <a:pt x="132316" y="635713"/>
                  </a:cubicBezTo>
                  <a:cubicBezTo>
                    <a:pt x="127369" y="634072"/>
                    <a:pt x="99140" y="603994"/>
                    <a:pt x="95312" y="599813"/>
                  </a:cubicBezTo>
                  <a:cubicBezTo>
                    <a:pt x="93570" y="597907"/>
                    <a:pt x="93032" y="594879"/>
                    <a:pt x="91248" y="593033"/>
                  </a:cubicBezTo>
                  <a:cubicBezTo>
                    <a:pt x="40480" y="540639"/>
                    <a:pt x="54630" y="556059"/>
                    <a:pt x="60441" y="543922"/>
                  </a:cubicBezTo>
                  <a:cubicBezTo>
                    <a:pt x="65402" y="533562"/>
                    <a:pt x="103265" y="491496"/>
                    <a:pt x="115658" y="482423"/>
                  </a:cubicBezTo>
                  <a:cubicBezTo>
                    <a:pt x="129636" y="472188"/>
                    <a:pt x="130936" y="458828"/>
                    <a:pt x="148862" y="445403"/>
                  </a:cubicBezTo>
                  <a:cubicBezTo>
                    <a:pt x="152676" y="413023"/>
                    <a:pt x="126054" y="412386"/>
                    <a:pt x="121330" y="399012"/>
                  </a:cubicBezTo>
                  <a:cubicBezTo>
                    <a:pt x="120689" y="397199"/>
                    <a:pt x="118399" y="395501"/>
                    <a:pt x="116476" y="394715"/>
                  </a:cubicBezTo>
                  <a:cubicBezTo>
                    <a:pt x="111464" y="392674"/>
                    <a:pt x="93640" y="367465"/>
                    <a:pt x="78069" y="358007"/>
                  </a:cubicBezTo>
                  <a:cubicBezTo>
                    <a:pt x="76072" y="356793"/>
                    <a:pt x="77819" y="356002"/>
                    <a:pt x="59066" y="339034"/>
                  </a:cubicBezTo>
                  <a:cubicBezTo>
                    <a:pt x="74149" y="308779"/>
                    <a:pt x="154590" y="245132"/>
                    <a:pt x="136952" y="230414"/>
                  </a:cubicBezTo>
                  <a:cubicBezTo>
                    <a:pt x="138071" y="221760"/>
                    <a:pt x="133854" y="224727"/>
                    <a:pt x="112518" y="195946"/>
                  </a:cubicBezTo>
                  <a:cubicBezTo>
                    <a:pt x="108008" y="189864"/>
                    <a:pt x="89989" y="183912"/>
                    <a:pt x="85139" y="178103"/>
                  </a:cubicBezTo>
                  <a:cubicBezTo>
                    <a:pt x="61207" y="149430"/>
                    <a:pt x="77159" y="157856"/>
                    <a:pt x="78836" y="144845"/>
                  </a:cubicBezTo>
                  <a:cubicBezTo>
                    <a:pt x="150088" y="78868"/>
                    <a:pt x="131745" y="96404"/>
                    <a:pt x="100422" y="67498"/>
                  </a:cubicBezTo>
                  <a:cubicBezTo>
                    <a:pt x="38929" y="10802"/>
                    <a:pt x="46394" y="16983"/>
                    <a:pt x="51885" y="12179"/>
                  </a:cubicBezTo>
                  <a:cubicBezTo>
                    <a:pt x="65987" y="-153"/>
                    <a:pt x="55629" y="8487"/>
                    <a:pt x="63702" y="0"/>
                  </a:cubicBezTo>
                  <a:cubicBezTo>
                    <a:pt x="43165" y="651"/>
                    <a:pt x="22220" y="1311"/>
                    <a:pt x="941" y="1972"/>
                  </a:cubicBezTo>
                  <a:cubicBezTo>
                    <a:pt x="-10124" y="39113"/>
                    <a:pt x="80216" y="85169"/>
                    <a:pt x="73503" y="93707"/>
                  </a:cubicBezTo>
                  <a:cubicBezTo>
                    <a:pt x="55364" y="116814"/>
                    <a:pt x="56330" y="109717"/>
                    <a:pt x="53900" y="113730"/>
                  </a:cubicBezTo>
                  <a:cubicBezTo>
                    <a:pt x="39542" y="137465"/>
                    <a:pt x="41790" y="134908"/>
                    <a:pt x="41252" y="135019"/>
                  </a:cubicBezTo>
                  <a:cubicBezTo>
                    <a:pt x="34804" y="136377"/>
                    <a:pt x="37145" y="142706"/>
                    <a:pt x="31975" y="149649"/>
                  </a:cubicBezTo>
                  <a:cubicBezTo>
                    <a:pt x="22569" y="162279"/>
                    <a:pt x="22285" y="176188"/>
                    <a:pt x="30684" y="187329"/>
                  </a:cubicBezTo>
                  <a:cubicBezTo>
                    <a:pt x="35993" y="194370"/>
                    <a:pt x="71654" y="214078"/>
                    <a:pt x="72491" y="215012"/>
                  </a:cubicBezTo>
                  <a:cubicBezTo>
                    <a:pt x="80429" y="223885"/>
                    <a:pt x="79807" y="223680"/>
                    <a:pt x="91006" y="233832"/>
                  </a:cubicBezTo>
                  <a:cubicBezTo>
                    <a:pt x="90532" y="236143"/>
                    <a:pt x="90477" y="239203"/>
                    <a:pt x="86505" y="239068"/>
                  </a:cubicBezTo>
                  <a:cubicBezTo>
                    <a:pt x="83960" y="238979"/>
                    <a:pt x="86217" y="245239"/>
                    <a:pt x="80387" y="247657"/>
                  </a:cubicBezTo>
                  <a:cubicBezTo>
                    <a:pt x="72839" y="250791"/>
                    <a:pt x="71850" y="261291"/>
                    <a:pt x="63112" y="263096"/>
                  </a:cubicBezTo>
                  <a:cubicBezTo>
                    <a:pt x="61175" y="263495"/>
                    <a:pt x="18253" y="318582"/>
                    <a:pt x="17956" y="318814"/>
                  </a:cubicBezTo>
                  <a:cubicBezTo>
                    <a:pt x="-12242" y="342163"/>
                    <a:pt x="60692" y="397733"/>
                    <a:pt x="98016" y="435242"/>
                  </a:cubicBezTo>
                  <a:cubicBezTo>
                    <a:pt x="88465" y="442431"/>
                    <a:pt x="90286" y="445989"/>
                    <a:pt x="85952" y="448774"/>
                  </a:cubicBezTo>
                  <a:cubicBezTo>
                    <a:pt x="73861" y="456531"/>
                    <a:pt x="71901" y="465938"/>
                    <a:pt x="61667" y="477061"/>
                  </a:cubicBezTo>
                  <a:cubicBezTo>
                    <a:pt x="56771" y="482386"/>
                    <a:pt x="50835" y="486897"/>
                    <a:pt x="46691" y="492719"/>
                  </a:cubicBezTo>
                  <a:cubicBezTo>
                    <a:pt x="-26" y="558278"/>
                    <a:pt x="-759" y="537500"/>
                    <a:pt x="18086" y="577576"/>
                  </a:cubicBezTo>
                  <a:cubicBezTo>
                    <a:pt x="24882" y="580892"/>
                    <a:pt x="27832" y="587667"/>
                    <a:pt x="32012" y="593289"/>
                  </a:cubicBezTo>
                  <a:cubicBezTo>
                    <a:pt x="37122" y="600162"/>
                    <a:pt x="58430" y="616484"/>
                    <a:pt x="62313" y="630198"/>
                  </a:cubicBezTo>
                  <a:cubicBezTo>
                    <a:pt x="63428" y="634137"/>
                    <a:pt x="82566" y="642902"/>
                    <a:pt x="86106" y="654895"/>
                  </a:cubicBezTo>
                  <a:cubicBezTo>
                    <a:pt x="86849" y="657430"/>
                    <a:pt x="87072" y="650970"/>
                    <a:pt x="97941" y="664926"/>
                  </a:cubicBezTo>
                  <a:cubicBezTo>
                    <a:pt x="92344" y="671538"/>
                    <a:pt x="84981" y="676426"/>
                    <a:pt x="79686" y="683364"/>
                  </a:cubicBezTo>
                  <a:cubicBezTo>
                    <a:pt x="79017" y="684238"/>
                    <a:pt x="74479" y="683964"/>
                    <a:pt x="73401" y="685847"/>
                  </a:cubicBezTo>
                  <a:cubicBezTo>
                    <a:pt x="73354" y="685926"/>
                    <a:pt x="34590" y="723663"/>
                    <a:pt x="25825" y="732824"/>
                  </a:cubicBezTo>
                  <a:cubicBezTo>
                    <a:pt x="47365" y="733205"/>
                    <a:pt x="68630" y="733582"/>
                    <a:pt x="89603" y="733949"/>
                  </a:cubicBezTo>
                  <a:cubicBezTo>
                    <a:pt x="95113" y="732828"/>
                    <a:pt x="88800" y="729764"/>
                    <a:pt x="102666" y="7221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4" name="Google Shape;3664;p35"/>
            <p:cNvSpPr/>
            <p:nvPr/>
          </p:nvSpPr>
          <p:spPr>
            <a:xfrm>
              <a:off x="17920872" y="211722"/>
              <a:ext cx="147531" cy="717556"/>
            </a:xfrm>
            <a:custGeom>
              <a:rect b="b" l="l" r="r" t="t"/>
              <a:pathLst>
                <a:path extrusionOk="0" h="717556" w="147531">
                  <a:moveTo>
                    <a:pt x="143666" y="656597"/>
                  </a:moveTo>
                  <a:cubicBezTo>
                    <a:pt x="154354" y="642284"/>
                    <a:pt x="133539" y="641303"/>
                    <a:pt x="131904" y="636866"/>
                  </a:cubicBezTo>
                  <a:cubicBezTo>
                    <a:pt x="127830" y="625757"/>
                    <a:pt x="114317" y="623869"/>
                    <a:pt x="110940" y="616373"/>
                  </a:cubicBezTo>
                  <a:cubicBezTo>
                    <a:pt x="103067" y="598902"/>
                    <a:pt x="87436" y="593647"/>
                    <a:pt x="63773" y="562612"/>
                  </a:cubicBezTo>
                  <a:cubicBezTo>
                    <a:pt x="68771" y="554292"/>
                    <a:pt x="72450" y="558868"/>
                    <a:pt x="86706" y="539147"/>
                  </a:cubicBezTo>
                  <a:cubicBezTo>
                    <a:pt x="107498" y="510385"/>
                    <a:pt x="138909" y="484413"/>
                    <a:pt x="136024" y="471067"/>
                  </a:cubicBezTo>
                  <a:cubicBezTo>
                    <a:pt x="132889" y="456535"/>
                    <a:pt x="64293" y="394776"/>
                    <a:pt x="57762" y="380076"/>
                  </a:cubicBezTo>
                  <a:cubicBezTo>
                    <a:pt x="57056" y="378491"/>
                    <a:pt x="55491" y="379360"/>
                    <a:pt x="50441" y="375296"/>
                  </a:cubicBezTo>
                  <a:cubicBezTo>
                    <a:pt x="57711" y="365698"/>
                    <a:pt x="95746" y="323255"/>
                    <a:pt x="102152" y="319456"/>
                  </a:cubicBezTo>
                  <a:cubicBezTo>
                    <a:pt x="113565" y="312685"/>
                    <a:pt x="108478" y="312541"/>
                    <a:pt x="115465" y="309960"/>
                  </a:cubicBezTo>
                  <a:cubicBezTo>
                    <a:pt x="120853" y="307970"/>
                    <a:pt x="120008" y="299865"/>
                    <a:pt x="126413" y="298763"/>
                  </a:cubicBezTo>
                  <a:cubicBezTo>
                    <a:pt x="126711" y="298712"/>
                    <a:pt x="125540" y="301557"/>
                    <a:pt x="131119" y="273479"/>
                  </a:cubicBezTo>
                  <a:cubicBezTo>
                    <a:pt x="128922" y="271285"/>
                    <a:pt x="127728" y="267509"/>
                    <a:pt x="127078" y="265932"/>
                  </a:cubicBezTo>
                  <a:cubicBezTo>
                    <a:pt x="94868" y="256925"/>
                    <a:pt x="68534" y="194849"/>
                    <a:pt x="59067" y="189817"/>
                  </a:cubicBezTo>
                  <a:cubicBezTo>
                    <a:pt x="52866" y="186530"/>
                    <a:pt x="49415" y="181098"/>
                    <a:pt x="46758" y="175271"/>
                  </a:cubicBezTo>
                  <a:cubicBezTo>
                    <a:pt x="48304" y="173937"/>
                    <a:pt x="49684" y="172253"/>
                    <a:pt x="51045" y="170379"/>
                  </a:cubicBezTo>
                  <a:cubicBezTo>
                    <a:pt x="66226" y="149444"/>
                    <a:pt x="87069" y="142897"/>
                    <a:pt x="103178" y="126556"/>
                  </a:cubicBezTo>
                  <a:cubicBezTo>
                    <a:pt x="125628" y="103779"/>
                    <a:pt x="131602" y="96799"/>
                    <a:pt x="146053" y="88071"/>
                  </a:cubicBezTo>
                  <a:cubicBezTo>
                    <a:pt x="142816" y="83578"/>
                    <a:pt x="148943" y="83448"/>
                    <a:pt x="147219" y="75468"/>
                  </a:cubicBezTo>
                  <a:cubicBezTo>
                    <a:pt x="147066" y="74748"/>
                    <a:pt x="147317" y="74929"/>
                    <a:pt x="147479" y="73371"/>
                  </a:cubicBezTo>
                  <a:cubicBezTo>
                    <a:pt x="141854" y="63680"/>
                    <a:pt x="150081" y="72120"/>
                    <a:pt x="80440" y="0"/>
                  </a:cubicBezTo>
                  <a:cubicBezTo>
                    <a:pt x="61585" y="544"/>
                    <a:pt x="42642" y="1088"/>
                    <a:pt x="23625" y="1632"/>
                  </a:cubicBezTo>
                  <a:cubicBezTo>
                    <a:pt x="35405" y="23274"/>
                    <a:pt x="43116" y="12486"/>
                    <a:pt x="57600" y="35853"/>
                  </a:cubicBezTo>
                  <a:cubicBezTo>
                    <a:pt x="61771" y="42591"/>
                    <a:pt x="94566" y="71604"/>
                    <a:pt x="96684" y="73469"/>
                  </a:cubicBezTo>
                  <a:cubicBezTo>
                    <a:pt x="73184" y="100022"/>
                    <a:pt x="70680" y="92353"/>
                    <a:pt x="47724" y="123389"/>
                  </a:cubicBezTo>
                  <a:cubicBezTo>
                    <a:pt x="41388" y="131950"/>
                    <a:pt x="31452" y="129481"/>
                    <a:pt x="13879" y="152490"/>
                  </a:cubicBezTo>
                  <a:cubicBezTo>
                    <a:pt x="7353" y="157726"/>
                    <a:pt x="4398" y="155638"/>
                    <a:pt x="1444" y="167208"/>
                  </a:cubicBezTo>
                  <a:cubicBezTo>
                    <a:pt x="998" y="168970"/>
                    <a:pt x="1723" y="171123"/>
                    <a:pt x="1049" y="172728"/>
                  </a:cubicBezTo>
                  <a:cubicBezTo>
                    <a:pt x="-1571" y="178922"/>
                    <a:pt x="1105" y="184293"/>
                    <a:pt x="4807" y="188204"/>
                  </a:cubicBezTo>
                  <a:cubicBezTo>
                    <a:pt x="13484" y="197369"/>
                    <a:pt x="15277" y="206107"/>
                    <a:pt x="26175" y="213399"/>
                  </a:cubicBezTo>
                  <a:cubicBezTo>
                    <a:pt x="30527" y="216310"/>
                    <a:pt x="41318" y="239868"/>
                    <a:pt x="45011" y="244085"/>
                  </a:cubicBezTo>
                  <a:cubicBezTo>
                    <a:pt x="48904" y="248531"/>
                    <a:pt x="54422" y="251656"/>
                    <a:pt x="57897" y="256348"/>
                  </a:cubicBezTo>
                  <a:cubicBezTo>
                    <a:pt x="77760" y="283189"/>
                    <a:pt x="58719" y="258548"/>
                    <a:pt x="82200" y="280348"/>
                  </a:cubicBezTo>
                  <a:cubicBezTo>
                    <a:pt x="72000" y="291411"/>
                    <a:pt x="61474" y="307686"/>
                    <a:pt x="48035" y="318019"/>
                  </a:cubicBezTo>
                  <a:cubicBezTo>
                    <a:pt x="44821" y="320498"/>
                    <a:pt x="40747" y="323209"/>
                    <a:pt x="39520" y="326678"/>
                  </a:cubicBezTo>
                  <a:cubicBezTo>
                    <a:pt x="35558" y="337885"/>
                    <a:pt x="25004" y="344721"/>
                    <a:pt x="21218" y="355849"/>
                  </a:cubicBezTo>
                  <a:cubicBezTo>
                    <a:pt x="14757" y="360876"/>
                    <a:pt x="17284" y="366340"/>
                    <a:pt x="12778" y="369999"/>
                  </a:cubicBezTo>
                  <a:cubicBezTo>
                    <a:pt x="1513" y="379156"/>
                    <a:pt x="11877" y="396766"/>
                    <a:pt x="20122" y="408764"/>
                  </a:cubicBezTo>
                  <a:cubicBezTo>
                    <a:pt x="21116" y="410215"/>
                    <a:pt x="35711" y="414177"/>
                    <a:pt x="46418" y="431447"/>
                  </a:cubicBezTo>
                  <a:cubicBezTo>
                    <a:pt x="50595" y="438190"/>
                    <a:pt x="82261" y="466361"/>
                    <a:pt x="88555" y="471658"/>
                  </a:cubicBezTo>
                  <a:cubicBezTo>
                    <a:pt x="70151" y="488608"/>
                    <a:pt x="90492" y="463650"/>
                    <a:pt x="63782" y="500861"/>
                  </a:cubicBezTo>
                  <a:cubicBezTo>
                    <a:pt x="39033" y="535296"/>
                    <a:pt x="27638" y="541941"/>
                    <a:pt x="17084" y="567959"/>
                  </a:cubicBezTo>
                  <a:cubicBezTo>
                    <a:pt x="11505" y="581715"/>
                    <a:pt x="21757" y="585067"/>
                    <a:pt x="54218" y="614508"/>
                  </a:cubicBezTo>
                  <a:cubicBezTo>
                    <a:pt x="83534" y="641093"/>
                    <a:pt x="87422" y="648311"/>
                    <a:pt x="95597" y="655486"/>
                  </a:cubicBezTo>
                  <a:cubicBezTo>
                    <a:pt x="65589" y="680132"/>
                    <a:pt x="78466" y="669195"/>
                    <a:pt x="46302" y="703764"/>
                  </a:cubicBezTo>
                  <a:cubicBezTo>
                    <a:pt x="39720" y="710842"/>
                    <a:pt x="35637" y="714655"/>
                    <a:pt x="36009" y="716734"/>
                  </a:cubicBezTo>
                  <a:cubicBezTo>
                    <a:pt x="52638" y="717004"/>
                    <a:pt x="69222" y="717278"/>
                    <a:pt x="85745" y="717557"/>
                  </a:cubicBezTo>
                  <a:cubicBezTo>
                    <a:pt x="128903" y="677626"/>
                    <a:pt x="139736" y="678593"/>
                    <a:pt x="143666" y="6565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5" name="Google Shape;3665;p35"/>
            <p:cNvSpPr/>
            <p:nvPr/>
          </p:nvSpPr>
          <p:spPr>
            <a:xfrm>
              <a:off x="17580313" y="222064"/>
              <a:ext cx="152031" cy="702559"/>
            </a:xfrm>
            <a:custGeom>
              <a:rect b="b" l="l" r="r" t="t"/>
              <a:pathLst>
                <a:path extrusionOk="0" h="702559" w="152031">
                  <a:moveTo>
                    <a:pt x="136872" y="629691"/>
                  </a:moveTo>
                  <a:cubicBezTo>
                    <a:pt x="130369" y="612499"/>
                    <a:pt x="115978" y="612946"/>
                    <a:pt x="112039" y="601822"/>
                  </a:cubicBezTo>
                  <a:cubicBezTo>
                    <a:pt x="111398" y="600009"/>
                    <a:pt x="109108" y="598311"/>
                    <a:pt x="107185" y="597525"/>
                  </a:cubicBezTo>
                  <a:cubicBezTo>
                    <a:pt x="102173" y="595484"/>
                    <a:pt x="84349" y="570275"/>
                    <a:pt x="68778" y="560817"/>
                  </a:cubicBezTo>
                  <a:cubicBezTo>
                    <a:pt x="64556" y="558250"/>
                    <a:pt x="73554" y="563760"/>
                    <a:pt x="49250" y="541360"/>
                  </a:cubicBezTo>
                  <a:cubicBezTo>
                    <a:pt x="112443" y="467403"/>
                    <a:pt x="135260" y="451164"/>
                    <a:pt x="139404" y="438107"/>
                  </a:cubicBezTo>
                  <a:cubicBezTo>
                    <a:pt x="172315" y="427885"/>
                    <a:pt x="121506" y="393483"/>
                    <a:pt x="102939" y="367735"/>
                  </a:cubicBezTo>
                  <a:cubicBezTo>
                    <a:pt x="93561" y="354728"/>
                    <a:pt x="78162" y="347278"/>
                    <a:pt x="71422" y="332128"/>
                  </a:cubicBezTo>
                  <a:cubicBezTo>
                    <a:pt x="70702" y="330505"/>
                    <a:pt x="69052" y="331431"/>
                    <a:pt x="63845" y="327148"/>
                  </a:cubicBezTo>
                  <a:cubicBezTo>
                    <a:pt x="92051" y="288258"/>
                    <a:pt x="105387" y="288007"/>
                    <a:pt x="103190" y="277116"/>
                  </a:cubicBezTo>
                  <a:cubicBezTo>
                    <a:pt x="128701" y="255706"/>
                    <a:pt x="116601" y="257060"/>
                    <a:pt x="123856" y="254083"/>
                  </a:cubicBezTo>
                  <a:cubicBezTo>
                    <a:pt x="124488" y="253828"/>
                    <a:pt x="123870" y="250084"/>
                    <a:pt x="123522" y="248010"/>
                  </a:cubicBezTo>
                  <a:cubicBezTo>
                    <a:pt x="117753" y="213924"/>
                    <a:pt x="97509" y="207395"/>
                    <a:pt x="91312" y="188446"/>
                  </a:cubicBezTo>
                  <a:cubicBezTo>
                    <a:pt x="90950" y="187334"/>
                    <a:pt x="89724" y="186525"/>
                    <a:pt x="88994" y="185507"/>
                  </a:cubicBezTo>
                  <a:cubicBezTo>
                    <a:pt x="83378" y="177755"/>
                    <a:pt x="86857" y="164106"/>
                    <a:pt x="83829" y="161465"/>
                  </a:cubicBezTo>
                  <a:cubicBezTo>
                    <a:pt x="84010" y="161214"/>
                    <a:pt x="84293" y="160981"/>
                    <a:pt x="84396" y="160716"/>
                  </a:cubicBezTo>
                  <a:cubicBezTo>
                    <a:pt x="89594" y="146682"/>
                    <a:pt x="101978" y="137907"/>
                    <a:pt x="109805" y="125812"/>
                  </a:cubicBezTo>
                  <a:cubicBezTo>
                    <a:pt x="118319" y="112652"/>
                    <a:pt x="193283" y="93809"/>
                    <a:pt x="120591" y="38718"/>
                  </a:cubicBezTo>
                  <a:cubicBezTo>
                    <a:pt x="92780" y="17638"/>
                    <a:pt x="98721" y="19103"/>
                    <a:pt x="79453" y="0"/>
                  </a:cubicBezTo>
                  <a:cubicBezTo>
                    <a:pt x="8753" y="2372"/>
                    <a:pt x="13654" y="307"/>
                    <a:pt x="18838" y="6324"/>
                  </a:cubicBezTo>
                  <a:cubicBezTo>
                    <a:pt x="24918" y="13379"/>
                    <a:pt x="26958" y="17215"/>
                    <a:pt x="29424" y="18010"/>
                  </a:cubicBezTo>
                  <a:cubicBezTo>
                    <a:pt x="34162" y="19550"/>
                    <a:pt x="56766" y="41968"/>
                    <a:pt x="59716" y="46488"/>
                  </a:cubicBezTo>
                  <a:cubicBezTo>
                    <a:pt x="68240" y="59574"/>
                    <a:pt x="84182" y="63099"/>
                    <a:pt x="96738" y="78082"/>
                  </a:cubicBezTo>
                  <a:cubicBezTo>
                    <a:pt x="99251" y="81081"/>
                    <a:pt x="100096" y="80444"/>
                    <a:pt x="103715" y="82579"/>
                  </a:cubicBezTo>
                  <a:cubicBezTo>
                    <a:pt x="103538" y="82876"/>
                    <a:pt x="53394" y="134508"/>
                    <a:pt x="43913" y="134726"/>
                  </a:cubicBezTo>
                  <a:cubicBezTo>
                    <a:pt x="34046" y="165208"/>
                    <a:pt x="32272" y="152030"/>
                    <a:pt x="85394" y="240570"/>
                  </a:cubicBezTo>
                  <a:cubicBezTo>
                    <a:pt x="86426" y="242295"/>
                    <a:pt x="86565" y="240379"/>
                    <a:pt x="82491" y="243365"/>
                  </a:cubicBezTo>
                  <a:cubicBezTo>
                    <a:pt x="57941" y="261356"/>
                    <a:pt x="70321" y="259850"/>
                    <a:pt x="62777" y="265960"/>
                  </a:cubicBezTo>
                  <a:cubicBezTo>
                    <a:pt x="49050" y="277079"/>
                    <a:pt x="28184" y="307212"/>
                    <a:pt x="27613" y="309114"/>
                  </a:cubicBezTo>
                  <a:cubicBezTo>
                    <a:pt x="20594" y="311025"/>
                    <a:pt x="22587" y="318452"/>
                    <a:pt x="19442" y="322828"/>
                  </a:cubicBezTo>
                  <a:cubicBezTo>
                    <a:pt x="14393" y="329849"/>
                    <a:pt x="17765" y="353296"/>
                    <a:pt x="36137" y="362178"/>
                  </a:cubicBezTo>
                  <a:cubicBezTo>
                    <a:pt x="57820" y="372664"/>
                    <a:pt x="42245" y="370627"/>
                    <a:pt x="97193" y="419343"/>
                  </a:cubicBezTo>
                  <a:cubicBezTo>
                    <a:pt x="85710" y="430383"/>
                    <a:pt x="71296" y="448872"/>
                    <a:pt x="69833" y="451290"/>
                  </a:cubicBezTo>
                  <a:cubicBezTo>
                    <a:pt x="69271" y="452220"/>
                    <a:pt x="64714" y="452471"/>
                    <a:pt x="63850" y="454429"/>
                  </a:cubicBezTo>
                  <a:cubicBezTo>
                    <a:pt x="63720" y="454731"/>
                    <a:pt x="10621" y="520109"/>
                    <a:pt x="8665" y="521625"/>
                  </a:cubicBezTo>
                  <a:cubicBezTo>
                    <a:pt x="-1606" y="529567"/>
                    <a:pt x="2687" y="540277"/>
                    <a:pt x="894" y="543922"/>
                  </a:cubicBezTo>
                  <a:cubicBezTo>
                    <a:pt x="-2005" y="549805"/>
                    <a:pt x="2454" y="551456"/>
                    <a:pt x="9854" y="556850"/>
                  </a:cubicBezTo>
                  <a:cubicBezTo>
                    <a:pt x="31933" y="591322"/>
                    <a:pt x="107422" y="646613"/>
                    <a:pt x="94169" y="652440"/>
                  </a:cubicBezTo>
                  <a:cubicBezTo>
                    <a:pt x="93872" y="652570"/>
                    <a:pt x="55340" y="696552"/>
                    <a:pt x="55122" y="696854"/>
                  </a:cubicBezTo>
                  <a:cubicBezTo>
                    <a:pt x="53319" y="699314"/>
                    <a:pt x="51192" y="700891"/>
                    <a:pt x="50500" y="701937"/>
                  </a:cubicBezTo>
                  <a:cubicBezTo>
                    <a:pt x="69471" y="702132"/>
                    <a:pt x="88474" y="702341"/>
                    <a:pt x="107496" y="702560"/>
                  </a:cubicBezTo>
                  <a:cubicBezTo>
                    <a:pt x="118770" y="688595"/>
                    <a:pt x="143473" y="661573"/>
                    <a:pt x="143756" y="661373"/>
                  </a:cubicBezTo>
                  <a:cubicBezTo>
                    <a:pt x="157790" y="651594"/>
                    <a:pt x="151844" y="633197"/>
                    <a:pt x="136872" y="6296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6" name="Google Shape;3666;p35"/>
          <p:cNvGrpSpPr/>
          <p:nvPr/>
        </p:nvGrpSpPr>
        <p:grpSpPr>
          <a:xfrm rot="-2499097">
            <a:off x="8205135" y="4672625"/>
            <a:ext cx="1174393" cy="383346"/>
            <a:chOff x="16407655" y="9342374"/>
            <a:chExt cx="2348785" cy="766590"/>
          </a:xfrm>
        </p:grpSpPr>
        <p:sp>
          <p:nvSpPr>
            <p:cNvPr id="3667" name="Google Shape;3667;p35"/>
            <p:cNvSpPr/>
            <p:nvPr/>
          </p:nvSpPr>
          <p:spPr>
            <a:xfrm>
              <a:off x="16407655" y="9342374"/>
              <a:ext cx="2348785" cy="766590"/>
            </a:xfrm>
            <a:custGeom>
              <a:rect b="b" l="l" r="r" t="t"/>
              <a:pathLst>
                <a:path extrusionOk="0" h="766590" w="2348785">
                  <a:moveTo>
                    <a:pt x="2347723" y="737563"/>
                  </a:moveTo>
                  <a:cubicBezTo>
                    <a:pt x="2325956" y="693698"/>
                    <a:pt x="2289188" y="653393"/>
                    <a:pt x="2250374" y="529393"/>
                  </a:cubicBezTo>
                  <a:cubicBezTo>
                    <a:pt x="2194595" y="344865"/>
                    <a:pt x="2190943" y="407912"/>
                    <a:pt x="2253709" y="282265"/>
                  </a:cubicBezTo>
                  <a:cubicBezTo>
                    <a:pt x="2352594" y="82499"/>
                    <a:pt x="2341030" y="83557"/>
                    <a:pt x="2296027" y="75907"/>
                  </a:cubicBezTo>
                  <a:cubicBezTo>
                    <a:pt x="2162313" y="53432"/>
                    <a:pt x="1992745" y="52350"/>
                    <a:pt x="1861806" y="41719"/>
                  </a:cubicBezTo>
                  <a:cubicBezTo>
                    <a:pt x="838309" y="-48188"/>
                    <a:pt x="581027" y="35716"/>
                    <a:pt x="15908" y="32399"/>
                  </a:cubicBezTo>
                  <a:cubicBezTo>
                    <a:pt x="-17232" y="32997"/>
                    <a:pt x="3837" y="72880"/>
                    <a:pt x="56600" y="261450"/>
                  </a:cubicBezTo>
                  <a:cubicBezTo>
                    <a:pt x="113162" y="465995"/>
                    <a:pt x="90039" y="336997"/>
                    <a:pt x="19471" y="696204"/>
                  </a:cubicBezTo>
                  <a:cubicBezTo>
                    <a:pt x="15937" y="718139"/>
                    <a:pt x="-2500" y="757851"/>
                    <a:pt x="32045" y="761861"/>
                  </a:cubicBezTo>
                  <a:cubicBezTo>
                    <a:pt x="542626" y="722120"/>
                    <a:pt x="1055939" y="775476"/>
                    <a:pt x="1567531" y="765264"/>
                  </a:cubicBezTo>
                  <a:cubicBezTo>
                    <a:pt x="1820441" y="760897"/>
                    <a:pt x="2073635" y="752526"/>
                    <a:pt x="2326521" y="761538"/>
                  </a:cubicBezTo>
                  <a:cubicBezTo>
                    <a:pt x="2339944" y="764158"/>
                    <a:pt x="2352584" y="750637"/>
                    <a:pt x="2347723" y="7375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8" name="Google Shape;3668;p35"/>
            <p:cNvSpPr/>
            <p:nvPr/>
          </p:nvSpPr>
          <p:spPr>
            <a:xfrm>
              <a:off x="16407655" y="9342374"/>
              <a:ext cx="2348785" cy="766590"/>
            </a:xfrm>
            <a:custGeom>
              <a:rect b="b" l="l" r="r" t="t"/>
              <a:pathLst>
                <a:path extrusionOk="0" h="766590" w="2348785">
                  <a:moveTo>
                    <a:pt x="2347723" y="737563"/>
                  </a:moveTo>
                  <a:cubicBezTo>
                    <a:pt x="2325956" y="693698"/>
                    <a:pt x="2289188" y="653393"/>
                    <a:pt x="2250374" y="529393"/>
                  </a:cubicBezTo>
                  <a:cubicBezTo>
                    <a:pt x="2194595" y="344865"/>
                    <a:pt x="2190943" y="407912"/>
                    <a:pt x="2253709" y="282265"/>
                  </a:cubicBezTo>
                  <a:cubicBezTo>
                    <a:pt x="2352594" y="82499"/>
                    <a:pt x="2341030" y="83557"/>
                    <a:pt x="2296027" y="75907"/>
                  </a:cubicBezTo>
                  <a:cubicBezTo>
                    <a:pt x="2162313" y="53432"/>
                    <a:pt x="1992745" y="52350"/>
                    <a:pt x="1861806" y="41719"/>
                  </a:cubicBezTo>
                  <a:cubicBezTo>
                    <a:pt x="838309" y="-48188"/>
                    <a:pt x="581027" y="35716"/>
                    <a:pt x="15908" y="32399"/>
                  </a:cubicBezTo>
                  <a:cubicBezTo>
                    <a:pt x="-17232" y="32997"/>
                    <a:pt x="3837" y="72880"/>
                    <a:pt x="56600" y="261450"/>
                  </a:cubicBezTo>
                  <a:cubicBezTo>
                    <a:pt x="113162" y="465995"/>
                    <a:pt x="90039" y="336997"/>
                    <a:pt x="19471" y="696204"/>
                  </a:cubicBezTo>
                  <a:cubicBezTo>
                    <a:pt x="15937" y="718139"/>
                    <a:pt x="-2500" y="757851"/>
                    <a:pt x="32045" y="761861"/>
                  </a:cubicBezTo>
                  <a:cubicBezTo>
                    <a:pt x="542626" y="722120"/>
                    <a:pt x="1055939" y="775476"/>
                    <a:pt x="1567531" y="765264"/>
                  </a:cubicBezTo>
                  <a:cubicBezTo>
                    <a:pt x="1820441" y="760897"/>
                    <a:pt x="2073635" y="752526"/>
                    <a:pt x="2326521" y="761538"/>
                  </a:cubicBezTo>
                  <a:cubicBezTo>
                    <a:pt x="2339944" y="764158"/>
                    <a:pt x="2352584" y="750637"/>
                    <a:pt x="2347723" y="7375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9" name="Google Shape;3669;p35"/>
          <p:cNvGrpSpPr/>
          <p:nvPr/>
        </p:nvGrpSpPr>
        <p:grpSpPr>
          <a:xfrm>
            <a:off x="-277273" y="4365938"/>
            <a:ext cx="1122770" cy="1073013"/>
            <a:chOff x="-277273" y="4365938"/>
            <a:chExt cx="1122770" cy="1073013"/>
          </a:xfrm>
        </p:grpSpPr>
        <p:sp>
          <p:nvSpPr>
            <p:cNvPr id="3670" name="Google Shape;3670;p35"/>
            <p:cNvSpPr/>
            <p:nvPr/>
          </p:nvSpPr>
          <p:spPr>
            <a:xfrm rot="2542193">
              <a:off x="-298206" y="4707546"/>
              <a:ext cx="1163169" cy="389901"/>
            </a:xfrm>
            <a:custGeom>
              <a:rect b="b" l="l" r="r" t="t"/>
              <a:pathLst>
                <a:path extrusionOk="0" h="781171" w="2322595">
                  <a:moveTo>
                    <a:pt x="2228254" y="640786"/>
                  </a:moveTo>
                  <a:cubicBezTo>
                    <a:pt x="2328530" y="583147"/>
                    <a:pt x="2318886" y="591071"/>
                    <a:pt x="2289975" y="548633"/>
                  </a:cubicBezTo>
                  <a:cubicBezTo>
                    <a:pt x="2265764" y="515156"/>
                    <a:pt x="2236843" y="485892"/>
                    <a:pt x="2207694" y="456814"/>
                  </a:cubicBezTo>
                  <a:cubicBezTo>
                    <a:pt x="2325060" y="371576"/>
                    <a:pt x="2311528" y="403156"/>
                    <a:pt x="2214054" y="265137"/>
                  </a:cubicBezTo>
                  <a:cubicBezTo>
                    <a:pt x="2269624" y="232413"/>
                    <a:pt x="2311686" y="217630"/>
                    <a:pt x="2288590" y="192142"/>
                  </a:cubicBezTo>
                  <a:cubicBezTo>
                    <a:pt x="2225829" y="101793"/>
                    <a:pt x="2247926" y="128937"/>
                    <a:pt x="2258406" y="93288"/>
                  </a:cubicBezTo>
                  <a:cubicBezTo>
                    <a:pt x="2263534" y="82295"/>
                    <a:pt x="2269447" y="72534"/>
                    <a:pt x="2275547" y="61894"/>
                  </a:cubicBezTo>
                  <a:cubicBezTo>
                    <a:pt x="2287698" y="43977"/>
                    <a:pt x="2300714" y="670"/>
                    <a:pt x="2267334" y="0"/>
                  </a:cubicBezTo>
                  <a:cubicBezTo>
                    <a:pt x="1935258" y="18294"/>
                    <a:pt x="269506" y="59053"/>
                    <a:pt x="269195" y="59044"/>
                  </a:cubicBezTo>
                  <a:cubicBezTo>
                    <a:pt x="211553" y="62276"/>
                    <a:pt x="93138" y="36481"/>
                    <a:pt x="50072" y="74445"/>
                  </a:cubicBezTo>
                  <a:cubicBezTo>
                    <a:pt x="36267" y="86755"/>
                    <a:pt x="46184" y="101324"/>
                    <a:pt x="62605" y="140744"/>
                  </a:cubicBezTo>
                  <a:cubicBezTo>
                    <a:pt x="73767" y="174686"/>
                    <a:pt x="58754" y="166794"/>
                    <a:pt x="23111" y="181652"/>
                  </a:cubicBezTo>
                  <a:cubicBezTo>
                    <a:pt x="-28998" y="199281"/>
                    <a:pt x="47759" y="237357"/>
                    <a:pt x="81241" y="291043"/>
                  </a:cubicBezTo>
                  <a:cubicBezTo>
                    <a:pt x="-7319" y="404341"/>
                    <a:pt x="-33723" y="356458"/>
                    <a:pt x="99135" y="493672"/>
                  </a:cubicBezTo>
                  <a:cubicBezTo>
                    <a:pt x="-18533" y="631835"/>
                    <a:pt x="-44732" y="569922"/>
                    <a:pt x="93593" y="665102"/>
                  </a:cubicBezTo>
                  <a:cubicBezTo>
                    <a:pt x="47587" y="727969"/>
                    <a:pt x="16576" y="765845"/>
                    <a:pt x="29787" y="781172"/>
                  </a:cubicBezTo>
                  <a:cubicBezTo>
                    <a:pt x="273255" y="701035"/>
                    <a:pt x="1706910" y="754322"/>
                    <a:pt x="2274985" y="755465"/>
                  </a:cubicBezTo>
                  <a:cubicBezTo>
                    <a:pt x="2369036" y="732591"/>
                    <a:pt x="2307882" y="696115"/>
                    <a:pt x="2228254" y="6407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71" name="Google Shape;3671;p35"/>
            <p:cNvGrpSpPr/>
            <p:nvPr/>
          </p:nvGrpSpPr>
          <p:grpSpPr>
            <a:xfrm rot="2531242">
              <a:off x="-296576" y="4705335"/>
              <a:ext cx="1161376" cy="390567"/>
              <a:chOff x="-593976" y="9410707"/>
              <a:chExt cx="2322603" cy="781190"/>
            </a:xfrm>
          </p:grpSpPr>
          <p:sp>
            <p:nvSpPr>
              <p:cNvPr id="3672" name="Google Shape;3672;p35"/>
              <p:cNvSpPr/>
              <p:nvPr/>
            </p:nvSpPr>
            <p:spPr>
              <a:xfrm>
                <a:off x="-315525" y="9465031"/>
                <a:ext cx="224377" cy="691752"/>
              </a:xfrm>
              <a:custGeom>
                <a:rect b="b" l="l" r="r" t="t"/>
                <a:pathLst>
                  <a:path extrusionOk="0" h="691752" w="224377">
                    <a:moveTo>
                      <a:pt x="223422" y="626859"/>
                    </a:moveTo>
                    <a:cubicBezTo>
                      <a:pt x="217573" y="621521"/>
                      <a:pt x="207563" y="607974"/>
                      <a:pt x="163773" y="569792"/>
                    </a:cubicBezTo>
                    <a:cubicBezTo>
                      <a:pt x="157242" y="564100"/>
                      <a:pt x="139803" y="554827"/>
                      <a:pt x="145796" y="540067"/>
                    </a:cubicBezTo>
                    <a:cubicBezTo>
                      <a:pt x="157557" y="511092"/>
                      <a:pt x="165343" y="512561"/>
                      <a:pt x="207033" y="452025"/>
                    </a:cubicBezTo>
                    <a:cubicBezTo>
                      <a:pt x="208822" y="449439"/>
                      <a:pt x="208120" y="452197"/>
                      <a:pt x="217267" y="443771"/>
                    </a:cubicBezTo>
                    <a:cubicBezTo>
                      <a:pt x="159778" y="395376"/>
                      <a:pt x="175297" y="393897"/>
                      <a:pt x="151193" y="382243"/>
                    </a:cubicBezTo>
                    <a:cubicBezTo>
                      <a:pt x="147296" y="380360"/>
                      <a:pt x="137732" y="366623"/>
                      <a:pt x="136933" y="356793"/>
                    </a:cubicBezTo>
                    <a:cubicBezTo>
                      <a:pt x="135915" y="344302"/>
                      <a:pt x="140575" y="344102"/>
                      <a:pt x="143914" y="339303"/>
                    </a:cubicBezTo>
                    <a:cubicBezTo>
                      <a:pt x="146864" y="325790"/>
                      <a:pt x="164377" y="309705"/>
                      <a:pt x="168237" y="298791"/>
                    </a:cubicBezTo>
                    <a:cubicBezTo>
                      <a:pt x="170406" y="292652"/>
                      <a:pt x="176863" y="293322"/>
                      <a:pt x="195179" y="271415"/>
                    </a:cubicBezTo>
                    <a:cubicBezTo>
                      <a:pt x="200423" y="265142"/>
                      <a:pt x="205342" y="258506"/>
                      <a:pt x="210921" y="252460"/>
                    </a:cubicBezTo>
                    <a:cubicBezTo>
                      <a:pt x="187431" y="230656"/>
                      <a:pt x="206476" y="255302"/>
                      <a:pt x="186618" y="228461"/>
                    </a:cubicBezTo>
                    <a:cubicBezTo>
                      <a:pt x="183143" y="223769"/>
                      <a:pt x="177625" y="220644"/>
                      <a:pt x="173732" y="216198"/>
                    </a:cubicBezTo>
                    <a:cubicBezTo>
                      <a:pt x="170039" y="211985"/>
                      <a:pt x="159244" y="188422"/>
                      <a:pt x="154896" y="185511"/>
                    </a:cubicBezTo>
                    <a:cubicBezTo>
                      <a:pt x="143998" y="178220"/>
                      <a:pt x="142205" y="169482"/>
                      <a:pt x="133528" y="160316"/>
                    </a:cubicBezTo>
                    <a:cubicBezTo>
                      <a:pt x="129826" y="156410"/>
                      <a:pt x="127150" y="151035"/>
                      <a:pt x="129770" y="144840"/>
                    </a:cubicBezTo>
                    <a:cubicBezTo>
                      <a:pt x="130202" y="143817"/>
                      <a:pt x="128873" y="131587"/>
                      <a:pt x="138210" y="127546"/>
                    </a:cubicBezTo>
                    <a:cubicBezTo>
                      <a:pt x="142251" y="125798"/>
                      <a:pt x="145466" y="121292"/>
                      <a:pt x="150190" y="114837"/>
                    </a:cubicBezTo>
                    <a:cubicBezTo>
                      <a:pt x="154826" y="108513"/>
                      <a:pt x="171790" y="101798"/>
                      <a:pt x="176454" y="95497"/>
                    </a:cubicBezTo>
                    <a:cubicBezTo>
                      <a:pt x="224773" y="30189"/>
                      <a:pt x="246870" y="66182"/>
                      <a:pt x="192996" y="15787"/>
                    </a:cubicBezTo>
                    <a:cubicBezTo>
                      <a:pt x="186046" y="9291"/>
                      <a:pt x="186014" y="6208"/>
                      <a:pt x="180305" y="0"/>
                    </a:cubicBezTo>
                    <a:cubicBezTo>
                      <a:pt x="112629" y="1707"/>
                      <a:pt x="59976" y="3018"/>
                      <a:pt x="27529" y="3818"/>
                    </a:cubicBezTo>
                    <a:cubicBezTo>
                      <a:pt x="47476" y="21117"/>
                      <a:pt x="75742" y="38322"/>
                      <a:pt x="76708" y="46414"/>
                    </a:cubicBezTo>
                    <a:cubicBezTo>
                      <a:pt x="69224" y="64699"/>
                      <a:pt x="39885" y="81128"/>
                      <a:pt x="17621" y="112614"/>
                    </a:cubicBezTo>
                    <a:cubicBezTo>
                      <a:pt x="35593" y="149807"/>
                      <a:pt x="50063" y="139483"/>
                      <a:pt x="59980" y="152857"/>
                    </a:cubicBezTo>
                    <a:cubicBezTo>
                      <a:pt x="86751" y="188966"/>
                      <a:pt x="102605" y="187190"/>
                      <a:pt x="65155" y="229609"/>
                    </a:cubicBezTo>
                    <a:cubicBezTo>
                      <a:pt x="-7784" y="312225"/>
                      <a:pt x="-1921" y="289518"/>
                      <a:pt x="21272" y="316285"/>
                    </a:cubicBezTo>
                    <a:cubicBezTo>
                      <a:pt x="22317" y="317489"/>
                      <a:pt x="23200" y="318987"/>
                      <a:pt x="24505" y="319777"/>
                    </a:cubicBezTo>
                    <a:cubicBezTo>
                      <a:pt x="40540" y="329519"/>
                      <a:pt x="58898" y="355481"/>
                      <a:pt x="64064" y="357588"/>
                    </a:cubicBezTo>
                    <a:cubicBezTo>
                      <a:pt x="66042" y="358397"/>
                      <a:pt x="68407" y="360146"/>
                      <a:pt x="69062" y="362010"/>
                    </a:cubicBezTo>
                    <a:cubicBezTo>
                      <a:pt x="72137" y="370730"/>
                      <a:pt x="88739" y="377807"/>
                      <a:pt x="91744" y="384001"/>
                    </a:cubicBezTo>
                    <a:cubicBezTo>
                      <a:pt x="104198" y="409684"/>
                      <a:pt x="95015" y="411317"/>
                      <a:pt x="88274" y="416664"/>
                    </a:cubicBezTo>
                    <a:cubicBezTo>
                      <a:pt x="88079" y="417311"/>
                      <a:pt x="72792" y="440911"/>
                      <a:pt x="63218" y="447919"/>
                    </a:cubicBezTo>
                    <a:cubicBezTo>
                      <a:pt x="42682" y="462953"/>
                      <a:pt x="2622" y="515133"/>
                      <a:pt x="2362" y="515440"/>
                    </a:cubicBezTo>
                    <a:cubicBezTo>
                      <a:pt x="-3134" y="522001"/>
                      <a:pt x="-1907" y="520588"/>
                      <a:pt x="38074" y="561844"/>
                    </a:cubicBezTo>
                    <a:cubicBezTo>
                      <a:pt x="40118" y="563946"/>
                      <a:pt x="39114" y="569996"/>
                      <a:pt x="76476" y="603027"/>
                    </a:cubicBezTo>
                    <a:cubicBezTo>
                      <a:pt x="77669" y="604082"/>
                      <a:pt x="78924" y="605319"/>
                      <a:pt x="80368" y="605798"/>
                    </a:cubicBezTo>
                    <a:cubicBezTo>
                      <a:pt x="116977" y="617949"/>
                      <a:pt x="101114" y="664335"/>
                      <a:pt x="61462" y="682973"/>
                    </a:cubicBezTo>
                    <a:cubicBezTo>
                      <a:pt x="57435" y="684866"/>
                      <a:pt x="58991" y="687758"/>
                      <a:pt x="54374" y="691753"/>
                    </a:cubicBezTo>
                    <a:cubicBezTo>
                      <a:pt x="89408" y="690097"/>
                      <a:pt x="126532" y="688707"/>
                      <a:pt x="165450" y="687549"/>
                    </a:cubicBezTo>
                    <a:cubicBezTo>
                      <a:pt x="174573" y="672464"/>
                      <a:pt x="223705" y="627119"/>
                      <a:pt x="223422" y="62685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3" name="Google Shape;3673;p35"/>
              <p:cNvSpPr/>
              <p:nvPr/>
            </p:nvSpPr>
            <p:spPr>
              <a:xfrm>
                <a:off x="726366" y="9438776"/>
                <a:ext cx="195269" cy="715096"/>
              </a:xfrm>
              <a:custGeom>
                <a:rect b="b" l="l" r="r" t="t"/>
                <a:pathLst>
                  <a:path extrusionOk="0" h="715096" w="195269">
                    <a:moveTo>
                      <a:pt x="144888" y="702132"/>
                    </a:moveTo>
                    <a:cubicBezTo>
                      <a:pt x="177046" y="667562"/>
                      <a:pt x="164174" y="678504"/>
                      <a:pt x="194182" y="653854"/>
                    </a:cubicBezTo>
                    <a:cubicBezTo>
                      <a:pt x="186002" y="646678"/>
                      <a:pt x="182119" y="639466"/>
                      <a:pt x="152803" y="612876"/>
                    </a:cubicBezTo>
                    <a:cubicBezTo>
                      <a:pt x="120342" y="583440"/>
                      <a:pt x="110090" y="580082"/>
                      <a:pt x="115669" y="566327"/>
                    </a:cubicBezTo>
                    <a:cubicBezTo>
                      <a:pt x="126223" y="540309"/>
                      <a:pt x="137613" y="533664"/>
                      <a:pt x="162367" y="499229"/>
                    </a:cubicBezTo>
                    <a:cubicBezTo>
                      <a:pt x="189082" y="462018"/>
                      <a:pt x="168741" y="486976"/>
                      <a:pt x="187140" y="470026"/>
                    </a:cubicBezTo>
                    <a:cubicBezTo>
                      <a:pt x="180846" y="464729"/>
                      <a:pt x="149180" y="436558"/>
                      <a:pt x="145004" y="429815"/>
                    </a:cubicBezTo>
                    <a:cubicBezTo>
                      <a:pt x="134297" y="412544"/>
                      <a:pt x="119701" y="408578"/>
                      <a:pt x="118707" y="407131"/>
                    </a:cubicBezTo>
                    <a:cubicBezTo>
                      <a:pt x="110462" y="395129"/>
                      <a:pt x="100099" y="377519"/>
                      <a:pt x="111363" y="368367"/>
                    </a:cubicBezTo>
                    <a:cubicBezTo>
                      <a:pt x="115869" y="364707"/>
                      <a:pt x="113342" y="359243"/>
                      <a:pt x="119804" y="354217"/>
                    </a:cubicBezTo>
                    <a:cubicBezTo>
                      <a:pt x="123589" y="343089"/>
                      <a:pt x="134139" y="336253"/>
                      <a:pt x="138106" y="325046"/>
                    </a:cubicBezTo>
                    <a:cubicBezTo>
                      <a:pt x="139332" y="321572"/>
                      <a:pt x="143406" y="318861"/>
                      <a:pt x="146620" y="316387"/>
                    </a:cubicBezTo>
                    <a:cubicBezTo>
                      <a:pt x="160054" y="306054"/>
                      <a:pt x="170585" y="289778"/>
                      <a:pt x="180786" y="278716"/>
                    </a:cubicBezTo>
                    <a:cubicBezTo>
                      <a:pt x="157304" y="256920"/>
                      <a:pt x="176345" y="281557"/>
                      <a:pt x="156482" y="254716"/>
                    </a:cubicBezTo>
                    <a:cubicBezTo>
                      <a:pt x="153007" y="250024"/>
                      <a:pt x="147489" y="246899"/>
                      <a:pt x="143596" y="242453"/>
                    </a:cubicBezTo>
                    <a:cubicBezTo>
                      <a:pt x="139903" y="238240"/>
                      <a:pt x="129113" y="214677"/>
                      <a:pt x="124760" y="211766"/>
                    </a:cubicBezTo>
                    <a:cubicBezTo>
                      <a:pt x="113862" y="204475"/>
                      <a:pt x="112069" y="195737"/>
                      <a:pt x="103392" y="186571"/>
                    </a:cubicBezTo>
                    <a:cubicBezTo>
                      <a:pt x="99690" y="182665"/>
                      <a:pt x="97014" y="177290"/>
                      <a:pt x="99634" y="171096"/>
                    </a:cubicBezTo>
                    <a:cubicBezTo>
                      <a:pt x="100312" y="169491"/>
                      <a:pt x="99583" y="167338"/>
                      <a:pt x="100029" y="165576"/>
                    </a:cubicBezTo>
                    <a:cubicBezTo>
                      <a:pt x="102983" y="154011"/>
                      <a:pt x="105938" y="156094"/>
                      <a:pt x="112464" y="150858"/>
                    </a:cubicBezTo>
                    <a:cubicBezTo>
                      <a:pt x="130037" y="127844"/>
                      <a:pt x="139973" y="130318"/>
                      <a:pt x="146309" y="121757"/>
                    </a:cubicBezTo>
                    <a:cubicBezTo>
                      <a:pt x="169270" y="90721"/>
                      <a:pt x="171769" y="98389"/>
                      <a:pt x="195269" y="71837"/>
                    </a:cubicBezTo>
                    <a:cubicBezTo>
                      <a:pt x="193151" y="69972"/>
                      <a:pt x="160361" y="40959"/>
                      <a:pt x="156185" y="34221"/>
                    </a:cubicBezTo>
                    <a:cubicBezTo>
                      <a:pt x="141701" y="10854"/>
                      <a:pt x="133990" y="21642"/>
                      <a:pt x="122210" y="0"/>
                    </a:cubicBezTo>
                    <a:cubicBezTo>
                      <a:pt x="82345" y="1139"/>
                      <a:pt x="42187" y="2274"/>
                      <a:pt x="1974" y="3399"/>
                    </a:cubicBezTo>
                    <a:cubicBezTo>
                      <a:pt x="9276" y="10900"/>
                      <a:pt x="22844" y="23944"/>
                      <a:pt x="47673" y="46828"/>
                    </a:cubicBezTo>
                    <a:cubicBezTo>
                      <a:pt x="79692" y="76375"/>
                      <a:pt x="98979" y="58397"/>
                      <a:pt x="25441" y="126491"/>
                    </a:cubicBezTo>
                    <a:cubicBezTo>
                      <a:pt x="23713" y="139893"/>
                      <a:pt x="7283" y="131211"/>
                      <a:pt x="31930" y="160744"/>
                    </a:cubicBezTo>
                    <a:cubicBezTo>
                      <a:pt x="36929" y="166729"/>
                      <a:pt x="55486" y="172853"/>
                      <a:pt x="60131" y="179122"/>
                    </a:cubicBezTo>
                    <a:cubicBezTo>
                      <a:pt x="92573" y="222876"/>
                      <a:pt x="106295" y="211980"/>
                      <a:pt x="43896" y="279432"/>
                    </a:cubicBezTo>
                    <a:cubicBezTo>
                      <a:pt x="10177" y="315889"/>
                      <a:pt x="11120" y="314374"/>
                      <a:pt x="5076" y="326497"/>
                    </a:cubicBezTo>
                    <a:cubicBezTo>
                      <a:pt x="24387" y="343972"/>
                      <a:pt x="22594" y="344786"/>
                      <a:pt x="24651" y="346041"/>
                    </a:cubicBezTo>
                    <a:cubicBezTo>
                      <a:pt x="40687" y="355784"/>
                      <a:pt x="59044" y="381746"/>
                      <a:pt x="64210" y="383852"/>
                    </a:cubicBezTo>
                    <a:cubicBezTo>
                      <a:pt x="66193" y="384662"/>
                      <a:pt x="68553" y="386410"/>
                      <a:pt x="69213" y="388275"/>
                    </a:cubicBezTo>
                    <a:cubicBezTo>
                      <a:pt x="74081" y="402044"/>
                      <a:pt x="101502" y="402704"/>
                      <a:pt x="97572" y="436051"/>
                    </a:cubicBezTo>
                    <a:cubicBezTo>
                      <a:pt x="79075" y="449904"/>
                      <a:pt x="77788" y="463622"/>
                      <a:pt x="63369" y="474178"/>
                    </a:cubicBezTo>
                    <a:cubicBezTo>
                      <a:pt x="50604" y="483521"/>
                      <a:pt x="11608" y="526847"/>
                      <a:pt x="6498" y="537519"/>
                    </a:cubicBezTo>
                    <a:cubicBezTo>
                      <a:pt x="510" y="550019"/>
                      <a:pt x="-14062" y="534138"/>
                      <a:pt x="38229" y="588104"/>
                    </a:cubicBezTo>
                    <a:cubicBezTo>
                      <a:pt x="40064" y="590006"/>
                      <a:pt x="40626" y="593126"/>
                      <a:pt x="42419" y="595089"/>
                    </a:cubicBezTo>
                    <a:cubicBezTo>
                      <a:pt x="46358" y="599395"/>
                      <a:pt x="75433" y="630375"/>
                      <a:pt x="80528" y="632067"/>
                    </a:cubicBezTo>
                    <a:cubicBezTo>
                      <a:pt x="86363" y="634006"/>
                      <a:pt x="101065" y="643823"/>
                      <a:pt x="99165" y="649203"/>
                    </a:cubicBezTo>
                    <a:cubicBezTo>
                      <a:pt x="108683" y="673743"/>
                      <a:pt x="91765" y="683694"/>
                      <a:pt x="85777" y="690646"/>
                    </a:cubicBezTo>
                    <a:cubicBezTo>
                      <a:pt x="71605" y="707112"/>
                      <a:pt x="59662" y="708745"/>
                      <a:pt x="58933" y="711377"/>
                    </a:cubicBezTo>
                    <a:cubicBezTo>
                      <a:pt x="58668" y="712325"/>
                      <a:pt x="58334" y="713144"/>
                      <a:pt x="57953" y="713888"/>
                    </a:cubicBezTo>
                    <a:cubicBezTo>
                      <a:pt x="83590" y="714278"/>
                      <a:pt x="109143" y="714683"/>
                      <a:pt x="134594" y="715097"/>
                    </a:cubicBezTo>
                    <a:cubicBezTo>
                      <a:pt x="134222" y="713023"/>
                      <a:pt x="138305" y="709210"/>
                      <a:pt x="144888" y="702132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4" name="Google Shape;3674;p35"/>
              <p:cNvSpPr/>
              <p:nvPr/>
            </p:nvSpPr>
            <p:spPr>
              <a:xfrm>
                <a:off x="1049488" y="9428997"/>
                <a:ext cx="226022" cy="730856"/>
              </a:xfrm>
              <a:custGeom>
                <a:rect b="b" l="l" r="r" t="t"/>
                <a:pathLst>
                  <a:path extrusionOk="0" h="730856" w="226022">
                    <a:moveTo>
                      <a:pt x="201408" y="683875"/>
                    </a:moveTo>
                    <a:cubicBezTo>
                      <a:pt x="202485" y="681992"/>
                      <a:pt x="207024" y="682266"/>
                      <a:pt x="207693" y="681392"/>
                    </a:cubicBezTo>
                    <a:cubicBezTo>
                      <a:pt x="212988" y="674459"/>
                      <a:pt x="220351" y="669567"/>
                      <a:pt x="225948" y="662954"/>
                    </a:cubicBezTo>
                    <a:cubicBezTo>
                      <a:pt x="215079" y="648999"/>
                      <a:pt x="214856" y="655458"/>
                      <a:pt x="214112" y="652923"/>
                    </a:cubicBezTo>
                    <a:cubicBezTo>
                      <a:pt x="210568" y="640926"/>
                      <a:pt x="191434" y="632165"/>
                      <a:pt x="190320" y="628226"/>
                    </a:cubicBezTo>
                    <a:cubicBezTo>
                      <a:pt x="186436" y="614508"/>
                      <a:pt x="165129" y="598190"/>
                      <a:pt x="160019" y="591317"/>
                    </a:cubicBezTo>
                    <a:cubicBezTo>
                      <a:pt x="155843" y="585695"/>
                      <a:pt x="152889" y="578920"/>
                      <a:pt x="146093" y="575604"/>
                    </a:cubicBezTo>
                    <a:cubicBezTo>
                      <a:pt x="127247" y="535529"/>
                      <a:pt x="127981" y="556306"/>
                      <a:pt x="174698" y="490747"/>
                    </a:cubicBezTo>
                    <a:cubicBezTo>
                      <a:pt x="178841" y="484930"/>
                      <a:pt x="184778" y="480414"/>
                      <a:pt x="189674" y="475090"/>
                    </a:cubicBezTo>
                    <a:cubicBezTo>
                      <a:pt x="199907" y="463966"/>
                      <a:pt x="201868" y="454559"/>
                      <a:pt x="213959" y="446802"/>
                    </a:cubicBezTo>
                    <a:cubicBezTo>
                      <a:pt x="218293" y="444017"/>
                      <a:pt x="216472" y="440455"/>
                      <a:pt x="226023" y="433270"/>
                    </a:cubicBezTo>
                    <a:cubicBezTo>
                      <a:pt x="188699" y="395762"/>
                      <a:pt x="115764" y="340192"/>
                      <a:pt x="145963" y="316843"/>
                    </a:cubicBezTo>
                    <a:cubicBezTo>
                      <a:pt x="146260" y="316610"/>
                      <a:pt x="189182" y="261524"/>
                      <a:pt x="191119" y="261124"/>
                    </a:cubicBezTo>
                    <a:cubicBezTo>
                      <a:pt x="199856" y="259315"/>
                      <a:pt x="200846" y="248819"/>
                      <a:pt x="208394" y="245685"/>
                    </a:cubicBezTo>
                    <a:cubicBezTo>
                      <a:pt x="214219" y="243262"/>
                      <a:pt x="211966" y="237008"/>
                      <a:pt x="214512" y="237096"/>
                    </a:cubicBezTo>
                    <a:cubicBezTo>
                      <a:pt x="218483" y="237231"/>
                      <a:pt x="218539" y="234176"/>
                      <a:pt x="219013" y="231860"/>
                    </a:cubicBezTo>
                    <a:cubicBezTo>
                      <a:pt x="207813" y="221709"/>
                      <a:pt x="208441" y="221913"/>
                      <a:pt x="200497" y="213041"/>
                    </a:cubicBezTo>
                    <a:cubicBezTo>
                      <a:pt x="199661" y="212106"/>
                      <a:pt x="164000" y="192398"/>
                      <a:pt x="158690" y="185358"/>
                    </a:cubicBezTo>
                    <a:cubicBezTo>
                      <a:pt x="150292" y="174216"/>
                      <a:pt x="150575" y="160307"/>
                      <a:pt x="159982" y="147677"/>
                    </a:cubicBezTo>
                    <a:cubicBezTo>
                      <a:pt x="165147" y="140739"/>
                      <a:pt x="162811" y="134410"/>
                      <a:pt x="169258" y="133047"/>
                    </a:cubicBezTo>
                    <a:cubicBezTo>
                      <a:pt x="169797" y="132936"/>
                      <a:pt x="167544" y="135498"/>
                      <a:pt x="181907" y="111759"/>
                    </a:cubicBezTo>
                    <a:cubicBezTo>
                      <a:pt x="184337" y="107746"/>
                      <a:pt x="183370" y="114837"/>
                      <a:pt x="201510" y="91735"/>
                    </a:cubicBezTo>
                    <a:cubicBezTo>
                      <a:pt x="208218" y="83192"/>
                      <a:pt x="117882" y="37137"/>
                      <a:pt x="128947" y="0"/>
                    </a:cubicBezTo>
                    <a:cubicBezTo>
                      <a:pt x="95446" y="1042"/>
                      <a:pt x="61072" y="2088"/>
                      <a:pt x="26038" y="3144"/>
                    </a:cubicBezTo>
                    <a:cubicBezTo>
                      <a:pt x="44024" y="18327"/>
                      <a:pt x="37869" y="21024"/>
                      <a:pt x="73535" y="48051"/>
                    </a:cubicBezTo>
                    <a:cubicBezTo>
                      <a:pt x="148411" y="104793"/>
                      <a:pt x="71198" y="124198"/>
                      <a:pt x="62428" y="137753"/>
                    </a:cubicBezTo>
                    <a:cubicBezTo>
                      <a:pt x="54364" y="150211"/>
                      <a:pt x="41608" y="159247"/>
                      <a:pt x="36267" y="173714"/>
                    </a:cubicBezTo>
                    <a:cubicBezTo>
                      <a:pt x="36164" y="173988"/>
                      <a:pt x="35872" y="174225"/>
                      <a:pt x="35686" y="174486"/>
                    </a:cubicBezTo>
                    <a:cubicBezTo>
                      <a:pt x="38798" y="177197"/>
                      <a:pt x="35221" y="191259"/>
                      <a:pt x="41005" y="199248"/>
                    </a:cubicBezTo>
                    <a:cubicBezTo>
                      <a:pt x="41762" y="200299"/>
                      <a:pt x="43021" y="201131"/>
                      <a:pt x="43392" y="202275"/>
                    </a:cubicBezTo>
                    <a:cubicBezTo>
                      <a:pt x="49742" y="221690"/>
                      <a:pt x="70650" y="228554"/>
                      <a:pt x="76568" y="263621"/>
                    </a:cubicBezTo>
                    <a:cubicBezTo>
                      <a:pt x="76931" y="265760"/>
                      <a:pt x="77562" y="269615"/>
                      <a:pt x="76917" y="269880"/>
                    </a:cubicBezTo>
                    <a:cubicBezTo>
                      <a:pt x="69442" y="272940"/>
                      <a:pt x="81905" y="271550"/>
                      <a:pt x="55632" y="293601"/>
                    </a:cubicBezTo>
                    <a:cubicBezTo>
                      <a:pt x="57894" y="304771"/>
                      <a:pt x="43982" y="305320"/>
                      <a:pt x="15108" y="345135"/>
                    </a:cubicBezTo>
                    <a:cubicBezTo>
                      <a:pt x="20473" y="349548"/>
                      <a:pt x="22168" y="348594"/>
                      <a:pt x="22912" y="350264"/>
                    </a:cubicBezTo>
                    <a:cubicBezTo>
                      <a:pt x="26242" y="357765"/>
                      <a:pt x="88209" y="422593"/>
                      <a:pt x="96882" y="432378"/>
                    </a:cubicBezTo>
                    <a:cubicBezTo>
                      <a:pt x="108894" y="445928"/>
                      <a:pt x="103455" y="456149"/>
                      <a:pt x="92929" y="459419"/>
                    </a:cubicBezTo>
                    <a:cubicBezTo>
                      <a:pt x="90527" y="466984"/>
                      <a:pt x="88632" y="465580"/>
                      <a:pt x="81404" y="476066"/>
                    </a:cubicBezTo>
                    <a:cubicBezTo>
                      <a:pt x="69127" y="493886"/>
                      <a:pt x="57384" y="496862"/>
                      <a:pt x="56933" y="499564"/>
                    </a:cubicBezTo>
                    <a:cubicBezTo>
                      <a:pt x="55999" y="505195"/>
                      <a:pt x="14801" y="545452"/>
                      <a:pt x="8279" y="557278"/>
                    </a:cubicBezTo>
                    <a:cubicBezTo>
                      <a:pt x="-1099" y="574274"/>
                      <a:pt x="-7264" y="554357"/>
                      <a:pt x="16952" y="582315"/>
                    </a:cubicBezTo>
                    <a:cubicBezTo>
                      <a:pt x="17997" y="583519"/>
                      <a:pt x="18880" y="585016"/>
                      <a:pt x="20185" y="585812"/>
                    </a:cubicBezTo>
                    <a:cubicBezTo>
                      <a:pt x="36220" y="595554"/>
                      <a:pt x="54578" y="621516"/>
                      <a:pt x="59743" y="623622"/>
                    </a:cubicBezTo>
                    <a:cubicBezTo>
                      <a:pt x="61722" y="624432"/>
                      <a:pt x="64087" y="626180"/>
                      <a:pt x="64746" y="628045"/>
                    </a:cubicBezTo>
                    <a:cubicBezTo>
                      <a:pt x="68811" y="639540"/>
                      <a:pt x="83592" y="638968"/>
                      <a:pt x="90323" y="656746"/>
                    </a:cubicBezTo>
                    <a:cubicBezTo>
                      <a:pt x="105749" y="660355"/>
                      <a:pt x="111867" y="679300"/>
                      <a:pt x="97416" y="689381"/>
                    </a:cubicBezTo>
                    <a:cubicBezTo>
                      <a:pt x="95358" y="690813"/>
                      <a:pt x="76382" y="714027"/>
                      <a:pt x="66553" y="723258"/>
                    </a:cubicBezTo>
                    <a:cubicBezTo>
                      <a:pt x="64184" y="725481"/>
                      <a:pt x="62419" y="727443"/>
                      <a:pt x="61044" y="729196"/>
                    </a:cubicBezTo>
                    <a:cubicBezTo>
                      <a:pt x="92445" y="729759"/>
                      <a:pt x="123415" y="730312"/>
                      <a:pt x="153850" y="730857"/>
                    </a:cubicBezTo>
                    <a:cubicBezTo>
                      <a:pt x="162597" y="721691"/>
                      <a:pt x="201361" y="683954"/>
                      <a:pt x="201408" y="68387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5" name="Google Shape;3675;p35"/>
              <p:cNvSpPr/>
              <p:nvPr/>
            </p:nvSpPr>
            <p:spPr>
              <a:xfrm>
                <a:off x="1560014" y="9410707"/>
                <a:ext cx="141075" cy="442496"/>
              </a:xfrm>
              <a:custGeom>
                <a:rect b="b" l="l" r="r" t="t"/>
                <a:pathLst>
                  <a:path extrusionOk="0" h="442496" w="141075">
                    <a:moveTo>
                      <a:pt x="16806" y="11509"/>
                    </a:moveTo>
                    <a:cubicBezTo>
                      <a:pt x="15023" y="13504"/>
                      <a:pt x="12561" y="14695"/>
                      <a:pt x="11506" y="17601"/>
                    </a:cubicBezTo>
                    <a:cubicBezTo>
                      <a:pt x="8478" y="25967"/>
                      <a:pt x="-1236" y="22493"/>
                      <a:pt x="5923" y="28092"/>
                    </a:cubicBezTo>
                    <a:cubicBezTo>
                      <a:pt x="29321" y="46386"/>
                      <a:pt x="19310" y="47144"/>
                      <a:pt x="56727" y="75501"/>
                    </a:cubicBezTo>
                    <a:cubicBezTo>
                      <a:pt x="129828" y="130899"/>
                      <a:pt x="53685" y="150635"/>
                      <a:pt x="45941" y="162595"/>
                    </a:cubicBezTo>
                    <a:cubicBezTo>
                      <a:pt x="38114" y="174690"/>
                      <a:pt x="25725" y="183461"/>
                      <a:pt x="20541" y="197509"/>
                    </a:cubicBezTo>
                    <a:cubicBezTo>
                      <a:pt x="20443" y="197774"/>
                      <a:pt x="20160" y="198006"/>
                      <a:pt x="19974" y="198257"/>
                    </a:cubicBezTo>
                    <a:cubicBezTo>
                      <a:pt x="22994" y="200890"/>
                      <a:pt x="19524" y="214543"/>
                      <a:pt x="25140" y="222299"/>
                    </a:cubicBezTo>
                    <a:cubicBezTo>
                      <a:pt x="25874" y="223318"/>
                      <a:pt x="27095" y="224127"/>
                      <a:pt x="27462" y="225238"/>
                    </a:cubicBezTo>
                    <a:cubicBezTo>
                      <a:pt x="30459" y="234404"/>
                      <a:pt x="37714" y="240816"/>
                      <a:pt x="42541" y="248787"/>
                    </a:cubicBezTo>
                    <a:cubicBezTo>
                      <a:pt x="49346" y="260036"/>
                      <a:pt x="55269" y="257901"/>
                      <a:pt x="55482" y="273410"/>
                    </a:cubicBezTo>
                    <a:cubicBezTo>
                      <a:pt x="57600" y="274498"/>
                      <a:pt x="57805" y="276246"/>
                      <a:pt x="58153" y="281589"/>
                    </a:cubicBezTo>
                    <a:cubicBezTo>
                      <a:pt x="58228" y="282687"/>
                      <a:pt x="59482" y="283673"/>
                      <a:pt x="59677" y="284798"/>
                    </a:cubicBezTo>
                    <a:cubicBezTo>
                      <a:pt x="60025" y="286872"/>
                      <a:pt x="60643" y="290616"/>
                      <a:pt x="60011" y="290871"/>
                    </a:cubicBezTo>
                    <a:cubicBezTo>
                      <a:pt x="52788" y="293829"/>
                      <a:pt x="64861" y="292494"/>
                      <a:pt x="39345" y="313904"/>
                    </a:cubicBezTo>
                    <a:cubicBezTo>
                      <a:pt x="41547" y="324804"/>
                      <a:pt x="28210" y="325036"/>
                      <a:pt x="0" y="363936"/>
                    </a:cubicBezTo>
                    <a:cubicBezTo>
                      <a:pt x="5212" y="368223"/>
                      <a:pt x="6856" y="367298"/>
                      <a:pt x="7576" y="368916"/>
                    </a:cubicBezTo>
                    <a:cubicBezTo>
                      <a:pt x="10271" y="374971"/>
                      <a:pt x="61698" y="429745"/>
                      <a:pt x="73687" y="442496"/>
                    </a:cubicBezTo>
                    <a:cubicBezTo>
                      <a:pt x="169104" y="374808"/>
                      <a:pt x="151614" y="394753"/>
                      <a:pt x="60076" y="265137"/>
                    </a:cubicBezTo>
                    <a:cubicBezTo>
                      <a:pt x="115647" y="232413"/>
                      <a:pt x="157709" y="217630"/>
                      <a:pt x="134613" y="192142"/>
                    </a:cubicBezTo>
                    <a:cubicBezTo>
                      <a:pt x="71852" y="101793"/>
                      <a:pt x="93949" y="128937"/>
                      <a:pt x="104429" y="93288"/>
                    </a:cubicBezTo>
                    <a:cubicBezTo>
                      <a:pt x="109557" y="82295"/>
                      <a:pt x="115470" y="72534"/>
                      <a:pt x="121569" y="61894"/>
                    </a:cubicBezTo>
                    <a:cubicBezTo>
                      <a:pt x="133721" y="43977"/>
                      <a:pt x="146737" y="670"/>
                      <a:pt x="113357" y="0"/>
                    </a:cubicBezTo>
                    <a:cubicBezTo>
                      <a:pt x="89898" y="1293"/>
                      <a:pt x="59779" y="2697"/>
                      <a:pt x="24071" y="4190"/>
                    </a:cubicBezTo>
                    <a:cubicBezTo>
                      <a:pt x="22566" y="5613"/>
                      <a:pt x="20035" y="7887"/>
                      <a:pt x="16806" y="1150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6" name="Google Shape;3676;p35"/>
              <p:cNvSpPr/>
              <p:nvPr/>
            </p:nvSpPr>
            <p:spPr>
              <a:xfrm>
                <a:off x="1225798" y="9422765"/>
                <a:ext cx="222244" cy="740254"/>
              </a:xfrm>
              <a:custGeom>
                <a:rect b="b" l="l" r="r" t="t"/>
                <a:pathLst>
                  <a:path extrusionOk="0" h="740254" w="222244">
                    <a:moveTo>
                      <a:pt x="208810" y="690009"/>
                    </a:moveTo>
                    <a:cubicBezTo>
                      <a:pt x="223926" y="677002"/>
                      <a:pt x="222779" y="679444"/>
                      <a:pt x="221315" y="678109"/>
                    </a:cubicBezTo>
                    <a:cubicBezTo>
                      <a:pt x="215291" y="672613"/>
                      <a:pt x="204983" y="658657"/>
                      <a:pt x="159883" y="619330"/>
                    </a:cubicBezTo>
                    <a:cubicBezTo>
                      <a:pt x="153156" y="613471"/>
                      <a:pt x="135203" y="603915"/>
                      <a:pt x="141367" y="588718"/>
                    </a:cubicBezTo>
                    <a:cubicBezTo>
                      <a:pt x="153472" y="558877"/>
                      <a:pt x="161504" y="560379"/>
                      <a:pt x="204439" y="498039"/>
                    </a:cubicBezTo>
                    <a:cubicBezTo>
                      <a:pt x="206279" y="495379"/>
                      <a:pt x="205559" y="498215"/>
                      <a:pt x="214979" y="489538"/>
                    </a:cubicBezTo>
                    <a:cubicBezTo>
                      <a:pt x="155767" y="439692"/>
                      <a:pt x="171747" y="438167"/>
                      <a:pt x="146923" y="426165"/>
                    </a:cubicBezTo>
                    <a:cubicBezTo>
                      <a:pt x="142909" y="424226"/>
                      <a:pt x="133057" y="410080"/>
                      <a:pt x="132235" y="399952"/>
                    </a:cubicBezTo>
                    <a:cubicBezTo>
                      <a:pt x="131185" y="387084"/>
                      <a:pt x="135979" y="386884"/>
                      <a:pt x="139421" y="381941"/>
                    </a:cubicBezTo>
                    <a:cubicBezTo>
                      <a:pt x="142459" y="368018"/>
                      <a:pt x="160496" y="351459"/>
                      <a:pt x="164472" y="340215"/>
                    </a:cubicBezTo>
                    <a:cubicBezTo>
                      <a:pt x="166706" y="333895"/>
                      <a:pt x="173358" y="334583"/>
                      <a:pt x="192223" y="312016"/>
                    </a:cubicBezTo>
                    <a:cubicBezTo>
                      <a:pt x="197620" y="305557"/>
                      <a:pt x="202688" y="298721"/>
                      <a:pt x="208434" y="292494"/>
                    </a:cubicBezTo>
                    <a:cubicBezTo>
                      <a:pt x="184242" y="270043"/>
                      <a:pt x="203859" y="295419"/>
                      <a:pt x="183397" y="267778"/>
                    </a:cubicBezTo>
                    <a:cubicBezTo>
                      <a:pt x="179820" y="262947"/>
                      <a:pt x="174134" y="259724"/>
                      <a:pt x="170125" y="255148"/>
                    </a:cubicBezTo>
                    <a:cubicBezTo>
                      <a:pt x="166321" y="250805"/>
                      <a:pt x="155205" y="226540"/>
                      <a:pt x="150722" y="223541"/>
                    </a:cubicBezTo>
                    <a:cubicBezTo>
                      <a:pt x="139500" y="216031"/>
                      <a:pt x="137655" y="207032"/>
                      <a:pt x="128713" y="197593"/>
                    </a:cubicBezTo>
                    <a:cubicBezTo>
                      <a:pt x="124900" y="193570"/>
                      <a:pt x="122145" y="188032"/>
                      <a:pt x="124844" y="181656"/>
                    </a:cubicBezTo>
                    <a:cubicBezTo>
                      <a:pt x="125290" y="180601"/>
                      <a:pt x="123924" y="168003"/>
                      <a:pt x="133535" y="163846"/>
                    </a:cubicBezTo>
                    <a:cubicBezTo>
                      <a:pt x="137753" y="162028"/>
                      <a:pt x="141176" y="157168"/>
                      <a:pt x="145873" y="150760"/>
                    </a:cubicBezTo>
                    <a:cubicBezTo>
                      <a:pt x="150648" y="144245"/>
                      <a:pt x="168119" y="137330"/>
                      <a:pt x="172922" y="130843"/>
                    </a:cubicBezTo>
                    <a:cubicBezTo>
                      <a:pt x="222486" y="63852"/>
                      <a:pt x="245503" y="100701"/>
                      <a:pt x="189956" y="48744"/>
                    </a:cubicBezTo>
                    <a:cubicBezTo>
                      <a:pt x="180085" y="39513"/>
                      <a:pt x="178742" y="28543"/>
                      <a:pt x="158438" y="18722"/>
                    </a:cubicBezTo>
                    <a:cubicBezTo>
                      <a:pt x="155549" y="17322"/>
                      <a:pt x="149134" y="9314"/>
                      <a:pt x="145775" y="0"/>
                    </a:cubicBezTo>
                    <a:cubicBezTo>
                      <a:pt x="104642" y="1390"/>
                      <a:pt x="61010" y="2818"/>
                      <a:pt x="15380" y="4264"/>
                    </a:cubicBezTo>
                    <a:cubicBezTo>
                      <a:pt x="7302" y="12751"/>
                      <a:pt x="17665" y="4111"/>
                      <a:pt x="3563" y="16443"/>
                    </a:cubicBezTo>
                    <a:cubicBezTo>
                      <a:pt x="-1928" y="21247"/>
                      <a:pt x="-9393" y="15067"/>
                      <a:pt x="52100" y="71767"/>
                    </a:cubicBezTo>
                    <a:cubicBezTo>
                      <a:pt x="83418" y="100673"/>
                      <a:pt x="101767" y="83132"/>
                      <a:pt x="30514" y="149114"/>
                    </a:cubicBezTo>
                    <a:cubicBezTo>
                      <a:pt x="28837" y="162125"/>
                      <a:pt x="12886" y="153699"/>
                      <a:pt x="36818" y="182372"/>
                    </a:cubicBezTo>
                    <a:cubicBezTo>
                      <a:pt x="41667" y="188180"/>
                      <a:pt x="59686" y="194133"/>
                      <a:pt x="64196" y="200215"/>
                    </a:cubicBezTo>
                    <a:cubicBezTo>
                      <a:pt x="85532" y="228995"/>
                      <a:pt x="89750" y="226029"/>
                      <a:pt x="88630" y="234683"/>
                    </a:cubicBezTo>
                    <a:cubicBezTo>
                      <a:pt x="106268" y="249401"/>
                      <a:pt x="25827" y="313048"/>
                      <a:pt x="10744" y="343303"/>
                    </a:cubicBezTo>
                    <a:cubicBezTo>
                      <a:pt x="29497" y="360271"/>
                      <a:pt x="27750" y="361062"/>
                      <a:pt x="29748" y="362275"/>
                    </a:cubicBezTo>
                    <a:cubicBezTo>
                      <a:pt x="45318" y="371734"/>
                      <a:pt x="63142" y="396943"/>
                      <a:pt x="68154" y="398984"/>
                    </a:cubicBezTo>
                    <a:cubicBezTo>
                      <a:pt x="70077" y="399770"/>
                      <a:pt x="72372" y="401467"/>
                      <a:pt x="73008" y="403281"/>
                    </a:cubicBezTo>
                    <a:cubicBezTo>
                      <a:pt x="77732" y="416650"/>
                      <a:pt x="104359" y="417292"/>
                      <a:pt x="100540" y="449672"/>
                    </a:cubicBezTo>
                    <a:cubicBezTo>
                      <a:pt x="82615" y="463092"/>
                      <a:pt x="81309" y="476457"/>
                      <a:pt x="67337" y="486692"/>
                    </a:cubicBezTo>
                    <a:cubicBezTo>
                      <a:pt x="54943" y="495765"/>
                      <a:pt x="17080" y="537831"/>
                      <a:pt x="12119" y="548191"/>
                    </a:cubicBezTo>
                    <a:cubicBezTo>
                      <a:pt x="6308" y="560328"/>
                      <a:pt x="-7841" y="544908"/>
                      <a:pt x="42926" y="597302"/>
                    </a:cubicBezTo>
                    <a:cubicBezTo>
                      <a:pt x="44710" y="599148"/>
                      <a:pt x="45249" y="602176"/>
                      <a:pt x="46991" y="604082"/>
                    </a:cubicBezTo>
                    <a:cubicBezTo>
                      <a:pt x="50814" y="608263"/>
                      <a:pt x="79042" y="638345"/>
                      <a:pt x="83994" y="639982"/>
                    </a:cubicBezTo>
                    <a:cubicBezTo>
                      <a:pt x="89657" y="641865"/>
                      <a:pt x="103931" y="651394"/>
                      <a:pt x="102087" y="656620"/>
                    </a:cubicBezTo>
                    <a:cubicBezTo>
                      <a:pt x="111350" y="680490"/>
                      <a:pt x="95036" y="689949"/>
                      <a:pt x="89090" y="696877"/>
                    </a:cubicBezTo>
                    <a:cubicBezTo>
                      <a:pt x="75322" y="712865"/>
                      <a:pt x="63737" y="714451"/>
                      <a:pt x="63026" y="717004"/>
                    </a:cubicBezTo>
                    <a:cubicBezTo>
                      <a:pt x="61725" y="721677"/>
                      <a:pt x="57898" y="724476"/>
                      <a:pt x="54344" y="726425"/>
                    </a:cubicBezTo>
                    <a:cubicBezTo>
                      <a:pt x="40473" y="734033"/>
                      <a:pt x="46786" y="737097"/>
                      <a:pt x="41286" y="738218"/>
                    </a:cubicBezTo>
                    <a:cubicBezTo>
                      <a:pt x="83153" y="738948"/>
                      <a:pt x="123803" y="739636"/>
                      <a:pt x="163014" y="740255"/>
                    </a:cubicBezTo>
                    <a:cubicBezTo>
                      <a:pt x="169220" y="730633"/>
                      <a:pt x="182695" y="712470"/>
                      <a:pt x="208810" y="69000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7" name="Google Shape;3677;p35"/>
              <p:cNvSpPr/>
              <p:nvPr/>
            </p:nvSpPr>
            <p:spPr>
              <a:xfrm>
                <a:off x="-593976" y="9466640"/>
                <a:ext cx="169932" cy="725257"/>
              </a:xfrm>
              <a:custGeom>
                <a:rect b="b" l="l" r="r" t="t"/>
                <a:pathLst>
                  <a:path extrusionOk="0" h="725257" w="169932">
                    <a:moveTo>
                      <a:pt x="96468" y="704625"/>
                    </a:moveTo>
                    <a:cubicBezTo>
                      <a:pt x="101021" y="702713"/>
                      <a:pt x="153990" y="639670"/>
                      <a:pt x="165793" y="630161"/>
                    </a:cubicBezTo>
                    <a:cubicBezTo>
                      <a:pt x="164929" y="628468"/>
                      <a:pt x="107607" y="572131"/>
                      <a:pt x="92237" y="558803"/>
                    </a:cubicBezTo>
                    <a:cubicBezTo>
                      <a:pt x="89134" y="556111"/>
                      <a:pt x="80693" y="540425"/>
                      <a:pt x="70460" y="533436"/>
                    </a:cubicBezTo>
                    <a:cubicBezTo>
                      <a:pt x="65136" y="529800"/>
                      <a:pt x="66358" y="527219"/>
                      <a:pt x="68509" y="522689"/>
                    </a:cubicBezTo>
                    <a:cubicBezTo>
                      <a:pt x="66484" y="514384"/>
                      <a:pt x="69991" y="504149"/>
                      <a:pt x="79625" y="500010"/>
                    </a:cubicBezTo>
                    <a:cubicBezTo>
                      <a:pt x="93328" y="476559"/>
                      <a:pt x="127786" y="441422"/>
                      <a:pt x="130476" y="435302"/>
                    </a:cubicBezTo>
                    <a:cubicBezTo>
                      <a:pt x="131340" y="433345"/>
                      <a:pt x="135897" y="433094"/>
                      <a:pt x="136459" y="432164"/>
                    </a:cubicBezTo>
                    <a:cubicBezTo>
                      <a:pt x="137922" y="429750"/>
                      <a:pt x="152336" y="411252"/>
                      <a:pt x="163819" y="400217"/>
                    </a:cubicBezTo>
                    <a:cubicBezTo>
                      <a:pt x="158398" y="395408"/>
                      <a:pt x="130624" y="370702"/>
                      <a:pt x="126699" y="364373"/>
                    </a:cubicBezTo>
                    <a:cubicBezTo>
                      <a:pt x="114450" y="344600"/>
                      <a:pt x="96724" y="341866"/>
                      <a:pt x="93481" y="337048"/>
                    </a:cubicBezTo>
                    <a:cubicBezTo>
                      <a:pt x="87568" y="328259"/>
                      <a:pt x="79852" y="312332"/>
                      <a:pt x="86063" y="303697"/>
                    </a:cubicBezTo>
                    <a:cubicBezTo>
                      <a:pt x="89203" y="299321"/>
                      <a:pt x="87210" y="291894"/>
                      <a:pt x="94234" y="289983"/>
                    </a:cubicBezTo>
                    <a:cubicBezTo>
                      <a:pt x="96032" y="283984"/>
                      <a:pt x="101443" y="280613"/>
                      <a:pt x="104644" y="275651"/>
                    </a:cubicBezTo>
                    <a:cubicBezTo>
                      <a:pt x="121687" y="249233"/>
                      <a:pt x="131716" y="247127"/>
                      <a:pt x="132208" y="243193"/>
                    </a:cubicBezTo>
                    <a:cubicBezTo>
                      <a:pt x="133412" y="233646"/>
                      <a:pt x="144012" y="226466"/>
                      <a:pt x="152619" y="222262"/>
                    </a:cubicBezTo>
                    <a:cubicBezTo>
                      <a:pt x="150980" y="220225"/>
                      <a:pt x="125324" y="175560"/>
                      <a:pt x="118110" y="168617"/>
                    </a:cubicBezTo>
                    <a:cubicBezTo>
                      <a:pt x="108012" y="158893"/>
                      <a:pt x="110037" y="150597"/>
                      <a:pt x="105201" y="137893"/>
                    </a:cubicBezTo>
                    <a:cubicBezTo>
                      <a:pt x="103868" y="134387"/>
                      <a:pt x="105457" y="131229"/>
                      <a:pt x="110520" y="115595"/>
                    </a:cubicBezTo>
                    <a:cubicBezTo>
                      <a:pt x="119388" y="115395"/>
                      <a:pt x="142586" y="90168"/>
                      <a:pt x="147115" y="85662"/>
                    </a:cubicBezTo>
                    <a:cubicBezTo>
                      <a:pt x="170369" y="62527"/>
                      <a:pt x="173411" y="64182"/>
                      <a:pt x="167006" y="61811"/>
                    </a:cubicBezTo>
                    <a:cubicBezTo>
                      <a:pt x="161046" y="59602"/>
                      <a:pt x="168998" y="59541"/>
                      <a:pt x="139130" y="39601"/>
                    </a:cubicBezTo>
                    <a:cubicBezTo>
                      <a:pt x="130922" y="34128"/>
                      <a:pt x="108458" y="6329"/>
                      <a:pt x="98252" y="0"/>
                    </a:cubicBezTo>
                    <a:cubicBezTo>
                      <a:pt x="78542" y="2804"/>
                      <a:pt x="61597" y="8370"/>
                      <a:pt x="50072" y="18531"/>
                    </a:cubicBezTo>
                    <a:cubicBezTo>
                      <a:pt x="36267" y="30840"/>
                      <a:pt x="46184" y="45409"/>
                      <a:pt x="62605" y="84829"/>
                    </a:cubicBezTo>
                    <a:cubicBezTo>
                      <a:pt x="73767" y="118771"/>
                      <a:pt x="58754" y="110880"/>
                      <a:pt x="23111" y="125737"/>
                    </a:cubicBezTo>
                    <a:cubicBezTo>
                      <a:pt x="-28998" y="143366"/>
                      <a:pt x="47759" y="181442"/>
                      <a:pt x="81241" y="235129"/>
                    </a:cubicBezTo>
                    <a:cubicBezTo>
                      <a:pt x="-7319" y="348427"/>
                      <a:pt x="-33723" y="300544"/>
                      <a:pt x="99135" y="437758"/>
                    </a:cubicBezTo>
                    <a:cubicBezTo>
                      <a:pt x="-18533" y="575920"/>
                      <a:pt x="-44732" y="514007"/>
                      <a:pt x="93593" y="609188"/>
                    </a:cubicBezTo>
                    <a:cubicBezTo>
                      <a:pt x="47587" y="672054"/>
                      <a:pt x="16576" y="709931"/>
                      <a:pt x="29787" y="725258"/>
                    </a:cubicBezTo>
                    <a:cubicBezTo>
                      <a:pt x="43940" y="720598"/>
                      <a:pt x="62168" y="716394"/>
                      <a:pt x="83963" y="712604"/>
                    </a:cubicBezTo>
                    <a:cubicBezTo>
                      <a:pt x="87234" y="706494"/>
                      <a:pt x="92023" y="706489"/>
                      <a:pt x="96468" y="70462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8" name="Google Shape;3678;p35"/>
              <p:cNvSpPr/>
              <p:nvPr/>
            </p:nvSpPr>
            <p:spPr>
              <a:xfrm>
                <a:off x="1397744" y="9417506"/>
                <a:ext cx="201740" cy="747569"/>
              </a:xfrm>
              <a:custGeom>
                <a:rect b="b" l="l" r="r" t="t"/>
                <a:pathLst>
                  <a:path extrusionOk="0" h="747569" w="201740">
                    <a:moveTo>
                      <a:pt x="190179" y="685015"/>
                    </a:moveTo>
                    <a:cubicBezTo>
                      <a:pt x="193700" y="680616"/>
                      <a:pt x="192362" y="683485"/>
                      <a:pt x="197579" y="679290"/>
                    </a:cubicBezTo>
                    <a:cubicBezTo>
                      <a:pt x="197430" y="678988"/>
                      <a:pt x="147610" y="628389"/>
                      <a:pt x="124022" y="607933"/>
                    </a:cubicBezTo>
                    <a:cubicBezTo>
                      <a:pt x="120919" y="605240"/>
                      <a:pt x="112474" y="589560"/>
                      <a:pt x="102245" y="582566"/>
                    </a:cubicBezTo>
                    <a:cubicBezTo>
                      <a:pt x="96899" y="578915"/>
                      <a:pt x="98144" y="576339"/>
                      <a:pt x="100294" y="571819"/>
                    </a:cubicBezTo>
                    <a:cubicBezTo>
                      <a:pt x="98269" y="563514"/>
                      <a:pt x="101776" y="553274"/>
                      <a:pt x="111410" y="549140"/>
                    </a:cubicBezTo>
                    <a:cubicBezTo>
                      <a:pt x="123753" y="528014"/>
                      <a:pt x="178844" y="465455"/>
                      <a:pt x="195609" y="449341"/>
                    </a:cubicBezTo>
                    <a:cubicBezTo>
                      <a:pt x="190012" y="444380"/>
                      <a:pt x="162405" y="419808"/>
                      <a:pt x="158489" y="413498"/>
                    </a:cubicBezTo>
                    <a:cubicBezTo>
                      <a:pt x="146240" y="393725"/>
                      <a:pt x="128514" y="390991"/>
                      <a:pt x="125271" y="386173"/>
                    </a:cubicBezTo>
                    <a:cubicBezTo>
                      <a:pt x="119358" y="377384"/>
                      <a:pt x="111643" y="361457"/>
                      <a:pt x="117853" y="352822"/>
                    </a:cubicBezTo>
                    <a:cubicBezTo>
                      <a:pt x="120993" y="348446"/>
                      <a:pt x="119000" y="341019"/>
                      <a:pt x="126024" y="339108"/>
                    </a:cubicBezTo>
                    <a:cubicBezTo>
                      <a:pt x="127822" y="333109"/>
                      <a:pt x="133233" y="329738"/>
                      <a:pt x="136434" y="324776"/>
                    </a:cubicBezTo>
                    <a:cubicBezTo>
                      <a:pt x="153477" y="298354"/>
                      <a:pt x="163506" y="296256"/>
                      <a:pt x="164003" y="292318"/>
                    </a:cubicBezTo>
                    <a:cubicBezTo>
                      <a:pt x="165202" y="282771"/>
                      <a:pt x="175811" y="275591"/>
                      <a:pt x="184414" y="271387"/>
                    </a:cubicBezTo>
                    <a:cubicBezTo>
                      <a:pt x="182756" y="269341"/>
                      <a:pt x="157128" y="224699"/>
                      <a:pt x="149900" y="217742"/>
                    </a:cubicBezTo>
                    <a:cubicBezTo>
                      <a:pt x="139802" y="208018"/>
                      <a:pt x="141827" y="199722"/>
                      <a:pt x="136991" y="187018"/>
                    </a:cubicBezTo>
                    <a:cubicBezTo>
                      <a:pt x="135658" y="183512"/>
                      <a:pt x="137247" y="180354"/>
                      <a:pt x="142310" y="164720"/>
                    </a:cubicBezTo>
                    <a:cubicBezTo>
                      <a:pt x="153663" y="164464"/>
                      <a:pt x="189236" y="122319"/>
                      <a:pt x="197221" y="117455"/>
                    </a:cubicBezTo>
                    <a:cubicBezTo>
                      <a:pt x="204718" y="112884"/>
                      <a:pt x="201155" y="111810"/>
                      <a:pt x="198796" y="110936"/>
                    </a:cubicBezTo>
                    <a:cubicBezTo>
                      <a:pt x="192840" y="108727"/>
                      <a:pt x="200788" y="108666"/>
                      <a:pt x="170920" y="88726"/>
                    </a:cubicBezTo>
                    <a:cubicBezTo>
                      <a:pt x="162191" y="82899"/>
                      <a:pt x="136434" y="50785"/>
                      <a:pt x="127826" y="48000"/>
                    </a:cubicBezTo>
                    <a:cubicBezTo>
                      <a:pt x="125267" y="47172"/>
                      <a:pt x="112887" y="32607"/>
                      <a:pt x="113166" y="25869"/>
                    </a:cubicBezTo>
                    <a:cubicBezTo>
                      <a:pt x="111066" y="20489"/>
                      <a:pt x="111847" y="5431"/>
                      <a:pt x="121174" y="0"/>
                    </a:cubicBezTo>
                    <a:cubicBezTo>
                      <a:pt x="93029" y="1074"/>
                      <a:pt x="62589" y="2181"/>
                      <a:pt x="30198" y="3320"/>
                    </a:cubicBezTo>
                    <a:cubicBezTo>
                      <a:pt x="50038" y="26850"/>
                      <a:pt x="100666" y="73525"/>
                      <a:pt x="103467" y="86736"/>
                    </a:cubicBezTo>
                    <a:cubicBezTo>
                      <a:pt x="105241" y="94957"/>
                      <a:pt x="98929" y="95092"/>
                      <a:pt x="102264" y="99719"/>
                    </a:cubicBezTo>
                    <a:cubicBezTo>
                      <a:pt x="87381" y="108713"/>
                      <a:pt x="81226" y="115897"/>
                      <a:pt x="58107" y="139358"/>
                    </a:cubicBezTo>
                    <a:cubicBezTo>
                      <a:pt x="41519" y="156187"/>
                      <a:pt x="20049" y="162930"/>
                      <a:pt x="4413" y="184493"/>
                    </a:cubicBezTo>
                    <a:cubicBezTo>
                      <a:pt x="3015" y="186423"/>
                      <a:pt x="1589" y="188157"/>
                      <a:pt x="0" y="189534"/>
                    </a:cubicBezTo>
                    <a:cubicBezTo>
                      <a:pt x="2736" y="195532"/>
                      <a:pt x="6294" y="201127"/>
                      <a:pt x="12681" y="204512"/>
                    </a:cubicBezTo>
                    <a:cubicBezTo>
                      <a:pt x="18218" y="207451"/>
                      <a:pt x="52881" y="274563"/>
                      <a:pt x="82726" y="282910"/>
                    </a:cubicBezTo>
                    <a:cubicBezTo>
                      <a:pt x="85973" y="290732"/>
                      <a:pt x="88231" y="291997"/>
                      <a:pt x="86057" y="294847"/>
                    </a:cubicBezTo>
                    <a:cubicBezTo>
                      <a:pt x="81282" y="318838"/>
                      <a:pt x="82345" y="316671"/>
                      <a:pt x="82039" y="316727"/>
                    </a:cubicBezTo>
                    <a:cubicBezTo>
                      <a:pt x="75443" y="317861"/>
                      <a:pt x="76311" y="326208"/>
                      <a:pt x="70765" y="328259"/>
                    </a:cubicBezTo>
                    <a:cubicBezTo>
                      <a:pt x="56002" y="333718"/>
                      <a:pt x="9653" y="387810"/>
                      <a:pt x="3790" y="395557"/>
                    </a:cubicBezTo>
                    <a:cubicBezTo>
                      <a:pt x="8988" y="399747"/>
                      <a:pt x="10605" y="398849"/>
                      <a:pt x="11330" y="400482"/>
                    </a:cubicBezTo>
                    <a:cubicBezTo>
                      <a:pt x="18269" y="416088"/>
                      <a:pt x="34128" y="423761"/>
                      <a:pt x="43790" y="437153"/>
                    </a:cubicBezTo>
                    <a:cubicBezTo>
                      <a:pt x="50637" y="446644"/>
                      <a:pt x="59463" y="454936"/>
                      <a:pt x="67639" y="463450"/>
                    </a:cubicBezTo>
                    <a:cubicBezTo>
                      <a:pt x="101507" y="498727"/>
                      <a:pt x="93052" y="495309"/>
                      <a:pt x="85950" y="509390"/>
                    </a:cubicBezTo>
                    <a:cubicBezTo>
                      <a:pt x="74908" y="531241"/>
                      <a:pt x="70570" y="523615"/>
                      <a:pt x="41147" y="564309"/>
                    </a:cubicBezTo>
                    <a:cubicBezTo>
                      <a:pt x="26468" y="584621"/>
                      <a:pt x="22678" y="579910"/>
                      <a:pt x="17531" y="588476"/>
                    </a:cubicBezTo>
                    <a:cubicBezTo>
                      <a:pt x="41876" y="620400"/>
                      <a:pt x="58014" y="625882"/>
                      <a:pt x="66115" y="643851"/>
                    </a:cubicBezTo>
                    <a:cubicBezTo>
                      <a:pt x="69594" y="651570"/>
                      <a:pt x="83507" y="653514"/>
                      <a:pt x="87710" y="664958"/>
                    </a:cubicBezTo>
                    <a:cubicBezTo>
                      <a:pt x="89387" y="669525"/>
                      <a:pt x="110830" y="670539"/>
                      <a:pt x="99816" y="685280"/>
                    </a:cubicBezTo>
                    <a:cubicBezTo>
                      <a:pt x="98311" y="693697"/>
                      <a:pt x="95570" y="699519"/>
                      <a:pt x="89062" y="706494"/>
                    </a:cubicBezTo>
                    <a:cubicBezTo>
                      <a:pt x="64313" y="726327"/>
                      <a:pt x="51348" y="738683"/>
                      <a:pt x="42870" y="746309"/>
                    </a:cubicBezTo>
                    <a:cubicBezTo>
                      <a:pt x="75382" y="746788"/>
                      <a:pt x="106746" y="747216"/>
                      <a:pt x="136754" y="747569"/>
                    </a:cubicBezTo>
                    <a:cubicBezTo>
                      <a:pt x="135082" y="742603"/>
                      <a:pt x="156009" y="727727"/>
                      <a:pt x="190179" y="68501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9" name="Google Shape;3679;p35"/>
              <p:cNvSpPr/>
              <p:nvPr/>
            </p:nvSpPr>
            <p:spPr>
              <a:xfrm>
                <a:off x="-140041" y="9461743"/>
                <a:ext cx="203608" cy="689488"/>
              </a:xfrm>
              <a:custGeom>
                <a:rect b="b" l="l" r="r" t="t"/>
                <a:pathLst>
                  <a:path extrusionOk="0" h="689488" w="203608">
                    <a:moveTo>
                      <a:pt x="106942" y="548963"/>
                    </a:moveTo>
                    <a:cubicBezTo>
                      <a:pt x="99319" y="543406"/>
                      <a:pt x="94729" y="541709"/>
                      <a:pt x="97716" y="535650"/>
                    </a:cubicBezTo>
                    <a:cubicBezTo>
                      <a:pt x="99565" y="531897"/>
                      <a:pt x="95138" y="520867"/>
                      <a:pt x="105720" y="512687"/>
                    </a:cubicBezTo>
                    <a:cubicBezTo>
                      <a:pt x="107685" y="511162"/>
                      <a:pt x="162424" y="443794"/>
                      <a:pt x="162558" y="443478"/>
                    </a:cubicBezTo>
                    <a:cubicBezTo>
                      <a:pt x="163446" y="441459"/>
                      <a:pt x="168147" y="441199"/>
                      <a:pt x="168723" y="440241"/>
                    </a:cubicBezTo>
                    <a:cubicBezTo>
                      <a:pt x="173846" y="431782"/>
                      <a:pt x="181929" y="425681"/>
                      <a:pt x="186923" y="417148"/>
                    </a:cubicBezTo>
                    <a:cubicBezTo>
                      <a:pt x="195911" y="401784"/>
                      <a:pt x="209870" y="419957"/>
                      <a:pt x="165536" y="378481"/>
                    </a:cubicBezTo>
                    <a:cubicBezTo>
                      <a:pt x="155674" y="369260"/>
                      <a:pt x="154304" y="358272"/>
                      <a:pt x="134018" y="348460"/>
                    </a:cubicBezTo>
                    <a:cubicBezTo>
                      <a:pt x="115832" y="339666"/>
                      <a:pt x="111475" y="315364"/>
                      <a:pt x="116822" y="307928"/>
                    </a:cubicBezTo>
                    <a:cubicBezTo>
                      <a:pt x="120060" y="303422"/>
                      <a:pt x="118006" y="295773"/>
                      <a:pt x="125234" y="293806"/>
                    </a:cubicBezTo>
                    <a:cubicBezTo>
                      <a:pt x="125824" y="291848"/>
                      <a:pt x="147313" y="260808"/>
                      <a:pt x="161448" y="249359"/>
                    </a:cubicBezTo>
                    <a:cubicBezTo>
                      <a:pt x="169220" y="243062"/>
                      <a:pt x="156464" y="244616"/>
                      <a:pt x="181752" y="226084"/>
                    </a:cubicBezTo>
                    <a:cubicBezTo>
                      <a:pt x="185956" y="223006"/>
                      <a:pt x="185808" y="224987"/>
                      <a:pt x="184744" y="223206"/>
                    </a:cubicBezTo>
                    <a:cubicBezTo>
                      <a:pt x="123269" y="120766"/>
                      <a:pt x="160236" y="199374"/>
                      <a:pt x="136536" y="137158"/>
                    </a:cubicBezTo>
                    <a:cubicBezTo>
                      <a:pt x="135161" y="133550"/>
                      <a:pt x="136801" y="130295"/>
                      <a:pt x="142013" y="114195"/>
                    </a:cubicBezTo>
                    <a:cubicBezTo>
                      <a:pt x="151679" y="113972"/>
                      <a:pt x="203422" y="60797"/>
                      <a:pt x="203608" y="60485"/>
                    </a:cubicBezTo>
                    <a:cubicBezTo>
                      <a:pt x="199878" y="58286"/>
                      <a:pt x="199005" y="58946"/>
                      <a:pt x="196422" y="55854"/>
                    </a:cubicBezTo>
                    <a:cubicBezTo>
                      <a:pt x="183494" y="40420"/>
                      <a:pt x="167088" y="36806"/>
                      <a:pt x="158294" y="23316"/>
                    </a:cubicBezTo>
                    <a:cubicBezTo>
                      <a:pt x="153389" y="15792"/>
                      <a:pt x="143541" y="7668"/>
                      <a:pt x="134488" y="0"/>
                    </a:cubicBezTo>
                    <a:cubicBezTo>
                      <a:pt x="108019" y="679"/>
                      <a:pt x="82777" y="1321"/>
                      <a:pt x="58920" y="1925"/>
                    </a:cubicBezTo>
                    <a:cubicBezTo>
                      <a:pt x="72381" y="17582"/>
                      <a:pt x="98158" y="40024"/>
                      <a:pt x="100462" y="50864"/>
                    </a:cubicBezTo>
                    <a:cubicBezTo>
                      <a:pt x="102185" y="58849"/>
                      <a:pt x="96053" y="58979"/>
                      <a:pt x="99296" y="63471"/>
                    </a:cubicBezTo>
                    <a:cubicBezTo>
                      <a:pt x="84849" y="72199"/>
                      <a:pt x="78871" y="79179"/>
                      <a:pt x="56420" y="101956"/>
                    </a:cubicBezTo>
                    <a:cubicBezTo>
                      <a:pt x="40316" y="118292"/>
                      <a:pt x="19468" y="124840"/>
                      <a:pt x="4287" y="145780"/>
                    </a:cubicBezTo>
                    <a:cubicBezTo>
                      <a:pt x="2931" y="147654"/>
                      <a:pt x="1547" y="149337"/>
                      <a:pt x="0" y="150672"/>
                    </a:cubicBezTo>
                    <a:cubicBezTo>
                      <a:pt x="2657" y="156494"/>
                      <a:pt x="6113" y="161925"/>
                      <a:pt x="12310" y="165218"/>
                    </a:cubicBezTo>
                    <a:cubicBezTo>
                      <a:pt x="17642" y="168054"/>
                      <a:pt x="51404" y="233250"/>
                      <a:pt x="80320" y="241332"/>
                    </a:cubicBezTo>
                    <a:cubicBezTo>
                      <a:pt x="83469" y="248926"/>
                      <a:pt x="85667" y="250154"/>
                      <a:pt x="83553" y="252921"/>
                    </a:cubicBezTo>
                    <a:cubicBezTo>
                      <a:pt x="78917" y="276214"/>
                      <a:pt x="79948" y="274112"/>
                      <a:pt x="79651" y="274163"/>
                    </a:cubicBezTo>
                    <a:cubicBezTo>
                      <a:pt x="73245" y="275265"/>
                      <a:pt x="74091" y="283371"/>
                      <a:pt x="68702" y="285361"/>
                    </a:cubicBezTo>
                    <a:cubicBezTo>
                      <a:pt x="54367" y="290667"/>
                      <a:pt x="9393" y="343154"/>
                      <a:pt x="3674" y="350701"/>
                    </a:cubicBezTo>
                    <a:cubicBezTo>
                      <a:pt x="8719" y="354765"/>
                      <a:pt x="10289" y="353896"/>
                      <a:pt x="10995" y="355481"/>
                    </a:cubicBezTo>
                    <a:cubicBezTo>
                      <a:pt x="17731" y="370632"/>
                      <a:pt x="33134" y="378082"/>
                      <a:pt x="42513" y="391088"/>
                    </a:cubicBezTo>
                    <a:cubicBezTo>
                      <a:pt x="49155" y="400305"/>
                      <a:pt x="57726" y="408350"/>
                      <a:pt x="65664" y="416618"/>
                    </a:cubicBezTo>
                    <a:cubicBezTo>
                      <a:pt x="98548" y="450871"/>
                      <a:pt x="90335" y="447551"/>
                      <a:pt x="83442" y="461223"/>
                    </a:cubicBezTo>
                    <a:cubicBezTo>
                      <a:pt x="72725" y="482442"/>
                      <a:pt x="68507" y="475034"/>
                      <a:pt x="39939" y="514547"/>
                    </a:cubicBezTo>
                    <a:cubicBezTo>
                      <a:pt x="25688" y="534268"/>
                      <a:pt x="22009" y="529693"/>
                      <a:pt x="17006" y="538012"/>
                    </a:cubicBezTo>
                    <a:cubicBezTo>
                      <a:pt x="40641" y="569006"/>
                      <a:pt x="56309" y="574330"/>
                      <a:pt x="64173" y="591773"/>
                    </a:cubicBezTo>
                    <a:cubicBezTo>
                      <a:pt x="67555" y="599269"/>
                      <a:pt x="81059" y="601157"/>
                      <a:pt x="85137" y="612267"/>
                    </a:cubicBezTo>
                    <a:cubicBezTo>
                      <a:pt x="86772" y="616703"/>
                      <a:pt x="107587" y="617684"/>
                      <a:pt x="96899" y="631998"/>
                    </a:cubicBezTo>
                    <a:cubicBezTo>
                      <a:pt x="95422" y="640238"/>
                      <a:pt x="92737" y="645869"/>
                      <a:pt x="86456" y="652593"/>
                    </a:cubicBezTo>
                    <a:cubicBezTo>
                      <a:pt x="55812" y="677156"/>
                      <a:pt x="49899" y="686019"/>
                      <a:pt x="41026" y="689488"/>
                    </a:cubicBezTo>
                    <a:cubicBezTo>
                      <a:pt x="78857" y="688591"/>
                      <a:pt x="118137" y="687884"/>
                      <a:pt x="158624" y="687354"/>
                    </a:cubicBezTo>
                    <a:cubicBezTo>
                      <a:pt x="169378" y="675059"/>
                      <a:pt x="193533" y="647525"/>
                      <a:pt x="193774" y="647418"/>
                    </a:cubicBezTo>
                    <a:cubicBezTo>
                      <a:pt x="207872" y="641224"/>
                      <a:pt x="130706" y="586072"/>
                      <a:pt x="106942" y="54896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0" name="Google Shape;3680;p35"/>
              <p:cNvSpPr/>
              <p:nvPr/>
            </p:nvSpPr>
            <p:spPr>
              <a:xfrm>
                <a:off x="219858" y="9452280"/>
                <a:ext cx="186282" cy="695807"/>
              </a:xfrm>
              <a:custGeom>
                <a:rect b="b" l="l" r="r" t="t"/>
                <a:pathLst>
                  <a:path extrusionOk="0" h="695807" w="186282">
                    <a:moveTo>
                      <a:pt x="185190" y="648599"/>
                    </a:moveTo>
                    <a:cubicBezTo>
                      <a:pt x="179174" y="643112"/>
                      <a:pt x="168857" y="629152"/>
                      <a:pt x="123757" y="589820"/>
                    </a:cubicBezTo>
                    <a:cubicBezTo>
                      <a:pt x="84524" y="555729"/>
                      <a:pt x="105172" y="560193"/>
                      <a:pt x="168314" y="468528"/>
                    </a:cubicBezTo>
                    <a:cubicBezTo>
                      <a:pt x="178050" y="454406"/>
                      <a:pt x="194071" y="475080"/>
                      <a:pt x="142315" y="426672"/>
                    </a:cubicBezTo>
                    <a:cubicBezTo>
                      <a:pt x="132476" y="417464"/>
                      <a:pt x="131036" y="406434"/>
                      <a:pt x="110797" y="396650"/>
                    </a:cubicBezTo>
                    <a:cubicBezTo>
                      <a:pt x="106784" y="394711"/>
                      <a:pt x="96931" y="380565"/>
                      <a:pt x="96109" y="370437"/>
                    </a:cubicBezTo>
                    <a:cubicBezTo>
                      <a:pt x="95059" y="357569"/>
                      <a:pt x="99862" y="357360"/>
                      <a:pt x="103295" y="352426"/>
                    </a:cubicBezTo>
                    <a:cubicBezTo>
                      <a:pt x="106333" y="338494"/>
                      <a:pt x="124366" y="321958"/>
                      <a:pt x="128347" y="310700"/>
                    </a:cubicBezTo>
                    <a:cubicBezTo>
                      <a:pt x="130581" y="304385"/>
                      <a:pt x="137242" y="305059"/>
                      <a:pt x="156097" y="282501"/>
                    </a:cubicBezTo>
                    <a:cubicBezTo>
                      <a:pt x="161495" y="276042"/>
                      <a:pt x="166563" y="269206"/>
                      <a:pt x="172309" y="262979"/>
                    </a:cubicBezTo>
                    <a:cubicBezTo>
                      <a:pt x="150973" y="243174"/>
                      <a:pt x="166832" y="264686"/>
                      <a:pt x="147276" y="238263"/>
                    </a:cubicBezTo>
                    <a:cubicBezTo>
                      <a:pt x="143699" y="233432"/>
                      <a:pt x="138013" y="230209"/>
                      <a:pt x="134004" y="225633"/>
                    </a:cubicBezTo>
                    <a:cubicBezTo>
                      <a:pt x="130200" y="221290"/>
                      <a:pt x="119084" y="197025"/>
                      <a:pt x="114601" y="194026"/>
                    </a:cubicBezTo>
                    <a:cubicBezTo>
                      <a:pt x="103379" y="186516"/>
                      <a:pt x="101535" y="177518"/>
                      <a:pt x="92593" y="168078"/>
                    </a:cubicBezTo>
                    <a:cubicBezTo>
                      <a:pt x="88779" y="164055"/>
                      <a:pt x="86024" y="158517"/>
                      <a:pt x="88723" y="152141"/>
                    </a:cubicBezTo>
                    <a:cubicBezTo>
                      <a:pt x="89169" y="151086"/>
                      <a:pt x="87799" y="138488"/>
                      <a:pt x="97414" y="134331"/>
                    </a:cubicBezTo>
                    <a:cubicBezTo>
                      <a:pt x="101632" y="132508"/>
                      <a:pt x="105056" y="127653"/>
                      <a:pt x="109752" y="121245"/>
                    </a:cubicBezTo>
                    <a:cubicBezTo>
                      <a:pt x="114527" y="114730"/>
                      <a:pt x="131998" y="107815"/>
                      <a:pt x="136801" y="101328"/>
                    </a:cubicBezTo>
                    <a:cubicBezTo>
                      <a:pt x="186439" y="34230"/>
                      <a:pt x="209702" y="71488"/>
                      <a:pt x="153835" y="19229"/>
                    </a:cubicBezTo>
                    <a:cubicBezTo>
                      <a:pt x="147187" y="13016"/>
                      <a:pt x="144818" y="6664"/>
                      <a:pt x="137934" y="0"/>
                    </a:cubicBezTo>
                    <a:cubicBezTo>
                      <a:pt x="92718" y="1204"/>
                      <a:pt x="48524" y="2367"/>
                      <a:pt x="5737" y="3488"/>
                    </a:cubicBezTo>
                    <a:cubicBezTo>
                      <a:pt x="23495" y="21651"/>
                      <a:pt x="-4515" y="-4585"/>
                      <a:pt x="46294" y="42257"/>
                    </a:cubicBezTo>
                    <a:cubicBezTo>
                      <a:pt x="77380" y="70948"/>
                      <a:pt x="96104" y="53491"/>
                      <a:pt x="24708" y="119604"/>
                    </a:cubicBezTo>
                    <a:cubicBezTo>
                      <a:pt x="23031" y="132610"/>
                      <a:pt x="7079" y="124184"/>
                      <a:pt x="31011" y="152862"/>
                    </a:cubicBezTo>
                    <a:cubicBezTo>
                      <a:pt x="35861" y="158670"/>
                      <a:pt x="53879" y="164622"/>
                      <a:pt x="58390" y="170705"/>
                    </a:cubicBezTo>
                    <a:cubicBezTo>
                      <a:pt x="79725" y="199485"/>
                      <a:pt x="83948" y="196518"/>
                      <a:pt x="82824" y="205172"/>
                    </a:cubicBezTo>
                    <a:cubicBezTo>
                      <a:pt x="100471" y="219881"/>
                      <a:pt x="20025" y="283533"/>
                      <a:pt x="4938" y="313792"/>
                    </a:cubicBezTo>
                    <a:cubicBezTo>
                      <a:pt x="23686" y="330761"/>
                      <a:pt x="21944" y="331551"/>
                      <a:pt x="23941" y="332765"/>
                    </a:cubicBezTo>
                    <a:cubicBezTo>
                      <a:pt x="39512" y="342224"/>
                      <a:pt x="57336" y="367433"/>
                      <a:pt x="62348" y="369474"/>
                    </a:cubicBezTo>
                    <a:cubicBezTo>
                      <a:pt x="64271" y="370260"/>
                      <a:pt x="66561" y="371957"/>
                      <a:pt x="67202" y="373771"/>
                    </a:cubicBezTo>
                    <a:cubicBezTo>
                      <a:pt x="71926" y="387140"/>
                      <a:pt x="98548" y="387782"/>
                      <a:pt x="94734" y="420161"/>
                    </a:cubicBezTo>
                    <a:cubicBezTo>
                      <a:pt x="76808" y="433582"/>
                      <a:pt x="75503" y="446947"/>
                      <a:pt x="61530" y="457182"/>
                    </a:cubicBezTo>
                    <a:cubicBezTo>
                      <a:pt x="49137" y="466254"/>
                      <a:pt x="11274" y="508320"/>
                      <a:pt x="6313" y="518681"/>
                    </a:cubicBezTo>
                    <a:cubicBezTo>
                      <a:pt x="506" y="530813"/>
                      <a:pt x="-13671" y="515379"/>
                      <a:pt x="37120" y="567792"/>
                    </a:cubicBezTo>
                    <a:cubicBezTo>
                      <a:pt x="38903" y="569638"/>
                      <a:pt x="39442" y="572665"/>
                      <a:pt x="41184" y="574572"/>
                    </a:cubicBezTo>
                    <a:cubicBezTo>
                      <a:pt x="45007" y="578753"/>
                      <a:pt x="73236" y="608835"/>
                      <a:pt x="78188" y="610472"/>
                    </a:cubicBezTo>
                    <a:cubicBezTo>
                      <a:pt x="83850" y="612355"/>
                      <a:pt x="98130" y="621883"/>
                      <a:pt x="96281" y="627110"/>
                    </a:cubicBezTo>
                    <a:cubicBezTo>
                      <a:pt x="105543" y="650975"/>
                      <a:pt x="89239" y="660429"/>
                      <a:pt x="83284" y="667362"/>
                    </a:cubicBezTo>
                    <a:cubicBezTo>
                      <a:pt x="69580" y="683280"/>
                      <a:pt x="57930" y="684926"/>
                      <a:pt x="57219" y="687493"/>
                    </a:cubicBezTo>
                    <a:cubicBezTo>
                      <a:pt x="56035" y="691739"/>
                      <a:pt x="54739" y="694162"/>
                      <a:pt x="50135" y="695529"/>
                    </a:cubicBezTo>
                    <a:cubicBezTo>
                      <a:pt x="79140" y="695566"/>
                      <a:pt x="108447" y="695664"/>
                      <a:pt x="137990" y="695808"/>
                    </a:cubicBezTo>
                    <a:cubicBezTo>
                      <a:pt x="184762" y="644730"/>
                      <a:pt x="188232" y="651370"/>
                      <a:pt x="185190" y="64859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1" name="Google Shape;3681;p35"/>
              <p:cNvSpPr/>
              <p:nvPr/>
            </p:nvSpPr>
            <p:spPr>
              <a:xfrm>
                <a:off x="355665" y="9443626"/>
                <a:ext cx="415828" cy="708051"/>
              </a:xfrm>
              <a:custGeom>
                <a:rect b="b" l="l" r="r" t="t"/>
                <a:pathLst>
                  <a:path extrusionOk="0" h="708051" w="415828">
                    <a:moveTo>
                      <a:pt x="390554" y="678844"/>
                    </a:moveTo>
                    <a:cubicBezTo>
                      <a:pt x="391664" y="676905"/>
                      <a:pt x="396337" y="677188"/>
                      <a:pt x="397025" y="676286"/>
                    </a:cubicBezTo>
                    <a:cubicBezTo>
                      <a:pt x="402478" y="669143"/>
                      <a:pt x="410059" y="664107"/>
                      <a:pt x="415828" y="657309"/>
                    </a:cubicBezTo>
                    <a:cubicBezTo>
                      <a:pt x="404633" y="642935"/>
                      <a:pt x="404410" y="649589"/>
                      <a:pt x="403639" y="646980"/>
                    </a:cubicBezTo>
                    <a:cubicBezTo>
                      <a:pt x="400025" y="634746"/>
                      <a:pt x="380274" y="625576"/>
                      <a:pt x="379131" y="621544"/>
                    </a:cubicBezTo>
                    <a:cubicBezTo>
                      <a:pt x="375132" y="607416"/>
                      <a:pt x="353188" y="590606"/>
                      <a:pt x="347920" y="583528"/>
                    </a:cubicBezTo>
                    <a:cubicBezTo>
                      <a:pt x="343619" y="577739"/>
                      <a:pt x="340576" y="570759"/>
                      <a:pt x="333576" y="567345"/>
                    </a:cubicBezTo>
                    <a:cubicBezTo>
                      <a:pt x="317634" y="533436"/>
                      <a:pt x="319009" y="540816"/>
                      <a:pt x="329558" y="522341"/>
                    </a:cubicBezTo>
                    <a:cubicBezTo>
                      <a:pt x="334858" y="522080"/>
                      <a:pt x="349230" y="496997"/>
                      <a:pt x="349537" y="496760"/>
                    </a:cubicBezTo>
                    <a:cubicBezTo>
                      <a:pt x="355436" y="492230"/>
                      <a:pt x="358836" y="485846"/>
                      <a:pt x="363040" y="479945"/>
                    </a:cubicBezTo>
                    <a:cubicBezTo>
                      <a:pt x="369190" y="471314"/>
                      <a:pt x="378783" y="465915"/>
                      <a:pt x="386731" y="453155"/>
                    </a:cubicBezTo>
                    <a:cubicBezTo>
                      <a:pt x="397977" y="435103"/>
                      <a:pt x="404294" y="435819"/>
                      <a:pt x="406166" y="431982"/>
                    </a:cubicBezTo>
                    <a:cubicBezTo>
                      <a:pt x="416813" y="410163"/>
                      <a:pt x="427646" y="436693"/>
                      <a:pt x="382954" y="388721"/>
                    </a:cubicBezTo>
                    <a:cubicBezTo>
                      <a:pt x="382666" y="388414"/>
                      <a:pt x="359965" y="366698"/>
                      <a:pt x="350902" y="358839"/>
                    </a:cubicBezTo>
                    <a:cubicBezTo>
                      <a:pt x="345732" y="354356"/>
                      <a:pt x="346471" y="347641"/>
                      <a:pt x="333149" y="340168"/>
                    </a:cubicBezTo>
                    <a:cubicBezTo>
                      <a:pt x="329511" y="330101"/>
                      <a:pt x="333692" y="335774"/>
                      <a:pt x="328271" y="326408"/>
                    </a:cubicBezTo>
                    <a:cubicBezTo>
                      <a:pt x="323514" y="318191"/>
                      <a:pt x="325619" y="305831"/>
                      <a:pt x="335072" y="299804"/>
                    </a:cubicBezTo>
                    <a:cubicBezTo>
                      <a:pt x="337176" y="296145"/>
                      <a:pt x="351223" y="275051"/>
                      <a:pt x="358976" y="268243"/>
                    </a:cubicBezTo>
                    <a:cubicBezTo>
                      <a:pt x="367384" y="260859"/>
                      <a:pt x="379642" y="243513"/>
                      <a:pt x="379949" y="243448"/>
                    </a:cubicBezTo>
                    <a:cubicBezTo>
                      <a:pt x="388951" y="241584"/>
                      <a:pt x="389969" y="230776"/>
                      <a:pt x="397745" y="227545"/>
                    </a:cubicBezTo>
                    <a:cubicBezTo>
                      <a:pt x="400309" y="226475"/>
                      <a:pt x="401911" y="224745"/>
                      <a:pt x="402111" y="221713"/>
                    </a:cubicBezTo>
                    <a:cubicBezTo>
                      <a:pt x="402497" y="215896"/>
                      <a:pt x="406821" y="222364"/>
                      <a:pt x="408675" y="213306"/>
                    </a:cubicBezTo>
                    <a:cubicBezTo>
                      <a:pt x="397169" y="202875"/>
                      <a:pt x="397800" y="203075"/>
                      <a:pt x="389606" y="193923"/>
                    </a:cubicBezTo>
                    <a:cubicBezTo>
                      <a:pt x="381979" y="185409"/>
                      <a:pt x="317522" y="167375"/>
                      <a:pt x="347883" y="126602"/>
                    </a:cubicBezTo>
                    <a:cubicBezTo>
                      <a:pt x="353206" y="119455"/>
                      <a:pt x="350796" y="112935"/>
                      <a:pt x="357438" y="111536"/>
                    </a:cubicBezTo>
                    <a:cubicBezTo>
                      <a:pt x="357749" y="111475"/>
                      <a:pt x="370055" y="89019"/>
                      <a:pt x="371745" y="88168"/>
                    </a:cubicBezTo>
                    <a:cubicBezTo>
                      <a:pt x="382685" y="82681"/>
                      <a:pt x="387906" y="70869"/>
                      <a:pt x="392718" y="66949"/>
                    </a:cubicBezTo>
                    <a:cubicBezTo>
                      <a:pt x="350977" y="32989"/>
                      <a:pt x="331904" y="17843"/>
                      <a:pt x="321085" y="0"/>
                    </a:cubicBezTo>
                    <a:cubicBezTo>
                      <a:pt x="232274" y="2465"/>
                      <a:pt x="143736" y="4869"/>
                      <a:pt x="58102" y="7161"/>
                    </a:cubicBezTo>
                    <a:cubicBezTo>
                      <a:pt x="60880" y="10477"/>
                      <a:pt x="66361" y="16536"/>
                      <a:pt x="79168" y="29878"/>
                    </a:cubicBezTo>
                    <a:cubicBezTo>
                      <a:pt x="85458" y="36430"/>
                      <a:pt x="105204" y="53640"/>
                      <a:pt x="103374" y="60323"/>
                    </a:cubicBezTo>
                    <a:cubicBezTo>
                      <a:pt x="105381" y="68930"/>
                      <a:pt x="98929" y="68977"/>
                      <a:pt x="102269" y="73608"/>
                    </a:cubicBezTo>
                    <a:cubicBezTo>
                      <a:pt x="91701" y="79998"/>
                      <a:pt x="82694" y="87703"/>
                      <a:pt x="74657" y="96706"/>
                    </a:cubicBezTo>
                    <a:cubicBezTo>
                      <a:pt x="46675" y="128076"/>
                      <a:pt x="26046" y="134294"/>
                      <a:pt x="10243" y="150658"/>
                    </a:cubicBezTo>
                    <a:cubicBezTo>
                      <a:pt x="6513" y="154522"/>
                      <a:pt x="4269" y="159730"/>
                      <a:pt x="0" y="163423"/>
                    </a:cubicBezTo>
                    <a:cubicBezTo>
                      <a:pt x="5899" y="176346"/>
                      <a:pt x="11497" y="176950"/>
                      <a:pt x="13318" y="179136"/>
                    </a:cubicBezTo>
                    <a:cubicBezTo>
                      <a:pt x="29571" y="198602"/>
                      <a:pt x="54929" y="249029"/>
                      <a:pt x="82731" y="256799"/>
                    </a:cubicBezTo>
                    <a:cubicBezTo>
                      <a:pt x="88291" y="270182"/>
                      <a:pt x="87850" y="259138"/>
                      <a:pt x="82475" y="286905"/>
                    </a:cubicBezTo>
                    <a:cubicBezTo>
                      <a:pt x="82229" y="288174"/>
                      <a:pt x="82387" y="290560"/>
                      <a:pt x="82048" y="290616"/>
                    </a:cubicBezTo>
                    <a:cubicBezTo>
                      <a:pt x="75452" y="291750"/>
                      <a:pt x="76320" y="300097"/>
                      <a:pt x="70774" y="302148"/>
                    </a:cubicBezTo>
                    <a:cubicBezTo>
                      <a:pt x="60346" y="306003"/>
                      <a:pt x="27160" y="341061"/>
                      <a:pt x="27063" y="341382"/>
                    </a:cubicBezTo>
                    <a:cubicBezTo>
                      <a:pt x="23073" y="355151"/>
                      <a:pt x="-6420" y="367033"/>
                      <a:pt x="9903" y="373115"/>
                    </a:cubicBezTo>
                    <a:cubicBezTo>
                      <a:pt x="10466" y="373329"/>
                      <a:pt x="11107" y="373831"/>
                      <a:pt x="11339" y="374361"/>
                    </a:cubicBezTo>
                    <a:cubicBezTo>
                      <a:pt x="18279" y="389967"/>
                      <a:pt x="34138" y="397640"/>
                      <a:pt x="43800" y="411033"/>
                    </a:cubicBezTo>
                    <a:cubicBezTo>
                      <a:pt x="65335" y="440897"/>
                      <a:pt x="106900" y="464794"/>
                      <a:pt x="86944" y="480605"/>
                    </a:cubicBezTo>
                    <a:cubicBezTo>
                      <a:pt x="85523" y="485753"/>
                      <a:pt x="79061" y="494077"/>
                      <a:pt x="76650" y="497774"/>
                    </a:cubicBezTo>
                    <a:cubicBezTo>
                      <a:pt x="43572" y="527581"/>
                      <a:pt x="40576" y="546159"/>
                      <a:pt x="22199" y="557110"/>
                    </a:cubicBezTo>
                    <a:cubicBezTo>
                      <a:pt x="20290" y="558245"/>
                      <a:pt x="18776" y="560300"/>
                      <a:pt x="17536" y="562360"/>
                    </a:cubicBezTo>
                    <a:cubicBezTo>
                      <a:pt x="27801" y="575823"/>
                      <a:pt x="38360" y="586602"/>
                      <a:pt x="49476" y="596749"/>
                    </a:cubicBezTo>
                    <a:cubicBezTo>
                      <a:pt x="69153" y="614708"/>
                      <a:pt x="61985" y="616698"/>
                      <a:pt x="71898" y="623790"/>
                    </a:cubicBezTo>
                    <a:cubicBezTo>
                      <a:pt x="97489" y="642107"/>
                      <a:pt x="80046" y="636931"/>
                      <a:pt x="94859" y="643177"/>
                    </a:cubicBezTo>
                    <a:cubicBezTo>
                      <a:pt x="107708" y="648599"/>
                      <a:pt x="101665" y="654021"/>
                      <a:pt x="98497" y="664786"/>
                    </a:cubicBezTo>
                    <a:cubicBezTo>
                      <a:pt x="94492" y="678402"/>
                      <a:pt x="85504" y="682657"/>
                      <a:pt x="74732" y="691906"/>
                    </a:cubicBezTo>
                    <a:cubicBezTo>
                      <a:pt x="68373" y="697361"/>
                      <a:pt x="63867" y="701560"/>
                      <a:pt x="60309" y="704783"/>
                    </a:cubicBezTo>
                    <a:cubicBezTo>
                      <a:pt x="99681" y="705052"/>
                      <a:pt x="139379" y="705401"/>
                      <a:pt x="179244" y="705810"/>
                    </a:cubicBezTo>
                    <a:cubicBezTo>
                      <a:pt x="179936" y="704764"/>
                      <a:pt x="182068" y="703183"/>
                      <a:pt x="183866" y="700728"/>
                    </a:cubicBezTo>
                    <a:cubicBezTo>
                      <a:pt x="184084" y="700426"/>
                      <a:pt x="222611" y="656444"/>
                      <a:pt x="222913" y="656314"/>
                    </a:cubicBezTo>
                    <a:cubicBezTo>
                      <a:pt x="236166" y="650487"/>
                      <a:pt x="160673" y="595196"/>
                      <a:pt x="138599" y="560724"/>
                    </a:cubicBezTo>
                    <a:cubicBezTo>
                      <a:pt x="131199" y="555329"/>
                      <a:pt x="126739" y="553678"/>
                      <a:pt x="129638" y="547796"/>
                    </a:cubicBezTo>
                    <a:cubicBezTo>
                      <a:pt x="131431" y="544150"/>
                      <a:pt x="127139" y="533445"/>
                      <a:pt x="137409" y="525498"/>
                    </a:cubicBezTo>
                    <a:cubicBezTo>
                      <a:pt x="139365" y="523982"/>
                      <a:pt x="192464" y="458609"/>
                      <a:pt x="192594" y="458302"/>
                    </a:cubicBezTo>
                    <a:cubicBezTo>
                      <a:pt x="193458" y="456345"/>
                      <a:pt x="198020" y="456094"/>
                      <a:pt x="198577" y="455164"/>
                    </a:cubicBezTo>
                    <a:cubicBezTo>
                      <a:pt x="200045" y="452741"/>
                      <a:pt x="214455" y="434256"/>
                      <a:pt x="225937" y="423217"/>
                    </a:cubicBezTo>
                    <a:cubicBezTo>
                      <a:pt x="170985" y="374501"/>
                      <a:pt x="186565" y="376538"/>
                      <a:pt x="164881" y="366051"/>
                    </a:cubicBezTo>
                    <a:cubicBezTo>
                      <a:pt x="146509" y="357165"/>
                      <a:pt x="143137" y="333723"/>
                      <a:pt x="148186" y="326701"/>
                    </a:cubicBezTo>
                    <a:cubicBezTo>
                      <a:pt x="151326" y="322325"/>
                      <a:pt x="149334" y="314899"/>
                      <a:pt x="156357" y="312988"/>
                    </a:cubicBezTo>
                    <a:cubicBezTo>
                      <a:pt x="156928" y="311086"/>
                      <a:pt x="177795" y="280952"/>
                      <a:pt x="191521" y="269834"/>
                    </a:cubicBezTo>
                    <a:cubicBezTo>
                      <a:pt x="199065" y="263719"/>
                      <a:pt x="186686" y="265230"/>
                      <a:pt x="211235" y="247238"/>
                    </a:cubicBezTo>
                    <a:cubicBezTo>
                      <a:pt x="215309" y="244253"/>
                      <a:pt x="215170" y="246169"/>
                      <a:pt x="214139" y="244443"/>
                    </a:cubicBezTo>
                    <a:cubicBezTo>
                      <a:pt x="161012" y="155903"/>
                      <a:pt x="162791" y="169082"/>
                      <a:pt x="172657" y="138600"/>
                    </a:cubicBezTo>
                    <a:cubicBezTo>
                      <a:pt x="182138" y="138386"/>
                      <a:pt x="232283" y="86755"/>
                      <a:pt x="232459" y="86452"/>
                    </a:cubicBezTo>
                    <a:cubicBezTo>
                      <a:pt x="228836" y="84318"/>
                      <a:pt x="227991" y="84955"/>
                      <a:pt x="225482" y="81955"/>
                    </a:cubicBezTo>
                    <a:cubicBezTo>
                      <a:pt x="212931" y="66972"/>
                      <a:pt x="196989" y="63448"/>
                      <a:pt x="188460" y="50362"/>
                    </a:cubicBezTo>
                    <a:cubicBezTo>
                      <a:pt x="185510" y="45837"/>
                      <a:pt x="162907" y="23419"/>
                      <a:pt x="158169" y="21884"/>
                    </a:cubicBezTo>
                    <a:cubicBezTo>
                      <a:pt x="155698" y="21084"/>
                      <a:pt x="153658" y="17248"/>
                      <a:pt x="147582" y="10198"/>
                    </a:cubicBezTo>
                    <a:cubicBezTo>
                      <a:pt x="142394" y="4185"/>
                      <a:pt x="137498" y="6245"/>
                      <a:pt x="208197" y="3874"/>
                    </a:cubicBezTo>
                    <a:cubicBezTo>
                      <a:pt x="227466" y="22977"/>
                      <a:pt x="221525" y="21517"/>
                      <a:pt x="249335" y="42591"/>
                    </a:cubicBezTo>
                    <a:cubicBezTo>
                      <a:pt x="322033" y="97683"/>
                      <a:pt x="247068" y="116525"/>
                      <a:pt x="238549" y="129685"/>
                    </a:cubicBezTo>
                    <a:cubicBezTo>
                      <a:pt x="230722" y="141781"/>
                      <a:pt x="218333" y="150556"/>
                      <a:pt x="213140" y="164590"/>
                    </a:cubicBezTo>
                    <a:cubicBezTo>
                      <a:pt x="213042" y="164855"/>
                      <a:pt x="212759" y="165087"/>
                      <a:pt x="212573" y="165339"/>
                    </a:cubicBezTo>
                    <a:cubicBezTo>
                      <a:pt x="215597" y="167980"/>
                      <a:pt x="212123" y="181624"/>
                      <a:pt x="217739" y="189380"/>
                    </a:cubicBezTo>
                    <a:cubicBezTo>
                      <a:pt x="218473" y="190399"/>
                      <a:pt x="219694" y="191208"/>
                      <a:pt x="220057" y="192319"/>
                    </a:cubicBezTo>
                    <a:cubicBezTo>
                      <a:pt x="226258" y="211264"/>
                      <a:pt x="246497" y="217793"/>
                      <a:pt x="252266" y="251884"/>
                    </a:cubicBezTo>
                    <a:cubicBezTo>
                      <a:pt x="252615" y="253958"/>
                      <a:pt x="253233" y="257701"/>
                      <a:pt x="252601" y="257957"/>
                    </a:cubicBezTo>
                    <a:cubicBezTo>
                      <a:pt x="245345" y="260929"/>
                      <a:pt x="257446" y="259580"/>
                      <a:pt x="231934" y="280990"/>
                    </a:cubicBezTo>
                    <a:cubicBezTo>
                      <a:pt x="234132" y="291885"/>
                      <a:pt x="220795" y="292136"/>
                      <a:pt x="192590" y="331021"/>
                    </a:cubicBezTo>
                    <a:cubicBezTo>
                      <a:pt x="197802" y="335309"/>
                      <a:pt x="199446" y="334383"/>
                      <a:pt x="200166" y="336002"/>
                    </a:cubicBezTo>
                    <a:cubicBezTo>
                      <a:pt x="206902" y="351152"/>
                      <a:pt x="222305" y="358602"/>
                      <a:pt x="231684" y="371608"/>
                    </a:cubicBezTo>
                    <a:cubicBezTo>
                      <a:pt x="250250" y="397357"/>
                      <a:pt x="301060" y="431759"/>
                      <a:pt x="268148" y="441980"/>
                    </a:cubicBezTo>
                    <a:cubicBezTo>
                      <a:pt x="264005" y="455038"/>
                      <a:pt x="241183" y="471277"/>
                      <a:pt x="177994" y="545234"/>
                    </a:cubicBezTo>
                    <a:cubicBezTo>
                      <a:pt x="202298" y="567634"/>
                      <a:pt x="193296" y="562123"/>
                      <a:pt x="197523" y="564690"/>
                    </a:cubicBezTo>
                    <a:cubicBezTo>
                      <a:pt x="213094" y="574149"/>
                      <a:pt x="230917" y="599358"/>
                      <a:pt x="235929" y="601399"/>
                    </a:cubicBezTo>
                    <a:cubicBezTo>
                      <a:pt x="237852" y="602185"/>
                      <a:pt x="240147" y="603882"/>
                      <a:pt x="240784" y="605696"/>
                    </a:cubicBezTo>
                    <a:cubicBezTo>
                      <a:pt x="244718" y="616819"/>
                      <a:pt x="259113" y="616368"/>
                      <a:pt x="265617" y="633565"/>
                    </a:cubicBezTo>
                    <a:cubicBezTo>
                      <a:pt x="280588" y="637071"/>
                      <a:pt x="286534" y="655463"/>
                      <a:pt x="272501" y="665251"/>
                    </a:cubicBezTo>
                    <a:cubicBezTo>
                      <a:pt x="272222" y="665447"/>
                      <a:pt x="247514" y="692474"/>
                      <a:pt x="236241" y="706438"/>
                    </a:cubicBezTo>
                    <a:cubicBezTo>
                      <a:pt x="277694" y="706922"/>
                      <a:pt x="319236" y="707466"/>
                      <a:pt x="360699" y="708052"/>
                    </a:cubicBezTo>
                    <a:cubicBezTo>
                      <a:pt x="373952" y="695334"/>
                      <a:pt x="389392" y="680871"/>
                      <a:pt x="390554" y="67884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2" name="Google Shape;3682;p35"/>
              <p:cNvSpPr/>
              <p:nvPr/>
            </p:nvSpPr>
            <p:spPr>
              <a:xfrm>
                <a:off x="7498" y="9457102"/>
                <a:ext cx="256261" cy="691348"/>
              </a:xfrm>
              <a:custGeom>
                <a:rect b="b" l="l" r="r" t="t"/>
                <a:pathLst>
                  <a:path extrusionOk="0" h="691348" w="256261">
                    <a:moveTo>
                      <a:pt x="231651" y="655769"/>
                    </a:moveTo>
                    <a:cubicBezTo>
                      <a:pt x="232733" y="653886"/>
                      <a:pt x="237267" y="654160"/>
                      <a:pt x="237936" y="653286"/>
                    </a:cubicBezTo>
                    <a:cubicBezTo>
                      <a:pt x="243232" y="646353"/>
                      <a:pt x="250590" y="641461"/>
                      <a:pt x="256192" y="634848"/>
                    </a:cubicBezTo>
                    <a:cubicBezTo>
                      <a:pt x="245322" y="620893"/>
                      <a:pt x="245099" y="627352"/>
                      <a:pt x="244356" y="624818"/>
                    </a:cubicBezTo>
                    <a:cubicBezTo>
                      <a:pt x="240811" y="612820"/>
                      <a:pt x="221678" y="604059"/>
                      <a:pt x="220563" y="600120"/>
                    </a:cubicBezTo>
                    <a:cubicBezTo>
                      <a:pt x="216680" y="586402"/>
                      <a:pt x="195372" y="570084"/>
                      <a:pt x="190262" y="563211"/>
                    </a:cubicBezTo>
                    <a:cubicBezTo>
                      <a:pt x="186086" y="557589"/>
                      <a:pt x="183132" y="550814"/>
                      <a:pt x="176336" y="547498"/>
                    </a:cubicBezTo>
                    <a:cubicBezTo>
                      <a:pt x="175324" y="545355"/>
                      <a:pt x="157876" y="517253"/>
                      <a:pt x="167808" y="511445"/>
                    </a:cubicBezTo>
                    <a:cubicBezTo>
                      <a:pt x="171612" y="509218"/>
                      <a:pt x="169773" y="503996"/>
                      <a:pt x="174669" y="503651"/>
                    </a:cubicBezTo>
                    <a:cubicBezTo>
                      <a:pt x="221511" y="439785"/>
                      <a:pt x="204114" y="464171"/>
                      <a:pt x="219913" y="446988"/>
                    </a:cubicBezTo>
                    <a:cubicBezTo>
                      <a:pt x="230146" y="435865"/>
                      <a:pt x="232106" y="426458"/>
                      <a:pt x="244198" y="418701"/>
                    </a:cubicBezTo>
                    <a:cubicBezTo>
                      <a:pt x="248425" y="415985"/>
                      <a:pt x="246785" y="412298"/>
                      <a:pt x="256261" y="405169"/>
                    </a:cubicBezTo>
                    <a:cubicBezTo>
                      <a:pt x="233258" y="382057"/>
                      <a:pt x="175848" y="331942"/>
                      <a:pt x="173874" y="318187"/>
                    </a:cubicBezTo>
                    <a:cubicBezTo>
                      <a:pt x="162331" y="298507"/>
                      <a:pt x="173447" y="292931"/>
                      <a:pt x="181864" y="281473"/>
                    </a:cubicBezTo>
                    <a:cubicBezTo>
                      <a:pt x="189069" y="271661"/>
                      <a:pt x="227261" y="222308"/>
                      <a:pt x="238642" y="217579"/>
                    </a:cubicBezTo>
                    <a:cubicBezTo>
                      <a:pt x="244467" y="215156"/>
                      <a:pt x="242214" y="208902"/>
                      <a:pt x="244760" y="208990"/>
                    </a:cubicBezTo>
                    <a:cubicBezTo>
                      <a:pt x="248731" y="209125"/>
                      <a:pt x="248787" y="206070"/>
                      <a:pt x="249261" y="203754"/>
                    </a:cubicBezTo>
                    <a:cubicBezTo>
                      <a:pt x="238094" y="193631"/>
                      <a:pt x="238693" y="193812"/>
                      <a:pt x="230745" y="184935"/>
                    </a:cubicBezTo>
                    <a:cubicBezTo>
                      <a:pt x="223494" y="176839"/>
                      <a:pt x="160937" y="158907"/>
                      <a:pt x="190235" y="119571"/>
                    </a:cubicBezTo>
                    <a:cubicBezTo>
                      <a:pt x="195400" y="112633"/>
                      <a:pt x="193064" y="106304"/>
                      <a:pt x="199511" y="104942"/>
                    </a:cubicBezTo>
                    <a:cubicBezTo>
                      <a:pt x="200050" y="104830"/>
                      <a:pt x="197797" y="107392"/>
                      <a:pt x="212160" y="83653"/>
                    </a:cubicBezTo>
                    <a:cubicBezTo>
                      <a:pt x="214608" y="79607"/>
                      <a:pt x="213586" y="86778"/>
                      <a:pt x="231763" y="63629"/>
                    </a:cubicBezTo>
                    <a:cubicBezTo>
                      <a:pt x="236719" y="57323"/>
                      <a:pt x="188372" y="30943"/>
                      <a:pt x="166716" y="0"/>
                    </a:cubicBezTo>
                    <a:cubicBezTo>
                      <a:pt x="127315" y="1028"/>
                      <a:pt x="89346" y="2009"/>
                      <a:pt x="53141" y="2944"/>
                    </a:cubicBezTo>
                    <a:cubicBezTo>
                      <a:pt x="57930" y="7473"/>
                      <a:pt x="64392" y="13067"/>
                      <a:pt x="73473" y="19949"/>
                    </a:cubicBezTo>
                    <a:cubicBezTo>
                      <a:pt x="148767" y="77008"/>
                      <a:pt x="70342" y="97324"/>
                      <a:pt x="62366" y="109652"/>
                    </a:cubicBezTo>
                    <a:cubicBezTo>
                      <a:pt x="54302" y="122110"/>
                      <a:pt x="41547" y="131146"/>
                      <a:pt x="36205" y="145612"/>
                    </a:cubicBezTo>
                    <a:cubicBezTo>
                      <a:pt x="36102" y="145887"/>
                      <a:pt x="35810" y="146124"/>
                      <a:pt x="35624" y="146384"/>
                    </a:cubicBezTo>
                    <a:cubicBezTo>
                      <a:pt x="38750" y="149114"/>
                      <a:pt x="35136" y="163130"/>
                      <a:pt x="40943" y="171147"/>
                    </a:cubicBezTo>
                    <a:cubicBezTo>
                      <a:pt x="41695" y="172198"/>
                      <a:pt x="42959" y="173030"/>
                      <a:pt x="43330" y="174174"/>
                    </a:cubicBezTo>
                    <a:cubicBezTo>
                      <a:pt x="46419" y="183614"/>
                      <a:pt x="53889" y="190217"/>
                      <a:pt x="58859" y="198430"/>
                    </a:cubicBezTo>
                    <a:cubicBezTo>
                      <a:pt x="65869" y="210018"/>
                      <a:pt x="71963" y="207814"/>
                      <a:pt x="72186" y="223792"/>
                    </a:cubicBezTo>
                    <a:cubicBezTo>
                      <a:pt x="74370" y="224913"/>
                      <a:pt x="74583" y="226712"/>
                      <a:pt x="74936" y="232213"/>
                    </a:cubicBezTo>
                    <a:cubicBezTo>
                      <a:pt x="75015" y="233343"/>
                      <a:pt x="76307" y="234362"/>
                      <a:pt x="76502" y="235520"/>
                    </a:cubicBezTo>
                    <a:cubicBezTo>
                      <a:pt x="76864" y="237659"/>
                      <a:pt x="77496" y="241514"/>
                      <a:pt x="76850" y="241779"/>
                    </a:cubicBezTo>
                    <a:cubicBezTo>
                      <a:pt x="69408" y="244825"/>
                      <a:pt x="81839" y="243448"/>
                      <a:pt x="55561" y="265500"/>
                    </a:cubicBezTo>
                    <a:cubicBezTo>
                      <a:pt x="57833" y="276730"/>
                      <a:pt x="44106" y="276953"/>
                      <a:pt x="15036" y="317033"/>
                    </a:cubicBezTo>
                    <a:cubicBezTo>
                      <a:pt x="20402" y="321446"/>
                      <a:pt x="22102" y="320493"/>
                      <a:pt x="22840" y="322163"/>
                    </a:cubicBezTo>
                    <a:cubicBezTo>
                      <a:pt x="29780" y="337769"/>
                      <a:pt x="45639" y="345442"/>
                      <a:pt x="55301" y="358834"/>
                    </a:cubicBezTo>
                    <a:cubicBezTo>
                      <a:pt x="74425" y="385354"/>
                      <a:pt x="126753" y="420789"/>
                      <a:pt x="92857" y="431317"/>
                    </a:cubicBezTo>
                    <a:cubicBezTo>
                      <a:pt x="88584" y="444784"/>
                      <a:pt x="65353" y="461176"/>
                      <a:pt x="0" y="537668"/>
                    </a:cubicBezTo>
                    <a:cubicBezTo>
                      <a:pt x="21168" y="557180"/>
                      <a:pt x="17870" y="556348"/>
                      <a:pt x="20114" y="557706"/>
                    </a:cubicBezTo>
                    <a:cubicBezTo>
                      <a:pt x="36149" y="567448"/>
                      <a:pt x="54507" y="593410"/>
                      <a:pt x="59672" y="595517"/>
                    </a:cubicBezTo>
                    <a:cubicBezTo>
                      <a:pt x="61651" y="596326"/>
                      <a:pt x="64015" y="598074"/>
                      <a:pt x="64675" y="599939"/>
                    </a:cubicBezTo>
                    <a:cubicBezTo>
                      <a:pt x="68740" y="611434"/>
                      <a:pt x="83521" y="610862"/>
                      <a:pt x="90251" y="628640"/>
                    </a:cubicBezTo>
                    <a:cubicBezTo>
                      <a:pt x="105678" y="632249"/>
                      <a:pt x="111796" y="651198"/>
                      <a:pt x="97345" y="661275"/>
                    </a:cubicBezTo>
                    <a:cubicBezTo>
                      <a:pt x="97224" y="661359"/>
                      <a:pt x="80966" y="679286"/>
                      <a:pt x="70207" y="691348"/>
                    </a:cubicBezTo>
                    <a:cubicBezTo>
                      <a:pt x="111127" y="690981"/>
                      <a:pt x="153082" y="690772"/>
                      <a:pt x="195860" y="690697"/>
                    </a:cubicBezTo>
                    <a:cubicBezTo>
                      <a:pt x="209136" y="677793"/>
                      <a:pt x="230355" y="658029"/>
                      <a:pt x="231651" y="65576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3" name="Google Shape;3683;p35"/>
              <p:cNvSpPr/>
              <p:nvPr/>
            </p:nvSpPr>
            <p:spPr>
              <a:xfrm>
                <a:off x="871708" y="9433982"/>
                <a:ext cx="233516" cy="723192"/>
              </a:xfrm>
              <a:custGeom>
                <a:rect b="b" l="l" r="r" t="t"/>
                <a:pathLst>
                  <a:path extrusionOk="0" h="723192" w="233516">
                    <a:moveTo>
                      <a:pt x="229249" y="671943"/>
                    </a:moveTo>
                    <a:cubicBezTo>
                      <a:pt x="228362" y="670199"/>
                      <a:pt x="169322" y="612174"/>
                      <a:pt x="153491" y="598446"/>
                    </a:cubicBezTo>
                    <a:cubicBezTo>
                      <a:pt x="150295" y="595675"/>
                      <a:pt x="141599" y="579520"/>
                      <a:pt x="131059" y="572317"/>
                    </a:cubicBezTo>
                    <a:cubicBezTo>
                      <a:pt x="125578" y="568573"/>
                      <a:pt x="126832" y="565913"/>
                      <a:pt x="129048" y="561244"/>
                    </a:cubicBezTo>
                    <a:cubicBezTo>
                      <a:pt x="126962" y="552693"/>
                      <a:pt x="130572" y="542151"/>
                      <a:pt x="140498" y="537886"/>
                    </a:cubicBezTo>
                    <a:cubicBezTo>
                      <a:pt x="154611" y="513733"/>
                      <a:pt x="190104" y="477545"/>
                      <a:pt x="192873" y="471239"/>
                    </a:cubicBezTo>
                    <a:cubicBezTo>
                      <a:pt x="193760" y="469221"/>
                      <a:pt x="198457" y="468961"/>
                      <a:pt x="199037" y="468003"/>
                    </a:cubicBezTo>
                    <a:cubicBezTo>
                      <a:pt x="200542" y="465520"/>
                      <a:pt x="215388" y="446463"/>
                      <a:pt x="227220" y="435098"/>
                    </a:cubicBezTo>
                    <a:cubicBezTo>
                      <a:pt x="221636" y="430145"/>
                      <a:pt x="193026" y="404695"/>
                      <a:pt x="188990" y="398180"/>
                    </a:cubicBezTo>
                    <a:cubicBezTo>
                      <a:pt x="176373" y="377812"/>
                      <a:pt x="158118" y="374998"/>
                      <a:pt x="154778" y="370037"/>
                    </a:cubicBezTo>
                    <a:cubicBezTo>
                      <a:pt x="148688" y="360983"/>
                      <a:pt x="140745" y="344577"/>
                      <a:pt x="147136" y="335690"/>
                    </a:cubicBezTo>
                    <a:cubicBezTo>
                      <a:pt x="150374" y="331184"/>
                      <a:pt x="148321" y="323534"/>
                      <a:pt x="155549" y="321567"/>
                    </a:cubicBezTo>
                    <a:cubicBezTo>
                      <a:pt x="157398" y="315387"/>
                      <a:pt x="162972" y="311918"/>
                      <a:pt x="166270" y="306803"/>
                    </a:cubicBezTo>
                    <a:cubicBezTo>
                      <a:pt x="183824" y="279595"/>
                      <a:pt x="194155" y="277423"/>
                      <a:pt x="194661" y="273373"/>
                    </a:cubicBezTo>
                    <a:cubicBezTo>
                      <a:pt x="195902" y="263537"/>
                      <a:pt x="206818" y="256143"/>
                      <a:pt x="215681" y="251814"/>
                    </a:cubicBezTo>
                    <a:cubicBezTo>
                      <a:pt x="213995" y="249717"/>
                      <a:pt x="187568" y="203712"/>
                      <a:pt x="180141" y="196560"/>
                    </a:cubicBezTo>
                    <a:cubicBezTo>
                      <a:pt x="169740" y="186544"/>
                      <a:pt x="171826" y="178001"/>
                      <a:pt x="166846" y="164915"/>
                    </a:cubicBezTo>
                    <a:cubicBezTo>
                      <a:pt x="165471" y="161307"/>
                      <a:pt x="167111" y="158052"/>
                      <a:pt x="172323" y="141953"/>
                    </a:cubicBezTo>
                    <a:cubicBezTo>
                      <a:pt x="181455" y="141743"/>
                      <a:pt x="205350" y="115763"/>
                      <a:pt x="210014" y="111122"/>
                    </a:cubicBezTo>
                    <a:cubicBezTo>
                      <a:pt x="233964" y="87294"/>
                      <a:pt x="237100" y="89001"/>
                      <a:pt x="230504" y="86555"/>
                    </a:cubicBezTo>
                    <a:cubicBezTo>
                      <a:pt x="224363" y="84276"/>
                      <a:pt x="232557" y="84215"/>
                      <a:pt x="201792" y="63680"/>
                    </a:cubicBezTo>
                    <a:cubicBezTo>
                      <a:pt x="194378" y="58737"/>
                      <a:pt x="160477" y="19433"/>
                      <a:pt x="153909" y="18815"/>
                    </a:cubicBezTo>
                    <a:cubicBezTo>
                      <a:pt x="149287" y="13109"/>
                      <a:pt x="143838" y="7757"/>
                      <a:pt x="141901" y="0"/>
                    </a:cubicBezTo>
                    <a:cubicBezTo>
                      <a:pt x="106310" y="1056"/>
                      <a:pt x="70175" y="2111"/>
                      <a:pt x="33682" y="3162"/>
                    </a:cubicBezTo>
                    <a:cubicBezTo>
                      <a:pt x="103328" y="75282"/>
                      <a:pt x="95096" y="66847"/>
                      <a:pt x="100722" y="76533"/>
                    </a:cubicBezTo>
                    <a:cubicBezTo>
                      <a:pt x="100559" y="78096"/>
                      <a:pt x="100308" y="77910"/>
                      <a:pt x="100462" y="78631"/>
                    </a:cubicBezTo>
                    <a:cubicBezTo>
                      <a:pt x="102185" y="86615"/>
                      <a:pt x="96053" y="86745"/>
                      <a:pt x="99296" y="91233"/>
                    </a:cubicBezTo>
                    <a:cubicBezTo>
                      <a:pt x="84849" y="99961"/>
                      <a:pt x="78871" y="106941"/>
                      <a:pt x="56420" y="129718"/>
                    </a:cubicBezTo>
                    <a:cubicBezTo>
                      <a:pt x="40316" y="146054"/>
                      <a:pt x="19468" y="152602"/>
                      <a:pt x="4288" y="173542"/>
                    </a:cubicBezTo>
                    <a:cubicBezTo>
                      <a:pt x="2931" y="175416"/>
                      <a:pt x="1547" y="177099"/>
                      <a:pt x="0" y="178434"/>
                    </a:cubicBezTo>
                    <a:cubicBezTo>
                      <a:pt x="2657" y="184256"/>
                      <a:pt x="6108" y="189687"/>
                      <a:pt x="12310" y="192979"/>
                    </a:cubicBezTo>
                    <a:cubicBezTo>
                      <a:pt x="21777" y="198011"/>
                      <a:pt x="48106" y="260091"/>
                      <a:pt x="80320" y="269094"/>
                    </a:cubicBezTo>
                    <a:cubicBezTo>
                      <a:pt x="80975" y="270671"/>
                      <a:pt x="82164" y="274447"/>
                      <a:pt x="84361" y="276642"/>
                    </a:cubicBezTo>
                    <a:cubicBezTo>
                      <a:pt x="78782" y="304720"/>
                      <a:pt x="79953" y="301874"/>
                      <a:pt x="79656" y="301925"/>
                    </a:cubicBezTo>
                    <a:cubicBezTo>
                      <a:pt x="73250" y="303027"/>
                      <a:pt x="74095" y="311132"/>
                      <a:pt x="68707" y="313123"/>
                    </a:cubicBezTo>
                    <a:cubicBezTo>
                      <a:pt x="61721" y="315703"/>
                      <a:pt x="66807" y="315848"/>
                      <a:pt x="55394" y="322618"/>
                    </a:cubicBezTo>
                    <a:cubicBezTo>
                      <a:pt x="48988" y="326418"/>
                      <a:pt x="10949" y="368855"/>
                      <a:pt x="3684" y="378458"/>
                    </a:cubicBezTo>
                    <a:cubicBezTo>
                      <a:pt x="8728" y="382522"/>
                      <a:pt x="10298" y="381653"/>
                      <a:pt x="11004" y="383239"/>
                    </a:cubicBezTo>
                    <a:cubicBezTo>
                      <a:pt x="17536" y="397938"/>
                      <a:pt x="86126" y="459702"/>
                      <a:pt x="89267" y="474229"/>
                    </a:cubicBezTo>
                    <a:cubicBezTo>
                      <a:pt x="92151" y="487571"/>
                      <a:pt x="60740" y="513547"/>
                      <a:pt x="39949" y="542309"/>
                    </a:cubicBezTo>
                    <a:cubicBezTo>
                      <a:pt x="25697" y="562030"/>
                      <a:pt x="22018" y="557454"/>
                      <a:pt x="17015" y="565774"/>
                    </a:cubicBezTo>
                    <a:cubicBezTo>
                      <a:pt x="40678" y="596809"/>
                      <a:pt x="56309" y="602069"/>
                      <a:pt x="64183" y="619535"/>
                    </a:cubicBezTo>
                    <a:cubicBezTo>
                      <a:pt x="67564" y="627031"/>
                      <a:pt x="81073" y="628919"/>
                      <a:pt x="85146" y="640028"/>
                    </a:cubicBezTo>
                    <a:cubicBezTo>
                      <a:pt x="86782" y="644465"/>
                      <a:pt x="107597" y="645446"/>
                      <a:pt x="96908" y="659759"/>
                    </a:cubicBezTo>
                    <a:cubicBezTo>
                      <a:pt x="92978" y="681755"/>
                      <a:pt x="82146" y="680788"/>
                      <a:pt x="38973" y="720710"/>
                    </a:cubicBezTo>
                    <a:cubicBezTo>
                      <a:pt x="87371" y="721524"/>
                      <a:pt x="135240" y="722361"/>
                      <a:pt x="182287" y="723193"/>
                    </a:cubicBezTo>
                    <a:cubicBezTo>
                      <a:pt x="206553" y="696477"/>
                      <a:pt x="215834" y="682745"/>
                      <a:pt x="229249" y="67194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4" name="Google Shape;3684;p35"/>
              <p:cNvSpPr/>
              <p:nvPr/>
            </p:nvSpPr>
            <p:spPr>
              <a:xfrm>
                <a:off x="-478178" y="9464743"/>
                <a:ext cx="207724" cy="704703"/>
              </a:xfrm>
              <a:custGeom>
                <a:rect b="b" l="l" r="r" t="t"/>
                <a:pathLst>
                  <a:path extrusionOk="0" h="704703" w="207724">
                    <a:moveTo>
                      <a:pt x="182337" y="657727"/>
                    </a:moveTo>
                    <a:cubicBezTo>
                      <a:pt x="183447" y="655788"/>
                      <a:pt x="188120" y="656072"/>
                      <a:pt x="188808" y="655170"/>
                    </a:cubicBezTo>
                    <a:cubicBezTo>
                      <a:pt x="194261" y="648027"/>
                      <a:pt x="201842" y="642991"/>
                      <a:pt x="207607" y="636183"/>
                    </a:cubicBezTo>
                    <a:cubicBezTo>
                      <a:pt x="196412" y="621809"/>
                      <a:pt x="196184" y="628463"/>
                      <a:pt x="195418" y="625855"/>
                    </a:cubicBezTo>
                    <a:cubicBezTo>
                      <a:pt x="191767" y="613499"/>
                      <a:pt x="172057" y="604473"/>
                      <a:pt x="170910" y="600413"/>
                    </a:cubicBezTo>
                    <a:cubicBezTo>
                      <a:pt x="166910" y="586286"/>
                      <a:pt x="144966" y="569475"/>
                      <a:pt x="139699" y="562398"/>
                    </a:cubicBezTo>
                    <a:cubicBezTo>
                      <a:pt x="135393" y="556608"/>
                      <a:pt x="132355" y="549628"/>
                      <a:pt x="125373" y="546224"/>
                    </a:cubicBezTo>
                    <a:cubicBezTo>
                      <a:pt x="108102" y="509497"/>
                      <a:pt x="109863" y="519439"/>
                      <a:pt x="128383" y="494742"/>
                    </a:cubicBezTo>
                    <a:cubicBezTo>
                      <a:pt x="145700" y="471653"/>
                      <a:pt x="138798" y="477587"/>
                      <a:pt x="141334" y="475643"/>
                    </a:cubicBezTo>
                    <a:cubicBezTo>
                      <a:pt x="147233" y="471114"/>
                      <a:pt x="150634" y="464729"/>
                      <a:pt x="154837" y="458828"/>
                    </a:cubicBezTo>
                    <a:cubicBezTo>
                      <a:pt x="160974" y="450220"/>
                      <a:pt x="170575" y="444794"/>
                      <a:pt x="178528" y="432038"/>
                    </a:cubicBezTo>
                    <a:cubicBezTo>
                      <a:pt x="189774" y="413986"/>
                      <a:pt x="196091" y="414702"/>
                      <a:pt x="197963" y="410866"/>
                    </a:cubicBezTo>
                    <a:cubicBezTo>
                      <a:pt x="206385" y="393599"/>
                      <a:pt x="212809" y="405062"/>
                      <a:pt x="202126" y="394585"/>
                    </a:cubicBezTo>
                    <a:cubicBezTo>
                      <a:pt x="187224" y="379974"/>
                      <a:pt x="158656" y="351566"/>
                      <a:pt x="142695" y="337718"/>
                    </a:cubicBezTo>
                    <a:cubicBezTo>
                      <a:pt x="137534" y="333239"/>
                      <a:pt x="138254" y="326511"/>
                      <a:pt x="124941" y="319047"/>
                    </a:cubicBezTo>
                    <a:cubicBezTo>
                      <a:pt x="121276" y="308891"/>
                      <a:pt x="125522" y="314708"/>
                      <a:pt x="120064" y="305287"/>
                    </a:cubicBezTo>
                    <a:cubicBezTo>
                      <a:pt x="115302" y="297070"/>
                      <a:pt x="117411" y="284700"/>
                      <a:pt x="126864" y="278683"/>
                    </a:cubicBezTo>
                    <a:cubicBezTo>
                      <a:pt x="128968" y="275023"/>
                      <a:pt x="143015" y="253935"/>
                      <a:pt x="150768" y="247122"/>
                    </a:cubicBezTo>
                    <a:cubicBezTo>
                      <a:pt x="159176" y="239737"/>
                      <a:pt x="171430" y="222392"/>
                      <a:pt x="171741" y="222327"/>
                    </a:cubicBezTo>
                    <a:cubicBezTo>
                      <a:pt x="180744" y="220462"/>
                      <a:pt x="181761" y="209655"/>
                      <a:pt x="189537" y="206423"/>
                    </a:cubicBezTo>
                    <a:cubicBezTo>
                      <a:pt x="192101" y="205354"/>
                      <a:pt x="193704" y="203624"/>
                      <a:pt x="193904" y="200592"/>
                    </a:cubicBezTo>
                    <a:cubicBezTo>
                      <a:pt x="194289" y="194774"/>
                      <a:pt x="198614" y="201243"/>
                      <a:pt x="200467" y="192184"/>
                    </a:cubicBezTo>
                    <a:cubicBezTo>
                      <a:pt x="188933" y="181731"/>
                      <a:pt x="189579" y="181940"/>
                      <a:pt x="181399" y="172802"/>
                    </a:cubicBezTo>
                    <a:cubicBezTo>
                      <a:pt x="174380" y="164957"/>
                      <a:pt x="109654" y="145794"/>
                      <a:pt x="139676" y="105481"/>
                    </a:cubicBezTo>
                    <a:cubicBezTo>
                      <a:pt x="144999" y="98334"/>
                      <a:pt x="142588" y="91814"/>
                      <a:pt x="149231" y="90414"/>
                    </a:cubicBezTo>
                    <a:cubicBezTo>
                      <a:pt x="149542" y="90354"/>
                      <a:pt x="161847" y="67898"/>
                      <a:pt x="163538" y="67047"/>
                    </a:cubicBezTo>
                    <a:cubicBezTo>
                      <a:pt x="174440" y="61578"/>
                      <a:pt x="179712" y="49734"/>
                      <a:pt x="184511" y="45828"/>
                    </a:cubicBezTo>
                    <a:cubicBezTo>
                      <a:pt x="184218" y="45586"/>
                      <a:pt x="147726" y="14867"/>
                      <a:pt x="136303" y="5250"/>
                    </a:cubicBezTo>
                    <a:cubicBezTo>
                      <a:pt x="110820" y="4771"/>
                      <a:pt x="78457" y="1367"/>
                      <a:pt x="46498" y="0"/>
                    </a:cubicBezTo>
                    <a:cubicBezTo>
                      <a:pt x="65757" y="19903"/>
                      <a:pt x="107638" y="43712"/>
                      <a:pt x="102844" y="63713"/>
                    </a:cubicBezTo>
                    <a:cubicBezTo>
                      <a:pt x="105292" y="83509"/>
                      <a:pt x="62491" y="105681"/>
                      <a:pt x="60624" y="108569"/>
                    </a:cubicBezTo>
                    <a:cubicBezTo>
                      <a:pt x="52792" y="120664"/>
                      <a:pt x="40408" y="129439"/>
                      <a:pt x="35210" y="143487"/>
                    </a:cubicBezTo>
                    <a:cubicBezTo>
                      <a:pt x="35112" y="143752"/>
                      <a:pt x="34829" y="143985"/>
                      <a:pt x="34643" y="144236"/>
                    </a:cubicBezTo>
                    <a:cubicBezTo>
                      <a:pt x="37662" y="146868"/>
                      <a:pt x="34193" y="160521"/>
                      <a:pt x="39809" y="168278"/>
                    </a:cubicBezTo>
                    <a:cubicBezTo>
                      <a:pt x="58138" y="193603"/>
                      <a:pt x="70769" y="209613"/>
                      <a:pt x="74341" y="230776"/>
                    </a:cubicBezTo>
                    <a:cubicBezTo>
                      <a:pt x="74689" y="232850"/>
                      <a:pt x="75307" y="236594"/>
                      <a:pt x="74675" y="236850"/>
                    </a:cubicBezTo>
                    <a:cubicBezTo>
                      <a:pt x="67420" y="239821"/>
                      <a:pt x="79520" y="238473"/>
                      <a:pt x="54009" y="259882"/>
                    </a:cubicBezTo>
                    <a:cubicBezTo>
                      <a:pt x="56201" y="270731"/>
                      <a:pt x="42698" y="271261"/>
                      <a:pt x="14664" y="309914"/>
                    </a:cubicBezTo>
                    <a:cubicBezTo>
                      <a:pt x="19876" y="314201"/>
                      <a:pt x="21516" y="313276"/>
                      <a:pt x="22240" y="314894"/>
                    </a:cubicBezTo>
                    <a:cubicBezTo>
                      <a:pt x="25473" y="322177"/>
                      <a:pt x="85638" y="385122"/>
                      <a:pt x="94060" y="394618"/>
                    </a:cubicBezTo>
                    <a:cubicBezTo>
                      <a:pt x="105719" y="407773"/>
                      <a:pt x="100442" y="417701"/>
                      <a:pt x="90223" y="420873"/>
                    </a:cubicBezTo>
                    <a:cubicBezTo>
                      <a:pt x="87896" y="428220"/>
                      <a:pt x="86051" y="426853"/>
                      <a:pt x="79033" y="437037"/>
                    </a:cubicBezTo>
                    <a:cubicBezTo>
                      <a:pt x="67113" y="454340"/>
                      <a:pt x="55709" y="457228"/>
                      <a:pt x="55277" y="459851"/>
                    </a:cubicBezTo>
                    <a:cubicBezTo>
                      <a:pt x="54376" y="465310"/>
                      <a:pt x="14362" y="504428"/>
                      <a:pt x="8040" y="515886"/>
                    </a:cubicBezTo>
                    <a:cubicBezTo>
                      <a:pt x="-1069" y="532390"/>
                      <a:pt x="-7052" y="513050"/>
                      <a:pt x="16462" y="540193"/>
                    </a:cubicBezTo>
                    <a:cubicBezTo>
                      <a:pt x="17474" y="541360"/>
                      <a:pt x="18334" y="542816"/>
                      <a:pt x="19597" y="543588"/>
                    </a:cubicBezTo>
                    <a:cubicBezTo>
                      <a:pt x="35168" y="553046"/>
                      <a:pt x="52992" y="578255"/>
                      <a:pt x="58004" y="580296"/>
                    </a:cubicBezTo>
                    <a:cubicBezTo>
                      <a:pt x="59927" y="581082"/>
                      <a:pt x="62217" y="582780"/>
                      <a:pt x="62858" y="584593"/>
                    </a:cubicBezTo>
                    <a:cubicBezTo>
                      <a:pt x="66802" y="595754"/>
                      <a:pt x="81155" y="595196"/>
                      <a:pt x="87691" y="612462"/>
                    </a:cubicBezTo>
                    <a:cubicBezTo>
                      <a:pt x="102667" y="615968"/>
                      <a:pt x="108608" y="634360"/>
                      <a:pt x="94575" y="644149"/>
                    </a:cubicBezTo>
                    <a:cubicBezTo>
                      <a:pt x="93400" y="644967"/>
                      <a:pt x="54701" y="689372"/>
                      <a:pt x="40408" y="704704"/>
                    </a:cubicBezTo>
                    <a:cubicBezTo>
                      <a:pt x="71001" y="701430"/>
                      <a:pt x="105343" y="698603"/>
                      <a:pt x="142950" y="696166"/>
                    </a:cubicBezTo>
                    <a:cubicBezTo>
                      <a:pt x="159789" y="679341"/>
                      <a:pt x="180209" y="661429"/>
                      <a:pt x="182337" y="65772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5" name="Google Shape;3685;p35"/>
              <p:cNvSpPr/>
              <p:nvPr/>
            </p:nvSpPr>
            <p:spPr>
              <a:xfrm>
                <a:off x="1545571" y="9888131"/>
                <a:ext cx="183056" cy="278050"/>
              </a:xfrm>
              <a:custGeom>
                <a:rect b="b" l="l" r="r" t="t"/>
                <a:pathLst>
                  <a:path extrusionOk="0" h="278050" w="183056">
                    <a:moveTo>
                      <a:pt x="88716" y="163372"/>
                    </a:moveTo>
                    <a:cubicBezTo>
                      <a:pt x="188991" y="105732"/>
                      <a:pt x="179348" y="113656"/>
                      <a:pt x="150436" y="71218"/>
                    </a:cubicBezTo>
                    <a:cubicBezTo>
                      <a:pt x="131920" y="45614"/>
                      <a:pt x="110641" y="22479"/>
                      <a:pt x="88618" y="0"/>
                    </a:cubicBezTo>
                    <a:cubicBezTo>
                      <a:pt x="84089" y="6868"/>
                      <a:pt x="72954" y="24646"/>
                      <a:pt x="57425" y="34109"/>
                    </a:cubicBezTo>
                    <a:cubicBezTo>
                      <a:pt x="52845" y="36899"/>
                      <a:pt x="56729" y="40271"/>
                      <a:pt x="47424" y="46758"/>
                    </a:cubicBezTo>
                    <a:cubicBezTo>
                      <a:pt x="45483" y="48116"/>
                      <a:pt x="2213" y="98241"/>
                      <a:pt x="1929" y="98543"/>
                    </a:cubicBezTo>
                    <a:cubicBezTo>
                      <a:pt x="-1411" y="102165"/>
                      <a:pt x="-1443" y="98789"/>
                      <a:pt x="10277" y="109931"/>
                    </a:cubicBezTo>
                    <a:cubicBezTo>
                      <a:pt x="13621" y="113107"/>
                      <a:pt x="17644" y="119148"/>
                      <a:pt x="19363" y="120190"/>
                    </a:cubicBezTo>
                    <a:cubicBezTo>
                      <a:pt x="34933" y="129648"/>
                      <a:pt x="52757" y="154857"/>
                      <a:pt x="57769" y="156898"/>
                    </a:cubicBezTo>
                    <a:cubicBezTo>
                      <a:pt x="59692" y="157684"/>
                      <a:pt x="61987" y="159382"/>
                      <a:pt x="62623" y="161195"/>
                    </a:cubicBezTo>
                    <a:cubicBezTo>
                      <a:pt x="66512" y="172188"/>
                      <a:pt x="80902" y="171751"/>
                      <a:pt x="87457" y="189064"/>
                    </a:cubicBezTo>
                    <a:cubicBezTo>
                      <a:pt x="102433" y="192570"/>
                      <a:pt x="108374" y="210962"/>
                      <a:pt x="94341" y="220746"/>
                    </a:cubicBezTo>
                    <a:cubicBezTo>
                      <a:pt x="93244" y="221509"/>
                      <a:pt x="51916" y="268671"/>
                      <a:pt x="44061" y="277511"/>
                    </a:cubicBezTo>
                    <a:cubicBezTo>
                      <a:pt x="76503" y="277804"/>
                      <a:pt x="107069" y="277995"/>
                      <a:pt x="135446" y="278051"/>
                    </a:cubicBezTo>
                    <a:cubicBezTo>
                      <a:pt x="229497" y="255176"/>
                      <a:pt x="168343" y="218700"/>
                      <a:pt x="88716" y="163372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6" name="Google Shape;3686;p35"/>
              <p:cNvSpPr/>
              <p:nvPr/>
            </p:nvSpPr>
            <p:spPr>
              <a:xfrm>
                <a:off x="307500" y="9450787"/>
                <a:ext cx="151929" cy="697621"/>
              </a:xfrm>
              <a:custGeom>
                <a:rect b="b" l="l" r="r" t="t"/>
                <a:pathLst>
                  <a:path extrusionOk="0" h="697621" w="151929">
                    <a:moveTo>
                      <a:pt x="146657" y="657625"/>
                    </a:moveTo>
                    <a:cubicBezTo>
                      <a:pt x="149825" y="646860"/>
                      <a:pt x="155868" y="641437"/>
                      <a:pt x="143019" y="636015"/>
                    </a:cubicBezTo>
                    <a:cubicBezTo>
                      <a:pt x="128210" y="629765"/>
                      <a:pt x="145649" y="634941"/>
                      <a:pt x="120058" y="616629"/>
                    </a:cubicBezTo>
                    <a:cubicBezTo>
                      <a:pt x="110150" y="609537"/>
                      <a:pt x="117313" y="607547"/>
                      <a:pt x="97636" y="589588"/>
                    </a:cubicBezTo>
                    <a:cubicBezTo>
                      <a:pt x="86520" y="579441"/>
                      <a:pt x="75961" y="568662"/>
                      <a:pt x="65695" y="555199"/>
                    </a:cubicBezTo>
                    <a:cubicBezTo>
                      <a:pt x="66936" y="553139"/>
                      <a:pt x="68450" y="551084"/>
                      <a:pt x="70359" y="549949"/>
                    </a:cubicBezTo>
                    <a:cubicBezTo>
                      <a:pt x="88736" y="538998"/>
                      <a:pt x="91732" y="520425"/>
                      <a:pt x="124810" y="490612"/>
                    </a:cubicBezTo>
                    <a:cubicBezTo>
                      <a:pt x="127226" y="486915"/>
                      <a:pt x="133683" y="478587"/>
                      <a:pt x="135104" y="473444"/>
                    </a:cubicBezTo>
                    <a:cubicBezTo>
                      <a:pt x="155060" y="457633"/>
                      <a:pt x="113495" y="433731"/>
                      <a:pt x="91959" y="403872"/>
                    </a:cubicBezTo>
                    <a:cubicBezTo>
                      <a:pt x="82297" y="390474"/>
                      <a:pt x="66439" y="382801"/>
                      <a:pt x="59499" y="367200"/>
                    </a:cubicBezTo>
                    <a:cubicBezTo>
                      <a:pt x="59262" y="366670"/>
                      <a:pt x="58626" y="366163"/>
                      <a:pt x="58063" y="365954"/>
                    </a:cubicBezTo>
                    <a:cubicBezTo>
                      <a:pt x="41740" y="359871"/>
                      <a:pt x="71233" y="347990"/>
                      <a:pt x="75223" y="334221"/>
                    </a:cubicBezTo>
                    <a:cubicBezTo>
                      <a:pt x="75320" y="333900"/>
                      <a:pt x="108506" y="298842"/>
                      <a:pt x="118934" y="294987"/>
                    </a:cubicBezTo>
                    <a:cubicBezTo>
                      <a:pt x="124485" y="292936"/>
                      <a:pt x="123612" y="284589"/>
                      <a:pt x="130208" y="283454"/>
                    </a:cubicBezTo>
                    <a:cubicBezTo>
                      <a:pt x="130547" y="283398"/>
                      <a:pt x="130389" y="281013"/>
                      <a:pt x="130635" y="279743"/>
                    </a:cubicBezTo>
                    <a:cubicBezTo>
                      <a:pt x="136010" y="251981"/>
                      <a:pt x="136446" y="263021"/>
                      <a:pt x="130891" y="249638"/>
                    </a:cubicBezTo>
                    <a:cubicBezTo>
                      <a:pt x="103089" y="241863"/>
                      <a:pt x="77731" y="191440"/>
                      <a:pt x="61478" y="171974"/>
                    </a:cubicBezTo>
                    <a:cubicBezTo>
                      <a:pt x="59657" y="169789"/>
                      <a:pt x="54059" y="169189"/>
                      <a:pt x="48160" y="156261"/>
                    </a:cubicBezTo>
                    <a:cubicBezTo>
                      <a:pt x="52429" y="152569"/>
                      <a:pt x="54668" y="147361"/>
                      <a:pt x="58403" y="143496"/>
                    </a:cubicBezTo>
                    <a:cubicBezTo>
                      <a:pt x="74205" y="127132"/>
                      <a:pt x="94835" y="120910"/>
                      <a:pt x="122817" y="89545"/>
                    </a:cubicBezTo>
                    <a:cubicBezTo>
                      <a:pt x="130854" y="80537"/>
                      <a:pt x="139856" y="72832"/>
                      <a:pt x="150428" y="66447"/>
                    </a:cubicBezTo>
                    <a:cubicBezTo>
                      <a:pt x="147089" y="61815"/>
                      <a:pt x="153541" y="61769"/>
                      <a:pt x="151534" y="53161"/>
                    </a:cubicBezTo>
                    <a:cubicBezTo>
                      <a:pt x="153364" y="46479"/>
                      <a:pt x="133618" y="29268"/>
                      <a:pt x="127328" y="22716"/>
                    </a:cubicBezTo>
                    <a:cubicBezTo>
                      <a:pt x="114521" y="9375"/>
                      <a:pt x="109040" y="3316"/>
                      <a:pt x="106262" y="0"/>
                    </a:cubicBezTo>
                    <a:cubicBezTo>
                      <a:pt x="87458" y="502"/>
                      <a:pt x="68789" y="1000"/>
                      <a:pt x="50292" y="1493"/>
                    </a:cubicBezTo>
                    <a:cubicBezTo>
                      <a:pt x="57176" y="8161"/>
                      <a:pt x="59545" y="14509"/>
                      <a:pt x="66193" y="20721"/>
                    </a:cubicBezTo>
                    <a:cubicBezTo>
                      <a:pt x="122060" y="72981"/>
                      <a:pt x="98797" y="35718"/>
                      <a:pt x="49159" y="102821"/>
                    </a:cubicBezTo>
                    <a:cubicBezTo>
                      <a:pt x="44355" y="109308"/>
                      <a:pt x="26880" y="116228"/>
                      <a:pt x="22110" y="122738"/>
                    </a:cubicBezTo>
                    <a:cubicBezTo>
                      <a:pt x="17413" y="129151"/>
                      <a:pt x="13990" y="134001"/>
                      <a:pt x="9772" y="135824"/>
                    </a:cubicBezTo>
                    <a:cubicBezTo>
                      <a:pt x="156" y="139981"/>
                      <a:pt x="1527" y="152578"/>
                      <a:pt x="1081" y="153634"/>
                    </a:cubicBezTo>
                    <a:cubicBezTo>
                      <a:pt x="-1618" y="160014"/>
                      <a:pt x="1137" y="165548"/>
                      <a:pt x="4950" y="169570"/>
                    </a:cubicBezTo>
                    <a:cubicBezTo>
                      <a:pt x="13888" y="179010"/>
                      <a:pt x="15736" y="188008"/>
                      <a:pt x="26959" y="195519"/>
                    </a:cubicBezTo>
                    <a:cubicBezTo>
                      <a:pt x="31442" y="198518"/>
                      <a:pt x="42558" y="222783"/>
                      <a:pt x="46362" y="227126"/>
                    </a:cubicBezTo>
                    <a:cubicBezTo>
                      <a:pt x="50371" y="231702"/>
                      <a:pt x="56057" y="234924"/>
                      <a:pt x="59634" y="239756"/>
                    </a:cubicBezTo>
                    <a:cubicBezTo>
                      <a:pt x="79190" y="266183"/>
                      <a:pt x="63331" y="244667"/>
                      <a:pt x="84666" y="264472"/>
                    </a:cubicBezTo>
                    <a:cubicBezTo>
                      <a:pt x="78920" y="270699"/>
                      <a:pt x="73852" y="277534"/>
                      <a:pt x="68455" y="283994"/>
                    </a:cubicBezTo>
                    <a:cubicBezTo>
                      <a:pt x="49600" y="306547"/>
                      <a:pt x="42943" y="305878"/>
                      <a:pt x="40704" y="312193"/>
                    </a:cubicBezTo>
                    <a:cubicBezTo>
                      <a:pt x="36723" y="323451"/>
                      <a:pt x="18691" y="339992"/>
                      <a:pt x="15653" y="353919"/>
                    </a:cubicBezTo>
                    <a:cubicBezTo>
                      <a:pt x="12220" y="358853"/>
                      <a:pt x="7417" y="359067"/>
                      <a:pt x="8467" y="371929"/>
                    </a:cubicBezTo>
                    <a:cubicBezTo>
                      <a:pt x="9289" y="382057"/>
                      <a:pt x="19141" y="396203"/>
                      <a:pt x="23155" y="398143"/>
                    </a:cubicBezTo>
                    <a:cubicBezTo>
                      <a:pt x="43394" y="407927"/>
                      <a:pt x="44834" y="418957"/>
                      <a:pt x="54672" y="428164"/>
                    </a:cubicBezTo>
                    <a:cubicBezTo>
                      <a:pt x="106429" y="476573"/>
                      <a:pt x="90408" y="455898"/>
                      <a:pt x="80672" y="470021"/>
                    </a:cubicBezTo>
                    <a:cubicBezTo>
                      <a:pt x="17530" y="561686"/>
                      <a:pt x="-3123" y="557227"/>
                      <a:pt x="36115" y="591313"/>
                    </a:cubicBezTo>
                    <a:cubicBezTo>
                      <a:pt x="81215" y="630644"/>
                      <a:pt x="91537" y="644604"/>
                      <a:pt x="97548" y="650091"/>
                    </a:cubicBezTo>
                    <a:cubicBezTo>
                      <a:pt x="100590" y="652863"/>
                      <a:pt x="97120" y="646223"/>
                      <a:pt x="50366" y="697282"/>
                    </a:cubicBezTo>
                    <a:cubicBezTo>
                      <a:pt x="69644" y="697375"/>
                      <a:pt x="89014" y="697487"/>
                      <a:pt x="108468" y="697621"/>
                    </a:cubicBezTo>
                    <a:cubicBezTo>
                      <a:pt x="112027" y="694399"/>
                      <a:pt x="116532" y="690200"/>
                      <a:pt x="122892" y="684745"/>
                    </a:cubicBezTo>
                    <a:cubicBezTo>
                      <a:pt x="133664" y="675496"/>
                      <a:pt x="142652" y="671241"/>
                      <a:pt x="146657" y="6576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7" name="Google Shape;3687;p35"/>
              <p:cNvSpPr/>
              <p:nvPr/>
            </p:nvSpPr>
            <p:spPr>
              <a:xfrm>
                <a:off x="-364777" y="9468863"/>
                <a:ext cx="150201" cy="692041"/>
              </a:xfrm>
              <a:custGeom>
                <a:rect b="b" l="l" r="r" t="t"/>
                <a:pathLst>
                  <a:path extrusionOk="0" h="692041" w="150201">
                    <a:moveTo>
                      <a:pt x="110705" y="679155"/>
                    </a:moveTo>
                    <a:cubicBezTo>
                      <a:pt x="150356" y="660517"/>
                      <a:pt x="166220" y="614131"/>
                      <a:pt x="129611" y="601980"/>
                    </a:cubicBezTo>
                    <a:cubicBezTo>
                      <a:pt x="128162" y="601497"/>
                      <a:pt x="126908" y="600260"/>
                      <a:pt x="125718" y="599209"/>
                    </a:cubicBezTo>
                    <a:cubicBezTo>
                      <a:pt x="88352" y="566178"/>
                      <a:pt x="89360" y="560128"/>
                      <a:pt x="87317" y="558026"/>
                    </a:cubicBezTo>
                    <a:cubicBezTo>
                      <a:pt x="47335" y="516765"/>
                      <a:pt x="46109" y="518179"/>
                      <a:pt x="51604" y="511622"/>
                    </a:cubicBezTo>
                    <a:cubicBezTo>
                      <a:pt x="51864" y="511315"/>
                      <a:pt x="91925" y="459130"/>
                      <a:pt x="112461" y="444101"/>
                    </a:cubicBezTo>
                    <a:cubicBezTo>
                      <a:pt x="122035" y="437093"/>
                      <a:pt x="137317" y="413493"/>
                      <a:pt x="137517" y="412847"/>
                    </a:cubicBezTo>
                    <a:cubicBezTo>
                      <a:pt x="144257" y="407499"/>
                      <a:pt x="153441" y="405867"/>
                      <a:pt x="140987" y="380183"/>
                    </a:cubicBezTo>
                    <a:cubicBezTo>
                      <a:pt x="137982" y="373989"/>
                      <a:pt x="121384" y="366907"/>
                      <a:pt x="118305" y="358193"/>
                    </a:cubicBezTo>
                    <a:cubicBezTo>
                      <a:pt x="117645" y="356323"/>
                      <a:pt x="115285" y="354579"/>
                      <a:pt x="113306" y="353770"/>
                    </a:cubicBezTo>
                    <a:cubicBezTo>
                      <a:pt x="108141" y="351668"/>
                      <a:pt x="89783" y="325701"/>
                      <a:pt x="73748" y="315959"/>
                    </a:cubicBezTo>
                    <a:cubicBezTo>
                      <a:pt x="72443" y="315164"/>
                      <a:pt x="71560" y="313667"/>
                      <a:pt x="70515" y="312467"/>
                    </a:cubicBezTo>
                    <a:cubicBezTo>
                      <a:pt x="47326" y="285700"/>
                      <a:pt x="41459" y="308407"/>
                      <a:pt x="114398" y="225791"/>
                    </a:cubicBezTo>
                    <a:cubicBezTo>
                      <a:pt x="151848" y="183377"/>
                      <a:pt x="135998" y="185153"/>
                      <a:pt x="109223" y="149040"/>
                    </a:cubicBezTo>
                    <a:cubicBezTo>
                      <a:pt x="99306" y="135661"/>
                      <a:pt x="84836" y="145989"/>
                      <a:pt x="66864" y="108797"/>
                    </a:cubicBezTo>
                    <a:cubicBezTo>
                      <a:pt x="89133" y="77310"/>
                      <a:pt x="118472" y="60885"/>
                      <a:pt x="125951" y="42596"/>
                    </a:cubicBezTo>
                    <a:cubicBezTo>
                      <a:pt x="124984" y="34509"/>
                      <a:pt x="96718" y="17303"/>
                      <a:pt x="76772" y="0"/>
                    </a:cubicBezTo>
                    <a:cubicBezTo>
                      <a:pt x="52998" y="586"/>
                      <a:pt x="40029" y="902"/>
                      <a:pt x="40001" y="902"/>
                    </a:cubicBezTo>
                    <a:cubicBezTo>
                      <a:pt x="34775" y="1195"/>
                      <a:pt x="29033" y="1246"/>
                      <a:pt x="22906" y="1130"/>
                    </a:cubicBezTo>
                    <a:cubicBezTo>
                      <a:pt x="34324" y="10747"/>
                      <a:pt x="70821" y="41466"/>
                      <a:pt x="71114" y="41708"/>
                    </a:cubicBezTo>
                    <a:cubicBezTo>
                      <a:pt x="66316" y="45609"/>
                      <a:pt x="61039" y="57458"/>
                      <a:pt x="50141" y="62927"/>
                    </a:cubicBezTo>
                    <a:cubicBezTo>
                      <a:pt x="48450" y="63778"/>
                      <a:pt x="36145" y="86234"/>
                      <a:pt x="35834" y="86294"/>
                    </a:cubicBezTo>
                    <a:cubicBezTo>
                      <a:pt x="29196" y="87694"/>
                      <a:pt x="31602" y="94213"/>
                      <a:pt x="26279" y="101361"/>
                    </a:cubicBezTo>
                    <a:cubicBezTo>
                      <a:pt x="-3743" y="141674"/>
                      <a:pt x="60978" y="160837"/>
                      <a:pt x="68002" y="168682"/>
                    </a:cubicBezTo>
                    <a:cubicBezTo>
                      <a:pt x="76182" y="177824"/>
                      <a:pt x="75536" y="177611"/>
                      <a:pt x="87070" y="188064"/>
                    </a:cubicBezTo>
                    <a:cubicBezTo>
                      <a:pt x="85222" y="197123"/>
                      <a:pt x="80892" y="190654"/>
                      <a:pt x="80507" y="196472"/>
                    </a:cubicBezTo>
                    <a:cubicBezTo>
                      <a:pt x="80312" y="199499"/>
                      <a:pt x="78704" y="201234"/>
                      <a:pt x="76140" y="202303"/>
                    </a:cubicBezTo>
                    <a:cubicBezTo>
                      <a:pt x="68364" y="205535"/>
                      <a:pt x="67347" y="216342"/>
                      <a:pt x="58345" y="218207"/>
                    </a:cubicBezTo>
                    <a:cubicBezTo>
                      <a:pt x="58033" y="218267"/>
                      <a:pt x="45779" y="235617"/>
                      <a:pt x="37371" y="243002"/>
                    </a:cubicBezTo>
                    <a:cubicBezTo>
                      <a:pt x="29614" y="249814"/>
                      <a:pt x="15572" y="270903"/>
                      <a:pt x="13467" y="274563"/>
                    </a:cubicBezTo>
                    <a:cubicBezTo>
                      <a:pt x="4014" y="280580"/>
                      <a:pt x="1910" y="292950"/>
                      <a:pt x="6667" y="301167"/>
                    </a:cubicBezTo>
                    <a:cubicBezTo>
                      <a:pt x="12125" y="310593"/>
                      <a:pt x="7879" y="304771"/>
                      <a:pt x="11544" y="314927"/>
                    </a:cubicBezTo>
                    <a:cubicBezTo>
                      <a:pt x="24853" y="322390"/>
                      <a:pt x="24137" y="329124"/>
                      <a:pt x="29298" y="333598"/>
                    </a:cubicBezTo>
                    <a:cubicBezTo>
                      <a:pt x="45254" y="347446"/>
                      <a:pt x="73827" y="375854"/>
                      <a:pt x="88729" y="390465"/>
                    </a:cubicBezTo>
                    <a:cubicBezTo>
                      <a:pt x="99413" y="400937"/>
                      <a:pt x="92988" y="389479"/>
                      <a:pt x="84567" y="406745"/>
                    </a:cubicBezTo>
                    <a:cubicBezTo>
                      <a:pt x="82695" y="410582"/>
                      <a:pt x="76377" y="409870"/>
                      <a:pt x="65131" y="427918"/>
                    </a:cubicBezTo>
                    <a:cubicBezTo>
                      <a:pt x="57179" y="440673"/>
                      <a:pt x="47577" y="446105"/>
                      <a:pt x="41441" y="454708"/>
                    </a:cubicBezTo>
                    <a:cubicBezTo>
                      <a:pt x="37237" y="460609"/>
                      <a:pt x="33836" y="466994"/>
                      <a:pt x="27937" y="471523"/>
                    </a:cubicBezTo>
                    <a:cubicBezTo>
                      <a:pt x="25401" y="473467"/>
                      <a:pt x="32308" y="467533"/>
                      <a:pt x="14986" y="490622"/>
                    </a:cubicBezTo>
                    <a:cubicBezTo>
                      <a:pt x="-3534" y="515319"/>
                      <a:pt x="-5295" y="505381"/>
                      <a:pt x="11976" y="542104"/>
                    </a:cubicBezTo>
                    <a:cubicBezTo>
                      <a:pt x="18958" y="545508"/>
                      <a:pt x="21991" y="552488"/>
                      <a:pt x="26302" y="558278"/>
                    </a:cubicBezTo>
                    <a:cubicBezTo>
                      <a:pt x="31565" y="565360"/>
                      <a:pt x="53514" y="582166"/>
                      <a:pt x="57513" y="596293"/>
                    </a:cubicBezTo>
                    <a:cubicBezTo>
                      <a:pt x="58660" y="600353"/>
                      <a:pt x="78370" y="609374"/>
                      <a:pt x="82021" y="621734"/>
                    </a:cubicBezTo>
                    <a:cubicBezTo>
                      <a:pt x="82788" y="624343"/>
                      <a:pt x="83015" y="617693"/>
                      <a:pt x="94210" y="632063"/>
                    </a:cubicBezTo>
                    <a:cubicBezTo>
                      <a:pt x="88445" y="638875"/>
                      <a:pt x="80864" y="643907"/>
                      <a:pt x="75411" y="651049"/>
                    </a:cubicBezTo>
                    <a:cubicBezTo>
                      <a:pt x="74723" y="651952"/>
                      <a:pt x="70050" y="651668"/>
                      <a:pt x="68940" y="653607"/>
                    </a:cubicBezTo>
                    <a:cubicBezTo>
                      <a:pt x="66813" y="657309"/>
                      <a:pt x="46388" y="675221"/>
                      <a:pt x="29558" y="692041"/>
                    </a:cubicBezTo>
                    <a:cubicBezTo>
                      <a:pt x="53021" y="690521"/>
                      <a:pt x="77747" y="689158"/>
                      <a:pt x="103617" y="687935"/>
                    </a:cubicBezTo>
                    <a:cubicBezTo>
                      <a:pt x="108234" y="683940"/>
                      <a:pt x="106678" y="681053"/>
                      <a:pt x="110705" y="6791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8" name="Google Shape;3688;p35"/>
              <p:cNvSpPr/>
              <p:nvPr/>
            </p:nvSpPr>
            <p:spPr>
              <a:xfrm>
                <a:off x="1349575" y="9420821"/>
                <a:ext cx="151947" cy="742979"/>
              </a:xfrm>
              <a:custGeom>
                <a:rect b="b" l="l" r="r" t="t"/>
                <a:pathLst>
                  <a:path extrusionOk="0" h="742979" w="151947">
                    <a:moveTo>
                      <a:pt x="147976" y="681955"/>
                    </a:moveTo>
                    <a:cubicBezTo>
                      <a:pt x="158985" y="667209"/>
                      <a:pt x="137547" y="666200"/>
                      <a:pt x="135870" y="661633"/>
                    </a:cubicBezTo>
                    <a:cubicBezTo>
                      <a:pt x="131666" y="650194"/>
                      <a:pt x="117759" y="648245"/>
                      <a:pt x="114275" y="640526"/>
                    </a:cubicBezTo>
                    <a:cubicBezTo>
                      <a:pt x="106174" y="622558"/>
                      <a:pt x="90036" y="617075"/>
                      <a:pt x="65691" y="585151"/>
                    </a:cubicBezTo>
                    <a:cubicBezTo>
                      <a:pt x="70842" y="576585"/>
                      <a:pt x="74628" y="581296"/>
                      <a:pt x="89307" y="560984"/>
                    </a:cubicBezTo>
                    <a:cubicBezTo>
                      <a:pt x="118730" y="520285"/>
                      <a:pt x="123068" y="527916"/>
                      <a:pt x="134110" y="506065"/>
                    </a:cubicBezTo>
                    <a:cubicBezTo>
                      <a:pt x="141212" y="491984"/>
                      <a:pt x="149671" y="495402"/>
                      <a:pt x="115799" y="460125"/>
                    </a:cubicBezTo>
                    <a:cubicBezTo>
                      <a:pt x="107623" y="451611"/>
                      <a:pt x="98797" y="443319"/>
                      <a:pt x="91950" y="433828"/>
                    </a:cubicBezTo>
                    <a:cubicBezTo>
                      <a:pt x="82293" y="420431"/>
                      <a:pt x="66430" y="412758"/>
                      <a:pt x="59490" y="397157"/>
                    </a:cubicBezTo>
                    <a:cubicBezTo>
                      <a:pt x="58765" y="395524"/>
                      <a:pt x="57148" y="396422"/>
                      <a:pt x="51950" y="392232"/>
                    </a:cubicBezTo>
                    <a:cubicBezTo>
                      <a:pt x="57813" y="384490"/>
                      <a:pt x="104162" y="330394"/>
                      <a:pt x="118925" y="324934"/>
                    </a:cubicBezTo>
                    <a:cubicBezTo>
                      <a:pt x="124471" y="322883"/>
                      <a:pt x="123602" y="314536"/>
                      <a:pt x="130199" y="313402"/>
                    </a:cubicBezTo>
                    <a:cubicBezTo>
                      <a:pt x="130505" y="313350"/>
                      <a:pt x="129442" y="315513"/>
                      <a:pt x="134217" y="291522"/>
                    </a:cubicBezTo>
                    <a:cubicBezTo>
                      <a:pt x="136391" y="288672"/>
                      <a:pt x="134128" y="287407"/>
                      <a:pt x="130886" y="279585"/>
                    </a:cubicBezTo>
                    <a:cubicBezTo>
                      <a:pt x="101041" y="271238"/>
                      <a:pt x="66378" y="204131"/>
                      <a:pt x="60841" y="201187"/>
                    </a:cubicBezTo>
                    <a:cubicBezTo>
                      <a:pt x="54454" y="197797"/>
                      <a:pt x="50896" y="192203"/>
                      <a:pt x="48160" y="186209"/>
                    </a:cubicBezTo>
                    <a:cubicBezTo>
                      <a:pt x="49753" y="184832"/>
                      <a:pt x="51175" y="183098"/>
                      <a:pt x="52573" y="181168"/>
                    </a:cubicBezTo>
                    <a:cubicBezTo>
                      <a:pt x="68209" y="159605"/>
                      <a:pt x="89679" y="152862"/>
                      <a:pt x="106267" y="136033"/>
                    </a:cubicBezTo>
                    <a:cubicBezTo>
                      <a:pt x="129390" y="112573"/>
                      <a:pt x="135545" y="105383"/>
                      <a:pt x="150424" y="96394"/>
                    </a:cubicBezTo>
                    <a:cubicBezTo>
                      <a:pt x="147089" y="91767"/>
                      <a:pt x="153401" y="91633"/>
                      <a:pt x="151627" y="83411"/>
                    </a:cubicBezTo>
                    <a:cubicBezTo>
                      <a:pt x="148835" y="70204"/>
                      <a:pt x="98207" y="23525"/>
                      <a:pt x="78368" y="0"/>
                    </a:cubicBezTo>
                    <a:cubicBezTo>
                      <a:pt x="60182" y="637"/>
                      <a:pt x="41373" y="1283"/>
                      <a:pt x="22012" y="1939"/>
                    </a:cubicBezTo>
                    <a:cubicBezTo>
                      <a:pt x="25371" y="11258"/>
                      <a:pt x="31786" y="19266"/>
                      <a:pt x="34675" y="20661"/>
                    </a:cubicBezTo>
                    <a:cubicBezTo>
                      <a:pt x="54979" y="30482"/>
                      <a:pt x="56321" y="41452"/>
                      <a:pt x="66192" y="50683"/>
                    </a:cubicBezTo>
                    <a:cubicBezTo>
                      <a:pt x="121740" y="102640"/>
                      <a:pt x="98723" y="65787"/>
                      <a:pt x="49159" y="132782"/>
                    </a:cubicBezTo>
                    <a:cubicBezTo>
                      <a:pt x="44355" y="139269"/>
                      <a:pt x="26880" y="146189"/>
                      <a:pt x="22110" y="152699"/>
                    </a:cubicBezTo>
                    <a:cubicBezTo>
                      <a:pt x="17413" y="159112"/>
                      <a:pt x="13990" y="163967"/>
                      <a:pt x="9772" y="165785"/>
                    </a:cubicBezTo>
                    <a:cubicBezTo>
                      <a:pt x="161" y="169942"/>
                      <a:pt x="1527" y="182540"/>
                      <a:pt x="1081" y="183595"/>
                    </a:cubicBezTo>
                    <a:cubicBezTo>
                      <a:pt x="-1618" y="189975"/>
                      <a:pt x="1137" y="195509"/>
                      <a:pt x="4950" y="199532"/>
                    </a:cubicBezTo>
                    <a:cubicBezTo>
                      <a:pt x="13888" y="208972"/>
                      <a:pt x="15736" y="217970"/>
                      <a:pt x="26959" y="225480"/>
                    </a:cubicBezTo>
                    <a:cubicBezTo>
                      <a:pt x="31442" y="228479"/>
                      <a:pt x="42558" y="252744"/>
                      <a:pt x="46362" y="257087"/>
                    </a:cubicBezTo>
                    <a:cubicBezTo>
                      <a:pt x="50371" y="261663"/>
                      <a:pt x="56057" y="264886"/>
                      <a:pt x="59634" y="269717"/>
                    </a:cubicBezTo>
                    <a:cubicBezTo>
                      <a:pt x="80091" y="297363"/>
                      <a:pt x="60479" y="271987"/>
                      <a:pt x="84671" y="294433"/>
                    </a:cubicBezTo>
                    <a:cubicBezTo>
                      <a:pt x="78925" y="300660"/>
                      <a:pt x="73857" y="307496"/>
                      <a:pt x="68459" y="313955"/>
                    </a:cubicBezTo>
                    <a:cubicBezTo>
                      <a:pt x="49595" y="336523"/>
                      <a:pt x="42948" y="335834"/>
                      <a:pt x="40709" y="342154"/>
                    </a:cubicBezTo>
                    <a:cubicBezTo>
                      <a:pt x="36733" y="353398"/>
                      <a:pt x="18696" y="369962"/>
                      <a:pt x="15657" y="383880"/>
                    </a:cubicBezTo>
                    <a:cubicBezTo>
                      <a:pt x="12215" y="388824"/>
                      <a:pt x="7422" y="389028"/>
                      <a:pt x="8471" y="401891"/>
                    </a:cubicBezTo>
                    <a:cubicBezTo>
                      <a:pt x="9294" y="412019"/>
                      <a:pt x="19146" y="426165"/>
                      <a:pt x="23160" y="428104"/>
                    </a:cubicBezTo>
                    <a:cubicBezTo>
                      <a:pt x="47983" y="440111"/>
                      <a:pt x="32004" y="441631"/>
                      <a:pt x="91216" y="491477"/>
                    </a:cubicBezTo>
                    <a:cubicBezTo>
                      <a:pt x="81796" y="500154"/>
                      <a:pt x="82520" y="497318"/>
                      <a:pt x="80676" y="499978"/>
                    </a:cubicBezTo>
                    <a:cubicBezTo>
                      <a:pt x="37741" y="562323"/>
                      <a:pt x="29709" y="560821"/>
                      <a:pt x="17604" y="590657"/>
                    </a:cubicBezTo>
                    <a:cubicBezTo>
                      <a:pt x="11440" y="605854"/>
                      <a:pt x="29393" y="615410"/>
                      <a:pt x="36120" y="621269"/>
                    </a:cubicBezTo>
                    <a:cubicBezTo>
                      <a:pt x="81220" y="660596"/>
                      <a:pt x="91527" y="674552"/>
                      <a:pt x="97552" y="680048"/>
                    </a:cubicBezTo>
                    <a:cubicBezTo>
                      <a:pt x="99015" y="681383"/>
                      <a:pt x="100163" y="678942"/>
                      <a:pt x="85047" y="691948"/>
                    </a:cubicBezTo>
                    <a:cubicBezTo>
                      <a:pt x="58932" y="714404"/>
                      <a:pt x="45456" y="732572"/>
                      <a:pt x="39264" y="742184"/>
                    </a:cubicBezTo>
                    <a:cubicBezTo>
                      <a:pt x="56828" y="742464"/>
                      <a:pt x="74089" y="742729"/>
                      <a:pt x="91040" y="742980"/>
                    </a:cubicBezTo>
                    <a:cubicBezTo>
                      <a:pt x="99517" y="735353"/>
                      <a:pt x="112482" y="722998"/>
                      <a:pt x="137231" y="703164"/>
                    </a:cubicBezTo>
                    <a:cubicBezTo>
                      <a:pt x="143730" y="696194"/>
                      <a:pt x="146471" y="690376"/>
                      <a:pt x="147976" y="6819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9" name="Google Shape;3689;p35"/>
              <p:cNvSpPr/>
              <p:nvPr/>
            </p:nvSpPr>
            <p:spPr>
              <a:xfrm>
                <a:off x="-43251" y="9460041"/>
                <a:ext cx="156609" cy="689051"/>
              </a:xfrm>
              <a:custGeom>
                <a:rect b="b" l="l" r="r" t="t"/>
                <a:pathLst>
                  <a:path extrusionOk="0" h="689051" w="156609">
                    <a:moveTo>
                      <a:pt x="140983" y="625696"/>
                    </a:moveTo>
                    <a:cubicBezTo>
                      <a:pt x="134252" y="607914"/>
                      <a:pt x="119471" y="608491"/>
                      <a:pt x="115406" y="596995"/>
                    </a:cubicBezTo>
                    <a:cubicBezTo>
                      <a:pt x="114747" y="595126"/>
                      <a:pt x="112387" y="593382"/>
                      <a:pt x="110404" y="592573"/>
                    </a:cubicBezTo>
                    <a:cubicBezTo>
                      <a:pt x="105238" y="590471"/>
                      <a:pt x="86880" y="564504"/>
                      <a:pt x="70845" y="554762"/>
                    </a:cubicBezTo>
                    <a:cubicBezTo>
                      <a:pt x="68606" y="553404"/>
                      <a:pt x="71900" y="554237"/>
                      <a:pt x="50731" y="534724"/>
                    </a:cubicBezTo>
                    <a:cubicBezTo>
                      <a:pt x="116085" y="458233"/>
                      <a:pt x="139315" y="441845"/>
                      <a:pt x="143589" y="428374"/>
                    </a:cubicBezTo>
                    <a:cubicBezTo>
                      <a:pt x="177480" y="417846"/>
                      <a:pt x="125152" y="382416"/>
                      <a:pt x="106032" y="355891"/>
                    </a:cubicBezTo>
                    <a:cubicBezTo>
                      <a:pt x="96370" y="342493"/>
                      <a:pt x="80512" y="334821"/>
                      <a:pt x="73572" y="319219"/>
                    </a:cubicBezTo>
                    <a:cubicBezTo>
                      <a:pt x="72833" y="317550"/>
                      <a:pt x="71133" y="318503"/>
                      <a:pt x="65768" y="314090"/>
                    </a:cubicBezTo>
                    <a:cubicBezTo>
                      <a:pt x="94838" y="274010"/>
                      <a:pt x="108559" y="273786"/>
                      <a:pt x="106292" y="262556"/>
                    </a:cubicBezTo>
                    <a:cubicBezTo>
                      <a:pt x="132575" y="240505"/>
                      <a:pt x="120140" y="241881"/>
                      <a:pt x="127581" y="238835"/>
                    </a:cubicBezTo>
                    <a:cubicBezTo>
                      <a:pt x="128232" y="238570"/>
                      <a:pt x="127595" y="234715"/>
                      <a:pt x="127233" y="232576"/>
                    </a:cubicBezTo>
                    <a:cubicBezTo>
                      <a:pt x="127038" y="231418"/>
                      <a:pt x="125742" y="230400"/>
                      <a:pt x="125668" y="229270"/>
                    </a:cubicBezTo>
                    <a:cubicBezTo>
                      <a:pt x="125310" y="223769"/>
                      <a:pt x="125101" y="221969"/>
                      <a:pt x="122918" y="220848"/>
                    </a:cubicBezTo>
                    <a:cubicBezTo>
                      <a:pt x="122690" y="204875"/>
                      <a:pt x="116600" y="207074"/>
                      <a:pt x="109591" y="195486"/>
                    </a:cubicBezTo>
                    <a:cubicBezTo>
                      <a:pt x="104620" y="187274"/>
                      <a:pt x="97146" y="180670"/>
                      <a:pt x="94062" y="171230"/>
                    </a:cubicBezTo>
                    <a:cubicBezTo>
                      <a:pt x="93685" y="170086"/>
                      <a:pt x="92427" y="169254"/>
                      <a:pt x="91674" y="168203"/>
                    </a:cubicBezTo>
                    <a:cubicBezTo>
                      <a:pt x="85872" y="160191"/>
                      <a:pt x="89482" y="146170"/>
                      <a:pt x="86355" y="143441"/>
                    </a:cubicBezTo>
                    <a:cubicBezTo>
                      <a:pt x="86541" y="143180"/>
                      <a:pt x="86838" y="142943"/>
                      <a:pt x="86936" y="142669"/>
                    </a:cubicBezTo>
                    <a:cubicBezTo>
                      <a:pt x="92278" y="128197"/>
                      <a:pt x="105034" y="119167"/>
                      <a:pt x="113098" y="106709"/>
                    </a:cubicBezTo>
                    <a:cubicBezTo>
                      <a:pt x="121074" y="94381"/>
                      <a:pt x="199498" y="74064"/>
                      <a:pt x="124204" y="17006"/>
                    </a:cubicBezTo>
                    <a:cubicBezTo>
                      <a:pt x="115123" y="10124"/>
                      <a:pt x="108666" y="4529"/>
                      <a:pt x="103872" y="0"/>
                    </a:cubicBezTo>
                    <a:cubicBezTo>
                      <a:pt x="81078" y="586"/>
                      <a:pt x="58991" y="1153"/>
                      <a:pt x="37692" y="1697"/>
                    </a:cubicBezTo>
                    <a:cubicBezTo>
                      <a:pt x="46746" y="9366"/>
                      <a:pt x="56594" y="17485"/>
                      <a:pt x="61499" y="25014"/>
                    </a:cubicBezTo>
                    <a:cubicBezTo>
                      <a:pt x="70292" y="38504"/>
                      <a:pt x="86699" y="42122"/>
                      <a:pt x="99627" y="57551"/>
                    </a:cubicBezTo>
                    <a:cubicBezTo>
                      <a:pt x="102214" y="60644"/>
                      <a:pt x="103083" y="59983"/>
                      <a:pt x="106813" y="62183"/>
                    </a:cubicBezTo>
                    <a:cubicBezTo>
                      <a:pt x="106632" y="62490"/>
                      <a:pt x="54884" y="115670"/>
                      <a:pt x="45218" y="115893"/>
                    </a:cubicBezTo>
                    <a:cubicBezTo>
                      <a:pt x="40006" y="131992"/>
                      <a:pt x="38366" y="135247"/>
                      <a:pt x="39741" y="138856"/>
                    </a:cubicBezTo>
                    <a:cubicBezTo>
                      <a:pt x="63441" y="201076"/>
                      <a:pt x="26474" y="122464"/>
                      <a:pt x="87949" y="224903"/>
                    </a:cubicBezTo>
                    <a:cubicBezTo>
                      <a:pt x="89012" y="226684"/>
                      <a:pt x="89161" y="224703"/>
                      <a:pt x="84957" y="227782"/>
                    </a:cubicBezTo>
                    <a:cubicBezTo>
                      <a:pt x="59664" y="246313"/>
                      <a:pt x="72420" y="244760"/>
                      <a:pt x="64653" y="251056"/>
                    </a:cubicBezTo>
                    <a:cubicBezTo>
                      <a:pt x="50518" y="262510"/>
                      <a:pt x="29029" y="293545"/>
                      <a:pt x="28439" y="295503"/>
                    </a:cubicBezTo>
                    <a:cubicBezTo>
                      <a:pt x="21207" y="297470"/>
                      <a:pt x="23260" y="305120"/>
                      <a:pt x="20027" y="309626"/>
                    </a:cubicBezTo>
                    <a:cubicBezTo>
                      <a:pt x="14680" y="317057"/>
                      <a:pt x="19037" y="341359"/>
                      <a:pt x="37223" y="350157"/>
                    </a:cubicBezTo>
                    <a:cubicBezTo>
                      <a:pt x="57509" y="359969"/>
                      <a:pt x="58879" y="370957"/>
                      <a:pt x="68741" y="380179"/>
                    </a:cubicBezTo>
                    <a:cubicBezTo>
                      <a:pt x="113079" y="421649"/>
                      <a:pt x="99116" y="403481"/>
                      <a:pt x="90127" y="418845"/>
                    </a:cubicBezTo>
                    <a:cubicBezTo>
                      <a:pt x="85138" y="427379"/>
                      <a:pt x="77056" y="433484"/>
                      <a:pt x="71927" y="441938"/>
                    </a:cubicBezTo>
                    <a:cubicBezTo>
                      <a:pt x="71351" y="442896"/>
                      <a:pt x="66655" y="443157"/>
                      <a:pt x="65763" y="445175"/>
                    </a:cubicBezTo>
                    <a:cubicBezTo>
                      <a:pt x="65628" y="445486"/>
                      <a:pt x="10890" y="512859"/>
                      <a:pt x="8925" y="514384"/>
                    </a:cubicBezTo>
                    <a:cubicBezTo>
                      <a:pt x="-1657" y="522569"/>
                      <a:pt x="2770" y="533594"/>
                      <a:pt x="921" y="537347"/>
                    </a:cubicBezTo>
                    <a:cubicBezTo>
                      <a:pt x="-2066" y="543406"/>
                      <a:pt x="2528" y="545108"/>
                      <a:pt x="10146" y="550660"/>
                    </a:cubicBezTo>
                    <a:cubicBezTo>
                      <a:pt x="33906" y="587769"/>
                      <a:pt x="111077" y="642921"/>
                      <a:pt x="96988" y="649115"/>
                    </a:cubicBezTo>
                    <a:cubicBezTo>
                      <a:pt x="96747" y="649222"/>
                      <a:pt x="72592" y="676756"/>
                      <a:pt x="61838" y="689051"/>
                    </a:cubicBezTo>
                    <a:cubicBezTo>
                      <a:pt x="81269" y="688795"/>
                      <a:pt x="100974" y="688581"/>
                      <a:pt x="120934" y="688400"/>
                    </a:cubicBezTo>
                    <a:cubicBezTo>
                      <a:pt x="131688" y="676333"/>
                      <a:pt x="147946" y="658411"/>
                      <a:pt x="148071" y="658327"/>
                    </a:cubicBezTo>
                    <a:cubicBezTo>
                      <a:pt x="162532" y="648255"/>
                      <a:pt x="156409" y="629310"/>
                      <a:pt x="140983" y="6256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0" name="Google Shape;3690;p35"/>
              <p:cNvSpPr/>
              <p:nvPr/>
            </p:nvSpPr>
            <p:spPr>
              <a:xfrm>
                <a:off x="676750" y="9442180"/>
                <a:ext cx="151625" cy="710479"/>
              </a:xfrm>
              <a:custGeom>
                <a:rect b="b" l="l" r="r" t="t"/>
                <a:pathLst>
                  <a:path extrusionOk="0" h="710479" w="151625">
                    <a:moveTo>
                      <a:pt x="135393" y="687247"/>
                    </a:moveTo>
                    <a:cubicBezTo>
                      <a:pt x="141381" y="680295"/>
                      <a:pt x="158299" y="670343"/>
                      <a:pt x="148781" y="645804"/>
                    </a:cubicBezTo>
                    <a:cubicBezTo>
                      <a:pt x="150681" y="640424"/>
                      <a:pt x="135979" y="630607"/>
                      <a:pt x="130144" y="628668"/>
                    </a:cubicBezTo>
                    <a:cubicBezTo>
                      <a:pt x="125049" y="626980"/>
                      <a:pt x="95974" y="596000"/>
                      <a:pt x="92035" y="591689"/>
                    </a:cubicBezTo>
                    <a:cubicBezTo>
                      <a:pt x="90242" y="589727"/>
                      <a:pt x="89685" y="586607"/>
                      <a:pt x="87845" y="584705"/>
                    </a:cubicBezTo>
                    <a:cubicBezTo>
                      <a:pt x="35554" y="530744"/>
                      <a:pt x="50131" y="546619"/>
                      <a:pt x="56114" y="534120"/>
                    </a:cubicBezTo>
                    <a:cubicBezTo>
                      <a:pt x="61224" y="523447"/>
                      <a:pt x="100220" y="480121"/>
                      <a:pt x="112985" y="470779"/>
                    </a:cubicBezTo>
                    <a:cubicBezTo>
                      <a:pt x="127399" y="460223"/>
                      <a:pt x="128690" y="446505"/>
                      <a:pt x="147188" y="432652"/>
                    </a:cubicBezTo>
                    <a:cubicBezTo>
                      <a:pt x="151117" y="399305"/>
                      <a:pt x="123697" y="398645"/>
                      <a:pt x="118829" y="384875"/>
                    </a:cubicBezTo>
                    <a:cubicBezTo>
                      <a:pt x="118169" y="383006"/>
                      <a:pt x="115809" y="381262"/>
                      <a:pt x="113826" y="380453"/>
                    </a:cubicBezTo>
                    <a:cubicBezTo>
                      <a:pt x="108660" y="378351"/>
                      <a:pt x="90303" y="352384"/>
                      <a:pt x="74267" y="342642"/>
                    </a:cubicBezTo>
                    <a:cubicBezTo>
                      <a:pt x="72210" y="341391"/>
                      <a:pt x="74003" y="340577"/>
                      <a:pt x="54692" y="323097"/>
                    </a:cubicBezTo>
                    <a:cubicBezTo>
                      <a:pt x="60736" y="310974"/>
                      <a:pt x="59793" y="312490"/>
                      <a:pt x="93512" y="276032"/>
                    </a:cubicBezTo>
                    <a:cubicBezTo>
                      <a:pt x="155907" y="208576"/>
                      <a:pt x="142185" y="219476"/>
                      <a:pt x="109747" y="175723"/>
                    </a:cubicBezTo>
                    <a:cubicBezTo>
                      <a:pt x="105102" y="169454"/>
                      <a:pt x="86545" y="163330"/>
                      <a:pt x="81546" y="157345"/>
                    </a:cubicBezTo>
                    <a:cubicBezTo>
                      <a:pt x="56899" y="127816"/>
                      <a:pt x="73329" y="136493"/>
                      <a:pt x="75057" y="123091"/>
                    </a:cubicBezTo>
                    <a:cubicBezTo>
                      <a:pt x="148595" y="54998"/>
                      <a:pt x="129308" y="72981"/>
                      <a:pt x="97289" y="43428"/>
                    </a:cubicBezTo>
                    <a:cubicBezTo>
                      <a:pt x="72460" y="20540"/>
                      <a:pt x="58892" y="7496"/>
                      <a:pt x="51589" y="0"/>
                    </a:cubicBezTo>
                    <a:cubicBezTo>
                      <a:pt x="34398" y="479"/>
                      <a:pt x="17192" y="958"/>
                      <a:pt x="0" y="1437"/>
                    </a:cubicBezTo>
                    <a:cubicBezTo>
                      <a:pt x="10814" y="19280"/>
                      <a:pt x="29887" y="34426"/>
                      <a:pt x="71633" y="68386"/>
                    </a:cubicBezTo>
                    <a:cubicBezTo>
                      <a:pt x="66821" y="72306"/>
                      <a:pt x="61600" y="84118"/>
                      <a:pt x="50660" y="89605"/>
                    </a:cubicBezTo>
                    <a:cubicBezTo>
                      <a:pt x="48970" y="90456"/>
                      <a:pt x="36665" y="112912"/>
                      <a:pt x="36353" y="112972"/>
                    </a:cubicBezTo>
                    <a:cubicBezTo>
                      <a:pt x="29711" y="114372"/>
                      <a:pt x="32122" y="120892"/>
                      <a:pt x="26798" y="128039"/>
                    </a:cubicBezTo>
                    <a:cubicBezTo>
                      <a:pt x="-3568" y="168812"/>
                      <a:pt x="60894" y="186846"/>
                      <a:pt x="68521" y="195360"/>
                    </a:cubicBezTo>
                    <a:cubicBezTo>
                      <a:pt x="76715" y="204517"/>
                      <a:pt x="76084" y="204312"/>
                      <a:pt x="87590" y="214743"/>
                    </a:cubicBezTo>
                    <a:cubicBezTo>
                      <a:pt x="85736" y="223801"/>
                      <a:pt x="81412" y="217333"/>
                      <a:pt x="81026" y="223150"/>
                    </a:cubicBezTo>
                    <a:cubicBezTo>
                      <a:pt x="80831" y="226177"/>
                      <a:pt x="79224" y="227912"/>
                      <a:pt x="76660" y="228982"/>
                    </a:cubicBezTo>
                    <a:cubicBezTo>
                      <a:pt x="68884" y="232213"/>
                      <a:pt x="67866" y="243021"/>
                      <a:pt x="58864" y="244885"/>
                    </a:cubicBezTo>
                    <a:cubicBezTo>
                      <a:pt x="58557" y="244946"/>
                      <a:pt x="46299" y="262296"/>
                      <a:pt x="37891" y="269680"/>
                    </a:cubicBezTo>
                    <a:cubicBezTo>
                      <a:pt x="30133" y="276493"/>
                      <a:pt x="16091" y="297582"/>
                      <a:pt x="13987" y="301241"/>
                    </a:cubicBezTo>
                    <a:cubicBezTo>
                      <a:pt x="4534" y="307268"/>
                      <a:pt x="2434" y="319628"/>
                      <a:pt x="7186" y="327845"/>
                    </a:cubicBezTo>
                    <a:cubicBezTo>
                      <a:pt x="12607" y="337211"/>
                      <a:pt x="8426" y="331537"/>
                      <a:pt x="12064" y="341605"/>
                    </a:cubicBezTo>
                    <a:cubicBezTo>
                      <a:pt x="25381" y="349078"/>
                      <a:pt x="24647" y="355793"/>
                      <a:pt x="29818" y="360276"/>
                    </a:cubicBezTo>
                    <a:cubicBezTo>
                      <a:pt x="38880" y="368135"/>
                      <a:pt x="61581" y="389851"/>
                      <a:pt x="61869" y="390158"/>
                    </a:cubicBezTo>
                    <a:cubicBezTo>
                      <a:pt x="106561" y="438134"/>
                      <a:pt x="95728" y="411600"/>
                      <a:pt x="85081" y="433419"/>
                    </a:cubicBezTo>
                    <a:cubicBezTo>
                      <a:pt x="83209" y="437256"/>
                      <a:pt x="76892" y="436544"/>
                      <a:pt x="65646" y="454592"/>
                    </a:cubicBezTo>
                    <a:cubicBezTo>
                      <a:pt x="57698" y="467352"/>
                      <a:pt x="48106" y="472751"/>
                      <a:pt x="41955" y="481381"/>
                    </a:cubicBezTo>
                    <a:cubicBezTo>
                      <a:pt x="37752" y="487283"/>
                      <a:pt x="34351" y="493667"/>
                      <a:pt x="28452" y="498197"/>
                    </a:cubicBezTo>
                    <a:cubicBezTo>
                      <a:pt x="28145" y="498434"/>
                      <a:pt x="13773" y="523517"/>
                      <a:pt x="8473" y="523778"/>
                    </a:cubicBezTo>
                    <a:cubicBezTo>
                      <a:pt x="-2076" y="542253"/>
                      <a:pt x="-3451" y="534873"/>
                      <a:pt x="12491" y="568782"/>
                    </a:cubicBezTo>
                    <a:cubicBezTo>
                      <a:pt x="19491" y="572196"/>
                      <a:pt x="22529" y="579176"/>
                      <a:pt x="26835" y="584965"/>
                    </a:cubicBezTo>
                    <a:cubicBezTo>
                      <a:pt x="32098" y="592047"/>
                      <a:pt x="54047" y="608853"/>
                      <a:pt x="58046" y="622981"/>
                    </a:cubicBezTo>
                    <a:cubicBezTo>
                      <a:pt x="59189" y="627012"/>
                      <a:pt x="78940" y="636183"/>
                      <a:pt x="82554" y="648417"/>
                    </a:cubicBezTo>
                    <a:cubicBezTo>
                      <a:pt x="83325" y="651026"/>
                      <a:pt x="83548" y="644376"/>
                      <a:pt x="94743" y="658746"/>
                    </a:cubicBezTo>
                    <a:cubicBezTo>
                      <a:pt x="88974" y="665549"/>
                      <a:pt x="81393" y="670580"/>
                      <a:pt x="75940" y="677723"/>
                    </a:cubicBezTo>
                    <a:cubicBezTo>
                      <a:pt x="75252" y="678625"/>
                      <a:pt x="70579" y="678342"/>
                      <a:pt x="69469" y="680281"/>
                    </a:cubicBezTo>
                    <a:cubicBezTo>
                      <a:pt x="68307" y="682304"/>
                      <a:pt x="52867" y="696770"/>
                      <a:pt x="39605" y="709480"/>
                    </a:cubicBezTo>
                    <a:cubicBezTo>
                      <a:pt x="62297" y="709800"/>
                      <a:pt x="84961" y="710135"/>
                      <a:pt x="107564" y="710479"/>
                    </a:cubicBezTo>
                    <a:cubicBezTo>
                      <a:pt x="107945" y="709735"/>
                      <a:pt x="108284" y="708917"/>
                      <a:pt x="108544" y="707968"/>
                    </a:cubicBezTo>
                    <a:cubicBezTo>
                      <a:pt x="109283" y="705345"/>
                      <a:pt x="121221" y="703713"/>
                      <a:pt x="135393" y="6872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1" name="Google Shape;3691;p35"/>
              <p:cNvSpPr/>
              <p:nvPr/>
            </p:nvSpPr>
            <p:spPr>
              <a:xfrm>
                <a:off x="998869" y="9432135"/>
                <a:ext cx="156525" cy="726057"/>
              </a:xfrm>
              <a:custGeom>
                <a:rect b="b" l="l" r="r" t="t"/>
                <a:pathLst>
                  <a:path extrusionOk="0" h="726057" w="156525">
                    <a:moveTo>
                      <a:pt x="117158" y="720115"/>
                    </a:moveTo>
                    <a:cubicBezTo>
                      <a:pt x="126992" y="710884"/>
                      <a:pt x="145963" y="687670"/>
                      <a:pt x="148021" y="686238"/>
                    </a:cubicBezTo>
                    <a:cubicBezTo>
                      <a:pt x="162477" y="676161"/>
                      <a:pt x="156354" y="657211"/>
                      <a:pt x="140928" y="653602"/>
                    </a:cubicBezTo>
                    <a:cubicBezTo>
                      <a:pt x="134197" y="635820"/>
                      <a:pt x="119416" y="636392"/>
                      <a:pt x="115351" y="624901"/>
                    </a:cubicBezTo>
                    <a:cubicBezTo>
                      <a:pt x="114692" y="623032"/>
                      <a:pt x="112332" y="621288"/>
                      <a:pt x="110348" y="620479"/>
                    </a:cubicBezTo>
                    <a:cubicBezTo>
                      <a:pt x="105183" y="618377"/>
                      <a:pt x="86825" y="592410"/>
                      <a:pt x="70790" y="582668"/>
                    </a:cubicBezTo>
                    <a:cubicBezTo>
                      <a:pt x="69485" y="581873"/>
                      <a:pt x="68602" y="580375"/>
                      <a:pt x="67557" y="579171"/>
                    </a:cubicBezTo>
                    <a:cubicBezTo>
                      <a:pt x="43337" y="551214"/>
                      <a:pt x="49501" y="571131"/>
                      <a:pt x="58884" y="554134"/>
                    </a:cubicBezTo>
                    <a:cubicBezTo>
                      <a:pt x="65411" y="542309"/>
                      <a:pt x="106604" y="502052"/>
                      <a:pt x="107538" y="496420"/>
                    </a:cubicBezTo>
                    <a:cubicBezTo>
                      <a:pt x="107984" y="493714"/>
                      <a:pt x="119732" y="490742"/>
                      <a:pt x="132009" y="472923"/>
                    </a:cubicBezTo>
                    <a:cubicBezTo>
                      <a:pt x="139237" y="462437"/>
                      <a:pt x="141137" y="463841"/>
                      <a:pt x="143534" y="456275"/>
                    </a:cubicBezTo>
                    <a:cubicBezTo>
                      <a:pt x="154060" y="453006"/>
                      <a:pt x="159499" y="442785"/>
                      <a:pt x="147487" y="429234"/>
                    </a:cubicBezTo>
                    <a:cubicBezTo>
                      <a:pt x="138814" y="419455"/>
                      <a:pt x="76847" y="354621"/>
                      <a:pt x="73517" y="347120"/>
                    </a:cubicBezTo>
                    <a:cubicBezTo>
                      <a:pt x="72773" y="345451"/>
                      <a:pt x="71078" y="346404"/>
                      <a:pt x="65713" y="341991"/>
                    </a:cubicBezTo>
                    <a:cubicBezTo>
                      <a:pt x="94587" y="302181"/>
                      <a:pt x="108495" y="301632"/>
                      <a:pt x="106237" y="290457"/>
                    </a:cubicBezTo>
                    <a:cubicBezTo>
                      <a:pt x="132515" y="268406"/>
                      <a:pt x="120052" y="269796"/>
                      <a:pt x="127522" y="266737"/>
                    </a:cubicBezTo>
                    <a:cubicBezTo>
                      <a:pt x="128172" y="266472"/>
                      <a:pt x="127536" y="262617"/>
                      <a:pt x="127173" y="260477"/>
                    </a:cubicBezTo>
                    <a:cubicBezTo>
                      <a:pt x="121255" y="225405"/>
                      <a:pt x="100347" y="218542"/>
                      <a:pt x="93997" y="199132"/>
                    </a:cubicBezTo>
                    <a:cubicBezTo>
                      <a:pt x="93621" y="197988"/>
                      <a:pt x="92362" y="197155"/>
                      <a:pt x="91610" y="196104"/>
                    </a:cubicBezTo>
                    <a:cubicBezTo>
                      <a:pt x="85827" y="188120"/>
                      <a:pt x="89403" y="174053"/>
                      <a:pt x="86291" y="171342"/>
                    </a:cubicBezTo>
                    <a:cubicBezTo>
                      <a:pt x="86477" y="171082"/>
                      <a:pt x="86774" y="170844"/>
                      <a:pt x="86872" y="170570"/>
                    </a:cubicBezTo>
                    <a:cubicBezTo>
                      <a:pt x="92214" y="156099"/>
                      <a:pt x="104969" y="147068"/>
                      <a:pt x="113033" y="134610"/>
                    </a:cubicBezTo>
                    <a:cubicBezTo>
                      <a:pt x="121804" y="121055"/>
                      <a:pt x="199016" y="101649"/>
                      <a:pt x="124140" y="44907"/>
                    </a:cubicBezTo>
                    <a:cubicBezTo>
                      <a:pt x="88474" y="17880"/>
                      <a:pt x="94624" y="15183"/>
                      <a:pt x="76643" y="0"/>
                    </a:cubicBezTo>
                    <a:cubicBezTo>
                      <a:pt x="56223" y="614"/>
                      <a:pt x="35575" y="1232"/>
                      <a:pt x="14741" y="1846"/>
                    </a:cubicBezTo>
                    <a:cubicBezTo>
                      <a:pt x="16678" y="9603"/>
                      <a:pt x="22127" y="14955"/>
                      <a:pt x="26749" y="20661"/>
                    </a:cubicBezTo>
                    <a:cubicBezTo>
                      <a:pt x="33317" y="21284"/>
                      <a:pt x="67213" y="60583"/>
                      <a:pt x="74632" y="65526"/>
                    </a:cubicBezTo>
                    <a:cubicBezTo>
                      <a:pt x="105397" y="86062"/>
                      <a:pt x="97202" y="86122"/>
                      <a:pt x="103344" y="88401"/>
                    </a:cubicBezTo>
                    <a:cubicBezTo>
                      <a:pt x="109940" y="90847"/>
                      <a:pt x="106804" y="89140"/>
                      <a:pt x="82854" y="112968"/>
                    </a:cubicBezTo>
                    <a:cubicBezTo>
                      <a:pt x="78190" y="117609"/>
                      <a:pt x="54295" y="143590"/>
                      <a:pt x="45162" y="143799"/>
                    </a:cubicBezTo>
                    <a:cubicBezTo>
                      <a:pt x="39951" y="159898"/>
                      <a:pt x="38311" y="163153"/>
                      <a:pt x="39686" y="166762"/>
                    </a:cubicBezTo>
                    <a:cubicBezTo>
                      <a:pt x="44665" y="179843"/>
                      <a:pt x="42580" y="188390"/>
                      <a:pt x="52980" y="198406"/>
                    </a:cubicBezTo>
                    <a:cubicBezTo>
                      <a:pt x="60408" y="205558"/>
                      <a:pt x="86834" y="251563"/>
                      <a:pt x="88521" y="253660"/>
                    </a:cubicBezTo>
                    <a:cubicBezTo>
                      <a:pt x="79653" y="257994"/>
                      <a:pt x="68741" y="265383"/>
                      <a:pt x="67501" y="275219"/>
                    </a:cubicBezTo>
                    <a:cubicBezTo>
                      <a:pt x="66990" y="279269"/>
                      <a:pt x="56664" y="281436"/>
                      <a:pt x="39110" y="308649"/>
                    </a:cubicBezTo>
                    <a:cubicBezTo>
                      <a:pt x="35812" y="313760"/>
                      <a:pt x="30237" y="317233"/>
                      <a:pt x="28389" y="323414"/>
                    </a:cubicBezTo>
                    <a:cubicBezTo>
                      <a:pt x="21156" y="325381"/>
                      <a:pt x="23209" y="333030"/>
                      <a:pt x="19976" y="337536"/>
                    </a:cubicBezTo>
                    <a:cubicBezTo>
                      <a:pt x="13580" y="346427"/>
                      <a:pt x="21523" y="362829"/>
                      <a:pt x="27618" y="371883"/>
                    </a:cubicBezTo>
                    <a:cubicBezTo>
                      <a:pt x="30953" y="376845"/>
                      <a:pt x="49213" y="379663"/>
                      <a:pt x="61829" y="400026"/>
                    </a:cubicBezTo>
                    <a:cubicBezTo>
                      <a:pt x="65866" y="406546"/>
                      <a:pt x="94476" y="431992"/>
                      <a:pt x="100059" y="436944"/>
                    </a:cubicBezTo>
                    <a:cubicBezTo>
                      <a:pt x="88233" y="448309"/>
                      <a:pt x="73382" y="467366"/>
                      <a:pt x="71877" y="469849"/>
                    </a:cubicBezTo>
                    <a:cubicBezTo>
                      <a:pt x="71296" y="470807"/>
                      <a:pt x="66605" y="471067"/>
                      <a:pt x="65713" y="473086"/>
                    </a:cubicBezTo>
                    <a:cubicBezTo>
                      <a:pt x="62944" y="479391"/>
                      <a:pt x="27450" y="515579"/>
                      <a:pt x="13338" y="539732"/>
                    </a:cubicBezTo>
                    <a:cubicBezTo>
                      <a:pt x="3416" y="543997"/>
                      <a:pt x="-198" y="554539"/>
                      <a:pt x="1888" y="563091"/>
                    </a:cubicBezTo>
                    <a:cubicBezTo>
                      <a:pt x="-328" y="567759"/>
                      <a:pt x="-1582" y="570415"/>
                      <a:pt x="3899" y="574163"/>
                    </a:cubicBezTo>
                    <a:cubicBezTo>
                      <a:pt x="14439" y="581366"/>
                      <a:pt x="23130" y="597516"/>
                      <a:pt x="26331" y="600292"/>
                    </a:cubicBezTo>
                    <a:cubicBezTo>
                      <a:pt x="42162" y="614020"/>
                      <a:pt x="101202" y="672045"/>
                      <a:pt x="102089" y="673789"/>
                    </a:cubicBezTo>
                    <a:cubicBezTo>
                      <a:pt x="88674" y="684591"/>
                      <a:pt x="79398" y="698324"/>
                      <a:pt x="55140" y="725048"/>
                    </a:cubicBezTo>
                    <a:cubicBezTo>
                      <a:pt x="74121" y="725383"/>
                      <a:pt x="92961" y="725723"/>
                      <a:pt x="111649" y="726058"/>
                    </a:cubicBezTo>
                    <a:cubicBezTo>
                      <a:pt x="113024" y="724304"/>
                      <a:pt x="114785" y="722337"/>
                      <a:pt x="117158" y="7201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2" name="Google Shape;3692;p35"/>
              <p:cNvSpPr/>
              <p:nvPr/>
            </p:nvSpPr>
            <p:spPr>
              <a:xfrm>
                <a:off x="1496196" y="9414916"/>
                <a:ext cx="152001" cy="750726"/>
              </a:xfrm>
              <a:custGeom>
                <a:rect b="b" l="l" r="r" t="t"/>
                <a:pathLst>
                  <a:path extrusionOk="0" h="750726" w="152001">
                    <a:moveTo>
                      <a:pt x="143716" y="693962"/>
                    </a:moveTo>
                    <a:cubicBezTo>
                      <a:pt x="157749" y="684182"/>
                      <a:pt x="151808" y="665786"/>
                      <a:pt x="136832" y="662280"/>
                    </a:cubicBezTo>
                    <a:cubicBezTo>
                      <a:pt x="130282" y="644972"/>
                      <a:pt x="115891" y="645404"/>
                      <a:pt x="111998" y="634411"/>
                    </a:cubicBezTo>
                    <a:cubicBezTo>
                      <a:pt x="111357" y="632597"/>
                      <a:pt x="109067" y="630900"/>
                      <a:pt x="107144" y="630114"/>
                    </a:cubicBezTo>
                    <a:cubicBezTo>
                      <a:pt x="102132" y="628073"/>
                      <a:pt x="84308" y="602864"/>
                      <a:pt x="68738" y="593405"/>
                    </a:cubicBezTo>
                    <a:cubicBezTo>
                      <a:pt x="67019" y="592364"/>
                      <a:pt x="62996" y="586323"/>
                      <a:pt x="59652" y="583147"/>
                    </a:cubicBezTo>
                    <a:cubicBezTo>
                      <a:pt x="47932" y="572005"/>
                      <a:pt x="47964" y="575381"/>
                      <a:pt x="51304" y="571759"/>
                    </a:cubicBezTo>
                    <a:cubicBezTo>
                      <a:pt x="51583" y="571456"/>
                      <a:pt x="94858" y="521327"/>
                      <a:pt x="96799" y="519974"/>
                    </a:cubicBezTo>
                    <a:cubicBezTo>
                      <a:pt x="106104" y="513482"/>
                      <a:pt x="102220" y="510115"/>
                      <a:pt x="106800" y="507325"/>
                    </a:cubicBezTo>
                    <a:cubicBezTo>
                      <a:pt x="122334" y="497867"/>
                      <a:pt x="133464" y="480084"/>
                      <a:pt x="137993" y="473216"/>
                    </a:cubicBezTo>
                    <a:cubicBezTo>
                      <a:pt x="131220" y="466306"/>
                      <a:pt x="124387" y="459451"/>
                      <a:pt x="117531" y="452615"/>
                    </a:cubicBezTo>
                    <a:cubicBezTo>
                      <a:pt x="124675" y="447426"/>
                      <a:pt x="131318" y="442687"/>
                      <a:pt x="137501" y="438297"/>
                    </a:cubicBezTo>
                    <a:cubicBezTo>
                      <a:pt x="125511" y="425546"/>
                      <a:pt x="74084" y="370767"/>
                      <a:pt x="71390" y="364717"/>
                    </a:cubicBezTo>
                    <a:cubicBezTo>
                      <a:pt x="70670" y="363094"/>
                      <a:pt x="69021" y="364019"/>
                      <a:pt x="63814" y="359736"/>
                    </a:cubicBezTo>
                    <a:cubicBezTo>
                      <a:pt x="92024" y="320833"/>
                      <a:pt x="105360" y="320600"/>
                      <a:pt x="103159" y="309705"/>
                    </a:cubicBezTo>
                    <a:cubicBezTo>
                      <a:pt x="128675" y="288295"/>
                      <a:pt x="116602" y="289634"/>
                      <a:pt x="123825" y="286672"/>
                    </a:cubicBezTo>
                    <a:cubicBezTo>
                      <a:pt x="124457" y="286416"/>
                      <a:pt x="123839" y="282673"/>
                      <a:pt x="123491" y="280599"/>
                    </a:cubicBezTo>
                    <a:cubicBezTo>
                      <a:pt x="123300" y="279474"/>
                      <a:pt x="122041" y="278488"/>
                      <a:pt x="121967" y="277390"/>
                    </a:cubicBezTo>
                    <a:cubicBezTo>
                      <a:pt x="121623" y="272047"/>
                      <a:pt x="121414" y="270299"/>
                      <a:pt x="119296" y="269211"/>
                    </a:cubicBezTo>
                    <a:cubicBezTo>
                      <a:pt x="119082" y="253697"/>
                      <a:pt x="113164" y="255837"/>
                      <a:pt x="106355" y="244588"/>
                    </a:cubicBezTo>
                    <a:cubicBezTo>
                      <a:pt x="101528" y="236613"/>
                      <a:pt x="94272" y="230205"/>
                      <a:pt x="91276" y="221039"/>
                    </a:cubicBezTo>
                    <a:cubicBezTo>
                      <a:pt x="90914" y="219928"/>
                      <a:pt x="89688" y="219118"/>
                      <a:pt x="88954" y="218100"/>
                    </a:cubicBezTo>
                    <a:cubicBezTo>
                      <a:pt x="83338" y="210348"/>
                      <a:pt x="86812" y="196690"/>
                      <a:pt x="83788" y="194058"/>
                    </a:cubicBezTo>
                    <a:cubicBezTo>
                      <a:pt x="83969" y="193807"/>
                      <a:pt x="84257" y="193575"/>
                      <a:pt x="84355" y="193310"/>
                    </a:cubicBezTo>
                    <a:cubicBezTo>
                      <a:pt x="89544" y="179261"/>
                      <a:pt x="101928" y="170491"/>
                      <a:pt x="109755" y="158396"/>
                    </a:cubicBezTo>
                    <a:cubicBezTo>
                      <a:pt x="117494" y="146435"/>
                      <a:pt x="193642" y="126700"/>
                      <a:pt x="120541" y="71302"/>
                    </a:cubicBezTo>
                    <a:cubicBezTo>
                      <a:pt x="83124" y="42949"/>
                      <a:pt x="93134" y="42187"/>
                      <a:pt x="69737" y="23893"/>
                    </a:cubicBezTo>
                    <a:cubicBezTo>
                      <a:pt x="62578" y="18294"/>
                      <a:pt x="72291" y="21768"/>
                      <a:pt x="75320" y="13402"/>
                    </a:cubicBezTo>
                    <a:cubicBezTo>
                      <a:pt x="76374" y="10496"/>
                      <a:pt x="78836" y="9305"/>
                      <a:pt x="80620" y="7310"/>
                    </a:cubicBezTo>
                    <a:cubicBezTo>
                      <a:pt x="83853" y="3688"/>
                      <a:pt x="86380" y="1414"/>
                      <a:pt x="87885" y="0"/>
                    </a:cubicBezTo>
                    <a:cubicBezTo>
                      <a:pt x="67864" y="837"/>
                      <a:pt x="46074" y="1702"/>
                      <a:pt x="22723" y="2595"/>
                    </a:cubicBezTo>
                    <a:cubicBezTo>
                      <a:pt x="13395" y="8031"/>
                      <a:pt x="12614" y="23084"/>
                      <a:pt x="14714" y="28464"/>
                    </a:cubicBezTo>
                    <a:cubicBezTo>
                      <a:pt x="14436" y="35198"/>
                      <a:pt x="26815" y="49767"/>
                      <a:pt x="29374" y="50594"/>
                    </a:cubicBezTo>
                    <a:cubicBezTo>
                      <a:pt x="37982" y="53385"/>
                      <a:pt x="63740" y="85494"/>
                      <a:pt x="72468" y="91321"/>
                    </a:cubicBezTo>
                    <a:cubicBezTo>
                      <a:pt x="102336" y="111257"/>
                      <a:pt x="94384" y="111317"/>
                      <a:pt x="100344" y="113530"/>
                    </a:cubicBezTo>
                    <a:cubicBezTo>
                      <a:pt x="102708" y="114405"/>
                      <a:pt x="106266" y="115479"/>
                      <a:pt x="98769" y="120050"/>
                    </a:cubicBezTo>
                    <a:cubicBezTo>
                      <a:pt x="90784" y="124914"/>
                      <a:pt x="55211" y="167059"/>
                      <a:pt x="43858" y="167315"/>
                    </a:cubicBezTo>
                    <a:cubicBezTo>
                      <a:pt x="38800" y="182949"/>
                      <a:pt x="37206" y="186106"/>
                      <a:pt x="38539" y="189613"/>
                    </a:cubicBezTo>
                    <a:cubicBezTo>
                      <a:pt x="43375" y="202317"/>
                      <a:pt x="41350" y="210608"/>
                      <a:pt x="51448" y="220337"/>
                    </a:cubicBezTo>
                    <a:cubicBezTo>
                      <a:pt x="58676" y="227293"/>
                      <a:pt x="84304" y="271936"/>
                      <a:pt x="85962" y="273982"/>
                    </a:cubicBezTo>
                    <a:cubicBezTo>
                      <a:pt x="77359" y="278190"/>
                      <a:pt x="66754" y="285365"/>
                      <a:pt x="65551" y="294912"/>
                    </a:cubicBezTo>
                    <a:cubicBezTo>
                      <a:pt x="65054" y="298846"/>
                      <a:pt x="55030" y="300944"/>
                      <a:pt x="37982" y="327371"/>
                    </a:cubicBezTo>
                    <a:cubicBezTo>
                      <a:pt x="34781" y="332333"/>
                      <a:pt x="29370" y="335704"/>
                      <a:pt x="27572" y="341703"/>
                    </a:cubicBezTo>
                    <a:cubicBezTo>
                      <a:pt x="20548" y="343614"/>
                      <a:pt x="22546" y="351040"/>
                      <a:pt x="19401" y="355416"/>
                    </a:cubicBezTo>
                    <a:cubicBezTo>
                      <a:pt x="13191" y="364047"/>
                      <a:pt x="20906" y="379974"/>
                      <a:pt x="26820" y="388768"/>
                    </a:cubicBezTo>
                    <a:cubicBezTo>
                      <a:pt x="30062" y="393585"/>
                      <a:pt x="47783" y="396320"/>
                      <a:pt x="60037" y="416092"/>
                    </a:cubicBezTo>
                    <a:cubicBezTo>
                      <a:pt x="63949" y="422407"/>
                      <a:pt x="91560" y="446975"/>
                      <a:pt x="97157" y="451936"/>
                    </a:cubicBezTo>
                    <a:cubicBezTo>
                      <a:pt x="80392" y="468045"/>
                      <a:pt x="25301" y="530609"/>
                      <a:pt x="12958" y="551735"/>
                    </a:cubicBezTo>
                    <a:cubicBezTo>
                      <a:pt x="3324" y="555869"/>
                      <a:pt x="-183" y="566109"/>
                      <a:pt x="1842" y="574414"/>
                    </a:cubicBezTo>
                    <a:cubicBezTo>
                      <a:pt x="-308" y="578939"/>
                      <a:pt x="-1553" y="581515"/>
                      <a:pt x="3793" y="585160"/>
                    </a:cubicBezTo>
                    <a:cubicBezTo>
                      <a:pt x="14022" y="592154"/>
                      <a:pt x="22467" y="607835"/>
                      <a:pt x="25570" y="610527"/>
                    </a:cubicBezTo>
                    <a:cubicBezTo>
                      <a:pt x="49154" y="630984"/>
                      <a:pt x="98973" y="681583"/>
                      <a:pt x="99127" y="681885"/>
                    </a:cubicBezTo>
                    <a:cubicBezTo>
                      <a:pt x="93910" y="686080"/>
                      <a:pt x="95248" y="683210"/>
                      <a:pt x="91727" y="687609"/>
                    </a:cubicBezTo>
                    <a:cubicBezTo>
                      <a:pt x="57552" y="730322"/>
                      <a:pt x="36630" y="745198"/>
                      <a:pt x="38284" y="750150"/>
                    </a:cubicBezTo>
                    <a:cubicBezTo>
                      <a:pt x="57222" y="750374"/>
                      <a:pt x="75603" y="750564"/>
                      <a:pt x="93432" y="750727"/>
                    </a:cubicBezTo>
                    <a:cubicBezTo>
                      <a:pt x="101291" y="741887"/>
                      <a:pt x="142619" y="694729"/>
                      <a:pt x="143716" y="6939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3" name="Google Shape;3693;p35"/>
              <p:cNvSpPr/>
              <p:nvPr/>
            </p:nvSpPr>
            <p:spPr>
              <a:xfrm>
                <a:off x="-186799" y="9463669"/>
                <a:ext cx="147540" cy="688934"/>
              </a:xfrm>
              <a:custGeom>
                <a:rect b="b" l="l" r="r" t="t"/>
                <a:pathLst>
                  <a:path extrusionOk="0" h="688934" w="147540">
                    <a:moveTo>
                      <a:pt x="143666" y="630072"/>
                    </a:moveTo>
                    <a:cubicBezTo>
                      <a:pt x="154354" y="615759"/>
                      <a:pt x="133539" y="614778"/>
                      <a:pt x="131904" y="610341"/>
                    </a:cubicBezTo>
                    <a:cubicBezTo>
                      <a:pt x="127826" y="599232"/>
                      <a:pt x="114317" y="597344"/>
                      <a:pt x="110940" y="589848"/>
                    </a:cubicBezTo>
                    <a:cubicBezTo>
                      <a:pt x="103076" y="572400"/>
                      <a:pt x="87408" y="567080"/>
                      <a:pt x="63773" y="536087"/>
                    </a:cubicBezTo>
                    <a:cubicBezTo>
                      <a:pt x="68771" y="527767"/>
                      <a:pt x="72450" y="532343"/>
                      <a:pt x="86706" y="512622"/>
                    </a:cubicBezTo>
                    <a:cubicBezTo>
                      <a:pt x="115274" y="473109"/>
                      <a:pt x="119487" y="480517"/>
                      <a:pt x="130208" y="459298"/>
                    </a:cubicBezTo>
                    <a:cubicBezTo>
                      <a:pt x="137102" y="445626"/>
                      <a:pt x="145315" y="448946"/>
                      <a:pt x="112431" y="414693"/>
                    </a:cubicBezTo>
                    <a:cubicBezTo>
                      <a:pt x="104497" y="406425"/>
                      <a:pt x="95922" y="398380"/>
                      <a:pt x="89280" y="389163"/>
                    </a:cubicBezTo>
                    <a:cubicBezTo>
                      <a:pt x="79901" y="376156"/>
                      <a:pt x="64498" y="368707"/>
                      <a:pt x="57762" y="353556"/>
                    </a:cubicBezTo>
                    <a:cubicBezTo>
                      <a:pt x="57056" y="351971"/>
                      <a:pt x="55491" y="352840"/>
                      <a:pt x="50441" y="348776"/>
                    </a:cubicBezTo>
                    <a:cubicBezTo>
                      <a:pt x="56155" y="341229"/>
                      <a:pt x="101130" y="288741"/>
                      <a:pt x="115469" y="283436"/>
                    </a:cubicBezTo>
                    <a:cubicBezTo>
                      <a:pt x="120858" y="281445"/>
                      <a:pt x="120012" y="273340"/>
                      <a:pt x="126418" y="272238"/>
                    </a:cubicBezTo>
                    <a:cubicBezTo>
                      <a:pt x="126715" y="272187"/>
                      <a:pt x="125684" y="274289"/>
                      <a:pt x="130320" y="250996"/>
                    </a:cubicBezTo>
                    <a:cubicBezTo>
                      <a:pt x="132429" y="248229"/>
                      <a:pt x="130236" y="247001"/>
                      <a:pt x="127087" y="239407"/>
                    </a:cubicBezTo>
                    <a:cubicBezTo>
                      <a:pt x="98171" y="231321"/>
                      <a:pt x="64409" y="166129"/>
                      <a:pt x="59077" y="163292"/>
                    </a:cubicBezTo>
                    <a:cubicBezTo>
                      <a:pt x="52875" y="160000"/>
                      <a:pt x="49424" y="154573"/>
                      <a:pt x="46767" y="148747"/>
                    </a:cubicBezTo>
                    <a:cubicBezTo>
                      <a:pt x="48314" y="147412"/>
                      <a:pt x="49693" y="145729"/>
                      <a:pt x="51054" y="143855"/>
                    </a:cubicBezTo>
                    <a:cubicBezTo>
                      <a:pt x="66235" y="122919"/>
                      <a:pt x="87083" y="116372"/>
                      <a:pt x="103187" y="100031"/>
                    </a:cubicBezTo>
                    <a:cubicBezTo>
                      <a:pt x="125638" y="77254"/>
                      <a:pt x="131611" y="70274"/>
                      <a:pt x="146063" y="61546"/>
                    </a:cubicBezTo>
                    <a:cubicBezTo>
                      <a:pt x="142825" y="57054"/>
                      <a:pt x="148952" y="56923"/>
                      <a:pt x="147228" y="48939"/>
                    </a:cubicBezTo>
                    <a:cubicBezTo>
                      <a:pt x="144929" y="38099"/>
                      <a:pt x="119153" y="15657"/>
                      <a:pt x="105687" y="0"/>
                    </a:cubicBezTo>
                    <a:cubicBezTo>
                      <a:pt x="86748" y="479"/>
                      <a:pt x="68688" y="939"/>
                      <a:pt x="51584" y="1367"/>
                    </a:cubicBezTo>
                    <a:cubicBezTo>
                      <a:pt x="57288" y="7571"/>
                      <a:pt x="57325" y="10654"/>
                      <a:pt x="64275" y="17155"/>
                    </a:cubicBezTo>
                    <a:cubicBezTo>
                      <a:pt x="118154" y="67549"/>
                      <a:pt x="96052" y="31556"/>
                      <a:pt x="47733" y="96864"/>
                    </a:cubicBezTo>
                    <a:cubicBezTo>
                      <a:pt x="43069" y="103165"/>
                      <a:pt x="26105" y="109880"/>
                      <a:pt x="21469" y="116204"/>
                    </a:cubicBezTo>
                    <a:cubicBezTo>
                      <a:pt x="16745" y="122659"/>
                      <a:pt x="13535" y="127165"/>
                      <a:pt x="9489" y="128913"/>
                    </a:cubicBezTo>
                    <a:cubicBezTo>
                      <a:pt x="152" y="132950"/>
                      <a:pt x="1481" y="145180"/>
                      <a:pt x="1049" y="146208"/>
                    </a:cubicBezTo>
                    <a:cubicBezTo>
                      <a:pt x="-1571" y="152402"/>
                      <a:pt x="1105" y="157773"/>
                      <a:pt x="4807" y="161684"/>
                    </a:cubicBezTo>
                    <a:cubicBezTo>
                      <a:pt x="13484" y="170849"/>
                      <a:pt x="15277" y="179587"/>
                      <a:pt x="26175" y="186878"/>
                    </a:cubicBezTo>
                    <a:cubicBezTo>
                      <a:pt x="30527" y="189789"/>
                      <a:pt x="41318" y="213347"/>
                      <a:pt x="45011" y="217565"/>
                    </a:cubicBezTo>
                    <a:cubicBezTo>
                      <a:pt x="48904" y="222011"/>
                      <a:pt x="54422" y="225136"/>
                      <a:pt x="57897" y="229828"/>
                    </a:cubicBezTo>
                    <a:cubicBezTo>
                      <a:pt x="77755" y="256669"/>
                      <a:pt x="58710" y="232018"/>
                      <a:pt x="82200" y="253828"/>
                    </a:cubicBezTo>
                    <a:cubicBezTo>
                      <a:pt x="76622" y="259873"/>
                      <a:pt x="71702" y="266513"/>
                      <a:pt x="66458" y="272782"/>
                    </a:cubicBezTo>
                    <a:cubicBezTo>
                      <a:pt x="48142" y="294689"/>
                      <a:pt x="41690" y="294024"/>
                      <a:pt x="39516" y="300158"/>
                    </a:cubicBezTo>
                    <a:cubicBezTo>
                      <a:pt x="35656" y="311076"/>
                      <a:pt x="18143" y="327157"/>
                      <a:pt x="15194" y="340671"/>
                    </a:cubicBezTo>
                    <a:cubicBezTo>
                      <a:pt x="11854" y="345470"/>
                      <a:pt x="7195" y="345665"/>
                      <a:pt x="8212" y="358160"/>
                    </a:cubicBezTo>
                    <a:cubicBezTo>
                      <a:pt x="9011" y="367995"/>
                      <a:pt x="18575" y="381727"/>
                      <a:pt x="22473" y="383611"/>
                    </a:cubicBezTo>
                    <a:cubicBezTo>
                      <a:pt x="46576" y="395264"/>
                      <a:pt x="31057" y="396743"/>
                      <a:pt x="88550" y="445142"/>
                    </a:cubicBezTo>
                    <a:cubicBezTo>
                      <a:pt x="79404" y="453569"/>
                      <a:pt x="80105" y="450811"/>
                      <a:pt x="78317" y="453396"/>
                    </a:cubicBezTo>
                    <a:cubicBezTo>
                      <a:pt x="36622" y="513933"/>
                      <a:pt x="28836" y="512464"/>
                      <a:pt x="17080" y="541439"/>
                    </a:cubicBezTo>
                    <a:cubicBezTo>
                      <a:pt x="11092" y="556199"/>
                      <a:pt x="28525" y="565471"/>
                      <a:pt x="35056" y="571163"/>
                    </a:cubicBezTo>
                    <a:cubicBezTo>
                      <a:pt x="78847" y="609346"/>
                      <a:pt x="88852" y="622892"/>
                      <a:pt x="94705" y="628231"/>
                    </a:cubicBezTo>
                    <a:cubicBezTo>
                      <a:pt x="94989" y="628491"/>
                      <a:pt x="45856" y="673836"/>
                      <a:pt x="36724" y="688935"/>
                    </a:cubicBezTo>
                    <a:cubicBezTo>
                      <a:pt x="53428" y="688437"/>
                      <a:pt x="70462" y="687986"/>
                      <a:pt x="87803" y="687572"/>
                    </a:cubicBezTo>
                    <a:cubicBezTo>
                      <a:pt x="96670" y="684103"/>
                      <a:pt x="102584" y="675235"/>
                      <a:pt x="133233" y="650677"/>
                    </a:cubicBezTo>
                    <a:cubicBezTo>
                      <a:pt x="139499" y="643944"/>
                      <a:pt x="142188" y="638312"/>
                      <a:pt x="143666" y="6300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4" name="Google Shape;3694;p35"/>
              <p:cNvSpPr/>
              <p:nvPr/>
            </p:nvSpPr>
            <p:spPr>
              <a:xfrm>
                <a:off x="172251" y="9455749"/>
                <a:ext cx="146687" cy="692036"/>
              </a:xfrm>
              <a:custGeom>
                <a:rect b="b" l="l" r="r" t="t"/>
                <a:pathLst>
                  <a:path extrusionOk="0" h="692036" w="146687">
                    <a:moveTo>
                      <a:pt x="104841" y="684006"/>
                    </a:moveTo>
                    <a:cubicBezTo>
                      <a:pt x="105551" y="681439"/>
                      <a:pt x="117201" y="679792"/>
                      <a:pt x="130905" y="663875"/>
                    </a:cubicBezTo>
                    <a:cubicBezTo>
                      <a:pt x="136860" y="656941"/>
                      <a:pt x="153165" y="647492"/>
                      <a:pt x="143902" y="623622"/>
                    </a:cubicBezTo>
                    <a:cubicBezTo>
                      <a:pt x="145751" y="618396"/>
                      <a:pt x="131472" y="608867"/>
                      <a:pt x="125809" y="606984"/>
                    </a:cubicBezTo>
                    <a:cubicBezTo>
                      <a:pt x="120862" y="605342"/>
                      <a:pt x="92633" y="575265"/>
                      <a:pt x="88805" y="571084"/>
                    </a:cubicBezTo>
                    <a:cubicBezTo>
                      <a:pt x="87063" y="569178"/>
                      <a:pt x="86525" y="566150"/>
                      <a:pt x="84741" y="564304"/>
                    </a:cubicBezTo>
                    <a:cubicBezTo>
                      <a:pt x="33950" y="511892"/>
                      <a:pt x="48127" y="527321"/>
                      <a:pt x="53934" y="515193"/>
                    </a:cubicBezTo>
                    <a:cubicBezTo>
                      <a:pt x="58895" y="504833"/>
                      <a:pt x="96758" y="462767"/>
                      <a:pt x="109151" y="453694"/>
                    </a:cubicBezTo>
                    <a:cubicBezTo>
                      <a:pt x="123129" y="443459"/>
                      <a:pt x="124429" y="430099"/>
                      <a:pt x="142355" y="416674"/>
                    </a:cubicBezTo>
                    <a:cubicBezTo>
                      <a:pt x="146169" y="384294"/>
                      <a:pt x="119547" y="383657"/>
                      <a:pt x="114823" y="370283"/>
                    </a:cubicBezTo>
                    <a:cubicBezTo>
                      <a:pt x="114182" y="368470"/>
                      <a:pt x="111892" y="366772"/>
                      <a:pt x="109969" y="365986"/>
                    </a:cubicBezTo>
                    <a:cubicBezTo>
                      <a:pt x="104957" y="363945"/>
                      <a:pt x="87133" y="338736"/>
                      <a:pt x="71562" y="329277"/>
                    </a:cubicBezTo>
                    <a:cubicBezTo>
                      <a:pt x="69565" y="328064"/>
                      <a:pt x="71307" y="327273"/>
                      <a:pt x="52559" y="310305"/>
                    </a:cubicBezTo>
                    <a:cubicBezTo>
                      <a:pt x="67647" y="280046"/>
                      <a:pt x="148092" y="216393"/>
                      <a:pt x="130445" y="201685"/>
                    </a:cubicBezTo>
                    <a:cubicBezTo>
                      <a:pt x="131569" y="193031"/>
                      <a:pt x="127347" y="195997"/>
                      <a:pt x="106011" y="167217"/>
                    </a:cubicBezTo>
                    <a:cubicBezTo>
                      <a:pt x="101501" y="161135"/>
                      <a:pt x="83482" y="155183"/>
                      <a:pt x="78632" y="149374"/>
                    </a:cubicBezTo>
                    <a:cubicBezTo>
                      <a:pt x="54700" y="120696"/>
                      <a:pt x="70652" y="129123"/>
                      <a:pt x="72329" y="116116"/>
                    </a:cubicBezTo>
                    <a:cubicBezTo>
                      <a:pt x="143726" y="50004"/>
                      <a:pt x="125001" y="67461"/>
                      <a:pt x="93915" y="38769"/>
                    </a:cubicBezTo>
                    <a:cubicBezTo>
                      <a:pt x="43101" y="-8073"/>
                      <a:pt x="71112" y="18164"/>
                      <a:pt x="53358" y="0"/>
                    </a:cubicBezTo>
                    <a:cubicBezTo>
                      <a:pt x="35976" y="456"/>
                      <a:pt x="18840" y="902"/>
                      <a:pt x="1954" y="1344"/>
                    </a:cubicBezTo>
                    <a:cubicBezTo>
                      <a:pt x="23606" y="32286"/>
                      <a:pt x="71957" y="58667"/>
                      <a:pt x="67001" y="64973"/>
                    </a:cubicBezTo>
                    <a:cubicBezTo>
                      <a:pt x="48824" y="88126"/>
                      <a:pt x="49846" y="80951"/>
                      <a:pt x="47398" y="84997"/>
                    </a:cubicBezTo>
                    <a:cubicBezTo>
                      <a:pt x="33040" y="108731"/>
                      <a:pt x="35288" y="106174"/>
                      <a:pt x="34749" y="106285"/>
                    </a:cubicBezTo>
                    <a:cubicBezTo>
                      <a:pt x="28302" y="107643"/>
                      <a:pt x="30643" y="113972"/>
                      <a:pt x="25473" y="120915"/>
                    </a:cubicBezTo>
                    <a:cubicBezTo>
                      <a:pt x="-3820" y="160251"/>
                      <a:pt x="58737" y="178182"/>
                      <a:pt x="65984" y="186279"/>
                    </a:cubicBezTo>
                    <a:cubicBezTo>
                      <a:pt x="73927" y="195156"/>
                      <a:pt x="73332" y="194974"/>
                      <a:pt x="84499" y="205098"/>
                    </a:cubicBezTo>
                    <a:cubicBezTo>
                      <a:pt x="84025" y="207409"/>
                      <a:pt x="83970" y="210469"/>
                      <a:pt x="79998" y="210334"/>
                    </a:cubicBezTo>
                    <a:cubicBezTo>
                      <a:pt x="77453" y="210246"/>
                      <a:pt x="79710" y="216505"/>
                      <a:pt x="73880" y="218923"/>
                    </a:cubicBezTo>
                    <a:cubicBezTo>
                      <a:pt x="62500" y="223652"/>
                      <a:pt x="24307" y="273005"/>
                      <a:pt x="17102" y="282817"/>
                    </a:cubicBezTo>
                    <a:cubicBezTo>
                      <a:pt x="8685" y="294275"/>
                      <a:pt x="-2431" y="299851"/>
                      <a:pt x="9112" y="319531"/>
                    </a:cubicBezTo>
                    <a:cubicBezTo>
                      <a:pt x="11087" y="333286"/>
                      <a:pt x="68497" y="383401"/>
                      <a:pt x="91500" y="406513"/>
                    </a:cubicBezTo>
                    <a:cubicBezTo>
                      <a:pt x="82023" y="413646"/>
                      <a:pt x="83663" y="417334"/>
                      <a:pt x="79436" y="420045"/>
                    </a:cubicBezTo>
                    <a:cubicBezTo>
                      <a:pt x="67345" y="427802"/>
                      <a:pt x="65384" y="437209"/>
                      <a:pt x="55151" y="448332"/>
                    </a:cubicBezTo>
                    <a:cubicBezTo>
                      <a:pt x="39348" y="465510"/>
                      <a:pt x="56749" y="441125"/>
                      <a:pt x="9907" y="504995"/>
                    </a:cubicBezTo>
                    <a:cubicBezTo>
                      <a:pt x="5011" y="505339"/>
                      <a:pt x="6850" y="510562"/>
                      <a:pt x="3046" y="512789"/>
                    </a:cubicBezTo>
                    <a:cubicBezTo>
                      <a:pt x="-6886" y="518597"/>
                      <a:pt x="10562" y="546699"/>
                      <a:pt x="11574" y="548842"/>
                    </a:cubicBezTo>
                    <a:cubicBezTo>
                      <a:pt x="18370" y="552158"/>
                      <a:pt x="21320" y="558933"/>
                      <a:pt x="25501" y="564555"/>
                    </a:cubicBezTo>
                    <a:cubicBezTo>
                      <a:pt x="30610" y="571428"/>
                      <a:pt x="51918" y="587751"/>
                      <a:pt x="55801" y="601464"/>
                    </a:cubicBezTo>
                    <a:cubicBezTo>
                      <a:pt x="56916" y="605403"/>
                      <a:pt x="76054" y="614169"/>
                      <a:pt x="79594" y="626161"/>
                    </a:cubicBezTo>
                    <a:cubicBezTo>
                      <a:pt x="80337" y="628696"/>
                      <a:pt x="80560" y="622237"/>
                      <a:pt x="91430" y="636192"/>
                    </a:cubicBezTo>
                    <a:cubicBezTo>
                      <a:pt x="85833" y="642805"/>
                      <a:pt x="78470" y="647692"/>
                      <a:pt x="73174" y="654630"/>
                    </a:cubicBezTo>
                    <a:cubicBezTo>
                      <a:pt x="72505" y="655504"/>
                      <a:pt x="67972" y="655230"/>
                      <a:pt x="66889" y="657113"/>
                    </a:cubicBezTo>
                    <a:cubicBezTo>
                      <a:pt x="65593" y="659369"/>
                      <a:pt x="44374" y="679137"/>
                      <a:pt x="31084" y="692037"/>
                    </a:cubicBezTo>
                    <a:cubicBezTo>
                      <a:pt x="53102" y="691999"/>
                      <a:pt x="75339" y="691999"/>
                      <a:pt x="97752" y="692027"/>
                    </a:cubicBezTo>
                    <a:cubicBezTo>
                      <a:pt x="102360" y="690679"/>
                      <a:pt x="103656" y="688251"/>
                      <a:pt x="104841" y="6840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5" name="Google Shape;3695;p35"/>
              <p:cNvSpPr/>
              <p:nvPr/>
            </p:nvSpPr>
            <p:spPr>
              <a:xfrm>
                <a:off x="-527292" y="9464184"/>
                <a:ext cx="152345" cy="715041"/>
              </a:xfrm>
              <a:custGeom>
                <a:rect b="b" l="l" r="r" t="t"/>
                <a:pathLst>
                  <a:path extrusionOk="0" h="715041" w="152345">
                    <a:moveTo>
                      <a:pt x="143698" y="644703"/>
                    </a:moveTo>
                    <a:cubicBezTo>
                      <a:pt x="157731" y="634919"/>
                      <a:pt x="151790" y="616522"/>
                      <a:pt x="136814" y="613016"/>
                    </a:cubicBezTo>
                    <a:cubicBezTo>
                      <a:pt x="130278" y="595754"/>
                      <a:pt x="115929" y="596308"/>
                      <a:pt x="111981" y="585147"/>
                    </a:cubicBezTo>
                    <a:cubicBezTo>
                      <a:pt x="111340" y="583334"/>
                      <a:pt x="109050" y="581636"/>
                      <a:pt x="107127" y="580851"/>
                    </a:cubicBezTo>
                    <a:cubicBezTo>
                      <a:pt x="102114" y="578809"/>
                      <a:pt x="84291" y="553600"/>
                      <a:pt x="68720" y="544142"/>
                    </a:cubicBezTo>
                    <a:cubicBezTo>
                      <a:pt x="67457" y="543370"/>
                      <a:pt x="66597" y="541919"/>
                      <a:pt x="65585" y="540747"/>
                    </a:cubicBezTo>
                    <a:cubicBezTo>
                      <a:pt x="42071" y="513604"/>
                      <a:pt x="48054" y="532944"/>
                      <a:pt x="57163" y="516440"/>
                    </a:cubicBezTo>
                    <a:cubicBezTo>
                      <a:pt x="63490" y="504982"/>
                      <a:pt x="103503" y="465865"/>
                      <a:pt x="104400" y="460405"/>
                    </a:cubicBezTo>
                    <a:cubicBezTo>
                      <a:pt x="104832" y="457778"/>
                      <a:pt x="116240" y="454890"/>
                      <a:pt x="128155" y="437591"/>
                    </a:cubicBezTo>
                    <a:cubicBezTo>
                      <a:pt x="135170" y="427407"/>
                      <a:pt x="137014" y="428774"/>
                      <a:pt x="139346" y="421427"/>
                    </a:cubicBezTo>
                    <a:cubicBezTo>
                      <a:pt x="149565" y="418256"/>
                      <a:pt x="154847" y="408327"/>
                      <a:pt x="143183" y="395172"/>
                    </a:cubicBezTo>
                    <a:cubicBezTo>
                      <a:pt x="134761" y="385676"/>
                      <a:pt x="74601" y="322731"/>
                      <a:pt x="71363" y="315448"/>
                    </a:cubicBezTo>
                    <a:cubicBezTo>
                      <a:pt x="70639" y="313826"/>
                      <a:pt x="68994" y="314751"/>
                      <a:pt x="63787" y="310468"/>
                    </a:cubicBezTo>
                    <a:cubicBezTo>
                      <a:pt x="91821" y="271815"/>
                      <a:pt x="105324" y="271281"/>
                      <a:pt x="103132" y="260436"/>
                    </a:cubicBezTo>
                    <a:cubicBezTo>
                      <a:pt x="128643" y="239027"/>
                      <a:pt x="116542" y="240380"/>
                      <a:pt x="123798" y="237404"/>
                    </a:cubicBezTo>
                    <a:cubicBezTo>
                      <a:pt x="124430" y="237148"/>
                      <a:pt x="123812" y="233405"/>
                      <a:pt x="123464" y="231331"/>
                    </a:cubicBezTo>
                    <a:cubicBezTo>
                      <a:pt x="119892" y="210168"/>
                      <a:pt x="107261" y="194157"/>
                      <a:pt x="88931" y="168832"/>
                    </a:cubicBezTo>
                    <a:cubicBezTo>
                      <a:pt x="83315" y="161080"/>
                      <a:pt x="86790" y="147422"/>
                      <a:pt x="83766" y="144790"/>
                    </a:cubicBezTo>
                    <a:cubicBezTo>
                      <a:pt x="83947" y="144539"/>
                      <a:pt x="84235" y="144306"/>
                      <a:pt x="84333" y="144041"/>
                    </a:cubicBezTo>
                    <a:cubicBezTo>
                      <a:pt x="89535" y="129993"/>
                      <a:pt x="101915" y="121218"/>
                      <a:pt x="109747" y="109123"/>
                    </a:cubicBezTo>
                    <a:cubicBezTo>
                      <a:pt x="111614" y="106235"/>
                      <a:pt x="154415" y="84063"/>
                      <a:pt x="151967" y="64267"/>
                    </a:cubicBezTo>
                    <a:cubicBezTo>
                      <a:pt x="156756" y="44266"/>
                      <a:pt x="114879" y="20452"/>
                      <a:pt x="95620" y="554"/>
                    </a:cubicBezTo>
                    <a:cubicBezTo>
                      <a:pt x="73221" y="-404"/>
                      <a:pt x="51050" y="-325"/>
                      <a:pt x="31577" y="2447"/>
                    </a:cubicBezTo>
                    <a:cubicBezTo>
                      <a:pt x="41787" y="8780"/>
                      <a:pt x="64252" y="36575"/>
                      <a:pt x="72455" y="42048"/>
                    </a:cubicBezTo>
                    <a:cubicBezTo>
                      <a:pt x="102324" y="61984"/>
                      <a:pt x="94366" y="62044"/>
                      <a:pt x="100331" y="64258"/>
                    </a:cubicBezTo>
                    <a:cubicBezTo>
                      <a:pt x="106736" y="66634"/>
                      <a:pt x="103694" y="64978"/>
                      <a:pt x="80440" y="88109"/>
                    </a:cubicBezTo>
                    <a:cubicBezTo>
                      <a:pt x="75911" y="92615"/>
                      <a:pt x="52708" y="117842"/>
                      <a:pt x="43845" y="118042"/>
                    </a:cubicBezTo>
                    <a:cubicBezTo>
                      <a:pt x="38787" y="133676"/>
                      <a:pt x="37193" y="136834"/>
                      <a:pt x="38526" y="140340"/>
                    </a:cubicBezTo>
                    <a:cubicBezTo>
                      <a:pt x="43362" y="153044"/>
                      <a:pt x="41337" y="161336"/>
                      <a:pt x="51435" y="171064"/>
                    </a:cubicBezTo>
                    <a:cubicBezTo>
                      <a:pt x="58649" y="178007"/>
                      <a:pt x="84305" y="222672"/>
                      <a:pt x="85945" y="224709"/>
                    </a:cubicBezTo>
                    <a:cubicBezTo>
                      <a:pt x="77337" y="228913"/>
                      <a:pt x="66737" y="236092"/>
                      <a:pt x="65534" y="245639"/>
                    </a:cubicBezTo>
                    <a:cubicBezTo>
                      <a:pt x="65037" y="249569"/>
                      <a:pt x="55012" y="251675"/>
                      <a:pt x="37969" y="278098"/>
                    </a:cubicBezTo>
                    <a:cubicBezTo>
                      <a:pt x="34768" y="283060"/>
                      <a:pt x="29357" y="286431"/>
                      <a:pt x="27559" y="292430"/>
                    </a:cubicBezTo>
                    <a:cubicBezTo>
                      <a:pt x="20540" y="294341"/>
                      <a:pt x="22533" y="301768"/>
                      <a:pt x="19388" y="306143"/>
                    </a:cubicBezTo>
                    <a:cubicBezTo>
                      <a:pt x="13178" y="314774"/>
                      <a:pt x="20893" y="330701"/>
                      <a:pt x="26807" y="339495"/>
                    </a:cubicBezTo>
                    <a:cubicBezTo>
                      <a:pt x="30044" y="344312"/>
                      <a:pt x="47770" y="347047"/>
                      <a:pt x="60024" y="366819"/>
                    </a:cubicBezTo>
                    <a:cubicBezTo>
                      <a:pt x="63945" y="373148"/>
                      <a:pt x="91723" y="397855"/>
                      <a:pt x="97144" y="402663"/>
                    </a:cubicBezTo>
                    <a:cubicBezTo>
                      <a:pt x="85661" y="413698"/>
                      <a:pt x="71243" y="432202"/>
                      <a:pt x="69784" y="434610"/>
                    </a:cubicBezTo>
                    <a:cubicBezTo>
                      <a:pt x="69217" y="435540"/>
                      <a:pt x="64665" y="435792"/>
                      <a:pt x="63801" y="437749"/>
                    </a:cubicBezTo>
                    <a:cubicBezTo>
                      <a:pt x="61111" y="443874"/>
                      <a:pt x="26649" y="479006"/>
                      <a:pt x="12950" y="502457"/>
                    </a:cubicBezTo>
                    <a:cubicBezTo>
                      <a:pt x="3316" y="506596"/>
                      <a:pt x="-191" y="516831"/>
                      <a:pt x="1834" y="525136"/>
                    </a:cubicBezTo>
                    <a:cubicBezTo>
                      <a:pt x="-317" y="529670"/>
                      <a:pt x="-1538" y="532251"/>
                      <a:pt x="3785" y="535883"/>
                    </a:cubicBezTo>
                    <a:cubicBezTo>
                      <a:pt x="14018" y="542872"/>
                      <a:pt x="22459" y="558557"/>
                      <a:pt x="25562" y="561250"/>
                    </a:cubicBezTo>
                    <a:cubicBezTo>
                      <a:pt x="40928" y="574577"/>
                      <a:pt x="98254" y="630915"/>
                      <a:pt x="99118" y="632607"/>
                    </a:cubicBezTo>
                    <a:cubicBezTo>
                      <a:pt x="87310" y="642113"/>
                      <a:pt x="34346" y="705156"/>
                      <a:pt x="29793" y="707071"/>
                    </a:cubicBezTo>
                    <a:cubicBezTo>
                      <a:pt x="25348" y="708941"/>
                      <a:pt x="20559" y="708945"/>
                      <a:pt x="17298" y="715042"/>
                    </a:cubicBezTo>
                    <a:cubicBezTo>
                      <a:pt x="38178" y="711410"/>
                      <a:pt x="62370" y="708155"/>
                      <a:pt x="89535" y="705249"/>
                    </a:cubicBezTo>
                    <a:cubicBezTo>
                      <a:pt x="103824" y="689931"/>
                      <a:pt x="142523" y="645521"/>
                      <a:pt x="143698" y="6447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6" name="Google Shape;3696;p35"/>
              <p:cNvSpPr/>
              <p:nvPr/>
            </p:nvSpPr>
            <p:spPr>
              <a:xfrm>
                <a:off x="1177490" y="9427025"/>
                <a:ext cx="153194" cy="733948"/>
              </a:xfrm>
              <a:custGeom>
                <a:rect b="b" l="l" r="r" t="t"/>
                <a:pathLst>
                  <a:path extrusionOk="0" h="733948" w="153194">
                    <a:moveTo>
                      <a:pt x="102666" y="722156"/>
                    </a:moveTo>
                    <a:cubicBezTo>
                      <a:pt x="106219" y="720208"/>
                      <a:pt x="110047" y="717408"/>
                      <a:pt x="111348" y="712735"/>
                    </a:cubicBezTo>
                    <a:cubicBezTo>
                      <a:pt x="112058" y="710177"/>
                      <a:pt x="123643" y="708596"/>
                      <a:pt x="137412" y="692608"/>
                    </a:cubicBezTo>
                    <a:cubicBezTo>
                      <a:pt x="143362" y="685680"/>
                      <a:pt x="159671" y="676226"/>
                      <a:pt x="150409" y="652352"/>
                    </a:cubicBezTo>
                    <a:cubicBezTo>
                      <a:pt x="152253" y="647125"/>
                      <a:pt x="137978" y="637596"/>
                      <a:pt x="132316" y="635713"/>
                    </a:cubicBezTo>
                    <a:cubicBezTo>
                      <a:pt x="127369" y="634072"/>
                      <a:pt x="99140" y="603994"/>
                      <a:pt x="95312" y="599813"/>
                    </a:cubicBezTo>
                    <a:cubicBezTo>
                      <a:pt x="93570" y="597907"/>
                      <a:pt x="93032" y="594879"/>
                      <a:pt x="91248" y="593033"/>
                    </a:cubicBezTo>
                    <a:cubicBezTo>
                      <a:pt x="40480" y="540639"/>
                      <a:pt x="54630" y="556059"/>
                      <a:pt x="60441" y="543922"/>
                    </a:cubicBezTo>
                    <a:cubicBezTo>
                      <a:pt x="65402" y="533562"/>
                      <a:pt x="103265" y="491496"/>
                      <a:pt x="115658" y="482423"/>
                    </a:cubicBezTo>
                    <a:cubicBezTo>
                      <a:pt x="129636" y="472188"/>
                      <a:pt x="130936" y="458828"/>
                      <a:pt x="148862" y="445403"/>
                    </a:cubicBezTo>
                    <a:cubicBezTo>
                      <a:pt x="152676" y="413023"/>
                      <a:pt x="126054" y="412386"/>
                      <a:pt x="121330" y="399012"/>
                    </a:cubicBezTo>
                    <a:cubicBezTo>
                      <a:pt x="120689" y="397199"/>
                      <a:pt x="118399" y="395501"/>
                      <a:pt x="116476" y="394715"/>
                    </a:cubicBezTo>
                    <a:cubicBezTo>
                      <a:pt x="111464" y="392674"/>
                      <a:pt x="93640" y="367465"/>
                      <a:pt x="78069" y="358007"/>
                    </a:cubicBezTo>
                    <a:cubicBezTo>
                      <a:pt x="76072" y="356793"/>
                      <a:pt x="77819" y="356002"/>
                      <a:pt x="59066" y="339034"/>
                    </a:cubicBezTo>
                    <a:cubicBezTo>
                      <a:pt x="74149" y="308779"/>
                      <a:pt x="154590" y="245132"/>
                      <a:pt x="136952" y="230414"/>
                    </a:cubicBezTo>
                    <a:cubicBezTo>
                      <a:pt x="138071" y="221760"/>
                      <a:pt x="133854" y="224727"/>
                      <a:pt x="112518" y="195946"/>
                    </a:cubicBezTo>
                    <a:cubicBezTo>
                      <a:pt x="108008" y="189864"/>
                      <a:pt x="89989" y="183912"/>
                      <a:pt x="85139" y="178103"/>
                    </a:cubicBezTo>
                    <a:cubicBezTo>
                      <a:pt x="61207" y="149430"/>
                      <a:pt x="77159" y="157856"/>
                      <a:pt x="78836" y="144845"/>
                    </a:cubicBezTo>
                    <a:cubicBezTo>
                      <a:pt x="150088" y="78868"/>
                      <a:pt x="131745" y="96404"/>
                      <a:pt x="100422" y="67498"/>
                    </a:cubicBezTo>
                    <a:cubicBezTo>
                      <a:pt x="38929" y="10802"/>
                      <a:pt x="46394" y="16983"/>
                      <a:pt x="51885" y="12179"/>
                    </a:cubicBezTo>
                    <a:cubicBezTo>
                      <a:pt x="65987" y="-153"/>
                      <a:pt x="55629" y="8487"/>
                      <a:pt x="63702" y="0"/>
                    </a:cubicBezTo>
                    <a:cubicBezTo>
                      <a:pt x="43165" y="651"/>
                      <a:pt x="22220" y="1311"/>
                      <a:pt x="941" y="1972"/>
                    </a:cubicBezTo>
                    <a:cubicBezTo>
                      <a:pt x="-10124" y="39113"/>
                      <a:pt x="80216" y="85169"/>
                      <a:pt x="73503" y="93707"/>
                    </a:cubicBezTo>
                    <a:cubicBezTo>
                      <a:pt x="55364" y="116814"/>
                      <a:pt x="56330" y="109717"/>
                      <a:pt x="53900" y="113730"/>
                    </a:cubicBezTo>
                    <a:cubicBezTo>
                      <a:pt x="39542" y="137465"/>
                      <a:pt x="41790" y="134908"/>
                      <a:pt x="41252" y="135019"/>
                    </a:cubicBezTo>
                    <a:cubicBezTo>
                      <a:pt x="34804" y="136377"/>
                      <a:pt x="37145" y="142706"/>
                      <a:pt x="31975" y="149649"/>
                    </a:cubicBezTo>
                    <a:cubicBezTo>
                      <a:pt x="22569" y="162279"/>
                      <a:pt x="22285" y="176188"/>
                      <a:pt x="30684" y="187329"/>
                    </a:cubicBezTo>
                    <a:cubicBezTo>
                      <a:pt x="35993" y="194370"/>
                      <a:pt x="71654" y="214078"/>
                      <a:pt x="72491" y="215012"/>
                    </a:cubicBezTo>
                    <a:cubicBezTo>
                      <a:pt x="80429" y="223885"/>
                      <a:pt x="79807" y="223680"/>
                      <a:pt x="91006" y="233832"/>
                    </a:cubicBezTo>
                    <a:cubicBezTo>
                      <a:pt x="90532" y="236143"/>
                      <a:pt x="90477" y="239203"/>
                      <a:pt x="86505" y="239068"/>
                    </a:cubicBezTo>
                    <a:cubicBezTo>
                      <a:pt x="83960" y="238979"/>
                      <a:pt x="86217" y="245239"/>
                      <a:pt x="80387" y="247657"/>
                    </a:cubicBezTo>
                    <a:cubicBezTo>
                      <a:pt x="72839" y="250791"/>
                      <a:pt x="71850" y="261291"/>
                      <a:pt x="63112" y="263096"/>
                    </a:cubicBezTo>
                    <a:cubicBezTo>
                      <a:pt x="61175" y="263495"/>
                      <a:pt x="18253" y="318582"/>
                      <a:pt x="17956" y="318814"/>
                    </a:cubicBezTo>
                    <a:cubicBezTo>
                      <a:pt x="-12242" y="342163"/>
                      <a:pt x="60692" y="397733"/>
                      <a:pt x="98016" y="435242"/>
                    </a:cubicBezTo>
                    <a:cubicBezTo>
                      <a:pt x="88465" y="442431"/>
                      <a:pt x="90286" y="445989"/>
                      <a:pt x="85952" y="448774"/>
                    </a:cubicBezTo>
                    <a:cubicBezTo>
                      <a:pt x="73861" y="456531"/>
                      <a:pt x="71901" y="465938"/>
                      <a:pt x="61667" y="477061"/>
                    </a:cubicBezTo>
                    <a:cubicBezTo>
                      <a:pt x="56771" y="482386"/>
                      <a:pt x="50835" y="486897"/>
                      <a:pt x="46691" y="492719"/>
                    </a:cubicBezTo>
                    <a:cubicBezTo>
                      <a:pt x="-26" y="558278"/>
                      <a:pt x="-759" y="537500"/>
                      <a:pt x="18086" y="577576"/>
                    </a:cubicBezTo>
                    <a:cubicBezTo>
                      <a:pt x="24882" y="580892"/>
                      <a:pt x="27832" y="587667"/>
                      <a:pt x="32012" y="593289"/>
                    </a:cubicBezTo>
                    <a:cubicBezTo>
                      <a:pt x="37122" y="600162"/>
                      <a:pt x="58430" y="616484"/>
                      <a:pt x="62313" y="630198"/>
                    </a:cubicBezTo>
                    <a:cubicBezTo>
                      <a:pt x="63428" y="634137"/>
                      <a:pt x="82566" y="642902"/>
                      <a:pt x="86106" y="654895"/>
                    </a:cubicBezTo>
                    <a:cubicBezTo>
                      <a:pt x="86849" y="657430"/>
                      <a:pt x="87072" y="650970"/>
                      <a:pt x="97941" y="664926"/>
                    </a:cubicBezTo>
                    <a:cubicBezTo>
                      <a:pt x="92344" y="671538"/>
                      <a:pt x="84981" y="676426"/>
                      <a:pt x="79686" y="683364"/>
                    </a:cubicBezTo>
                    <a:cubicBezTo>
                      <a:pt x="79017" y="684238"/>
                      <a:pt x="74479" y="683964"/>
                      <a:pt x="73401" y="685847"/>
                    </a:cubicBezTo>
                    <a:cubicBezTo>
                      <a:pt x="73354" y="685926"/>
                      <a:pt x="34590" y="723663"/>
                      <a:pt x="25825" y="732824"/>
                    </a:cubicBezTo>
                    <a:cubicBezTo>
                      <a:pt x="47365" y="733205"/>
                      <a:pt x="68630" y="733582"/>
                      <a:pt x="89603" y="733949"/>
                    </a:cubicBezTo>
                    <a:cubicBezTo>
                      <a:pt x="95113" y="732828"/>
                      <a:pt x="88800" y="729764"/>
                      <a:pt x="102666" y="7221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7" name="Google Shape;3697;p35"/>
              <p:cNvSpPr/>
              <p:nvPr/>
            </p:nvSpPr>
            <p:spPr>
              <a:xfrm>
                <a:off x="824960" y="9437153"/>
                <a:ext cx="147531" cy="717556"/>
              </a:xfrm>
              <a:custGeom>
                <a:rect b="b" l="l" r="r" t="t"/>
                <a:pathLst>
                  <a:path extrusionOk="0" h="717556" w="147531">
                    <a:moveTo>
                      <a:pt x="143666" y="656597"/>
                    </a:moveTo>
                    <a:cubicBezTo>
                      <a:pt x="154354" y="642284"/>
                      <a:pt x="133539" y="641303"/>
                      <a:pt x="131904" y="636866"/>
                    </a:cubicBezTo>
                    <a:cubicBezTo>
                      <a:pt x="127830" y="625757"/>
                      <a:pt x="114317" y="623869"/>
                      <a:pt x="110940" y="616373"/>
                    </a:cubicBezTo>
                    <a:cubicBezTo>
                      <a:pt x="103067" y="598902"/>
                      <a:pt x="87436" y="593647"/>
                      <a:pt x="63773" y="562612"/>
                    </a:cubicBezTo>
                    <a:cubicBezTo>
                      <a:pt x="68771" y="554292"/>
                      <a:pt x="72450" y="558868"/>
                      <a:pt x="86706" y="539147"/>
                    </a:cubicBezTo>
                    <a:cubicBezTo>
                      <a:pt x="107498" y="510385"/>
                      <a:pt x="138909" y="484413"/>
                      <a:pt x="136024" y="471067"/>
                    </a:cubicBezTo>
                    <a:cubicBezTo>
                      <a:pt x="132889" y="456535"/>
                      <a:pt x="64293" y="394776"/>
                      <a:pt x="57762" y="380076"/>
                    </a:cubicBezTo>
                    <a:cubicBezTo>
                      <a:pt x="57056" y="378491"/>
                      <a:pt x="55491" y="379360"/>
                      <a:pt x="50441" y="375296"/>
                    </a:cubicBezTo>
                    <a:cubicBezTo>
                      <a:pt x="57711" y="365698"/>
                      <a:pt x="95746" y="323255"/>
                      <a:pt x="102152" y="319456"/>
                    </a:cubicBezTo>
                    <a:cubicBezTo>
                      <a:pt x="113565" y="312685"/>
                      <a:pt x="108478" y="312541"/>
                      <a:pt x="115465" y="309960"/>
                    </a:cubicBezTo>
                    <a:cubicBezTo>
                      <a:pt x="120853" y="307970"/>
                      <a:pt x="120008" y="299865"/>
                      <a:pt x="126413" y="298763"/>
                    </a:cubicBezTo>
                    <a:cubicBezTo>
                      <a:pt x="126711" y="298712"/>
                      <a:pt x="125540" y="301557"/>
                      <a:pt x="131119" y="273479"/>
                    </a:cubicBezTo>
                    <a:cubicBezTo>
                      <a:pt x="128922" y="271285"/>
                      <a:pt x="127728" y="267509"/>
                      <a:pt x="127078" y="265932"/>
                    </a:cubicBezTo>
                    <a:cubicBezTo>
                      <a:pt x="94868" y="256925"/>
                      <a:pt x="68534" y="194849"/>
                      <a:pt x="59067" y="189817"/>
                    </a:cubicBezTo>
                    <a:cubicBezTo>
                      <a:pt x="52866" y="186530"/>
                      <a:pt x="49415" y="181098"/>
                      <a:pt x="46758" y="175271"/>
                    </a:cubicBezTo>
                    <a:cubicBezTo>
                      <a:pt x="48304" y="173937"/>
                      <a:pt x="49684" y="172253"/>
                      <a:pt x="51045" y="170379"/>
                    </a:cubicBezTo>
                    <a:cubicBezTo>
                      <a:pt x="66226" y="149444"/>
                      <a:pt x="87069" y="142897"/>
                      <a:pt x="103178" y="126556"/>
                    </a:cubicBezTo>
                    <a:cubicBezTo>
                      <a:pt x="125628" y="103779"/>
                      <a:pt x="131602" y="96799"/>
                      <a:pt x="146053" y="88071"/>
                    </a:cubicBezTo>
                    <a:cubicBezTo>
                      <a:pt x="142816" y="83578"/>
                      <a:pt x="148943" y="83448"/>
                      <a:pt x="147219" y="75468"/>
                    </a:cubicBezTo>
                    <a:cubicBezTo>
                      <a:pt x="147066" y="74748"/>
                      <a:pt x="147317" y="74929"/>
                      <a:pt x="147479" y="73371"/>
                    </a:cubicBezTo>
                    <a:cubicBezTo>
                      <a:pt x="141854" y="63680"/>
                      <a:pt x="150081" y="72120"/>
                      <a:pt x="80440" y="0"/>
                    </a:cubicBezTo>
                    <a:cubicBezTo>
                      <a:pt x="61585" y="544"/>
                      <a:pt x="42642" y="1088"/>
                      <a:pt x="23625" y="1632"/>
                    </a:cubicBezTo>
                    <a:cubicBezTo>
                      <a:pt x="35405" y="23274"/>
                      <a:pt x="43116" y="12486"/>
                      <a:pt x="57600" y="35853"/>
                    </a:cubicBezTo>
                    <a:cubicBezTo>
                      <a:pt x="61771" y="42591"/>
                      <a:pt x="94566" y="71604"/>
                      <a:pt x="96684" y="73469"/>
                    </a:cubicBezTo>
                    <a:cubicBezTo>
                      <a:pt x="73184" y="100022"/>
                      <a:pt x="70680" y="92353"/>
                      <a:pt x="47724" y="123389"/>
                    </a:cubicBezTo>
                    <a:cubicBezTo>
                      <a:pt x="41388" y="131950"/>
                      <a:pt x="31452" y="129481"/>
                      <a:pt x="13879" y="152490"/>
                    </a:cubicBezTo>
                    <a:cubicBezTo>
                      <a:pt x="7353" y="157726"/>
                      <a:pt x="4398" y="155638"/>
                      <a:pt x="1444" y="167208"/>
                    </a:cubicBezTo>
                    <a:cubicBezTo>
                      <a:pt x="998" y="168970"/>
                      <a:pt x="1723" y="171123"/>
                      <a:pt x="1049" y="172728"/>
                    </a:cubicBezTo>
                    <a:cubicBezTo>
                      <a:pt x="-1571" y="178922"/>
                      <a:pt x="1105" y="184293"/>
                      <a:pt x="4807" y="188204"/>
                    </a:cubicBezTo>
                    <a:cubicBezTo>
                      <a:pt x="13484" y="197369"/>
                      <a:pt x="15277" y="206107"/>
                      <a:pt x="26175" y="213399"/>
                    </a:cubicBezTo>
                    <a:cubicBezTo>
                      <a:pt x="30527" y="216310"/>
                      <a:pt x="41318" y="239868"/>
                      <a:pt x="45011" y="244085"/>
                    </a:cubicBezTo>
                    <a:cubicBezTo>
                      <a:pt x="48904" y="248531"/>
                      <a:pt x="54422" y="251656"/>
                      <a:pt x="57897" y="256348"/>
                    </a:cubicBezTo>
                    <a:cubicBezTo>
                      <a:pt x="77760" y="283189"/>
                      <a:pt x="58719" y="258548"/>
                      <a:pt x="82200" y="280348"/>
                    </a:cubicBezTo>
                    <a:cubicBezTo>
                      <a:pt x="72000" y="291411"/>
                      <a:pt x="61474" y="307686"/>
                      <a:pt x="48035" y="318019"/>
                    </a:cubicBezTo>
                    <a:cubicBezTo>
                      <a:pt x="44821" y="320498"/>
                      <a:pt x="40747" y="323209"/>
                      <a:pt x="39520" y="326678"/>
                    </a:cubicBezTo>
                    <a:cubicBezTo>
                      <a:pt x="35558" y="337885"/>
                      <a:pt x="25004" y="344721"/>
                      <a:pt x="21218" y="355849"/>
                    </a:cubicBezTo>
                    <a:cubicBezTo>
                      <a:pt x="14757" y="360876"/>
                      <a:pt x="17284" y="366340"/>
                      <a:pt x="12778" y="369999"/>
                    </a:cubicBezTo>
                    <a:cubicBezTo>
                      <a:pt x="1513" y="379156"/>
                      <a:pt x="11877" y="396766"/>
                      <a:pt x="20122" y="408764"/>
                    </a:cubicBezTo>
                    <a:cubicBezTo>
                      <a:pt x="21116" y="410215"/>
                      <a:pt x="35711" y="414177"/>
                      <a:pt x="46418" y="431447"/>
                    </a:cubicBezTo>
                    <a:cubicBezTo>
                      <a:pt x="50595" y="438190"/>
                      <a:pt x="82261" y="466361"/>
                      <a:pt x="88555" y="471658"/>
                    </a:cubicBezTo>
                    <a:cubicBezTo>
                      <a:pt x="70151" y="488608"/>
                      <a:pt x="90492" y="463650"/>
                      <a:pt x="63782" y="500861"/>
                    </a:cubicBezTo>
                    <a:cubicBezTo>
                      <a:pt x="39033" y="535296"/>
                      <a:pt x="27638" y="541941"/>
                      <a:pt x="17084" y="567959"/>
                    </a:cubicBezTo>
                    <a:cubicBezTo>
                      <a:pt x="11505" y="581715"/>
                      <a:pt x="21757" y="585067"/>
                      <a:pt x="54218" y="614508"/>
                    </a:cubicBezTo>
                    <a:cubicBezTo>
                      <a:pt x="83534" y="641093"/>
                      <a:pt x="87422" y="648311"/>
                      <a:pt x="95597" y="655486"/>
                    </a:cubicBezTo>
                    <a:cubicBezTo>
                      <a:pt x="65589" y="680132"/>
                      <a:pt x="78466" y="669195"/>
                      <a:pt x="46302" y="703764"/>
                    </a:cubicBezTo>
                    <a:cubicBezTo>
                      <a:pt x="39720" y="710842"/>
                      <a:pt x="35637" y="714655"/>
                      <a:pt x="36009" y="716734"/>
                    </a:cubicBezTo>
                    <a:cubicBezTo>
                      <a:pt x="52638" y="717004"/>
                      <a:pt x="69222" y="717278"/>
                      <a:pt x="85745" y="717557"/>
                    </a:cubicBezTo>
                    <a:cubicBezTo>
                      <a:pt x="128903" y="677626"/>
                      <a:pt x="139736" y="678593"/>
                      <a:pt x="143666" y="6565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8" name="Google Shape;3698;p35"/>
              <p:cNvSpPr/>
              <p:nvPr/>
            </p:nvSpPr>
            <p:spPr>
              <a:xfrm>
                <a:off x="484400" y="9447495"/>
                <a:ext cx="152031" cy="702559"/>
              </a:xfrm>
              <a:custGeom>
                <a:rect b="b" l="l" r="r" t="t"/>
                <a:pathLst>
                  <a:path extrusionOk="0" h="702559" w="152031">
                    <a:moveTo>
                      <a:pt x="136872" y="629691"/>
                    </a:moveTo>
                    <a:cubicBezTo>
                      <a:pt x="130369" y="612499"/>
                      <a:pt x="115978" y="612946"/>
                      <a:pt x="112039" y="601822"/>
                    </a:cubicBezTo>
                    <a:cubicBezTo>
                      <a:pt x="111398" y="600009"/>
                      <a:pt x="109108" y="598311"/>
                      <a:pt x="107185" y="597525"/>
                    </a:cubicBezTo>
                    <a:cubicBezTo>
                      <a:pt x="102173" y="595484"/>
                      <a:pt x="84349" y="570275"/>
                      <a:pt x="68778" y="560817"/>
                    </a:cubicBezTo>
                    <a:cubicBezTo>
                      <a:pt x="64556" y="558250"/>
                      <a:pt x="73554" y="563760"/>
                      <a:pt x="49250" y="541360"/>
                    </a:cubicBezTo>
                    <a:cubicBezTo>
                      <a:pt x="112443" y="467403"/>
                      <a:pt x="135260" y="451164"/>
                      <a:pt x="139404" y="438107"/>
                    </a:cubicBezTo>
                    <a:cubicBezTo>
                      <a:pt x="172315" y="427885"/>
                      <a:pt x="121506" y="393483"/>
                      <a:pt x="102939" y="367735"/>
                    </a:cubicBezTo>
                    <a:cubicBezTo>
                      <a:pt x="93561" y="354728"/>
                      <a:pt x="78162" y="347278"/>
                      <a:pt x="71422" y="332128"/>
                    </a:cubicBezTo>
                    <a:cubicBezTo>
                      <a:pt x="70702" y="330505"/>
                      <a:pt x="69052" y="331431"/>
                      <a:pt x="63845" y="327148"/>
                    </a:cubicBezTo>
                    <a:cubicBezTo>
                      <a:pt x="92051" y="288258"/>
                      <a:pt x="105387" y="288007"/>
                      <a:pt x="103190" y="277116"/>
                    </a:cubicBezTo>
                    <a:cubicBezTo>
                      <a:pt x="128701" y="255706"/>
                      <a:pt x="116601" y="257060"/>
                      <a:pt x="123856" y="254083"/>
                    </a:cubicBezTo>
                    <a:cubicBezTo>
                      <a:pt x="124488" y="253828"/>
                      <a:pt x="123870" y="250084"/>
                      <a:pt x="123522" y="248010"/>
                    </a:cubicBezTo>
                    <a:cubicBezTo>
                      <a:pt x="117753" y="213924"/>
                      <a:pt x="97509" y="207395"/>
                      <a:pt x="91312" y="188446"/>
                    </a:cubicBezTo>
                    <a:cubicBezTo>
                      <a:pt x="90950" y="187334"/>
                      <a:pt x="89724" y="186525"/>
                      <a:pt x="88994" y="185507"/>
                    </a:cubicBezTo>
                    <a:cubicBezTo>
                      <a:pt x="83378" y="177755"/>
                      <a:pt x="86857" y="164106"/>
                      <a:pt x="83829" y="161465"/>
                    </a:cubicBezTo>
                    <a:cubicBezTo>
                      <a:pt x="84010" y="161214"/>
                      <a:pt x="84293" y="160981"/>
                      <a:pt x="84396" y="160716"/>
                    </a:cubicBezTo>
                    <a:cubicBezTo>
                      <a:pt x="89594" y="146682"/>
                      <a:pt x="101978" y="137907"/>
                      <a:pt x="109805" y="125812"/>
                    </a:cubicBezTo>
                    <a:cubicBezTo>
                      <a:pt x="118319" y="112652"/>
                      <a:pt x="193283" y="93809"/>
                      <a:pt x="120591" y="38718"/>
                    </a:cubicBezTo>
                    <a:cubicBezTo>
                      <a:pt x="92780" y="17638"/>
                      <a:pt x="98721" y="19103"/>
                      <a:pt x="79453" y="0"/>
                    </a:cubicBezTo>
                    <a:cubicBezTo>
                      <a:pt x="8753" y="2372"/>
                      <a:pt x="13654" y="307"/>
                      <a:pt x="18838" y="6324"/>
                    </a:cubicBezTo>
                    <a:cubicBezTo>
                      <a:pt x="24918" y="13379"/>
                      <a:pt x="26958" y="17215"/>
                      <a:pt x="29424" y="18010"/>
                    </a:cubicBezTo>
                    <a:cubicBezTo>
                      <a:pt x="34162" y="19550"/>
                      <a:pt x="56766" y="41968"/>
                      <a:pt x="59716" y="46488"/>
                    </a:cubicBezTo>
                    <a:cubicBezTo>
                      <a:pt x="68240" y="59574"/>
                      <a:pt x="84182" y="63099"/>
                      <a:pt x="96738" y="78082"/>
                    </a:cubicBezTo>
                    <a:cubicBezTo>
                      <a:pt x="99251" y="81081"/>
                      <a:pt x="100096" y="80444"/>
                      <a:pt x="103715" y="82579"/>
                    </a:cubicBezTo>
                    <a:cubicBezTo>
                      <a:pt x="103538" y="82876"/>
                      <a:pt x="53394" y="134508"/>
                      <a:pt x="43913" y="134726"/>
                    </a:cubicBezTo>
                    <a:cubicBezTo>
                      <a:pt x="34046" y="165208"/>
                      <a:pt x="32272" y="152030"/>
                      <a:pt x="85394" y="240570"/>
                    </a:cubicBezTo>
                    <a:cubicBezTo>
                      <a:pt x="86426" y="242295"/>
                      <a:pt x="86565" y="240379"/>
                      <a:pt x="82491" y="243365"/>
                    </a:cubicBezTo>
                    <a:cubicBezTo>
                      <a:pt x="57941" y="261356"/>
                      <a:pt x="70321" y="259850"/>
                      <a:pt x="62777" y="265960"/>
                    </a:cubicBezTo>
                    <a:cubicBezTo>
                      <a:pt x="49050" y="277079"/>
                      <a:pt x="28184" y="307212"/>
                      <a:pt x="27613" y="309114"/>
                    </a:cubicBezTo>
                    <a:cubicBezTo>
                      <a:pt x="20594" y="311025"/>
                      <a:pt x="22587" y="318452"/>
                      <a:pt x="19442" y="322828"/>
                    </a:cubicBezTo>
                    <a:cubicBezTo>
                      <a:pt x="14393" y="329849"/>
                      <a:pt x="17765" y="353296"/>
                      <a:pt x="36137" y="362178"/>
                    </a:cubicBezTo>
                    <a:cubicBezTo>
                      <a:pt x="57820" y="372664"/>
                      <a:pt x="42245" y="370627"/>
                      <a:pt x="97193" y="419343"/>
                    </a:cubicBezTo>
                    <a:cubicBezTo>
                      <a:pt x="85710" y="430383"/>
                      <a:pt x="71296" y="448872"/>
                      <a:pt x="69833" y="451290"/>
                    </a:cubicBezTo>
                    <a:cubicBezTo>
                      <a:pt x="69271" y="452220"/>
                      <a:pt x="64714" y="452471"/>
                      <a:pt x="63850" y="454429"/>
                    </a:cubicBezTo>
                    <a:cubicBezTo>
                      <a:pt x="63720" y="454731"/>
                      <a:pt x="10621" y="520109"/>
                      <a:pt x="8665" y="521625"/>
                    </a:cubicBezTo>
                    <a:cubicBezTo>
                      <a:pt x="-1606" y="529567"/>
                      <a:pt x="2687" y="540277"/>
                      <a:pt x="894" y="543922"/>
                    </a:cubicBezTo>
                    <a:cubicBezTo>
                      <a:pt x="-2005" y="549805"/>
                      <a:pt x="2454" y="551456"/>
                      <a:pt x="9854" y="556850"/>
                    </a:cubicBezTo>
                    <a:cubicBezTo>
                      <a:pt x="31933" y="591322"/>
                      <a:pt x="107422" y="646613"/>
                      <a:pt x="94169" y="652440"/>
                    </a:cubicBezTo>
                    <a:cubicBezTo>
                      <a:pt x="93872" y="652570"/>
                      <a:pt x="55340" y="696552"/>
                      <a:pt x="55122" y="696854"/>
                    </a:cubicBezTo>
                    <a:cubicBezTo>
                      <a:pt x="53319" y="699314"/>
                      <a:pt x="51192" y="700891"/>
                      <a:pt x="50500" y="701937"/>
                    </a:cubicBezTo>
                    <a:cubicBezTo>
                      <a:pt x="69471" y="702132"/>
                      <a:pt x="88474" y="702341"/>
                      <a:pt x="107496" y="702560"/>
                    </a:cubicBezTo>
                    <a:cubicBezTo>
                      <a:pt x="118770" y="688595"/>
                      <a:pt x="143473" y="661573"/>
                      <a:pt x="143756" y="661373"/>
                    </a:cubicBezTo>
                    <a:cubicBezTo>
                      <a:pt x="157790" y="651594"/>
                      <a:pt x="151844" y="633197"/>
                      <a:pt x="136872" y="6296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702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3" name="Google Shape;3703;p36"/>
          <p:cNvGrpSpPr/>
          <p:nvPr/>
        </p:nvGrpSpPr>
        <p:grpSpPr>
          <a:xfrm>
            <a:off x="514350" y="705023"/>
            <a:ext cx="3121039" cy="4742849"/>
            <a:chOff x="1028700" y="1410045"/>
            <a:chExt cx="6242077" cy="9485697"/>
          </a:xfrm>
        </p:grpSpPr>
        <p:sp>
          <p:nvSpPr>
            <p:cNvPr id="3704" name="Google Shape;3704;p36"/>
            <p:cNvSpPr/>
            <p:nvPr/>
          </p:nvSpPr>
          <p:spPr>
            <a:xfrm>
              <a:off x="1028700" y="1410045"/>
              <a:ext cx="6242077" cy="9485697"/>
            </a:xfrm>
            <a:custGeom>
              <a:rect b="b" l="l" r="r" t="t"/>
              <a:pathLst>
                <a:path extrusionOk="0" h="9485697" w="6242077">
                  <a:moveTo>
                    <a:pt x="6239273" y="9415845"/>
                  </a:moveTo>
                  <a:cubicBezTo>
                    <a:pt x="6241322" y="9450619"/>
                    <a:pt x="6545215" y="9435803"/>
                    <a:pt x="177261" y="9485698"/>
                  </a:cubicBezTo>
                  <a:cubicBezTo>
                    <a:pt x="63439" y="9485698"/>
                    <a:pt x="41103" y="1412893"/>
                    <a:pt x="0" y="179467"/>
                  </a:cubicBezTo>
                  <a:cubicBezTo>
                    <a:pt x="0" y="90871"/>
                    <a:pt x="998399" y="120902"/>
                    <a:pt x="1329314" y="104625"/>
                  </a:cubicBezTo>
                  <a:cubicBezTo>
                    <a:pt x="3566964" y="-5409"/>
                    <a:pt x="4693493" y="-47222"/>
                    <a:pt x="6074859" y="71368"/>
                  </a:cubicBezTo>
                  <a:cubicBezTo>
                    <a:pt x="6172551" y="79753"/>
                    <a:pt x="5977016" y="3590904"/>
                    <a:pt x="6239273" y="94158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5" name="Google Shape;3705;p36"/>
            <p:cNvSpPr/>
            <p:nvPr/>
          </p:nvSpPr>
          <p:spPr>
            <a:xfrm>
              <a:off x="1292532" y="1702881"/>
              <a:ext cx="5706314" cy="8899999"/>
            </a:xfrm>
            <a:custGeom>
              <a:rect b="b" l="l" r="r" t="t"/>
              <a:pathLst>
                <a:path extrusionOk="0" h="8899999" w="5706314">
                  <a:moveTo>
                    <a:pt x="0" y="125405"/>
                  </a:moveTo>
                  <a:cubicBezTo>
                    <a:pt x="223298" y="105884"/>
                    <a:pt x="452726" y="109260"/>
                    <a:pt x="709594" y="109735"/>
                  </a:cubicBezTo>
                  <a:cubicBezTo>
                    <a:pt x="1589465" y="109735"/>
                    <a:pt x="3645299" y="-92235"/>
                    <a:pt x="5580404" y="51834"/>
                  </a:cubicBezTo>
                  <a:cubicBezTo>
                    <a:pt x="5636841" y="3984738"/>
                    <a:pt x="5473737" y="3753534"/>
                    <a:pt x="5706314" y="8856518"/>
                  </a:cubicBezTo>
                  <a:cubicBezTo>
                    <a:pt x="3120937" y="8877405"/>
                    <a:pt x="3305997" y="8874787"/>
                    <a:pt x="140788" y="8900000"/>
                  </a:cubicBezTo>
                  <a:cubicBezTo>
                    <a:pt x="13929" y="5077415"/>
                    <a:pt x="40724" y="1728223"/>
                    <a:pt x="0" y="1254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6" name="Google Shape;3706;p36"/>
            <p:cNvSpPr/>
            <p:nvPr/>
          </p:nvSpPr>
          <p:spPr>
            <a:xfrm>
              <a:off x="1295713" y="1699707"/>
              <a:ext cx="5695061" cy="8903309"/>
            </a:xfrm>
            <a:custGeom>
              <a:rect b="b" l="l" r="r" t="t"/>
              <a:pathLst>
                <a:path extrusionOk="0" h="8903309" w="5695061">
                  <a:moveTo>
                    <a:pt x="5656299" y="8678154"/>
                  </a:moveTo>
                  <a:cubicBezTo>
                    <a:pt x="5702545" y="8678154"/>
                    <a:pt x="5695011" y="8682669"/>
                    <a:pt x="5694005" y="8660511"/>
                  </a:cubicBezTo>
                  <a:cubicBezTo>
                    <a:pt x="5661214" y="8660548"/>
                    <a:pt x="5649410" y="8660511"/>
                    <a:pt x="5613165" y="8660567"/>
                  </a:cubicBezTo>
                  <a:cubicBezTo>
                    <a:pt x="5614891" y="8254143"/>
                    <a:pt x="5579026" y="8315876"/>
                    <a:pt x="5678160" y="8316104"/>
                  </a:cubicBezTo>
                  <a:cubicBezTo>
                    <a:pt x="5677173" y="8294742"/>
                    <a:pt x="5682543" y="8298460"/>
                    <a:pt x="5656299" y="8298460"/>
                  </a:cubicBezTo>
                  <a:cubicBezTo>
                    <a:pt x="5595915" y="8298460"/>
                    <a:pt x="5608136" y="8352377"/>
                    <a:pt x="5602766" y="8009393"/>
                  </a:cubicBezTo>
                  <a:cubicBezTo>
                    <a:pt x="5601760" y="7944302"/>
                    <a:pt x="5588078" y="7955287"/>
                    <a:pt x="5656299" y="7955287"/>
                  </a:cubicBezTo>
                  <a:cubicBezTo>
                    <a:pt x="5665673" y="7955287"/>
                    <a:pt x="5663871" y="7958835"/>
                    <a:pt x="5663131" y="7937681"/>
                  </a:cubicBezTo>
                  <a:cubicBezTo>
                    <a:pt x="5581626" y="7937681"/>
                    <a:pt x="5603582" y="7972228"/>
                    <a:pt x="5600090" y="7750244"/>
                  </a:cubicBezTo>
                  <a:cubicBezTo>
                    <a:pt x="5597016" y="7561308"/>
                    <a:pt x="5579405" y="7592193"/>
                    <a:pt x="5651859" y="7592212"/>
                  </a:cubicBezTo>
                  <a:cubicBezTo>
                    <a:pt x="5651137" y="7568669"/>
                    <a:pt x="5661062" y="7574721"/>
                    <a:pt x="5597224" y="7574512"/>
                  </a:cubicBezTo>
                  <a:cubicBezTo>
                    <a:pt x="5593505" y="7346590"/>
                    <a:pt x="5596162" y="7500505"/>
                    <a:pt x="5592727" y="7230162"/>
                  </a:cubicBezTo>
                  <a:cubicBezTo>
                    <a:pt x="5649979" y="7230029"/>
                    <a:pt x="5641383" y="7235968"/>
                    <a:pt x="5640719" y="7212481"/>
                  </a:cubicBezTo>
                  <a:cubicBezTo>
                    <a:pt x="5583353" y="7212500"/>
                    <a:pt x="5587432" y="7270552"/>
                    <a:pt x="5585820" y="6866670"/>
                  </a:cubicBezTo>
                  <a:cubicBezTo>
                    <a:pt x="5640282" y="6867277"/>
                    <a:pt x="5631326" y="6871375"/>
                    <a:pt x="5630737" y="6849349"/>
                  </a:cubicBezTo>
                  <a:cubicBezTo>
                    <a:pt x="5578988" y="6849179"/>
                    <a:pt x="5585763" y="6850601"/>
                    <a:pt x="5585744" y="6843809"/>
                  </a:cubicBezTo>
                  <a:cubicBezTo>
                    <a:pt x="5585497" y="6762536"/>
                    <a:pt x="5585136" y="6752633"/>
                    <a:pt x="5581227" y="6504658"/>
                  </a:cubicBezTo>
                  <a:cubicBezTo>
                    <a:pt x="5629447" y="6505170"/>
                    <a:pt x="5621514" y="6509306"/>
                    <a:pt x="5620907" y="6487318"/>
                  </a:cubicBezTo>
                  <a:cubicBezTo>
                    <a:pt x="5564926" y="6487090"/>
                    <a:pt x="5581626" y="6531028"/>
                    <a:pt x="5576369" y="6196373"/>
                  </a:cubicBezTo>
                  <a:cubicBezTo>
                    <a:pt x="5575344" y="6131339"/>
                    <a:pt x="5566311" y="6142607"/>
                    <a:pt x="5611267" y="6143101"/>
                  </a:cubicBezTo>
                  <a:cubicBezTo>
                    <a:pt x="5610622" y="6120601"/>
                    <a:pt x="5617852" y="6125894"/>
                    <a:pt x="5575288" y="6124832"/>
                  </a:cubicBezTo>
                  <a:cubicBezTo>
                    <a:pt x="5570847" y="5823357"/>
                    <a:pt x="5572176" y="5898502"/>
                    <a:pt x="5567678" y="5778375"/>
                  </a:cubicBezTo>
                  <a:cubicBezTo>
                    <a:pt x="5606789" y="5778148"/>
                    <a:pt x="5600375" y="5782872"/>
                    <a:pt x="5599654" y="5760618"/>
                  </a:cubicBezTo>
                  <a:cubicBezTo>
                    <a:pt x="5559366" y="5760751"/>
                    <a:pt x="5566710" y="5777275"/>
                    <a:pt x="5565154" y="5678435"/>
                  </a:cubicBezTo>
                  <a:cubicBezTo>
                    <a:pt x="5560258" y="5364780"/>
                    <a:pt x="5551567" y="5416003"/>
                    <a:pt x="5587831" y="5415491"/>
                  </a:cubicBezTo>
                  <a:cubicBezTo>
                    <a:pt x="5587015" y="5393408"/>
                    <a:pt x="5592272" y="5397677"/>
                    <a:pt x="5561549" y="5398265"/>
                  </a:cubicBezTo>
                  <a:cubicBezTo>
                    <a:pt x="5555286" y="5010849"/>
                    <a:pt x="5546443" y="5054882"/>
                    <a:pt x="5575515" y="5054807"/>
                  </a:cubicBezTo>
                  <a:cubicBezTo>
                    <a:pt x="5574946" y="5032629"/>
                    <a:pt x="5579424" y="5037144"/>
                    <a:pt x="5555286" y="5037201"/>
                  </a:cubicBezTo>
                  <a:cubicBezTo>
                    <a:pt x="5549005" y="4648003"/>
                    <a:pt x="5542932" y="4692073"/>
                    <a:pt x="5569594" y="4691845"/>
                  </a:cubicBezTo>
                  <a:cubicBezTo>
                    <a:pt x="5569405" y="4670673"/>
                    <a:pt x="5574358" y="4674145"/>
                    <a:pt x="5550068" y="4674392"/>
                  </a:cubicBezTo>
                  <a:cubicBezTo>
                    <a:pt x="5547468" y="4499362"/>
                    <a:pt x="5550447" y="4481377"/>
                    <a:pt x="5547012" y="4329700"/>
                  </a:cubicBezTo>
                  <a:cubicBezTo>
                    <a:pt x="5573276" y="4329700"/>
                    <a:pt x="5568836" y="4334254"/>
                    <a:pt x="5568949" y="4312076"/>
                  </a:cubicBezTo>
                  <a:cubicBezTo>
                    <a:pt x="5539612" y="4312095"/>
                    <a:pt x="5545836" y="4362180"/>
                    <a:pt x="5539327" y="3995273"/>
                  </a:cubicBezTo>
                  <a:cubicBezTo>
                    <a:pt x="5538720" y="3961465"/>
                    <a:pt x="5537676" y="3965905"/>
                    <a:pt x="5542230" y="3965943"/>
                  </a:cubicBezTo>
                  <a:cubicBezTo>
                    <a:pt x="5577982" y="3966284"/>
                    <a:pt x="5571910" y="3970762"/>
                    <a:pt x="5572194" y="3948584"/>
                  </a:cubicBezTo>
                  <a:cubicBezTo>
                    <a:pt x="5530446" y="3948280"/>
                    <a:pt x="5535380" y="3981329"/>
                    <a:pt x="5536423" y="3736161"/>
                  </a:cubicBezTo>
                  <a:cubicBezTo>
                    <a:pt x="5536917" y="3578072"/>
                    <a:pt x="5523178" y="3604082"/>
                    <a:pt x="5577432" y="3602963"/>
                  </a:cubicBezTo>
                  <a:cubicBezTo>
                    <a:pt x="5577792" y="3580880"/>
                    <a:pt x="5584833" y="3584997"/>
                    <a:pt x="5542097" y="3586230"/>
                  </a:cubicBezTo>
                  <a:cubicBezTo>
                    <a:pt x="5531945" y="3586515"/>
                    <a:pt x="5536082" y="3626981"/>
                    <a:pt x="5527865" y="3241140"/>
                  </a:cubicBezTo>
                  <a:cubicBezTo>
                    <a:pt x="5543748" y="3240856"/>
                    <a:pt x="5562270" y="3240495"/>
                    <a:pt x="5583182" y="3240249"/>
                  </a:cubicBezTo>
                  <a:cubicBezTo>
                    <a:pt x="5583504" y="3218185"/>
                    <a:pt x="5591683" y="3222340"/>
                    <a:pt x="5542173" y="3223269"/>
                  </a:cubicBezTo>
                  <a:cubicBezTo>
                    <a:pt x="5524829" y="3223573"/>
                    <a:pt x="5527524" y="3225167"/>
                    <a:pt x="5527390" y="3218489"/>
                  </a:cubicBezTo>
                  <a:cubicBezTo>
                    <a:pt x="5519003" y="2835854"/>
                    <a:pt x="5516251" y="2879071"/>
                    <a:pt x="5542249" y="2879337"/>
                  </a:cubicBezTo>
                  <a:cubicBezTo>
                    <a:pt x="5596674" y="2880001"/>
                    <a:pt x="5587471" y="2884213"/>
                    <a:pt x="5587642" y="2862149"/>
                  </a:cubicBezTo>
                  <a:cubicBezTo>
                    <a:pt x="5561795" y="2861959"/>
                    <a:pt x="5537828" y="2861655"/>
                    <a:pt x="5521887" y="2861485"/>
                  </a:cubicBezTo>
                  <a:cubicBezTo>
                    <a:pt x="5521242" y="2818818"/>
                    <a:pt x="5517295" y="2517647"/>
                    <a:pt x="5517276" y="2516319"/>
                  </a:cubicBezTo>
                  <a:cubicBezTo>
                    <a:pt x="5549555" y="2516205"/>
                    <a:pt x="5565629" y="2516111"/>
                    <a:pt x="5588495" y="2516054"/>
                  </a:cubicBezTo>
                  <a:cubicBezTo>
                    <a:pt x="5588419" y="2493857"/>
                    <a:pt x="5597870" y="2498353"/>
                    <a:pt x="5542268" y="2498581"/>
                  </a:cubicBezTo>
                  <a:cubicBezTo>
                    <a:pt x="5505302" y="2498733"/>
                    <a:pt x="5520635" y="2547280"/>
                    <a:pt x="5513025" y="2183105"/>
                  </a:cubicBezTo>
                  <a:cubicBezTo>
                    <a:pt x="5512285" y="2147439"/>
                    <a:pt x="5504713" y="2153150"/>
                    <a:pt x="5542173" y="2153852"/>
                  </a:cubicBezTo>
                  <a:cubicBezTo>
                    <a:pt x="5592973" y="2154800"/>
                    <a:pt x="5584567" y="2158993"/>
                    <a:pt x="5584131" y="2136910"/>
                  </a:cubicBezTo>
                  <a:cubicBezTo>
                    <a:pt x="5555799" y="2136569"/>
                    <a:pt x="5539232" y="2136113"/>
                    <a:pt x="5512076" y="2135715"/>
                  </a:cubicBezTo>
                  <a:cubicBezTo>
                    <a:pt x="5505890" y="1811057"/>
                    <a:pt x="5505814" y="1797967"/>
                    <a:pt x="5505700" y="1790132"/>
                  </a:cubicBezTo>
                  <a:cubicBezTo>
                    <a:pt x="5530446" y="1790530"/>
                    <a:pt x="5549935" y="1791080"/>
                    <a:pt x="5574453" y="1791479"/>
                  </a:cubicBezTo>
                  <a:cubicBezTo>
                    <a:pt x="5573637" y="1769187"/>
                    <a:pt x="5580772" y="1774025"/>
                    <a:pt x="5542458" y="1773190"/>
                  </a:cubicBezTo>
                  <a:cubicBezTo>
                    <a:pt x="5491297" y="1772090"/>
                    <a:pt x="5507085" y="1826215"/>
                    <a:pt x="5500596" y="1427721"/>
                  </a:cubicBezTo>
                  <a:cubicBezTo>
                    <a:pt x="5527694" y="1428233"/>
                    <a:pt x="5544337" y="1428840"/>
                    <a:pt x="5567526" y="1429391"/>
                  </a:cubicBezTo>
                  <a:cubicBezTo>
                    <a:pt x="5567393" y="1407156"/>
                    <a:pt x="5572422" y="1411918"/>
                    <a:pt x="5542515" y="1411102"/>
                  </a:cubicBezTo>
                  <a:cubicBezTo>
                    <a:pt x="5483061" y="1409395"/>
                    <a:pt x="5501127" y="1462761"/>
                    <a:pt x="5493062" y="1065083"/>
                  </a:cubicBezTo>
                  <a:cubicBezTo>
                    <a:pt x="5523367" y="1065595"/>
                    <a:pt x="5538852" y="1066278"/>
                    <a:pt x="5568703" y="1066999"/>
                  </a:cubicBezTo>
                  <a:cubicBezTo>
                    <a:pt x="5568968" y="1044745"/>
                    <a:pt x="5573978" y="1049583"/>
                    <a:pt x="5542515" y="1048635"/>
                  </a:cubicBezTo>
                  <a:cubicBezTo>
                    <a:pt x="5482777" y="1046927"/>
                    <a:pt x="5492796" y="1055218"/>
                    <a:pt x="5492227" y="1018584"/>
                  </a:cubicBezTo>
                  <a:cubicBezTo>
                    <a:pt x="5486363" y="641319"/>
                    <a:pt x="5475907" y="703052"/>
                    <a:pt x="5542344" y="702881"/>
                  </a:cubicBezTo>
                  <a:cubicBezTo>
                    <a:pt x="5580487" y="702767"/>
                    <a:pt x="5574073" y="707377"/>
                    <a:pt x="5574414" y="685181"/>
                  </a:cubicBezTo>
                  <a:cubicBezTo>
                    <a:pt x="5543919" y="685237"/>
                    <a:pt x="5525512" y="685332"/>
                    <a:pt x="5488431" y="685370"/>
                  </a:cubicBezTo>
                  <a:cubicBezTo>
                    <a:pt x="5485699" y="548549"/>
                    <a:pt x="5484143" y="541795"/>
                    <a:pt x="5483554" y="340907"/>
                  </a:cubicBezTo>
                  <a:cubicBezTo>
                    <a:pt x="5524430" y="341134"/>
                    <a:pt x="5539782" y="341533"/>
                    <a:pt x="5578172" y="341874"/>
                  </a:cubicBezTo>
                  <a:cubicBezTo>
                    <a:pt x="5578286" y="319602"/>
                    <a:pt x="5585440" y="324382"/>
                    <a:pt x="5542439" y="323832"/>
                  </a:cubicBezTo>
                  <a:cubicBezTo>
                    <a:pt x="5464634" y="322903"/>
                    <a:pt x="5484712" y="373461"/>
                    <a:pt x="5479304" y="48614"/>
                  </a:cubicBezTo>
                  <a:cubicBezTo>
                    <a:pt x="5454691" y="46907"/>
                    <a:pt x="5466134" y="12796"/>
                    <a:pt x="5467937" y="323187"/>
                  </a:cubicBezTo>
                  <a:cubicBezTo>
                    <a:pt x="5436834" y="323073"/>
                    <a:pt x="5210234" y="322144"/>
                    <a:pt x="5165221" y="322296"/>
                  </a:cubicBezTo>
                  <a:cubicBezTo>
                    <a:pt x="5157934" y="-3026"/>
                    <a:pt x="5173989" y="29643"/>
                    <a:pt x="5147156" y="28258"/>
                  </a:cubicBezTo>
                  <a:cubicBezTo>
                    <a:pt x="5150590" y="376554"/>
                    <a:pt x="5168846" y="321878"/>
                    <a:pt x="5086582" y="323036"/>
                  </a:cubicBezTo>
                  <a:cubicBezTo>
                    <a:pt x="5001491" y="324231"/>
                    <a:pt x="4999783" y="323624"/>
                    <a:pt x="4859033" y="323984"/>
                  </a:cubicBezTo>
                  <a:cubicBezTo>
                    <a:pt x="4847837" y="324003"/>
                    <a:pt x="4850588" y="336391"/>
                    <a:pt x="4849109" y="241838"/>
                  </a:cubicBezTo>
                  <a:cubicBezTo>
                    <a:pt x="4845218" y="-15718"/>
                    <a:pt x="4852202" y="14598"/>
                    <a:pt x="4830113" y="13802"/>
                  </a:cubicBezTo>
                  <a:cubicBezTo>
                    <a:pt x="4832902" y="198621"/>
                    <a:pt x="4833794" y="262042"/>
                    <a:pt x="4834971" y="324041"/>
                  </a:cubicBezTo>
                  <a:cubicBezTo>
                    <a:pt x="4764169" y="324174"/>
                    <a:pt x="4746995" y="324117"/>
                    <a:pt x="4534077" y="323965"/>
                  </a:cubicBezTo>
                  <a:cubicBezTo>
                    <a:pt x="4526335" y="-30383"/>
                    <a:pt x="4538404" y="5663"/>
                    <a:pt x="4513696" y="5151"/>
                  </a:cubicBezTo>
                  <a:cubicBezTo>
                    <a:pt x="4518953" y="349747"/>
                    <a:pt x="4518820" y="323946"/>
                    <a:pt x="4517473" y="323946"/>
                  </a:cubicBezTo>
                  <a:cubicBezTo>
                    <a:pt x="4402588" y="323946"/>
                    <a:pt x="4403840" y="322239"/>
                    <a:pt x="4289791" y="322239"/>
                  </a:cubicBezTo>
                  <a:cubicBezTo>
                    <a:pt x="4194566" y="322239"/>
                    <a:pt x="4219729" y="384161"/>
                    <a:pt x="4213922" y="1413"/>
                  </a:cubicBezTo>
                  <a:cubicBezTo>
                    <a:pt x="4192782" y="1281"/>
                    <a:pt x="4196824" y="-39223"/>
                    <a:pt x="4202688" y="323016"/>
                  </a:cubicBezTo>
                  <a:cubicBezTo>
                    <a:pt x="4042772" y="326280"/>
                    <a:pt x="4055581" y="324971"/>
                    <a:pt x="3902022" y="323775"/>
                  </a:cubicBezTo>
                  <a:cubicBezTo>
                    <a:pt x="3894659" y="-37269"/>
                    <a:pt x="3903237" y="1413"/>
                    <a:pt x="3880332" y="1622"/>
                  </a:cubicBezTo>
                  <a:cubicBezTo>
                    <a:pt x="3886575" y="378489"/>
                    <a:pt x="3905590" y="323548"/>
                    <a:pt x="3834503" y="323548"/>
                  </a:cubicBezTo>
                  <a:cubicBezTo>
                    <a:pt x="3540840" y="323548"/>
                    <a:pt x="3586080" y="349406"/>
                    <a:pt x="3584391" y="241800"/>
                  </a:cubicBezTo>
                  <a:cubicBezTo>
                    <a:pt x="3582417" y="115014"/>
                    <a:pt x="3581715" y="119359"/>
                    <a:pt x="3579837" y="6441"/>
                  </a:cubicBezTo>
                  <a:cubicBezTo>
                    <a:pt x="3557596" y="6934"/>
                    <a:pt x="3563422" y="-33342"/>
                    <a:pt x="3570254" y="324401"/>
                  </a:cubicBezTo>
                  <a:cubicBezTo>
                    <a:pt x="3493854" y="324022"/>
                    <a:pt x="3408459" y="320531"/>
                    <a:pt x="3269531" y="323510"/>
                  </a:cubicBezTo>
                  <a:cubicBezTo>
                    <a:pt x="3268620" y="218731"/>
                    <a:pt x="3265488" y="84812"/>
                    <a:pt x="3264331" y="14731"/>
                  </a:cubicBezTo>
                  <a:cubicBezTo>
                    <a:pt x="3238902" y="15509"/>
                    <a:pt x="3251199" y="-19171"/>
                    <a:pt x="3253989" y="323832"/>
                  </a:cubicBezTo>
                  <a:cubicBezTo>
                    <a:pt x="3118439" y="326640"/>
                    <a:pt x="3050692" y="323244"/>
                    <a:pt x="2951349" y="322903"/>
                  </a:cubicBezTo>
                  <a:cubicBezTo>
                    <a:pt x="2947725" y="161323"/>
                    <a:pt x="2949357" y="134194"/>
                    <a:pt x="2948028" y="25090"/>
                  </a:cubicBezTo>
                  <a:cubicBezTo>
                    <a:pt x="2926983" y="25811"/>
                    <a:pt x="2932771" y="10121"/>
                    <a:pt x="2933094" y="112529"/>
                  </a:cubicBezTo>
                  <a:cubicBezTo>
                    <a:pt x="2933321" y="185455"/>
                    <a:pt x="2934384" y="258760"/>
                    <a:pt x="2935807" y="322884"/>
                  </a:cubicBezTo>
                  <a:cubicBezTo>
                    <a:pt x="2921954" y="322865"/>
                    <a:pt x="2705659" y="322751"/>
                    <a:pt x="2696360" y="322732"/>
                  </a:cubicBezTo>
                  <a:cubicBezTo>
                    <a:pt x="2614798" y="322732"/>
                    <a:pt x="2636204" y="372627"/>
                    <a:pt x="2633187" y="36529"/>
                  </a:cubicBezTo>
                  <a:cubicBezTo>
                    <a:pt x="2612199" y="37326"/>
                    <a:pt x="2618025" y="23553"/>
                    <a:pt x="2617835" y="112472"/>
                  </a:cubicBezTo>
                  <a:cubicBezTo>
                    <a:pt x="2617683" y="183634"/>
                    <a:pt x="2618613" y="253695"/>
                    <a:pt x="2620264" y="322979"/>
                  </a:cubicBezTo>
                  <a:cubicBezTo>
                    <a:pt x="2327056" y="325217"/>
                    <a:pt x="2613603" y="322846"/>
                    <a:pt x="2320395" y="324743"/>
                  </a:cubicBezTo>
                  <a:cubicBezTo>
                    <a:pt x="2319769" y="264793"/>
                    <a:pt x="2318725" y="207557"/>
                    <a:pt x="2316144" y="49069"/>
                  </a:cubicBezTo>
                  <a:cubicBezTo>
                    <a:pt x="2294397" y="49961"/>
                    <a:pt x="2300147" y="21087"/>
                    <a:pt x="2303752" y="242085"/>
                  </a:cubicBezTo>
                  <a:cubicBezTo>
                    <a:pt x="2305422" y="348059"/>
                    <a:pt x="2364743" y="325236"/>
                    <a:pt x="2013486" y="325236"/>
                  </a:cubicBezTo>
                  <a:cubicBezTo>
                    <a:pt x="2000676" y="325236"/>
                    <a:pt x="2007356" y="356653"/>
                    <a:pt x="1999196" y="62501"/>
                  </a:cubicBezTo>
                  <a:cubicBezTo>
                    <a:pt x="1973578" y="63602"/>
                    <a:pt x="1987450" y="24919"/>
                    <a:pt x="1989499" y="325179"/>
                  </a:cubicBezTo>
                  <a:cubicBezTo>
                    <a:pt x="1892737" y="324686"/>
                    <a:pt x="1829526" y="319089"/>
                    <a:pt x="1686898" y="322941"/>
                  </a:cubicBezTo>
                  <a:cubicBezTo>
                    <a:pt x="1685702" y="266975"/>
                    <a:pt x="1685664" y="246714"/>
                    <a:pt x="1682514" y="76673"/>
                  </a:cubicBezTo>
                  <a:cubicBezTo>
                    <a:pt x="1662076" y="77621"/>
                    <a:pt x="1665340" y="38977"/>
                    <a:pt x="1671337" y="323377"/>
                  </a:cubicBezTo>
                  <a:cubicBezTo>
                    <a:pt x="1597214" y="325521"/>
                    <a:pt x="1519789" y="325236"/>
                    <a:pt x="1444623" y="324307"/>
                  </a:cubicBezTo>
                  <a:cubicBezTo>
                    <a:pt x="1349075" y="323225"/>
                    <a:pt x="1369323" y="368491"/>
                    <a:pt x="1368128" y="91376"/>
                  </a:cubicBezTo>
                  <a:cubicBezTo>
                    <a:pt x="1349474" y="92267"/>
                    <a:pt x="1349474" y="56051"/>
                    <a:pt x="1355357" y="323662"/>
                  </a:cubicBezTo>
                  <a:cubicBezTo>
                    <a:pt x="1338752" y="323624"/>
                    <a:pt x="1348392" y="323643"/>
                    <a:pt x="1103195" y="323586"/>
                  </a:cubicBezTo>
                  <a:cubicBezTo>
                    <a:pt x="1037688" y="323586"/>
                    <a:pt x="1053989" y="362192"/>
                    <a:pt x="1050364" y="106553"/>
                  </a:cubicBezTo>
                  <a:cubicBezTo>
                    <a:pt x="1027763" y="107558"/>
                    <a:pt x="1033797" y="74434"/>
                    <a:pt x="1038124" y="323415"/>
                  </a:cubicBezTo>
                  <a:cubicBezTo>
                    <a:pt x="957284" y="322941"/>
                    <a:pt x="945803" y="321840"/>
                    <a:pt x="738009" y="322903"/>
                  </a:cubicBezTo>
                  <a:cubicBezTo>
                    <a:pt x="736490" y="270219"/>
                    <a:pt x="735238" y="193556"/>
                    <a:pt x="735314" y="112719"/>
                  </a:cubicBezTo>
                  <a:cubicBezTo>
                    <a:pt x="715635" y="112756"/>
                    <a:pt x="718387" y="93273"/>
                    <a:pt x="720721" y="242104"/>
                  </a:cubicBezTo>
                  <a:cubicBezTo>
                    <a:pt x="722296" y="343752"/>
                    <a:pt x="738047" y="323092"/>
                    <a:pt x="648078" y="323092"/>
                  </a:cubicBezTo>
                  <a:cubicBezTo>
                    <a:pt x="535338" y="323092"/>
                    <a:pt x="534522" y="324800"/>
                    <a:pt x="422845" y="324819"/>
                  </a:cubicBezTo>
                  <a:cubicBezTo>
                    <a:pt x="421042" y="232409"/>
                    <a:pt x="421250" y="210858"/>
                    <a:pt x="418802" y="112662"/>
                  </a:cubicBezTo>
                  <a:cubicBezTo>
                    <a:pt x="397302" y="112756"/>
                    <a:pt x="402672" y="85362"/>
                    <a:pt x="407284" y="324800"/>
                  </a:cubicBezTo>
                  <a:cubicBezTo>
                    <a:pt x="405917" y="324800"/>
                    <a:pt x="106751" y="322656"/>
                    <a:pt x="105384" y="322637"/>
                  </a:cubicBezTo>
                  <a:cubicBezTo>
                    <a:pt x="103866" y="270599"/>
                    <a:pt x="102974" y="203648"/>
                    <a:pt x="101855" y="121161"/>
                  </a:cubicBezTo>
                  <a:cubicBezTo>
                    <a:pt x="81170" y="122356"/>
                    <a:pt x="85933" y="104732"/>
                    <a:pt x="88097" y="242085"/>
                  </a:cubicBezTo>
                  <a:cubicBezTo>
                    <a:pt x="89539" y="334475"/>
                    <a:pt x="93733" y="322485"/>
                    <a:pt x="79424" y="322258"/>
                  </a:cubicBezTo>
                  <a:cubicBezTo>
                    <a:pt x="-13751" y="320873"/>
                    <a:pt x="595" y="315997"/>
                    <a:pt x="1051" y="339142"/>
                  </a:cubicBezTo>
                  <a:cubicBezTo>
                    <a:pt x="41262" y="339294"/>
                    <a:pt x="63427" y="339692"/>
                    <a:pt x="90374" y="340072"/>
                  </a:cubicBezTo>
                  <a:cubicBezTo>
                    <a:pt x="96959" y="542250"/>
                    <a:pt x="95289" y="551641"/>
                    <a:pt x="96655" y="686660"/>
                  </a:cubicBezTo>
                  <a:cubicBezTo>
                    <a:pt x="68949" y="686926"/>
                    <a:pt x="46671" y="687211"/>
                    <a:pt x="6649" y="687343"/>
                  </a:cubicBezTo>
                  <a:cubicBezTo>
                    <a:pt x="6933" y="710394"/>
                    <a:pt x="-6578" y="705366"/>
                    <a:pt x="79386" y="704456"/>
                  </a:cubicBezTo>
                  <a:cubicBezTo>
                    <a:pt x="104796" y="704209"/>
                    <a:pt x="95251" y="656401"/>
                    <a:pt x="101001" y="1018793"/>
                  </a:cubicBezTo>
                  <a:cubicBezTo>
                    <a:pt x="101608" y="1057380"/>
                    <a:pt x="118535" y="1047743"/>
                    <a:pt x="10065" y="1047686"/>
                  </a:cubicBezTo>
                  <a:cubicBezTo>
                    <a:pt x="10216" y="1071173"/>
                    <a:pt x="-6407" y="1065292"/>
                    <a:pt x="101779" y="1065349"/>
                  </a:cubicBezTo>
                  <a:cubicBezTo>
                    <a:pt x="103316" y="1151498"/>
                    <a:pt x="107016" y="1273806"/>
                    <a:pt x="107225" y="1410837"/>
                  </a:cubicBezTo>
                  <a:cubicBezTo>
                    <a:pt x="75553" y="1410969"/>
                    <a:pt x="51035" y="1411178"/>
                    <a:pt x="11886" y="1411273"/>
                  </a:cubicBezTo>
                  <a:cubicBezTo>
                    <a:pt x="11962" y="1434266"/>
                    <a:pt x="-752" y="1429068"/>
                    <a:pt x="79348" y="1428632"/>
                  </a:cubicBezTo>
                  <a:cubicBezTo>
                    <a:pt x="118497" y="1428423"/>
                    <a:pt x="106162" y="1374962"/>
                    <a:pt x="112557" y="1773152"/>
                  </a:cubicBezTo>
                  <a:cubicBezTo>
                    <a:pt x="78248" y="1773323"/>
                    <a:pt x="53236" y="1773589"/>
                    <a:pt x="12987" y="1773722"/>
                  </a:cubicBezTo>
                  <a:cubicBezTo>
                    <a:pt x="13044" y="1797113"/>
                    <a:pt x="1032" y="1791536"/>
                    <a:pt x="79348" y="1791024"/>
                  </a:cubicBezTo>
                  <a:cubicBezTo>
                    <a:pt x="126657" y="1790701"/>
                    <a:pt x="112785" y="1750178"/>
                    <a:pt x="117548" y="2053967"/>
                  </a:cubicBezTo>
                  <a:cubicBezTo>
                    <a:pt x="119066" y="2150797"/>
                    <a:pt x="129712" y="2134235"/>
                    <a:pt x="79178" y="2135184"/>
                  </a:cubicBezTo>
                  <a:cubicBezTo>
                    <a:pt x="2284" y="2136626"/>
                    <a:pt x="14145" y="2130023"/>
                    <a:pt x="14258" y="2153738"/>
                  </a:cubicBezTo>
                  <a:cubicBezTo>
                    <a:pt x="60922" y="2153396"/>
                    <a:pt x="80411" y="2152675"/>
                    <a:pt x="119636" y="2152163"/>
                  </a:cubicBezTo>
                  <a:cubicBezTo>
                    <a:pt x="124133" y="2310195"/>
                    <a:pt x="122539" y="2237819"/>
                    <a:pt x="126126" y="2497537"/>
                  </a:cubicBezTo>
                  <a:cubicBezTo>
                    <a:pt x="88457" y="2498088"/>
                    <a:pt x="63218" y="2499207"/>
                    <a:pt x="16649" y="2499700"/>
                  </a:cubicBezTo>
                  <a:cubicBezTo>
                    <a:pt x="16839" y="2521365"/>
                    <a:pt x="4106" y="2518065"/>
                    <a:pt x="79462" y="2516148"/>
                  </a:cubicBezTo>
                  <a:cubicBezTo>
                    <a:pt x="143394" y="2514593"/>
                    <a:pt x="126164" y="2461966"/>
                    <a:pt x="131781" y="2860214"/>
                  </a:cubicBezTo>
                  <a:cubicBezTo>
                    <a:pt x="85117" y="2859986"/>
                    <a:pt x="71264" y="2859607"/>
                    <a:pt x="21242" y="2859417"/>
                  </a:cubicBezTo>
                  <a:cubicBezTo>
                    <a:pt x="21602" y="2882733"/>
                    <a:pt x="10767" y="2876814"/>
                    <a:pt x="79215" y="2877478"/>
                  </a:cubicBezTo>
                  <a:cubicBezTo>
                    <a:pt x="145482" y="2878085"/>
                    <a:pt x="132065" y="2861314"/>
                    <a:pt x="132787" y="2959795"/>
                  </a:cubicBezTo>
                  <a:cubicBezTo>
                    <a:pt x="135102" y="3276427"/>
                    <a:pt x="161422" y="3223516"/>
                    <a:pt x="79291" y="3223725"/>
                  </a:cubicBezTo>
                  <a:cubicBezTo>
                    <a:pt x="19553" y="3223820"/>
                    <a:pt x="28605" y="3217957"/>
                    <a:pt x="29193" y="3241425"/>
                  </a:cubicBezTo>
                  <a:cubicBezTo>
                    <a:pt x="59480" y="3241387"/>
                    <a:pt x="87072" y="3241311"/>
                    <a:pt x="137227" y="3241254"/>
                  </a:cubicBezTo>
                  <a:cubicBezTo>
                    <a:pt x="146222" y="3655438"/>
                    <a:pt x="154477" y="3587122"/>
                    <a:pt x="79367" y="3586420"/>
                  </a:cubicBezTo>
                  <a:cubicBezTo>
                    <a:pt x="30294" y="3585965"/>
                    <a:pt x="38359" y="3581582"/>
                    <a:pt x="39004" y="3603703"/>
                  </a:cubicBezTo>
                  <a:cubicBezTo>
                    <a:pt x="77337" y="3603949"/>
                    <a:pt x="97870" y="3604310"/>
                    <a:pt x="141079" y="3604481"/>
                  </a:cubicBezTo>
                  <a:cubicBezTo>
                    <a:pt x="141098" y="3605202"/>
                    <a:pt x="145216" y="3774142"/>
                    <a:pt x="148689" y="3949912"/>
                  </a:cubicBezTo>
                  <a:cubicBezTo>
                    <a:pt x="102728" y="3949552"/>
                    <a:pt x="82973" y="3948717"/>
                    <a:pt x="47202" y="3948110"/>
                  </a:cubicBezTo>
                  <a:cubicBezTo>
                    <a:pt x="47600" y="3970401"/>
                    <a:pt x="41072" y="3965563"/>
                    <a:pt x="79140" y="3966417"/>
                  </a:cubicBezTo>
                  <a:cubicBezTo>
                    <a:pt x="168387" y="3968466"/>
                    <a:pt x="148632" y="3904077"/>
                    <a:pt x="155084" y="4312721"/>
                  </a:cubicBezTo>
                  <a:cubicBezTo>
                    <a:pt x="111096" y="4312626"/>
                    <a:pt x="94112" y="4312399"/>
                    <a:pt x="52382" y="4312171"/>
                  </a:cubicBezTo>
                  <a:cubicBezTo>
                    <a:pt x="52629" y="4334405"/>
                    <a:pt x="47221" y="4329776"/>
                    <a:pt x="79234" y="4329985"/>
                  </a:cubicBezTo>
                  <a:cubicBezTo>
                    <a:pt x="184764" y="4330706"/>
                    <a:pt x="151061" y="4277320"/>
                    <a:pt x="156944" y="4642748"/>
                  </a:cubicBezTo>
                  <a:cubicBezTo>
                    <a:pt x="157551" y="4682322"/>
                    <a:pt x="176452" y="4672419"/>
                    <a:pt x="55324" y="4672457"/>
                  </a:cubicBezTo>
                  <a:cubicBezTo>
                    <a:pt x="55457" y="4695943"/>
                    <a:pt x="36898" y="4690062"/>
                    <a:pt x="157684" y="4690043"/>
                  </a:cubicBezTo>
                  <a:cubicBezTo>
                    <a:pt x="157722" y="4691884"/>
                    <a:pt x="161783" y="4945759"/>
                    <a:pt x="163965" y="5038093"/>
                  </a:cubicBezTo>
                  <a:cubicBezTo>
                    <a:pt x="113108" y="5037827"/>
                    <a:pt x="86882" y="5036859"/>
                    <a:pt x="56747" y="5036214"/>
                  </a:cubicBezTo>
                  <a:cubicBezTo>
                    <a:pt x="56804" y="5057405"/>
                    <a:pt x="35190" y="5055072"/>
                    <a:pt x="164383" y="5055717"/>
                  </a:cubicBezTo>
                  <a:cubicBezTo>
                    <a:pt x="164421" y="5057405"/>
                    <a:pt x="171157" y="5398056"/>
                    <a:pt x="171176" y="5399441"/>
                  </a:cubicBezTo>
                  <a:cubicBezTo>
                    <a:pt x="115309" y="5399536"/>
                    <a:pt x="90469" y="5399953"/>
                    <a:pt x="57544" y="5400256"/>
                  </a:cubicBezTo>
                  <a:cubicBezTo>
                    <a:pt x="57582" y="5422415"/>
                    <a:pt x="53142" y="5417938"/>
                    <a:pt x="79386" y="5417654"/>
                  </a:cubicBezTo>
                  <a:cubicBezTo>
                    <a:pt x="181557" y="5416553"/>
                    <a:pt x="171461" y="5416269"/>
                    <a:pt x="171518" y="5419608"/>
                  </a:cubicBezTo>
                  <a:cubicBezTo>
                    <a:pt x="173378" y="5538065"/>
                    <a:pt x="176926" y="5658495"/>
                    <a:pt x="177344" y="5760600"/>
                  </a:cubicBezTo>
                  <a:cubicBezTo>
                    <a:pt x="35133" y="5760732"/>
                    <a:pt x="58455" y="5757071"/>
                    <a:pt x="58531" y="5779020"/>
                  </a:cubicBezTo>
                  <a:cubicBezTo>
                    <a:pt x="92499" y="5778717"/>
                    <a:pt x="117093" y="5778280"/>
                    <a:pt x="177401" y="5778205"/>
                  </a:cubicBezTo>
                  <a:cubicBezTo>
                    <a:pt x="177685" y="5994802"/>
                    <a:pt x="180399" y="6021608"/>
                    <a:pt x="182771" y="6121985"/>
                  </a:cubicBezTo>
                  <a:cubicBezTo>
                    <a:pt x="122027" y="6122043"/>
                    <a:pt x="96997" y="6122593"/>
                    <a:pt x="60505" y="6123086"/>
                  </a:cubicBezTo>
                  <a:cubicBezTo>
                    <a:pt x="60675" y="6144258"/>
                    <a:pt x="55874" y="6140786"/>
                    <a:pt x="79405" y="6140445"/>
                  </a:cubicBezTo>
                  <a:cubicBezTo>
                    <a:pt x="214993" y="6138434"/>
                    <a:pt x="180133" y="6076094"/>
                    <a:pt x="186054" y="6455692"/>
                  </a:cubicBezTo>
                  <a:cubicBezTo>
                    <a:pt x="186699" y="6497164"/>
                    <a:pt x="206985" y="6486806"/>
                    <a:pt x="79272" y="6487166"/>
                  </a:cubicBezTo>
                  <a:cubicBezTo>
                    <a:pt x="61226" y="6487204"/>
                    <a:pt x="64319" y="6482670"/>
                    <a:pt x="64641" y="6504847"/>
                  </a:cubicBezTo>
                  <a:cubicBezTo>
                    <a:pt x="96446" y="6504790"/>
                    <a:pt x="118839" y="6504658"/>
                    <a:pt x="186794" y="6504658"/>
                  </a:cubicBezTo>
                  <a:cubicBezTo>
                    <a:pt x="187762" y="6574587"/>
                    <a:pt x="188787" y="6707026"/>
                    <a:pt x="191975" y="6847243"/>
                  </a:cubicBezTo>
                  <a:cubicBezTo>
                    <a:pt x="132407" y="6847262"/>
                    <a:pt x="108857" y="6847831"/>
                    <a:pt x="71112" y="6848590"/>
                  </a:cubicBezTo>
                  <a:cubicBezTo>
                    <a:pt x="71701" y="6873443"/>
                    <a:pt x="52477" y="6864868"/>
                    <a:pt x="192335" y="6864849"/>
                  </a:cubicBezTo>
                  <a:cubicBezTo>
                    <a:pt x="192373" y="6866272"/>
                    <a:pt x="199091" y="7210754"/>
                    <a:pt x="199129" y="7212329"/>
                  </a:cubicBezTo>
                  <a:cubicBezTo>
                    <a:pt x="148670" y="7212386"/>
                    <a:pt x="120433" y="7211930"/>
                    <a:pt x="81436" y="7211039"/>
                  </a:cubicBezTo>
                  <a:cubicBezTo>
                    <a:pt x="82157" y="7232951"/>
                    <a:pt x="62725" y="7229953"/>
                    <a:pt x="193113" y="7229953"/>
                  </a:cubicBezTo>
                  <a:cubicBezTo>
                    <a:pt x="200571" y="7229953"/>
                    <a:pt x="199414" y="7229176"/>
                    <a:pt x="199451" y="7232401"/>
                  </a:cubicBezTo>
                  <a:cubicBezTo>
                    <a:pt x="205372" y="7616534"/>
                    <a:pt x="208902" y="7575214"/>
                    <a:pt x="193113" y="7575214"/>
                  </a:cubicBezTo>
                  <a:cubicBezTo>
                    <a:pt x="76407" y="7575214"/>
                    <a:pt x="93353" y="7570205"/>
                    <a:pt x="94112" y="7592952"/>
                  </a:cubicBezTo>
                  <a:cubicBezTo>
                    <a:pt x="123507" y="7592876"/>
                    <a:pt x="149979" y="7592838"/>
                    <a:pt x="205031" y="7592838"/>
                  </a:cubicBezTo>
                  <a:cubicBezTo>
                    <a:pt x="210591" y="7834268"/>
                    <a:pt x="209035" y="7836412"/>
                    <a:pt x="209965" y="7935045"/>
                  </a:cubicBezTo>
                  <a:cubicBezTo>
                    <a:pt x="164895" y="7934911"/>
                    <a:pt x="132217" y="7935234"/>
                    <a:pt x="105498" y="7935708"/>
                  </a:cubicBezTo>
                  <a:cubicBezTo>
                    <a:pt x="106276" y="7958891"/>
                    <a:pt x="90867" y="7952631"/>
                    <a:pt x="193132" y="7952631"/>
                  </a:cubicBezTo>
                  <a:cubicBezTo>
                    <a:pt x="216511" y="7952631"/>
                    <a:pt x="209718" y="7912886"/>
                    <a:pt x="215278" y="8268581"/>
                  </a:cubicBezTo>
                  <a:cubicBezTo>
                    <a:pt x="215885" y="8306220"/>
                    <a:pt x="221654" y="8299788"/>
                    <a:pt x="193132" y="8299788"/>
                  </a:cubicBezTo>
                  <a:cubicBezTo>
                    <a:pt x="102538" y="8299788"/>
                    <a:pt x="117358" y="8292921"/>
                    <a:pt x="118156" y="8316920"/>
                  </a:cubicBezTo>
                  <a:cubicBezTo>
                    <a:pt x="150226" y="8317394"/>
                    <a:pt x="183701" y="8317470"/>
                    <a:pt x="216094" y="8317375"/>
                  </a:cubicBezTo>
                  <a:cubicBezTo>
                    <a:pt x="222641" y="8716495"/>
                    <a:pt x="231958" y="8663224"/>
                    <a:pt x="193132" y="8663224"/>
                  </a:cubicBezTo>
                  <a:cubicBezTo>
                    <a:pt x="117719" y="8663224"/>
                    <a:pt x="129466" y="8657494"/>
                    <a:pt x="130225" y="8680867"/>
                  </a:cubicBezTo>
                  <a:cubicBezTo>
                    <a:pt x="162162" y="8680810"/>
                    <a:pt x="190153" y="8680829"/>
                    <a:pt x="220781" y="8680829"/>
                  </a:cubicBezTo>
                  <a:cubicBezTo>
                    <a:pt x="221028" y="8742714"/>
                    <a:pt x="222318" y="8818087"/>
                    <a:pt x="223799" y="8902396"/>
                  </a:cubicBezTo>
                  <a:cubicBezTo>
                    <a:pt x="247880" y="8902206"/>
                    <a:pt x="237348" y="8930910"/>
                    <a:pt x="236323" y="8680829"/>
                  </a:cubicBezTo>
                  <a:lnTo>
                    <a:pt x="536723" y="8680848"/>
                  </a:lnTo>
                  <a:cubicBezTo>
                    <a:pt x="538014" y="8772632"/>
                    <a:pt x="538830" y="8835180"/>
                    <a:pt x="541088" y="8899873"/>
                  </a:cubicBezTo>
                  <a:cubicBezTo>
                    <a:pt x="563860" y="8899683"/>
                    <a:pt x="555719" y="8929544"/>
                    <a:pt x="552284" y="8680848"/>
                  </a:cubicBezTo>
                  <a:cubicBezTo>
                    <a:pt x="808146" y="8680867"/>
                    <a:pt x="738673" y="8678590"/>
                    <a:pt x="853937" y="8678173"/>
                  </a:cubicBezTo>
                  <a:cubicBezTo>
                    <a:pt x="855948" y="8761666"/>
                    <a:pt x="856157" y="8807235"/>
                    <a:pt x="858055" y="8897368"/>
                  </a:cubicBezTo>
                  <a:cubicBezTo>
                    <a:pt x="878872" y="8897197"/>
                    <a:pt x="873616" y="8914632"/>
                    <a:pt x="871604" y="8786803"/>
                  </a:cubicBezTo>
                  <a:cubicBezTo>
                    <a:pt x="869688" y="8665329"/>
                    <a:pt x="867069" y="8678135"/>
                    <a:pt x="875665" y="8678135"/>
                  </a:cubicBezTo>
                  <a:cubicBezTo>
                    <a:pt x="986261" y="8678135"/>
                    <a:pt x="988481" y="8680013"/>
                    <a:pt x="1103157" y="8680013"/>
                  </a:cubicBezTo>
                  <a:cubicBezTo>
                    <a:pt x="1188172" y="8680032"/>
                    <a:pt x="1168930" y="8658481"/>
                    <a:pt x="1170942" y="8787144"/>
                  </a:cubicBezTo>
                  <a:cubicBezTo>
                    <a:pt x="1172877" y="8911274"/>
                    <a:pt x="1169139" y="8894959"/>
                    <a:pt x="1189064" y="8894788"/>
                  </a:cubicBezTo>
                  <a:cubicBezTo>
                    <a:pt x="1186768" y="8827592"/>
                    <a:pt x="1185554" y="8741936"/>
                    <a:pt x="1185535" y="8680032"/>
                  </a:cubicBezTo>
                  <a:cubicBezTo>
                    <a:pt x="1312223" y="8680070"/>
                    <a:pt x="1372018" y="8680241"/>
                    <a:pt x="1444604" y="8679653"/>
                  </a:cubicBezTo>
                  <a:cubicBezTo>
                    <a:pt x="1496049" y="8679235"/>
                    <a:pt x="1485005" y="8657892"/>
                    <a:pt x="1487017" y="8787126"/>
                  </a:cubicBezTo>
                  <a:cubicBezTo>
                    <a:pt x="1488914" y="8908429"/>
                    <a:pt x="1483677" y="8892474"/>
                    <a:pt x="1504323" y="8892322"/>
                  </a:cubicBezTo>
                  <a:cubicBezTo>
                    <a:pt x="1502995" y="8817366"/>
                    <a:pt x="1501818" y="8741613"/>
                    <a:pt x="1500964" y="8679292"/>
                  </a:cubicBezTo>
                  <a:cubicBezTo>
                    <a:pt x="1591673" y="8678950"/>
                    <a:pt x="1664467" y="8679520"/>
                    <a:pt x="1802940" y="8679463"/>
                  </a:cubicBezTo>
                  <a:cubicBezTo>
                    <a:pt x="1803224" y="8745464"/>
                    <a:pt x="1804648" y="8831215"/>
                    <a:pt x="1806071" y="8889989"/>
                  </a:cubicBezTo>
                  <a:cubicBezTo>
                    <a:pt x="1830285" y="8889818"/>
                    <a:pt x="1819449" y="8917269"/>
                    <a:pt x="1818501" y="8679425"/>
                  </a:cubicBezTo>
                  <a:cubicBezTo>
                    <a:pt x="1819905" y="8679425"/>
                    <a:pt x="2116719" y="8678116"/>
                    <a:pt x="2118237" y="8678097"/>
                  </a:cubicBezTo>
                  <a:cubicBezTo>
                    <a:pt x="2120191" y="8781966"/>
                    <a:pt x="2120324" y="8814463"/>
                    <a:pt x="2121994" y="8887522"/>
                  </a:cubicBezTo>
                  <a:cubicBezTo>
                    <a:pt x="2143646" y="8887371"/>
                    <a:pt x="2138200" y="8917611"/>
                    <a:pt x="2133817" y="8678002"/>
                  </a:cubicBezTo>
                  <a:cubicBezTo>
                    <a:pt x="2345805" y="8676560"/>
                    <a:pt x="2328460" y="8679330"/>
                    <a:pt x="2436228" y="8679842"/>
                  </a:cubicBezTo>
                  <a:cubicBezTo>
                    <a:pt x="2438354" y="8744687"/>
                    <a:pt x="2439530" y="8824158"/>
                    <a:pt x="2439834" y="8885075"/>
                  </a:cubicBezTo>
                  <a:cubicBezTo>
                    <a:pt x="2460044" y="8884923"/>
                    <a:pt x="2456097" y="8901258"/>
                    <a:pt x="2454313" y="8786803"/>
                  </a:cubicBezTo>
                  <a:cubicBezTo>
                    <a:pt x="2452377" y="8663659"/>
                    <a:pt x="2445394" y="8679937"/>
                    <a:pt x="2468735" y="8679937"/>
                  </a:cubicBezTo>
                  <a:cubicBezTo>
                    <a:pt x="2673284" y="8680108"/>
                    <a:pt x="2708107" y="8680203"/>
                    <a:pt x="2752303" y="8680013"/>
                  </a:cubicBezTo>
                  <a:cubicBezTo>
                    <a:pt x="2753670" y="8765972"/>
                    <a:pt x="2754694" y="8823721"/>
                    <a:pt x="2755244" y="8882665"/>
                  </a:cubicBezTo>
                  <a:cubicBezTo>
                    <a:pt x="2775455" y="8882514"/>
                    <a:pt x="2771299" y="8898659"/>
                    <a:pt x="2769553" y="8786803"/>
                  </a:cubicBezTo>
                  <a:cubicBezTo>
                    <a:pt x="2767560" y="8661402"/>
                    <a:pt x="2753708" y="8680127"/>
                    <a:pt x="2810277" y="8679596"/>
                  </a:cubicBezTo>
                  <a:cubicBezTo>
                    <a:pt x="2918956" y="8678571"/>
                    <a:pt x="2981123" y="8679026"/>
                    <a:pt x="3037788" y="8679861"/>
                  </a:cubicBezTo>
                  <a:cubicBezTo>
                    <a:pt x="3077411" y="8680449"/>
                    <a:pt x="3066974" y="8660188"/>
                    <a:pt x="3068967" y="8787144"/>
                  </a:cubicBezTo>
                  <a:cubicBezTo>
                    <a:pt x="3070674" y="8896230"/>
                    <a:pt x="3066462" y="8880275"/>
                    <a:pt x="3086387" y="8880123"/>
                  </a:cubicBezTo>
                  <a:cubicBezTo>
                    <a:pt x="3084983" y="8826245"/>
                    <a:pt x="3083578" y="8745047"/>
                    <a:pt x="3083616" y="8680430"/>
                  </a:cubicBezTo>
                  <a:cubicBezTo>
                    <a:pt x="3259169" y="8682005"/>
                    <a:pt x="3245962" y="8677680"/>
                    <a:pt x="3383409" y="8677680"/>
                  </a:cubicBezTo>
                  <a:cubicBezTo>
                    <a:pt x="3383675" y="8741329"/>
                    <a:pt x="3385003" y="8823380"/>
                    <a:pt x="3386275" y="8877828"/>
                  </a:cubicBezTo>
                  <a:cubicBezTo>
                    <a:pt x="3410072" y="8877638"/>
                    <a:pt x="3399900" y="8905393"/>
                    <a:pt x="3398970" y="8677699"/>
                  </a:cubicBezTo>
                  <a:cubicBezTo>
                    <a:pt x="3428498" y="8677736"/>
                    <a:pt x="3305112" y="8677205"/>
                    <a:pt x="3701306" y="8679121"/>
                  </a:cubicBezTo>
                  <a:cubicBezTo>
                    <a:pt x="3702445" y="8735144"/>
                    <a:pt x="3703868" y="8818258"/>
                    <a:pt x="3704285" y="8875399"/>
                  </a:cubicBezTo>
                  <a:cubicBezTo>
                    <a:pt x="3724609" y="8875248"/>
                    <a:pt x="3720378" y="8890615"/>
                    <a:pt x="3718765" y="8786822"/>
                  </a:cubicBezTo>
                  <a:cubicBezTo>
                    <a:pt x="3716905" y="8667264"/>
                    <a:pt x="3715102" y="8679197"/>
                    <a:pt x="3720719" y="8679216"/>
                  </a:cubicBezTo>
                  <a:cubicBezTo>
                    <a:pt x="4078182" y="8681133"/>
                    <a:pt x="4016831" y="8645997"/>
                    <a:pt x="4019089" y="8787126"/>
                  </a:cubicBezTo>
                  <a:cubicBezTo>
                    <a:pt x="4020645" y="8887313"/>
                    <a:pt x="4015768" y="8873009"/>
                    <a:pt x="4036130" y="8872857"/>
                  </a:cubicBezTo>
                  <a:cubicBezTo>
                    <a:pt x="4034517" y="8789649"/>
                    <a:pt x="4034384" y="8759143"/>
                    <a:pt x="4032638" y="8678192"/>
                  </a:cubicBezTo>
                  <a:cubicBezTo>
                    <a:pt x="4175912" y="8677831"/>
                    <a:pt x="4168872" y="8680393"/>
                    <a:pt x="4333228" y="8680013"/>
                  </a:cubicBezTo>
                  <a:cubicBezTo>
                    <a:pt x="4335088" y="8764057"/>
                    <a:pt x="4335126" y="8794050"/>
                    <a:pt x="4336701" y="8870543"/>
                  </a:cubicBezTo>
                  <a:cubicBezTo>
                    <a:pt x="4357215" y="8870391"/>
                    <a:pt x="4352338" y="8884430"/>
                    <a:pt x="4350763" y="8786822"/>
                  </a:cubicBezTo>
                  <a:cubicBezTo>
                    <a:pt x="4348770" y="8658518"/>
                    <a:pt x="4334253" y="8680146"/>
                    <a:pt x="4403651" y="8679690"/>
                  </a:cubicBezTo>
                  <a:cubicBezTo>
                    <a:pt x="4470980" y="8679235"/>
                    <a:pt x="4526012" y="8679045"/>
                    <a:pt x="4631276" y="8679615"/>
                  </a:cubicBezTo>
                  <a:cubicBezTo>
                    <a:pt x="4656685" y="8679748"/>
                    <a:pt x="4649588" y="8660586"/>
                    <a:pt x="4651599" y="8787144"/>
                  </a:cubicBezTo>
                  <a:cubicBezTo>
                    <a:pt x="4653175" y="8884316"/>
                    <a:pt x="4647729" y="8868171"/>
                    <a:pt x="4668451" y="8868019"/>
                  </a:cubicBezTo>
                  <a:cubicBezTo>
                    <a:pt x="4667369" y="8801582"/>
                    <a:pt x="4666363" y="8743852"/>
                    <a:pt x="4665699" y="8679785"/>
                  </a:cubicBezTo>
                  <a:cubicBezTo>
                    <a:pt x="4884860" y="8680639"/>
                    <a:pt x="4825122" y="8678059"/>
                    <a:pt x="4965663" y="8677945"/>
                  </a:cubicBezTo>
                  <a:cubicBezTo>
                    <a:pt x="4968471" y="8894883"/>
                    <a:pt x="4962589" y="8865743"/>
                    <a:pt x="4984222" y="8865572"/>
                  </a:cubicBezTo>
                  <a:cubicBezTo>
                    <a:pt x="4983026" y="8810024"/>
                    <a:pt x="4981964" y="8734157"/>
                    <a:pt x="4981243" y="8677945"/>
                  </a:cubicBezTo>
                  <a:cubicBezTo>
                    <a:pt x="5080756" y="8677983"/>
                    <a:pt x="5061457" y="8678799"/>
                    <a:pt x="5282155" y="8678723"/>
                  </a:cubicBezTo>
                  <a:cubicBezTo>
                    <a:pt x="5285381" y="8891620"/>
                    <a:pt x="5278550" y="8863182"/>
                    <a:pt x="5300638" y="8862992"/>
                  </a:cubicBezTo>
                  <a:cubicBezTo>
                    <a:pt x="5299557" y="8806059"/>
                    <a:pt x="5298874" y="8757302"/>
                    <a:pt x="5297697" y="8678704"/>
                  </a:cubicBezTo>
                  <a:cubicBezTo>
                    <a:pt x="5446854" y="8678647"/>
                    <a:pt x="5481031" y="8678723"/>
                    <a:pt x="5542344" y="8678400"/>
                  </a:cubicBezTo>
                  <a:cubicBezTo>
                    <a:pt x="5612899" y="8678021"/>
                    <a:pt x="5596371" y="8656374"/>
                    <a:pt x="5598401" y="8787183"/>
                  </a:cubicBezTo>
                  <a:cubicBezTo>
                    <a:pt x="5599749" y="8873920"/>
                    <a:pt x="5594834" y="8860507"/>
                    <a:pt x="5615291" y="8860336"/>
                  </a:cubicBezTo>
                  <a:cubicBezTo>
                    <a:pt x="5610717" y="8649488"/>
                    <a:pt x="5600356" y="8678154"/>
                    <a:pt x="5656299" y="8678154"/>
                  </a:cubicBezTo>
                  <a:close/>
                  <a:moveTo>
                    <a:pt x="5577242" y="7232476"/>
                  </a:moveTo>
                  <a:cubicBezTo>
                    <a:pt x="5583296" y="7628713"/>
                    <a:pt x="5594700" y="7574588"/>
                    <a:pt x="5542363" y="7574227"/>
                  </a:cubicBezTo>
                  <a:cubicBezTo>
                    <a:pt x="5226004" y="7572083"/>
                    <a:pt x="5279992" y="7595229"/>
                    <a:pt x="5278379" y="7491247"/>
                  </a:cubicBezTo>
                  <a:cubicBezTo>
                    <a:pt x="5273464" y="7176644"/>
                    <a:pt x="5259573" y="7228417"/>
                    <a:pt x="5314283" y="7229460"/>
                  </a:cubicBezTo>
                  <a:cubicBezTo>
                    <a:pt x="5508585" y="7233121"/>
                    <a:pt x="5577147" y="7227127"/>
                    <a:pt x="5577242" y="7232476"/>
                  </a:cubicBezTo>
                  <a:close/>
                  <a:moveTo>
                    <a:pt x="5576901" y="7212576"/>
                  </a:moveTo>
                  <a:cubicBezTo>
                    <a:pt x="5317870" y="7213202"/>
                    <a:pt x="5413322" y="7212974"/>
                    <a:pt x="5274621" y="7211191"/>
                  </a:cubicBezTo>
                  <a:cubicBezTo>
                    <a:pt x="5273218" y="7111705"/>
                    <a:pt x="5274242" y="6986399"/>
                    <a:pt x="5269745" y="6864925"/>
                  </a:cubicBezTo>
                  <a:cubicBezTo>
                    <a:pt x="5532989" y="6865057"/>
                    <a:pt x="5456076" y="6864849"/>
                    <a:pt x="5570259" y="6866499"/>
                  </a:cubicBezTo>
                  <a:cubicBezTo>
                    <a:pt x="5570999" y="7032764"/>
                    <a:pt x="5574984" y="7102522"/>
                    <a:pt x="5576901" y="7212576"/>
                  </a:cubicBezTo>
                  <a:close/>
                  <a:moveTo>
                    <a:pt x="5570202" y="6848837"/>
                  </a:moveTo>
                  <a:cubicBezTo>
                    <a:pt x="5256575" y="6844132"/>
                    <a:pt x="5269251" y="6851853"/>
                    <a:pt x="5268948" y="6843468"/>
                  </a:cubicBezTo>
                  <a:cubicBezTo>
                    <a:pt x="5265456" y="6754777"/>
                    <a:pt x="5264507" y="6676463"/>
                    <a:pt x="5264109" y="6584964"/>
                  </a:cubicBezTo>
                  <a:cubicBezTo>
                    <a:pt x="5263691" y="6487071"/>
                    <a:pt x="5249990" y="6503538"/>
                    <a:pt x="5314397" y="6503367"/>
                  </a:cubicBezTo>
                  <a:cubicBezTo>
                    <a:pt x="5405712" y="6503121"/>
                    <a:pt x="5469910" y="6502969"/>
                    <a:pt x="5542211" y="6504126"/>
                  </a:cubicBezTo>
                  <a:cubicBezTo>
                    <a:pt x="5573162" y="6504639"/>
                    <a:pt x="5568608" y="6456091"/>
                    <a:pt x="5570202" y="6848837"/>
                  </a:cubicBezTo>
                  <a:close/>
                  <a:moveTo>
                    <a:pt x="2429985" y="7232173"/>
                  </a:moveTo>
                  <a:cubicBezTo>
                    <a:pt x="2429890" y="7226861"/>
                    <a:pt x="2395087" y="7225666"/>
                    <a:pt x="2730195" y="7227601"/>
                  </a:cubicBezTo>
                  <a:cubicBezTo>
                    <a:pt x="2732492" y="7360457"/>
                    <a:pt x="2730442" y="7419307"/>
                    <a:pt x="2734389" y="7574132"/>
                  </a:cubicBezTo>
                  <a:cubicBezTo>
                    <a:pt x="2565421" y="7574284"/>
                    <a:pt x="2526652" y="7576561"/>
                    <a:pt x="2432604" y="7575707"/>
                  </a:cubicBezTo>
                  <a:cubicBezTo>
                    <a:pt x="2428372" y="7338489"/>
                    <a:pt x="2432243" y="7377038"/>
                    <a:pt x="2429985" y="7232173"/>
                  </a:cubicBezTo>
                  <a:close/>
                  <a:moveTo>
                    <a:pt x="525679" y="6867372"/>
                  </a:moveTo>
                  <a:cubicBezTo>
                    <a:pt x="833309" y="6867372"/>
                    <a:pt x="694154" y="6866499"/>
                    <a:pt x="825529" y="6865550"/>
                  </a:cubicBezTo>
                  <a:cubicBezTo>
                    <a:pt x="825795" y="6939653"/>
                    <a:pt x="826933" y="6973972"/>
                    <a:pt x="828413" y="7103015"/>
                  </a:cubicBezTo>
                  <a:cubicBezTo>
                    <a:pt x="830064" y="7246857"/>
                    <a:pt x="890903" y="7208288"/>
                    <a:pt x="534332" y="7210223"/>
                  </a:cubicBezTo>
                  <a:cubicBezTo>
                    <a:pt x="521011" y="7210299"/>
                    <a:pt x="535642" y="7198461"/>
                    <a:pt x="525679" y="6867372"/>
                  </a:cubicBezTo>
                  <a:close/>
                  <a:moveTo>
                    <a:pt x="509283" y="5778433"/>
                  </a:moveTo>
                  <a:cubicBezTo>
                    <a:pt x="639368" y="5780368"/>
                    <a:pt x="602952" y="5780007"/>
                    <a:pt x="807691" y="5779362"/>
                  </a:cubicBezTo>
                  <a:cubicBezTo>
                    <a:pt x="815111" y="6137201"/>
                    <a:pt x="805471" y="5718217"/>
                    <a:pt x="815111" y="6122517"/>
                  </a:cubicBezTo>
                  <a:cubicBezTo>
                    <a:pt x="707134" y="6123939"/>
                    <a:pt x="773286" y="6125856"/>
                    <a:pt x="512851" y="6124603"/>
                  </a:cubicBezTo>
                  <a:cubicBezTo>
                    <a:pt x="512168" y="5993511"/>
                    <a:pt x="514995" y="6091992"/>
                    <a:pt x="509283" y="5778433"/>
                  </a:cubicBezTo>
                  <a:close/>
                  <a:moveTo>
                    <a:pt x="487972" y="4383598"/>
                  </a:moveTo>
                  <a:cubicBezTo>
                    <a:pt x="486834" y="4310141"/>
                    <a:pt x="438291" y="4330991"/>
                    <a:pt x="761919" y="4328809"/>
                  </a:cubicBezTo>
                  <a:cubicBezTo>
                    <a:pt x="797785" y="4328581"/>
                    <a:pt x="784027" y="4281532"/>
                    <a:pt x="789682" y="4642880"/>
                  </a:cubicBezTo>
                  <a:cubicBezTo>
                    <a:pt x="790289" y="4680481"/>
                    <a:pt x="831734" y="4675891"/>
                    <a:pt x="534408" y="4672704"/>
                  </a:cubicBezTo>
                  <a:cubicBezTo>
                    <a:pt x="471349" y="4672001"/>
                    <a:pt x="493210" y="4718406"/>
                    <a:pt x="487972" y="4383598"/>
                  </a:cubicBezTo>
                  <a:close/>
                  <a:moveTo>
                    <a:pt x="458502" y="2571469"/>
                  </a:moveTo>
                  <a:cubicBezTo>
                    <a:pt x="457420" y="2502261"/>
                    <a:pt x="401989" y="2514100"/>
                    <a:pt x="758143" y="2516945"/>
                  </a:cubicBezTo>
                  <a:cubicBezTo>
                    <a:pt x="764367" y="2887001"/>
                    <a:pt x="763741" y="2861864"/>
                    <a:pt x="762033" y="2861826"/>
                  </a:cubicBezTo>
                  <a:cubicBezTo>
                    <a:pt x="418632" y="2854902"/>
                    <a:pt x="461253" y="2882847"/>
                    <a:pt x="460418" y="2830315"/>
                  </a:cubicBezTo>
                  <a:cubicBezTo>
                    <a:pt x="458426" y="2698748"/>
                    <a:pt x="460551" y="2699488"/>
                    <a:pt x="458502" y="2571469"/>
                  </a:cubicBezTo>
                  <a:close/>
                  <a:moveTo>
                    <a:pt x="747687" y="1790985"/>
                  </a:moveTo>
                  <a:cubicBezTo>
                    <a:pt x="748085" y="1815743"/>
                    <a:pt x="752469" y="2134975"/>
                    <a:pt x="752469" y="2136322"/>
                  </a:cubicBezTo>
                  <a:cubicBezTo>
                    <a:pt x="393108" y="2129815"/>
                    <a:pt x="452903" y="2165083"/>
                    <a:pt x="451177" y="2053758"/>
                  </a:cubicBezTo>
                  <a:cubicBezTo>
                    <a:pt x="449146" y="1923994"/>
                    <a:pt x="447135" y="1924336"/>
                    <a:pt x="445104" y="1795102"/>
                  </a:cubicBezTo>
                  <a:cubicBezTo>
                    <a:pt x="444933" y="1784611"/>
                    <a:pt x="429353" y="1793262"/>
                    <a:pt x="747687" y="1790985"/>
                  </a:cubicBezTo>
                  <a:close/>
                  <a:moveTo>
                    <a:pt x="444744" y="1772469"/>
                  </a:moveTo>
                  <a:cubicBezTo>
                    <a:pt x="442068" y="1604762"/>
                    <a:pt x="439753" y="1518329"/>
                    <a:pt x="439886" y="1429599"/>
                  </a:cubicBezTo>
                  <a:cubicBezTo>
                    <a:pt x="553024" y="1429694"/>
                    <a:pt x="547085" y="1430662"/>
                    <a:pt x="740551" y="1430301"/>
                  </a:cubicBezTo>
                  <a:cubicBezTo>
                    <a:pt x="740836" y="1600930"/>
                    <a:pt x="745163" y="1648340"/>
                    <a:pt x="747402" y="1773342"/>
                  </a:cubicBezTo>
                  <a:cubicBezTo>
                    <a:pt x="585095" y="1774556"/>
                    <a:pt x="546724" y="1772659"/>
                    <a:pt x="444744" y="1772469"/>
                  </a:cubicBezTo>
                  <a:close/>
                  <a:moveTo>
                    <a:pt x="752659" y="2153946"/>
                  </a:moveTo>
                  <a:cubicBezTo>
                    <a:pt x="754518" y="2332278"/>
                    <a:pt x="755657" y="2373104"/>
                    <a:pt x="757839" y="2499340"/>
                  </a:cubicBezTo>
                  <a:cubicBezTo>
                    <a:pt x="682900" y="2498752"/>
                    <a:pt x="608588" y="2498827"/>
                    <a:pt x="534313" y="2499226"/>
                  </a:cubicBezTo>
                  <a:cubicBezTo>
                    <a:pt x="436887" y="2499757"/>
                    <a:pt x="457249" y="2559859"/>
                    <a:pt x="452922" y="2183219"/>
                  </a:cubicBezTo>
                  <a:cubicBezTo>
                    <a:pt x="452467" y="2143190"/>
                    <a:pt x="404399" y="2147876"/>
                    <a:pt x="752659" y="2153946"/>
                  </a:cubicBezTo>
                  <a:close/>
                  <a:moveTo>
                    <a:pt x="3279417" y="2054081"/>
                  </a:moveTo>
                  <a:cubicBezTo>
                    <a:pt x="3281106" y="2161990"/>
                    <a:pt x="3331451" y="2131617"/>
                    <a:pt x="3037807" y="2135146"/>
                  </a:cubicBezTo>
                  <a:cubicBezTo>
                    <a:pt x="2967366" y="2136000"/>
                    <a:pt x="2982604" y="2151841"/>
                    <a:pt x="2981067" y="2053739"/>
                  </a:cubicBezTo>
                  <a:cubicBezTo>
                    <a:pt x="2979036" y="1924203"/>
                    <a:pt x="2976740" y="1924108"/>
                    <a:pt x="2974729" y="1795083"/>
                  </a:cubicBezTo>
                  <a:cubicBezTo>
                    <a:pt x="2974577" y="1785446"/>
                    <a:pt x="2956112" y="1794666"/>
                    <a:pt x="3265565" y="1791327"/>
                  </a:cubicBezTo>
                  <a:cubicBezTo>
                    <a:pt x="3287350" y="1791099"/>
                    <a:pt x="3274844" y="1761902"/>
                    <a:pt x="3279417" y="2054081"/>
                  </a:cubicBezTo>
                  <a:close/>
                  <a:moveTo>
                    <a:pt x="3596954" y="2135298"/>
                  </a:moveTo>
                  <a:cubicBezTo>
                    <a:pt x="3504234" y="2135260"/>
                    <a:pt x="3619080" y="2135165"/>
                    <a:pt x="3296553" y="2134653"/>
                  </a:cubicBezTo>
                  <a:cubicBezTo>
                    <a:pt x="3291999" y="1954197"/>
                    <a:pt x="3295889" y="1939721"/>
                    <a:pt x="3293536" y="1791043"/>
                  </a:cubicBezTo>
                  <a:cubicBezTo>
                    <a:pt x="3473017" y="1789354"/>
                    <a:pt x="3594316" y="1793642"/>
                    <a:pt x="3594335" y="1795311"/>
                  </a:cubicBezTo>
                  <a:cubicBezTo>
                    <a:pt x="3596574" y="1937957"/>
                    <a:pt x="3592039" y="1959945"/>
                    <a:pt x="3596954" y="2135298"/>
                  </a:cubicBezTo>
                  <a:close/>
                  <a:moveTo>
                    <a:pt x="4856472" y="1773646"/>
                  </a:moveTo>
                  <a:cubicBezTo>
                    <a:pt x="4494283" y="1773778"/>
                    <a:pt x="4557058" y="1793964"/>
                    <a:pt x="4555976" y="1665736"/>
                  </a:cubicBezTo>
                  <a:cubicBezTo>
                    <a:pt x="4555407" y="1588276"/>
                    <a:pt x="4554041" y="1501103"/>
                    <a:pt x="4552465" y="1429011"/>
                  </a:cubicBezTo>
                  <a:cubicBezTo>
                    <a:pt x="4634520" y="1428594"/>
                    <a:pt x="4726159" y="1424515"/>
                    <a:pt x="4852638" y="1428271"/>
                  </a:cubicBezTo>
                  <a:cubicBezTo>
                    <a:pt x="4858009" y="1568508"/>
                    <a:pt x="4855238" y="1677954"/>
                    <a:pt x="4856472" y="1773646"/>
                  </a:cubicBezTo>
                  <a:close/>
                  <a:moveTo>
                    <a:pt x="4865428" y="2312927"/>
                  </a:moveTo>
                  <a:cubicBezTo>
                    <a:pt x="4868692" y="2524496"/>
                    <a:pt x="4872184" y="2498562"/>
                    <a:pt x="4858881" y="2498865"/>
                  </a:cubicBezTo>
                  <a:cubicBezTo>
                    <a:pt x="4779540" y="2500573"/>
                    <a:pt x="4711566" y="2500592"/>
                    <a:pt x="4631427" y="2498865"/>
                  </a:cubicBezTo>
                  <a:cubicBezTo>
                    <a:pt x="4544021" y="2496987"/>
                    <a:pt x="4574042" y="2553484"/>
                    <a:pt x="4563206" y="2183049"/>
                  </a:cubicBezTo>
                  <a:cubicBezTo>
                    <a:pt x="4562238" y="2149925"/>
                    <a:pt x="4513791" y="2149412"/>
                    <a:pt x="4858938" y="2153605"/>
                  </a:cubicBezTo>
                  <a:cubicBezTo>
                    <a:pt x="4868465" y="2153719"/>
                    <a:pt x="4862639" y="2134653"/>
                    <a:pt x="4865428" y="2312927"/>
                  </a:cubicBezTo>
                  <a:close/>
                  <a:moveTo>
                    <a:pt x="5200518" y="6123428"/>
                  </a:moveTo>
                  <a:cubicBezTo>
                    <a:pt x="4890439" y="6123428"/>
                    <a:pt x="4940082" y="6137580"/>
                    <a:pt x="4939494" y="6067025"/>
                  </a:cubicBezTo>
                  <a:cubicBezTo>
                    <a:pt x="4936723" y="5734627"/>
                    <a:pt x="4923117" y="5780463"/>
                    <a:pt x="4972855" y="5780463"/>
                  </a:cubicBezTo>
                  <a:cubicBezTo>
                    <a:pt x="5274850" y="5780463"/>
                    <a:pt x="5237086" y="5762269"/>
                    <a:pt x="5237390" y="5808142"/>
                  </a:cubicBezTo>
                  <a:cubicBezTo>
                    <a:pt x="5239268" y="6170951"/>
                    <a:pt x="5261566" y="6123428"/>
                    <a:pt x="5200518" y="6123428"/>
                  </a:cubicBezTo>
                  <a:close/>
                  <a:moveTo>
                    <a:pt x="5241925" y="6140976"/>
                  </a:moveTo>
                  <a:cubicBezTo>
                    <a:pt x="5244771" y="6323708"/>
                    <a:pt x="5246498" y="6395629"/>
                    <a:pt x="5247712" y="6485876"/>
                  </a:cubicBezTo>
                  <a:cubicBezTo>
                    <a:pt x="5057852" y="6486085"/>
                    <a:pt x="5069940" y="6487375"/>
                    <a:pt x="4946800" y="6487090"/>
                  </a:cubicBezTo>
                  <a:cubicBezTo>
                    <a:pt x="4942663" y="6256170"/>
                    <a:pt x="4942151" y="6291021"/>
                    <a:pt x="4940234" y="6140805"/>
                  </a:cubicBezTo>
                  <a:cubicBezTo>
                    <a:pt x="5033732" y="6140597"/>
                    <a:pt x="5154291" y="6141279"/>
                    <a:pt x="5241925" y="6140976"/>
                  </a:cubicBezTo>
                  <a:close/>
                  <a:moveTo>
                    <a:pt x="5200518" y="5760353"/>
                  </a:moveTo>
                  <a:cubicBezTo>
                    <a:pt x="4882318" y="5760353"/>
                    <a:pt x="4937122" y="5790366"/>
                    <a:pt x="4935376" y="5678415"/>
                  </a:cubicBezTo>
                  <a:cubicBezTo>
                    <a:pt x="4930461" y="5364438"/>
                    <a:pt x="4914843" y="5417008"/>
                    <a:pt x="4972855" y="5417008"/>
                  </a:cubicBezTo>
                  <a:cubicBezTo>
                    <a:pt x="5252438" y="5417008"/>
                    <a:pt x="5231070" y="5412531"/>
                    <a:pt x="5231165" y="5419721"/>
                  </a:cubicBezTo>
                  <a:cubicBezTo>
                    <a:pt x="5237276" y="5813548"/>
                    <a:pt x="5251660" y="5760353"/>
                    <a:pt x="5200518" y="5760353"/>
                  </a:cubicBezTo>
                  <a:close/>
                  <a:moveTo>
                    <a:pt x="4928678" y="5289862"/>
                  </a:moveTo>
                  <a:cubicBezTo>
                    <a:pt x="4926780" y="5199008"/>
                    <a:pt x="4925509" y="5114339"/>
                    <a:pt x="4924920" y="5053517"/>
                  </a:cubicBezTo>
                  <a:cubicBezTo>
                    <a:pt x="4988852" y="5053478"/>
                    <a:pt x="4938830" y="5053478"/>
                    <a:pt x="5200518" y="5053573"/>
                  </a:cubicBezTo>
                  <a:cubicBezTo>
                    <a:pt x="5234505" y="5053573"/>
                    <a:pt x="5224182" y="5000207"/>
                    <a:pt x="5230843" y="5398246"/>
                  </a:cubicBezTo>
                  <a:cubicBezTo>
                    <a:pt x="4870913" y="5397145"/>
                    <a:pt x="4931714" y="5434728"/>
                    <a:pt x="4928678" y="5289862"/>
                  </a:cubicBezTo>
                  <a:close/>
                  <a:moveTo>
                    <a:pt x="5200518" y="5035949"/>
                  </a:moveTo>
                  <a:cubicBezTo>
                    <a:pt x="4936837" y="5035854"/>
                    <a:pt x="4988188" y="5035873"/>
                    <a:pt x="4924749" y="5035892"/>
                  </a:cubicBezTo>
                  <a:cubicBezTo>
                    <a:pt x="4923307" y="4862588"/>
                    <a:pt x="4919967" y="4758909"/>
                    <a:pt x="4918696" y="4692358"/>
                  </a:cubicBezTo>
                  <a:cubicBezTo>
                    <a:pt x="5141425" y="4691675"/>
                    <a:pt x="5093964" y="4689304"/>
                    <a:pt x="5218906" y="4689683"/>
                  </a:cubicBezTo>
                  <a:cubicBezTo>
                    <a:pt x="5226800" y="5077174"/>
                    <a:pt x="5236516" y="5035949"/>
                    <a:pt x="5200518" y="5035949"/>
                  </a:cubicBezTo>
                  <a:close/>
                  <a:moveTo>
                    <a:pt x="3988233" y="5779476"/>
                  </a:moveTo>
                  <a:cubicBezTo>
                    <a:pt x="4330382" y="5781980"/>
                    <a:pt x="4286413" y="5761605"/>
                    <a:pt x="4287722" y="5807895"/>
                  </a:cubicBezTo>
                  <a:cubicBezTo>
                    <a:pt x="4291347" y="5936787"/>
                    <a:pt x="4293491" y="6123674"/>
                    <a:pt x="4289753" y="6123674"/>
                  </a:cubicBezTo>
                  <a:cubicBezTo>
                    <a:pt x="4176652" y="6123674"/>
                    <a:pt x="4173710" y="6125287"/>
                    <a:pt x="4062071" y="6125287"/>
                  </a:cubicBezTo>
                  <a:cubicBezTo>
                    <a:pt x="3963886" y="6125306"/>
                    <a:pt x="3996810" y="6187570"/>
                    <a:pt x="3988233" y="5779476"/>
                  </a:cubicBezTo>
                  <a:close/>
                  <a:moveTo>
                    <a:pt x="2722890" y="5777864"/>
                  </a:moveTo>
                  <a:cubicBezTo>
                    <a:pt x="3070959" y="5779324"/>
                    <a:pt x="3021980" y="5771090"/>
                    <a:pt x="3023176" y="5808407"/>
                  </a:cubicBezTo>
                  <a:cubicBezTo>
                    <a:pt x="3025168" y="5871753"/>
                    <a:pt x="3026838" y="5939500"/>
                    <a:pt x="3027635" y="6067139"/>
                  </a:cubicBezTo>
                  <a:cubicBezTo>
                    <a:pt x="3028148" y="6148299"/>
                    <a:pt x="3074754" y="6124528"/>
                    <a:pt x="2727216" y="6122555"/>
                  </a:cubicBezTo>
                  <a:cubicBezTo>
                    <a:pt x="2726647" y="6021494"/>
                    <a:pt x="2728810" y="6035134"/>
                    <a:pt x="2722890" y="5777864"/>
                  </a:cubicBezTo>
                  <a:close/>
                  <a:moveTo>
                    <a:pt x="820196" y="5419361"/>
                  </a:moveTo>
                  <a:cubicBezTo>
                    <a:pt x="820158" y="5417293"/>
                    <a:pt x="796362" y="5415149"/>
                    <a:pt x="1103195" y="5415149"/>
                  </a:cubicBezTo>
                  <a:cubicBezTo>
                    <a:pt x="1123633" y="5415149"/>
                    <a:pt x="1118225" y="5374721"/>
                    <a:pt x="1122988" y="5678738"/>
                  </a:cubicBezTo>
                  <a:cubicBezTo>
                    <a:pt x="1124658" y="5786913"/>
                    <a:pt x="1176312" y="5761643"/>
                    <a:pt x="875703" y="5761643"/>
                  </a:cubicBezTo>
                  <a:cubicBezTo>
                    <a:pt x="798430" y="5761643"/>
                    <a:pt x="826364" y="5813738"/>
                    <a:pt x="820196" y="5419361"/>
                  </a:cubicBezTo>
                  <a:close/>
                  <a:moveTo>
                    <a:pt x="1081163" y="2878559"/>
                  </a:moveTo>
                  <a:cubicBezTo>
                    <a:pt x="1081960" y="2972695"/>
                    <a:pt x="1083782" y="3219418"/>
                    <a:pt x="1083839" y="3223706"/>
                  </a:cubicBezTo>
                  <a:cubicBezTo>
                    <a:pt x="837959" y="3223914"/>
                    <a:pt x="824997" y="3223858"/>
                    <a:pt x="783420" y="3224427"/>
                  </a:cubicBezTo>
                  <a:cubicBezTo>
                    <a:pt x="778315" y="2962545"/>
                    <a:pt x="780649" y="3003998"/>
                    <a:pt x="779188" y="2879792"/>
                  </a:cubicBezTo>
                  <a:cubicBezTo>
                    <a:pt x="909083" y="2882202"/>
                    <a:pt x="997267" y="2878787"/>
                    <a:pt x="1081163" y="2878559"/>
                  </a:cubicBezTo>
                  <a:close/>
                  <a:moveTo>
                    <a:pt x="778979" y="2862168"/>
                  </a:moveTo>
                  <a:cubicBezTo>
                    <a:pt x="773457" y="2445764"/>
                    <a:pt x="744195" y="2517458"/>
                    <a:pt x="875722" y="2517458"/>
                  </a:cubicBezTo>
                  <a:cubicBezTo>
                    <a:pt x="982769" y="2517458"/>
                    <a:pt x="986451" y="2516319"/>
                    <a:pt x="1073800" y="2516091"/>
                  </a:cubicBezTo>
                  <a:cubicBezTo>
                    <a:pt x="1080385" y="2835665"/>
                    <a:pt x="1079892" y="2765983"/>
                    <a:pt x="1080973" y="2860973"/>
                  </a:cubicBezTo>
                  <a:cubicBezTo>
                    <a:pt x="988747" y="2861181"/>
                    <a:pt x="907831" y="2864577"/>
                    <a:pt x="778979" y="2862168"/>
                  </a:cubicBezTo>
                  <a:close/>
                  <a:moveTo>
                    <a:pt x="1084086" y="3241311"/>
                  </a:moveTo>
                  <a:cubicBezTo>
                    <a:pt x="1087805" y="3504691"/>
                    <a:pt x="1088260" y="3441251"/>
                    <a:pt x="1090784" y="3584693"/>
                  </a:cubicBezTo>
                  <a:cubicBezTo>
                    <a:pt x="1089437" y="3584693"/>
                    <a:pt x="810537" y="3586154"/>
                    <a:pt x="790745" y="3586439"/>
                  </a:cubicBezTo>
                  <a:cubicBezTo>
                    <a:pt x="789113" y="3489419"/>
                    <a:pt x="791200" y="3628100"/>
                    <a:pt x="783780" y="3242032"/>
                  </a:cubicBezTo>
                  <a:cubicBezTo>
                    <a:pt x="832133" y="3241406"/>
                    <a:pt x="841071" y="3241520"/>
                    <a:pt x="1084086" y="3241311"/>
                  </a:cubicBezTo>
                  <a:close/>
                  <a:moveTo>
                    <a:pt x="1709935" y="2830618"/>
                  </a:moveTo>
                  <a:cubicBezTo>
                    <a:pt x="1710467" y="2864919"/>
                    <a:pt x="1753468" y="2869585"/>
                    <a:pt x="1444756" y="2861143"/>
                  </a:cubicBezTo>
                  <a:cubicBezTo>
                    <a:pt x="1400559" y="2859872"/>
                    <a:pt x="1411319" y="2909710"/>
                    <a:pt x="1406024" y="2571507"/>
                  </a:cubicBezTo>
                  <a:cubicBezTo>
                    <a:pt x="1404886" y="2498220"/>
                    <a:pt x="1357786" y="2518008"/>
                    <a:pt x="1672153" y="2516756"/>
                  </a:cubicBezTo>
                  <a:cubicBezTo>
                    <a:pt x="1725060" y="2516604"/>
                    <a:pt x="1704318" y="2471205"/>
                    <a:pt x="1709935" y="2830618"/>
                  </a:cubicBezTo>
                  <a:close/>
                  <a:moveTo>
                    <a:pt x="2350321" y="3224389"/>
                  </a:moveTo>
                  <a:cubicBezTo>
                    <a:pt x="2050908" y="3218754"/>
                    <a:pt x="2050205" y="3233742"/>
                    <a:pt x="2049655" y="3218621"/>
                  </a:cubicBezTo>
                  <a:cubicBezTo>
                    <a:pt x="2046410" y="3131258"/>
                    <a:pt x="2045328" y="3047689"/>
                    <a:pt x="2044854" y="2959814"/>
                  </a:cubicBezTo>
                  <a:cubicBezTo>
                    <a:pt x="2044323" y="2855224"/>
                    <a:pt x="1984698" y="2877630"/>
                    <a:pt x="2345691" y="2877326"/>
                  </a:cubicBezTo>
                  <a:cubicBezTo>
                    <a:pt x="2346545" y="2973397"/>
                    <a:pt x="2343300" y="3056302"/>
                    <a:pt x="2350321" y="3224389"/>
                  </a:cubicBezTo>
                  <a:close/>
                  <a:moveTo>
                    <a:pt x="2665352" y="3225527"/>
                  </a:moveTo>
                  <a:cubicBezTo>
                    <a:pt x="2459095" y="3225603"/>
                    <a:pt x="2430573" y="3225887"/>
                    <a:pt x="2365901" y="3224692"/>
                  </a:cubicBezTo>
                  <a:cubicBezTo>
                    <a:pt x="2358842" y="3056150"/>
                    <a:pt x="2362049" y="2968427"/>
                    <a:pt x="2361232" y="2877326"/>
                  </a:cubicBezTo>
                  <a:cubicBezTo>
                    <a:pt x="2724749" y="2877023"/>
                    <a:pt x="2662923" y="2859891"/>
                    <a:pt x="2662392" y="2959795"/>
                  </a:cubicBezTo>
                  <a:cubicBezTo>
                    <a:pt x="2662050" y="3025436"/>
                    <a:pt x="2662240" y="3045906"/>
                    <a:pt x="2665352" y="3225527"/>
                  </a:cubicBezTo>
                  <a:close/>
                  <a:moveTo>
                    <a:pt x="4858976" y="4675056"/>
                  </a:moveTo>
                  <a:cubicBezTo>
                    <a:pt x="4560758" y="4677067"/>
                    <a:pt x="4601406" y="4683688"/>
                    <a:pt x="4600761" y="4642539"/>
                  </a:cubicBezTo>
                  <a:cubicBezTo>
                    <a:pt x="4595087" y="4280413"/>
                    <a:pt x="4584859" y="4329871"/>
                    <a:pt x="4631465" y="4328581"/>
                  </a:cubicBezTo>
                  <a:cubicBezTo>
                    <a:pt x="4701584" y="4326760"/>
                    <a:pt x="4768496" y="4326324"/>
                    <a:pt x="4858844" y="4328391"/>
                  </a:cubicBezTo>
                  <a:cubicBezTo>
                    <a:pt x="4907442" y="4329511"/>
                    <a:pt x="4897802" y="4318071"/>
                    <a:pt x="4898827" y="4383883"/>
                  </a:cubicBezTo>
                  <a:cubicBezTo>
                    <a:pt x="4904160" y="4725216"/>
                    <a:pt x="4916950" y="4674676"/>
                    <a:pt x="4858976" y="4675056"/>
                  </a:cubicBezTo>
                  <a:close/>
                  <a:moveTo>
                    <a:pt x="4903154" y="4692434"/>
                  </a:moveTo>
                  <a:cubicBezTo>
                    <a:pt x="4905108" y="4797990"/>
                    <a:pt x="4907082" y="4822065"/>
                    <a:pt x="4909207" y="5035930"/>
                  </a:cubicBezTo>
                  <a:cubicBezTo>
                    <a:pt x="4573985" y="5036101"/>
                    <a:pt x="4608143" y="5039307"/>
                    <a:pt x="4608048" y="5031036"/>
                  </a:cubicBezTo>
                  <a:cubicBezTo>
                    <a:pt x="4603987" y="4642008"/>
                    <a:pt x="4586585" y="4692301"/>
                    <a:pt x="4631218" y="4692661"/>
                  </a:cubicBezTo>
                  <a:cubicBezTo>
                    <a:pt x="4755136" y="4693629"/>
                    <a:pt x="4857458" y="4692623"/>
                    <a:pt x="4903154" y="4692434"/>
                  </a:cubicBezTo>
                  <a:close/>
                  <a:moveTo>
                    <a:pt x="3970680" y="4691561"/>
                  </a:moveTo>
                  <a:cubicBezTo>
                    <a:pt x="4328408" y="4691258"/>
                    <a:pt x="4270302" y="4670408"/>
                    <a:pt x="4272959" y="4772398"/>
                  </a:cubicBezTo>
                  <a:cubicBezTo>
                    <a:pt x="4275274" y="4864219"/>
                    <a:pt x="4276811" y="4945095"/>
                    <a:pt x="4276166" y="5031320"/>
                  </a:cubicBezTo>
                  <a:cubicBezTo>
                    <a:pt x="4276090" y="5040198"/>
                    <a:pt x="4308730" y="5037504"/>
                    <a:pt x="3974039" y="5037694"/>
                  </a:cubicBezTo>
                  <a:cubicBezTo>
                    <a:pt x="3968478" y="4675151"/>
                    <a:pt x="3972312" y="4848094"/>
                    <a:pt x="3970680" y="4691561"/>
                  </a:cubicBezTo>
                  <a:close/>
                  <a:moveTo>
                    <a:pt x="3021828" y="4691447"/>
                  </a:moveTo>
                  <a:cubicBezTo>
                    <a:pt x="3181820" y="4693705"/>
                    <a:pt x="3246512" y="4691827"/>
                    <a:pt x="3322836" y="4691409"/>
                  </a:cubicBezTo>
                  <a:cubicBezTo>
                    <a:pt x="3327561" y="5016579"/>
                    <a:pt x="3327713" y="5035702"/>
                    <a:pt x="3327732" y="5038017"/>
                  </a:cubicBezTo>
                  <a:cubicBezTo>
                    <a:pt x="2991162" y="5037960"/>
                    <a:pt x="3025757" y="5041489"/>
                    <a:pt x="3025491" y="5030902"/>
                  </a:cubicBezTo>
                  <a:cubicBezTo>
                    <a:pt x="3020272" y="4813642"/>
                    <a:pt x="3022796" y="4791559"/>
                    <a:pt x="3021828" y="4691447"/>
                  </a:cubicBezTo>
                  <a:close/>
                  <a:moveTo>
                    <a:pt x="1446672" y="5054863"/>
                  </a:moveTo>
                  <a:cubicBezTo>
                    <a:pt x="1638849" y="5056931"/>
                    <a:pt x="1648546" y="5053744"/>
                    <a:pt x="1744966" y="5053061"/>
                  </a:cubicBezTo>
                  <a:cubicBezTo>
                    <a:pt x="1751001" y="5377624"/>
                    <a:pt x="1750868" y="5276924"/>
                    <a:pt x="1753069" y="5400105"/>
                  </a:cubicBezTo>
                  <a:cubicBezTo>
                    <a:pt x="1613648" y="5399745"/>
                    <a:pt x="1738267" y="5398872"/>
                    <a:pt x="1449538" y="5399081"/>
                  </a:cubicBezTo>
                  <a:cubicBezTo>
                    <a:pt x="1447754" y="5259944"/>
                    <a:pt x="1452138" y="5282312"/>
                    <a:pt x="1446672" y="5054863"/>
                  </a:cubicBezTo>
                  <a:close/>
                  <a:moveTo>
                    <a:pt x="1726179" y="3866172"/>
                  </a:moveTo>
                  <a:cubicBezTo>
                    <a:pt x="1727754" y="3966626"/>
                    <a:pt x="1742651" y="3949589"/>
                    <a:pt x="1672039" y="3950139"/>
                  </a:cubicBezTo>
                  <a:cubicBezTo>
                    <a:pt x="1571064" y="3950955"/>
                    <a:pt x="1505917" y="3950690"/>
                    <a:pt x="1444623" y="3950026"/>
                  </a:cubicBezTo>
                  <a:cubicBezTo>
                    <a:pt x="1421623" y="3949779"/>
                    <a:pt x="1430201" y="3991137"/>
                    <a:pt x="1423995" y="3606871"/>
                  </a:cubicBezTo>
                  <a:cubicBezTo>
                    <a:pt x="1423976" y="3605524"/>
                    <a:pt x="1399402" y="3597632"/>
                    <a:pt x="1671944" y="3604234"/>
                  </a:cubicBezTo>
                  <a:cubicBezTo>
                    <a:pt x="1747148" y="3606036"/>
                    <a:pt x="1721283" y="3552423"/>
                    <a:pt x="1726179" y="3866172"/>
                  </a:cubicBezTo>
                  <a:close/>
                  <a:moveTo>
                    <a:pt x="1444490" y="3967631"/>
                  </a:moveTo>
                  <a:cubicBezTo>
                    <a:pt x="1772236" y="3971160"/>
                    <a:pt x="1727963" y="3953649"/>
                    <a:pt x="1729329" y="3995386"/>
                  </a:cubicBezTo>
                  <a:cubicBezTo>
                    <a:pt x="1732024" y="4076015"/>
                    <a:pt x="1731891" y="4086885"/>
                    <a:pt x="1735497" y="4312664"/>
                  </a:cubicBezTo>
                  <a:cubicBezTo>
                    <a:pt x="1476124" y="4312247"/>
                    <a:pt x="1494361" y="4312038"/>
                    <a:pt x="1434262" y="4311127"/>
                  </a:cubicBezTo>
                  <a:cubicBezTo>
                    <a:pt x="1429859" y="3924528"/>
                    <a:pt x="1422268" y="3967404"/>
                    <a:pt x="1444490" y="3967631"/>
                  </a:cubicBezTo>
                  <a:close/>
                  <a:moveTo>
                    <a:pt x="1444452" y="4328961"/>
                  </a:moveTo>
                  <a:cubicBezTo>
                    <a:pt x="1786980" y="4334481"/>
                    <a:pt x="1735383" y="4306745"/>
                    <a:pt x="1736616" y="4383902"/>
                  </a:cubicBezTo>
                  <a:cubicBezTo>
                    <a:pt x="1742063" y="4731837"/>
                    <a:pt x="1756789" y="4672798"/>
                    <a:pt x="1672115" y="4672685"/>
                  </a:cubicBezTo>
                  <a:cubicBezTo>
                    <a:pt x="1391678" y="4671907"/>
                    <a:pt x="1438550" y="4688677"/>
                    <a:pt x="1437810" y="4642558"/>
                  </a:cubicBezTo>
                  <a:cubicBezTo>
                    <a:pt x="1432288" y="4289861"/>
                    <a:pt x="1431852" y="4328752"/>
                    <a:pt x="1444452" y="4328961"/>
                  </a:cubicBezTo>
                  <a:close/>
                  <a:moveTo>
                    <a:pt x="1444737" y="4691637"/>
                  </a:moveTo>
                  <a:cubicBezTo>
                    <a:pt x="1513508" y="4689873"/>
                    <a:pt x="1534553" y="4690119"/>
                    <a:pt x="1672115" y="4690290"/>
                  </a:cubicBezTo>
                  <a:cubicBezTo>
                    <a:pt x="1761798" y="4690536"/>
                    <a:pt x="1736920" y="4624990"/>
                    <a:pt x="1744549" y="5031301"/>
                  </a:cubicBezTo>
                  <a:cubicBezTo>
                    <a:pt x="1744568" y="5032705"/>
                    <a:pt x="1779162" y="5040825"/>
                    <a:pt x="1446236" y="5037220"/>
                  </a:cubicBezTo>
                  <a:cubicBezTo>
                    <a:pt x="1446217" y="5035892"/>
                    <a:pt x="1437013" y="4691827"/>
                    <a:pt x="1444737" y="4691637"/>
                  </a:cubicBezTo>
                  <a:close/>
                  <a:moveTo>
                    <a:pt x="2013486" y="3948489"/>
                  </a:moveTo>
                  <a:cubicBezTo>
                    <a:pt x="1688719" y="3948489"/>
                    <a:pt x="1743505" y="3975220"/>
                    <a:pt x="1741721" y="3865850"/>
                  </a:cubicBezTo>
                  <a:cubicBezTo>
                    <a:pt x="1739748" y="3739709"/>
                    <a:pt x="1742423" y="3735668"/>
                    <a:pt x="1740412" y="3606852"/>
                  </a:cubicBezTo>
                  <a:cubicBezTo>
                    <a:pt x="1740393" y="3605505"/>
                    <a:pt x="2041571" y="3601692"/>
                    <a:pt x="2041647" y="3607118"/>
                  </a:cubicBezTo>
                  <a:cubicBezTo>
                    <a:pt x="2047852" y="4003127"/>
                    <a:pt x="2055424" y="3948489"/>
                    <a:pt x="2013486" y="3948489"/>
                  </a:cubicBezTo>
                  <a:close/>
                  <a:moveTo>
                    <a:pt x="2045689" y="3966152"/>
                  </a:moveTo>
                  <a:cubicBezTo>
                    <a:pt x="2051970" y="4364342"/>
                    <a:pt x="2063793" y="4310577"/>
                    <a:pt x="2013486" y="4310577"/>
                  </a:cubicBezTo>
                  <a:cubicBezTo>
                    <a:pt x="1899455" y="4310577"/>
                    <a:pt x="1899759" y="4312721"/>
                    <a:pt x="1785937" y="4312721"/>
                  </a:cubicBezTo>
                  <a:cubicBezTo>
                    <a:pt x="1732954" y="4312721"/>
                    <a:pt x="1756238" y="4365158"/>
                    <a:pt x="1744017" y="3967366"/>
                  </a:cubicBezTo>
                  <a:cubicBezTo>
                    <a:pt x="1989537" y="3966645"/>
                    <a:pt x="1915889" y="3965848"/>
                    <a:pt x="2045689" y="3966152"/>
                  </a:cubicBezTo>
                  <a:close/>
                  <a:moveTo>
                    <a:pt x="1785937" y="4330327"/>
                  </a:moveTo>
                  <a:cubicBezTo>
                    <a:pt x="1899948" y="4330327"/>
                    <a:pt x="1899664" y="4328183"/>
                    <a:pt x="2013486" y="4328183"/>
                  </a:cubicBezTo>
                  <a:cubicBezTo>
                    <a:pt x="2062256" y="4328183"/>
                    <a:pt x="2049370" y="4273261"/>
                    <a:pt x="2056202" y="4675473"/>
                  </a:cubicBezTo>
                  <a:cubicBezTo>
                    <a:pt x="1927540" y="4676744"/>
                    <a:pt x="1925320" y="4672893"/>
                    <a:pt x="1755916" y="4672798"/>
                  </a:cubicBezTo>
                  <a:cubicBezTo>
                    <a:pt x="1750583" y="4275632"/>
                    <a:pt x="1740715" y="4330327"/>
                    <a:pt x="1785937" y="4330327"/>
                  </a:cubicBezTo>
                  <a:close/>
                  <a:moveTo>
                    <a:pt x="1785937" y="4690423"/>
                  </a:moveTo>
                  <a:cubicBezTo>
                    <a:pt x="1898962" y="4690423"/>
                    <a:pt x="1897899" y="4693288"/>
                    <a:pt x="2013486" y="4693288"/>
                  </a:cubicBezTo>
                  <a:cubicBezTo>
                    <a:pt x="2069694" y="4693288"/>
                    <a:pt x="2057929" y="4638612"/>
                    <a:pt x="2062426" y="5031206"/>
                  </a:cubicBezTo>
                  <a:cubicBezTo>
                    <a:pt x="2062502" y="5037713"/>
                    <a:pt x="1760223" y="5037486"/>
                    <a:pt x="1760109" y="5030941"/>
                  </a:cubicBezTo>
                  <a:cubicBezTo>
                    <a:pt x="1752652" y="4635994"/>
                    <a:pt x="1747737" y="4690423"/>
                    <a:pt x="1785937" y="4690423"/>
                  </a:cubicBezTo>
                  <a:close/>
                  <a:moveTo>
                    <a:pt x="2057113" y="3602944"/>
                  </a:moveTo>
                  <a:cubicBezTo>
                    <a:pt x="2117345" y="3603456"/>
                    <a:pt x="2223291" y="3607971"/>
                    <a:pt x="2355369" y="3604026"/>
                  </a:cubicBezTo>
                  <a:cubicBezTo>
                    <a:pt x="2357513" y="3737660"/>
                    <a:pt x="2361157" y="3825137"/>
                    <a:pt x="2361745" y="3949400"/>
                  </a:cubicBezTo>
                  <a:cubicBezTo>
                    <a:pt x="2111139" y="3949950"/>
                    <a:pt x="2174711" y="3948925"/>
                    <a:pt x="2060946" y="3948565"/>
                  </a:cubicBezTo>
                  <a:cubicBezTo>
                    <a:pt x="2057606" y="3736351"/>
                    <a:pt x="2059087" y="3724665"/>
                    <a:pt x="2057113" y="3602944"/>
                  </a:cubicBezTo>
                  <a:close/>
                  <a:moveTo>
                    <a:pt x="2061231" y="3966189"/>
                  </a:moveTo>
                  <a:cubicBezTo>
                    <a:pt x="2171466" y="3966588"/>
                    <a:pt x="2122355" y="3967536"/>
                    <a:pt x="2361821" y="3967024"/>
                  </a:cubicBezTo>
                  <a:cubicBezTo>
                    <a:pt x="2362295" y="4205115"/>
                    <a:pt x="2365521" y="4215834"/>
                    <a:pt x="2368159" y="4311697"/>
                  </a:cubicBezTo>
                  <a:cubicBezTo>
                    <a:pt x="2112620" y="4312285"/>
                    <a:pt x="2170973" y="4311204"/>
                    <a:pt x="2065956" y="4310691"/>
                  </a:cubicBezTo>
                  <a:cubicBezTo>
                    <a:pt x="2064191" y="4166736"/>
                    <a:pt x="2066658" y="4309875"/>
                    <a:pt x="2061231" y="3966189"/>
                  </a:cubicBezTo>
                  <a:close/>
                  <a:moveTo>
                    <a:pt x="2369677" y="4383902"/>
                  </a:moveTo>
                  <a:cubicBezTo>
                    <a:pt x="2374782" y="4718007"/>
                    <a:pt x="2382107" y="4673633"/>
                    <a:pt x="2355027" y="4673235"/>
                  </a:cubicBezTo>
                  <a:cubicBezTo>
                    <a:pt x="2030280" y="4667999"/>
                    <a:pt x="2072010" y="4693818"/>
                    <a:pt x="2071213" y="4642520"/>
                  </a:cubicBezTo>
                  <a:cubicBezTo>
                    <a:pt x="2067379" y="4407180"/>
                    <a:pt x="2066810" y="4375535"/>
                    <a:pt x="2066184" y="4328316"/>
                  </a:cubicBezTo>
                  <a:cubicBezTo>
                    <a:pt x="2422015" y="4330099"/>
                    <a:pt x="2368501" y="4309610"/>
                    <a:pt x="2369677" y="4383902"/>
                  </a:cubicBezTo>
                  <a:close/>
                  <a:moveTo>
                    <a:pt x="2370911" y="3603589"/>
                  </a:moveTo>
                  <a:cubicBezTo>
                    <a:pt x="2493291" y="3600326"/>
                    <a:pt x="2671425" y="3604765"/>
                    <a:pt x="2671463" y="3607213"/>
                  </a:cubicBezTo>
                  <a:cubicBezTo>
                    <a:pt x="2672506" y="3674428"/>
                    <a:pt x="2674119" y="3761222"/>
                    <a:pt x="2677175" y="3950139"/>
                  </a:cubicBezTo>
                  <a:cubicBezTo>
                    <a:pt x="2559045" y="3950026"/>
                    <a:pt x="2580925" y="3948982"/>
                    <a:pt x="2377325" y="3949362"/>
                  </a:cubicBezTo>
                  <a:cubicBezTo>
                    <a:pt x="2376566" y="3803661"/>
                    <a:pt x="2372524" y="3723128"/>
                    <a:pt x="2370911" y="3603589"/>
                  </a:cubicBezTo>
                  <a:close/>
                  <a:moveTo>
                    <a:pt x="2127535" y="4691637"/>
                  </a:moveTo>
                  <a:cubicBezTo>
                    <a:pt x="2204941" y="4689304"/>
                    <a:pt x="2277451" y="4689683"/>
                    <a:pt x="2354818" y="4690840"/>
                  </a:cubicBezTo>
                  <a:cubicBezTo>
                    <a:pt x="2380665" y="4691258"/>
                    <a:pt x="2375389" y="4676517"/>
                    <a:pt x="2374478" y="4772057"/>
                  </a:cubicBezTo>
                  <a:cubicBezTo>
                    <a:pt x="2371252" y="5076016"/>
                    <a:pt x="2393948" y="5036101"/>
                    <a:pt x="2354989" y="5035721"/>
                  </a:cubicBezTo>
                  <a:cubicBezTo>
                    <a:pt x="2054285" y="5032914"/>
                    <a:pt x="2078044" y="5038605"/>
                    <a:pt x="2077949" y="5030978"/>
                  </a:cubicBezTo>
                  <a:cubicBezTo>
                    <a:pt x="2073395" y="4633224"/>
                    <a:pt x="2051856" y="4693818"/>
                    <a:pt x="2127535" y="4691637"/>
                  </a:cubicBezTo>
                  <a:close/>
                  <a:moveTo>
                    <a:pt x="2377401" y="3995405"/>
                  </a:moveTo>
                  <a:cubicBezTo>
                    <a:pt x="2377401" y="3954522"/>
                    <a:pt x="2331534" y="3967461"/>
                    <a:pt x="2677459" y="3967745"/>
                  </a:cubicBezTo>
                  <a:cubicBezTo>
                    <a:pt x="2680913" y="4181951"/>
                    <a:pt x="2680913" y="4184911"/>
                    <a:pt x="2682431" y="4254517"/>
                  </a:cubicBezTo>
                  <a:cubicBezTo>
                    <a:pt x="2683987" y="4325280"/>
                    <a:pt x="2740405" y="4310881"/>
                    <a:pt x="2383701" y="4311659"/>
                  </a:cubicBezTo>
                  <a:cubicBezTo>
                    <a:pt x="2381917" y="4246568"/>
                    <a:pt x="2377401" y="4172276"/>
                    <a:pt x="2377401" y="3995405"/>
                  </a:cubicBezTo>
                  <a:close/>
                  <a:moveTo>
                    <a:pt x="2468716" y="4329188"/>
                  </a:moveTo>
                  <a:cubicBezTo>
                    <a:pt x="2583734" y="4329188"/>
                    <a:pt x="2579730" y="4327481"/>
                    <a:pt x="2683930" y="4327329"/>
                  </a:cubicBezTo>
                  <a:cubicBezTo>
                    <a:pt x="2684708" y="4369199"/>
                    <a:pt x="2684860" y="4382498"/>
                    <a:pt x="2688902" y="4642824"/>
                  </a:cubicBezTo>
                  <a:cubicBezTo>
                    <a:pt x="2689585" y="4686363"/>
                    <a:pt x="2722890" y="4673899"/>
                    <a:pt x="2468716" y="4674107"/>
                  </a:cubicBezTo>
                  <a:cubicBezTo>
                    <a:pt x="2374099" y="4674107"/>
                    <a:pt x="2390229" y="4681316"/>
                    <a:pt x="2389622" y="4642482"/>
                  </a:cubicBezTo>
                  <a:cubicBezTo>
                    <a:pt x="2383777" y="4265350"/>
                    <a:pt x="2360853" y="4329188"/>
                    <a:pt x="2468716" y="4329188"/>
                  </a:cubicBezTo>
                  <a:close/>
                  <a:moveTo>
                    <a:pt x="2686948" y="3604898"/>
                  </a:moveTo>
                  <a:cubicBezTo>
                    <a:pt x="3012340" y="3605429"/>
                    <a:pt x="2987632" y="3602546"/>
                    <a:pt x="2987708" y="3607213"/>
                  </a:cubicBezTo>
                  <a:cubicBezTo>
                    <a:pt x="2993914" y="4003753"/>
                    <a:pt x="3023366" y="3947996"/>
                    <a:pt x="2924023" y="3947996"/>
                  </a:cubicBezTo>
                  <a:cubicBezTo>
                    <a:pt x="2810201" y="3947996"/>
                    <a:pt x="2810030" y="3950139"/>
                    <a:pt x="2696341" y="3950139"/>
                  </a:cubicBezTo>
                  <a:cubicBezTo>
                    <a:pt x="2691426" y="3950139"/>
                    <a:pt x="2692944" y="3988613"/>
                    <a:pt x="2686948" y="3604898"/>
                  </a:cubicBezTo>
                  <a:close/>
                  <a:moveTo>
                    <a:pt x="2390001" y="4772284"/>
                  </a:moveTo>
                  <a:cubicBezTo>
                    <a:pt x="2391121" y="4666500"/>
                    <a:pt x="2326468" y="4691845"/>
                    <a:pt x="2689756" y="4691542"/>
                  </a:cubicBezTo>
                  <a:cubicBezTo>
                    <a:pt x="2691464" y="4781144"/>
                    <a:pt x="2695715" y="4888844"/>
                    <a:pt x="2695127" y="5031054"/>
                  </a:cubicBezTo>
                  <a:cubicBezTo>
                    <a:pt x="2695127" y="5032401"/>
                    <a:pt x="2730727" y="5038302"/>
                    <a:pt x="2393398" y="5036044"/>
                  </a:cubicBezTo>
                  <a:cubicBezTo>
                    <a:pt x="2390817" y="4947770"/>
                    <a:pt x="2389147" y="4860976"/>
                    <a:pt x="2390001" y="4772284"/>
                  </a:cubicBezTo>
                  <a:close/>
                  <a:moveTo>
                    <a:pt x="2693001" y="3967745"/>
                  </a:moveTo>
                  <a:cubicBezTo>
                    <a:pt x="2771090" y="3967745"/>
                    <a:pt x="2801187" y="3965810"/>
                    <a:pt x="2995109" y="3965563"/>
                  </a:cubicBezTo>
                  <a:cubicBezTo>
                    <a:pt x="2994540" y="4191209"/>
                    <a:pt x="2998108" y="4213634"/>
                    <a:pt x="3000651" y="4311811"/>
                  </a:cubicBezTo>
                  <a:cubicBezTo>
                    <a:pt x="2641992" y="4310786"/>
                    <a:pt x="2699567" y="4325356"/>
                    <a:pt x="2697992" y="4254081"/>
                  </a:cubicBezTo>
                  <a:cubicBezTo>
                    <a:pt x="2696151" y="4169677"/>
                    <a:pt x="2696341" y="4175064"/>
                    <a:pt x="2693001" y="3967745"/>
                  </a:cubicBezTo>
                  <a:close/>
                  <a:moveTo>
                    <a:pt x="3001087" y="4329435"/>
                  </a:moveTo>
                  <a:cubicBezTo>
                    <a:pt x="3002264" y="4380904"/>
                    <a:pt x="3006078" y="4672134"/>
                    <a:pt x="3006097" y="4673595"/>
                  </a:cubicBezTo>
                  <a:cubicBezTo>
                    <a:pt x="2660893" y="4669687"/>
                    <a:pt x="2705241" y="4691713"/>
                    <a:pt x="2704463" y="4642520"/>
                  </a:cubicBezTo>
                  <a:cubicBezTo>
                    <a:pt x="2700820" y="4407673"/>
                    <a:pt x="2700307" y="4372405"/>
                    <a:pt x="2699491" y="4327310"/>
                  </a:cubicBezTo>
                  <a:cubicBezTo>
                    <a:pt x="2806425" y="4327348"/>
                    <a:pt x="2743062" y="4328733"/>
                    <a:pt x="3001087" y="4329435"/>
                  </a:cubicBezTo>
                  <a:close/>
                  <a:moveTo>
                    <a:pt x="3006268" y="4691239"/>
                  </a:moveTo>
                  <a:cubicBezTo>
                    <a:pt x="3007198" y="4789093"/>
                    <a:pt x="3004674" y="4819220"/>
                    <a:pt x="3010101" y="5038131"/>
                  </a:cubicBezTo>
                  <a:cubicBezTo>
                    <a:pt x="2874228" y="5038339"/>
                    <a:pt x="2710630" y="5036006"/>
                    <a:pt x="2710650" y="5031149"/>
                  </a:cubicBezTo>
                  <a:cubicBezTo>
                    <a:pt x="2711238" y="4889869"/>
                    <a:pt x="2707120" y="4785735"/>
                    <a:pt x="2705298" y="4691504"/>
                  </a:cubicBezTo>
                  <a:cubicBezTo>
                    <a:pt x="2815533" y="4691485"/>
                    <a:pt x="2911081" y="4690081"/>
                    <a:pt x="3006268" y="4691239"/>
                  </a:cubicBezTo>
                  <a:close/>
                  <a:moveTo>
                    <a:pt x="2710593" y="5052074"/>
                  </a:moveTo>
                  <a:cubicBezTo>
                    <a:pt x="2828741" y="5052473"/>
                    <a:pt x="2773690" y="5056172"/>
                    <a:pt x="3010537" y="5055774"/>
                  </a:cubicBezTo>
                  <a:cubicBezTo>
                    <a:pt x="3010727" y="5064292"/>
                    <a:pt x="3017046" y="5397696"/>
                    <a:pt x="3017084" y="5399953"/>
                  </a:cubicBezTo>
                  <a:cubicBezTo>
                    <a:pt x="2805001" y="5400959"/>
                    <a:pt x="2836503" y="5398227"/>
                    <a:pt x="2717102" y="5397923"/>
                  </a:cubicBezTo>
                  <a:cubicBezTo>
                    <a:pt x="2715166" y="5287756"/>
                    <a:pt x="2710232" y="5194929"/>
                    <a:pt x="2710593" y="5052074"/>
                  </a:cubicBezTo>
                  <a:close/>
                  <a:moveTo>
                    <a:pt x="3016629" y="4329492"/>
                  </a:moveTo>
                  <a:cubicBezTo>
                    <a:pt x="3259568" y="4330327"/>
                    <a:pt x="3220476" y="4329207"/>
                    <a:pt x="3315492" y="4328486"/>
                  </a:cubicBezTo>
                  <a:cubicBezTo>
                    <a:pt x="3317105" y="4486158"/>
                    <a:pt x="3320084" y="4506438"/>
                    <a:pt x="3322570" y="4673785"/>
                  </a:cubicBezTo>
                  <a:cubicBezTo>
                    <a:pt x="3233285" y="4674240"/>
                    <a:pt x="3189240" y="4676099"/>
                    <a:pt x="3021620" y="4673804"/>
                  </a:cubicBezTo>
                  <a:cubicBezTo>
                    <a:pt x="3021601" y="4672305"/>
                    <a:pt x="3017919" y="4386937"/>
                    <a:pt x="3016629" y="4329492"/>
                  </a:cubicBezTo>
                  <a:close/>
                  <a:moveTo>
                    <a:pt x="3326384" y="3995102"/>
                  </a:moveTo>
                  <a:cubicBezTo>
                    <a:pt x="3324961" y="3952378"/>
                    <a:pt x="3282359" y="3966569"/>
                    <a:pt x="3606992" y="3966569"/>
                  </a:cubicBezTo>
                  <a:cubicBezTo>
                    <a:pt x="3639537" y="3966569"/>
                    <a:pt x="3620712" y="3924737"/>
                    <a:pt x="3630694" y="4254593"/>
                  </a:cubicBezTo>
                  <a:cubicBezTo>
                    <a:pt x="3632706" y="4321201"/>
                    <a:pt x="3683999" y="4310653"/>
                    <a:pt x="3379329" y="4310653"/>
                  </a:cubicBezTo>
                  <a:cubicBezTo>
                    <a:pt x="3308888" y="4310653"/>
                    <a:pt x="3338700" y="4364058"/>
                    <a:pt x="3326384" y="3995102"/>
                  </a:cubicBezTo>
                  <a:close/>
                  <a:moveTo>
                    <a:pt x="3379348" y="4328259"/>
                  </a:moveTo>
                  <a:cubicBezTo>
                    <a:pt x="3677927" y="4328259"/>
                    <a:pt x="3632535" y="4310255"/>
                    <a:pt x="3633692" y="4383902"/>
                  </a:cubicBezTo>
                  <a:cubicBezTo>
                    <a:pt x="3638930" y="4717779"/>
                    <a:pt x="3646008" y="4672381"/>
                    <a:pt x="3607011" y="4672381"/>
                  </a:cubicBezTo>
                  <a:cubicBezTo>
                    <a:pt x="3296098" y="4672381"/>
                    <a:pt x="3338340" y="4685490"/>
                    <a:pt x="3337657" y="4642520"/>
                  </a:cubicBezTo>
                  <a:cubicBezTo>
                    <a:pt x="3331869" y="4276182"/>
                    <a:pt x="3312133" y="4328259"/>
                    <a:pt x="3379348" y="4328259"/>
                  </a:cubicBezTo>
                  <a:close/>
                  <a:moveTo>
                    <a:pt x="3379348" y="4691258"/>
                  </a:moveTo>
                  <a:cubicBezTo>
                    <a:pt x="3492354" y="4691258"/>
                    <a:pt x="3498370" y="4689986"/>
                    <a:pt x="3607011" y="4689986"/>
                  </a:cubicBezTo>
                  <a:cubicBezTo>
                    <a:pt x="3649348" y="4689986"/>
                    <a:pt x="3636615" y="4641192"/>
                    <a:pt x="3642422" y="5035095"/>
                  </a:cubicBezTo>
                  <a:cubicBezTo>
                    <a:pt x="3517574" y="5034317"/>
                    <a:pt x="3496909" y="5038036"/>
                    <a:pt x="3343312" y="5038017"/>
                  </a:cubicBezTo>
                  <a:cubicBezTo>
                    <a:pt x="3337884" y="4642899"/>
                    <a:pt x="3321887" y="4691258"/>
                    <a:pt x="3379348" y="4691258"/>
                  </a:cubicBezTo>
                  <a:close/>
                  <a:moveTo>
                    <a:pt x="3636178" y="3606852"/>
                  </a:moveTo>
                  <a:cubicBezTo>
                    <a:pt x="3636121" y="3602735"/>
                    <a:pt x="3938400" y="3602147"/>
                    <a:pt x="3938476" y="3607156"/>
                  </a:cubicBezTo>
                  <a:cubicBezTo>
                    <a:pt x="3940734" y="3751509"/>
                    <a:pt x="3938229" y="3700172"/>
                    <a:pt x="3942328" y="3948186"/>
                  </a:cubicBezTo>
                  <a:cubicBezTo>
                    <a:pt x="3802926" y="3945966"/>
                    <a:pt x="3723926" y="3948546"/>
                    <a:pt x="3642896" y="3948869"/>
                  </a:cubicBezTo>
                  <a:cubicBezTo>
                    <a:pt x="3642763" y="3820527"/>
                    <a:pt x="3638095" y="3729312"/>
                    <a:pt x="3636178" y="3606852"/>
                  </a:cubicBezTo>
                  <a:close/>
                  <a:moveTo>
                    <a:pt x="3642687" y="3995481"/>
                  </a:moveTo>
                  <a:cubicBezTo>
                    <a:pt x="3642934" y="3962737"/>
                    <a:pt x="3597618" y="3960270"/>
                    <a:pt x="3942594" y="3965867"/>
                  </a:cubicBezTo>
                  <a:cubicBezTo>
                    <a:pt x="3948021" y="4285232"/>
                    <a:pt x="3945801" y="4179694"/>
                    <a:pt x="3947357" y="4311564"/>
                  </a:cubicBezTo>
                  <a:cubicBezTo>
                    <a:pt x="3599364" y="4305436"/>
                    <a:pt x="3648627" y="4333628"/>
                    <a:pt x="3646217" y="4254024"/>
                  </a:cubicBezTo>
                  <a:cubicBezTo>
                    <a:pt x="3642858" y="4142642"/>
                    <a:pt x="3642251" y="4065505"/>
                    <a:pt x="3642687" y="3995481"/>
                  </a:cubicBezTo>
                  <a:close/>
                  <a:moveTo>
                    <a:pt x="3947585" y="4329169"/>
                  </a:moveTo>
                  <a:cubicBezTo>
                    <a:pt x="3949900" y="4506078"/>
                    <a:pt x="3953145" y="4528995"/>
                    <a:pt x="3954929" y="4673975"/>
                  </a:cubicBezTo>
                  <a:cubicBezTo>
                    <a:pt x="3835319" y="4674070"/>
                    <a:pt x="3797366" y="4674373"/>
                    <a:pt x="3720833" y="4673235"/>
                  </a:cubicBezTo>
                  <a:cubicBezTo>
                    <a:pt x="3632649" y="4671926"/>
                    <a:pt x="3654548" y="4725823"/>
                    <a:pt x="3649196" y="4383598"/>
                  </a:cubicBezTo>
                  <a:cubicBezTo>
                    <a:pt x="3648096" y="4312531"/>
                    <a:pt x="3591261" y="4323402"/>
                    <a:pt x="3947585" y="4329169"/>
                  </a:cubicBezTo>
                  <a:close/>
                  <a:moveTo>
                    <a:pt x="3955138" y="4691580"/>
                  </a:moveTo>
                  <a:cubicBezTo>
                    <a:pt x="3957149" y="4890229"/>
                    <a:pt x="3952595" y="4653656"/>
                    <a:pt x="3958515" y="5037694"/>
                  </a:cubicBezTo>
                  <a:cubicBezTo>
                    <a:pt x="3633294" y="5037865"/>
                    <a:pt x="3809890" y="5036746"/>
                    <a:pt x="3657982" y="5035228"/>
                  </a:cubicBezTo>
                  <a:cubicBezTo>
                    <a:pt x="3657052" y="4960670"/>
                    <a:pt x="3657527" y="4996621"/>
                    <a:pt x="3652821" y="4690100"/>
                  </a:cubicBezTo>
                  <a:cubicBezTo>
                    <a:pt x="3780439" y="4690783"/>
                    <a:pt x="3662518" y="4691827"/>
                    <a:pt x="3955138" y="4691580"/>
                  </a:cubicBezTo>
                  <a:close/>
                  <a:moveTo>
                    <a:pt x="3958174" y="3966114"/>
                  </a:moveTo>
                  <a:cubicBezTo>
                    <a:pt x="4300740" y="3971539"/>
                    <a:pt x="4258271" y="3947446"/>
                    <a:pt x="4259182" y="3995595"/>
                  </a:cubicBezTo>
                  <a:cubicBezTo>
                    <a:pt x="4260965" y="4090035"/>
                    <a:pt x="4262218" y="4163113"/>
                    <a:pt x="4263072" y="4254441"/>
                  </a:cubicBezTo>
                  <a:cubicBezTo>
                    <a:pt x="4263660" y="4318185"/>
                    <a:pt x="4324936" y="4317464"/>
                    <a:pt x="3962937" y="4311811"/>
                  </a:cubicBezTo>
                  <a:cubicBezTo>
                    <a:pt x="3961723" y="4207790"/>
                    <a:pt x="3963032" y="4245240"/>
                    <a:pt x="3958174" y="3966114"/>
                  </a:cubicBezTo>
                  <a:close/>
                  <a:moveTo>
                    <a:pt x="3958800" y="5055300"/>
                  </a:moveTo>
                  <a:cubicBezTo>
                    <a:pt x="3960660" y="5175882"/>
                    <a:pt x="3961191" y="5216481"/>
                    <a:pt x="3962880" y="5290318"/>
                  </a:cubicBezTo>
                  <a:cubicBezTo>
                    <a:pt x="3966087" y="5436094"/>
                    <a:pt x="4018463" y="5392858"/>
                    <a:pt x="3720605" y="5399251"/>
                  </a:cubicBezTo>
                  <a:cubicBezTo>
                    <a:pt x="3649614" y="5400693"/>
                    <a:pt x="3663562" y="5466011"/>
                    <a:pt x="3658210" y="5052833"/>
                  </a:cubicBezTo>
                  <a:cubicBezTo>
                    <a:pt x="3775334" y="5054028"/>
                    <a:pt x="3663315" y="5055451"/>
                    <a:pt x="3958800" y="5055300"/>
                  </a:cubicBezTo>
                  <a:close/>
                  <a:moveTo>
                    <a:pt x="3963924" y="4383636"/>
                  </a:moveTo>
                  <a:cubicBezTo>
                    <a:pt x="3962842" y="4314353"/>
                    <a:pt x="3904793" y="4329188"/>
                    <a:pt x="4263907" y="4327709"/>
                  </a:cubicBezTo>
                  <a:cubicBezTo>
                    <a:pt x="4266317" y="4505679"/>
                    <a:pt x="4267171" y="4465365"/>
                    <a:pt x="4270852" y="4675322"/>
                  </a:cubicBezTo>
                  <a:cubicBezTo>
                    <a:pt x="3922498" y="4674734"/>
                    <a:pt x="3970718" y="4685509"/>
                    <a:pt x="3970053" y="4642520"/>
                  </a:cubicBezTo>
                  <a:cubicBezTo>
                    <a:pt x="3968023" y="4513040"/>
                    <a:pt x="3965916" y="4509872"/>
                    <a:pt x="3963924" y="4383636"/>
                  </a:cubicBezTo>
                  <a:close/>
                  <a:moveTo>
                    <a:pt x="4289753" y="3948034"/>
                  </a:moveTo>
                  <a:cubicBezTo>
                    <a:pt x="4268670" y="3948034"/>
                    <a:pt x="4273983" y="3960555"/>
                    <a:pt x="4272503" y="3865831"/>
                  </a:cubicBezTo>
                  <a:cubicBezTo>
                    <a:pt x="4267721" y="3564944"/>
                    <a:pt x="4259789" y="3604538"/>
                    <a:pt x="4289753" y="3604538"/>
                  </a:cubicBezTo>
                  <a:cubicBezTo>
                    <a:pt x="4403802" y="3604538"/>
                    <a:pt x="4403138" y="3603931"/>
                    <a:pt x="4517435" y="3603931"/>
                  </a:cubicBezTo>
                  <a:cubicBezTo>
                    <a:pt x="4593265" y="3603931"/>
                    <a:pt x="4570171" y="3552290"/>
                    <a:pt x="4575086" y="3866115"/>
                  </a:cubicBezTo>
                  <a:cubicBezTo>
                    <a:pt x="4576813" y="3976491"/>
                    <a:pt x="4633648" y="3948034"/>
                    <a:pt x="4289753" y="3948034"/>
                  </a:cubicBezTo>
                  <a:close/>
                  <a:moveTo>
                    <a:pt x="4576092" y="3967119"/>
                  </a:moveTo>
                  <a:cubicBezTo>
                    <a:pt x="4576509" y="4150421"/>
                    <a:pt x="4578520" y="4192841"/>
                    <a:pt x="4580874" y="4312095"/>
                  </a:cubicBezTo>
                  <a:cubicBezTo>
                    <a:pt x="4458797" y="4313935"/>
                    <a:pt x="4405321" y="4309951"/>
                    <a:pt x="4279240" y="4310046"/>
                  </a:cubicBezTo>
                  <a:cubicBezTo>
                    <a:pt x="4278253" y="4228298"/>
                    <a:pt x="4278651" y="4202649"/>
                    <a:pt x="4274211" y="3965658"/>
                  </a:cubicBezTo>
                  <a:cubicBezTo>
                    <a:pt x="4407522" y="3965525"/>
                    <a:pt x="4369606" y="3967214"/>
                    <a:pt x="4576092" y="3967119"/>
                  </a:cubicBezTo>
                  <a:close/>
                  <a:moveTo>
                    <a:pt x="4276033" y="5055148"/>
                  </a:moveTo>
                  <a:cubicBezTo>
                    <a:pt x="4275312" y="5206293"/>
                    <a:pt x="4280929" y="5283526"/>
                    <a:pt x="4283016" y="5396937"/>
                  </a:cubicBezTo>
                  <a:cubicBezTo>
                    <a:pt x="4148491" y="5397051"/>
                    <a:pt x="4161186" y="5400617"/>
                    <a:pt x="3980547" y="5399023"/>
                  </a:cubicBezTo>
                  <a:cubicBezTo>
                    <a:pt x="3978403" y="5268216"/>
                    <a:pt x="3978574" y="5331011"/>
                    <a:pt x="3974323" y="5055300"/>
                  </a:cubicBezTo>
                  <a:lnTo>
                    <a:pt x="4276033" y="5055148"/>
                  </a:lnTo>
                  <a:close/>
                  <a:moveTo>
                    <a:pt x="4280265" y="4383636"/>
                  </a:moveTo>
                  <a:cubicBezTo>
                    <a:pt x="4279031" y="4304981"/>
                    <a:pt x="4232064" y="4330137"/>
                    <a:pt x="4517435" y="4330137"/>
                  </a:cubicBezTo>
                  <a:cubicBezTo>
                    <a:pt x="4600742" y="4330137"/>
                    <a:pt x="4579412" y="4271838"/>
                    <a:pt x="4585219" y="4642861"/>
                  </a:cubicBezTo>
                  <a:cubicBezTo>
                    <a:pt x="4585883" y="4685206"/>
                    <a:pt x="4632964" y="4675340"/>
                    <a:pt x="4289753" y="4675340"/>
                  </a:cubicBezTo>
                  <a:cubicBezTo>
                    <a:pt x="4286907" y="4675340"/>
                    <a:pt x="4285350" y="4709091"/>
                    <a:pt x="4280265" y="4383636"/>
                  </a:cubicBezTo>
                  <a:close/>
                  <a:moveTo>
                    <a:pt x="4289753" y="4692946"/>
                  </a:moveTo>
                  <a:cubicBezTo>
                    <a:pt x="4644217" y="4692946"/>
                    <a:pt x="4585067" y="4667486"/>
                    <a:pt x="4588028" y="4772436"/>
                  </a:cubicBezTo>
                  <a:cubicBezTo>
                    <a:pt x="4590571" y="4866003"/>
                    <a:pt x="4591500" y="4937051"/>
                    <a:pt x="4592487" y="5031206"/>
                  </a:cubicBezTo>
                  <a:cubicBezTo>
                    <a:pt x="4592582" y="5039705"/>
                    <a:pt x="4621312" y="5037523"/>
                    <a:pt x="4291707" y="5037523"/>
                  </a:cubicBezTo>
                  <a:cubicBezTo>
                    <a:pt x="4293700" y="4780556"/>
                    <a:pt x="4281555" y="4692946"/>
                    <a:pt x="4289753" y="4692946"/>
                  </a:cubicBezTo>
                  <a:close/>
                  <a:moveTo>
                    <a:pt x="4291594" y="5055148"/>
                  </a:moveTo>
                  <a:cubicBezTo>
                    <a:pt x="4302126" y="5055148"/>
                    <a:pt x="4551460" y="5054901"/>
                    <a:pt x="4592734" y="5054598"/>
                  </a:cubicBezTo>
                  <a:cubicBezTo>
                    <a:pt x="4594727" y="5237785"/>
                    <a:pt x="4596928" y="5280300"/>
                    <a:pt x="4598901" y="5398682"/>
                  </a:cubicBezTo>
                  <a:cubicBezTo>
                    <a:pt x="4422988" y="5400048"/>
                    <a:pt x="4424981" y="5397069"/>
                    <a:pt x="4298558" y="5396956"/>
                  </a:cubicBezTo>
                  <a:cubicBezTo>
                    <a:pt x="4296357" y="5276582"/>
                    <a:pt x="4290873" y="5203789"/>
                    <a:pt x="4291594" y="5055148"/>
                  </a:cubicBezTo>
                  <a:close/>
                  <a:moveTo>
                    <a:pt x="4859185" y="4310767"/>
                  </a:moveTo>
                  <a:cubicBezTo>
                    <a:pt x="4553130" y="4303786"/>
                    <a:pt x="4597099" y="4337061"/>
                    <a:pt x="4595201" y="4254062"/>
                  </a:cubicBezTo>
                  <a:cubicBezTo>
                    <a:pt x="4593208" y="4167514"/>
                    <a:pt x="4591690" y="4081270"/>
                    <a:pt x="4591690" y="3995405"/>
                  </a:cubicBezTo>
                  <a:cubicBezTo>
                    <a:pt x="4591690" y="3952947"/>
                    <a:pt x="4547209" y="3970060"/>
                    <a:pt x="4892090" y="3965507"/>
                  </a:cubicBezTo>
                  <a:cubicBezTo>
                    <a:pt x="4897081" y="4365879"/>
                    <a:pt x="4913268" y="4312000"/>
                    <a:pt x="4859185" y="4310767"/>
                  </a:cubicBezTo>
                  <a:close/>
                  <a:moveTo>
                    <a:pt x="4858920" y="3948413"/>
                  </a:moveTo>
                  <a:cubicBezTo>
                    <a:pt x="4790129" y="3949627"/>
                    <a:pt x="4782557" y="3949400"/>
                    <a:pt x="4591576" y="3949495"/>
                  </a:cubicBezTo>
                  <a:cubicBezTo>
                    <a:pt x="4591425" y="3921910"/>
                    <a:pt x="4587762" y="3640906"/>
                    <a:pt x="4587212" y="3603855"/>
                  </a:cubicBezTo>
                  <a:cubicBezTo>
                    <a:pt x="4589147" y="3603855"/>
                    <a:pt x="4804362" y="3603418"/>
                    <a:pt x="4886435" y="3603039"/>
                  </a:cubicBezTo>
                  <a:cubicBezTo>
                    <a:pt x="4892679" y="4001495"/>
                    <a:pt x="4904767" y="3947616"/>
                    <a:pt x="4858920" y="3948413"/>
                  </a:cubicBezTo>
                  <a:close/>
                  <a:moveTo>
                    <a:pt x="4858976" y="3585566"/>
                  </a:moveTo>
                  <a:cubicBezTo>
                    <a:pt x="4754396" y="3586135"/>
                    <a:pt x="4733351" y="3585661"/>
                    <a:pt x="4631257" y="3586059"/>
                  </a:cubicBezTo>
                  <a:cubicBezTo>
                    <a:pt x="4570531" y="3586306"/>
                    <a:pt x="4587591" y="3641361"/>
                    <a:pt x="4580570" y="3241311"/>
                  </a:cubicBezTo>
                  <a:cubicBezTo>
                    <a:pt x="4672759" y="3241672"/>
                    <a:pt x="4655964" y="3242279"/>
                    <a:pt x="4879566" y="3241805"/>
                  </a:cubicBezTo>
                  <a:cubicBezTo>
                    <a:pt x="4881615" y="3632729"/>
                    <a:pt x="4902945" y="3585320"/>
                    <a:pt x="4858976" y="3585566"/>
                  </a:cubicBezTo>
                  <a:close/>
                  <a:moveTo>
                    <a:pt x="4859014" y="3224218"/>
                  </a:moveTo>
                  <a:cubicBezTo>
                    <a:pt x="4547437" y="3225072"/>
                    <a:pt x="4580266" y="3224844"/>
                    <a:pt x="4580152" y="3218508"/>
                  </a:cubicBezTo>
                  <a:cubicBezTo>
                    <a:pt x="4572998" y="2815821"/>
                    <a:pt x="4555597" y="2876510"/>
                    <a:pt x="4631142" y="2877838"/>
                  </a:cubicBezTo>
                  <a:cubicBezTo>
                    <a:pt x="4917121" y="2882828"/>
                    <a:pt x="4876454" y="2850804"/>
                    <a:pt x="4876890" y="2960402"/>
                  </a:cubicBezTo>
                  <a:cubicBezTo>
                    <a:pt x="4877858" y="3264494"/>
                    <a:pt x="4891066" y="3224123"/>
                    <a:pt x="4859014" y="3224218"/>
                  </a:cubicBezTo>
                  <a:close/>
                  <a:moveTo>
                    <a:pt x="4859071" y="2861788"/>
                  </a:moveTo>
                  <a:cubicBezTo>
                    <a:pt x="4529675" y="2858241"/>
                    <a:pt x="4573871" y="2871691"/>
                    <a:pt x="4573226" y="2830277"/>
                  </a:cubicBezTo>
                  <a:cubicBezTo>
                    <a:pt x="4567438" y="2458361"/>
                    <a:pt x="4549050" y="2514744"/>
                    <a:pt x="4631142" y="2516528"/>
                  </a:cubicBezTo>
                  <a:cubicBezTo>
                    <a:pt x="4916551" y="2522656"/>
                    <a:pt x="4868161" y="2490954"/>
                    <a:pt x="4869395" y="2571810"/>
                  </a:cubicBezTo>
                  <a:cubicBezTo>
                    <a:pt x="4874480" y="2895994"/>
                    <a:pt x="4886359" y="2862054"/>
                    <a:pt x="4859071" y="2861788"/>
                  </a:cubicBezTo>
                  <a:close/>
                  <a:moveTo>
                    <a:pt x="4517453" y="3586306"/>
                  </a:moveTo>
                  <a:cubicBezTo>
                    <a:pt x="4403404" y="3586306"/>
                    <a:pt x="4404068" y="3586913"/>
                    <a:pt x="4289772" y="3586913"/>
                  </a:cubicBezTo>
                  <a:cubicBezTo>
                    <a:pt x="4259371" y="3586913"/>
                    <a:pt x="4268651" y="3623035"/>
                    <a:pt x="4264267" y="3348044"/>
                  </a:cubicBezTo>
                  <a:cubicBezTo>
                    <a:pt x="4262294" y="3222055"/>
                    <a:pt x="4254210" y="3241330"/>
                    <a:pt x="4289772" y="3241330"/>
                  </a:cubicBezTo>
                  <a:cubicBezTo>
                    <a:pt x="4521875" y="3241216"/>
                    <a:pt x="4527853" y="3241178"/>
                    <a:pt x="4565009" y="3241273"/>
                  </a:cubicBezTo>
                  <a:cubicBezTo>
                    <a:pt x="4572220" y="3645990"/>
                    <a:pt x="4589565" y="3586306"/>
                    <a:pt x="4517453" y="3586306"/>
                  </a:cubicBezTo>
                  <a:close/>
                  <a:moveTo>
                    <a:pt x="4517453" y="3223611"/>
                  </a:moveTo>
                  <a:cubicBezTo>
                    <a:pt x="4261535" y="3223744"/>
                    <a:pt x="4289146" y="3223744"/>
                    <a:pt x="4262692" y="3223706"/>
                  </a:cubicBezTo>
                  <a:cubicBezTo>
                    <a:pt x="4262047" y="3162883"/>
                    <a:pt x="4258138" y="2878730"/>
                    <a:pt x="4258119" y="2877364"/>
                  </a:cubicBezTo>
                  <a:cubicBezTo>
                    <a:pt x="4259504" y="2877364"/>
                    <a:pt x="4514285" y="2876719"/>
                    <a:pt x="4558462" y="2876946"/>
                  </a:cubicBezTo>
                  <a:cubicBezTo>
                    <a:pt x="4565426" y="3279159"/>
                    <a:pt x="4584991" y="3223611"/>
                    <a:pt x="4517453" y="3223611"/>
                  </a:cubicBezTo>
                  <a:close/>
                  <a:moveTo>
                    <a:pt x="4258327" y="3948072"/>
                  </a:moveTo>
                  <a:cubicBezTo>
                    <a:pt x="4176424" y="3948261"/>
                    <a:pt x="4081161" y="3950443"/>
                    <a:pt x="3957889" y="3948451"/>
                  </a:cubicBezTo>
                  <a:cubicBezTo>
                    <a:pt x="3953847" y="3711062"/>
                    <a:pt x="3956390" y="3758794"/>
                    <a:pt x="3954018" y="3606852"/>
                  </a:cubicBezTo>
                  <a:cubicBezTo>
                    <a:pt x="3953923" y="3601426"/>
                    <a:pt x="3931379" y="3603646"/>
                    <a:pt x="4252824" y="3604481"/>
                  </a:cubicBezTo>
                  <a:cubicBezTo>
                    <a:pt x="4257739" y="3915175"/>
                    <a:pt x="4257606" y="3908099"/>
                    <a:pt x="4258327" y="3948072"/>
                  </a:cubicBezTo>
                  <a:close/>
                  <a:moveTo>
                    <a:pt x="3953676" y="3586116"/>
                  </a:moveTo>
                  <a:cubicBezTo>
                    <a:pt x="3947927" y="3221410"/>
                    <a:pt x="3946883" y="3240154"/>
                    <a:pt x="3948230" y="3240154"/>
                  </a:cubicBezTo>
                  <a:cubicBezTo>
                    <a:pt x="4066682" y="3240647"/>
                    <a:pt x="4071768" y="3240040"/>
                    <a:pt x="4175855" y="3240875"/>
                  </a:cubicBezTo>
                  <a:cubicBezTo>
                    <a:pt x="4270416" y="3241634"/>
                    <a:pt x="4246031" y="3178345"/>
                    <a:pt x="4252521" y="3586856"/>
                  </a:cubicBezTo>
                  <a:cubicBezTo>
                    <a:pt x="4182231" y="3586648"/>
                    <a:pt x="4105622" y="3585111"/>
                    <a:pt x="3953676" y="3586116"/>
                  </a:cubicBezTo>
                  <a:close/>
                  <a:moveTo>
                    <a:pt x="3947186" y="3218470"/>
                  </a:moveTo>
                  <a:cubicBezTo>
                    <a:pt x="3938666" y="2848319"/>
                    <a:pt x="3944340" y="2878711"/>
                    <a:pt x="3948230" y="2878711"/>
                  </a:cubicBezTo>
                  <a:cubicBezTo>
                    <a:pt x="4302334" y="2880172"/>
                    <a:pt x="4242273" y="2849571"/>
                    <a:pt x="4243659" y="2959965"/>
                  </a:cubicBezTo>
                  <a:cubicBezTo>
                    <a:pt x="4245025" y="3079239"/>
                    <a:pt x="4245993" y="3103958"/>
                    <a:pt x="4247075" y="3218849"/>
                  </a:cubicBezTo>
                  <a:cubicBezTo>
                    <a:pt x="4247131" y="3225944"/>
                    <a:pt x="3947319" y="3224844"/>
                    <a:pt x="3947186" y="3218470"/>
                  </a:cubicBezTo>
                  <a:close/>
                  <a:moveTo>
                    <a:pt x="4175817" y="2860498"/>
                  </a:moveTo>
                  <a:cubicBezTo>
                    <a:pt x="3900105" y="2864577"/>
                    <a:pt x="3943049" y="2871521"/>
                    <a:pt x="3942385" y="2830258"/>
                  </a:cubicBezTo>
                  <a:cubicBezTo>
                    <a:pt x="3936996" y="2477674"/>
                    <a:pt x="3931948" y="2516091"/>
                    <a:pt x="3948230" y="2516186"/>
                  </a:cubicBezTo>
                  <a:cubicBezTo>
                    <a:pt x="4291271" y="2518482"/>
                    <a:pt x="4237928" y="2498979"/>
                    <a:pt x="4239066" y="2571792"/>
                  </a:cubicBezTo>
                  <a:cubicBezTo>
                    <a:pt x="4241002" y="2695466"/>
                    <a:pt x="4239844" y="2701347"/>
                    <a:pt x="4241875" y="2830599"/>
                  </a:cubicBezTo>
                  <a:cubicBezTo>
                    <a:pt x="4242444" y="2867745"/>
                    <a:pt x="4255595" y="2859303"/>
                    <a:pt x="4175817" y="2860498"/>
                  </a:cubicBezTo>
                  <a:close/>
                  <a:moveTo>
                    <a:pt x="3938134" y="3586211"/>
                  </a:moveTo>
                  <a:cubicBezTo>
                    <a:pt x="3877808" y="3586534"/>
                    <a:pt x="3882666" y="3586477"/>
                    <a:pt x="3635875" y="3586591"/>
                  </a:cubicBezTo>
                  <a:cubicBezTo>
                    <a:pt x="3633844" y="3444685"/>
                    <a:pt x="3636292" y="3491582"/>
                    <a:pt x="3631795" y="3242715"/>
                  </a:cubicBezTo>
                  <a:cubicBezTo>
                    <a:pt x="3754270" y="3242203"/>
                    <a:pt x="3699427" y="3239111"/>
                    <a:pt x="3932138" y="3240097"/>
                  </a:cubicBezTo>
                  <a:cubicBezTo>
                    <a:pt x="3933258" y="3289366"/>
                    <a:pt x="3937964" y="3575303"/>
                    <a:pt x="3938134" y="3586211"/>
                  </a:cubicBezTo>
                  <a:close/>
                  <a:moveTo>
                    <a:pt x="3631472" y="3225072"/>
                  </a:moveTo>
                  <a:cubicBezTo>
                    <a:pt x="3625399" y="2875676"/>
                    <a:pt x="3626690" y="2968047"/>
                    <a:pt x="3625115" y="2879508"/>
                  </a:cubicBezTo>
                  <a:cubicBezTo>
                    <a:pt x="3747970" y="2879375"/>
                    <a:pt x="3740474" y="2877857"/>
                    <a:pt x="3927508" y="2878635"/>
                  </a:cubicBezTo>
                  <a:cubicBezTo>
                    <a:pt x="3928438" y="2962621"/>
                    <a:pt x="3927128" y="3030368"/>
                    <a:pt x="3931664" y="3218944"/>
                  </a:cubicBezTo>
                  <a:cubicBezTo>
                    <a:pt x="3931720" y="3222492"/>
                    <a:pt x="3958136" y="3223668"/>
                    <a:pt x="3631472" y="3225072"/>
                  </a:cubicBezTo>
                  <a:close/>
                  <a:moveTo>
                    <a:pt x="3624792" y="2861902"/>
                  </a:moveTo>
                  <a:cubicBezTo>
                    <a:pt x="3622344" y="2716183"/>
                    <a:pt x="3623654" y="2718535"/>
                    <a:pt x="3620504" y="2516073"/>
                  </a:cubicBezTo>
                  <a:cubicBezTo>
                    <a:pt x="3975500" y="2516016"/>
                    <a:pt x="3921207" y="2497158"/>
                    <a:pt x="3922365" y="2571792"/>
                  </a:cubicBezTo>
                  <a:cubicBezTo>
                    <a:pt x="3924149" y="2686663"/>
                    <a:pt x="3924699" y="2696946"/>
                    <a:pt x="3926824" y="2830561"/>
                  </a:cubicBezTo>
                  <a:cubicBezTo>
                    <a:pt x="3927489" y="2871616"/>
                    <a:pt x="3975708" y="2861523"/>
                    <a:pt x="3624792" y="2861902"/>
                  </a:cubicBezTo>
                  <a:close/>
                  <a:moveTo>
                    <a:pt x="3620599" y="3604196"/>
                  </a:moveTo>
                  <a:cubicBezTo>
                    <a:pt x="3622515" y="3731418"/>
                    <a:pt x="3627240" y="3818706"/>
                    <a:pt x="3627335" y="3948925"/>
                  </a:cubicBezTo>
                  <a:cubicBezTo>
                    <a:pt x="3527575" y="3949115"/>
                    <a:pt x="3488085" y="3947749"/>
                    <a:pt x="3324923" y="3947749"/>
                  </a:cubicBezTo>
                  <a:cubicBezTo>
                    <a:pt x="3321052" y="3806090"/>
                    <a:pt x="3323026" y="3731456"/>
                    <a:pt x="3320938" y="3604120"/>
                  </a:cubicBezTo>
                  <a:cubicBezTo>
                    <a:pt x="3359821" y="3604367"/>
                    <a:pt x="3368038" y="3604310"/>
                    <a:pt x="3620599" y="3604196"/>
                  </a:cubicBezTo>
                  <a:close/>
                  <a:moveTo>
                    <a:pt x="3379348" y="3586686"/>
                  </a:moveTo>
                  <a:cubicBezTo>
                    <a:pt x="3304561" y="3586686"/>
                    <a:pt x="3322001" y="3608085"/>
                    <a:pt x="3318054" y="3477296"/>
                  </a:cubicBezTo>
                  <a:cubicBezTo>
                    <a:pt x="3315720" y="3400159"/>
                    <a:pt x="3314031" y="3313497"/>
                    <a:pt x="3314429" y="3242203"/>
                  </a:cubicBezTo>
                  <a:cubicBezTo>
                    <a:pt x="3324847" y="3242260"/>
                    <a:pt x="3577996" y="3242810"/>
                    <a:pt x="3616234" y="3242753"/>
                  </a:cubicBezTo>
                  <a:cubicBezTo>
                    <a:pt x="3620693" y="3490330"/>
                    <a:pt x="3618378" y="3450471"/>
                    <a:pt x="3620333" y="3586591"/>
                  </a:cubicBezTo>
                  <a:lnTo>
                    <a:pt x="3379348" y="3586686"/>
                  </a:lnTo>
                  <a:close/>
                  <a:moveTo>
                    <a:pt x="3315112" y="4254327"/>
                  </a:moveTo>
                  <a:cubicBezTo>
                    <a:pt x="3315188" y="4323990"/>
                    <a:pt x="3369424" y="4313290"/>
                    <a:pt x="3037921" y="4311962"/>
                  </a:cubicBezTo>
                  <a:cubicBezTo>
                    <a:pt x="3015775" y="4311867"/>
                    <a:pt x="3008184" y="4362236"/>
                    <a:pt x="3010537" y="3995747"/>
                  </a:cubicBezTo>
                  <a:cubicBezTo>
                    <a:pt x="3010784" y="3955357"/>
                    <a:pt x="2962868" y="3965374"/>
                    <a:pt x="3309894" y="3965374"/>
                  </a:cubicBezTo>
                  <a:cubicBezTo>
                    <a:pt x="3312513" y="4052282"/>
                    <a:pt x="3314961" y="4116955"/>
                    <a:pt x="3315112" y="4254327"/>
                  </a:cubicBezTo>
                  <a:close/>
                  <a:moveTo>
                    <a:pt x="3010670" y="3947920"/>
                  </a:moveTo>
                  <a:cubicBezTo>
                    <a:pt x="3010424" y="3786284"/>
                    <a:pt x="3004825" y="3731589"/>
                    <a:pt x="3003212" y="3604367"/>
                  </a:cubicBezTo>
                  <a:cubicBezTo>
                    <a:pt x="3145290" y="3602584"/>
                    <a:pt x="3085970" y="3602147"/>
                    <a:pt x="3305377" y="3604006"/>
                  </a:cubicBezTo>
                  <a:cubicBezTo>
                    <a:pt x="3307598" y="3740107"/>
                    <a:pt x="3305359" y="3800550"/>
                    <a:pt x="3309344" y="3947749"/>
                  </a:cubicBezTo>
                  <a:cubicBezTo>
                    <a:pt x="3039894" y="3947768"/>
                    <a:pt x="3120602" y="3947749"/>
                    <a:pt x="3010670" y="3947920"/>
                  </a:cubicBezTo>
                  <a:close/>
                  <a:moveTo>
                    <a:pt x="3265603" y="3585946"/>
                  </a:moveTo>
                  <a:cubicBezTo>
                    <a:pt x="3192656" y="3584959"/>
                    <a:pt x="3112518" y="3584864"/>
                    <a:pt x="3037788" y="3586173"/>
                  </a:cubicBezTo>
                  <a:cubicBezTo>
                    <a:pt x="2980365" y="3587179"/>
                    <a:pt x="3012055" y="3630604"/>
                    <a:pt x="2999208" y="3241330"/>
                  </a:cubicBezTo>
                  <a:cubicBezTo>
                    <a:pt x="3254691" y="3240742"/>
                    <a:pt x="3180644" y="3241065"/>
                    <a:pt x="3298888" y="3242070"/>
                  </a:cubicBezTo>
                  <a:cubicBezTo>
                    <a:pt x="3296762" y="3630282"/>
                    <a:pt x="3331281" y="3586742"/>
                    <a:pt x="3265603" y="3585946"/>
                  </a:cubicBezTo>
                  <a:close/>
                  <a:moveTo>
                    <a:pt x="3299039" y="3218621"/>
                  </a:moveTo>
                  <a:cubicBezTo>
                    <a:pt x="3298963" y="3228240"/>
                    <a:pt x="3329630" y="3222435"/>
                    <a:pt x="3037845" y="3223592"/>
                  </a:cubicBezTo>
                  <a:cubicBezTo>
                    <a:pt x="2984122" y="3223744"/>
                    <a:pt x="2997425" y="3276939"/>
                    <a:pt x="2993193" y="2957499"/>
                  </a:cubicBezTo>
                  <a:cubicBezTo>
                    <a:pt x="2991997" y="2863116"/>
                    <a:pt x="2980270" y="2878464"/>
                    <a:pt x="3037769" y="2879318"/>
                  </a:cubicBezTo>
                  <a:cubicBezTo>
                    <a:pt x="3108874" y="2880456"/>
                    <a:pt x="3135366" y="2880191"/>
                    <a:pt x="3295244" y="2880228"/>
                  </a:cubicBezTo>
                  <a:cubicBezTo>
                    <a:pt x="3299210" y="3131087"/>
                    <a:pt x="3299703" y="3138980"/>
                    <a:pt x="3299039" y="3218621"/>
                  </a:cubicBezTo>
                  <a:close/>
                  <a:moveTo>
                    <a:pt x="2991845" y="2861105"/>
                  </a:moveTo>
                  <a:cubicBezTo>
                    <a:pt x="2989606" y="2715481"/>
                    <a:pt x="2989018" y="2696320"/>
                    <a:pt x="2986247" y="2515504"/>
                  </a:cubicBezTo>
                  <a:cubicBezTo>
                    <a:pt x="3070352" y="2514953"/>
                    <a:pt x="3097147" y="2513265"/>
                    <a:pt x="3288393" y="2515257"/>
                  </a:cubicBezTo>
                  <a:cubicBezTo>
                    <a:pt x="3292454" y="2780591"/>
                    <a:pt x="3291145" y="2621952"/>
                    <a:pt x="3294959" y="2862623"/>
                  </a:cubicBezTo>
                  <a:cubicBezTo>
                    <a:pt x="2985621" y="2862566"/>
                    <a:pt x="3118457" y="2862282"/>
                    <a:pt x="2991845" y="2861105"/>
                  </a:cubicBezTo>
                  <a:close/>
                  <a:moveTo>
                    <a:pt x="2986911" y="3477581"/>
                  </a:moveTo>
                  <a:cubicBezTo>
                    <a:pt x="2986456" y="3617969"/>
                    <a:pt x="3050787" y="3587843"/>
                    <a:pt x="2686682" y="3587274"/>
                  </a:cubicBezTo>
                  <a:cubicBezTo>
                    <a:pt x="2682981" y="3351440"/>
                    <a:pt x="2682109" y="3294165"/>
                    <a:pt x="2681236" y="3243132"/>
                  </a:cubicBezTo>
                  <a:cubicBezTo>
                    <a:pt x="2821340" y="3243094"/>
                    <a:pt x="2756971" y="3241747"/>
                    <a:pt x="2983610" y="3241368"/>
                  </a:cubicBezTo>
                  <a:cubicBezTo>
                    <a:pt x="2985697" y="3303803"/>
                    <a:pt x="2987196" y="3386196"/>
                    <a:pt x="2986911" y="3477581"/>
                  </a:cubicBezTo>
                  <a:close/>
                  <a:moveTo>
                    <a:pt x="2924023" y="3223801"/>
                  </a:moveTo>
                  <a:cubicBezTo>
                    <a:pt x="2654023" y="3223801"/>
                    <a:pt x="2681027" y="3231067"/>
                    <a:pt x="2680799" y="3218564"/>
                  </a:cubicBezTo>
                  <a:cubicBezTo>
                    <a:pt x="2673987" y="2834052"/>
                    <a:pt x="2673816" y="2879773"/>
                    <a:pt x="2696341" y="2879773"/>
                  </a:cubicBezTo>
                  <a:cubicBezTo>
                    <a:pt x="3033575" y="2879773"/>
                    <a:pt x="2976285" y="2853631"/>
                    <a:pt x="2977632" y="2957803"/>
                  </a:cubicBezTo>
                  <a:cubicBezTo>
                    <a:pt x="2979283" y="3082426"/>
                    <a:pt x="2980118" y="3142356"/>
                    <a:pt x="2982832" y="3219096"/>
                  </a:cubicBezTo>
                  <a:cubicBezTo>
                    <a:pt x="2983059" y="3225299"/>
                    <a:pt x="2991902" y="3223801"/>
                    <a:pt x="2924023" y="3223801"/>
                  </a:cubicBezTo>
                  <a:close/>
                  <a:moveTo>
                    <a:pt x="2924023" y="2860840"/>
                  </a:moveTo>
                  <a:cubicBezTo>
                    <a:pt x="2638064" y="2860840"/>
                    <a:pt x="2677972" y="2874537"/>
                    <a:pt x="2677250" y="2830239"/>
                  </a:cubicBezTo>
                  <a:cubicBezTo>
                    <a:pt x="2671596" y="2469005"/>
                    <a:pt x="2657003" y="2515560"/>
                    <a:pt x="2696322" y="2515560"/>
                  </a:cubicBezTo>
                  <a:cubicBezTo>
                    <a:pt x="2899050" y="2515655"/>
                    <a:pt x="2932771" y="2515750"/>
                    <a:pt x="2970705" y="2515579"/>
                  </a:cubicBezTo>
                  <a:cubicBezTo>
                    <a:pt x="2976854" y="2918095"/>
                    <a:pt x="2998070" y="2860840"/>
                    <a:pt x="2924023" y="2860840"/>
                  </a:cubicBezTo>
                  <a:close/>
                  <a:moveTo>
                    <a:pt x="2671140" y="3587236"/>
                  </a:moveTo>
                  <a:cubicBezTo>
                    <a:pt x="2585024" y="3586894"/>
                    <a:pt x="2493708" y="3582796"/>
                    <a:pt x="2370645" y="3585946"/>
                  </a:cubicBezTo>
                  <a:cubicBezTo>
                    <a:pt x="2369165" y="3473995"/>
                    <a:pt x="2372068" y="3383009"/>
                    <a:pt x="2366603" y="3242355"/>
                  </a:cubicBezTo>
                  <a:cubicBezTo>
                    <a:pt x="2432338" y="3243550"/>
                    <a:pt x="2468280" y="3243208"/>
                    <a:pt x="2665656" y="3243132"/>
                  </a:cubicBezTo>
                  <a:cubicBezTo>
                    <a:pt x="2666851" y="3311107"/>
                    <a:pt x="2667421" y="3349467"/>
                    <a:pt x="2671140" y="3587236"/>
                  </a:cubicBezTo>
                  <a:close/>
                  <a:moveTo>
                    <a:pt x="2361062" y="2859701"/>
                  </a:moveTo>
                  <a:cubicBezTo>
                    <a:pt x="2359544" y="2731057"/>
                    <a:pt x="2356583" y="2689888"/>
                    <a:pt x="2354325" y="2516054"/>
                  </a:cubicBezTo>
                  <a:cubicBezTo>
                    <a:pt x="2375370" y="2516054"/>
                    <a:pt x="2569179" y="2515826"/>
                    <a:pt x="2654744" y="2515598"/>
                  </a:cubicBezTo>
                  <a:cubicBezTo>
                    <a:pt x="2657648" y="2719123"/>
                    <a:pt x="2660437" y="2712901"/>
                    <a:pt x="2662164" y="2862016"/>
                  </a:cubicBezTo>
                  <a:cubicBezTo>
                    <a:pt x="2520826" y="2861238"/>
                    <a:pt x="2656908" y="2859455"/>
                    <a:pt x="2361062" y="2859701"/>
                  </a:cubicBezTo>
                  <a:close/>
                  <a:moveTo>
                    <a:pt x="2354705" y="3586382"/>
                  </a:moveTo>
                  <a:cubicBezTo>
                    <a:pt x="2212987" y="3590461"/>
                    <a:pt x="2137194" y="3585984"/>
                    <a:pt x="2056828" y="3585320"/>
                  </a:cubicBezTo>
                  <a:cubicBezTo>
                    <a:pt x="2050395" y="3177719"/>
                    <a:pt x="2026048" y="3243588"/>
                    <a:pt x="2127421" y="3241956"/>
                  </a:cubicBezTo>
                  <a:cubicBezTo>
                    <a:pt x="2202303" y="3240742"/>
                    <a:pt x="2273731" y="3240628"/>
                    <a:pt x="2351023" y="3242089"/>
                  </a:cubicBezTo>
                  <a:cubicBezTo>
                    <a:pt x="2354553" y="3332564"/>
                    <a:pt x="2356052" y="3586325"/>
                    <a:pt x="2354705" y="3586382"/>
                  </a:cubicBezTo>
                  <a:close/>
                  <a:moveTo>
                    <a:pt x="2241129" y="2859796"/>
                  </a:moveTo>
                  <a:cubicBezTo>
                    <a:pt x="2135354" y="2859796"/>
                    <a:pt x="2132128" y="2861030"/>
                    <a:pt x="2043924" y="2861276"/>
                  </a:cubicBezTo>
                  <a:cubicBezTo>
                    <a:pt x="2040584" y="2620055"/>
                    <a:pt x="2039958" y="2577578"/>
                    <a:pt x="2038895" y="2517666"/>
                  </a:cubicBezTo>
                  <a:cubicBezTo>
                    <a:pt x="2387667" y="2516604"/>
                    <a:pt x="2338347" y="2493838"/>
                    <a:pt x="2339580" y="2571810"/>
                  </a:cubicBezTo>
                  <a:cubicBezTo>
                    <a:pt x="2345045" y="2920676"/>
                    <a:pt x="2374175" y="2859683"/>
                    <a:pt x="2241129" y="2859796"/>
                  </a:cubicBezTo>
                  <a:close/>
                  <a:moveTo>
                    <a:pt x="2041305" y="3585225"/>
                  </a:moveTo>
                  <a:cubicBezTo>
                    <a:pt x="1896457" y="3584504"/>
                    <a:pt x="1887481" y="3589114"/>
                    <a:pt x="1740089" y="3587805"/>
                  </a:cubicBezTo>
                  <a:cubicBezTo>
                    <a:pt x="1732935" y="3187262"/>
                    <a:pt x="1709176" y="3240495"/>
                    <a:pt x="1785937" y="3240495"/>
                  </a:cubicBezTo>
                  <a:cubicBezTo>
                    <a:pt x="1897937" y="3240495"/>
                    <a:pt x="1900252" y="3242867"/>
                    <a:pt x="2013486" y="3242867"/>
                  </a:cubicBezTo>
                  <a:cubicBezTo>
                    <a:pt x="2043772" y="3242867"/>
                    <a:pt x="2035157" y="3195913"/>
                    <a:pt x="2041305" y="3585225"/>
                  </a:cubicBezTo>
                  <a:close/>
                  <a:moveTo>
                    <a:pt x="2013486" y="3225261"/>
                  </a:moveTo>
                  <a:cubicBezTo>
                    <a:pt x="2011797" y="3225261"/>
                    <a:pt x="1732555" y="3224370"/>
                    <a:pt x="1732536" y="3218754"/>
                  </a:cubicBezTo>
                  <a:cubicBezTo>
                    <a:pt x="1731720" y="2827185"/>
                    <a:pt x="1698663" y="2879963"/>
                    <a:pt x="1785937" y="2879963"/>
                  </a:cubicBezTo>
                  <a:cubicBezTo>
                    <a:pt x="2077228" y="2879963"/>
                    <a:pt x="2028743" y="2852625"/>
                    <a:pt x="2029293" y="2959908"/>
                  </a:cubicBezTo>
                  <a:cubicBezTo>
                    <a:pt x="2030887" y="3265633"/>
                    <a:pt x="2046163" y="3225261"/>
                    <a:pt x="2013486" y="3225261"/>
                  </a:cubicBezTo>
                  <a:close/>
                  <a:moveTo>
                    <a:pt x="2013486" y="2861333"/>
                  </a:moveTo>
                  <a:cubicBezTo>
                    <a:pt x="1681774" y="2861333"/>
                    <a:pt x="1726198" y="2875979"/>
                    <a:pt x="1725477" y="2830315"/>
                  </a:cubicBezTo>
                  <a:cubicBezTo>
                    <a:pt x="1723447" y="2701082"/>
                    <a:pt x="1726027" y="2701006"/>
                    <a:pt x="1723997" y="2571469"/>
                  </a:cubicBezTo>
                  <a:cubicBezTo>
                    <a:pt x="1722915" y="2502470"/>
                    <a:pt x="1710410" y="2516566"/>
                    <a:pt x="1785937" y="2516566"/>
                  </a:cubicBezTo>
                  <a:cubicBezTo>
                    <a:pt x="2071326" y="2516566"/>
                    <a:pt x="2023145" y="2500174"/>
                    <a:pt x="2024264" y="2571772"/>
                  </a:cubicBezTo>
                  <a:cubicBezTo>
                    <a:pt x="2029559" y="2906011"/>
                    <a:pt x="2033145" y="2861333"/>
                    <a:pt x="2013486" y="2861333"/>
                  </a:cubicBezTo>
                  <a:close/>
                  <a:moveTo>
                    <a:pt x="1724528" y="3587634"/>
                  </a:moveTo>
                  <a:cubicBezTo>
                    <a:pt x="1611845" y="3586192"/>
                    <a:pt x="1689535" y="3584561"/>
                    <a:pt x="1423654" y="3585585"/>
                  </a:cubicBezTo>
                  <a:cubicBezTo>
                    <a:pt x="1416936" y="3189974"/>
                    <a:pt x="1403349" y="3240495"/>
                    <a:pt x="1444642" y="3240154"/>
                  </a:cubicBezTo>
                  <a:cubicBezTo>
                    <a:pt x="1513394" y="3239604"/>
                    <a:pt x="1569622" y="3239395"/>
                    <a:pt x="1672058" y="3240078"/>
                  </a:cubicBezTo>
                  <a:cubicBezTo>
                    <a:pt x="1728096" y="3240514"/>
                    <a:pt x="1717184" y="3182196"/>
                    <a:pt x="1724528" y="3587634"/>
                  </a:cubicBezTo>
                  <a:close/>
                  <a:moveTo>
                    <a:pt x="1413786" y="3967328"/>
                  </a:moveTo>
                  <a:cubicBezTo>
                    <a:pt x="1418796" y="4233895"/>
                    <a:pt x="1417543" y="4209137"/>
                    <a:pt x="1418682" y="4310900"/>
                  </a:cubicBezTo>
                  <a:cubicBezTo>
                    <a:pt x="1370140" y="4310236"/>
                    <a:pt x="1356419" y="4310388"/>
                    <a:pt x="1117598" y="4310331"/>
                  </a:cubicBezTo>
                  <a:cubicBezTo>
                    <a:pt x="1115492" y="4215341"/>
                    <a:pt x="1113480" y="4189597"/>
                    <a:pt x="1111886" y="3965867"/>
                  </a:cubicBezTo>
                  <a:cubicBezTo>
                    <a:pt x="1113993" y="3965886"/>
                    <a:pt x="1412211" y="3967328"/>
                    <a:pt x="1413786" y="3967328"/>
                  </a:cubicBezTo>
                  <a:close/>
                  <a:moveTo>
                    <a:pt x="1111754" y="3948261"/>
                  </a:moveTo>
                  <a:cubicBezTo>
                    <a:pt x="1111317" y="3900643"/>
                    <a:pt x="1110843" y="3875829"/>
                    <a:pt x="1106706" y="3606852"/>
                  </a:cubicBezTo>
                  <a:cubicBezTo>
                    <a:pt x="1106573" y="3597992"/>
                    <a:pt x="1090917" y="3604310"/>
                    <a:pt x="1408396" y="3603266"/>
                  </a:cubicBezTo>
                  <a:cubicBezTo>
                    <a:pt x="1410351" y="3721269"/>
                    <a:pt x="1410446" y="3782508"/>
                    <a:pt x="1413463" y="3949722"/>
                  </a:cubicBezTo>
                  <a:cubicBezTo>
                    <a:pt x="1411907" y="3949703"/>
                    <a:pt x="1113196" y="3948261"/>
                    <a:pt x="1111754" y="3948261"/>
                  </a:cubicBezTo>
                  <a:close/>
                  <a:moveTo>
                    <a:pt x="1330782" y="4327993"/>
                  </a:moveTo>
                  <a:cubicBezTo>
                    <a:pt x="1446198" y="4327993"/>
                    <a:pt x="1416367" y="4265293"/>
                    <a:pt x="1422268" y="4642861"/>
                  </a:cubicBezTo>
                  <a:cubicBezTo>
                    <a:pt x="1423027" y="4691125"/>
                    <a:pt x="1462897" y="4673425"/>
                    <a:pt x="1122627" y="4672191"/>
                  </a:cubicBezTo>
                  <a:cubicBezTo>
                    <a:pt x="1120388" y="4555612"/>
                    <a:pt x="1120767" y="4466352"/>
                    <a:pt x="1117978" y="4327955"/>
                  </a:cubicBezTo>
                  <a:lnTo>
                    <a:pt x="1330782" y="4327993"/>
                  </a:lnTo>
                  <a:close/>
                  <a:moveTo>
                    <a:pt x="1672153" y="3222454"/>
                  </a:moveTo>
                  <a:cubicBezTo>
                    <a:pt x="1602489" y="3221904"/>
                    <a:pt x="1523964" y="3221847"/>
                    <a:pt x="1444490" y="3222492"/>
                  </a:cubicBezTo>
                  <a:cubicBezTo>
                    <a:pt x="1404487" y="3222814"/>
                    <a:pt x="1417258" y="3275194"/>
                    <a:pt x="1411452" y="2877914"/>
                  </a:cubicBezTo>
                  <a:cubicBezTo>
                    <a:pt x="1529638" y="2880456"/>
                    <a:pt x="1459520" y="2880741"/>
                    <a:pt x="1710827" y="2880039"/>
                  </a:cubicBezTo>
                  <a:cubicBezTo>
                    <a:pt x="1718835" y="3276674"/>
                    <a:pt x="1734168" y="3222871"/>
                    <a:pt x="1672153" y="3222454"/>
                  </a:cubicBezTo>
                  <a:close/>
                  <a:moveTo>
                    <a:pt x="1408112" y="3585642"/>
                  </a:moveTo>
                  <a:cubicBezTo>
                    <a:pt x="1225481" y="3586306"/>
                    <a:pt x="1239504" y="3584713"/>
                    <a:pt x="1106345" y="3584693"/>
                  </a:cubicBezTo>
                  <a:cubicBezTo>
                    <a:pt x="1100045" y="3216345"/>
                    <a:pt x="1096458" y="3241311"/>
                    <a:pt x="1103195" y="3241292"/>
                  </a:cubicBezTo>
                  <a:cubicBezTo>
                    <a:pt x="1105434" y="3241292"/>
                    <a:pt x="1399629" y="3240458"/>
                    <a:pt x="1401280" y="3240438"/>
                  </a:cubicBezTo>
                  <a:cubicBezTo>
                    <a:pt x="1404241" y="3423209"/>
                    <a:pt x="1407296" y="3538574"/>
                    <a:pt x="1408112" y="3585642"/>
                  </a:cubicBezTo>
                  <a:close/>
                  <a:moveTo>
                    <a:pt x="1099324" y="3218659"/>
                  </a:moveTo>
                  <a:cubicBezTo>
                    <a:pt x="1098280" y="3142261"/>
                    <a:pt x="1092189" y="2878521"/>
                    <a:pt x="1103214" y="2878521"/>
                  </a:cubicBezTo>
                  <a:cubicBezTo>
                    <a:pt x="1454680" y="2878521"/>
                    <a:pt x="1395663" y="2850690"/>
                    <a:pt x="1397029" y="2959965"/>
                  </a:cubicBezTo>
                  <a:cubicBezTo>
                    <a:pt x="1398206" y="3054196"/>
                    <a:pt x="1398927" y="3093657"/>
                    <a:pt x="1401015" y="3222814"/>
                  </a:cubicBezTo>
                  <a:cubicBezTo>
                    <a:pt x="1061902" y="3224749"/>
                    <a:pt x="1099419" y="3225698"/>
                    <a:pt x="1099324" y="3218659"/>
                  </a:cubicBezTo>
                  <a:close/>
                  <a:moveTo>
                    <a:pt x="1330782" y="2859531"/>
                  </a:moveTo>
                  <a:cubicBezTo>
                    <a:pt x="1052717" y="2859531"/>
                    <a:pt x="1096800" y="2874879"/>
                    <a:pt x="1096098" y="2830239"/>
                  </a:cubicBezTo>
                  <a:cubicBezTo>
                    <a:pt x="1090595" y="2478111"/>
                    <a:pt x="1080784" y="2516016"/>
                    <a:pt x="1103195" y="2516016"/>
                  </a:cubicBezTo>
                  <a:cubicBezTo>
                    <a:pt x="1442668" y="2516016"/>
                    <a:pt x="1389344" y="2498979"/>
                    <a:pt x="1390482" y="2571810"/>
                  </a:cubicBezTo>
                  <a:cubicBezTo>
                    <a:pt x="1395853" y="2913960"/>
                    <a:pt x="1413634" y="2859531"/>
                    <a:pt x="1330782" y="2859531"/>
                  </a:cubicBezTo>
                  <a:close/>
                  <a:moveTo>
                    <a:pt x="1091088" y="3602318"/>
                  </a:moveTo>
                  <a:cubicBezTo>
                    <a:pt x="1091107" y="3603988"/>
                    <a:pt x="1095699" y="3893605"/>
                    <a:pt x="1096193" y="3948261"/>
                  </a:cubicBezTo>
                  <a:cubicBezTo>
                    <a:pt x="1001974" y="3948223"/>
                    <a:pt x="1114334" y="3948053"/>
                    <a:pt x="796305" y="3947218"/>
                  </a:cubicBezTo>
                  <a:cubicBezTo>
                    <a:pt x="795622" y="3894250"/>
                    <a:pt x="794844" y="3847467"/>
                    <a:pt x="791067" y="3606871"/>
                  </a:cubicBezTo>
                  <a:cubicBezTo>
                    <a:pt x="791029" y="3603361"/>
                    <a:pt x="764993" y="3602602"/>
                    <a:pt x="1091088" y="3602318"/>
                  </a:cubicBezTo>
                  <a:close/>
                  <a:moveTo>
                    <a:pt x="1096345" y="3965867"/>
                  </a:moveTo>
                  <a:cubicBezTo>
                    <a:pt x="1098052" y="4199329"/>
                    <a:pt x="1099969" y="4216650"/>
                    <a:pt x="1102037" y="4310331"/>
                  </a:cubicBezTo>
                  <a:cubicBezTo>
                    <a:pt x="1100405" y="4310331"/>
                    <a:pt x="803706" y="4310900"/>
                    <a:pt x="801466" y="4310919"/>
                  </a:cubicBezTo>
                  <a:cubicBezTo>
                    <a:pt x="796495" y="3988158"/>
                    <a:pt x="798202" y="4100583"/>
                    <a:pt x="796514" y="3964823"/>
                  </a:cubicBezTo>
                  <a:cubicBezTo>
                    <a:pt x="1082624" y="3965487"/>
                    <a:pt x="990474" y="3965829"/>
                    <a:pt x="1096345" y="3965867"/>
                  </a:cubicBezTo>
                  <a:close/>
                  <a:moveTo>
                    <a:pt x="1102417" y="4327955"/>
                  </a:moveTo>
                  <a:cubicBezTo>
                    <a:pt x="1105377" y="4474585"/>
                    <a:pt x="1104523" y="4537798"/>
                    <a:pt x="1107085" y="4672153"/>
                  </a:cubicBezTo>
                  <a:cubicBezTo>
                    <a:pt x="1105188" y="4672153"/>
                    <a:pt x="1072434" y="4672021"/>
                    <a:pt x="805717" y="4672798"/>
                  </a:cubicBezTo>
                  <a:cubicBezTo>
                    <a:pt x="803117" y="4512983"/>
                    <a:pt x="804939" y="4536451"/>
                    <a:pt x="801751" y="4328543"/>
                  </a:cubicBezTo>
                  <a:cubicBezTo>
                    <a:pt x="805489" y="4328543"/>
                    <a:pt x="1084124" y="4327955"/>
                    <a:pt x="1102417" y="4327955"/>
                  </a:cubicBezTo>
                  <a:close/>
                  <a:moveTo>
                    <a:pt x="1103195" y="4689759"/>
                  </a:moveTo>
                  <a:cubicBezTo>
                    <a:pt x="1109590" y="4689759"/>
                    <a:pt x="1106649" y="4680615"/>
                    <a:pt x="1109818" y="4772474"/>
                  </a:cubicBezTo>
                  <a:cubicBezTo>
                    <a:pt x="1119970" y="5067346"/>
                    <a:pt x="1117712" y="5037599"/>
                    <a:pt x="1103195" y="5037599"/>
                  </a:cubicBezTo>
                  <a:cubicBezTo>
                    <a:pt x="1101316" y="5037599"/>
                    <a:pt x="812511" y="5037657"/>
                    <a:pt x="812321" y="5030827"/>
                  </a:cubicBezTo>
                  <a:cubicBezTo>
                    <a:pt x="809949" y="4946935"/>
                    <a:pt x="810139" y="4943463"/>
                    <a:pt x="806021" y="4690442"/>
                  </a:cubicBezTo>
                  <a:cubicBezTo>
                    <a:pt x="808127" y="4690442"/>
                    <a:pt x="1101506" y="4689759"/>
                    <a:pt x="1103195" y="4689759"/>
                  </a:cubicBezTo>
                  <a:close/>
                  <a:moveTo>
                    <a:pt x="875722" y="5053080"/>
                  </a:moveTo>
                  <a:cubicBezTo>
                    <a:pt x="988994" y="5053080"/>
                    <a:pt x="989392" y="5055224"/>
                    <a:pt x="1103214" y="5055224"/>
                  </a:cubicBezTo>
                  <a:cubicBezTo>
                    <a:pt x="1121545" y="5055224"/>
                    <a:pt x="1112456" y="5017224"/>
                    <a:pt x="1117807" y="5397563"/>
                  </a:cubicBezTo>
                  <a:cubicBezTo>
                    <a:pt x="1110406" y="5397544"/>
                    <a:pt x="821278" y="5399176"/>
                    <a:pt x="819874" y="5399194"/>
                  </a:cubicBezTo>
                  <a:cubicBezTo>
                    <a:pt x="813099" y="4991499"/>
                    <a:pt x="791485" y="5053080"/>
                    <a:pt x="875722" y="5053080"/>
                  </a:cubicBezTo>
                  <a:close/>
                  <a:moveTo>
                    <a:pt x="1122988" y="4689796"/>
                  </a:moveTo>
                  <a:cubicBezTo>
                    <a:pt x="1224095" y="4690195"/>
                    <a:pt x="1218023" y="4693060"/>
                    <a:pt x="1330782" y="4693060"/>
                  </a:cubicBezTo>
                  <a:cubicBezTo>
                    <a:pt x="1452043" y="4693060"/>
                    <a:pt x="1420257" y="4621177"/>
                    <a:pt x="1430504" y="5031358"/>
                  </a:cubicBezTo>
                  <a:cubicBezTo>
                    <a:pt x="1430694" y="5039003"/>
                    <a:pt x="1468590" y="5036992"/>
                    <a:pt x="1129971" y="5037580"/>
                  </a:cubicBezTo>
                  <a:cubicBezTo>
                    <a:pt x="1129174" y="4840335"/>
                    <a:pt x="1124658" y="4767466"/>
                    <a:pt x="1122988" y="4689796"/>
                  </a:cubicBezTo>
                  <a:close/>
                  <a:moveTo>
                    <a:pt x="1431092" y="5054692"/>
                  </a:moveTo>
                  <a:cubicBezTo>
                    <a:pt x="1436121" y="5260665"/>
                    <a:pt x="1432383" y="5274571"/>
                    <a:pt x="1433996" y="5399081"/>
                  </a:cubicBezTo>
                  <a:cubicBezTo>
                    <a:pt x="1154944" y="5399270"/>
                    <a:pt x="1263035" y="5397961"/>
                    <a:pt x="1133330" y="5397582"/>
                  </a:cubicBezTo>
                  <a:cubicBezTo>
                    <a:pt x="1133311" y="5396083"/>
                    <a:pt x="1130085" y="5056666"/>
                    <a:pt x="1130066" y="5055186"/>
                  </a:cubicBezTo>
                  <a:cubicBezTo>
                    <a:pt x="1215404" y="5055053"/>
                    <a:pt x="1305088" y="5053403"/>
                    <a:pt x="1431092" y="5054692"/>
                  </a:cubicBezTo>
                  <a:close/>
                  <a:moveTo>
                    <a:pt x="1434262" y="5416686"/>
                  </a:moveTo>
                  <a:cubicBezTo>
                    <a:pt x="1434281" y="5418090"/>
                    <a:pt x="1438816" y="5707954"/>
                    <a:pt x="1440163" y="5761814"/>
                  </a:cubicBezTo>
                  <a:cubicBezTo>
                    <a:pt x="1277211" y="5760751"/>
                    <a:pt x="1210717" y="5762420"/>
                    <a:pt x="1140010" y="5762629"/>
                  </a:cubicBezTo>
                  <a:cubicBezTo>
                    <a:pt x="1139991" y="5761282"/>
                    <a:pt x="1133710" y="5421315"/>
                    <a:pt x="1133615" y="5415206"/>
                  </a:cubicBezTo>
                  <a:cubicBezTo>
                    <a:pt x="1276338" y="5415661"/>
                    <a:pt x="1145703" y="5416895"/>
                    <a:pt x="1434262" y="5416686"/>
                  </a:cubicBezTo>
                  <a:close/>
                  <a:moveTo>
                    <a:pt x="1440600" y="5779457"/>
                  </a:moveTo>
                  <a:cubicBezTo>
                    <a:pt x="1446577" y="5999203"/>
                    <a:pt x="1445002" y="6022348"/>
                    <a:pt x="1445989" y="6124110"/>
                  </a:cubicBezTo>
                  <a:cubicBezTo>
                    <a:pt x="1330042" y="6122801"/>
                    <a:pt x="1187793" y="6124205"/>
                    <a:pt x="1145020" y="6124319"/>
                  </a:cubicBezTo>
                  <a:cubicBezTo>
                    <a:pt x="1144052" y="6027432"/>
                    <a:pt x="1145418" y="6031625"/>
                    <a:pt x="1140332" y="5780235"/>
                  </a:cubicBezTo>
                  <a:cubicBezTo>
                    <a:pt x="1233792" y="5780007"/>
                    <a:pt x="1268501" y="5778338"/>
                    <a:pt x="1440600" y="5779457"/>
                  </a:cubicBezTo>
                  <a:close/>
                  <a:moveTo>
                    <a:pt x="1444490" y="6141773"/>
                  </a:moveTo>
                  <a:cubicBezTo>
                    <a:pt x="1448342" y="6141792"/>
                    <a:pt x="1444243" y="6121758"/>
                    <a:pt x="1451397" y="6485553"/>
                  </a:cubicBezTo>
                  <a:cubicBezTo>
                    <a:pt x="1278862" y="6484586"/>
                    <a:pt x="1230471" y="6485629"/>
                    <a:pt x="1152515" y="6485838"/>
                  </a:cubicBezTo>
                  <a:cubicBezTo>
                    <a:pt x="1149821" y="6306387"/>
                    <a:pt x="1147183" y="6315076"/>
                    <a:pt x="1145190" y="6141962"/>
                  </a:cubicBezTo>
                  <a:cubicBezTo>
                    <a:pt x="1239846" y="6141754"/>
                    <a:pt x="1303000" y="6140426"/>
                    <a:pt x="1444490" y="6141773"/>
                  </a:cubicBezTo>
                  <a:close/>
                  <a:moveTo>
                    <a:pt x="1449822" y="5419437"/>
                  </a:moveTo>
                  <a:cubicBezTo>
                    <a:pt x="1449747" y="5414485"/>
                    <a:pt x="1425817" y="5416990"/>
                    <a:pt x="1753354" y="5417710"/>
                  </a:cubicBezTo>
                  <a:cubicBezTo>
                    <a:pt x="1753809" y="5445845"/>
                    <a:pt x="1757453" y="5753295"/>
                    <a:pt x="1757510" y="5761795"/>
                  </a:cubicBezTo>
                  <a:cubicBezTo>
                    <a:pt x="1667238" y="5761851"/>
                    <a:pt x="1569793" y="5762649"/>
                    <a:pt x="1455667" y="5761909"/>
                  </a:cubicBezTo>
                  <a:cubicBezTo>
                    <a:pt x="1454491" y="5713455"/>
                    <a:pt x="1454225" y="5688964"/>
                    <a:pt x="1449822" y="5419437"/>
                  </a:cubicBezTo>
                  <a:close/>
                  <a:moveTo>
                    <a:pt x="1757624" y="5779419"/>
                  </a:moveTo>
                  <a:cubicBezTo>
                    <a:pt x="1758326" y="5974160"/>
                    <a:pt x="1760413" y="6016391"/>
                    <a:pt x="1762557" y="6124850"/>
                  </a:cubicBezTo>
                  <a:cubicBezTo>
                    <a:pt x="1527323" y="6124661"/>
                    <a:pt x="1513356" y="6124737"/>
                    <a:pt x="1461550" y="6124262"/>
                  </a:cubicBezTo>
                  <a:cubicBezTo>
                    <a:pt x="1460658" y="6028684"/>
                    <a:pt x="1462005" y="5996338"/>
                    <a:pt x="1456161" y="5779552"/>
                  </a:cubicBezTo>
                  <a:cubicBezTo>
                    <a:pt x="1566358" y="5780235"/>
                    <a:pt x="1687922" y="5779476"/>
                    <a:pt x="1757624" y="5779419"/>
                  </a:cubicBezTo>
                  <a:close/>
                  <a:moveTo>
                    <a:pt x="1558331" y="6142304"/>
                  </a:moveTo>
                  <a:cubicBezTo>
                    <a:pt x="1802200" y="6142512"/>
                    <a:pt x="1762671" y="6124433"/>
                    <a:pt x="1763791" y="6196752"/>
                  </a:cubicBezTo>
                  <a:cubicBezTo>
                    <a:pt x="1765575" y="6310808"/>
                    <a:pt x="1765404" y="6327844"/>
                    <a:pt x="1767397" y="6455787"/>
                  </a:cubicBezTo>
                  <a:cubicBezTo>
                    <a:pt x="1768023" y="6496083"/>
                    <a:pt x="1816489" y="6487432"/>
                    <a:pt x="1466920" y="6485629"/>
                  </a:cubicBezTo>
                  <a:cubicBezTo>
                    <a:pt x="1466465" y="6462655"/>
                    <a:pt x="1466769" y="6481475"/>
                    <a:pt x="1462423" y="6196449"/>
                  </a:cubicBezTo>
                  <a:cubicBezTo>
                    <a:pt x="1461379" y="6127316"/>
                    <a:pt x="1442384" y="6142304"/>
                    <a:pt x="1558331" y="6142304"/>
                  </a:cubicBezTo>
                  <a:close/>
                  <a:moveTo>
                    <a:pt x="1760508" y="5052966"/>
                  </a:moveTo>
                  <a:cubicBezTo>
                    <a:pt x="1761855" y="5052966"/>
                    <a:pt x="2000164" y="5052435"/>
                    <a:pt x="2062673" y="5052530"/>
                  </a:cubicBezTo>
                  <a:cubicBezTo>
                    <a:pt x="2067493" y="5460965"/>
                    <a:pt x="2083775" y="5398378"/>
                    <a:pt x="2013486" y="5398378"/>
                  </a:cubicBezTo>
                  <a:cubicBezTo>
                    <a:pt x="1900195" y="5398378"/>
                    <a:pt x="1897709" y="5400143"/>
                    <a:pt x="1785937" y="5400143"/>
                  </a:cubicBezTo>
                  <a:cubicBezTo>
                    <a:pt x="1763298" y="5400143"/>
                    <a:pt x="1767776" y="5446205"/>
                    <a:pt x="1760508" y="5052966"/>
                  </a:cubicBezTo>
                  <a:close/>
                  <a:moveTo>
                    <a:pt x="1785937" y="5417748"/>
                  </a:moveTo>
                  <a:cubicBezTo>
                    <a:pt x="2089810" y="5417748"/>
                    <a:pt x="2066924" y="5411943"/>
                    <a:pt x="2067057" y="5419740"/>
                  </a:cubicBezTo>
                  <a:cubicBezTo>
                    <a:pt x="2073357" y="5820663"/>
                    <a:pt x="2097002" y="5762914"/>
                    <a:pt x="2013486" y="5762971"/>
                  </a:cubicBezTo>
                  <a:cubicBezTo>
                    <a:pt x="1902415" y="5762971"/>
                    <a:pt x="1902491" y="5761795"/>
                    <a:pt x="1785937" y="5761795"/>
                  </a:cubicBezTo>
                  <a:cubicBezTo>
                    <a:pt x="1768497" y="5761795"/>
                    <a:pt x="1773621" y="5774430"/>
                    <a:pt x="1772122" y="5678435"/>
                  </a:cubicBezTo>
                  <a:cubicBezTo>
                    <a:pt x="1767415" y="5377662"/>
                    <a:pt x="1762349" y="5417748"/>
                    <a:pt x="1785937" y="5417748"/>
                  </a:cubicBezTo>
                  <a:close/>
                  <a:moveTo>
                    <a:pt x="1785937" y="5779419"/>
                  </a:moveTo>
                  <a:cubicBezTo>
                    <a:pt x="2119964" y="5779419"/>
                    <a:pt x="2074040" y="5771659"/>
                    <a:pt x="2074951" y="5808331"/>
                  </a:cubicBezTo>
                  <a:cubicBezTo>
                    <a:pt x="2083984" y="6184743"/>
                    <a:pt x="2093415" y="6122896"/>
                    <a:pt x="2013486" y="6122896"/>
                  </a:cubicBezTo>
                  <a:cubicBezTo>
                    <a:pt x="1730297" y="6122896"/>
                    <a:pt x="1778726" y="6148887"/>
                    <a:pt x="1776847" y="6066874"/>
                  </a:cubicBezTo>
                  <a:cubicBezTo>
                    <a:pt x="1769427" y="5744056"/>
                    <a:pt x="1771268" y="5779419"/>
                    <a:pt x="1785937" y="5779419"/>
                  </a:cubicBezTo>
                  <a:close/>
                  <a:moveTo>
                    <a:pt x="2078196" y="5052568"/>
                  </a:moveTo>
                  <a:cubicBezTo>
                    <a:pt x="2383967" y="5053175"/>
                    <a:pt x="2245855" y="5052606"/>
                    <a:pt x="2378330" y="5053592"/>
                  </a:cubicBezTo>
                  <a:cubicBezTo>
                    <a:pt x="2389242" y="5454742"/>
                    <a:pt x="2388369" y="5399384"/>
                    <a:pt x="2355065" y="5398587"/>
                  </a:cubicBezTo>
                  <a:cubicBezTo>
                    <a:pt x="2024796" y="5390581"/>
                    <a:pt x="2082067" y="5436473"/>
                    <a:pt x="2081137" y="5290033"/>
                  </a:cubicBezTo>
                  <a:cubicBezTo>
                    <a:pt x="2080530" y="5190528"/>
                    <a:pt x="2079524" y="5163589"/>
                    <a:pt x="2078196" y="5052568"/>
                  </a:cubicBezTo>
                  <a:close/>
                  <a:moveTo>
                    <a:pt x="2127384" y="5415415"/>
                  </a:moveTo>
                  <a:cubicBezTo>
                    <a:pt x="2410287" y="5412740"/>
                    <a:pt x="2382904" y="5418355"/>
                    <a:pt x="2382942" y="5419740"/>
                  </a:cubicBezTo>
                  <a:cubicBezTo>
                    <a:pt x="2389090" y="5812695"/>
                    <a:pt x="2409414" y="5761775"/>
                    <a:pt x="2354838" y="5762288"/>
                  </a:cubicBezTo>
                  <a:cubicBezTo>
                    <a:pt x="2279159" y="5762895"/>
                    <a:pt x="2289634" y="5762743"/>
                    <a:pt x="2089430" y="5762914"/>
                  </a:cubicBezTo>
                  <a:cubicBezTo>
                    <a:pt x="2080701" y="5360284"/>
                    <a:pt x="2065956" y="5416079"/>
                    <a:pt x="2127384" y="5415415"/>
                  </a:cubicBezTo>
                  <a:close/>
                  <a:moveTo>
                    <a:pt x="2391633" y="5779628"/>
                  </a:moveTo>
                  <a:cubicBezTo>
                    <a:pt x="2396605" y="6043975"/>
                    <a:pt x="2395296" y="6020412"/>
                    <a:pt x="2396529" y="6125021"/>
                  </a:cubicBezTo>
                  <a:cubicBezTo>
                    <a:pt x="2074401" y="6123029"/>
                    <a:pt x="2334229" y="6125192"/>
                    <a:pt x="2094800" y="6123181"/>
                  </a:cubicBezTo>
                  <a:cubicBezTo>
                    <a:pt x="2093928" y="6030544"/>
                    <a:pt x="2095028" y="6004249"/>
                    <a:pt x="2089829" y="5780538"/>
                  </a:cubicBezTo>
                  <a:cubicBezTo>
                    <a:pt x="2379564" y="5780292"/>
                    <a:pt x="2263920" y="5780463"/>
                    <a:pt x="2391633" y="5779628"/>
                  </a:cubicBezTo>
                  <a:close/>
                  <a:moveTo>
                    <a:pt x="2393910" y="5053687"/>
                  </a:moveTo>
                  <a:cubicBezTo>
                    <a:pt x="2572424" y="5054750"/>
                    <a:pt x="2563258" y="5052074"/>
                    <a:pt x="2695070" y="5052037"/>
                  </a:cubicBezTo>
                  <a:cubicBezTo>
                    <a:pt x="2694386" y="5320254"/>
                    <a:pt x="2708980" y="5397885"/>
                    <a:pt x="2696360" y="5397885"/>
                  </a:cubicBezTo>
                  <a:cubicBezTo>
                    <a:pt x="2584910" y="5397885"/>
                    <a:pt x="2517657" y="5401319"/>
                    <a:pt x="2398199" y="5399479"/>
                  </a:cubicBezTo>
                  <a:cubicBezTo>
                    <a:pt x="2396662" y="5291722"/>
                    <a:pt x="2398028" y="5204206"/>
                    <a:pt x="2393910" y="5053687"/>
                  </a:cubicBezTo>
                  <a:close/>
                  <a:moveTo>
                    <a:pt x="2468716" y="5417559"/>
                  </a:moveTo>
                  <a:cubicBezTo>
                    <a:pt x="2720157" y="5417559"/>
                    <a:pt x="2701768" y="5410767"/>
                    <a:pt x="2701901" y="5419703"/>
                  </a:cubicBezTo>
                  <a:cubicBezTo>
                    <a:pt x="2707860" y="5801217"/>
                    <a:pt x="2710612" y="5760182"/>
                    <a:pt x="2696322" y="5760182"/>
                  </a:cubicBezTo>
                  <a:cubicBezTo>
                    <a:pt x="2348082" y="5760182"/>
                    <a:pt x="2407175" y="5789094"/>
                    <a:pt x="2405448" y="5678396"/>
                  </a:cubicBezTo>
                  <a:cubicBezTo>
                    <a:pt x="2400552" y="5363851"/>
                    <a:pt x="2370512" y="5417559"/>
                    <a:pt x="2468716" y="5417559"/>
                  </a:cubicBezTo>
                  <a:close/>
                  <a:moveTo>
                    <a:pt x="2468716" y="5779419"/>
                  </a:moveTo>
                  <a:cubicBezTo>
                    <a:pt x="2747939" y="5779419"/>
                    <a:pt x="2706987" y="5764318"/>
                    <a:pt x="2708050" y="5809052"/>
                  </a:cubicBezTo>
                  <a:cubicBezTo>
                    <a:pt x="2717044" y="6165430"/>
                    <a:pt x="2713306" y="6122460"/>
                    <a:pt x="2696322" y="6122460"/>
                  </a:cubicBezTo>
                  <a:cubicBezTo>
                    <a:pt x="2364876" y="6122460"/>
                    <a:pt x="2412223" y="6150576"/>
                    <a:pt x="2411521" y="6066968"/>
                  </a:cubicBezTo>
                  <a:cubicBezTo>
                    <a:pt x="2408731" y="5727950"/>
                    <a:pt x="2388274" y="5779419"/>
                    <a:pt x="2468716" y="5779419"/>
                  </a:cubicBezTo>
                  <a:close/>
                  <a:moveTo>
                    <a:pt x="2468716" y="6142835"/>
                  </a:moveTo>
                  <a:cubicBezTo>
                    <a:pt x="2753309" y="6142835"/>
                    <a:pt x="2711276" y="6117736"/>
                    <a:pt x="2712509" y="6196752"/>
                  </a:cubicBezTo>
                  <a:cubicBezTo>
                    <a:pt x="2717690" y="6527575"/>
                    <a:pt x="2731486" y="6486578"/>
                    <a:pt x="2696341" y="6486578"/>
                  </a:cubicBezTo>
                  <a:cubicBezTo>
                    <a:pt x="2372391" y="6486578"/>
                    <a:pt x="2416360" y="6496386"/>
                    <a:pt x="2415696" y="6455484"/>
                  </a:cubicBezTo>
                  <a:cubicBezTo>
                    <a:pt x="2409851" y="6081899"/>
                    <a:pt x="2398901" y="6142835"/>
                    <a:pt x="2468716" y="6142835"/>
                  </a:cubicBezTo>
                  <a:close/>
                  <a:moveTo>
                    <a:pt x="2717443" y="5419399"/>
                  </a:moveTo>
                  <a:cubicBezTo>
                    <a:pt x="2717310" y="5410311"/>
                    <a:pt x="2711181" y="5418944"/>
                    <a:pt x="3017369" y="5417578"/>
                  </a:cubicBezTo>
                  <a:cubicBezTo>
                    <a:pt x="3019267" y="5544249"/>
                    <a:pt x="3018584" y="5639960"/>
                    <a:pt x="3021810" y="5762288"/>
                  </a:cubicBezTo>
                  <a:cubicBezTo>
                    <a:pt x="2852215" y="5764185"/>
                    <a:pt x="2820505" y="5760656"/>
                    <a:pt x="2722491" y="5760239"/>
                  </a:cubicBezTo>
                  <a:cubicBezTo>
                    <a:pt x="2720176" y="5652026"/>
                    <a:pt x="2719417" y="5545692"/>
                    <a:pt x="2717443" y="5419399"/>
                  </a:cubicBezTo>
                  <a:close/>
                  <a:moveTo>
                    <a:pt x="3037883" y="5055717"/>
                  </a:moveTo>
                  <a:cubicBezTo>
                    <a:pt x="3139901" y="5055584"/>
                    <a:pt x="3066386" y="5055584"/>
                    <a:pt x="3327978" y="5055622"/>
                  </a:cubicBezTo>
                  <a:cubicBezTo>
                    <a:pt x="3331319" y="5298096"/>
                    <a:pt x="3332419" y="5269847"/>
                    <a:pt x="3334620" y="5399441"/>
                  </a:cubicBezTo>
                  <a:cubicBezTo>
                    <a:pt x="3093864" y="5399592"/>
                    <a:pt x="3085248" y="5399555"/>
                    <a:pt x="3032645" y="5399858"/>
                  </a:cubicBezTo>
                  <a:cubicBezTo>
                    <a:pt x="3026421" y="5016105"/>
                    <a:pt x="3019627" y="5055755"/>
                    <a:pt x="3037883" y="5055717"/>
                  </a:cubicBezTo>
                  <a:close/>
                  <a:moveTo>
                    <a:pt x="3037902" y="5417483"/>
                  </a:moveTo>
                  <a:cubicBezTo>
                    <a:pt x="3103447" y="5417141"/>
                    <a:pt x="3102422" y="5417217"/>
                    <a:pt x="3334886" y="5417046"/>
                  </a:cubicBezTo>
                  <a:cubicBezTo>
                    <a:pt x="3334905" y="5418621"/>
                    <a:pt x="3339422" y="5715599"/>
                    <a:pt x="3339725" y="5759765"/>
                  </a:cubicBezTo>
                  <a:cubicBezTo>
                    <a:pt x="3338283" y="5759765"/>
                    <a:pt x="3038718" y="5762079"/>
                    <a:pt x="3037351" y="5762098"/>
                  </a:cubicBezTo>
                  <a:cubicBezTo>
                    <a:pt x="3037332" y="5760751"/>
                    <a:pt x="3029229" y="5417540"/>
                    <a:pt x="3037902" y="5417483"/>
                  </a:cubicBezTo>
                  <a:close/>
                  <a:moveTo>
                    <a:pt x="3037978" y="5779723"/>
                  </a:moveTo>
                  <a:cubicBezTo>
                    <a:pt x="3388135" y="5775473"/>
                    <a:pt x="3339839" y="5768036"/>
                    <a:pt x="3339934" y="5808104"/>
                  </a:cubicBezTo>
                  <a:cubicBezTo>
                    <a:pt x="3340712" y="6181177"/>
                    <a:pt x="3369860" y="6125343"/>
                    <a:pt x="3265603" y="6124092"/>
                  </a:cubicBezTo>
                  <a:cubicBezTo>
                    <a:pt x="3193491" y="6123124"/>
                    <a:pt x="3114909" y="6123029"/>
                    <a:pt x="3043652" y="6124262"/>
                  </a:cubicBezTo>
                  <a:cubicBezTo>
                    <a:pt x="3043158" y="6076549"/>
                    <a:pt x="3040710" y="5779684"/>
                    <a:pt x="3037978" y="5779723"/>
                  </a:cubicBezTo>
                  <a:close/>
                  <a:moveTo>
                    <a:pt x="3343786" y="6142361"/>
                  </a:moveTo>
                  <a:cubicBezTo>
                    <a:pt x="3345741" y="6282180"/>
                    <a:pt x="3346614" y="6297547"/>
                    <a:pt x="3349688" y="6485288"/>
                  </a:cubicBezTo>
                  <a:cubicBezTo>
                    <a:pt x="3136144" y="6485326"/>
                    <a:pt x="3109311" y="6484984"/>
                    <a:pt x="3048092" y="6486483"/>
                  </a:cubicBezTo>
                  <a:cubicBezTo>
                    <a:pt x="3047333" y="6445846"/>
                    <a:pt x="3043860" y="6143328"/>
                    <a:pt x="3043841" y="6141906"/>
                  </a:cubicBezTo>
                  <a:cubicBezTo>
                    <a:pt x="3175558" y="6139591"/>
                    <a:pt x="3261750" y="6142095"/>
                    <a:pt x="3343786" y="6142361"/>
                  </a:cubicBezTo>
                  <a:close/>
                  <a:moveTo>
                    <a:pt x="3343539" y="5055641"/>
                  </a:moveTo>
                  <a:cubicBezTo>
                    <a:pt x="3519016" y="5055660"/>
                    <a:pt x="3501710" y="5051828"/>
                    <a:pt x="3642649" y="5052738"/>
                  </a:cubicBezTo>
                  <a:cubicBezTo>
                    <a:pt x="3643636" y="5128567"/>
                    <a:pt x="3644927" y="5214565"/>
                    <a:pt x="3646824" y="5290337"/>
                  </a:cubicBezTo>
                  <a:cubicBezTo>
                    <a:pt x="3650259" y="5432755"/>
                    <a:pt x="3706544" y="5399422"/>
                    <a:pt x="3379348" y="5399422"/>
                  </a:cubicBezTo>
                  <a:cubicBezTo>
                    <a:pt x="3339991" y="5399441"/>
                    <a:pt x="3349024" y="5455729"/>
                    <a:pt x="3343539" y="5055641"/>
                  </a:cubicBezTo>
                  <a:close/>
                  <a:moveTo>
                    <a:pt x="3379348" y="5417027"/>
                  </a:moveTo>
                  <a:cubicBezTo>
                    <a:pt x="3381037" y="5417027"/>
                    <a:pt x="3649386" y="5417312"/>
                    <a:pt x="3649424" y="5419703"/>
                  </a:cubicBezTo>
                  <a:cubicBezTo>
                    <a:pt x="3655629" y="5815199"/>
                    <a:pt x="3671171" y="5761264"/>
                    <a:pt x="3607011" y="5761264"/>
                  </a:cubicBezTo>
                  <a:cubicBezTo>
                    <a:pt x="3498863" y="5761264"/>
                    <a:pt x="3491576" y="5759689"/>
                    <a:pt x="3379348" y="5759689"/>
                  </a:cubicBezTo>
                  <a:cubicBezTo>
                    <a:pt x="3348701" y="5759689"/>
                    <a:pt x="3355855" y="5776042"/>
                    <a:pt x="3354318" y="5678396"/>
                  </a:cubicBezTo>
                  <a:cubicBezTo>
                    <a:pt x="3349441" y="5366374"/>
                    <a:pt x="3338378" y="5417065"/>
                    <a:pt x="3379348" y="5417027"/>
                  </a:cubicBezTo>
                  <a:close/>
                  <a:moveTo>
                    <a:pt x="3379348" y="5777313"/>
                  </a:moveTo>
                  <a:cubicBezTo>
                    <a:pt x="3698782" y="5777313"/>
                    <a:pt x="3654472" y="5773083"/>
                    <a:pt x="3654756" y="5808217"/>
                  </a:cubicBezTo>
                  <a:cubicBezTo>
                    <a:pt x="3655458" y="5891521"/>
                    <a:pt x="3655781" y="5904839"/>
                    <a:pt x="3659349" y="6125173"/>
                  </a:cubicBezTo>
                  <a:cubicBezTo>
                    <a:pt x="3595891" y="6125951"/>
                    <a:pt x="3550005" y="6125097"/>
                    <a:pt x="3359100" y="6124793"/>
                  </a:cubicBezTo>
                  <a:cubicBezTo>
                    <a:pt x="3354015" y="5733565"/>
                    <a:pt x="3345285" y="5777313"/>
                    <a:pt x="3379348" y="5777313"/>
                  </a:cubicBezTo>
                  <a:close/>
                  <a:moveTo>
                    <a:pt x="3379348" y="6142418"/>
                  </a:moveTo>
                  <a:cubicBezTo>
                    <a:pt x="3470171" y="6142418"/>
                    <a:pt x="3589704" y="6143632"/>
                    <a:pt x="3659633" y="6142778"/>
                  </a:cubicBezTo>
                  <a:cubicBezTo>
                    <a:pt x="3666256" y="6550568"/>
                    <a:pt x="3681096" y="6487223"/>
                    <a:pt x="3606992" y="6487223"/>
                  </a:cubicBezTo>
                  <a:cubicBezTo>
                    <a:pt x="3324297" y="6487223"/>
                    <a:pt x="3365325" y="6492858"/>
                    <a:pt x="3364755" y="6455484"/>
                  </a:cubicBezTo>
                  <a:cubicBezTo>
                    <a:pt x="3359100" y="6094079"/>
                    <a:pt x="3350580" y="6142418"/>
                    <a:pt x="3379348" y="6142418"/>
                  </a:cubicBezTo>
                  <a:close/>
                  <a:moveTo>
                    <a:pt x="3664947" y="5419399"/>
                  </a:moveTo>
                  <a:cubicBezTo>
                    <a:pt x="3664890" y="5416269"/>
                    <a:pt x="3823041" y="5414978"/>
                    <a:pt x="3948192" y="5416345"/>
                  </a:cubicBezTo>
                  <a:cubicBezTo>
                    <a:pt x="3971192" y="5416591"/>
                    <a:pt x="3966163" y="5377130"/>
                    <a:pt x="3970888" y="5678757"/>
                  </a:cubicBezTo>
                  <a:cubicBezTo>
                    <a:pt x="3972558" y="5784902"/>
                    <a:pt x="4024858" y="5759821"/>
                    <a:pt x="3720700" y="5761036"/>
                  </a:cubicBezTo>
                  <a:cubicBezTo>
                    <a:pt x="3651568" y="5761301"/>
                    <a:pt x="3671190" y="5817817"/>
                    <a:pt x="3664947" y="5419399"/>
                  </a:cubicBezTo>
                  <a:close/>
                  <a:moveTo>
                    <a:pt x="3720776" y="5778679"/>
                  </a:moveTo>
                  <a:cubicBezTo>
                    <a:pt x="4011821" y="5777503"/>
                    <a:pt x="3972501" y="5770901"/>
                    <a:pt x="3973317" y="5808237"/>
                  </a:cubicBezTo>
                  <a:cubicBezTo>
                    <a:pt x="3981344" y="6174632"/>
                    <a:pt x="3983413" y="6124661"/>
                    <a:pt x="3948420" y="6123750"/>
                  </a:cubicBezTo>
                  <a:cubicBezTo>
                    <a:pt x="3873918" y="6121701"/>
                    <a:pt x="3798068" y="6121606"/>
                    <a:pt x="3720529" y="6123826"/>
                  </a:cubicBezTo>
                  <a:cubicBezTo>
                    <a:pt x="3659633" y="6125495"/>
                    <a:pt x="3675384" y="6156760"/>
                    <a:pt x="3671835" y="5937470"/>
                  </a:cubicBezTo>
                  <a:cubicBezTo>
                    <a:pt x="3668856" y="5746694"/>
                    <a:pt x="3658419" y="5778945"/>
                    <a:pt x="3720776" y="5778679"/>
                  </a:cubicBezTo>
                  <a:close/>
                  <a:moveTo>
                    <a:pt x="3720947" y="6141450"/>
                  </a:moveTo>
                  <a:cubicBezTo>
                    <a:pt x="3802433" y="6139212"/>
                    <a:pt x="3870673" y="6139344"/>
                    <a:pt x="3948059" y="6141374"/>
                  </a:cubicBezTo>
                  <a:cubicBezTo>
                    <a:pt x="3984248" y="6142361"/>
                    <a:pt x="3976278" y="6131054"/>
                    <a:pt x="3977302" y="6196733"/>
                  </a:cubicBezTo>
                  <a:cubicBezTo>
                    <a:pt x="3982578" y="6533172"/>
                    <a:pt x="3993129" y="6488076"/>
                    <a:pt x="3948287" y="6487906"/>
                  </a:cubicBezTo>
                  <a:cubicBezTo>
                    <a:pt x="3638038" y="6486654"/>
                    <a:pt x="3680906" y="6497942"/>
                    <a:pt x="3680242" y="6455465"/>
                  </a:cubicBezTo>
                  <a:cubicBezTo>
                    <a:pt x="3674397" y="6094724"/>
                    <a:pt x="3656901" y="6143291"/>
                    <a:pt x="3720947" y="6141450"/>
                  </a:cubicBezTo>
                  <a:close/>
                  <a:moveTo>
                    <a:pt x="3980889" y="5419399"/>
                  </a:moveTo>
                  <a:cubicBezTo>
                    <a:pt x="3980851" y="5416648"/>
                    <a:pt x="4281916" y="5414542"/>
                    <a:pt x="4283320" y="5414542"/>
                  </a:cubicBezTo>
                  <a:cubicBezTo>
                    <a:pt x="4285863" y="5570013"/>
                    <a:pt x="4281821" y="5565479"/>
                    <a:pt x="4286470" y="5760505"/>
                  </a:cubicBezTo>
                  <a:cubicBezTo>
                    <a:pt x="3927622" y="5760580"/>
                    <a:pt x="3988157" y="5789493"/>
                    <a:pt x="3986411" y="5678435"/>
                  </a:cubicBezTo>
                  <a:cubicBezTo>
                    <a:pt x="3984400" y="5548860"/>
                    <a:pt x="3982901" y="5548215"/>
                    <a:pt x="3980889" y="5419399"/>
                  </a:cubicBezTo>
                  <a:close/>
                  <a:moveTo>
                    <a:pt x="4062071" y="6142911"/>
                  </a:moveTo>
                  <a:cubicBezTo>
                    <a:pt x="4338523" y="6142911"/>
                    <a:pt x="4291537" y="6120031"/>
                    <a:pt x="4292732" y="6196790"/>
                  </a:cubicBezTo>
                  <a:cubicBezTo>
                    <a:pt x="4297761" y="6519873"/>
                    <a:pt x="4307724" y="6487261"/>
                    <a:pt x="4289753" y="6487261"/>
                  </a:cubicBezTo>
                  <a:cubicBezTo>
                    <a:pt x="3951874" y="6487261"/>
                    <a:pt x="3997380" y="6501547"/>
                    <a:pt x="3996640" y="6455484"/>
                  </a:cubicBezTo>
                  <a:cubicBezTo>
                    <a:pt x="3990833" y="6083455"/>
                    <a:pt x="3972938" y="6142911"/>
                    <a:pt x="4062071" y="6142911"/>
                  </a:cubicBezTo>
                  <a:close/>
                  <a:moveTo>
                    <a:pt x="4298862" y="5414542"/>
                  </a:moveTo>
                  <a:cubicBezTo>
                    <a:pt x="4300209" y="5414542"/>
                    <a:pt x="4599186" y="5415813"/>
                    <a:pt x="4599243" y="5419703"/>
                  </a:cubicBezTo>
                  <a:cubicBezTo>
                    <a:pt x="4602279" y="5621843"/>
                    <a:pt x="4603209" y="5687806"/>
                    <a:pt x="4604499" y="5762914"/>
                  </a:cubicBezTo>
                  <a:cubicBezTo>
                    <a:pt x="4389096" y="5764488"/>
                    <a:pt x="4439611" y="5760751"/>
                    <a:pt x="4302050" y="5760505"/>
                  </a:cubicBezTo>
                  <a:cubicBezTo>
                    <a:pt x="4297249" y="5561950"/>
                    <a:pt x="4301424" y="5573921"/>
                    <a:pt x="4298862" y="5414542"/>
                  </a:cubicBezTo>
                  <a:close/>
                  <a:moveTo>
                    <a:pt x="4604803" y="5780576"/>
                  </a:moveTo>
                  <a:cubicBezTo>
                    <a:pt x="4608902" y="6012919"/>
                    <a:pt x="4603759" y="5724516"/>
                    <a:pt x="4610686" y="6124262"/>
                  </a:cubicBezTo>
                  <a:cubicBezTo>
                    <a:pt x="4549923" y="6124490"/>
                    <a:pt x="4475193" y="6124509"/>
                    <a:pt x="4403651" y="6124034"/>
                  </a:cubicBezTo>
                  <a:cubicBezTo>
                    <a:pt x="4273509" y="6123181"/>
                    <a:pt x="4314005" y="6188120"/>
                    <a:pt x="4303321" y="5807326"/>
                  </a:cubicBezTo>
                  <a:cubicBezTo>
                    <a:pt x="4301974" y="5760580"/>
                    <a:pt x="4260434" y="5782910"/>
                    <a:pt x="4604803" y="5780576"/>
                  </a:cubicBezTo>
                  <a:close/>
                  <a:moveTo>
                    <a:pt x="4609718" y="5160439"/>
                  </a:moveTo>
                  <a:cubicBezTo>
                    <a:pt x="4607763" y="5035418"/>
                    <a:pt x="4600932" y="5054541"/>
                    <a:pt x="4631371" y="5054218"/>
                  </a:cubicBezTo>
                  <a:cubicBezTo>
                    <a:pt x="4698718" y="5053498"/>
                    <a:pt x="4703558" y="5053630"/>
                    <a:pt x="4909397" y="5053517"/>
                  </a:cubicBezTo>
                  <a:cubicBezTo>
                    <a:pt x="4913401" y="5457190"/>
                    <a:pt x="4936894" y="5399650"/>
                    <a:pt x="4859128" y="5398606"/>
                  </a:cubicBezTo>
                  <a:cubicBezTo>
                    <a:pt x="4798232" y="5397790"/>
                    <a:pt x="4728038" y="5397468"/>
                    <a:pt x="4631237" y="5398378"/>
                  </a:cubicBezTo>
                  <a:cubicBezTo>
                    <a:pt x="4608750" y="5398606"/>
                    <a:pt x="4613950" y="5430952"/>
                    <a:pt x="4609718" y="5160439"/>
                  </a:cubicBezTo>
                  <a:close/>
                  <a:moveTo>
                    <a:pt x="4631352" y="5416041"/>
                  </a:moveTo>
                  <a:cubicBezTo>
                    <a:pt x="4940177" y="5413119"/>
                    <a:pt x="4915450" y="5418128"/>
                    <a:pt x="4915470" y="5419721"/>
                  </a:cubicBezTo>
                  <a:cubicBezTo>
                    <a:pt x="4921732" y="5820075"/>
                    <a:pt x="4943194" y="5762990"/>
                    <a:pt x="4859033" y="5762534"/>
                  </a:cubicBezTo>
                  <a:cubicBezTo>
                    <a:pt x="4795348" y="5762193"/>
                    <a:pt x="4709858" y="5762098"/>
                    <a:pt x="4631218" y="5762724"/>
                  </a:cubicBezTo>
                  <a:cubicBezTo>
                    <a:pt x="4616360" y="5762838"/>
                    <a:pt x="4620174" y="5775625"/>
                    <a:pt x="4618656" y="5678453"/>
                  </a:cubicBezTo>
                  <a:cubicBezTo>
                    <a:pt x="4614196" y="5380527"/>
                    <a:pt x="4608219" y="5416250"/>
                    <a:pt x="4631352" y="5416041"/>
                  </a:cubicBezTo>
                  <a:close/>
                  <a:moveTo>
                    <a:pt x="5200518" y="4672040"/>
                  </a:moveTo>
                  <a:cubicBezTo>
                    <a:pt x="4876529" y="4672040"/>
                    <a:pt x="4918601" y="4690935"/>
                    <a:pt x="4917842" y="4642520"/>
                  </a:cubicBezTo>
                  <a:cubicBezTo>
                    <a:pt x="4911997" y="4269372"/>
                    <a:pt x="4897897" y="4329720"/>
                    <a:pt x="4972855" y="4329720"/>
                  </a:cubicBezTo>
                  <a:cubicBezTo>
                    <a:pt x="5254791" y="4329720"/>
                    <a:pt x="5214883" y="4309477"/>
                    <a:pt x="5216041" y="4383902"/>
                  </a:cubicBezTo>
                  <a:cubicBezTo>
                    <a:pt x="5221240" y="4716698"/>
                    <a:pt x="5222208" y="4672040"/>
                    <a:pt x="5200518" y="4672040"/>
                  </a:cubicBezTo>
                  <a:close/>
                  <a:moveTo>
                    <a:pt x="5200518" y="4311412"/>
                  </a:moveTo>
                  <a:cubicBezTo>
                    <a:pt x="4862297" y="4311412"/>
                    <a:pt x="4913610" y="4330516"/>
                    <a:pt x="4912111" y="4254137"/>
                  </a:cubicBezTo>
                  <a:cubicBezTo>
                    <a:pt x="4905279" y="3910300"/>
                    <a:pt x="4892394" y="3965032"/>
                    <a:pt x="4972855" y="3965032"/>
                  </a:cubicBezTo>
                  <a:cubicBezTo>
                    <a:pt x="5245132" y="3965032"/>
                    <a:pt x="5209266" y="3951373"/>
                    <a:pt x="5209456" y="3995443"/>
                  </a:cubicBezTo>
                  <a:cubicBezTo>
                    <a:pt x="5210955" y="4349108"/>
                    <a:pt x="5224542" y="4311412"/>
                    <a:pt x="5200518" y="4311412"/>
                  </a:cubicBezTo>
                  <a:close/>
                  <a:moveTo>
                    <a:pt x="5200518" y="3947028"/>
                  </a:moveTo>
                  <a:cubicBezTo>
                    <a:pt x="4846983" y="3947028"/>
                    <a:pt x="4907860" y="3972355"/>
                    <a:pt x="4906190" y="3865812"/>
                  </a:cubicBezTo>
                  <a:cubicBezTo>
                    <a:pt x="4900421" y="3505773"/>
                    <a:pt x="4902376" y="3629750"/>
                    <a:pt x="4901977" y="3602982"/>
                  </a:cubicBezTo>
                  <a:cubicBezTo>
                    <a:pt x="4948034" y="3602811"/>
                    <a:pt x="4983937" y="3602868"/>
                    <a:pt x="5200518" y="3602906"/>
                  </a:cubicBezTo>
                  <a:cubicBezTo>
                    <a:pt x="5201846" y="3602906"/>
                    <a:pt x="5216363" y="3947028"/>
                    <a:pt x="5200518" y="3947028"/>
                  </a:cubicBezTo>
                  <a:close/>
                  <a:moveTo>
                    <a:pt x="5200518" y="3585301"/>
                  </a:moveTo>
                  <a:cubicBezTo>
                    <a:pt x="4989536" y="3585263"/>
                    <a:pt x="4948318" y="3585206"/>
                    <a:pt x="4901693" y="3585377"/>
                  </a:cubicBezTo>
                  <a:cubicBezTo>
                    <a:pt x="4899738" y="3471700"/>
                    <a:pt x="4895962" y="3402872"/>
                    <a:pt x="4895089" y="3241785"/>
                  </a:cubicBezTo>
                  <a:cubicBezTo>
                    <a:pt x="4897081" y="3241785"/>
                    <a:pt x="5194161" y="3241292"/>
                    <a:pt x="5196514" y="3241292"/>
                  </a:cubicBezTo>
                  <a:cubicBezTo>
                    <a:pt x="5198298" y="3326493"/>
                    <a:pt x="5202131" y="3585301"/>
                    <a:pt x="5200518" y="3585301"/>
                  </a:cubicBezTo>
                  <a:close/>
                  <a:moveTo>
                    <a:pt x="4894994" y="3224142"/>
                  </a:moveTo>
                  <a:cubicBezTo>
                    <a:pt x="4894994" y="3222435"/>
                    <a:pt x="4891882" y="2881158"/>
                    <a:pt x="4891863" y="2879716"/>
                  </a:cubicBezTo>
                  <a:cubicBezTo>
                    <a:pt x="5079105" y="2881139"/>
                    <a:pt x="5066827" y="2877535"/>
                    <a:pt x="5189606" y="2877307"/>
                  </a:cubicBezTo>
                  <a:cubicBezTo>
                    <a:pt x="5189625" y="2878654"/>
                    <a:pt x="5196020" y="3216971"/>
                    <a:pt x="5196058" y="3218963"/>
                  </a:cubicBezTo>
                  <a:cubicBezTo>
                    <a:pt x="5196191" y="3226058"/>
                    <a:pt x="5227711" y="3223725"/>
                    <a:pt x="4894994" y="3224142"/>
                  </a:cubicBezTo>
                  <a:close/>
                  <a:moveTo>
                    <a:pt x="4891635" y="2862092"/>
                  </a:moveTo>
                  <a:cubicBezTo>
                    <a:pt x="4889547" y="2712597"/>
                    <a:pt x="4887138" y="2713584"/>
                    <a:pt x="4884101" y="2515978"/>
                  </a:cubicBezTo>
                  <a:cubicBezTo>
                    <a:pt x="4935661" y="2515010"/>
                    <a:pt x="5004983" y="2514839"/>
                    <a:pt x="5086544" y="2516262"/>
                  </a:cubicBezTo>
                  <a:cubicBezTo>
                    <a:pt x="5214997" y="2518501"/>
                    <a:pt x="5182737" y="2451760"/>
                    <a:pt x="5188847" y="2830637"/>
                  </a:cubicBezTo>
                  <a:cubicBezTo>
                    <a:pt x="5189321" y="2862433"/>
                    <a:pt x="5239420" y="2864805"/>
                    <a:pt x="4891635" y="2862092"/>
                  </a:cubicBezTo>
                  <a:close/>
                  <a:moveTo>
                    <a:pt x="4883817" y="2498334"/>
                  </a:moveTo>
                  <a:cubicBezTo>
                    <a:pt x="4880325" y="2271645"/>
                    <a:pt x="4879907" y="2262008"/>
                    <a:pt x="4880078" y="2183352"/>
                  </a:cubicBezTo>
                  <a:cubicBezTo>
                    <a:pt x="4880154" y="2145713"/>
                    <a:pt x="4830245" y="2153643"/>
                    <a:pt x="5179568" y="2153112"/>
                  </a:cubicBezTo>
                  <a:cubicBezTo>
                    <a:pt x="5181352" y="2361114"/>
                    <a:pt x="5183154" y="2405166"/>
                    <a:pt x="5184995" y="2499605"/>
                  </a:cubicBezTo>
                  <a:cubicBezTo>
                    <a:pt x="5083641" y="2499435"/>
                    <a:pt x="5009214" y="2495963"/>
                    <a:pt x="4883817" y="2498334"/>
                  </a:cubicBezTo>
                  <a:close/>
                  <a:moveTo>
                    <a:pt x="4880078" y="2136189"/>
                  </a:moveTo>
                  <a:cubicBezTo>
                    <a:pt x="4879414" y="1964839"/>
                    <a:pt x="4874480" y="1934352"/>
                    <a:pt x="4872260" y="1791327"/>
                  </a:cubicBezTo>
                  <a:cubicBezTo>
                    <a:pt x="5209418" y="1791137"/>
                    <a:pt x="5175716" y="1789373"/>
                    <a:pt x="5175829" y="1795311"/>
                  </a:cubicBezTo>
                  <a:cubicBezTo>
                    <a:pt x="5176133" y="1815667"/>
                    <a:pt x="5175241" y="1724813"/>
                    <a:pt x="5179416" y="2135506"/>
                  </a:cubicBezTo>
                  <a:cubicBezTo>
                    <a:pt x="5081743" y="2135639"/>
                    <a:pt x="5003939" y="2137536"/>
                    <a:pt x="4880078" y="2136189"/>
                  </a:cubicBezTo>
                  <a:close/>
                  <a:moveTo>
                    <a:pt x="4872013" y="1773627"/>
                  </a:moveTo>
                  <a:cubicBezTo>
                    <a:pt x="4870798" y="1680477"/>
                    <a:pt x="4873531" y="1568963"/>
                    <a:pt x="4868237" y="1428708"/>
                  </a:cubicBezTo>
                  <a:cubicBezTo>
                    <a:pt x="5009006" y="1432673"/>
                    <a:pt x="5089447" y="1427531"/>
                    <a:pt x="5168390" y="1427019"/>
                  </a:cubicBezTo>
                  <a:cubicBezTo>
                    <a:pt x="5172015" y="1654524"/>
                    <a:pt x="5174197" y="1699505"/>
                    <a:pt x="5175487" y="1773532"/>
                  </a:cubicBezTo>
                  <a:lnTo>
                    <a:pt x="4872013" y="1773627"/>
                  </a:lnTo>
                  <a:close/>
                  <a:moveTo>
                    <a:pt x="4859071" y="2135943"/>
                  </a:moveTo>
                  <a:cubicBezTo>
                    <a:pt x="4503354" y="2131636"/>
                    <a:pt x="4562049" y="2168194"/>
                    <a:pt x="4560265" y="2053777"/>
                  </a:cubicBezTo>
                  <a:cubicBezTo>
                    <a:pt x="4558272" y="1927314"/>
                    <a:pt x="4559506" y="1923482"/>
                    <a:pt x="4557494" y="1795045"/>
                  </a:cubicBezTo>
                  <a:cubicBezTo>
                    <a:pt x="4557362" y="1786186"/>
                    <a:pt x="4527720" y="1791213"/>
                    <a:pt x="4856718" y="1791327"/>
                  </a:cubicBezTo>
                  <a:cubicBezTo>
                    <a:pt x="4858597" y="1922173"/>
                    <a:pt x="4870495" y="2136094"/>
                    <a:pt x="4859071" y="2135943"/>
                  </a:cubicBezTo>
                  <a:close/>
                  <a:moveTo>
                    <a:pt x="4552522" y="2515352"/>
                  </a:moveTo>
                  <a:cubicBezTo>
                    <a:pt x="4553452" y="2594121"/>
                    <a:pt x="4554705" y="2651130"/>
                    <a:pt x="4558158" y="2859322"/>
                  </a:cubicBezTo>
                  <a:cubicBezTo>
                    <a:pt x="4514550" y="2859076"/>
                    <a:pt x="4259258" y="2859721"/>
                    <a:pt x="4257853" y="2859721"/>
                  </a:cubicBezTo>
                  <a:cubicBezTo>
                    <a:pt x="4255007" y="2669115"/>
                    <a:pt x="4256904" y="2698843"/>
                    <a:pt x="4253697" y="2517173"/>
                  </a:cubicBezTo>
                  <a:cubicBezTo>
                    <a:pt x="4415454" y="2517382"/>
                    <a:pt x="4424297" y="2514650"/>
                    <a:pt x="4552522" y="2515352"/>
                  </a:cubicBezTo>
                  <a:close/>
                  <a:moveTo>
                    <a:pt x="4517453" y="2497651"/>
                  </a:moveTo>
                  <a:cubicBezTo>
                    <a:pt x="4206161" y="2497651"/>
                    <a:pt x="4253849" y="2518842"/>
                    <a:pt x="4252236" y="2441970"/>
                  </a:cubicBezTo>
                  <a:cubicBezTo>
                    <a:pt x="4245234" y="2106518"/>
                    <a:pt x="4235005" y="2154933"/>
                    <a:pt x="4289753" y="2154933"/>
                  </a:cubicBezTo>
                  <a:cubicBezTo>
                    <a:pt x="4586775" y="2154933"/>
                    <a:pt x="4546488" y="2144290"/>
                    <a:pt x="4547627" y="2183618"/>
                  </a:cubicBezTo>
                  <a:cubicBezTo>
                    <a:pt x="4558329" y="2548514"/>
                    <a:pt x="4556621" y="2497651"/>
                    <a:pt x="4517453" y="2497651"/>
                  </a:cubicBezTo>
                  <a:close/>
                  <a:moveTo>
                    <a:pt x="4517453" y="2137100"/>
                  </a:moveTo>
                  <a:cubicBezTo>
                    <a:pt x="4192213" y="2137100"/>
                    <a:pt x="4248118" y="2161023"/>
                    <a:pt x="4246429" y="2053739"/>
                  </a:cubicBezTo>
                  <a:cubicBezTo>
                    <a:pt x="4241514" y="1739497"/>
                    <a:pt x="4219710" y="1792067"/>
                    <a:pt x="4289753" y="1792067"/>
                  </a:cubicBezTo>
                  <a:cubicBezTo>
                    <a:pt x="4563510" y="1792067"/>
                    <a:pt x="4541782" y="1784402"/>
                    <a:pt x="4541952" y="1795368"/>
                  </a:cubicBezTo>
                  <a:cubicBezTo>
                    <a:pt x="4548177" y="2191681"/>
                    <a:pt x="4555540" y="2137100"/>
                    <a:pt x="4517453" y="2137100"/>
                  </a:cubicBezTo>
                  <a:close/>
                  <a:moveTo>
                    <a:pt x="4517453" y="1772223"/>
                  </a:moveTo>
                  <a:cubicBezTo>
                    <a:pt x="4402892" y="1772223"/>
                    <a:pt x="4402816" y="1774443"/>
                    <a:pt x="4289772" y="1774443"/>
                  </a:cubicBezTo>
                  <a:cubicBezTo>
                    <a:pt x="4220602" y="1774443"/>
                    <a:pt x="4241192" y="1827202"/>
                    <a:pt x="4234740" y="1427190"/>
                  </a:cubicBezTo>
                  <a:cubicBezTo>
                    <a:pt x="4345241" y="1425596"/>
                    <a:pt x="4417599" y="1429410"/>
                    <a:pt x="4536924" y="1429068"/>
                  </a:cubicBezTo>
                  <a:cubicBezTo>
                    <a:pt x="4545729" y="1828094"/>
                    <a:pt x="4547816" y="1772223"/>
                    <a:pt x="4517453" y="1772223"/>
                  </a:cubicBezTo>
                  <a:close/>
                  <a:moveTo>
                    <a:pt x="4236675" y="2442388"/>
                  </a:moveTo>
                  <a:cubicBezTo>
                    <a:pt x="4238174" y="2514574"/>
                    <a:pt x="4293226" y="2500876"/>
                    <a:pt x="3948306" y="2498562"/>
                  </a:cubicBezTo>
                  <a:cubicBezTo>
                    <a:pt x="3931493" y="2498448"/>
                    <a:pt x="3937755" y="2537453"/>
                    <a:pt x="3930753" y="2183124"/>
                  </a:cubicBezTo>
                  <a:cubicBezTo>
                    <a:pt x="3929975" y="2144328"/>
                    <a:pt x="3887334" y="2154060"/>
                    <a:pt x="4175931" y="2154819"/>
                  </a:cubicBezTo>
                  <a:cubicBezTo>
                    <a:pt x="4249181" y="2155028"/>
                    <a:pt x="4229578" y="2102648"/>
                    <a:pt x="4236675" y="2442388"/>
                  </a:cubicBezTo>
                  <a:close/>
                  <a:moveTo>
                    <a:pt x="4175912" y="2137176"/>
                  </a:moveTo>
                  <a:cubicBezTo>
                    <a:pt x="3878757" y="2136379"/>
                    <a:pt x="3930070" y="2158898"/>
                    <a:pt x="3928438" y="2053777"/>
                  </a:cubicBezTo>
                  <a:cubicBezTo>
                    <a:pt x="3923712" y="1752777"/>
                    <a:pt x="3912440" y="1792826"/>
                    <a:pt x="3948325" y="1792446"/>
                  </a:cubicBezTo>
                  <a:cubicBezTo>
                    <a:pt x="4250281" y="1789183"/>
                    <a:pt x="4225080" y="1792655"/>
                    <a:pt x="4225118" y="1795349"/>
                  </a:cubicBezTo>
                  <a:cubicBezTo>
                    <a:pt x="4231324" y="2193236"/>
                    <a:pt x="4254248" y="2137384"/>
                    <a:pt x="4175912" y="2137176"/>
                  </a:cubicBezTo>
                  <a:close/>
                  <a:moveTo>
                    <a:pt x="4175912" y="1774329"/>
                  </a:moveTo>
                  <a:cubicBezTo>
                    <a:pt x="4104028" y="1774139"/>
                    <a:pt x="4020057" y="1774044"/>
                    <a:pt x="3948192" y="1774822"/>
                  </a:cubicBezTo>
                  <a:cubicBezTo>
                    <a:pt x="3914338" y="1775182"/>
                    <a:pt x="3922612" y="1828852"/>
                    <a:pt x="3917848" y="1429334"/>
                  </a:cubicBezTo>
                  <a:cubicBezTo>
                    <a:pt x="4162002" y="1431629"/>
                    <a:pt x="4122189" y="1429391"/>
                    <a:pt x="4219179" y="1427456"/>
                  </a:cubicBezTo>
                  <a:cubicBezTo>
                    <a:pt x="4225631" y="1826917"/>
                    <a:pt x="4244323" y="1774405"/>
                    <a:pt x="4175912" y="1774329"/>
                  </a:cubicBezTo>
                  <a:close/>
                  <a:moveTo>
                    <a:pt x="3919917" y="2442388"/>
                  </a:moveTo>
                  <a:cubicBezTo>
                    <a:pt x="3921530" y="2516224"/>
                    <a:pt x="3975367" y="2498334"/>
                    <a:pt x="3620238" y="2498448"/>
                  </a:cubicBezTo>
                  <a:cubicBezTo>
                    <a:pt x="3616632" y="2266049"/>
                    <a:pt x="3616803" y="2260110"/>
                    <a:pt x="3614070" y="2182973"/>
                  </a:cubicBezTo>
                  <a:cubicBezTo>
                    <a:pt x="3612571" y="2140761"/>
                    <a:pt x="3579419" y="2152903"/>
                    <a:pt x="3834465" y="2153074"/>
                  </a:cubicBezTo>
                  <a:cubicBezTo>
                    <a:pt x="3936768" y="2153074"/>
                    <a:pt x="3912307" y="2095078"/>
                    <a:pt x="3919917" y="2442388"/>
                  </a:cubicBezTo>
                  <a:close/>
                  <a:moveTo>
                    <a:pt x="3612514" y="2135298"/>
                  </a:moveTo>
                  <a:cubicBezTo>
                    <a:pt x="3607637" y="1965522"/>
                    <a:pt x="3612059" y="1935206"/>
                    <a:pt x="3609858" y="1795008"/>
                  </a:cubicBezTo>
                  <a:cubicBezTo>
                    <a:pt x="3609782" y="1789525"/>
                    <a:pt x="3608852" y="1795008"/>
                    <a:pt x="3908132" y="1792826"/>
                  </a:cubicBezTo>
                  <a:cubicBezTo>
                    <a:pt x="3908170" y="1794742"/>
                    <a:pt x="3908208" y="1807320"/>
                    <a:pt x="3914281" y="2135829"/>
                  </a:cubicBezTo>
                  <a:cubicBezTo>
                    <a:pt x="3870806" y="2135354"/>
                    <a:pt x="3853195" y="2135468"/>
                    <a:pt x="3612514" y="2135298"/>
                  </a:cubicBezTo>
                  <a:close/>
                  <a:moveTo>
                    <a:pt x="3606992" y="3225129"/>
                  </a:moveTo>
                  <a:cubicBezTo>
                    <a:pt x="3279949" y="3225129"/>
                    <a:pt x="3314524" y="3226551"/>
                    <a:pt x="3314600" y="3218811"/>
                  </a:cubicBezTo>
                  <a:cubicBezTo>
                    <a:pt x="3315283" y="3138885"/>
                    <a:pt x="3314657" y="3125111"/>
                    <a:pt x="3310805" y="2880228"/>
                  </a:cubicBezTo>
                  <a:cubicBezTo>
                    <a:pt x="3489811" y="2880266"/>
                    <a:pt x="3515221" y="2879508"/>
                    <a:pt x="3609573" y="2879508"/>
                  </a:cubicBezTo>
                  <a:cubicBezTo>
                    <a:pt x="3616424" y="3266600"/>
                    <a:pt x="3621206" y="3225129"/>
                    <a:pt x="3606992" y="3225129"/>
                  </a:cubicBezTo>
                  <a:close/>
                  <a:moveTo>
                    <a:pt x="3606992" y="2861902"/>
                  </a:moveTo>
                  <a:cubicBezTo>
                    <a:pt x="3258828" y="2861902"/>
                    <a:pt x="3310729" y="2876301"/>
                    <a:pt x="3310008" y="2830239"/>
                  </a:cubicBezTo>
                  <a:cubicBezTo>
                    <a:pt x="3304163" y="2457356"/>
                    <a:pt x="3280689" y="2515674"/>
                    <a:pt x="3379348" y="2515674"/>
                  </a:cubicBezTo>
                  <a:cubicBezTo>
                    <a:pt x="3485940" y="2515674"/>
                    <a:pt x="3495865" y="2516054"/>
                    <a:pt x="3604981" y="2516054"/>
                  </a:cubicBezTo>
                  <a:cubicBezTo>
                    <a:pt x="3610806" y="2890909"/>
                    <a:pt x="3609307" y="2861902"/>
                    <a:pt x="3606992" y="2861902"/>
                  </a:cubicBezTo>
                  <a:close/>
                  <a:moveTo>
                    <a:pt x="3303688" y="2497784"/>
                  </a:moveTo>
                  <a:cubicBezTo>
                    <a:pt x="3300444" y="2285134"/>
                    <a:pt x="3300349" y="2262937"/>
                    <a:pt x="3297920" y="2183049"/>
                  </a:cubicBezTo>
                  <a:cubicBezTo>
                    <a:pt x="3296610" y="2139585"/>
                    <a:pt x="3250117" y="2152808"/>
                    <a:pt x="3597485" y="2152922"/>
                  </a:cubicBezTo>
                  <a:cubicBezTo>
                    <a:pt x="3601565" y="2281795"/>
                    <a:pt x="3600047" y="2197543"/>
                    <a:pt x="3604715" y="2498467"/>
                  </a:cubicBezTo>
                  <a:cubicBezTo>
                    <a:pt x="3581146" y="2498448"/>
                    <a:pt x="3327827" y="2497993"/>
                    <a:pt x="3303688" y="2497784"/>
                  </a:cubicBezTo>
                  <a:close/>
                  <a:moveTo>
                    <a:pt x="3293251" y="1773399"/>
                  </a:moveTo>
                  <a:cubicBezTo>
                    <a:pt x="3289323" y="1524684"/>
                    <a:pt x="3288925" y="1491522"/>
                    <a:pt x="3287445" y="1428670"/>
                  </a:cubicBezTo>
                  <a:cubicBezTo>
                    <a:pt x="3401893" y="1430776"/>
                    <a:pt x="3500268" y="1428025"/>
                    <a:pt x="3587731" y="1427854"/>
                  </a:cubicBezTo>
                  <a:cubicBezTo>
                    <a:pt x="3589097" y="1485622"/>
                    <a:pt x="3593974" y="1773475"/>
                    <a:pt x="3594012" y="1775201"/>
                  </a:cubicBezTo>
                  <a:cubicBezTo>
                    <a:pt x="3468026" y="1774993"/>
                    <a:pt x="3466888" y="1771862"/>
                    <a:pt x="3293251" y="1773399"/>
                  </a:cubicBezTo>
                  <a:close/>
                  <a:moveTo>
                    <a:pt x="3288147" y="2497632"/>
                  </a:moveTo>
                  <a:cubicBezTo>
                    <a:pt x="3098133" y="2495602"/>
                    <a:pt x="3067885" y="2497348"/>
                    <a:pt x="2986001" y="2497879"/>
                  </a:cubicBezTo>
                  <a:cubicBezTo>
                    <a:pt x="2979795" y="2091322"/>
                    <a:pt x="2967214" y="2153643"/>
                    <a:pt x="3037959" y="2152789"/>
                  </a:cubicBezTo>
                  <a:cubicBezTo>
                    <a:pt x="3320483" y="2149393"/>
                    <a:pt x="3281182" y="2144423"/>
                    <a:pt x="3282359" y="2183618"/>
                  </a:cubicBezTo>
                  <a:cubicBezTo>
                    <a:pt x="3285016" y="2271721"/>
                    <a:pt x="3285053" y="2295075"/>
                    <a:pt x="3288147" y="2497632"/>
                  </a:cubicBezTo>
                  <a:close/>
                  <a:moveTo>
                    <a:pt x="3265432" y="1773684"/>
                  </a:moveTo>
                  <a:cubicBezTo>
                    <a:pt x="3184610" y="1774556"/>
                    <a:pt x="3121038" y="1774575"/>
                    <a:pt x="3037940" y="1773684"/>
                  </a:cubicBezTo>
                  <a:cubicBezTo>
                    <a:pt x="2956397" y="1772697"/>
                    <a:pt x="2973381" y="1838281"/>
                    <a:pt x="2968675" y="1427513"/>
                  </a:cubicBezTo>
                  <a:cubicBezTo>
                    <a:pt x="3120773" y="1427304"/>
                    <a:pt x="3166279" y="1426147"/>
                    <a:pt x="3271865" y="1428366"/>
                  </a:cubicBezTo>
                  <a:cubicBezTo>
                    <a:pt x="3280879" y="1811873"/>
                    <a:pt x="3281087" y="1773513"/>
                    <a:pt x="3265432" y="1773684"/>
                  </a:cubicBezTo>
                  <a:close/>
                  <a:moveTo>
                    <a:pt x="2970459" y="2497974"/>
                  </a:moveTo>
                  <a:cubicBezTo>
                    <a:pt x="2616601" y="2499605"/>
                    <a:pt x="2670191" y="2513568"/>
                    <a:pt x="2669299" y="2442084"/>
                  </a:cubicBezTo>
                  <a:cubicBezTo>
                    <a:pt x="2665087" y="2104621"/>
                    <a:pt x="2651006" y="2151765"/>
                    <a:pt x="2696341" y="2151765"/>
                  </a:cubicBezTo>
                  <a:cubicBezTo>
                    <a:pt x="3009456" y="2151765"/>
                    <a:pt x="2966550" y="2147098"/>
                    <a:pt x="2966550" y="2182935"/>
                  </a:cubicBezTo>
                  <a:cubicBezTo>
                    <a:pt x="2966625" y="2262387"/>
                    <a:pt x="2966758" y="2256164"/>
                    <a:pt x="2970459" y="2497974"/>
                  </a:cubicBezTo>
                  <a:close/>
                  <a:moveTo>
                    <a:pt x="2924023" y="2135829"/>
                  </a:moveTo>
                  <a:cubicBezTo>
                    <a:pt x="2810334" y="2135829"/>
                    <a:pt x="2810277" y="2134140"/>
                    <a:pt x="2696341" y="2134140"/>
                  </a:cubicBezTo>
                  <a:cubicBezTo>
                    <a:pt x="2655314" y="2134140"/>
                    <a:pt x="2663511" y="2150512"/>
                    <a:pt x="2661994" y="2053815"/>
                  </a:cubicBezTo>
                  <a:cubicBezTo>
                    <a:pt x="2657041" y="1738055"/>
                    <a:pt x="2646148" y="1789449"/>
                    <a:pt x="2696341" y="1789449"/>
                  </a:cubicBezTo>
                  <a:cubicBezTo>
                    <a:pt x="2989758" y="1789449"/>
                    <a:pt x="2959092" y="1789601"/>
                    <a:pt x="2959187" y="1795387"/>
                  </a:cubicBezTo>
                  <a:cubicBezTo>
                    <a:pt x="2965316" y="2186881"/>
                    <a:pt x="2986190" y="2135829"/>
                    <a:pt x="2924023" y="2135829"/>
                  </a:cubicBezTo>
                  <a:close/>
                  <a:moveTo>
                    <a:pt x="2696341" y="1771843"/>
                  </a:moveTo>
                  <a:cubicBezTo>
                    <a:pt x="2641631" y="1771843"/>
                    <a:pt x="2662999" y="1824887"/>
                    <a:pt x="2653112" y="1427664"/>
                  </a:cubicBezTo>
                  <a:cubicBezTo>
                    <a:pt x="2683817" y="1427531"/>
                    <a:pt x="2703078" y="1427569"/>
                    <a:pt x="2924042" y="1427531"/>
                  </a:cubicBezTo>
                  <a:cubicBezTo>
                    <a:pt x="2962773" y="1427531"/>
                    <a:pt x="2952374" y="1372704"/>
                    <a:pt x="2958845" y="1773076"/>
                  </a:cubicBezTo>
                  <a:cubicBezTo>
                    <a:pt x="2769781" y="1772526"/>
                    <a:pt x="2793331" y="1771843"/>
                    <a:pt x="2696341" y="1771843"/>
                  </a:cubicBezTo>
                  <a:close/>
                  <a:moveTo>
                    <a:pt x="2653758" y="2442312"/>
                  </a:moveTo>
                  <a:cubicBezTo>
                    <a:pt x="2654631" y="2512449"/>
                    <a:pt x="2712016" y="2500364"/>
                    <a:pt x="2354951" y="2498448"/>
                  </a:cubicBezTo>
                  <a:cubicBezTo>
                    <a:pt x="2352370" y="2498429"/>
                    <a:pt x="2354951" y="2381167"/>
                    <a:pt x="2348974" y="2182593"/>
                  </a:cubicBezTo>
                  <a:cubicBezTo>
                    <a:pt x="2347588" y="2135734"/>
                    <a:pt x="2312254" y="2161175"/>
                    <a:pt x="2582747" y="2153415"/>
                  </a:cubicBezTo>
                  <a:cubicBezTo>
                    <a:pt x="2663436" y="2151082"/>
                    <a:pt x="2649431" y="2096842"/>
                    <a:pt x="2653758" y="2442312"/>
                  </a:cubicBezTo>
                  <a:close/>
                  <a:moveTo>
                    <a:pt x="2582329" y="2135753"/>
                  </a:moveTo>
                  <a:cubicBezTo>
                    <a:pt x="2524659" y="2137422"/>
                    <a:pt x="2460025" y="2138276"/>
                    <a:pt x="2355046" y="2136284"/>
                  </a:cubicBezTo>
                  <a:cubicBezTo>
                    <a:pt x="2345501" y="2136113"/>
                    <a:pt x="2347550" y="2147610"/>
                    <a:pt x="2346032" y="2053796"/>
                  </a:cubicBezTo>
                  <a:cubicBezTo>
                    <a:pt x="2341288" y="1751259"/>
                    <a:pt x="2338366" y="1791972"/>
                    <a:pt x="2355084" y="1791574"/>
                  </a:cubicBezTo>
                  <a:cubicBezTo>
                    <a:pt x="2678921" y="1784137"/>
                    <a:pt x="2644326" y="1791896"/>
                    <a:pt x="2644364" y="1795330"/>
                  </a:cubicBezTo>
                  <a:cubicBezTo>
                    <a:pt x="2646376" y="1923178"/>
                    <a:pt x="2644440" y="1924810"/>
                    <a:pt x="2646452" y="2054100"/>
                  </a:cubicBezTo>
                  <a:cubicBezTo>
                    <a:pt x="2647989" y="2151272"/>
                    <a:pt x="2664707" y="2133400"/>
                    <a:pt x="2582329" y="2135753"/>
                  </a:cubicBezTo>
                  <a:close/>
                  <a:moveTo>
                    <a:pt x="2582462" y="1772261"/>
                  </a:moveTo>
                  <a:cubicBezTo>
                    <a:pt x="2447330" y="1773171"/>
                    <a:pt x="2440137" y="1771995"/>
                    <a:pt x="2354743" y="1773949"/>
                  </a:cubicBezTo>
                  <a:cubicBezTo>
                    <a:pt x="2338556" y="1774329"/>
                    <a:pt x="2341554" y="1816464"/>
                    <a:pt x="2338271" y="1429751"/>
                  </a:cubicBezTo>
                  <a:cubicBezTo>
                    <a:pt x="2432642" y="1428916"/>
                    <a:pt x="2266976" y="1430150"/>
                    <a:pt x="2637551" y="1427740"/>
                  </a:cubicBezTo>
                  <a:cubicBezTo>
                    <a:pt x="2647609" y="1836574"/>
                    <a:pt x="2661045" y="1771635"/>
                    <a:pt x="2582462" y="1772261"/>
                  </a:cubicBezTo>
                  <a:close/>
                  <a:moveTo>
                    <a:pt x="2338536" y="2498353"/>
                  </a:moveTo>
                  <a:cubicBezTo>
                    <a:pt x="1989309" y="2496304"/>
                    <a:pt x="2039123" y="2524097"/>
                    <a:pt x="2037415" y="2442008"/>
                  </a:cubicBezTo>
                  <a:cubicBezTo>
                    <a:pt x="2035138" y="2333074"/>
                    <a:pt x="2034075" y="2252465"/>
                    <a:pt x="2033487" y="2183238"/>
                  </a:cubicBezTo>
                  <a:cubicBezTo>
                    <a:pt x="2033202" y="2148919"/>
                    <a:pt x="1985267" y="2147591"/>
                    <a:pt x="2332540" y="2153548"/>
                  </a:cubicBezTo>
                  <a:cubicBezTo>
                    <a:pt x="2337835" y="2343395"/>
                    <a:pt x="2337019" y="2372421"/>
                    <a:pt x="2338536" y="2498353"/>
                  </a:cubicBezTo>
                  <a:close/>
                  <a:moveTo>
                    <a:pt x="2033070" y="2136739"/>
                  </a:moveTo>
                  <a:cubicBezTo>
                    <a:pt x="2031172" y="1961633"/>
                    <a:pt x="2028895" y="1937559"/>
                    <a:pt x="2026579" y="1791080"/>
                  </a:cubicBezTo>
                  <a:cubicBezTo>
                    <a:pt x="2028306" y="1791080"/>
                    <a:pt x="2327264" y="1792712"/>
                    <a:pt x="2327321" y="1795387"/>
                  </a:cubicBezTo>
                  <a:cubicBezTo>
                    <a:pt x="2329048" y="1905004"/>
                    <a:pt x="2329428" y="2028811"/>
                    <a:pt x="2332104" y="2135886"/>
                  </a:cubicBezTo>
                  <a:cubicBezTo>
                    <a:pt x="2214695" y="2133970"/>
                    <a:pt x="2117572" y="2136588"/>
                    <a:pt x="2033070" y="2136739"/>
                  </a:cubicBezTo>
                  <a:close/>
                  <a:moveTo>
                    <a:pt x="2026314" y="1773456"/>
                  </a:moveTo>
                  <a:cubicBezTo>
                    <a:pt x="2022443" y="1528478"/>
                    <a:pt x="2021740" y="1495923"/>
                    <a:pt x="2021380" y="1428632"/>
                  </a:cubicBezTo>
                  <a:cubicBezTo>
                    <a:pt x="2142204" y="1428708"/>
                    <a:pt x="2161143" y="1431041"/>
                    <a:pt x="2322710" y="1429865"/>
                  </a:cubicBezTo>
                  <a:cubicBezTo>
                    <a:pt x="2322729" y="1431307"/>
                    <a:pt x="2326961" y="1773020"/>
                    <a:pt x="2326980" y="1774537"/>
                  </a:cubicBezTo>
                  <a:cubicBezTo>
                    <a:pt x="2214410" y="1776662"/>
                    <a:pt x="2118939" y="1773570"/>
                    <a:pt x="2026314" y="1773456"/>
                  </a:cubicBezTo>
                  <a:close/>
                  <a:moveTo>
                    <a:pt x="2021892" y="2442426"/>
                  </a:moveTo>
                  <a:cubicBezTo>
                    <a:pt x="2023562" y="2522010"/>
                    <a:pt x="2070700" y="2498941"/>
                    <a:pt x="1785937" y="2498941"/>
                  </a:cubicBezTo>
                  <a:cubicBezTo>
                    <a:pt x="1708550" y="2498941"/>
                    <a:pt x="1720657" y="2560333"/>
                    <a:pt x="1717507" y="2182385"/>
                  </a:cubicBezTo>
                  <a:cubicBezTo>
                    <a:pt x="1717184" y="2143740"/>
                    <a:pt x="1670141" y="2154345"/>
                    <a:pt x="2017717" y="2154345"/>
                  </a:cubicBezTo>
                  <a:cubicBezTo>
                    <a:pt x="2018457" y="2231577"/>
                    <a:pt x="2018856" y="2296649"/>
                    <a:pt x="2021892" y="2442426"/>
                  </a:cubicBezTo>
                  <a:close/>
                  <a:moveTo>
                    <a:pt x="2013486" y="2136758"/>
                  </a:moveTo>
                  <a:cubicBezTo>
                    <a:pt x="1816413" y="2136815"/>
                    <a:pt x="1769844" y="2136891"/>
                    <a:pt x="1717089" y="2136739"/>
                  </a:cubicBezTo>
                  <a:cubicBezTo>
                    <a:pt x="1717070" y="2135734"/>
                    <a:pt x="1713009" y="1823692"/>
                    <a:pt x="1712478" y="1790113"/>
                  </a:cubicBezTo>
                  <a:cubicBezTo>
                    <a:pt x="1713826" y="1790094"/>
                    <a:pt x="2011019" y="1787874"/>
                    <a:pt x="2011133" y="1795368"/>
                  </a:cubicBezTo>
                  <a:cubicBezTo>
                    <a:pt x="2016788" y="2161118"/>
                    <a:pt x="2021152" y="2136758"/>
                    <a:pt x="2013486" y="2136758"/>
                  </a:cubicBezTo>
                  <a:close/>
                  <a:moveTo>
                    <a:pt x="1712174" y="1772469"/>
                  </a:moveTo>
                  <a:cubicBezTo>
                    <a:pt x="1711188" y="1711685"/>
                    <a:pt x="1714831" y="1929970"/>
                    <a:pt x="1706216" y="1429429"/>
                  </a:cubicBezTo>
                  <a:cubicBezTo>
                    <a:pt x="1814591" y="1430908"/>
                    <a:pt x="1912473" y="1428689"/>
                    <a:pt x="2005819" y="1428632"/>
                  </a:cubicBezTo>
                  <a:cubicBezTo>
                    <a:pt x="2006199" y="1495980"/>
                    <a:pt x="2007147" y="1543845"/>
                    <a:pt x="2010772" y="1773437"/>
                  </a:cubicBezTo>
                  <a:cubicBezTo>
                    <a:pt x="1897007" y="1773418"/>
                    <a:pt x="1833985" y="1771236"/>
                    <a:pt x="1712174" y="1772469"/>
                  </a:cubicBezTo>
                  <a:close/>
                  <a:moveTo>
                    <a:pt x="1707184" y="2499036"/>
                  </a:moveTo>
                  <a:cubicBezTo>
                    <a:pt x="1450771" y="2499643"/>
                    <a:pt x="1525141" y="2499207"/>
                    <a:pt x="1405094" y="2498315"/>
                  </a:cubicBezTo>
                  <a:cubicBezTo>
                    <a:pt x="1404259" y="2406930"/>
                    <a:pt x="1405550" y="2390046"/>
                    <a:pt x="1400312" y="2154364"/>
                  </a:cubicBezTo>
                  <a:cubicBezTo>
                    <a:pt x="1489863" y="2154098"/>
                    <a:pt x="1497340" y="2153529"/>
                    <a:pt x="1701699" y="2154307"/>
                  </a:cubicBezTo>
                  <a:cubicBezTo>
                    <a:pt x="1703654" y="2365990"/>
                    <a:pt x="1705419" y="2407935"/>
                    <a:pt x="1707184" y="2499036"/>
                  </a:cubicBezTo>
                  <a:close/>
                  <a:moveTo>
                    <a:pt x="1672153" y="2136569"/>
                  </a:moveTo>
                  <a:cubicBezTo>
                    <a:pt x="1344711" y="2134785"/>
                    <a:pt x="1400123" y="2161763"/>
                    <a:pt x="1398434" y="2053777"/>
                  </a:cubicBezTo>
                  <a:cubicBezTo>
                    <a:pt x="1396403" y="1924639"/>
                    <a:pt x="1397902" y="1924449"/>
                    <a:pt x="1395872" y="1795045"/>
                  </a:cubicBezTo>
                  <a:cubicBezTo>
                    <a:pt x="1395758" y="1787741"/>
                    <a:pt x="1378129" y="1794419"/>
                    <a:pt x="1696936" y="1790284"/>
                  </a:cubicBezTo>
                  <a:cubicBezTo>
                    <a:pt x="1703047" y="2185098"/>
                    <a:pt x="1712212" y="2136720"/>
                    <a:pt x="1672153" y="2136569"/>
                  </a:cubicBezTo>
                  <a:close/>
                  <a:moveTo>
                    <a:pt x="1395530" y="1774025"/>
                  </a:moveTo>
                  <a:cubicBezTo>
                    <a:pt x="1389059" y="1373425"/>
                    <a:pt x="1368280" y="1428214"/>
                    <a:pt x="1444604" y="1427987"/>
                  </a:cubicBezTo>
                  <a:cubicBezTo>
                    <a:pt x="1541005" y="1427721"/>
                    <a:pt x="1597461" y="1427569"/>
                    <a:pt x="1671982" y="1428859"/>
                  </a:cubicBezTo>
                  <a:cubicBezTo>
                    <a:pt x="1698075" y="1429353"/>
                    <a:pt x="1690408" y="1387388"/>
                    <a:pt x="1696652" y="1772659"/>
                  </a:cubicBezTo>
                  <a:cubicBezTo>
                    <a:pt x="1585543" y="1774139"/>
                    <a:pt x="1644200" y="1773854"/>
                    <a:pt x="1395530" y="1774025"/>
                  </a:cubicBezTo>
                  <a:close/>
                  <a:moveTo>
                    <a:pt x="1389553" y="2498202"/>
                  </a:moveTo>
                  <a:cubicBezTo>
                    <a:pt x="1311976" y="2497803"/>
                    <a:pt x="1214436" y="2498353"/>
                    <a:pt x="1088982" y="2498410"/>
                  </a:cubicBezTo>
                  <a:cubicBezTo>
                    <a:pt x="1086628" y="2391468"/>
                    <a:pt x="1084959" y="2390558"/>
                    <a:pt x="1083194" y="2153377"/>
                  </a:cubicBezTo>
                  <a:cubicBezTo>
                    <a:pt x="1205384" y="2153074"/>
                    <a:pt x="1217150" y="2154724"/>
                    <a:pt x="1384733" y="2154383"/>
                  </a:cubicBezTo>
                  <a:cubicBezTo>
                    <a:pt x="1390274" y="2409833"/>
                    <a:pt x="1388642" y="2397748"/>
                    <a:pt x="1389553" y="2498202"/>
                  </a:cubicBezTo>
                  <a:close/>
                  <a:moveTo>
                    <a:pt x="1330782" y="2136834"/>
                  </a:moveTo>
                  <a:cubicBezTo>
                    <a:pt x="1216865" y="2136834"/>
                    <a:pt x="1217245" y="2135772"/>
                    <a:pt x="1103195" y="2135772"/>
                  </a:cubicBezTo>
                  <a:cubicBezTo>
                    <a:pt x="1076893" y="2135772"/>
                    <a:pt x="1083516" y="2151860"/>
                    <a:pt x="1081979" y="2053796"/>
                  </a:cubicBezTo>
                  <a:cubicBezTo>
                    <a:pt x="1077254" y="1752284"/>
                    <a:pt x="1068506" y="1792427"/>
                    <a:pt x="1103195" y="1792427"/>
                  </a:cubicBezTo>
                  <a:cubicBezTo>
                    <a:pt x="1404867" y="1792427"/>
                    <a:pt x="1380216" y="1788652"/>
                    <a:pt x="1380330" y="1795368"/>
                  </a:cubicBezTo>
                  <a:cubicBezTo>
                    <a:pt x="1386573" y="2192971"/>
                    <a:pt x="1401147" y="2136834"/>
                    <a:pt x="1330782" y="2136834"/>
                  </a:cubicBezTo>
                  <a:close/>
                  <a:moveTo>
                    <a:pt x="1330782" y="1774063"/>
                  </a:moveTo>
                  <a:cubicBezTo>
                    <a:pt x="1213449" y="1774063"/>
                    <a:pt x="1213772" y="1774784"/>
                    <a:pt x="1103195" y="1774784"/>
                  </a:cubicBezTo>
                  <a:cubicBezTo>
                    <a:pt x="1059720" y="1774784"/>
                    <a:pt x="1086306" y="1816711"/>
                    <a:pt x="1072946" y="1427038"/>
                  </a:cubicBezTo>
                  <a:cubicBezTo>
                    <a:pt x="1151965" y="1426583"/>
                    <a:pt x="1216524" y="1428214"/>
                    <a:pt x="1373954" y="1428120"/>
                  </a:cubicBezTo>
                  <a:cubicBezTo>
                    <a:pt x="1380785" y="1829934"/>
                    <a:pt x="1396764" y="1774025"/>
                    <a:pt x="1330782" y="1774063"/>
                  </a:cubicBezTo>
                  <a:close/>
                  <a:moveTo>
                    <a:pt x="1073421" y="2498448"/>
                  </a:moveTo>
                  <a:cubicBezTo>
                    <a:pt x="722751" y="2499340"/>
                    <a:pt x="773836" y="2519582"/>
                    <a:pt x="772375" y="2442008"/>
                  </a:cubicBezTo>
                  <a:cubicBezTo>
                    <a:pt x="770667" y="2350642"/>
                    <a:pt x="769339" y="2268761"/>
                    <a:pt x="768523" y="2183238"/>
                  </a:cubicBezTo>
                  <a:cubicBezTo>
                    <a:pt x="768162" y="2143531"/>
                    <a:pt x="720057" y="2154895"/>
                    <a:pt x="1067652" y="2153434"/>
                  </a:cubicBezTo>
                  <a:cubicBezTo>
                    <a:pt x="1069379" y="2388262"/>
                    <a:pt x="1071276" y="2403477"/>
                    <a:pt x="1073421" y="2498448"/>
                  </a:cubicBezTo>
                  <a:close/>
                  <a:moveTo>
                    <a:pt x="989354" y="2136644"/>
                  </a:moveTo>
                  <a:cubicBezTo>
                    <a:pt x="900354" y="2137972"/>
                    <a:pt x="832854" y="2137726"/>
                    <a:pt x="768030" y="2136588"/>
                  </a:cubicBezTo>
                  <a:cubicBezTo>
                    <a:pt x="768011" y="2135108"/>
                    <a:pt x="763494" y="1807073"/>
                    <a:pt x="763210" y="1790853"/>
                  </a:cubicBezTo>
                  <a:cubicBezTo>
                    <a:pt x="1095130" y="1788178"/>
                    <a:pt x="1062984" y="1794002"/>
                    <a:pt x="1063003" y="1795349"/>
                  </a:cubicBezTo>
                  <a:cubicBezTo>
                    <a:pt x="1069341" y="2198852"/>
                    <a:pt x="1090746" y="2134994"/>
                    <a:pt x="989354" y="2136644"/>
                  </a:cubicBezTo>
                  <a:close/>
                  <a:moveTo>
                    <a:pt x="762925" y="1773209"/>
                  </a:moveTo>
                  <a:cubicBezTo>
                    <a:pt x="756511" y="1410780"/>
                    <a:pt x="751216" y="1430282"/>
                    <a:pt x="761900" y="1430244"/>
                  </a:cubicBezTo>
                  <a:cubicBezTo>
                    <a:pt x="904642" y="1429865"/>
                    <a:pt x="916939" y="1430605"/>
                    <a:pt x="989658" y="1428518"/>
                  </a:cubicBezTo>
                  <a:cubicBezTo>
                    <a:pt x="1076514" y="1426128"/>
                    <a:pt x="1056721" y="1366747"/>
                    <a:pt x="1062699" y="1774689"/>
                  </a:cubicBezTo>
                  <a:cubicBezTo>
                    <a:pt x="977209" y="1774234"/>
                    <a:pt x="942368" y="1771748"/>
                    <a:pt x="762925" y="1773209"/>
                  </a:cubicBezTo>
                  <a:close/>
                  <a:moveTo>
                    <a:pt x="534484" y="2879375"/>
                  </a:moveTo>
                  <a:cubicBezTo>
                    <a:pt x="610694" y="2877933"/>
                    <a:pt x="683109" y="2877857"/>
                    <a:pt x="761767" y="2879451"/>
                  </a:cubicBezTo>
                  <a:cubicBezTo>
                    <a:pt x="763608" y="2879489"/>
                    <a:pt x="770041" y="3224616"/>
                    <a:pt x="761805" y="3224768"/>
                  </a:cubicBezTo>
                  <a:cubicBezTo>
                    <a:pt x="750154" y="3224939"/>
                    <a:pt x="468996" y="3229644"/>
                    <a:pt x="468863" y="3217692"/>
                  </a:cubicBezTo>
                  <a:cubicBezTo>
                    <a:pt x="465086" y="2816333"/>
                    <a:pt x="432390" y="2881291"/>
                    <a:pt x="534484" y="2879375"/>
                  </a:cubicBezTo>
                  <a:close/>
                  <a:moveTo>
                    <a:pt x="534275" y="3242563"/>
                  </a:moveTo>
                  <a:cubicBezTo>
                    <a:pt x="609764" y="3243474"/>
                    <a:pt x="686810" y="3243588"/>
                    <a:pt x="761995" y="3242374"/>
                  </a:cubicBezTo>
                  <a:cubicBezTo>
                    <a:pt x="769586" y="3242260"/>
                    <a:pt x="768656" y="3202344"/>
                    <a:pt x="775203" y="3586704"/>
                  </a:cubicBezTo>
                  <a:cubicBezTo>
                    <a:pt x="631531" y="3589190"/>
                    <a:pt x="564505" y="3587501"/>
                    <a:pt x="474651" y="3587198"/>
                  </a:cubicBezTo>
                  <a:cubicBezTo>
                    <a:pt x="468180" y="3181589"/>
                    <a:pt x="447286" y="3241501"/>
                    <a:pt x="534275" y="3242563"/>
                  </a:cubicBezTo>
                  <a:close/>
                  <a:moveTo>
                    <a:pt x="775544" y="3607175"/>
                  </a:moveTo>
                  <a:cubicBezTo>
                    <a:pt x="779757" y="3876455"/>
                    <a:pt x="780118" y="3897209"/>
                    <a:pt x="780744" y="3947180"/>
                  </a:cubicBezTo>
                  <a:cubicBezTo>
                    <a:pt x="545623" y="3946535"/>
                    <a:pt x="572912" y="3947389"/>
                    <a:pt x="480306" y="3947806"/>
                  </a:cubicBezTo>
                  <a:cubicBezTo>
                    <a:pt x="473227" y="3495225"/>
                    <a:pt x="475353" y="3631041"/>
                    <a:pt x="474935" y="3604822"/>
                  </a:cubicBezTo>
                  <a:cubicBezTo>
                    <a:pt x="802074" y="3605998"/>
                    <a:pt x="775468" y="3602697"/>
                    <a:pt x="775544" y="3607175"/>
                  </a:cubicBezTo>
                  <a:close/>
                  <a:moveTo>
                    <a:pt x="534408" y="3965032"/>
                  </a:moveTo>
                  <a:cubicBezTo>
                    <a:pt x="826231" y="3962661"/>
                    <a:pt x="780877" y="3957652"/>
                    <a:pt x="781313" y="3995481"/>
                  </a:cubicBezTo>
                  <a:cubicBezTo>
                    <a:pt x="782224" y="4075446"/>
                    <a:pt x="782433" y="4084040"/>
                    <a:pt x="785925" y="4311014"/>
                  </a:cubicBezTo>
                  <a:cubicBezTo>
                    <a:pt x="583918" y="4312114"/>
                    <a:pt x="575701" y="4311204"/>
                    <a:pt x="486720" y="4310862"/>
                  </a:cubicBezTo>
                  <a:cubicBezTo>
                    <a:pt x="479186" y="3912367"/>
                    <a:pt x="458881" y="3965753"/>
                    <a:pt x="534408" y="3965032"/>
                  </a:cubicBezTo>
                  <a:close/>
                  <a:moveTo>
                    <a:pt x="534275" y="4690309"/>
                  </a:moveTo>
                  <a:cubicBezTo>
                    <a:pt x="606804" y="4691087"/>
                    <a:pt x="689390" y="4691049"/>
                    <a:pt x="761938" y="4690650"/>
                  </a:cubicBezTo>
                  <a:cubicBezTo>
                    <a:pt x="807387" y="4690404"/>
                    <a:pt x="785735" y="4646826"/>
                    <a:pt x="796874" y="5035626"/>
                  </a:cubicBezTo>
                  <a:cubicBezTo>
                    <a:pt x="568111" y="5036764"/>
                    <a:pt x="616558" y="5036158"/>
                    <a:pt x="495962" y="5035361"/>
                  </a:cubicBezTo>
                  <a:cubicBezTo>
                    <a:pt x="485657" y="4633034"/>
                    <a:pt x="477213" y="4689702"/>
                    <a:pt x="534275" y="4690309"/>
                  </a:cubicBezTo>
                  <a:close/>
                  <a:moveTo>
                    <a:pt x="534275" y="5053346"/>
                  </a:moveTo>
                  <a:cubicBezTo>
                    <a:pt x="610391" y="5054067"/>
                    <a:pt x="684684" y="5054028"/>
                    <a:pt x="761938" y="5053498"/>
                  </a:cubicBezTo>
                  <a:cubicBezTo>
                    <a:pt x="808298" y="5053175"/>
                    <a:pt x="797424" y="4996982"/>
                    <a:pt x="804313" y="5399289"/>
                  </a:cubicBezTo>
                  <a:cubicBezTo>
                    <a:pt x="701934" y="5400124"/>
                    <a:pt x="737212" y="5401130"/>
                    <a:pt x="503894" y="5399877"/>
                  </a:cubicBezTo>
                  <a:cubicBezTo>
                    <a:pt x="497100" y="5000055"/>
                    <a:pt x="480021" y="5052833"/>
                    <a:pt x="534275" y="5053346"/>
                  </a:cubicBezTo>
                  <a:close/>
                  <a:moveTo>
                    <a:pt x="534313" y="5417710"/>
                  </a:moveTo>
                  <a:cubicBezTo>
                    <a:pt x="821961" y="5419626"/>
                    <a:pt x="804560" y="5413593"/>
                    <a:pt x="804655" y="5419664"/>
                  </a:cubicBezTo>
                  <a:cubicBezTo>
                    <a:pt x="806666" y="5548366"/>
                    <a:pt x="803858" y="5547380"/>
                    <a:pt x="805907" y="5678776"/>
                  </a:cubicBezTo>
                  <a:cubicBezTo>
                    <a:pt x="807463" y="5778395"/>
                    <a:pt x="819077" y="5761605"/>
                    <a:pt x="761862" y="5761909"/>
                  </a:cubicBezTo>
                  <a:cubicBezTo>
                    <a:pt x="685443" y="5762326"/>
                    <a:pt x="610429" y="5762554"/>
                    <a:pt x="534484" y="5761225"/>
                  </a:cubicBezTo>
                  <a:cubicBezTo>
                    <a:pt x="501408" y="5760656"/>
                    <a:pt x="509131" y="5776289"/>
                    <a:pt x="507594" y="5678396"/>
                  </a:cubicBezTo>
                  <a:cubicBezTo>
                    <a:pt x="502888" y="5377301"/>
                    <a:pt x="491882" y="5417426"/>
                    <a:pt x="534313" y="5417710"/>
                  </a:cubicBezTo>
                  <a:close/>
                  <a:moveTo>
                    <a:pt x="534313" y="6142380"/>
                  </a:moveTo>
                  <a:cubicBezTo>
                    <a:pt x="864051" y="6144144"/>
                    <a:pt x="815338" y="6119406"/>
                    <a:pt x="816534" y="6196714"/>
                  </a:cubicBezTo>
                  <a:cubicBezTo>
                    <a:pt x="818526" y="6324391"/>
                    <a:pt x="816876" y="6326668"/>
                    <a:pt x="818906" y="6455787"/>
                  </a:cubicBezTo>
                  <a:cubicBezTo>
                    <a:pt x="819551" y="6496500"/>
                    <a:pt x="831032" y="6488323"/>
                    <a:pt x="761938" y="6487944"/>
                  </a:cubicBezTo>
                  <a:cubicBezTo>
                    <a:pt x="482773" y="6486445"/>
                    <a:pt x="521219" y="6496728"/>
                    <a:pt x="520574" y="6455389"/>
                  </a:cubicBezTo>
                  <a:cubicBezTo>
                    <a:pt x="515109" y="6105291"/>
                    <a:pt x="499131" y="6142190"/>
                    <a:pt x="534313" y="6142380"/>
                  </a:cubicBezTo>
                  <a:close/>
                  <a:moveTo>
                    <a:pt x="521162" y="6503709"/>
                  </a:moveTo>
                  <a:cubicBezTo>
                    <a:pt x="592989" y="6505284"/>
                    <a:pt x="575094" y="6505227"/>
                    <a:pt x="819760" y="6505815"/>
                  </a:cubicBezTo>
                  <a:cubicBezTo>
                    <a:pt x="821487" y="6595056"/>
                    <a:pt x="825187" y="6689610"/>
                    <a:pt x="825453" y="6847945"/>
                  </a:cubicBezTo>
                  <a:cubicBezTo>
                    <a:pt x="498106" y="6850241"/>
                    <a:pt x="525224" y="6853485"/>
                    <a:pt x="524901" y="6843563"/>
                  </a:cubicBezTo>
                  <a:cubicBezTo>
                    <a:pt x="519132" y="6664473"/>
                    <a:pt x="521959" y="6593141"/>
                    <a:pt x="521162" y="6503709"/>
                  </a:cubicBezTo>
                  <a:close/>
                  <a:moveTo>
                    <a:pt x="829172" y="6066798"/>
                  </a:moveTo>
                  <a:cubicBezTo>
                    <a:pt x="819304" y="5729676"/>
                    <a:pt x="808032" y="5779267"/>
                    <a:pt x="875703" y="5779267"/>
                  </a:cubicBezTo>
                  <a:cubicBezTo>
                    <a:pt x="1164490" y="5779267"/>
                    <a:pt x="1124563" y="5771774"/>
                    <a:pt x="1125341" y="5809602"/>
                  </a:cubicBezTo>
                  <a:cubicBezTo>
                    <a:pt x="1133064" y="6174385"/>
                    <a:pt x="1136936" y="6124395"/>
                    <a:pt x="1103195" y="6124395"/>
                  </a:cubicBezTo>
                  <a:cubicBezTo>
                    <a:pt x="990455" y="6124395"/>
                    <a:pt x="989810" y="6122175"/>
                    <a:pt x="875703" y="6122175"/>
                  </a:cubicBezTo>
                  <a:cubicBezTo>
                    <a:pt x="818849" y="6122156"/>
                    <a:pt x="831127" y="6133786"/>
                    <a:pt x="829172" y="6066798"/>
                  </a:cubicBezTo>
                  <a:close/>
                  <a:moveTo>
                    <a:pt x="875722" y="6139781"/>
                  </a:moveTo>
                  <a:cubicBezTo>
                    <a:pt x="987646" y="6139781"/>
                    <a:pt x="989753" y="6142001"/>
                    <a:pt x="1103214" y="6142001"/>
                  </a:cubicBezTo>
                  <a:cubicBezTo>
                    <a:pt x="1136670" y="6142001"/>
                    <a:pt x="1129402" y="6130997"/>
                    <a:pt x="1130427" y="6196752"/>
                  </a:cubicBezTo>
                  <a:cubicBezTo>
                    <a:pt x="1135664" y="6531749"/>
                    <a:pt x="1151491" y="6485895"/>
                    <a:pt x="1103214" y="6485895"/>
                  </a:cubicBezTo>
                  <a:cubicBezTo>
                    <a:pt x="794768" y="6485895"/>
                    <a:pt x="835226" y="6504051"/>
                    <a:pt x="834467" y="6455484"/>
                  </a:cubicBezTo>
                  <a:cubicBezTo>
                    <a:pt x="828698" y="6088558"/>
                    <a:pt x="821468" y="6139781"/>
                    <a:pt x="875722" y="6139781"/>
                  </a:cubicBezTo>
                  <a:close/>
                  <a:moveTo>
                    <a:pt x="875722" y="6505872"/>
                  </a:moveTo>
                  <a:cubicBezTo>
                    <a:pt x="1190374" y="6505872"/>
                    <a:pt x="1137049" y="6477112"/>
                    <a:pt x="1138302" y="6585135"/>
                  </a:cubicBezTo>
                  <a:cubicBezTo>
                    <a:pt x="1141945" y="6902279"/>
                    <a:pt x="1157184" y="6850070"/>
                    <a:pt x="1103214" y="6850032"/>
                  </a:cubicBezTo>
                  <a:cubicBezTo>
                    <a:pt x="1087672" y="6850032"/>
                    <a:pt x="841052" y="6849235"/>
                    <a:pt x="841052" y="6843867"/>
                  </a:cubicBezTo>
                  <a:cubicBezTo>
                    <a:pt x="840217" y="6454953"/>
                    <a:pt x="814560" y="6505872"/>
                    <a:pt x="875722" y="6505872"/>
                  </a:cubicBezTo>
                  <a:close/>
                  <a:moveTo>
                    <a:pt x="875722" y="6865380"/>
                  </a:moveTo>
                  <a:cubicBezTo>
                    <a:pt x="988254" y="6865380"/>
                    <a:pt x="987703" y="6867638"/>
                    <a:pt x="1103214" y="6867638"/>
                  </a:cubicBezTo>
                  <a:cubicBezTo>
                    <a:pt x="1152060" y="6867675"/>
                    <a:pt x="1140712" y="6809850"/>
                    <a:pt x="1147487" y="7211304"/>
                  </a:cubicBezTo>
                  <a:cubicBezTo>
                    <a:pt x="1034443" y="7210887"/>
                    <a:pt x="941078" y="7212500"/>
                    <a:pt x="845435" y="7212082"/>
                  </a:cubicBezTo>
                  <a:cubicBezTo>
                    <a:pt x="839306" y="6809224"/>
                    <a:pt x="828945" y="6865380"/>
                    <a:pt x="875722" y="6865380"/>
                  </a:cubicBezTo>
                  <a:close/>
                  <a:moveTo>
                    <a:pt x="875722" y="7229763"/>
                  </a:moveTo>
                  <a:cubicBezTo>
                    <a:pt x="1170259" y="7229763"/>
                    <a:pt x="1147733" y="7225950"/>
                    <a:pt x="1147828" y="7232515"/>
                  </a:cubicBezTo>
                  <a:cubicBezTo>
                    <a:pt x="1154109" y="7633589"/>
                    <a:pt x="1172745" y="7575536"/>
                    <a:pt x="1103214" y="7575536"/>
                  </a:cubicBezTo>
                  <a:cubicBezTo>
                    <a:pt x="990910" y="7575536"/>
                    <a:pt x="992637" y="7574037"/>
                    <a:pt x="875722" y="7574037"/>
                  </a:cubicBezTo>
                  <a:cubicBezTo>
                    <a:pt x="846669" y="7574037"/>
                    <a:pt x="854506" y="7590201"/>
                    <a:pt x="852969" y="7491208"/>
                  </a:cubicBezTo>
                  <a:cubicBezTo>
                    <a:pt x="848244" y="7189753"/>
                    <a:pt x="826743" y="7229763"/>
                    <a:pt x="875722" y="7229763"/>
                  </a:cubicBezTo>
                  <a:close/>
                  <a:moveTo>
                    <a:pt x="1153863" y="6584869"/>
                  </a:moveTo>
                  <a:cubicBezTo>
                    <a:pt x="1152705" y="6483618"/>
                    <a:pt x="1091619" y="6501224"/>
                    <a:pt x="1444528" y="6503121"/>
                  </a:cubicBezTo>
                  <a:cubicBezTo>
                    <a:pt x="1453029" y="6503178"/>
                    <a:pt x="1453902" y="6461042"/>
                    <a:pt x="1459937" y="6849842"/>
                  </a:cubicBezTo>
                  <a:cubicBezTo>
                    <a:pt x="1123159" y="6851474"/>
                    <a:pt x="1156823" y="6852271"/>
                    <a:pt x="1156804" y="6843867"/>
                  </a:cubicBezTo>
                  <a:cubicBezTo>
                    <a:pt x="1156595" y="6743811"/>
                    <a:pt x="1155571" y="6734990"/>
                    <a:pt x="1153863" y="6584869"/>
                  </a:cubicBezTo>
                  <a:close/>
                  <a:moveTo>
                    <a:pt x="1460203" y="6867486"/>
                  </a:moveTo>
                  <a:cubicBezTo>
                    <a:pt x="1466256" y="7257633"/>
                    <a:pt x="1473562" y="7212158"/>
                    <a:pt x="1444528" y="7212253"/>
                  </a:cubicBezTo>
                  <a:cubicBezTo>
                    <a:pt x="1365111" y="7212576"/>
                    <a:pt x="1296244" y="7212689"/>
                    <a:pt x="1217036" y="7211836"/>
                  </a:cubicBezTo>
                  <a:cubicBezTo>
                    <a:pt x="1152705" y="7211134"/>
                    <a:pt x="1158531" y="7270248"/>
                    <a:pt x="1156861" y="6867675"/>
                  </a:cubicBezTo>
                  <a:cubicBezTo>
                    <a:pt x="1350878" y="6867846"/>
                    <a:pt x="1366857" y="6867979"/>
                    <a:pt x="1460203" y="6867486"/>
                  </a:cubicBezTo>
                  <a:close/>
                  <a:moveTo>
                    <a:pt x="1216903" y="7229498"/>
                  </a:moveTo>
                  <a:cubicBezTo>
                    <a:pt x="1484151" y="7232381"/>
                    <a:pt x="1465402" y="7226576"/>
                    <a:pt x="1465497" y="7232476"/>
                  </a:cubicBezTo>
                  <a:cubicBezTo>
                    <a:pt x="1471702" y="7629188"/>
                    <a:pt x="1479578" y="7575366"/>
                    <a:pt x="1444661" y="7574835"/>
                  </a:cubicBezTo>
                  <a:cubicBezTo>
                    <a:pt x="1113404" y="7569940"/>
                    <a:pt x="1170410" y="7604468"/>
                    <a:pt x="1168646" y="7491208"/>
                  </a:cubicBezTo>
                  <a:cubicBezTo>
                    <a:pt x="1163731" y="7176530"/>
                    <a:pt x="1142306" y="7228701"/>
                    <a:pt x="1216903" y="7229498"/>
                  </a:cubicBezTo>
                  <a:close/>
                  <a:moveTo>
                    <a:pt x="1467319" y="6503254"/>
                  </a:moveTo>
                  <a:cubicBezTo>
                    <a:pt x="1510718" y="6503481"/>
                    <a:pt x="1765708" y="6503690"/>
                    <a:pt x="1768175" y="6503690"/>
                  </a:cubicBezTo>
                  <a:cubicBezTo>
                    <a:pt x="1768194" y="6505170"/>
                    <a:pt x="1773260" y="6804007"/>
                    <a:pt x="1774076" y="6848135"/>
                  </a:cubicBezTo>
                  <a:cubicBezTo>
                    <a:pt x="1672874" y="6848249"/>
                    <a:pt x="1772995" y="6848685"/>
                    <a:pt x="1475479" y="6849785"/>
                  </a:cubicBezTo>
                  <a:cubicBezTo>
                    <a:pt x="1470317" y="6517444"/>
                    <a:pt x="1470469" y="6639810"/>
                    <a:pt x="1467319" y="6503254"/>
                  </a:cubicBezTo>
                  <a:close/>
                  <a:moveTo>
                    <a:pt x="1774418" y="6865740"/>
                  </a:moveTo>
                  <a:cubicBezTo>
                    <a:pt x="1780965" y="7211836"/>
                    <a:pt x="1779864" y="7109030"/>
                    <a:pt x="1781629" y="7211456"/>
                  </a:cubicBezTo>
                  <a:cubicBezTo>
                    <a:pt x="1768877" y="7211456"/>
                    <a:pt x="1835769" y="7211267"/>
                    <a:pt x="1480735" y="7212139"/>
                  </a:cubicBezTo>
                  <a:cubicBezTo>
                    <a:pt x="1479217" y="7113033"/>
                    <a:pt x="1480128" y="7149211"/>
                    <a:pt x="1475763" y="6867410"/>
                  </a:cubicBezTo>
                  <a:cubicBezTo>
                    <a:pt x="1797038" y="6866044"/>
                    <a:pt x="1680749" y="6865835"/>
                    <a:pt x="1774418" y="6865740"/>
                  </a:cubicBezTo>
                  <a:close/>
                  <a:moveTo>
                    <a:pt x="1778422" y="6142475"/>
                  </a:moveTo>
                  <a:cubicBezTo>
                    <a:pt x="1914257" y="6142607"/>
                    <a:pt x="1913725" y="6139553"/>
                    <a:pt x="2079448" y="6140692"/>
                  </a:cubicBezTo>
                  <a:cubicBezTo>
                    <a:pt x="2081574" y="6326137"/>
                    <a:pt x="2083927" y="6299501"/>
                    <a:pt x="2086716" y="6484984"/>
                  </a:cubicBezTo>
                  <a:cubicBezTo>
                    <a:pt x="1883761" y="6484548"/>
                    <a:pt x="1925111" y="6486066"/>
                    <a:pt x="1783451" y="6486066"/>
                  </a:cubicBezTo>
                  <a:cubicBezTo>
                    <a:pt x="1781268" y="6353399"/>
                    <a:pt x="1780642" y="6263076"/>
                    <a:pt x="1778422" y="6142475"/>
                  </a:cubicBezTo>
                  <a:close/>
                  <a:moveTo>
                    <a:pt x="1785937" y="6503690"/>
                  </a:moveTo>
                  <a:cubicBezTo>
                    <a:pt x="2144766" y="6503690"/>
                    <a:pt x="2086641" y="6474664"/>
                    <a:pt x="2088121" y="6585058"/>
                  </a:cubicBezTo>
                  <a:cubicBezTo>
                    <a:pt x="2089620" y="6705299"/>
                    <a:pt x="2090701" y="6739524"/>
                    <a:pt x="2091461" y="6843904"/>
                  </a:cubicBezTo>
                  <a:cubicBezTo>
                    <a:pt x="2091518" y="6852195"/>
                    <a:pt x="2115751" y="6848173"/>
                    <a:pt x="1789656" y="6848116"/>
                  </a:cubicBezTo>
                  <a:cubicBezTo>
                    <a:pt x="1789599" y="6845005"/>
                    <a:pt x="1782805" y="6503690"/>
                    <a:pt x="1785937" y="6503690"/>
                  </a:cubicBezTo>
                  <a:close/>
                  <a:moveTo>
                    <a:pt x="2091631" y="6866290"/>
                  </a:moveTo>
                  <a:cubicBezTo>
                    <a:pt x="2091650" y="6867960"/>
                    <a:pt x="2095616" y="7208307"/>
                    <a:pt x="2095635" y="7210242"/>
                  </a:cubicBezTo>
                  <a:cubicBezTo>
                    <a:pt x="1972895" y="7208515"/>
                    <a:pt x="1889644" y="7211343"/>
                    <a:pt x="1797152" y="7211456"/>
                  </a:cubicBezTo>
                  <a:cubicBezTo>
                    <a:pt x="1795178" y="7096091"/>
                    <a:pt x="1796374" y="7210584"/>
                    <a:pt x="1789979" y="6865740"/>
                  </a:cubicBezTo>
                  <a:cubicBezTo>
                    <a:pt x="1896438" y="6865759"/>
                    <a:pt x="1972097" y="6867144"/>
                    <a:pt x="2091631" y="6866290"/>
                  </a:cubicBezTo>
                  <a:close/>
                  <a:moveTo>
                    <a:pt x="2095920" y="7227885"/>
                  </a:moveTo>
                  <a:cubicBezTo>
                    <a:pt x="2098178" y="7375142"/>
                    <a:pt x="2096717" y="7339380"/>
                    <a:pt x="2100532" y="7573449"/>
                  </a:cubicBezTo>
                  <a:cubicBezTo>
                    <a:pt x="2029103" y="7574417"/>
                    <a:pt x="1944012" y="7573772"/>
                    <a:pt x="1801175" y="7573734"/>
                  </a:cubicBezTo>
                  <a:cubicBezTo>
                    <a:pt x="1801156" y="7571571"/>
                    <a:pt x="1797531" y="7233975"/>
                    <a:pt x="1797512" y="7232173"/>
                  </a:cubicBezTo>
                  <a:cubicBezTo>
                    <a:pt x="1797418" y="7225855"/>
                    <a:pt x="2089506" y="7227791"/>
                    <a:pt x="2095920" y="7227885"/>
                  </a:cubicBezTo>
                  <a:close/>
                  <a:moveTo>
                    <a:pt x="2094990" y="6140824"/>
                  </a:moveTo>
                  <a:cubicBezTo>
                    <a:pt x="2269917" y="6142380"/>
                    <a:pt x="2134651" y="6140995"/>
                    <a:pt x="2396757" y="6142646"/>
                  </a:cubicBezTo>
                  <a:cubicBezTo>
                    <a:pt x="2399243" y="6334655"/>
                    <a:pt x="2398731" y="6373698"/>
                    <a:pt x="2400647" y="6485705"/>
                  </a:cubicBezTo>
                  <a:cubicBezTo>
                    <a:pt x="2155488" y="6485098"/>
                    <a:pt x="2296845" y="6485611"/>
                    <a:pt x="2102239" y="6485042"/>
                  </a:cubicBezTo>
                  <a:cubicBezTo>
                    <a:pt x="2099431" y="6301322"/>
                    <a:pt x="2096964" y="6314925"/>
                    <a:pt x="2094990" y="6140824"/>
                  </a:cubicBezTo>
                  <a:close/>
                  <a:moveTo>
                    <a:pt x="2127289" y="6502780"/>
                  </a:moveTo>
                  <a:cubicBezTo>
                    <a:pt x="2457197" y="6504107"/>
                    <a:pt x="2400211" y="6480033"/>
                    <a:pt x="2402735" y="6585988"/>
                  </a:cubicBezTo>
                  <a:cubicBezTo>
                    <a:pt x="2404879" y="6674490"/>
                    <a:pt x="2405866" y="6743432"/>
                    <a:pt x="2407232" y="6844037"/>
                  </a:cubicBezTo>
                  <a:cubicBezTo>
                    <a:pt x="2407308" y="6850715"/>
                    <a:pt x="2107079" y="6850469"/>
                    <a:pt x="2107040" y="6843809"/>
                  </a:cubicBezTo>
                  <a:cubicBezTo>
                    <a:pt x="2104175" y="6453587"/>
                    <a:pt x="2090018" y="6502609"/>
                    <a:pt x="2127289" y="6502780"/>
                  </a:cubicBezTo>
                  <a:close/>
                  <a:moveTo>
                    <a:pt x="2127384" y="6865968"/>
                  </a:moveTo>
                  <a:cubicBezTo>
                    <a:pt x="2207085" y="6865209"/>
                    <a:pt x="2275155" y="6865323"/>
                    <a:pt x="2354875" y="6865550"/>
                  </a:cubicBezTo>
                  <a:cubicBezTo>
                    <a:pt x="2422983" y="6865740"/>
                    <a:pt x="2407194" y="6804159"/>
                    <a:pt x="2414082" y="7210128"/>
                  </a:cubicBezTo>
                  <a:cubicBezTo>
                    <a:pt x="2330908" y="7210735"/>
                    <a:pt x="2284282" y="7213524"/>
                    <a:pt x="2111196" y="7210489"/>
                  </a:cubicBezTo>
                  <a:cubicBezTo>
                    <a:pt x="2105408" y="6814536"/>
                    <a:pt x="2100190" y="6866253"/>
                    <a:pt x="2127384" y="6865968"/>
                  </a:cubicBezTo>
                  <a:close/>
                  <a:moveTo>
                    <a:pt x="2127194" y="7228417"/>
                  </a:moveTo>
                  <a:cubicBezTo>
                    <a:pt x="2407460" y="7233690"/>
                    <a:pt x="2414272" y="7220600"/>
                    <a:pt x="2414462" y="7232476"/>
                  </a:cubicBezTo>
                  <a:cubicBezTo>
                    <a:pt x="2416436" y="7358219"/>
                    <a:pt x="2413684" y="7364536"/>
                    <a:pt x="2415677" y="7491588"/>
                  </a:cubicBezTo>
                  <a:cubicBezTo>
                    <a:pt x="2417233" y="7591567"/>
                    <a:pt x="2432945" y="7576561"/>
                    <a:pt x="2355160" y="7573981"/>
                  </a:cubicBezTo>
                  <a:cubicBezTo>
                    <a:pt x="2067531" y="7564552"/>
                    <a:pt x="2116662" y="7608736"/>
                    <a:pt x="2114745" y="7491266"/>
                  </a:cubicBezTo>
                  <a:cubicBezTo>
                    <a:pt x="2109982" y="7188652"/>
                    <a:pt x="2103720" y="7227980"/>
                    <a:pt x="2127194" y="7228417"/>
                  </a:cubicBezTo>
                  <a:close/>
                  <a:moveTo>
                    <a:pt x="2416530" y="6503349"/>
                  </a:moveTo>
                  <a:cubicBezTo>
                    <a:pt x="2663398" y="6503652"/>
                    <a:pt x="2469627" y="6503671"/>
                    <a:pt x="2719379" y="6504202"/>
                  </a:cubicBezTo>
                  <a:cubicBezTo>
                    <a:pt x="2725584" y="6903797"/>
                    <a:pt x="2734275" y="6850354"/>
                    <a:pt x="2696341" y="6850354"/>
                  </a:cubicBezTo>
                  <a:cubicBezTo>
                    <a:pt x="2694861" y="6850354"/>
                    <a:pt x="2422869" y="6849273"/>
                    <a:pt x="2422793" y="6843696"/>
                  </a:cubicBezTo>
                  <a:cubicBezTo>
                    <a:pt x="2419548" y="6604200"/>
                    <a:pt x="2418504" y="6610215"/>
                    <a:pt x="2416530" y="6503349"/>
                  </a:cubicBezTo>
                  <a:close/>
                  <a:moveTo>
                    <a:pt x="2696341" y="6867998"/>
                  </a:moveTo>
                  <a:cubicBezTo>
                    <a:pt x="2732492" y="6867998"/>
                    <a:pt x="2722870" y="6812791"/>
                    <a:pt x="2729911" y="7209995"/>
                  </a:cubicBezTo>
                  <a:cubicBezTo>
                    <a:pt x="2707936" y="7209863"/>
                    <a:pt x="2690781" y="7209900"/>
                    <a:pt x="2468735" y="7209939"/>
                  </a:cubicBezTo>
                  <a:cubicBezTo>
                    <a:pt x="2419718" y="7209939"/>
                    <a:pt x="2428600" y="7266948"/>
                    <a:pt x="2423097" y="6865645"/>
                  </a:cubicBezTo>
                  <a:cubicBezTo>
                    <a:pt x="2586163" y="6865740"/>
                    <a:pt x="2589977" y="6867998"/>
                    <a:pt x="2696341" y="6867998"/>
                  </a:cubicBezTo>
                  <a:close/>
                  <a:moveTo>
                    <a:pt x="2734162" y="6455446"/>
                  </a:moveTo>
                  <a:cubicBezTo>
                    <a:pt x="2728393" y="6084992"/>
                    <a:pt x="2700231" y="6138737"/>
                    <a:pt x="2810011" y="6141545"/>
                  </a:cubicBezTo>
                  <a:cubicBezTo>
                    <a:pt x="2885121" y="6143461"/>
                    <a:pt x="2961957" y="6143310"/>
                    <a:pt x="3028300" y="6142171"/>
                  </a:cubicBezTo>
                  <a:cubicBezTo>
                    <a:pt x="3032228" y="6466924"/>
                    <a:pt x="3031051" y="6403787"/>
                    <a:pt x="3032569" y="6486862"/>
                  </a:cubicBezTo>
                  <a:cubicBezTo>
                    <a:pt x="2685885" y="6495684"/>
                    <a:pt x="2734674" y="6487735"/>
                    <a:pt x="2734162" y="6455446"/>
                  </a:cubicBezTo>
                  <a:close/>
                  <a:moveTo>
                    <a:pt x="3032892" y="6504506"/>
                  </a:moveTo>
                  <a:cubicBezTo>
                    <a:pt x="3035207" y="6619681"/>
                    <a:pt x="3037314" y="6611163"/>
                    <a:pt x="3039458" y="6849140"/>
                  </a:cubicBezTo>
                  <a:cubicBezTo>
                    <a:pt x="2998127" y="6849520"/>
                    <a:pt x="2740310" y="6850335"/>
                    <a:pt x="2738963" y="6850335"/>
                  </a:cubicBezTo>
                  <a:cubicBezTo>
                    <a:pt x="2739152" y="6755422"/>
                    <a:pt x="2739115" y="6774507"/>
                    <a:pt x="2734902" y="6504260"/>
                  </a:cubicBezTo>
                  <a:cubicBezTo>
                    <a:pt x="2818703" y="6504620"/>
                    <a:pt x="2913434" y="6507523"/>
                    <a:pt x="3032892" y="6504506"/>
                  </a:cubicBezTo>
                  <a:close/>
                  <a:moveTo>
                    <a:pt x="3037940" y="6866765"/>
                  </a:moveTo>
                  <a:cubicBezTo>
                    <a:pt x="3039856" y="6866765"/>
                    <a:pt x="3045303" y="7209900"/>
                    <a:pt x="3045322" y="7211399"/>
                  </a:cubicBezTo>
                  <a:cubicBezTo>
                    <a:pt x="2868554" y="7214416"/>
                    <a:pt x="2826919" y="7210811"/>
                    <a:pt x="2745434" y="7210090"/>
                  </a:cubicBezTo>
                  <a:cubicBezTo>
                    <a:pt x="2743650" y="7108043"/>
                    <a:pt x="2738773" y="7009259"/>
                    <a:pt x="2738925" y="6867941"/>
                  </a:cubicBezTo>
                  <a:cubicBezTo>
                    <a:pt x="2740272" y="6867960"/>
                    <a:pt x="3009911" y="6867030"/>
                    <a:pt x="3037940" y="6866765"/>
                  </a:cubicBezTo>
                  <a:close/>
                  <a:moveTo>
                    <a:pt x="3045682" y="7232515"/>
                  </a:moveTo>
                  <a:cubicBezTo>
                    <a:pt x="3051736" y="7618601"/>
                    <a:pt x="3054905" y="7574645"/>
                    <a:pt x="3037940" y="7574455"/>
                  </a:cubicBezTo>
                  <a:cubicBezTo>
                    <a:pt x="2692394" y="7570755"/>
                    <a:pt x="2750007" y="7602210"/>
                    <a:pt x="2748280" y="7491247"/>
                  </a:cubicBezTo>
                  <a:cubicBezTo>
                    <a:pt x="2746269" y="7362545"/>
                    <a:pt x="2747901" y="7365087"/>
                    <a:pt x="2745813" y="7232173"/>
                  </a:cubicBezTo>
                  <a:cubicBezTo>
                    <a:pt x="2745718" y="7225286"/>
                    <a:pt x="3045663" y="7231035"/>
                    <a:pt x="3045682" y="7232515"/>
                  </a:cubicBezTo>
                  <a:close/>
                  <a:moveTo>
                    <a:pt x="3048434" y="6504107"/>
                  </a:moveTo>
                  <a:cubicBezTo>
                    <a:pt x="3106236" y="6502666"/>
                    <a:pt x="3116389" y="6502912"/>
                    <a:pt x="3349973" y="6502874"/>
                  </a:cubicBezTo>
                  <a:cubicBezTo>
                    <a:pt x="3352667" y="6660660"/>
                    <a:pt x="3350883" y="6519664"/>
                    <a:pt x="3355836" y="6849956"/>
                  </a:cubicBezTo>
                  <a:cubicBezTo>
                    <a:pt x="3020291" y="6849292"/>
                    <a:pt x="3055057" y="6850430"/>
                    <a:pt x="3055000" y="6843772"/>
                  </a:cubicBezTo>
                  <a:cubicBezTo>
                    <a:pt x="3053292" y="6638975"/>
                    <a:pt x="3050388" y="6599230"/>
                    <a:pt x="3048434" y="6504107"/>
                  </a:cubicBezTo>
                  <a:close/>
                  <a:moveTo>
                    <a:pt x="3356102" y="6867581"/>
                  </a:moveTo>
                  <a:cubicBezTo>
                    <a:pt x="3360979" y="7192675"/>
                    <a:pt x="3358645" y="7022274"/>
                    <a:pt x="3361662" y="7212120"/>
                  </a:cubicBezTo>
                  <a:cubicBezTo>
                    <a:pt x="3260099" y="7211949"/>
                    <a:pt x="3188007" y="7209218"/>
                    <a:pt x="3060882" y="7211134"/>
                  </a:cubicBezTo>
                  <a:cubicBezTo>
                    <a:pt x="3059232" y="7110168"/>
                    <a:pt x="3056309" y="6994271"/>
                    <a:pt x="3055208" y="6866594"/>
                  </a:cubicBezTo>
                  <a:cubicBezTo>
                    <a:pt x="3209830" y="6865247"/>
                    <a:pt x="3259663" y="6867410"/>
                    <a:pt x="3356102" y="6867581"/>
                  </a:cubicBezTo>
                  <a:close/>
                  <a:moveTo>
                    <a:pt x="3361947" y="7229745"/>
                  </a:moveTo>
                  <a:cubicBezTo>
                    <a:pt x="3364167" y="7390167"/>
                    <a:pt x="3361605" y="7317677"/>
                    <a:pt x="3365590" y="7573355"/>
                  </a:cubicBezTo>
                  <a:cubicBezTo>
                    <a:pt x="3251693" y="7573507"/>
                    <a:pt x="3222506" y="7576086"/>
                    <a:pt x="3066234" y="7574740"/>
                  </a:cubicBezTo>
                  <a:cubicBezTo>
                    <a:pt x="3063596" y="7473223"/>
                    <a:pt x="3063198" y="7359623"/>
                    <a:pt x="3061205" y="7232211"/>
                  </a:cubicBezTo>
                  <a:cubicBezTo>
                    <a:pt x="3061110" y="7224907"/>
                    <a:pt x="3048339" y="7229270"/>
                    <a:pt x="3361947" y="7229745"/>
                  </a:cubicBezTo>
                  <a:close/>
                  <a:moveTo>
                    <a:pt x="3365515" y="6502893"/>
                  </a:moveTo>
                  <a:cubicBezTo>
                    <a:pt x="3462523" y="6502874"/>
                    <a:pt x="3470247" y="6504411"/>
                    <a:pt x="3665497" y="6504905"/>
                  </a:cubicBezTo>
                  <a:cubicBezTo>
                    <a:pt x="3665516" y="6506422"/>
                    <a:pt x="3671513" y="6835860"/>
                    <a:pt x="3671798" y="6849729"/>
                  </a:cubicBezTo>
                  <a:cubicBezTo>
                    <a:pt x="3524026" y="6849690"/>
                    <a:pt x="3424095" y="6850032"/>
                    <a:pt x="3371359" y="6849975"/>
                  </a:cubicBezTo>
                  <a:cubicBezTo>
                    <a:pt x="3366634" y="6534158"/>
                    <a:pt x="3367811" y="6638311"/>
                    <a:pt x="3365515" y="6502893"/>
                  </a:cubicBezTo>
                  <a:close/>
                  <a:moveTo>
                    <a:pt x="3379348" y="6867599"/>
                  </a:moveTo>
                  <a:cubicBezTo>
                    <a:pt x="3733510" y="6867599"/>
                    <a:pt x="3671968" y="6841457"/>
                    <a:pt x="3674037" y="6973479"/>
                  </a:cubicBezTo>
                  <a:cubicBezTo>
                    <a:pt x="3676067" y="7103509"/>
                    <a:pt x="3676466" y="7094535"/>
                    <a:pt x="3678382" y="7213145"/>
                  </a:cubicBezTo>
                  <a:cubicBezTo>
                    <a:pt x="3533420" y="7213998"/>
                    <a:pt x="3504272" y="7212139"/>
                    <a:pt x="3377204" y="7212139"/>
                  </a:cubicBezTo>
                  <a:cubicBezTo>
                    <a:pt x="3371151" y="6827001"/>
                    <a:pt x="3367792" y="6867599"/>
                    <a:pt x="3379348" y="6867599"/>
                  </a:cubicBezTo>
                  <a:close/>
                  <a:moveTo>
                    <a:pt x="3379348" y="7229763"/>
                  </a:moveTo>
                  <a:cubicBezTo>
                    <a:pt x="3380696" y="7229763"/>
                    <a:pt x="3678667" y="7230485"/>
                    <a:pt x="3678705" y="7232515"/>
                  </a:cubicBezTo>
                  <a:cubicBezTo>
                    <a:pt x="3678743" y="7234791"/>
                    <a:pt x="3682861" y="7573336"/>
                    <a:pt x="3682880" y="7575612"/>
                  </a:cubicBezTo>
                  <a:cubicBezTo>
                    <a:pt x="3474080" y="7576694"/>
                    <a:pt x="3524956" y="7573373"/>
                    <a:pt x="3381132" y="7573355"/>
                  </a:cubicBezTo>
                  <a:cubicBezTo>
                    <a:pt x="3375155" y="7191536"/>
                    <a:pt x="3378001" y="7229763"/>
                    <a:pt x="3379348" y="7229763"/>
                  </a:cubicBezTo>
                  <a:close/>
                  <a:moveTo>
                    <a:pt x="3720700" y="6505113"/>
                  </a:moveTo>
                  <a:cubicBezTo>
                    <a:pt x="3833042" y="6505569"/>
                    <a:pt x="3836723" y="6505132"/>
                    <a:pt x="3948211" y="6505569"/>
                  </a:cubicBezTo>
                  <a:cubicBezTo>
                    <a:pt x="3994059" y="6505758"/>
                    <a:pt x="3982312" y="6451405"/>
                    <a:pt x="3987000" y="6849160"/>
                  </a:cubicBezTo>
                  <a:cubicBezTo>
                    <a:pt x="3656426" y="6850677"/>
                    <a:pt x="3687396" y="6852442"/>
                    <a:pt x="3687225" y="6843677"/>
                  </a:cubicBezTo>
                  <a:cubicBezTo>
                    <a:pt x="3679445" y="6451215"/>
                    <a:pt x="3667300" y="6504885"/>
                    <a:pt x="3720700" y="6505113"/>
                  </a:cubicBezTo>
                  <a:close/>
                  <a:moveTo>
                    <a:pt x="3987227" y="6866765"/>
                  </a:moveTo>
                  <a:cubicBezTo>
                    <a:pt x="3988271" y="6954318"/>
                    <a:pt x="3989372" y="7027775"/>
                    <a:pt x="3991649" y="7103130"/>
                  </a:cubicBezTo>
                  <a:cubicBezTo>
                    <a:pt x="3995881" y="7242436"/>
                    <a:pt x="4049281" y="7210166"/>
                    <a:pt x="3720662" y="7212841"/>
                  </a:cubicBezTo>
                  <a:cubicBezTo>
                    <a:pt x="3682178" y="7213145"/>
                    <a:pt x="3695689" y="7265866"/>
                    <a:pt x="3687719" y="6867353"/>
                  </a:cubicBezTo>
                  <a:cubicBezTo>
                    <a:pt x="3964057" y="6867391"/>
                    <a:pt x="3856307" y="6867391"/>
                    <a:pt x="3987227" y="6866765"/>
                  </a:cubicBezTo>
                  <a:close/>
                  <a:moveTo>
                    <a:pt x="3720814" y="7230485"/>
                  </a:moveTo>
                  <a:cubicBezTo>
                    <a:pt x="3722161" y="7230466"/>
                    <a:pt x="3994552" y="7227791"/>
                    <a:pt x="3994628" y="7232515"/>
                  </a:cubicBezTo>
                  <a:cubicBezTo>
                    <a:pt x="4000833" y="7630174"/>
                    <a:pt x="4022011" y="7573886"/>
                    <a:pt x="3948192" y="7574493"/>
                  </a:cubicBezTo>
                  <a:cubicBezTo>
                    <a:pt x="3834655" y="7575422"/>
                    <a:pt x="3827748" y="7574512"/>
                    <a:pt x="3720700" y="7575366"/>
                  </a:cubicBezTo>
                  <a:cubicBezTo>
                    <a:pt x="3691400" y="7575555"/>
                    <a:pt x="3698858" y="7591074"/>
                    <a:pt x="3697302" y="7491247"/>
                  </a:cubicBezTo>
                  <a:cubicBezTo>
                    <a:pt x="3692729" y="7190853"/>
                    <a:pt x="3683639" y="7230788"/>
                    <a:pt x="3720814" y="7230485"/>
                  </a:cubicBezTo>
                  <a:close/>
                  <a:moveTo>
                    <a:pt x="3997456" y="6505701"/>
                  </a:moveTo>
                  <a:cubicBezTo>
                    <a:pt x="4186273" y="6506043"/>
                    <a:pt x="4159137" y="6504866"/>
                    <a:pt x="4289772" y="6504866"/>
                  </a:cubicBezTo>
                  <a:cubicBezTo>
                    <a:pt x="4305257" y="6504866"/>
                    <a:pt x="4298141" y="6463945"/>
                    <a:pt x="4304308" y="6850867"/>
                  </a:cubicBezTo>
                  <a:cubicBezTo>
                    <a:pt x="4187013" y="6851189"/>
                    <a:pt x="4168245" y="6848495"/>
                    <a:pt x="4002579" y="6849065"/>
                  </a:cubicBezTo>
                  <a:cubicBezTo>
                    <a:pt x="4001289" y="6748971"/>
                    <a:pt x="4002712" y="6839370"/>
                    <a:pt x="3997456" y="6505701"/>
                  </a:cubicBezTo>
                  <a:close/>
                  <a:moveTo>
                    <a:pt x="4062071" y="6866613"/>
                  </a:moveTo>
                  <a:cubicBezTo>
                    <a:pt x="4174659" y="6866613"/>
                    <a:pt x="4175836" y="6868529"/>
                    <a:pt x="4289753" y="6868529"/>
                  </a:cubicBezTo>
                  <a:cubicBezTo>
                    <a:pt x="4311975" y="6868529"/>
                    <a:pt x="4304251" y="6825824"/>
                    <a:pt x="4310551" y="7212747"/>
                  </a:cubicBezTo>
                  <a:cubicBezTo>
                    <a:pt x="4197299" y="7213050"/>
                    <a:pt x="4154829" y="7211039"/>
                    <a:pt x="4009828" y="7211551"/>
                  </a:cubicBezTo>
                  <a:cubicBezTo>
                    <a:pt x="4002921" y="6811293"/>
                    <a:pt x="3978744" y="6866613"/>
                    <a:pt x="4062071" y="6866613"/>
                  </a:cubicBezTo>
                  <a:close/>
                  <a:moveTo>
                    <a:pt x="4308255" y="6196486"/>
                  </a:moveTo>
                  <a:cubicBezTo>
                    <a:pt x="4307078" y="6120866"/>
                    <a:pt x="4255880" y="6143177"/>
                    <a:pt x="4610971" y="6141887"/>
                  </a:cubicBezTo>
                  <a:cubicBezTo>
                    <a:pt x="4614159" y="6331240"/>
                    <a:pt x="4612185" y="6334579"/>
                    <a:pt x="4614880" y="6486692"/>
                  </a:cubicBezTo>
                  <a:cubicBezTo>
                    <a:pt x="4551839" y="6487432"/>
                    <a:pt x="4525879" y="6487223"/>
                    <a:pt x="4315182" y="6487261"/>
                  </a:cubicBezTo>
                  <a:cubicBezTo>
                    <a:pt x="4312961" y="6328338"/>
                    <a:pt x="4310286" y="6325871"/>
                    <a:pt x="4308255" y="6196486"/>
                  </a:cubicBezTo>
                  <a:close/>
                  <a:moveTo>
                    <a:pt x="4615202" y="6504316"/>
                  </a:moveTo>
                  <a:cubicBezTo>
                    <a:pt x="4617005" y="6599173"/>
                    <a:pt x="4619833" y="6651857"/>
                    <a:pt x="4621427" y="6843942"/>
                  </a:cubicBezTo>
                  <a:cubicBezTo>
                    <a:pt x="4621465" y="6849140"/>
                    <a:pt x="4656382" y="6848799"/>
                    <a:pt x="4319831" y="6850810"/>
                  </a:cubicBezTo>
                  <a:cubicBezTo>
                    <a:pt x="4314631" y="6524540"/>
                    <a:pt x="4317174" y="6641574"/>
                    <a:pt x="4315428" y="6504866"/>
                  </a:cubicBezTo>
                  <a:cubicBezTo>
                    <a:pt x="4526145" y="6504829"/>
                    <a:pt x="4559999" y="6505000"/>
                    <a:pt x="4615202" y="6504316"/>
                  </a:cubicBezTo>
                  <a:close/>
                  <a:moveTo>
                    <a:pt x="4621636" y="6866518"/>
                  </a:moveTo>
                  <a:cubicBezTo>
                    <a:pt x="4621654" y="6868017"/>
                    <a:pt x="4625450" y="7210052"/>
                    <a:pt x="4625469" y="7211418"/>
                  </a:cubicBezTo>
                  <a:cubicBezTo>
                    <a:pt x="4467108" y="7209313"/>
                    <a:pt x="4402208" y="7212291"/>
                    <a:pt x="4326093" y="7212670"/>
                  </a:cubicBezTo>
                  <a:cubicBezTo>
                    <a:pt x="4324537" y="7116410"/>
                    <a:pt x="4324404" y="7137847"/>
                    <a:pt x="4320116" y="6868434"/>
                  </a:cubicBezTo>
                  <a:cubicBezTo>
                    <a:pt x="4407389" y="6867922"/>
                    <a:pt x="4472859" y="6863350"/>
                    <a:pt x="4621636" y="6866518"/>
                  </a:cubicBezTo>
                  <a:close/>
                  <a:moveTo>
                    <a:pt x="4625203" y="6066874"/>
                  </a:moveTo>
                  <a:cubicBezTo>
                    <a:pt x="4619187" y="5746049"/>
                    <a:pt x="4616379" y="5780500"/>
                    <a:pt x="4631352" y="5780387"/>
                  </a:cubicBezTo>
                  <a:cubicBezTo>
                    <a:pt x="4967238" y="5777655"/>
                    <a:pt x="4920954" y="5772760"/>
                    <a:pt x="4921106" y="5808142"/>
                  </a:cubicBezTo>
                  <a:cubicBezTo>
                    <a:pt x="4922681" y="6179754"/>
                    <a:pt x="4946022" y="6122953"/>
                    <a:pt x="4858957" y="6123541"/>
                  </a:cubicBezTo>
                  <a:cubicBezTo>
                    <a:pt x="4750051" y="6124281"/>
                    <a:pt x="4753409" y="6123712"/>
                    <a:pt x="4631237" y="6124186"/>
                  </a:cubicBezTo>
                  <a:cubicBezTo>
                    <a:pt x="4624463" y="6124224"/>
                    <a:pt x="4626456" y="6132818"/>
                    <a:pt x="4625203" y="6066874"/>
                  </a:cubicBezTo>
                  <a:close/>
                  <a:moveTo>
                    <a:pt x="4631332" y="6141811"/>
                  </a:moveTo>
                  <a:cubicBezTo>
                    <a:pt x="4979193" y="6140388"/>
                    <a:pt x="4924389" y="6125021"/>
                    <a:pt x="4925527" y="6196752"/>
                  </a:cubicBezTo>
                  <a:cubicBezTo>
                    <a:pt x="4930974" y="6545712"/>
                    <a:pt x="4952322" y="6487565"/>
                    <a:pt x="4859090" y="6486426"/>
                  </a:cubicBezTo>
                  <a:cubicBezTo>
                    <a:pt x="4591937" y="6483182"/>
                    <a:pt x="4630649" y="6502211"/>
                    <a:pt x="4629909" y="6455484"/>
                  </a:cubicBezTo>
                  <a:cubicBezTo>
                    <a:pt x="4624406" y="6104494"/>
                    <a:pt x="4626171" y="6141811"/>
                    <a:pt x="4631332" y="6141811"/>
                  </a:cubicBezTo>
                  <a:close/>
                  <a:moveTo>
                    <a:pt x="4631389" y="6504107"/>
                  </a:moveTo>
                  <a:cubicBezTo>
                    <a:pt x="4994925" y="6499687"/>
                    <a:pt x="4930841" y="6487071"/>
                    <a:pt x="4933517" y="6585286"/>
                  </a:cubicBezTo>
                  <a:cubicBezTo>
                    <a:pt x="4935965" y="6675381"/>
                    <a:pt x="4937407" y="6755497"/>
                    <a:pt x="4937122" y="6843828"/>
                  </a:cubicBezTo>
                  <a:cubicBezTo>
                    <a:pt x="4937084" y="6855705"/>
                    <a:pt x="4638410" y="6849216"/>
                    <a:pt x="4637044" y="6849197"/>
                  </a:cubicBezTo>
                  <a:cubicBezTo>
                    <a:pt x="4634805" y="6591281"/>
                    <a:pt x="4629207" y="6504146"/>
                    <a:pt x="4631389" y="6504107"/>
                  </a:cubicBezTo>
                  <a:close/>
                  <a:moveTo>
                    <a:pt x="4937065" y="6868472"/>
                  </a:moveTo>
                  <a:cubicBezTo>
                    <a:pt x="4936989" y="6993741"/>
                    <a:pt x="4941202" y="7104135"/>
                    <a:pt x="4942986" y="7209692"/>
                  </a:cubicBezTo>
                  <a:cubicBezTo>
                    <a:pt x="4853834" y="7210128"/>
                    <a:pt x="4804760" y="7213771"/>
                    <a:pt x="4640992" y="7211627"/>
                  </a:cubicBezTo>
                  <a:cubicBezTo>
                    <a:pt x="4640972" y="7209939"/>
                    <a:pt x="4637196" y="6868207"/>
                    <a:pt x="4637178" y="6866860"/>
                  </a:cubicBezTo>
                  <a:cubicBezTo>
                    <a:pt x="4700389" y="6868207"/>
                    <a:pt x="4934864" y="6868472"/>
                    <a:pt x="4937065" y="6868472"/>
                  </a:cubicBezTo>
                  <a:close/>
                  <a:moveTo>
                    <a:pt x="4943289" y="7227316"/>
                  </a:moveTo>
                  <a:cubicBezTo>
                    <a:pt x="4945358" y="7354671"/>
                    <a:pt x="4945263" y="7432018"/>
                    <a:pt x="4948185" y="7573563"/>
                  </a:cubicBezTo>
                  <a:lnTo>
                    <a:pt x="4647064" y="7573696"/>
                  </a:lnTo>
                  <a:cubicBezTo>
                    <a:pt x="4646097" y="7527842"/>
                    <a:pt x="4641409" y="7237637"/>
                    <a:pt x="4641314" y="7232268"/>
                  </a:cubicBezTo>
                  <a:cubicBezTo>
                    <a:pt x="4641276" y="7229100"/>
                    <a:pt x="4614899" y="7228986"/>
                    <a:pt x="4943289" y="7227316"/>
                  </a:cubicBezTo>
                  <a:close/>
                  <a:moveTo>
                    <a:pt x="4947142" y="6504696"/>
                  </a:moveTo>
                  <a:cubicBezTo>
                    <a:pt x="5077872" y="6504942"/>
                    <a:pt x="5054550" y="6503557"/>
                    <a:pt x="5247941" y="6503481"/>
                  </a:cubicBezTo>
                  <a:cubicBezTo>
                    <a:pt x="5249022" y="6596499"/>
                    <a:pt x="5247941" y="6708354"/>
                    <a:pt x="5253482" y="6847300"/>
                  </a:cubicBezTo>
                  <a:cubicBezTo>
                    <a:pt x="5057643" y="6847206"/>
                    <a:pt x="5103528" y="6850981"/>
                    <a:pt x="4952664" y="6850867"/>
                  </a:cubicBezTo>
                  <a:cubicBezTo>
                    <a:pt x="4953138" y="6693234"/>
                    <a:pt x="4948925" y="6593994"/>
                    <a:pt x="4947142" y="6504696"/>
                  </a:cubicBezTo>
                  <a:close/>
                  <a:moveTo>
                    <a:pt x="4972855" y="6868491"/>
                  </a:moveTo>
                  <a:cubicBezTo>
                    <a:pt x="5309140" y="6868491"/>
                    <a:pt x="5254658" y="6827114"/>
                    <a:pt x="5256936" y="6973441"/>
                  </a:cubicBezTo>
                  <a:cubicBezTo>
                    <a:pt x="5258871" y="7097457"/>
                    <a:pt x="5257467" y="7096774"/>
                    <a:pt x="5259079" y="7211020"/>
                  </a:cubicBezTo>
                  <a:cubicBezTo>
                    <a:pt x="5257732" y="7211001"/>
                    <a:pt x="4995513" y="7209559"/>
                    <a:pt x="4958528" y="7209654"/>
                  </a:cubicBezTo>
                  <a:cubicBezTo>
                    <a:pt x="4952076" y="6829239"/>
                    <a:pt x="4942436" y="6868491"/>
                    <a:pt x="4972855" y="6868491"/>
                  </a:cubicBezTo>
                  <a:close/>
                  <a:moveTo>
                    <a:pt x="4972855" y="7227240"/>
                  </a:moveTo>
                  <a:cubicBezTo>
                    <a:pt x="5291454" y="7227240"/>
                    <a:pt x="5259345" y="7227923"/>
                    <a:pt x="5259402" y="7232534"/>
                  </a:cubicBezTo>
                  <a:cubicBezTo>
                    <a:pt x="5265665" y="7632716"/>
                    <a:pt x="5285002" y="7572254"/>
                    <a:pt x="5200499" y="7572254"/>
                  </a:cubicBezTo>
                  <a:cubicBezTo>
                    <a:pt x="5087019" y="7572254"/>
                    <a:pt x="5084476" y="7573563"/>
                    <a:pt x="4972836" y="7573563"/>
                  </a:cubicBezTo>
                  <a:cubicBezTo>
                    <a:pt x="4960501" y="7573563"/>
                    <a:pt x="4963727" y="7586255"/>
                    <a:pt x="4962228" y="7491284"/>
                  </a:cubicBezTo>
                  <a:cubicBezTo>
                    <a:pt x="4957617" y="7194780"/>
                    <a:pt x="4951525" y="7227240"/>
                    <a:pt x="4972855" y="7227240"/>
                  </a:cubicBezTo>
                  <a:close/>
                  <a:moveTo>
                    <a:pt x="5560846" y="6196714"/>
                  </a:moveTo>
                  <a:cubicBezTo>
                    <a:pt x="5566103" y="6530686"/>
                    <a:pt x="5574604" y="6487014"/>
                    <a:pt x="5542401" y="6486502"/>
                  </a:cubicBezTo>
                  <a:cubicBezTo>
                    <a:pt x="5476761" y="6485440"/>
                    <a:pt x="5419603" y="6485458"/>
                    <a:pt x="5314340" y="6485743"/>
                  </a:cubicBezTo>
                  <a:cubicBezTo>
                    <a:pt x="5246081" y="6485914"/>
                    <a:pt x="5263596" y="6534917"/>
                    <a:pt x="5258321" y="6196449"/>
                  </a:cubicBezTo>
                  <a:cubicBezTo>
                    <a:pt x="5257239" y="6126273"/>
                    <a:pt x="5242684" y="6141261"/>
                    <a:pt x="5314453" y="6140388"/>
                  </a:cubicBezTo>
                  <a:cubicBezTo>
                    <a:pt x="5603544" y="6136897"/>
                    <a:pt x="5559822" y="6130181"/>
                    <a:pt x="5560846" y="6196714"/>
                  </a:cubicBezTo>
                  <a:close/>
                  <a:moveTo>
                    <a:pt x="5553331" y="5808521"/>
                  </a:moveTo>
                  <a:cubicBezTo>
                    <a:pt x="5556482" y="5884559"/>
                    <a:pt x="5556595" y="5906300"/>
                    <a:pt x="5558930" y="6067215"/>
                  </a:cubicBezTo>
                  <a:cubicBezTo>
                    <a:pt x="5559859" y="6135361"/>
                    <a:pt x="5564793" y="6124623"/>
                    <a:pt x="5542553" y="6123921"/>
                  </a:cubicBezTo>
                  <a:cubicBezTo>
                    <a:pt x="5179416" y="6112045"/>
                    <a:pt x="5256044" y="6221927"/>
                    <a:pt x="5252742" y="5778053"/>
                  </a:cubicBezTo>
                  <a:cubicBezTo>
                    <a:pt x="5598382" y="5779400"/>
                    <a:pt x="5551548" y="5765589"/>
                    <a:pt x="5553331" y="5808521"/>
                  </a:cubicBezTo>
                  <a:close/>
                  <a:moveTo>
                    <a:pt x="5546367" y="5419740"/>
                  </a:moveTo>
                  <a:cubicBezTo>
                    <a:pt x="5552345" y="5802925"/>
                    <a:pt x="5554128" y="5760865"/>
                    <a:pt x="5542287" y="5760960"/>
                  </a:cubicBezTo>
                  <a:cubicBezTo>
                    <a:pt x="5192263" y="5763293"/>
                    <a:pt x="5253140" y="5780500"/>
                    <a:pt x="5251546" y="5678396"/>
                  </a:cubicBezTo>
                  <a:cubicBezTo>
                    <a:pt x="5249478" y="5547665"/>
                    <a:pt x="5248927" y="5557017"/>
                    <a:pt x="5246707" y="5419399"/>
                  </a:cubicBezTo>
                  <a:cubicBezTo>
                    <a:pt x="5246650" y="5414713"/>
                    <a:pt x="5546310" y="5416496"/>
                    <a:pt x="5546367" y="5419740"/>
                  </a:cubicBezTo>
                  <a:close/>
                  <a:moveTo>
                    <a:pt x="5546025" y="5398644"/>
                  </a:moveTo>
                  <a:cubicBezTo>
                    <a:pt x="5391669" y="5401699"/>
                    <a:pt x="5331457" y="5398758"/>
                    <a:pt x="5246365" y="5398302"/>
                  </a:cubicBezTo>
                  <a:cubicBezTo>
                    <a:pt x="5244600" y="5292177"/>
                    <a:pt x="5240881" y="5171765"/>
                    <a:pt x="5240672" y="5053649"/>
                  </a:cubicBezTo>
                  <a:cubicBezTo>
                    <a:pt x="5347986" y="5054086"/>
                    <a:pt x="5307109" y="5055527"/>
                    <a:pt x="5540048" y="5054958"/>
                  </a:cubicBezTo>
                  <a:cubicBezTo>
                    <a:pt x="5544185" y="5309934"/>
                    <a:pt x="5544602" y="5310711"/>
                    <a:pt x="5546025" y="5398644"/>
                  </a:cubicBezTo>
                  <a:close/>
                  <a:moveTo>
                    <a:pt x="5539782" y="5037296"/>
                  </a:moveTo>
                  <a:cubicBezTo>
                    <a:pt x="5201770" y="5038187"/>
                    <a:pt x="5240672" y="5036632"/>
                    <a:pt x="5240672" y="5031510"/>
                  </a:cubicBezTo>
                  <a:cubicBezTo>
                    <a:pt x="5240502" y="4864296"/>
                    <a:pt x="5236270" y="4775472"/>
                    <a:pt x="5234486" y="4689759"/>
                  </a:cubicBezTo>
                  <a:cubicBezTo>
                    <a:pt x="5333487" y="4690442"/>
                    <a:pt x="5342520" y="4694236"/>
                    <a:pt x="5534829" y="4692244"/>
                  </a:cubicBezTo>
                  <a:cubicBezTo>
                    <a:pt x="5536765" y="4829692"/>
                    <a:pt x="5534621" y="4718880"/>
                    <a:pt x="5539782" y="5037296"/>
                  </a:cubicBezTo>
                  <a:close/>
                  <a:moveTo>
                    <a:pt x="5532514" y="4383902"/>
                  </a:moveTo>
                  <a:cubicBezTo>
                    <a:pt x="5534526" y="4512073"/>
                    <a:pt x="5532040" y="4513230"/>
                    <a:pt x="5534071" y="4642861"/>
                  </a:cubicBezTo>
                  <a:cubicBezTo>
                    <a:pt x="5534829" y="4690005"/>
                    <a:pt x="5578608" y="4674392"/>
                    <a:pt x="5234126" y="4672153"/>
                  </a:cubicBezTo>
                  <a:cubicBezTo>
                    <a:pt x="5231336" y="4525694"/>
                    <a:pt x="5234107" y="4510005"/>
                    <a:pt x="5230634" y="4329056"/>
                  </a:cubicBezTo>
                  <a:cubicBezTo>
                    <a:pt x="5587850" y="4329587"/>
                    <a:pt x="5531394" y="4312702"/>
                    <a:pt x="5532514" y="4383902"/>
                  </a:cubicBezTo>
                  <a:close/>
                  <a:moveTo>
                    <a:pt x="5523254" y="3965810"/>
                  </a:moveTo>
                  <a:cubicBezTo>
                    <a:pt x="5529516" y="4332205"/>
                    <a:pt x="5527239" y="4169373"/>
                    <a:pt x="5531053" y="4312133"/>
                  </a:cubicBezTo>
                  <a:cubicBezTo>
                    <a:pt x="5174785" y="4312247"/>
                    <a:pt x="5230824" y="4328695"/>
                    <a:pt x="5228964" y="4254005"/>
                  </a:cubicBezTo>
                  <a:cubicBezTo>
                    <a:pt x="5226744" y="4165218"/>
                    <a:pt x="5225396" y="4085975"/>
                    <a:pt x="5225017" y="3995311"/>
                  </a:cubicBezTo>
                  <a:cubicBezTo>
                    <a:pt x="5224808" y="3953763"/>
                    <a:pt x="5178088" y="3962851"/>
                    <a:pt x="5523254" y="3965810"/>
                  </a:cubicBezTo>
                  <a:close/>
                  <a:moveTo>
                    <a:pt x="5520122" y="3607137"/>
                  </a:moveTo>
                  <a:cubicBezTo>
                    <a:pt x="5522457" y="3755550"/>
                    <a:pt x="5518737" y="3693077"/>
                    <a:pt x="5522950" y="3948205"/>
                  </a:cubicBezTo>
                  <a:cubicBezTo>
                    <a:pt x="5521033" y="3948186"/>
                    <a:pt x="5227009" y="3947066"/>
                    <a:pt x="5224713" y="3947047"/>
                  </a:cubicBezTo>
                  <a:cubicBezTo>
                    <a:pt x="5223081" y="3749650"/>
                    <a:pt x="5219418" y="3750219"/>
                    <a:pt x="5217255" y="3602944"/>
                  </a:cubicBezTo>
                  <a:cubicBezTo>
                    <a:pt x="5218641" y="3602944"/>
                    <a:pt x="5520103" y="3605790"/>
                    <a:pt x="5520122" y="3607137"/>
                  </a:cubicBezTo>
                  <a:close/>
                  <a:moveTo>
                    <a:pt x="5512342" y="3241425"/>
                  </a:moveTo>
                  <a:cubicBezTo>
                    <a:pt x="5522286" y="3706775"/>
                    <a:pt x="5518813" y="3530151"/>
                    <a:pt x="5519800" y="3586856"/>
                  </a:cubicBezTo>
                  <a:cubicBezTo>
                    <a:pt x="5395256" y="3589911"/>
                    <a:pt x="5310127" y="3585547"/>
                    <a:pt x="5217009" y="3585339"/>
                  </a:cubicBezTo>
                  <a:cubicBezTo>
                    <a:pt x="5215377" y="3475854"/>
                    <a:pt x="5215301" y="3398281"/>
                    <a:pt x="5212094" y="3241311"/>
                  </a:cubicBezTo>
                  <a:cubicBezTo>
                    <a:pt x="5303409" y="3241349"/>
                    <a:pt x="5426074" y="3242658"/>
                    <a:pt x="5512342" y="3241425"/>
                  </a:cubicBezTo>
                  <a:close/>
                  <a:moveTo>
                    <a:pt x="5511848" y="3218963"/>
                  </a:moveTo>
                  <a:cubicBezTo>
                    <a:pt x="5512038" y="3227196"/>
                    <a:pt x="5536101" y="3223801"/>
                    <a:pt x="5211733" y="3223687"/>
                  </a:cubicBezTo>
                  <a:cubicBezTo>
                    <a:pt x="5211695" y="3221942"/>
                    <a:pt x="5205167" y="2878711"/>
                    <a:pt x="5205148" y="2877307"/>
                  </a:cubicBezTo>
                  <a:cubicBezTo>
                    <a:pt x="5206514" y="2877307"/>
                    <a:pt x="5505169" y="2878995"/>
                    <a:pt x="5506611" y="2879014"/>
                  </a:cubicBezTo>
                  <a:cubicBezTo>
                    <a:pt x="5507712" y="2955905"/>
                    <a:pt x="5508660" y="3073338"/>
                    <a:pt x="5511848" y="3218963"/>
                  </a:cubicBezTo>
                  <a:close/>
                  <a:moveTo>
                    <a:pt x="5502493" y="2571810"/>
                  </a:moveTo>
                  <a:cubicBezTo>
                    <a:pt x="5504524" y="2701158"/>
                    <a:pt x="5503840" y="2700911"/>
                    <a:pt x="5505871" y="2830580"/>
                  </a:cubicBezTo>
                  <a:cubicBezTo>
                    <a:pt x="5506573" y="2875163"/>
                    <a:pt x="5552686" y="2859815"/>
                    <a:pt x="5204844" y="2859683"/>
                  </a:cubicBezTo>
                  <a:cubicBezTo>
                    <a:pt x="5201733" y="2673763"/>
                    <a:pt x="5204484" y="2716581"/>
                    <a:pt x="5200897" y="2517249"/>
                  </a:cubicBezTo>
                  <a:cubicBezTo>
                    <a:pt x="5553351" y="2517249"/>
                    <a:pt x="5501317" y="2496020"/>
                    <a:pt x="5502493" y="2571810"/>
                  </a:cubicBezTo>
                  <a:close/>
                  <a:moveTo>
                    <a:pt x="5497502" y="2183504"/>
                  </a:moveTo>
                  <a:cubicBezTo>
                    <a:pt x="5505359" y="2559839"/>
                    <a:pt x="5518737" y="2498865"/>
                    <a:pt x="5428295" y="2498865"/>
                  </a:cubicBezTo>
                  <a:cubicBezTo>
                    <a:pt x="5314207" y="2498865"/>
                    <a:pt x="5314700" y="2499624"/>
                    <a:pt x="5200556" y="2499624"/>
                  </a:cubicBezTo>
                  <a:cubicBezTo>
                    <a:pt x="5197539" y="2342067"/>
                    <a:pt x="5197026" y="2368380"/>
                    <a:pt x="5195128" y="2153093"/>
                  </a:cubicBezTo>
                  <a:cubicBezTo>
                    <a:pt x="5538188" y="2153112"/>
                    <a:pt x="5496610" y="2140458"/>
                    <a:pt x="5497502" y="2183504"/>
                  </a:cubicBezTo>
                  <a:close/>
                  <a:moveTo>
                    <a:pt x="5490234" y="1795349"/>
                  </a:moveTo>
                  <a:cubicBezTo>
                    <a:pt x="5496572" y="2199516"/>
                    <a:pt x="5519136" y="2135184"/>
                    <a:pt x="5428295" y="2135184"/>
                  </a:cubicBezTo>
                  <a:cubicBezTo>
                    <a:pt x="5315630" y="2135184"/>
                    <a:pt x="5314340" y="2135487"/>
                    <a:pt x="5200499" y="2135487"/>
                  </a:cubicBezTo>
                  <a:cubicBezTo>
                    <a:pt x="5192946" y="2135487"/>
                    <a:pt x="5195280" y="2145922"/>
                    <a:pt x="5193838" y="2053777"/>
                  </a:cubicBezTo>
                  <a:cubicBezTo>
                    <a:pt x="5189132" y="1751734"/>
                    <a:pt x="5187424" y="1791137"/>
                    <a:pt x="5200499" y="1791137"/>
                  </a:cubicBezTo>
                  <a:cubicBezTo>
                    <a:pt x="5511108" y="1791137"/>
                    <a:pt x="5490082" y="1785218"/>
                    <a:pt x="5490234" y="1795349"/>
                  </a:cubicBezTo>
                  <a:close/>
                  <a:moveTo>
                    <a:pt x="5489893" y="1772299"/>
                  </a:moveTo>
                  <a:cubicBezTo>
                    <a:pt x="5382713" y="1771066"/>
                    <a:pt x="5312271" y="1773494"/>
                    <a:pt x="5191011" y="1773513"/>
                  </a:cubicBezTo>
                  <a:cubicBezTo>
                    <a:pt x="5184312" y="1384390"/>
                    <a:pt x="5174596" y="1426905"/>
                    <a:pt x="5200518" y="1426905"/>
                  </a:cubicBezTo>
                  <a:cubicBezTo>
                    <a:pt x="5296274" y="1426905"/>
                    <a:pt x="5321893" y="1427133"/>
                    <a:pt x="5428313" y="1427133"/>
                  </a:cubicBezTo>
                  <a:cubicBezTo>
                    <a:pt x="5504353" y="1427152"/>
                    <a:pt x="5483725" y="1364660"/>
                    <a:pt x="5489893" y="1772299"/>
                  </a:cubicBezTo>
                  <a:close/>
                  <a:moveTo>
                    <a:pt x="5479626" y="1148424"/>
                  </a:moveTo>
                  <a:cubicBezTo>
                    <a:pt x="5482017" y="1227212"/>
                    <a:pt x="5482055" y="1244628"/>
                    <a:pt x="5484750" y="1409869"/>
                  </a:cubicBezTo>
                  <a:cubicBezTo>
                    <a:pt x="5451142" y="1409433"/>
                    <a:pt x="5207065" y="1409262"/>
                    <a:pt x="5183629" y="1409338"/>
                  </a:cubicBezTo>
                  <a:cubicBezTo>
                    <a:pt x="5177348" y="1014201"/>
                    <a:pt x="5167308" y="1067170"/>
                    <a:pt x="5200518" y="1067170"/>
                  </a:cubicBezTo>
                  <a:cubicBezTo>
                    <a:pt x="5534298" y="1067170"/>
                    <a:pt x="5476248" y="1036379"/>
                    <a:pt x="5479626" y="1148424"/>
                  </a:cubicBezTo>
                  <a:close/>
                  <a:moveTo>
                    <a:pt x="5474199" y="759966"/>
                  </a:moveTo>
                  <a:cubicBezTo>
                    <a:pt x="5479360" y="1098966"/>
                    <a:pt x="5490766" y="1047041"/>
                    <a:pt x="5428295" y="1047041"/>
                  </a:cubicBezTo>
                  <a:cubicBezTo>
                    <a:pt x="5139906" y="1047041"/>
                    <a:pt x="5177272" y="1064400"/>
                    <a:pt x="5176569" y="1018622"/>
                  </a:cubicBezTo>
                  <a:cubicBezTo>
                    <a:pt x="5170876" y="655414"/>
                    <a:pt x="5164500" y="703716"/>
                    <a:pt x="5200518" y="703716"/>
                  </a:cubicBezTo>
                  <a:cubicBezTo>
                    <a:pt x="5523330" y="703716"/>
                    <a:pt x="5473042" y="686091"/>
                    <a:pt x="5474199" y="759966"/>
                  </a:cubicBezTo>
                  <a:close/>
                  <a:moveTo>
                    <a:pt x="5200518" y="339939"/>
                  </a:moveTo>
                  <a:cubicBezTo>
                    <a:pt x="5510160" y="339939"/>
                    <a:pt x="5468012" y="332559"/>
                    <a:pt x="5468051" y="371488"/>
                  </a:cubicBezTo>
                  <a:cubicBezTo>
                    <a:pt x="5468051" y="738908"/>
                    <a:pt x="5492227" y="685446"/>
                    <a:pt x="5428295" y="685446"/>
                  </a:cubicBezTo>
                  <a:cubicBezTo>
                    <a:pt x="5125541" y="685446"/>
                    <a:pt x="5173210" y="701837"/>
                    <a:pt x="5171559" y="630164"/>
                  </a:cubicBezTo>
                  <a:cubicBezTo>
                    <a:pt x="5164178" y="293421"/>
                    <a:pt x="5154082" y="339939"/>
                    <a:pt x="5200518" y="339939"/>
                  </a:cubicBezTo>
                  <a:close/>
                  <a:moveTo>
                    <a:pt x="5168087" y="1409414"/>
                  </a:moveTo>
                  <a:cubicBezTo>
                    <a:pt x="5087967" y="1409926"/>
                    <a:pt x="4867819" y="1418463"/>
                    <a:pt x="4867345" y="1406549"/>
                  </a:cubicBezTo>
                  <a:cubicBezTo>
                    <a:pt x="4862449" y="1285398"/>
                    <a:pt x="4862695" y="1169027"/>
                    <a:pt x="4861329" y="1066752"/>
                  </a:cubicBezTo>
                  <a:cubicBezTo>
                    <a:pt x="5186038" y="1066866"/>
                    <a:pt x="5027925" y="1067056"/>
                    <a:pt x="5161824" y="1067170"/>
                  </a:cubicBezTo>
                  <a:cubicBezTo>
                    <a:pt x="5164709" y="1228597"/>
                    <a:pt x="5162337" y="1047458"/>
                    <a:pt x="5168087" y="1409414"/>
                  </a:cubicBezTo>
                  <a:close/>
                  <a:moveTo>
                    <a:pt x="5161027" y="1018925"/>
                  </a:moveTo>
                  <a:cubicBezTo>
                    <a:pt x="5161692" y="1061725"/>
                    <a:pt x="5208849" y="1049261"/>
                    <a:pt x="4861083" y="1049147"/>
                  </a:cubicBezTo>
                  <a:cubicBezTo>
                    <a:pt x="4857363" y="788859"/>
                    <a:pt x="4861045" y="982690"/>
                    <a:pt x="4856870" y="702596"/>
                  </a:cubicBezTo>
                  <a:cubicBezTo>
                    <a:pt x="5276728" y="704133"/>
                    <a:pt x="5122087" y="703583"/>
                    <a:pt x="5157536" y="703678"/>
                  </a:cubicBezTo>
                  <a:cubicBezTo>
                    <a:pt x="5160951" y="888763"/>
                    <a:pt x="5158674" y="868748"/>
                    <a:pt x="5161027" y="1018925"/>
                  </a:cubicBezTo>
                  <a:close/>
                  <a:moveTo>
                    <a:pt x="4859052" y="341665"/>
                  </a:moveTo>
                  <a:cubicBezTo>
                    <a:pt x="5196002" y="341001"/>
                    <a:pt x="5149699" y="327057"/>
                    <a:pt x="5150875" y="371754"/>
                  </a:cubicBezTo>
                  <a:cubicBezTo>
                    <a:pt x="5160667" y="746534"/>
                    <a:pt x="5174197" y="686338"/>
                    <a:pt x="5086753" y="685617"/>
                  </a:cubicBezTo>
                  <a:cubicBezTo>
                    <a:pt x="4810130" y="683378"/>
                    <a:pt x="4856927" y="704171"/>
                    <a:pt x="4855883" y="634299"/>
                  </a:cubicBezTo>
                  <a:cubicBezTo>
                    <a:pt x="4851272" y="306777"/>
                    <a:pt x="4847211" y="341703"/>
                    <a:pt x="4859052" y="341665"/>
                  </a:cubicBezTo>
                  <a:close/>
                  <a:moveTo>
                    <a:pt x="4851822" y="1407346"/>
                  </a:moveTo>
                  <a:cubicBezTo>
                    <a:pt x="4851974" y="1411121"/>
                    <a:pt x="4887631" y="1409547"/>
                    <a:pt x="4552086" y="1411387"/>
                  </a:cubicBezTo>
                  <a:cubicBezTo>
                    <a:pt x="4547456" y="1211637"/>
                    <a:pt x="4548613" y="1162956"/>
                    <a:pt x="4547361" y="1064893"/>
                  </a:cubicBezTo>
                  <a:cubicBezTo>
                    <a:pt x="4696309" y="1065424"/>
                    <a:pt x="4549353" y="1066657"/>
                    <a:pt x="4845806" y="1066752"/>
                  </a:cubicBezTo>
                  <a:cubicBezTo>
                    <a:pt x="4847173" y="1170279"/>
                    <a:pt x="4846945" y="1286289"/>
                    <a:pt x="4851822" y="1407346"/>
                  </a:cubicBezTo>
                  <a:close/>
                  <a:moveTo>
                    <a:pt x="4842201" y="759966"/>
                  </a:moveTo>
                  <a:cubicBezTo>
                    <a:pt x="4844194" y="887055"/>
                    <a:pt x="4843093" y="889920"/>
                    <a:pt x="4845105" y="1018925"/>
                  </a:cubicBezTo>
                  <a:cubicBezTo>
                    <a:pt x="4845806" y="1063489"/>
                    <a:pt x="4891123" y="1048445"/>
                    <a:pt x="4547114" y="1047269"/>
                  </a:cubicBezTo>
                  <a:cubicBezTo>
                    <a:pt x="4545463" y="928242"/>
                    <a:pt x="4544647" y="926478"/>
                    <a:pt x="4541042" y="702862"/>
                  </a:cubicBezTo>
                  <a:cubicBezTo>
                    <a:pt x="4894462" y="702634"/>
                    <a:pt x="4841043" y="683075"/>
                    <a:pt x="4842201" y="759966"/>
                  </a:cubicBezTo>
                  <a:close/>
                  <a:moveTo>
                    <a:pt x="4745136" y="341817"/>
                  </a:moveTo>
                  <a:cubicBezTo>
                    <a:pt x="4851765" y="341817"/>
                    <a:pt x="4835123" y="333451"/>
                    <a:pt x="4835920" y="371659"/>
                  </a:cubicBezTo>
                  <a:cubicBezTo>
                    <a:pt x="4837798" y="461584"/>
                    <a:pt x="4838975" y="539708"/>
                    <a:pt x="4840303" y="634584"/>
                  </a:cubicBezTo>
                  <a:cubicBezTo>
                    <a:pt x="4841290" y="700604"/>
                    <a:pt x="4896094" y="684953"/>
                    <a:pt x="4540776" y="685237"/>
                  </a:cubicBezTo>
                  <a:cubicBezTo>
                    <a:pt x="4537038" y="452326"/>
                    <a:pt x="4537056" y="446388"/>
                    <a:pt x="4535178" y="371204"/>
                  </a:cubicBezTo>
                  <a:cubicBezTo>
                    <a:pt x="4534191" y="331800"/>
                    <a:pt x="4497244" y="341627"/>
                    <a:pt x="4745136" y="341817"/>
                  </a:cubicBezTo>
                  <a:close/>
                  <a:moveTo>
                    <a:pt x="4517453" y="1411482"/>
                  </a:moveTo>
                  <a:cubicBezTo>
                    <a:pt x="4404789" y="1411482"/>
                    <a:pt x="4405416" y="1409224"/>
                    <a:pt x="4289772" y="1409224"/>
                  </a:cubicBezTo>
                  <a:cubicBezTo>
                    <a:pt x="4214169" y="1409224"/>
                    <a:pt x="4235480" y="1474220"/>
                    <a:pt x="4228572" y="1066373"/>
                  </a:cubicBezTo>
                  <a:cubicBezTo>
                    <a:pt x="4357215" y="1067739"/>
                    <a:pt x="4403271" y="1064628"/>
                    <a:pt x="4531819" y="1064836"/>
                  </a:cubicBezTo>
                  <a:cubicBezTo>
                    <a:pt x="4536772" y="1462761"/>
                    <a:pt x="4544932" y="1411482"/>
                    <a:pt x="4517453" y="1411482"/>
                  </a:cubicBezTo>
                  <a:close/>
                  <a:moveTo>
                    <a:pt x="4526430" y="759928"/>
                  </a:moveTo>
                  <a:cubicBezTo>
                    <a:pt x="4531667" y="1091282"/>
                    <a:pt x="4537398" y="1047231"/>
                    <a:pt x="4517453" y="1047231"/>
                  </a:cubicBezTo>
                  <a:cubicBezTo>
                    <a:pt x="4185305" y="1047231"/>
                    <a:pt x="4228496" y="1063091"/>
                    <a:pt x="4227794" y="1018622"/>
                  </a:cubicBezTo>
                  <a:cubicBezTo>
                    <a:pt x="4225726" y="886069"/>
                    <a:pt x="4227282" y="888554"/>
                    <a:pt x="4225251" y="759662"/>
                  </a:cubicBezTo>
                  <a:cubicBezTo>
                    <a:pt x="4224151" y="691365"/>
                    <a:pt x="4207375" y="703184"/>
                    <a:pt x="4289753" y="703184"/>
                  </a:cubicBezTo>
                  <a:cubicBezTo>
                    <a:pt x="4573245" y="703184"/>
                    <a:pt x="4525158" y="681348"/>
                    <a:pt x="4526430" y="759928"/>
                  </a:cubicBezTo>
                  <a:close/>
                  <a:moveTo>
                    <a:pt x="4519636" y="371716"/>
                  </a:moveTo>
                  <a:cubicBezTo>
                    <a:pt x="4521590" y="449423"/>
                    <a:pt x="4521647" y="461849"/>
                    <a:pt x="4525234" y="685256"/>
                  </a:cubicBezTo>
                  <a:cubicBezTo>
                    <a:pt x="4491987" y="685256"/>
                    <a:pt x="4257587" y="685522"/>
                    <a:pt x="4224056" y="685883"/>
                  </a:cubicBezTo>
                  <a:lnTo>
                    <a:pt x="4218458" y="340451"/>
                  </a:lnTo>
                  <a:cubicBezTo>
                    <a:pt x="4576338" y="334760"/>
                    <a:pt x="4518706" y="334855"/>
                    <a:pt x="4519636" y="371716"/>
                  </a:cubicBezTo>
                  <a:close/>
                  <a:moveTo>
                    <a:pt x="4214511" y="1148272"/>
                  </a:moveTo>
                  <a:cubicBezTo>
                    <a:pt x="4216048" y="1229963"/>
                    <a:pt x="4215516" y="1199343"/>
                    <a:pt x="4218894" y="1409831"/>
                  </a:cubicBezTo>
                  <a:cubicBezTo>
                    <a:pt x="4120955" y="1411747"/>
                    <a:pt x="4160522" y="1414024"/>
                    <a:pt x="3917640" y="1411709"/>
                  </a:cubicBezTo>
                  <a:cubicBezTo>
                    <a:pt x="3913237" y="1057627"/>
                    <a:pt x="3915799" y="1174453"/>
                    <a:pt x="3914679" y="1064438"/>
                  </a:cubicBezTo>
                  <a:cubicBezTo>
                    <a:pt x="4274761" y="1064267"/>
                    <a:pt x="4212556" y="1049621"/>
                    <a:pt x="4214511" y="1148272"/>
                  </a:cubicBezTo>
                  <a:close/>
                  <a:moveTo>
                    <a:pt x="4209709" y="759966"/>
                  </a:moveTo>
                  <a:cubicBezTo>
                    <a:pt x="4214814" y="1095172"/>
                    <a:pt x="4223600" y="1048881"/>
                    <a:pt x="4176045" y="1047914"/>
                  </a:cubicBezTo>
                  <a:cubicBezTo>
                    <a:pt x="4104882" y="1046472"/>
                    <a:pt x="4091750" y="1046756"/>
                    <a:pt x="3914471" y="1046832"/>
                  </a:cubicBezTo>
                  <a:cubicBezTo>
                    <a:pt x="3912345" y="880017"/>
                    <a:pt x="3908948" y="880946"/>
                    <a:pt x="3907089" y="703943"/>
                  </a:cubicBezTo>
                  <a:cubicBezTo>
                    <a:pt x="4262426" y="707415"/>
                    <a:pt x="4208457" y="681823"/>
                    <a:pt x="4209709" y="759966"/>
                  </a:cubicBezTo>
                  <a:close/>
                  <a:moveTo>
                    <a:pt x="3948154" y="342007"/>
                  </a:moveTo>
                  <a:cubicBezTo>
                    <a:pt x="4025351" y="343031"/>
                    <a:pt x="4099797" y="343202"/>
                    <a:pt x="4176083" y="341362"/>
                  </a:cubicBezTo>
                  <a:cubicBezTo>
                    <a:pt x="4213770" y="340413"/>
                    <a:pt x="4202100" y="289096"/>
                    <a:pt x="4208514" y="686091"/>
                  </a:cubicBezTo>
                  <a:cubicBezTo>
                    <a:pt x="4073267" y="688026"/>
                    <a:pt x="4126345" y="688501"/>
                    <a:pt x="3906918" y="686357"/>
                  </a:cubicBezTo>
                  <a:cubicBezTo>
                    <a:pt x="3903654" y="283784"/>
                    <a:pt x="3885361" y="341191"/>
                    <a:pt x="3948154" y="342007"/>
                  </a:cubicBezTo>
                  <a:close/>
                  <a:moveTo>
                    <a:pt x="3907848" y="1775201"/>
                  </a:moveTo>
                  <a:cubicBezTo>
                    <a:pt x="3833478" y="1775733"/>
                    <a:pt x="3737020" y="1775201"/>
                    <a:pt x="3609554" y="1775201"/>
                  </a:cubicBezTo>
                  <a:cubicBezTo>
                    <a:pt x="3609345" y="1762604"/>
                    <a:pt x="3604241" y="1467561"/>
                    <a:pt x="3603292" y="1427835"/>
                  </a:cubicBezTo>
                  <a:cubicBezTo>
                    <a:pt x="3604677" y="1427835"/>
                    <a:pt x="3900200" y="1429182"/>
                    <a:pt x="3902288" y="1429201"/>
                  </a:cubicBezTo>
                  <a:cubicBezTo>
                    <a:pt x="3903844" y="1555532"/>
                    <a:pt x="3906519" y="1691974"/>
                    <a:pt x="3907848" y="1775201"/>
                  </a:cubicBezTo>
                  <a:close/>
                  <a:moveTo>
                    <a:pt x="3899384" y="1148083"/>
                  </a:moveTo>
                  <a:cubicBezTo>
                    <a:pt x="3898720" y="1464602"/>
                    <a:pt x="3933125" y="1411368"/>
                    <a:pt x="3834484" y="1411368"/>
                  </a:cubicBezTo>
                  <a:cubicBezTo>
                    <a:pt x="3576592" y="1411368"/>
                    <a:pt x="3602893" y="1411349"/>
                    <a:pt x="3602779" y="1406739"/>
                  </a:cubicBezTo>
                  <a:cubicBezTo>
                    <a:pt x="3601261" y="1343811"/>
                    <a:pt x="3591526" y="1065254"/>
                    <a:pt x="3606992" y="1065254"/>
                  </a:cubicBezTo>
                  <a:cubicBezTo>
                    <a:pt x="3958686" y="1065254"/>
                    <a:pt x="3899612" y="1039358"/>
                    <a:pt x="3899384" y="1148083"/>
                  </a:cubicBezTo>
                  <a:close/>
                  <a:moveTo>
                    <a:pt x="3892306" y="759966"/>
                  </a:moveTo>
                  <a:cubicBezTo>
                    <a:pt x="3897601" y="1097657"/>
                    <a:pt x="3920202" y="1046832"/>
                    <a:pt x="3834484" y="1046870"/>
                  </a:cubicBezTo>
                  <a:cubicBezTo>
                    <a:pt x="3563156" y="1046870"/>
                    <a:pt x="3597561" y="1060473"/>
                    <a:pt x="3596897" y="1018584"/>
                  </a:cubicBezTo>
                  <a:cubicBezTo>
                    <a:pt x="3596745" y="1008453"/>
                    <a:pt x="3592266" y="717773"/>
                    <a:pt x="3592020" y="701667"/>
                  </a:cubicBezTo>
                  <a:cubicBezTo>
                    <a:pt x="3952443" y="700908"/>
                    <a:pt x="3891186" y="689316"/>
                    <a:pt x="3892306" y="759966"/>
                  </a:cubicBezTo>
                  <a:close/>
                  <a:moveTo>
                    <a:pt x="3606992" y="342216"/>
                  </a:moveTo>
                  <a:cubicBezTo>
                    <a:pt x="3929823" y="342216"/>
                    <a:pt x="3886499" y="328784"/>
                    <a:pt x="3887429" y="370805"/>
                  </a:cubicBezTo>
                  <a:cubicBezTo>
                    <a:pt x="3896007" y="748014"/>
                    <a:pt x="3903142" y="686034"/>
                    <a:pt x="3834484" y="686034"/>
                  </a:cubicBezTo>
                  <a:cubicBezTo>
                    <a:pt x="3721042" y="686034"/>
                    <a:pt x="3720928" y="684042"/>
                    <a:pt x="3606992" y="684042"/>
                  </a:cubicBezTo>
                  <a:cubicBezTo>
                    <a:pt x="3586706" y="684042"/>
                    <a:pt x="3591887" y="693945"/>
                    <a:pt x="3591014" y="630201"/>
                  </a:cubicBezTo>
                  <a:cubicBezTo>
                    <a:pt x="3586516" y="297879"/>
                    <a:pt x="3577863" y="342216"/>
                    <a:pt x="3606992" y="342216"/>
                  </a:cubicBezTo>
                  <a:close/>
                  <a:moveTo>
                    <a:pt x="3582038" y="1065292"/>
                  </a:moveTo>
                  <a:cubicBezTo>
                    <a:pt x="3583347" y="1160452"/>
                    <a:pt x="3583366" y="1248992"/>
                    <a:pt x="3587313" y="1410248"/>
                  </a:cubicBezTo>
                  <a:cubicBezTo>
                    <a:pt x="3270233" y="1410818"/>
                    <a:pt x="3287122" y="1414555"/>
                    <a:pt x="3286932" y="1407479"/>
                  </a:cubicBezTo>
                  <a:cubicBezTo>
                    <a:pt x="3286211" y="1376878"/>
                    <a:pt x="3280442" y="1067758"/>
                    <a:pt x="3280423" y="1066373"/>
                  </a:cubicBezTo>
                  <a:cubicBezTo>
                    <a:pt x="3439410" y="1067720"/>
                    <a:pt x="3485637" y="1065500"/>
                    <a:pt x="3582038" y="1065292"/>
                  </a:cubicBezTo>
                  <a:close/>
                  <a:moveTo>
                    <a:pt x="3581791" y="1047667"/>
                  </a:moveTo>
                  <a:cubicBezTo>
                    <a:pt x="3234139" y="1048407"/>
                    <a:pt x="3280328" y="1061611"/>
                    <a:pt x="3279645" y="1018584"/>
                  </a:cubicBezTo>
                  <a:cubicBezTo>
                    <a:pt x="3277615" y="888990"/>
                    <a:pt x="3278165" y="888914"/>
                    <a:pt x="3276134" y="759662"/>
                  </a:cubicBezTo>
                  <a:cubicBezTo>
                    <a:pt x="3274996" y="687533"/>
                    <a:pt x="3216036" y="703754"/>
                    <a:pt x="3576459" y="701743"/>
                  </a:cubicBezTo>
                  <a:cubicBezTo>
                    <a:pt x="3576478" y="703184"/>
                    <a:pt x="3581317" y="1014733"/>
                    <a:pt x="3581791" y="1047667"/>
                  </a:cubicBezTo>
                  <a:close/>
                  <a:moveTo>
                    <a:pt x="3570595" y="342121"/>
                  </a:moveTo>
                  <a:cubicBezTo>
                    <a:pt x="3574428" y="535477"/>
                    <a:pt x="3574125" y="541662"/>
                    <a:pt x="3576212" y="684118"/>
                  </a:cubicBezTo>
                  <a:cubicBezTo>
                    <a:pt x="3227497" y="685958"/>
                    <a:pt x="3275451" y="708895"/>
                    <a:pt x="3273649" y="630126"/>
                  </a:cubicBezTo>
                  <a:cubicBezTo>
                    <a:pt x="3270821" y="506792"/>
                    <a:pt x="3270100" y="436067"/>
                    <a:pt x="3269834" y="371432"/>
                  </a:cubicBezTo>
                  <a:cubicBezTo>
                    <a:pt x="3269644" y="327399"/>
                    <a:pt x="3225353" y="340413"/>
                    <a:pt x="3570595" y="342121"/>
                  </a:cubicBezTo>
                  <a:close/>
                  <a:moveTo>
                    <a:pt x="3265640" y="1410609"/>
                  </a:moveTo>
                  <a:cubicBezTo>
                    <a:pt x="3080125" y="1406606"/>
                    <a:pt x="2968523" y="1413550"/>
                    <a:pt x="2968447" y="1406891"/>
                  </a:cubicBezTo>
                  <a:cubicBezTo>
                    <a:pt x="2964234" y="1003236"/>
                    <a:pt x="2939090" y="1063622"/>
                    <a:pt x="3037788" y="1064950"/>
                  </a:cubicBezTo>
                  <a:cubicBezTo>
                    <a:pt x="3131419" y="1066202"/>
                    <a:pt x="3156164" y="1065197"/>
                    <a:pt x="3264900" y="1066202"/>
                  </a:cubicBezTo>
                  <a:cubicBezTo>
                    <a:pt x="3271485" y="1455306"/>
                    <a:pt x="3274939" y="1410780"/>
                    <a:pt x="3265640" y="1410609"/>
                  </a:cubicBezTo>
                  <a:close/>
                  <a:moveTo>
                    <a:pt x="3260593" y="759966"/>
                  </a:moveTo>
                  <a:cubicBezTo>
                    <a:pt x="3262623" y="889275"/>
                    <a:pt x="3262073" y="889142"/>
                    <a:pt x="3264103" y="1018887"/>
                  </a:cubicBezTo>
                  <a:cubicBezTo>
                    <a:pt x="3264787" y="1061820"/>
                    <a:pt x="3311621" y="1047895"/>
                    <a:pt x="2963475" y="1046643"/>
                  </a:cubicBezTo>
                  <a:cubicBezTo>
                    <a:pt x="2960686" y="863075"/>
                    <a:pt x="2963324" y="864973"/>
                    <a:pt x="2959983" y="704531"/>
                  </a:cubicBezTo>
                  <a:cubicBezTo>
                    <a:pt x="3306383" y="702464"/>
                    <a:pt x="3259359" y="680305"/>
                    <a:pt x="3260593" y="759966"/>
                  </a:cubicBezTo>
                  <a:close/>
                  <a:moveTo>
                    <a:pt x="3254103" y="341571"/>
                  </a:moveTo>
                  <a:cubicBezTo>
                    <a:pt x="3255298" y="536862"/>
                    <a:pt x="3256816" y="564541"/>
                    <a:pt x="3259283" y="685503"/>
                  </a:cubicBezTo>
                  <a:cubicBezTo>
                    <a:pt x="3188804" y="684004"/>
                    <a:pt x="3113372" y="683985"/>
                    <a:pt x="3037712" y="685712"/>
                  </a:cubicBezTo>
                  <a:cubicBezTo>
                    <a:pt x="2935637" y="688045"/>
                    <a:pt x="2962280" y="744011"/>
                    <a:pt x="2952545" y="371242"/>
                  </a:cubicBezTo>
                  <a:cubicBezTo>
                    <a:pt x="2951179" y="319393"/>
                    <a:pt x="2913453" y="348628"/>
                    <a:pt x="3254103" y="341571"/>
                  </a:cubicBezTo>
                  <a:close/>
                  <a:moveTo>
                    <a:pt x="2924023" y="1409907"/>
                  </a:moveTo>
                  <a:cubicBezTo>
                    <a:pt x="2701142" y="1409945"/>
                    <a:pt x="2680989" y="1409907"/>
                    <a:pt x="2652657" y="1410040"/>
                  </a:cubicBezTo>
                  <a:cubicBezTo>
                    <a:pt x="2647381" y="1223513"/>
                    <a:pt x="2649772" y="1152598"/>
                    <a:pt x="2648918" y="1065937"/>
                  </a:cubicBezTo>
                  <a:cubicBezTo>
                    <a:pt x="2812972" y="1065443"/>
                    <a:pt x="2854739" y="1064001"/>
                    <a:pt x="2948180" y="1064210"/>
                  </a:cubicBezTo>
                  <a:cubicBezTo>
                    <a:pt x="2954139" y="1471754"/>
                    <a:pt x="2965658" y="1409907"/>
                    <a:pt x="2924023" y="1409907"/>
                  </a:cubicBezTo>
                  <a:close/>
                  <a:moveTo>
                    <a:pt x="2945448" y="759928"/>
                  </a:moveTo>
                  <a:cubicBezTo>
                    <a:pt x="2950628" y="1091586"/>
                    <a:pt x="2953607" y="1046567"/>
                    <a:pt x="2924042" y="1046567"/>
                  </a:cubicBezTo>
                  <a:cubicBezTo>
                    <a:pt x="2606525" y="1046567"/>
                    <a:pt x="2648994" y="1061934"/>
                    <a:pt x="2648330" y="1018584"/>
                  </a:cubicBezTo>
                  <a:cubicBezTo>
                    <a:pt x="2642504" y="646593"/>
                    <a:pt x="2624610" y="703109"/>
                    <a:pt x="2696360" y="703109"/>
                  </a:cubicBezTo>
                  <a:cubicBezTo>
                    <a:pt x="2810068" y="703109"/>
                    <a:pt x="2810106" y="704645"/>
                    <a:pt x="2924042" y="704645"/>
                  </a:cubicBezTo>
                  <a:cubicBezTo>
                    <a:pt x="2949603" y="704626"/>
                    <a:pt x="2944366" y="693509"/>
                    <a:pt x="2945448" y="759928"/>
                  </a:cubicBezTo>
                  <a:close/>
                  <a:moveTo>
                    <a:pt x="2696341" y="340470"/>
                  </a:moveTo>
                  <a:cubicBezTo>
                    <a:pt x="2705412" y="340470"/>
                    <a:pt x="2922201" y="340603"/>
                    <a:pt x="2936206" y="340622"/>
                  </a:cubicBezTo>
                  <a:cubicBezTo>
                    <a:pt x="2937382" y="389511"/>
                    <a:pt x="2932733" y="197559"/>
                    <a:pt x="2944024" y="687002"/>
                  </a:cubicBezTo>
                  <a:cubicBezTo>
                    <a:pt x="2817393" y="687362"/>
                    <a:pt x="2764942" y="684592"/>
                    <a:pt x="2642144" y="685712"/>
                  </a:cubicBezTo>
                  <a:cubicBezTo>
                    <a:pt x="2637400" y="277903"/>
                    <a:pt x="2615349" y="340470"/>
                    <a:pt x="2696341" y="340470"/>
                  </a:cubicBezTo>
                  <a:close/>
                  <a:moveTo>
                    <a:pt x="2633377" y="1065994"/>
                  </a:moveTo>
                  <a:cubicBezTo>
                    <a:pt x="2634515" y="1186595"/>
                    <a:pt x="2631251" y="1160054"/>
                    <a:pt x="2637096" y="1410116"/>
                  </a:cubicBezTo>
                  <a:cubicBezTo>
                    <a:pt x="2286616" y="1412316"/>
                    <a:pt x="2374611" y="1411747"/>
                    <a:pt x="2338119" y="1412089"/>
                  </a:cubicBezTo>
                  <a:cubicBezTo>
                    <a:pt x="2336999" y="1269386"/>
                    <a:pt x="2334589" y="1172916"/>
                    <a:pt x="2332787" y="1065064"/>
                  </a:cubicBezTo>
                  <a:cubicBezTo>
                    <a:pt x="2479875" y="1067853"/>
                    <a:pt x="2517126" y="1066506"/>
                    <a:pt x="2633377" y="1065994"/>
                  </a:cubicBezTo>
                  <a:close/>
                  <a:moveTo>
                    <a:pt x="2627646" y="759966"/>
                  </a:moveTo>
                  <a:cubicBezTo>
                    <a:pt x="2632940" y="1098150"/>
                    <a:pt x="2650114" y="1048122"/>
                    <a:pt x="2582462" y="1048673"/>
                  </a:cubicBezTo>
                  <a:cubicBezTo>
                    <a:pt x="2292499" y="1051025"/>
                    <a:pt x="2332616" y="1054193"/>
                    <a:pt x="2332047" y="1018584"/>
                  </a:cubicBezTo>
                  <a:cubicBezTo>
                    <a:pt x="2327113" y="711399"/>
                    <a:pt x="2327454" y="730769"/>
                    <a:pt x="2326904" y="704057"/>
                  </a:cubicBezTo>
                  <a:cubicBezTo>
                    <a:pt x="2679945" y="709160"/>
                    <a:pt x="2626374" y="678446"/>
                    <a:pt x="2627646" y="759966"/>
                  </a:cubicBezTo>
                  <a:close/>
                  <a:moveTo>
                    <a:pt x="2354989" y="342197"/>
                  </a:moveTo>
                  <a:cubicBezTo>
                    <a:pt x="2663075" y="339503"/>
                    <a:pt x="2620435" y="332218"/>
                    <a:pt x="2621573" y="371773"/>
                  </a:cubicBezTo>
                  <a:cubicBezTo>
                    <a:pt x="2632238" y="736119"/>
                    <a:pt x="2633718" y="685579"/>
                    <a:pt x="2582405" y="686679"/>
                  </a:cubicBezTo>
                  <a:cubicBezTo>
                    <a:pt x="2504962" y="688349"/>
                    <a:pt x="2431750" y="688254"/>
                    <a:pt x="2355027" y="686907"/>
                  </a:cubicBezTo>
                  <a:cubicBezTo>
                    <a:pt x="2319028" y="686281"/>
                    <a:pt x="2326980" y="697778"/>
                    <a:pt x="2325139" y="630088"/>
                  </a:cubicBezTo>
                  <a:cubicBezTo>
                    <a:pt x="2316106" y="297728"/>
                    <a:pt x="2311893" y="342595"/>
                    <a:pt x="2354989" y="342197"/>
                  </a:cubicBezTo>
                  <a:close/>
                  <a:moveTo>
                    <a:pt x="2322520" y="1406246"/>
                  </a:moveTo>
                  <a:cubicBezTo>
                    <a:pt x="2322615" y="1416926"/>
                    <a:pt x="2346241" y="1411235"/>
                    <a:pt x="2021304" y="1411045"/>
                  </a:cubicBezTo>
                  <a:cubicBezTo>
                    <a:pt x="2021000" y="1348345"/>
                    <a:pt x="2017281" y="1066752"/>
                    <a:pt x="2017243" y="1064590"/>
                  </a:cubicBezTo>
                  <a:cubicBezTo>
                    <a:pt x="2176381" y="1064590"/>
                    <a:pt x="2250409" y="1063812"/>
                    <a:pt x="2317245" y="1064836"/>
                  </a:cubicBezTo>
                  <a:cubicBezTo>
                    <a:pt x="2319143" y="1178778"/>
                    <a:pt x="2321571" y="1275874"/>
                    <a:pt x="2322520" y="1406246"/>
                  </a:cubicBezTo>
                  <a:close/>
                  <a:moveTo>
                    <a:pt x="2316960" y="1047193"/>
                  </a:moveTo>
                  <a:cubicBezTo>
                    <a:pt x="1974375" y="1041995"/>
                    <a:pt x="2017281" y="1064115"/>
                    <a:pt x="2016560" y="1018546"/>
                  </a:cubicBezTo>
                  <a:cubicBezTo>
                    <a:pt x="2012233" y="744314"/>
                    <a:pt x="2012157" y="736403"/>
                    <a:pt x="2011398" y="701610"/>
                  </a:cubicBezTo>
                  <a:cubicBezTo>
                    <a:pt x="2013524" y="701610"/>
                    <a:pt x="2309882" y="703848"/>
                    <a:pt x="2311362" y="703867"/>
                  </a:cubicBezTo>
                  <a:cubicBezTo>
                    <a:pt x="2312140" y="741829"/>
                    <a:pt x="2312235" y="752984"/>
                    <a:pt x="2316960" y="1047193"/>
                  </a:cubicBezTo>
                  <a:close/>
                  <a:moveTo>
                    <a:pt x="2013486" y="342974"/>
                  </a:moveTo>
                  <a:cubicBezTo>
                    <a:pt x="2350663" y="342974"/>
                    <a:pt x="2304929" y="331402"/>
                    <a:pt x="2305271" y="371564"/>
                  </a:cubicBezTo>
                  <a:cubicBezTo>
                    <a:pt x="2307965" y="742417"/>
                    <a:pt x="2335045" y="685920"/>
                    <a:pt x="2241129" y="685920"/>
                  </a:cubicBezTo>
                  <a:cubicBezTo>
                    <a:pt x="2129490" y="685920"/>
                    <a:pt x="2126624" y="684004"/>
                    <a:pt x="2013467" y="684004"/>
                  </a:cubicBezTo>
                  <a:cubicBezTo>
                    <a:pt x="2010032" y="683985"/>
                    <a:pt x="1995458" y="342974"/>
                    <a:pt x="2013486" y="342974"/>
                  </a:cubicBezTo>
                  <a:close/>
                  <a:moveTo>
                    <a:pt x="2005705" y="1407004"/>
                  </a:moveTo>
                  <a:cubicBezTo>
                    <a:pt x="2005743" y="1413037"/>
                    <a:pt x="1763905" y="1412601"/>
                    <a:pt x="1705912" y="1411804"/>
                  </a:cubicBezTo>
                  <a:cubicBezTo>
                    <a:pt x="1700010" y="1073070"/>
                    <a:pt x="1700978" y="1164588"/>
                    <a:pt x="1699119" y="1066126"/>
                  </a:cubicBezTo>
                  <a:cubicBezTo>
                    <a:pt x="1839356" y="1068308"/>
                    <a:pt x="1889530" y="1064741"/>
                    <a:pt x="2001720" y="1064590"/>
                  </a:cubicBezTo>
                  <a:cubicBezTo>
                    <a:pt x="2001720" y="1065956"/>
                    <a:pt x="2005515" y="1359083"/>
                    <a:pt x="2005705" y="1407004"/>
                  </a:cubicBezTo>
                  <a:close/>
                  <a:moveTo>
                    <a:pt x="2001454" y="1046965"/>
                  </a:moveTo>
                  <a:cubicBezTo>
                    <a:pt x="1655207" y="1047477"/>
                    <a:pt x="1698986" y="1062844"/>
                    <a:pt x="1698303" y="1018584"/>
                  </a:cubicBezTo>
                  <a:cubicBezTo>
                    <a:pt x="1696614" y="909954"/>
                    <a:pt x="1696557" y="887055"/>
                    <a:pt x="1694545" y="759662"/>
                  </a:cubicBezTo>
                  <a:cubicBezTo>
                    <a:pt x="1693407" y="684687"/>
                    <a:pt x="1640860" y="701743"/>
                    <a:pt x="1995856" y="701610"/>
                  </a:cubicBezTo>
                  <a:cubicBezTo>
                    <a:pt x="1996805" y="744656"/>
                    <a:pt x="2001435" y="1045542"/>
                    <a:pt x="2001454" y="1046965"/>
                  </a:cubicBezTo>
                  <a:close/>
                  <a:moveTo>
                    <a:pt x="1989594" y="342918"/>
                  </a:moveTo>
                  <a:cubicBezTo>
                    <a:pt x="1990695" y="575298"/>
                    <a:pt x="1993181" y="594308"/>
                    <a:pt x="1995420" y="684004"/>
                  </a:cubicBezTo>
                  <a:cubicBezTo>
                    <a:pt x="1777435" y="684099"/>
                    <a:pt x="1734320" y="684308"/>
                    <a:pt x="1693388" y="685313"/>
                  </a:cubicBezTo>
                  <a:cubicBezTo>
                    <a:pt x="1689232" y="413377"/>
                    <a:pt x="1690219" y="468982"/>
                    <a:pt x="1687277" y="340660"/>
                  </a:cubicBezTo>
                  <a:cubicBezTo>
                    <a:pt x="1835067" y="336676"/>
                    <a:pt x="1892927" y="342424"/>
                    <a:pt x="1989594" y="342918"/>
                  </a:cubicBezTo>
                  <a:close/>
                  <a:moveTo>
                    <a:pt x="1685455" y="1148348"/>
                  </a:moveTo>
                  <a:cubicBezTo>
                    <a:pt x="1693407" y="1452839"/>
                    <a:pt x="1696405" y="1411671"/>
                    <a:pt x="1672248" y="1411254"/>
                  </a:cubicBezTo>
                  <a:cubicBezTo>
                    <a:pt x="1390084" y="1405961"/>
                    <a:pt x="1389287" y="1415883"/>
                    <a:pt x="1389135" y="1406853"/>
                  </a:cubicBezTo>
                  <a:cubicBezTo>
                    <a:pt x="1382417" y="1004678"/>
                    <a:pt x="1359304" y="1065140"/>
                    <a:pt x="1444585" y="1064798"/>
                  </a:cubicBezTo>
                  <a:cubicBezTo>
                    <a:pt x="1549089" y="1064381"/>
                    <a:pt x="1598030" y="1064248"/>
                    <a:pt x="1671963" y="1065633"/>
                  </a:cubicBezTo>
                  <a:cubicBezTo>
                    <a:pt x="1687638" y="1065937"/>
                    <a:pt x="1682970" y="1052960"/>
                    <a:pt x="1685455" y="1148348"/>
                  </a:cubicBezTo>
                  <a:close/>
                  <a:moveTo>
                    <a:pt x="1679003" y="759966"/>
                  </a:moveTo>
                  <a:cubicBezTo>
                    <a:pt x="1684051" y="1082707"/>
                    <a:pt x="1687220" y="1048274"/>
                    <a:pt x="1672248" y="1047990"/>
                  </a:cubicBezTo>
                  <a:cubicBezTo>
                    <a:pt x="1340156" y="1041748"/>
                    <a:pt x="1381431" y="1063812"/>
                    <a:pt x="1380728" y="1018622"/>
                  </a:cubicBezTo>
                  <a:cubicBezTo>
                    <a:pt x="1378717" y="890223"/>
                    <a:pt x="1381791" y="890603"/>
                    <a:pt x="1379742" y="759624"/>
                  </a:cubicBezTo>
                  <a:cubicBezTo>
                    <a:pt x="1378451" y="677952"/>
                    <a:pt x="1332926" y="712803"/>
                    <a:pt x="1672305" y="703526"/>
                  </a:cubicBezTo>
                  <a:cubicBezTo>
                    <a:pt x="1680521" y="703298"/>
                    <a:pt x="1678017" y="694875"/>
                    <a:pt x="1679003" y="759966"/>
                  </a:cubicBezTo>
                  <a:close/>
                  <a:moveTo>
                    <a:pt x="1671735" y="341096"/>
                  </a:moveTo>
                  <a:cubicBezTo>
                    <a:pt x="1680408" y="724091"/>
                    <a:pt x="1679649" y="685674"/>
                    <a:pt x="1671906" y="685864"/>
                  </a:cubicBezTo>
                  <a:cubicBezTo>
                    <a:pt x="1597024" y="688026"/>
                    <a:pt x="1583892" y="687248"/>
                    <a:pt x="1444528" y="687628"/>
                  </a:cubicBezTo>
                  <a:cubicBezTo>
                    <a:pt x="1357140" y="687856"/>
                    <a:pt x="1381791" y="745206"/>
                    <a:pt x="1372056" y="371204"/>
                  </a:cubicBezTo>
                  <a:cubicBezTo>
                    <a:pt x="1370747" y="319355"/>
                    <a:pt x="1335090" y="350753"/>
                    <a:pt x="1671735" y="341096"/>
                  </a:cubicBezTo>
                  <a:close/>
                  <a:moveTo>
                    <a:pt x="1373612" y="1407194"/>
                  </a:moveTo>
                  <a:cubicBezTo>
                    <a:pt x="1373726" y="1414289"/>
                    <a:pt x="1072320" y="1409205"/>
                    <a:pt x="1072225" y="1406625"/>
                  </a:cubicBezTo>
                  <a:cubicBezTo>
                    <a:pt x="1057822" y="1007922"/>
                    <a:pt x="1062661" y="1064153"/>
                    <a:pt x="1103195" y="1064153"/>
                  </a:cubicBezTo>
                  <a:cubicBezTo>
                    <a:pt x="1211798" y="1064153"/>
                    <a:pt x="1214740" y="1065026"/>
                    <a:pt x="1330782" y="1065026"/>
                  </a:cubicBezTo>
                  <a:cubicBezTo>
                    <a:pt x="1376724" y="1065026"/>
                    <a:pt x="1366553" y="1009610"/>
                    <a:pt x="1373612" y="1407194"/>
                  </a:cubicBezTo>
                  <a:close/>
                  <a:moveTo>
                    <a:pt x="1364219" y="759928"/>
                  </a:moveTo>
                  <a:cubicBezTo>
                    <a:pt x="1369475" y="1094545"/>
                    <a:pt x="1373612" y="1047420"/>
                    <a:pt x="1330782" y="1047420"/>
                  </a:cubicBezTo>
                  <a:cubicBezTo>
                    <a:pt x="1024973" y="1047420"/>
                    <a:pt x="1066741" y="1054307"/>
                    <a:pt x="1066191" y="1018584"/>
                  </a:cubicBezTo>
                  <a:cubicBezTo>
                    <a:pt x="1060441" y="651563"/>
                    <a:pt x="1045051" y="704133"/>
                    <a:pt x="1103195" y="704133"/>
                  </a:cubicBezTo>
                  <a:cubicBezTo>
                    <a:pt x="1413539" y="704133"/>
                    <a:pt x="1363175" y="692921"/>
                    <a:pt x="1364219" y="759928"/>
                  </a:cubicBezTo>
                  <a:close/>
                  <a:moveTo>
                    <a:pt x="1103195" y="341324"/>
                  </a:moveTo>
                  <a:cubicBezTo>
                    <a:pt x="1335944" y="341381"/>
                    <a:pt x="1336570" y="341381"/>
                    <a:pt x="1355755" y="341419"/>
                  </a:cubicBezTo>
                  <a:cubicBezTo>
                    <a:pt x="1357577" y="417096"/>
                    <a:pt x="1362909" y="686319"/>
                    <a:pt x="1362947" y="687818"/>
                  </a:cubicBezTo>
                  <a:cubicBezTo>
                    <a:pt x="1264952" y="687912"/>
                    <a:pt x="1353990" y="687912"/>
                    <a:pt x="1059663" y="686433"/>
                  </a:cubicBezTo>
                  <a:cubicBezTo>
                    <a:pt x="1053230" y="278737"/>
                    <a:pt x="1040401" y="341324"/>
                    <a:pt x="1103195" y="341324"/>
                  </a:cubicBezTo>
                  <a:close/>
                  <a:moveTo>
                    <a:pt x="1051958" y="1148197"/>
                  </a:moveTo>
                  <a:cubicBezTo>
                    <a:pt x="1052414" y="1236205"/>
                    <a:pt x="1053514" y="1320419"/>
                    <a:pt x="1056645" y="1407308"/>
                  </a:cubicBezTo>
                  <a:cubicBezTo>
                    <a:pt x="1056721" y="1409338"/>
                    <a:pt x="756074" y="1421195"/>
                    <a:pt x="756074" y="1407384"/>
                  </a:cubicBezTo>
                  <a:cubicBezTo>
                    <a:pt x="756074" y="1036076"/>
                    <a:pt x="738483" y="1065709"/>
                    <a:pt x="761843" y="1065861"/>
                  </a:cubicBezTo>
                  <a:cubicBezTo>
                    <a:pt x="1109514" y="1068232"/>
                    <a:pt x="1051370" y="1034975"/>
                    <a:pt x="1051958" y="1148197"/>
                  </a:cubicBezTo>
                  <a:close/>
                  <a:moveTo>
                    <a:pt x="1045278" y="760004"/>
                  </a:moveTo>
                  <a:cubicBezTo>
                    <a:pt x="1050573" y="1099516"/>
                    <a:pt x="1070347" y="1046036"/>
                    <a:pt x="989316" y="1047572"/>
                  </a:cubicBezTo>
                  <a:cubicBezTo>
                    <a:pt x="706223" y="1052524"/>
                    <a:pt x="749622" y="1054402"/>
                    <a:pt x="749072" y="1018622"/>
                  </a:cubicBezTo>
                  <a:cubicBezTo>
                    <a:pt x="743531" y="664616"/>
                    <a:pt x="740362" y="703754"/>
                    <a:pt x="762014" y="703412"/>
                  </a:cubicBezTo>
                  <a:cubicBezTo>
                    <a:pt x="1102379" y="697910"/>
                    <a:pt x="1044254" y="695103"/>
                    <a:pt x="1045278" y="760004"/>
                  </a:cubicBezTo>
                  <a:close/>
                  <a:moveTo>
                    <a:pt x="761938" y="340527"/>
                  </a:moveTo>
                  <a:cubicBezTo>
                    <a:pt x="1082074" y="338592"/>
                    <a:pt x="1038257" y="331535"/>
                    <a:pt x="1039035" y="374391"/>
                  </a:cubicBezTo>
                  <a:cubicBezTo>
                    <a:pt x="1040648" y="462418"/>
                    <a:pt x="1041597" y="526618"/>
                    <a:pt x="1044121" y="686319"/>
                  </a:cubicBezTo>
                  <a:cubicBezTo>
                    <a:pt x="971516" y="685769"/>
                    <a:pt x="913448" y="683492"/>
                    <a:pt x="745163" y="686053"/>
                  </a:cubicBezTo>
                  <a:cubicBezTo>
                    <a:pt x="740457" y="293212"/>
                    <a:pt x="727609" y="340717"/>
                    <a:pt x="761938" y="340527"/>
                  </a:cubicBezTo>
                  <a:close/>
                  <a:moveTo>
                    <a:pt x="740532" y="1407384"/>
                  </a:moveTo>
                  <a:cubicBezTo>
                    <a:pt x="740532" y="1415978"/>
                    <a:pt x="766758" y="1412297"/>
                    <a:pt x="439923" y="1411994"/>
                  </a:cubicBezTo>
                  <a:cubicBezTo>
                    <a:pt x="440379" y="1255935"/>
                    <a:pt x="436166" y="1154533"/>
                    <a:pt x="434458" y="1066031"/>
                  </a:cubicBezTo>
                  <a:cubicBezTo>
                    <a:pt x="529171" y="1065994"/>
                    <a:pt x="619348" y="1065064"/>
                    <a:pt x="734384" y="1065709"/>
                  </a:cubicBezTo>
                  <a:cubicBezTo>
                    <a:pt x="736206" y="1157151"/>
                    <a:pt x="740532" y="1241991"/>
                    <a:pt x="740532" y="1407384"/>
                  </a:cubicBezTo>
                  <a:close/>
                  <a:moveTo>
                    <a:pt x="733530" y="1018925"/>
                  </a:moveTo>
                  <a:cubicBezTo>
                    <a:pt x="734137" y="1057210"/>
                    <a:pt x="783249" y="1048236"/>
                    <a:pt x="434098" y="1048407"/>
                  </a:cubicBezTo>
                  <a:cubicBezTo>
                    <a:pt x="430321" y="835149"/>
                    <a:pt x="428898" y="809993"/>
                    <a:pt x="427797" y="704190"/>
                  </a:cubicBezTo>
                  <a:cubicBezTo>
                    <a:pt x="642366" y="704342"/>
                    <a:pt x="677720" y="704550"/>
                    <a:pt x="729830" y="703886"/>
                  </a:cubicBezTo>
                  <a:cubicBezTo>
                    <a:pt x="732486" y="901606"/>
                    <a:pt x="732164" y="931353"/>
                    <a:pt x="733530" y="1018925"/>
                  </a:cubicBezTo>
                  <a:close/>
                  <a:moveTo>
                    <a:pt x="722979" y="340717"/>
                  </a:moveTo>
                  <a:cubicBezTo>
                    <a:pt x="728520" y="514723"/>
                    <a:pt x="726812" y="461944"/>
                    <a:pt x="729602" y="686281"/>
                  </a:cubicBezTo>
                  <a:cubicBezTo>
                    <a:pt x="683356" y="686850"/>
                    <a:pt x="665916" y="686736"/>
                    <a:pt x="427646" y="686584"/>
                  </a:cubicBezTo>
                  <a:cubicBezTo>
                    <a:pt x="426773" y="578353"/>
                    <a:pt x="428651" y="607151"/>
                    <a:pt x="423224" y="342595"/>
                  </a:cubicBezTo>
                  <a:cubicBezTo>
                    <a:pt x="520233" y="342538"/>
                    <a:pt x="442523" y="341855"/>
                    <a:pt x="722979" y="340717"/>
                  </a:cubicBezTo>
                  <a:close/>
                  <a:moveTo>
                    <a:pt x="193151" y="340888"/>
                  </a:moveTo>
                  <a:cubicBezTo>
                    <a:pt x="304734" y="340888"/>
                    <a:pt x="304089" y="342443"/>
                    <a:pt x="407663" y="342557"/>
                  </a:cubicBezTo>
                  <a:cubicBezTo>
                    <a:pt x="413242" y="615878"/>
                    <a:pt x="411212" y="581293"/>
                    <a:pt x="412104" y="686547"/>
                  </a:cubicBezTo>
                  <a:cubicBezTo>
                    <a:pt x="198332" y="686395"/>
                    <a:pt x="164648" y="686262"/>
                    <a:pt x="112254" y="686660"/>
                  </a:cubicBezTo>
                  <a:cubicBezTo>
                    <a:pt x="108098" y="269479"/>
                    <a:pt x="78703" y="340888"/>
                    <a:pt x="193151" y="340888"/>
                  </a:cubicBezTo>
                  <a:close/>
                  <a:moveTo>
                    <a:pt x="193151" y="704019"/>
                  </a:moveTo>
                  <a:cubicBezTo>
                    <a:pt x="454137" y="704190"/>
                    <a:pt x="411838" y="685541"/>
                    <a:pt x="412996" y="760004"/>
                  </a:cubicBezTo>
                  <a:cubicBezTo>
                    <a:pt x="415045" y="891722"/>
                    <a:pt x="416032" y="889503"/>
                    <a:pt x="418062" y="1018887"/>
                  </a:cubicBezTo>
                  <a:cubicBezTo>
                    <a:pt x="418727" y="1061327"/>
                    <a:pt x="465770" y="1048047"/>
                    <a:pt x="117036" y="1047876"/>
                  </a:cubicBezTo>
                  <a:cubicBezTo>
                    <a:pt x="110090" y="640693"/>
                    <a:pt x="90279" y="704019"/>
                    <a:pt x="193151" y="704019"/>
                  </a:cubicBezTo>
                  <a:close/>
                  <a:moveTo>
                    <a:pt x="122805" y="1406473"/>
                  </a:moveTo>
                  <a:cubicBezTo>
                    <a:pt x="121533" y="1001832"/>
                    <a:pt x="87451" y="1065481"/>
                    <a:pt x="193151" y="1065538"/>
                  </a:cubicBezTo>
                  <a:cubicBezTo>
                    <a:pt x="292038" y="1065538"/>
                    <a:pt x="307960" y="1066031"/>
                    <a:pt x="418878" y="1066031"/>
                  </a:cubicBezTo>
                  <a:cubicBezTo>
                    <a:pt x="420871" y="1170659"/>
                    <a:pt x="424799" y="1251268"/>
                    <a:pt x="424325" y="1411994"/>
                  </a:cubicBezTo>
                  <a:cubicBezTo>
                    <a:pt x="422427" y="1411994"/>
                    <a:pt x="122824" y="1411994"/>
                    <a:pt x="122805" y="1406473"/>
                  </a:cubicBezTo>
                  <a:close/>
                  <a:moveTo>
                    <a:pt x="126259" y="1665661"/>
                  </a:moveTo>
                  <a:cubicBezTo>
                    <a:pt x="124930" y="1595068"/>
                    <a:pt x="123203" y="1499300"/>
                    <a:pt x="122900" y="1428537"/>
                  </a:cubicBezTo>
                  <a:cubicBezTo>
                    <a:pt x="295986" y="1427835"/>
                    <a:pt x="281146" y="1429599"/>
                    <a:pt x="424306" y="1429599"/>
                  </a:cubicBezTo>
                  <a:cubicBezTo>
                    <a:pt x="423850" y="1792408"/>
                    <a:pt x="438291" y="1772450"/>
                    <a:pt x="420605" y="1772450"/>
                  </a:cubicBezTo>
                  <a:cubicBezTo>
                    <a:pt x="66539" y="1772450"/>
                    <a:pt x="128763" y="1800263"/>
                    <a:pt x="126259" y="1665661"/>
                  </a:cubicBezTo>
                  <a:close/>
                  <a:moveTo>
                    <a:pt x="128479" y="1795083"/>
                  </a:moveTo>
                  <a:cubicBezTo>
                    <a:pt x="128365" y="1788235"/>
                    <a:pt x="429429" y="1787874"/>
                    <a:pt x="429543" y="1795387"/>
                  </a:cubicBezTo>
                  <a:cubicBezTo>
                    <a:pt x="435502" y="2175403"/>
                    <a:pt x="447078" y="2134254"/>
                    <a:pt x="420586" y="2134254"/>
                  </a:cubicBezTo>
                  <a:cubicBezTo>
                    <a:pt x="212450" y="2134216"/>
                    <a:pt x="175484" y="2134083"/>
                    <a:pt x="134703" y="2134463"/>
                  </a:cubicBezTo>
                  <a:cubicBezTo>
                    <a:pt x="133659" y="2092896"/>
                    <a:pt x="128650" y="1805821"/>
                    <a:pt x="128479" y="1795083"/>
                  </a:cubicBezTo>
                  <a:close/>
                  <a:moveTo>
                    <a:pt x="141003" y="2442046"/>
                  </a:moveTo>
                  <a:cubicBezTo>
                    <a:pt x="136715" y="2099157"/>
                    <a:pt x="117814" y="2151841"/>
                    <a:pt x="193151" y="2151841"/>
                  </a:cubicBezTo>
                  <a:cubicBezTo>
                    <a:pt x="208921" y="2151841"/>
                    <a:pt x="423585" y="2151879"/>
                    <a:pt x="436982" y="2151898"/>
                  </a:cubicBezTo>
                  <a:cubicBezTo>
                    <a:pt x="438064" y="2242922"/>
                    <a:pt x="437343" y="2198055"/>
                    <a:pt x="441840" y="2499548"/>
                  </a:cubicBezTo>
                  <a:cubicBezTo>
                    <a:pt x="86332" y="2499814"/>
                    <a:pt x="141876" y="2510912"/>
                    <a:pt x="141003" y="2442046"/>
                  </a:cubicBezTo>
                  <a:close/>
                  <a:moveTo>
                    <a:pt x="146924" y="2830239"/>
                  </a:moveTo>
                  <a:cubicBezTo>
                    <a:pt x="143338" y="2604972"/>
                    <a:pt x="142616" y="2561775"/>
                    <a:pt x="141971" y="2515086"/>
                  </a:cubicBezTo>
                  <a:cubicBezTo>
                    <a:pt x="260727" y="2513834"/>
                    <a:pt x="306404" y="2517268"/>
                    <a:pt x="442125" y="2517173"/>
                  </a:cubicBezTo>
                  <a:cubicBezTo>
                    <a:pt x="445484" y="2737336"/>
                    <a:pt x="442466" y="2712161"/>
                    <a:pt x="445465" y="2862794"/>
                  </a:cubicBezTo>
                  <a:cubicBezTo>
                    <a:pt x="95649" y="2863932"/>
                    <a:pt x="147474" y="2865810"/>
                    <a:pt x="146924" y="2830239"/>
                  </a:cubicBezTo>
                  <a:close/>
                  <a:moveTo>
                    <a:pt x="152332" y="3218508"/>
                  </a:moveTo>
                  <a:cubicBezTo>
                    <a:pt x="143679" y="2822233"/>
                    <a:pt x="134665" y="2878066"/>
                    <a:pt x="193170" y="2878066"/>
                  </a:cubicBezTo>
                  <a:cubicBezTo>
                    <a:pt x="305094" y="2878066"/>
                    <a:pt x="307182" y="2880437"/>
                    <a:pt x="420624" y="2880437"/>
                  </a:cubicBezTo>
                  <a:cubicBezTo>
                    <a:pt x="450171" y="2880437"/>
                    <a:pt x="449583" y="2825439"/>
                    <a:pt x="453321" y="3217862"/>
                  </a:cubicBezTo>
                  <a:cubicBezTo>
                    <a:pt x="453397" y="3226494"/>
                    <a:pt x="459280" y="3224256"/>
                    <a:pt x="420624" y="3224256"/>
                  </a:cubicBezTo>
                  <a:cubicBezTo>
                    <a:pt x="120774" y="3224256"/>
                    <a:pt x="152484" y="3225242"/>
                    <a:pt x="152332" y="3218508"/>
                  </a:cubicBezTo>
                  <a:close/>
                  <a:moveTo>
                    <a:pt x="152845" y="3241349"/>
                  </a:moveTo>
                  <a:cubicBezTo>
                    <a:pt x="199414" y="3241311"/>
                    <a:pt x="452106" y="3241918"/>
                    <a:pt x="453530" y="3241918"/>
                  </a:cubicBezTo>
                  <a:cubicBezTo>
                    <a:pt x="457553" y="3641494"/>
                    <a:pt x="476681" y="3587103"/>
                    <a:pt x="420605" y="3587103"/>
                  </a:cubicBezTo>
                  <a:cubicBezTo>
                    <a:pt x="194385" y="3587065"/>
                    <a:pt x="181822" y="3587084"/>
                    <a:pt x="156393" y="3587027"/>
                  </a:cubicBezTo>
                  <a:cubicBezTo>
                    <a:pt x="154610" y="3457984"/>
                    <a:pt x="157475" y="3452937"/>
                    <a:pt x="152845" y="3241349"/>
                  </a:cubicBezTo>
                  <a:close/>
                  <a:moveTo>
                    <a:pt x="164288" y="3950102"/>
                  </a:moveTo>
                  <a:cubicBezTo>
                    <a:pt x="157418" y="3612923"/>
                    <a:pt x="158044" y="3703948"/>
                    <a:pt x="156640" y="3604633"/>
                  </a:cubicBezTo>
                  <a:cubicBezTo>
                    <a:pt x="482678" y="3605467"/>
                    <a:pt x="459375" y="3602773"/>
                    <a:pt x="459431" y="3607156"/>
                  </a:cubicBezTo>
                  <a:cubicBezTo>
                    <a:pt x="465561" y="3999332"/>
                    <a:pt x="482355" y="3947901"/>
                    <a:pt x="420586" y="3947901"/>
                  </a:cubicBezTo>
                  <a:cubicBezTo>
                    <a:pt x="297029" y="3947920"/>
                    <a:pt x="295739" y="3950709"/>
                    <a:pt x="164288" y="3950102"/>
                  </a:cubicBezTo>
                  <a:close/>
                  <a:moveTo>
                    <a:pt x="164667" y="3967726"/>
                  </a:moveTo>
                  <a:cubicBezTo>
                    <a:pt x="268299" y="3968181"/>
                    <a:pt x="283556" y="3966019"/>
                    <a:pt x="465049" y="3965469"/>
                  </a:cubicBezTo>
                  <a:cubicBezTo>
                    <a:pt x="471501" y="4377034"/>
                    <a:pt x="486549" y="4310729"/>
                    <a:pt x="420605" y="4310729"/>
                  </a:cubicBezTo>
                  <a:cubicBezTo>
                    <a:pt x="306840" y="4310729"/>
                    <a:pt x="306726" y="4312873"/>
                    <a:pt x="193151" y="4312873"/>
                  </a:cubicBezTo>
                  <a:cubicBezTo>
                    <a:pt x="158860" y="4312873"/>
                    <a:pt x="172941" y="4357190"/>
                    <a:pt x="164667" y="3967726"/>
                  </a:cubicBezTo>
                  <a:close/>
                  <a:moveTo>
                    <a:pt x="172524" y="4642558"/>
                  </a:moveTo>
                  <a:cubicBezTo>
                    <a:pt x="166869" y="4280185"/>
                    <a:pt x="166812" y="4330478"/>
                    <a:pt x="193151" y="4330478"/>
                  </a:cubicBezTo>
                  <a:cubicBezTo>
                    <a:pt x="518335" y="4330478"/>
                    <a:pt x="471216" y="4307314"/>
                    <a:pt x="472449" y="4383902"/>
                  </a:cubicBezTo>
                  <a:cubicBezTo>
                    <a:pt x="474423" y="4510232"/>
                    <a:pt x="472013" y="4513609"/>
                    <a:pt x="474043" y="4642824"/>
                  </a:cubicBezTo>
                  <a:cubicBezTo>
                    <a:pt x="474632" y="4679951"/>
                    <a:pt x="485259" y="4672077"/>
                    <a:pt x="420624" y="4672077"/>
                  </a:cubicBezTo>
                  <a:cubicBezTo>
                    <a:pt x="133166" y="4672077"/>
                    <a:pt x="173150" y="4683233"/>
                    <a:pt x="172524" y="4642558"/>
                  </a:cubicBezTo>
                  <a:close/>
                  <a:moveTo>
                    <a:pt x="179412" y="5030902"/>
                  </a:moveTo>
                  <a:cubicBezTo>
                    <a:pt x="169924" y="4635519"/>
                    <a:pt x="167077" y="4690157"/>
                    <a:pt x="193151" y="4690157"/>
                  </a:cubicBezTo>
                  <a:cubicBezTo>
                    <a:pt x="533080" y="4690157"/>
                    <a:pt x="474499" y="4667733"/>
                    <a:pt x="475827" y="4772284"/>
                  </a:cubicBezTo>
                  <a:cubicBezTo>
                    <a:pt x="476871" y="4855209"/>
                    <a:pt x="478161" y="4948870"/>
                    <a:pt x="480325" y="5031396"/>
                  </a:cubicBezTo>
                  <a:cubicBezTo>
                    <a:pt x="480458" y="5036708"/>
                    <a:pt x="489396" y="5035152"/>
                    <a:pt x="420624" y="5035152"/>
                  </a:cubicBezTo>
                  <a:cubicBezTo>
                    <a:pt x="159582" y="5035152"/>
                    <a:pt x="179754" y="5045681"/>
                    <a:pt x="179412" y="5030902"/>
                  </a:cubicBezTo>
                  <a:close/>
                  <a:moveTo>
                    <a:pt x="186756" y="5399536"/>
                  </a:moveTo>
                  <a:cubicBezTo>
                    <a:pt x="180437" y="5015934"/>
                    <a:pt x="172732" y="5055907"/>
                    <a:pt x="193151" y="5055907"/>
                  </a:cubicBezTo>
                  <a:cubicBezTo>
                    <a:pt x="538090" y="5055907"/>
                    <a:pt x="480704" y="5015687"/>
                    <a:pt x="482981" y="5160705"/>
                  </a:cubicBezTo>
                  <a:cubicBezTo>
                    <a:pt x="484993" y="5289407"/>
                    <a:pt x="486416" y="5287301"/>
                    <a:pt x="488352" y="5399801"/>
                  </a:cubicBezTo>
                  <a:cubicBezTo>
                    <a:pt x="451499" y="5399650"/>
                    <a:pt x="204499" y="5399536"/>
                    <a:pt x="186756" y="5399536"/>
                  </a:cubicBezTo>
                  <a:close/>
                  <a:moveTo>
                    <a:pt x="193151" y="5417141"/>
                  </a:moveTo>
                  <a:cubicBezTo>
                    <a:pt x="460494" y="5417312"/>
                    <a:pt x="456813" y="5417293"/>
                    <a:pt x="488655" y="5417445"/>
                  </a:cubicBezTo>
                  <a:cubicBezTo>
                    <a:pt x="491274" y="5600367"/>
                    <a:pt x="490439" y="5592095"/>
                    <a:pt x="493419" y="5760618"/>
                  </a:cubicBezTo>
                  <a:cubicBezTo>
                    <a:pt x="417398" y="5759727"/>
                    <a:pt x="307087" y="5760713"/>
                    <a:pt x="192923" y="5760713"/>
                  </a:cubicBezTo>
                  <a:cubicBezTo>
                    <a:pt x="191178" y="5390448"/>
                    <a:pt x="179279" y="5417141"/>
                    <a:pt x="193151" y="5417141"/>
                  </a:cubicBezTo>
                  <a:close/>
                  <a:moveTo>
                    <a:pt x="193151" y="5778300"/>
                  </a:moveTo>
                  <a:cubicBezTo>
                    <a:pt x="540595" y="5778300"/>
                    <a:pt x="493513" y="5766518"/>
                    <a:pt x="494292" y="5808237"/>
                  </a:cubicBezTo>
                  <a:cubicBezTo>
                    <a:pt x="501408" y="6185995"/>
                    <a:pt x="514995" y="6124414"/>
                    <a:pt x="420605" y="6124414"/>
                  </a:cubicBezTo>
                  <a:cubicBezTo>
                    <a:pt x="311110" y="6124414"/>
                    <a:pt x="307656" y="6122156"/>
                    <a:pt x="198351" y="6122080"/>
                  </a:cubicBezTo>
                  <a:cubicBezTo>
                    <a:pt x="189678" y="5752195"/>
                    <a:pt x="194499" y="5778300"/>
                    <a:pt x="193151" y="5778300"/>
                  </a:cubicBezTo>
                  <a:close/>
                  <a:moveTo>
                    <a:pt x="201634" y="6455484"/>
                  </a:moveTo>
                  <a:cubicBezTo>
                    <a:pt x="199660" y="6329495"/>
                    <a:pt x="201805" y="6325587"/>
                    <a:pt x="199774" y="6196410"/>
                  </a:cubicBezTo>
                  <a:cubicBezTo>
                    <a:pt x="198579" y="6118685"/>
                    <a:pt x="148158" y="6140653"/>
                    <a:pt x="497423" y="6142190"/>
                  </a:cubicBezTo>
                  <a:cubicBezTo>
                    <a:pt x="498998" y="6320199"/>
                    <a:pt x="503533" y="6320977"/>
                    <a:pt x="505450" y="6485743"/>
                  </a:cubicBezTo>
                  <a:cubicBezTo>
                    <a:pt x="163016" y="6479596"/>
                    <a:pt x="202450" y="6507655"/>
                    <a:pt x="201634" y="6455484"/>
                  </a:cubicBezTo>
                  <a:close/>
                  <a:moveTo>
                    <a:pt x="207479" y="6843677"/>
                  </a:moveTo>
                  <a:cubicBezTo>
                    <a:pt x="205543" y="6751115"/>
                    <a:pt x="204366" y="6682116"/>
                    <a:pt x="203361" y="6584945"/>
                  </a:cubicBezTo>
                  <a:cubicBezTo>
                    <a:pt x="202298" y="6482746"/>
                    <a:pt x="181234" y="6506100"/>
                    <a:pt x="307011" y="6503728"/>
                  </a:cubicBezTo>
                  <a:cubicBezTo>
                    <a:pt x="388800" y="6502286"/>
                    <a:pt x="457610" y="6502495"/>
                    <a:pt x="505640" y="6503387"/>
                  </a:cubicBezTo>
                  <a:cubicBezTo>
                    <a:pt x="506494" y="6601886"/>
                    <a:pt x="503305" y="6650055"/>
                    <a:pt x="509549" y="6849766"/>
                  </a:cubicBezTo>
                  <a:cubicBezTo>
                    <a:pt x="180532" y="6849766"/>
                    <a:pt x="207554" y="6846997"/>
                    <a:pt x="207479" y="6843677"/>
                  </a:cubicBezTo>
                  <a:close/>
                  <a:moveTo>
                    <a:pt x="207934" y="6864981"/>
                  </a:moveTo>
                  <a:cubicBezTo>
                    <a:pt x="309155" y="6865190"/>
                    <a:pt x="277958" y="6867372"/>
                    <a:pt x="510099" y="6867372"/>
                  </a:cubicBezTo>
                  <a:cubicBezTo>
                    <a:pt x="515185" y="7033087"/>
                    <a:pt x="512281" y="7097476"/>
                    <a:pt x="513762" y="7210318"/>
                  </a:cubicBezTo>
                  <a:cubicBezTo>
                    <a:pt x="210648" y="7211551"/>
                    <a:pt x="312723" y="7212177"/>
                    <a:pt x="214709" y="7212423"/>
                  </a:cubicBezTo>
                  <a:cubicBezTo>
                    <a:pt x="214690" y="7210489"/>
                    <a:pt x="207972" y="6866442"/>
                    <a:pt x="207934" y="6864981"/>
                  </a:cubicBezTo>
                  <a:close/>
                  <a:moveTo>
                    <a:pt x="215031" y="7232211"/>
                  </a:moveTo>
                  <a:cubicBezTo>
                    <a:pt x="214993" y="7229763"/>
                    <a:pt x="189147" y="7229384"/>
                    <a:pt x="514008" y="7227943"/>
                  </a:cubicBezTo>
                  <a:cubicBezTo>
                    <a:pt x="516058" y="7360837"/>
                    <a:pt x="519360" y="7366566"/>
                    <a:pt x="521865" y="7575100"/>
                  </a:cubicBezTo>
                  <a:cubicBezTo>
                    <a:pt x="388706" y="7574626"/>
                    <a:pt x="316082" y="7575252"/>
                    <a:pt x="220231" y="7575328"/>
                  </a:cubicBezTo>
                  <a:cubicBezTo>
                    <a:pt x="217840" y="7462941"/>
                    <a:pt x="216834" y="7344806"/>
                    <a:pt x="215031" y="7232211"/>
                  </a:cubicBezTo>
                  <a:close/>
                  <a:moveTo>
                    <a:pt x="225203" y="7879951"/>
                  </a:moveTo>
                  <a:cubicBezTo>
                    <a:pt x="223780" y="7534368"/>
                    <a:pt x="193929" y="7593218"/>
                    <a:pt x="306897" y="7592762"/>
                  </a:cubicBezTo>
                  <a:cubicBezTo>
                    <a:pt x="384094" y="7592554"/>
                    <a:pt x="435407" y="7592478"/>
                    <a:pt x="522073" y="7592725"/>
                  </a:cubicBezTo>
                  <a:cubicBezTo>
                    <a:pt x="526210" y="7966006"/>
                    <a:pt x="522130" y="7511375"/>
                    <a:pt x="525261" y="7937852"/>
                  </a:cubicBezTo>
                  <a:cubicBezTo>
                    <a:pt x="165692" y="7939730"/>
                    <a:pt x="225487" y="7946769"/>
                    <a:pt x="225203" y="7879951"/>
                  </a:cubicBezTo>
                  <a:close/>
                  <a:moveTo>
                    <a:pt x="230839" y="8268372"/>
                  </a:moveTo>
                  <a:cubicBezTo>
                    <a:pt x="224899" y="7889418"/>
                    <a:pt x="201975" y="7951492"/>
                    <a:pt x="306688" y="7954224"/>
                  </a:cubicBezTo>
                  <a:cubicBezTo>
                    <a:pt x="371266" y="7955989"/>
                    <a:pt x="425767" y="7955989"/>
                    <a:pt x="525413" y="7955495"/>
                  </a:cubicBezTo>
                  <a:cubicBezTo>
                    <a:pt x="527254" y="8142041"/>
                    <a:pt x="531695" y="8131076"/>
                    <a:pt x="533668" y="8298024"/>
                  </a:cubicBezTo>
                  <a:cubicBezTo>
                    <a:pt x="186547" y="8293812"/>
                    <a:pt x="231636" y="8317128"/>
                    <a:pt x="230839" y="8268372"/>
                  </a:cubicBezTo>
                  <a:close/>
                  <a:moveTo>
                    <a:pt x="236304" y="8663299"/>
                  </a:moveTo>
                  <a:cubicBezTo>
                    <a:pt x="235982" y="8568291"/>
                    <a:pt x="236114" y="8589368"/>
                    <a:pt x="231655" y="8317375"/>
                  </a:cubicBezTo>
                  <a:cubicBezTo>
                    <a:pt x="323654" y="8316806"/>
                    <a:pt x="348836" y="8313429"/>
                    <a:pt x="533858" y="8315687"/>
                  </a:cubicBezTo>
                  <a:cubicBezTo>
                    <a:pt x="534693" y="8410505"/>
                    <a:pt x="536021" y="8624142"/>
                    <a:pt x="536534" y="8663318"/>
                  </a:cubicBezTo>
                  <a:lnTo>
                    <a:pt x="236304" y="8663299"/>
                  </a:lnTo>
                  <a:close/>
                  <a:moveTo>
                    <a:pt x="534389" y="7227848"/>
                  </a:moveTo>
                  <a:cubicBezTo>
                    <a:pt x="854848" y="7226539"/>
                    <a:pt x="830159" y="7230427"/>
                    <a:pt x="830197" y="7232552"/>
                  </a:cubicBezTo>
                  <a:cubicBezTo>
                    <a:pt x="836383" y="7627935"/>
                    <a:pt x="871092" y="7573355"/>
                    <a:pt x="761843" y="7574682"/>
                  </a:cubicBezTo>
                  <a:cubicBezTo>
                    <a:pt x="687948" y="7575480"/>
                    <a:pt x="643410" y="7575461"/>
                    <a:pt x="537444" y="7575157"/>
                  </a:cubicBezTo>
                  <a:cubicBezTo>
                    <a:pt x="532833" y="7200585"/>
                    <a:pt x="523326" y="7227904"/>
                    <a:pt x="534389" y="7227848"/>
                  </a:cubicBezTo>
                  <a:close/>
                  <a:moveTo>
                    <a:pt x="540670" y="7879989"/>
                  </a:moveTo>
                  <a:cubicBezTo>
                    <a:pt x="540670" y="7533135"/>
                    <a:pt x="504273" y="7592952"/>
                    <a:pt x="648097" y="7592952"/>
                  </a:cubicBezTo>
                  <a:cubicBezTo>
                    <a:pt x="755315" y="7592952"/>
                    <a:pt x="751064" y="7592004"/>
                    <a:pt x="838205" y="7591700"/>
                  </a:cubicBezTo>
                  <a:cubicBezTo>
                    <a:pt x="837826" y="7807746"/>
                    <a:pt x="841109" y="7839619"/>
                    <a:pt x="843595" y="7936999"/>
                  </a:cubicBezTo>
                  <a:cubicBezTo>
                    <a:pt x="487080" y="7937378"/>
                    <a:pt x="540670" y="7957127"/>
                    <a:pt x="540670" y="7879989"/>
                  </a:cubicBezTo>
                  <a:close/>
                  <a:moveTo>
                    <a:pt x="548811" y="8268334"/>
                  </a:moveTo>
                  <a:cubicBezTo>
                    <a:pt x="542948" y="7892700"/>
                    <a:pt x="505943" y="7955154"/>
                    <a:pt x="648097" y="7955154"/>
                  </a:cubicBezTo>
                  <a:cubicBezTo>
                    <a:pt x="761464" y="7955154"/>
                    <a:pt x="745846" y="7954756"/>
                    <a:pt x="844012" y="7954642"/>
                  </a:cubicBezTo>
                  <a:cubicBezTo>
                    <a:pt x="847504" y="8109524"/>
                    <a:pt x="844392" y="8128970"/>
                    <a:pt x="847143" y="8298157"/>
                  </a:cubicBezTo>
                  <a:cubicBezTo>
                    <a:pt x="501654" y="8298518"/>
                    <a:pt x="549438" y="8309122"/>
                    <a:pt x="548811" y="8268334"/>
                  </a:cubicBezTo>
                  <a:close/>
                  <a:moveTo>
                    <a:pt x="552094" y="8663337"/>
                  </a:moveTo>
                  <a:cubicBezTo>
                    <a:pt x="551525" y="8620177"/>
                    <a:pt x="550197" y="8405914"/>
                    <a:pt x="549400" y="8315876"/>
                  </a:cubicBezTo>
                  <a:cubicBezTo>
                    <a:pt x="653582" y="8317072"/>
                    <a:pt x="768656" y="8315857"/>
                    <a:pt x="847447" y="8315763"/>
                  </a:cubicBezTo>
                  <a:cubicBezTo>
                    <a:pt x="852153" y="8604810"/>
                    <a:pt x="851584" y="8576638"/>
                    <a:pt x="853557" y="8660662"/>
                  </a:cubicBezTo>
                  <a:cubicBezTo>
                    <a:pt x="746928" y="8661023"/>
                    <a:pt x="793743" y="8663356"/>
                    <a:pt x="552094" y="8663337"/>
                  </a:cubicBezTo>
                  <a:close/>
                  <a:moveTo>
                    <a:pt x="857486" y="7879667"/>
                  </a:moveTo>
                  <a:cubicBezTo>
                    <a:pt x="846688" y="7546510"/>
                    <a:pt x="851755" y="7591643"/>
                    <a:pt x="875722" y="7591643"/>
                  </a:cubicBezTo>
                  <a:cubicBezTo>
                    <a:pt x="1198135" y="7591643"/>
                    <a:pt x="1154223" y="7584282"/>
                    <a:pt x="1154375" y="7620935"/>
                  </a:cubicBezTo>
                  <a:cubicBezTo>
                    <a:pt x="1155950" y="7993211"/>
                    <a:pt x="1177830" y="7935614"/>
                    <a:pt x="1103214" y="7935614"/>
                  </a:cubicBezTo>
                  <a:cubicBezTo>
                    <a:pt x="818185" y="7935614"/>
                    <a:pt x="859990" y="7957450"/>
                    <a:pt x="857486" y="7879667"/>
                  </a:cubicBezTo>
                  <a:close/>
                  <a:moveTo>
                    <a:pt x="862211" y="8268410"/>
                  </a:moveTo>
                  <a:cubicBezTo>
                    <a:pt x="856651" y="7912829"/>
                    <a:pt x="856802" y="7954623"/>
                    <a:pt x="875722" y="7954623"/>
                  </a:cubicBezTo>
                  <a:cubicBezTo>
                    <a:pt x="1209388" y="7954623"/>
                    <a:pt x="1158151" y="7934665"/>
                    <a:pt x="1159328" y="8009716"/>
                  </a:cubicBezTo>
                  <a:cubicBezTo>
                    <a:pt x="1164622" y="8349532"/>
                    <a:pt x="1188172" y="8299769"/>
                    <a:pt x="1103195" y="8299769"/>
                  </a:cubicBezTo>
                  <a:cubicBezTo>
                    <a:pt x="822929" y="8299769"/>
                    <a:pt x="862818" y="8306580"/>
                    <a:pt x="862211" y="8268410"/>
                  </a:cubicBezTo>
                  <a:close/>
                  <a:moveTo>
                    <a:pt x="1170031" y="8657361"/>
                  </a:moveTo>
                  <a:cubicBezTo>
                    <a:pt x="1170012" y="8667587"/>
                    <a:pt x="1195915" y="8660605"/>
                    <a:pt x="875703" y="8660605"/>
                  </a:cubicBezTo>
                  <a:cubicBezTo>
                    <a:pt x="865683" y="8660605"/>
                    <a:pt x="869213" y="8699345"/>
                    <a:pt x="862970" y="8315724"/>
                  </a:cubicBezTo>
                  <a:cubicBezTo>
                    <a:pt x="998159" y="8315648"/>
                    <a:pt x="967076" y="8317622"/>
                    <a:pt x="1166577" y="8317318"/>
                  </a:cubicBezTo>
                  <a:cubicBezTo>
                    <a:pt x="1166615" y="8319538"/>
                    <a:pt x="1170107" y="8594148"/>
                    <a:pt x="1170031" y="8657361"/>
                  </a:cubicBezTo>
                  <a:close/>
                  <a:moveTo>
                    <a:pt x="1173048" y="7879875"/>
                  </a:moveTo>
                  <a:cubicBezTo>
                    <a:pt x="1168835" y="7544935"/>
                    <a:pt x="1153711" y="7593237"/>
                    <a:pt x="1217093" y="7592383"/>
                  </a:cubicBezTo>
                  <a:cubicBezTo>
                    <a:pt x="1510358" y="7588418"/>
                    <a:pt x="1470678" y="7586862"/>
                    <a:pt x="1471532" y="7621143"/>
                  </a:cubicBezTo>
                  <a:cubicBezTo>
                    <a:pt x="1480356" y="7988126"/>
                    <a:pt x="1480147" y="7937131"/>
                    <a:pt x="1444642" y="7936733"/>
                  </a:cubicBezTo>
                  <a:cubicBezTo>
                    <a:pt x="1125037" y="7933280"/>
                    <a:pt x="1173959" y="7953845"/>
                    <a:pt x="1173048" y="7879875"/>
                  </a:cubicBezTo>
                  <a:close/>
                  <a:moveTo>
                    <a:pt x="1181417" y="8268334"/>
                  </a:moveTo>
                  <a:cubicBezTo>
                    <a:pt x="1175743" y="7905809"/>
                    <a:pt x="1154356" y="7953257"/>
                    <a:pt x="1216941" y="7953504"/>
                  </a:cubicBezTo>
                  <a:cubicBezTo>
                    <a:pt x="1524078" y="7954737"/>
                    <a:pt x="1475422" y="7939920"/>
                    <a:pt x="1476504" y="8009716"/>
                  </a:cubicBezTo>
                  <a:cubicBezTo>
                    <a:pt x="1478515" y="8137773"/>
                    <a:pt x="1479616" y="8146215"/>
                    <a:pt x="1481532" y="8268637"/>
                  </a:cubicBezTo>
                  <a:cubicBezTo>
                    <a:pt x="1482159" y="8309540"/>
                    <a:pt x="1509997" y="8299295"/>
                    <a:pt x="1330782" y="8299428"/>
                  </a:cubicBezTo>
                  <a:cubicBezTo>
                    <a:pt x="1153711" y="8299428"/>
                    <a:pt x="1182081" y="8310033"/>
                    <a:pt x="1181417" y="8268334"/>
                  </a:cubicBezTo>
                  <a:close/>
                  <a:moveTo>
                    <a:pt x="1444490" y="8662123"/>
                  </a:moveTo>
                  <a:cubicBezTo>
                    <a:pt x="1373347" y="8662692"/>
                    <a:pt x="1361866" y="8662597"/>
                    <a:pt x="1185554" y="8662540"/>
                  </a:cubicBezTo>
                  <a:cubicBezTo>
                    <a:pt x="1185649" y="8596748"/>
                    <a:pt x="1182176" y="8319614"/>
                    <a:pt x="1182138" y="8317318"/>
                  </a:cubicBezTo>
                  <a:cubicBezTo>
                    <a:pt x="1324501" y="8317033"/>
                    <a:pt x="1156880" y="8317167"/>
                    <a:pt x="1482159" y="8316938"/>
                  </a:cubicBezTo>
                  <a:cubicBezTo>
                    <a:pt x="1486087" y="8726664"/>
                    <a:pt x="1501875" y="8661649"/>
                    <a:pt x="1444490" y="8662123"/>
                  </a:cubicBezTo>
                  <a:close/>
                  <a:moveTo>
                    <a:pt x="1484455" y="7491247"/>
                  </a:moveTo>
                  <a:cubicBezTo>
                    <a:pt x="1482481" y="7365163"/>
                    <a:pt x="1483164" y="7367363"/>
                    <a:pt x="1481039" y="7232173"/>
                  </a:cubicBezTo>
                  <a:cubicBezTo>
                    <a:pt x="1481001" y="7229081"/>
                    <a:pt x="1455762" y="7229138"/>
                    <a:pt x="1781914" y="7229081"/>
                  </a:cubicBezTo>
                  <a:cubicBezTo>
                    <a:pt x="1781933" y="7230485"/>
                    <a:pt x="1782995" y="7284686"/>
                    <a:pt x="1785614" y="7573734"/>
                  </a:cubicBezTo>
                  <a:cubicBezTo>
                    <a:pt x="1426405" y="7573734"/>
                    <a:pt x="1486220" y="7603974"/>
                    <a:pt x="1484455" y="7491247"/>
                  </a:cubicBezTo>
                  <a:close/>
                  <a:moveTo>
                    <a:pt x="1558331" y="7593331"/>
                  </a:moveTo>
                  <a:cubicBezTo>
                    <a:pt x="1672172" y="7593331"/>
                    <a:pt x="1672532" y="7591340"/>
                    <a:pt x="1785747" y="7591340"/>
                  </a:cubicBezTo>
                  <a:cubicBezTo>
                    <a:pt x="1787436" y="7816454"/>
                    <a:pt x="1789277" y="7839599"/>
                    <a:pt x="1791307" y="7936126"/>
                  </a:cubicBezTo>
                  <a:cubicBezTo>
                    <a:pt x="1667162" y="7936126"/>
                    <a:pt x="1624635" y="7938023"/>
                    <a:pt x="1491135" y="7937150"/>
                  </a:cubicBezTo>
                  <a:cubicBezTo>
                    <a:pt x="1487795" y="7533837"/>
                    <a:pt x="1462821" y="7593331"/>
                    <a:pt x="1558331" y="7593331"/>
                  </a:cubicBezTo>
                  <a:close/>
                  <a:moveTo>
                    <a:pt x="1497074" y="8268334"/>
                  </a:moveTo>
                  <a:cubicBezTo>
                    <a:pt x="1491286" y="7897348"/>
                    <a:pt x="1470697" y="7954964"/>
                    <a:pt x="1558331" y="7954964"/>
                  </a:cubicBezTo>
                  <a:cubicBezTo>
                    <a:pt x="1838009" y="7954964"/>
                    <a:pt x="1791402" y="7930339"/>
                    <a:pt x="1792636" y="8009716"/>
                  </a:cubicBezTo>
                  <a:cubicBezTo>
                    <a:pt x="1797171" y="8296582"/>
                    <a:pt x="1796829" y="8275657"/>
                    <a:pt x="1797228" y="8299864"/>
                  </a:cubicBezTo>
                  <a:cubicBezTo>
                    <a:pt x="1448911" y="8300338"/>
                    <a:pt x="1497720" y="8309312"/>
                    <a:pt x="1497074" y="8268334"/>
                  </a:cubicBezTo>
                  <a:close/>
                  <a:moveTo>
                    <a:pt x="1785937" y="8661971"/>
                  </a:moveTo>
                  <a:cubicBezTo>
                    <a:pt x="1467585" y="8661971"/>
                    <a:pt x="1500775" y="8663356"/>
                    <a:pt x="1500699" y="8657342"/>
                  </a:cubicBezTo>
                  <a:cubicBezTo>
                    <a:pt x="1495158" y="8247181"/>
                    <a:pt x="1481039" y="8316958"/>
                    <a:pt x="1558350" y="8316901"/>
                  </a:cubicBezTo>
                  <a:cubicBezTo>
                    <a:pt x="1672494" y="8316901"/>
                    <a:pt x="1672058" y="8317508"/>
                    <a:pt x="1785937" y="8317508"/>
                  </a:cubicBezTo>
                  <a:cubicBezTo>
                    <a:pt x="1801611" y="8317508"/>
                    <a:pt x="1797076" y="8305120"/>
                    <a:pt x="1799201" y="8398345"/>
                  </a:cubicBezTo>
                  <a:cubicBezTo>
                    <a:pt x="1806185" y="8702380"/>
                    <a:pt x="1808272" y="8661971"/>
                    <a:pt x="1785937" y="8661971"/>
                  </a:cubicBezTo>
                  <a:close/>
                  <a:moveTo>
                    <a:pt x="1801535" y="7620859"/>
                  </a:moveTo>
                  <a:cubicBezTo>
                    <a:pt x="1801251" y="7575119"/>
                    <a:pt x="1758326" y="7595646"/>
                    <a:pt x="2100816" y="7591055"/>
                  </a:cubicBezTo>
                  <a:cubicBezTo>
                    <a:pt x="2104270" y="7802643"/>
                    <a:pt x="2104194" y="7807481"/>
                    <a:pt x="2106395" y="7880293"/>
                  </a:cubicBezTo>
                  <a:cubicBezTo>
                    <a:pt x="2108862" y="7961775"/>
                    <a:pt x="2156475" y="7936980"/>
                    <a:pt x="1806868" y="7936145"/>
                  </a:cubicBezTo>
                  <a:cubicBezTo>
                    <a:pt x="1805388" y="7865856"/>
                    <a:pt x="1802541" y="7782969"/>
                    <a:pt x="1801535" y="7620859"/>
                  </a:cubicBezTo>
                  <a:close/>
                  <a:moveTo>
                    <a:pt x="1807210" y="7953750"/>
                  </a:moveTo>
                  <a:cubicBezTo>
                    <a:pt x="2164919" y="7954642"/>
                    <a:pt x="2108312" y="7940812"/>
                    <a:pt x="2109375" y="8009659"/>
                  </a:cubicBezTo>
                  <a:cubicBezTo>
                    <a:pt x="2111386" y="8139442"/>
                    <a:pt x="2112525" y="8134168"/>
                    <a:pt x="2114707" y="8268618"/>
                  </a:cubicBezTo>
                  <a:cubicBezTo>
                    <a:pt x="2115333" y="8308591"/>
                    <a:pt x="2163724" y="8298404"/>
                    <a:pt x="1812770" y="8299808"/>
                  </a:cubicBezTo>
                  <a:cubicBezTo>
                    <a:pt x="1811897" y="8248110"/>
                    <a:pt x="1808139" y="8001691"/>
                    <a:pt x="1807210" y="7953750"/>
                  </a:cubicBezTo>
                  <a:close/>
                  <a:moveTo>
                    <a:pt x="1818463" y="8661915"/>
                  </a:moveTo>
                  <a:cubicBezTo>
                    <a:pt x="1818026" y="8512249"/>
                    <a:pt x="1814610" y="8401722"/>
                    <a:pt x="1813092" y="8317432"/>
                  </a:cubicBezTo>
                  <a:cubicBezTo>
                    <a:pt x="1917407" y="8316996"/>
                    <a:pt x="1951982" y="8313391"/>
                    <a:pt x="2115295" y="8315705"/>
                  </a:cubicBezTo>
                  <a:cubicBezTo>
                    <a:pt x="2116244" y="8437502"/>
                    <a:pt x="2112563" y="8373701"/>
                    <a:pt x="2117876" y="8657551"/>
                  </a:cubicBezTo>
                  <a:cubicBezTo>
                    <a:pt x="2117952" y="8661800"/>
                    <a:pt x="2144273" y="8661194"/>
                    <a:pt x="1818463" y="8661915"/>
                  </a:cubicBezTo>
                  <a:close/>
                  <a:moveTo>
                    <a:pt x="2121956" y="7879724"/>
                  </a:moveTo>
                  <a:cubicBezTo>
                    <a:pt x="2119508" y="7798887"/>
                    <a:pt x="2119660" y="7793404"/>
                    <a:pt x="2116358" y="7590846"/>
                  </a:cubicBezTo>
                  <a:cubicBezTo>
                    <a:pt x="2324779" y="7587583"/>
                    <a:pt x="2326733" y="7591946"/>
                    <a:pt x="2417366" y="7593180"/>
                  </a:cubicBezTo>
                  <a:cubicBezTo>
                    <a:pt x="2419017" y="7685665"/>
                    <a:pt x="2423286" y="7935424"/>
                    <a:pt x="2423305" y="7936828"/>
                  </a:cubicBezTo>
                  <a:cubicBezTo>
                    <a:pt x="2072427" y="7938364"/>
                    <a:pt x="2124366" y="7959347"/>
                    <a:pt x="2121956" y="7879724"/>
                  </a:cubicBezTo>
                  <a:close/>
                  <a:moveTo>
                    <a:pt x="2123949" y="7955780"/>
                  </a:moveTo>
                  <a:cubicBezTo>
                    <a:pt x="2250561" y="7955837"/>
                    <a:pt x="2285819" y="7956046"/>
                    <a:pt x="2355008" y="7955116"/>
                  </a:cubicBezTo>
                  <a:cubicBezTo>
                    <a:pt x="2441656" y="7953940"/>
                    <a:pt x="2423343" y="7895129"/>
                    <a:pt x="2429207" y="8268676"/>
                  </a:cubicBezTo>
                  <a:cubicBezTo>
                    <a:pt x="2429833" y="8308212"/>
                    <a:pt x="2477825" y="8303431"/>
                    <a:pt x="2130666" y="8298328"/>
                  </a:cubicBezTo>
                  <a:cubicBezTo>
                    <a:pt x="2130325" y="8268562"/>
                    <a:pt x="2123987" y="7957279"/>
                    <a:pt x="2123949" y="7955780"/>
                  </a:cubicBezTo>
                  <a:close/>
                  <a:moveTo>
                    <a:pt x="2133494" y="8660472"/>
                  </a:moveTo>
                  <a:cubicBezTo>
                    <a:pt x="2127972" y="8391250"/>
                    <a:pt x="2131786" y="8435738"/>
                    <a:pt x="2130837" y="8315952"/>
                  </a:cubicBezTo>
                  <a:cubicBezTo>
                    <a:pt x="2218111" y="8317242"/>
                    <a:pt x="2229117" y="8316313"/>
                    <a:pt x="2354875" y="8317167"/>
                  </a:cubicBezTo>
                  <a:cubicBezTo>
                    <a:pt x="2461012" y="8317887"/>
                    <a:pt x="2421389" y="8258393"/>
                    <a:pt x="2435488" y="8658063"/>
                  </a:cubicBezTo>
                  <a:cubicBezTo>
                    <a:pt x="2435830" y="8667891"/>
                    <a:pt x="2445280" y="8658405"/>
                    <a:pt x="2133494" y="8660472"/>
                  </a:cubicBezTo>
                  <a:close/>
                  <a:moveTo>
                    <a:pt x="2437822" y="7879875"/>
                  </a:moveTo>
                  <a:cubicBezTo>
                    <a:pt x="2431940" y="7547117"/>
                    <a:pt x="2420819" y="7593502"/>
                    <a:pt x="2468716" y="7593502"/>
                  </a:cubicBezTo>
                  <a:cubicBezTo>
                    <a:pt x="2775588" y="7593502"/>
                    <a:pt x="2734408" y="7578439"/>
                    <a:pt x="2735756" y="7621258"/>
                  </a:cubicBezTo>
                  <a:cubicBezTo>
                    <a:pt x="2746838" y="7987310"/>
                    <a:pt x="2748052" y="7935632"/>
                    <a:pt x="2696341" y="7935632"/>
                  </a:cubicBezTo>
                  <a:cubicBezTo>
                    <a:pt x="2392411" y="7935614"/>
                    <a:pt x="2439226" y="7954339"/>
                    <a:pt x="2437822" y="7879875"/>
                  </a:cubicBezTo>
                  <a:close/>
                  <a:moveTo>
                    <a:pt x="2444749" y="8268372"/>
                  </a:moveTo>
                  <a:cubicBezTo>
                    <a:pt x="2439075" y="7905961"/>
                    <a:pt x="2426873" y="7954339"/>
                    <a:pt x="2468735" y="7954339"/>
                  </a:cubicBezTo>
                  <a:cubicBezTo>
                    <a:pt x="2790598" y="7954339"/>
                    <a:pt x="2740784" y="7935614"/>
                    <a:pt x="2741942" y="8009659"/>
                  </a:cubicBezTo>
                  <a:cubicBezTo>
                    <a:pt x="2747274" y="8350518"/>
                    <a:pt x="2760027" y="8297948"/>
                    <a:pt x="2696341" y="8297948"/>
                  </a:cubicBezTo>
                  <a:cubicBezTo>
                    <a:pt x="2405353" y="8297967"/>
                    <a:pt x="2445451" y="8313334"/>
                    <a:pt x="2444749" y="8268372"/>
                  </a:cubicBezTo>
                  <a:close/>
                  <a:moveTo>
                    <a:pt x="2451201" y="8662389"/>
                  </a:moveTo>
                  <a:cubicBezTo>
                    <a:pt x="2446115" y="8510143"/>
                    <a:pt x="2446950" y="8431071"/>
                    <a:pt x="2445451" y="8317508"/>
                  </a:cubicBezTo>
                  <a:cubicBezTo>
                    <a:pt x="2597814" y="8317660"/>
                    <a:pt x="2538323" y="8315800"/>
                    <a:pt x="2746458" y="8315535"/>
                  </a:cubicBezTo>
                  <a:lnTo>
                    <a:pt x="2752000" y="8662465"/>
                  </a:lnTo>
                  <a:cubicBezTo>
                    <a:pt x="2703590" y="8662730"/>
                    <a:pt x="2452700" y="8662408"/>
                    <a:pt x="2451201" y="8662389"/>
                  </a:cubicBezTo>
                  <a:close/>
                  <a:moveTo>
                    <a:pt x="2755909" y="7880786"/>
                  </a:moveTo>
                  <a:cubicBezTo>
                    <a:pt x="2753100" y="7541464"/>
                    <a:pt x="2730860" y="7591871"/>
                    <a:pt x="2810182" y="7591643"/>
                  </a:cubicBezTo>
                  <a:cubicBezTo>
                    <a:pt x="3091966" y="7590884"/>
                    <a:pt x="3050844" y="7583315"/>
                    <a:pt x="3051982" y="7621238"/>
                  </a:cubicBezTo>
                  <a:cubicBezTo>
                    <a:pt x="3062932" y="7983042"/>
                    <a:pt x="3056157" y="7937700"/>
                    <a:pt x="3037959" y="7937416"/>
                  </a:cubicBezTo>
                  <a:cubicBezTo>
                    <a:pt x="2707765" y="7931648"/>
                    <a:pt x="2756554" y="7956539"/>
                    <a:pt x="2755909" y="7880786"/>
                  </a:cubicBezTo>
                  <a:close/>
                  <a:moveTo>
                    <a:pt x="2761260" y="8268372"/>
                  </a:moveTo>
                  <a:cubicBezTo>
                    <a:pt x="2755415" y="7894958"/>
                    <a:pt x="2741657" y="7953200"/>
                    <a:pt x="2810125" y="7953655"/>
                  </a:cubicBezTo>
                  <a:cubicBezTo>
                    <a:pt x="3097925" y="7955989"/>
                    <a:pt x="3055284" y="7937624"/>
                    <a:pt x="3056423" y="8009716"/>
                  </a:cubicBezTo>
                  <a:cubicBezTo>
                    <a:pt x="3061566" y="8338357"/>
                    <a:pt x="3077278" y="8298328"/>
                    <a:pt x="3037959" y="8298005"/>
                  </a:cubicBezTo>
                  <a:cubicBezTo>
                    <a:pt x="2719341" y="8295425"/>
                    <a:pt x="2761943" y="8311266"/>
                    <a:pt x="2761260" y="8268372"/>
                  </a:cubicBezTo>
                  <a:close/>
                  <a:moveTo>
                    <a:pt x="3068074" y="8657361"/>
                  </a:moveTo>
                  <a:cubicBezTo>
                    <a:pt x="3068056" y="8667815"/>
                    <a:pt x="3096426" y="8659334"/>
                    <a:pt x="2810125" y="8662028"/>
                  </a:cubicBezTo>
                  <a:cubicBezTo>
                    <a:pt x="2750349" y="8662597"/>
                    <a:pt x="2768376" y="8714826"/>
                    <a:pt x="2762019" y="8315516"/>
                  </a:cubicBezTo>
                  <a:cubicBezTo>
                    <a:pt x="2889258" y="8315269"/>
                    <a:pt x="2886354" y="8314643"/>
                    <a:pt x="3063672" y="8315838"/>
                  </a:cubicBezTo>
                  <a:cubicBezTo>
                    <a:pt x="3067107" y="8527711"/>
                    <a:pt x="3068283" y="8554821"/>
                    <a:pt x="3068074" y="8657361"/>
                  </a:cubicBezTo>
                  <a:close/>
                  <a:moveTo>
                    <a:pt x="3151686" y="7592686"/>
                  </a:moveTo>
                  <a:cubicBezTo>
                    <a:pt x="3266817" y="7592686"/>
                    <a:pt x="3262794" y="7591131"/>
                    <a:pt x="3365875" y="7590979"/>
                  </a:cubicBezTo>
                  <a:cubicBezTo>
                    <a:pt x="3368949" y="7787712"/>
                    <a:pt x="3368930" y="7801296"/>
                    <a:pt x="3371473" y="7880710"/>
                  </a:cubicBezTo>
                  <a:cubicBezTo>
                    <a:pt x="3373598" y="7948495"/>
                    <a:pt x="3433109" y="7942576"/>
                    <a:pt x="3071206" y="7937928"/>
                  </a:cubicBezTo>
                  <a:cubicBezTo>
                    <a:pt x="3069422" y="7528316"/>
                    <a:pt x="3039856" y="7592686"/>
                    <a:pt x="3151686" y="7592686"/>
                  </a:cubicBezTo>
                  <a:close/>
                  <a:moveTo>
                    <a:pt x="3078436" y="8268334"/>
                  </a:moveTo>
                  <a:cubicBezTo>
                    <a:pt x="3072667" y="7898581"/>
                    <a:pt x="3044278" y="7955989"/>
                    <a:pt x="3151686" y="7955989"/>
                  </a:cubicBezTo>
                  <a:cubicBezTo>
                    <a:pt x="3263894" y="7955989"/>
                    <a:pt x="3263951" y="7954813"/>
                    <a:pt x="3373523" y="7954774"/>
                  </a:cubicBezTo>
                  <a:cubicBezTo>
                    <a:pt x="3375060" y="8023147"/>
                    <a:pt x="3375819" y="8104421"/>
                    <a:pt x="3378817" y="8298745"/>
                  </a:cubicBezTo>
                  <a:cubicBezTo>
                    <a:pt x="3031184" y="8298726"/>
                    <a:pt x="3079062" y="8308800"/>
                    <a:pt x="3078436" y="8268334"/>
                  </a:cubicBezTo>
                  <a:close/>
                  <a:moveTo>
                    <a:pt x="3379348" y="8660169"/>
                  </a:moveTo>
                  <a:cubicBezTo>
                    <a:pt x="3233892" y="8660169"/>
                    <a:pt x="3083616" y="8669465"/>
                    <a:pt x="3083635" y="8657418"/>
                  </a:cubicBezTo>
                  <a:cubicBezTo>
                    <a:pt x="3084470" y="8255889"/>
                    <a:pt x="3049307" y="8316123"/>
                    <a:pt x="3151686" y="8316123"/>
                  </a:cubicBezTo>
                  <a:cubicBezTo>
                    <a:pt x="3250250" y="8316123"/>
                    <a:pt x="3271751" y="8316351"/>
                    <a:pt x="3379102" y="8316351"/>
                  </a:cubicBezTo>
                  <a:cubicBezTo>
                    <a:pt x="3384681" y="8689252"/>
                    <a:pt x="3385364" y="8660169"/>
                    <a:pt x="3379348" y="8660169"/>
                  </a:cubicBezTo>
                  <a:close/>
                  <a:moveTo>
                    <a:pt x="3381417" y="7590960"/>
                  </a:moveTo>
                  <a:cubicBezTo>
                    <a:pt x="3493208" y="7590998"/>
                    <a:pt x="3493588" y="7593407"/>
                    <a:pt x="3607011" y="7593407"/>
                  </a:cubicBezTo>
                  <a:cubicBezTo>
                    <a:pt x="3711497" y="7593407"/>
                    <a:pt x="3675118" y="7543892"/>
                    <a:pt x="3688307" y="7880350"/>
                  </a:cubicBezTo>
                  <a:cubicBezTo>
                    <a:pt x="3691059" y="7950468"/>
                    <a:pt x="3747552" y="7936790"/>
                    <a:pt x="3388704" y="7937131"/>
                  </a:cubicBezTo>
                  <a:cubicBezTo>
                    <a:pt x="3385326" y="7802169"/>
                    <a:pt x="3386806" y="7936069"/>
                    <a:pt x="3381417" y="7590960"/>
                  </a:cubicBezTo>
                  <a:close/>
                  <a:moveTo>
                    <a:pt x="3393904" y="8268372"/>
                  </a:moveTo>
                  <a:cubicBezTo>
                    <a:pt x="3391911" y="8140675"/>
                    <a:pt x="3392139" y="8138532"/>
                    <a:pt x="3390127" y="8009375"/>
                  </a:cubicBezTo>
                  <a:cubicBezTo>
                    <a:pt x="3389064" y="7942121"/>
                    <a:pt x="3329516" y="7951284"/>
                    <a:pt x="3690717" y="7953200"/>
                  </a:cubicBezTo>
                  <a:cubicBezTo>
                    <a:pt x="3692577" y="8027700"/>
                    <a:pt x="3692805" y="8099356"/>
                    <a:pt x="3695708" y="8299029"/>
                  </a:cubicBezTo>
                  <a:cubicBezTo>
                    <a:pt x="3343691" y="8305234"/>
                    <a:pt x="3394473" y="8303735"/>
                    <a:pt x="3393904" y="8268372"/>
                  </a:cubicBezTo>
                  <a:close/>
                  <a:moveTo>
                    <a:pt x="3398894" y="8660169"/>
                  </a:moveTo>
                  <a:cubicBezTo>
                    <a:pt x="3398894" y="8598019"/>
                    <a:pt x="3395592" y="8378766"/>
                    <a:pt x="3394643" y="8316351"/>
                  </a:cubicBezTo>
                  <a:cubicBezTo>
                    <a:pt x="3486604" y="8316427"/>
                    <a:pt x="3598263" y="8318342"/>
                    <a:pt x="3695936" y="8316654"/>
                  </a:cubicBezTo>
                  <a:cubicBezTo>
                    <a:pt x="3697530" y="8432380"/>
                    <a:pt x="3697169" y="8480851"/>
                    <a:pt x="3700832" y="8657589"/>
                  </a:cubicBezTo>
                  <a:cubicBezTo>
                    <a:pt x="3701003" y="8664760"/>
                    <a:pt x="3725046" y="8660643"/>
                    <a:pt x="3398894" y="8660169"/>
                  </a:cubicBezTo>
                  <a:close/>
                  <a:moveTo>
                    <a:pt x="3703811" y="7879591"/>
                  </a:moveTo>
                  <a:cubicBezTo>
                    <a:pt x="3690793" y="7548237"/>
                    <a:pt x="3697264" y="7593180"/>
                    <a:pt x="3720795" y="7592990"/>
                  </a:cubicBezTo>
                  <a:cubicBezTo>
                    <a:pt x="4045049" y="7590808"/>
                    <a:pt x="4001251" y="7581228"/>
                    <a:pt x="4001535" y="7620973"/>
                  </a:cubicBezTo>
                  <a:cubicBezTo>
                    <a:pt x="4002181" y="7710044"/>
                    <a:pt x="4002731" y="7731975"/>
                    <a:pt x="4006014" y="7938308"/>
                  </a:cubicBezTo>
                  <a:cubicBezTo>
                    <a:pt x="3653789" y="7934779"/>
                    <a:pt x="3706752" y="7954490"/>
                    <a:pt x="3703811" y="7879591"/>
                  </a:cubicBezTo>
                  <a:close/>
                  <a:moveTo>
                    <a:pt x="3710776" y="8268334"/>
                  </a:moveTo>
                  <a:cubicBezTo>
                    <a:pt x="3705234" y="7914423"/>
                    <a:pt x="3701496" y="7953257"/>
                    <a:pt x="3720700" y="7953390"/>
                  </a:cubicBezTo>
                  <a:cubicBezTo>
                    <a:pt x="4060363" y="7955666"/>
                    <a:pt x="4006052" y="7941020"/>
                    <a:pt x="4007153" y="8009678"/>
                  </a:cubicBezTo>
                  <a:cubicBezTo>
                    <a:pt x="4009164" y="8138038"/>
                    <a:pt x="4007665" y="8135591"/>
                    <a:pt x="4009752" y="8268676"/>
                  </a:cubicBezTo>
                  <a:cubicBezTo>
                    <a:pt x="4010360" y="8307036"/>
                    <a:pt x="4042563" y="8297436"/>
                    <a:pt x="3834484" y="8297398"/>
                  </a:cubicBezTo>
                  <a:cubicBezTo>
                    <a:pt x="3687719" y="8297398"/>
                    <a:pt x="3711421" y="8309255"/>
                    <a:pt x="3710776" y="8268334"/>
                  </a:cubicBezTo>
                  <a:close/>
                  <a:moveTo>
                    <a:pt x="3716412" y="8657172"/>
                  </a:moveTo>
                  <a:cubicBezTo>
                    <a:pt x="3708460" y="8275012"/>
                    <a:pt x="3709865" y="8316408"/>
                    <a:pt x="3720871" y="8316199"/>
                  </a:cubicBezTo>
                  <a:cubicBezTo>
                    <a:pt x="3799700" y="8314605"/>
                    <a:pt x="3813496" y="8315004"/>
                    <a:pt x="4010492" y="8315042"/>
                  </a:cubicBezTo>
                  <a:cubicBezTo>
                    <a:pt x="4010530" y="8317185"/>
                    <a:pt x="4014686" y="8569429"/>
                    <a:pt x="4016660" y="8660719"/>
                  </a:cubicBezTo>
                  <a:cubicBezTo>
                    <a:pt x="3728500" y="8661857"/>
                    <a:pt x="3716620" y="8666353"/>
                    <a:pt x="3716412" y="8657172"/>
                  </a:cubicBezTo>
                  <a:close/>
                  <a:moveTo>
                    <a:pt x="4015597" y="7491208"/>
                  </a:moveTo>
                  <a:cubicBezTo>
                    <a:pt x="4010682" y="7176758"/>
                    <a:pt x="3989599" y="7229062"/>
                    <a:pt x="4062071" y="7229062"/>
                  </a:cubicBezTo>
                  <a:cubicBezTo>
                    <a:pt x="4063494" y="7229062"/>
                    <a:pt x="4310817" y="7229176"/>
                    <a:pt x="4310874" y="7232515"/>
                  </a:cubicBezTo>
                  <a:cubicBezTo>
                    <a:pt x="4317003" y="7623629"/>
                    <a:pt x="4330059" y="7572197"/>
                    <a:pt x="4289772" y="7572197"/>
                  </a:cubicBezTo>
                  <a:cubicBezTo>
                    <a:pt x="3960717" y="7572197"/>
                    <a:pt x="4017305" y="7600142"/>
                    <a:pt x="4015597" y="7491208"/>
                  </a:cubicBezTo>
                  <a:close/>
                  <a:moveTo>
                    <a:pt x="4016850" y="7591719"/>
                  </a:moveTo>
                  <a:cubicBezTo>
                    <a:pt x="4228819" y="7591093"/>
                    <a:pt x="4191074" y="7589480"/>
                    <a:pt x="4317497" y="7589860"/>
                  </a:cubicBezTo>
                  <a:cubicBezTo>
                    <a:pt x="4317990" y="7645484"/>
                    <a:pt x="4318237" y="7642410"/>
                    <a:pt x="4320419" y="7937359"/>
                  </a:cubicBezTo>
                  <a:cubicBezTo>
                    <a:pt x="4174546" y="7937321"/>
                    <a:pt x="4122170" y="7939142"/>
                    <a:pt x="4021556" y="7938440"/>
                  </a:cubicBezTo>
                  <a:cubicBezTo>
                    <a:pt x="4016736" y="7635030"/>
                    <a:pt x="4017874" y="7711258"/>
                    <a:pt x="4016850" y="7591719"/>
                  </a:cubicBezTo>
                  <a:close/>
                  <a:moveTo>
                    <a:pt x="4025294" y="8268372"/>
                  </a:moveTo>
                  <a:cubicBezTo>
                    <a:pt x="4019601" y="7904937"/>
                    <a:pt x="4012580" y="7956178"/>
                    <a:pt x="4062071" y="7956178"/>
                  </a:cubicBezTo>
                  <a:cubicBezTo>
                    <a:pt x="4367690" y="7956178"/>
                    <a:pt x="4320191" y="7938326"/>
                    <a:pt x="4321292" y="8009716"/>
                  </a:cubicBezTo>
                  <a:cubicBezTo>
                    <a:pt x="4326530" y="8344675"/>
                    <a:pt x="4344520" y="8299124"/>
                    <a:pt x="4289753" y="8299124"/>
                  </a:cubicBezTo>
                  <a:cubicBezTo>
                    <a:pt x="3983223" y="8299124"/>
                    <a:pt x="4025883" y="8304171"/>
                    <a:pt x="4025294" y="8268372"/>
                  </a:cubicBezTo>
                  <a:close/>
                  <a:moveTo>
                    <a:pt x="4289753" y="8662540"/>
                  </a:moveTo>
                  <a:cubicBezTo>
                    <a:pt x="4002295" y="8662540"/>
                    <a:pt x="4032240" y="8660966"/>
                    <a:pt x="4032145" y="8656223"/>
                  </a:cubicBezTo>
                  <a:cubicBezTo>
                    <a:pt x="4022979" y="8260499"/>
                    <a:pt x="4015104" y="8315042"/>
                    <a:pt x="4062071" y="8315042"/>
                  </a:cubicBezTo>
                  <a:cubicBezTo>
                    <a:pt x="4175760" y="8315042"/>
                    <a:pt x="4175817" y="8316730"/>
                    <a:pt x="4289753" y="8316730"/>
                  </a:cubicBezTo>
                  <a:cubicBezTo>
                    <a:pt x="4338010" y="8316730"/>
                    <a:pt x="4328427" y="8300680"/>
                    <a:pt x="4328921" y="8398174"/>
                  </a:cubicBezTo>
                  <a:cubicBezTo>
                    <a:pt x="4330230" y="8713535"/>
                    <a:pt x="4352755" y="8662540"/>
                    <a:pt x="4289753" y="8662540"/>
                  </a:cubicBezTo>
                  <a:close/>
                  <a:moveTo>
                    <a:pt x="4331805" y="7491208"/>
                  </a:moveTo>
                  <a:cubicBezTo>
                    <a:pt x="4329775" y="7361577"/>
                    <a:pt x="4328427" y="7361368"/>
                    <a:pt x="4326397" y="7232211"/>
                  </a:cubicBezTo>
                  <a:cubicBezTo>
                    <a:pt x="4326359" y="7230409"/>
                    <a:pt x="4467374" y="7226918"/>
                    <a:pt x="4625734" y="7229043"/>
                  </a:cubicBezTo>
                  <a:cubicBezTo>
                    <a:pt x="4625753" y="7230598"/>
                    <a:pt x="4630555" y="7528279"/>
                    <a:pt x="4631503" y="7573696"/>
                  </a:cubicBezTo>
                  <a:cubicBezTo>
                    <a:pt x="4271004" y="7573829"/>
                    <a:pt x="4333456" y="7593844"/>
                    <a:pt x="4331805" y="7491208"/>
                  </a:cubicBezTo>
                  <a:close/>
                  <a:moveTo>
                    <a:pt x="4403499" y="7590581"/>
                  </a:moveTo>
                  <a:cubicBezTo>
                    <a:pt x="4470467" y="7591472"/>
                    <a:pt x="4486541" y="7591358"/>
                    <a:pt x="4631883" y="7591301"/>
                  </a:cubicBezTo>
                  <a:cubicBezTo>
                    <a:pt x="4640460" y="7974353"/>
                    <a:pt x="4640062" y="7936847"/>
                    <a:pt x="4631218" y="7936923"/>
                  </a:cubicBezTo>
                  <a:cubicBezTo>
                    <a:pt x="4545900" y="7937605"/>
                    <a:pt x="4540852" y="7937435"/>
                    <a:pt x="4335980" y="7937359"/>
                  </a:cubicBezTo>
                  <a:cubicBezTo>
                    <a:pt x="4333133" y="7529739"/>
                    <a:pt x="4311557" y="7589328"/>
                    <a:pt x="4403499" y="7590581"/>
                  </a:cubicBezTo>
                  <a:close/>
                  <a:moveTo>
                    <a:pt x="4343153" y="8268334"/>
                  </a:moveTo>
                  <a:cubicBezTo>
                    <a:pt x="4341104" y="8137052"/>
                    <a:pt x="4338846" y="8137830"/>
                    <a:pt x="4336834" y="8009412"/>
                  </a:cubicBezTo>
                  <a:cubicBezTo>
                    <a:pt x="4335620" y="7931762"/>
                    <a:pt x="4286109" y="7957260"/>
                    <a:pt x="4638183" y="7954528"/>
                  </a:cubicBezTo>
                  <a:cubicBezTo>
                    <a:pt x="4641143" y="8150806"/>
                    <a:pt x="4640366" y="8182602"/>
                    <a:pt x="4642585" y="8300870"/>
                  </a:cubicBezTo>
                  <a:cubicBezTo>
                    <a:pt x="4295199" y="8301022"/>
                    <a:pt x="4343779" y="8309047"/>
                    <a:pt x="4343153" y="8268334"/>
                  </a:cubicBezTo>
                  <a:close/>
                  <a:moveTo>
                    <a:pt x="4631332" y="8662047"/>
                  </a:moveTo>
                  <a:cubicBezTo>
                    <a:pt x="4322734" y="8660378"/>
                    <a:pt x="4348504" y="8666506"/>
                    <a:pt x="4348296" y="8657228"/>
                  </a:cubicBezTo>
                  <a:cubicBezTo>
                    <a:pt x="4338978" y="8250292"/>
                    <a:pt x="4329851" y="8316483"/>
                    <a:pt x="4403518" y="8317660"/>
                  </a:cubicBezTo>
                  <a:cubicBezTo>
                    <a:pt x="4469158" y="8318722"/>
                    <a:pt x="4486996" y="8318551"/>
                    <a:pt x="4642965" y="8318476"/>
                  </a:cubicBezTo>
                  <a:cubicBezTo>
                    <a:pt x="4651125" y="8702171"/>
                    <a:pt x="4658791" y="8662180"/>
                    <a:pt x="4631332" y="8662047"/>
                  </a:cubicBezTo>
                  <a:close/>
                  <a:moveTo>
                    <a:pt x="4647444" y="7591282"/>
                  </a:moveTo>
                  <a:cubicBezTo>
                    <a:pt x="4994071" y="7591131"/>
                    <a:pt x="4948243" y="7579160"/>
                    <a:pt x="4949248" y="7621163"/>
                  </a:cubicBezTo>
                  <a:cubicBezTo>
                    <a:pt x="4951810" y="7732563"/>
                    <a:pt x="4951506" y="7747360"/>
                    <a:pt x="4954011" y="7878282"/>
                  </a:cubicBezTo>
                  <a:cubicBezTo>
                    <a:pt x="4955530" y="7956501"/>
                    <a:pt x="5008361" y="7934191"/>
                    <a:pt x="4653459" y="7936733"/>
                  </a:cubicBezTo>
                  <a:cubicBezTo>
                    <a:pt x="4649265" y="7658973"/>
                    <a:pt x="4650271" y="7719055"/>
                    <a:pt x="4647444" y="7591282"/>
                  </a:cubicBezTo>
                  <a:close/>
                  <a:moveTo>
                    <a:pt x="4654560" y="8009412"/>
                  </a:moveTo>
                  <a:cubicBezTo>
                    <a:pt x="4653459" y="7937017"/>
                    <a:pt x="4599584" y="7953807"/>
                    <a:pt x="4955396" y="7953599"/>
                  </a:cubicBezTo>
                  <a:cubicBezTo>
                    <a:pt x="4955681" y="7969857"/>
                    <a:pt x="4960368" y="8257691"/>
                    <a:pt x="4960539" y="8268657"/>
                  </a:cubicBezTo>
                  <a:cubicBezTo>
                    <a:pt x="4961108" y="8304664"/>
                    <a:pt x="5010391" y="8300680"/>
                    <a:pt x="4658146" y="8300870"/>
                  </a:cubicBezTo>
                  <a:cubicBezTo>
                    <a:pt x="4656021" y="8191728"/>
                    <a:pt x="4656419" y="8128628"/>
                    <a:pt x="4654560" y="8009412"/>
                  </a:cubicBezTo>
                  <a:close/>
                  <a:moveTo>
                    <a:pt x="4665528" y="8662218"/>
                  </a:moveTo>
                  <a:cubicBezTo>
                    <a:pt x="4662853" y="8399616"/>
                    <a:pt x="4661126" y="8439589"/>
                    <a:pt x="4658488" y="8318456"/>
                  </a:cubicBezTo>
                  <a:cubicBezTo>
                    <a:pt x="4847571" y="8318362"/>
                    <a:pt x="4883456" y="8315174"/>
                    <a:pt x="4961203" y="8314984"/>
                  </a:cubicBezTo>
                  <a:cubicBezTo>
                    <a:pt x="4962759" y="8434770"/>
                    <a:pt x="4959704" y="8226938"/>
                    <a:pt x="4965435" y="8659732"/>
                  </a:cubicBezTo>
                  <a:cubicBezTo>
                    <a:pt x="4965435" y="8661099"/>
                    <a:pt x="4746046" y="8662597"/>
                    <a:pt x="4665528" y="8662218"/>
                  </a:cubicBezTo>
                  <a:close/>
                  <a:moveTo>
                    <a:pt x="4972855" y="7591150"/>
                  </a:moveTo>
                  <a:cubicBezTo>
                    <a:pt x="5308609" y="7591150"/>
                    <a:pt x="5264089" y="7576257"/>
                    <a:pt x="5264640" y="7621011"/>
                  </a:cubicBezTo>
                  <a:cubicBezTo>
                    <a:pt x="5269308" y="7994577"/>
                    <a:pt x="5293617" y="7937530"/>
                    <a:pt x="5200518" y="7937530"/>
                  </a:cubicBezTo>
                  <a:cubicBezTo>
                    <a:pt x="5090814" y="7937530"/>
                    <a:pt x="5087057" y="7935955"/>
                    <a:pt x="4972855" y="7935955"/>
                  </a:cubicBezTo>
                  <a:cubicBezTo>
                    <a:pt x="4970179" y="7935955"/>
                    <a:pt x="4958528" y="7591169"/>
                    <a:pt x="4972855" y="7591150"/>
                  </a:cubicBezTo>
                  <a:close/>
                  <a:moveTo>
                    <a:pt x="4976062" y="8268334"/>
                  </a:moveTo>
                  <a:cubicBezTo>
                    <a:pt x="4969610" y="7872704"/>
                    <a:pt x="4971356" y="7977350"/>
                    <a:pt x="4970938" y="7953579"/>
                  </a:cubicBezTo>
                  <a:cubicBezTo>
                    <a:pt x="5097114" y="7953579"/>
                    <a:pt x="5081914" y="7955609"/>
                    <a:pt x="5271301" y="7955059"/>
                  </a:cubicBezTo>
                  <a:cubicBezTo>
                    <a:pt x="5271339" y="7956539"/>
                    <a:pt x="5277051" y="8265868"/>
                    <a:pt x="5277525" y="8300528"/>
                  </a:cubicBezTo>
                  <a:cubicBezTo>
                    <a:pt x="5185811" y="8301762"/>
                    <a:pt x="5128387" y="8300509"/>
                    <a:pt x="5086867" y="8299143"/>
                  </a:cubicBezTo>
                  <a:cubicBezTo>
                    <a:pt x="4956440" y="8295065"/>
                    <a:pt x="4976688" y="8308591"/>
                    <a:pt x="4976062" y="8268334"/>
                  </a:cubicBezTo>
                  <a:close/>
                  <a:moveTo>
                    <a:pt x="4981015" y="8660396"/>
                  </a:moveTo>
                  <a:cubicBezTo>
                    <a:pt x="4976802" y="8371102"/>
                    <a:pt x="4977922" y="8403713"/>
                    <a:pt x="4976745" y="8314984"/>
                  </a:cubicBezTo>
                  <a:cubicBezTo>
                    <a:pt x="5086430" y="8315079"/>
                    <a:pt x="5087133" y="8318608"/>
                    <a:pt x="5200518" y="8318608"/>
                  </a:cubicBezTo>
                  <a:cubicBezTo>
                    <a:pt x="5303295" y="8318608"/>
                    <a:pt x="5275722" y="8253043"/>
                    <a:pt x="5281890" y="8661175"/>
                  </a:cubicBezTo>
                  <a:cubicBezTo>
                    <a:pt x="5072463" y="8661231"/>
                    <a:pt x="5093148" y="8660435"/>
                    <a:pt x="4981015" y="8660396"/>
                  </a:cubicBezTo>
                  <a:close/>
                  <a:moveTo>
                    <a:pt x="5284945" y="7879724"/>
                  </a:moveTo>
                  <a:cubicBezTo>
                    <a:pt x="5275096" y="7543380"/>
                    <a:pt x="5271357" y="7590087"/>
                    <a:pt x="5314302" y="7590657"/>
                  </a:cubicBezTo>
                  <a:cubicBezTo>
                    <a:pt x="5400968" y="7591946"/>
                    <a:pt x="5427611" y="7591074"/>
                    <a:pt x="5542287" y="7591851"/>
                  </a:cubicBezTo>
                  <a:cubicBezTo>
                    <a:pt x="5597547" y="7592231"/>
                    <a:pt x="5582309" y="7538656"/>
                    <a:pt x="5586275" y="7937568"/>
                  </a:cubicBezTo>
                  <a:cubicBezTo>
                    <a:pt x="5235283" y="7936220"/>
                    <a:pt x="5287203" y="7957526"/>
                    <a:pt x="5284945" y="7879724"/>
                  </a:cubicBezTo>
                  <a:close/>
                  <a:moveTo>
                    <a:pt x="5292611" y="8268334"/>
                  </a:moveTo>
                  <a:cubicBezTo>
                    <a:pt x="5286957" y="7907289"/>
                    <a:pt x="5275419" y="7955097"/>
                    <a:pt x="5314435" y="7954889"/>
                  </a:cubicBezTo>
                  <a:cubicBezTo>
                    <a:pt x="5638062" y="7953599"/>
                    <a:pt x="5586161" y="7941874"/>
                    <a:pt x="5587243" y="8009716"/>
                  </a:cubicBezTo>
                  <a:cubicBezTo>
                    <a:pt x="5592557" y="8348678"/>
                    <a:pt x="5609255" y="8298384"/>
                    <a:pt x="5542287" y="8298650"/>
                  </a:cubicBezTo>
                  <a:cubicBezTo>
                    <a:pt x="5249155" y="8299447"/>
                    <a:pt x="5293257" y="8310166"/>
                    <a:pt x="5292611" y="8268334"/>
                  </a:cubicBezTo>
                  <a:close/>
                  <a:moveTo>
                    <a:pt x="5597604" y="8657361"/>
                  </a:moveTo>
                  <a:cubicBezTo>
                    <a:pt x="5597604" y="8661705"/>
                    <a:pt x="5623109" y="8661041"/>
                    <a:pt x="5297432" y="8661155"/>
                  </a:cubicBezTo>
                  <a:cubicBezTo>
                    <a:pt x="5291587" y="8274499"/>
                    <a:pt x="5285799" y="8318058"/>
                    <a:pt x="5314530" y="8317527"/>
                  </a:cubicBezTo>
                  <a:cubicBezTo>
                    <a:pt x="5400494" y="8315914"/>
                    <a:pt x="5420723" y="8316749"/>
                    <a:pt x="5542344" y="8316256"/>
                  </a:cubicBezTo>
                  <a:cubicBezTo>
                    <a:pt x="5603942" y="8316104"/>
                    <a:pt x="5598856" y="8260499"/>
                    <a:pt x="5597604" y="86573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7" name="Google Shape;3707;p36"/>
          <p:cNvGrpSpPr/>
          <p:nvPr/>
        </p:nvGrpSpPr>
        <p:grpSpPr>
          <a:xfrm>
            <a:off x="4231408" y="931272"/>
            <a:ext cx="397573" cy="342072"/>
            <a:chOff x="4231408" y="931272"/>
            <a:chExt cx="397573" cy="342072"/>
          </a:xfrm>
        </p:grpSpPr>
        <p:sp>
          <p:nvSpPr>
            <p:cNvPr id="3708" name="Google Shape;3708;p36"/>
            <p:cNvSpPr/>
            <p:nvPr/>
          </p:nvSpPr>
          <p:spPr>
            <a:xfrm>
              <a:off x="4235384" y="935249"/>
              <a:ext cx="389619" cy="334138"/>
            </a:xfrm>
            <a:custGeom>
              <a:rect b="b" l="l" r="r" t="t"/>
              <a:pathLst>
                <a:path extrusionOk="0" h="668276" w="779238">
                  <a:moveTo>
                    <a:pt x="97401" y="390908"/>
                  </a:moveTo>
                  <a:cubicBezTo>
                    <a:pt x="29492" y="324256"/>
                    <a:pt x="0" y="251209"/>
                    <a:pt x="0" y="185846"/>
                  </a:cubicBezTo>
                  <a:cubicBezTo>
                    <a:pt x="0" y="74351"/>
                    <a:pt x="74351" y="0"/>
                    <a:pt x="187103" y="0"/>
                  </a:cubicBezTo>
                  <a:cubicBezTo>
                    <a:pt x="292171" y="0"/>
                    <a:pt x="328106" y="48724"/>
                    <a:pt x="389619" y="119194"/>
                  </a:cubicBezTo>
                  <a:cubicBezTo>
                    <a:pt x="451133" y="48724"/>
                    <a:pt x="487004" y="0"/>
                    <a:pt x="592089" y="0"/>
                  </a:cubicBezTo>
                  <a:cubicBezTo>
                    <a:pt x="704904" y="0"/>
                    <a:pt x="779239" y="74351"/>
                    <a:pt x="779239" y="185846"/>
                  </a:cubicBezTo>
                  <a:cubicBezTo>
                    <a:pt x="779239" y="251209"/>
                    <a:pt x="749747" y="324272"/>
                    <a:pt x="681854" y="390908"/>
                  </a:cubicBezTo>
                  <a:lnTo>
                    <a:pt x="412908" y="658661"/>
                  </a:lnTo>
                  <a:cubicBezTo>
                    <a:pt x="400039" y="671482"/>
                    <a:pt x="379216" y="671482"/>
                    <a:pt x="366347" y="658661"/>
                  </a:cubicBezTo>
                  <a:lnTo>
                    <a:pt x="97401" y="39090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9" name="Google Shape;3709;p36"/>
            <p:cNvSpPr/>
            <p:nvPr/>
          </p:nvSpPr>
          <p:spPr>
            <a:xfrm>
              <a:off x="4231408" y="931272"/>
              <a:ext cx="397573" cy="342072"/>
            </a:xfrm>
            <a:custGeom>
              <a:rect b="b" l="l" r="r" t="t"/>
              <a:pathLst>
                <a:path extrusionOk="0" h="684144" w="795146">
                  <a:moveTo>
                    <a:pt x="600042" y="0"/>
                  </a:moveTo>
                  <a:cubicBezTo>
                    <a:pt x="497344" y="0"/>
                    <a:pt x="457305" y="46163"/>
                    <a:pt x="401884" y="110063"/>
                  </a:cubicBezTo>
                  <a:cubicBezTo>
                    <a:pt x="400452" y="111702"/>
                    <a:pt x="399021" y="113356"/>
                    <a:pt x="397573" y="115026"/>
                  </a:cubicBezTo>
                  <a:cubicBezTo>
                    <a:pt x="396157" y="113388"/>
                    <a:pt x="394742" y="111765"/>
                    <a:pt x="393358" y="110159"/>
                  </a:cubicBezTo>
                  <a:cubicBezTo>
                    <a:pt x="337873" y="46211"/>
                    <a:pt x="297802" y="0"/>
                    <a:pt x="195056" y="0"/>
                  </a:cubicBezTo>
                  <a:cubicBezTo>
                    <a:pt x="78392" y="0"/>
                    <a:pt x="0" y="77882"/>
                    <a:pt x="0" y="193800"/>
                  </a:cubicBezTo>
                  <a:cubicBezTo>
                    <a:pt x="0" y="266544"/>
                    <a:pt x="35426" y="341372"/>
                    <a:pt x="99755" y="404509"/>
                  </a:cubicBezTo>
                  <a:lnTo>
                    <a:pt x="368669" y="672246"/>
                  </a:lnTo>
                  <a:cubicBezTo>
                    <a:pt x="376639" y="680183"/>
                    <a:pt x="387106" y="684144"/>
                    <a:pt x="397573" y="684144"/>
                  </a:cubicBezTo>
                  <a:cubicBezTo>
                    <a:pt x="408040" y="684144"/>
                    <a:pt x="418507" y="680183"/>
                    <a:pt x="426461" y="672246"/>
                  </a:cubicBezTo>
                  <a:lnTo>
                    <a:pt x="695375" y="404524"/>
                  </a:lnTo>
                  <a:cubicBezTo>
                    <a:pt x="759721" y="341388"/>
                    <a:pt x="795146" y="266544"/>
                    <a:pt x="795146" y="193784"/>
                  </a:cubicBezTo>
                  <a:cubicBezTo>
                    <a:pt x="795146" y="77882"/>
                    <a:pt x="716739" y="0"/>
                    <a:pt x="600042" y="0"/>
                  </a:cubicBezTo>
                  <a:close/>
                  <a:moveTo>
                    <a:pt x="684192" y="393214"/>
                  </a:moveTo>
                  <a:lnTo>
                    <a:pt x="415246" y="660967"/>
                  </a:lnTo>
                  <a:cubicBezTo>
                    <a:pt x="405495" y="670671"/>
                    <a:pt x="389651" y="670671"/>
                    <a:pt x="379900" y="660967"/>
                  </a:cubicBezTo>
                  <a:lnTo>
                    <a:pt x="110954" y="393214"/>
                  </a:lnTo>
                  <a:cubicBezTo>
                    <a:pt x="110938" y="393198"/>
                    <a:pt x="110922" y="393183"/>
                    <a:pt x="110906" y="393167"/>
                  </a:cubicBezTo>
                  <a:cubicBezTo>
                    <a:pt x="49647" y="333053"/>
                    <a:pt x="15907" y="262233"/>
                    <a:pt x="15907" y="193800"/>
                  </a:cubicBezTo>
                  <a:cubicBezTo>
                    <a:pt x="15907" y="141194"/>
                    <a:pt x="32833" y="96558"/>
                    <a:pt x="64838" y="64711"/>
                  </a:cubicBezTo>
                  <a:cubicBezTo>
                    <a:pt x="96908" y="32785"/>
                    <a:pt x="141942" y="15907"/>
                    <a:pt x="195056" y="15907"/>
                  </a:cubicBezTo>
                  <a:cubicBezTo>
                    <a:pt x="290548" y="15907"/>
                    <a:pt x="326658" y="57553"/>
                    <a:pt x="381332" y="120594"/>
                  </a:cubicBezTo>
                  <a:cubicBezTo>
                    <a:pt x="384672" y="124443"/>
                    <a:pt x="388092" y="128388"/>
                    <a:pt x="391576" y="132381"/>
                  </a:cubicBezTo>
                  <a:cubicBezTo>
                    <a:pt x="393087" y="134115"/>
                    <a:pt x="395267" y="135101"/>
                    <a:pt x="397573" y="135101"/>
                  </a:cubicBezTo>
                  <a:cubicBezTo>
                    <a:pt x="399864" y="135101"/>
                    <a:pt x="402059" y="134115"/>
                    <a:pt x="403570" y="132381"/>
                  </a:cubicBezTo>
                  <a:cubicBezTo>
                    <a:pt x="407086" y="128341"/>
                    <a:pt x="410538" y="124380"/>
                    <a:pt x="413910" y="120482"/>
                  </a:cubicBezTo>
                  <a:cubicBezTo>
                    <a:pt x="468520" y="57505"/>
                    <a:pt x="504598" y="15907"/>
                    <a:pt x="600042" y="15907"/>
                  </a:cubicBezTo>
                  <a:cubicBezTo>
                    <a:pt x="653189" y="15907"/>
                    <a:pt x="698223" y="32785"/>
                    <a:pt x="730308" y="64695"/>
                  </a:cubicBezTo>
                  <a:cubicBezTo>
                    <a:pt x="762313" y="96542"/>
                    <a:pt x="779239" y="141178"/>
                    <a:pt x="779239" y="193784"/>
                  </a:cubicBezTo>
                  <a:cubicBezTo>
                    <a:pt x="779239" y="262249"/>
                    <a:pt x="745499" y="333053"/>
                    <a:pt x="684192" y="393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0" name="Google Shape;3710;p36"/>
          <p:cNvGrpSpPr/>
          <p:nvPr/>
        </p:nvGrpSpPr>
        <p:grpSpPr>
          <a:xfrm>
            <a:off x="5462732" y="906978"/>
            <a:ext cx="272004" cy="390566"/>
            <a:chOff x="5462732" y="906978"/>
            <a:chExt cx="272004" cy="390566"/>
          </a:xfrm>
        </p:grpSpPr>
        <p:sp>
          <p:nvSpPr>
            <p:cNvPr id="3711" name="Google Shape;3711;p36"/>
            <p:cNvSpPr/>
            <p:nvPr/>
          </p:nvSpPr>
          <p:spPr>
            <a:xfrm>
              <a:off x="5466641" y="910883"/>
              <a:ext cx="264181" cy="382755"/>
            </a:xfrm>
            <a:custGeom>
              <a:rect b="b" l="l" r="r" t="t"/>
              <a:pathLst>
                <a:path extrusionOk="0" h="765509" w="528361">
                  <a:moveTo>
                    <a:pt x="527576" y="737276"/>
                  </a:moveTo>
                  <a:cubicBezTo>
                    <a:pt x="485854" y="754291"/>
                    <a:pt x="440459" y="764165"/>
                    <a:pt x="392906" y="765384"/>
                  </a:cubicBezTo>
                  <a:cubicBezTo>
                    <a:pt x="175401" y="770930"/>
                    <a:pt x="-4118" y="592677"/>
                    <a:pt x="72" y="375239"/>
                  </a:cubicBezTo>
                  <a:cubicBezTo>
                    <a:pt x="4074" y="167316"/>
                    <a:pt x="173963" y="0"/>
                    <a:pt x="382948" y="0"/>
                  </a:cubicBezTo>
                  <a:cubicBezTo>
                    <a:pt x="434128" y="0"/>
                    <a:pt x="482962" y="10031"/>
                    <a:pt x="527576" y="28232"/>
                  </a:cubicBezTo>
                  <a:cubicBezTo>
                    <a:pt x="528623" y="28654"/>
                    <a:pt x="528623" y="30154"/>
                    <a:pt x="527576" y="30592"/>
                  </a:cubicBezTo>
                  <a:cubicBezTo>
                    <a:pt x="390764" y="88978"/>
                    <a:pt x="294893" y="224672"/>
                    <a:pt x="294893" y="382754"/>
                  </a:cubicBezTo>
                  <a:cubicBezTo>
                    <a:pt x="294893" y="540821"/>
                    <a:pt x="390764" y="676531"/>
                    <a:pt x="527576" y="734917"/>
                  </a:cubicBezTo>
                  <a:cubicBezTo>
                    <a:pt x="528623" y="735355"/>
                    <a:pt x="528623" y="736839"/>
                    <a:pt x="527576" y="7372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2" name="Google Shape;3712;p36"/>
            <p:cNvSpPr/>
            <p:nvPr/>
          </p:nvSpPr>
          <p:spPr>
            <a:xfrm>
              <a:off x="5462732" y="906978"/>
              <a:ext cx="272004" cy="390566"/>
            </a:xfrm>
            <a:custGeom>
              <a:rect b="b" l="l" r="r" t="t"/>
              <a:pathLst>
                <a:path extrusionOk="0" h="781132" w="544008">
                  <a:moveTo>
                    <a:pt x="538474" y="735542"/>
                  </a:moveTo>
                  <a:cubicBezTo>
                    <a:pt x="400006" y="676452"/>
                    <a:pt x="310528" y="541040"/>
                    <a:pt x="310528" y="390566"/>
                  </a:cubicBezTo>
                  <a:cubicBezTo>
                    <a:pt x="310528" y="240092"/>
                    <a:pt x="400006" y="104680"/>
                    <a:pt x="538474" y="45591"/>
                  </a:cubicBezTo>
                  <a:cubicBezTo>
                    <a:pt x="541867" y="44138"/>
                    <a:pt x="544039" y="40825"/>
                    <a:pt x="544008" y="37154"/>
                  </a:cubicBezTo>
                  <a:cubicBezTo>
                    <a:pt x="543977" y="33482"/>
                    <a:pt x="541757" y="30201"/>
                    <a:pt x="538349" y="28810"/>
                  </a:cubicBezTo>
                  <a:cubicBezTo>
                    <a:pt x="491469" y="9702"/>
                    <a:pt x="441806" y="0"/>
                    <a:pt x="390767" y="0"/>
                  </a:cubicBezTo>
                  <a:cubicBezTo>
                    <a:pt x="287720" y="0"/>
                    <a:pt x="190489" y="39732"/>
                    <a:pt x="116971" y="111883"/>
                  </a:cubicBezTo>
                  <a:cubicBezTo>
                    <a:pt x="43563" y="183940"/>
                    <a:pt x="2044" y="280199"/>
                    <a:pt x="75" y="382911"/>
                  </a:cubicBezTo>
                  <a:cubicBezTo>
                    <a:pt x="-973" y="437079"/>
                    <a:pt x="9001" y="489762"/>
                    <a:pt x="29697" y="539509"/>
                  </a:cubicBezTo>
                  <a:cubicBezTo>
                    <a:pt x="49644" y="587443"/>
                    <a:pt x="78563" y="630424"/>
                    <a:pt x="115643" y="667266"/>
                  </a:cubicBezTo>
                  <a:cubicBezTo>
                    <a:pt x="152737" y="704107"/>
                    <a:pt x="195929" y="732745"/>
                    <a:pt x="244029" y="752385"/>
                  </a:cubicBezTo>
                  <a:cubicBezTo>
                    <a:pt x="290800" y="771477"/>
                    <a:pt x="340103" y="781133"/>
                    <a:pt x="390720" y="781133"/>
                  </a:cubicBezTo>
                  <a:cubicBezTo>
                    <a:pt x="394112" y="781133"/>
                    <a:pt x="397520" y="781086"/>
                    <a:pt x="400912" y="781008"/>
                  </a:cubicBezTo>
                  <a:cubicBezTo>
                    <a:pt x="448402" y="779789"/>
                    <a:pt x="494642" y="770149"/>
                    <a:pt x="538334" y="752322"/>
                  </a:cubicBezTo>
                  <a:cubicBezTo>
                    <a:pt x="541742" y="750932"/>
                    <a:pt x="543961" y="747666"/>
                    <a:pt x="543993" y="743995"/>
                  </a:cubicBezTo>
                  <a:cubicBezTo>
                    <a:pt x="544024" y="740307"/>
                    <a:pt x="541867" y="736995"/>
                    <a:pt x="538474" y="735542"/>
                  </a:cubicBezTo>
                  <a:close/>
                  <a:moveTo>
                    <a:pt x="400521" y="765384"/>
                  </a:moveTo>
                  <a:cubicBezTo>
                    <a:pt x="348498" y="766696"/>
                    <a:pt x="297834" y="757462"/>
                    <a:pt x="249938" y="737917"/>
                  </a:cubicBezTo>
                  <a:cubicBezTo>
                    <a:pt x="203761" y="719074"/>
                    <a:pt x="162289" y="691561"/>
                    <a:pt x="126663" y="656188"/>
                  </a:cubicBezTo>
                  <a:cubicBezTo>
                    <a:pt x="91038" y="620816"/>
                    <a:pt x="63275" y="579537"/>
                    <a:pt x="44126" y="533525"/>
                  </a:cubicBezTo>
                  <a:cubicBezTo>
                    <a:pt x="24257" y="485778"/>
                    <a:pt x="14706" y="435219"/>
                    <a:pt x="15707" y="383223"/>
                  </a:cubicBezTo>
                  <a:cubicBezTo>
                    <a:pt x="17598" y="284621"/>
                    <a:pt x="57460" y="192221"/>
                    <a:pt x="127945" y="123054"/>
                  </a:cubicBezTo>
                  <a:cubicBezTo>
                    <a:pt x="198493" y="53777"/>
                    <a:pt x="291847" y="15624"/>
                    <a:pt x="390767" y="15624"/>
                  </a:cubicBezTo>
                  <a:cubicBezTo>
                    <a:pt x="434537" y="15624"/>
                    <a:pt x="477244" y="23045"/>
                    <a:pt x="517934" y="37716"/>
                  </a:cubicBezTo>
                  <a:cubicBezTo>
                    <a:pt x="381935" y="102305"/>
                    <a:pt x="294896" y="239108"/>
                    <a:pt x="294896" y="390566"/>
                  </a:cubicBezTo>
                  <a:cubicBezTo>
                    <a:pt x="294896" y="542024"/>
                    <a:pt x="381935" y="678843"/>
                    <a:pt x="517934" y="743416"/>
                  </a:cubicBezTo>
                  <a:cubicBezTo>
                    <a:pt x="480323" y="756978"/>
                    <a:pt x="440899" y="764352"/>
                    <a:pt x="400521" y="765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3" name="Google Shape;3713;p36"/>
          <p:cNvGrpSpPr/>
          <p:nvPr/>
        </p:nvGrpSpPr>
        <p:grpSpPr>
          <a:xfrm>
            <a:off x="4850613" y="906978"/>
            <a:ext cx="390316" cy="390308"/>
            <a:chOff x="4850613" y="906978"/>
            <a:chExt cx="390316" cy="390308"/>
          </a:xfrm>
        </p:grpSpPr>
        <p:sp>
          <p:nvSpPr>
            <p:cNvPr id="3714" name="Google Shape;3714;p36"/>
            <p:cNvSpPr/>
            <p:nvPr/>
          </p:nvSpPr>
          <p:spPr>
            <a:xfrm>
              <a:off x="4850613" y="906978"/>
              <a:ext cx="390316" cy="390308"/>
            </a:xfrm>
            <a:custGeom>
              <a:rect b="b" l="l" r="r" t="t"/>
              <a:pathLst>
                <a:path extrusionOk="0" h="780616" w="780632">
                  <a:moveTo>
                    <a:pt x="780633" y="390301"/>
                  </a:moveTo>
                  <a:cubicBezTo>
                    <a:pt x="780633" y="396878"/>
                    <a:pt x="776617" y="402565"/>
                    <a:pt x="770415" y="404784"/>
                  </a:cubicBezTo>
                  <a:lnTo>
                    <a:pt x="613222" y="460671"/>
                  </a:lnTo>
                  <a:cubicBezTo>
                    <a:pt x="609113" y="473670"/>
                    <a:pt x="603895" y="486185"/>
                    <a:pt x="597677" y="498090"/>
                  </a:cubicBezTo>
                  <a:lnTo>
                    <a:pt x="669328" y="648829"/>
                  </a:lnTo>
                  <a:cubicBezTo>
                    <a:pt x="672140" y="654782"/>
                    <a:pt x="670968" y="661625"/>
                    <a:pt x="666312" y="666281"/>
                  </a:cubicBezTo>
                  <a:cubicBezTo>
                    <a:pt x="663328" y="669265"/>
                    <a:pt x="659454" y="670828"/>
                    <a:pt x="655485" y="670828"/>
                  </a:cubicBezTo>
                  <a:cubicBezTo>
                    <a:pt x="653251" y="670828"/>
                    <a:pt x="650985" y="670328"/>
                    <a:pt x="648845" y="669312"/>
                  </a:cubicBezTo>
                  <a:lnTo>
                    <a:pt x="498106" y="597661"/>
                  </a:lnTo>
                  <a:cubicBezTo>
                    <a:pt x="486200" y="603879"/>
                    <a:pt x="473685" y="609098"/>
                    <a:pt x="460686" y="613207"/>
                  </a:cubicBezTo>
                  <a:lnTo>
                    <a:pt x="404800" y="770399"/>
                  </a:lnTo>
                  <a:cubicBezTo>
                    <a:pt x="402581" y="776602"/>
                    <a:pt x="396910" y="780617"/>
                    <a:pt x="390316" y="780617"/>
                  </a:cubicBezTo>
                  <a:cubicBezTo>
                    <a:pt x="383739" y="780617"/>
                    <a:pt x="378052" y="776602"/>
                    <a:pt x="375833" y="770399"/>
                  </a:cubicBezTo>
                  <a:lnTo>
                    <a:pt x="319946" y="613207"/>
                  </a:lnTo>
                  <a:cubicBezTo>
                    <a:pt x="306947" y="609098"/>
                    <a:pt x="294432" y="603879"/>
                    <a:pt x="282527" y="597661"/>
                  </a:cubicBezTo>
                  <a:lnTo>
                    <a:pt x="131803" y="669312"/>
                  </a:lnTo>
                  <a:cubicBezTo>
                    <a:pt x="129647" y="670328"/>
                    <a:pt x="127382" y="670828"/>
                    <a:pt x="125147" y="670828"/>
                  </a:cubicBezTo>
                  <a:cubicBezTo>
                    <a:pt x="121179" y="670828"/>
                    <a:pt x="117304" y="669265"/>
                    <a:pt x="114320" y="666281"/>
                  </a:cubicBezTo>
                  <a:cubicBezTo>
                    <a:pt x="109664" y="661625"/>
                    <a:pt x="108492" y="654782"/>
                    <a:pt x="111305" y="648829"/>
                  </a:cubicBezTo>
                  <a:lnTo>
                    <a:pt x="182956" y="498090"/>
                  </a:lnTo>
                  <a:cubicBezTo>
                    <a:pt x="176738" y="486185"/>
                    <a:pt x="171519" y="473670"/>
                    <a:pt x="167410" y="460671"/>
                  </a:cubicBezTo>
                  <a:lnTo>
                    <a:pt x="10218" y="404784"/>
                  </a:lnTo>
                  <a:cubicBezTo>
                    <a:pt x="4015" y="402565"/>
                    <a:pt x="0" y="396878"/>
                    <a:pt x="0" y="390301"/>
                  </a:cubicBezTo>
                  <a:cubicBezTo>
                    <a:pt x="0" y="383707"/>
                    <a:pt x="4015" y="378036"/>
                    <a:pt x="10218" y="375817"/>
                  </a:cubicBezTo>
                  <a:lnTo>
                    <a:pt x="167410" y="319931"/>
                  </a:lnTo>
                  <a:cubicBezTo>
                    <a:pt x="171519" y="306932"/>
                    <a:pt x="176738" y="294417"/>
                    <a:pt x="182956" y="282511"/>
                  </a:cubicBezTo>
                  <a:lnTo>
                    <a:pt x="111305" y="131788"/>
                  </a:lnTo>
                  <a:cubicBezTo>
                    <a:pt x="108492" y="125835"/>
                    <a:pt x="109680" y="118976"/>
                    <a:pt x="114336" y="114320"/>
                  </a:cubicBezTo>
                  <a:cubicBezTo>
                    <a:pt x="118992" y="109664"/>
                    <a:pt x="125851" y="108477"/>
                    <a:pt x="131788" y="111289"/>
                  </a:cubicBezTo>
                  <a:lnTo>
                    <a:pt x="282527" y="182940"/>
                  </a:lnTo>
                  <a:cubicBezTo>
                    <a:pt x="294432" y="176722"/>
                    <a:pt x="306947" y="171504"/>
                    <a:pt x="319946" y="167394"/>
                  </a:cubicBezTo>
                  <a:lnTo>
                    <a:pt x="375833" y="10202"/>
                  </a:lnTo>
                  <a:cubicBezTo>
                    <a:pt x="376942" y="7093"/>
                    <a:pt x="378911" y="4547"/>
                    <a:pt x="381442" y="2781"/>
                  </a:cubicBezTo>
                  <a:cubicBezTo>
                    <a:pt x="383957" y="1000"/>
                    <a:pt x="387035" y="0"/>
                    <a:pt x="390316" y="0"/>
                  </a:cubicBezTo>
                  <a:cubicBezTo>
                    <a:pt x="396894" y="0"/>
                    <a:pt x="402581" y="4000"/>
                    <a:pt x="404800" y="10202"/>
                  </a:cubicBezTo>
                  <a:lnTo>
                    <a:pt x="460686" y="167394"/>
                  </a:lnTo>
                  <a:cubicBezTo>
                    <a:pt x="473685" y="171504"/>
                    <a:pt x="486200" y="176722"/>
                    <a:pt x="498106" y="182940"/>
                  </a:cubicBezTo>
                  <a:lnTo>
                    <a:pt x="648829" y="111289"/>
                  </a:lnTo>
                  <a:cubicBezTo>
                    <a:pt x="654782" y="108477"/>
                    <a:pt x="661641" y="109664"/>
                    <a:pt x="666297" y="114320"/>
                  </a:cubicBezTo>
                  <a:cubicBezTo>
                    <a:pt x="670953" y="118976"/>
                    <a:pt x="672140" y="125835"/>
                    <a:pt x="669328" y="131772"/>
                  </a:cubicBezTo>
                  <a:lnTo>
                    <a:pt x="597677" y="282511"/>
                  </a:lnTo>
                  <a:cubicBezTo>
                    <a:pt x="603895" y="294417"/>
                    <a:pt x="609113" y="306932"/>
                    <a:pt x="613222" y="319931"/>
                  </a:cubicBezTo>
                  <a:lnTo>
                    <a:pt x="770399" y="375817"/>
                  </a:lnTo>
                  <a:cubicBezTo>
                    <a:pt x="776617" y="378036"/>
                    <a:pt x="780633" y="383707"/>
                    <a:pt x="780633" y="3903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5" name="Google Shape;3715;p36"/>
            <p:cNvSpPr/>
            <p:nvPr/>
          </p:nvSpPr>
          <p:spPr>
            <a:xfrm>
              <a:off x="4858674" y="915032"/>
              <a:ext cx="374192" cy="374192"/>
            </a:xfrm>
            <a:custGeom>
              <a:rect b="b" l="l" r="r" t="t"/>
              <a:pathLst>
                <a:path extrusionOk="0" h="748384" w="748384">
                  <a:moveTo>
                    <a:pt x="498465" y="176300"/>
                  </a:moveTo>
                  <a:lnTo>
                    <a:pt x="638783" y="109602"/>
                  </a:lnTo>
                  <a:lnTo>
                    <a:pt x="572085" y="249920"/>
                  </a:lnTo>
                  <a:cubicBezTo>
                    <a:pt x="553367" y="220235"/>
                    <a:pt x="528150" y="195018"/>
                    <a:pt x="498465" y="176300"/>
                  </a:cubicBezTo>
                  <a:close/>
                  <a:moveTo>
                    <a:pt x="748385" y="374192"/>
                  </a:moveTo>
                  <a:lnTo>
                    <a:pt x="602098" y="322180"/>
                  </a:lnTo>
                  <a:cubicBezTo>
                    <a:pt x="605911" y="338914"/>
                    <a:pt x="607942" y="356319"/>
                    <a:pt x="607942" y="374192"/>
                  </a:cubicBezTo>
                  <a:cubicBezTo>
                    <a:pt x="607942" y="392066"/>
                    <a:pt x="605911" y="409471"/>
                    <a:pt x="602098" y="426204"/>
                  </a:cubicBezTo>
                  <a:lnTo>
                    <a:pt x="748385" y="374192"/>
                  </a:lnTo>
                  <a:close/>
                  <a:moveTo>
                    <a:pt x="498465" y="572085"/>
                  </a:moveTo>
                  <a:lnTo>
                    <a:pt x="638768" y="638783"/>
                  </a:lnTo>
                  <a:lnTo>
                    <a:pt x="572085" y="498465"/>
                  </a:lnTo>
                  <a:cubicBezTo>
                    <a:pt x="553367" y="528150"/>
                    <a:pt x="528150" y="553367"/>
                    <a:pt x="498465" y="572085"/>
                  </a:cubicBezTo>
                  <a:close/>
                  <a:moveTo>
                    <a:pt x="322180" y="602098"/>
                  </a:moveTo>
                  <a:lnTo>
                    <a:pt x="374192" y="748385"/>
                  </a:lnTo>
                  <a:lnTo>
                    <a:pt x="426204" y="602098"/>
                  </a:lnTo>
                  <a:cubicBezTo>
                    <a:pt x="409471" y="605910"/>
                    <a:pt x="392066" y="607942"/>
                    <a:pt x="374192" y="607942"/>
                  </a:cubicBezTo>
                  <a:cubicBezTo>
                    <a:pt x="356319" y="607942"/>
                    <a:pt x="338914" y="605910"/>
                    <a:pt x="322180" y="602098"/>
                  </a:cubicBezTo>
                  <a:close/>
                  <a:moveTo>
                    <a:pt x="176300" y="498465"/>
                  </a:moveTo>
                  <a:lnTo>
                    <a:pt x="109602" y="638783"/>
                  </a:lnTo>
                  <a:lnTo>
                    <a:pt x="249920" y="572085"/>
                  </a:lnTo>
                  <a:cubicBezTo>
                    <a:pt x="220235" y="553367"/>
                    <a:pt x="195018" y="528150"/>
                    <a:pt x="176300" y="498465"/>
                  </a:cubicBezTo>
                  <a:close/>
                  <a:moveTo>
                    <a:pt x="140443" y="374192"/>
                  </a:moveTo>
                  <a:cubicBezTo>
                    <a:pt x="140443" y="356319"/>
                    <a:pt x="142474" y="338914"/>
                    <a:pt x="146287" y="322180"/>
                  </a:cubicBezTo>
                  <a:lnTo>
                    <a:pt x="0" y="374192"/>
                  </a:lnTo>
                  <a:lnTo>
                    <a:pt x="146287" y="426204"/>
                  </a:lnTo>
                  <a:cubicBezTo>
                    <a:pt x="142474" y="409471"/>
                    <a:pt x="140443" y="392066"/>
                    <a:pt x="140443" y="374192"/>
                  </a:cubicBezTo>
                  <a:close/>
                  <a:moveTo>
                    <a:pt x="249920" y="176300"/>
                  </a:moveTo>
                  <a:lnTo>
                    <a:pt x="109602" y="109602"/>
                  </a:lnTo>
                  <a:lnTo>
                    <a:pt x="176300" y="249920"/>
                  </a:lnTo>
                  <a:cubicBezTo>
                    <a:pt x="195018" y="220235"/>
                    <a:pt x="220235" y="195018"/>
                    <a:pt x="249920" y="176300"/>
                  </a:cubicBezTo>
                  <a:close/>
                  <a:moveTo>
                    <a:pt x="374192" y="156067"/>
                  </a:moveTo>
                  <a:cubicBezTo>
                    <a:pt x="253920" y="156067"/>
                    <a:pt x="156067" y="253920"/>
                    <a:pt x="156067" y="374192"/>
                  </a:cubicBezTo>
                  <a:cubicBezTo>
                    <a:pt x="156067" y="494465"/>
                    <a:pt x="253920" y="592318"/>
                    <a:pt x="374192" y="592318"/>
                  </a:cubicBezTo>
                  <a:cubicBezTo>
                    <a:pt x="494465" y="592318"/>
                    <a:pt x="592318" y="494465"/>
                    <a:pt x="592318" y="374192"/>
                  </a:cubicBezTo>
                  <a:cubicBezTo>
                    <a:pt x="592318" y="253920"/>
                    <a:pt x="494465" y="156067"/>
                    <a:pt x="374192" y="156067"/>
                  </a:cubicBezTo>
                  <a:close/>
                  <a:moveTo>
                    <a:pt x="426204" y="146287"/>
                  </a:moveTo>
                  <a:lnTo>
                    <a:pt x="374192" y="0"/>
                  </a:lnTo>
                  <a:lnTo>
                    <a:pt x="322180" y="146287"/>
                  </a:lnTo>
                  <a:cubicBezTo>
                    <a:pt x="338914" y="142474"/>
                    <a:pt x="356319" y="140443"/>
                    <a:pt x="374192" y="140443"/>
                  </a:cubicBezTo>
                  <a:cubicBezTo>
                    <a:pt x="392066" y="140443"/>
                    <a:pt x="409471" y="142474"/>
                    <a:pt x="426204" y="1462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6" name="Google Shape;3716;p36"/>
            <p:cNvSpPr/>
            <p:nvPr/>
          </p:nvSpPr>
          <p:spPr>
            <a:xfrm>
              <a:off x="4850613" y="906978"/>
              <a:ext cx="390316" cy="390308"/>
            </a:xfrm>
            <a:custGeom>
              <a:rect b="b" l="l" r="r" t="t"/>
              <a:pathLst>
                <a:path extrusionOk="0" h="780616" w="780632">
                  <a:moveTo>
                    <a:pt x="770399" y="375817"/>
                  </a:moveTo>
                  <a:lnTo>
                    <a:pt x="613222" y="319931"/>
                  </a:lnTo>
                  <a:cubicBezTo>
                    <a:pt x="609113" y="306932"/>
                    <a:pt x="603895" y="294417"/>
                    <a:pt x="597677" y="282511"/>
                  </a:cubicBezTo>
                  <a:lnTo>
                    <a:pt x="669328" y="131772"/>
                  </a:lnTo>
                  <a:cubicBezTo>
                    <a:pt x="672140" y="125835"/>
                    <a:pt x="670953" y="118976"/>
                    <a:pt x="666297" y="114320"/>
                  </a:cubicBezTo>
                  <a:cubicBezTo>
                    <a:pt x="661641" y="109664"/>
                    <a:pt x="654782" y="108477"/>
                    <a:pt x="648829" y="111289"/>
                  </a:cubicBezTo>
                  <a:lnTo>
                    <a:pt x="498106" y="182940"/>
                  </a:lnTo>
                  <a:cubicBezTo>
                    <a:pt x="486200" y="176722"/>
                    <a:pt x="473685" y="171504"/>
                    <a:pt x="460686" y="167394"/>
                  </a:cubicBezTo>
                  <a:lnTo>
                    <a:pt x="404800" y="10202"/>
                  </a:lnTo>
                  <a:cubicBezTo>
                    <a:pt x="402581" y="4000"/>
                    <a:pt x="396894" y="0"/>
                    <a:pt x="390316" y="0"/>
                  </a:cubicBezTo>
                  <a:cubicBezTo>
                    <a:pt x="387035" y="0"/>
                    <a:pt x="383957" y="1000"/>
                    <a:pt x="381442" y="2781"/>
                  </a:cubicBezTo>
                  <a:cubicBezTo>
                    <a:pt x="378911" y="4547"/>
                    <a:pt x="376942" y="7093"/>
                    <a:pt x="375833" y="10202"/>
                  </a:cubicBezTo>
                  <a:lnTo>
                    <a:pt x="319946" y="167394"/>
                  </a:lnTo>
                  <a:cubicBezTo>
                    <a:pt x="306947" y="171504"/>
                    <a:pt x="294432" y="176722"/>
                    <a:pt x="282527" y="182940"/>
                  </a:cubicBezTo>
                  <a:lnTo>
                    <a:pt x="131788" y="111289"/>
                  </a:lnTo>
                  <a:cubicBezTo>
                    <a:pt x="125851" y="108477"/>
                    <a:pt x="118992" y="109664"/>
                    <a:pt x="114336" y="114320"/>
                  </a:cubicBezTo>
                  <a:cubicBezTo>
                    <a:pt x="109680" y="118976"/>
                    <a:pt x="108492" y="125835"/>
                    <a:pt x="111305" y="131788"/>
                  </a:cubicBezTo>
                  <a:lnTo>
                    <a:pt x="182956" y="282511"/>
                  </a:lnTo>
                  <a:cubicBezTo>
                    <a:pt x="176738" y="294417"/>
                    <a:pt x="171519" y="306932"/>
                    <a:pt x="167410" y="319931"/>
                  </a:cubicBezTo>
                  <a:lnTo>
                    <a:pt x="10218" y="375817"/>
                  </a:lnTo>
                  <a:cubicBezTo>
                    <a:pt x="4015" y="378036"/>
                    <a:pt x="0" y="383707"/>
                    <a:pt x="0" y="390301"/>
                  </a:cubicBezTo>
                  <a:cubicBezTo>
                    <a:pt x="0" y="396878"/>
                    <a:pt x="4015" y="402565"/>
                    <a:pt x="10218" y="404784"/>
                  </a:cubicBezTo>
                  <a:lnTo>
                    <a:pt x="167410" y="460671"/>
                  </a:lnTo>
                  <a:cubicBezTo>
                    <a:pt x="171519" y="473670"/>
                    <a:pt x="176738" y="486185"/>
                    <a:pt x="182956" y="498090"/>
                  </a:cubicBezTo>
                  <a:lnTo>
                    <a:pt x="111305" y="648829"/>
                  </a:lnTo>
                  <a:cubicBezTo>
                    <a:pt x="108492" y="654782"/>
                    <a:pt x="109664" y="661625"/>
                    <a:pt x="114320" y="666281"/>
                  </a:cubicBezTo>
                  <a:cubicBezTo>
                    <a:pt x="117304" y="669265"/>
                    <a:pt x="121179" y="670828"/>
                    <a:pt x="125147" y="670828"/>
                  </a:cubicBezTo>
                  <a:cubicBezTo>
                    <a:pt x="127382" y="670828"/>
                    <a:pt x="129647" y="670328"/>
                    <a:pt x="131803" y="669312"/>
                  </a:cubicBezTo>
                  <a:lnTo>
                    <a:pt x="282527" y="597661"/>
                  </a:lnTo>
                  <a:cubicBezTo>
                    <a:pt x="294432" y="603879"/>
                    <a:pt x="306947" y="609098"/>
                    <a:pt x="319946" y="613207"/>
                  </a:cubicBezTo>
                  <a:lnTo>
                    <a:pt x="375833" y="770399"/>
                  </a:lnTo>
                  <a:cubicBezTo>
                    <a:pt x="378052" y="776602"/>
                    <a:pt x="383739" y="780617"/>
                    <a:pt x="390316" y="780617"/>
                  </a:cubicBezTo>
                  <a:cubicBezTo>
                    <a:pt x="396910" y="780617"/>
                    <a:pt x="402581" y="776602"/>
                    <a:pt x="404800" y="770399"/>
                  </a:cubicBezTo>
                  <a:lnTo>
                    <a:pt x="460686" y="613207"/>
                  </a:lnTo>
                  <a:cubicBezTo>
                    <a:pt x="473685" y="609098"/>
                    <a:pt x="486200" y="603879"/>
                    <a:pt x="498106" y="597661"/>
                  </a:cubicBezTo>
                  <a:lnTo>
                    <a:pt x="648845" y="669312"/>
                  </a:lnTo>
                  <a:cubicBezTo>
                    <a:pt x="650985" y="670328"/>
                    <a:pt x="653251" y="670828"/>
                    <a:pt x="655485" y="670828"/>
                  </a:cubicBezTo>
                  <a:cubicBezTo>
                    <a:pt x="659454" y="670828"/>
                    <a:pt x="663328" y="669265"/>
                    <a:pt x="666312" y="666281"/>
                  </a:cubicBezTo>
                  <a:cubicBezTo>
                    <a:pt x="670968" y="661625"/>
                    <a:pt x="672140" y="654782"/>
                    <a:pt x="669328" y="648829"/>
                  </a:cubicBezTo>
                  <a:lnTo>
                    <a:pt x="597677" y="498090"/>
                  </a:lnTo>
                  <a:cubicBezTo>
                    <a:pt x="603895" y="486185"/>
                    <a:pt x="609113" y="473670"/>
                    <a:pt x="613222" y="460671"/>
                  </a:cubicBezTo>
                  <a:lnTo>
                    <a:pt x="770415" y="404784"/>
                  </a:lnTo>
                  <a:cubicBezTo>
                    <a:pt x="776617" y="402565"/>
                    <a:pt x="780633" y="396878"/>
                    <a:pt x="780633" y="390301"/>
                  </a:cubicBezTo>
                  <a:cubicBezTo>
                    <a:pt x="780633" y="383707"/>
                    <a:pt x="776617" y="378036"/>
                    <a:pt x="770399" y="375817"/>
                  </a:cubicBezTo>
                  <a:close/>
                  <a:moveTo>
                    <a:pt x="162410" y="442313"/>
                  </a:moveTo>
                  <a:lnTo>
                    <a:pt x="16124" y="390301"/>
                  </a:lnTo>
                  <a:lnTo>
                    <a:pt x="162410" y="338289"/>
                  </a:lnTo>
                  <a:cubicBezTo>
                    <a:pt x="158598" y="355022"/>
                    <a:pt x="156567" y="372427"/>
                    <a:pt x="156567" y="390301"/>
                  </a:cubicBezTo>
                  <a:cubicBezTo>
                    <a:pt x="156567" y="408174"/>
                    <a:pt x="158598" y="425579"/>
                    <a:pt x="162410" y="442313"/>
                  </a:cubicBezTo>
                  <a:close/>
                  <a:moveTo>
                    <a:pt x="654907" y="125710"/>
                  </a:moveTo>
                  <a:lnTo>
                    <a:pt x="588209" y="266028"/>
                  </a:lnTo>
                  <a:cubicBezTo>
                    <a:pt x="569491" y="236343"/>
                    <a:pt x="544274" y="211126"/>
                    <a:pt x="514589" y="192408"/>
                  </a:cubicBezTo>
                  <a:lnTo>
                    <a:pt x="654907" y="125710"/>
                  </a:lnTo>
                  <a:close/>
                  <a:moveTo>
                    <a:pt x="390316" y="16108"/>
                  </a:moveTo>
                  <a:lnTo>
                    <a:pt x="442328" y="162395"/>
                  </a:lnTo>
                  <a:cubicBezTo>
                    <a:pt x="425595" y="158583"/>
                    <a:pt x="408190" y="156551"/>
                    <a:pt x="390316" y="156551"/>
                  </a:cubicBezTo>
                  <a:cubicBezTo>
                    <a:pt x="372443" y="156551"/>
                    <a:pt x="355038" y="158583"/>
                    <a:pt x="338304" y="162395"/>
                  </a:cubicBezTo>
                  <a:lnTo>
                    <a:pt x="390316" y="16108"/>
                  </a:lnTo>
                  <a:close/>
                  <a:moveTo>
                    <a:pt x="125726" y="125710"/>
                  </a:moveTo>
                  <a:lnTo>
                    <a:pt x="266044" y="192408"/>
                  </a:lnTo>
                  <a:cubicBezTo>
                    <a:pt x="236358" y="211126"/>
                    <a:pt x="211141" y="236343"/>
                    <a:pt x="192424" y="266028"/>
                  </a:cubicBezTo>
                  <a:lnTo>
                    <a:pt x="125726" y="125710"/>
                  </a:lnTo>
                  <a:close/>
                  <a:moveTo>
                    <a:pt x="125726" y="654891"/>
                  </a:moveTo>
                  <a:lnTo>
                    <a:pt x="192424" y="514573"/>
                  </a:lnTo>
                  <a:cubicBezTo>
                    <a:pt x="211141" y="544259"/>
                    <a:pt x="236358" y="569476"/>
                    <a:pt x="266044" y="588193"/>
                  </a:cubicBezTo>
                  <a:lnTo>
                    <a:pt x="125726" y="654891"/>
                  </a:lnTo>
                  <a:close/>
                  <a:moveTo>
                    <a:pt x="390316" y="764493"/>
                  </a:moveTo>
                  <a:lnTo>
                    <a:pt x="338304" y="618206"/>
                  </a:lnTo>
                  <a:cubicBezTo>
                    <a:pt x="355038" y="622019"/>
                    <a:pt x="372443" y="624050"/>
                    <a:pt x="390316" y="624050"/>
                  </a:cubicBezTo>
                  <a:cubicBezTo>
                    <a:pt x="408190" y="624050"/>
                    <a:pt x="425595" y="622019"/>
                    <a:pt x="442328" y="618206"/>
                  </a:cubicBezTo>
                  <a:lnTo>
                    <a:pt x="390316" y="764493"/>
                  </a:lnTo>
                  <a:close/>
                  <a:moveTo>
                    <a:pt x="654891" y="654891"/>
                  </a:moveTo>
                  <a:lnTo>
                    <a:pt x="514589" y="588193"/>
                  </a:lnTo>
                  <a:cubicBezTo>
                    <a:pt x="544274" y="569476"/>
                    <a:pt x="569491" y="544259"/>
                    <a:pt x="588209" y="514573"/>
                  </a:cubicBezTo>
                  <a:lnTo>
                    <a:pt x="654891" y="654891"/>
                  </a:lnTo>
                  <a:close/>
                  <a:moveTo>
                    <a:pt x="390316" y="608426"/>
                  </a:moveTo>
                  <a:cubicBezTo>
                    <a:pt x="270043" y="608426"/>
                    <a:pt x="172191" y="510573"/>
                    <a:pt x="172191" y="390301"/>
                  </a:cubicBezTo>
                  <a:cubicBezTo>
                    <a:pt x="172191" y="270028"/>
                    <a:pt x="270043" y="172175"/>
                    <a:pt x="390316" y="172175"/>
                  </a:cubicBezTo>
                  <a:cubicBezTo>
                    <a:pt x="510589" y="172175"/>
                    <a:pt x="608442" y="270028"/>
                    <a:pt x="608442" y="390301"/>
                  </a:cubicBezTo>
                  <a:cubicBezTo>
                    <a:pt x="608442" y="510573"/>
                    <a:pt x="510589" y="608426"/>
                    <a:pt x="390316" y="608426"/>
                  </a:cubicBezTo>
                  <a:close/>
                  <a:moveTo>
                    <a:pt x="618222" y="442313"/>
                  </a:moveTo>
                  <a:cubicBezTo>
                    <a:pt x="622034" y="425579"/>
                    <a:pt x="624065" y="408174"/>
                    <a:pt x="624065" y="390301"/>
                  </a:cubicBezTo>
                  <a:cubicBezTo>
                    <a:pt x="624065" y="372427"/>
                    <a:pt x="622034" y="355022"/>
                    <a:pt x="618222" y="338289"/>
                  </a:cubicBezTo>
                  <a:lnTo>
                    <a:pt x="764509" y="390301"/>
                  </a:lnTo>
                  <a:lnTo>
                    <a:pt x="618222" y="442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7" name="Google Shape;3717;p36"/>
          <p:cNvGrpSpPr/>
          <p:nvPr/>
        </p:nvGrpSpPr>
        <p:grpSpPr>
          <a:xfrm>
            <a:off x="5956248" y="955567"/>
            <a:ext cx="477391" cy="293285"/>
            <a:chOff x="5956248" y="955567"/>
            <a:chExt cx="477391" cy="293285"/>
          </a:xfrm>
        </p:grpSpPr>
        <p:sp>
          <p:nvSpPr>
            <p:cNvPr id="3718" name="Google Shape;3718;p36"/>
            <p:cNvSpPr/>
            <p:nvPr/>
          </p:nvSpPr>
          <p:spPr>
            <a:xfrm>
              <a:off x="5961032" y="960345"/>
              <a:ext cx="467823" cy="283738"/>
            </a:xfrm>
            <a:custGeom>
              <a:rect b="b" l="l" r="r" t="t"/>
              <a:pathLst>
                <a:path extrusionOk="0" h="567475" w="935646">
                  <a:moveTo>
                    <a:pt x="935416" y="398439"/>
                  </a:moveTo>
                  <a:cubicBezTo>
                    <a:pt x="940315" y="490919"/>
                    <a:pt x="866677" y="567475"/>
                    <a:pt x="775128" y="567475"/>
                  </a:cubicBezTo>
                  <a:lnTo>
                    <a:pt x="182027" y="567475"/>
                  </a:lnTo>
                  <a:cubicBezTo>
                    <a:pt x="81484" y="567456"/>
                    <a:pt x="0" y="486044"/>
                    <a:pt x="0" y="385632"/>
                  </a:cubicBezTo>
                  <a:cubicBezTo>
                    <a:pt x="0" y="317142"/>
                    <a:pt x="37929" y="257502"/>
                    <a:pt x="93922" y="226478"/>
                  </a:cubicBezTo>
                  <a:cubicBezTo>
                    <a:pt x="101711" y="222158"/>
                    <a:pt x="106227" y="213785"/>
                    <a:pt x="105691" y="204916"/>
                  </a:cubicBezTo>
                  <a:cubicBezTo>
                    <a:pt x="105443" y="200921"/>
                    <a:pt x="105328" y="196868"/>
                    <a:pt x="105328" y="192797"/>
                  </a:cubicBezTo>
                  <a:cubicBezTo>
                    <a:pt x="105309" y="86325"/>
                    <a:pt x="191730" y="0"/>
                    <a:pt x="298359" y="0"/>
                  </a:cubicBezTo>
                  <a:cubicBezTo>
                    <a:pt x="388396" y="0"/>
                    <a:pt x="464043" y="61609"/>
                    <a:pt x="485361" y="144932"/>
                  </a:cubicBezTo>
                  <a:cubicBezTo>
                    <a:pt x="487600" y="153725"/>
                    <a:pt x="497360" y="158236"/>
                    <a:pt x="505570" y="154356"/>
                  </a:cubicBezTo>
                  <a:cubicBezTo>
                    <a:pt x="526314" y="144569"/>
                    <a:pt x="549507" y="139102"/>
                    <a:pt x="573983" y="139102"/>
                  </a:cubicBezTo>
                  <a:cubicBezTo>
                    <a:pt x="641497" y="139102"/>
                    <a:pt x="699251" y="180716"/>
                    <a:pt x="722980" y="239667"/>
                  </a:cubicBezTo>
                  <a:cubicBezTo>
                    <a:pt x="726100" y="247428"/>
                    <a:pt x="734214" y="251825"/>
                    <a:pt x="742404" y="250123"/>
                  </a:cubicBezTo>
                  <a:cubicBezTo>
                    <a:pt x="754728" y="247581"/>
                    <a:pt x="767588" y="246434"/>
                    <a:pt x="780792" y="246893"/>
                  </a:cubicBezTo>
                  <a:cubicBezTo>
                    <a:pt x="863367" y="249722"/>
                    <a:pt x="931053" y="315995"/>
                    <a:pt x="935416" y="3984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9" name="Google Shape;3719;p36"/>
            <p:cNvSpPr/>
            <p:nvPr/>
          </p:nvSpPr>
          <p:spPr>
            <a:xfrm>
              <a:off x="5956248" y="955567"/>
              <a:ext cx="477391" cy="293285"/>
            </a:xfrm>
            <a:custGeom>
              <a:rect b="b" l="l" r="r" t="t"/>
              <a:pathLst>
                <a:path extrusionOk="0" h="586571" w="954782">
                  <a:moveTo>
                    <a:pt x="954533" y="407480"/>
                  </a:moveTo>
                  <a:cubicBezTo>
                    <a:pt x="949921" y="320429"/>
                    <a:pt x="877968" y="249894"/>
                    <a:pt x="790686" y="246893"/>
                  </a:cubicBezTo>
                  <a:cubicBezTo>
                    <a:pt x="777003" y="246415"/>
                    <a:pt x="763320" y="247581"/>
                    <a:pt x="750040" y="250315"/>
                  </a:cubicBezTo>
                  <a:cubicBezTo>
                    <a:pt x="746385" y="251079"/>
                    <a:pt x="742844" y="249149"/>
                    <a:pt x="741428" y="245650"/>
                  </a:cubicBezTo>
                  <a:cubicBezTo>
                    <a:pt x="715383" y="180926"/>
                    <a:pt x="653400" y="139102"/>
                    <a:pt x="583551" y="139102"/>
                  </a:cubicBezTo>
                  <a:cubicBezTo>
                    <a:pt x="558214" y="139102"/>
                    <a:pt x="533815" y="144550"/>
                    <a:pt x="511062" y="155273"/>
                  </a:cubicBezTo>
                  <a:cubicBezTo>
                    <a:pt x="509225" y="156134"/>
                    <a:pt x="507617" y="155656"/>
                    <a:pt x="506833" y="155273"/>
                  </a:cubicBezTo>
                  <a:cubicBezTo>
                    <a:pt x="506067" y="154910"/>
                    <a:pt x="504689" y="154012"/>
                    <a:pt x="504211" y="152119"/>
                  </a:cubicBezTo>
                  <a:cubicBezTo>
                    <a:pt x="481285" y="62564"/>
                    <a:pt x="400586" y="0"/>
                    <a:pt x="307927" y="0"/>
                  </a:cubicBezTo>
                  <a:cubicBezTo>
                    <a:pt x="196207" y="0"/>
                    <a:pt x="105309" y="90778"/>
                    <a:pt x="105309" y="202354"/>
                  </a:cubicBezTo>
                  <a:cubicBezTo>
                    <a:pt x="105309" y="206598"/>
                    <a:pt x="105443" y="210880"/>
                    <a:pt x="105691" y="215066"/>
                  </a:cubicBezTo>
                  <a:cubicBezTo>
                    <a:pt x="106017" y="220323"/>
                    <a:pt x="103395" y="225159"/>
                    <a:pt x="98841" y="227682"/>
                  </a:cubicBezTo>
                  <a:cubicBezTo>
                    <a:pt x="37871" y="261459"/>
                    <a:pt x="0" y="325648"/>
                    <a:pt x="0" y="395189"/>
                  </a:cubicBezTo>
                  <a:cubicBezTo>
                    <a:pt x="0" y="500725"/>
                    <a:pt x="85942" y="586571"/>
                    <a:pt x="191596" y="586571"/>
                  </a:cubicBezTo>
                  <a:lnTo>
                    <a:pt x="784696" y="586571"/>
                  </a:lnTo>
                  <a:cubicBezTo>
                    <a:pt x="831829" y="586571"/>
                    <a:pt x="875652" y="567762"/>
                    <a:pt x="908108" y="533584"/>
                  </a:cubicBezTo>
                  <a:cubicBezTo>
                    <a:pt x="940544" y="499425"/>
                    <a:pt x="957040" y="454657"/>
                    <a:pt x="954533" y="407480"/>
                  </a:cubicBezTo>
                  <a:close/>
                  <a:moveTo>
                    <a:pt x="894234" y="520433"/>
                  </a:moveTo>
                  <a:cubicBezTo>
                    <a:pt x="865433" y="550769"/>
                    <a:pt x="826529" y="567456"/>
                    <a:pt x="784696" y="567456"/>
                  </a:cubicBezTo>
                  <a:lnTo>
                    <a:pt x="191596" y="567456"/>
                  </a:lnTo>
                  <a:cubicBezTo>
                    <a:pt x="96506" y="567456"/>
                    <a:pt x="19137" y="490173"/>
                    <a:pt x="19137" y="395189"/>
                  </a:cubicBezTo>
                  <a:cubicBezTo>
                    <a:pt x="19137" y="332587"/>
                    <a:pt x="53238" y="274801"/>
                    <a:pt x="108122" y="244389"/>
                  </a:cubicBezTo>
                  <a:cubicBezTo>
                    <a:pt x="119030" y="238348"/>
                    <a:pt x="125574" y="226382"/>
                    <a:pt x="124790" y="213881"/>
                  </a:cubicBezTo>
                  <a:cubicBezTo>
                    <a:pt x="124560" y="210096"/>
                    <a:pt x="124426" y="206216"/>
                    <a:pt x="124426" y="202354"/>
                  </a:cubicBezTo>
                  <a:cubicBezTo>
                    <a:pt x="124445" y="101311"/>
                    <a:pt x="206752" y="19115"/>
                    <a:pt x="307927" y="19115"/>
                  </a:cubicBezTo>
                  <a:cubicBezTo>
                    <a:pt x="391841" y="19115"/>
                    <a:pt x="464924" y="75754"/>
                    <a:pt x="485668" y="156860"/>
                  </a:cubicBezTo>
                  <a:cubicBezTo>
                    <a:pt x="487447" y="163799"/>
                    <a:pt x="492193" y="169514"/>
                    <a:pt x="498680" y="172573"/>
                  </a:cubicBezTo>
                  <a:cubicBezTo>
                    <a:pt x="505206" y="175650"/>
                    <a:pt x="512708" y="175650"/>
                    <a:pt x="519233" y="172573"/>
                  </a:cubicBezTo>
                  <a:cubicBezTo>
                    <a:pt x="539422" y="163053"/>
                    <a:pt x="561066" y="158236"/>
                    <a:pt x="583570" y="158236"/>
                  </a:cubicBezTo>
                  <a:cubicBezTo>
                    <a:pt x="645573" y="158236"/>
                    <a:pt x="700572" y="195358"/>
                    <a:pt x="723689" y="252800"/>
                  </a:cubicBezTo>
                  <a:cubicBezTo>
                    <a:pt x="728530" y="264842"/>
                    <a:pt x="741237" y="271685"/>
                    <a:pt x="753924" y="269048"/>
                  </a:cubicBezTo>
                  <a:cubicBezTo>
                    <a:pt x="765713" y="266601"/>
                    <a:pt x="777864" y="265588"/>
                    <a:pt x="790035" y="266008"/>
                  </a:cubicBezTo>
                  <a:cubicBezTo>
                    <a:pt x="867481" y="268665"/>
                    <a:pt x="931359" y="331249"/>
                    <a:pt x="935435" y="408493"/>
                  </a:cubicBezTo>
                  <a:cubicBezTo>
                    <a:pt x="937636" y="450375"/>
                    <a:pt x="923015" y="490116"/>
                    <a:pt x="894234" y="520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0" name="Google Shape;3720;p36"/>
          <p:cNvGrpSpPr/>
          <p:nvPr/>
        </p:nvGrpSpPr>
        <p:grpSpPr>
          <a:xfrm>
            <a:off x="6655226" y="927784"/>
            <a:ext cx="349277" cy="349277"/>
            <a:chOff x="6655226" y="927784"/>
            <a:chExt cx="349277" cy="349277"/>
          </a:xfrm>
        </p:grpSpPr>
        <p:sp>
          <p:nvSpPr>
            <p:cNvPr id="3721" name="Google Shape;3721;p36"/>
            <p:cNvSpPr/>
            <p:nvPr/>
          </p:nvSpPr>
          <p:spPr>
            <a:xfrm>
              <a:off x="6658723" y="931281"/>
              <a:ext cx="342284" cy="342283"/>
            </a:xfrm>
            <a:custGeom>
              <a:rect b="b" l="l" r="r" t="t"/>
              <a:pathLst>
                <a:path extrusionOk="0" h="684567" w="684567">
                  <a:moveTo>
                    <a:pt x="684567" y="342284"/>
                  </a:moveTo>
                  <a:cubicBezTo>
                    <a:pt x="684567" y="531322"/>
                    <a:pt x="531322" y="684567"/>
                    <a:pt x="342284" y="684567"/>
                  </a:cubicBezTo>
                  <a:cubicBezTo>
                    <a:pt x="153245" y="684567"/>
                    <a:pt x="0" y="531322"/>
                    <a:pt x="0" y="342284"/>
                  </a:cubicBezTo>
                  <a:cubicBezTo>
                    <a:pt x="0" y="153245"/>
                    <a:pt x="153245" y="0"/>
                    <a:pt x="342284" y="0"/>
                  </a:cubicBezTo>
                  <a:cubicBezTo>
                    <a:pt x="531322" y="0"/>
                    <a:pt x="684567" y="153245"/>
                    <a:pt x="684567" y="3422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2" name="Google Shape;3722;p36"/>
            <p:cNvSpPr/>
            <p:nvPr/>
          </p:nvSpPr>
          <p:spPr>
            <a:xfrm>
              <a:off x="6655226" y="927784"/>
              <a:ext cx="349277" cy="349277"/>
            </a:xfrm>
            <a:custGeom>
              <a:rect b="b" l="l" r="r" t="t"/>
              <a:pathLst>
                <a:path extrusionOk="0" h="698554" w="698554">
                  <a:moveTo>
                    <a:pt x="596251" y="102303"/>
                  </a:moveTo>
                  <a:cubicBezTo>
                    <a:pt x="530287" y="36325"/>
                    <a:pt x="442573" y="0"/>
                    <a:pt x="349277" y="0"/>
                  </a:cubicBezTo>
                  <a:cubicBezTo>
                    <a:pt x="255982" y="0"/>
                    <a:pt x="168267" y="36325"/>
                    <a:pt x="102303" y="102303"/>
                  </a:cubicBezTo>
                  <a:cubicBezTo>
                    <a:pt x="36339" y="168281"/>
                    <a:pt x="0" y="255982"/>
                    <a:pt x="0" y="349277"/>
                  </a:cubicBezTo>
                  <a:cubicBezTo>
                    <a:pt x="0" y="442573"/>
                    <a:pt x="36325" y="530287"/>
                    <a:pt x="102303" y="596251"/>
                  </a:cubicBezTo>
                  <a:cubicBezTo>
                    <a:pt x="168281" y="662215"/>
                    <a:pt x="255982" y="698555"/>
                    <a:pt x="349277" y="698555"/>
                  </a:cubicBezTo>
                  <a:cubicBezTo>
                    <a:pt x="442573" y="698555"/>
                    <a:pt x="530287" y="662229"/>
                    <a:pt x="596251" y="596251"/>
                  </a:cubicBezTo>
                  <a:cubicBezTo>
                    <a:pt x="662215" y="530273"/>
                    <a:pt x="698555" y="442573"/>
                    <a:pt x="698555" y="349277"/>
                  </a:cubicBezTo>
                  <a:cubicBezTo>
                    <a:pt x="698555" y="255982"/>
                    <a:pt x="662229" y="168267"/>
                    <a:pt x="596251" y="102303"/>
                  </a:cubicBezTo>
                  <a:close/>
                  <a:moveTo>
                    <a:pt x="586362" y="586362"/>
                  </a:moveTo>
                  <a:cubicBezTo>
                    <a:pt x="523028" y="649697"/>
                    <a:pt x="438838" y="684567"/>
                    <a:pt x="349277" y="684567"/>
                  </a:cubicBezTo>
                  <a:cubicBezTo>
                    <a:pt x="259716" y="684567"/>
                    <a:pt x="175513" y="649697"/>
                    <a:pt x="112192" y="586362"/>
                  </a:cubicBezTo>
                  <a:cubicBezTo>
                    <a:pt x="48858" y="523042"/>
                    <a:pt x="13987" y="438838"/>
                    <a:pt x="13987" y="349277"/>
                  </a:cubicBezTo>
                  <a:cubicBezTo>
                    <a:pt x="13987" y="259716"/>
                    <a:pt x="48858" y="175513"/>
                    <a:pt x="112192" y="112192"/>
                  </a:cubicBezTo>
                  <a:cubicBezTo>
                    <a:pt x="175527" y="48858"/>
                    <a:pt x="259716" y="13987"/>
                    <a:pt x="349277" y="13987"/>
                  </a:cubicBezTo>
                  <a:cubicBezTo>
                    <a:pt x="438838" y="13987"/>
                    <a:pt x="523042" y="48858"/>
                    <a:pt x="586362" y="112192"/>
                  </a:cubicBezTo>
                  <a:cubicBezTo>
                    <a:pt x="649697" y="175527"/>
                    <a:pt x="684567" y="259716"/>
                    <a:pt x="684567" y="349277"/>
                  </a:cubicBezTo>
                  <a:cubicBezTo>
                    <a:pt x="684567" y="438838"/>
                    <a:pt x="649697" y="523042"/>
                    <a:pt x="586362" y="586362"/>
                  </a:cubicBezTo>
                  <a:close/>
                  <a:moveTo>
                    <a:pt x="356271" y="623638"/>
                  </a:moveTo>
                  <a:lnTo>
                    <a:pt x="356271" y="662831"/>
                  </a:lnTo>
                  <a:cubicBezTo>
                    <a:pt x="356271" y="666691"/>
                    <a:pt x="353138" y="669825"/>
                    <a:pt x="349277" y="669825"/>
                  </a:cubicBezTo>
                  <a:cubicBezTo>
                    <a:pt x="345417" y="669825"/>
                    <a:pt x="342284" y="666691"/>
                    <a:pt x="342284" y="662831"/>
                  </a:cubicBezTo>
                  <a:lnTo>
                    <a:pt x="342284" y="623638"/>
                  </a:lnTo>
                  <a:cubicBezTo>
                    <a:pt x="342284" y="619778"/>
                    <a:pt x="345417" y="616645"/>
                    <a:pt x="349277" y="616645"/>
                  </a:cubicBezTo>
                  <a:cubicBezTo>
                    <a:pt x="353138" y="616645"/>
                    <a:pt x="356271" y="619778"/>
                    <a:pt x="356271" y="623638"/>
                  </a:cubicBezTo>
                  <a:close/>
                  <a:moveTo>
                    <a:pt x="512118" y="617344"/>
                  </a:moveTo>
                  <a:cubicBezTo>
                    <a:pt x="514048" y="620687"/>
                    <a:pt x="512901" y="624967"/>
                    <a:pt x="509558" y="626897"/>
                  </a:cubicBezTo>
                  <a:cubicBezTo>
                    <a:pt x="508453" y="627541"/>
                    <a:pt x="507250" y="627835"/>
                    <a:pt x="506061" y="627835"/>
                  </a:cubicBezTo>
                  <a:cubicBezTo>
                    <a:pt x="503641" y="627835"/>
                    <a:pt x="501291" y="626576"/>
                    <a:pt x="500005" y="624338"/>
                  </a:cubicBezTo>
                  <a:lnTo>
                    <a:pt x="480422" y="590433"/>
                  </a:lnTo>
                  <a:cubicBezTo>
                    <a:pt x="478492" y="587090"/>
                    <a:pt x="479639" y="582809"/>
                    <a:pt x="482982" y="580879"/>
                  </a:cubicBezTo>
                  <a:cubicBezTo>
                    <a:pt x="486325" y="578949"/>
                    <a:pt x="490605" y="580096"/>
                    <a:pt x="492535" y="583439"/>
                  </a:cubicBezTo>
                  <a:lnTo>
                    <a:pt x="512118" y="617344"/>
                  </a:lnTo>
                  <a:close/>
                  <a:moveTo>
                    <a:pt x="626897" y="509558"/>
                  </a:moveTo>
                  <a:cubicBezTo>
                    <a:pt x="625597" y="511796"/>
                    <a:pt x="623247" y="513055"/>
                    <a:pt x="620841" y="513055"/>
                  </a:cubicBezTo>
                  <a:cubicBezTo>
                    <a:pt x="619652" y="513055"/>
                    <a:pt x="618449" y="512747"/>
                    <a:pt x="617344" y="512118"/>
                  </a:cubicBezTo>
                  <a:lnTo>
                    <a:pt x="583439" y="492535"/>
                  </a:lnTo>
                  <a:cubicBezTo>
                    <a:pt x="580096" y="490605"/>
                    <a:pt x="578949" y="486325"/>
                    <a:pt x="580879" y="482982"/>
                  </a:cubicBezTo>
                  <a:cubicBezTo>
                    <a:pt x="582809" y="479639"/>
                    <a:pt x="587090" y="478492"/>
                    <a:pt x="590433" y="480422"/>
                  </a:cubicBezTo>
                  <a:lnTo>
                    <a:pt x="624338" y="500005"/>
                  </a:lnTo>
                  <a:cubicBezTo>
                    <a:pt x="627681" y="501935"/>
                    <a:pt x="628828" y="506215"/>
                    <a:pt x="626897" y="509558"/>
                  </a:cubicBezTo>
                  <a:close/>
                  <a:moveTo>
                    <a:pt x="669839" y="349277"/>
                  </a:moveTo>
                  <a:cubicBezTo>
                    <a:pt x="669839" y="353138"/>
                    <a:pt x="666705" y="356271"/>
                    <a:pt x="662845" y="356271"/>
                  </a:cubicBezTo>
                  <a:lnTo>
                    <a:pt x="623652" y="356271"/>
                  </a:lnTo>
                  <a:cubicBezTo>
                    <a:pt x="619792" y="356271"/>
                    <a:pt x="616659" y="353138"/>
                    <a:pt x="616659" y="349277"/>
                  </a:cubicBezTo>
                  <a:cubicBezTo>
                    <a:pt x="616659" y="345417"/>
                    <a:pt x="619792" y="342284"/>
                    <a:pt x="623652" y="342284"/>
                  </a:cubicBezTo>
                  <a:lnTo>
                    <a:pt x="662845" y="342284"/>
                  </a:lnTo>
                  <a:cubicBezTo>
                    <a:pt x="666705" y="342284"/>
                    <a:pt x="669839" y="345417"/>
                    <a:pt x="669839" y="349277"/>
                  </a:cubicBezTo>
                  <a:close/>
                  <a:moveTo>
                    <a:pt x="580865" y="215572"/>
                  </a:moveTo>
                  <a:cubicBezTo>
                    <a:pt x="578935" y="212230"/>
                    <a:pt x="580082" y="207949"/>
                    <a:pt x="583425" y="206019"/>
                  </a:cubicBezTo>
                  <a:lnTo>
                    <a:pt x="617330" y="186437"/>
                  </a:lnTo>
                  <a:cubicBezTo>
                    <a:pt x="620673" y="184507"/>
                    <a:pt x="624953" y="185654"/>
                    <a:pt x="626883" y="188997"/>
                  </a:cubicBezTo>
                  <a:cubicBezTo>
                    <a:pt x="628814" y="192340"/>
                    <a:pt x="627667" y="196620"/>
                    <a:pt x="624324" y="198550"/>
                  </a:cubicBezTo>
                  <a:lnTo>
                    <a:pt x="590419" y="218132"/>
                  </a:lnTo>
                  <a:cubicBezTo>
                    <a:pt x="589314" y="218762"/>
                    <a:pt x="588111" y="219069"/>
                    <a:pt x="586922" y="219069"/>
                  </a:cubicBezTo>
                  <a:cubicBezTo>
                    <a:pt x="584516" y="219069"/>
                    <a:pt x="582166" y="217810"/>
                    <a:pt x="580865" y="215572"/>
                  </a:cubicBezTo>
                  <a:close/>
                  <a:moveTo>
                    <a:pt x="512118" y="81210"/>
                  </a:moveTo>
                  <a:lnTo>
                    <a:pt x="492535" y="115116"/>
                  </a:lnTo>
                  <a:cubicBezTo>
                    <a:pt x="491235" y="117354"/>
                    <a:pt x="488885" y="118612"/>
                    <a:pt x="486479" y="118612"/>
                  </a:cubicBezTo>
                  <a:cubicBezTo>
                    <a:pt x="485290" y="118612"/>
                    <a:pt x="484087" y="118305"/>
                    <a:pt x="482982" y="117675"/>
                  </a:cubicBezTo>
                  <a:cubicBezTo>
                    <a:pt x="479639" y="115745"/>
                    <a:pt x="478492" y="111465"/>
                    <a:pt x="480422" y="108122"/>
                  </a:cubicBezTo>
                  <a:lnTo>
                    <a:pt x="500005" y="74217"/>
                  </a:lnTo>
                  <a:cubicBezTo>
                    <a:pt x="501935" y="70874"/>
                    <a:pt x="506215" y="69727"/>
                    <a:pt x="509558" y="71657"/>
                  </a:cubicBezTo>
                  <a:cubicBezTo>
                    <a:pt x="512901" y="73587"/>
                    <a:pt x="514048" y="77867"/>
                    <a:pt x="512118" y="81210"/>
                  </a:cubicBezTo>
                  <a:close/>
                  <a:moveTo>
                    <a:pt x="342284" y="74916"/>
                  </a:moveTo>
                  <a:lnTo>
                    <a:pt x="342284" y="35724"/>
                  </a:lnTo>
                  <a:cubicBezTo>
                    <a:pt x="342284" y="31863"/>
                    <a:pt x="345417" y="28730"/>
                    <a:pt x="349277" y="28730"/>
                  </a:cubicBezTo>
                  <a:cubicBezTo>
                    <a:pt x="353138" y="28730"/>
                    <a:pt x="356271" y="31863"/>
                    <a:pt x="356271" y="35724"/>
                  </a:cubicBezTo>
                  <a:lnTo>
                    <a:pt x="356271" y="74916"/>
                  </a:lnTo>
                  <a:cubicBezTo>
                    <a:pt x="356271" y="78777"/>
                    <a:pt x="353138" y="81910"/>
                    <a:pt x="349277" y="81910"/>
                  </a:cubicBezTo>
                  <a:cubicBezTo>
                    <a:pt x="345417" y="81910"/>
                    <a:pt x="342284" y="78777"/>
                    <a:pt x="342284" y="74916"/>
                  </a:cubicBezTo>
                  <a:close/>
                  <a:moveTo>
                    <a:pt x="218132" y="108136"/>
                  </a:moveTo>
                  <a:cubicBezTo>
                    <a:pt x="220062" y="111479"/>
                    <a:pt x="218915" y="115759"/>
                    <a:pt x="215572" y="117689"/>
                  </a:cubicBezTo>
                  <a:cubicBezTo>
                    <a:pt x="214468" y="118319"/>
                    <a:pt x="213265" y="118626"/>
                    <a:pt x="212076" y="118626"/>
                  </a:cubicBezTo>
                  <a:cubicBezTo>
                    <a:pt x="209656" y="118626"/>
                    <a:pt x="207306" y="117368"/>
                    <a:pt x="206019" y="115130"/>
                  </a:cubicBezTo>
                  <a:lnTo>
                    <a:pt x="186437" y="81224"/>
                  </a:lnTo>
                  <a:cubicBezTo>
                    <a:pt x="184507" y="77881"/>
                    <a:pt x="185654" y="73601"/>
                    <a:pt x="188997" y="71671"/>
                  </a:cubicBezTo>
                  <a:cubicBezTo>
                    <a:pt x="192340" y="69741"/>
                    <a:pt x="196620" y="70888"/>
                    <a:pt x="198550" y="74231"/>
                  </a:cubicBezTo>
                  <a:lnTo>
                    <a:pt x="218132" y="108136"/>
                  </a:lnTo>
                  <a:close/>
                  <a:moveTo>
                    <a:pt x="117689" y="215572"/>
                  </a:moveTo>
                  <a:cubicBezTo>
                    <a:pt x="116388" y="217810"/>
                    <a:pt x="114039" y="219069"/>
                    <a:pt x="111633" y="219069"/>
                  </a:cubicBezTo>
                  <a:cubicBezTo>
                    <a:pt x="110444" y="219069"/>
                    <a:pt x="109241" y="218762"/>
                    <a:pt x="108136" y="218132"/>
                  </a:cubicBezTo>
                  <a:lnTo>
                    <a:pt x="74231" y="198550"/>
                  </a:lnTo>
                  <a:cubicBezTo>
                    <a:pt x="70888" y="196620"/>
                    <a:pt x="69741" y="192340"/>
                    <a:pt x="71671" y="188997"/>
                  </a:cubicBezTo>
                  <a:cubicBezTo>
                    <a:pt x="73601" y="185654"/>
                    <a:pt x="77881" y="184507"/>
                    <a:pt x="81224" y="186437"/>
                  </a:cubicBezTo>
                  <a:lnTo>
                    <a:pt x="115130" y="206019"/>
                  </a:lnTo>
                  <a:cubicBezTo>
                    <a:pt x="118473" y="207949"/>
                    <a:pt x="119620" y="212230"/>
                    <a:pt x="117689" y="215572"/>
                  </a:cubicBezTo>
                  <a:close/>
                  <a:moveTo>
                    <a:pt x="74916" y="356271"/>
                  </a:moveTo>
                  <a:lnTo>
                    <a:pt x="35724" y="356271"/>
                  </a:lnTo>
                  <a:cubicBezTo>
                    <a:pt x="31863" y="356271"/>
                    <a:pt x="28730" y="353138"/>
                    <a:pt x="28730" y="349277"/>
                  </a:cubicBezTo>
                  <a:cubicBezTo>
                    <a:pt x="28730" y="345417"/>
                    <a:pt x="31863" y="342284"/>
                    <a:pt x="35724" y="342284"/>
                  </a:cubicBezTo>
                  <a:lnTo>
                    <a:pt x="74916" y="342284"/>
                  </a:lnTo>
                  <a:cubicBezTo>
                    <a:pt x="78777" y="342284"/>
                    <a:pt x="81910" y="345417"/>
                    <a:pt x="81910" y="349277"/>
                  </a:cubicBezTo>
                  <a:cubicBezTo>
                    <a:pt x="81910" y="353138"/>
                    <a:pt x="78777" y="356271"/>
                    <a:pt x="74916" y="356271"/>
                  </a:cubicBezTo>
                  <a:close/>
                  <a:moveTo>
                    <a:pt x="117689" y="482982"/>
                  </a:moveTo>
                  <a:cubicBezTo>
                    <a:pt x="119620" y="486325"/>
                    <a:pt x="118473" y="490605"/>
                    <a:pt x="115130" y="492535"/>
                  </a:cubicBezTo>
                  <a:lnTo>
                    <a:pt x="81224" y="512118"/>
                  </a:lnTo>
                  <a:cubicBezTo>
                    <a:pt x="80119" y="512761"/>
                    <a:pt x="78916" y="513055"/>
                    <a:pt x="77728" y="513055"/>
                  </a:cubicBezTo>
                  <a:cubicBezTo>
                    <a:pt x="75308" y="513055"/>
                    <a:pt x="72958" y="511796"/>
                    <a:pt x="71671" y="509558"/>
                  </a:cubicBezTo>
                  <a:cubicBezTo>
                    <a:pt x="69741" y="506215"/>
                    <a:pt x="70888" y="501935"/>
                    <a:pt x="74231" y="500005"/>
                  </a:cubicBezTo>
                  <a:lnTo>
                    <a:pt x="108136" y="480422"/>
                  </a:lnTo>
                  <a:cubicBezTo>
                    <a:pt x="111479" y="478492"/>
                    <a:pt x="115759" y="479639"/>
                    <a:pt x="117689" y="482982"/>
                  </a:cubicBezTo>
                  <a:close/>
                  <a:moveTo>
                    <a:pt x="218132" y="590419"/>
                  </a:moveTo>
                  <a:lnTo>
                    <a:pt x="198550" y="624324"/>
                  </a:lnTo>
                  <a:cubicBezTo>
                    <a:pt x="197249" y="626562"/>
                    <a:pt x="194899" y="627821"/>
                    <a:pt x="192493" y="627821"/>
                  </a:cubicBezTo>
                  <a:cubicBezTo>
                    <a:pt x="191305" y="627821"/>
                    <a:pt x="190102" y="627513"/>
                    <a:pt x="188997" y="626883"/>
                  </a:cubicBezTo>
                  <a:cubicBezTo>
                    <a:pt x="185654" y="624953"/>
                    <a:pt x="184507" y="620673"/>
                    <a:pt x="186437" y="617330"/>
                  </a:cubicBezTo>
                  <a:lnTo>
                    <a:pt x="206019" y="583425"/>
                  </a:lnTo>
                  <a:cubicBezTo>
                    <a:pt x="207949" y="580082"/>
                    <a:pt x="212230" y="578935"/>
                    <a:pt x="215572" y="580865"/>
                  </a:cubicBezTo>
                  <a:cubicBezTo>
                    <a:pt x="218915" y="582809"/>
                    <a:pt x="220062" y="587076"/>
                    <a:pt x="218132" y="590419"/>
                  </a:cubicBezTo>
                  <a:close/>
                  <a:moveTo>
                    <a:pt x="472170" y="349277"/>
                  </a:moveTo>
                  <a:cubicBezTo>
                    <a:pt x="472170" y="353138"/>
                    <a:pt x="469037" y="356271"/>
                    <a:pt x="465176" y="356271"/>
                  </a:cubicBezTo>
                  <a:lnTo>
                    <a:pt x="349277" y="356271"/>
                  </a:lnTo>
                  <a:cubicBezTo>
                    <a:pt x="345417" y="356271"/>
                    <a:pt x="342284" y="353138"/>
                    <a:pt x="342284" y="349277"/>
                  </a:cubicBezTo>
                  <a:lnTo>
                    <a:pt x="342284" y="151776"/>
                  </a:lnTo>
                  <a:cubicBezTo>
                    <a:pt x="342284" y="147916"/>
                    <a:pt x="345417" y="144783"/>
                    <a:pt x="349277" y="144783"/>
                  </a:cubicBezTo>
                  <a:cubicBezTo>
                    <a:pt x="353138" y="144783"/>
                    <a:pt x="356271" y="147916"/>
                    <a:pt x="356271" y="151776"/>
                  </a:cubicBezTo>
                  <a:lnTo>
                    <a:pt x="356271" y="342284"/>
                  </a:lnTo>
                  <a:lnTo>
                    <a:pt x="465176" y="342284"/>
                  </a:lnTo>
                  <a:cubicBezTo>
                    <a:pt x="469051" y="342284"/>
                    <a:pt x="472170" y="345417"/>
                    <a:pt x="472170" y="349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3" name="Google Shape;3723;p36"/>
          <p:cNvGrpSpPr/>
          <p:nvPr/>
        </p:nvGrpSpPr>
        <p:grpSpPr>
          <a:xfrm>
            <a:off x="7225729" y="927781"/>
            <a:ext cx="385928" cy="349033"/>
            <a:chOff x="7225729" y="927781"/>
            <a:chExt cx="385928" cy="349033"/>
          </a:xfrm>
        </p:grpSpPr>
        <p:sp>
          <p:nvSpPr>
            <p:cNvPr id="3724" name="Google Shape;3724;p36"/>
            <p:cNvSpPr/>
            <p:nvPr/>
          </p:nvSpPr>
          <p:spPr>
            <a:xfrm>
              <a:off x="7225729" y="927781"/>
              <a:ext cx="385928" cy="349033"/>
            </a:xfrm>
            <a:custGeom>
              <a:rect b="b" l="l" r="r" t="t"/>
              <a:pathLst>
                <a:path extrusionOk="0" h="698066" w="771856">
                  <a:moveTo>
                    <a:pt x="771856" y="269939"/>
                  </a:moveTo>
                  <a:cubicBezTo>
                    <a:pt x="771856" y="304296"/>
                    <a:pt x="745883" y="332679"/>
                    <a:pt x="712541" y="336532"/>
                  </a:cubicBezTo>
                  <a:lnTo>
                    <a:pt x="712541" y="523420"/>
                  </a:lnTo>
                  <a:cubicBezTo>
                    <a:pt x="712541" y="530060"/>
                    <a:pt x="708764" y="535832"/>
                    <a:pt x="702681" y="538478"/>
                  </a:cubicBezTo>
                  <a:cubicBezTo>
                    <a:pt x="700514" y="539423"/>
                    <a:pt x="698269" y="539887"/>
                    <a:pt x="696056" y="539887"/>
                  </a:cubicBezTo>
                  <a:cubicBezTo>
                    <a:pt x="692031" y="539887"/>
                    <a:pt x="688100" y="538370"/>
                    <a:pt x="684973" y="535476"/>
                  </a:cubicBezTo>
                  <a:cubicBezTo>
                    <a:pt x="649960" y="502930"/>
                    <a:pt x="549223" y="427268"/>
                    <a:pt x="370411" y="427268"/>
                  </a:cubicBezTo>
                  <a:cubicBezTo>
                    <a:pt x="370380" y="427268"/>
                    <a:pt x="370349" y="427253"/>
                    <a:pt x="370318" y="427253"/>
                  </a:cubicBezTo>
                  <a:lnTo>
                    <a:pt x="241874" y="427253"/>
                  </a:lnTo>
                  <a:lnTo>
                    <a:pt x="317565" y="670210"/>
                  </a:lnTo>
                  <a:cubicBezTo>
                    <a:pt x="319624" y="676803"/>
                    <a:pt x="318448" y="683767"/>
                    <a:pt x="314361" y="689323"/>
                  </a:cubicBezTo>
                  <a:cubicBezTo>
                    <a:pt x="310275" y="694879"/>
                    <a:pt x="303975" y="698067"/>
                    <a:pt x="297071" y="698067"/>
                  </a:cubicBezTo>
                  <a:lnTo>
                    <a:pt x="212262" y="698067"/>
                  </a:lnTo>
                  <a:cubicBezTo>
                    <a:pt x="202820" y="698067"/>
                    <a:pt x="194570" y="692000"/>
                    <a:pt x="191768" y="682978"/>
                  </a:cubicBezTo>
                  <a:lnTo>
                    <a:pt x="109792" y="419901"/>
                  </a:lnTo>
                  <a:cubicBezTo>
                    <a:pt x="44951" y="399365"/>
                    <a:pt x="0" y="338328"/>
                    <a:pt x="0" y="269939"/>
                  </a:cubicBezTo>
                  <a:cubicBezTo>
                    <a:pt x="0" y="227922"/>
                    <a:pt x="16377" y="188427"/>
                    <a:pt x="46081" y="158698"/>
                  </a:cubicBezTo>
                  <a:cubicBezTo>
                    <a:pt x="75800" y="128984"/>
                    <a:pt x="115318" y="112626"/>
                    <a:pt x="157359" y="112626"/>
                  </a:cubicBezTo>
                  <a:lnTo>
                    <a:pt x="370395" y="112626"/>
                  </a:lnTo>
                  <a:cubicBezTo>
                    <a:pt x="370411" y="112626"/>
                    <a:pt x="370411" y="112626"/>
                    <a:pt x="370426" y="112626"/>
                  </a:cubicBezTo>
                  <a:cubicBezTo>
                    <a:pt x="549223" y="112626"/>
                    <a:pt x="649960" y="36948"/>
                    <a:pt x="684973" y="4418"/>
                  </a:cubicBezTo>
                  <a:cubicBezTo>
                    <a:pt x="689818" y="-86"/>
                    <a:pt x="696598" y="-1247"/>
                    <a:pt x="702681" y="1400"/>
                  </a:cubicBezTo>
                  <a:cubicBezTo>
                    <a:pt x="708764" y="4062"/>
                    <a:pt x="712541" y="9834"/>
                    <a:pt x="712541" y="16458"/>
                  </a:cubicBezTo>
                  <a:lnTo>
                    <a:pt x="712541" y="203361"/>
                  </a:lnTo>
                  <a:cubicBezTo>
                    <a:pt x="745883" y="207215"/>
                    <a:pt x="771856" y="235582"/>
                    <a:pt x="771856" y="2699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5" name="Google Shape;3725;p36"/>
            <p:cNvSpPr/>
            <p:nvPr/>
          </p:nvSpPr>
          <p:spPr>
            <a:xfrm>
              <a:off x="7233468" y="935525"/>
              <a:ext cx="370449" cy="333551"/>
            </a:xfrm>
            <a:custGeom>
              <a:rect b="b" l="l" r="r" t="t"/>
              <a:pathLst>
                <a:path extrusionOk="0" h="667101" w="740898">
                  <a:moveTo>
                    <a:pt x="287320" y="659332"/>
                  </a:moveTo>
                  <a:cubicBezTo>
                    <a:pt x="287892" y="661159"/>
                    <a:pt x="287552" y="663108"/>
                    <a:pt x="286422" y="664656"/>
                  </a:cubicBezTo>
                  <a:cubicBezTo>
                    <a:pt x="285276" y="666219"/>
                    <a:pt x="283512" y="667101"/>
                    <a:pt x="281592" y="667101"/>
                  </a:cubicBezTo>
                  <a:lnTo>
                    <a:pt x="196783" y="667101"/>
                  </a:lnTo>
                  <a:cubicBezTo>
                    <a:pt x="194152" y="667101"/>
                    <a:pt x="191846" y="665414"/>
                    <a:pt x="191056" y="662892"/>
                  </a:cubicBezTo>
                  <a:lnTo>
                    <a:pt x="111928" y="408884"/>
                  </a:lnTo>
                  <a:cubicBezTo>
                    <a:pt x="121757" y="410788"/>
                    <a:pt x="131772" y="411763"/>
                    <a:pt x="141880" y="411763"/>
                  </a:cubicBezTo>
                  <a:lnTo>
                    <a:pt x="210173" y="411763"/>
                  </a:lnTo>
                  <a:lnTo>
                    <a:pt x="287320" y="659332"/>
                  </a:lnTo>
                  <a:close/>
                  <a:moveTo>
                    <a:pt x="281252" y="396287"/>
                  </a:moveTo>
                  <a:lnTo>
                    <a:pt x="281252" y="112612"/>
                  </a:lnTo>
                  <a:lnTo>
                    <a:pt x="141880" y="112612"/>
                  </a:lnTo>
                  <a:cubicBezTo>
                    <a:pt x="103972" y="112612"/>
                    <a:pt x="68339" y="127361"/>
                    <a:pt x="41545" y="154150"/>
                  </a:cubicBezTo>
                  <a:cubicBezTo>
                    <a:pt x="14767" y="180954"/>
                    <a:pt x="0" y="216564"/>
                    <a:pt x="0" y="254450"/>
                  </a:cubicBezTo>
                  <a:cubicBezTo>
                    <a:pt x="0" y="317390"/>
                    <a:pt x="42211" y="373444"/>
                    <a:pt x="102625" y="390778"/>
                  </a:cubicBezTo>
                  <a:cubicBezTo>
                    <a:pt x="115333" y="394430"/>
                    <a:pt x="128537" y="396287"/>
                    <a:pt x="141880" y="396287"/>
                  </a:cubicBezTo>
                  <a:lnTo>
                    <a:pt x="281252" y="396287"/>
                  </a:lnTo>
                  <a:close/>
                  <a:moveTo>
                    <a:pt x="354901" y="112612"/>
                  </a:moveTo>
                  <a:lnTo>
                    <a:pt x="296731" y="112612"/>
                  </a:lnTo>
                  <a:lnTo>
                    <a:pt x="296731" y="396287"/>
                  </a:lnTo>
                  <a:lnTo>
                    <a:pt x="354916" y="396287"/>
                  </a:lnTo>
                  <a:cubicBezTo>
                    <a:pt x="354947" y="396287"/>
                    <a:pt x="354978" y="396302"/>
                    <a:pt x="355009" y="396302"/>
                  </a:cubicBezTo>
                  <a:cubicBezTo>
                    <a:pt x="469785" y="396318"/>
                    <a:pt x="553573" y="426790"/>
                    <a:pt x="609235" y="457943"/>
                  </a:cubicBezTo>
                  <a:lnTo>
                    <a:pt x="609235" y="50956"/>
                  </a:lnTo>
                  <a:cubicBezTo>
                    <a:pt x="553557" y="82124"/>
                    <a:pt x="469739" y="112612"/>
                    <a:pt x="354932" y="112612"/>
                  </a:cubicBezTo>
                  <a:cubicBezTo>
                    <a:pt x="354916" y="112612"/>
                    <a:pt x="354916" y="112612"/>
                    <a:pt x="354901" y="112612"/>
                  </a:cubicBezTo>
                  <a:close/>
                  <a:moveTo>
                    <a:pt x="681010" y="102"/>
                  </a:moveTo>
                  <a:cubicBezTo>
                    <a:pt x="680469" y="-146"/>
                    <a:pt x="680175" y="117"/>
                    <a:pt x="680020" y="272"/>
                  </a:cubicBezTo>
                  <a:cubicBezTo>
                    <a:pt x="668534" y="10950"/>
                    <a:pt x="650207" y="26117"/>
                    <a:pt x="624714" y="41856"/>
                  </a:cubicBezTo>
                  <a:lnTo>
                    <a:pt x="624714" y="467043"/>
                  </a:lnTo>
                  <a:cubicBezTo>
                    <a:pt x="650207" y="482798"/>
                    <a:pt x="668534" y="497964"/>
                    <a:pt x="680035" y="508643"/>
                  </a:cubicBezTo>
                  <a:cubicBezTo>
                    <a:pt x="680175" y="508782"/>
                    <a:pt x="680469" y="509045"/>
                    <a:pt x="681010" y="508813"/>
                  </a:cubicBezTo>
                  <a:cubicBezTo>
                    <a:pt x="681583" y="508550"/>
                    <a:pt x="681583" y="508132"/>
                    <a:pt x="681583" y="507931"/>
                  </a:cubicBezTo>
                  <a:lnTo>
                    <a:pt x="681583" y="254450"/>
                  </a:lnTo>
                  <a:lnTo>
                    <a:pt x="681583" y="968"/>
                  </a:lnTo>
                  <a:cubicBezTo>
                    <a:pt x="681583" y="767"/>
                    <a:pt x="681583" y="349"/>
                    <a:pt x="681010" y="102"/>
                  </a:cubicBezTo>
                  <a:close/>
                  <a:moveTo>
                    <a:pt x="697062" y="203472"/>
                  </a:moveTo>
                  <a:lnTo>
                    <a:pt x="697062" y="254450"/>
                  </a:lnTo>
                  <a:lnTo>
                    <a:pt x="697062" y="305443"/>
                  </a:lnTo>
                  <a:cubicBezTo>
                    <a:pt x="721844" y="301698"/>
                    <a:pt x="740898" y="280264"/>
                    <a:pt x="740898" y="254450"/>
                  </a:cubicBezTo>
                  <a:cubicBezTo>
                    <a:pt x="740898" y="228651"/>
                    <a:pt x="721844" y="207217"/>
                    <a:pt x="697062" y="2034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6" name="Google Shape;3726;p36"/>
            <p:cNvSpPr/>
            <p:nvPr/>
          </p:nvSpPr>
          <p:spPr>
            <a:xfrm>
              <a:off x="7225729" y="927781"/>
              <a:ext cx="385928" cy="349033"/>
            </a:xfrm>
            <a:custGeom>
              <a:rect b="b" l="l" r="r" t="t"/>
              <a:pathLst>
                <a:path extrusionOk="0" h="698066" w="771856">
                  <a:moveTo>
                    <a:pt x="712541" y="203361"/>
                  </a:moveTo>
                  <a:lnTo>
                    <a:pt x="712541" y="16458"/>
                  </a:lnTo>
                  <a:cubicBezTo>
                    <a:pt x="712541" y="9834"/>
                    <a:pt x="708764" y="4062"/>
                    <a:pt x="702681" y="1400"/>
                  </a:cubicBezTo>
                  <a:cubicBezTo>
                    <a:pt x="696598" y="-1247"/>
                    <a:pt x="689818" y="-86"/>
                    <a:pt x="684973" y="4418"/>
                  </a:cubicBezTo>
                  <a:cubicBezTo>
                    <a:pt x="649960" y="36948"/>
                    <a:pt x="549223" y="112626"/>
                    <a:pt x="370426" y="112626"/>
                  </a:cubicBezTo>
                  <a:cubicBezTo>
                    <a:pt x="370411" y="112626"/>
                    <a:pt x="370411" y="112626"/>
                    <a:pt x="370395" y="112626"/>
                  </a:cubicBezTo>
                  <a:lnTo>
                    <a:pt x="157359" y="112626"/>
                  </a:lnTo>
                  <a:cubicBezTo>
                    <a:pt x="115318" y="112626"/>
                    <a:pt x="75800" y="128984"/>
                    <a:pt x="46081" y="158698"/>
                  </a:cubicBezTo>
                  <a:cubicBezTo>
                    <a:pt x="16377" y="188427"/>
                    <a:pt x="0" y="227922"/>
                    <a:pt x="0" y="269939"/>
                  </a:cubicBezTo>
                  <a:cubicBezTo>
                    <a:pt x="0" y="338328"/>
                    <a:pt x="44951" y="399365"/>
                    <a:pt x="109792" y="419901"/>
                  </a:cubicBezTo>
                  <a:lnTo>
                    <a:pt x="191768" y="682978"/>
                  </a:lnTo>
                  <a:cubicBezTo>
                    <a:pt x="194570" y="692000"/>
                    <a:pt x="202820" y="698067"/>
                    <a:pt x="212262" y="698067"/>
                  </a:cubicBezTo>
                  <a:lnTo>
                    <a:pt x="297071" y="698067"/>
                  </a:lnTo>
                  <a:cubicBezTo>
                    <a:pt x="303975" y="698067"/>
                    <a:pt x="310275" y="694879"/>
                    <a:pt x="314361" y="689323"/>
                  </a:cubicBezTo>
                  <a:cubicBezTo>
                    <a:pt x="318448" y="683767"/>
                    <a:pt x="319624" y="676803"/>
                    <a:pt x="317565" y="670210"/>
                  </a:cubicBezTo>
                  <a:lnTo>
                    <a:pt x="241874" y="427253"/>
                  </a:lnTo>
                  <a:lnTo>
                    <a:pt x="370318" y="427253"/>
                  </a:lnTo>
                  <a:cubicBezTo>
                    <a:pt x="370349" y="427253"/>
                    <a:pt x="370380" y="427268"/>
                    <a:pt x="370411" y="427268"/>
                  </a:cubicBezTo>
                  <a:cubicBezTo>
                    <a:pt x="549223" y="427268"/>
                    <a:pt x="649960" y="502930"/>
                    <a:pt x="684973" y="535476"/>
                  </a:cubicBezTo>
                  <a:cubicBezTo>
                    <a:pt x="688100" y="538370"/>
                    <a:pt x="692031" y="539887"/>
                    <a:pt x="696056" y="539887"/>
                  </a:cubicBezTo>
                  <a:cubicBezTo>
                    <a:pt x="698269" y="539887"/>
                    <a:pt x="700514" y="539423"/>
                    <a:pt x="702681" y="538478"/>
                  </a:cubicBezTo>
                  <a:cubicBezTo>
                    <a:pt x="708764" y="535832"/>
                    <a:pt x="712541" y="530060"/>
                    <a:pt x="712541" y="523420"/>
                  </a:cubicBezTo>
                  <a:lnTo>
                    <a:pt x="712541" y="336532"/>
                  </a:lnTo>
                  <a:cubicBezTo>
                    <a:pt x="745883" y="332679"/>
                    <a:pt x="771856" y="304296"/>
                    <a:pt x="771856" y="269939"/>
                  </a:cubicBezTo>
                  <a:cubicBezTo>
                    <a:pt x="771856" y="235582"/>
                    <a:pt x="745883" y="207215"/>
                    <a:pt x="712541" y="203361"/>
                  </a:cubicBezTo>
                  <a:close/>
                  <a:moveTo>
                    <a:pt x="302799" y="674822"/>
                  </a:moveTo>
                  <a:cubicBezTo>
                    <a:pt x="303371" y="676648"/>
                    <a:pt x="303031" y="678598"/>
                    <a:pt x="301901" y="680146"/>
                  </a:cubicBezTo>
                  <a:cubicBezTo>
                    <a:pt x="300755" y="681709"/>
                    <a:pt x="298991" y="682591"/>
                    <a:pt x="297071" y="682591"/>
                  </a:cubicBezTo>
                  <a:lnTo>
                    <a:pt x="212262" y="682591"/>
                  </a:lnTo>
                  <a:cubicBezTo>
                    <a:pt x="209631" y="682591"/>
                    <a:pt x="207325" y="680904"/>
                    <a:pt x="206535" y="678381"/>
                  </a:cubicBezTo>
                  <a:lnTo>
                    <a:pt x="127407" y="424374"/>
                  </a:lnTo>
                  <a:cubicBezTo>
                    <a:pt x="137236" y="426278"/>
                    <a:pt x="147251" y="427253"/>
                    <a:pt x="157359" y="427253"/>
                  </a:cubicBezTo>
                  <a:lnTo>
                    <a:pt x="225652" y="427253"/>
                  </a:lnTo>
                  <a:lnTo>
                    <a:pt x="302799" y="674822"/>
                  </a:lnTo>
                  <a:close/>
                  <a:moveTo>
                    <a:pt x="296731" y="411777"/>
                  </a:moveTo>
                  <a:lnTo>
                    <a:pt x="157359" y="411777"/>
                  </a:lnTo>
                  <a:cubicBezTo>
                    <a:pt x="144016" y="411777"/>
                    <a:pt x="130812" y="409919"/>
                    <a:pt x="118104" y="406267"/>
                  </a:cubicBezTo>
                  <a:cubicBezTo>
                    <a:pt x="57690" y="388934"/>
                    <a:pt x="15479" y="332880"/>
                    <a:pt x="15479" y="269939"/>
                  </a:cubicBezTo>
                  <a:cubicBezTo>
                    <a:pt x="15479" y="232054"/>
                    <a:pt x="30246" y="196444"/>
                    <a:pt x="57024" y="169639"/>
                  </a:cubicBezTo>
                  <a:cubicBezTo>
                    <a:pt x="83818" y="142850"/>
                    <a:pt x="119451" y="128102"/>
                    <a:pt x="157359" y="128102"/>
                  </a:cubicBezTo>
                  <a:lnTo>
                    <a:pt x="296731" y="128102"/>
                  </a:lnTo>
                  <a:lnTo>
                    <a:pt x="296731" y="411777"/>
                  </a:lnTo>
                  <a:close/>
                  <a:moveTo>
                    <a:pt x="624714" y="473433"/>
                  </a:moveTo>
                  <a:cubicBezTo>
                    <a:pt x="569051" y="442280"/>
                    <a:pt x="485264" y="411808"/>
                    <a:pt x="370488" y="411792"/>
                  </a:cubicBezTo>
                  <a:cubicBezTo>
                    <a:pt x="370457" y="411792"/>
                    <a:pt x="370426" y="411777"/>
                    <a:pt x="370395" y="411777"/>
                  </a:cubicBezTo>
                  <a:lnTo>
                    <a:pt x="312210" y="411777"/>
                  </a:lnTo>
                  <a:lnTo>
                    <a:pt x="312210" y="128102"/>
                  </a:lnTo>
                  <a:lnTo>
                    <a:pt x="370380" y="128102"/>
                  </a:lnTo>
                  <a:cubicBezTo>
                    <a:pt x="370395" y="128102"/>
                    <a:pt x="370395" y="128102"/>
                    <a:pt x="370411" y="128102"/>
                  </a:cubicBezTo>
                  <a:cubicBezTo>
                    <a:pt x="485218" y="128102"/>
                    <a:pt x="569036" y="97614"/>
                    <a:pt x="624714" y="66445"/>
                  </a:cubicBezTo>
                  <a:lnTo>
                    <a:pt x="624714" y="473433"/>
                  </a:lnTo>
                  <a:close/>
                  <a:moveTo>
                    <a:pt x="697062" y="269939"/>
                  </a:moveTo>
                  <a:lnTo>
                    <a:pt x="697062" y="523420"/>
                  </a:lnTo>
                  <a:cubicBezTo>
                    <a:pt x="697062" y="523622"/>
                    <a:pt x="697062" y="524039"/>
                    <a:pt x="696489" y="524302"/>
                  </a:cubicBezTo>
                  <a:cubicBezTo>
                    <a:pt x="695948" y="524535"/>
                    <a:pt x="695654" y="524272"/>
                    <a:pt x="695514" y="524132"/>
                  </a:cubicBezTo>
                  <a:cubicBezTo>
                    <a:pt x="684013" y="513454"/>
                    <a:pt x="665686" y="498287"/>
                    <a:pt x="640193" y="482533"/>
                  </a:cubicBezTo>
                  <a:lnTo>
                    <a:pt x="640193" y="57346"/>
                  </a:lnTo>
                  <a:cubicBezTo>
                    <a:pt x="665686" y="41606"/>
                    <a:pt x="684013" y="26440"/>
                    <a:pt x="695499" y="15762"/>
                  </a:cubicBezTo>
                  <a:cubicBezTo>
                    <a:pt x="695654" y="15607"/>
                    <a:pt x="695948" y="15344"/>
                    <a:pt x="696489" y="15591"/>
                  </a:cubicBezTo>
                  <a:cubicBezTo>
                    <a:pt x="697062" y="15839"/>
                    <a:pt x="697062" y="16257"/>
                    <a:pt x="697062" y="16458"/>
                  </a:cubicBezTo>
                  <a:lnTo>
                    <a:pt x="697062" y="269939"/>
                  </a:lnTo>
                  <a:close/>
                  <a:moveTo>
                    <a:pt x="712541" y="320933"/>
                  </a:moveTo>
                  <a:lnTo>
                    <a:pt x="712541" y="269939"/>
                  </a:lnTo>
                  <a:lnTo>
                    <a:pt x="712541" y="218961"/>
                  </a:lnTo>
                  <a:cubicBezTo>
                    <a:pt x="737323" y="222706"/>
                    <a:pt x="756377" y="244141"/>
                    <a:pt x="756377" y="269939"/>
                  </a:cubicBezTo>
                  <a:cubicBezTo>
                    <a:pt x="756377" y="295753"/>
                    <a:pt x="737323" y="317187"/>
                    <a:pt x="712541" y="3209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7" name="Google Shape;3727;p36"/>
          <p:cNvGrpSpPr/>
          <p:nvPr/>
        </p:nvGrpSpPr>
        <p:grpSpPr>
          <a:xfrm>
            <a:off x="7833448" y="927784"/>
            <a:ext cx="232880" cy="348934"/>
            <a:chOff x="7833448" y="927784"/>
            <a:chExt cx="232880" cy="348934"/>
          </a:xfrm>
        </p:grpSpPr>
        <p:sp>
          <p:nvSpPr>
            <p:cNvPr id="3728" name="Google Shape;3728;p36"/>
            <p:cNvSpPr/>
            <p:nvPr/>
          </p:nvSpPr>
          <p:spPr>
            <a:xfrm>
              <a:off x="7833448" y="927784"/>
              <a:ext cx="232880" cy="348934"/>
            </a:xfrm>
            <a:custGeom>
              <a:rect b="b" l="l" r="r" t="t"/>
              <a:pathLst>
                <a:path extrusionOk="0" h="697869" w="465761">
                  <a:moveTo>
                    <a:pt x="465762" y="231182"/>
                  </a:moveTo>
                  <a:cubicBezTo>
                    <a:pt x="465762" y="288488"/>
                    <a:pt x="439370" y="338535"/>
                    <a:pt x="413860" y="386945"/>
                  </a:cubicBezTo>
                  <a:cubicBezTo>
                    <a:pt x="408671" y="396778"/>
                    <a:pt x="403314" y="406961"/>
                    <a:pt x="398321" y="416934"/>
                  </a:cubicBezTo>
                  <a:cubicBezTo>
                    <a:pt x="369818" y="473918"/>
                    <a:pt x="354741" y="533085"/>
                    <a:pt x="354741" y="588013"/>
                  </a:cubicBezTo>
                  <a:cubicBezTo>
                    <a:pt x="354741" y="606182"/>
                    <a:pt x="356713" y="616253"/>
                    <a:pt x="356727" y="616351"/>
                  </a:cubicBezTo>
                  <a:cubicBezTo>
                    <a:pt x="357133" y="618407"/>
                    <a:pt x="356601" y="620547"/>
                    <a:pt x="355273" y="622170"/>
                  </a:cubicBezTo>
                  <a:cubicBezTo>
                    <a:pt x="353944" y="623778"/>
                    <a:pt x="351972" y="624729"/>
                    <a:pt x="349874" y="624729"/>
                  </a:cubicBezTo>
                  <a:lnTo>
                    <a:pt x="316839" y="624729"/>
                  </a:lnTo>
                  <a:lnTo>
                    <a:pt x="316839" y="679322"/>
                  </a:lnTo>
                  <a:cubicBezTo>
                    <a:pt x="316839" y="689547"/>
                    <a:pt x="308517" y="697869"/>
                    <a:pt x="298280" y="697869"/>
                  </a:cubicBezTo>
                  <a:lnTo>
                    <a:pt x="164028" y="697869"/>
                  </a:lnTo>
                  <a:cubicBezTo>
                    <a:pt x="153790" y="697869"/>
                    <a:pt x="145468" y="689547"/>
                    <a:pt x="145468" y="679322"/>
                  </a:cubicBezTo>
                  <a:lnTo>
                    <a:pt x="145468" y="624729"/>
                  </a:lnTo>
                  <a:lnTo>
                    <a:pt x="115986" y="624729"/>
                  </a:lnTo>
                  <a:cubicBezTo>
                    <a:pt x="113888" y="624729"/>
                    <a:pt x="111846" y="623792"/>
                    <a:pt x="110517" y="622156"/>
                  </a:cubicBezTo>
                  <a:cubicBezTo>
                    <a:pt x="109189" y="620533"/>
                    <a:pt x="108615" y="618407"/>
                    <a:pt x="109035" y="616351"/>
                  </a:cubicBezTo>
                  <a:cubicBezTo>
                    <a:pt x="109049" y="616253"/>
                    <a:pt x="111021" y="606182"/>
                    <a:pt x="111021" y="588013"/>
                  </a:cubicBezTo>
                  <a:cubicBezTo>
                    <a:pt x="111021" y="569535"/>
                    <a:pt x="109301" y="550569"/>
                    <a:pt x="105958" y="531378"/>
                  </a:cubicBezTo>
                  <a:cubicBezTo>
                    <a:pt x="105524" y="530483"/>
                    <a:pt x="105273" y="529476"/>
                    <a:pt x="105273" y="528413"/>
                  </a:cubicBezTo>
                  <a:cubicBezTo>
                    <a:pt x="105273" y="528231"/>
                    <a:pt x="105315" y="528063"/>
                    <a:pt x="105329" y="527881"/>
                  </a:cubicBezTo>
                  <a:cubicBezTo>
                    <a:pt x="98545" y="491137"/>
                    <a:pt x="85776" y="453595"/>
                    <a:pt x="67441" y="416934"/>
                  </a:cubicBezTo>
                  <a:cubicBezTo>
                    <a:pt x="62448" y="406961"/>
                    <a:pt x="57091" y="396778"/>
                    <a:pt x="51902" y="386945"/>
                  </a:cubicBezTo>
                  <a:cubicBezTo>
                    <a:pt x="26392" y="338535"/>
                    <a:pt x="0" y="288488"/>
                    <a:pt x="0" y="231182"/>
                  </a:cubicBezTo>
                  <a:cubicBezTo>
                    <a:pt x="0" y="103716"/>
                    <a:pt x="103692" y="0"/>
                    <a:pt x="231147" y="0"/>
                  </a:cubicBezTo>
                  <a:lnTo>
                    <a:pt x="234615" y="0"/>
                  </a:lnTo>
                  <a:cubicBezTo>
                    <a:pt x="362070" y="0"/>
                    <a:pt x="465762" y="103716"/>
                    <a:pt x="465762" y="2311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9" name="Google Shape;3729;p36"/>
            <p:cNvSpPr/>
            <p:nvPr/>
          </p:nvSpPr>
          <p:spPr>
            <a:xfrm>
              <a:off x="7840441" y="934778"/>
              <a:ext cx="218895" cy="334947"/>
            </a:xfrm>
            <a:custGeom>
              <a:rect b="b" l="l" r="r" t="t"/>
              <a:pathLst>
                <a:path extrusionOk="0" h="669894" w="437789">
                  <a:moveTo>
                    <a:pt x="145468" y="610742"/>
                  </a:moveTo>
                  <a:lnTo>
                    <a:pt x="288867" y="610742"/>
                  </a:lnTo>
                  <a:lnTo>
                    <a:pt x="288867" y="665335"/>
                  </a:lnTo>
                  <a:cubicBezTo>
                    <a:pt x="288867" y="667852"/>
                    <a:pt x="286811" y="669894"/>
                    <a:pt x="284294" y="669894"/>
                  </a:cubicBezTo>
                  <a:lnTo>
                    <a:pt x="150042" y="669894"/>
                  </a:lnTo>
                  <a:cubicBezTo>
                    <a:pt x="147524" y="669894"/>
                    <a:pt x="145468" y="667852"/>
                    <a:pt x="145468" y="665335"/>
                  </a:cubicBezTo>
                  <a:lnTo>
                    <a:pt x="145468" y="610742"/>
                  </a:lnTo>
                  <a:close/>
                  <a:moveTo>
                    <a:pt x="326923" y="564430"/>
                  </a:moveTo>
                  <a:lnTo>
                    <a:pt x="110867" y="564430"/>
                  </a:lnTo>
                  <a:cubicBezTo>
                    <a:pt x="110965" y="567633"/>
                    <a:pt x="111021" y="570836"/>
                    <a:pt x="111021" y="574025"/>
                  </a:cubicBezTo>
                  <a:cubicBezTo>
                    <a:pt x="111021" y="583859"/>
                    <a:pt x="110475" y="591496"/>
                    <a:pt x="109930" y="596755"/>
                  </a:cubicBezTo>
                  <a:lnTo>
                    <a:pt x="138420" y="596755"/>
                  </a:lnTo>
                  <a:cubicBezTo>
                    <a:pt x="138433" y="596755"/>
                    <a:pt x="138461" y="596755"/>
                    <a:pt x="138475" y="596755"/>
                  </a:cubicBezTo>
                  <a:lnTo>
                    <a:pt x="295860" y="596755"/>
                  </a:lnTo>
                  <a:cubicBezTo>
                    <a:pt x="295874" y="596755"/>
                    <a:pt x="295902" y="596755"/>
                    <a:pt x="295916" y="596755"/>
                  </a:cubicBezTo>
                  <a:lnTo>
                    <a:pt x="327860" y="596755"/>
                  </a:lnTo>
                  <a:cubicBezTo>
                    <a:pt x="327315" y="591496"/>
                    <a:pt x="326769" y="583859"/>
                    <a:pt x="326769" y="574025"/>
                  </a:cubicBezTo>
                  <a:cubicBezTo>
                    <a:pt x="326769" y="570836"/>
                    <a:pt x="326825" y="567633"/>
                    <a:pt x="326923" y="564430"/>
                  </a:cubicBezTo>
                  <a:close/>
                  <a:moveTo>
                    <a:pt x="110140" y="550443"/>
                  </a:moveTo>
                  <a:lnTo>
                    <a:pt x="327650" y="550443"/>
                  </a:lnTo>
                  <a:cubicBezTo>
                    <a:pt x="328335" y="540848"/>
                    <a:pt x="329454" y="531168"/>
                    <a:pt x="330979" y="521419"/>
                  </a:cubicBezTo>
                  <a:lnTo>
                    <a:pt x="106811" y="521419"/>
                  </a:lnTo>
                  <a:cubicBezTo>
                    <a:pt x="108336" y="531168"/>
                    <a:pt x="109454" y="540848"/>
                    <a:pt x="110140" y="550443"/>
                  </a:cubicBezTo>
                  <a:close/>
                  <a:moveTo>
                    <a:pt x="220629" y="0"/>
                  </a:moveTo>
                  <a:lnTo>
                    <a:pt x="217161" y="0"/>
                  </a:lnTo>
                  <a:cubicBezTo>
                    <a:pt x="97427" y="0"/>
                    <a:pt x="0" y="97436"/>
                    <a:pt x="0" y="217195"/>
                  </a:cubicBezTo>
                  <a:cubicBezTo>
                    <a:pt x="0" y="271032"/>
                    <a:pt x="25566" y="319526"/>
                    <a:pt x="50280" y="366440"/>
                  </a:cubicBezTo>
                  <a:cubicBezTo>
                    <a:pt x="55510" y="376343"/>
                    <a:pt x="60909" y="386581"/>
                    <a:pt x="65958" y="396694"/>
                  </a:cubicBezTo>
                  <a:cubicBezTo>
                    <a:pt x="84224" y="433215"/>
                    <a:pt x="97161" y="470645"/>
                    <a:pt x="104350" y="507432"/>
                  </a:cubicBezTo>
                  <a:lnTo>
                    <a:pt x="211902" y="507432"/>
                  </a:lnTo>
                  <a:lnTo>
                    <a:pt x="211902" y="276473"/>
                  </a:lnTo>
                  <a:lnTo>
                    <a:pt x="144797" y="217181"/>
                  </a:lnTo>
                  <a:cubicBezTo>
                    <a:pt x="141902" y="214621"/>
                    <a:pt x="141622" y="210201"/>
                    <a:pt x="144182" y="207306"/>
                  </a:cubicBezTo>
                  <a:cubicBezTo>
                    <a:pt x="146741" y="204411"/>
                    <a:pt x="151161" y="204145"/>
                    <a:pt x="154056" y="206691"/>
                  </a:cubicBezTo>
                  <a:lnTo>
                    <a:pt x="217161" y="262458"/>
                  </a:lnTo>
                  <a:lnTo>
                    <a:pt x="280280" y="206691"/>
                  </a:lnTo>
                  <a:cubicBezTo>
                    <a:pt x="283175" y="204145"/>
                    <a:pt x="287594" y="204411"/>
                    <a:pt x="290154" y="207306"/>
                  </a:cubicBezTo>
                  <a:cubicBezTo>
                    <a:pt x="292713" y="210201"/>
                    <a:pt x="292433" y="214621"/>
                    <a:pt x="289538" y="217181"/>
                  </a:cubicBezTo>
                  <a:lnTo>
                    <a:pt x="225888" y="273410"/>
                  </a:lnTo>
                  <a:lnTo>
                    <a:pt x="225888" y="507432"/>
                  </a:lnTo>
                  <a:lnTo>
                    <a:pt x="332419" y="507432"/>
                  </a:lnTo>
                  <a:cubicBezTo>
                    <a:pt x="332769" y="507432"/>
                    <a:pt x="333091" y="507488"/>
                    <a:pt x="333426" y="507530"/>
                  </a:cubicBezTo>
                  <a:cubicBezTo>
                    <a:pt x="340615" y="470715"/>
                    <a:pt x="353538" y="433243"/>
                    <a:pt x="371832" y="396694"/>
                  </a:cubicBezTo>
                  <a:cubicBezTo>
                    <a:pt x="376881" y="386581"/>
                    <a:pt x="382279" y="376343"/>
                    <a:pt x="387510" y="366440"/>
                  </a:cubicBezTo>
                  <a:cubicBezTo>
                    <a:pt x="412224" y="319526"/>
                    <a:pt x="437790" y="271032"/>
                    <a:pt x="437790" y="217195"/>
                  </a:cubicBezTo>
                  <a:cubicBezTo>
                    <a:pt x="437790" y="97436"/>
                    <a:pt x="340363" y="0"/>
                    <a:pt x="220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0" name="Google Shape;3730;p36"/>
            <p:cNvSpPr/>
            <p:nvPr/>
          </p:nvSpPr>
          <p:spPr>
            <a:xfrm>
              <a:off x="7833448" y="927784"/>
              <a:ext cx="232880" cy="348934"/>
            </a:xfrm>
            <a:custGeom>
              <a:rect b="b" l="l" r="r" t="t"/>
              <a:pathLst>
                <a:path extrusionOk="0" h="697869" w="465761">
                  <a:moveTo>
                    <a:pt x="234615" y="0"/>
                  </a:moveTo>
                  <a:lnTo>
                    <a:pt x="231147" y="0"/>
                  </a:lnTo>
                  <a:cubicBezTo>
                    <a:pt x="103692" y="0"/>
                    <a:pt x="0" y="103716"/>
                    <a:pt x="0" y="231182"/>
                  </a:cubicBezTo>
                  <a:cubicBezTo>
                    <a:pt x="0" y="288488"/>
                    <a:pt x="26392" y="338535"/>
                    <a:pt x="51902" y="386945"/>
                  </a:cubicBezTo>
                  <a:cubicBezTo>
                    <a:pt x="57091" y="396778"/>
                    <a:pt x="62448" y="406961"/>
                    <a:pt x="67441" y="416934"/>
                  </a:cubicBezTo>
                  <a:cubicBezTo>
                    <a:pt x="85776" y="453595"/>
                    <a:pt x="98545" y="491137"/>
                    <a:pt x="105329" y="527881"/>
                  </a:cubicBezTo>
                  <a:cubicBezTo>
                    <a:pt x="105315" y="528063"/>
                    <a:pt x="105273" y="528231"/>
                    <a:pt x="105273" y="528413"/>
                  </a:cubicBezTo>
                  <a:cubicBezTo>
                    <a:pt x="105273" y="529476"/>
                    <a:pt x="105524" y="530483"/>
                    <a:pt x="105958" y="531378"/>
                  </a:cubicBezTo>
                  <a:cubicBezTo>
                    <a:pt x="109301" y="550569"/>
                    <a:pt x="111021" y="569535"/>
                    <a:pt x="111021" y="588013"/>
                  </a:cubicBezTo>
                  <a:cubicBezTo>
                    <a:pt x="111021" y="606182"/>
                    <a:pt x="109049" y="616253"/>
                    <a:pt x="109035" y="616351"/>
                  </a:cubicBezTo>
                  <a:cubicBezTo>
                    <a:pt x="108615" y="618407"/>
                    <a:pt x="109189" y="620533"/>
                    <a:pt x="110517" y="622156"/>
                  </a:cubicBezTo>
                  <a:cubicBezTo>
                    <a:pt x="111846" y="623792"/>
                    <a:pt x="113888" y="624729"/>
                    <a:pt x="115986" y="624729"/>
                  </a:cubicBezTo>
                  <a:lnTo>
                    <a:pt x="145468" y="624729"/>
                  </a:lnTo>
                  <a:lnTo>
                    <a:pt x="145468" y="679322"/>
                  </a:lnTo>
                  <a:cubicBezTo>
                    <a:pt x="145468" y="689547"/>
                    <a:pt x="153790" y="697869"/>
                    <a:pt x="164028" y="697869"/>
                  </a:cubicBezTo>
                  <a:lnTo>
                    <a:pt x="298280" y="697869"/>
                  </a:lnTo>
                  <a:cubicBezTo>
                    <a:pt x="308517" y="697869"/>
                    <a:pt x="316839" y="689547"/>
                    <a:pt x="316839" y="679322"/>
                  </a:cubicBezTo>
                  <a:lnTo>
                    <a:pt x="316839" y="624729"/>
                  </a:lnTo>
                  <a:lnTo>
                    <a:pt x="349874" y="624729"/>
                  </a:lnTo>
                  <a:cubicBezTo>
                    <a:pt x="351972" y="624729"/>
                    <a:pt x="353944" y="623778"/>
                    <a:pt x="355273" y="622170"/>
                  </a:cubicBezTo>
                  <a:cubicBezTo>
                    <a:pt x="356601" y="620547"/>
                    <a:pt x="357133" y="618407"/>
                    <a:pt x="356727" y="616351"/>
                  </a:cubicBezTo>
                  <a:cubicBezTo>
                    <a:pt x="356713" y="616253"/>
                    <a:pt x="354741" y="606182"/>
                    <a:pt x="354741" y="588013"/>
                  </a:cubicBezTo>
                  <a:cubicBezTo>
                    <a:pt x="354741" y="533085"/>
                    <a:pt x="369818" y="473918"/>
                    <a:pt x="398321" y="416934"/>
                  </a:cubicBezTo>
                  <a:cubicBezTo>
                    <a:pt x="403314" y="406961"/>
                    <a:pt x="408671" y="396778"/>
                    <a:pt x="413860" y="386945"/>
                  </a:cubicBezTo>
                  <a:cubicBezTo>
                    <a:pt x="439370" y="338535"/>
                    <a:pt x="465762" y="288488"/>
                    <a:pt x="465762" y="231182"/>
                  </a:cubicBezTo>
                  <a:cubicBezTo>
                    <a:pt x="465762" y="103716"/>
                    <a:pt x="362070" y="0"/>
                    <a:pt x="234615" y="0"/>
                  </a:cubicBezTo>
                  <a:close/>
                  <a:moveTo>
                    <a:pt x="302853" y="679322"/>
                  </a:moveTo>
                  <a:cubicBezTo>
                    <a:pt x="302853" y="681840"/>
                    <a:pt x="300797" y="683882"/>
                    <a:pt x="298280" y="683882"/>
                  </a:cubicBezTo>
                  <a:lnTo>
                    <a:pt x="164028" y="683882"/>
                  </a:lnTo>
                  <a:cubicBezTo>
                    <a:pt x="161510" y="683882"/>
                    <a:pt x="159454" y="681840"/>
                    <a:pt x="159454" y="679322"/>
                  </a:cubicBezTo>
                  <a:lnTo>
                    <a:pt x="159454" y="624729"/>
                  </a:lnTo>
                  <a:lnTo>
                    <a:pt x="302853" y="624729"/>
                  </a:lnTo>
                  <a:lnTo>
                    <a:pt x="302853" y="679322"/>
                  </a:lnTo>
                  <a:close/>
                  <a:moveTo>
                    <a:pt x="309902" y="610742"/>
                  </a:moveTo>
                  <a:cubicBezTo>
                    <a:pt x="309888" y="610742"/>
                    <a:pt x="309860" y="610742"/>
                    <a:pt x="309846" y="610742"/>
                  </a:cubicBezTo>
                  <a:lnTo>
                    <a:pt x="152461" y="610742"/>
                  </a:lnTo>
                  <a:cubicBezTo>
                    <a:pt x="152447" y="610742"/>
                    <a:pt x="152420" y="610742"/>
                    <a:pt x="152406" y="610742"/>
                  </a:cubicBezTo>
                  <a:lnTo>
                    <a:pt x="123916" y="610742"/>
                  </a:lnTo>
                  <a:cubicBezTo>
                    <a:pt x="124461" y="605483"/>
                    <a:pt x="125007" y="597846"/>
                    <a:pt x="125007" y="588013"/>
                  </a:cubicBezTo>
                  <a:cubicBezTo>
                    <a:pt x="125007" y="584824"/>
                    <a:pt x="124951" y="581621"/>
                    <a:pt x="124853" y="578417"/>
                  </a:cubicBezTo>
                  <a:lnTo>
                    <a:pt x="340909" y="578417"/>
                  </a:lnTo>
                  <a:cubicBezTo>
                    <a:pt x="340811" y="581621"/>
                    <a:pt x="340755" y="584824"/>
                    <a:pt x="340755" y="588013"/>
                  </a:cubicBezTo>
                  <a:cubicBezTo>
                    <a:pt x="340755" y="597846"/>
                    <a:pt x="341301" y="605483"/>
                    <a:pt x="341846" y="610742"/>
                  </a:cubicBezTo>
                  <a:lnTo>
                    <a:pt x="309902" y="610742"/>
                  </a:lnTo>
                  <a:close/>
                  <a:moveTo>
                    <a:pt x="341636" y="564430"/>
                  </a:moveTo>
                  <a:lnTo>
                    <a:pt x="124126" y="564430"/>
                  </a:lnTo>
                  <a:cubicBezTo>
                    <a:pt x="123440" y="554835"/>
                    <a:pt x="122322" y="545156"/>
                    <a:pt x="120797" y="535406"/>
                  </a:cubicBezTo>
                  <a:lnTo>
                    <a:pt x="344965" y="535406"/>
                  </a:lnTo>
                  <a:cubicBezTo>
                    <a:pt x="343440" y="545156"/>
                    <a:pt x="342321" y="554835"/>
                    <a:pt x="341636" y="564430"/>
                  </a:cubicBezTo>
                  <a:close/>
                  <a:moveTo>
                    <a:pt x="401496" y="380427"/>
                  </a:moveTo>
                  <a:cubicBezTo>
                    <a:pt x="396266" y="390330"/>
                    <a:pt x="390867" y="400569"/>
                    <a:pt x="385818" y="410682"/>
                  </a:cubicBezTo>
                  <a:cubicBezTo>
                    <a:pt x="367524" y="447230"/>
                    <a:pt x="354601" y="484702"/>
                    <a:pt x="347412" y="521517"/>
                  </a:cubicBezTo>
                  <a:cubicBezTo>
                    <a:pt x="347077" y="521475"/>
                    <a:pt x="346755" y="521419"/>
                    <a:pt x="346405" y="521419"/>
                  </a:cubicBezTo>
                  <a:lnTo>
                    <a:pt x="239874" y="521419"/>
                  </a:lnTo>
                  <a:lnTo>
                    <a:pt x="239874" y="287397"/>
                  </a:lnTo>
                  <a:lnTo>
                    <a:pt x="303524" y="231168"/>
                  </a:lnTo>
                  <a:cubicBezTo>
                    <a:pt x="306419" y="228609"/>
                    <a:pt x="306699" y="224189"/>
                    <a:pt x="304140" y="221293"/>
                  </a:cubicBezTo>
                  <a:cubicBezTo>
                    <a:pt x="301580" y="218398"/>
                    <a:pt x="297161" y="218132"/>
                    <a:pt x="294266" y="220678"/>
                  </a:cubicBezTo>
                  <a:lnTo>
                    <a:pt x="231147" y="276445"/>
                  </a:lnTo>
                  <a:lnTo>
                    <a:pt x="168042" y="220678"/>
                  </a:lnTo>
                  <a:cubicBezTo>
                    <a:pt x="165147" y="218132"/>
                    <a:pt x="160727" y="218398"/>
                    <a:pt x="158168" y="221293"/>
                  </a:cubicBezTo>
                  <a:cubicBezTo>
                    <a:pt x="155608" y="224189"/>
                    <a:pt x="155888" y="228609"/>
                    <a:pt x="158783" y="231168"/>
                  </a:cubicBezTo>
                  <a:lnTo>
                    <a:pt x="225888" y="290461"/>
                  </a:lnTo>
                  <a:lnTo>
                    <a:pt x="225888" y="521419"/>
                  </a:lnTo>
                  <a:lnTo>
                    <a:pt x="118336" y="521419"/>
                  </a:lnTo>
                  <a:cubicBezTo>
                    <a:pt x="111147" y="484633"/>
                    <a:pt x="98210" y="447202"/>
                    <a:pt x="79944" y="410682"/>
                  </a:cubicBezTo>
                  <a:cubicBezTo>
                    <a:pt x="74895" y="400569"/>
                    <a:pt x="69496" y="390330"/>
                    <a:pt x="64266" y="380427"/>
                  </a:cubicBezTo>
                  <a:cubicBezTo>
                    <a:pt x="39552" y="333514"/>
                    <a:pt x="13986" y="285020"/>
                    <a:pt x="13986" y="231182"/>
                  </a:cubicBezTo>
                  <a:cubicBezTo>
                    <a:pt x="13986" y="111423"/>
                    <a:pt x="111413" y="13987"/>
                    <a:pt x="231147" y="13987"/>
                  </a:cubicBezTo>
                  <a:lnTo>
                    <a:pt x="234615" y="13987"/>
                  </a:lnTo>
                  <a:cubicBezTo>
                    <a:pt x="354349" y="13987"/>
                    <a:pt x="451776" y="111423"/>
                    <a:pt x="451776" y="231182"/>
                  </a:cubicBezTo>
                  <a:cubicBezTo>
                    <a:pt x="451776" y="285020"/>
                    <a:pt x="426210" y="333514"/>
                    <a:pt x="401496" y="380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1" name="Google Shape;3731;p36"/>
          <p:cNvGrpSpPr/>
          <p:nvPr/>
        </p:nvGrpSpPr>
        <p:grpSpPr>
          <a:xfrm>
            <a:off x="4784890" y="1646034"/>
            <a:ext cx="349137" cy="349137"/>
            <a:chOff x="4784890" y="1646034"/>
            <a:chExt cx="349137" cy="349137"/>
          </a:xfrm>
        </p:grpSpPr>
        <p:sp>
          <p:nvSpPr>
            <p:cNvPr id="3732" name="Google Shape;3732;p36"/>
            <p:cNvSpPr/>
            <p:nvPr/>
          </p:nvSpPr>
          <p:spPr>
            <a:xfrm>
              <a:off x="4788386" y="1649530"/>
              <a:ext cx="342143" cy="342144"/>
            </a:xfrm>
            <a:custGeom>
              <a:rect b="b" l="l" r="r" t="t"/>
              <a:pathLst>
                <a:path extrusionOk="0" h="684287" w="684287">
                  <a:moveTo>
                    <a:pt x="684287" y="342144"/>
                  </a:moveTo>
                  <a:cubicBezTo>
                    <a:pt x="684287" y="531098"/>
                    <a:pt x="531112" y="684287"/>
                    <a:pt x="342144" y="684287"/>
                  </a:cubicBezTo>
                  <a:cubicBezTo>
                    <a:pt x="153175" y="684287"/>
                    <a:pt x="0" y="531098"/>
                    <a:pt x="0" y="342144"/>
                  </a:cubicBezTo>
                  <a:cubicBezTo>
                    <a:pt x="0" y="153189"/>
                    <a:pt x="153175" y="0"/>
                    <a:pt x="342144" y="0"/>
                  </a:cubicBezTo>
                  <a:cubicBezTo>
                    <a:pt x="531112" y="0"/>
                    <a:pt x="684287" y="153175"/>
                    <a:pt x="684287" y="342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3" name="Google Shape;3733;p36"/>
            <p:cNvSpPr/>
            <p:nvPr/>
          </p:nvSpPr>
          <p:spPr>
            <a:xfrm>
              <a:off x="4784890" y="1646034"/>
              <a:ext cx="349137" cy="349137"/>
            </a:xfrm>
            <a:custGeom>
              <a:rect b="b" l="l" r="r" t="t"/>
              <a:pathLst>
                <a:path extrusionOk="0" h="698274" w="698274">
                  <a:moveTo>
                    <a:pt x="596013" y="102261"/>
                  </a:moveTo>
                  <a:cubicBezTo>
                    <a:pt x="530063" y="36311"/>
                    <a:pt x="442391" y="0"/>
                    <a:pt x="349137" y="0"/>
                  </a:cubicBezTo>
                  <a:cubicBezTo>
                    <a:pt x="255884" y="0"/>
                    <a:pt x="168197" y="36311"/>
                    <a:pt x="102261" y="102261"/>
                  </a:cubicBezTo>
                  <a:cubicBezTo>
                    <a:pt x="36311" y="168197"/>
                    <a:pt x="0" y="255884"/>
                    <a:pt x="0" y="349137"/>
                  </a:cubicBezTo>
                  <a:cubicBezTo>
                    <a:pt x="0" y="442391"/>
                    <a:pt x="36311" y="530077"/>
                    <a:pt x="102261" y="596013"/>
                  </a:cubicBezTo>
                  <a:cubicBezTo>
                    <a:pt x="168197" y="661950"/>
                    <a:pt x="255884" y="698275"/>
                    <a:pt x="349137" y="698275"/>
                  </a:cubicBezTo>
                  <a:cubicBezTo>
                    <a:pt x="442391" y="698275"/>
                    <a:pt x="530077" y="661964"/>
                    <a:pt x="596013" y="596013"/>
                  </a:cubicBezTo>
                  <a:cubicBezTo>
                    <a:pt x="661950" y="530063"/>
                    <a:pt x="698275" y="442391"/>
                    <a:pt x="698275" y="349137"/>
                  </a:cubicBezTo>
                  <a:cubicBezTo>
                    <a:pt x="698275" y="255884"/>
                    <a:pt x="661950" y="168197"/>
                    <a:pt x="596013" y="102261"/>
                  </a:cubicBezTo>
                  <a:close/>
                  <a:moveTo>
                    <a:pt x="586124" y="586124"/>
                  </a:moveTo>
                  <a:cubicBezTo>
                    <a:pt x="522818" y="649431"/>
                    <a:pt x="438656" y="684287"/>
                    <a:pt x="349137" y="684287"/>
                  </a:cubicBezTo>
                  <a:cubicBezTo>
                    <a:pt x="259619" y="684287"/>
                    <a:pt x="175457" y="649431"/>
                    <a:pt x="112150" y="586124"/>
                  </a:cubicBezTo>
                  <a:cubicBezTo>
                    <a:pt x="48844" y="522818"/>
                    <a:pt x="13987" y="438656"/>
                    <a:pt x="13987" y="349137"/>
                  </a:cubicBezTo>
                  <a:cubicBezTo>
                    <a:pt x="13987" y="259619"/>
                    <a:pt x="48844" y="175457"/>
                    <a:pt x="112150" y="112150"/>
                  </a:cubicBezTo>
                  <a:cubicBezTo>
                    <a:pt x="175457" y="48844"/>
                    <a:pt x="259619" y="13987"/>
                    <a:pt x="349137" y="13987"/>
                  </a:cubicBezTo>
                  <a:cubicBezTo>
                    <a:pt x="438656" y="13987"/>
                    <a:pt x="522818" y="48844"/>
                    <a:pt x="586124" y="112150"/>
                  </a:cubicBezTo>
                  <a:cubicBezTo>
                    <a:pt x="649431" y="175457"/>
                    <a:pt x="684287" y="259619"/>
                    <a:pt x="684287" y="349137"/>
                  </a:cubicBezTo>
                  <a:cubicBezTo>
                    <a:pt x="684287" y="438656"/>
                    <a:pt x="649417" y="522818"/>
                    <a:pt x="586124" y="586124"/>
                  </a:cubicBezTo>
                  <a:close/>
                  <a:moveTo>
                    <a:pt x="526147" y="523363"/>
                  </a:moveTo>
                  <a:cubicBezTo>
                    <a:pt x="527532" y="526972"/>
                    <a:pt x="525727" y="531014"/>
                    <a:pt x="522118" y="532399"/>
                  </a:cubicBezTo>
                  <a:cubicBezTo>
                    <a:pt x="521293" y="532721"/>
                    <a:pt x="520440" y="532861"/>
                    <a:pt x="519615" y="532861"/>
                  </a:cubicBezTo>
                  <a:cubicBezTo>
                    <a:pt x="516803" y="532861"/>
                    <a:pt x="514146" y="531154"/>
                    <a:pt x="513083" y="528371"/>
                  </a:cubicBezTo>
                  <a:cubicBezTo>
                    <a:pt x="500494" y="495585"/>
                    <a:pt x="478562" y="467568"/>
                    <a:pt x="449664" y="447356"/>
                  </a:cubicBezTo>
                  <a:cubicBezTo>
                    <a:pt x="420109" y="426683"/>
                    <a:pt x="385351" y="415759"/>
                    <a:pt x="349137" y="415759"/>
                  </a:cubicBezTo>
                  <a:cubicBezTo>
                    <a:pt x="312924" y="415759"/>
                    <a:pt x="278166" y="426683"/>
                    <a:pt x="248611" y="447356"/>
                  </a:cubicBezTo>
                  <a:cubicBezTo>
                    <a:pt x="219713" y="467568"/>
                    <a:pt x="197781" y="495585"/>
                    <a:pt x="185192" y="528371"/>
                  </a:cubicBezTo>
                  <a:cubicBezTo>
                    <a:pt x="183807" y="531980"/>
                    <a:pt x="179765" y="533770"/>
                    <a:pt x="176156" y="532399"/>
                  </a:cubicBezTo>
                  <a:cubicBezTo>
                    <a:pt x="172548" y="531014"/>
                    <a:pt x="170757" y="526972"/>
                    <a:pt x="172142" y="523363"/>
                  </a:cubicBezTo>
                  <a:cubicBezTo>
                    <a:pt x="185738" y="487961"/>
                    <a:pt x="209418" y="457721"/>
                    <a:pt x="240610" y="435901"/>
                  </a:cubicBezTo>
                  <a:cubicBezTo>
                    <a:pt x="272529" y="413577"/>
                    <a:pt x="310057" y="401772"/>
                    <a:pt x="349151" y="401772"/>
                  </a:cubicBezTo>
                  <a:cubicBezTo>
                    <a:pt x="388246" y="401772"/>
                    <a:pt x="425788" y="413577"/>
                    <a:pt x="457693" y="435901"/>
                  </a:cubicBezTo>
                  <a:cubicBezTo>
                    <a:pt x="488871" y="457721"/>
                    <a:pt x="512551" y="487975"/>
                    <a:pt x="526147" y="523363"/>
                  </a:cubicBezTo>
                  <a:close/>
                  <a:moveTo>
                    <a:pt x="213041" y="286166"/>
                  </a:moveTo>
                  <a:cubicBezTo>
                    <a:pt x="177835" y="286166"/>
                    <a:pt x="148112" y="258695"/>
                    <a:pt x="145370" y="223629"/>
                  </a:cubicBezTo>
                  <a:cubicBezTo>
                    <a:pt x="145076" y="219783"/>
                    <a:pt x="147944" y="216412"/>
                    <a:pt x="151804" y="216118"/>
                  </a:cubicBezTo>
                  <a:cubicBezTo>
                    <a:pt x="155665" y="215824"/>
                    <a:pt x="159022" y="218692"/>
                    <a:pt x="159316" y="222552"/>
                  </a:cubicBezTo>
                  <a:cubicBezTo>
                    <a:pt x="161484" y="250387"/>
                    <a:pt x="185080" y="272193"/>
                    <a:pt x="213041" y="272193"/>
                  </a:cubicBezTo>
                  <a:cubicBezTo>
                    <a:pt x="241001" y="272193"/>
                    <a:pt x="264598" y="250387"/>
                    <a:pt x="266780" y="222552"/>
                  </a:cubicBezTo>
                  <a:cubicBezTo>
                    <a:pt x="267074" y="218706"/>
                    <a:pt x="270431" y="215824"/>
                    <a:pt x="274291" y="216118"/>
                  </a:cubicBezTo>
                  <a:cubicBezTo>
                    <a:pt x="278138" y="216412"/>
                    <a:pt x="281019" y="219783"/>
                    <a:pt x="280725" y="223629"/>
                  </a:cubicBezTo>
                  <a:cubicBezTo>
                    <a:pt x="277984" y="258695"/>
                    <a:pt x="248261" y="286166"/>
                    <a:pt x="213041" y="286166"/>
                  </a:cubicBezTo>
                  <a:close/>
                  <a:moveTo>
                    <a:pt x="547324" y="223629"/>
                  </a:moveTo>
                  <a:cubicBezTo>
                    <a:pt x="544582" y="258695"/>
                    <a:pt x="514859" y="286166"/>
                    <a:pt x="479653" y="286166"/>
                  </a:cubicBezTo>
                  <a:cubicBezTo>
                    <a:pt x="444447" y="286166"/>
                    <a:pt x="414724" y="258695"/>
                    <a:pt x="411982" y="223629"/>
                  </a:cubicBezTo>
                  <a:cubicBezTo>
                    <a:pt x="411689" y="219783"/>
                    <a:pt x="414556" y="216412"/>
                    <a:pt x="418417" y="216118"/>
                  </a:cubicBezTo>
                  <a:cubicBezTo>
                    <a:pt x="422235" y="215824"/>
                    <a:pt x="425634" y="218692"/>
                    <a:pt x="425928" y="222552"/>
                  </a:cubicBezTo>
                  <a:cubicBezTo>
                    <a:pt x="428096" y="250387"/>
                    <a:pt x="451692" y="272193"/>
                    <a:pt x="479653" y="272193"/>
                  </a:cubicBezTo>
                  <a:cubicBezTo>
                    <a:pt x="507614" y="272193"/>
                    <a:pt x="531210" y="250387"/>
                    <a:pt x="533378" y="222552"/>
                  </a:cubicBezTo>
                  <a:cubicBezTo>
                    <a:pt x="533686" y="218706"/>
                    <a:pt x="537043" y="215824"/>
                    <a:pt x="540890" y="216118"/>
                  </a:cubicBezTo>
                  <a:cubicBezTo>
                    <a:pt x="544750" y="216412"/>
                    <a:pt x="547631" y="219783"/>
                    <a:pt x="547324" y="2236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4" name="Google Shape;3734;p36"/>
          <p:cNvGrpSpPr/>
          <p:nvPr/>
        </p:nvGrpSpPr>
        <p:grpSpPr>
          <a:xfrm>
            <a:off x="4240477" y="1646034"/>
            <a:ext cx="349137" cy="349137"/>
            <a:chOff x="4240477" y="1646034"/>
            <a:chExt cx="349137" cy="349137"/>
          </a:xfrm>
        </p:grpSpPr>
        <p:sp>
          <p:nvSpPr>
            <p:cNvPr id="3735" name="Google Shape;3735;p36"/>
            <p:cNvSpPr/>
            <p:nvPr/>
          </p:nvSpPr>
          <p:spPr>
            <a:xfrm>
              <a:off x="4243974" y="1649530"/>
              <a:ext cx="342143" cy="342144"/>
            </a:xfrm>
            <a:custGeom>
              <a:rect b="b" l="l" r="r" t="t"/>
              <a:pathLst>
                <a:path extrusionOk="0" h="684287" w="684287">
                  <a:moveTo>
                    <a:pt x="684287" y="342144"/>
                  </a:moveTo>
                  <a:cubicBezTo>
                    <a:pt x="684287" y="531098"/>
                    <a:pt x="531112" y="684287"/>
                    <a:pt x="342144" y="684287"/>
                  </a:cubicBezTo>
                  <a:cubicBezTo>
                    <a:pt x="153175" y="684287"/>
                    <a:pt x="0" y="531098"/>
                    <a:pt x="0" y="342144"/>
                  </a:cubicBezTo>
                  <a:cubicBezTo>
                    <a:pt x="0" y="153189"/>
                    <a:pt x="153175" y="0"/>
                    <a:pt x="342144" y="0"/>
                  </a:cubicBezTo>
                  <a:cubicBezTo>
                    <a:pt x="531112" y="0"/>
                    <a:pt x="684287" y="153175"/>
                    <a:pt x="684287" y="342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6" name="Google Shape;3736;p36"/>
            <p:cNvSpPr/>
            <p:nvPr/>
          </p:nvSpPr>
          <p:spPr>
            <a:xfrm>
              <a:off x="4240477" y="1646034"/>
              <a:ext cx="349137" cy="349137"/>
            </a:xfrm>
            <a:custGeom>
              <a:rect b="b" l="l" r="r" t="t"/>
              <a:pathLst>
                <a:path extrusionOk="0" h="698274" w="698274">
                  <a:moveTo>
                    <a:pt x="596013" y="102261"/>
                  </a:moveTo>
                  <a:cubicBezTo>
                    <a:pt x="530063" y="36311"/>
                    <a:pt x="442391" y="0"/>
                    <a:pt x="349137" y="0"/>
                  </a:cubicBezTo>
                  <a:cubicBezTo>
                    <a:pt x="255884" y="0"/>
                    <a:pt x="168197" y="36311"/>
                    <a:pt x="102261" y="102261"/>
                  </a:cubicBezTo>
                  <a:cubicBezTo>
                    <a:pt x="36311" y="168197"/>
                    <a:pt x="0" y="255884"/>
                    <a:pt x="0" y="349137"/>
                  </a:cubicBezTo>
                  <a:cubicBezTo>
                    <a:pt x="0" y="442391"/>
                    <a:pt x="36311" y="530077"/>
                    <a:pt x="102261" y="596013"/>
                  </a:cubicBezTo>
                  <a:cubicBezTo>
                    <a:pt x="168197" y="661950"/>
                    <a:pt x="255884" y="698275"/>
                    <a:pt x="349137" y="698275"/>
                  </a:cubicBezTo>
                  <a:cubicBezTo>
                    <a:pt x="442391" y="698275"/>
                    <a:pt x="530077" y="661964"/>
                    <a:pt x="596013" y="596013"/>
                  </a:cubicBezTo>
                  <a:cubicBezTo>
                    <a:pt x="661950" y="530063"/>
                    <a:pt x="698275" y="442391"/>
                    <a:pt x="698275" y="349137"/>
                  </a:cubicBezTo>
                  <a:cubicBezTo>
                    <a:pt x="698275" y="255884"/>
                    <a:pt x="661950" y="168197"/>
                    <a:pt x="596013" y="102261"/>
                  </a:cubicBezTo>
                  <a:close/>
                  <a:moveTo>
                    <a:pt x="586124" y="586124"/>
                  </a:moveTo>
                  <a:cubicBezTo>
                    <a:pt x="522818" y="649431"/>
                    <a:pt x="438656" y="684287"/>
                    <a:pt x="349137" y="684287"/>
                  </a:cubicBezTo>
                  <a:cubicBezTo>
                    <a:pt x="259619" y="684287"/>
                    <a:pt x="175457" y="649431"/>
                    <a:pt x="112150" y="586124"/>
                  </a:cubicBezTo>
                  <a:cubicBezTo>
                    <a:pt x="48844" y="522818"/>
                    <a:pt x="13987" y="438656"/>
                    <a:pt x="13987" y="349137"/>
                  </a:cubicBezTo>
                  <a:cubicBezTo>
                    <a:pt x="13987" y="259619"/>
                    <a:pt x="48844" y="175457"/>
                    <a:pt x="112150" y="112150"/>
                  </a:cubicBezTo>
                  <a:cubicBezTo>
                    <a:pt x="175457" y="48844"/>
                    <a:pt x="259619" y="13987"/>
                    <a:pt x="349137" y="13987"/>
                  </a:cubicBezTo>
                  <a:cubicBezTo>
                    <a:pt x="438656" y="13987"/>
                    <a:pt x="522818" y="48844"/>
                    <a:pt x="586124" y="112150"/>
                  </a:cubicBezTo>
                  <a:cubicBezTo>
                    <a:pt x="649431" y="175457"/>
                    <a:pt x="684287" y="259619"/>
                    <a:pt x="684287" y="349137"/>
                  </a:cubicBezTo>
                  <a:cubicBezTo>
                    <a:pt x="684287" y="438656"/>
                    <a:pt x="649417" y="522818"/>
                    <a:pt x="586124" y="586124"/>
                  </a:cubicBezTo>
                  <a:close/>
                  <a:moveTo>
                    <a:pt x="526147" y="431607"/>
                  </a:moveTo>
                  <a:cubicBezTo>
                    <a:pt x="512551" y="467008"/>
                    <a:pt x="488871" y="497249"/>
                    <a:pt x="457679" y="519069"/>
                  </a:cubicBezTo>
                  <a:cubicBezTo>
                    <a:pt x="425760" y="541393"/>
                    <a:pt x="388232" y="553198"/>
                    <a:pt x="349137" y="553198"/>
                  </a:cubicBezTo>
                  <a:cubicBezTo>
                    <a:pt x="310043" y="553198"/>
                    <a:pt x="272515" y="541393"/>
                    <a:pt x="240596" y="519069"/>
                  </a:cubicBezTo>
                  <a:cubicBezTo>
                    <a:pt x="209404" y="497249"/>
                    <a:pt x="185724" y="467008"/>
                    <a:pt x="172128" y="431607"/>
                  </a:cubicBezTo>
                  <a:cubicBezTo>
                    <a:pt x="170743" y="427998"/>
                    <a:pt x="172548" y="423956"/>
                    <a:pt x="176142" y="422571"/>
                  </a:cubicBezTo>
                  <a:cubicBezTo>
                    <a:pt x="179751" y="421186"/>
                    <a:pt x="183793" y="422990"/>
                    <a:pt x="185178" y="426599"/>
                  </a:cubicBezTo>
                  <a:cubicBezTo>
                    <a:pt x="197767" y="459385"/>
                    <a:pt x="219699" y="487402"/>
                    <a:pt x="248597" y="507614"/>
                  </a:cubicBezTo>
                  <a:cubicBezTo>
                    <a:pt x="278152" y="528287"/>
                    <a:pt x="312910" y="539211"/>
                    <a:pt x="349123" y="539211"/>
                  </a:cubicBezTo>
                  <a:cubicBezTo>
                    <a:pt x="385337" y="539211"/>
                    <a:pt x="420095" y="528287"/>
                    <a:pt x="449650" y="507614"/>
                  </a:cubicBezTo>
                  <a:cubicBezTo>
                    <a:pt x="478548" y="487402"/>
                    <a:pt x="500480" y="459385"/>
                    <a:pt x="513069" y="426599"/>
                  </a:cubicBezTo>
                  <a:cubicBezTo>
                    <a:pt x="514453" y="422990"/>
                    <a:pt x="518496" y="421200"/>
                    <a:pt x="522104" y="422571"/>
                  </a:cubicBezTo>
                  <a:cubicBezTo>
                    <a:pt x="525727" y="423956"/>
                    <a:pt x="527532" y="427998"/>
                    <a:pt x="526147" y="431607"/>
                  </a:cubicBezTo>
                  <a:close/>
                  <a:moveTo>
                    <a:pt x="159330" y="279718"/>
                  </a:moveTo>
                  <a:cubicBezTo>
                    <a:pt x="159036" y="283565"/>
                    <a:pt x="155665" y="286446"/>
                    <a:pt x="151818" y="286153"/>
                  </a:cubicBezTo>
                  <a:cubicBezTo>
                    <a:pt x="147972" y="285859"/>
                    <a:pt x="145090" y="282488"/>
                    <a:pt x="145384" y="278641"/>
                  </a:cubicBezTo>
                  <a:cubicBezTo>
                    <a:pt x="148126" y="243575"/>
                    <a:pt x="177835" y="216104"/>
                    <a:pt x="213055" y="216104"/>
                  </a:cubicBezTo>
                  <a:cubicBezTo>
                    <a:pt x="248275" y="216104"/>
                    <a:pt x="277998" y="243575"/>
                    <a:pt x="280725" y="278641"/>
                  </a:cubicBezTo>
                  <a:cubicBezTo>
                    <a:pt x="281019" y="282488"/>
                    <a:pt x="278152" y="285859"/>
                    <a:pt x="274291" y="286153"/>
                  </a:cubicBezTo>
                  <a:cubicBezTo>
                    <a:pt x="274109" y="286166"/>
                    <a:pt x="273928" y="286180"/>
                    <a:pt x="273746" y="286180"/>
                  </a:cubicBezTo>
                  <a:cubicBezTo>
                    <a:pt x="270137" y="286180"/>
                    <a:pt x="267074" y="283397"/>
                    <a:pt x="266780" y="279732"/>
                  </a:cubicBezTo>
                  <a:cubicBezTo>
                    <a:pt x="264612" y="251898"/>
                    <a:pt x="241001" y="230091"/>
                    <a:pt x="213041" y="230091"/>
                  </a:cubicBezTo>
                  <a:cubicBezTo>
                    <a:pt x="185094" y="230077"/>
                    <a:pt x="161498" y="251884"/>
                    <a:pt x="159330" y="279718"/>
                  </a:cubicBezTo>
                  <a:close/>
                  <a:moveTo>
                    <a:pt x="547324" y="278627"/>
                  </a:moveTo>
                  <a:cubicBezTo>
                    <a:pt x="547617" y="282474"/>
                    <a:pt x="544750" y="285845"/>
                    <a:pt x="540890" y="286139"/>
                  </a:cubicBezTo>
                  <a:cubicBezTo>
                    <a:pt x="540708" y="286153"/>
                    <a:pt x="540526" y="286166"/>
                    <a:pt x="540344" y="286166"/>
                  </a:cubicBezTo>
                  <a:cubicBezTo>
                    <a:pt x="536735" y="286166"/>
                    <a:pt x="533672" y="283383"/>
                    <a:pt x="533378" y="279718"/>
                  </a:cubicBezTo>
                  <a:cubicBezTo>
                    <a:pt x="531210" y="251884"/>
                    <a:pt x="507614" y="230077"/>
                    <a:pt x="479653" y="230077"/>
                  </a:cubicBezTo>
                  <a:cubicBezTo>
                    <a:pt x="451706" y="230077"/>
                    <a:pt x="428110" y="251884"/>
                    <a:pt x="425928" y="279718"/>
                  </a:cubicBezTo>
                  <a:cubicBezTo>
                    <a:pt x="425620" y="283565"/>
                    <a:pt x="422263" y="286446"/>
                    <a:pt x="418417" y="286153"/>
                  </a:cubicBezTo>
                  <a:cubicBezTo>
                    <a:pt x="414570" y="285859"/>
                    <a:pt x="411689" y="282488"/>
                    <a:pt x="411982" y="278641"/>
                  </a:cubicBezTo>
                  <a:cubicBezTo>
                    <a:pt x="414724" y="243575"/>
                    <a:pt x="444433" y="216104"/>
                    <a:pt x="479653" y="216104"/>
                  </a:cubicBezTo>
                  <a:cubicBezTo>
                    <a:pt x="514873" y="216090"/>
                    <a:pt x="544596" y="243561"/>
                    <a:pt x="547324" y="2786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7" name="Google Shape;3737;p36"/>
          <p:cNvGrpSpPr/>
          <p:nvPr/>
        </p:nvGrpSpPr>
        <p:grpSpPr>
          <a:xfrm>
            <a:off x="8287838" y="906978"/>
            <a:ext cx="282909" cy="390433"/>
            <a:chOff x="8287838" y="906978"/>
            <a:chExt cx="282909" cy="390433"/>
          </a:xfrm>
        </p:grpSpPr>
        <p:sp>
          <p:nvSpPr>
            <p:cNvPr id="3738" name="Google Shape;3738;p36"/>
            <p:cNvSpPr/>
            <p:nvPr/>
          </p:nvSpPr>
          <p:spPr>
            <a:xfrm>
              <a:off x="8287838" y="906978"/>
              <a:ext cx="282909" cy="390433"/>
            </a:xfrm>
            <a:custGeom>
              <a:rect b="b" l="l" r="r" t="t"/>
              <a:pathLst>
                <a:path extrusionOk="0" h="780866" w="565818">
                  <a:moveTo>
                    <a:pt x="562827" y="685077"/>
                  </a:moveTo>
                  <a:cubicBezTo>
                    <a:pt x="559657" y="689686"/>
                    <a:pt x="554410" y="692451"/>
                    <a:pt x="548804" y="692451"/>
                  </a:cubicBezTo>
                  <a:lnTo>
                    <a:pt x="378761" y="692451"/>
                  </a:lnTo>
                  <a:cubicBezTo>
                    <a:pt x="374778" y="741870"/>
                    <a:pt x="333333" y="780867"/>
                    <a:pt x="282925" y="780867"/>
                  </a:cubicBezTo>
                  <a:cubicBezTo>
                    <a:pt x="232501" y="780867"/>
                    <a:pt x="191040" y="741870"/>
                    <a:pt x="187058" y="692451"/>
                  </a:cubicBezTo>
                  <a:lnTo>
                    <a:pt x="17015" y="692451"/>
                  </a:lnTo>
                  <a:cubicBezTo>
                    <a:pt x="11409" y="692451"/>
                    <a:pt x="6162" y="689686"/>
                    <a:pt x="2991" y="685077"/>
                  </a:cubicBezTo>
                  <a:cubicBezTo>
                    <a:pt x="-179" y="680452"/>
                    <a:pt x="-881" y="674578"/>
                    <a:pt x="1133" y="669344"/>
                  </a:cubicBezTo>
                  <a:cubicBezTo>
                    <a:pt x="7536" y="652657"/>
                    <a:pt x="17920" y="622550"/>
                    <a:pt x="27150" y="582037"/>
                  </a:cubicBezTo>
                  <a:cubicBezTo>
                    <a:pt x="27212" y="581662"/>
                    <a:pt x="27290" y="581303"/>
                    <a:pt x="27399" y="580943"/>
                  </a:cubicBezTo>
                  <a:cubicBezTo>
                    <a:pt x="37737" y="535228"/>
                    <a:pt x="46560" y="476404"/>
                    <a:pt x="46576" y="408768"/>
                  </a:cubicBezTo>
                  <a:cubicBezTo>
                    <a:pt x="46576" y="408752"/>
                    <a:pt x="46560" y="408737"/>
                    <a:pt x="46560" y="408721"/>
                  </a:cubicBezTo>
                  <a:lnTo>
                    <a:pt x="46560" y="326836"/>
                  </a:lnTo>
                  <a:cubicBezTo>
                    <a:pt x="46560" y="208267"/>
                    <a:pt x="134244" y="109820"/>
                    <a:pt x="248148" y="92947"/>
                  </a:cubicBezTo>
                  <a:cubicBezTo>
                    <a:pt x="236998" y="83229"/>
                    <a:pt x="229940" y="68933"/>
                    <a:pt x="229940" y="53012"/>
                  </a:cubicBezTo>
                  <a:cubicBezTo>
                    <a:pt x="229940" y="23780"/>
                    <a:pt x="253692" y="0"/>
                    <a:pt x="282909" y="0"/>
                  </a:cubicBezTo>
                  <a:cubicBezTo>
                    <a:pt x="312127" y="0"/>
                    <a:pt x="335879" y="23780"/>
                    <a:pt x="335879" y="53012"/>
                  </a:cubicBezTo>
                  <a:cubicBezTo>
                    <a:pt x="335879" y="68917"/>
                    <a:pt x="328836" y="83197"/>
                    <a:pt x="317702" y="92915"/>
                  </a:cubicBezTo>
                  <a:cubicBezTo>
                    <a:pt x="367626" y="100243"/>
                    <a:pt x="413694" y="123304"/>
                    <a:pt x="450032" y="159645"/>
                  </a:cubicBezTo>
                  <a:cubicBezTo>
                    <a:pt x="494678" y="204283"/>
                    <a:pt x="519258" y="263669"/>
                    <a:pt x="519258" y="326836"/>
                  </a:cubicBezTo>
                  <a:lnTo>
                    <a:pt x="519258" y="408721"/>
                  </a:lnTo>
                  <a:cubicBezTo>
                    <a:pt x="519258" y="408737"/>
                    <a:pt x="519243" y="408752"/>
                    <a:pt x="519243" y="408768"/>
                  </a:cubicBezTo>
                  <a:cubicBezTo>
                    <a:pt x="519258" y="537150"/>
                    <a:pt x="551021" y="633768"/>
                    <a:pt x="564685" y="669344"/>
                  </a:cubicBezTo>
                  <a:cubicBezTo>
                    <a:pt x="566700" y="674578"/>
                    <a:pt x="565997" y="680452"/>
                    <a:pt x="562827" y="6850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9" name="Google Shape;3739;p36"/>
            <p:cNvSpPr/>
            <p:nvPr/>
          </p:nvSpPr>
          <p:spPr>
            <a:xfrm>
              <a:off x="8295644" y="914789"/>
              <a:ext cx="267300" cy="374809"/>
            </a:xfrm>
            <a:custGeom>
              <a:rect b="b" l="l" r="r" t="t"/>
              <a:pathLst>
                <a:path extrusionOk="0" h="749619" w="534600">
                  <a:moveTo>
                    <a:pt x="267299" y="676827"/>
                  </a:moveTo>
                  <a:lnTo>
                    <a:pt x="347503" y="676827"/>
                  </a:lnTo>
                  <a:cubicBezTo>
                    <a:pt x="343567" y="717621"/>
                    <a:pt x="309103" y="749619"/>
                    <a:pt x="267314" y="749619"/>
                  </a:cubicBezTo>
                  <a:cubicBezTo>
                    <a:pt x="225510" y="749619"/>
                    <a:pt x="191030" y="717621"/>
                    <a:pt x="187095" y="676827"/>
                  </a:cubicBezTo>
                  <a:lnTo>
                    <a:pt x="267299" y="676827"/>
                  </a:lnTo>
                  <a:close/>
                  <a:moveTo>
                    <a:pt x="534505" y="659329"/>
                  </a:moveTo>
                  <a:cubicBezTo>
                    <a:pt x="528227" y="642986"/>
                    <a:pt x="518233" y="614082"/>
                    <a:pt x="509113" y="575350"/>
                  </a:cubicBezTo>
                  <a:lnTo>
                    <a:pt x="25484" y="575350"/>
                  </a:lnTo>
                  <a:cubicBezTo>
                    <a:pt x="16364" y="614082"/>
                    <a:pt x="6370" y="642986"/>
                    <a:pt x="108" y="659329"/>
                  </a:cubicBezTo>
                  <a:cubicBezTo>
                    <a:pt x="-79" y="659782"/>
                    <a:pt x="-17" y="660204"/>
                    <a:pt x="249" y="660594"/>
                  </a:cubicBezTo>
                  <a:cubicBezTo>
                    <a:pt x="530" y="661000"/>
                    <a:pt x="904" y="661203"/>
                    <a:pt x="1404" y="661203"/>
                  </a:cubicBezTo>
                  <a:lnTo>
                    <a:pt x="178912" y="661203"/>
                  </a:lnTo>
                  <a:lnTo>
                    <a:pt x="267299" y="661203"/>
                  </a:lnTo>
                  <a:lnTo>
                    <a:pt x="355685" y="661203"/>
                  </a:lnTo>
                  <a:lnTo>
                    <a:pt x="533193" y="661203"/>
                  </a:lnTo>
                  <a:cubicBezTo>
                    <a:pt x="533693" y="661203"/>
                    <a:pt x="534068" y="661000"/>
                    <a:pt x="534349" y="660594"/>
                  </a:cubicBezTo>
                  <a:cubicBezTo>
                    <a:pt x="534614" y="660204"/>
                    <a:pt x="534677" y="659782"/>
                    <a:pt x="534505" y="659329"/>
                  </a:cubicBezTo>
                  <a:close/>
                  <a:moveTo>
                    <a:pt x="267299" y="74760"/>
                  </a:moveTo>
                  <a:cubicBezTo>
                    <a:pt x="287896" y="74760"/>
                    <a:pt x="304652" y="57996"/>
                    <a:pt x="304652" y="37388"/>
                  </a:cubicBezTo>
                  <a:cubicBezTo>
                    <a:pt x="304652" y="16780"/>
                    <a:pt x="287896" y="0"/>
                    <a:pt x="267299" y="0"/>
                  </a:cubicBezTo>
                  <a:cubicBezTo>
                    <a:pt x="246701" y="0"/>
                    <a:pt x="229945" y="16780"/>
                    <a:pt x="229945" y="37388"/>
                  </a:cubicBezTo>
                  <a:cubicBezTo>
                    <a:pt x="229945" y="57996"/>
                    <a:pt x="246701" y="74760"/>
                    <a:pt x="267299" y="74760"/>
                  </a:cubicBezTo>
                  <a:close/>
                  <a:moveTo>
                    <a:pt x="505600" y="559726"/>
                  </a:moveTo>
                  <a:cubicBezTo>
                    <a:pt x="495918" y="514417"/>
                    <a:pt x="488016" y="457671"/>
                    <a:pt x="488016" y="393097"/>
                  </a:cubicBezTo>
                  <a:cubicBezTo>
                    <a:pt x="488016" y="393082"/>
                    <a:pt x="488031" y="393066"/>
                    <a:pt x="488031" y="393050"/>
                  </a:cubicBezTo>
                  <a:lnTo>
                    <a:pt x="488031" y="311212"/>
                  </a:lnTo>
                  <a:cubicBezTo>
                    <a:pt x="488031" y="252217"/>
                    <a:pt x="465076" y="196767"/>
                    <a:pt x="423381" y="155067"/>
                  </a:cubicBezTo>
                  <a:cubicBezTo>
                    <a:pt x="381671" y="113367"/>
                    <a:pt x="326249" y="90384"/>
                    <a:pt x="267299" y="90384"/>
                  </a:cubicBezTo>
                  <a:cubicBezTo>
                    <a:pt x="145587" y="90384"/>
                    <a:pt x="46566" y="189455"/>
                    <a:pt x="46566" y="311212"/>
                  </a:cubicBezTo>
                  <a:lnTo>
                    <a:pt x="46566" y="393050"/>
                  </a:lnTo>
                  <a:cubicBezTo>
                    <a:pt x="46566" y="393066"/>
                    <a:pt x="46581" y="393082"/>
                    <a:pt x="46581" y="393097"/>
                  </a:cubicBezTo>
                  <a:cubicBezTo>
                    <a:pt x="46581" y="457671"/>
                    <a:pt x="38680" y="514417"/>
                    <a:pt x="28998" y="559726"/>
                  </a:cubicBezTo>
                  <a:lnTo>
                    <a:pt x="505600" y="5597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0" name="Google Shape;3740;p36"/>
            <p:cNvSpPr/>
            <p:nvPr/>
          </p:nvSpPr>
          <p:spPr>
            <a:xfrm>
              <a:off x="8287838" y="906978"/>
              <a:ext cx="282909" cy="390433"/>
            </a:xfrm>
            <a:custGeom>
              <a:rect b="b" l="l" r="r" t="t"/>
              <a:pathLst>
                <a:path extrusionOk="0" h="780866" w="565818">
                  <a:moveTo>
                    <a:pt x="564685" y="669344"/>
                  </a:moveTo>
                  <a:cubicBezTo>
                    <a:pt x="551021" y="633768"/>
                    <a:pt x="519258" y="537150"/>
                    <a:pt x="519243" y="408768"/>
                  </a:cubicBezTo>
                  <a:cubicBezTo>
                    <a:pt x="519243" y="408752"/>
                    <a:pt x="519258" y="408737"/>
                    <a:pt x="519258" y="408721"/>
                  </a:cubicBezTo>
                  <a:lnTo>
                    <a:pt x="519258" y="326836"/>
                  </a:lnTo>
                  <a:cubicBezTo>
                    <a:pt x="519258" y="263669"/>
                    <a:pt x="494678" y="204283"/>
                    <a:pt x="450032" y="159645"/>
                  </a:cubicBezTo>
                  <a:cubicBezTo>
                    <a:pt x="413694" y="123304"/>
                    <a:pt x="367626" y="100243"/>
                    <a:pt x="317702" y="92915"/>
                  </a:cubicBezTo>
                  <a:cubicBezTo>
                    <a:pt x="328836" y="83197"/>
                    <a:pt x="335879" y="68917"/>
                    <a:pt x="335879" y="53012"/>
                  </a:cubicBezTo>
                  <a:cubicBezTo>
                    <a:pt x="335879" y="23780"/>
                    <a:pt x="312127" y="0"/>
                    <a:pt x="282909" y="0"/>
                  </a:cubicBezTo>
                  <a:cubicBezTo>
                    <a:pt x="253692" y="0"/>
                    <a:pt x="229940" y="23780"/>
                    <a:pt x="229940" y="53012"/>
                  </a:cubicBezTo>
                  <a:cubicBezTo>
                    <a:pt x="229940" y="68933"/>
                    <a:pt x="236998" y="83229"/>
                    <a:pt x="248148" y="92947"/>
                  </a:cubicBezTo>
                  <a:cubicBezTo>
                    <a:pt x="134244" y="109820"/>
                    <a:pt x="46560" y="208267"/>
                    <a:pt x="46560" y="326836"/>
                  </a:cubicBezTo>
                  <a:lnTo>
                    <a:pt x="46560" y="408721"/>
                  </a:lnTo>
                  <a:cubicBezTo>
                    <a:pt x="46560" y="408737"/>
                    <a:pt x="46576" y="408752"/>
                    <a:pt x="46576" y="408768"/>
                  </a:cubicBezTo>
                  <a:cubicBezTo>
                    <a:pt x="46560" y="476404"/>
                    <a:pt x="37737" y="535228"/>
                    <a:pt x="27399" y="580943"/>
                  </a:cubicBezTo>
                  <a:cubicBezTo>
                    <a:pt x="27290" y="581303"/>
                    <a:pt x="27212" y="581662"/>
                    <a:pt x="27150" y="582037"/>
                  </a:cubicBezTo>
                  <a:cubicBezTo>
                    <a:pt x="17920" y="622550"/>
                    <a:pt x="7536" y="652657"/>
                    <a:pt x="1133" y="669344"/>
                  </a:cubicBezTo>
                  <a:cubicBezTo>
                    <a:pt x="-881" y="674578"/>
                    <a:pt x="-179" y="680452"/>
                    <a:pt x="2991" y="685077"/>
                  </a:cubicBezTo>
                  <a:cubicBezTo>
                    <a:pt x="6162" y="689686"/>
                    <a:pt x="11409" y="692451"/>
                    <a:pt x="17015" y="692451"/>
                  </a:cubicBezTo>
                  <a:lnTo>
                    <a:pt x="187058" y="692451"/>
                  </a:lnTo>
                  <a:cubicBezTo>
                    <a:pt x="191040" y="741870"/>
                    <a:pt x="232501" y="780867"/>
                    <a:pt x="282925" y="780867"/>
                  </a:cubicBezTo>
                  <a:cubicBezTo>
                    <a:pt x="333333" y="780867"/>
                    <a:pt x="374778" y="741870"/>
                    <a:pt x="378761" y="692451"/>
                  </a:cubicBezTo>
                  <a:lnTo>
                    <a:pt x="548804" y="692451"/>
                  </a:lnTo>
                  <a:cubicBezTo>
                    <a:pt x="554410" y="692451"/>
                    <a:pt x="559657" y="689686"/>
                    <a:pt x="562827" y="685077"/>
                  </a:cubicBezTo>
                  <a:cubicBezTo>
                    <a:pt x="565997" y="680452"/>
                    <a:pt x="566700" y="674578"/>
                    <a:pt x="564685" y="669344"/>
                  </a:cubicBezTo>
                  <a:close/>
                  <a:moveTo>
                    <a:pt x="245556" y="53012"/>
                  </a:moveTo>
                  <a:cubicBezTo>
                    <a:pt x="245556" y="32404"/>
                    <a:pt x="262312" y="15624"/>
                    <a:pt x="282909" y="15624"/>
                  </a:cubicBezTo>
                  <a:cubicBezTo>
                    <a:pt x="303507" y="15624"/>
                    <a:pt x="320263" y="32404"/>
                    <a:pt x="320263" y="53012"/>
                  </a:cubicBezTo>
                  <a:cubicBezTo>
                    <a:pt x="320263" y="73620"/>
                    <a:pt x="303507" y="90384"/>
                    <a:pt x="282909" y="90384"/>
                  </a:cubicBezTo>
                  <a:cubicBezTo>
                    <a:pt x="262312" y="90384"/>
                    <a:pt x="245556" y="73620"/>
                    <a:pt x="245556" y="53012"/>
                  </a:cubicBezTo>
                  <a:close/>
                  <a:moveTo>
                    <a:pt x="62192" y="408721"/>
                  </a:moveTo>
                  <a:cubicBezTo>
                    <a:pt x="62192" y="408706"/>
                    <a:pt x="62176" y="408690"/>
                    <a:pt x="62176" y="408674"/>
                  </a:cubicBezTo>
                  <a:lnTo>
                    <a:pt x="62176" y="326836"/>
                  </a:lnTo>
                  <a:cubicBezTo>
                    <a:pt x="62176" y="205079"/>
                    <a:pt x="161198" y="106008"/>
                    <a:pt x="282909" y="106008"/>
                  </a:cubicBezTo>
                  <a:cubicBezTo>
                    <a:pt x="341860" y="106008"/>
                    <a:pt x="397281" y="128991"/>
                    <a:pt x="438992" y="170691"/>
                  </a:cubicBezTo>
                  <a:cubicBezTo>
                    <a:pt x="480686" y="212391"/>
                    <a:pt x="503642" y="267841"/>
                    <a:pt x="503642" y="326836"/>
                  </a:cubicBezTo>
                  <a:lnTo>
                    <a:pt x="503642" y="408674"/>
                  </a:lnTo>
                  <a:cubicBezTo>
                    <a:pt x="503642" y="408690"/>
                    <a:pt x="503626" y="408706"/>
                    <a:pt x="503626" y="408721"/>
                  </a:cubicBezTo>
                  <a:cubicBezTo>
                    <a:pt x="503626" y="473295"/>
                    <a:pt x="511528" y="530041"/>
                    <a:pt x="521210" y="575350"/>
                  </a:cubicBezTo>
                  <a:lnTo>
                    <a:pt x="44608" y="575350"/>
                  </a:lnTo>
                  <a:cubicBezTo>
                    <a:pt x="54290" y="530041"/>
                    <a:pt x="62192" y="473295"/>
                    <a:pt x="62192" y="408721"/>
                  </a:cubicBezTo>
                  <a:close/>
                  <a:moveTo>
                    <a:pt x="282925" y="765243"/>
                  </a:moveTo>
                  <a:cubicBezTo>
                    <a:pt x="241121" y="765243"/>
                    <a:pt x="206640" y="733245"/>
                    <a:pt x="202705" y="692451"/>
                  </a:cubicBezTo>
                  <a:lnTo>
                    <a:pt x="282909" y="692451"/>
                  </a:lnTo>
                  <a:lnTo>
                    <a:pt x="363113" y="692451"/>
                  </a:lnTo>
                  <a:cubicBezTo>
                    <a:pt x="359178" y="733245"/>
                    <a:pt x="324713" y="765243"/>
                    <a:pt x="282925" y="765243"/>
                  </a:cubicBezTo>
                  <a:close/>
                  <a:moveTo>
                    <a:pt x="549959" y="676218"/>
                  </a:moveTo>
                  <a:cubicBezTo>
                    <a:pt x="549678" y="676624"/>
                    <a:pt x="549303" y="676827"/>
                    <a:pt x="548804" y="676827"/>
                  </a:cubicBezTo>
                  <a:lnTo>
                    <a:pt x="371296" y="676827"/>
                  </a:lnTo>
                  <a:lnTo>
                    <a:pt x="282909" y="676827"/>
                  </a:lnTo>
                  <a:lnTo>
                    <a:pt x="194522" y="676827"/>
                  </a:lnTo>
                  <a:lnTo>
                    <a:pt x="17015" y="676827"/>
                  </a:lnTo>
                  <a:cubicBezTo>
                    <a:pt x="16515" y="676827"/>
                    <a:pt x="16140" y="676624"/>
                    <a:pt x="15859" y="676218"/>
                  </a:cubicBezTo>
                  <a:cubicBezTo>
                    <a:pt x="15594" y="675827"/>
                    <a:pt x="15531" y="675406"/>
                    <a:pt x="15719" y="674953"/>
                  </a:cubicBezTo>
                  <a:cubicBezTo>
                    <a:pt x="21981" y="658610"/>
                    <a:pt x="31975" y="629706"/>
                    <a:pt x="41095" y="590974"/>
                  </a:cubicBezTo>
                  <a:lnTo>
                    <a:pt x="524724" y="590974"/>
                  </a:lnTo>
                  <a:cubicBezTo>
                    <a:pt x="533843" y="629706"/>
                    <a:pt x="543838" y="658610"/>
                    <a:pt x="550115" y="674953"/>
                  </a:cubicBezTo>
                  <a:cubicBezTo>
                    <a:pt x="550287" y="675406"/>
                    <a:pt x="550225" y="675827"/>
                    <a:pt x="549959" y="676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1" name="Google Shape;3741;p36"/>
          <p:cNvGrpSpPr/>
          <p:nvPr/>
        </p:nvGrpSpPr>
        <p:grpSpPr>
          <a:xfrm>
            <a:off x="7571277" y="1625226"/>
            <a:ext cx="388240" cy="390246"/>
            <a:chOff x="7571277" y="1625226"/>
            <a:chExt cx="388240" cy="390246"/>
          </a:xfrm>
        </p:grpSpPr>
        <p:sp>
          <p:nvSpPr>
            <p:cNvPr id="3742" name="Google Shape;3742;p36"/>
            <p:cNvSpPr/>
            <p:nvPr/>
          </p:nvSpPr>
          <p:spPr>
            <a:xfrm>
              <a:off x="7571277" y="1625226"/>
              <a:ext cx="388240" cy="390246"/>
            </a:xfrm>
            <a:custGeom>
              <a:rect b="b" l="l" r="r" t="t"/>
              <a:pathLst>
                <a:path extrusionOk="0" h="780491" w="776480">
                  <a:moveTo>
                    <a:pt x="776481" y="193392"/>
                  </a:moveTo>
                  <a:lnTo>
                    <a:pt x="776481" y="289963"/>
                  </a:lnTo>
                  <a:cubicBezTo>
                    <a:pt x="776481" y="308821"/>
                    <a:pt x="761130" y="324164"/>
                    <a:pt x="742261" y="324164"/>
                  </a:cubicBezTo>
                  <a:lnTo>
                    <a:pt x="730959" y="324164"/>
                  </a:lnTo>
                  <a:lnTo>
                    <a:pt x="730959" y="741728"/>
                  </a:lnTo>
                  <a:cubicBezTo>
                    <a:pt x="730959" y="763102"/>
                    <a:pt x="713560" y="780491"/>
                    <a:pt x="692175" y="780491"/>
                  </a:cubicBezTo>
                  <a:lnTo>
                    <a:pt x="452404" y="780491"/>
                  </a:lnTo>
                  <a:lnTo>
                    <a:pt x="324092" y="780491"/>
                  </a:lnTo>
                  <a:lnTo>
                    <a:pt x="84322" y="780491"/>
                  </a:lnTo>
                  <a:cubicBezTo>
                    <a:pt x="62921" y="780491"/>
                    <a:pt x="45522" y="763102"/>
                    <a:pt x="45522" y="741728"/>
                  </a:cubicBezTo>
                  <a:lnTo>
                    <a:pt x="45522" y="324164"/>
                  </a:lnTo>
                  <a:lnTo>
                    <a:pt x="34219" y="324164"/>
                  </a:lnTo>
                  <a:cubicBezTo>
                    <a:pt x="15351" y="324164"/>
                    <a:pt x="0" y="308821"/>
                    <a:pt x="0" y="289963"/>
                  </a:cubicBezTo>
                  <a:lnTo>
                    <a:pt x="0" y="193392"/>
                  </a:lnTo>
                  <a:cubicBezTo>
                    <a:pt x="0" y="174534"/>
                    <a:pt x="15351" y="159191"/>
                    <a:pt x="34219" y="159191"/>
                  </a:cubicBezTo>
                  <a:lnTo>
                    <a:pt x="198829" y="159191"/>
                  </a:lnTo>
                  <a:cubicBezTo>
                    <a:pt x="192420" y="153660"/>
                    <a:pt x="186792" y="147458"/>
                    <a:pt x="181946" y="140646"/>
                  </a:cubicBezTo>
                  <a:cubicBezTo>
                    <a:pt x="163359" y="114460"/>
                    <a:pt x="157466" y="76650"/>
                    <a:pt x="167611" y="48699"/>
                  </a:cubicBezTo>
                  <a:cubicBezTo>
                    <a:pt x="181524" y="10311"/>
                    <a:pt x="218182" y="-1454"/>
                    <a:pt x="245336" y="140"/>
                  </a:cubicBezTo>
                  <a:cubicBezTo>
                    <a:pt x="280322" y="2171"/>
                    <a:pt x="314932" y="21232"/>
                    <a:pt x="340272" y="52449"/>
                  </a:cubicBezTo>
                  <a:cubicBezTo>
                    <a:pt x="358156" y="74494"/>
                    <a:pt x="378822" y="109851"/>
                    <a:pt x="388248" y="148098"/>
                  </a:cubicBezTo>
                  <a:cubicBezTo>
                    <a:pt x="397659" y="109851"/>
                    <a:pt x="418341" y="74494"/>
                    <a:pt x="436209" y="52449"/>
                  </a:cubicBezTo>
                  <a:cubicBezTo>
                    <a:pt x="461564" y="21232"/>
                    <a:pt x="496159" y="2171"/>
                    <a:pt x="531160" y="140"/>
                  </a:cubicBezTo>
                  <a:cubicBezTo>
                    <a:pt x="558314" y="-1454"/>
                    <a:pt x="594956" y="10311"/>
                    <a:pt x="608869" y="48699"/>
                  </a:cubicBezTo>
                  <a:cubicBezTo>
                    <a:pt x="619015" y="76650"/>
                    <a:pt x="613121" y="114460"/>
                    <a:pt x="594534" y="140646"/>
                  </a:cubicBezTo>
                  <a:cubicBezTo>
                    <a:pt x="589704" y="147458"/>
                    <a:pt x="584061" y="153645"/>
                    <a:pt x="577667" y="159191"/>
                  </a:cubicBezTo>
                  <a:lnTo>
                    <a:pt x="742261" y="159191"/>
                  </a:lnTo>
                  <a:cubicBezTo>
                    <a:pt x="761130" y="159191"/>
                    <a:pt x="776481" y="174534"/>
                    <a:pt x="776481" y="1933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3" name="Google Shape;3743;p36"/>
            <p:cNvSpPr/>
            <p:nvPr/>
          </p:nvSpPr>
          <p:spPr>
            <a:xfrm>
              <a:off x="7579093" y="1633036"/>
              <a:ext cx="372607" cy="374624"/>
            </a:xfrm>
            <a:custGeom>
              <a:rect b="b" l="l" r="r" t="t"/>
              <a:pathLst>
                <a:path extrusionOk="0" h="749249" w="745215">
                  <a:moveTo>
                    <a:pt x="45522" y="308546"/>
                  </a:moveTo>
                  <a:lnTo>
                    <a:pt x="308460" y="308546"/>
                  </a:lnTo>
                  <a:lnTo>
                    <a:pt x="308460" y="749249"/>
                  </a:lnTo>
                  <a:lnTo>
                    <a:pt x="68689" y="749249"/>
                  </a:lnTo>
                  <a:cubicBezTo>
                    <a:pt x="55917" y="749249"/>
                    <a:pt x="45522" y="738875"/>
                    <a:pt x="45522" y="726110"/>
                  </a:cubicBezTo>
                  <a:lnTo>
                    <a:pt x="45522" y="308546"/>
                  </a:lnTo>
                  <a:close/>
                  <a:moveTo>
                    <a:pt x="324092" y="749249"/>
                  </a:moveTo>
                  <a:lnTo>
                    <a:pt x="421139" y="749249"/>
                  </a:lnTo>
                  <a:lnTo>
                    <a:pt x="421139" y="308546"/>
                  </a:lnTo>
                  <a:lnTo>
                    <a:pt x="324092" y="308546"/>
                  </a:lnTo>
                  <a:lnTo>
                    <a:pt x="324092" y="749249"/>
                  </a:lnTo>
                  <a:close/>
                  <a:moveTo>
                    <a:pt x="436771" y="749249"/>
                  </a:moveTo>
                  <a:lnTo>
                    <a:pt x="676542" y="749249"/>
                  </a:lnTo>
                  <a:cubicBezTo>
                    <a:pt x="689314" y="749249"/>
                    <a:pt x="699694" y="738875"/>
                    <a:pt x="699694" y="726110"/>
                  </a:cubicBezTo>
                  <a:lnTo>
                    <a:pt x="699694" y="308546"/>
                  </a:lnTo>
                  <a:lnTo>
                    <a:pt x="436771" y="308546"/>
                  </a:lnTo>
                  <a:lnTo>
                    <a:pt x="436771" y="749249"/>
                  </a:lnTo>
                  <a:close/>
                  <a:moveTo>
                    <a:pt x="726629" y="159197"/>
                  </a:moveTo>
                  <a:lnTo>
                    <a:pt x="436771" y="159197"/>
                  </a:lnTo>
                  <a:lnTo>
                    <a:pt x="436771" y="292922"/>
                  </a:lnTo>
                  <a:lnTo>
                    <a:pt x="715326" y="292922"/>
                  </a:lnTo>
                  <a:lnTo>
                    <a:pt x="726629" y="292922"/>
                  </a:lnTo>
                  <a:cubicBezTo>
                    <a:pt x="736884" y="292922"/>
                    <a:pt x="745216" y="284594"/>
                    <a:pt x="745216" y="274345"/>
                  </a:cubicBezTo>
                  <a:lnTo>
                    <a:pt x="745216" y="177774"/>
                  </a:lnTo>
                  <a:cubicBezTo>
                    <a:pt x="745216" y="167525"/>
                    <a:pt x="736884" y="159197"/>
                    <a:pt x="726629" y="159197"/>
                  </a:cubicBezTo>
                  <a:close/>
                  <a:moveTo>
                    <a:pt x="324092" y="292922"/>
                  </a:moveTo>
                  <a:lnTo>
                    <a:pt x="421139" y="292922"/>
                  </a:lnTo>
                  <a:lnTo>
                    <a:pt x="421139" y="159197"/>
                  </a:lnTo>
                  <a:lnTo>
                    <a:pt x="324092" y="159197"/>
                  </a:lnTo>
                  <a:lnTo>
                    <a:pt x="324092" y="292922"/>
                  </a:lnTo>
                  <a:close/>
                  <a:moveTo>
                    <a:pt x="0" y="177774"/>
                  </a:moveTo>
                  <a:lnTo>
                    <a:pt x="0" y="274345"/>
                  </a:lnTo>
                  <a:cubicBezTo>
                    <a:pt x="0" y="284594"/>
                    <a:pt x="8348" y="292922"/>
                    <a:pt x="18587" y="292922"/>
                  </a:cubicBezTo>
                  <a:lnTo>
                    <a:pt x="29889" y="292922"/>
                  </a:lnTo>
                  <a:lnTo>
                    <a:pt x="308460" y="292922"/>
                  </a:lnTo>
                  <a:lnTo>
                    <a:pt x="308460" y="159197"/>
                  </a:lnTo>
                  <a:lnTo>
                    <a:pt x="18587" y="159197"/>
                  </a:lnTo>
                  <a:cubicBezTo>
                    <a:pt x="8348" y="159197"/>
                    <a:pt x="0" y="167525"/>
                    <a:pt x="0" y="177774"/>
                  </a:cubicBezTo>
                  <a:close/>
                  <a:moveTo>
                    <a:pt x="534709" y="143573"/>
                  </a:moveTo>
                  <a:cubicBezTo>
                    <a:pt x="547606" y="136449"/>
                    <a:pt x="558204" y="127199"/>
                    <a:pt x="566161" y="115981"/>
                  </a:cubicBezTo>
                  <a:cubicBezTo>
                    <a:pt x="581950" y="93733"/>
                    <a:pt x="587046" y="61829"/>
                    <a:pt x="578542" y="38409"/>
                  </a:cubicBezTo>
                  <a:cubicBezTo>
                    <a:pt x="567553" y="8098"/>
                    <a:pt x="538179" y="-1151"/>
                    <a:pt x="516434" y="114"/>
                  </a:cubicBezTo>
                  <a:cubicBezTo>
                    <a:pt x="485810" y="1896"/>
                    <a:pt x="455311" y="18863"/>
                    <a:pt x="432723" y="46674"/>
                  </a:cubicBezTo>
                  <a:cubicBezTo>
                    <a:pt x="414792" y="68782"/>
                    <a:pt x="393876" y="105091"/>
                    <a:pt x="386138" y="143573"/>
                  </a:cubicBezTo>
                  <a:lnTo>
                    <a:pt x="436771" y="143573"/>
                  </a:lnTo>
                  <a:lnTo>
                    <a:pt x="534709" y="143573"/>
                  </a:lnTo>
                  <a:close/>
                  <a:moveTo>
                    <a:pt x="312493" y="46674"/>
                  </a:moveTo>
                  <a:cubicBezTo>
                    <a:pt x="289920" y="18863"/>
                    <a:pt x="259405" y="1896"/>
                    <a:pt x="228797" y="114"/>
                  </a:cubicBezTo>
                  <a:cubicBezTo>
                    <a:pt x="207005" y="-1167"/>
                    <a:pt x="177663" y="8098"/>
                    <a:pt x="166689" y="38409"/>
                  </a:cubicBezTo>
                  <a:cubicBezTo>
                    <a:pt x="158185" y="61829"/>
                    <a:pt x="163266" y="93733"/>
                    <a:pt x="179070" y="115981"/>
                  </a:cubicBezTo>
                  <a:cubicBezTo>
                    <a:pt x="187027" y="127199"/>
                    <a:pt x="197610" y="136449"/>
                    <a:pt x="210523" y="143573"/>
                  </a:cubicBezTo>
                  <a:lnTo>
                    <a:pt x="308460" y="143573"/>
                  </a:lnTo>
                  <a:lnTo>
                    <a:pt x="359078" y="143573"/>
                  </a:lnTo>
                  <a:cubicBezTo>
                    <a:pt x="351340" y="105091"/>
                    <a:pt x="330424" y="68782"/>
                    <a:pt x="312493" y="466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4" name="Google Shape;3744;p36"/>
            <p:cNvSpPr/>
            <p:nvPr/>
          </p:nvSpPr>
          <p:spPr>
            <a:xfrm>
              <a:off x="7571277" y="1625226"/>
              <a:ext cx="388240" cy="390246"/>
            </a:xfrm>
            <a:custGeom>
              <a:rect b="b" l="l" r="r" t="t"/>
              <a:pathLst>
                <a:path extrusionOk="0" h="780491" w="776480">
                  <a:moveTo>
                    <a:pt x="742261" y="159191"/>
                  </a:moveTo>
                  <a:lnTo>
                    <a:pt x="577667" y="159191"/>
                  </a:lnTo>
                  <a:cubicBezTo>
                    <a:pt x="584061" y="153645"/>
                    <a:pt x="589704" y="147458"/>
                    <a:pt x="594534" y="140646"/>
                  </a:cubicBezTo>
                  <a:cubicBezTo>
                    <a:pt x="613121" y="114460"/>
                    <a:pt x="619015" y="76650"/>
                    <a:pt x="608869" y="48699"/>
                  </a:cubicBezTo>
                  <a:cubicBezTo>
                    <a:pt x="594956" y="10311"/>
                    <a:pt x="558314" y="-1454"/>
                    <a:pt x="531160" y="140"/>
                  </a:cubicBezTo>
                  <a:cubicBezTo>
                    <a:pt x="496159" y="2171"/>
                    <a:pt x="461564" y="21232"/>
                    <a:pt x="436209" y="52449"/>
                  </a:cubicBezTo>
                  <a:cubicBezTo>
                    <a:pt x="418341" y="74494"/>
                    <a:pt x="397659" y="109851"/>
                    <a:pt x="388248" y="148098"/>
                  </a:cubicBezTo>
                  <a:cubicBezTo>
                    <a:pt x="378822" y="109851"/>
                    <a:pt x="358156" y="74494"/>
                    <a:pt x="340272" y="52449"/>
                  </a:cubicBezTo>
                  <a:cubicBezTo>
                    <a:pt x="314932" y="21232"/>
                    <a:pt x="280322" y="2171"/>
                    <a:pt x="245336" y="140"/>
                  </a:cubicBezTo>
                  <a:cubicBezTo>
                    <a:pt x="218182" y="-1454"/>
                    <a:pt x="181524" y="10311"/>
                    <a:pt x="167611" y="48699"/>
                  </a:cubicBezTo>
                  <a:cubicBezTo>
                    <a:pt x="157466" y="76650"/>
                    <a:pt x="163359" y="114460"/>
                    <a:pt x="181946" y="140646"/>
                  </a:cubicBezTo>
                  <a:cubicBezTo>
                    <a:pt x="186792" y="147458"/>
                    <a:pt x="192420" y="153660"/>
                    <a:pt x="198829" y="159191"/>
                  </a:cubicBezTo>
                  <a:lnTo>
                    <a:pt x="34219" y="159191"/>
                  </a:lnTo>
                  <a:cubicBezTo>
                    <a:pt x="15351" y="159191"/>
                    <a:pt x="0" y="174534"/>
                    <a:pt x="0" y="193392"/>
                  </a:cubicBezTo>
                  <a:lnTo>
                    <a:pt x="0" y="289963"/>
                  </a:lnTo>
                  <a:cubicBezTo>
                    <a:pt x="0" y="308821"/>
                    <a:pt x="15351" y="324164"/>
                    <a:pt x="34219" y="324164"/>
                  </a:cubicBezTo>
                  <a:lnTo>
                    <a:pt x="45522" y="324164"/>
                  </a:lnTo>
                  <a:lnTo>
                    <a:pt x="45522" y="741728"/>
                  </a:lnTo>
                  <a:cubicBezTo>
                    <a:pt x="45522" y="763102"/>
                    <a:pt x="62921" y="780491"/>
                    <a:pt x="84322" y="780491"/>
                  </a:cubicBezTo>
                  <a:lnTo>
                    <a:pt x="324092" y="780491"/>
                  </a:lnTo>
                  <a:lnTo>
                    <a:pt x="452404" y="780491"/>
                  </a:lnTo>
                  <a:lnTo>
                    <a:pt x="692175" y="780491"/>
                  </a:lnTo>
                  <a:cubicBezTo>
                    <a:pt x="713560" y="780491"/>
                    <a:pt x="730959" y="763102"/>
                    <a:pt x="730959" y="741728"/>
                  </a:cubicBezTo>
                  <a:lnTo>
                    <a:pt x="730959" y="324164"/>
                  </a:lnTo>
                  <a:lnTo>
                    <a:pt x="742261" y="324164"/>
                  </a:lnTo>
                  <a:cubicBezTo>
                    <a:pt x="761130" y="324164"/>
                    <a:pt x="776481" y="308821"/>
                    <a:pt x="776481" y="289963"/>
                  </a:cubicBezTo>
                  <a:lnTo>
                    <a:pt x="776481" y="193392"/>
                  </a:lnTo>
                  <a:cubicBezTo>
                    <a:pt x="776481" y="174534"/>
                    <a:pt x="761130" y="159191"/>
                    <a:pt x="742261" y="159191"/>
                  </a:cubicBezTo>
                  <a:close/>
                  <a:moveTo>
                    <a:pt x="324092" y="764867"/>
                  </a:moveTo>
                  <a:lnTo>
                    <a:pt x="84322" y="764867"/>
                  </a:lnTo>
                  <a:cubicBezTo>
                    <a:pt x="71550" y="764867"/>
                    <a:pt x="61154" y="754493"/>
                    <a:pt x="61154" y="741728"/>
                  </a:cubicBezTo>
                  <a:lnTo>
                    <a:pt x="61154" y="324164"/>
                  </a:lnTo>
                  <a:lnTo>
                    <a:pt x="324092" y="324164"/>
                  </a:lnTo>
                  <a:lnTo>
                    <a:pt x="324092" y="764867"/>
                  </a:lnTo>
                  <a:close/>
                  <a:moveTo>
                    <a:pt x="324092" y="308540"/>
                  </a:moveTo>
                  <a:lnTo>
                    <a:pt x="45522" y="308540"/>
                  </a:lnTo>
                  <a:lnTo>
                    <a:pt x="34219" y="308540"/>
                  </a:lnTo>
                  <a:cubicBezTo>
                    <a:pt x="23980" y="308540"/>
                    <a:pt x="15632" y="300213"/>
                    <a:pt x="15632" y="289963"/>
                  </a:cubicBezTo>
                  <a:lnTo>
                    <a:pt x="15632" y="193392"/>
                  </a:lnTo>
                  <a:cubicBezTo>
                    <a:pt x="15632" y="183143"/>
                    <a:pt x="23980" y="174815"/>
                    <a:pt x="34219" y="174815"/>
                  </a:cubicBezTo>
                  <a:lnTo>
                    <a:pt x="324092" y="174815"/>
                  </a:lnTo>
                  <a:lnTo>
                    <a:pt x="324092" y="308540"/>
                  </a:lnTo>
                  <a:close/>
                  <a:moveTo>
                    <a:pt x="226155" y="159191"/>
                  </a:moveTo>
                  <a:cubicBezTo>
                    <a:pt x="213243" y="152067"/>
                    <a:pt x="202659" y="142817"/>
                    <a:pt x="194702" y="131599"/>
                  </a:cubicBezTo>
                  <a:cubicBezTo>
                    <a:pt x="178898" y="109351"/>
                    <a:pt x="173817" y="77447"/>
                    <a:pt x="182322" y="54027"/>
                  </a:cubicBezTo>
                  <a:cubicBezTo>
                    <a:pt x="193296" y="23716"/>
                    <a:pt x="222638" y="14451"/>
                    <a:pt x="244429" y="15733"/>
                  </a:cubicBezTo>
                  <a:cubicBezTo>
                    <a:pt x="275038" y="17514"/>
                    <a:pt x="305552" y="34481"/>
                    <a:pt x="328126" y="62292"/>
                  </a:cubicBezTo>
                  <a:cubicBezTo>
                    <a:pt x="346056" y="84400"/>
                    <a:pt x="366972" y="120710"/>
                    <a:pt x="374710" y="159191"/>
                  </a:cubicBezTo>
                  <a:lnTo>
                    <a:pt x="324092" y="159191"/>
                  </a:lnTo>
                  <a:lnTo>
                    <a:pt x="226155" y="159191"/>
                  </a:lnTo>
                  <a:close/>
                  <a:moveTo>
                    <a:pt x="436771" y="764867"/>
                  </a:moveTo>
                  <a:lnTo>
                    <a:pt x="339725" y="764867"/>
                  </a:lnTo>
                  <a:lnTo>
                    <a:pt x="339725" y="324164"/>
                  </a:lnTo>
                  <a:lnTo>
                    <a:pt x="436771" y="324164"/>
                  </a:lnTo>
                  <a:lnTo>
                    <a:pt x="436771" y="764867"/>
                  </a:lnTo>
                  <a:close/>
                  <a:moveTo>
                    <a:pt x="436771" y="308540"/>
                  </a:moveTo>
                  <a:lnTo>
                    <a:pt x="339725" y="308540"/>
                  </a:lnTo>
                  <a:lnTo>
                    <a:pt x="339725" y="174815"/>
                  </a:lnTo>
                  <a:lnTo>
                    <a:pt x="436771" y="174815"/>
                  </a:lnTo>
                  <a:lnTo>
                    <a:pt x="436771" y="308540"/>
                  </a:lnTo>
                  <a:close/>
                  <a:moveTo>
                    <a:pt x="401770" y="159191"/>
                  </a:moveTo>
                  <a:cubicBezTo>
                    <a:pt x="409508" y="120710"/>
                    <a:pt x="430425" y="84400"/>
                    <a:pt x="448355" y="62292"/>
                  </a:cubicBezTo>
                  <a:cubicBezTo>
                    <a:pt x="470944" y="34481"/>
                    <a:pt x="501443" y="17514"/>
                    <a:pt x="532067" y="15733"/>
                  </a:cubicBezTo>
                  <a:cubicBezTo>
                    <a:pt x="553812" y="14467"/>
                    <a:pt x="583185" y="23716"/>
                    <a:pt x="594175" y="54027"/>
                  </a:cubicBezTo>
                  <a:cubicBezTo>
                    <a:pt x="602679" y="77447"/>
                    <a:pt x="597583" y="109351"/>
                    <a:pt x="581794" y="131599"/>
                  </a:cubicBezTo>
                  <a:cubicBezTo>
                    <a:pt x="573837" y="142817"/>
                    <a:pt x="563238" y="152067"/>
                    <a:pt x="550341" y="159191"/>
                  </a:cubicBezTo>
                  <a:lnTo>
                    <a:pt x="452404" y="159191"/>
                  </a:lnTo>
                  <a:lnTo>
                    <a:pt x="401770" y="159191"/>
                  </a:lnTo>
                  <a:close/>
                  <a:moveTo>
                    <a:pt x="715326" y="741728"/>
                  </a:moveTo>
                  <a:cubicBezTo>
                    <a:pt x="715326" y="754493"/>
                    <a:pt x="704947" y="764867"/>
                    <a:pt x="692175" y="764867"/>
                  </a:cubicBezTo>
                  <a:lnTo>
                    <a:pt x="452404" y="764867"/>
                  </a:lnTo>
                  <a:lnTo>
                    <a:pt x="452404" y="324164"/>
                  </a:lnTo>
                  <a:lnTo>
                    <a:pt x="715326" y="324164"/>
                  </a:lnTo>
                  <a:lnTo>
                    <a:pt x="715326" y="741728"/>
                  </a:lnTo>
                  <a:close/>
                  <a:moveTo>
                    <a:pt x="760848" y="289963"/>
                  </a:moveTo>
                  <a:cubicBezTo>
                    <a:pt x="760848" y="300213"/>
                    <a:pt x="752516" y="308540"/>
                    <a:pt x="742261" y="308540"/>
                  </a:cubicBezTo>
                  <a:lnTo>
                    <a:pt x="730959" y="308540"/>
                  </a:lnTo>
                  <a:lnTo>
                    <a:pt x="452404" y="308540"/>
                  </a:lnTo>
                  <a:lnTo>
                    <a:pt x="452404" y="174815"/>
                  </a:lnTo>
                  <a:lnTo>
                    <a:pt x="742261" y="174815"/>
                  </a:lnTo>
                  <a:cubicBezTo>
                    <a:pt x="752516" y="174815"/>
                    <a:pt x="760848" y="183143"/>
                    <a:pt x="760848" y="193392"/>
                  </a:cubicBezTo>
                  <a:lnTo>
                    <a:pt x="760848" y="28996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5" name="Google Shape;3745;p36"/>
          <p:cNvGrpSpPr/>
          <p:nvPr/>
        </p:nvGrpSpPr>
        <p:grpSpPr>
          <a:xfrm>
            <a:off x="6428209" y="1625226"/>
            <a:ext cx="409439" cy="390770"/>
            <a:chOff x="6428209" y="1625226"/>
            <a:chExt cx="409439" cy="390770"/>
          </a:xfrm>
        </p:grpSpPr>
        <p:sp>
          <p:nvSpPr>
            <p:cNvPr id="3746" name="Google Shape;3746;p36"/>
            <p:cNvSpPr/>
            <p:nvPr/>
          </p:nvSpPr>
          <p:spPr>
            <a:xfrm>
              <a:off x="6432320" y="1629336"/>
              <a:ext cx="401215" cy="382555"/>
            </a:xfrm>
            <a:custGeom>
              <a:rect b="b" l="l" r="r" t="t"/>
              <a:pathLst>
                <a:path extrusionOk="0" h="765109" w="802431">
                  <a:moveTo>
                    <a:pt x="413623" y="7734"/>
                  </a:moveTo>
                  <a:lnTo>
                    <a:pt x="530105" y="243918"/>
                  </a:lnTo>
                  <a:lnTo>
                    <a:pt x="790561" y="281793"/>
                  </a:lnTo>
                  <a:cubicBezTo>
                    <a:pt x="801917" y="283438"/>
                    <a:pt x="806453" y="297417"/>
                    <a:pt x="798236" y="305443"/>
                  </a:cubicBezTo>
                  <a:lnTo>
                    <a:pt x="609775" y="489279"/>
                  </a:lnTo>
                  <a:lnTo>
                    <a:pt x="654261" y="748882"/>
                  </a:lnTo>
                  <a:cubicBezTo>
                    <a:pt x="656200" y="760197"/>
                    <a:pt x="644318" y="768832"/>
                    <a:pt x="634162" y="763487"/>
                  </a:cubicBezTo>
                  <a:lnTo>
                    <a:pt x="401216" y="640929"/>
                  </a:lnTo>
                  <a:lnTo>
                    <a:pt x="168269" y="763487"/>
                  </a:lnTo>
                  <a:cubicBezTo>
                    <a:pt x="158113" y="768832"/>
                    <a:pt x="146231" y="760197"/>
                    <a:pt x="148171" y="748882"/>
                  </a:cubicBezTo>
                  <a:lnTo>
                    <a:pt x="192656" y="489279"/>
                  </a:lnTo>
                  <a:lnTo>
                    <a:pt x="4195" y="305443"/>
                  </a:lnTo>
                  <a:cubicBezTo>
                    <a:pt x="-4021" y="297417"/>
                    <a:pt x="514" y="283455"/>
                    <a:pt x="11870" y="281793"/>
                  </a:cubicBezTo>
                  <a:lnTo>
                    <a:pt x="272327" y="243918"/>
                  </a:lnTo>
                  <a:lnTo>
                    <a:pt x="388792" y="7734"/>
                  </a:lnTo>
                  <a:cubicBezTo>
                    <a:pt x="393870" y="-2578"/>
                    <a:pt x="408545" y="-2578"/>
                    <a:pt x="413623" y="77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7" name="Google Shape;3747;p36"/>
            <p:cNvSpPr/>
            <p:nvPr/>
          </p:nvSpPr>
          <p:spPr>
            <a:xfrm>
              <a:off x="6428209" y="1625226"/>
              <a:ext cx="409439" cy="390770"/>
            </a:xfrm>
            <a:custGeom>
              <a:rect b="b" l="l" r="r" t="t"/>
              <a:pathLst>
                <a:path extrusionOk="0" h="781540" w="818877">
                  <a:moveTo>
                    <a:pt x="817782" y="296903"/>
                  </a:moveTo>
                  <a:cubicBezTo>
                    <a:pt x="815169" y="288845"/>
                    <a:pt x="808333" y="283089"/>
                    <a:pt x="799968" y="281872"/>
                  </a:cubicBezTo>
                  <a:lnTo>
                    <a:pt x="543784" y="244621"/>
                  </a:lnTo>
                  <a:lnTo>
                    <a:pt x="429225" y="12302"/>
                  </a:lnTo>
                  <a:cubicBezTo>
                    <a:pt x="425478" y="4720"/>
                    <a:pt x="417902" y="0"/>
                    <a:pt x="409439" y="0"/>
                  </a:cubicBezTo>
                  <a:cubicBezTo>
                    <a:pt x="400976" y="0"/>
                    <a:pt x="393400" y="4720"/>
                    <a:pt x="389653" y="12302"/>
                  </a:cubicBezTo>
                  <a:lnTo>
                    <a:pt x="275094" y="244621"/>
                  </a:lnTo>
                  <a:lnTo>
                    <a:pt x="18910" y="281872"/>
                  </a:lnTo>
                  <a:cubicBezTo>
                    <a:pt x="10529" y="283089"/>
                    <a:pt x="3709" y="288845"/>
                    <a:pt x="1096" y="296903"/>
                  </a:cubicBezTo>
                  <a:cubicBezTo>
                    <a:pt x="-1517" y="304962"/>
                    <a:pt x="619" y="313629"/>
                    <a:pt x="6683" y="319550"/>
                  </a:cubicBezTo>
                  <a:lnTo>
                    <a:pt x="192055" y="500376"/>
                  </a:lnTo>
                  <a:lnTo>
                    <a:pt x="148292" y="755703"/>
                  </a:lnTo>
                  <a:cubicBezTo>
                    <a:pt x="146862" y="764058"/>
                    <a:pt x="150231" y="772330"/>
                    <a:pt x="157068" y="777297"/>
                  </a:cubicBezTo>
                  <a:cubicBezTo>
                    <a:pt x="160929" y="780110"/>
                    <a:pt x="165465" y="781540"/>
                    <a:pt x="170017" y="781540"/>
                  </a:cubicBezTo>
                  <a:cubicBezTo>
                    <a:pt x="173518" y="781540"/>
                    <a:pt x="177051" y="780702"/>
                    <a:pt x="180305" y="778975"/>
                  </a:cubicBezTo>
                  <a:lnTo>
                    <a:pt x="409439" y="658424"/>
                  </a:lnTo>
                  <a:lnTo>
                    <a:pt x="638573" y="778975"/>
                  </a:lnTo>
                  <a:cubicBezTo>
                    <a:pt x="646067" y="782905"/>
                    <a:pt x="654974" y="782280"/>
                    <a:pt x="661810" y="777297"/>
                  </a:cubicBezTo>
                  <a:cubicBezTo>
                    <a:pt x="668663" y="772314"/>
                    <a:pt x="672016" y="764042"/>
                    <a:pt x="670586" y="755703"/>
                  </a:cubicBezTo>
                  <a:lnTo>
                    <a:pt x="626823" y="500360"/>
                  </a:lnTo>
                  <a:lnTo>
                    <a:pt x="812194" y="319533"/>
                  </a:lnTo>
                  <a:cubicBezTo>
                    <a:pt x="818258" y="313629"/>
                    <a:pt x="820395" y="304962"/>
                    <a:pt x="817782" y="296903"/>
                  </a:cubicBezTo>
                  <a:close/>
                  <a:moveTo>
                    <a:pt x="800724" y="307758"/>
                  </a:moveTo>
                  <a:lnTo>
                    <a:pt x="612263" y="491610"/>
                  </a:lnTo>
                  <a:cubicBezTo>
                    <a:pt x="610324" y="493501"/>
                    <a:pt x="609436" y="496215"/>
                    <a:pt x="609896" y="498879"/>
                  </a:cubicBezTo>
                  <a:lnTo>
                    <a:pt x="654382" y="758483"/>
                  </a:lnTo>
                  <a:cubicBezTo>
                    <a:pt x="654925" y="761608"/>
                    <a:pt x="652985" y="763384"/>
                    <a:pt x="652147" y="763992"/>
                  </a:cubicBezTo>
                  <a:cubicBezTo>
                    <a:pt x="651293" y="764617"/>
                    <a:pt x="649008" y="765900"/>
                    <a:pt x="646215" y="764420"/>
                  </a:cubicBezTo>
                  <a:lnTo>
                    <a:pt x="413268" y="641863"/>
                  </a:lnTo>
                  <a:cubicBezTo>
                    <a:pt x="410869" y="640596"/>
                    <a:pt x="408009" y="640596"/>
                    <a:pt x="405626" y="641863"/>
                  </a:cubicBezTo>
                  <a:lnTo>
                    <a:pt x="172680" y="764420"/>
                  </a:lnTo>
                  <a:cubicBezTo>
                    <a:pt x="169886" y="765900"/>
                    <a:pt x="167602" y="764617"/>
                    <a:pt x="166747" y="763992"/>
                  </a:cubicBezTo>
                  <a:cubicBezTo>
                    <a:pt x="165892" y="763367"/>
                    <a:pt x="163970" y="761591"/>
                    <a:pt x="164512" y="758483"/>
                  </a:cubicBezTo>
                  <a:lnTo>
                    <a:pt x="208998" y="498879"/>
                  </a:lnTo>
                  <a:cubicBezTo>
                    <a:pt x="209458" y="496215"/>
                    <a:pt x="208571" y="493485"/>
                    <a:pt x="206631" y="491610"/>
                  </a:cubicBezTo>
                  <a:lnTo>
                    <a:pt x="18154" y="307758"/>
                  </a:lnTo>
                  <a:cubicBezTo>
                    <a:pt x="15886" y="305554"/>
                    <a:pt x="16396" y="302989"/>
                    <a:pt x="16724" y="301985"/>
                  </a:cubicBezTo>
                  <a:cubicBezTo>
                    <a:pt x="17053" y="300982"/>
                    <a:pt x="18138" y="298597"/>
                    <a:pt x="21276" y="298153"/>
                  </a:cubicBezTo>
                  <a:lnTo>
                    <a:pt x="281733" y="260278"/>
                  </a:lnTo>
                  <a:cubicBezTo>
                    <a:pt x="284412" y="259883"/>
                    <a:pt x="286729" y="258206"/>
                    <a:pt x="287929" y="255771"/>
                  </a:cubicBezTo>
                  <a:lnTo>
                    <a:pt x="404410" y="19587"/>
                  </a:lnTo>
                  <a:cubicBezTo>
                    <a:pt x="405807" y="16759"/>
                    <a:pt x="408404" y="16446"/>
                    <a:pt x="409455" y="16446"/>
                  </a:cubicBezTo>
                  <a:cubicBezTo>
                    <a:pt x="410507" y="16446"/>
                    <a:pt x="413104" y="16759"/>
                    <a:pt x="414500" y="19587"/>
                  </a:cubicBezTo>
                  <a:lnTo>
                    <a:pt x="530982" y="255771"/>
                  </a:lnTo>
                  <a:cubicBezTo>
                    <a:pt x="532182" y="258206"/>
                    <a:pt x="534499" y="259883"/>
                    <a:pt x="537161" y="260278"/>
                  </a:cubicBezTo>
                  <a:lnTo>
                    <a:pt x="797618" y="298153"/>
                  </a:lnTo>
                  <a:cubicBezTo>
                    <a:pt x="800740" y="298614"/>
                    <a:pt x="801841" y="300982"/>
                    <a:pt x="802170" y="301985"/>
                  </a:cubicBezTo>
                  <a:cubicBezTo>
                    <a:pt x="802499" y="302989"/>
                    <a:pt x="802992" y="305554"/>
                    <a:pt x="800724" y="307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8" name="Google Shape;3748;p36"/>
          <p:cNvGrpSpPr/>
          <p:nvPr/>
        </p:nvGrpSpPr>
        <p:grpSpPr>
          <a:xfrm>
            <a:off x="5912488" y="1625226"/>
            <a:ext cx="319961" cy="390300"/>
            <a:chOff x="5912488" y="1625226"/>
            <a:chExt cx="319961" cy="390300"/>
          </a:xfrm>
        </p:grpSpPr>
        <p:sp>
          <p:nvSpPr>
            <p:cNvPr id="3749" name="Google Shape;3749;p36"/>
            <p:cNvSpPr/>
            <p:nvPr/>
          </p:nvSpPr>
          <p:spPr>
            <a:xfrm>
              <a:off x="5912488" y="1625226"/>
              <a:ext cx="319961" cy="390300"/>
            </a:xfrm>
            <a:custGeom>
              <a:rect b="b" l="l" r="r" t="t"/>
              <a:pathLst>
                <a:path extrusionOk="0" h="780601" w="639923">
                  <a:moveTo>
                    <a:pt x="639924" y="620675"/>
                  </a:moveTo>
                  <a:lnTo>
                    <a:pt x="639924" y="655735"/>
                  </a:lnTo>
                  <a:cubicBezTo>
                    <a:pt x="639924" y="670062"/>
                    <a:pt x="630003" y="681702"/>
                    <a:pt x="617800" y="681702"/>
                  </a:cubicBezTo>
                  <a:lnTo>
                    <a:pt x="448390" y="681702"/>
                  </a:lnTo>
                  <a:cubicBezTo>
                    <a:pt x="443906" y="692139"/>
                    <a:pt x="439157" y="702591"/>
                    <a:pt x="434126" y="713059"/>
                  </a:cubicBezTo>
                  <a:cubicBezTo>
                    <a:pt x="432485" y="716465"/>
                    <a:pt x="430142" y="719496"/>
                    <a:pt x="427173" y="722074"/>
                  </a:cubicBezTo>
                  <a:cubicBezTo>
                    <a:pt x="421814" y="726730"/>
                    <a:pt x="414877" y="729417"/>
                    <a:pt x="407487" y="729824"/>
                  </a:cubicBezTo>
                  <a:lnTo>
                    <a:pt x="407487" y="764602"/>
                  </a:lnTo>
                  <a:cubicBezTo>
                    <a:pt x="407487" y="773430"/>
                    <a:pt x="400300" y="780601"/>
                    <a:pt x="391488" y="780601"/>
                  </a:cubicBezTo>
                  <a:lnTo>
                    <a:pt x="248436" y="780601"/>
                  </a:lnTo>
                  <a:cubicBezTo>
                    <a:pt x="239624" y="780601"/>
                    <a:pt x="232437" y="773430"/>
                    <a:pt x="232437" y="764602"/>
                  </a:cubicBezTo>
                  <a:lnTo>
                    <a:pt x="232437" y="729839"/>
                  </a:lnTo>
                  <a:cubicBezTo>
                    <a:pt x="220797" y="729199"/>
                    <a:pt x="210470" y="722762"/>
                    <a:pt x="205782" y="713059"/>
                  </a:cubicBezTo>
                  <a:cubicBezTo>
                    <a:pt x="200752" y="702591"/>
                    <a:pt x="196017" y="692139"/>
                    <a:pt x="191518" y="681702"/>
                  </a:cubicBezTo>
                  <a:lnTo>
                    <a:pt x="22123" y="681702"/>
                  </a:lnTo>
                  <a:cubicBezTo>
                    <a:pt x="9921" y="681702"/>
                    <a:pt x="0" y="670062"/>
                    <a:pt x="0" y="655735"/>
                  </a:cubicBezTo>
                  <a:lnTo>
                    <a:pt x="0" y="620675"/>
                  </a:lnTo>
                  <a:cubicBezTo>
                    <a:pt x="0" y="612082"/>
                    <a:pt x="2406" y="603661"/>
                    <a:pt x="6765" y="596958"/>
                  </a:cubicBezTo>
                  <a:lnTo>
                    <a:pt x="138725" y="393300"/>
                  </a:lnTo>
                  <a:cubicBezTo>
                    <a:pt x="141849" y="352553"/>
                    <a:pt x="149599" y="310884"/>
                    <a:pt x="161864" y="268950"/>
                  </a:cubicBezTo>
                  <a:cubicBezTo>
                    <a:pt x="174910" y="224375"/>
                    <a:pt x="193080" y="179362"/>
                    <a:pt x="215875" y="135162"/>
                  </a:cubicBezTo>
                  <a:cubicBezTo>
                    <a:pt x="254591" y="60136"/>
                    <a:pt x="293433" y="13140"/>
                    <a:pt x="295057" y="11187"/>
                  </a:cubicBezTo>
                  <a:cubicBezTo>
                    <a:pt x="300916" y="4172"/>
                    <a:pt x="310213" y="0"/>
                    <a:pt x="319962" y="0"/>
                  </a:cubicBezTo>
                  <a:cubicBezTo>
                    <a:pt x="329711" y="0"/>
                    <a:pt x="339023" y="4172"/>
                    <a:pt x="344851" y="11187"/>
                  </a:cubicBezTo>
                  <a:cubicBezTo>
                    <a:pt x="346444" y="13093"/>
                    <a:pt x="384895" y="59293"/>
                    <a:pt x="424048" y="135162"/>
                  </a:cubicBezTo>
                  <a:cubicBezTo>
                    <a:pt x="446844" y="179378"/>
                    <a:pt x="465014" y="224390"/>
                    <a:pt x="478060" y="268965"/>
                  </a:cubicBezTo>
                  <a:cubicBezTo>
                    <a:pt x="490325" y="310884"/>
                    <a:pt x="498074" y="352553"/>
                    <a:pt x="501199" y="393300"/>
                  </a:cubicBezTo>
                  <a:lnTo>
                    <a:pt x="633174" y="596958"/>
                  </a:lnTo>
                  <a:cubicBezTo>
                    <a:pt x="637518" y="603661"/>
                    <a:pt x="639924" y="612082"/>
                    <a:pt x="639924" y="6206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0" name="Google Shape;3750;p36"/>
            <p:cNvSpPr/>
            <p:nvPr/>
          </p:nvSpPr>
          <p:spPr>
            <a:xfrm>
              <a:off x="5912488" y="1625226"/>
              <a:ext cx="319961" cy="390300"/>
            </a:xfrm>
            <a:custGeom>
              <a:rect b="b" l="l" r="r" t="t"/>
              <a:pathLst>
                <a:path extrusionOk="0" h="780601" w="639923">
                  <a:moveTo>
                    <a:pt x="633174" y="596958"/>
                  </a:moveTo>
                  <a:lnTo>
                    <a:pt x="501199" y="393300"/>
                  </a:lnTo>
                  <a:cubicBezTo>
                    <a:pt x="498074" y="352553"/>
                    <a:pt x="490325" y="310884"/>
                    <a:pt x="478060" y="268965"/>
                  </a:cubicBezTo>
                  <a:cubicBezTo>
                    <a:pt x="465014" y="224390"/>
                    <a:pt x="446844" y="179378"/>
                    <a:pt x="424048" y="135162"/>
                  </a:cubicBezTo>
                  <a:cubicBezTo>
                    <a:pt x="384895" y="59293"/>
                    <a:pt x="346444" y="13093"/>
                    <a:pt x="344851" y="11187"/>
                  </a:cubicBezTo>
                  <a:cubicBezTo>
                    <a:pt x="339023" y="4172"/>
                    <a:pt x="329711" y="0"/>
                    <a:pt x="319962" y="0"/>
                  </a:cubicBezTo>
                  <a:cubicBezTo>
                    <a:pt x="310213" y="0"/>
                    <a:pt x="300916" y="4172"/>
                    <a:pt x="295057" y="11187"/>
                  </a:cubicBezTo>
                  <a:cubicBezTo>
                    <a:pt x="293433" y="13140"/>
                    <a:pt x="254591" y="60136"/>
                    <a:pt x="215875" y="135162"/>
                  </a:cubicBezTo>
                  <a:cubicBezTo>
                    <a:pt x="193080" y="179362"/>
                    <a:pt x="174910" y="224375"/>
                    <a:pt x="161864" y="268950"/>
                  </a:cubicBezTo>
                  <a:cubicBezTo>
                    <a:pt x="149599" y="310884"/>
                    <a:pt x="141849" y="352553"/>
                    <a:pt x="138725" y="393300"/>
                  </a:cubicBezTo>
                  <a:lnTo>
                    <a:pt x="6765" y="596958"/>
                  </a:lnTo>
                  <a:cubicBezTo>
                    <a:pt x="2406" y="603661"/>
                    <a:pt x="0" y="612082"/>
                    <a:pt x="0" y="620675"/>
                  </a:cubicBezTo>
                  <a:lnTo>
                    <a:pt x="0" y="655735"/>
                  </a:lnTo>
                  <a:cubicBezTo>
                    <a:pt x="0" y="670062"/>
                    <a:pt x="9921" y="681702"/>
                    <a:pt x="22123" y="681702"/>
                  </a:cubicBezTo>
                  <a:lnTo>
                    <a:pt x="191518" y="681702"/>
                  </a:lnTo>
                  <a:cubicBezTo>
                    <a:pt x="196017" y="692139"/>
                    <a:pt x="200752" y="702591"/>
                    <a:pt x="205782" y="713059"/>
                  </a:cubicBezTo>
                  <a:cubicBezTo>
                    <a:pt x="210470" y="722762"/>
                    <a:pt x="220797" y="729199"/>
                    <a:pt x="232437" y="729839"/>
                  </a:cubicBezTo>
                  <a:lnTo>
                    <a:pt x="232437" y="764602"/>
                  </a:lnTo>
                  <a:cubicBezTo>
                    <a:pt x="232437" y="773430"/>
                    <a:pt x="239624" y="780601"/>
                    <a:pt x="248436" y="780601"/>
                  </a:cubicBezTo>
                  <a:lnTo>
                    <a:pt x="391488" y="780601"/>
                  </a:lnTo>
                  <a:cubicBezTo>
                    <a:pt x="400300" y="780601"/>
                    <a:pt x="407487" y="773430"/>
                    <a:pt x="407487" y="764602"/>
                  </a:cubicBezTo>
                  <a:lnTo>
                    <a:pt x="407487" y="729824"/>
                  </a:lnTo>
                  <a:cubicBezTo>
                    <a:pt x="414877" y="729417"/>
                    <a:pt x="421814" y="726730"/>
                    <a:pt x="427173" y="722074"/>
                  </a:cubicBezTo>
                  <a:cubicBezTo>
                    <a:pt x="430142" y="719496"/>
                    <a:pt x="432485" y="716465"/>
                    <a:pt x="434126" y="713059"/>
                  </a:cubicBezTo>
                  <a:cubicBezTo>
                    <a:pt x="439157" y="702591"/>
                    <a:pt x="443906" y="692139"/>
                    <a:pt x="448390" y="681702"/>
                  </a:cubicBezTo>
                  <a:lnTo>
                    <a:pt x="617800" y="681702"/>
                  </a:lnTo>
                  <a:cubicBezTo>
                    <a:pt x="630003" y="681702"/>
                    <a:pt x="639924" y="670062"/>
                    <a:pt x="639924" y="655735"/>
                  </a:cubicBezTo>
                  <a:lnTo>
                    <a:pt x="639924" y="620675"/>
                  </a:lnTo>
                  <a:cubicBezTo>
                    <a:pt x="639924" y="612082"/>
                    <a:pt x="637518" y="603661"/>
                    <a:pt x="633174" y="596958"/>
                  </a:cubicBezTo>
                  <a:close/>
                  <a:moveTo>
                    <a:pt x="502699" y="424330"/>
                  </a:moveTo>
                  <a:lnTo>
                    <a:pt x="620066" y="605457"/>
                  </a:lnTo>
                  <a:cubicBezTo>
                    <a:pt x="621488" y="607645"/>
                    <a:pt x="622566" y="610176"/>
                    <a:pt x="623284" y="612863"/>
                  </a:cubicBezTo>
                  <a:lnTo>
                    <a:pt x="474060" y="612863"/>
                  </a:lnTo>
                  <a:cubicBezTo>
                    <a:pt x="493137" y="552352"/>
                    <a:pt x="502793" y="492575"/>
                    <a:pt x="502793" y="434235"/>
                  </a:cubicBezTo>
                  <a:cubicBezTo>
                    <a:pt x="502793" y="430938"/>
                    <a:pt x="502762" y="427642"/>
                    <a:pt x="502699" y="424330"/>
                  </a:cubicBezTo>
                  <a:close/>
                  <a:moveTo>
                    <a:pt x="19874" y="605457"/>
                  </a:moveTo>
                  <a:lnTo>
                    <a:pt x="137225" y="424330"/>
                  </a:lnTo>
                  <a:cubicBezTo>
                    <a:pt x="137162" y="427642"/>
                    <a:pt x="137131" y="430938"/>
                    <a:pt x="137131" y="434235"/>
                  </a:cubicBezTo>
                  <a:cubicBezTo>
                    <a:pt x="137131" y="492575"/>
                    <a:pt x="146771" y="552352"/>
                    <a:pt x="165863" y="612863"/>
                  </a:cubicBezTo>
                  <a:lnTo>
                    <a:pt x="16639" y="612863"/>
                  </a:lnTo>
                  <a:cubicBezTo>
                    <a:pt x="17358" y="610176"/>
                    <a:pt x="18452" y="607645"/>
                    <a:pt x="19874" y="605457"/>
                  </a:cubicBezTo>
                  <a:close/>
                  <a:moveTo>
                    <a:pt x="22123" y="666078"/>
                  </a:moveTo>
                  <a:cubicBezTo>
                    <a:pt x="19046" y="666078"/>
                    <a:pt x="15624" y="661828"/>
                    <a:pt x="15624" y="655735"/>
                  </a:cubicBezTo>
                  <a:lnTo>
                    <a:pt x="15624" y="628487"/>
                  </a:lnTo>
                  <a:lnTo>
                    <a:pt x="171004" y="628487"/>
                  </a:lnTo>
                  <a:cubicBezTo>
                    <a:pt x="175269" y="641002"/>
                    <a:pt x="179940" y="653532"/>
                    <a:pt x="185003" y="666078"/>
                  </a:cubicBezTo>
                  <a:lnTo>
                    <a:pt x="22123" y="666078"/>
                  </a:lnTo>
                  <a:close/>
                  <a:moveTo>
                    <a:pt x="391863" y="764602"/>
                  </a:moveTo>
                  <a:cubicBezTo>
                    <a:pt x="391863" y="764806"/>
                    <a:pt x="391691" y="764977"/>
                    <a:pt x="391488" y="764977"/>
                  </a:cubicBezTo>
                  <a:lnTo>
                    <a:pt x="248436" y="764977"/>
                  </a:lnTo>
                  <a:cubicBezTo>
                    <a:pt x="248233" y="764977"/>
                    <a:pt x="248061" y="764806"/>
                    <a:pt x="248061" y="764602"/>
                  </a:cubicBezTo>
                  <a:lnTo>
                    <a:pt x="248061" y="729902"/>
                  </a:lnTo>
                  <a:lnTo>
                    <a:pt x="391863" y="729902"/>
                  </a:lnTo>
                  <a:lnTo>
                    <a:pt x="391863" y="764602"/>
                  </a:lnTo>
                  <a:close/>
                  <a:moveTo>
                    <a:pt x="420049" y="706278"/>
                  </a:moveTo>
                  <a:cubicBezTo>
                    <a:pt x="419330" y="707763"/>
                    <a:pt x="418299" y="709106"/>
                    <a:pt x="416939" y="710263"/>
                  </a:cubicBezTo>
                  <a:cubicBezTo>
                    <a:pt x="414002" y="712809"/>
                    <a:pt x="409862" y="714278"/>
                    <a:pt x="405581" y="714278"/>
                  </a:cubicBezTo>
                  <a:lnTo>
                    <a:pt x="399675" y="714278"/>
                  </a:lnTo>
                  <a:lnTo>
                    <a:pt x="240249" y="714278"/>
                  </a:lnTo>
                  <a:lnTo>
                    <a:pt x="234343" y="714278"/>
                  </a:lnTo>
                  <a:cubicBezTo>
                    <a:pt x="227984" y="714278"/>
                    <a:pt x="222172" y="711059"/>
                    <a:pt x="219860" y="706278"/>
                  </a:cubicBezTo>
                  <a:cubicBezTo>
                    <a:pt x="214172" y="694467"/>
                    <a:pt x="208860" y="682655"/>
                    <a:pt x="203892" y="670875"/>
                  </a:cubicBezTo>
                  <a:cubicBezTo>
                    <a:pt x="203876" y="670859"/>
                    <a:pt x="203876" y="670843"/>
                    <a:pt x="203861" y="670828"/>
                  </a:cubicBezTo>
                  <a:cubicBezTo>
                    <a:pt x="169941" y="590396"/>
                    <a:pt x="152755" y="510964"/>
                    <a:pt x="152755" y="434235"/>
                  </a:cubicBezTo>
                  <a:cubicBezTo>
                    <a:pt x="152755" y="382129"/>
                    <a:pt x="160864" y="328008"/>
                    <a:pt x="176863" y="273340"/>
                  </a:cubicBezTo>
                  <a:cubicBezTo>
                    <a:pt x="189627" y="229718"/>
                    <a:pt x="207423" y="185643"/>
                    <a:pt x="229765" y="142318"/>
                  </a:cubicBezTo>
                  <a:cubicBezTo>
                    <a:pt x="267700" y="68792"/>
                    <a:pt x="305479" y="23092"/>
                    <a:pt x="307057" y="21186"/>
                  </a:cubicBezTo>
                  <a:cubicBezTo>
                    <a:pt x="309978" y="17702"/>
                    <a:pt x="314790" y="15624"/>
                    <a:pt x="319962" y="15624"/>
                  </a:cubicBezTo>
                  <a:cubicBezTo>
                    <a:pt x="325133" y="15624"/>
                    <a:pt x="329946" y="17702"/>
                    <a:pt x="332852" y="21202"/>
                  </a:cubicBezTo>
                  <a:cubicBezTo>
                    <a:pt x="333242" y="21655"/>
                    <a:pt x="371802" y="67980"/>
                    <a:pt x="410159" y="142318"/>
                  </a:cubicBezTo>
                  <a:cubicBezTo>
                    <a:pt x="432501" y="185643"/>
                    <a:pt x="450296" y="229734"/>
                    <a:pt x="463061" y="273340"/>
                  </a:cubicBezTo>
                  <a:cubicBezTo>
                    <a:pt x="479060" y="328008"/>
                    <a:pt x="487169" y="382129"/>
                    <a:pt x="487169" y="434235"/>
                  </a:cubicBezTo>
                  <a:cubicBezTo>
                    <a:pt x="487169" y="522229"/>
                    <a:pt x="464577" y="613754"/>
                    <a:pt x="420049" y="706278"/>
                  </a:cubicBezTo>
                  <a:close/>
                  <a:moveTo>
                    <a:pt x="624300" y="655735"/>
                  </a:moveTo>
                  <a:cubicBezTo>
                    <a:pt x="624300" y="661828"/>
                    <a:pt x="620878" y="666078"/>
                    <a:pt x="617800" y="666078"/>
                  </a:cubicBezTo>
                  <a:lnTo>
                    <a:pt x="454906" y="666078"/>
                  </a:lnTo>
                  <a:cubicBezTo>
                    <a:pt x="459983" y="653532"/>
                    <a:pt x="464655" y="641002"/>
                    <a:pt x="468920" y="628487"/>
                  </a:cubicBezTo>
                  <a:lnTo>
                    <a:pt x="624300" y="628487"/>
                  </a:lnTo>
                  <a:lnTo>
                    <a:pt x="624300" y="655735"/>
                  </a:lnTo>
                  <a:close/>
                  <a:moveTo>
                    <a:pt x="319962" y="223547"/>
                  </a:moveTo>
                  <a:cubicBezTo>
                    <a:pt x="260622" y="223547"/>
                    <a:pt x="212329" y="271825"/>
                    <a:pt x="212329" y="331164"/>
                  </a:cubicBezTo>
                  <a:cubicBezTo>
                    <a:pt x="212329" y="390519"/>
                    <a:pt x="260622" y="438797"/>
                    <a:pt x="319962" y="438797"/>
                  </a:cubicBezTo>
                  <a:cubicBezTo>
                    <a:pt x="379302" y="438797"/>
                    <a:pt x="427595" y="390519"/>
                    <a:pt x="427595" y="331164"/>
                  </a:cubicBezTo>
                  <a:cubicBezTo>
                    <a:pt x="427595" y="271825"/>
                    <a:pt x="379302" y="223547"/>
                    <a:pt x="319962" y="223547"/>
                  </a:cubicBezTo>
                  <a:close/>
                  <a:moveTo>
                    <a:pt x="319962" y="423173"/>
                  </a:moveTo>
                  <a:cubicBezTo>
                    <a:pt x="269231" y="423173"/>
                    <a:pt x="227953" y="381895"/>
                    <a:pt x="227953" y="331164"/>
                  </a:cubicBezTo>
                  <a:cubicBezTo>
                    <a:pt x="227953" y="280433"/>
                    <a:pt x="269231" y="239171"/>
                    <a:pt x="319962" y="239171"/>
                  </a:cubicBezTo>
                  <a:cubicBezTo>
                    <a:pt x="370693" y="239171"/>
                    <a:pt x="411971" y="280433"/>
                    <a:pt x="411971" y="331164"/>
                  </a:cubicBezTo>
                  <a:cubicBezTo>
                    <a:pt x="411971" y="381895"/>
                    <a:pt x="370693" y="423173"/>
                    <a:pt x="319962" y="423173"/>
                  </a:cubicBezTo>
                  <a:close/>
                  <a:moveTo>
                    <a:pt x="319962" y="470561"/>
                  </a:moveTo>
                  <a:cubicBezTo>
                    <a:pt x="281308" y="470561"/>
                    <a:pt x="249857" y="501996"/>
                    <a:pt x="249857" y="540649"/>
                  </a:cubicBezTo>
                  <a:cubicBezTo>
                    <a:pt x="249857" y="579303"/>
                    <a:pt x="281308" y="610754"/>
                    <a:pt x="319962" y="610754"/>
                  </a:cubicBezTo>
                  <a:cubicBezTo>
                    <a:pt x="358615" y="610754"/>
                    <a:pt x="390066" y="579303"/>
                    <a:pt x="390066" y="540649"/>
                  </a:cubicBezTo>
                  <a:cubicBezTo>
                    <a:pt x="390066" y="501996"/>
                    <a:pt x="358615" y="470561"/>
                    <a:pt x="319962" y="470561"/>
                  </a:cubicBezTo>
                  <a:close/>
                  <a:moveTo>
                    <a:pt x="319962" y="595130"/>
                  </a:moveTo>
                  <a:cubicBezTo>
                    <a:pt x="289917" y="595130"/>
                    <a:pt x="265481" y="570694"/>
                    <a:pt x="265481" y="540649"/>
                  </a:cubicBezTo>
                  <a:cubicBezTo>
                    <a:pt x="265481" y="510620"/>
                    <a:pt x="289917" y="486185"/>
                    <a:pt x="319962" y="486185"/>
                  </a:cubicBezTo>
                  <a:cubicBezTo>
                    <a:pt x="350007" y="486185"/>
                    <a:pt x="374442" y="510620"/>
                    <a:pt x="374442" y="540649"/>
                  </a:cubicBezTo>
                  <a:cubicBezTo>
                    <a:pt x="374442" y="570694"/>
                    <a:pt x="350007" y="595130"/>
                    <a:pt x="319962" y="59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1" name="Google Shape;3751;p36"/>
            <p:cNvSpPr/>
            <p:nvPr/>
          </p:nvSpPr>
          <p:spPr>
            <a:xfrm>
              <a:off x="5920299" y="1633038"/>
              <a:ext cx="304338" cy="374676"/>
            </a:xfrm>
            <a:custGeom>
              <a:rect b="b" l="l" r="r" t="t"/>
              <a:pathLst>
                <a:path extrusionOk="0" h="749353" w="608675">
                  <a:moveTo>
                    <a:pt x="608676" y="612863"/>
                  </a:moveTo>
                  <a:lnTo>
                    <a:pt x="608676" y="640111"/>
                  </a:lnTo>
                  <a:cubicBezTo>
                    <a:pt x="608676" y="646205"/>
                    <a:pt x="605254" y="650454"/>
                    <a:pt x="602177" y="650454"/>
                  </a:cubicBezTo>
                  <a:lnTo>
                    <a:pt x="439282" y="650454"/>
                  </a:lnTo>
                  <a:cubicBezTo>
                    <a:pt x="444359" y="637908"/>
                    <a:pt x="449031" y="625378"/>
                    <a:pt x="453296" y="612863"/>
                  </a:cubicBezTo>
                  <a:lnTo>
                    <a:pt x="608676" y="612863"/>
                  </a:lnTo>
                  <a:close/>
                  <a:moveTo>
                    <a:pt x="458437" y="597239"/>
                  </a:moveTo>
                  <a:lnTo>
                    <a:pt x="607660" y="597239"/>
                  </a:lnTo>
                  <a:cubicBezTo>
                    <a:pt x="606942" y="594552"/>
                    <a:pt x="605864" y="592021"/>
                    <a:pt x="604442" y="589833"/>
                  </a:cubicBezTo>
                  <a:lnTo>
                    <a:pt x="487075" y="408706"/>
                  </a:lnTo>
                  <a:cubicBezTo>
                    <a:pt x="487138" y="412018"/>
                    <a:pt x="487169" y="415315"/>
                    <a:pt x="487169" y="418611"/>
                  </a:cubicBezTo>
                  <a:cubicBezTo>
                    <a:pt x="487169" y="476951"/>
                    <a:pt x="477513" y="536728"/>
                    <a:pt x="458437" y="597239"/>
                  </a:cubicBezTo>
                  <a:close/>
                  <a:moveTo>
                    <a:pt x="471545" y="418611"/>
                  </a:moveTo>
                  <a:cubicBezTo>
                    <a:pt x="471545" y="506605"/>
                    <a:pt x="448953" y="598130"/>
                    <a:pt x="404425" y="690655"/>
                  </a:cubicBezTo>
                  <a:cubicBezTo>
                    <a:pt x="403706" y="692139"/>
                    <a:pt x="402675" y="693482"/>
                    <a:pt x="401316" y="694639"/>
                  </a:cubicBezTo>
                  <a:cubicBezTo>
                    <a:pt x="398378" y="697185"/>
                    <a:pt x="394238" y="698654"/>
                    <a:pt x="389957" y="698654"/>
                  </a:cubicBezTo>
                  <a:lnTo>
                    <a:pt x="384051" y="698654"/>
                  </a:lnTo>
                  <a:lnTo>
                    <a:pt x="224625" y="698654"/>
                  </a:lnTo>
                  <a:lnTo>
                    <a:pt x="218719" y="698654"/>
                  </a:lnTo>
                  <a:cubicBezTo>
                    <a:pt x="212360" y="698654"/>
                    <a:pt x="206548" y="695435"/>
                    <a:pt x="204236" y="690655"/>
                  </a:cubicBezTo>
                  <a:cubicBezTo>
                    <a:pt x="198549" y="678843"/>
                    <a:pt x="193236" y="667031"/>
                    <a:pt x="188268" y="655251"/>
                  </a:cubicBezTo>
                  <a:cubicBezTo>
                    <a:pt x="188252" y="655235"/>
                    <a:pt x="188252" y="655220"/>
                    <a:pt x="188237" y="655204"/>
                  </a:cubicBezTo>
                  <a:cubicBezTo>
                    <a:pt x="154317" y="574772"/>
                    <a:pt x="137131" y="495340"/>
                    <a:pt x="137131" y="418611"/>
                  </a:cubicBezTo>
                  <a:cubicBezTo>
                    <a:pt x="137131" y="366505"/>
                    <a:pt x="145240" y="312384"/>
                    <a:pt x="161239" y="257716"/>
                  </a:cubicBezTo>
                  <a:cubicBezTo>
                    <a:pt x="174003" y="214094"/>
                    <a:pt x="191799" y="170019"/>
                    <a:pt x="214141" y="126694"/>
                  </a:cubicBezTo>
                  <a:cubicBezTo>
                    <a:pt x="252076" y="53168"/>
                    <a:pt x="289855" y="7468"/>
                    <a:pt x="291433" y="5562"/>
                  </a:cubicBezTo>
                  <a:cubicBezTo>
                    <a:pt x="294354" y="2078"/>
                    <a:pt x="299166" y="0"/>
                    <a:pt x="304338" y="0"/>
                  </a:cubicBezTo>
                  <a:cubicBezTo>
                    <a:pt x="309510" y="0"/>
                    <a:pt x="314322" y="2078"/>
                    <a:pt x="317228" y="5578"/>
                  </a:cubicBezTo>
                  <a:cubicBezTo>
                    <a:pt x="317618" y="6031"/>
                    <a:pt x="356178" y="52356"/>
                    <a:pt x="394535" y="126694"/>
                  </a:cubicBezTo>
                  <a:cubicBezTo>
                    <a:pt x="416877" y="170019"/>
                    <a:pt x="434673" y="214110"/>
                    <a:pt x="447437" y="257716"/>
                  </a:cubicBezTo>
                  <a:cubicBezTo>
                    <a:pt x="463436" y="312384"/>
                    <a:pt x="471545" y="366505"/>
                    <a:pt x="471545" y="418611"/>
                  </a:cubicBezTo>
                  <a:close/>
                  <a:moveTo>
                    <a:pt x="374442" y="525026"/>
                  </a:moveTo>
                  <a:cubicBezTo>
                    <a:pt x="374442" y="486372"/>
                    <a:pt x="342992" y="454937"/>
                    <a:pt x="304338" y="454937"/>
                  </a:cubicBezTo>
                  <a:cubicBezTo>
                    <a:pt x="265684" y="454937"/>
                    <a:pt x="234234" y="486372"/>
                    <a:pt x="234234" y="525026"/>
                  </a:cubicBezTo>
                  <a:cubicBezTo>
                    <a:pt x="234234" y="563679"/>
                    <a:pt x="265684" y="595130"/>
                    <a:pt x="304338" y="595130"/>
                  </a:cubicBezTo>
                  <a:cubicBezTo>
                    <a:pt x="342992" y="595130"/>
                    <a:pt x="374442" y="563679"/>
                    <a:pt x="374442" y="525026"/>
                  </a:cubicBezTo>
                  <a:close/>
                  <a:moveTo>
                    <a:pt x="411971" y="315540"/>
                  </a:moveTo>
                  <a:cubicBezTo>
                    <a:pt x="411971" y="256201"/>
                    <a:pt x="363678" y="207923"/>
                    <a:pt x="304338" y="207923"/>
                  </a:cubicBezTo>
                  <a:cubicBezTo>
                    <a:pt x="244998" y="207923"/>
                    <a:pt x="196705" y="256201"/>
                    <a:pt x="196705" y="315540"/>
                  </a:cubicBezTo>
                  <a:cubicBezTo>
                    <a:pt x="196705" y="374895"/>
                    <a:pt x="244998" y="423173"/>
                    <a:pt x="304338" y="423173"/>
                  </a:cubicBezTo>
                  <a:cubicBezTo>
                    <a:pt x="363678" y="423173"/>
                    <a:pt x="411971" y="374895"/>
                    <a:pt x="411971" y="315540"/>
                  </a:cubicBezTo>
                  <a:close/>
                  <a:moveTo>
                    <a:pt x="232437" y="748979"/>
                  </a:moveTo>
                  <a:cubicBezTo>
                    <a:pt x="232437" y="749182"/>
                    <a:pt x="232609" y="749354"/>
                    <a:pt x="232812" y="749354"/>
                  </a:cubicBezTo>
                  <a:lnTo>
                    <a:pt x="375864" y="749354"/>
                  </a:lnTo>
                  <a:cubicBezTo>
                    <a:pt x="376067" y="749354"/>
                    <a:pt x="376239" y="749182"/>
                    <a:pt x="376239" y="748979"/>
                  </a:cubicBezTo>
                  <a:lnTo>
                    <a:pt x="376239" y="714278"/>
                  </a:lnTo>
                  <a:lnTo>
                    <a:pt x="232437" y="714278"/>
                  </a:lnTo>
                  <a:lnTo>
                    <a:pt x="232437" y="748979"/>
                  </a:lnTo>
                  <a:close/>
                  <a:moveTo>
                    <a:pt x="304338" y="223547"/>
                  </a:moveTo>
                  <a:cubicBezTo>
                    <a:pt x="253607" y="223547"/>
                    <a:pt x="212329" y="264810"/>
                    <a:pt x="212329" y="315540"/>
                  </a:cubicBezTo>
                  <a:cubicBezTo>
                    <a:pt x="212329" y="366271"/>
                    <a:pt x="253607" y="407549"/>
                    <a:pt x="304338" y="407549"/>
                  </a:cubicBezTo>
                  <a:cubicBezTo>
                    <a:pt x="355069" y="407549"/>
                    <a:pt x="396347" y="366271"/>
                    <a:pt x="396347" y="315540"/>
                  </a:cubicBezTo>
                  <a:cubicBezTo>
                    <a:pt x="396347" y="264810"/>
                    <a:pt x="355069" y="223547"/>
                    <a:pt x="304338" y="223547"/>
                  </a:cubicBezTo>
                  <a:close/>
                  <a:moveTo>
                    <a:pt x="304338" y="470561"/>
                  </a:moveTo>
                  <a:cubicBezTo>
                    <a:pt x="274293" y="470561"/>
                    <a:pt x="249857" y="494996"/>
                    <a:pt x="249857" y="525026"/>
                  </a:cubicBezTo>
                  <a:cubicBezTo>
                    <a:pt x="249857" y="555070"/>
                    <a:pt x="274293" y="579506"/>
                    <a:pt x="304338" y="579506"/>
                  </a:cubicBezTo>
                  <a:cubicBezTo>
                    <a:pt x="334383" y="579506"/>
                    <a:pt x="358819" y="555070"/>
                    <a:pt x="358819" y="525026"/>
                  </a:cubicBezTo>
                  <a:cubicBezTo>
                    <a:pt x="358819" y="494996"/>
                    <a:pt x="334383" y="470561"/>
                    <a:pt x="304338" y="470561"/>
                  </a:cubicBezTo>
                  <a:close/>
                  <a:moveTo>
                    <a:pt x="0" y="612863"/>
                  </a:moveTo>
                  <a:lnTo>
                    <a:pt x="0" y="640111"/>
                  </a:lnTo>
                  <a:cubicBezTo>
                    <a:pt x="0" y="646205"/>
                    <a:pt x="3422" y="650454"/>
                    <a:pt x="6500" y="650454"/>
                  </a:cubicBezTo>
                  <a:lnTo>
                    <a:pt x="169379" y="650454"/>
                  </a:lnTo>
                  <a:cubicBezTo>
                    <a:pt x="164317" y="637908"/>
                    <a:pt x="159645" y="625378"/>
                    <a:pt x="155380" y="612863"/>
                  </a:cubicBezTo>
                  <a:lnTo>
                    <a:pt x="0" y="612863"/>
                  </a:lnTo>
                  <a:close/>
                  <a:moveTo>
                    <a:pt x="121507" y="418611"/>
                  </a:moveTo>
                  <a:cubicBezTo>
                    <a:pt x="121507" y="415315"/>
                    <a:pt x="121538" y="412018"/>
                    <a:pt x="121601" y="408706"/>
                  </a:cubicBezTo>
                  <a:lnTo>
                    <a:pt x="4250" y="589833"/>
                  </a:lnTo>
                  <a:cubicBezTo>
                    <a:pt x="2828" y="592021"/>
                    <a:pt x="1734" y="594552"/>
                    <a:pt x="1016" y="597239"/>
                  </a:cubicBezTo>
                  <a:lnTo>
                    <a:pt x="150239" y="597239"/>
                  </a:lnTo>
                  <a:cubicBezTo>
                    <a:pt x="131147" y="536728"/>
                    <a:pt x="121507" y="476951"/>
                    <a:pt x="121507" y="4186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2" name="Google Shape;3752;p36"/>
          <p:cNvGrpSpPr/>
          <p:nvPr/>
        </p:nvGrpSpPr>
        <p:grpSpPr>
          <a:xfrm>
            <a:off x="5329302" y="1625226"/>
            <a:ext cx="387386" cy="390566"/>
            <a:chOff x="5329302" y="1625226"/>
            <a:chExt cx="387386" cy="390566"/>
          </a:xfrm>
        </p:grpSpPr>
        <p:sp>
          <p:nvSpPr>
            <p:cNvPr id="3753" name="Google Shape;3753;p36"/>
            <p:cNvSpPr/>
            <p:nvPr/>
          </p:nvSpPr>
          <p:spPr>
            <a:xfrm>
              <a:off x="5329302" y="1625226"/>
              <a:ext cx="387386" cy="390566"/>
            </a:xfrm>
            <a:custGeom>
              <a:rect b="b" l="l" r="r" t="t"/>
              <a:pathLst>
                <a:path extrusionOk="0" h="781132" w="774773">
                  <a:moveTo>
                    <a:pt x="774774" y="7859"/>
                  </a:moveTo>
                  <a:lnTo>
                    <a:pt x="774774" y="555073"/>
                  </a:lnTo>
                  <a:cubicBezTo>
                    <a:pt x="774774" y="555670"/>
                    <a:pt x="774695" y="556236"/>
                    <a:pt x="774569" y="556802"/>
                  </a:cubicBezTo>
                  <a:cubicBezTo>
                    <a:pt x="771046" y="619549"/>
                    <a:pt x="718868" y="669517"/>
                    <a:pt x="655206" y="669517"/>
                  </a:cubicBezTo>
                  <a:cubicBezTo>
                    <a:pt x="589280" y="669517"/>
                    <a:pt x="535639" y="615934"/>
                    <a:pt x="535639" y="550059"/>
                  </a:cubicBezTo>
                  <a:cubicBezTo>
                    <a:pt x="535639" y="484168"/>
                    <a:pt x="589280" y="430585"/>
                    <a:pt x="655206" y="430585"/>
                  </a:cubicBezTo>
                  <a:cubicBezTo>
                    <a:pt x="699613" y="430585"/>
                    <a:pt x="738421" y="454916"/>
                    <a:pt x="759043" y="490927"/>
                  </a:cubicBezTo>
                  <a:lnTo>
                    <a:pt x="759043" y="151162"/>
                  </a:lnTo>
                  <a:lnTo>
                    <a:pt x="239135" y="280130"/>
                  </a:lnTo>
                  <a:lnTo>
                    <a:pt x="239135" y="661658"/>
                  </a:lnTo>
                  <a:cubicBezTo>
                    <a:pt x="239135" y="727533"/>
                    <a:pt x="185494" y="781132"/>
                    <a:pt x="119567" y="781132"/>
                  </a:cubicBezTo>
                  <a:cubicBezTo>
                    <a:pt x="53641" y="781132"/>
                    <a:pt x="0" y="727533"/>
                    <a:pt x="0" y="661658"/>
                  </a:cubicBezTo>
                  <a:cubicBezTo>
                    <a:pt x="0" y="595783"/>
                    <a:pt x="53641" y="542200"/>
                    <a:pt x="119567" y="542200"/>
                  </a:cubicBezTo>
                  <a:cubicBezTo>
                    <a:pt x="163975" y="542200"/>
                    <a:pt x="202782" y="566531"/>
                    <a:pt x="223404" y="602542"/>
                  </a:cubicBezTo>
                  <a:lnTo>
                    <a:pt x="223404" y="140725"/>
                  </a:lnTo>
                  <a:cubicBezTo>
                    <a:pt x="223404" y="140537"/>
                    <a:pt x="223452" y="140364"/>
                    <a:pt x="223452" y="140191"/>
                  </a:cubicBezTo>
                  <a:cubicBezTo>
                    <a:pt x="223483" y="139892"/>
                    <a:pt x="223499" y="139609"/>
                    <a:pt x="223546" y="139310"/>
                  </a:cubicBezTo>
                  <a:cubicBezTo>
                    <a:pt x="223593" y="139075"/>
                    <a:pt x="223672" y="138839"/>
                    <a:pt x="223735" y="138603"/>
                  </a:cubicBezTo>
                  <a:cubicBezTo>
                    <a:pt x="223798" y="138352"/>
                    <a:pt x="223861" y="138100"/>
                    <a:pt x="223971" y="137864"/>
                  </a:cubicBezTo>
                  <a:cubicBezTo>
                    <a:pt x="224065" y="137613"/>
                    <a:pt x="224175" y="137393"/>
                    <a:pt x="224301" y="137157"/>
                  </a:cubicBezTo>
                  <a:cubicBezTo>
                    <a:pt x="224411" y="136937"/>
                    <a:pt x="224521" y="136717"/>
                    <a:pt x="224647" y="136513"/>
                  </a:cubicBezTo>
                  <a:cubicBezTo>
                    <a:pt x="224789" y="136293"/>
                    <a:pt x="224946" y="136104"/>
                    <a:pt x="225103" y="135915"/>
                  </a:cubicBezTo>
                  <a:cubicBezTo>
                    <a:pt x="225261" y="135711"/>
                    <a:pt x="225402" y="135507"/>
                    <a:pt x="225591" y="135318"/>
                  </a:cubicBezTo>
                  <a:cubicBezTo>
                    <a:pt x="225748" y="135145"/>
                    <a:pt x="225937" y="134988"/>
                    <a:pt x="226126" y="134831"/>
                  </a:cubicBezTo>
                  <a:cubicBezTo>
                    <a:pt x="226315" y="134658"/>
                    <a:pt x="226519" y="134485"/>
                    <a:pt x="226724" y="134328"/>
                  </a:cubicBezTo>
                  <a:cubicBezTo>
                    <a:pt x="226944" y="134186"/>
                    <a:pt x="227164" y="134061"/>
                    <a:pt x="227384" y="133935"/>
                  </a:cubicBezTo>
                  <a:cubicBezTo>
                    <a:pt x="227604" y="133809"/>
                    <a:pt x="227809" y="133683"/>
                    <a:pt x="228045" y="133573"/>
                  </a:cubicBezTo>
                  <a:cubicBezTo>
                    <a:pt x="228312" y="133463"/>
                    <a:pt x="228580" y="133369"/>
                    <a:pt x="228863" y="133275"/>
                  </a:cubicBezTo>
                  <a:cubicBezTo>
                    <a:pt x="229036" y="133228"/>
                    <a:pt x="229193" y="133149"/>
                    <a:pt x="229382" y="133102"/>
                  </a:cubicBezTo>
                  <a:lnTo>
                    <a:pt x="765005" y="236"/>
                  </a:lnTo>
                  <a:cubicBezTo>
                    <a:pt x="765052" y="220"/>
                    <a:pt x="765099" y="220"/>
                    <a:pt x="765147" y="204"/>
                  </a:cubicBezTo>
                  <a:cubicBezTo>
                    <a:pt x="765414" y="157"/>
                    <a:pt x="765681" y="126"/>
                    <a:pt x="765949" y="94"/>
                  </a:cubicBezTo>
                  <a:cubicBezTo>
                    <a:pt x="766232" y="63"/>
                    <a:pt x="766499" y="16"/>
                    <a:pt x="766751" y="16"/>
                  </a:cubicBezTo>
                  <a:cubicBezTo>
                    <a:pt x="766814" y="16"/>
                    <a:pt x="766861" y="0"/>
                    <a:pt x="766908" y="0"/>
                  </a:cubicBezTo>
                  <a:cubicBezTo>
                    <a:pt x="767082" y="0"/>
                    <a:pt x="767255" y="47"/>
                    <a:pt x="767443" y="47"/>
                  </a:cubicBezTo>
                  <a:cubicBezTo>
                    <a:pt x="767742" y="79"/>
                    <a:pt x="768025" y="94"/>
                    <a:pt x="768324" y="141"/>
                  </a:cubicBezTo>
                  <a:cubicBezTo>
                    <a:pt x="768560" y="189"/>
                    <a:pt x="768780" y="251"/>
                    <a:pt x="769016" y="330"/>
                  </a:cubicBezTo>
                  <a:cubicBezTo>
                    <a:pt x="769284" y="393"/>
                    <a:pt x="769535" y="456"/>
                    <a:pt x="769771" y="566"/>
                  </a:cubicBezTo>
                  <a:cubicBezTo>
                    <a:pt x="770007" y="644"/>
                    <a:pt x="770228" y="770"/>
                    <a:pt x="770464" y="880"/>
                  </a:cubicBezTo>
                  <a:cubicBezTo>
                    <a:pt x="770684" y="1006"/>
                    <a:pt x="770920" y="1116"/>
                    <a:pt x="771124" y="1242"/>
                  </a:cubicBezTo>
                  <a:cubicBezTo>
                    <a:pt x="771329" y="1383"/>
                    <a:pt x="771517" y="1540"/>
                    <a:pt x="771722" y="1682"/>
                  </a:cubicBezTo>
                  <a:cubicBezTo>
                    <a:pt x="771926" y="1839"/>
                    <a:pt x="772131" y="1996"/>
                    <a:pt x="772320" y="2185"/>
                  </a:cubicBezTo>
                  <a:cubicBezTo>
                    <a:pt x="772493" y="2342"/>
                    <a:pt x="772650" y="2531"/>
                    <a:pt x="772807" y="2704"/>
                  </a:cubicBezTo>
                  <a:cubicBezTo>
                    <a:pt x="772980" y="2908"/>
                    <a:pt x="773153" y="3096"/>
                    <a:pt x="773311" y="3317"/>
                  </a:cubicBezTo>
                  <a:cubicBezTo>
                    <a:pt x="773452" y="3521"/>
                    <a:pt x="773578" y="3757"/>
                    <a:pt x="773704" y="3977"/>
                  </a:cubicBezTo>
                  <a:cubicBezTo>
                    <a:pt x="773830" y="4197"/>
                    <a:pt x="773956" y="4401"/>
                    <a:pt x="774066" y="4637"/>
                  </a:cubicBezTo>
                  <a:cubicBezTo>
                    <a:pt x="774176" y="4904"/>
                    <a:pt x="774270" y="5171"/>
                    <a:pt x="774349" y="5454"/>
                  </a:cubicBezTo>
                  <a:cubicBezTo>
                    <a:pt x="774412" y="5627"/>
                    <a:pt x="774491" y="5784"/>
                    <a:pt x="774538" y="5973"/>
                  </a:cubicBezTo>
                  <a:cubicBezTo>
                    <a:pt x="774553" y="6020"/>
                    <a:pt x="774553" y="6067"/>
                    <a:pt x="774553" y="6114"/>
                  </a:cubicBezTo>
                  <a:cubicBezTo>
                    <a:pt x="774616" y="6366"/>
                    <a:pt x="774648" y="6649"/>
                    <a:pt x="774679" y="6916"/>
                  </a:cubicBezTo>
                  <a:cubicBezTo>
                    <a:pt x="774711" y="7183"/>
                    <a:pt x="774742" y="7450"/>
                    <a:pt x="774758" y="7702"/>
                  </a:cubicBezTo>
                  <a:cubicBezTo>
                    <a:pt x="774758" y="7765"/>
                    <a:pt x="774774" y="7812"/>
                    <a:pt x="774774" y="78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4" name="Google Shape;3754;p36"/>
            <p:cNvSpPr/>
            <p:nvPr/>
          </p:nvSpPr>
          <p:spPr>
            <a:xfrm>
              <a:off x="5337167" y="1634178"/>
              <a:ext cx="371656" cy="373755"/>
            </a:xfrm>
            <a:custGeom>
              <a:rect b="b" l="l" r="r" t="t"/>
              <a:pathLst>
                <a:path extrusionOk="0" h="747510" w="743312">
                  <a:moveTo>
                    <a:pt x="743313" y="532156"/>
                  </a:moveTo>
                  <a:cubicBezTo>
                    <a:pt x="743313" y="589354"/>
                    <a:pt x="696735" y="635896"/>
                    <a:pt x="639476" y="635896"/>
                  </a:cubicBezTo>
                  <a:cubicBezTo>
                    <a:pt x="582217" y="635896"/>
                    <a:pt x="535639" y="589354"/>
                    <a:pt x="535639" y="532156"/>
                  </a:cubicBezTo>
                  <a:cubicBezTo>
                    <a:pt x="535639" y="474941"/>
                    <a:pt x="582217" y="428400"/>
                    <a:pt x="639476" y="428400"/>
                  </a:cubicBezTo>
                  <a:cubicBezTo>
                    <a:pt x="696735" y="428400"/>
                    <a:pt x="743313" y="474941"/>
                    <a:pt x="743313" y="532156"/>
                  </a:cubicBezTo>
                  <a:close/>
                  <a:moveTo>
                    <a:pt x="103837" y="540015"/>
                  </a:moveTo>
                  <a:cubicBezTo>
                    <a:pt x="46578" y="540015"/>
                    <a:pt x="0" y="586556"/>
                    <a:pt x="0" y="643755"/>
                  </a:cubicBezTo>
                  <a:cubicBezTo>
                    <a:pt x="0" y="700969"/>
                    <a:pt x="46578" y="747511"/>
                    <a:pt x="103837" y="747511"/>
                  </a:cubicBezTo>
                  <a:cubicBezTo>
                    <a:pt x="161096" y="747511"/>
                    <a:pt x="207674" y="700969"/>
                    <a:pt x="207674" y="643755"/>
                  </a:cubicBezTo>
                  <a:cubicBezTo>
                    <a:pt x="207674" y="586556"/>
                    <a:pt x="161096" y="540015"/>
                    <a:pt x="103837" y="540015"/>
                  </a:cubicBezTo>
                  <a:close/>
                  <a:moveTo>
                    <a:pt x="223404" y="128968"/>
                  </a:moveTo>
                  <a:lnTo>
                    <a:pt x="223404" y="246021"/>
                  </a:lnTo>
                  <a:lnTo>
                    <a:pt x="743313" y="117069"/>
                  </a:lnTo>
                  <a:lnTo>
                    <a:pt x="743313" y="0"/>
                  </a:lnTo>
                  <a:lnTo>
                    <a:pt x="223404" y="1289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5" name="Google Shape;3755;p36"/>
            <p:cNvSpPr/>
            <p:nvPr/>
          </p:nvSpPr>
          <p:spPr>
            <a:xfrm>
              <a:off x="5329302" y="1625226"/>
              <a:ext cx="387386" cy="390566"/>
            </a:xfrm>
            <a:custGeom>
              <a:rect b="b" l="l" r="r" t="t"/>
              <a:pathLst>
                <a:path extrusionOk="0" h="781132" w="774773">
                  <a:moveTo>
                    <a:pt x="774758" y="7702"/>
                  </a:moveTo>
                  <a:cubicBezTo>
                    <a:pt x="774742" y="7450"/>
                    <a:pt x="774711" y="7183"/>
                    <a:pt x="774679" y="6916"/>
                  </a:cubicBezTo>
                  <a:cubicBezTo>
                    <a:pt x="774648" y="6649"/>
                    <a:pt x="774616" y="6366"/>
                    <a:pt x="774553" y="6114"/>
                  </a:cubicBezTo>
                  <a:cubicBezTo>
                    <a:pt x="774553" y="6067"/>
                    <a:pt x="774553" y="6020"/>
                    <a:pt x="774538" y="5973"/>
                  </a:cubicBezTo>
                  <a:cubicBezTo>
                    <a:pt x="774491" y="5784"/>
                    <a:pt x="774412" y="5627"/>
                    <a:pt x="774349" y="5454"/>
                  </a:cubicBezTo>
                  <a:cubicBezTo>
                    <a:pt x="774270" y="5171"/>
                    <a:pt x="774176" y="4904"/>
                    <a:pt x="774066" y="4637"/>
                  </a:cubicBezTo>
                  <a:cubicBezTo>
                    <a:pt x="773956" y="4401"/>
                    <a:pt x="773830" y="4197"/>
                    <a:pt x="773704" y="3977"/>
                  </a:cubicBezTo>
                  <a:cubicBezTo>
                    <a:pt x="773578" y="3757"/>
                    <a:pt x="773452" y="3521"/>
                    <a:pt x="773311" y="3317"/>
                  </a:cubicBezTo>
                  <a:cubicBezTo>
                    <a:pt x="773153" y="3096"/>
                    <a:pt x="772980" y="2908"/>
                    <a:pt x="772807" y="2704"/>
                  </a:cubicBezTo>
                  <a:cubicBezTo>
                    <a:pt x="772650" y="2531"/>
                    <a:pt x="772493" y="2342"/>
                    <a:pt x="772320" y="2185"/>
                  </a:cubicBezTo>
                  <a:cubicBezTo>
                    <a:pt x="772131" y="1996"/>
                    <a:pt x="771926" y="1839"/>
                    <a:pt x="771722" y="1682"/>
                  </a:cubicBezTo>
                  <a:cubicBezTo>
                    <a:pt x="771517" y="1540"/>
                    <a:pt x="771329" y="1383"/>
                    <a:pt x="771124" y="1242"/>
                  </a:cubicBezTo>
                  <a:cubicBezTo>
                    <a:pt x="770920" y="1116"/>
                    <a:pt x="770684" y="1006"/>
                    <a:pt x="770464" y="880"/>
                  </a:cubicBezTo>
                  <a:cubicBezTo>
                    <a:pt x="770228" y="770"/>
                    <a:pt x="770007" y="644"/>
                    <a:pt x="769771" y="566"/>
                  </a:cubicBezTo>
                  <a:cubicBezTo>
                    <a:pt x="769535" y="456"/>
                    <a:pt x="769284" y="393"/>
                    <a:pt x="769016" y="330"/>
                  </a:cubicBezTo>
                  <a:cubicBezTo>
                    <a:pt x="768780" y="251"/>
                    <a:pt x="768560" y="189"/>
                    <a:pt x="768324" y="141"/>
                  </a:cubicBezTo>
                  <a:cubicBezTo>
                    <a:pt x="768025" y="94"/>
                    <a:pt x="767742" y="79"/>
                    <a:pt x="767443" y="47"/>
                  </a:cubicBezTo>
                  <a:cubicBezTo>
                    <a:pt x="767255" y="47"/>
                    <a:pt x="767082" y="0"/>
                    <a:pt x="766908" y="0"/>
                  </a:cubicBezTo>
                  <a:cubicBezTo>
                    <a:pt x="766861" y="0"/>
                    <a:pt x="766814" y="16"/>
                    <a:pt x="766751" y="16"/>
                  </a:cubicBezTo>
                  <a:cubicBezTo>
                    <a:pt x="766499" y="16"/>
                    <a:pt x="766232" y="63"/>
                    <a:pt x="765949" y="94"/>
                  </a:cubicBezTo>
                  <a:cubicBezTo>
                    <a:pt x="765681" y="126"/>
                    <a:pt x="765414" y="157"/>
                    <a:pt x="765147" y="204"/>
                  </a:cubicBezTo>
                  <a:cubicBezTo>
                    <a:pt x="765099" y="220"/>
                    <a:pt x="765052" y="220"/>
                    <a:pt x="765005" y="236"/>
                  </a:cubicBezTo>
                  <a:lnTo>
                    <a:pt x="229382" y="133102"/>
                  </a:lnTo>
                  <a:cubicBezTo>
                    <a:pt x="229193" y="133149"/>
                    <a:pt x="229036" y="133228"/>
                    <a:pt x="228863" y="133275"/>
                  </a:cubicBezTo>
                  <a:cubicBezTo>
                    <a:pt x="228580" y="133369"/>
                    <a:pt x="228312" y="133463"/>
                    <a:pt x="228045" y="133573"/>
                  </a:cubicBezTo>
                  <a:cubicBezTo>
                    <a:pt x="227809" y="133683"/>
                    <a:pt x="227604" y="133809"/>
                    <a:pt x="227384" y="133935"/>
                  </a:cubicBezTo>
                  <a:cubicBezTo>
                    <a:pt x="227164" y="134061"/>
                    <a:pt x="226944" y="134186"/>
                    <a:pt x="226724" y="134328"/>
                  </a:cubicBezTo>
                  <a:cubicBezTo>
                    <a:pt x="226519" y="134485"/>
                    <a:pt x="226315" y="134658"/>
                    <a:pt x="226126" y="134831"/>
                  </a:cubicBezTo>
                  <a:cubicBezTo>
                    <a:pt x="225937" y="134988"/>
                    <a:pt x="225748" y="135145"/>
                    <a:pt x="225591" y="135318"/>
                  </a:cubicBezTo>
                  <a:cubicBezTo>
                    <a:pt x="225402" y="135507"/>
                    <a:pt x="225261" y="135711"/>
                    <a:pt x="225103" y="135915"/>
                  </a:cubicBezTo>
                  <a:cubicBezTo>
                    <a:pt x="224946" y="136104"/>
                    <a:pt x="224789" y="136293"/>
                    <a:pt x="224647" y="136513"/>
                  </a:cubicBezTo>
                  <a:cubicBezTo>
                    <a:pt x="224521" y="136717"/>
                    <a:pt x="224411" y="136937"/>
                    <a:pt x="224301" y="137157"/>
                  </a:cubicBezTo>
                  <a:cubicBezTo>
                    <a:pt x="224175" y="137393"/>
                    <a:pt x="224065" y="137613"/>
                    <a:pt x="223971" y="137864"/>
                  </a:cubicBezTo>
                  <a:cubicBezTo>
                    <a:pt x="223861" y="138100"/>
                    <a:pt x="223798" y="138352"/>
                    <a:pt x="223735" y="138603"/>
                  </a:cubicBezTo>
                  <a:cubicBezTo>
                    <a:pt x="223672" y="138839"/>
                    <a:pt x="223593" y="139075"/>
                    <a:pt x="223546" y="139310"/>
                  </a:cubicBezTo>
                  <a:cubicBezTo>
                    <a:pt x="223499" y="139609"/>
                    <a:pt x="223483" y="139892"/>
                    <a:pt x="223452" y="140191"/>
                  </a:cubicBezTo>
                  <a:cubicBezTo>
                    <a:pt x="223452" y="140364"/>
                    <a:pt x="223404" y="140537"/>
                    <a:pt x="223404" y="140725"/>
                  </a:cubicBezTo>
                  <a:lnTo>
                    <a:pt x="223404" y="602542"/>
                  </a:lnTo>
                  <a:cubicBezTo>
                    <a:pt x="202782" y="566531"/>
                    <a:pt x="163975" y="542200"/>
                    <a:pt x="119567" y="542200"/>
                  </a:cubicBezTo>
                  <a:cubicBezTo>
                    <a:pt x="53641" y="542200"/>
                    <a:pt x="0" y="595783"/>
                    <a:pt x="0" y="661658"/>
                  </a:cubicBezTo>
                  <a:cubicBezTo>
                    <a:pt x="0" y="727533"/>
                    <a:pt x="53641" y="781132"/>
                    <a:pt x="119567" y="781132"/>
                  </a:cubicBezTo>
                  <a:cubicBezTo>
                    <a:pt x="185494" y="781132"/>
                    <a:pt x="239135" y="727533"/>
                    <a:pt x="239135" y="661658"/>
                  </a:cubicBezTo>
                  <a:lnTo>
                    <a:pt x="239135" y="280130"/>
                  </a:lnTo>
                  <a:lnTo>
                    <a:pt x="759043" y="151162"/>
                  </a:lnTo>
                  <a:lnTo>
                    <a:pt x="759043" y="490927"/>
                  </a:lnTo>
                  <a:cubicBezTo>
                    <a:pt x="738421" y="454916"/>
                    <a:pt x="699613" y="430585"/>
                    <a:pt x="655206" y="430585"/>
                  </a:cubicBezTo>
                  <a:cubicBezTo>
                    <a:pt x="589280" y="430585"/>
                    <a:pt x="535639" y="484168"/>
                    <a:pt x="535639" y="550059"/>
                  </a:cubicBezTo>
                  <a:cubicBezTo>
                    <a:pt x="535639" y="615934"/>
                    <a:pt x="589280" y="669517"/>
                    <a:pt x="655206" y="669517"/>
                  </a:cubicBezTo>
                  <a:cubicBezTo>
                    <a:pt x="718868" y="669517"/>
                    <a:pt x="771046" y="619549"/>
                    <a:pt x="774569" y="556802"/>
                  </a:cubicBezTo>
                  <a:cubicBezTo>
                    <a:pt x="774695" y="556236"/>
                    <a:pt x="774774" y="555670"/>
                    <a:pt x="774774" y="555073"/>
                  </a:cubicBezTo>
                  <a:lnTo>
                    <a:pt x="774774" y="7859"/>
                  </a:lnTo>
                  <a:cubicBezTo>
                    <a:pt x="774774" y="7812"/>
                    <a:pt x="774758" y="7765"/>
                    <a:pt x="774758" y="7702"/>
                  </a:cubicBezTo>
                  <a:close/>
                  <a:moveTo>
                    <a:pt x="119567" y="765414"/>
                  </a:moveTo>
                  <a:cubicBezTo>
                    <a:pt x="62308" y="765414"/>
                    <a:pt x="15730" y="718872"/>
                    <a:pt x="15730" y="661658"/>
                  </a:cubicBezTo>
                  <a:cubicBezTo>
                    <a:pt x="15730" y="604459"/>
                    <a:pt x="62308" y="557918"/>
                    <a:pt x="119567" y="557918"/>
                  </a:cubicBezTo>
                  <a:cubicBezTo>
                    <a:pt x="176826" y="557918"/>
                    <a:pt x="223404" y="604459"/>
                    <a:pt x="223404" y="661658"/>
                  </a:cubicBezTo>
                  <a:cubicBezTo>
                    <a:pt x="223404" y="718872"/>
                    <a:pt x="176826" y="765414"/>
                    <a:pt x="119567" y="765414"/>
                  </a:cubicBezTo>
                  <a:close/>
                  <a:moveTo>
                    <a:pt x="655206" y="653799"/>
                  </a:moveTo>
                  <a:cubicBezTo>
                    <a:pt x="597947" y="653799"/>
                    <a:pt x="551369" y="607257"/>
                    <a:pt x="551369" y="550059"/>
                  </a:cubicBezTo>
                  <a:cubicBezTo>
                    <a:pt x="551369" y="492844"/>
                    <a:pt x="597947" y="446303"/>
                    <a:pt x="655206" y="446303"/>
                  </a:cubicBezTo>
                  <a:cubicBezTo>
                    <a:pt x="712465" y="446303"/>
                    <a:pt x="759043" y="492844"/>
                    <a:pt x="759043" y="550059"/>
                  </a:cubicBezTo>
                  <a:cubicBezTo>
                    <a:pt x="759043" y="607257"/>
                    <a:pt x="712465" y="653799"/>
                    <a:pt x="655206" y="653799"/>
                  </a:cubicBezTo>
                  <a:close/>
                  <a:moveTo>
                    <a:pt x="759043" y="134972"/>
                  </a:moveTo>
                  <a:lnTo>
                    <a:pt x="239135" y="263924"/>
                  </a:lnTo>
                  <a:lnTo>
                    <a:pt x="239135" y="146871"/>
                  </a:lnTo>
                  <a:lnTo>
                    <a:pt x="759043" y="17903"/>
                  </a:lnTo>
                  <a:lnTo>
                    <a:pt x="759043" y="1349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6" name="Google Shape;3756;p36"/>
          <p:cNvGrpSpPr/>
          <p:nvPr/>
        </p:nvGrpSpPr>
        <p:grpSpPr>
          <a:xfrm>
            <a:off x="7032833" y="1625226"/>
            <a:ext cx="342999" cy="390762"/>
            <a:chOff x="7032833" y="1625226"/>
            <a:chExt cx="342999" cy="390762"/>
          </a:xfrm>
        </p:grpSpPr>
        <p:sp>
          <p:nvSpPr>
            <p:cNvPr id="3757" name="Google Shape;3757;p36"/>
            <p:cNvSpPr/>
            <p:nvPr/>
          </p:nvSpPr>
          <p:spPr>
            <a:xfrm>
              <a:off x="7036748" y="1629140"/>
              <a:ext cx="335168" cy="382934"/>
            </a:xfrm>
            <a:custGeom>
              <a:rect b="b" l="l" r="r" t="t"/>
              <a:pathLst>
                <a:path extrusionOk="0" h="765868" w="670336">
                  <a:moveTo>
                    <a:pt x="670337" y="658928"/>
                  </a:moveTo>
                  <a:lnTo>
                    <a:pt x="670337" y="765869"/>
                  </a:lnTo>
                  <a:lnTo>
                    <a:pt x="0" y="765869"/>
                  </a:lnTo>
                  <a:lnTo>
                    <a:pt x="0" y="658928"/>
                  </a:lnTo>
                  <a:cubicBezTo>
                    <a:pt x="0" y="557607"/>
                    <a:pt x="54867" y="469108"/>
                    <a:pt x="136533" y="421485"/>
                  </a:cubicBezTo>
                  <a:cubicBezTo>
                    <a:pt x="141482" y="418605"/>
                    <a:pt x="147700" y="419121"/>
                    <a:pt x="152149" y="422722"/>
                  </a:cubicBezTo>
                  <a:cubicBezTo>
                    <a:pt x="200938" y="462267"/>
                    <a:pt x="263151" y="485969"/>
                    <a:pt x="330877" y="485969"/>
                  </a:cubicBezTo>
                  <a:cubicBezTo>
                    <a:pt x="400185" y="485969"/>
                    <a:pt x="463682" y="461156"/>
                    <a:pt x="512988" y="419951"/>
                  </a:cubicBezTo>
                  <a:cubicBezTo>
                    <a:pt x="517358" y="416303"/>
                    <a:pt x="523514" y="415677"/>
                    <a:pt x="528495" y="418448"/>
                  </a:cubicBezTo>
                  <a:cubicBezTo>
                    <a:pt x="613074" y="465304"/>
                    <a:pt x="670337" y="555431"/>
                    <a:pt x="670337" y="658928"/>
                  </a:cubicBezTo>
                  <a:close/>
                  <a:moveTo>
                    <a:pt x="330877" y="404139"/>
                  </a:moveTo>
                  <a:cubicBezTo>
                    <a:pt x="442537" y="404139"/>
                    <a:pt x="533052" y="313668"/>
                    <a:pt x="533052" y="202062"/>
                  </a:cubicBezTo>
                  <a:cubicBezTo>
                    <a:pt x="533052" y="90456"/>
                    <a:pt x="442537" y="0"/>
                    <a:pt x="330877" y="0"/>
                  </a:cubicBezTo>
                  <a:cubicBezTo>
                    <a:pt x="219217" y="0"/>
                    <a:pt x="128701" y="90471"/>
                    <a:pt x="128701" y="202077"/>
                  </a:cubicBezTo>
                  <a:cubicBezTo>
                    <a:pt x="128701" y="313683"/>
                    <a:pt x="219217" y="404139"/>
                    <a:pt x="330877" y="4041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8" name="Google Shape;3758;p36"/>
            <p:cNvSpPr/>
            <p:nvPr/>
          </p:nvSpPr>
          <p:spPr>
            <a:xfrm>
              <a:off x="7032833" y="1625226"/>
              <a:ext cx="342999" cy="390762"/>
            </a:xfrm>
            <a:custGeom>
              <a:rect b="b" l="l" r="r" t="t"/>
              <a:pathLst>
                <a:path extrusionOk="0" h="781523" w="685999">
                  <a:moveTo>
                    <a:pt x="540116" y="419434"/>
                  </a:moveTo>
                  <a:cubicBezTo>
                    <a:pt x="532379" y="415145"/>
                    <a:pt x="522605" y="416100"/>
                    <a:pt x="515792" y="421783"/>
                  </a:cubicBezTo>
                  <a:cubicBezTo>
                    <a:pt x="466266" y="463175"/>
                    <a:pt x="403380" y="485969"/>
                    <a:pt x="338708" y="485969"/>
                  </a:cubicBezTo>
                  <a:cubicBezTo>
                    <a:pt x="275556" y="485969"/>
                    <a:pt x="213844" y="464130"/>
                    <a:pt x="164914" y="424460"/>
                  </a:cubicBezTo>
                  <a:cubicBezTo>
                    <a:pt x="157959" y="418824"/>
                    <a:pt x="148108" y="418057"/>
                    <a:pt x="140417" y="422534"/>
                  </a:cubicBezTo>
                  <a:cubicBezTo>
                    <a:pt x="98472" y="447003"/>
                    <a:pt x="63309" y="482055"/>
                    <a:pt x="38734" y="523917"/>
                  </a:cubicBezTo>
                  <a:cubicBezTo>
                    <a:pt x="13392" y="567063"/>
                    <a:pt x="0" y="616455"/>
                    <a:pt x="0" y="666755"/>
                  </a:cubicBezTo>
                  <a:lnTo>
                    <a:pt x="0" y="773696"/>
                  </a:lnTo>
                  <a:cubicBezTo>
                    <a:pt x="0" y="778017"/>
                    <a:pt x="3508" y="781524"/>
                    <a:pt x="7831" y="781524"/>
                  </a:cubicBezTo>
                  <a:lnTo>
                    <a:pt x="678168" y="781524"/>
                  </a:lnTo>
                  <a:cubicBezTo>
                    <a:pt x="682491" y="781524"/>
                    <a:pt x="686000" y="778017"/>
                    <a:pt x="686000" y="773696"/>
                  </a:cubicBezTo>
                  <a:lnTo>
                    <a:pt x="686000" y="666755"/>
                  </a:lnTo>
                  <a:cubicBezTo>
                    <a:pt x="686000" y="564057"/>
                    <a:pt x="630099" y="469281"/>
                    <a:pt x="540116" y="419434"/>
                  </a:cubicBezTo>
                  <a:close/>
                  <a:moveTo>
                    <a:pt x="670337" y="765869"/>
                  </a:moveTo>
                  <a:lnTo>
                    <a:pt x="15663" y="765869"/>
                  </a:lnTo>
                  <a:lnTo>
                    <a:pt x="15663" y="666755"/>
                  </a:lnTo>
                  <a:cubicBezTo>
                    <a:pt x="15663" y="619242"/>
                    <a:pt x="28303" y="572589"/>
                    <a:pt x="52235" y="531855"/>
                  </a:cubicBezTo>
                  <a:cubicBezTo>
                    <a:pt x="75463" y="492309"/>
                    <a:pt x="108684" y="459183"/>
                    <a:pt x="148311" y="436060"/>
                  </a:cubicBezTo>
                  <a:cubicBezTo>
                    <a:pt x="150410" y="434839"/>
                    <a:pt x="153120" y="435058"/>
                    <a:pt x="155046" y="436624"/>
                  </a:cubicBezTo>
                  <a:cubicBezTo>
                    <a:pt x="206765" y="478533"/>
                    <a:pt x="271985" y="501624"/>
                    <a:pt x="338708" y="501624"/>
                  </a:cubicBezTo>
                  <a:cubicBezTo>
                    <a:pt x="407045" y="501624"/>
                    <a:pt x="473502" y="477531"/>
                    <a:pt x="525832" y="433790"/>
                  </a:cubicBezTo>
                  <a:cubicBezTo>
                    <a:pt x="527711" y="432225"/>
                    <a:pt x="530405" y="431943"/>
                    <a:pt x="532520" y="433117"/>
                  </a:cubicBezTo>
                  <a:cubicBezTo>
                    <a:pt x="617522" y="480208"/>
                    <a:pt x="670337" y="569740"/>
                    <a:pt x="670337" y="666755"/>
                  </a:cubicBezTo>
                  <a:lnTo>
                    <a:pt x="670337" y="765869"/>
                  </a:lnTo>
                  <a:close/>
                  <a:moveTo>
                    <a:pt x="338708" y="419794"/>
                  </a:moveTo>
                  <a:cubicBezTo>
                    <a:pt x="454503" y="419794"/>
                    <a:pt x="548715" y="325628"/>
                    <a:pt x="548715" y="209889"/>
                  </a:cubicBezTo>
                  <a:cubicBezTo>
                    <a:pt x="548715" y="94166"/>
                    <a:pt x="454503" y="0"/>
                    <a:pt x="338708" y="0"/>
                  </a:cubicBezTo>
                  <a:cubicBezTo>
                    <a:pt x="222913" y="0"/>
                    <a:pt x="128701" y="94166"/>
                    <a:pt x="128701" y="209905"/>
                  </a:cubicBezTo>
                  <a:cubicBezTo>
                    <a:pt x="128701" y="325644"/>
                    <a:pt x="222913" y="419794"/>
                    <a:pt x="338708" y="419794"/>
                  </a:cubicBezTo>
                  <a:close/>
                  <a:moveTo>
                    <a:pt x="338708" y="15655"/>
                  </a:moveTo>
                  <a:cubicBezTo>
                    <a:pt x="445873" y="15655"/>
                    <a:pt x="533052" y="102792"/>
                    <a:pt x="533052" y="209905"/>
                  </a:cubicBezTo>
                  <a:cubicBezTo>
                    <a:pt x="533052" y="317018"/>
                    <a:pt x="445873" y="404155"/>
                    <a:pt x="338708" y="404155"/>
                  </a:cubicBezTo>
                  <a:cubicBezTo>
                    <a:pt x="231543" y="404155"/>
                    <a:pt x="144364" y="317018"/>
                    <a:pt x="144364" y="209905"/>
                  </a:cubicBezTo>
                  <a:cubicBezTo>
                    <a:pt x="144364" y="102792"/>
                    <a:pt x="231543" y="15655"/>
                    <a:pt x="338708" y="156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9" name="Google Shape;3759;p36"/>
          <p:cNvGrpSpPr/>
          <p:nvPr/>
        </p:nvGrpSpPr>
        <p:grpSpPr>
          <a:xfrm>
            <a:off x="8155173" y="1679477"/>
            <a:ext cx="474399" cy="282231"/>
            <a:chOff x="8155173" y="1679477"/>
            <a:chExt cx="474399" cy="282231"/>
          </a:xfrm>
        </p:grpSpPr>
        <p:sp>
          <p:nvSpPr>
            <p:cNvPr id="3760" name="Google Shape;3760;p36"/>
            <p:cNvSpPr/>
            <p:nvPr/>
          </p:nvSpPr>
          <p:spPr>
            <a:xfrm>
              <a:off x="8159889" y="1684226"/>
              <a:ext cx="464917" cy="272733"/>
            </a:xfrm>
            <a:custGeom>
              <a:rect b="b" l="l" r="r" t="t"/>
              <a:pathLst>
                <a:path extrusionOk="0" h="545465" w="929834">
                  <a:moveTo>
                    <a:pt x="923471" y="290646"/>
                  </a:moveTo>
                  <a:cubicBezTo>
                    <a:pt x="915503" y="301588"/>
                    <a:pt x="717211" y="545466"/>
                    <a:pt x="465102" y="545466"/>
                  </a:cubicBezTo>
                  <a:lnTo>
                    <a:pt x="464398" y="545466"/>
                  </a:lnTo>
                  <a:cubicBezTo>
                    <a:pt x="359975" y="545276"/>
                    <a:pt x="246671" y="501470"/>
                    <a:pt x="139262" y="418056"/>
                  </a:cubicBezTo>
                  <a:cubicBezTo>
                    <a:pt x="90636" y="380728"/>
                    <a:pt x="46193" y="338423"/>
                    <a:pt x="6732" y="291653"/>
                  </a:cubicBezTo>
                  <a:cubicBezTo>
                    <a:pt x="-2244" y="280597"/>
                    <a:pt x="-2244" y="264773"/>
                    <a:pt x="6732" y="253831"/>
                  </a:cubicBezTo>
                  <a:cubicBezTo>
                    <a:pt x="14719" y="243858"/>
                    <a:pt x="213011" y="0"/>
                    <a:pt x="465121" y="0"/>
                  </a:cubicBezTo>
                  <a:lnTo>
                    <a:pt x="465824" y="0"/>
                  </a:lnTo>
                  <a:cubicBezTo>
                    <a:pt x="570247" y="190"/>
                    <a:pt x="683551" y="43996"/>
                    <a:pt x="790960" y="127410"/>
                  </a:cubicBezTo>
                  <a:cubicBezTo>
                    <a:pt x="839587" y="164643"/>
                    <a:pt x="884030" y="206948"/>
                    <a:pt x="923490" y="253812"/>
                  </a:cubicBezTo>
                  <a:cubicBezTo>
                    <a:pt x="931953" y="264564"/>
                    <a:pt x="931953" y="279799"/>
                    <a:pt x="923471" y="2906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1" name="Google Shape;3761;p36"/>
            <p:cNvSpPr/>
            <p:nvPr/>
          </p:nvSpPr>
          <p:spPr>
            <a:xfrm>
              <a:off x="8155173" y="1679477"/>
              <a:ext cx="474399" cy="282231"/>
            </a:xfrm>
            <a:custGeom>
              <a:rect b="b" l="l" r="r" t="t"/>
              <a:pathLst>
                <a:path extrusionOk="0" h="564461" w="948797">
                  <a:moveTo>
                    <a:pt x="940377" y="257441"/>
                  </a:moveTo>
                  <a:lnTo>
                    <a:pt x="940187" y="257194"/>
                  </a:lnTo>
                  <a:cubicBezTo>
                    <a:pt x="900555" y="210120"/>
                    <a:pt x="855466" y="167093"/>
                    <a:pt x="806212" y="129404"/>
                  </a:cubicBezTo>
                  <a:cubicBezTo>
                    <a:pt x="697453" y="44946"/>
                    <a:pt x="583027" y="209"/>
                    <a:pt x="475238" y="0"/>
                  </a:cubicBezTo>
                  <a:lnTo>
                    <a:pt x="474534" y="0"/>
                  </a:lnTo>
                  <a:cubicBezTo>
                    <a:pt x="217841" y="0"/>
                    <a:pt x="17172" y="246879"/>
                    <a:pt x="8824" y="257308"/>
                  </a:cubicBezTo>
                  <a:cubicBezTo>
                    <a:pt x="-2948" y="271688"/>
                    <a:pt x="-2967" y="292641"/>
                    <a:pt x="8919" y="307268"/>
                  </a:cubicBezTo>
                  <a:cubicBezTo>
                    <a:pt x="48532" y="354247"/>
                    <a:pt x="93621" y="397255"/>
                    <a:pt x="142876" y="435058"/>
                  </a:cubicBezTo>
                  <a:cubicBezTo>
                    <a:pt x="251635" y="519516"/>
                    <a:pt x="366079" y="564253"/>
                    <a:pt x="473849" y="564462"/>
                  </a:cubicBezTo>
                  <a:lnTo>
                    <a:pt x="474553" y="564462"/>
                  </a:lnTo>
                  <a:cubicBezTo>
                    <a:pt x="533468" y="564462"/>
                    <a:pt x="594228" y="551335"/>
                    <a:pt x="655140" y="525424"/>
                  </a:cubicBezTo>
                  <a:cubicBezTo>
                    <a:pt x="703995" y="504661"/>
                    <a:pt x="753078" y="475653"/>
                    <a:pt x="801039" y="439218"/>
                  </a:cubicBezTo>
                  <a:cubicBezTo>
                    <a:pt x="886007" y="374687"/>
                    <a:pt x="936878" y="310536"/>
                    <a:pt x="940415" y="305977"/>
                  </a:cubicBezTo>
                  <a:lnTo>
                    <a:pt x="940415" y="305977"/>
                  </a:lnTo>
                  <a:cubicBezTo>
                    <a:pt x="951597" y="291634"/>
                    <a:pt x="951597" y="271669"/>
                    <a:pt x="940377" y="257441"/>
                  </a:cubicBezTo>
                  <a:close/>
                  <a:moveTo>
                    <a:pt x="925411" y="294313"/>
                  </a:moveTo>
                  <a:lnTo>
                    <a:pt x="925221" y="294560"/>
                  </a:lnTo>
                  <a:cubicBezTo>
                    <a:pt x="923395" y="297067"/>
                    <a:pt x="726815" y="545466"/>
                    <a:pt x="474553" y="545466"/>
                  </a:cubicBezTo>
                  <a:lnTo>
                    <a:pt x="473868" y="545466"/>
                  </a:lnTo>
                  <a:cubicBezTo>
                    <a:pt x="370358" y="545276"/>
                    <a:pt x="259945" y="501906"/>
                    <a:pt x="154514" y="420032"/>
                  </a:cubicBezTo>
                  <a:cubicBezTo>
                    <a:pt x="106306" y="383026"/>
                    <a:pt x="62205" y="340968"/>
                    <a:pt x="23581" y="295168"/>
                  </a:cubicBezTo>
                  <a:cubicBezTo>
                    <a:pt x="17477" y="287645"/>
                    <a:pt x="17458" y="276779"/>
                    <a:pt x="23619" y="269256"/>
                  </a:cubicBezTo>
                  <a:cubicBezTo>
                    <a:pt x="25787" y="266559"/>
                    <a:pt x="77476" y="202465"/>
                    <a:pt x="159573" y="140251"/>
                  </a:cubicBezTo>
                  <a:cubicBezTo>
                    <a:pt x="206336" y="104804"/>
                    <a:pt x="254069" y="76632"/>
                    <a:pt x="301421" y="56515"/>
                  </a:cubicBezTo>
                  <a:cubicBezTo>
                    <a:pt x="359975" y="31610"/>
                    <a:pt x="418224" y="18996"/>
                    <a:pt x="474553" y="18996"/>
                  </a:cubicBezTo>
                  <a:lnTo>
                    <a:pt x="475238" y="18996"/>
                  </a:lnTo>
                  <a:cubicBezTo>
                    <a:pt x="578748" y="19186"/>
                    <a:pt x="689161" y="62555"/>
                    <a:pt x="794611" y="144449"/>
                  </a:cubicBezTo>
                  <a:cubicBezTo>
                    <a:pt x="842782" y="181322"/>
                    <a:pt x="886825" y="223323"/>
                    <a:pt x="925544" y="269313"/>
                  </a:cubicBezTo>
                  <a:cubicBezTo>
                    <a:pt x="931230" y="276646"/>
                    <a:pt x="931192" y="286904"/>
                    <a:pt x="925411" y="294313"/>
                  </a:cubicBezTo>
                  <a:close/>
                  <a:moveTo>
                    <a:pt x="474363" y="61416"/>
                  </a:moveTo>
                  <a:cubicBezTo>
                    <a:pt x="352463" y="61416"/>
                    <a:pt x="253308" y="160482"/>
                    <a:pt x="253308" y="282231"/>
                  </a:cubicBezTo>
                  <a:cubicBezTo>
                    <a:pt x="253308" y="403999"/>
                    <a:pt x="352482" y="503046"/>
                    <a:pt x="474363" y="503046"/>
                  </a:cubicBezTo>
                  <a:cubicBezTo>
                    <a:pt x="596263" y="503046"/>
                    <a:pt x="695418" y="403980"/>
                    <a:pt x="695418" y="282231"/>
                  </a:cubicBezTo>
                  <a:cubicBezTo>
                    <a:pt x="695418" y="160463"/>
                    <a:pt x="596244" y="61416"/>
                    <a:pt x="474363" y="61416"/>
                  </a:cubicBezTo>
                  <a:close/>
                  <a:moveTo>
                    <a:pt x="474363" y="484050"/>
                  </a:moveTo>
                  <a:cubicBezTo>
                    <a:pt x="362961" y="484050"/>
                    <a:pt x="272325" y="393512"/>
                    <a:pt x="272325" y="282231"/>
                  </a:cubicBezTo>
                  <a:cubicBezTo>
                    <a:pt x="272325" y="170949"/>
                    <a:pt x="362961" y="80412"/>
                    <a:pt x="474363" y="80412"/>
                  </a:cubicBezTo>
                  <a:cubicBezTo>
                    <a:pt x="585765" y="80412"/>
                    <a:pt x="676401" y="170949"/>
                    <a:pt x="676401" y="282231"/>
                  </a:cubicBezTo>
                  <a:cubicBezTo>
                    <a:pt x="676401" y="393512"/>
                    <a:pt x="585765" y="484050"/>
                    <a:pt x="474363" y="484050"/>
                  </a:cubicBezTo>
                  <a:close/>
                  <a:moveTo>
                    <a:pt x="474363" y="153644"/>
                  </a:moveTo>
                  <a:cubicBezTo>
                    <a:pt x="403391" y="153644"/>
                    <a:pt x="345655" y="211317"/>
                    <a:pt x="345655" y="282212"/>
                  </a:cubicBezTo>
                  <a:cubicBezTo>
                    <a:pt x="345655" y="353107"/>
                    <a:pt x="403391" y="410780"/>
                    <a:pt x="474363" y="410780"/>
                  </a:cubicBezTo>
                  <a:cubicBezTo>
                    <a:pt x="545335" y="410780"/>
                    <a:pt x="603071" y="353107"/>
                    <a:pt x="603071" y="282212"/>
                  </a:cubicBezTo>
                  <a:cubicBezTo>
                    <a:pt x="603071" y="211336"/>
                    <a:pt x="545335" y="153644"/>
                    <a:pt x="474363" y="153644"/>
                  </a:cubicBezTo>
                  <a:close/>
                  <a:moveTo>
                    <a:pt x="474363" y="391803"/>
                  </a:moveTo>
                  <a:cubicBezTo>
                    <a:pt x="413870" y="391803"/>
                    <a:pt x="364672" y="342640"/>
                    <a:pt x="364672" y="282231"/>
                  </a:cubicBezTo>
                  <a:cubicBezTo>
                    <a:pt x="364672" y="221822"/>
                    <a:pt x="413889" y="172659"/>
                    <a:pt x="474363" y="172659"/>
                  </a:cubicBezTo>
                  <a:cubicBezTo>
                    <a:pt x="534837" y="172659"/>
                    <a:pt x="584054" y="221822"/>
                    <a:pt x="584054" y="282231"/>
                  </a:cubicBezTo>
                  <a:cubicBezTo>
                    <a:pt x="584054" y="342640"/>
                    <a:pt x="534856" y="391803"/>
                    <a:pt x="474363" y="3918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2" name="Google Shape;3762;p36"/>
          <p:cNvGrpSpPr/>
          <p:nvPr/>
        </p:nvGrpSpPr>
        <p:grpSpPr>
          <a:xfrm>
            <a:off x="4947938" y="2362219"/>
            <a:ext cx="390921" cy="390904"/>
            <a:chOff x="4947938" y="2362219"/>
            <a:chExt cx="390921" cy="390904"/>
          </a:xfrm>
        </p:grpSpPr>
        <p:sp>
          <p:nvSpPr>
            <p:cNvPr id="3763" name="Google Shape;3763;p36"/>
            <p:cNvSpPr/>
            <p:nvPr/>
          </p:nvSpPr>
          <p:spPr>
            <a:xfrm>
              <a:off x="4947938" y="2362219"/>
              <a:ext cx="390921" cy="390904"/>
            </a:xfrm>
            <a:custGeom>
              <a:rect b="b" l="l" r="r" t="t"/>
              <a:pathLst>
                <a:path extrusionOk="0" h="781808" w="781841">
                  <a:moveTo>
                    <a:pt x="781842" y="130526"/>
                  </a:moveTo>
                  <a:cubicBezTo>
                    <a:pt x="781842" y="142166"/>
                    <a:pt x="777311" y="153103"/>
                    <a:pt x="769077" y="161336"/>
                  </a:cubicBezTo>
                  <a:lnTo>
                    <a:pt x="708237" y="222176"/>
                  </a:lnTo>
                  <a:cubicBezTo>
                    <a:pt x="707972" y="222582"/>
                    <a:pt x="707659" y="222957"/>
                    <a:pt x="707316" y="223301"/>
                  </a:cubicBezTo>
                  <a:cubicBezTo>
                    <a:pt x="706972" y="223644"/>
                    <a:pt x="706597" y="223957"/>
                    <a:pt x="706191" y="224222"/>
                  </a:cubicBezTo>
                  <a:lnTo>
                    <a:pt x="682802" y="247611"/>
                  </a:lnTo>
                  <a:cubicBezTo>
                    <a:pt x="682427" y="248361"/>
                    <a:pt x="681942" y="249049"/>
                    <a:pt x="681317" y="249674"/>
                  </a:cubicBezTo>
                  <a:cubicBezTo>
                    <a:pt x="680708" y="250283"/>
                    <a:pt x="680021" y="250768"/>
                    <a:pt x="679286" y="251127"/>
                  </a:cubicBezTo>
                  <a:lnTo>
                    <a:pt x="198055" y="732359"/>
                  </a:lnTo>
                  <a:cubicBezTo>
                    <a:pt x="197867" y="732546"/>
                    <a:pt x="197680" y="732718"/>
                    <a:pt x="197476" y="732874"/>
                  </a:cubicBezTo>
                  <a:cubicBezTo>
                    <a:pt x="197289" y="733046"/>
                    <a:pt x="197070" y="733187"/>
                    <a:pt x="196867" y="733327"/>
                  </a:cubicBezTo>
                  <a:cubicBezTo>
                    <a:pt x="196664" y="733468"/>
                    <a:pt x="196461" y="733593"/>
                    <a:pt x="196258" y="733702"/>
                  </a:cubicBezTo>
                  <a:cubicBezTo>
                    <a:pt x="196227" y="733718"/>
                    <a:pt x="196180" y="733749"/>
                    <a:pt x="196133" y="733765"/>
                  </a:cubicBezTo>
                  <a:cubicBezTo>
                    <a:pt x="195930" y="733874"/>
                    <a:pt x="195727" y="733968"/>
                    <a:pt x="195524" y="734046"/>
                  </a:cubicBezTo>
                  <a:cubicBezTo>
                    <a:pt x="195336" y="734124"/>
                    <a:pt x="195133" y="734202"/>
                    <a:pt x="194945" y="734265"/>
                  </a:cubicBezTo>
                  <a:cubicBezTo>
                    <a:pt x="194836" y="734296"/>
                    <a:pt x="194742" y="734327"/>
                    <a:pt x="194633" y="734358"/>
                  </a:cubicBezTo>
                  <a:lnTo>
                    <a:pt x="194602" y="734358"/>
                  </a:lnTo>
                  <a:lnTo>
                    <a:pt x="66564" y="770106"/>
                  </a:lnTo>
                  <a:lnTo>
                    <a:pt x="27160" y="781105"/>
                  </a:lnTo>
                  <a:cubicBezTo>
                    <a:pt x="25473" y="781590"/>
                    <a:pt x="23723" y="781808"/>
                    <a:pt x="21973" y="781808"/>
                  </a:cubicBezTo>
                  <a:cubicBezTo>
                    <a:pt x="16442" y="781808"/>
                    <a:pt x="10849" y="779496"/>
                    <a:pt x="6584" y="775231"/>
                  </a:cubicBezTo>
                  <a:cubicBezTo>
                    <a:pt x="975" y="769622"/>
                    <a:pt x="-1275" y="761732"/>
                    <a:pt x="709" y="754654"/>
                  </a:cubicBezTo>
                  <a:lnTo>
                    <a:pt x="11708" y="715250"/>
                  </a:lnTo>
                  <a:lnTo>
                    <a:pt x="47456" y="587181"/>
                  </a:lnTo>
                  <a:cubicBezTo>
                    <a:pt x="47550" y="586853"/>
                    <a:pt x="47659" y="586525"/>
                    <a:pt x="47800" y="586213"/>
                  </a:cubicBezTo>
                  <a:cubicBezTo>
                    <a:pt x="47878" y="586010"/>
                    <a:pt x="47971" y="585822"/>
                    <a:pt x="48065" y="585650"/>
                  </a:cubicBezTo>
                  <a:cubicBezTo>
                    <a:pt x="48175" y="585431"/>
                    <a:pt x="48299" y="585228"/>
                    <a:pt x="48424" y="585025"/>
                  </a:cubicBezTo>
                  <a:cubicBezTo>
                    <a:pt x="48471" y="584963"/>
                    <a:pt x="48518" y="584900"/>
                    <a:pt x="48549" y="584838"/>
                  </a:cubicBezTo>
                  <a:cubicBezTo>
                    <a:pt x="48815" y="584447"/>
                    <a:pt x="49128" y="584072"/>
                    <a:pt x="49456" y="583760"/>
                  </a:cubicBezTo>
                  <a:cubicBezTo>
                    <a:pt x="49565" y="583635"/>
                    <a:pt x="49690" y="583525"/>
                    <a:pt x="49799" y="583416"/>
                  </a:cubicBezTo>
                  <a:lnTo>
                    <a:pt x="532437" y="100778"/>
                  </a:lnTo>
                  <a:lnTo>
                    <a:pt x="558623" y="74608"/>
                  </a:lnTo>
                  <a:lnTo>
                    <a:pt x="620478" y="12737"/>
                  </a:lnTo>
                  <a:cubicBezTo>
                    <a:pt x="637461" y="-4246"/>
                    <a:pt x="665115" y="-4246"/>
                    <a:pt x="682083" y="12737"/>
                  </a:cubicBezTo>
                  <a:lnTo>
                    <a:pt x="769077" y="99731"/>
                  </a:lnTo>
                  <a:cubicBezTo>
                    <a:pt x="777311" y="107949"/>
                    <a:pt x="781842" y="118886"/>
                    <a:pt x="781842" y="130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4" name="Google Shape;3764;p36"/>
            <p:cNvSpPr/>
            <p:nvPr/>
          </p:nvSpPr>
          <p:spPr>
            <a:xfrm>
              <a:off x="4955743" y="2370027"/>
              <a:ext cx="375303" cy="375291"/>
            </a:xfrm>
            <a:custGeom>
              <a:rect b="b" l="l" r="r" t="t"/>
              <a:pathLst>
                <a:path extrusionOk="0" h="750582" w="750607">
                  <a:moveTo>
                    <a:pt x="102622" y="647966"/>
                  </a:moveTo>
                  <a:lnTo>
                    <a:pt x="161946" y="707290"/>
                  </a:lnTo>
                  <a:lnTo>
                    <a:pt x="51032" y="738257"/>
                  </a:lnTo>
                  <a:lnTo>
                    <a:pt x="12331" y="699556"/>
                  </a:lnTo>
                  <a:lnTo>
                    <a:pt x="43298" y="588642"/>
                  </a:lnTo>
                  <a:lnTo>
                    <a:pt x="102622" y="647966"/>
                  </a:lnTo>
                  <a:close/>
                  <a:moveTo>
                    <a:pt x="145" y="743241"/>
                  </a:moveTo>
                  <a:cubicBezTo>
                    <a:pt x="-418" y="745225"/>
                    <a:pt x="754" y="747287"/>
                    <a:pt x="2035" y="748553"/>
                  </a:cubicBezTo>
                  <a:cubicBezTo>
                    <a:pt x="3301" y="749834"/>
                    <a:pt x="5379" y="750990"/>
                    <a:pt x="7347" y="750443"/>
                  </a:cubicBezTo>
                  <a:lnTo>
                    <a:pt x="33752" y="743069"/>
                  </a:lnTo>
                  <a:lnTo>
                    <a:pt x="7519" y="716836"/>
                  </a:lnTo>
                  <a:lnTo>
                    <a:pt x="145" y="743241"/>
                  </a:lnTo>
                  <a:close/>
                  <a:moveTo>
                    <a:pt x="742421" y="95161"/>
                  </a:moveTo>
                  <a:lnTo>
                    <a:pt x="655427" y="8167"/>
                  </a:lnTo>
                  <a:cubicBezTo>
                    <a:pt x="644537" y="-2722"/>
                    <a:pt x="626819" y="-2722"/>
                    <a:pt x="615914" y="8167"/>
                  </a:cubicBezTo>
                  <a:lnTo>
                    <a:pt x="559574" y="64507"/>
                  </a:lnTo>
                  <a:lnTo>
                    <a:pt x="686081" y="191014"/>
                  </a:lnTo>
                  <a:lnTo>
                    <a:pt x="742421" y="134674"/>
                  </a:lnTo>
                  <a:cubicBezTo>
                    <a:pt x="745061" y="132034"/>
                    <a:pt x="747108" y="128956"/>
                    <a:pt x="748498" y="125612"/>
                  </a:cubicBezTo>
                  <a:cubicBezTo>
                    <a:pt x="749889" y="122269"/>
                    <a:pt x="750607" y="118644"/>
                    <a:pt x="750607" y="114910"/>
                  </a:cubicBezTo>
                  <a:cubicBezTo>
                    <a:pt x="750607" y="107457"/>
                    <a:pt x="747701" y="100427"/>
                    <a:pt x="742421" y="95161"/>
                  </a:cubicBezTo>
                  <a:close/>
                  <a:moveTo>
                    <a:pt x="533404" y="90693"/>
                  </a:moveTo>
                  <a:lnTo>
                    <a:pt x="596571" y="153876"/>
                  </a:lnTo>
                  <a:cubicBezTo>
                    <a:pt x="596603" y="153892"/>
                    <a:pt x="596618" y="153907"/>
                    <a:pt x="596650" y="153938"/>
                  </a:cubicBezTo>
                  <a:cubicBezTo>
                    <a:pt x="596681" y="153970"/>
                    <a:pt x="596696" y="153985"/>
                    <a:pt x="596712" y="154017"/>
                  </a:cubicBezTo>
                  <a:lnTo>
                    <a:pt x="659895" y="217200"/>
                  </a:lnTo>
                  <a:lnTo>
                    <a:pt x="675035" y="202060"/>
                  </a:lnTo>
                  <a:lnTo>
                    <a:pt x="548528" y="75553"/>
                  </a:lnTo>
                  <a:lnTo>
                    <a:pt x="533404" y="90693"/>
                  </a:lnTo>
                  <a:close/>
                  <a:moveTo>
                    <a:pt x="119199" y="642451"/>
                  </a:moveTo>
                  <a:lnTo>
                    <a:pt x="176913" y="700166"/>
                  </a:lnTo>
                  <a:lnTo>
                    <a:pt x="648849" y="228246"/>
                  </a:lnTo>
                  <a:lnTo>
                    <a:pt x="591119" y="170515"/>
                  </a:lnTo>
                  <a:lnTo>
                    <a:pt x="119199" y="642451"/>
                  </a:lnTo>
                  <a:close/>
                  <a:moveTo>
                    <a:pt x="580073" y="159469"/>
                  </a:moveTo>
                  <a:lnTo>
                    <a:pt x="522358" y="101739"/>
                  </a:lnTo>
                  <a:lnTo>
                    <a:pt x="50422" y="573674"/>
                  </a:lnTo>
                  <a:lnTo>
                    <a:pt x="108153" y="631405"/>
                  </a:lnTo>
                  <a:lnTo>
                    <a:pt x="580073" y="1594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5" name="Google Shape;3765;p36"/>
            <p:cNvSpPr/>
            <p:nvPr/>
          </p:nvSpPr>
          <p:spPr>
            <a:xfrm>
              <a:off x="4947938" y="2362219"/>
              <a:ext cx="390921" cy="390904"/>
            </a:xfrm>
            <a:custGeom>
              <a:rect b="b" l="l" r="r" t="t"/>
              <a:pathLst>
                <a:path extrusionOk="0" h="781808" w="781841">
                  <a:moveTo>
                    <a:pt x="769077" y="99731"/>
                  </a:moveTo>
                  <a:lnTo>
                    <a:pt x="682083" y="12737"/>
                  </a:lnTo>
                  <a:cubicBezTo>
                    <a:pt x="665115" y="-4246"/>
                    <a:pt x="637461" y="-4246"/>
                    <a:pt x="620478" y="12737"/>
                  </a:cubicBezTo>
                  <a:lnTo>
                    <a:pt x="558623" y="74608"/>
                  </a:lnTo>
                  <a:lnTo>
                    <a:pt x="532437" y="100778"/>
                  </a:lnTo>
                  <a:lnTo>
                    <a:pt x="49799" y="583416"/>
                  </a:lnTo>
                  <a:cubicBezTo>
                    <a:pt x="49690" y="583525"/>
                    <a:pt x="49565" y="583635"/>
                    <a:pt x="49456" y="583760"/>
                  </a:cubicBezTo>
                  <a:cubicBezTo>
                    <a:pt x="49128" y="584072"/>
                    <a:pt x="48815" y="584447"/>
                    <a:pt x="48549" y="584838"/>
                  </a:cubicBezTo>
                  <a:cubicBezTo>
                    <a:pt x="48518" y="584900"/>
                    <a:pt x="48471" y="584963"/>
                    <a:pt x="48424" y="585025"/>
                  </a:cubicBezTo>
                  <a:cubicBezTo>
                    <a:pt x="48299" y="585228"/>
                    <a:pt x="48175" y="585431"/>
                    <a:pt x="48065" y="585650"/>
                  </a:cubicBezTo>
                  <a:cubicBezTo>
                    <a:pt x="47971" y="585822"/>
                    <a:pt x="47878" y="586010"/>
                    <a:pt x="47800" y="586213"/>
                  </a:cubicBezTo>
                  <a:cubicBezTo>
                    <a:pt x="47659" y="586525"/>
                    <a:pt x="47550" y="586853"/>
                    <a:pt x="47456" y="587181"/>
                  </a:cubicBezTo>
                  <a:lnTo>
                    <a:pt x="11708" y="715250"/>
                  </a:lnTo>
                  <a:lnTo>
                    <a:pt x="709" y="754654"/>
                  </a:lnTo>
                  <a:cubicBezTo>
                    <a:pt x="-1275" y="761732"/>
                    <a:pt x="975" y="769622"/>
                    <a:pt x="6584" y="775231"/>
                  </a:cubicBezTo>
                  <a:cubicBezTo>
                    <a:pt x="10849" y="779496"/>
                    <a:pt x="16442" y="781808"/>
                    <a:pt x="21973" y="781808"/>
                  </a:cubicBezTo>
                  <a:cubicBezTo>
                    <a:pt x="23723" y="781808"/>
                    <a:pt x="25473" y="781590"/>
                    <a:pt x="27160" y="781105"/>
                  </a:cubicBezTo>
                  <a:lnTo>
                    <a:pt x="66564" y="770106"/>
                  </a:lnTo>
                  <a:lnTo>
                    <a:pt x="194602" y="734358"/>
                  </a:lnTo>
                  <a:lnTo>
                    <a:pt x="194633" y="734358"/>
                  </a:lnTo>
                  <a:cubicBezTo>
                    <a:pt x="194742" y="734327"/>
                    <a:pt x="194836" y="734296"/>
                    <a:pt x="194945" y="734265"/>
                  </a:cubicBezTo>
                  <a:cubicBezTo>
                    <a:pt x="195133" y="734202"/>
                    <a:pt x="195336" y="734124"/>
                    <a:pt x="195524" y="734046"/>
                  </a:cubicBezTo>
                  <a:cubicBezTo>
                    <a:pt x="195727" y="733968"/>
                    <a:pt x="195930" y="733874"/>
                    <a:pt x="196133" y="733765"/>
                  </a:cubicBezTo>
                  <a:cubicBezTo>
                    <a:pt x="196180" y="733749"/>
                    <a:pt x="196227" y="733718"/>
                    <a:pt x="196258" y="733702"/>
                  </a:cubicBezTo>
                  <a:cubicBezTo>
                    <a:pt x="196461" y="733593"/>
                    <a:pt x="196664" y="733468"/>
                    <a:pt x="196867" y="733327"/>
                  </a:cubicBezTo>
                  <a:cubicBezTo>
                    <a:pt x="197070" y="733187"/>
                    <a:pt x="197289" y="733046"/>
                    <a:pt x="197476" y="732874"/>
                  </a:cubicBezTo>
                  <a:cubicBezTo>
                    <a:pt x="197680" y="732718"/>
                    <a:pt x="197867" y="732546"/>
                    <a:pt x="198055" y="732359"/>
                  </a:cubicBezTo>
                  <a:lnTo>
                    <a:pt x="679286" y="251127"/>
                  </a:lnTo>
                  <a:cubicBezTo>
                    <a:pt x="680021" y="250768"/>
                    <a:pt x="680708" y="250283"/>
                    <a:pt x="681317" y="249674"/>
                  </a:cubicBezTo>
                  <a:cubicBezTo>
                    <a:pt x="681942" y="249049"/>
                    <a:pt x="682427" y="248361"/>
                    <a:pt x="682802" y="247611"/>
                  </a:cubicBezTo>
                  <a:lnTo>
                    <a:pt x="706191" y="224222"/>
                  </a:lnTo>
                  <a:cubicBezTo>
                    <a:pt x="706597" y="223957"/>
                    <a:pt x="706972" y="223644"/>
                    <a:pt x="707316" y="223301"/>
                  </a:cubicBezTo>
                  <a:cubicBezTo>
                    <a:pt x="707659" y="222957"/>
                    <a:pt x="707972" y="222582"/>
                    <a:pt x="708237" y="222176"/>
                  </a:cubicBezTo>
                  <a:lnTo>
                    <a:pt x="769077" y="161336"/>
                  </a:lnTo>
                  <a:cubicBezTo>
                    <a:pt x="777311" y="153103"/>
                    <a:pt x="781842" y="142166"/>
                    <a:pt x="781842" y="130526"/>
                  </a:cubicBezTo>
                  <a:cubicBezTo>
                    <a:pt x="781842" y="118886"/>
                    <a:pt x="777311" y="107949"/>
                    <a:pt x="769077" y="99731"/>
                  </a:cubicBezTo>
                  <a:close/>
                  <a:moveTo>
                    <a:pt x="701691" y="206630"/>
                  </a:moveTo>
                  <a:lnTo>
                    <a:pt x="575184" y="80123"/>
                  </a:lnTo>
                  <a:lnTo>
                    <a:pt x="631524" y="23783"/>
                  </a:lnTo>
                  <a:cubicBezTo>
                    <a:pt x="642430" y="12894"/>
                    <a:pt x="660147" y="12894"/>
                    <a:pt x="671037" y="23783"/>
                  </a:cubicBezTo>
                  <a:lnTo>
                    <a:pt x="758031" y="110777"/>
                  </a:lnTo>
                  <a:cubicBezTo>
                    <a:pt x="763312" y="116043"/>
                    <a:pt x="766218" y="123073"/>
                    <a:pt x="766218" y="130526"/>
                  </a:cubicBezTo>
                  <a:cubicBezTo>
                    <a:pt x="766218" y="134260"/>
                    <a:pt x="765499" y="137885"/>
                    <a:pt x="764109" y="141228"/>
                  </a:cubicBezTo>
                  <a:cubicBezTo>
                    <a:pt x="762718" y="144572"/>
                    <a:pt x="760671" y="147650"/>
                    <a:pt x="758031" y="150290"/>
                  </a:cubicBezTo>
                  <a:lnTo>
                    <a:pt x="701691" y="206630"/>
                  </a:lnTo>
                  <a:close/>
                  <a:moveTo>
                    <a:pt x="675505" y="232816"/>
                  </a:moveTo>
                  <a:lnTo>
                    <a:pt x="612322" y="169633"/>
                  </a:lnTo>
                  <a:cubicBezTo>
                    <a:pt x="612307" y="169601"/>
                    <a:pt x="612291" y="169586"/>
                    <a:pt x="612260" y="169554"/>
                  </a:cubicBezTo>
                  <a:cubicBezTo>
                    <a:pt x="612229" y="169523"/>
                    <a:pt x="612213" y="169508"/>
                    <a:pt x="612182" y="169492"/>
                  </a:cubicBezTo>
                  <a:lnTo>
                    <a:pt x="549014" y="106309"/>
                  </a:lnTo>
                  <a:lnTo>
                    <a:pt x="564138" y="91169"/>
                  </a:lnTo>
                  <a:lnTo>
                    <a:pt x="690645" y="217676"/>
                  </a:lnTo>
                  <a:lnTo>
                    <a:pt x="675505" y="232816"/>
                  </a:lnTo>
                  <a:close/>
                  <a:moveTo>
                    <a:pt x="537968" y="117355"/>
                  </a:moveTo>
                  <a:lnTo>
                    <a:pt x="595683" y="175085"/>
                  </a:lnTo>
                  <a:lnTo>
                    <a:pt x="123763" y="647021"/>
                  </a:lnTo>
                  <a:lnTo>
                    <a:pt x="66033" y="589291"/>
                  </a:lnTo>
                  <a:lnTo>
                    <a:pt x="537968" y="117355"/>
                  </a:lnTo>
                  <a:close/>
                  <a:moveTo>
                    <a:pt x="192524" y="715782"/>
                  </a:moveTo>
                  <a:lnTo>
                    <a:pt x="134809" y="658067"/>
                  </a:lnTo>
                  <a:lnTo>
                    <a:pt x="606729" y="186131"/>
                  </a:lnTo>
                  <a:lnTo>
                    <a:pt x="664459" y="243862"/>
                  </a:lnTo>
                  <a:lnTo>
                    <a:pt x="192524" y="715782"/>
                  </a:lnTo>
                  <a:close/>
                  <a:moveTo>
                    <a:pt x="22958" y="766059"/>
                  </a:moveTo>
                  <a:cubicBezTo>
                    <a:pt x="20989" y="766606"/>
                    <a:pt x="18911" y="765450"/>
                    <a:pt x="17645" y="764169"/>
                  </a:cubicBezTo>
                  <a:cubicBezTo>
                    <a:pt x="16364" y="762903"/>
                    <a:pt x="15192" y="760841"/>
                    <a:pt x="15755" y="758857"/>
                  </a:cubicBezTo>
                  <a:lnTo>
                    <a:pt x="23129" y="732452"/>
                  </a:lnTo>
                  <a:lnTo>
                    <a:pt x="49362" y="758685"/>
                  </a:lnTo>
                  <a:lnTo>
                    <a:pt x="22958" y="766059"/>
                  </a:lnTo>
                  <a:close/>
                  <a:moveTo>
                    <a:pt x="66642" y="753873"/>
                  </a:moveTo>
                  <a:lnTo>
                    <a:pt x="27942" y="715172"/>
                  </a:lnTo>
                  <a:lnTo>
                    <a:pt x="58908" y="604258"/>
                  </a:lnTo>
                  <a:lnTo>
                    <a:pt x="118232" y="663582"/>
                  </a:lnTo>
                  <a:lnTo>
                    <a:pt x="177556" y="722906"/>
                  </a:lnTo>
                  <a:lnTo>
                    <a:pt x="66642" y="753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6" name="Google Shape;3766;p36"/>
          <p:cNvGrpSpPr/>
          <p:nvPr/>
        </p:nvGrpSpPr>
        <p:grpSpPr>
          <a:xfrm>
            <a:off x="4240477" y="2362268"/>
            <a:ext cx="453965" cy="390406"/>
            <a:chOff x="4240477" y="2362268"/>
            <a:chExt cx="453965" cy="390406"/>
          </a:xfrm>
        </p:grpSpPr>
        <p:sp>
          <p:nvSpPr>
            <p:cNvPr id="3767" name="Google Shape;3767;p36"/>
            <p:cNvSpPr/>
            <p:nvPr/>
          </p:nvSpPr>
          <p:spPr>
            <a:xfrm>
              <a:off x="4245019" y="2366810"/>
              <a:ext cx="444890" cy="381326"/>
            </a:xfrm>
            <a:custGeom>
              <a:rect b="b" l="l" r="r" t="t"/>
              <a:pathLst>
                <a:path extrusionOk="0" h="762651" w="889780">
                  <a:moveTo>
                    <a:pt x="42221" y="750183"/>
                  </a:moveTo>
                  <a:cubicBezTo>
                    <a:pt x="60970" y="738520"/>
                    <a:pt x="114690" y="700096"/>
                    <a:pt x="145084" y="626809"/>
                  </a:cubicBezTo>
                  <a:cubicBezTo>
                    <a:pt x="146883" y="622485"/>
                    <a:pt x="145520" y="617453"/>
                    <a:pt x="141760" y="614673"/>
                  </a:cubicBezTo>
                  <a:cubicBezTo>
                    <a:pt x="54556" y="549907"/>
                    <a:pt x="0" y="457490"/>
                    <a:pt x="0" y="354917"/>
                  </a:cubicBezTo>
                  <a:cubicBezTo>
                    <a:pt x="0" y="158910"/>
                    <a:pt x="199187" y="0"/>
                    <a:pt x="444881" y="0"/>
                  </a:cubicBezTo>
                  <a:cubicBezTo>
                    <a:pt x="690594" y="0"/>
                    <a:pt x="889781" y="158910"/>
                    <a:pt x="889781" y="354917"/>
                  </a:cubicBezTo>
                  <a:cubicBezTo>
                    <a:pt x="889781" y="550942"/>
                    <a:pt x="690594" y="709834"/>
                    <a:pt x="444881" y="709834"/>
                  </a:cubicBezTo>
                  <a:cubicBezTo>
                    <a:pt x="389689" y="709834"/>
                    <a:pt x="336840" y="701822"/>
                    <a:pt x="288061" y="687161"/>
                  </a:cubicBezTo>
                  <a:cubicBezTo>
                    <a:pt x="284845" y="686198"/>
                    <a:pt x="281357" y="686852"/>
                    <a:pt x="278723" y="688923"/>
                  </a:cubicBezTo>
                  <a:cubicBezTo>
                    <a:pt x="162052" y="780268"/>
                    <a:pt x="69526" y="764027"/>
                    <a:pt x="43129" y="756578"/>
                  </a:cubicBezTo>
                  <a:cubicBezTo>
                    <a:pt x="40186" y="755743"/>
                    <a:pt x="39605" y="751818"/>
                    <a:pt x="42221" y="7501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8" name="Google Shape;3768;p36"/>
            <p:cNvSpPr/>
            <p:nvPr/>
          </p:nvSpPr>
          <p:spPr>
            <a:xfrm>
              <a:off x="4240477" y="2362268"/>
              <a:ext cx="453965" cy="390406"/>
            </a:xfrm>
            <a:custGeom>
              <a:rect b="b" l="l" r="r" t="t"/>
              <a:pathLst>
                <a:path extrusionOk="0" h="780813" w="907930">
                  <a:moveTo>
                    <a:pt x="774219" y="105934"/>
                  </a:moveTo>
                  <a:cubicBezTo>
                    <a:pt x="688596" y="37625"/>
                    <a:pt x="574850" y="0"/>
                    <a:pt x="453965" y="0"/>
                  </a:cubicBezTo>
                  <a:cubicBezTo>
                    <a:pt x="333080" y="0"/>
                    <a:pt x="219352" y="37625"/>
                    <a:pt x="133730" y="105934"/>
                  </a:cubicBezTo>
                  <a:cubicBezTo>
                    <a:pt x="47489" y="174733"/>
                    <a:pt x="0" y="266388"/>
                    <a:pt x="0" y="364001"/>
                  </a:cubicBezTo>
                  <a:cubicBezTo>
                    <a:pt x="0" y="415705"/>
                    <a:pt x="13226" y="465665"/>
                    <a:pt x="39332" y="512482"/>
                  </a:cubicBezTo>
                  <a:cubicBezTo>
                    <a:pt x="64439" y="557519"/>
                    <a:pt x="100120" y="597414"/>
                    <a:pt x="145429" y="631060"/>
                  </a:cubicBezTo>
                  <a:cubicBezTo>
                    <a:pt x="145829" y="631369"/>
                    <a:pt x="145974" y="631932"/>
                    <a:pt x="145775" y="632423"/>
                  </a:cubicBezTo>
                  <a:cubicBezTo>
                    <a:pt x="116017" y="704184"/>
                    <a:pt x="62278" y="741754"/>
                    <a:pt x="46508" y="751564"/>
                  </a:cubicBezTo>
                  <a:cubicBezTo>
                    <a:pt x="42275" y="754198"/>
                    <a:pt x="39986" y="759085"/>
                    <a:pt x="40695" y="764027"/>
                  </a:cubicBezTo>
                  <a:cubicBezTo>
                    <a:pt x="41403" y="768968"/>
                    <a:pt x="44964" y="773038"/>
                    <a:pt x="49760" y="774400"/>
                  </a:cubicBezTo>
                  <a:lnTo>
                    <a:pt x="49760" y="774400"/>
                  </a:lnTo>
                  <a:cubicBezTo>
                    <a:pt x="59680" y="777198"/>
                    <a:pt x="77011" y="780814"/>
                    <a:pt x="100284" y="780814"/>
                  </a:cubicBezTo>
                  <a:cubicBezTo>
                    <a:pt x="111402" y="780814"/>
                    <a:pt x="123901" y="779978"/>
                    <a:pt x="137563" y="777834"/>
                  </a:cubicBezTo>
                  <a:cubicBezTo>
                    <a:pt x="189812" y="769641"/>
                    <a:pt x="242243" y="745187"/>
                    <a:pt x="293384" y="705128"/>
                  </a:cubicBezTo>
                  <a:cubicBezTo>
                    <a:pt x="293711" y="704874"/>
                    <a:pt x="294129" y="704801"/>
                    <a:pt x="294510" y="704910"/>
                  </a:cubicBezTo>
                  <a:cubicBezTo>
                    <a:pt x="345433" y="720207"/>
                    <a:pt x="399082" y="727983"/>
                    <a:pt x="453947" y="727983"/>
                  </a:cubicBezTo>
                  <a:cubicBezTo>
                    <a:pt x="574832" y="727983"/>
                    <a:pt x="688578" y="690358"/>
                    <a:pt x="774200" y="622049"/>
                  </a:cubicBezTo>
                  <a:cubicBezTo>
                    <a:pt x="860441" y="553250"/>
                    <a:pt x="907930" y="461614"/>
                    <a:pt x="907930" y="363982"/>
                  </a:cubicBezTo>
                  <a:cubicBezTo>
                    <a:pt x="907948" y="266388"/>
                    <a:pt x="860459" y="174733"/>
                    <a:pt x="774219" y="105934"/>
                  </a:cubicBezTo>
                  <a:close/>
                  <a:moveTo>
                    <a:pt x="54684" y="756924"/>
                  </a:moveTo>
                  <a:lnTo>
                    <a:pt x="54684" y="756924"/>
                  </a:lnTo>
                  <a:cubicBezTo>
                    <a:pt x="54684" y="756924"/>
                    <a:pt x="54702" y="756924"/>
                    <a:pt x="54702" y="756924"/>
                  </a:cubicBezTo>
                  <a:cubicBezTo>
                    <a:pt x="54702" y="756924"/>
                    <a:pt x="54684" y="756924"/>
                    <a:pt x="54684" y="756924"/>
                  </a:cubicBezTo>
                  <a:close/>
                  <a:moveTo>
                    <a:pt x="453965" y="709834"/>
                  </a:moveTo>
                  <a:cubicBezTo>
                    <a:pt x="400862" y="709834"/>
                    <a:pt x="348976" y="702331"/>
                    <a:pt x="299761" y="687542"/>
                  </a:cubicBezTo>
                  <a:cubicBezTo>
                    <a:pt x="293729" y="685726"/>
                    <a:pt x="287153" y="686961"/>
                    <a:pt x="282193" y="690849"/>
                  </a:cubicBezTo>
                  <a:cubicBezTo>
                    <a:pt x="183018" y="768514"/>
                    <a:pt x="102228" y="766207"/>
                    <a:pt x="66983" y="759739"/>
                  </a:cubicBezTo>
                  <a:cubicBezTo>
                    <a:pt x="92453" y="741717"/>
                    <a:pt x="135928" y="703566"/>
                    <a:pt x="162543" y="639381"/>
                  </a:cubicBezTo>
                  <a:cubicBezTo>
                    <a:pt x="165940" y="631169"/>
                    <a:pt x="163361" y="621759"/>
                    <a:pt x="156239" y="616472"/>
                  </a:cubicBezTo>
                  <a:cubicBezTo>
                    <a:pt x="113019" y="584370"/>
                    <a:pt x="79028" y="546401"/>
                    <a:pt x="55174" y="503635"/>
                  </a:cubicBezTo>
                  <a:cubicBezTo>
                    <a:pt x="30630" y="459561"/>
                    <a:pt x="18167" y="412580"/>
                    <a:pt x="18167" y="364001"/>
                  </a:cubicBezTo>
                  <a:cubicBezTo>
                    <a:pt x="18167" y="173316"/>
                    <a:pt x="213666" y="18167"/>
                    <a:pt x="453965" y="18167"/>
                  </a:cubicBezTo>
                  <a:cubicBezTo>
                    <a:pt x="694282" y="18167"/>
                    <a:pt x="889781" y="173316"/>
                    <a:pt x="889781" y="364001"/>
                  </a:cubicBezTo>
                  <a:cubicBezTo>
                    <a:pt x="889781" y="554685"/>
                    <a:pt x="694282" y="709834"/>
                    <a:pt x="453965" y="709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9" name="Google Shape;3769;p36"/>
          <p:cNvGrpSpPr/>
          <p:nvPr/>
        </p:nvGrpSpPr>
        <p:grpSpPr>
          <a:xfrm>
            <a:off x="4214516" y="3075271"/>
            <a:ext cx="437375" cy="390748"/>
            <a:chOff x="4214516" y="3075271"/>
            <a:chExt cx="437375" cy="390748"/>
          </a:xfrm>
        </p:grpSpPr>
        <p:sp>
          <p:nvSpPr>
            <p:cNvPr id="3770" name="Google Shape;3770;p36"/>
            <p:cNvSpPr/>
            <p:nvPr/>
          </p:nvSpPr>
          <p:spPr>
            <a:xfrm>
              <a:off x="4214516" y="3075271"/>
              <a:ext cx="437375" cy="390748"/>
            </a:xfrm>
            <a:custGeom>
              <a:rect b="b" l="l" r="r" t="t"/>
              <a:pathLst>
                <a:path extrusionOk="0" h="781496" w="874750">
                  <a:moveTo>
                    <a:pt x="842339" y="410920"/>
                  </a:moveTo>
                  <a:cubicBezTo>
                    <a:pt x="861678" y="422024"/>
                    <a:pt x="874751" y="442885"/>
                    <a:pt x="874751" y="466759"/>
                  </a:cubicBezTo>
                  <a:lnTo>
                    <a:pt x="874751" y="476077"/>
                  </a:lnTo>
                  <a:cubicBezTo>
                    <a:pt x="874751" y="499776"/>
                    <a:pt x="861870" y="520515"/>
                    <a:pt x="842759" y="531689"/>
                  </a:cubicBezTo>
                  <a:cubicBezTo>
                    <a:pt x="861870" y="542864"/>
                    <a:pt x="874751" y="563603"/>
                    <a:pt x="874751" y="587301"/>
                  </a:cubicBezTo>
                  <a:lnTo>
                    <a:pt x="874751" y="596602"/>
                  </a:lnTo>
                  <a:cubicBezTo>
                    <a:pt x="874751" y="628586"/>
                    <a:pt x="851317" y="655192"/>
                    <a:pt x="820724" y="660131"/>
                  </a:cubicBezTo>
                  <a:cubicBezTo>
                    <a:pt x="834813" y="672480"/>
                    <a:pt x="843721" y="690573"/>
                    <a:pt x="843721" y="710734"/>
                  </a:cubicBezTo>
                  <a:lnTo>
                    <a:pt x="843721" y="714219"/>
                  </a:lnTo>
                  <a:cubicBezTo>
                    <a:pt x="843721" y="751317"/>
                    <a:pt x="813566" y="781497"/>
                    <a:pt x="776499" y="781497"/>
                  </a:cubicBezTo>
                  <a:lnTo>
                    <a:pt x="602098" y="781497"/>
                  </a:lnTo>
                  <a:cubicBezTo>
                    <a:pt x="586277" y="781497"/>
                    <a:pt x="571418" y="776102"/>
                    <a:pt x="559430" y="766188"/>
                  </a:cubicBezTo>
                  <a:cubicBezTo>
                    <a:pt x="558642" y="766451"/>
                    <a:pt x="557820" y="766626"/>
                    <a:pt x="556945" y="766643"/>
                  </a:cubicBezTo>
                  <a:lnTo>
                    <a:pt x="390472" y="769446"/>
                  </a:lnTo>
                  <a:cubicBezTo>
                    <a:pt x="341101" y="769446"/>
                    <a:pt x="312101" y="741947"/>
                    <a:pt x="299185" y="725569"/>
                  </a:cubicBezTo>
                  <a:cubicBezTo>
                    <a:pt x="293672" y="718563"/>
                    <a:pt x="285289" y="714535"/>
                    <a:pt x="276206" y="714535"/>
                  </a:cubicBezTo>
                  <a:lnTo>
                    <a:pt x="216211" y="714535"/>
                  </a:lnTo>
                  <a:lnTo>
                    <a:pt x="216211" y="726323"/>
                  </a:lnTo>
                  <a:cubicBezTo>
                    <a:pt x="216211" y="756747"/>
                    <a:pt x="191482" y="781497"/>
                    <a:pt x="161082" y="781497"/>
                  </a:cubicBezTo>
                  <a:lnTo>
                    <a:pt x="55147" y="781497"/>
                  </a:lnTo>
                  <a:cubicBezTo>
                    <a:pt x="24747" y="781497"/>
                    <a:pt x="0" y="756747"/>
                    <a:pt x="0" y="726323"/>
                  </a:cubicBezTo>
                  <a:lnTo>
                    <a:pt x="0" y="380022"/>
                  </a:lnTo>
                  <a:cubicBezTo>
                    <a:pt x="0" y="349597"/>
                    <a:pt x="24747" y="324830"/>
                    <a:pt x="55147" y="324830"/>
                  </a:cubicBezTo>
                  <a:lnTo>
                    <a:pt x="161082" y="324830"/>
                  </a:lnTo>
                  <a:cubicBezTo>
                    <a:pt x="191482" y="324830"/>
                    <a:pt x="216211" y="349597"/>
                    <a:pt x="216211" y="380022"/>
                  </a:cubicBezTo>
                  <a:lnTo>
                    <a:pt x="216211" y="380320"/>
                  </a:lnTo>
                  <a:lnTo>
                    <a:pt x="297785" y="380337"/>
                  </a:lnTo>
                  <a:cubicBezTo>
                    <a:pt x="297802" y="380337"/>
                    <a:pt x="297802" y="380337"/>
                    <a:pt x="297820" y="380337"/>
                  </a:cubicBezTo>
                  <a:cubicBezTo>
                    <a:pt x="308391" y="380337"/>
                    <a:pt x="317719" y="373226"/>
                    <a:pt x="320502" y="363014"/>
                  </a:cubicBezTo>
                  <a:cubicBezTo>
                    <a:pt x="329690" y="329209"/>
                    <a:pt x="344111" y="285928"/>
                    <a:pt x="374196" y="250985"/>
                  </a:cubicBezTo>
                  <a:cubicBezTo>
                    <a:pt x="387952" y="235028"/>
                    <a:pt x="404035" y="221559"/>
                    <a:pt x="419594" y="208544"/>
                  </a:cubicBezTo>
                  <a:cubicBezTo>
                    <a:pt x="431495" y="198596"/>
                    <a:pt x="443798" y="188314"/>
                    <a:pt x="454649" y="177192"/>
                  </a:cubicBezTo>
                  <a:cubicBezTo>
                    <a:pt x="481899" y="149254"/>
                    <a:pt x="491787" y="115134"/>
                    <a:pt x="498403" y="82415"/>
                  </a:cubicBezTo>
                  <a:cubicBezTo>
                    <a:pt x="502935" y="60012"/>
                    <a:pt x="511494" y="28292"/>
                    <a:pt x="533213" y="11407"/>
                  </a:cubicBezTo>
                  <a:cubicBezTo>
                    <a:pt x="546286" y="1248"/>
                    <a:pt x="561635" y="-2291"/>
                    <a:pt x="576459" y="1458"/>
                  </a:cubicBezTo>
                  <a:cubicBezTo>
                    <a:pt x="592962" y="5626"/>
                    <a:pt x="607488" y="18693"/>
                    <a:pt x="615294" y="36401"/>
                  </a:cubicBezTo>
                  <a:cubicBezTo>
                    <a:pt x="649054" y="113137"/>
                    <a:pt x="643034" y="213414"/>
                    <a:pt x="602063" y="281865"/>
                  </a:cubicBezTo>
                  <a:lnTo>
                    <a:pt x="809279" y="281865"/>
                  </a:lnTo>
                  <a:cubicBezTo>
                    <a:pt x="845384" y="281865"/>
                    <a:pt x="874751" y="311273"/>
                    <a:pt x="874751" y="347408"/>
                  </a:cubicBezTo>
                  <a:lnTo>
                    <a:pt x="874751" y="354379"/>
                  </a:lnTo>
                  <a:cubicBezTo>
                    <a:pt x="874751" y="378446"/>
                    <a:pt x="861713" y="399517"/>
                    <a:pt x="842339" y="410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1" name="Google Shape;3771;p36"/>
            <p:cNvSpPr/>
            <p:nvPr/>
          </p:nvSpPr>
          <p:spPr>
            <a:xfrm>
              <a:off x="4223266" y="3084024"/>
              <a:ext cx="419874" cy="373237"/>
            </a:xfrm>
            <a:custGeom>
              <a:rect b="b" l="l" r="r" t="t"/>
              <a:pathLst>
                <a:path extrusionOk="0" h="746474" w="839748">
                  <a:moveTo>
                    <a:pt x="808719" y="693227"/>
                  </a:moveTo>
                  <a:lnTo>
                    <a:pt x="808719" y="696713"/>
                  </a:lnTo>
                  <a:cubicBezTo>
                    <a:pt x="808719" y="724159"/>
                    <a:pt x="786404" y="746474"/>
                    <a:pt x="758997" y="746474"/>
                  </a:cubicBezTo>
                  <a:lnTo>
                    <a:pt x="584597" y="746474"/>
                  </a:lnTo>
                  <a:cubicBezTo>
                    <a:pt x="570858" y="746474"/>
                    <a:pt x="558082" y="740992"/>
                    <a:pt x="548614" y="731043"/>
                  </a:cubicBezTo>
                  <a:cubicBezTo>
                    <a:pt x="539758" y="721760"/>
                    <a:pt x="534875" y="709569"/>
                    <a:pt x="534875" y="696713"/>
                  </a:cubicBezTo>
                  <a:lnTo>
                    <a:pt x="534875" y="693227"/>
                  </a:lnTo>
                  <a:cubicBezTo>
                    <a:pt x="534875" y="665798"/>
                    <a:pt x="557190" y="643465"/>
                    <a:pt x="584597" y="643465"/>
                  </a:cubicBezTo>
                  <a:lnTo>
                    <a:pt x="758997" y="643465"/>
                  </a:lnTo>
                  <a:cubicBezTo>
                    <a:pt x="786404" y="643465"/>
                    <a:pt x="808719" y="665798"/>
                    <a:pt x="808719" y="693227"/>
                  </a:cubicBezTo>
                  <a:close/>
                  <a:moveTo>
                    <a:pt x="792932" y="522940"/>
                  </a:moveTo>
                  <a:lnTo>
                    <a:pt x="559535" y="522940"/>
                  </a:lnTo>
                  <a:cubicBezTo>
                    <a:pt x="533720" y="522940"/>
                    <a:pt x="512719" y="543959"/>
                    <a:pt x="512719" y="569795"/>
                  </a:cubicBezTo>
                  <a:lnTo>
                    <a:pt x="512719" y="579095"/>
                  </a:lnTo>
                  <a:cubicBezTo>
                    <a:pt x="512719" y="604931"/>
                    <a:pt x="533720" y="625950"/>
                    <a:pt x="559535" y="625950"/>
                  </a:cubicBezTo>
                  <a:lnTo>
                    <a:pt x="584597" y="625950"/>
                  </a:lnTo>
                  <a:lnTo>
                    <a:pt x="758997" y="625950"/>
                  </a:lnTo>
                  <a:lnTo>
                    <a:pt x="792932" y="625950"/>
                  </a:lnTo>
                  <a:cubicBezTo>
                    <a:pt x="818747" y="625950"/>
                    <a:pt x="839748" y="604931"/>
                    <a:pt x="839748" y="579095"/>
                  </a:cubicBezTo>
                  <a:lnTo>
                    <a:pt x="839748" y="569795"/>
                  </a:lnTo>
                  <a:cubicBezTo>
                    <a:pt x="839748" y="543959"/>
                    <a:pt x="818747" y="522940"/>
                    <a:pt x="792932" y="522940"/>
                  </a:cubicBezTo>
                  <a:close/>
                  <a:moveTo>
                    <a:pt x="792932" y="402416"/>
                  </a:moveTo>
                  <a:lnTo>
                    <a:pt x="559535" y="402416"/>
                  </a:lnTo>
                  <a:cubicBezTo>
                    <a:pt x="533720" y="402416"/>
                    <a:pt x="512719" y="423434"/>
                    <a:pt x="512719" y="449252"/>
                  </a:cubicBezTo>
                  <a:lnTo>
                    <a:pt x="512719" y="458571"/>
                  </a:lnTo>
                  <a:cubicBezTo>
                    <a:pt x="512719" y="484406"/>
                    <a:pt x="533720" y="505425"/>
                    <a:pt x="559535" y="505425"/>
                  </a:cubicBezTo>
                  <a:lnTo>
                    <a:pt x="792932" y="505425"/>
                  </a:lnTo>
                  <a:cubicBezTo>
                    <a:pt x="818747" y="505425"/>
                    <a:pt x="839748" y="484406"/>
                    <a:pt x="839748" y="458571"/>
                  </a:cubicBezTo>
                  <a:lnTo>
                    <a:pt x="839748" y="449252"/>
                  </a:lnTo>
                  <a:cubicBezTo>
                    <a:pt x="839748" y="423434"/>
                    <a:pt x="818747" y="402416"/>
                    <a:pt x="792932" y="402416"/>
                  </a:cubicBezTo>
                  <a:close/>
                  <a:moveTo>
                    <a:pt x="791777" y="281873"/>
                  </a:moveTo>
                  <a:lnTo>
                    <a:pt x="582864" y="281873"/>
                  </a:lnTo>
                  <a:cubicBezTo>
                    <a:pt x="578769" y="281873"/>
                    <a:pt x="574743" y="282381"/>
                    <a:pt x="570876" y="283380"/>
                  </a:cubicBezTo>
                  <a:cubicBezTo>
                    <a:pt x="549681" y="288845"/>
                    <a:pt x="534875" y="307972"/>
                    <a:pt x="534875" y="329901"/>
                  </a:cubicBezTo>
                  <a:lnTo>
                    <a:pt x="534875" y="336872"/>
                  </a:lnTo>
                  <a:cubicBezTo>
                    <a:pt x="534875" y="363356"/>
                    <a:pt x="556402" y="384900"/>
                    <a:pt x="582864" y="384900"/>
                  </a:cubicBezTo>
                  <a:lnTo>
                    <a:pt x="791777" y="384900"/>
                  </a:lnTo>
                  <a:cubicBezTo>
                    <a:pt x="818222" y="384900"/>
                    <a:pt x="839748" y="363356"/>
                    <a:pt x="839748" y="336872"/>
                  </a:cubicBezTo>
                  <a:lnTo>
                    <a:pt x="839748" y="329901"/>
                  </a:lnTo>
                  <a:cubicBezTo>
                    <a:pt x="839748" y="303418"/>
                    <a:pt x="818222" y="281873"/>
                    <a:pt x="791777" y="281873"/>
                  </a:cubicBezTo>
                  <a:close/>
                  <a:moveTo>
                    <a:pt x="517374" y="693227"/>
                  </a:moveTo>
                  <a:cubicBezTo>
                    <a:pt x="517374" y="672208"/>
                    <a:pt x="527070" y="653414"/>
                    <a:pt x="542191" y="641066"/>
                  </a:cubicBezTo>
                  <a:cubicBezTo>
                    <a:pt x="515134" y="633481"/>
                    <a:pt x="495217" y="608574"/>
                    <a:pt x="495217" y="579095"/>
                  </a:cubicBezTo>
                  <a:lnTo>
                    <a:pt x="495217" y="569795"/>
                  </a:lnTo>
                  <a:cubicBezTo>
                    <a:pt x="495217" y="546096"/>
                    <a:pt x="508098" y="525358"/>
                    <a:pt x="527210" y="514183"/>
                  </a:cubicBezTo>
                  <a:cubicBezTo>
                    <a:pt x="508098" y="503008"/>
                    <a:pt x="495217" y="482269"/>
                    <a:pt x="495217" y="458571"/>
                  </a:cubicBezTo>
                  <a:lnTo>
                    <a:pt x="495217" y="449252"/>
                  </a:lnTo>
                  <a:cubicBezTo>
                    <a:pt x="495217" y="420089"/>
                    <a:pt x="514714" y="395392"/>
                    <a:pt x="541368" y="387527"/>
                  </a:cubicBezTo>
                  <a:cubicBezTo>
                    <a:pt x="526720" y="375494"/>
                    <a:pt x="517374" y="357261"/>
                    <a:pt x="517374" y="336872"/>
                  </a:cubicBezTo>
                  <a:lnTo>
                    <a:pt x="517374" y="329901"/>
                  </a:lnTo>
                  <a:cubicBezTo>
                    <a:pt x="517374" y="301824"/>
                    <a:pt x="535155" y="277127"/>
                    <a:pt x="561250" y="268019"/>
                  </a:cubicBezTo>
                  <a:cubicBezTo>
                    <a:pt x="561250" y="268001"/>
                    <a:pt x="561250" y="268001"/>
                    <a:pt x="561250" y="268001"/>
                  </a:cubicBezTo>
                  <a:cubicBezTo>
                    <a:pt x="606928" y="204542"/>
                    <a:pt x="615556" y="102742"/>
                    <a:pt x="581761" y="25971"/>
                  </a:cubicBezTo>
                  <a:cubicBezTo>
                    <a:pt x="576126" y="13149"/>
                    <a:pt x="565993" y="3796"/>
                    <a:pt x="554669" y="924"/>
                  </a:cubicBezTo>
                  <a:cubicBezTo>
                    <a:pt x="545061" y="-1494"/>
                    <a:pt x="535295" y="853"/>
                    <a:pt x="526457" y="7737"/>
                  </a:cubicBezTo>
                  <a:cubicBezTo>
                    <a:pt x="509323" y="21049"/>
                    <a:pt x="502043" y="48724"/>
                    <a:pt x="498053" y="68376"/>
                  </a:cubicBezTo>
                  <a:cubicBezTo>
                    <a:pt x="490895" y="103722"/>
                    <a:pt x="480096" y="140733"/>
                    <a:pt x="449679" y="171911"/>
                  </a:cubicBezTo>
                  <a:cubicBezTo>
                    <a:pt x="438198" y="183681"/>
                    <a:pt x="425562" y="194261"/>
                    <a:pt x="413329" y="204490"/>
                  </a:cubicBezTo>
                  <a:cubicBezTo>
                    <a:pt x="397613" y="217626"/>
                    <a:pt x="382771" y="230045"/>
                    <a:pt x="369960" y="244916"/>
                  </a:cubicBezTo>
                  <a:cubicBezTo>
                    <a:pt x="342151" y="277197"/>
                    <a:pt x="328587" y="318096"/>
                    <a:pt x="319872" y="350114"/>
                  </a:cubicBezTo>
                  <a:cubicBezTo>
                    <a:pt x="315024" y="367928"/>
                    <a:pt x="298765" y="380346"/>
                    <a:pt x="280319" y="380346"/>
                  </a:cubicBezTo>
                  <a:cubicBezTo>
                    <a:pt x="280301" y="380346"/>
                    <a:pt x="280284" y="380346"/>
                    <a:pt x="280266" y="380346"/>
                  </a:cubicBezTo>
                  <a:lnTo>
                    <a:pt x="198710" y="380329"/>
                  </a:lnTo>
                  <a:lnTo>
                    <a:pt x="198710" y="679512"/>
                  </a:lnTo>
                  <a:lnTo>
                    <a:pt x="258705" y="679512"/>
                  </a:lnTo>
                  <a:cubicBezTo>
                    <a:pt x="273178" y="679512"/>
                    <a:pt x="286567" y="685958"/>
                    <a:pt x="295440" y="697203"/>
                  </a:cubicBezTo>
                  <a:cubicBezTo>
                    <a:pt x="308793" y="714193"/>
                    <a:pt x="333068" y="734424"/>
                    <a:pt x="372831" y="734424"/>
                  </a:cubicBezTo>
                  <a:lnTo>
                    <a:pt x="527262" y="731831"/>
                  </a:lnTo>
                  <a:cubicBezTo>
                    <a:pt x="520839" y="721357"/>
                    <a:pt x="517374" y="709271"/>
                    <a:pt x="517374" y="696713"/>
                  </a:cubicBezTo>
                  <a:lnTo>
                    <a:pt x="517374" y="693227"/>
                  </a:lnTo>
                  <a:close/>
                  <a:moveTo>
                    <a:pt x="143581" y="324839"/>
                  </a:moveTo>
                  <a:lnTo>
                    <a:pt x="37645" y="324839"/>
                  </a:lnTo>
                  <a:cubicBezTo>
                    <a:pt x="16889" y="324839"/>
                    <a:pt x="0" y="341742"/>
                    <a:pt x="0" y="362515"/>
                  </a:cubicBezTo>
                  <a:lnTo>
                    <a:pt x="0" y="708816"/>
                  </a:lnTo>
                  <a:cubicBezTo>
                    <a:pt x="0" y="729589"/>
                    <a:pt x="16889" y="746474"/>
                    <a:pt x="37645" y="746474"/>
                  </a:cubicBezTo>
                  <a:lnTo>
                    <a:pt x="143581" y="746474"/>
                  </a:lnTo>
                  <a:cubicBezTo>
                    <a:pt x="164337" y="746474"/>
                    <a:pt x="181209" y="729589"/>
                    <a:pt x="181209" y="708816"/>
                  </a:cubicBezTo>
                  <a:lnTo>
                    <a:pt x="181209" y="362515"/>
                  </a:lnTo>
                  <a:cubicBezTo>
                    <a:pt x="181209" y="341742"/>
                    <a:pt x="164337" y="324839"/>
                    <a:pt x="143581" y="3248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2" name="Google Shape;3772;p36"/>
            <p:cNvSpPr/>
            <p:nvPr/>
          </p:nvSpPr>
          <p:spPr>
            <a:xfrm>
              <a:off x="4214516" y="3075271"/>
              <a:ext cx="437375" cy="390748"/>
            </a:xfrm>
            <a:custGeom>
              <a:rect b="b" l="l" r="r" t="t"/>
              <a:pathLst>
                <a:path extrusionOk="0" h="781496" w="874750">
                  <a:moveTo>
                    <a:pt x="874751" y="354379"/>
                  </a:moveTo>
                  <a:lnTo>
                    <a:pt x="874751" y="347408"/>
                  </a:lnTo>
                  <a:cubicBezTo>
                    <a:pt x="874751" y="311273"/>
                    <a:pt x="845384" y="281865"/>
                    <a:pt x="809279" y="281865"/>
                  </a:cubicBezTo>
                  <a:lnTo>
                    <a:pt x="602063" y="281865"/>
                  </a:lnTo>
                  <a:cubicBezTo>
                    <a:pt x="643034" y="213414"/>
                    <a:pt x="649054" y="113137"/>
                    <a:pt x="615294" y="36401"/>
                  </a:cubicBezTo>
                  <a:cubicBezTo>
                    <a:pt x="607488" y="18693"/>
                    <a:pt x="592962" y="5626"/>
                    <a:pt x="576459" y="1458"/>
                  </a:cubicBezTo>
                  <a:cubicBezTo>
                    <a:pt x="561635" y="-2291"/>
                    <a:pt x="546286" y="1248"/>
                    <a:pt x="533213" y="11407"/>
                  </a:cubicBezTo>
                  <a:cubicBezTo>
                    <a:pt x="511494" y="28292"/>
                    <a:pt x="502935" y="60012"/>
                    <a:pt x="498403" y="82415"/>
                  </a:cubicBezTo>
                  <a:cubicBezTo>
                    <a:pt x="491787" y="115134"/>
                    <a:pt x="481899" y="149254"/>
                    <a:pt x="454649" y="177192"/>
                  </a:cubicBezTo>
                  <a:cubicBezTo>
                    <a:pt x="443798" y="188314"/>
                    <a:pt x="431495" y="198596"/>
                    <a:pt x="419594" y="208544"/>
                  </a:cubicBezTo>
                  <a:cubicBezTo>
                    <a:pt x="404035" y="221559"/>
                    <a:pt x="387952" y="235028"/>
                    <a:pt x="374196" y="250985"/>
                  </a:cubicBezTo>
                  <a:cubicBezTo>
                    <a:pt x="344111" y="285928"/>
                    <a:pt x="329690" y="329209"/>
                    <a:pt x="320502" y="363014"/>
                  </a:cubicBezTo>
                  <a:cubicBezTo>
                    <a:pt x="317719" y="373226"/>
                    <a:pt x="308391" y="380337"/>
                    <a:pt x="297820" y="380337"/>
                  </a:cubicBezTo>
                  <a:cubicBezTo>
                    <a:pt x="297802" y="380337"/>
                    <a:pt x="297802" y="380337"/>
                    <a:pt x="297785" y="380337"/>
                  </a:cubicBezTo>
                  <a:lnTo>
                    <a:pt x="216211" y="380320"/>
                  </a:lnTo>
                  <a:lnTo>
                    <a:pt x="216211" y="380022"/>
                  </a:lnTo>
                  <a:cubicBezTo>
                    <a:pt x="216211" y="349597"/>
                    <a:pt x="191482" y="324830"/>
                    <a:pt x="161082" y="324830"/>
                  </a:cubicBezTo>
                  <a:lnTo>
                    <a:pt x="55147" y="324830"/>
                  </a:lnTo>
                  <a:cubicBezTo>
                    <a:pt x="24747" y="324830"/>
                    <a:pt x="0" y="349597"/>
                    <a:pt x="0" y="380022"/>
                  </a:cubicBezTo>
                  <a:lnTo>
                    <a:pt x="0" y="726323"/>
                  </a:lnTo>
                  <a:cubicBezTo>
                    <a:pt x="0" y="756747"/>
                    <a:pt x="24747" y="781497"/>
                    <a:pt x="55147" y="781497"/>
                  </a:cubicBezTo>
                  <a:lnTo>
                    <a:pt x="161082" y="781497"/>
                  </a:lnTo>
                  <a:cubicBezTo>
                    <a:pt x="191482" y="781497"/>
                    <a:pt x="216211" y="756747"/>
                    <a:pt x="216211" y="726323"/>
                  </a:cubicBezTo>
                  <a:lnTo>
                    <a:pt x="216211" y="714535"/>
                  </a:lnTo>
                  <a:lnTo>
                    <a:pt x="276206" y="714535"/>
                  </a:lnTo>
                  <a:cubicBezTo>
                    <a:pt x="285289" y="714535"/>
                    <a:pt x="293672" y="718563"/>
                    <a:pt x="299185" y="725569"/>
                  </a:cubicBezTo>
                  <a:cubicBezTo>
                    <a:pt x="312101" y="741947"/>
                    <a:pt x="341101" y="769446"/>
                    <a:pt x="390472" y="769446"/>
                  </a:cubicBezTo>
                  <a:lnTo>
                    <a:pt x="556945" y="766643"/>
                  </a:lnTo>
                  <a:cubicBezTo>
                    <a:pt x="557820" y="766626"/>
                    <a:pt x="558642" y="766451"/>
                    <a:pt x="559430" y="766188"/>
                  </a:cubicBezTo>
                  <a:cubicBezTo>
                    <a:pt x="571418" y="776102"/>
                    <a:pt x="586277" y="781497"/>
                    <a:pt x="602098" y="781497"/>
                  </a:cubicBezTo>
                  <a:lnTo>
                    <a:pt x="776499" y="781497"/>
                  </a:lnTo>
                  <a:cubicBezTo>
                    <a:pt x="813566" y="781497"/>
                    <a:pt x="843721" y="751317"/>
                    <a:pt x="843721" y="714219"/>
                  </a:cubicBezTo>
                  <a:lnTo>
                    <a:pt x="843721" y="710734"/>
                  </a:lnTo>
                  <a:cubicBezTo>
                    <a:pt x="843721" y="690573"/>
                    <a:pt x="834813" y="672480"/>
                    <a:pt x="820724" y="660131"/>
                  </a:cubicBezTo>
                  <a:cubicBezTo>
                    <a:pt x="851317" y="655192"/>
                    <a:pt x="874751" y="628586"/>
                    <a:pt x="874751" y="596602"/>
                  </a:cubicBezTo>
                  <a:lnTo>
                    <a:pt x="874751" y="587301"/>
                  </a:lnTo>
                  <a:cubicBezTo>
                    <a:pt x="874751" y="563603"/>
                    <a:pt x="861870" y="542864"/>
                    <a:pt x="842759" y="531689"/>
                  </a:cubicBezTo>
                  <a:cubicBezTo>
                    <a:pt x="861870" y="520515"/>
                    <a:pt x="874751" y="499776"/>
                    <a:pt x="874751" y="476077"/>
                  </a:cubicBezTo>
                  <a:lnTo>
                    <a:pt x="874751" y="466759"/>
                  </a:lnTo>
                  <a:cubicBezTo>
                    <a:pt x="874751" y="442885"/>
                    <a:pt x="861678" y="422024"/>
                    <a:pt x="842339" y="410920"/>
                  </a:cubicBezTo>
                  <a:cubicBezTo>
                    <a:pt x="861713" y="399517"/>
                    <a:pt x="874751" y="378446"/>
                    <a:pt x="874751" y="354379"/>
                  </a:cubicBezTo>
                  <a:close/>
                  <a:moveTo>
                    <a:pt x="198710" y="726323"/>
                  </a:moveTo>
                  <a:cubicBezTo>
                    <a:pt x="198710" y="747096"/>
                    <a:pt x="181839" y="763981"/>
                    <a:pt x="161082" y="763981"/>
                  </a:cubicBezTo>
                  <a:lnTo>
                    <a:pt x="55147" y="763981"/>
                  </a:lnTo>
                  <a:cubicBezTo>
                    <a:pt x="34390" y="763981"/>
                    <a:pt x="17501" y="747096"/>
                    <a:pt x="17501" y="726323"/>
                  </a:cubicBezTo>
                  <a:lnTo>
                    <a:pt x="17501" y="380022"/>
                  </a:lnTo>
                  <a:cubicBezTo>
                    <a:pt x="17501" y="359249"/>
                    <a:pt x="34390" y="342346"/>
                    <a:pt x="55147" y="342346"/>
                  </a:cubicBezTo>
                  <a:lnTo>
                    <a:pt x="161082" y="342346"/>
                  </a:lnTo>
                  <a:cubicBezTo>
                    <a:pt x="181839" y="342346"/>
                    <a:pt x="198710" y="359249"/>
                    <a:pt x="198710" y="380022"/>
                  </a:cubicBezTo>
                  <a:lnTo>
                    <a:pt x="198710" y="726323"/>
                  </a:lnTo>
                  <a:close/>
                  <a:moveTo>
                    <a:pt x="390332" y="751930"/>
                  </a:moveTo>
                  <a:cubicBezTo>
                    <a:pt x="350569" y="751930"/>
                    <a:pt x="326295" y="731700"/>
                    <a:pt x="312941" y="714710"/>
                  </a:cubicBezTo>
                  <a:cubicBezTo>
                    <a:pt x="304068" y="703465"/>
                    <a:pt x="290679" y="697019"/>
                    <a:pt x="276206" y="697019"/>
                  </a:cubicBezTo>
                  <a:lnTo>
                    <a:pt x="216211" y="697019"/>
                  </a:lnTo>
                  <a:lnTo>
                    <a:pt x="216211" y="397835"/>
                  </a:lnTo>
                  <a:lnTo>
                    <a:pt x="297767" y="397853"/>
                  </a:lnTo>
                  <a:cubicBezTo>
                    <a:pt x="297785" y="397853"/>
                    <a:pt x="297802" y="397853"/>
                    <a:pt x="297820" y="397853"/>
                  </a:cubicBezTo>
                  <a:cubicBezTo>
                    <a:pt x="316266" y="397853"/>
                    <a:pt x="332525" y="385434"/>
                    <a:pt x="337373" y="367621"/>
                  </a:cubicBezTo>
                  <a:cubicBezTo>
                    <a:pt x="346089" y="335603"/>
                    <a:pt x="359652" y="294704"/>
                    <a:pt x="387462" y="262422"/>
                  </a:cubicBezTo>
                  <a:cubicBezTo>
                    <a:pt x="400273" y="247552"/>
                    <a:pt x="415114" y="235133"/>
                    <a:pt x="430830" y="221996"/>
                  </a:cubicBezTo>
                  <a:cubicBezTo>
                    <a:pt x="443063" y="211767"/>
                    <a:pt x="455699" y="201188"/>
                    <a:pt x="467180" y="189417"/>
                  </a:cubicBezTo>
                  <a:cubicBezTo>
                    <a:pt x="497598" y="158240"/>
                    <a:pt x="508396" y="121229"/>
                    <a:pt x="515554" y="85883"/>
                  </a:cubicBezTo>
                  <a:cubicBezTo>
                    <a:pt x="519544" y="66230"/>
                    <a:pt x="526825" y="38556"/>
                    <a:pt x="543959" y="25244"/>
                  </a:cubicBezTo>
                  <a:cubicBezTo>
                    <a:pt x="552797" y="18360"/>
                    <a:pt x="562562" y="16013"/>
                    <a:pt x="572171" y="18430"/>
                  </a:cubicBezTo>
                  <a:cubicBezTo>
                    <a:pt x="583494" y="21303"/>
                    <a:pt x="593627" y="30656"/>
                    <a:pt x="599263" y="43478"/>
                  </a:cubicBezTo>
                  <a:cubicBezTo>
                    <a:pt x="633058" y="120248"/>
                    <a:pt x="624430" y="222049"/>
                    <a:pt x="578751" y="285508"/>
                  </a:cubicBezTo>
                  <a:cubicBezTo>
                    <a:pt x="578751" y="285508"/>
                    <a:pt x="578751" y="285508"/>
                    <a:pt x="578751" y="285525"/>
                  </a:cubicBezTo>
                  <a:cubicBezTo>
                    <a:pt x="552657" y="294634"/>
                    <a:pt x="534875" y="319331"/>
                    <a:pt x="534875" y="347408"/>
                  </a:cubicBezTo>
                  <a:lnTo>
                    <a:pt x="534875" y="354379"/>
                  </a:lnTo>
                  <a:cubicBezTo>
                    <a:pt x="534875" y="374767"/>
                    <a:pt x="544221" y="393001"/>
                    <a:pt x="558870" y="405034"/>
                  </a:cubicBezTo>
                  <a:cubicBezTo>
                    <a:pt x="532215" y="412899"/>
                    <a:pt x="512719" y="437596"/>
                    <a:pt x="512719" y="466759"/>
                  </a:cubicBezTo>
                  <a:lnTo>
                    <a:pt x="512719" y="476077"/>
                  </a:lnTo>
                  <a:cubicBezTo>
                    <a:pt x="512719" y="499776"/>
                    <a:pt x="525600" y="520515"/>
                    <a:pt x="544711" y="531689"/>
                  </a:cubicBezTo>
                  <a:cubicBezTo>
                    <a:pt x="525600" y="542864"/>
                    <a:pt x="512719" y="563603"/>
                    <a:pt x="512719" y="587301"/>
                  </a:cubicBezTo>
                  <a:lnTo>
                    <a:pt x="512719" y="596602"/>
                  </a:lnTo>
                  <a:cubicBezTo>
                    <a:pt x="512719" y="626081"/>
                    <a:pt x="532635" y="650988"/>
                    <a:pt x="559692" y="658572"/>
                  </a:cubicBezTo>
                  <a:cubicBezTo>
                    <a:pt x="544571" y="670921"/>
                    <a:pt x="534875" y="689715"/>
                    <a:pt x="534875" y="710734"/>
                  </a:cubicBezTo>
                  <a:lnTo>
                    <a:pt x="534875" y="714219"/>
                  </a:lnTo>
                  <a:cubicBezTo>
                    <a:pt x="534875" y="726778"/>
                    <a:pt x="538341" y="738864"/>
                    <a:pt x="544764" y="749338"/>
                  </a:cubicBezTo>
                  <a:lnTo>
                    <a:pt x="390332" y="751930"/>
                  </a:lnTo>
                  <a:close/>
                  <a:moveTo>
                    <a:pt x="826220" y="710734"/>
                  </a:moveTo>
                  <a:lnTo>
                    <a:pt x="826220" y="714219"/>
                  </a:lnTo>
                  <a:cubicBezTo>
                    <a:pt x="826220" y="741666"/>
                    <a:pt x="803906" y="763981"/>
                    <a:pt x="776499" y="763981"/>
                  </a:cubicBezTo>
                  <a:lnTo>
                    <a:pt x="602098" y="763981"/>
                  </a:lnTo>
                  <a:cubicBezTo>
                    <a:pt x="588359" y="763981"/>
                    <a:pt x="575583" y="758499"/>
                    <a:pt x="566115" y="748550"/>
                  </a:cubicBezTo>
                  <a:cubicBezTo>
                    <a:pt x="557260" y="739267"/>
                    <a:pt x="552377" y="727076"/>
                    <a:pt x="552377" y="714219"/>
                  </a:cubicBezTo>
                  <a:lnTo>
                    <a:pt x="552377" y="710734"/>
                  </a:lnTo>
                  <a:cubicBezTo>
                    <a:pt x="552377" y="683304"/>
                    <a:pt x="574691" y="660972"/>
                    <a:pt x="602098" y="660972"/>
                  </a:cubicBezTo>
                  <a:lnTo>
                    <a:pt x="776499" y="660972"/>
                  </a:lnTo>
                  <a:cubicBezTo>
                    <a:pt x="803906" y="660972"/>
                    <a:pt x="826220" y="683304"/>
                    <a:pt x="826220" y="710734"/>
                  </a:cubicBezTo>
                  <a:close/>
                  <a:moveTo>
                    <a:pt x="857250" y="587301"/>
                  </a:moveTo>
                  <a:lnTo>
                    <a:pt x="857250" y="596602"/>
                  </a:lnTo>
                  <a:cubicBezTo>
                    <a:pt x="857250" y="622438"/>
                    <a:pt x="836248" y="643456"/>
                    <a:pt x="810434" y="643456"/>
                  </a:cubicBezTo>
                  <a:lnTo>
                    <a:pt x="776499" y="643456"/>
                  </a:lnTo>
                  <a:lnTo>
                    <a:pt x="602098" y="643456"/>
                  </a:lnTo>
                  <a:lnTo>
                    <a:pt x="577036" y="643456"/>
                  </a:lnTo>
                  <a:cubicBezTo>
                    <a:pt x="551222" y="643456"/>
                    <a:pt x="530220" y="622438"/>
                    <a:pt x="530220" y="596602"/>
                  </a:cubicBezTo>
                  <a:lnTo>
                    <a:pt x="530220" y="587301"/>
                  </a:lnTo>
                  <a:cubicBezTo>
                    <a:pt x="530220" y="561466"/>
                    <a:pt x="551222" y="540447"/>
                    <a:pt x="577036" y="540447"/>
                  </a:cubicBezTo>
                  <a:lnTo>
                    <a:pt x="810434" y="540447"/>
                  </a:lnTo>
                  <a:cubicBezTo>
                    <a:pt x="836248" y="540447"/>
                    <a:pt x="857250" y="561466"/>
                    <a:pt x="857250" y="587301"/>
                  </a:cubicBezTo>
                  <a:close/>
                  <a:moveTo>
                    <a:pt x="857250" y="466759"/>
                  </a:moveTo>
                  <a:lnTo>
                    <a:pt x="857250" y="476077"/>
                  </a:lnTo>
                  <a:cubicBezTo>
                    <a:pt x="857250" y="501913"/>
                    <a:pt x="836248" y="522932"/>
                    <a:pt x="810434" y="522932"/>
                  </a:cubicBezTo>
                  <a:lnTo>
                    <a:pt x="577036" y="522932"/>
                  </a:lnTo>
                  <a:cubicBezTo>
                    <a:pt x="551222" y="522932"/>
                    <a:pt x="530220" y="501913"/>
                    <a:pt x="530220" y="476077"/>
                  </a:cubicBezTo>
                  <a:lnTo>
                    <a:pt x="530220" y="466759"/>
                  </a:lnTo>
                  <a:cubicBezTo>
                    <a:pt x="530220" y="440941"/>
                    <a:pt x="551222" y="419923"/>
                    <a:pt x="577036" y="419923"/>
                  </a:cubicBezTo>
                  <a:lnTo>
                    <a:pt x="810434" y="419923"/>
                  </a:lnTo>
                  <a:cubicBezTo>
                    <a:pt x="836248" y="419923"/>
                    <a:pt x="857250" y="440941"/>
                    <a:pt x="857250" y="466759"/>
                  </a:cubicBezTo>
                  <a:close/>
                  <a:moveTo>
                    <a:pt x="809279" y="402407"/>
                  </a:moveTo>
                  <a:lnTo>
                    <a:pt x="600365" y="402407"/>
                  </a:lnTo>
                  <a:cubicBezTo>
                    <a:pt x="573903" y="402407"/>
                    <a:pt x="552377" y="380863"/>
                    <a:pt x="552377" y="354379"/>
                  </a:cubicBezTo>
                  <a:lnTo>
                    <a:pt x="552377" y="347408"/>
                  </a:lnTo>
                  <a:cubicBezTo>
                    <a:pt x="552377" y="325479"/>
                    <a:pt x="567183" y="306351"/>
                    <a:pt x="588377" y="300887"/>
                  </a:cubicBezTo>
                  <a:cubicBezTo>
                    <a:pt x="592245" y="299888"/>
                    <a:pt x="596270" y="299380"/>
                    <a:pt x="600365" y="299380"/>
                  </a:cubicBezTo>
                  <a:lnTo>
                    <a:pt x="809279" y="299380"/>
                  </a:lnTo>
                  <a:cubicBezTo>
                    <a:pt x="835723" y="299380"/>
                    <a:pt x="857250" y="320924"/>
                    <a:pt x="857250" y="347408"/>
                  </a:cubicBezTo>
                  <a:lnTo>
                    <a:pt x="857250" y="354379"/>
                  </a:lnTo>
                  <a:cubicBezTo>
                    <a:pt x="857250" y="380863"/>
                    <a:pt x="835723" y="402407"/>
                    <a:pt x="809279" y="402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73" name="Google Shape;3773;p36"/>
          <p:cNvGrpSpPr/>
          <p:nvPr/>
        </p:nvGrpSpPr>
        <p:grpSpPr>
          <a:xfrm>
            <a:off x="5592334" y="2362268"/>
            <a:ext cx="390307" cy="390386"/>
            <a:chOff x="5592334" y="2362268"/>
            <a:chExt cx="390307" cy="390386"/>
          </a:xfrm>
        </p:grpSpPr>
        <p:sp>
          <p:nvSpPr>
            <p:cNvPr id="3774" name="Google Shape;3774;p36"/>
            <p:cNvSpPr/>
            <p:nvPr/>
          </p:nvSpPr>
          <p:spPr>
            <a:xfrm>
              <a:off x="5596230" y="2366181"/>
              <a:ext cx="382556" cy="382553"/>
            </a:xfrm>
            <a:custGeom>
              <a:rect b="b" l="l" r="r" t="t"/>
              <a:pathLst>
                <a:path extrusionOk="0" h="765105" w="765111">
                  <a:moveTo>
                    <a:pt x="691557" y="428687"/>
                  </a:moveTo>
                  <a:cubicBezTo>
                    <a:pt x="593493" y="526751"/>
                    <a:pt x="434483" y="526751"/>
                    <a:pt x="336419" y="428687"/>
                  </a:cubicBezTo>
                  <a:cubicBezTo>
                    <a:pt x="238354" y="330622"/>
                    <a:pt x="238354" y="171612"/>
                    <a:pt x="336419" y="73548"/>
                  </a:cubicBezTo>
                  <a:cubicBezTo>
                    <a:pt x="434483" y="-24516"/>
                    <a:pt x="593493" y="-24516"/>
                    <a:pt x="691557" y="73548"/>
                  </a:cubicBezTo>
                  <a:cubicBezTo>
                    <a:pt x="789621" y="171612"/>
                    <a:pt x="789637" y="330622"/>
                    <a:pt x="691557" y="428687"/>
                  </a:cubicBezTo>
                  <a:close/>
                  <a:moveTo>
                    <a:pt x="272013" y="486846"/>
                  </a:moveTo>
                  <a:cubicBezTo>
                    <a:pt x="247481" y="462314"/>
                    <a:pt x="207702" y="462314"/>
                    <a:pt x="183170" y="486846"/>
                  </a:cubicBezTo>
                  <a:lnTo>
                    <a:pt x="18399" y="651601"/>
                  </a:lnTo>
                  <a:cubicBezTo>
                    <a:pt x="-6133" y="676133"/>
                    <a:pt x="-6133" y="715913"/>
                    <a:pt x="18399" y="740445"/>
                  </a:cubicBezTo>
                  <a:lnTo>
                    <a:pt x="24661" y="746707"/>
                  </a:lnTo>
                  <a:cubicBezTo>
                    <a:pt x="49193" y="771238"/>
                    <a:pt x="88972" y="771238"/>
                    <a:pt x="113504" y="746707"/>
                  </a:cubicBezTo>
                  <a:lnTo>
                    <a:pt x="278275" y="581936"/>
                  </a:lnTo>
                  <a:cubicBezTo>
                    <a:pt x="302807" y="557404"/>
                    <a:pt x="302807" y="517624"/>
                    <a:pt x="278275" y="493092"/>
                  </a:cubicBezTo>
                  <a:lnTo>
                    <a:pt x="272013" y="4868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5" name="Google Shape;3775;p36"/>
            <p:cNvSpPr/>
            <p:nvPr/>
          </p:nvSpPr>
          <p:spPr>
            <a:xfrm>
              <a:off x="5592334" y="2362268"/>
              <a:ext cx="390307" cy="390386"/>
            </a:xfrm>
            <a:custGeom>
              <a:rect b="b" l="l" r="r" t="t"/>
              <a:pathLst>
                <a:path extrusionOk="0" h="780772" w="780613">
                  <a:moveTo>
                    <a:pt x="704892" y="75849"/>
                  </a:moveTo>
                  <a:cubicBezTo>
                    <a:pt x="655985" y="26943"/>
                    <a:pt x="590953" y="0"/>
                    <a:pt x="521788" y="0"/>
                  </a:cubicBezTo>
                  <a:cubicBezTo>
                    <a:pt x="452623" y="0"/>
                    <a:pt x="387592" y="26943"/>
                    <a:pt x="338685" y="75849"/>
                  </a:cubicBezTo>
                  <a:cubicBezTo>
                    <a:pt x="289778" y="124756"/>
                    <a:pt x="262835" y="189788"/>
                    <a:pt x="262835" y="258953"/>
                  </a:cubicBezTo>
                  <a:cubicBezTo>
                    <a:pt x="262835" y="325503"/>
                    <a:pt x="287790" y="388218"/>
                    <a:pt x="333237" y="436436"/>
                  </a:cubicBezTo>
                  <a:lnTo>
                    <a:pt x="282874" y="486799"/>
                  </a:lnTo>
                  <a:cubicBezTo>
                    <a:pt x="255180" y="461625"/>
                    <a:pt x="212175" y="462408"/>
                    <a:pt x="185420" y="489147"/>
                  </a:cubicBezTo>
                  <a:lnTo>
                    <a:pt x="20665" y="653903"/>
                  </a:lnTo>
                  <a:cubicBezTo>
                    <a:pt x="-6888" y="681440"/>
                    <a:pt x="-6888" y="726277"/>
                    <a:pt x="20665" y="753814"/>
                  </a:cubicBezTo>
                  <a:lnTo>
                    <a:pt x="26927" y="760076"/>
                  </a:lnTo>
                  <a:lnTo>
                    <a:pt x="26927" y="760076"/>
                  </a:lnTo>
                  <a:cubicBezTo>
                    <a:pt x="40265" y="773414"/>
                    <a:pt x="58018" y="780772"/>
                    <a:pt x="76883" y="780772"/>
                  </a:cubicBezTo>
                  <a:cubicBezTo>
                    <a:pt x="95747" y="780772"/>
                    <a:pt x="113500" y="773430"/>
                    <a:pt x="126839" y="760076"/>
                  </a:cubicBezTo>
                  <a:lnTo>
                    <a:pt x="291610" y="595305"/>
                  </a:lnTo>
                  <a:cubicBezTo>
                    <a:pt x="318349" y="568566"/>
                    <a:pt x="319131" y="525545"/>
                    <a:pt x="293958" y="497867"/>
                  </a:cubicBezTo>
                  <a:lnTo>
                    <a:pt x="344321" y="447504"/>
                  </a:lnTo>
                  <a:cubicBezTo>
                    <a:pt x="394042" y="494345"/>
                    <a:pt x="457915" y="517780"/>
                    <a:pt x="521804" y="517780"/>
                  </a:cubicBezTo>
                  <a:cubicBezTo>
                    <a:pt x="588119" y="517780"/>
                    <a:pt x="654419" y="492544"/>
                    <a:pt x="704907" y="442056"/>
                  </a:cubicBezTo>
                  <a:cubicBezTo>
                    <a:pt x="805852" y="341096"/>
                    <a:pt x="805852" y="176810"/>
                    <a:pt x="704892" y="75849"/>
                  </a:cubicBezTo>
                  <a:close/>
                  <a:moveTo>
                    <a:pt x="280526" y="584237"/>
                  </a:moveTo>
                  <a:lnTo>
                    <a:pt x="115755" y="749008"/>
                  </a:lnTo>
                  <a:cubicBezTo>
                    <a:pt x="94307" y="770440"/>
                    <a:pt x="59427" y="770456"/>
                    <a:pt x="37980" y="749008"/>
                  </a:cubicBezTo>
                  <a:cubicBezTo>
                    <a:pt x="37980" y="749008"/>
                    <a:pt x="37980" y="749008"/>
                    <a:pt x="37980" y="749008"/>
                  </a:cubicBezTo>
                  <a:lnTo>
                    <a:pt x="31717" y="742746"/>
                  </a:lnTo>
                  <a:cubicBezTo>
                    <a:pt x="21338" y="732366"/>
                    <a:pt x="15608" y="718543"/>
                    <a:pt x="15608" y="703858"/>
                  </a:cubicBezTo>
                  <a:cubicBezTo>
                    <a:pt x="15608" y="689174"/>
                    <a:pt x="21322" y="675350"/>
                    <a:pt x="31717" y="664971"/>
                  </a:cubicBezTo>
                  <a:lnTo>
                    <a:pt x="196489" y="500200"/>
                  </a:lnTo>
                  <a:cubicBezTo>
                    <a:pt x="206868" y="489820"/>
                    <a:pt x="220692" y="484090"/>
                    <a:pt x="235376" y="484090"/>
                  </a:cubicBezTo>
                  <a:cubicBezTo>
                    <a:pt x="250061" y="484090"/>
                    <a:pt x="263869" y="489805"/>
                    <a:pt x="274264" y="500200"/>
                  </a:cubicBezTo>
                  <a:lnTo>
                    <a:pt x="277395" y="503331"/>
                  </a:lnTo>
                  <a:cubicBezTo>
                    <a:pt x="277395" y="503331"/>
                    <a:pt x="277395" y="503331"/>
                    <a:pt x="277395" y="503331"/>
                  </a:cubicBezTo>
                  <a:cubicBezTo>
                    <a:pt x="277395" y="503331"/>
                    <a:pt x="277395" y="503331"/>
                    <a:pt x="277395" y="503331"/>
                  </a:cubicBezTo>
                  <a:lnTo>
                    <a:pt x="280526" y="506462"/>
                  </a:lnTo>
                  <a:cubicBezTo>
                    <a:pt x="301973" y="527909"/>
                    <a:pt x="301973" y="562805"/>
                    <a:pt x="280526" y="584237"/>
                  </a:cubicBezTo>
                  <a:close/>
                  <a:moveTo>
                    <a:pt x="693823" y="430988"/>
                  </a:moveTo>
                  <a:cubicBezTo>
                    <a:pt x="598968" y="525843"/>
                    <a:pt x="444608" y="525843"/>
                    <a:pt x="349753" y="430988"/>
                  </a:cubicBezTo>
                  <a:cubicBezTo>
                    <a:pt x="303805" y="385040"/>
                    <a:pt x="278491" y="323938"/>
                    <a:pt x="278491" y="258953"/>
                  </a:cubicBezTo>
                  <a:cubicBezTo>
                    <a:pt x="278491" y="193968"/>
                    <a:pt x="303805" y="132866"/>
                    <a:pt x="349753" y="86918"/>
                  </a:cubicBezTo>
                  <a:cubicBezTo>
                    <a:pt x="395701" y="40970"/>
                    <a:pt x="456803" y="15655"/>
                    <a:pt x="521788" y="15655"/>
                  </a:cubicBezTo>
                  <a:cubicBezTo>
                    <a:pt x="586773" y="15655"/>
                    <a:pt x="647875" y="40970"/>
                    <a:pt x="693823" y="86918"/>
                  </a:cubicBezTo>
                  <a:cubicBezTo>
                    <a:pt x="788678" y="181773"/>
                    <a:pt x="788678" y="336117"/>
                    <a:pt x="693823" y="430988"/>
                  </a:cubicBezTo>
                  <a:close/>
                  <a:moveTo>
                    <a:pt x="707177" y="258953"/>
                  </a:moveTo>
                  <a:cubicBezTo>
                    <a:pt x="707177" y="308470"/>
                    <a:pt x="687890" y="355029"/>
                    <a:pt x="652885" y="390050"/>
                  </a:cubicBezTo>
                  <a:cubicBezTo>
                    <a:pt x="617864" y="425070"/>
                    <a:pt x="571321" y="444358"/>
                    <a:pt x="521788" y="444358"/>
                  </a:cubicBezTo>
                  <a:cubicBezTo>
                    <a:pt x="517467" y="444358"/>
                    <a:pt x="513961" y="440851"/>
                    <a:pt x="513961" y="436530"/>
                  </a:cubicBezTo>
                  <a:cubicBezTo>
                    <a:pt x="513961" y="432209"/>
                    <a:pt x="517467" y="428702"/>
                    <a:pt x="521788" y="428702"/>
                  </a:cubicBezTo>
                  <a:cubicBezTo>
                    <a:pt x="567126" y="428702"/>
                    <a:pt x="609755" y="411043"/>
                    <a:pt x="641817" y="378981"/>
                  </a:cubicBezTo>
                  <a:cubicBezTo>
                    <a:pt x="673879" y="346904"/>
                    <a:pt x="691522" y="304275"/>
                    <a:pt x="691522" y="258953"/>
                  </a:cubicBezTo>
                  <a:cubicBezTo>
                    <a:pt x="691522" y="254632"/>
                    <a:pt x="695029" y="251125"/>
                    <a:pt x="699350" y="251125"/>
                  </a:cubicBezTo>
                  <a:cubicBezTo>
                    <a:pt x="703670" y="251125"/>
                    <a:pt x="707177" y="254632"/>
                    <a:pt x="707177" y="2589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76" name="Google Shape;3776;p36"/>
          <p:cNvGrpSpPr/>
          <p:nvPr/>
        </p:nvGrpSpPr>
        <p:grpSpPr>
          <a:xfrm>
            <a:off x="6236468" y="2362268"/>
            <a:ext cx="389920" cy="390981"/>
            <a:chOff x="6236468" y="2362268"/>
            <a:chExt cx="389920" cy="390981"/>
          </a:xfrm>
        </p:grpSpPr>
        <p:sp>
          <p:nvSpPr>
            <p:cNvPr id="3777" name="Google Shape;3777;p36"/>
            <p:cNvSpPr/>
            <p:nvPr/>
          </p:nvSpPr>
          <p:spPr>
            <a:xfrm>
              <a:off x="6236468" y="2362268"/>
              <a:ext cx="389920" cy="390981"/>
            </a:xfrm>
            <a:custGeom>
              <a:rect b="b" l="l" r="r" t="t"/>
              <a:pathLst>
                <a:path extrusionOk="0" h="781962" w="779840">
                  <a:moveTo>
                    <a:pt x="779840" y="253630"/>
                  </a:moveTo>
                  <a:cubicBezTo>
                    <a:pt x="779840" y="261959"/>
                    <a:pt x="776599" y="269802"/>
                    <a:pt x="770696" y="275688"/>
                  </a:cubicBezTo>
                  <a:lnTo>
                    <a:pt x="739380" y="307014"/>
                  </a:lnTo>
                  <a:cubicBezTo>
                    <a:pt x="733477" y="312916"/>
                    <a:pt x="725648" y="316157"/>
                    <a:pt x="717302" y="316157"/>
                  </a:cubicBezTo>
                  <a:cubicBezTo>
                    <a:pt x="708972" y="316157"/>
                    <a:pt x="701127" y="312916"/>
                    <a:pt x="695224" y="307014"/>
                  </a:cubicBezTo>
                  <a:lnTo>
                    <a:pt x="658756" y="270553"/>
                  </a:lnTo>
                  <a:lnTo>
                    <a:pt x="525051" y="404233"/>
                  </a:lnTo>
                  <a:cubicBezTo>
                    <a:pt x="529952" y="422346"/>
                    <a:pt x="532473" y="441054"/>
                    <a:pt x="532473" y="459887"/>
                  </a:cubicBezTo>
                  <a:cubicBezTo>
                    <a:pt x="532473" y="516669"/>
                    <a:pt x="510364" y="570038"/>
                    <a:pt x="470201" y="610178"/>
                  </a:cubicBezTo>
                  <a:lnTo>
                    <a:pt x="419265" y="661120"/>
                  </a:lnTo>
                  <a:cubicBezTo>
                    <a:pt x="415069" y="665315"/>
                    <a:pt x="409479" y="667632"/>
                    <a:pt x="403544" y="667632"/>
                  </a:cubicBezTo>
                  <a:cubicBezTo>
                    <a:pt x="397594" y="667632"/>
                    <a:pt x="392004" y="665315"/>
                    <a:pt x="387808" y="661120"/>
                  </a:cubicBezTo>
                  <a:lnTo>
                    <a:pt x="291917" y="565231"/>
                  </a:lnTo>
                  <a:lnTo>
                    <a:pt x="12608" y="780334"/>
                  </a:lnTo>
                  <a:cubicBezTo>
                    <a:pt x="11183" y="781414"/>
                    <a:pt x="9507" y="781962"/>
                    <a:pt x="7832" y="781962"/>
                  </a:cubicBezTo>
                  <a:cubicBezTo>
                    <a:pt x="5812" y="781962"/>
                    <a:pt x="3808" y="781179"/>
                    <a:pt x="2289" y="779661"/>
                  </a:cubicBezTo>
                  <a:cubicBezTo>
                    <a:pt x="-483" y="776874"/>
                    <a:pt x="-780" y="772475"/>
                    <a:pt x="1631" y="769344"/>
                  </a:cubicBezTo>
                  <a:lnTo>
                    <a:pt x="216758" y="490086"/>
                  </a:lnTo>
                  <a:lnTo>
                    <a:pt x="118613" y="391975"/>
                  </a:lnTo>
                  <a:cubicBezTo>
                    <a:pt x="109939" y="383302"/>
                    <a:pt x="109939" y="369197"/>
                    <a:pt x="118613" y="360524"/>
                  </a:cubicBezTo>
                  <a:lnTo>
                    <a:pt x="169565" y="309582"/>
                  </a:lnTo>
                  <a:cubicBezTo>
                    <a:pt x="223523" y="255650"/>
                    <a:pt x="302048" y="234875"/>
                    <a:pt x="375532" y="254757"/>
                  </a:cubicBezTo>
                  <a:lnTo>
                    <a:pt x="509252" y="121062"/>
                  </a:lnTo>
                  <a:lnTo>
                    <a:pt x="472784" y="84601"/>
                  </a:lnTo>
                  <a:cubicBezTo>
                    <a:pt x="460602" y="72437"/>
                    <a:pt x="460602" y="52633"/>
                    <a:pt x="472784" y="40469"/>
                  </a:cubicBezTo>
                  <a:lnTo>
                    <a:pt x="504101" y="9143"/>
                  </a:lnTo>
                  <a:cubicBezTo>
                    <a:pt x="510004" y="3256"/>
                    <a:pt x="517833" y="0"/>
                    <a:pt x="526179" y="0"/>
                  </a:cubicBezTo>
                  <a:cubicBezTo>
                    <a:pt x="534524" y="0"/>
                    <a:pt x="542354" y="3256"/>
                    <a:pt x="548257" y="9143"/>
                  </a:cubicBezTo>
                  <a:lnTo>
                    <a:pt x="770696" y="231556"/>
                  </a:lnTo>
                  <a:cubicBezTo>
                    <a:pt x="776599" y="237443"/>
                    <a:pt x="779840" y="245286"/>
                    <a:pt x="779840" y="2536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8" name="Google Shape;3778;p36"/>
            <p:cNvSpPr/>
            <p:nvPr/>
          </p:nvSpPr>
          <p:spPr>
            <a:xfrm>
              <a:off x="6261882" y="2370096"/>
              <a:ext cx="356677" cy="357737"/>
            </a:xfrm>
            <a:custGeom>
              <a:rect b="b" l="l" r="r" t="t"/>
              <a:pathLst>
                <a:path extrusionOk="0" h="715474" w="713353">
                  <a:moveTo>
                    <a:pt x="177093" y="485593"/>
                  </a:moveTo>
                  <a:lnTo>
                    <a:pt x="229924" y="538430"/>
                  </a:lnTo>
                  <a:lnTo>
                    <a:pt x="0" y="715474"/>
                  </a:lnTo>
                  <a:lnTo>
                    <a:pt x="177093" y="485593"/>
                  </a:lnTo>
                  <a:close/>
                  <a:moveTo>
                    <a:pt x="78854" y="355937"/>
                  </a:moveTo>
                  <a:cubicBezTo>
                    <a:pt x="76286" y="358504"/>
                    <a:pt x="76286" y="362684"/>
                    <a:pt x="78854" y="365252"/>
                  </a:cubicBezTo>
                  <a:lnTo>
                    <a:pt x="348049" y="634396"/>
                  </a:lnTo>
                  <a:cubicBezTo>
                    <a:pt x="349302" y="635633"/>
                    <a:pt x="350946" y="636322"/>
                    <a:pt x="352715" y="636322"/>
                  </a:cubicBezTo>
                  <a:cubicBezTo>
                    <a:pt x="354469" y="636322"/>
                    <a:pt x="356113" y="635633"/>
                    <a:pt x="357366" y="634396"/>
                  </a:cubicBezTo>
                  <a:lnTo>
                    <a:pt x="396464" y="595289"/>
                  </a:lnTo>
                  <a:lnTo>
                    <a:pt x="117968" y="316846"/>
                  </a:lnTo>
                  <a:lnTo>
                    <a:pt x="78854" y="355937"/>
                  </a:lnTo>
                  <a:close/>
                  <a:moveTo>
                    <a:pt x="457750" y="385056"/>
                  </a:moveTo>
                  <a:cubicBezTo>
                    <a:pt x="457797" y="384821"/>
                    <a:pt x="457844" y="384570"/>
                    <a:pt x="457906" y="384335"/>
                  </a:cubicBezTo>
                  <a:cubicBezTo>
                    <a:pt x="457969" y="384085"/>
                    <a:pt x="458032" y="383850"/>
                    <a:pt x="458126" y="383615"/>
                  </a:cubicBezTo>
                  <a:cubicBezTo>
                    <a:pt x="458204" y="383380"/>
                    <a:pt x="458314" y="383146"/>
                    <a:pt x="458423" y="382911"/>
                  </a:cubicBezTo>
                  <a:cubicBezTo>
                    <a:pt x="458533" y="382692"/>
                    <a:pt x="458642" y="382457"/>
                    <a:pt x="458768" y="382238"/>
                  </a:cubicBezTo>
                  <a:cubicBezTo>
                    <a:pt x="458893" y="382034"/>
                    <a:pt x="459034" y="381846"/>
                    <a:pt x="459175" y="381643"/>
                  </a:cubicBezTo>
                  <a:cubicBezTo>
                    <a:pt x="459347" y="381408"/>
                    <a:pt x="459519" y="381189"/>
                    <a:pt x="459723" y="380985"/>
                  </a:cubicBezTo>
                  <a:cubicBezTo>
                    <a:pt x="459801" y="380907"/>
                    <a:pt x="459848" y="380813"/>
                    <a:pt x="459926" y="380719"/>
                  </a:cubicBezTo>
                  <a:lnTo>
                    <a:pt x="596857" y="243830"/>
                  </a:lnTo>
                  <a:lnTo>
                    <a:pt x="562675" y="209655"/>
                  </a:lnTo>
                  <a:lnTo>
                    <a:pt x="469478" y="116490"/>
                  </a:lnTo>
                  <a:lnTo>
                    <a:pt x="332563" y="253395"/>
                  </a:lnTo>
                  <a:cubicBezTo>
                    <a:pt x="332469" y="253474"/>
                    <a:pt x="332375" y="253536"/>
                    <a:pt x="332281" y="253614"/>
                  </a:cubicBezTo>
                  <a:cubicBezTo>
                    <a:pt x="332078" y="253802"/>
                    <a:pt x="331874" y="253974"/>
                    <a:pt x="331655" y="254131"/>
                  </a:cubicBezTo>
                  <a:cubicBezTo>
                    <a:pt x="331451" y="254288"/>
                    <a:pt x="331248" y="254428"/>
                    <a:pt x="331029" y="254554"/>
                  </a:cubicBezTo>
                  <a:cubicBezTo>
                    <a:pt x="330809" y="254679"/>
                    <a:pt x="330606" y="254789"/>
                    <a:pt x="330387" y="254898"/>
                  </a:cubicBezTo>
                  <a:cubicBezTo>
                    <a:pt x="330136" y="255008"/>
                    <a:pt x="329901" y="255117"/>
                    <a:pt x="329651" y="255196"/>
                  </a:cubicBezTo>
                  <a:cubicBezTo>
                    <a:pt x="329431" y="255290"/>
                    <a:pt x="329197" y="255352"/>
                    <a:pt x="328962" y="255399"/>
                  </a:cubicBezTo>
                  <a:cubicBezTo>
                    <a:pt x="328711" y="255477"/>
                    <a:pt x="328461" y="255524"/>
                    <a:pt x="328210" y="255571"/>
                  </a:cubicBezTo>
                  <a:cubicBezTo>
                    <a:pt x="327960" y="255603"/>
                    <a:pt x="327725" y="255618"/>
                    <a:pt x="327474" y="255634"/>
                  </a:cubicBezTo>
                  <a:cubicBezTo>
                    <a:pt x="327208" y="255650"/>
                    <a:pt x="326957" y="255665"/>
                    <a:pt x="326691" y="255650"/>
                  </a:cubicBezTo>
                  <a:cubicBezTo>
                    <a:pt x="326456" y="255634"/>
                    <a:pt x="326222" y="255618"/>
                    <a:pt x="325971" y="255587"/>
                  </a:cubicBezTo>
                  <a:cubicBezTo>
                    <a:pt x="325689" y="255540"/>
                    <a:pt x="325423" y="255493"/>
                    <a:pt x="325157" y="255430"/>
                  </a:cubicBezTo>
                  <a:cubicBezTo>
                    <a:pt x="325032" y="255399"/>
                    <a:pt x="324922" y="255399"/>
                    <a:pt x="324812" y="255368"/>
                  </a:cubicBezTo>
                  <a:cubicBezTo>
                    <a:pt x="255541" y="234985"/>
                    <a:pt x="180804" y="254006"/>
                    <a:pt x="129806" y="305010"/>
                  </a:cubicBezTo>
                  <a:lnTo>
                    <a:pt x="129039" y="305778"/>
                  </a:lnTo>
                  <a:lnTo>
                    <a:pt x="407534" y="584221"/>
                  </a:lnTo>
                  <a:lnTo>
                    <a:pt x="408301" y="583454"/>
                  </a:lnTo>
                  <a:cubicBezTo>
                    <a:pt x="445505" y="546273"/>
                    <a:pt x="465986" y="496834"/>
                    <a:pt x="465986" y="444232"/>
                  </a:cubicBezTo>
                  <a:cubicBezTo>
                    <a:pt x="465986" y="425321"/>
                    <a:pt x="463277" y="406550"/>
                    <a:pt x="457953" y="388468"/>
                  </a:cubicBezTo>
                  <a:cubicBezTo>
                    <a:pt x="457922" y="388359"/>
                    <a:pt x="457922" y="388234"/>
                    <a:pt x="457891" y="388124"/>
                  </a:cubicBezTo>
                  <a:cubicBezTo>
                    <a:pt x="457828" y="387858"/>
                    <a:pt x="457781" y="387592"/>
                    <a:pt x="457734" y="387310"/>
                  </a:cubicBezTo>
                  <a:cubicBezTo>
                    <a:pt x="457703" y="387075"/>
                    <a:pt x="457672" y="386825"/>
                    <a:pt x="457672" y="386574"/>
                  </a:cubicBezTo>
                  <a:cubicBezTo>
                    <a:pt x="457656" y="386324"/>
                    <a:pt x="457672" y="386073"/>
                    <a:pt x="457672" y="385823"/>
                  </a:cubicBezTo>
                  <a:cubicBezTo>
                    <a:pt x="457687" y="385572"/>
                    <a:pt x="457719" y="385322"/>
                    <a:pt x="457750" y="385056"/>
                  </a:cubicBezTo>
                  <a:close/>
                  <a:moveTo>
                    <a:pt x="708797" y="226969"/>
                  </a:moveTo>
                  <a:lnTo>
                    <a:pt x="486357" y="4556"/>
                  </a:lnTo>
                  <a:cubicBezTo>
                    <a:pt x="483414" y="1628"/>
                    <a:pt x="479499" y="0"/>
                    <a:pt x="475350" y="0"/>
                  </a:cubicBezTo>
                  <a:cubicBezTo>
                    <a:pt x="471200" y="0"/>
                    <a:pt x="467286" y="1628"/>
                    <a:pt x="464342" y="4556"/>
                  </a:cubicBezTo>
                  <a:lnTo>
                    <a:pt x="433026" y="35882"/>
                  </a:lnTo>
                  <a:cubicBezTo>
                    <a:pt x="426950" y="41940"/>
                    <a:pt x="426950" y="51819"/>
                    <a:pt x="433026" y="57877"/>
                  </a:cubicBezTo>
                  <a:lnTo>
                    <a:pt x="573902" y="198743"/>
                  </a:lnTo>
                  <a:lnTo>
                    <a:pt x="613470" y="238288"/>
                  </a:lnTo>
                  <a:cubicBezTo>
                    <a:pt x="613470" y="238288"/>
                    <a:pt x="613486" y="238304"/>
                    <a:pt x="613486" y="238319"/>
                  </a:cubicBezTo>
                  <a:lnTo>
                    <a:pt x="655465" y="280291"/>
                  </a:lnTo>
                  <a:cubicBezTo>
                    <a:pt x="658409" y="283234"/>
                    <a:pt x="662323" y="284847"/>
                    <a:pt x="666473" y="284847"/>
                  </a:cubicBezTo>
                  <a:cubicBezTo>
                    <a:pt x="670622" y="284847"/>
                    <a:pt x="674537" y="283234"/>
                    <a:pt x="677480" y="280291"/>
                  </a:cubicBezTo>
                  <a:lnTo>
                    <a:pt x="708797" y="248965"/>
                  </a:lnTo>
                  <a:cubicBezTo>
                    <a:pt x="711740" y="246037"/>
                    <a:pt x="713353" y="242123"/>
                    <a:pt x="713353" y="237975"/>
                  </a:cubicBezTo>
                  <a:cubicBezTo>
                    <a:pt x="713353" y="233811"/>
                    <a:pt x="711740" y="229912"/>
                    <a:pt x="708797" y="2269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9" name="Google Shape;3779;p36"/>
            <p:cNvSpPr/>
            <p:nvPr/>
          </p:nvSpPr>
          <p:spPr>
            <a:xfrm>
              <a:off x="6236468" y="2362268"/>
              <a:ext cx="389920" cy="390981"/>
            </a:xfrm>
            <a:custGeom>
              <a:rect b="b" l="l" r="r" t="t"/>
              <a:pathLst>
                <a:path extrusionOk="0" h="781962" w="779840">
                  <a:moveTo>
                    <a:pt x="770696" y="231556"/>
                  </a:moveTo>
                  <a:lnTo>
                    <a:pt x="548257" y="9143"/>
                  </a:lnTo>
                  <a:cubicBezTo>
                    <a:pt x="542354" y="3256"/>
                    <a:pt x="534524" y="0"/>
                    <a:pt x="526179" y="0"/>
                  </a:cubicBezTo>
                  <a:cubicBezTo>
                    <a:pt x="517833" y="0"/>
                    <a:pt x="510004" y="3256"/>
                    <a:pt x="504101" y="9143"/>
                  </a:cubicBezTo>
                  <a:lnTo>
                    <a:pt x="472784" y="40469"/>
                  </a:lnTo>
                  <a:cubicBezTo>
                    <a:pt x="460602" y="52633"/>
                    <a:pt x="460602" y="72437"/>
                    <a:pt x="472784" y="84601"/>
                  </a:cubicBezTo>
                  <a:lnTo>
                    <a:pt x="509252" y="121062"/>
                  </a:lnTo>
                  <a:lnTo>
                    <a:pt x="375532" y="254757"/>
                  </a:lnTo>
                  <a:cubicBezTo>
                    <a:pt x="302048" y="234875"/>
                    <a:pt x="223523" y="255650"/>
                    <a:pt x="169565" y="309582"/>
                  </a:cubicBezTo>
                  <a:lnTo>
                    <a:pt x="118613" y="360524"/>
                  </a:lnTo>
                  <a:cubicBezTo>
                    <a:pt x="109939" y="369197"/>
                    <a:pt x="109939" y="383302"/>
                    <a:pt x="118613" y="391975"/>
                  </a:cubicBezTo>
                  <a:lnTo>
                    <a:pt x="216758" y="490086"/>
                  </a:lnTo>
                  <a:lnTo>
                    <a:pt x="1631" y="769344"/>
                  </a:lnTo>
                  <a:cubicBezTo>
                    <a:pt x="-780" y="772475"/>
                    <a:pt x="-483" y="776874"/>
                    <a:pt x="2289" y="779661"/>
                  </a:cubicBezTo>
                  <a:cubicBezTo>
                    <a:pt x="3808" y="781179"/>
                    <a:pt x="5812" y="781962"/>
                    <a:pt x="7832" y="781962"/>
                  </a:cubicBezTo>
                  <a:cubicBezTo>
                    <a:pt x="9507" y="781962"/>
                    <a:pt x="11183" y="781414"/>
                    <a:pt x="12608" y="780334"/>
                  </a:cubicBezTo>
                  <a:lnTo>
                    <a:pt x="291917" y="565231"/>
                  </a:lnTo>
                  <a:lnTo>
                    <a:pt x="387808" y="661120"/>
                  </a:lnTo>
                  <a:cubicBezTo>
                    <a:pt x="392004" y="665315"/>
                    <a:pt x="397594" y="667632"/>
                    <a:pt x="403544" y="667632"/>
                  </a:cubicBezTo>
                  <a:cubicBezTo>
                    <a:pt x="409479" y="667632"/>
                    <a:pt x="415069" y="665315"/>
                    <a:pt x="419265" y="661120"/>
                  </a:cubicBezTo>
                  <a:lnTo>
                    <a:pt x="470201" y="610178"/>
                  </a:lnTo>
                  <a:cubicBezTo>
                    <a:pt x="510364" y="570038"/>
                    <a:pt x="532473" y="516669"/>
                    <a:pt x="532473" y="459887"/>
                  </a:cubicBezTo>
                  <a:cubicBezTo>
                    <a:pt x="532473" y="441054"/>
                    <a:pt x="529952" y="422346"/>
                    <a:pt x="525051" y="404233"/>
                  </a:cubicBezTo>
                  <a:lnTo>
                    <a:pt x="658756" y="270553"/>
                  </a:lnTo>
                  <a:lnTo>
                    <a:pt x="695224" y="307014"/>
                  </a:lnTo>
                  <a:cubicBezTo>
                    <a:pt x="701127" y="312916"/>
                    <a:pt x="708972" y="316157"/>
                    <a:pt x="717302" y="316157"/>
                  </a:cubicBezTo>
                  <a:cubicBezTo>
                    <a:pt x="725648" y="316157"/>
                    <a:pt x="733477" y="312916"/>
                    <a:pt x="739380" y="307014"/>
                  </a:cubicBezTo>
                  <a:lnTo>
                    <a:pt x="770696" y="275688"/>
                  </a:lnTo>
                  <a:cubicBezTo>
                    <a:pt x="776599" y="269802"/>
                    <a:pt x="779840" y="261959"/>
                    <a:pt x="779840" y="253630"/>
                  </a:cubicBezTo>
                  <a:cubicBezTo>
                    <a:pt x="779840" y="245286"/>
                    <a:pt x="776599" y="237443"/>
                    <a:pt x="770696" y="231556"/>
                  </a:cubicBezTo>
                  <a:close/>
                  <a:moveTo>
                    <a:pt x="50829" y="731130"/>
                  </a:moveTo>
                  <a:lnTo>
                    <a:pt x="227923" y="501249"/>
                  </a:lnTo>
                  <a:lnTo>
                    <a:pt x="280753" y="554085"/>
                  </a:lnTo>
                  <a:lnTo>
                    <a:pt x="50829" y="731130"/>
                  </a:lnTo>
                  <a:close/>
                  <a:moveTo>
                    <a:pt x="408195" y="650051"/>
                  </a:moveTo>
                  <a:cubicBezTo>
                    <a:pt x="406942" y="651288"/>
                    <a:pt x="405298" y="651977"/>
                    <a:pt x="403544" y="651977"/>
                  </a:cubicBezTo>
                  <a:cubicBezTo>
                    <a:pt x="401775" y="651977"/>
                    <a:pt x="400131" y="651288"/>
                    <a:pt x="398878" y="650051"/>
                  </a:cubicBezTo>
                  <a:lnTo>
                    <a:pt x="129683" y="380907"/>
                  </a:lnTo>
                  <a:cubicBezTo>
                    <a:pt x="127116" y="378339"/>
                    <a:pt x="127116" y="374160"/>
                    <a:pt x="129683" y="371592"/>
                  </a:cubicBezTo>
                  <a:lnTo>
                    <a:pt x="168797" y="332501"/>
                  </a:lnTo>
                  <a:lnTo>
                    <a:pt x="447293" y="610945"/>
                  </a:lnTo>
                  <a:lnTo>
                    <a:pt x="408195" y="650051"/>
                  </a:lnTo>
                  <a:close/>
                  <a:moveTo>
                    <a:pt x="510755" y="396374"/>
                  </a:moveTo>
                  <a:cubicBezTo>
                    <a:pt x="510677" y="396468"/>
                    <a:pt x="510630" y="396562"/>
                    <a:pt x="510552" y="396640"/>
                  </a:cubicBezTo>
                  <a:cubicBezTo>
                    <a:pt x="510348" y="396844"/>
                    <a:pt x="510176" y="397063"/>
                    <a:pt x="510004" y="397298"/>
                  </a:cubicBezTo>
                  <a:cubicBezTo>
                    <a:pt x="509863" y="397501"/>
                    <a:pt x="509722" y="397689"/>
                    <a:pt x="509597" y="397893"/>
                  </a:cubicBezTo>
                  <a:cubicBezTo>
                    <a:pt x="509471" y="398112"/>
                    <a:pt x="509362" y="398347"/>
                    <a:pt x="509252" y="398566"/>
                  </a:cubicBezTo>
                  <a:cubicBezTo>
                    <a:pt x="509143" y="398801"/>
                    <a:pt x="509033" y="399036"/>
                    <a:pt x="508955" y="399270"/>
                  </a:cubicBezTo>
                  <a:cubicBezTo>
                    <a:pt x="508861" y="399505"/>
                    <a:pt x="508798" y="399740"/>
                    <a:pt x="508736" y="399991"/>
                  </a:cubicBezTo>
                  <a:cubicBezTo>
                    <a:pt x="508673" y="400225"/>
                    <a:pt x="508626" y="400476"/>
                    <a:pt x="508579" y="400711"/>
                  </a:cubicBezTo>
                  <a:cubicBezTo>
                    <a:pt x="508548" y="400977"/>
                    <a:pt x="508516" y="401227"/>
                    <a:pt x="508501" y="401478"/>
                  </a:cubicBezTo>
                  <a:cubicBezTo>
                    <a:pt x="508501" y="401728"/>
                    <a:pt x="508485" y="401979"/>
                    <a:pt x="508501" y="402229"/>
                  </a:cubicBezTo>
                  <a:cubicBezTo>
                    <a:pt x="508501" y="402480"/>
                    <a:pt x="508532" y="402730"/>
                    <a:pt x="508563" y="402965"/>
                  </a:cubicBezTo>
                  <a:cubicBezTo>
                    <a:pt x="508610" y="403247"/>
                    <a:pt x="508657" y="403513"/>
                    <a:pt x="508720" y="403779"/>
                  </a:cubicBezTo>
                  <a:cubicBezTo>
                    <a:pt x="508751" y="403889"/>
                    <a:pt x="508751" y="404014"/>
                    <a:pt x="508782" y="404124"/>
                  </a:cubicBezTo>
                  <a:cubicBezTo>
                    <a:pt x="514106" y="422205"/>
                    <a:pt x="516815" y="440976"/>
                    <a:pt x="516815" y="459887"/>
                  </a:cubicBezTo>
                  <a:cubicBezTo>
                    <a:pt x="516815" y="512489"/>
                    <a:pt x="496334" y="561928"/>
                    <a:pt x="459131" y="599109"/>
                  </a:cubicBezTo>
                  <a:lnTo>
                    <a:pt x="458363" y="599876"/>
                  </a:lnTo>
                  <a:lnTo>
                    <a:pt x="179868" y="321433"/>
                  </a:lnTo>
                  <a:lnTo>
                    <a:pt x="180635" y="320666"/>
                  </a:lnTo>
                  <a:cubicBezTo>
                    <a:pt x="231634" y="269661"/>
                    <a:pt x="306370" y="250640"/>
                    <a:pt x="375641" y="271023"/>
                  </a:cubicBezTo>
                  <a:cubicBezTo>
                    <a:pt x="375751" y="271054"/>
                    <a:pt x="375861" y="271054"/>
                    <a:pt x="375986" y="271086"/>
                  </a:cubicBezTo>
                  <a:cubicBezTo>
                    <a:pt x="376252" y="271148"/>
                    <a:pt x="376518" y="271195"/>
                    <a:pt x="376800" y="271242"/>
                  </a:cubicBezTo>
                  <a:cubicBezTo>
                    <a:pt x="377051" y="271273"/>
                    <a:pt x="377285" y="271289"/>
                    <a:pt x="377520" y="271305"/>
                  </a:cubicBezTo>
                  <a:cubicBezTo>
                    <a:pt x="377787" y="271320"/>
                    <a:pt x="378037" y="271305"/>
                    <a:pt x="378303" y="271289"/>
                  </a:cubicBezTo>
                  <a:cubicBezTo>
                    <a:pt x="378554" y="271273"/>
                    <a:pt x="378789" y="271258"/>
                    <a:pt x="379039" y="271227"/>
                  </a:cubicBezTo>
                  <a:cubicBezTo>
                    <a:pt x="379290" y="271180"/>
                    <a:pt x="379540" y="271133"/>
                    <a:pt x="379791" y="271054"/>
                  </a:cubicBezTo>
                  <a:cubicBezTo>
                    <a:pt x="380026" y="271007"/>
                    <a:pt x="380261" y="270945"/>
                    <a:pt x="380480" y="270851"/>
                  </a:cubicBezTo>
                  <a:cubicBezTo>
                    <a:pt x="380730" y="270773"/>
                    <a:pt x="380965" y="270663"/>
                    <a:pt x="381216" y="270553"/>
                  </a:cubicBezTo>
                  <a:cubicBezTo>
                    <a:pt x="381435" y="270444"/>
                    <a:pt x="381638" y="270334"/>
                    <a:pt x="381858" y="270209"/>
                  </a:cubicBezTo>
                  <a:cubicBezTo>
                    <a:pt x="382077" y="270084"/>
                    <a:pt x="382280" y="269943"/>
                    <a:pt x="382484" y="269786"/>
                  </a:cubicBezTo>
                  <a:cubicBezTo>
                    <a:pt x="382703" y="269630"/>
                    <a:pt x="382907" y="269457"/>
                    <a:pt x="383110" y="269270"/>
                  </a:cubicBezTo>
                  <a:cubicBezTo>
                    <a:pt x="383204" y="269191"/>
                    <a:pt x="383298" y="269129"/>
                    <a:pt x="383392" y="269050"/>
                  </a:cubicBezTo>
                  <a:lnTo>
                    <a:pt x="520307" y="132146"/>
                  </a:lnTo>
                  <a:lnTo>
                    <a:pt x="613504" y="225310"/>
                  </a:lnTo>
                  <a:lnTo>
                    <a:pt x="647686" y="259485"/>
                  </a:lnTo>
                  <a:lnTo>
                    <a:pt x="510755" y="396374"/>
                  </a:lnTo>
                  <a:close/>
                  <a:moveTo>
                    <a:pt x="759626" y="264620"/>
                  </a:moveTo>
                  <a:lnTo>
                    <a:pt x="728310" y="295946"/>
                  </a:lnTo>
                  <a:cubicBezTo>
                    <a:pt x="725366" y="298889"/>
                    <a:pt x="721451" y="300502"/>
                    <a:pt x="717302" y="300502"/>
                  </a:cubicBezTo>
                  <a:cubicBezTo>
                    <a:pt x="713152" y="300502"/>
                    <a:pt x="709238" y="298889"/>
                    <a:pt x="706294" y="295946"/>
                  </a:cubicBezTo>
                  <a:lnTo>
                    <a:pt x="664315" y="253974"/>
                  </a:lnTo>
                  <a:cubicBezTo>
                    <a:pt x="664315" y="253959"/>
                    <a:pt x="664299" y="253943"/>
                    <a:pt x="664299" y="253943"/>
                  </a:cubicBezTo>
                  <a:lnTo>
                    <a:pt x="624731" y="214398"/>
                  </a:lnTo>
                  <a:lnTo>
                    <a:pt x="483855" y="73533"/>
                  </a:lnTo>
                  <a:cubicBezTo>
                    <a:pt x="477779" y="67474"/>
                    <a:pt x="477779" y="57596"/>
                    <a:pt x="483855" y="51537"/>
                  </a:cubicBezTo>
                  <a:lnTo>
                    <a:pt x="515171" y="20211"/>
                  </a:lnTo>
                  <a:cubicBezTo>
                    <a:pt x="518115" y="17283"/>
                    <a:pt x="522029" y="15655"/>
                    <a:pt x="526179" y="15655"/>
                  </a:cubicBezTo>
                  <a:cubicBezTo>
                    <a:pt x="530328" y="15655"/>
                    <a:pt x="534243" y="17283"/>
                    <a:pt x="537186" y="20211"/>
                  </a:cubicBezTo>
                  <a:lnTo>
                    <a:pt x="759626" y="242624"/>
                  </a:lnTo>
                  <a:cubicBezTo>
                    <a:pt x="762570" y="245568"/>
                    <a:pt x="764182" y="249466"/>
                    <a:pt x="764182" y="253630"/>
                  </a:cubicBezTo>
                  <a:cubicBezTo>
                    <a:pt x="764182" y="257779"/>
                    <a:pt x="762570" y="261693"/>
                    <a:pt x="759626" y="264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0" name="Google Shape;3780;p36"/>
          <p:cNvGrpSpPr/>
          <p:nvPr/>
        </p:nvGrpSpPr>
        <p:grpSpPr>
          <a:xfrm>
            <a:off x="6879892" y="2362265"/>
            <a:ext cx="424827" cy="390242"/>
            <a:chOff x="6879892" y="2362265"/>
            <a:chExt cx="424827" cy="390242"/>
          </a:xfrm>
        </p:grpSpPr>
        <p:sp>
          <p:nvSpPr>
            <p:cNvPr id="3781" name="Google Shape;3781;p36"/>
            <p:cNvSpPr/>
            <p:nvPr/>
          </p:nvSpPr>
          <p:spPr>
            <a:xfrm>
              <a:off x="6879892" y="2362265"/>
              <a:ext cx="424827" cy="390242"/>
            </a:xfrm>
            <a:custGeom>
              <a:rect b="b" l="l" r="r" t="t"/>
              <a:pathLst>
                <a:path extrusionOk="0" h="780484" w="849654">
                  <a:moveTo>
                    <a:pt x="848705" y="375114"/>
                  </a:moveTo>
                  <a:cubicBezTo>
                    <a:pt x="846509" y="380986"/>
                    <a:pt x="841047" y="384781"/>
                    <a:pt x="834768" y="384781"/>
                  </a:cubicBezTo>
                  <a:lnTo>
                    <a:pt x="755284" y="384781"/>
                  </a:lnTo>
                  <a:lnTo>
                    <a:pt x="755284" y="765626"/>
                  </a:lnTo>
                  <a:cubicBezTo>
                    <a:pt x="755284" y="773813"/>
                    <a:pt x="748613" y="780484"/>
                    <a:pt x="740411" y="780484"/>
                  </a:cubicBezTo>
                  <a:lnTo>
                    <a:pt x="529083" y="780484"/>
                  </a:lnTo>
                  <a:cubicBezTo>
                    <a:pt x="524386" y="780484"/>
                    <a:pt x="520575" y="776672"/>
                    <a:pt x="520575" y="771975"/>
                  </a:cubicBezTo>
                  <a:lnTo>
                    <a:pt x="520575" y="542943"/>
                  </a:lnTo>
                  <a:lnTo>
                    <a:pt x="334652" y="542943"/>
                  </a:lnTo>
                  <a:lnTo>
                    <a:pt x="334652" y="771975"/>
                  </a:lnTo>
                  <a:cubicBezTo>
                    <a:pt x="334652" y="776672"/>
                    <a:pt x="330840" y="780484"/>
                    <a:pt x="326144" y="780484"/>
                  </a:cubicBezTo>
                  <a:lnTo>
                    <a:pt x="114799" y="780484"/>
                  </a:lnTo>
                  <a:cubicBezTo>
                    <a:pt x="106614" y="780484"/>
                    <a:pt x="99943" y="773813"/>
                    <a:pt x="99943" y="765626"/>
                  </a:cubicBezTo>
                  <a:lnTo>
                    <a:pt x="99943" y="384781"/>
                  </a:lnTo>
                  <a:lnTo>
                    <a:pt x="14894" y="384781"/>
                  </a:lnTo>
                  <a:cubicBezTo>
                    <a:pt x="8615" y="384781"/>
                    <a:pt x="3153" y="380986"/>
                    <a:pt x="958" y="375114"/>
                  </a:cubicBezTo>
                  <a:cubicBezTo>
                    <a:pt x="-1237" y="369242"/>
                    <a:pt x="413" y="362792"/>
                    <a:pt x="5161" y="358673"/>
                  </a:cubicBezTo>
                  <a:lnTo>
                    <a:pt x="415089" y="3612"/>
                  </a:lnTo>
                  <a:cubicBezTo>
                    <a:pt x="420654" y="-1204"/>
                    <a:pt x="429009" y="-1204"/>
                    <a:pt x="434556" y="3612"/>
                  </a:cubicBezTo>
                  <a:lnTo>
                    <a:pt x="579520" y="129165"/>
                  </a:lnTo>
                  <a:lnTo>
                    <a:pt x="579520" y="69869"/>
                  </a:lnTo>
                  <a:cubicBezTo>
                    <a:pt x="579520" y="61666"/>
                    <a:pt x="586191" y="54994"/>
                    <a:pt x="594376" y="54994"/>
                  </a:cubicBezTo>
                  <a:lnTo>
                    <a:pt x="696134" y="54994"/>
                  </a:lnTo>
                  <a:cubicBezTo>
                    <a:pt x="704336" y="54994"/>
                    <a:pt x="710990" y="61666"/>
                    <a:pt x="710990" y="69869"/>
                  </a:cubicBezTo>
                  <a:lnTo>
                    <a:pt x="710990" y="243043"/>
                  </a:lnTo>
                  <a:lnTo>
                    <a:pt x="844502" y="358673"/>
                  </a:lnTo>
                  <a:cubicBezTo>
                    <a:pt x="849249" y="362792"/>
                    <a:pt x="850883" y="369242"/>
                    <a:pt x="848705" y="3751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2" name="Google Shape;3782;p36"/>
            <p:cNvSpPr/>
            <p:nvPr/>
          </p:nvSpPr>
          <p:spPr>
            <a:xfrm>
              <a:off x="6890223" y="2371110"/>
              <a:ext cx="404168" cy="372888"/>
            </a:xfrm>
            <a:custGeom>
              <a:rect b="b" l="l" r="r" t="t"/>
              <a:pathLst>
                <a:path extrusionOk="0" h="745777" w="808336">
                  <a:moveTo>
                    <a:pt x="673310" y="210616"/>
                  </a:moveTo>
                  <a:lnTo>
                    <a:pt x="575874" y="126217"/>
                  </a:lnTo>
                  <a:lnTo>
                    <a:pt x="575874" y="54326"/>
                  </a:lnTo>
                  <a:lnTo>
                    <a:pt x="673310" y="54326"/>
                  </a:lnTo>
                  <a:lnTo>
                    <a:pt x="673310" y="210616"/>
                  </a:lnTo>
                  <a:close/>
                  <a:moveTo>
                    <a:pt x="404160" y="0"/>
                  </a:moveTo>
                  <a:lnTo>
                    <a:pt x="0" y="350074"/>
                  </a:lnTo>
                  <a:lnTo>
                    <a:pt x="87788" y="350074"/>
                  </a:lnTo>
                  <a:cubicBezTo>
                    <a:pt x="92485" y="350074"/>
                    <a:pt x="96297" y="353886"/>
                    <a:pt x="96297" y="358584"/>
                  </a:cubicBezTo>
                  <a:lnTo>
                    <a:pt x="96297" y="745777"/>
                  </a:lnTo>
                  <a:lnTo>
                    <a:pt x="296973" y="745777"/>
                  </a:lnTo>
                  <a:lnTo>
                    <a:pt x="296973" y="523094"/>
                  </a:lnTo>
                  <a:cubicBezTo>
                    <a:pt x="296973" y="514891"/>
                    <a:pt x="303643" y="508236"/>
                    <a:pt x="311828" y="508236"/>
                  </a:cubicBezTo>
                  <a:lnTo>
                    <a:pt x="502056" y="508236"/>
                  </a:lnTo>
                  <a:cubicBezTo>
                    <a:pt x="510258" y="508236"/>
                    <a:pt x="516928" y="514891"/>
                    <a:pt x="516928" y="523094"/>
                  </a:cubicBezTo>
                  <a:lnTo>
                    <a:pt x="516928" y="745777"/>
                  </a:lnTo>
                  <a:lnTo>
                    <a:pt x="717604" y="745777"/>
                  </a:lnTo>
                  <a:lnTo>
                    <a:pt x="717604" y="358584"/>
                  </a:lnTo>
                  <a:cubicBezTo>
                    <a:pt x="717604" y="353886"/>
                    <a:pt x="721416" y="350074"/>
                    <a:pt x="726113" y="350074"/>
                  </a:cubicBezTo>
                  <a:lnTo>
                    <a:pt x="808336" y="350074"/>
                  </a:lnTo>
                  <a:lnTo>
                    <a:pt x="404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3" name="Google Shape;3783;p36"/>
            <p:cNvSpPr/>
            <p:nvPr/>
          </p:nvSpPr>
          <p:spPr>
            <a:xfrm>
              <a:off x="6879892" y="2362265"/>
              <a:ext cx="424827" cy="390242"/>
            </a:xfrm>
            <a:custGeom>
              <a:rect b="b" l="l" r="r" t="t"/>
              <a:pathLst>
                <a:path extrusionOk="0" h="780484" w="849654">
                  <a:moveTo>
                    <a:pt x="844502" y="358673"/>
                  </a:moveTo>
                  <a:lnTo>
                    <a:pt x="710990" y="243043"/>
                  </a:lnTo>
                  <a:lnTo>
                    <a:pt x="710990" y="69869"/>
                  </a:lnTo>
                  <a:cubicBezTo>
                    <a:pt x="710990" y="61666"/>
                    <a:pt x="704336" y="54994"/>
                    <a:pt x="696134" y="54994"/>
                  </a:cubicBezTo>
                  <a:lnTo>
                    <a:pt x="594376" y="54994"/>
                  </a:lnTo>
                  <a:cubicBezTo>
                    <a:pt x="586191" y="54994"/>
                    <a:pt x="579520" y="61666"/>
                    <a:pt x="579520" y="69869"/>
                  </a:cubicBezTo>
                  <a:lnTo>
                    <a:pt x="579520" y="129165"/>
                  </a:lnTo>
                  <a:lnTo>
                    <a:pt x="434556" y="3612"/>
                  </a:lnTo>
                  <a:cubicBezTo>
                    <a:pt x="429009" y="-1204"/>
                    <a:pt x="420654" y="-1204"/>
                    <a:pt x="415089" y="3612"/>
                  </a:cubicBezTo>
                  <a:lnTo>
                    <a:pt x="5161" y="358673"/>
                  </a:lnTo>
                  <a:cubicBezTo>
                    <a:pt x="413" y="362792"/>
                    <a:pt x="-1237" y="369242"/>
                    <a:pt x="958" y="375114"/>
                  </a:cubicBezTo>
                  <a:cubicBezTo>
                    <a:pt x="3153" y="380986"/>
                    <a:pt x="8615" y="384781"/>
                    <a:pt x="14894" y="384781"/>
                  </a:cubicBezTo>
                  <a:lnTo>
                    <a:pt x="99943" y="384781"/>
                  </a:lnTo>
                  <a:lnTo>
                    <a:pt x="99943" y="765626"/>
                  </a:lnTo>
                  <a:cubicBezTo>
                    <a:pt x="99943" y="773813"/>
                    <a:pt x="106614" y="780484"/>
                    <a:pt x="114799" y="780484"/>
                  </a:cubicBezTo>
                  <a:lnTo>
                    <a:pt x="326144" y="780484"/>
                  </a:lnTo>
                  <a:cubicBezTo>
                    <a:pt x="330840" y="780484"/>
                    <a:pt x="334652" y="776672"/>
                    <a:pt x="334652" y="771975"/>
                  </a:cubicBezTo>
                  <a:lnTo>
                    <a:pt x="334652" y="542943"/>
                  </a:lnTo>
                  <a:lnTo>
                    <a:pt x="520575" y="542943"/>
                  </a:lnTo>
                  <a:lnTo>
                    <a:pt x="520575" y="771975"/>
                  </a:lnTo>
                  <a:cubicBezTo>
                    <a:pt x="520575" y="776672"/>
                    <a:pt x="524386" y="780484"/>
                    <a:pt x="529083" y="780484"/>
                  </a:cubicBezTo>
                  <a:lnTo>
                    <a:pt x="740411" y="780484"/>
                  </a:lnTo>
                  <a:cubicBezTo>
                    <a:pt x="748613" y="780484"/>
                    <a:pt x="755284" y="773813"/>
                    <a:pt x="755284" y="765626"/>
                  </a:cubicBezTo>
                  <a:lnTo>
                    <a:pt x="755284" y="384781"/>
                  </a:lnTo>
                  <a:lnTo>
                    <a:pt x="834768" y="384781"/>
                  </a:lnTo>
                  <a:cubicBezTo>
                    <a:pt x="841047" y="384781"/>
                    <a:pt x="846509" y="380986"/>
                    <a:pt x="848705" y="375114"/>
                  </a:cubicBezTo>
                  <a:cubicBezTo>
                    <a:pt x="850883" y="369242"/>
                    <a:pt x="849249" y="362792"/>
                    <a:pt x="844502" y="358673"/>
                  </a:cubicBezTo>
                  <a:close/>
                  <a:moveTo>
                    <a:pt x="596537" y="72014"/>
                  </a:moveTo>
                  <a:lnTo>
                    <a:pt x="693973" y="72014"/>
                  </a:lnTo>
                  <a:lnTo>
                    <a:pt x="693973" y="228304"/>
                  </a:lnTo>
                  <a:lnTo>
                    <a:pt x="596537" y="143904"/>
                  </a:lnTo>
                  <a:lnTo>
                    <a:pt x="596537" y="72014"/>
                  </a:lnTo>
                  <a:close/>
                  <a:moveTo>
                    <a:pt x="746776" y="367762"/>
                  </a:moveTo>
                  <a:cubicBezTo>
                    <a:pt x="742079" y="367762"/>
                    <a:pt x="738267" y="371574"/>
                    <a:pt x="738267" y="376271"/>
                  </a:cubicBezTo>
                  <a:lnTo>
                    <a:pt x="738267" y="763465"/>
                  </a:lnTo>
                  <a:lnTo>
                    <a:pt x="537591" y="763465"/>
                  </a:lnTo>
                  <a:lnTo>
                    <a:pt x="537591" y="540782"/>
                  </a:lnTo>
                  <a:cubicBezTo>
                    <a:pt x="537591" y="532578"/>
                    <a:pt x="530921" y="525924"/>
                    <a:pt x="522719" y="525924"/>
                  </a:cubicBezTo>
                  <a:lnTo>
                    <a:pt x="332491" y="525924"/>
                  </a:lnTo>
                  <a:cubicBezTo>
                    <a:pt x="324306" y="525924"/>
                    <a:pt x="317636" y="532578"/>
                    <a:pt x="317636" y="540782"/>
                  </a:cubicBezTo>
                  <a:lnTo>
                    <a:pt x="317636" y="763465"/>
                  </a:lnTo>
                  <a:lnTo>
                    <a:pt x="116960" y="763465"/>
                  </a:lnTo>
                  <a:lnTo>
                    <a:pt x="116960" y="376271"/>
                  </a:lnTo>
                  <a:cubicBezTo>
                    <a:pt x="116960" y="371574"/>
                    <a:pt x="113148" y="367762"/>
                    <a:pt x="108451" y="367762"/>
                  </a:cubicBezTo>
                  <a:lnTo>
                    <a:pt x="20663" y="367762"/>
                  </a:lnTo>
                  <a:lnTo>
                    <a:pt x="424823" y="17688"/>
                  </a:lnTo>
                  <a:lnTo>
                    <a:pt x="828999" y="367762"/>
                  </a:lnTo>
                  <a:lnTo>
                    <a:pt x="746776" y="36776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4" name="Google Shape;3784;p36"/>
          <p:cNvGrpSpPr/>
          <p:nvPr/>
        </p:nvGrpSpPr>
        <p:grpSpPr>
          <a:xfrm>
            <a:off x="7557995" y="2363961"/>
            <a:ext cx="312352" cy="387444"/>
            <a:chOff x="7557995" y="2363961"/>
            <a:chExt cx="312352" cy="387444"/>
          </a:xfrm>
        </p:grpSpPr>
        <p:sp>
          <p:nvSpPr>
            <p:cNvPr id="3785" name="Google Shape;3785;p36"/>
            <p:cNvSpPr/>
            <p:nvPr/>
          </p:nvSpPr>
          <p:spPr>
            <a:xfrm>
              <a:off x="7557995" y="2363961"/>
              <a:ext cx="312352" cy="387444"/>
            </a:xfrm>
            <a:custGeom>
              <a:rect b="b" l="l" r="r" t="t"/>
              <a:pathLst>
                <a:path extrusionOk="0" h="774888" w="624705">
                  <a:moveTo>
                    <a:pt x="597232" y="303748"/>
                  </a:moveTo>
                  <a:lnTo>
                    <a:pt x="512795" y="303748"/>
                  </a:lnTo>
                  <a:lnTo>
                    <a:pt x="512795" y="200527"/>
                  </a:lnTo>
                  <a:cubicBezTo>
                    <a:pt x="512795" y="89951"/>
                    <a:pt x="422882" y="0"/>
                    <a:pt x="312353" y="0"/>
                  </a:cubicBezTo>
                  <a:cubicBezTo>
                    <a:pt x="201823" y="0"/>
                    <a:pt x="111910" y="89951"/>
                    <a:pt x="111910" y="200527"/>
                  </a:cubicBezTo>
                  <a:lnTo>
                    <a:pt x="111910" y="303748"/>
                  </a:lnTo>
                  <a:lnTo>
                    <a:pt x="27473" y="303748"/>
                  </a:lnTo>
                  <a:cubicBezTo>
                    <a:pt x="12333" y="303748"/>
                    <a:pt x="0" y="316086"/>
                    <a:pt x="0" y="331233"/>
                  </a:cubicBezTo>
                  <a:lnTo>
                    <a:pt x="0" y="747404"/>
                  </a:lnTo>
                  <a:cubicBezTo>
                    <a:pt x="0" y="762566"/>
                    <a:pt x="12333" y="774889"/>
                    <a:pt x="27473" y="774889"/>
                  </a:cubicBezTo>
                  <a:lnTo>
                    <a:pt x="597232" y="774889"/>
                  </a:lnTo>
                  <a:cubicBezTo>
                    <a:pt x="612373" y="774889"/>
                    <a:pt x="624706" y="762566"/>
                    <a:pt x="624706" y="747404"/>
                  </a:cubicBezTo>
                  <a:lnTo>
                    <a:pt x="624706" y="331233"/>
                  </a:lnTo>
                  <a:cubicBezTo>
                    <a:pt x="624706" y="316086"/>
                    <a:pt x="612373" y="303748"/>
                    <a:pt x="597232" y="303748"/>
                  </a:cubicBezTo>
                  <a:close/>
                  <a:moveTo>
                    <a:pt x="312353" y="81865"/>
                  </a:moveTo>
                  <a:cubicBezTo>
                    <a:pt x="379058" y="81865"/>
                    <a:pt x="433338" y="136168"/>
                    <a:pt x="433338" y="202902"/>
                  </a:cubicBezTo>
                  <a:lnTo>
                    <a:pt x="433338" y="303748"/>
                  </a:lnTo>
                  <a:lnTo>
                    <a:pt x="191367" y="303748"/>
                  </a:lnTo>
                  <a:lnTo>
                    <a:pt x="191367" y="202902"/>
                  </a:lnTo>
                  <a:cubicBezTo>
                    <a:pt x="191367" y="136168"/>
                    <a:pt x="245647" y="81865"/>
                    <a:pt x="312353" y="818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6" name="Google Shape;3786;p36"/>
            <p:cNvSpPr/>
            <p:nvPr/>
          </p:nvSpPr>
          <p:spPr>
            <a:xfrm>
              <a:off x="7565751" y="2371721"/>
              <a:ext cx="296840" cy="371924"/>
            </a:xfrm>
            <a:custGeom>
              <a:rect b="b" l="l" r="r" t="t"/>
              <a:pathLst>
                <a:path extrusionOk="0" h="743849" w="593679">
                  <a:moveTo>
                    <a:pt x="339051" y="457158"/>
                  </a:moveTo>
                  <a:cubicBezTo>
                    <a:pt x="351073" y="468751"/>
                    <a:pt x="357697" y="484317"/>
                    <a:pt x="357697" y="501016"/>
                  </a:cubicBezTo>
                  <a:cubicBezTo>
                    <a:pt x="357697" y="524326"/>
                    <a:pt x="344697" y="545247"/>
                    <a:pt x="323786" y="555598"/>
                  </a:cubicBezTo>
                  <a:cubicBezTo>
                    <a:pt x="321149" y="556902"/>
                    <a:pt x="319473" y="559602"/>
                    <a:pt x="319473" y="562551"/>
                  </a:cubicBezTo>
                  <a:lnTo>
                    <a:pt x="319473" y="607464"/>
                  </a:lnTo>
                  <a:lnTo>
                    <a:pt x="274207" y="607464"/>
                  </a:lnTo>
                  <a:lnTo>
                    <a:pt x="274207" y="562551"/>
                  </a:lnTo>
                  <a:cubicBezTo>
                    <a:pt x="274207" y="559602"/>
                    <a:pt x="272531" y="556902"/>
                    <a:pt x="269894" y="555598"/>
                  </a:cubicBezTo>
                  <a:cubicBezTo>
                    <a:pt x="247540" y="544533"/>
                    <a:pt x="234307" y="521284"/>
                    <a:pt x="236153" y="496345"/>
                  </a:cubicBezTo>
                  <a:cubicBezTo>
                    <a:pt x="238418" y="465989"/>
                    <a:pt x="264030" y="441328"/>
                    <a:pt x="294497" y="440180"/>
                  </a:cubicBezTo>
                  <a:cubicBezTo>
                    <a:pt x="311236" y="439559"/>
                    <a:pt x="327044" y="445580"/>
                    <a:pt x="339051" y="457158"/>
                  </a:cubicBezTo>
                  <a:close/>
                  <a:moveTo>
                    <a:pt x="593680" y="315713"/>
                  </a:moveTo>
                  <a:lnTo>
                    <a:pt x="593680" y="731884"/>
                  </a:lnTo>
                  <a:cubicBezTo>
                    <a:pt x="593680" y="738495"/>
                    <a:pt x="588312" y="743850"/>
                    <a:pt x="581719" y="743850"/>
                  </a:cubicBezTo>
                  <a:lnTo>
                    <a:pt x="11960" y="743850"/>
                  </a:lnTo>
                  <a:cubicBezTo>
                    <a:pt x="5367" y="743850"/>
                    <a:pt x="0" y="738495"/>
                    <a:pt x="0" y="731884"/>
                  </a:cubicBezTo>
                  <a:lnTo>
                    <a:pt x="0" y="315713"/>
                  </a:lnTo>
                  <a:cubicBezTo>
                    <a:pt x="0" y="309117"/>
                    <a:pt x="5367" y="303748"/>
                    <a:pt x="11960" y="303748"/>
                  </a:cubicBezTo>
                  <a:lnTo>
                    <a:pt x="104154" y="303748"/>
                  </a:lnTo>
                  <a:lnTo>
                    <a:pt x="168098" y="303748"/>
                  </a:lnTo>
                  <a:lnTo>
                    <a:pt x="425582" y="303748"/>
                  </a:lnTo>
                  <a:lnTo>
                    <a:pt x="489526" y="303748"/>
                  </a:lnTo>
                  <a:lnTo>
                    <a:pt x="581719" y="303748"/>
                  </a:lnTo>
                  <a:cubicBezTo>
                    <a:pt x="588312" y="303748"/>
                    <a:pt x="593680" y="309117"/>
                    <a:pt x="593680" y="315713"/>
                  </a:cubicBezTo>
                  <a:close/>
                  <a:moveTo>
                    <a:pt x="373210" y="501016"/>
                  </a:moveTo>
                  <a:cubicBezTo>
                    <a:pt x="373210" y="480065"/>
                    <a:pt x="364895" y="460526"/>
                    <a:pt x="349817" y="445984"/>
                  </a:cubicBezTo>
                  <a:cubicBezTo>
                    <a:pt x="334738" y="431458"/>
                    <a:pt x="314881" y="423869"/>
                    <a:pt x="293908" y="424676"/>
                  </a:cubicBezTo>
                  <a:cubicBezTo>
                    <a:pt x="255048" y="426134"/>
                    <a:pt x="223572" y="456444"/>
                    <a:pt x="220687" y="495196"/>
                  </a:cubicBezTo>
                  <a:cubicBezTo>
                    <a:pt x="218484" y="524823"/>
                    <a:pt x="233283" y="552556"/>
                    <a:pt x="258694" y="567191"/>
                  </a:cubicBezTo>
                  <a:lnTo>
                    <a:pt x="258694" y="611127"/>
                  </a:lnTo>
                  <a:cubicBezTo>
                    <a:pt x="258694" y="617676"/>
                    <a:pt x="264015" y="622984"/>
                    <a:pt x="270545" y="622984"/>
                  </a:cubicBezTo>
                  <a:lnTo>
                    <a:pt x="323134" y="622984"/>
                  </a:lnTo>
                  <a:cubicBezTo>
                    <a:pt x="329665" y="622984"/>
                    <a:pt x="334986" y="617676"/>
                    <a:pt x="334986" y="611127"/>
                  </a:cubicBezTo>
                  <a:lnTo>
                    <a:pt x="334986" y="567191"/>
                  </a:lnTo>
                  <a:cubicBezTo>
                    <a:pt x="358690" y="553565"/>
                    <a:pt x="373210" y="528641"/>
                    <a:pt x="373210" y="501016"/>
                  </a:cubicBezTo>
                  <a:close/>
                  <a:moveTo>
                    <a:pt x="160342" y="187382"/>
                  </a:moveTo>
                  <a:cubicBezTo>
                    <a:pt x="160342" y="112082"/>
                    <a:pt x="221571" y="50826"/>
                    <a:pt x="296840" y="50826"/>
                  </a:cubicBezTo>
                  <a:cubicBezTo>
                    <a:pt x="372109" y="50826"/>
                    <a:pt x="433338" y="112082"/>
                    <a:pt x="433338" y="187382"/>
                  </a:cubicBezTo>
                  <a:lnTo>
                    <a:pt x="433338" y="288228"/>
                  </a:lnTo>
                  <a:lnTo>
                    <a:pt x="481770" y="288228"/>
                  </a:lnTo>
                  <a:lnTo>
                    <a:pt x="481770" y="185008"/>
                  </a:lnTo>
                  <a:cubicBezTo>
                    <a:pt x="481770" y="82998"/>
                    <a:pt x="398806" y="0"/>
                    <a:pt x="296840" y="0"/>
                  </a:cubicBezTo>
                  <a:cubicBezTo>
                    <a:pt x="194873" y="0"/>
                    <a:pt x="111910" y="82998"/>
                    <a:pt x="111910" y="185008"/>
                  </a:cubicBezTo>
                  <a:lnTo>
                    <a:pt x="111910" y="288228"/>
                  </a:lnTo>
                  <a:lnTo>
                    <a:pt x="160342" y="288228"/>
                  </a:lnTo>
                  <a:lnTo>
                    <a:pt x="160342" y="18738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7" name="Google Shape;3787;p36"/>
            <p:cNvSpPr/>
            <p:nvPr/>
          </p:nvSpPr>
          <p:spPr>
            <a:xfrm>
              <a:off x="7557995" y="2363961"/>
              <a:ext cx="312352" cy="387444"/>
            </a:xfrm>
            <a:custGeom>
              <a:rect b="b" l="l" r="r" t="t"/>
              <a:pathLst>
                <a:path extrusionOk="0" h="774888" w="624705">
                  <a:moveTo>
                    <a:pt x="597232" y="303748"/>
                  </a:moveTo>
                  <a:lnTo>
                    <a:pt x="512795" y="303748"/>
                  </a:lnTo>
                  <a:lnTo>
                    <a:pt x="512795" y="200527"/>
                  </a:lnTo>
                  <a:cubicBezTo>
                    <a:pt x="512795" y="89951"/>
                    <a:pt x="422882" y="0"/>
                    <a:pt x="312353" y="0"/>
                  </a:cubicBezTo>
                  <a:cubicBezTo>
                    <a:pt x="201823" y="0"/>
                    <a:pt x="111910" y="89951"/>
                    <a:pt x="111910" y="200527"/>
                  </a:cubicBezTo>
                  <a:lnTo>
                    <a:pt x="111910" y="303748"/>
                  </a:lnTo>
                  <a:lnTo>
                    <a:pt x="27473" y="303748"/>
                  </a:lnTo>
                  <a:cubicBezTo>
                    <a:pt x="12333" y="303748"/>
                    <a:pt x="0" y="316086"/>
                    <a:pt x="0" y="331233"/>
                  </a:cubicBezTo>
                  <a:lnTo>
                    <a:pt x="0" y="747404"/>
                  </a:lnTo>
                  <a:cubicBezTo>
                    <a:pt x="0" y="762566"/>
                    <a:pt x="12333" y="774889"/>
                    <a:pt x="27473" y="774889"/>
                  </a:cubicBezTo>
                  <a:lnTo>
                    <a:pt x="597232" y="774889"/>
                  </a:lnTo>
                  <a:cubicBezTo>
                    <a:pt x="612373" y="774889"/>
                    <a:pt x="624706" y="762566"/>
                    <a:pt x="624706" y="747404"/>
                  </a:cubicBezTo>
                  <a:lnTo>
                    <a:pt x="624706" y="331233"/>
                  </a:lnTo>
                  <a:cubicBezTo>
                    <a:pt x="624706" y="316086"/>
                    <a:pt x="612373" y="303748"/>
                    <a:pt x="597232" y="303748"/>
                  </a:cubicBezTo>
                  <a:close/>
                  <a:moveTo>
                    <a:pt x="127423" y="200527"/>
                  </a:moveTo>
                  <a:cubicBezTo>
                    <a:pt x="127423" y="98518"/>
                    <a:pt x="210386" y="15519"/>
                    <a:pt x="312353" y="15519"/>
                  </a:cubicBezTo>
                  <a:cubicBezTo>
                    <a:pt x="414319" y="15519"/>
                    <a:pt x="497282" y="98518"/>
                    <a:pt x="497282" y="200527"/>
                  </a:cubicBezTo>
                  <a:lnTo>
                    <a:pt x="497282" y="303748"/>
                  </a:lnTo>
                  <a:lnTo>
                    <a:pt x="448851" y="303748"/>
                  </a:lnTo>
                  <a:lnTo>
                    <a:pt x="448851" y="202902"/>
                  </a:lnTo>
                  <a:cubicBezTo>
                    <a:pt x="448851" y="127601"/>
                    <a:pt x="387622" y="66346"/>
                    <a:pt x="312353" y="66346"/>
                  </a:cubicBezTo>
                  <a:cubicBezTo>
                    <a:pt x="237084" y="66346"/>
                    <a:pt x="175855" y="127601"/>
                    <a:pt x="175855" y="202902"/>
                  </a:cubicBezTo>
                  <a:lnTo>
                    <a:pt x="175855" y="303748"/>
                  </a:lnTo>
                  <a:lnTo>
                    <a:pt x="127423" y="303748"/>
                  </a:lnTo>
                  <a:lnTo>
                    <a:pt x="127423" y="200527"/>
                  </a:lnTo>
                  <a:close/>
                  <a:moveTo>
                    <a:pt x="433338" y="202902"/>
                  </a:moveTo>
                  <a:lnTo>
                    <a:pt x="433338" y="303748"/>
                  </a:lnTo>
                  <a:lnTo>
                    <a:pt x="191367" y="303748"/>
                  </a:lnTo>
                  <a:lnTo>
                    <a:pt x="191367" y="202902"/>
                  </a:lnTo>
                  <a:cubicBezTo>
                    <a:pt x="191367" y="136168"/>
                    <a:pt x="245647" y="81865"/>
                    <a:pt x="312353" y="81865"/>
                  </a:cubicBezTo>
                  <a:cubicBezTo>
                    <a:pt x="379058" y="81865"/>
                    <a:pt x="433338" y="136168"/>
                    <a:pt x="433338" y="202902"/>
                  </a:cubicBezTo>
                  <a:close/>
                  <a:moveTo>
                    <a:pt x="609193" y="747404"/>
                  </a:moveTo>
                  <a:cubicBezTo>
                    <a:pt x="609193" y="754015"/>
                    <a:pt x="603825" y="759369"/>
                    <a:pt x="597232" y="759369"/>
                  </a:cubicBezTo>
                  <a:lnTo>
                    <a:pt x="27473" y="759369"/>
                  </a:lnTo>
                  <a:cubicBezTo>
                    <a:pt x="20880" y="759369"/>
                    <a:pt x="15513" y="754015"/>
                    <a:pt x="15513" y="747404"/>
                  </a:cubicBezTo>
                  <a:lnTo>
                    <a:pt x="15513" y="331233"/>
                  </a:lnTo>
                  <a:cubicBezTo>
                    <a:pt x="15513" y="324637"/>
                    <a:pt x="20880" y="319267"/>
                    <a:pt x="27473" y="319267"/>
                  </a:cubicBezTo>
                  <a:lnTo>
                    <a:pt x="119667" y="319267"/>
                  </a:lnTo>
                  <a:lnTo>
                    <a:pt x="183611" y="319267"/>
                  </a:lnTo>
                  <a:lnTo>
                    <a:pt x="441095" y="319267"/>
                  </a:lnTo>
                  <a:lnTo>
                    <a:pt x="505039" y="319267"/>
                  </a:lnTo>
                  <a:lnTo>
                    <a:pt x="597232" y="319267"/>
                  </a:lnTo>
                  <a:cubicBezTo>
                    <a:pt x="603825" y="319267"/>
                    <a:pt x="609193" y="324637"/>
                    <a:pt x="609193" y="331233"/>
                  </a:cubicBezTo>
                  <a:lnTo>
                    <a:pt x="609193" y="747404"/>
                  </a:lnTo>
                  <a:close/>
                  <a:moveTo>
                    <a:pt x="309421" y="440195"/>
                  </a:moveTo>
                  <a:cubicBezTo>
                    <a:pt x="270561" y="441654"/>
                    <a:pt x="239085" y="471963"/>
                    <a:pt x="236200" y="510716"/>
                  </a:cubicBezTo>
                  <a:cubicBezTo>
                    <a:pt x="233997" y="540342"/>
                    <a:pt x="248796" y="568076"/>
                    <a:pt x="274207" y="582711"/>
                  </a:cubicBezTo>
                  <a:lnTo>
                    <a:pt x="274207" y="626646"/>
                  </a:lnTo>
                  <a:cubicBezTo>
                    <a:pt x="274207" y="633196"/>
                    <a:pt x="279527" y="638503"/>
                    <a:pt x="286058" y="638503"/>
                  </a:cubicBezTo>
                  <a:lnTo>
                    <a:pt x="338647" y="638503"/>
                  </a:lnTo>
                  <a:cubicBezTo>
                    <a:pt x="345178" y="638503"/>
                    <a:pt x="350499" y="633196"/>
                    <a:pt x="350499" y="626646"/>
                  </a:cubicBezTo>
                  <a:lnTo>
                    <a:pt x="350499" y="582711"/>
                  </a:lnTo>
                  <a:cubicBezTo>
                    <a:pt x="374203" y="569085"/>
                    <a:pt x="388723" y="544160"/>
                    <a:pt x="388723" y="516535"/>
                  </a:cubicBezTo>
                  <a:cubicBezTo>
                    <a:pt x="388723" y="495584"/>
                    <a:pt x="380408" y="476045"/>
                    <a:pt x="365329" y="461503"/>
                  </a:cubicBezTo>
                  <a:cubicBezTo>
                    <a:pt x="350251" y="446977"/>
                    <a:pt x="330394" y="439388"/>
                    <a:pt x="309421" y="440195"/>
                  </a:cubicBezTo>
                  <a:close/>
                  <a:moveTo>
                    <a:pt x="339299" y="571118"/>
                  </a:moveTo>
                  <a:cubicBezTo>
                    <a:pt x="336662" y="572421"/>
                    <a:pt x="334986" y="575122"/>
                    <a:pt x="334986" y="578070"/>
                  </a:cubicBezTo>
                  <a:lnTo>
                    <a:pt x="334986" y="622984"/>
                  </a:lnTo>
                  <a:lnTo>
                    <a:pt x="289719" y="622984"/>
                  </a:lnTo>
                  <a:lnTo>
                    <a:pt x="289719" y="578070"/>
                  </a:lnTo>
                  <a:cubicBezTo>
                    <a:pt x="289719" y="575122"/>
                    <a:pt x="288044" y="572421"/>
                    <a:pt x="285407" y="571118"/>
                  </a:cubicBezTo>
                  <a:cubicBezTo>
                    <a:pt x="263053" y="560052"/>
                    <a:pt x="249820" y="536804"/>
                    <a:pt x="251666" y="511864"/>
                  </a:cubicBezTo>
                  <a:cubicBezTo>
                    <a:pt x="253931" y="481508"/>
                    <a:pt x="279543" y="456848"/>
                    <a:pt x="310010" y="455699"/>
                  </a:cubicBezTo>
                  <a:cubicBezTo>
                    <a:pt x="326749" y="455078"/>
                    <a:pt x="342557" y="461100"/>
                    <a:pt x="354563" y="472677"/>
                  </a:cubicBezTo>
                  <a:cubicBezTo>
                    <a:pt x="366586" y="484270"/>
                    <a:pt x="373210" y="499837"/>
                    <a:pt x="373210" y="516535"/>
                  </a:cubicBezTo>
                  <a:cubicBezTo>
                    <a:pt x="373210" y="539846"/>
                    <a:pt x="360210" y="560766"/>
                    <a:pt x="339299" y="571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8" name="Google Shape;3788;p36"/>
          <p:cNvGrpSpPr/>
          <p:nvPr/>
        </p:nvGrpSpPr>
        <p:grpSpPr>
          <a:xfrm>
            <a:off x="8155173" y="2429338"/>
            <a:ext cx="446511" cy="256619"/>
            <a:chOff x="8155173" y="2429338"/>
            <a:chExt cx="446511" cy="256619"/>
          </a:xfrm>
        </p:grpSpPr>
        <p:sp>
          <p:nvSpPr>
            <p:cNvPr id="3789" name="Google Shape;3789;p36"/>
            <p:cNvSpPr/>
            <p:nvPr/>
          </p:nvSpPr>
          <p:spPr>
            <a:xfrm>
              <a:off x="8159645" y="2433805"/>
              <a:ext cx="437574" cy="247683"/>
            </a:xfrm>
            <a:custGeom>
              <a:rect b="b" l="l" r="r" t="t"/>
              <a:pathLst>
                <a:path extrusionOk="0" h="495367" w="875149">
                  <a:moveTo>
                    <a:pt x="875150" y="14208"/>
                  </a:moveTo>
                  <a:lnTo>
                    <a:pt x="875150" y="481159"/>
                  </a:lnTo>
                  <a:cubicBezTo>
                    <a:pt x="875150" y="485538"/>
                    <a:pt x="873235" y="489416"/>
                    <a:pt x="870212" y="492043"/>
                  </a:cubicBezTo>
                  <a:cubicBezTo>
                    <a:pt x="867815" y="494116"/>
                    <a:pt x="864702" y="495367"/>
                    <a:pt x="861302" y="495367"/>
                  </a:cubicBezTo>
                  <a:lnTo>
                    <a:pt x="13847" y="495367"/>
                  </a:lnTo>
                  <a:cubicBezTo>
                    <a:pt x="10448" y="495367"/>
                    <a:pt x="7335" y="494116"/>
                    <a:pt x="4920" y="492043"/>
                  </a:cubicBezTo>
                  <a:cubicBezTo>
                    <a:pt x="1914" y="489416"/>
                    <a:pt x="0" y="485520"/>
                    <a:pt x="0" y="481159"/>
                  </a:cubicBezTo>
                  <a:lnTo>
                    <a:pt x="0" y="14208"/>
                  </a:lnTo>
                  <a:cubicBezTo>
                    <a:pt x="0" y="9829"/>
                    <a:pt x="1914" y="5951"/>
                    <a:pt x="4920" y="3324"/>
                  </a:cubicBezTo>
                  <a:cubicBezTo>
                    <a:pt x="7335" y="1251"/>
                    <a:pt x="10448" y="0"/>
                    <a:pt x="13847" y="0"/>
                  </a:cubicBezTo>
                  <a:lnTo>
                    <a:pt x="861302" y="0"/>
                  </a:lnTo>
                  <a:cubicBezTo>
                    <a:pt x="864702" y="0"/>
                    <a:pt x="867815" y="1251"/>
                    <a:pt x="870212" y="3324"/>
                  </a:cubicBezTo>
                  <a:cubicBezTo>
                    <a:pt x="873235" y="5951"/>
                    <a:pt x="875150" y="9847"/>
                    <a:pt x="875150" y="142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0" name="Google Shape;3790;p36"/>
            <p:cNvSpPr/>
            <p:nvPr/>
          </p:nvSpPr>
          <p:spPr>
            <a:xfrm>
              <a:off x="8155173" y="2429338"/>
              <a:ext cx="446511" cy="256619"/>
            </a:xfrm>
            <a:custGeom>
              <a:rect b="b" l="l" r="r" t="t"/>
              <a:pathLst>
                <a:path extrusionOk="0" h="513238" w="893022">
                  <a:moveTo>
                    <a:pt x="885007" y="5504"/>
                  </a:moveTo>
                  <a:cubicBezTo>
                    <a:pt x="884489" y="5058"/>
                    <a:pt x="883970" y="4647"/>
                    <a:pt x="883415" y="4253"/>
                  </a:cubicBezTo>
                  <a:cubicBezTo>
                    <a:pt x="879604" y="1501"/>
                    <a:pt x="874989" y="0"/>
                    <a:pt x="870248" y="0"/>
                  </a:cubicBezTo>
                  <a:lnTo>
                    <a:pt x="22792" y="0"/>
                  </a:lnTo>
                  <a:cubicBezTo>
                    <a:pt x="17390" y="0"/>
                    <a:pt x="12148" y="1948"/>
                    <a:pt x="8033" y="5487"/>
                  </a:cubicBezTo>
                  <a:cubicBezTo>
                    <a:pt x="8033" y="5487"/>
                    <a:pt x="8015" y="5504"/>
                    <a:pt x="8015" y="5504"/>
                  </a:cubicBezTo>
                  <a:cubicBezTo>
                    <a:pt x="7997" y="5522"/>
                    <a:pt x="7979" y="5522"/>
                    <a:pt x="7979" y="5540"/>
                  </a:cubicBezTo>
                  <a:cubicBezTo>
                    <a:pt x="2898" y="9955"/>
                    <a:pt x="0" y="16388"/>
                    <a:pt x="0" y="23144"/>
                  </a:cubicBezTo>
                  <a:lnTo>
                    <a:pt x="0" y="490095"/>
                  </a:lnTo>
                  <a:cubicBezTo>
                    <a:pt x="0" y="496493"/>
                    <a:pt x="2630" y="502587"/>
                    <a:pt x="7264" y="507001"/>
                  </a:cubicBezTo>
                  <a:cubicBezTo>
                    <a:pt x="7496" y="507270"/>
                    <a:pt x="7764" y="507520"/>
                    <a:pt x="8033" y="507752"/>
                  </a:cubicBezTo>
                  <a:cubicBezTo>
                    <a:pt x="12148" y="511291"/>
                    <a:pt x="17390" y="513239"/>
                    <a:pt x="22792" y="513239"/>
                  </a:cubicBezTo>
                  <a:lnTo>
                    <a:pt x="870248" y="513239"/>
                  </a:lnTo>
                  <a:cubicBezTo>
                    <a:pt x="870928" y="513239"/>
                    <a:pt x="871607" y="513203"/>
                    <a:pt x="872269" y="513149"/>
                  </a:cubicBezTo>
                  <a:cubicBezTo>
                    <a:pt x="876957" y="512720"/>
                    <a:pt x="881429" y="510844"/>
                    <a:pt x="885007" y="507734"/>
                  </a:cubicBezTo>
                  <a:cubicBezTo>
                    <a:pt x="885007" y="507734"/>
                    <a:pt x="885007" y="507734"/>
                    <a:pt x="885007" y="507734"/>
                  </a:cubicBezTo>
                  <a:cubicBezTo>
                    <a:pt x="885007" y="507734"/>
                    <a:pt x="885007" y="507734"/>
                    <a:pt x="885007" y="507734"/>
                  </a:cubicBezTo>
                  <a:cubicBezTo>
                    <a:pt x="890106" y="503302"/>
                    <a:pt x="893022" y="496886"/>
                    <a:pt x="893022" y="490095"/>
                  </a:cubicBezTo>
                  <a:lnTo>
                    <a:pt x="893022" y="23144"/>
                  </a:lnTo>
                  <a:cubicBezTo>
                    <a:pt x="893040" y="16370"/>
                    <a:pt x="890124" y="9937"/>
                    <a:pt x="885007" y="5504"/>
                  </a:cubicBezTo>
                  <a:close/>
                  <a:moveTo>
                    <a:pt x="854880" y="17872"/>
                  </a:moveTo>
                  <a:lnTo>
                    <a:pt x="453828" y="288699"/>
                  </a:lnTo>
                  <a:cubicBezTo>
                    <a:pt x="449392" y="291701"/>
                    <a:pt x="443649" y="291701"/>
                    <a:pt x="439212" y="288699"/>
                  </a:cubicBezTo>
                  <a:lnTo>
                    <a:pt x="380620" y="249131"/>
                  </a:lnTo>
                  <a:cubicBezTo>
                    <a:pt x="380620" y="249131"/>
                    <a:pt x="380620" y="249131"/>
                    <a:pt x="380620" y="249131"/>
                  </a:cubicBezTo>
                  <a:lnTo>
                    <a:pt x="38143" y="17872"/>
                  </a:lnTo>
                  <a:lnTo>
                    <a:pt x="854880" y="17872"/>
                  </a:lnTo>
                  <a:close/>
                  <a:moveTo>
                    <a:pt x="17891" y="487468"/>
                  </a:moveTo>
                  <a:lnTo>
                    <a:pt x="17891" y="25771"/>
                  </a:lnTo>
                  <a:lnTo>
                    <a:pt x="359760" y="256619"/>
                  </a:lnTo>
                  <a:lnTo>
                    <a:pt x="17891" y="487468"/>
                  </a:lnTo>
                  <a:close/>
                  <a:moveTo>
                    <a:pt x="38143" y="495367"/>
                  </a:moveTo>
                  <a:lnTo>
                    <a:pt x="375736" y="267414"/>
                  </a:lnTo>
                  <a:lnTo>
                    <a:pt x="429193" y="303515"/>
                  </a:lnTo>
                  <a:cubicBezTo>
                    <a:pt x="434453" y="307071"/>
                    <a:pt x="440482" y="308840"/>
                    <a:pt x="446529" y="308840"/>
                  </a:cubicBezTo>
                  <a:cubicBezTo>
                    <a:pt x="452558" y="308840"/>
                    <a:pt x="458587" y="307053"/>
                    <a:pt x="463847" y="303515"/>
                  </a:cubicBezTo>
                  <a:lnTo>
                    <a:pt x="517304" y="267414"/>
                  </a:lnTo>
                  <a:lnTo>
                    <a:pt x="854880" y="495385"/>
                  </a:lnTo>
                  <a:lnTo>
                    <a:pt x="38143" y="495385"/>
                  </a:lnTo>
                  <a:close/>
                  <a:moveTo>
                    <a:pt x="875150" y="487486"/>
                  </a:moveTo>
                  <a:lnTo>
                    <a:pt x="533280" y="256619"/>
                  </a:lnTo>
                  <a:lnTo>
                    <a:pt x="875150" y="25753"/>
                  </a:lnTo>
                  <a:lnTo>
                    <a:pt x="875150" y="4874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1" name="Google Shape;3791;p36"/>
          <p:cNvGrpSpPr/>
          <p:nvPr/>
        </p:nvGrpSpPr>
        <p:grpSpPr>
          <a:xfrm>
            <a:off x="4867241" y="3076966"/>
            <a:ext cx="282126" cy="387583"/>
            <a:chOff x="4867241" y="3076966"/>
            <a:chExt cx="282126" cy="387583"/>
          </a:xfrm>
        </p:grpSpPr>
        <p:sp>
          <p:nvSpPr>
            <p:cNvPr id="3792" name="Google Shape;3792;p36"/>
            <p:cNvSpPr/>
            <p:nvPr/>
          </p:nvSpPr>
          <p:spPr>
            <a:xfrm>
              <a:off x="4871119" y="3080846"/>
              <a:ext cx="274371" cy="379824"/>
            </a:xfrm>
            <a:custGeom>
              <a:rect b="b" l="l" r="r" t="t"/>
              <a:pathLst>
                <a:path extrusionOk="0" h="759648" w="548741">
                  <a:moveTo>
                    <a:pt x="548741" y="40940"/>
                  </a:moveTo>
                  <a:lnTo>
                    <a:pt x="548741" y="325832"/>
                  </a:lnTo>
                  <a:cubicBezTo>
                    <a:pt x="548741" y="333949"/>
                    <a:pt x="540691" y="339691"/>
                    <a:pt x="533074" y="336897"/>
                  </a:cubicBezTo>
                  <a:cubicBezTo>
                    <a:pt x="372699" y="278016"/>
                    <a:pt x="212324" y="415364"/>
                    <a:pt x="51949" y="343291"/>
                  </a:cubicBezTo>
                  <a:lnTo>
                    <a:pt x="51949" y="739458"/>
                  </a:lnTo>
                  <a:cubicBezTo>
                    <a:pt x="51949" y="750616"/>
                    <a:pt x="42905" y="759648"/>
                    <a:pt x="31768" y="759648"/>
                  </a:cubicBezTo>
                  <a:lnTo>
                    <a:pt x="20181" y="759648"/>
                  </a:lnTo>
                  <a:cubicBezTo>
                    <a:pt x="9028" y="759648"/>
                    <a:pt x="0" y="750601"/>
                    <a:pt x="0" y="739458"/>
                  </a:cubicBezTo>
                  <a:lnTo>
                    <a:pt x="0" y="20191"/>
                  </a:lnTo>
                  <a:cubicBezTo>
                    <a:pt x="0" y="9048"/>
                    <a:pt x="9043" y="0"/>
                    <a:pt x="20181" y="0"/>
                  </a:cubicBezTo>
                  <a:lnTo>
                    <a:pt x="31768" y="0"/>
                  </a:lnTo>
                  <a:cubicBezTo>
                    <a:pt x="42921" y="0"/>
                    <a:pt x="51949" y="9048"/>
                    <a:pt x="51949" y="20191"/>
                  </a:cubicBezTo>
                  <a:lnTo>
                    <a:pt x="51949" y="33181"/>
                  </a:lnTo>
                  <a:cubicBezTo>
                    <a:pt x="215116" y="106510"/>
                    <a:pt x="378268" y="-36921"/>
                    <a:pt x="541435" y="30046"/>
                  </a:cubicBezTo>
                  <a:cubicBezTo>
                    <a:pt x="545856" y="31862"/>
                    <a:pt x="548741" y="36176"/>
                    <a:pt x="548741" y="409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3" name="Google Shape;3793;p36"/>
            <p:cNvSpPr/>
            <p:nvPr/>
          </p:nvSpPr>
          <p:spPr>
            <a:xfrm>
              <a:off x="4867241" y="3076966"/>
              <a:ext cx="282126" cy="387583"/>
            </a:xfrm>
            <a:custGeom>
              <a:rect b="b" l="l" r="r" t="t"/>
              <a:pathLst>
                <a:path extrusionOk="0" h="775167" w="564252">
                  <a:moveTo>
                    <a:pt x="552138" y="30635"/>
                  </a:moveTo>
                  <a:cubicBezTo>
                    <a:pt x="469523" y="-3275"/>
                    <a:pt x="386598" y="15364"/>
                    <a:pt x="306402" y="33382"/>
                  </a:cubicBezTo>
                  <a:cubicBezTo>
                    <a:pt x="224144" y="51866"/>
                    <a:pt x="146337" y="69310"/>
                    <a:pt x="67476" y="35835"/>
                  </a:cubicBezTo>
                  <a:lnTo>
                    <a:pt x="67476" y="27951"/>
                  </a:lnTo>
                  <a:cubicBezTo>
                    <a:pt x="67476" y="12540"/>
                    <a:pt x="54942" y="0"/>
                    <a:pt x="39524" y="0"/>
                  </a:cubicBezTo>
                  <a:lnTo>
                    <a:pt x="27937" y="0"/>
                  </a:lnTo>
                  <a:cubicBezTo>
                    <a:pt x="12533" y="0"/>
                    <a:pt x="0" y="12540"/>
                    <a:pt x="0" y="27951"/>
                  </a:cubicBezTo>
                  <a:lnTo>
                    <a:pt x="0" y="747217"/>
                  </a:lnTo>
                  <a:cubicBezTo>
                    <a:pt x="0" y="762628"/>
                    <a:pt x="12533" y="775168"/>
                    <a:pt x="27937" y="775168"/>
                  </a:cubicBezTo>
                  <a:lnTo>
                    <a:pt x="39524" y="775168"/>
                  </a:lnTo>
                  <a:cubicBezTo>
                    <a:pt x="54927" y="775168"/>
                    <a:pt x="67460" y="762628"/>
                    <a:pt x="67460" y="747217"/>
                  </a:cubicBezTo>
                  <a:lnTo>
                    <a:pt x="67460" y="362706"/>
                  </a:lnTo>
                  <a:cubicBezTo>
                    <a:pt x="99895" y="375448"/>
                    <a:pt x="132361" y="380243"/>
                    <a:pt x="164687" y="380243"/>
                  </a:cubicBezTo>
                  <a:cubicBezTo>
                    <a:pt x="213596" y="380243"/>
                    <a:pt x="262163" y="369333"/>
                    <a:pt x="309799" y="358625"/>
                  </a:cubicBezTo>
                  <a:cubicBezTo>
                    <a:pt x="388443" y="340948"/>
                    <a:pt x="462729" y="324264"/>
                    <a:pt x="538162" y="351951"/>
                  </a:cubicBezTo>
                  <a:cubicBezTo>
                    <a:pt x="544072" y="354124"/>
                    <a:pt x="550696" y="353255"/>
                    <a:pt x="555892" y="349639"/>
                  </a:cubicBezTo>
                  <a:cubicBezTo>
                    <a:pt x="561135" y="345976"/>
                    <a:pt x="564253" y="339986"/>
                    <a:pt x="564253" y="333607"/>
                  </a:cubicBezTo>
                  <a:lnTo>
                    <a:pt x="564253" y="48700"/>
                  </a:lnTo>
                  <a:cubicBezTo>
                    <a:pt x="564253" y="40739"/>
                    <a:pt x="559506" y="33646"/>
                    <a:pt x="552138" y="30635"/>
                  </a:cubicBezTo>
                  <a:close/>
                  <a:moveTo>
                    <a:pt x="51964" y="747233"/>
                  </a:moveTo>
                  <a:cubicBezTo>
                    <a:pt x="51964" y="754092"/>
                    <a:pt x="46395" y="759664"/>
                    <a:pt x="39539" y="759664"/>
                  </a:cubicBezTo>
                  <a:lnTo>
                    <a:pt x="27952" y="759664"/>
                  </a:lnTo>
                  <a:cubicBezTo>
                    <a:pt x="21096" y="759664"/>
                    <a:pt x="15527" y="754092"/>
                    <a:pt x="15527" y="747233"/>
                  </a:cubicBezTo>
                  <a:lnTo>
                    <a:pt x="15527" y="27951"/>
                  </a:lnTo>
                  <a:cubicBezTo>
                    <a:pt x="15527" y="21091"/>
                    <a:pt x="21096" y="15519"/>
                    <a:pt x="27952" y="15519"/>
                  </a:cubicBezTo>
                  <a:lnTo>
                    <a:pt x="39539" y="15519"/>
                  </a:lnTo>
                  <a:cubicBezTo>
                    <a:pt x="46395" y="15519"/>
                    <a:pt x="51964" y="21091"/>
                    <a:pt x="51964" y="27951"/>
                  </a:cubicBezTo>
                  <a:lnTo>
                    <a:pt x="51964" y="40940"/>
                  </a:lnTo>
                  <a:lnTo>
                    <a:pt x="51964" y="351051"/>
                  </a:lnTo>
                  <a:lnTo>
                    <a:pt x="51964" y="747233"/>
                  </a:lnTo>
                  <a:close/>
                  <a:moveTo>
                    <a:pt x="548741" y="333607"/>
                  </a:moveTo>
                  <a:cubicBezTo>
                    <a:pt x="548741" y="335501"/>
                    <a:pt x="547531" y="336556"/>
                    <a:pt x="547004" y="336913"/>
                  </a:cubicBezTo>
                  <a:cubicBezTo>
                    <a:pt x="546383" y="337347"/>
                    <a:pt x="545111" y="337968"/>
                    <a:pt x="543498" y="337394"/>
                  </a:cubicBezTo>
                  <a:cubicBezTo>
                    <a:pt x="463768" y="308124"/>
                    <a:pt x="383759" y="326111"/>
                    <a:pt x="306387" y="343493"/>
                  </a:cubicBezTo>
                  <a:cubicBezTo>
                    <a:pt x="224144" y="361977"/>
                    <a:pt x="146337" y="379452"/>
                    <a:pt x="67476" y="345976"/>
                  </a:cubicBezTo>
                  <a:lnTo>
                    <a:pt x="67476" y="52627"/>
                  </a:lnTo>
                  <a:cubicBezTo>
                    <a:pt x="99926" y="65368"/>
                    <a:pt x="132377" y="70133"/>
                    <a:pt x="164703" y="70133"/>
                  </a:cubicBezTo>
                  <a:cubicBezTo>
                    <a:pt x="213611" y="70133"/>
                    <a:pt x="262178" y="59222"/>
                    <a:pt x="309815" y="48514"/>
                  </a:cubicBezTo>
                  <a:cubicBezTo>
                    <a:pt x="391251" y="30216"/>
                    <a:pt x="468158" y="12928"/>
                    <a:pt x="546259" y="44976"/>
                  </a:cubicBezTo>
                  <a:cubicBezTo>
                    <a:pt x="547779" y="45596"/>
                    <a:pt x="548757" y="47055"/>
                    <a:pt x="548757" y="48685"/>
                  </a:cubicBezTo>
                  <a:lnTo>
                    <a:pt x="548757" y="33360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4" name="Google Shape;3794;p36"/>
          <p:cNvGrpSpPr/>
          <p:nvPr/>
        </p:nvGrpSpPr>
        <p:grpSpPr>
          <a:xfrm>
            <a:off x="5364746" y="3076966"/>
            <a:ext cx="363083" cy="386925"/>
            <a:chOff x="5364746" y="3076966"/>
            <a:chExt cx="363083" cy="386925"/>
          </a:xfrm>
        </p:grpSpPr>
        <p:sp>
          <p:nvSpPr>
            <p:cNvPr id="3795" name="Google Shape;3795;p36"/>
            <p:cNvSpPr/>
            <p:nvPr/>
          </p:nvSpPr>
          <p:spPr>
            <a:xfrm>
              <a:off x="5436334" y="3080838"/>
              <a:ext cx="219886" cy="379181"/>
            </a:xfrm>
            <a:custGeom>
              <a:rect b="b" l="l" r="r" t="t"/>
              <a:pathLst>
                <a:path extrusionOk="0" h="758361" w="439771">
                  <a:moveTo>
                    <a:pt x="347505" y="678333"/>
                  </a:moveTo>
                  <a:lnTo>
                    <a:pt x="347505" y="741618"/>
                  </a:lnTo>
                  <a:cubicBezTo>
                    <a:pt x="347505" y="750865"/>
                    <a:pt x="340007" y="758362"/>
                    <a:pt x="330758" y="758362"/>
                  </a:cubicBezTo>
                  <a:lnTo>
                    <a:pt x="109013" y="758362"/>
                  </a:lnTo>
                  <a:cubicBezTo>
                    <a:pt x="99765" y="758362"/>
                    <a:pt x="92267" y="750865"/>
                    <a:pt x="92267" y="741618"/>
                  </a:cubicBezTo>
                  <a:lnTo>
                    <a:pt x="92267" y="678333"/>
                  </a:lnTo>
                  <a:cubicBezTo>
                    <a:pt x="92267" y="669086"/>
                    <a:pt x="99765" y="661590"/>
                    <a:pt x="109013" y="661590"/>
                  </a:cubicBezTo>
                  <a:lnTo>
                    <a:pt x="330774" y="661590"/>
                  </a:lnTo>
                  <a:cubicBezTo>
                    <a:pt x="340007" y="661574"/>
                    <a:pt x="347505" y="669071"/>
                    <a:pt x="347505" y="678333"/>
                  </a:cubicBezTo>
                  <a:close/>
                  <a:moveTo>
                    <a:pt x="429749" y="0"/>
                  </a:moveTo>
                  <a:lnTo>
                    <a:pt x="10023" y="0"/>
                  </a:lnTo>
                  <a:cubicBezTo>
                    <a:pt x="4477" y="0"/>
                    <a:pt x="0" y="4492"/>
                    <a:pt x="0" y="10021"/>
                  </a:cubicBezTo>
                  <a:lnTo>
                    <a:pt x="0" y="295473"/>
                  </a:lnTo>
                  <a:cubicBezTo>
                    <a:pt x="0" y="398874"/>
                    <a:pt x="71400" y="485594"/>
                    <a:pt x="167602" y="509044"/>
                  </a:cubicBezTo>
                  <a:lnTo>
                    <a:pt x="167494" y="509044"/>
                  </a:lnTo>
                  <a:lnTo>
                    <a:pt x="146596" y="661574"/>
                  </a:lnTo>
                  <a:lnTo>
                    <a:pt x="293176" y="661574"/>
                  </a:lnTo>
                  <a:lnTo>
                    <a:pt x="272278" y="509044"/>
                  </a:lnTo>
                  <a:lnTo>
                    <a:pt x="272170" y="509044"/>
                  </a:lnTo>
                  <a:cubicBezTo>
                    <a:pt x="368372" y="485579"/>
                    <a:pt x="439772" y="398874"/>
                    <a:pt x="439772" y="295473"/>
                  </a:cubicBezTo>
                  <a:lnTo>
                    <a:pt x="439772" y="10021"/>
                  </a:lnTo>
                  <a:cubicBezTo>
                    <a:pt x="439772" y="4492"/>
                    <a:pt x="435279" y="0"/>
                    <a:pt x="429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6" name="Google Shape;3796;p36"/>
            <p:cNvSpPr/>
            <p:nvPr/>
          </p:nvSpPr>
          <p:spPr>
            <a:xfrm>
              <a:off x="5364746" y="3076966"/>
              <a:ext cx="363083" cy="386925"/>
            </a:xfrm>
            <a:custGeom>
              <a:rect b="b" l="l" r="r" t="t"/>
              <a:pathLst>
                <a:path extrusionOk="0" h="773849" w="726167">
                  <a:moveTo>
                    <a:pt x="703083" y="126541"/>
                  </a:moveTo>
                  <a:lnTo>
                    <a:pt x="590692" y="126541"/>
                  </a:lnTo>
                  <a:lnTo>
                    <a:pt x="590692" y="17765"/>
                  </a:lnTo>
                  <a:cubicBezTo>
                    <a:pt x="590692" y="7977"/>
                    <a:pt x="582714" y="0"/>
                    <a:pt x="572924" y="0"/>
                  </a:cubicBezTo>
                  <a:lnTo>
                    <a:pt x="153198" y="0"/>
                  </a:lnTo>
                  <a:cubicBezTo>
                    <a:pt x="143392" y="0"/>
                    <a:pt x="135429" y="7977"/>
                    <a:pt x="135429" y="17765"/>
                  </a:cubicBezTo>
                  <a:lnTo>
                    <a:pt x="135429" y="126541"/>
                  </a:lnTo>
                  <a:lnTo>
                    <a:pt x="23023" y="126541"/>
                  </a:lnTo>
                  <a:cubicBezTo>
                    <a:pt x="10351" y="126541"/>
                    <a:pt x="34" y="136856"/>
                    <a:pt x="3" y="149541"/>
                  </a:cubicBezTo>
                  <a:cubicBezTo>
                    <a:pt x="-338" y="330710"/>
                    <a:pt x="33185" y="441204"/>
                    <a:pt x="99644" y="477989"/>
                  </a:cubicBezTo>
                  <a:cubicBezTo>
                    <a:pt x="116963" y="487577"/>
                    <a:pt x="134422" y="490953"/>
                    <a:pt x="150409" y="490953"/>
                  </a:cubicBezTo>
                  <a:cubicBezTo>
                    <a:pt x="179487" y="490953"/>
                    <a:pt x="203684" y="479802"/>
                    <a:pt x="213429" y="474582"/>
                  </a:cubicBezTo>
                  <a:cubicBezTo>
                    <a:pt x="238695" y="496668"/>
                    <a:pt x="268873" y="513272"/>
                    <a:pt x="302086" y="522519"/>
                  </a:cubicBezTo>
                  <a:lnTo>
                    <a:pt x="283032" y="661590"/>
                  </a:lnTo>
                  <a:lnTo>
                    <a:pt x="252204" y="661590"/>
                  </a:lnTo>
                  <a:cubicBezTo>
                    <a:pt x="238695" y="661590"/>
                    <a:pt x="227712" y="672571"/>
                    <a:pt x="227712" y="686077"/>
                  </a:cubicBezTo>
                  <a:lnTo>
                    <a:pt x="227712" y="749363"/>
                  </a:lnTo>
                  <a:cubicBezTo>
                    <a:pt x="227712" y="762869"/>
                    <a:pt x="238695" y="773850"/>
                    <a:pt x="252204" y="773850"/>
                  </a:cubicBezTo>
                  <a:lnTo>
                    <a:pt x="473964" y="773850"/>
                  </a:lnTo>
                  <a:cubicBezTo>
                    <a:pt x="487473" y="773850"/>
                    <a:pt x="498456" y="762869"/>
                    <a:pt x="498456" y="749363"/>
                  </a:cubicBezTo>
                  <a:lnTo>
                    <a:pt x="498456" y="686077"/>
                  </a:lnTo>
                  <a:cubicBezTo>
                    <a:pt x="498456" y="672571"/>
                    <a:pt x="487473" y="661590"/>
                    <a:pt x="473964" y="661590"/>
                  </a:cubicBezTo>
                  <a:lnTo>
                    <a:pt x="443136" y="661590"/>
                  </a:lnTo>
                  <a:lnTo>
                    <a:pt x="424082" y="522519"/>
                  </a:lnTo>
                  <a:cubicBezTo>
                    <a:pt x="457295" y="513272"/>
                    <a:pt x="487473" y="496668"/>
                    <a:pt x="512739" y="474582"/>
                  </a:cubicBezTo>
                  <a:cubicBezTo>
                    <a:pt x="522483" y="479802"/>
                    <a:pt x="546681" y="490953"/>
                    <a:pt x="575759" y="490953"/>
                  </a:cubicBezTo>
                  <a:cubicBezTo>
                    <a:pt x="591746" y="490953"/>
                    <a:pt x="609189" y="487577"/>
                    <a:pt x="626524" y="477989"/>
                  </a:cubicBezTo>
                  <a:cubicBezTo>
                    <a:pt x="692983" y="441220"/>
                    <a:pt x="726506" y="330710"/>
                    <a:pt x="726165" y="149541"/>
                  </a:cubicBezTo>
                  <a:cubicBezTo>
                    <a:pt x="726088" y="136856"/>
                    <a:pt x="715755" y="126541"/>
                    <a:pt x="703083" y="126541"/>
                  </a:cubicBezTo>
                  <a:close/>
                  <a:moveTo>
                    <a:pt x="482934" y="686077"/>
                  </a:moveTo>
                  <a:lnTo>
                    <a:pt x="482934" y="749363"/>
                  </a:lnTo>
                  <a:cubicBezTo>
                    <a:pt x="482934" y="754334"/>
                    <a:pt x="478890" y="758362"/>
                    <a:pt x="473933" y="758362"/>
                  </a:cubicBezTo>
                  <a:lnTo>
                    <a:pt x="252188" y="758362"/>
                  </a:lnTo>
                  <a:cubicBezTo>
                    <a:pt x="247215" y="758362"/>
                    <a:pt x="243188" y="754319"/>
                    <a:pt x="243188" y="749363"/>
                  </a:cubicBezTo>
                  <a:lnTo>
                    <a:pt x="243188" y="686077"/>
                  </a:lnTo>
                  <a:cubicBezTo>
                    <a:pt x="243188" y="681105"/>
                    <a:pt x="247231" y="677078"/>
                    <a:pt x="252188" y="677078"/>
                  </a:cubicBezTo>
                  <a:lnTo>
                    <a:pt x="473949" y="677078"/>
                  </a:lnTo>
                  <a:cubicBezTo>
                    <a:pt x="478906" y="677063"/>
                    <a:pt x="482934" y="681105"/>
                    <a:pt x="482934" y="686077"/>
                  </a:cubicBezTo>
                  <a:close/>
                  <a:moveTo>
                    <a:pt x="153198" y="15488"/>
                  </a:moveTo>
                  <a:lnTo>
                    <a:pt x="572924" y="15488"/>
                  </a:lnTo>
                  <a:cubicBezTo>
                    <a:pt x="574179" y="15488"/>
                    <a:pt x="575201" y="16511"/>
                    <a:pt x="575201" y="17765"/>
                  </a:cubicBezTo>
                  <a:lnTo>
                    <a:pt x="575201" y="134238"/>
                  </a:lnTo>
                  <a:cubicBezTo>
                    <a:pt x="575201" y="134254"/>
                    <a:pt x="575201" y="134254"/>
                    <a:pt x="575201" y="134269"/>
                  </a:cubicBezTo>
                  <a:cubicBezTo>
                    <a:pt x="575201" y="134285"/>
                    <a:pt x="575201" y="134285"/>
                    <a:pt x="575201" y="134300"/>
                  </a:cubicBezTo>
                  <a:lnTo>
                    <a:pt x="575201" y="303218"/>
                  </a:lnTo>
                  <a:cubicBezTo>
                    <a:pt x="575201" y="420171"/>
                    <a:pt x="480037" y="515317"/>
                    <a:pt x="363061" y="515317"/>
                  </a:cubicBezTo>
                  <a:cubicBezTo>
                    <a:pt x="246085" y="515317"/>
                    <a:pt x="150920" y="420171"/>
                    <a:pt x="150920" y="303218"/>
                  </a:cubicBezTo>
                  <a:lnTo>
                    <a:pt x="150920" y="134316"/>
                  </a:lnTo>
                  <a:cubicBezTo>
                    <a:pt x="150920" y="134300"/>
                    <a:pt x="150920" y="134300"/>
                    <a:pt x="150920" y="134285"/>
                  </a:cubicBezTo>
                  <a:cubicBezTo>
                    <a:pt x="150920" y="134269"/>
                    <a:pt x="150920" y="134269"/>
                    <a:pt x="150920" y="134254"/>
                  </a:cubicBezTo>
                  <a:lnTo>
                    <a:pt x="150920" y="17781"/>
                  </a:lnTo>
                  <a:cubicBezTo>
                    <a:pt x="150920" y="16511"/>
                    <a:pt x="151943" y="15488"/>
                    <a:pt x="153198" y="15488"/>
                  </a:cubicBezTo>
                  <a:close/>
                  <a:moveTo>
                    <a:pt x="107018" y="464360"/>
                  </a:moveTo>
                  <a:cubicBezTo>
                    <a:pt x="30970" y="422123"/>
                    <a:pt x="15277" y="269855"/>
                    <a:pt x="15494" y="149572"/>
                  </a:cubicBezTo>
                  <a:cubicBezTo>
                    <a:pt x="15494" y="145406"/>
                    <a:pt x="18887" y="142029"/>
                    <a:pt x="23023" y="142029"/>
                  </a:cubicBezTo>
                  <a:lnTo>
                    <a:pt x="135414" y="142029"/>
                  </a:lnTo>
                  <a:lnTo>
                    <a:pt x="135414" y="303233"/>
                  </a:lnTo>
                  <a:cubicBezTo>
                    <a:pt x="135414" y="365559"/>
                    <a:pt x="160603" y="422107"/>
                    <a:pt x="201330" y="463244"/>
                  </a:cubicBezTo>
                  <a:cubicBezTo>
                    <a:pt x="184460" y="471159"/>
                    <a:pt x="144600" y="485238"/>
                    <a:pt x="107018" y="464360"/>
                  </a:cubicBezTo>
                  <a:close/>
                  <a:moveTo>
                    <a:pt x="427474" y="661574"/>
                  </a:moveTo>
                  <a:lnTo>
                    <a:pt x="298647" y="661574"/>
                  </a:lnTo>
                  <a:lnTo>
                    <a:pt x="317206" y="526174"/>
                  </a:lnTo>
                  <a:cubicBezTo>
                    <a:pt x="332016" y="529210"/>
                    <a:pt x="347368" y="530821"/>
                    <a:pt x="363061" y="530821"/>
                  </a:cubicBezTo>
                  <a:cubicBezTo>
                    <a:pt x="378769" y="530821"/>
                    <a:pt x="394106" y="529225"/>
                    <a:pt x="408915" y="526174"/>
                  </a:cubicBezTo>
                  <a:lnTo>
                    <a:pt x="427474" y="661574"/>
                  </a:lnTo>
                  <a:close/>
                  <a:moveTo>
                    <a:pt x="619104" y="464360"/>
                  </a:moveTo>
                  <a:cubicBezTo>
                    <a:pt x="604588" y="472429"/>
                    <a:pt x="589732" y="475263"/>
                    <a:pt x="575975" y="475263"/>
                  </a:cubicBezTo>
                  <a:cubicBezTo>
                    <a:pt x="554148" y="475263"/>
                    <a:pt x="535140" y="468077"/>
                    <a:pt x="524761" y="463229"/>
                  </a:cubicBezTo>
                  <a:cubicBezTo>
                    <a:pt x="565488" y="422092"/>
                    <a:pt x="590692" y="365543"/>
                    <a:pt x="590692" y="303218"/>
                  </a:cubicBezTo>
                  <a:lnTo>
                    <a:pt x="590692" y="142029"/>
                  </a:lnTo>
                  <a:lnTo>
                    <a:pt x="703083" y="142029"/>
                  </a:lnTo>
                  <a:cubicBezTo>
                    <a:pt x="707235" y="142029"/>
                    <a:pt x="710612" y="145421"/>
                    <a:pt x="710612" y="149572"/>
                  </a:cubicBezTo>
                  <a:cubicBezTo>
                    <a:pt x="710844" y="269855"/>
                    <a:pt x="695151" y="422123"/>
                    <a:pt x="619104" y="464360"/>
                  </a:cubicBezTo>
                  <a:close/>
                  <a:moveTo>
                    <a:pt x="318135" y="717720"/>
                  </a:moveTo>
                  <a:cubicBezTo>
                    <a:pt x="318135" y="713445"/>
                    <a:pt x="321606" y="709976"/>
                    <a:pt x="325881" y="709976"/>
                  </a:cubicBezTo>
                  <a:lnTo>
                    <a:pt x="400240" y="709976"/>
                  </a:lnTo>
                  <a:cubicBezTo>
                    <a:pt x="404516" y="709976"/>
                    <a:pt x="407986" y="713445"/>
                    <a:pt x="407986" y="717720"/>
                  </a:cubicBezTo>
                  <a:cubicBezTo>
                    <a:pt x="407986" y="721995"/>
                    <a:pt x="404516" y="725464"/>
                    <a:pt x="400240" y="725464"/>
                  </a:cubicBezTo>
                  <a:lnTo>
                    <a:pt x="325881" y="725464"/>
                  </a:lnTo>
                  <a:cubicBezTo>
                    <a:pt x="321606" y="725464"/>
                    <a:pt x="318135" y="721995"/>
                    <a:pt x="318135" y="717720"/>
                  </a:cubicBezTo>
                  <a:close/>
                  <a:moveTo>
                    <a:pt x="299917" y="267486"/>
                  </a:moveTo>
                  <a:lnTo>
                    <a:pt x="288919" y="331639"/>
                  </a:lnTo>
                  <a:cubicBezTo>
                    <a:pt x="288175" y="335945"/>
                    <a:pt x="289910" y="340204"/>
                    <a:pt x="293442" y="342775"/>
                  </a:cubicBezTo>
                  <a:cubicBezTo>
                    <a:pt x="295440" y="344231"/>
                    <a:pt x="297780" y="344959"/>
                    <a:pt x="300119" y="344959"/>
                  </a:cubicBezTo>
                  <a:cubicBezTo>
                    <a:pt x="301931" y="344959"/>
                    <a:pt x="303744" y="344525"/>
                    <a:pt x="305432" y="343642"/>
                  </a:cubicBezTo>
                  <a:lnTo>
                    <a:pt x="363045" y="313363"/>
                  </a:lnTo>
                  <a:lnTo>
                    <a:pt x="420658" y="343642"/>
                  </a:lnTo>
                  <a:cubicBezTo>
                    <a:pt x="424515" y="345671"/>
                    <a:pt x="429116" y="345346"/>
                    <a:pt x="432648" y="342775"/>
                  </a:cubicBezTo>
                  <a:cubicBezTo>
                    <a:pt x="436180" y="340204"/>
                    <a:pt x="437915" y="335945"/>
                    <a:pt x="437172" y="331639"/>
                  </a:cubicBezTo>
                  <a:lnTo>
                    <a:pt x="426173" y="267486"/>
                  </a:lnTo>
                  <a:lnTo>
                    <a:pt x="472787" y="222058"/>
                  </a:lnTo>
                  <a:cubicBezTo>
                    <a:pt x="475916" y="219007"/>
                    <a:pt x="477016" y="214546"/>
                    <a:pt x="475668" y="210395"/>
                  </a:cubicBezTo>
                  <a:cubicBezTo>
                    <a:pt x="474320" y="206244"/>
                    <a:pt x="470804" y="203271"/>
                    <a:pt x="466482" y="202651"/>
                  </a:cubicBezTo>
                  <a:lnTo>
                    <a:pt x="402068" y="193296"/>
                  </a:lnTo>
                  <a:lnTo>
                    <a:pt x="373254" y="134935"/>
                  </a:lnTo>
                  <a:cubicBezTo>
                    <a:pt x="373254" y="134935"/>
                    <a:pt x="373254" y="134935"/>
                    <a:pt x="373254" y="134935"/>
                  </a:cubicBezTo>
                  <a:cubicBezTo>
                    <a:pt x="371318" y="131017"/>
                    <a:pt x="367414" y="128585"/>
                    <a:pt x="363045" y="128585"/>
                  </a:cubicBezTo>
                  <a:cubicBezTo>
                    <a:pt x="358677" y="128585"/>
                    <a:pt x="354773" y="131017"/>
                    <a:pt x="352836" y="134935"/>
                  </a:cubicBezTo>
                  <a:lnTo>
                    <a:pt x="324022" y="193296"/>
                  </a:lnTo>
                  <a:lnTo>
                    <a:pt x="259593" y="202651"/>
                  </a:lnTo>
                  <a:cubicBezTo>
                    <a:pt x="255271" y="203286"/>
                    <a:pt x="251754" y="206244"/>
                    <a:pt x="250407" y="210395"/>
                  </a:cubicBezTo>
                  <a:cubicBezTo>
                    <a:pt x="249059" y="214546"/>
                    <a:pt x="250159" y="219022"/>
                    <a:pt x="253288" y="222058"/>
                  </a:cubicBezTo>
                  <a:lnTo>
                    <a:pt x="299917" y="267486"/>
                  </a:lnTo>
                  <a:close/>
                  <a:moveTo>
                    <a:pt x="330296" y="208026"/>
                  </a:moveTo>
                  <a:cubicBezTo>
                    <a:pt x="332821" y="207654"/>
                    <a:pt x="335006" y="206074"/>
                    <a:pt x="336137" y="203782"/>
                  </a:cubicBezTo>
                  <a:lnTo>
                    <a:pt x="363061" y="149231"/>
                  </a:lnTo>
                  <a:lnTo>
                    <a:pt x="389985" y="203782"/>
                  </a:lnTo>
                  <a:cubicBezTo>
                    <a:pt x="391116" y="206074"/>
                    <a:pt x="393300" y="207654"/>
                    <a:pt x="395810" y="208026"/>
                  </a:cubicBezTo>
                  <a:lnTo>
                    <a:pt x="456025" y="216777"/>
                  </a:lnTo>
                  <a:lnTo>
                    <a:pt x="412448" y="259246"/>
                  </a:lnTo>
                  <a:cubicBezTo>
                    <a:pt x="410620" y="261027"/>
                    <a:pt x="409783" y="263583"/>
                    <a:pt x="410217" y="266107"/>
                  </a:cubicBezTo>
                  <a:lnTo>
                    <a:pt x="420503" y="326063"/>
                  </a:lnTo>
                  <a:lnTo>
                    <a:pt x="366639" y="297750"/>
                  </a:lnTo>
                  <a:cubicBezTo>
                    <a:pt x="364377" y="296558"/>
                    <a:pt x="361682" y="296558"/>
                    <a:pt x="359436" y="297750"/>
                  </a:cubicBezTo>
                  <a:lnTo>
                    <a:pt x="305572" y="326063"/>
                  </a:lnTo>
                  <a:lnTo>
                    <a:pt x="315858" y="266107"/>
                  </a:lnTo>
                  <a:cubicBezTo>
                    <a:pt x="316292" y="263598"/>
                    <a:pt x="315455" y="261027"/>
                    <a:pt x="313627" y="259246"/>
                  </a:cubicBezTo>
                  <a:lnTo>
                    <a:pt x="270050" y="216777"/>
                  </a:lnTo>
                  <a:lnTo>
                    <a:pt x="330296" y="2080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7" name="Google Shape;3797;p36"/>
          <p:cNvGrpSpPr/>
          <p:nvPr/>
        </p:nvGrpSpPr>
        <p:grpSpPr>
          <a:xfrm>
            <a:off x="5943216" y="3101684"/>
            <a:ext cx="246650" cy="337688"/>
            <a:chOff x="5943216" y="3101684"/>
            <a:chExt cx="246650" cy="337688"/>
          </a:xfrm>
        </p:grpSpPr>
        <p:sp>
          <p:nvSpPr>
            <p:cNvPr id="3798" name="Google Shape;3798;p36"/>
            <p:cNvSpPr/>
            <p:nvPr/>
          </p:nvSpPr>
          <p:spPr>
            <a:xfrm>
              <a:off x="5946598" y="3105055"/>
              <a:ext cx="239886" cy="330940"/>
            </a:xfrm>
            <a:custGeom>
              <a:rect b="b" l="l" r="r" t="t"/>
              <a:pathLst>
                <a:path extrusionOk="0" h="661879" w="479771">
                  <a:moveTo>
                    <a:pt x="479772" y="661879"/>
                  </a:moveTo>
                  <a:lnTo>
                    <a:pt x="0" y="661879"/>
                  </a:lnTo>
                  <a:lnTo>
                    <a:pt x="0" y="0"/>
                  </a:lnTo>
                  <a:lnTo>
                    <a:pt x="339834" y="0"/>
                  </a:lnTo>
                  <a:cubicBezTo>
                    <a:pt x="394488" y="54587"/>
                    <a:pt x="425130" y="85191"/>
                    <a:pt x="479772" y="139764"/>
                  </a:cubicBezTo>
                  <a:lnTo>
                    <a:pt x="479772" y="66187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9" name="Google Shape;3799;p36"/>
            <p:cNvSpPr/>
            <p:nvPr/>
          </p:nvSpPr>
          <p:spPr>
            <a:xfrm>
              <a:off x="5943216" y="3101684"/>
              <a:ext cx="246650" cy="337688"/>
            </a:xfrm>
            <a:custGeom>
              <a:rect b="b" l="l" r="r" t="t"/>
              <a:pathLst>
                <a:path extrusionOk="0" h="675377" w="493299">
                  <a:moveTo>
                    <a:pt x="493165" y="145182"/>
                  </a:moveTo>
                  <a:cubicBezTo>
                    <a:pt x="493111" y="144912"/>
                    <a:pt x="493016" y="144655"/>
                    <a:pt x="492921" y="144385"/>
                  </a:cubicBezTo>
                  <a:cubicBezTo>
                    <a:pt x="492867" y="144236"/>
                    <a:pt x="492840" y="144074"/>
                    <a:pt x="492772" y="143912"/>
                  </a:cubicBezTo>
                  <a:cubicBezTo>
                    <a:pt x="492651" y="143628"/>
                    <a:pt x="492488" y="143358"/>
                    <a:pt x="492339" y="143088"/>
                  </a:cubicBezTo>
                  <a:cubicBezTo>
                    <a:pt x="492272" y="142980"/>
                    <a:pt x="492231" y="142858"/>
                    <a:pt x="492150" y="142750"/>
                  </a:cubicBezTo>
                  <a:cubicBezTo>
                    <a:pt x="491907" y="142385"/>
                    <a:pt x="491622" y="142048"/>
                    <a:pt x="491311" y="141723"/>
                  </a:cubicBezTo>
                  <a:lnTo>
                    <a:pt x="351387" y="1973"/>
                  </a:lnTo>
                  <a:cubicBezTo>
                    <a:pt x="351076" y="1662"/>
                    <a:pt x="350738" y="1378"/>
                    <a:pt x="350359" y="1135"/>
                  </a:cubicBezTo>
                  <a:cubicBezTo>
                    <a:pt x="350251" y="1067"/>
                    <a:pt x="350142" y="1027"/>
                    <a:pt x="350034" y="959"/>
                  </a:cubicBezTo>
                  <a:cubicBezTo>
                    <a:pt x="349764" y="797"/>
                    <a:pt x="349493" y="635"/>
                    <a:pt x="349195" y="513"/>
                  </a:cubicBezTo>
                  <a:cubicBezTo>
                    <a:pt x="349047" y="459"/>
                    <a:pt x="348898" y="432"/>
                    <a:pt x="348749" y="378"/>
                  </a:cubicBezTo>
                  <a:cubicBezTo>
                    <a:pt x="348478" y="284"/>
                    <a:pt x="348208" y="189"/>
                    <a:pt x="347924" y="135"/>
                  </a:cubicBezTo>
                  <a:cubicBezTo>
                    <a:pt x="347491" y="41"/>
                    <a:pt x="347044" y="0"/>
                    <a:pt x="346584" y="0"/>
                  </a:cubicBezTo>
                  <a:lnTo>
                    <a:pt x="6764" y="0"/>
                  </a:lnTo>
                  <a:cubicBezTo>
                    <a:pt x="3030" y="-13"/>
                    <a:pt x="0" y="3013"/>
                    <a:pt x="0" y="6742"/>
                  </a:cubicBezTo>
                  <a:lnTo>
                    <a:pt x="0" y="668622"/>
                  </a:lnTo>
                  <a:cubicBezTo>
                    <a:pt x="0" y="672351"/>
                    <a:pt x="3030" y="675377"/>
                    <a:pt x="6764" y="675377"/>
                  </a:cubicBezTo>
                  <a:lnTo>
                    <a:pt x="486536" y="675377"/>
                  </a:lnTo>
                  <a:cubicBezTo>
                    <a:pt x="490270" y="675377"/>
                    <a:pt x="493300" y="672351"/>
                    <a:pt x="493300" y="668622"/>
                  </a:cubicBezTo>
                  <a:lnTo>
                    <a:pt x="493300" y="146506"/>
                  </a:lnTo>
                  <a:cubicBezTo>
                    <a:pt x="493300" y="146060"/>
                    <a:pt x="493259" y="145615"/>
                    <a:pt x="493165" y="145182"/>
                  </a:cubicBezTo>
                  <a:close/>
                  <a:moveTo>
                    <a:pt x="353362" y="139751"/>
                  </a:moveTo>
                  <a:lnTo>
                    <a:pt x="353362" y="23051"/>
                  </a:lnTo>
                  <a:lnTo>
                    <a:pt x="470207" y="139751"/>
                  </a:lnTo>
                  <a:lnTo>
                    <a:pt x="353362" y="139751"/>
                  </a:lnTo>
                  <a:close/>
                  <a:moveTo>
                    <a:pt x="13528" y="661866"/>
                  </a:moveTo>
                  <a:lnTo>
                    <a:pt x="13528" y="13498"/>
                  </a:lnTo>
                  <a:lnTo>
                    <a:pt x="339834" y="13498"/>
                  </a:lnTo>
                  <a:lnTo>
                    <a:pt x="339834" y="146506"/>
                  </a:lnTo>
                  <a:cubicBezTo>
                    <a:pt x="339834" y="150236"/>
                    <a:pt x="342864" y="153262"/>
                    <a:pt x="346598" y="153262"/>
                  </a:cubicBezTo>
                  <a:lnTo>
                    <a:pt x="479772" y="153262"/>
                  </a:lnTo>
                  <a:lnTo>
                    <a:pt x="479772" y="661852"/>
                  </a:lnTo>
                  <a:lnTo>
                    <a:pt x="13528" y="661852"/>
                  </a:lnTo>
                  <a:close/>
                  <a:moveTo>
                    <a:pt x="84634" y="152235"/>
                  </a:moveTo>
                  <a:cubicBezTo>
                    <a:pt x="84634" y="148506"/>
                    <a:pt x="87664" y="145479"/>
                    <a:pt x="91398" y="145479"/>
                  </a:cubicBezTo>
                  <a:lnTo>
                    <a:pt x="226182" y="145479"/>
                  </a:lnTo>
                  <a:cubicBezTo>
                    <a:pt x="229915" y="145479"/>
                    <a:pt x="232946" y="148506"/>
                    <a:pt x="232946" y="152235"/>
                  </a:cubicBezTo>
                  <a:cubicBezTo>
                    <a:pt x="232946" y="155964"/>
                    <a:pt x="229915" y="158991"/>
                    <a:pt x="226182" y="158991"/>
                  </a:cubicBezTo>
                  <a:lnTo>
                    <a:pt x="91398" y="158991"/>
                  </a:lnTo>
                  <a:cubicBezTo>
                    <a:pt x="87664" y="158991"/>
                    <a:pt x="84634" y="155964"/>
                    <a:pt x="84634" y="152235"/>
                  </a:cubicBezTo>
                  <a:close/>
                  <a:moveTo>
                    <a:pt x="232946" y="556097"/>
                  </a:moveTo>
                  <a:cubicBezTo>
                    <a:pt x="232946" y="559826"/>
                    <a:pt x="229915" y="562853"/>
                    <a:pt x="226182" y="562853"/>
                  </a:cubicBezTo>
                  <a:lnTo>
                    <a:pt x="91398" y="562853"/>
                  </a:lnTo>
                  <a:cubicBezTo>
                    <a:pt x="87664" y="562853"/>
                    <a:pt x="84634" y="559826"/>
                    <a:pt x="84634" y="556097"/>
                  </a:cubicBezTo>
                  <a:cubicBezTo>
                    <a:pt x="84634" y="552368"/>
                    <a:pt x="87664" y="549341"/>
                    <a:pt x="91398" y="549341"/>
                  </a:cubicBezTo>
                  <a:lnTo>
                    <a:pt x="226182" y="549341"/>
                  </a:lnTo>
                  <a:cubicBezTo>
                    <a:pt x="229929" y="549341"/>
                    <a:pt x="232946" y="552368"/>
                    <a:pt x="232946" y="556097"/>
                  </a:cubicBezTo>
                  <a:close/>
                  <a:moveTo>
                    <a:pt x="408666" y="233008"/>
                  </a:moveTo>
                  <a:cubicBezTo>
                    <a:pt x="408666" y="236737"/>
                    <a:pt x="405636" y="239763"/>
                    <a:pt x="401902" y="239763"/>
                  </a:cubicBezTo>
                  <a:lnTo>
                    <a:pt x="91398" y="239763"/>
                  </a:lnTo>
                  <a:cubicBezTo>
                    <a:pt x="87664" y="239763"/>
                    <a:pt x="84634" y="236737"/>
                    <a:pt x="84634" y="233008"/>
                  </a:cubicBezTo>
                  <a:cubicBezTo>
                    <a:pt x="84634" y="229278"/>
                    <a:pt x="87664" y="226252"/>
                    <a:pt x="91398" y="226252"/>
                  </a:cubicBezTo>
                  <a:lnTo>
                    <a:pt x="401902" y="226252"/>
                  </a:lnTo>
                  <a:cubicBezTo>
                    <a:pt x="405636" y="226252"/>
                    <a:pt x="408666" y="229278"/>
                    <a:pt x="408666" y="233008"/>
                  </a:cubicBezTo>
                  <a:close/>
                  <a:moveTo>
                    <a:pt x="408666" y="313780"/>
                  </a:moveTo>
                  <a:cubicBezTo>
                    <a:pt x="408666" y="317509"/>
                    <a:pt x="405636" y="320536"/>
                    <a:pt x="401902" y="320536"/>
                  </a:cubicBezTo>
                  <a:lnTo>
                    <a:pt x="91398" y="320536"/>
                  </a:lnTo>
                  <a:cubicBezTo>
                    <a:pt x="87664" y="320536"/>
                    <a:pt x="84634" y="317509"/>
                    <a:pt x="84634" y="313780"/>
                  </a:cubicBezTo>
                  <a:cubicBezTo>
                    <a:pt x="84634" y="310051"/>
                    <a:pt x="87664" y="307024"/>
                    <a:pt x="91398" y="307024"/>
                  </a:cubicBezTo>
                  <a:lnTo>
                    <a:pt x="401902" y="307024"/>
                  </a:lnTo>
                  <a:cubicBezTo>
                    <a:pt x="405636" y="307024"/>
                    <a:pt x="408666" y="310051"/>
                    <a:pt x="408666" y="313780"/>
                  </a:cubicBezTo>
                  <a:close/>
                  <a:moveTo>
                    <a:pt x="408666" y="394552"/>
                  </a:moveTo>
                  <a:cubicBezTo>
                    <a:pt x="408666" y="398281"/>
                    <a:pt x="405636" y="401308"/>
                    <a:pt x="401902" y="401308"/>
                  </a:cubicBezTo>
                  <a:lnTo>
                    <a:pt x="91398" y="401308"/>
                  </a:lnTo>
                  <a:cubicBezTo>
                    <a:pt x="87664" y="401308"/>
                    <a:pt x="84634" y="398281"/>
                    <a:pt x="84634" y="394552"/>
                  </a:cubicBezTo>
                  <a:cubicBezTo>
                    <a:pt x="84634" y="390823"/>
                    <a:pt x="87664" y="387796"/>
                    <a:pt x="91398" y="387796"/>
                  </a:cubicBezTo>
                  <a:lnTo>
                    <a:pt x="401902" y="387796"/>
                  </a:lnTo>
                  <a:cubicBezTo>
                    <a:pt x="405636" y="387796"/>
                    <a:pt x="408666" y="390823"/>
                    <a:pt x="408666" y="394552"/>
                  </a:cubicBezTo>
                  <a:close/>
                  <a:moveTo>
                    <a:pt x="408666" y="475325"/>
                  </a:moveTo>
                  <a:cubicBezTo>
                    <a:pt x="408666" y="479054"/>
                    <a:pt x="405636" y="482080"/>
                    <a:pt x="401902" y="482080"/>
                  </a:cubicBezTo>
                  <a:lnTo>
                    <a:pt x="91398" y="482080"/>
                  </a:lnTo>
                  <a:cubicBezTo>
                    <a:pt x="87664" y="482080"/>
                    <a:pt x="84634" y="479054"/>
                    <a:pt x="84634" y="475325"/>
                  </a:cubicBezTo>
                  <a:cubicBezTo>
                    <a:pt x="84634" y="471595"/>
                    <a:pt x="87664" y="468569"/>
                    <a:pt x="91398" y="468569"/>
                  </a:cubicBezTo>
                  <a:lnTo>
                    <a:pt x="401902" y="468569"/>
                  </a:lnTo>
                  <a:cubicBezTo>
                    <a:pt x="405636" y="468569"/>
                    <a:pt x="408666" y="471595"/>
                    <a:pt x="408666" y="4753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0" name="Google Shape;3800;p36"/>
          <p:cNvGrpSpPr/>
          <p:nvPr/>
        </p:nvGrpSpPr>
        <p:grpSpPr>
          <a:xfrm>
            <a:off x="6405302" y="3137727"/>
            <a:ext cx="441833" cy="265655"/>
            <a:chOff x="6405302" y="3137727"/>
            <a:chExt cx="441833" cy="265655"/>
          </a:xfrm>
        </p:grpSpPr>
        <p:sp>
          <p:nvSpPr>
            <p:cNvPr id="3801" name="Google Shape;3801;p36"/>
            <p:cNvSpPr/>
            <p:nvPr/>
          </p:nvSpPr>
          <p:spPr>
            <a:xfrm>
              <a:off x="6405302" y="3137727"/>
              <a:ext cx="441833" cy="265655"/>
            </a:xfrm>
            <a:custGeom>
              <a:rect b="b" l="l" r="r" t="t"/>
              <a:pathLst>
                <a:path extrusionOk="0" h="531310" w="883667">
                  <a:moveTo>
                    <a:pt x="883668" y="78290"/>
                  </a:moveTo>
                  <a:lnTo>
                    <a:pt x="883668" y="522454"/>
                  </a:lnTo>
                  <a:cubicBezTo>
                    <a:pt x="883668" y="527360"/>
                    <a:pt x="879722" y="531310"/>
                    <a:pt x="874821" y="531310"/>
                  </a:cubicBezTo>
                  <a:lnTo>
                    <a:pt x="8847" y="531310"/>
                  </a:lnTo>
                  <a:cubicBezTo>
                    <a:pt x="3946" y="531310"/>
                    <a:pt x="0" y="527360"/>
                    <a:pt x="0" y="522454"/>
                  </a:cubicBezTo>
                  <a:lnTo>
                    <a:pt x="0" y="78290"/>
                  </a:lnTo>
                  <a:cubicBezTo>
                    <a:pt x="0" y="73401"/>
                    <a:pt x="3946" y="69434"/>
                    <a:pt x="8847" y="69434"/>
                  </a:cubicBezTo>
                  <a:lnTo>
                    <a:pt x="67841" y="69434"/>
                  </a:lnTo>
                  <a:lnTo>
                    <a:pt x="67841" y="8856"/>
                  </a:lnTo>
                  <a:cubicBezTo>
                    <a:pt x="67841" y="3968"/>
                    <a:pt x="71805" y="0"/>
                    <a:pt x="76688" y="0"/>
                  </a:cubicBezTo>
                  <a:lnTo>
                    <a:pt x="336604" y="0"/>
                  </a:lnTo>
                  <a:cubicBezTo>
                    <a:pt x="382592" y="0"/>
                    <a:pt x="424192" y="27951"/>
                    <a:pt x="441834" y="70107"/>
                  </a:cubicBezTo>
                  <a:cubicBezTo>
                    <a:pt x="459475" y="27968"/>
                    <a:pt x="501075" y="0"/>
                    <a:pt x="547064" y="0"/>
                  </a:cubicBezTo>
                  <a:lnTo>
                    <a:pt x="806979" y="0"/>
                  </a:lnTo>
                  <a:cubicBezTo>
                    <a:pt x="811863" y="0"/>
                    <a:pt x="815827" y="3968"/>
                    <a:pt x="815827" y="8856"/>
                  </a:cubicBezTo>
                  <a:lnTo>
                    <a:pt x="815827" y="69434"/>
                  </a:lnTo>
                  <a:lnTo>
                    <a:pt x="874821" y="69434"/>
                  </a:lnTo>
                  <a:cubicBezTo>
                    <a:pt x="879722" y="69434"/>
                    <a:pt x="883668" y="73401"/>
                    <a:pt x="883668" y="78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2" name="Google Shape;3802;p36"/>
            <p:cNvSpPr/>
            <p:nvPr/>
          </p:nvSpPr>
          <p:spPr>
            <a:xfrm>
              <a:off x="6414150" y="3146583"/>
              <a:ext cx="424139" cy="247942"/>
            </a:xfrm>
            <a:custGeom>
              <a:rect b="b" l="l" r="r" t="t"/>
              <a:pathLst>
                <a:path extrusionOk="0" h="495884" w="848278">
                  <a:moveTo>
                    <a:pt x="413346" y="495885"/>
                  </a:moveTo>
                  <a:lnTo>
                    <a:pt x="0" y="495885"/>
                  </a:lnTo>
                  <a:lnTo>
                    <a:pt x="0" y="69434"/>
                  </a:lnTo>
                  <a:lnTo>
                    <a:pt x="50146" y="69434"/>
                  </a:lnTo>
                  <a:lnTo>
                    <a:pt x="50146" y="416107"/>
                  </a:lnTo>
                  <a:cubicBezTo>
                    <a:pt x="50146" y="420995"/>
                    <a:pt x="54110" y="424963"/>
                    <a:pt x="58994" y="424963"/>
                  </a:cubicBezTo>
                  <a:lnTo>
                    <a:pt x="321068" y="424963"/>
                  </a:lnTo>
                  <a:cubicBezTo>
                    <a:pt x="364792" y="424963"/>
                    <a:pt x="402764" y="454827"/>
                    <a:pt x="413346" y="495885"/>
                  </a:cubicBezTo>
                  <a:close/>
                  <a:moveTo>
                    <a:pt x="798132" y="69434"/>
                  </a:moveTo>
                  <a:lnTo>
                    <a:pt x="798132" y="416107"/>
                  </a:lnTo>
                  <a:cubicBezTo>
                    <a:pt x="798132" y="420995"/>
                    <a:pt x="794169" y="424963"/>
                    <a:pt x="789285" y="424963"/>
                  </a:cubicBezTo>
                  <a:lnTo>
                    <a:pt x="527210" y="424963"/>
                  </a:lnTo>
                  <a:cubicBezTo>
                    <a:pt x="483487" y="424963"/>
                    <a:pt x="445514" y="454827"/>
                    <a:pt x="434933" y="495885"/>
                  </a:cubicBezTo>
                  <a:lnTo>
                    <a:pt x="848279" y="495885"/>
                  </a:lnTo>
                  <a:lnTo>
                    <a:pt x="848279" y="69434"/>
                  </a:lnTo>
                  <a:lnTo>
                    <a:pt x="798132" y="69434"/>
                  </a:lnTo>
                  <a:close/>
                  <a:moveTo>
                    <a:pt x="432987" y="457590"/>
                  </a:moveTo>
                  <a:lnTo>
                    <a:pt x="432987" y="96481"/>
                  </a:lnTo>
                  <a:cubicBezTo>
                    <a:pt x="432987" y="85216"/>
                    <a:pt x="434915" y="74145"/>
                    <a:pt x="438737" y="63606"/>
                  </a:cubicBezTo>
                  <a:cubicBezTo>
                    <a:pt x="452521" y="25559"/>
                    <a:pt x="488937" y="0"/>
                    <a:pt x="529369" y="0"/>
                  </a:cubicBezTo>
                  <a:lnTo>
                    <a:pt x="780438" y="0"/>
                  </a:lnTo>
                  <a:lnTo>
                    <a:pt x="780438" y="407250"/>
                  </a:lnTo>
                  <a:lnTo>
                    <a:pt x="527210" y="407250"/>
                  </a:lnTo>
                  <a:cubicBezTo>
                    <a:pt x="488406" y="407250"/>
                    <a:pt x="453406" y="427124"/>
                    <a:pt x="432987" y="457590"/>
                  </a:cubicBezTo>
                  <a:close/>
                  <a:moveTo>
                    <a:pt x="496492" y="90884"/>
                  </a:moveTo>
                  <a:cubicBezTo>
                    <a:pt x="496492" y="95773"/>
                    <a:pt x="500456" y="99740"/>
                    <a:pt x="505340" y="99740"/>
                  </a:cubicBezTo>
                  <a:lnTo>
                    <a:pt x="712278" y="99740"/>
                  </a:lnTo>
                  <a:cubicBezTo>
                    <a:pt x="717162" y="99740"/>
                    <a:pt x="721125" y="95773"/>
                    <a:pt x="721125" y="90884"/>
                  </a:cubicBezTo>
                  <a:cubicBezTo>
                    <a:pt x="721125" y="85995"/>
                    <a:pt x="717162" y="82028"/>
                    <a:pt x="712278" y="82028"/>
                  </a:cubicBezTo>
                  <a:lnTo>
                    <a:pt x="505340" y="82028"/>
                  </a:lnTo>
                  <a:cubicBezTo>
                    <a:pt x="500456" y="82028"/>
                    <a:pt x="496492" y="85995"/>
                    <a:pt x="496492" y="90884"/>
                  </a:cubicBezTo>
                  <a:close/>
                  <a:moveTo>
                    <a:pt x="496492" y="167208"/>
                  </a:moveTo>
                  <a:cubicBezTo>
                    <a:pt x="496492" y="172097"/>
                    <a:pt x="500456" y="176064"/>
                    <a:pt x="505340" y="176064"/>
                  </a:cubicBezTo>
                  <a:lnTo>
                    <a:pt x="712278" y="176064"/>
                  </a:lnTo>
                  <a:cubicBezTo>
                    <a:pt x="717162" y="176064"/>
                    <a:pt x="721125" y="172097"/>
                    <a:pt x="721125" y="167208"/>
                  </a:cubicBezTo>
                  <a:cubicBezTo>
                    <a:pt x="721125" y="162319"/>
                    <a:pt x="717162" y="158352"/>
                    <a:pt x="712278" y="158352"/>
                  </a:cubicBezTo>
                  <a:lnTo>
                    <a:pt x="505340" y="158352"/>
                  </a:lnTo>
                  <a:cubicBezTo>
                    <a:pt x="500456" y="158352"/>
                    <a:pt x="496492" y="162319"/>
                    <a:pt x="496492" y="167208"/>
                  </a:cubicBezTo>
                  <a:close/>
                  <a:moveTo>
                    <a:pt x="496492" y="243514"/>
                  </a:moveTo>
                  <a:cubicBezTo>
                    <a:pt x="496492" y="248403"/>
                    <a:pt x="500456" y="252371"/>
                    <a:pt x="505340" y="252371"/>
                  </a:cubicBezTo>
                  <a:lnTo>
                    <a:pt x="712278" y="252371"/>
                  </a:lnTo>
                  <a:cubicBezTo>
                    <a:pt x="717162" y="252371"/>
                    <a:pt x="721125" y="248403"/>
                    <a:pt x="721125" y="243514"/>
                  </a:cubicBezTo>
                  <a:cubicBezTo>
                    <a:pt x="721125" y="238626"/>
                    <a:pt x="717162" y="234658"/>
                    <a:pt x="712278" y="234658"/>
                  </a:cubicBezTo>
                  <a:lnTo>
                    <a:pt x="505340" y="234658"/>
                  </a:lnTo>
                  <a:cubicBezTo>
                    <a:pt x="500456" y="234658"/>
                    <a:pt x="496492" y="238626"/>
                    <a:pt x="496492" y="243514"/>
                  </a:cubicBezTo>
                  <a:close/>
                  <a:moveTo>
                    <a:pt x="496492" y="319838"/>
                  </a:moveTo>
                  <a:cubicBezTo>
                    <a:pt x="496492" y="324727"/>
                    <a:pt x="500456" y="328695"/>
                    <a:pt x="505340" y="328695"/>
                  </a:cubicBezTo>
                  <a:lnTo>
                    <a:pt x="712278" y="328695"/>
                  </a:lnTo>
                  <a:cubicBezTo>
                    <a:pt x="717162" y="328695"/>
                    <a:pt x="721125" y="324727"/>
                    <a:pt x="721125" y="319838"/>
                  </a:cubicBezTo>
                  <a:cubicBezTo>
                    <a:pt x="721125" y="314950"/>
                    <a:pt x="717162" y="310982"/>
                    <a:pt x="712278" y="310982"/>
                  </a:cubicBezTo>
                  <a:lnTo>
                    <a:pt x="505340" y="310982"/>
                  </a:lnTo>
                  <a:cubicBezTo>
                    <a:pt x="500456" y="310982"/>
                    <a:pt x="496492" y="314950"/>
                    <a:pt x="496492" y="319838"/>
                  </a:cubicBezTo>
                  <a:close/>
                  <a:moveTo>
                    <a:pt x="409541" y="63606"/>
                  </a:moveTo>
                  <a:cubicBezTo>
                    <a:pt x="413363" y="74145"/>
                    <a:pt x="415292" y="85216"/>
                    <a:pt x="415292" y="96481"/>
                  </a:cubicBezTo>
                  <a:lnTo>
                    <a:pt x="415292" y="457590"/>
                  </a:lnTo>
                  <a:cubicBezTo>
                    <a:pt x="394872" y="427124"/>
                    <a:pt x="359873" y="407250"/>
                    <a:pt x="321068" y="407250"/>
                  </a:cubicBezTo>
                  <a:lnTo>
                    <a:pt x="67841" y="407250"/>
                  </a:lnTo>
                  <a:lnTo>
                    <a:pt x="67841" y="0"/>
                  </a:lnTo>
                  <a:lnTo>
                    <a:pt x="318910" y="0"/>
                  </a:lnTo>
                  <a:cubicBezTo>
                    <a:pt x="359342" y="0"/>
                    <a:pt x="395757" y="25559"/>
                    <a:pt x="409541" y="63606"/>
                  </a:cubicBezTo>
                  <a:close/>
                  <a:moveTo>
                    <a:pt x="351786" y="319838"/>
                  </a:moveTo>
                  <a:cubicBezTo>
                    <a:pt x="351786" y="314950"/>
                    <a:pt x="347823" y="310982"/>
                    <a:pt x="342939" y="310982"/>
                  </a:cubicBezTo>
                  <a:lnTo>
                    <a:pt x="136001" y="310982"/>
                  </a:lnTo>
                  <a:cubicBezTo>
                    <a:pt x="131117" y="310982"/>
                    <a:pt x="127153" y="314950"/>
                    <a:pt x="127153" y="319838"/>
                  </a:cubicBezTo>
                  <a:cubicBezTo>
                    <a:pt x="127153" y="324727"/>
                    <a:pt x="131117" y="328695"/>
                    <a:pt x="136001" y="328695"/>
                  </a:cubicBezTo>
                  <a:lnTo>
                    <a:pt x="342939" y="328695"/>
                  </a:lnTo>
                  <a:cubicBezTo>
                    <a:pt x="347823" y="328695"/>
                    <a:pt x="351786" y="324727"/>
                    <a:pt x="351786" y="319838"/>
                  </a:cubicBezTo>
                  <a:close/>
                  <a:moveTo>
                    <a:pt x="351786" y="243514"/>
                  </a:moveTo>
                  <a:cubicBezTo>
                    <a:pt x="351786" y="238626"/>
                    <a:pt x="347823" y="234658"/>
                    <a:pt x="342939" y="234658"/>
                  </a:cubicBezTo>
                  <a:lnTo>
                    <a:pt x="136001" y="234658"/>
                  </a:lnTo>
                  <a:cubicBezTo>
                    <a:pt x="131117" y="234658"/>
                    <a:pt x="127153" y="238626"/>
                    <a:pt x="127153" y="243514"/>
                  </a:cubicBezTo>
                  <a:cubicBezTo>
                    <a:pt x="127153" y="248403"/>
                    <a:pt x="131117" y="252371"/>
                    <a:pt x="136001" y="252371"/>
                  </a:cubicBezTo>
                  <a:lnTo>
                    <a:pt x="342939" y="252371"/>
                  </a:lnTo>
                  <a:cubicBezTo>
                    <a:pt x="347823" y="252371"/>
                    <a:pt x="351786" y="248403"/>
                    <a:pt x="351786" y="243514"/>
                  </a:cubicBezTo>
                  <a:close/>
                  <a:moveTo>
                    <a:pt x="351786" y="167208"/>
                  </a:moveTo>
                  <a:cubicBezTo>
                    <a:pt x="351786" y="162319"/>
                    <a:pt x="347823" y="158352"/>
                    <a:pt x="342939" y="158352"/>
                  </a:cubicBezTo>
                  <a:lnTo>
                    <a:pt x="136001" y="158352"/>
                  </a:lnTo>
                  <a:cubicBezTo>
                    <a:pt x="131117" y="158352"/>
                    <a:pt x="127153" y="162319"/>
                    <a:pt x="127153" y="167208"/>
                  </a:cubicBezTo>
                  <a:cubicBezTo>
                    <a:pt x="127153" y="172097"/>
                    <a:pt x="131117" y="176064"/>
                    <a:pt x="136001" y="176064"/>
                  </a:cubicBezTo>
                  <a:lnTo>
                    <a:pt x="342939" y="176064"/>
                  </a:lnTo>
                  <a:cubicBezTo>
                    <a:pt x="347823" y="176064"/>
                    <a:pt x="351786" y="172097"/>
                    <a:pt x="351786" y="167208"/>
                  </a:cubicBezTo>
                  <a:close/>
                  <a:moveTo>
                    <a:pt x="351786" y="90884"/>
                  </a:moveTo>
                  <a:cubicBezTo>
                    <a:pt x="351786" y="85995"/>
                    <a:pt x="347823" y="82028"/>
                    <a:pt x="342939" y="82028"/>
                  </a:cubicBezTo>
                  <a:lnTo>
                    <a:pt x="136001" y="82028"/>
                  </a:lnTo>
                  <a:cubicBezTo>
                    <a:pt x="131117" y="82028"/>
                    <a:pt x="127153" y="85995"/>
                    <a:pt x="127153" y="90884"/>
                  </a:cubicBezTo>
                  <a:cubicBezTo>
                    <a:pt x="127153" y="95773"/>
                    <a:pt x="131117" y="99740"/>
                    <a:pt x="136001" y="99740"/>
                  </a:cubicBezTo>
                  <a:lnTo>
                    <a:pt x="342939" y="99740"/>
                  </a:lnTo>
                  <a:cubicBezTo>
                    <a:pt x="347823" y="99740"/>
                    <a:pt x="351786" y="95773"/>
                    <a:pt x="351786" y="908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3" name="Google Shape;3803;p36"/>
            <p:cNvSpPr/>
            <p:nvPr/>
          </p:nvSpPr>
          <p:spPr>
            <a:xfrm>
              <a:off x="6405302" y="3137727"/>
              <a:ext cx="441833" cy="265655"/>
            </a:xfrm>
            <a:custGeom>
              <a:rect b="b" l="l" r="r" t="t"/>
              <a:pathLst>
                <a:path extrusionOk="0" h="531310" w="883667">
                  <a:moveTo>
                    <a:pt x="874821" y="69434"/>
                  </a:moveTo>
                  <a:lnTo>
                    <a:pt x="815827" y="69434"/>
                  </a:lnTo>
                  <a:lnTo>
                    <a:pt x="815827" y="8856"/>
                  </a:lnTo>
                  <a:cubicBezTo>
                    <a:pt x="815827" y="3968"/>
                    <a:pt x="811863" y="0"/>
                    <a:pt x="806979" y="0"/>
                  </a:cubicBezTo>
                  <a:lnTo>
                    <a:pt x="547064" y="0"/>
                  </a:lnTo>
                  <a:cubicBezTo>
                    <a:pt x="501075" y="0"/>
                    <a:pt x="459475" y="27968"/>
                    <a:pt x="441834" y="70107"/>
                  </a:cubicBezTo>
                  <a:cubicBezTo>
                    <a:pt x="424192" y="27951"/>
                    <a:pt x="382592" y="0"/>
                    <a:pt x="336604" y="0"/>
                  </a:cubicBezTo>
                  <a:lnTo>
                    <a:pt x="76688" y="0"/>
                  </a:lnTo>
                  <a:cubicBezTo>
                    <a:pt x="71805" y="0"/>
                    <a:pt x="67841" y="3968"/>
                    <a:pt x="67841" y="8856"/>
                  </a:cubicBezTo>
                  <a:lnTo>
                    <a:pt x="67841" y="69434"/>
                  </a:lnTo>
                  <a:lnTo>
                    <a:pt x="8847" y="69434"/>
                  </a:lnTo>
                  <a:cubicBezTo>
                    <a:pt x="3946" y="69434"/>
                    <a:pt x="0" y="73401"/>
                    <a:pt x="0" y="78290"/>
                  </a:cubicBezTo>
                  <a:lnTo>
                    <a:pt x="0" y="522454"/>
                  </a:lnTo>
                  <a:cubicBezTo>
                    <a:pt x="0" y="527360"/>
                    <a:pt x="3946" y="531310"/>
                    <a:pt x="8847" y="531310"/>
                  </a:cubicBezTo>
                  <a:lnTo>
                    <a:pt x="874821" y="531310"/>
                  </a:lnTo>
                  <a:cubicBezTo>
                    <a:pt x="879722" y="531310"/>
                    <a:pt x="883668" y="527360"/>
                    <a:pt x="883668" y="522454"/>
                  </a:cubicBezTo>
                  <a:lnTo>
                    <a:pt x="883668" y="78290"/>
                  </a:lnTo>
                  <a:cubicBezTo>
                    <a:pt x="883668" y="73401"/>
                    <a:pt x="879722" y="69434"/>
                    <a:pt x="874821" y="69434"/>
                  </a:cubicBezTo>
                  <a:close/>
                  <a:moveTo>
                    <a:pt x="17695" y="513597"/>
                  </a:moveTo>
                  <a:lnTo>
                    <a:pt x="17695" y="87146"/>
                  </a:lnTo>
                  <a:lnTo>
                    <a:pt x="67841" y="87146"/>
                  </a:lnTo>
                  <a:lnTo>
                    <a:pt x="67841" y="433819"/>
                  </a:lnTo>
                  <a:cubicBezTo>
                    <a:pt x="67841" y="438708"/>
                    <a:pt x="71805" y="442676"/>
                    <a:pt x="76688" y="442676"/>
                  </a:cubicBezTo>
                  <a:lnTo>
                    <a:pt x="338763" y="442676"/>
                  </a:lnTo>
                  <a:cubicBezTo>
                    <a:pt x="382486" y="442676"/>
                    <a:pt x="420459" y="472539"/>
                    <a:pt x="431040" y="513597"/>
                  </a:cubicBezTo>
                  <a:lnTo>
                    <a:pt x="17695" y="513597"/>
                  </a:lnTo>
                  <a:close/>
                  <a:moveTo>
                    <a:pt x="432987" y="475303"/>
                  </a:moveTo>
                  <a:cubicBezTo>
                    <a:pt x="412567" y="444837"/>
                    <a:pt x="377567" y="424963"/>
                    <a:pt x="338763" y="424963"/>
                  </a:cubicBezTo>
                  <a:lnTo>
                    <a:pt x="85536" y="424963"/>
                  </a:lnTo>
                  <a:lnTo>
                    <a:pt x="85536" y="17713"/>
                  </a:lnTo>
                  <a:lnTo>
                    <a:pt x="336604" y="17713"/>
                  </a:lnTo>
                  <a:cubicBezTo>
                    <a:pt x="377036" y="17713"/>
                    <a:pt x="413452" y="43272"/>
                    <a:pt x="427236" y="81319"/>
                  </a:cubicBezTo>
                  <a:cubicBezTo>
                    <a:pt x="431058" y="91858"/>
                    <a:pt x="432987" y="102929"/>
                    <a:pt x="432987" y="114194"/>
                  </a:cubicBezTo>
                  <a:lnTo>
                    <a:pt x="432987" y="475303"/>
                  </a:lnTo>
                  <a:close/>
                  <a:moveTo>
                    <a:pt x="450681" y="114194"/>
                  </a:moveTo>
                  <a:cubicBezTo>
                    <a:pt x="450681" y="102929"/>
                    <a:pt x="452610" y="91858"/>
                    <a:pt x="456432" y="81319"/>
                  </a:cubicBezTo>
                  <a:cubicBezTo>
                    <a:pt x="470216" y="43272"/>
                    <a:pt x="506632" y="17713"/>
                    <a:pt x="547064" y="17713"/>
                  </a:cubicBezTo>
                  <a:lnTo>
                    <a:pt x="798132" y="17713"/>
                  </a:lnTo>
                  <a:lnTo>
                    <a:pt x="798132" y="424963"/>
                  </a:lnTo>
                  <a:lnTo>
                    <a:pt x="544905" y="424963"/>
                  </a:lnTo>
                  <a:cubicBezTo>
                    <a:pt x="506101" y="424963"/>
                    <a:pt x="471101" y="444837"/>
                    <a:pt x="450681" y="475303"/>
                  </a:cubicBezTo>
                  <a:lnTo>
                    <a:pt x="450681" y="114194"/>
                  </a:lnTo>
                  <a:close/>
                  <a:moveTo>
                    <a:pt x="865973" y="513597"/>
                  </a:moveTo>
                  <a:lnTo>
                    <a:pt x="452628" y="513597"/>
                  </a:lnTo>
                  <a:cubicBezTo>
                    <a:pt x="463209" y="472539"/>
                    <a:pt x="501182" y="442676"/>
                    <a:pt x="544905" y="442676"/>
                  </a:cubicBezTo>
                  <a:lnTo>
                    <a:pt x="806979" y="442676"/>
                  </a:lnTo>
                  <a:cubicBezTo>
                    <a:pt x="811863" y="442676"/>
                    <a:pt x="815827" y="438708"/>
                    <a:pt x="815827" y="433819"/>
                  </a:cubicBezTo>
                  <a:lnTo>
                    <a:pt x="815827" y="87146"/>
                  </a:lnTo>
                  <a:lnTo>
                    <a:pt x="865973" y="87146"/>
                  </a:lnTo>
                  <a:lnTo>
                    <a:pt x="865973" y="513597"/>
                  </a:lnTo>
                  <a:close/>
                  <a:moveTo>
                    <a:pt x="514187" y="108597"/>
                  </a:moveTo>
                  <a:cubicBezTo>
                    <a:pt x="514187" y="103708"/>
                    <a:pt x="518151" y="99740"/>
                    <a:pt x="523034" y="99740"/>
                  </a:cubicBezTo>
                  <a:lnTo>
                    <a:pt x="729973" y="99740"/>
                  </a:lnTo>
                  <a:cubicBezTo>
                    <a:pt x="734856" y="99740"/>
                    <a:pt x="738820" y="103708"/>
                    <a:pt x="738820" y="108597"/>
                  </a:cubicBezTo>
                  <a:cubicBezTo>
                    <a:pt x="738820" y="113485"/>
                    <a:pt x="734856" y="117453"/>
                    <a:pt x="729973" y="117453"/>
                  </a:cubicBezTo>
                  <a:lnTo>
                    <a:pt x="523034" y="117453"/>
                  </a:lnTo>
                  <a:cubicBezTo>
                    <a:pt x="518151" y="117453"/>
                    <a:pt x="514187" y="113485"/>
                    <a:pt x="514187" y="108597"/>
                  </a:cubicBezTo>
                  <a:close/>
                  <a:moveTo>
                    <a:pt x="514187" y="184921"/>
                  </a:moveTo>
                  <a:cubicBezTo>
                    <a:pt x="514187" y="180032"/>
                    <a:pt x="518151" y="176064"/>
                    <a:pt x="523034" y="176064"/>
                  </a:cubicBezTo>
                  <a:lnTo>
                    <a:pt x="729973" y="176064"/>
                  </a:lnTo>
                  <a:cubicBezTo>
                    <a:pt x="734856" y="176064"/>
                    <a:pt x="738820" y="180032"/>
                    <a:pt x="738820" y="184921"/>
                  </a:cubicBezTo>
                  <a:cubicBezTo>
                    <a:pt x="738820" y="189809"/>
                    <a:pt x="734856" y="193777"/>
                    <a:pt x="729973" y="193777"/>
                  </a:cubicBezTo>
                  <a:lnTo>
                    <a:pt x="523034" y="193777"/>
                  </a:lnTo>
                  <a:cubicBezTo>
                    <a:pt x="518151" y="193777"/>
                    <a:pt x="514187" y="189809"/>
                    <a:pt x="514187" y="184921"/>
                  </a:cubicBezTo>
                  <a:close/>
                  <a:moveTo>
                    <a:pt x="514187" y="261227"/>
                  </a:moveTo>
                  <a:cubicBezTo>
                    <a:pt x="514187" y="256338"/>
                    <a:pt x="518151" y="252371"/>
                    <a:pt x="523034" y="252371"/>
                  </a:cubicBezTo>
                  <a:lnTo>
                    <a:pt x="729973" y="252371"/>
                  </a:lnTo>
                  <a:cubicBezTo>
                    <a:pt x="734856" y="252371"/>
                    <a:pt x="738820" y="256338"/>
                    <a:pt x="738820" y="261227"/>
                  </a:cubicBezTo>
                  <a:cubicBezTo>
                    <a:pt x="738820" y="266116"/>
                    <a:pt x="734856" y="270083"/>
                    <a:pt x="729973" y="270083"/>
                  </a:cubicBezTo>
                  <a:lnTo>
                    <a:pt x="523034" y="270083"/>
                  </a:lnTo>
                  <a:cubicBezTo>
                    <a:pt x="518151" y="270083"/>
                    <a:pt x="514187" y="266116"/>
                    <a:pt x="514187" y="261227"/>
                  </a:cubicBezTo>
                  <a:close/>
                  <a:moveTo>
                    <a:pt x="514187" y="337551"/>
                  </a:moveTo>
                  <a:cubicBezTo>
                    <a:pt x="514187" y="332662"/>
                    <a:pt x="518151" y="328695"/>
                    <a:pt x="523034" y="328695"/>
                  </a:cubicBezTo>
                  <a:lnTo>
                    <a:pt x="729973" y="328695"/>
                  </a:lnTo>
                  <a:cubicBezTo>
                    <a:pt x="734856" y="328695"/>
                    <a:pt x="738820" y="332662"/>
                    <a:pt x="738820" y="337551"/>
                  </a:cubicBezTo>
                  <a:cubicBezTo>
                    <a:pt x="738820" y="342440"/>
                    <a:pt x="734856" y="346407"/>
                    <a:pt x="729973" y="346407"/>
                  </a:cubicBezTo>
                  <a:lnTo>
                    <a:pt x="523034" y="346407"/>
                  </a:lnTo>
                  <a:cubicBezTo>
                    <a:pt x="518151" y="346407"/>
                    <a:pt x="514187" y="342440"/>
                    <a:pt x="514187" y="337551"/>
                  </a:cubicBezTo>
                  <a:close/>
                  <a:moveTo>
                    <a:pt x="369481" y="108597"/>
                  </a:moveTo>
                  <a:cubicBezTo>
                    <a:pt x="369481" y="113485"/>
                    <a:pt x="365517" y="117453"/>
                    <a:pt x="360633" y="117453"/>
                  </a:cubicBezTo>
                  <a:lnTo>
                    <a:pt x="153695" y="117453"/>
                  </a:lnTo>
                  <a:cubicBezTo>
                    <a:pt x="148812" y="117453"/>
                    <a:pt x="144848" y="113485"/>
                    <a:pt x="144848" y="108597"/>
                  </a:cubicBezTo>
                  <a:cubicBezTo>
                    <a:pt x="144848" y="103708"/>
                    <a:pt x="148812" y="99740"/>
                    <a:pt x="153695" y="99740"/>
                  </a:cubicBezTo>
                  <a:lnTo>
                    <a:pt x="360633" y="99740"/>
                  </a:lnTo>
                  <a:cubicBezTo>
                    <a:pt x="365517" y="99740"/>
                    <a:pt x="369481" y="103708"/>
                    <a:pt x="369481" y="108597"/>
                  </a:cubicBezTo>
                  <a:close/>
                  <a:moveTo>
                    <a:pt x="369481" y="184921"/>
                  </a:moveTo>
                  <a:cubicBezTo>
                    <a:pt x="369481" y="189809"/>
                    <a:pt x="365517" y="193777"/>
                    <a:pt x="360633" y="193777"/>
                  </a:cubicBezTo>
                  <a:lnTo>
                    <a:pt x="153695" y="193777"/>
                  </a:lnTo>
                  <a:cubicBezTo>
                    <a:pt x="148812" y="193777"/>
                    <a:pt x="144848" y="189809"/>
                    <a:pt x="144848" y="184921"/>
                  </a:cubicBezTo>
                  <a:cubicBezTo>
                    <a:pt x="144848" y="180032"/>
                    <a:pt x="148812" y="176064"/>
                    <a:pt x="153695" y="176064"/>
                  </a:cubicBezTo>
                  <a:lnTo>
                    <a:pt x="360633" y="176064"/>
                  </a:lnTo>
                  <a:cubicBezTo>
                    <a:pt x="365517" y="176064"/>
                    <a:pt x="369481" y="180032"/>
                    <a:pt x="369481" y="184921"/>
                  </a:cubicBezTo>
                  <a:close/>
                  <a:moveTo>
                    <a:pt x="369481" y="261227"/>
                  </a:moveTo>
                  <a:cubicBezTo>
                    <a:pt x="369481" y="266116"/>
                    <a:pt x="365517" y="270083"/>
                    <a:pt x="360633" y="270083"/>
                  </a:cubicBezTo>
                  <a:lnTo>
                    <a:pt x="153695" y="270083"/>
                  </a:lnTo>
                  <a:cubicBezTo>
                    <a:pt x="148812" y="270083"/>
                    <a:pt x="144848" y="266116"/>
                    <a:pt x="144848" y="261227"/>
                  </a:cubicBezTo>
                  <a:cubicBezTo>
                    <a:pt x="144848" y="256338"/>
                    <a:pt x="148812" y="252371"/>
                    <a:pt x="153695" y="252371"/>
                  </a:cubicBezTo>
                  <a:lnTo>
                    <a:pt x="360633" y="252371"/>
                  </a:lnTo>
                  <a:cubicBezTo>
                    <a:pt x="365517" y="252371"/>
                    <a:pt x="369481" y="256338"/>
                    <a:pt x="369481" y="261227"/>
                  </a:cubicBezTo>
                  <a:close/>
                  <a:moveTo>
                    <a:pt x="369481" y="337551"/>
                  </a:moveTo>
                  <a:cubicBezTo>
                    <a:pt x="369481" y="342440"/>
                    <a:pt x="365517" y="346407"/>
                    <a:pt x="360633" y="346407"/>
                  </a:cubicBezTo>
                  <a:lnTo>
                    <a:pt x="153695" y="346407"/>
                  </a:lnTo>
                  <a:cubicBezTo>
                    <a:pt x="148812" y="346407"/>
                    <a:pt x="144848" y="342440"/>
                    <a:pt x="144848" y="337551"/>
                  </a:cubicBezTo>
                  <a:cubicBezTo>
                    <a:pt x="144848" y="332662"/>
                    <a:pt x="148812" y="328695"/>
                    <a:pt x="153695" y="328695"/>
                  </a:cubicBezTo>
                  <a:lnTo>
                    <a:pt x="360633" y="328695"/>
                  </a:lnTo>
                  <a:cubicBezTo>
                    <a:pt x="365517" y="328695"/>
                    <a:pt x="369481" y="332662"/>
                    <a:pt x="369481" y="337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4" name="Google Shape;3804;p36"/>
          <p:cNvGrpSpPr/>
          <p:nvPr/>
        </p:nvGrpSpPr>
        <p:grpSpPr>
          <a:xfrm>
            <a:off x="7061976" y="3101678"/>
            <a:ext cx="427954" cy="337636"/>
            <a:chOff x="7061976" y="3101678"/>
            <a:chExt cx="427954" cy="337636"/>
          </a:xfrm>
        </p:grpSpPr>
        <p:sp>
          <p:nvSpPr>
            <p:cNvPr id="3805" name="Google Shape;3805;p36"/>
            <p:cNvSpPr/>
            <p:nvPr/>
          </p:nvSpPr>
          <p:spPr>
            <a:xfrm>
              <a:off x="7061976" y="3101678"/>
              <a:ext cx="427954" cy="337636"/>
            </a:xfrm>
            <a:custGeom>
              <a:rect b="b" l="l" r="r" t="t"/>
              <a:pathLst>
                <a:path extrusionOk="0" h="675271" w="855908">
                  <a:moveTo>
                    <a:pt x="855909" y="8522"/>
                  </a:moveTo>
                  <a:cubicBezTo>
                    <a:pt x="855909" y="8539"/>
                    <a:pt x="855909" y="8556"/>
                    <a:pt x="855909" y="8573"/>
                  </a:cubicBezTo>
                  <a:lnTo>
                    <a:pt x="855909" y="541767"/>
                  </a:lnTo>
                  <a:cubicBezTo>
                    <a:pt x="855909" y="541819"/>
                    <a:pt x="855909" y="541853"/>
                    <a:pt x="855909" y="541904"/>
                  </a:cubicBezTo>
                  <a:lnTo>
                    <a:pt x="855909" y="541990"/>
                  </a:lnTo>
                  <a:cubicBezTo>
                    <a:pt x="855909" y="542093"/>
                    <a:pt x="855875" y="542179"/>
                    <a:pt x="855875" y="542282"/>
                  </a:cubicBezTo>
                  <a:cubicBezTo>
                    <a:pt x="855857" y="542745"/>
                    <a:pt x="855823" y="543190"/>
                    <a:pt x="855737" y="543636"/>
                  </a:cubicBezTo>
                  <a:cubicBezTo>
                    <a:pt x="855703" y="543808"/>
                    <a:pt x="855634" y="543979"/>
                    <a:pt x="855600" y="544168"/>
                  </a:cubicBezTo>
                  <a:cubicBezTo>
                    <a:pt x="855497" y="544528"/>
                    <a:pt x="855411" y="544888"/>
                    <a:pt x="855274" y="545231"/>
                  </a:cubicBezTo>
                  <a:cubicBezTo>
                    <a:pt x="855188" y="545402"/>
                    <a:pt x="855085" y="545574"/>
                    <a:pt x="854999" y="545745"/>
                  </a:cubicBezTo>
                  <a:cubicBezTo>
                    <a:pt x="854845" y="546071"/>
                    <a:pt x="854691" y="546397"/>
                    <a:pt x="854485" y="546688"/>
                  </a:cubicBezTo>
                  <a:cubicBezTo>
                    <a:pt x="854399" y="546843"/>
                    <a:pt x="854279" y="546980"/>
                    <a:pt x="854176" y="547117"/>
                  </a:cubicBezTo>
                  <a:cubicBezTo>
                    <a:pt x="853953" y="547408"/>
                    <a:pt x="853713" y="547717"/>
                    <a:pt x="853455" y="547991"/>
                  </a:cubicBezTo>
                  <a:cubicBezTo>
                    <a:pt x="853335" y="548111"/>
                    <a:pt x="853198" y="548214"/>
                    <a:pt x="853078" y="548317"/>
                  </a:cubicBezTo>
                  <a:cubicBezTo>
                    <a:pt x="852786" y="548574"/>
                    <a:pt x="852512" y="548832"/>
                    <a:pt x="852186" y="549055"/>
                  </a:cubicBezTo>
                  <a:cubicBezTo>
                    <a:pt x="852014" y="549175"/>
                    <a:pt x="851825" y="549243"/>
                    <a:pt x="851654" y="549346"/>
                  </a:cubicBezTo>
                  <a:cubicBezTo>
                    <a:pt x="851379" y="549518"/>
                    <a:pt x="851122" y="549689"/>
                    <a:pt x="850830" y="549826"/>
                  </a:cubicBezTo>
                  <a:lnTo>
                    <a:pt x="571252" y="674517"/>
                  </a:lnTo>
                  <a:cubicBezTo>
                    <a:pt x="571235" y="674534"/>
                    <a:pt x="571201" y="674534"/>
                    <a:pt x="571184" y="674551"/>
                  </a:cubicBezTo>
                  <a:cubicBezTo>
                    <a:pt x="571081" y="674586"/>
                    <a:pt x="570995" y="674620"/>
                    <a:pt x="570892" y="674654"/>
                  </a:cubicBezTo>
                  <a:cubicBezTo>
                    <a:pt x="570669" y="674740"/>
                    <a:pt x="570463" y="674826"/>
                    <a:pt x="570240" y="674894"/>
                  </a:cubicBezTo>
                  <a:cubicBezTo>
                    <a:pt x="570154" y="674911"/>
                    <a:pt x="570068" y="674928"/>
                    <a:pt x="569983" y="674963"/>
                  </a:cubicBezTo>
                  <a:cubicBezTo>
                    <a:pt x="569845" y="674997"/>
                    <a:pt x="569691" y="675048"/>
                    <a:pt x="569554" y="675083"/>
                  </a:cubicBezTo>
                  <a:cubicBezTo>
                    <a:pt x="569485" y="675083"/>
                    <a:pt x="569416" y="675100"/>
                    <a:pt x="569365" y="675117"/>
                  </a:cubicBezTo>
                  <a:cubicBezTo>
                    <a:pt x="569279" y="675117"/>
                    <a:pt x="569210" y="675134"/>
                    <a:pt x="569125" y="675151"/>
                  </a:cubicBezTo>
                  <a:cubicBezTo>
                    <a:pt x="569039" y="675169"/>
                    <a:pt x="568953" y="675169"/>
                    <a:pt x="568850" y="675186"/>
                  </a:cubicBezTo>
                  <a:cubicBezTo>
                    <a:pt x="568507" y="675237"/>
                    <a:pt x="568164" y="675254"/>
                    <a:pt x="567821" y="675271"/>
                  </a:cubicBezTo>
                  <a:cubicBezTo>
                    <a:pt x="567786" y="675271"/>
                    <a:pt x="567769" y="675271"/>
                    <a:pt x="567752" y="675271"/>
                  </a:cubicBezTo>
                  <a:cubicBezTo>
                    <a:pt x="567735" y="675271"/>
                    <a:pt x="567718" y="675271"/>
                    <a:pt x="567683" y="675271"/>
                  </a:cubicBezTo>
                  <a:cubicBezTo>
                    <a:pt x="567340" y="675254"/>
                    <a:pt x="566997" y="675237"/>
                    <a:pt x="566654" y="675186"/>
                  </a:cubicBezTo>
                  <a:cubicBezTo>
                    <a:pt x="566551" y="675169"/>
                    <a:pt x="566465" y="675169"/>
                    <a:pt x="566379" y="675151"/>
                  </a:cubicBezTo>
                  <a:cubicBezTo>
                    <a:pt x="566294" y="675134"/>
                    <a:pt x="566225" y="675117"/>
                    <a:pt x="566139" y="675117"/>
                  </a:cubicBezTo>
                  <a:cubicBezTo>
                    <a:pt x="566088" y="675100"/>
                    <a:pt x="566019" y="675083"/>
                    <a:pt x="565951" y="675083"/>
                  </a:cubicBezTo>
                  <a:cubicBezTo>
                    <a:pt x="565813" y="675048"/>
                    <a:pt x="565659" y="674997"/>
                    <a:pt x="565522" y="674963"/>
                  </a:cubicBezTo>
                  <a:cubicBezTo>
                    <a:pt x="565436" y="674928"/>
                    <a:pt x="565350" y="674911"/>
                    <a:pt x="565264" y="674894"/>
                  </a:cubicBezTo>
                  <a:cubicBezTo>
                    <a:pt x="565041" y="674826"/>
                    <a:pt x="564835" y="674740"/>
                    <a:pt x="564612" y="674654"/>
                  </a:cubicBezTo>
                  <a:cubicBezTo>
                    <a:pt x="564509" y="674620"/>
                    <a:pt x="564424" y="674586"/>
                    <a:pt x="564321" y="674551"/>
                  </a:cubicBezTo>
                  <a:cubicBezTo>
                    <a:pt x="564303" y="674534"/>
                    <a:pt x="564269" y="674534"/>
                    <a:pt x="564252" y="674517"/>
                  </a:cubicBezTo>
                  <a:lnTo>
                    <a:pt x="288174" y="551386"/>
                  </a:lnTo>
                  <a:lnTo>
                    <a:pt x="12079" y="674517"/>
                  </a:lnTo>
                  <a:cubicBezTo>
                    <a:pt x="12044" y="674534"/>
                    <a:pt x="12027" y="674551"/>
                    <a:pt x="11993" y="674551"/>
                  </a:cubicBezTo>
                  <a:cubicBezTo>
                    <a:pt x="11907" y="674586"/>
                    <a:pt x="11839" y="674620"/>
                    <a:pt x="11753" y="674654"/>
                  </a:cubicBezTo>
                  <a:cubicBezTo>
                    <a:pt x="11290" y="674826"/>
                    <a:pt x="10826" y="674980"/>
                    <a:pt x="10346" y="675083"/>
                  </a:cubicBezTo>
                  <a:cubicBezTo>
                    <a:pt x="10294" y="675100"/>
                    <a:pt x="10243" y="675100"/>
                    <a:pt x="10209" y="675100"/>
                  </a:cubicBezTo>
                  <a:cubicBezTo>
                    <a:pt x="9677" y="675203"/>
                    <a:pt x="9162" y="675271"/>
                    <a:pt x="8630" y="675271"/>
                  </a:cubicBezTo>
                  <a:cubicBezTo>
                    <a:pt x="8613" y="675271"/>
                    <a:pt x="8596" y="675271"/>
                    <a:pt x="8579" y="675271"/>
                  </a:cubicBezTo>
                  <a:cubicBezTo>
                    <a:pt x="8527" y="675271"/>
                    <a:pt x="8476" y="675254"/>
                    <a:pt x="8441" y="675254"/>
                  </a:cubicBezTo>
                  <a:cubicBezTo>
                    <a:pt x="7978" y="675254"/>
                    <a:pt x="7549" y="675203"/>
                    <a:pt x="7103" y="675117"/>
                  </a:cubicBezTo>
                  <a:cubicBezTo>
                    <a:pt x="6914" y="675083"/>
                    <a:pt x="6726" y="675048"/>
                    <a:pt x="6537" y="674997"/>
                  </a:cubicBezTo>
                  <a:cubicBezTo>
                    <a:pt x="6228" y="674928"/>
                    <a:pt x="5936" y="674826"/>
                    <a:pt x="5628" y="674723"/>
                  </a:cubicBezTo>
                  <a:cubicBezTo>
                    <a:pt x="5456" y="674654"/>
                    <a:pt x="5267" y="674603"/>
                    <a:pt x="5096" y="674517"/>
                  </a:cubicBezTo>
                  <a:cubicBezTo>
                    <a:pt x="4684" y="674345"/>
                    <a:pt x="4289" y="674123"/>
                    <a:pt x="3912" y="673883"/>
                  </a:cubicBezTo>
                  <a:cubicBezTo>
                    <a:pt x="3757" y="673780"/>
                    <a:pt x="3620" y="673660"/>
                    <a:pt x="3466" y="673557"/>
                  </a:cubicBezTo>
                  <a:cubicBezTo>
                    <a:pt x="3226" y="673368"/>
                    <a:pt x="2985" y="673162"/>
                    <a:pt x="2745" y="672957"/>
                  </a:cubicBezTo>
                  <a:cubicBezTo>
                    <a:pt x="2608" y="672819"/>
                    <a:pt x="2471" y="672682"/>
                    <a:pt x="2333" y="672545"/>
                  </a:cubicBezTo>
                  <a:cubicBezTo>
                    <a:pt x="2110" y="672305"/>
                    <a:pt x="1922" y="672065"/>
                    <a:pt x="1733" y="671825"/>
                  </a:cubicBezTo>
                  <a:cubicBezTo>
                    <a:pt x="1630" y="671671"/>
                    <a:pt x="1510" y="671533"/>
                    <a:pt x="1407" y="671362"/>
                  </a:cubicBezTo>
                  <a:cubicBezTo>
                    <a:pt x="1150" y="671002"/>
                    <a:pt x="944" y="670607"/>
                    <a:pt x="755" y="670196"/>
                  </a:cubicBezTo>
                  <a:cubicBezTo>
                    <a:pt x="755" y="670179"/>
                    <a:pt x="738" y="670179"/>
                    <a:pt x="738" y="670162"/>
                  </a:cubicBezTo>
                  <a:cubicBezTo>
                    <a:pt x="532" y="669699"/>
                    <a:pt x="377" y="669201"/>
                    <a:pt x="257" y="668704"/>
                  </a:cubicBezTo>
                  <a:cubicBezTo>
                    <a:pt x="240" y="668636"/>
                    <a:pt x="223" y="668584"/>
                    <a:pt x="206" y="668516"/>
                  </a:cubicBezTo>
                  <a:cubicBezTo>
                    <a:pt x="120" y="668173"/>
                    <a:pt x="103" y="667813"/>
                    <a:pt x="69" y="667435"/>
                  </a:cubicBezTo>
                  <a:cubicBezTo>
                    <a:pt x="51" y="667230"/>
                    <a:pt x="17" y="667024"/>
                    <a:pt x="17" y="666801"/>
                  </a:cubicBezTo>
                  <a:cubicBezTo>
                    <a:pt x="17" y="666767"/>
                    <a:pt x="0" y="666732"/>
                    <a:pt x="0" y="666698"/>
                  </a:cubicBezTo>
                  <a:lnTo>
                    <a:pt x="0" y="133264"/>
                  </a:lnTo>
                  <a:cubicBezTo>
                    <a:pt x="0" y="132973"/>
                    <a:pt x="51" y="132698"/>
                    <a:pt x="86" y="132424"/>
                  </a:cubicBezTo>
                  <a:cubicBezTo>
                    <a:pt x="103" y="132184"/>
                    <a:pt x="120" y="131944"/>
                    <a:pt x="154" y="131704"/>
                  </a:cubicBezTo>
                  <a:cubicBezTo>
                    <a:pt x="223" y="131344"/>
                    <a:pt x="326" y="131018"/>
                    <a:pt x="446" y="130692"/>
                  </a:cubicBezTo>
                  <a:cubicBezTo>
                    <a:pt x="498" y="130486"/>
                    <a:pt x="549" y="130298"/>
                    <a:pt x="618" y="130109"/>
                  </a:cubicBezTo>
                  <a:cubicBezTo>
                    <a:pt x="738" y="129783"/>
                    <a:pt x="909" y="129492"/>
                    <a:pt x="1081" y="129183"/>
                  </a:cubicBezTo>
                  <a:cubicBezTo>
                    <a:pt x="1184" y="128995"/>
                    <a:pt x="1270" y="128806"/>
                    <a:pt x="1373" y="128635"/>
                  </a:cubicBezTo>
                  <a:cubicBezTo>
                    <a:pt x="1561" y="128360"/>
                    <a:pt x="1767" y="128120"/>
                    <a:pt x="1973" y="127863"/>
                  </a:cubicBezTo>
                  <a:cubicBezTo>
                    <a:pt x="2110" y="127674"/>
                    <a:pt x="2248" y="127486"/>
                    <a:pt x="2419" y="127331"/>
                  </a:cubicBezTo>
                  <a:cubicBezTo>
                    <a:pt x="2642" y="127091"/>
                    <a:pt x="2900" y="126886"/>
                    <a:pt x="3140" y="126680"/>
                  </a:cubicBezTo>
                  <a:cubicBezTo>
                    <a:pt x="3329" y="126543"/>
                    <a:pt x="3483" y="126371"/>
                    <a:pt x="3672" y="126251"/>
                  </a:cubicBezTo>
                  <a:cubicBezTo>
                    <a:pt x="3998" y="126011"/>
                    <a:pt x="4341" y="125840"/>
                    <a:pt x="4701" y="125651"/>
                  </a:cubicBezTo>
                  <a:cubicBezTo>
                    <a:pt x="4838" y="125582"/>
                    <a:pt x="4941" y="125497"/>
                    <a:pt x="5096" y="125428"/>
                  </a:cubicBezTo>
                  <a:lnTo>
                    <a:pt x="5216" y="125377"/>
                  </a:lnTo>
                  <a:cubicBezTo>
                    <a:pt x="5233" y="125377"/>
                    <a:pt x="5250" y="125360"/>
                    <a:pt x="5267" y="125360"/>
                  </a:cubicBezTo>
                  <a:lnTo>
                    <a:pt x="284674" y="737"/>
                  </a:lnTo>
                  <a:cubicBezTo>
                    <a:pt x="284708" y="720"/>
                    <a:pt x="284760" y="720"/>
                    <a:pt x="284794" y="703"/>
                  </a:cubicBezTo>
                  <a:cubicBezTo>
                    <a:pt x="284828" y="686"/>
                    <a:pt x="284880" y="669"/>
                    <a:pt x="284931" y="652"/>
                  </a:cubicBezTo>
                  <a:cubicBezTo>
                    <a:pt x="285206" y="532"/>
                    <a:pt x="285480" y="463"/>
                    <a:pt x="285772" y="377"/>
                  </a:cubicBezTo>
                  <a:cubicBezTo>
                    <a:pt x="285995" y="309"/>
                    <a:pt x="286218" y="223"/>
                    <a:pt x="286441" y="171"/>
                  </a:cubicBezTo>
                  <a:cubicBezTo>
                    <a:pt x="286458" y="171"/>
                    <a:pt x="286493" y="171"/>
                    <a:pt x="286510" y="171"/>
                  </a:cubicBezTo>
                  <a:cubicBezTo>
                    <a:pt x="286801" y="120"/>
                    <a:pt x="287076" y="103"/>
                    <a:pt x="287368" y="69"/>
                  </a:cubicBezTo>
                  <a:cubicBezTo>
                    <a:pt x="287625" y="51"/>
                    <a:pt x="287882" y="0"/>
                    <a:pt x="288140" y="0"/>
                  </a:cubicBezTo>
                  <a:cubicBezTo>
                    <a:pt x="288157" y="0"/>
                    <a:pt x="288157" y="0"/>
                    <a:pt x="288174" y="0"/>
                  </a:cubicBezTo>
                  <a:lnTo>
                    <a:pt x="288191" y="0"/>
                  </a:lnTo>
                  <a:cubicBezTo>
                    <a:pt x="288466" y="0"/>
                    <a:pt x="288723" y="51"/>
                    <a:pt x="288980" y="69"/>
                  </a:cubicBezTo>
                  <a:cubicBezTo>
                    <a:pt x="289272" y="103"/>
                    <a:pt x="289547" y="120"/>
                    <a:pt x="289804" y="171"/>
                  </a:cubicBezTo>
                  <a:cubicBezTo>
                    <a:pt x="289855" y="171"/>
                    <a:pt x="289890" y="171"/>
                    <a:pt x="289924" y="189"/>
                  </a:cubicBezTo>
                  <a:cubicBezTo>
                    <a:pt x="290147" y="223"/>
                    <a:pt x="290353" y="309"/>
                    <a:pt x="290576" y="377"/>
                  </a:cubicBezTo>
                  <a:cubicBezTo>
                    <a:pt x="290850" y="463"/>
                    <a:pt x="291125" y="532"/>
                    <a:pt x="291382" y="634"/>
                  </a:cubicBezTo>
                  <a:cubicBezTo>
                    <a:pt x="291451" y="669"/>
                    <a:pt x="291502" y="686"/>
                    <a:pt x="291571" y="703"/>
                  </a:cubicBezTo>
                  <a:cubicBezTo>
                    <a:pt x="291605" y="720"/>
                    <a:pt x="291640" y="720"/>
                    <a:pt x="291657" y="737"/>
                  </a:cubicBezTo>
                  <a:lnTo>
                    <a:pt x="567752" y="123868"/>
                  </a:lnTo>
                  <a:lnTo>
                    <a:pt x="843847" y="737"/>
                  </a:lnTo>
                  <a:cubicBezTo>
                    <a:pt x="843864" y="720"/>
                    <a:pt x="843899" y="720"/>
                    <a:pt x="843933" y="703"/>
                  </a:cubicBezTo>
                  <a:cubicBezTo>
                    <a:pt x="844139" y="617"/>
                    <a:pt x="844379" y="566"/>
                    <a:pt x="844585" y="480"/>
                  </a:cubicBezTo>
                  <a:cubicBezTo>
                    <a:pt x="844928" y="377"/>
                    <a:pt x="845254" y="257"/>
                    <a:pt x="845580" y="189"/>
                  </a:cubicBezTo>
                  <a:cubicBezTo>
                    <a:pt x="845649" y="171"/>
                    <a:pt x="845717" y="171"/>
                    <a:pt x="845786" y="154"/>
                  </a:cubicBezTo>
                  <a:cubicBezTo>
                    <a:pt x="846301" y="69"/>
                    <a:pt x="846798" y="0"/>
                    <a:pt x="847313" y="0"/>
                  </a:cubicBezTo>
                  <a:lnTo>
                    <a:pt x="847330" y="0"/>
                  </a:lnTo>
                  <a:cubicBezTo>
                    <a:pt x="847399" y="0"/>
                    <a:pt x="847450" y="17"/>
                    <a:pt x="847519" y="17"/>
                  </a:cubicBezTo>
                  <a:cubicBezTo>
                    <a:pt x="848016" y="34"/>
                    <a:pt x="848514" y="69"/>
                    <a:pt x="848994" y="171"/>
                  </a:cubicBezTo>
                  <a:cubicBezTo>
                    <a:pt x="849149" y="206"/>
                    <a:pt x="849286" y="257"/>
                    <a:pt x="849441" y="291"/>
                  </a:cubicBezTo>
                  <a:cubicBezTo>
                    <a:pt x="849818" y="394"/>
                    <a:pt x="850213" y="497"/>
                    <a:pt x="850573" y="652"/>
                  </a:cubicBezTo>
                  <a:cubicBezTo>
                    <a:pt x="850744" y="703"/>
                    <a:pt x="850882" y="806"/>
                    <a:pt x="851036" y="874"/>
                  </a:cubicBezTo>
                  <a:cubicBezTo>
                    <a:pt x="851379" y="1046"/>
                    <a:pt x="851722" y="1217"/>
                    <a:pt x="852048" y="1423"/>
                  </a:cubicBezTo>
                  <a:cubicBezTo>
                    <a:pt x="852186" y="1509"/>
                    <a:pt x="852289" y="1612"/>
                    <a:pt x="852426" y="1698"/>
                  </a:cubicBezTo>
                  <a:cubicBezTo>
                    <a:pt x="852735" y="1938"/>
                    <a:pt x="853061" y="2178"/>
                    <a:pt x="853335" y="2469"/>
                  </a:cubicBezTo>
                  <a:cubicBezTo>
                    <a:pt x="853455" y="2572"/>
                    <a:pt x="853541" y="2692"/>
                    <a:pt x="853644" y="2812"/>
                  </a:cubicBezTo>
                  <a:cubicBezTo>
                    <a:pt x="853901" y="3104"/>
                    <a:pt x="854176" y="3395"/>
                    <a:pt x="854399" y="3721"/>
                  </a:cubicBezTo>
                  <a:cubicBezTo>
                    <a:pt x="854519" y="3892"/>
                    <a:pt x="854588" y="4064"/>
                    <a:pt x="854691" y="4252"/>
                  </a:cubicBezTo>
                  <a:cubicBezTo>
                    <a:pt x="854862" y="4510"/>
                    <a:pt x="855034" y="4767"/>
                    <a:pt x="855171" y="5075"/>
                  </a:cubicBezTo>
                  <a:cubicBezTo>
                    <a:pt x="855188" y="5110"/>
                    <a:pt x="855188" y="5144"/>
                    <a:pt x="855205" y="5195"/>
                  </a:cubicBezTo>
                  <a:cubicBezTo>
                    <a:pt x="855291" y="5367"/>
                    <a:pt x="855325" y="5556"/>
                    <a:pt x="855394" y="5744"/>
                  </a:cubicBezTo>
                  <a:cubicBezTo>
                    <a:pt x="855514" y="6104"/>
                    <a:pt x="855651" y="6464"/>
                    <a:pt x="855720" y="6824"/>
                  </a:cubicBezTo>
                  <a:cubicBezTo>
                    <a:pt x="855737" y="6910"/>
                    <a:pt x="855737" y="6996"/>
                    <a:pt x="855754" y="7082"/>
                  </a:cubicBezTo>
                  <a:cubicBezTo>
                    <a:pt x="855840" y="7562"/>
                    <a:pt x="855909" y="8042"/>
                    <a:pt x="855909" y="85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6" name="Google Shape;3806;p36"/>
            <p:cNvSpPr/>
            <p:nvPr/>
          </p:nvSpPr>
          <p:spPr>
            <a:xfrm>
              <a:off x="7070555" y="3112565"/>
              <a:ext cx="410797" cy="315851"/>
            </a:xfrm>
            <a:custGeom>
              <a:rect b="b" l="l" r="r" t="t"/>
              <a:pathLst>
                <a:path extrusionOk="0" h="631701" w="821594">
                  <a:moveTo>
                    <a:pt x="809292" y="441408"/>
                  </a:moveTo>
                  <a:cubicBezTo>
                    <a:pt x="812981" y="442333"/>
                    <a:pt x="816739" y="442951"/>
                    <a:pt x="820496" y="443225"/>
                  </a:cubicBezTo>
                  <a:cubicBezTo>
                    <a:pt x="820874" y="443242"/>
                    <a:pt x="821234" y="443345"/>
                    <a:pt x="821594" y="443414"/>
                  </a:cubicBezTo>
                  <a:lnTo>
                    <a:pt x="821594" y="0"/>
                  </a:lnTo>
                  <a:lnTo>
                    <a:pt x="559173" y="117043"/>
                  </a:lnTo>
                  <a:lnTo>
                    <a:pt x="559173" y="253823"/>
                  </a:lnTo>
                  <a:cubicBezTo>
                    <a:pt x="561816" y="252177"/>
                    <a:pt x="564424" y="250650"/>
                    <a:pt x="567014" y="249262"/>
                  </a:cubicBezTo>
                  <a:cubicBezTo>
                    <a:pt x="571201" y="247033"/>
                    <a:pt x="576382" y="248610"/>
                    <a:pt x="578630" y="252777"/>
                  </a:cubicBezTo>
                  <a:cubicBezTo>
                    <a:pt x="580860" y="256960"/>
                    <a:pt x="579282" y="262156"/>
                    <a:pt x="575113" y="264385"/>
                  </a:cubicBezTo>
                  <a:cubicBezTo>
                    <a:pt x="570000" y="267111"/>
                    <a:pt x="564750" y="270472"/>
                    <a:pt x="559173" y="274570"/>
                  </a:cubicBezTo>
                  <a:lnTo>
                    <a:pt x="559173" y="631702"/>
                  </a:lnTo>
                  <a:lnTo>
                    <a:pt x="821594" y="514658"/>
                  </a:lnTo>
                  <a:lnTo>
                    <a:pt x="821594" y="460166"/>
                  </a:lnTo>
                  <a:cubicBezTo>
                    <a:pt x="821045" y="460286"/>
                    <a:pt x="820462" y="460355"/>
                    <a:pt x="819878" y="460355"/>
                  </a:cubicBezTo>
                  <a:cubicBezTo>
                    <a:pt x="819673" y="460355"/>
                    <a:pt x="819467" y="460338"/>
                    <a:pt x="819244" y="460320"/>
                  </a:cubicBezTo>
                  <a:cubicBezTo>
                    <a:pt x="814508" y="459977"/>
                    <a:pt x="809739" y="459206"/>
                    <a:pt x="805072" y="458023"/>
                  </a:cubicBezTo>
                  <a:cubicBezTo>
                    <a:pt x="800491" y="456857"/>
                    <a:pt x="797711" y="452193"/>
                    <a:pt x="798878" y="447615"/>
                  </a:cubicBezTo>
                  <a:cubicBezTo>
                    <a:pt x="800028" y="443019"/>
                    <a:pt x="804694" y="440242"/>
                    <a:pt x="809292" y="441408"/>
                  </a:cubicBezTo>
                  <a:close/>
                  <a:moveTo>
                    <a:pt x="637840" y="251079"/>
                  </a:moveTo>
                  <a:cubicBezTo>
                    <a:pt x="636793" y="254886"/>
                    <a:pt x="633327" y="257372"/>
                    <a:pt x="629570" y="257372"/>
                  </a:cubicBezTo>
                  <a:cubicBezTo>
                    <a:pt x="628815" y="257372"/>
                    <a:pt x="628043" y="257286"/>
                    <a:pt x="627288" y="257063"/>
                  </a:cubicBezTo>
                  <a:cubicBezTo>
                    <a:pt x="622124" y="255657"/>
                    <a:pt x="616873" y="254886"/>
                    <a:pt x="611692" y="254800"/>
                  </a:cubicBezTo>
                  <a:cubicBezTo>
                    <a:pt x="609410" y="254766"/>
                    <a:pt x="606939" y="254834"/>
                    <a:pt x="604589" y="255040"/>
                  </a:cubicBezTo>
                  <a:cubicBezTo>
                    <a:pt x="599853" y="255503"/>
                    <a:pt x="595701" y="252005"/>
                    <a:pt x="595272" y="247273"/>
                  </a:cubicBezTo>
                  <a:cubicBezTo>
                    <a:pt x="594843" y="242557"/>
                    <a:pt x="598326" y="238391"/>
                    <a:pt x="603045" y="237979"/>
                  </a:cubicBezTo>
                  <a:cubicBezTo>
                    <a:pt x="606013" y="237705"/>
                    <a:pt x="608998" y="237602"/>
                    <a:pt x="611984" y="237653"/>
                  </a:cubicBezTo>
                  <a:cubicBezTo>
                    <a:pt x="618623" y="237773"/>
                    <a:pt x="625298" y="238751"/>
                    <a:pt x="631835" y="240534"/>
                  </a:cubicBezTo>
                  <a:cubicBezTo>
                    <a:pt x="636398" y="241786"/>
                    <a:pt x="639092" y="246501"/>
                    <a:pt x="637840" y="251079"/>
                  </a:cubicBezTo>
                  <a:close/>
                  <a:moveTo>
                    <a:pt x="684730" y="288716"/>
                  </a:moveTo>
                  <a:cubicBezTo>
                    <a:pt x="683101" y="290139"/>
                    <a:pt x="681093" y="290825"/>
                    <a:pt x="679103" y="290825"/>
                  </a:cubicBezTo>
                  <a:cubicBezTo>
                    <a:pt x="676701" y="290825"/>
                    <a:pt x="674316" y="289831"/>
                    <a:pt x="672617" y="287893"/>
                  </a:cubicBezTo>
                  <a:cubicBezTo>
                    <a:pt x="667076" y="281515"/>
                    <a:pt x="661156" y="275925"/>
                    <a:pt x="655031" y="271261"/>
                  </a:cubicBezTo>
                  <a:cubicBezTo>
                    <a:pt x="651257" y="268397"/>
                    <a:pt x="650536" y="263013"/>
                    <a:pt x="653401" y="259258"/>
                  </a:cubicBezTo>
                  <a:cubicBezTo>
                    <a:pt x="656267" y="255486"/>
                    <a:pt x="661654" y="254749"/>
                    <a:pt x="665429" y="257629"/>
                  </a:cubicBezTo>
                  <a:cubicBezTo>
                    <a:pt x="672480" y="262996"/>
                    <a:pt x="679257" y="269392"/>
                    <a:pt x="685554" y="276628"/>
                  </a:cubicBezTo>
                  <a:cubicBezTo>
                    <a:pt x="688677" y="280194"/>
                    <a:pt x="688299" y="285613"/>
                    <a:pt x="684730" y="288716"/>
                  </a:cubicBezTo>
                  <a:close/>
                  <a:moveTo>
                    <a:pt x="710655" y="342368"/>
                  </a:moveTo>
                  <a:cubicBezTo>
                    <a:pt x="707447" y="342368"/>
                    <a:pt x="704358" y="340551"/>
                    <a:pt x="702900" y="337464"/>
                  </a:cubicBezTo>
                  <a:cubicBezTo>
                    <a:pt x="698628" y="328462"/>
                    <a:pt x="694956" y="321295"/>
                    <a:pt x="691336" y="314882"/>
                  </a:cubicBezTo>
                  <a:cubicBezTo>
                    <a:pt x="689020" y="310767"/>
                    <a:pt x="690478" y="305537"/>
                    <a:pt x="694596" y="303205"/>
                  </a:cubicBezTo>
                  <a:cubicBezTo>
                    <a:pt x="698731" y="300873"/>
                    <a:pt x="703947" y="302331"/>
                    <a:pt x="706280" y="306463"/>
                  </a:cubicBezTo>
                  <a:cubicBezTo>
                    <a:pt x="710106" y="313219"/>
                    <a:pt x="713949" y="320746"/>
                    <a:pt x="718410" y="330108"/>
                  </a:cubicBezTo>
                  <a:cubicBezTo>
                    <a:pt x="720435" y="334395"/>
                    <a:pt x="718599" y="339505"/>
                    <a:pt x="714327" y="341528"/>
                  </a:cubicBezTo>
                  <a:cubicBezTo>
                    <a:pt x="713143" y="342094"/>
                    <a:pt x="711891" y="342368"/>
                    <a:pt x="710655" y="342368"/>
                  </a:cubicBezTo>
                  <a:close/>
                  <a:moveTo>
                    <a:pt x="741367" y="395746"/>
                  </a:moveTo>
                  <a:cubicBezTo>
                    <a:pt x="740028" y="396517"/>
                    <a:pt x="738570" y="396878"/>
                    <a:pt x="737129" y="396878"/>
                  </a:cubicBezTo>
                  <a:cubicBezTo>
                    <a:pt x="734144" y="396878"/>
                    <a:pt x="731244" y="395317"/>
                    <a:pt x="729665" y="392539"/>
                  </a:cubicBezTo>
                  <a:cubicBezTo>
                    <a:pt x="725788" y="385749"/>
                    <a:pt x="721927" y="378222"/>
                    <a:pt x="717484" y="368894"/>
                  </a:cubicBezTo>
                  <a:cubicBezTo>
                    <a:pt x="715442" y="364625"/>
                    <a:pt x="717261" y="359498"/>
                    <a:pt x="721533" y="357474"/>
                  </a:cubicBezTo>
                  <a:cubicBezTo>
                    <a:pt x="725822" y="355434"/>
                    <a:pt x="730935" y="357252"/>
                    <a:pt x="732977" y="361538"/>
                  </a:cubicBezTo>
                  <a:cubicBezTo>
                    <a:pt x="737232" y="370472"/>
                    <a:pt x="740921" y="377639"/>
                    <a:pt x="744575" y="384052"/>
                  </a:cubicBezTo>
                  <a:cubicBezTo>
                    <a:pt x="746926" y="388167"/>
                    <a:pt x="745484" y="393397"/>
                    <a:pt x="741367" y="395746"/>
                  </a:cubicBezTo>
                  <a:close/>
                  <a:moveTo>
                    <a:pt x="782819" y="439453"/>
                  </a:moveTo>
                  <a:cubicBezTo>
                    <a:pt x="781137" y="441699"/>
                    <a:pt x="778564" y="442882"/>
                    <a:pt x="775956" y="442882"/>
                  </a:cubicBezTo>
                  <a:cubicBezTo>
                    <a:pt x="774154" y="442882"/>
                    <a:pt x="772353" y="442316"/>
                    <a:pt x="770809" y="441167"/>
                  </a:cubicBezTo>
                  <a:cubicBezTo>
                    <a:pt x="763757" y="435869"/>
                    <a:pt x="756946" y="429508"/>
                    <a:pt x="750563" y="422255"/>
                  </a:cubicBezTo>
                  <a:cubicBezTo>
                    <a:pt x="747440" y="418688"/>
                    <a:pt x="747784" y="413270"/>
                    <a:pt x="751352" y="410149"/>
                  </a:cubicBezTo>
                  <a:cubicBezTo>
                    <a:pt x="754904" y="407028"/>
                    <a:pt x="760326" y="407371"/>
                    <a:pt x="763448" y="410938"/>
                  </a:cubicBezTo>
                  <a:cubicBezTo>
                    <a:pt x="769059" y="417299"/>
                    <a:pt x="774995" y="422872"/>
                    <a:pt x="781120" y="427450"/>
                  </a:cubicBezTo>
                  <a:cubicBezTo>
                    <a:pt x="784895" y="430296"/>
                    <a:pt x="785667" y="435663"/>
                    <a:pt x="782819" y="439453"/>
                  </a:cubicBezTo>
                  <a:close/>
                  <a:moveTo>
                    <a:pt x="279595" y="514658"/>
                  </a:moveTo>
                  <a:lnTo>
                    <a:pt x="542016" y="631702"/>
                  </a:lnTo>
                  <a:lnTo>
                    <a:pt x="542016" y="275410"/>
                  </a:lnTo>
                  <a:cubicBezTo>
                    <a:pt x="540489" y="272718"/>
                    <a:pt x="540523" y="269478"/>
                    <a:pt x="542016" y="266888"/>
                  </a:cubicBezTo>
                  <a:lnTo>
                    <a:pt x="542016" y="117043"/>
                  </a:lnTo>
                  <a:lnTo>
                    <a:pt x="279595" y="0"/>
                  </a:lnTo>
                  <a:lnTo>
                    <a:pt x="279595" y="514658"/>
                  </a:lnTo>
                  <a:close/>
                  <a:moveTo>
                    <a:pt x="382796" y="343500"/>
                  </a:moveTo>
                  <a:cubicBezTo>
                    <a:pt x="375556" y="348781"/>
                    <a:pt x="367870" y="353668"/>
                    <a:pt x="359943" y="358006"/>
                  </a:cubicBezTo>
                  <a:cubicBezTo>
                    <a:pt x="358639" y="358726"/>
                    <a:pt x="357215" y="359069"/>
                    <a:pt x="355825" y="359069"/>
                  </a:cubicBezTo>
                  <a:cubicBezTo>
                    <a:pt x="352788" y="359069"/>
                    <a:pt x="349854" y="357457"/>
                    <a:pt x="348293" y="354628"/>
                  </a:cubicBezTo>
                  <a:cubicBezTo>
                    <a:pt x="346011" y="350479"/>
                    <a:pt x="347521" y="345266"/>
                    <a:pt x="351690" y="342985"/>
                  </a:cubicBezTo>
                  <a:cubicBezTo>
                    <a:pt x="358965" y="338990"/>
                    <a:pt x="366034" y="334498"/>
                    <a:pt x="372674" y="329645"/>
                  </a:cubicBezTo>
                  <a:cubicBezTo>
                    <a:pt x="376500" y="326850"/>
                    <a:pt x="381870" y="327691"/>
                    <a:pt x="384667" y="331514"/>
                  </a:cubicBezTo>
                  <a:cubicBezTo>
                    <a:pt x="387463" y="335338"/>
                    <a:pt x="386622" y="340705"/>
                    <a:pt x="382796" y="343500"/>
                  </a:cubicBezTo>
                  <a:close/>
                  <a:moveTo>
                    <a:pt x="420182" y="358538"/>
                  </a:moveTo>
                  <a:cubicBezTo>
                    <a:pt x="419908" y="358538"/>
                    <a:pt x="419633" y="358520"/>
                    <a:pt x="419376" y="358503"/>
                  </a:cubicBezTo>
                  <a:cubicBezTo>
                    <a:pt x="409939" y="357612"/>
                    <a:pt x="400606" y="355005"/>
                    <a:pt x="391598" y="350736"/>
                  </a:cubicBezTo>
                  <a:cubicBezTo>
                    <a:pt x="387326" y="348712"/>
                    <a:pt x="385507" y="343603"/>
                    <a:pt x="387532" y="339316"/>
                  </a:cubicBezTo>
                  <a:cubicBezTo>
                    <a:pt x="389556" y="335047"/>
                    <a:pt x="394686" y="333212"/>
                    <a:pt x="398959" y="335252"/>
                  </a:cubicBezTo>
                  <a:cubicBezTo>
                    <a:pt x="406147" y="338647"/>
                    <a:pt x="413542" y="340739"/>
                    <a:pt x="420971" y="341425"/>
                  </a:cubicBezTo>
                  <a:cubicBezTo>
                    <a:pt x="425690" y="341871"/>
                    <a:pt x="429155" y="346055"/>
                    <a:pt x="428709" y="350770"/>
                  </a:cubicBezTo>
                  <a:cubicBezTo>
                    <a:pt x="428298" y="355211"/>
                    <a:pt x="424557" y="358538"/>
                    <a:pt x="420182" y="358538"/>
                  </a:cubicBezTo>
                  <a:close/>
                  <a:moveTo>
                    <a:pt x="498437" y="305143"/>
                  </a:moveTo>
                  <a:cubicBezTo>
                    <a:pt x="503223" y="300856"/>
                    <a:pt x="508096" y="296329"/>
                    <a:pt x="512797" y="291957"/>
                  </a:cubicBezTo>
                  <a:lnTo>
                    <a:pt x="517447" y="287636"/>
                  </a:lnTo>
                  <a:cubicBezTo>
                    <a:pt x="520930" y="284412"/>
                    <a:pt x="526352" y="284618"/>
                    <a:pt x="529577" y="288082"/>
                  </a:cubicBezTo>
                  <a:cubicBezTo>
                    <a:pt x="532803" y="291563"/>
                    <a:pt x="532597" y="296981"/>
                    <a:pt x="529114" y="300204"/>
                  </a:cubicBezTo>
                  <a:lnTo>
                    <a:pt x="524481" y="304508"/>
                  </a:lnTo>
                  <a:cubicBezTo>
                    <a:pt x="519712" y="308949"/>
                    <a:pt x="514787" y="313527"/>
                    <a:pt x="509880" y="317917"/>
                  </a:cubicBezTo>
                  <a:cubicBezTo>
                    <a:pt x="508233" y="319392"/>
                    <a:pt x="506192" y="320112"/>
                    <a:pt x="504150" y="320112"/>
                  </a:cubicBezTo>
                  <a:cubicBezTo>
                    <a:pt x="501799" y="320112"/>
                    <a:pt x="499466" y="319152"/>
                    <a:pt x="497767" y="317265"/>
                  </a:cubicBezTo>
                  <a:cubicBezTo>
                    <a:pt x="494611" y="313733"/>
                    <a:pt x="494902" y="308315"/>
                    <a:pt x="498437" y="305143"/>
                  </a:cubicBezTo>
                  <a:close/>
                  <a:moveTo>
                    <a:pt x="484196" y="328342"/>
                  </a:moveTo>
                  <a:cubicBezTo>
                    <a:pt x="486821" y="332286"/>
                    <a:pt x="485757" y="337601"/>
                    <a:pt x="481811" y="340242"/>
                  </a:cubicBezTo>
                  <a:cubicBezTo>
                    <a:pt x="473318" y="345900"/>
                    <a:pt x="465237" y="350136"/>
                    <a:pt x="457122" y="353171"/>
                  </a:cubicBezTo>
                  <a:cubicBezTo>
                    <a:pt x="456144" y="353548"/>
                    <a:pt x="455114" y="353719"/>
                    <a:pt x="454119" y="353719"/>
                  </a:cubicBezTo>
                  <a:cubicBezTo>
                    <a:pt x="450636" y="353719"/>
                    <a:pt x="447376" y="351593"/>
                    <a:pt x="446090" y="348164"/>
                  </a:cubicBezTo>
                  <a:cubicBezTo>
                    <a:pt x="444425" y="343723"/>
                    <a:pt x="446673" y="338785"/>
                    <a:pt x="451100" y="337121"/>
                  </a:cubicBezTo>
                  <a:cubicBezTo>
                    <a:pt x="457980" y="334549"/>
                    <a:pt x="464911" y="330897"/>
                    <a:pt x="472306" y="325976"/>
                  </a:cubicBezTo>
                  <a:cubicBezTo>
                    <a:pt x="476235" y="323335"/>
                    <a:pt x="481571" y="324416"/>
                    <a:pt x="484196" y="328342"/>
                  </a:cubicBezTo>
                  <a:close/>
                  <a:moveTo>
                    <a:pt x="452712" y="239899"/>
                  </a:moveTo>
                  <a:cubicBezTo>
                    <a:pt x="451511" y="248747"/>
                    <a:pt x="449006" y="257852"/>
                    <a:pt x="445283" y="266974"/>
                  </a:cubicBezTo>
                  <a:cubicBezTo>
                    <a:pt x="443928" y="270283"/>
                    <a:pt x="440719" y="272307"/>
                    <a:pt x="437339" y="272307"/>
                  </a:cubicBezTo>
                  <a:cubicBezTo>
                    <a:pt x="436259" y="272307"/>
                    <a:pt x="435160" y="272101"/>
                    <a:pt x="434097" y="271672"/>
                  </a:cubicBezTo>
                  <a:cubicBezTo>
                    <a:pt x="429722" y="269872"/>
                    <a:pt x="427611" y="264865"/>
                    <a:pt x="429413" y="260493"/>
                  </a:cubicBezTo>
                  <a:cubicBezTo>
                    <a:pt x="432587" y="252708"/>
                    <a:pt x="434697" y="245009"/>
                    <a:pt x="435710" y="237602"/>
                  </a:cubicBezTo>
                  <a:cubicBezTo>
                    <a:pt x="436344" y="232904"/>
                    <a:pt x="440651" y="229611"/>
                    <a:pt x="445352" y="230246"/>
                  </a:cubicBezTo>
                  <a:cubicBezTo>
                    <a:pt x="450053" y="230880"/>
                    <a:pt x="453347" y="235201"/>
                    <a:pt x="452712" y="239899"/>
                  </a:cubicBezTo>
                  <a:close/>
                  <a:moveTo>
                    <a:pt x="422464" y="175857"/>
                  </a:moveTo>
                  <a:cubicBezTo>
                    <a:pt x="425998" y="172702"/>
                    <a:pt x="431437" y="173027"/>
                    <a:pt x="434577" y="176560"/>
                  </a:cubicBezTo>
                  <a:cubicBezTo>
                    <a:pt x="440925" y="183693"/>
                    <a:pt x="446004" y="192403"/>
                    <a:pt x="449264" y="201748"/>
                  </a:cubicBezTo>
                  <a:cubicBezTo>
                    <a:pt x="450825" y="206223"/>
                    <a:pt x="448475" y="211110"/>
                    <a:pt x="443996" y="212671"/>
                  </a:cubicBezTo>
                  <a:cubicBezTo>
                    <a:pt x="443070" y="212996"/>
                    <a:pt x="442109" y="213151"/>
                    <a:pt x="441166" y="213151"/>
                  </a:cubicBezTo>
                  <a:cubicBezTo>
                    <a:pt x="437631" y="213151"/>
                    <a:pt x="434303" y="210939"/>
                    <a:pt x="433067" y="207407"/>
                  </a:cubicBezTo>
                  <a:cubicBezTo>
                    <a:pt x="430528" y="200153"/>
                    <a:pt x="426616" y="193432"/>
                    <a:pt x="421761" y="187962"/>
                  </a:cubicBezTo>
                  <a:cubicBezTo>
                    <a:pt x="418604" y="184413"/>
                    <a:pt x="418930" y="178994"/>
                    <a:pt x="422464" y="175857"/>
                  </a:cubicBezTo>
                  <a:close/>
                  <a:moveTo>
                    <a:pt x="425381" y="286881"/>
                  </a:moveTo>
                  <a:cubicBezTo>
                    <a:pt x="429224" y="289642"/>
                    <a:pt x="430116" y="294992"/>
                    <a:pt x="427354" y="298833"/>
                  </a:cubicBezTo>
                  <a:cubicBezTo>
                    <a:pt x="422121" y="306120"/>
                    <a:pt x="416287" y="313150"/>
                    <a:pt x="409991" y="319735"/>
                  </a:cubicBezTo>
                  <a:cubicBezTo>
                    <a:pt x="408309" y="321501"/>
                    <a:pt x="406045" y="322375"/>
                    <a:pt x="403797" y="322375"/>
                  </a:cubicBezTo>
                  <a:cubicBezTo>
                    <a:pt x="401652" y="322375"/>
                    <a:pt x="399525" y="321586"/>
                    <a:pt x="397861" y="320009"/>
                  </a:cubicBezTo>
                  <a:cubicBezTo>
                    <a:pt x="394429" y="316734"/>
                    <a:pt x="394309" y="311298"/>
                    <a:pt x="397586" y="307886"/>
                  </a:cubicBezTo>
                  <a:cubicBezTo>
                    <a:pt x="403317" y="301885"/>
                    <a:pt x="408652" y="295472"/>
                    <a:pt x="413405" y="288836"/>
                  </a:cubicBezTo>
                  <a:cubicBezTo>
                    <a:pt x="416167" y="284995"/>
                    <a:pt x="421538" y="284121"/>
                    <a:pt x="425381" y="286881"/>
                  </a:cubicBezTo>
                  <a:close/>
                  <a:moveTo>
                    <a:pt x="370186" y="159944"/>
                  </a:moveTo>
                  <a:cubicBezTo>
                    <a:pt x="377049" y="157372"/>
                    <a:pt x="384066" y="156069"/>
                    <a:pt x="391049" y="156069"/>
                  </a:cubicBezTo>
                  <a:cubicBezTo>
                    <a:pt x="394034" y="156052"/>
                    <a:pt x="397174" y="156326"/>
                    <a:pt x="400177" y="156824"/>
                  </a:cubicBezTo>
                  <a:cubicBezTo>
                    <a:pt x="404844" y="157612"/>
                    <a:pt x="407983" y="162036"/>
                    <a:pt x="407194" y="166717"/>
                  </a:cubicBezTo>
                  <a:cubicBezTo>
                    <a:pt x="406405" y="171381"/>
                    <a:pt x="401978" y="174536"/>
                    <a:pt x="397311" y="173730"/>
                  </a:cubicBezTo>
                  <a:cubicBezTo>
                    <a:pt x="395253" y="173387"/>
                    <a:pt x="393159" y="173216"/>
                    <a:pt x="391066" y="173216"/>
                  </a:cubicBezTo>
                  <a:lnTo>
                    <a:pt x="391049" y="173216"/>
                  </a:lnTo>
                  <a:cubicBezTo>
                    <a:pt x="386142" y="173216"/>
                    <a:pt x="381149" y="174142"/>
                    <a:pt x="376208" y="175994"/>
                  </a:cubicBezTo>
                  <a:cubicBezTo>
                    <a:pt x="375213" y="176371"/>
                    <a:pt x="374201" y="176560"/>
                    <a:pt x="373188" y="176560"/>
                  </a:cubicBezTo>
                  <a:cubicBezTo>
                    <a:pt x="369723" y="176560"/>
                    <a:pt x="366463" y="174433"/>
                    <a:pt x="365159" y="170987"/>
                  </a:cubicBezTo>
                  <a:cubicBezTo>
                    <a:pt x="363494" y="166563"/>
                    <a:pt x="365742" y="161608"/>
                    <a:pt x="370186" y="159944"/>
                  </a:cubicBezTo>
                  <a:close/>
                  <a:moveTo>
                    <a:pt x="358639" y="297684"/>
                  </a:moveTo>
                  <a:cubicBezTo>
                    <a:pt x="363083" y="304663"/>
                    <a:pt x="368110" y="311058"/>
                    <a:pt x="373583" y="316682"/>
                  </a:cubicBezTo>
                  <a:cubicBezTo>
                    <a:pt x="376894" y="320077"/>
                    <a:pt x="376826" y="325496"/>
                    <a:pt x="373429" y="328805"/>
                  </a:cubicBezTo>
                  <a:cubicBezTo>
                    <a:pt x="371764" y="330434"/>
                    <a:pt x="369602" y="331240"/>
                    <a:pt x="367441" y="331240"/>
                  </a:cubicBezTo>
                  <a:cubicBezTo>
                    <a:pt x="365210" y="331240"/>
                    <a:pt x="362980" y="330365"/>
                    <a:pt x="361298" y="328651"/>
                  </a:cubicBezTo>
                  <a:cubicBezTo>
                    <a:pt x="354984" y="322187"/>
                    <a:pt x="349220" y="314848"/>
                    <a:pt x="344158" y="306875"/>
                  </a:cubicBezTo>
                  <a:cubicBezTo>
                    <a:pt x="341619" y="302879"/>
                    <a:pt x="342803" y="297581"/>
                    <a:pt x="346800" y="295043"/>
                  </a:cubicBezTo>
                  <a:cubicBezTo>
                    <a:pt x="350798" y="292506"/>
                    <a:pt x="356100" y="293689"/>
                    <a:pt x="358639" y="297684"/>
                  </a:cubicBezTo>
                  <a:close/>
                  <a:moveTo>
                    <a:pt x="325697" y="208950"/>
                  </a:moveTo>
                  <a:cubicBezTo>
                    <a:pt x="326383" y="206566"/>
                    <a:pt x="327190" y="204200"/>
                    <a:pt x="328082" y="201920"/>
                  </a:cubicBezTo>
                  <a:cubicBezTo>
                    <a:pt x="330690" y="195215"/>
                    <a:pt x="334361" y="188871"/>
                    <a:pt x="338977" y="183058"/>
                  </a:cubicBezTo>
                  <a:cubicBezTo>
                    <a:pt x="341928" y="179355"/>
                    <a:pt x="347315" y="178720"/>
                    <a:pt x="351038" y="181669"/>
                  </a:cubicBezTo>
                  <a:cubicBezTo>
                    <a:pt x="354744" y="184601"/>
                    <a:pt x="355362" y="190003"/>
                    <a:pt x="352428" y="193706"/>
                  </a:cubicBezTo>
                  <a:cubicBezTo>
                    <a:pt x="348876" y="198182"/>
                    <a:pt x="346063" y="203051"/>
                    <a:pt x="344072" y="208144"/>
                  </a:cubicBezTo>
                  <a:cubicBezTo>
                    <a:pt x="343369" y="209961"/>
                    <a:pt x="342717" y="211847"/>
                    <a:pt x="342168" y="213751"/>
                  </a:cubicBezTo>
                  <a:cubicBezTo>
                    <a:pt x="341070" y="217489"/>
                    <a:pt x="337656" y="219924"/>
                    <a:pt x="333932" y="219924"/>
                  </a:cubicBezTo>
                  <a:cubicBezTo>
                    <a:pt x="333143" y="219924"/>
                    <a:pt x="332337" y="219821"/>
                    <a:pt x="331530" y="219581"/>
                  </a:cubicBezTo>
                  <a:cubicBezTo>
                    <a:pt x="326984" y="218260"/>
                    <a:pt x="324359" y="213494"/>
                    <a:pt x="325697" y="208950"/>
                  </a:cubicBezTo>
                  <a:close/>
                  <a:moveTo>
                    <a:pt x="330329" y="237139"/>
                  </a:moveTo>
                  <a:cubicBezTo>
                    <a:pt x="335048" y="236642"/>
                    <a:pt x="339251" y="240071"/>
                    <a:pt x="339749" y="244769"/>
                  </a:cubicBezTo>
                  <a:cubicBezTo>
                    <a:pt x="340538" y="252417"/>
                    <a:pt x="342271" y="260355"/>
                    <a:pt x="344879" y="268346"/>
                  </a:cubicBezTo>
                  <a:cubicBezTo>
                    <a:pt x="346337" y="272838"/>
                    <a:pt x="343884" y="277691"/>
                    <a:pt x="339371" y="279148"/>
                  </a:cubicBezTo>
                  <a:cubicBezTo>
                    <a:pt x="338496" y="279440"/>
                    <a:pt x="337604" y="279577"/>
                    <a:pt x="336712" y="279577"/>
                  </a:cubicBezTo>
                  <a:cubicBezTo>
                    <a:pt x="333109" y="279577"/>
                    <a:pt x="329746" y="277279"/>
                    <a:pt x="328562" y="273661"/>
                  </a:cubicBezTo>
                  <a:cubicBezTo>
                    <a:pt x="325577" y="264522"/>
                    <a:pt x="323604" y="255400"/>
                    <a:pt x="322677" y="246552"/>
                  </a:cubicBezTo>
                  <a:cubicBezTo>
                    <a:pt x="322197" y="241837"/>
                    <a:pt x="325611" y="237619"/>
                    <a:pt x="330329" y="237139"/>
                  </a:cubicBezTo>
                  <a:close/>
                  <a:moveTo>
                    <a:pt x="297387" y="363030"/>
                  </a:moveTo>
                  <a:cubicBezTo>
                    <a:pt x="305451" y="361350"/>
                    <a:pt x="313515" y="359138"/>
                    <a:pt x="321373" y="356428"/>
                  </a:cubicBezTo>
                  <a:cubicBezTo>
                    <a:pt x="325851" y="354868"/>
                    <a:pt x="330724" y="357252"/>
                    <a:pt x="332285" y="361727"/>
                  </a:cubicBezTo>
                  <a:cubicBezTo>
                    <a:pt x="333830" y="366202"/>
                    <a:pt x="331445" y="371072"/>
                    <a:pt x="326967" y="372632"/>
                  </a:cubicBezTo>
                  <a:cubicBezTo>
                    <a:pt x="318422" y="375581"/>
                    <a:pt x="309655" y="377999"/>
                    <a:pt x="300870" y="379817"/>
                  </a:cubicBezTo>
                  <a:cubicBezTo>
                    <a:pt x="300287" y="379937"/>
                    <a:pt x="299704" y="379988"/>
                    <a:pt x="299120" y="379988"/>
                  </a:cubicBezTo>
                  <a:cubicBezTo>
                    <a:pt x="295140" y="379988"/>
                    <a:pt x="291571" y="377210"/>
                    <a:pt x="290730" y="373164"/>
                  </a:cubicBezTo>
                  <a:cubicBezTo>
                    <a:pt x="289770" y="368517"/>
                    <a:pt x="292755" y="363990"/>
                    <a:pt x="297387" y="363030"/>
                  </a:cubicBezTo>
                  <a:close/>
                  <a:moveTo>
                    <a:pt x="0" y="401593"/>
                  </a:moveTo>
                  <a:cubicBezTo>
                    <a:pt x="2882" y="403376"/>
                    <a:pt x="4564" y="406771"/>
                    <a:pt x="3963" y="410303"/>
                  </a:cubicBezTo>
                  <a:cubicBezTo>
                    <a:pt x="3346" y="413939"/>
                    <a:pt x="3140" y="417591"/>
                    <a:pt x="3346" y="421209"/>
                  </a:cubicBezTo>
                  <a:cubicBezTo>
                    <a:pt x="3517" y="424158"/>
                    <a:pt x="2179" y="426833"/>
                    <a:pt x="0" y="428513"/>
                  </a:cubicBezTo>
                  <a:lnTo>
                    <a:pt x="0" y="631702"/>
                  </a:lnTo>
                  <a:lnTo>
                    <a:pt x="262438" y="514658"/>
                  </a:lnTo>
                  <a:lnTo>
                    <a:pt x="262438" y="384035"/>
                  </a:lnTo>
                  <a:cubicBezTo>
                    <a:pt x="261563" y="384035"/>
                    <a:pt x="260705" y="384069"/>
                    <a:pt x="259830" y="384069"/>
                  </a:cubicBezTo>
                  <a:cubicBezTo>
                    <a:pt x="252778" y="384069"/>
                    <a:pt x="245692" y="383675"/>
                    <a:pt x="238761" y="382920"/>
                  </a:cubicBezTo>
                  <a:lnTo>
                    <a:pt x="237852" y="382817"/>
                  </a:lnTo>
                  <a:cubicBezTo>
                    <a:pt x="233150" y="382286"/>
                    <a:pt x="229753" y="378033"/>
                    <a:pt x="230285" y="373335"/>
                  </a:cubicBezTo>
                  <a:cubicBezTo>
                    <a:pt x="230817" y="368637"/>
                    <a:pt x="235055" y="365242"/>
                    <a:pt x="239773" y="365773"/>
                  </a:cubicBezTo>
                  <a:lnTo>
                    <a:pt x="240665" y="365876"/>
                  </a:lnTo>
                  <a:cubicBezTo>
                    <a:pt x="247803" y="366665"/>
                    <a:pt x="255146" y="366991"/>
                    <a:pt x="262438" y="366871"/>
                  </a:cubicBezTo>
                  <a:lnTo>
                    <a:pt x="262438" y="0"/>
                  </a:lnTo>
                  <a:lnTo>
                    <a:pt x="0" y="117043"/>
                  </a:lnTo>
                  <a:lnTo>
                    <a:pt x="0" y="401593"/>
                  </a:lnTo>
                  <a:close/>
                  <a:moveTo>
                    <a:pt x="171453" y="358692"/>
                  </a:moveTo>
                  <a:cubicBezTo>
                    <a:pt x="172757" y="354148"/>
                    <a:pt x="177509" y="351507"/>
                    <a:pt x="182073" y="352811"/>
                  </a:cubicBezTo>
                  <a:cubicBezTo>
                    <a:pt x="189983" y="355091"/>
                    <a:pt x="198458" y="357474"/>
                    <a:pt x="206848" y="359566"/>
                  </a:cubicBezTo>
                  <a:cubicBezTo>
                    <a:pt x="211447" y="360698"/>
                    <a:pt x="214243" y="365345"/>
                    <a:pt x="213111" y="369940"/>
                  </a:cubicBezTo>
                  <a:cubicBezTo>
                    <a:pt x="212133" y="373850"/>
                    <a:pt x="208633" y="376456"/>
                    <a:pt x="204789" y="376456"/>
                  </a:cubicBezTo>
                  <a:cubicBezTo>
                    <a:pt x="204103" y="376456"/>
                    <a:pt x="203400" y="376370"/>
                    <a:pt x="202713" y="376199"/>
                  </a:cubicBezTo>
                  <a:cubicBezTo>
                    <a:pt x="194066" y="374055"/>
                    <a:pt x="185402" y="371620"/>
                    <a:pt x="177321" y="369306"/>
                  </a:cubicBezTo>
                  <a:cubicBezTo>
                    <a:pt x="172774" y="367985"/>
                    <a:pt x="170149" y="363236"/>
                    <a:pt x="171453" y="358692"/>
                  </a:cubicBezTo>
                  <a:close/>
                  <a:moveTo>
                    <a:pt x="112432" y="344940"/>
                  </a:moveTo>
                  <a:cubicBezTo>
                    <a:pt x="113221" y="340276"/>
                    <a:pt x="117613" y="337104"/>
                    <a:pt x="122297" y="337876"/>
                  </a:cubicBezTo>
                  <a:cubicBezTo>
                    <a:pt x="130241" y="339196"/>
                    <a:pt x="138477" y="340928"/>
                    <a:pt x="147518" y="343208"/>
                  </a:cubicBezTo>
                  <a:lnTo>
                    <a:pt x="148359" y="343431"/>
                  </a:lnTo>
                  <a:cubicBezTo>
                    <a:pt x="152940" y="344597"/>
                    <a:pt x="155754" y="349278"/>
                    <a:pt x="154587" y="353874"/>
                  </a:cubicBezTo>
                  <a:cubicBezTo>
                    <a:pt x="153592" y="357749"/>
                    <a:pt x="150126" y="360338"/>
                    <a:pt x="146317" y="360338"/>
                  </a:cubicBezTo>
                  <a:cubicBezTo>
                    <a:pt x="145614" y="360338"/>
                    <a:pt x="144911" y="360235"/>
                    <a:pt x="144190" y="360064"/>
                  </a:cubicBezTo>
                  <a:lnTo>
                    <a:pt x="143332" y="359841"/>
                  </a:lnTo>
                  <a:cubicBezTo>
                    <a:pt x="134753" y="357680"/>
                    <a:pt x="126964" y="356034"/>
                    <a:pt x="119501" y="354800"/>
                  </a:cubicBezTo>
                  <a:cubicBezTo>
                    <a:pt x="114834" y="354028"/>
                    <a:pt x="111660" y="349621"/>
                    <a:pt x="112432" y="344940"/>
                  </a:cubicBezTo>
                  <a:close/>
                  <a:moveTo>
                    <a:pt x="58712" y="338356"/>
                  </a:moveTo>
                  <a:cubicBezTo>
                    <a:pt x="67342" y="336384"/>
                    <a:pt x="76590" y="335269"/>
                    <a:pt x="86215" y="335047"/>
                  </a:cubicBezTo>
                  <a:cubicBezTo>
                    <a:pt x="90951" y="334909"/>
                    <a:pt x="94880" y="338699"/>
                    <a:pt x="94983" y="343431"/>
                  </a:cubicBezTo>
                  <a:cubicBezTo>
                    <a:pt x="95086" y="348164"/>
                    <a:pt x="91328" y="352090"/>
                    <a:pt x="86593" y="352193"/>
                  </a:cubicBezTo>
                  <a:cubicBezTo>
                    <a:pt x="78134" y="352382"/>
                    <a:pt x="70053" y="353359"/>
                    <a:pt x="62573" y="355074"/>
                  </a:cubicBezTo>
                  <a:cubicBezTo>
                    <a:pt x="61921" y="355228"/>
                    <a:pt x="61269" y="355297"/>
                    <a:pt x="60634" y="355297"/>
                  </a:cubicBezTo>
                  <a:cubicBezTo>
                    <a:pt x="56722" y="355297"/>
                    <a:pt x="53205" y="352605"/>
                    <a:pt x="52278" y="348644"/>
                  </a:cubicBezTo>
                  <a:cubicBezTo>
                    <a:pt x="51215" y="344031"/>
                    <a:pt x="54097" y="339419"/>
                    <a:pt x="58712" y="338356"/>
                  </a:cubicBezTo>
                  <a:close/>
                  <a:moveTo>
                    <a:pt x="3208" y="372444"/>
                  </a:moveTo>
                  <a:cubicBezTo>
                    <a:pt x="9076" y="365122"/>
                    <a:pt x="16111" y="358640"/>
                    <a:pt x="24157" y="353171"/>
                  </a:cubicBezTo>
                  <a:cubicBezTo>
                    <a:pt x="28069" y="350513"/>
                    <a:pt x="33405" y="351542"/>
                    <a:pt x="36065" y="355451"/>
                  </a:cubicBezTo>
                  <a:cubicBezTo>
                    <a:pt x="38724" y="359361"/>
                    <a:pt x="37712" y="364693"/>
                    <a:pt x="33800" y="367351"/>
                  </a:cubicBezTo>
                  <a:cubicBezTo>
                    <a:pt x="27177" y="371843"/>
                    <a:pt x="21412" y="377159"/>
                    <a:pt x="16625" y="383143"/>
                  </a:cubicBezTo>
                  <a:cubicBezTo>
                    <a:pt x="14927" y="385269"/>
                    <a:pt x="12439" y="386367"/>
                    <a:pt x="9917" y="386367"/>
                  </a:cubicBezTo>
                  <a:cubicBezTo>
                    <a:pt x="8030" y="386367"/>
                    <a:pt x="6142" y="385749"/>
                    <a:pt x="4564" y="384498"/>
                  </a:cubicBezTo>
                  <a:cubicBezTo>
                    <a:pt x="858" y="381531"/>
                    <a:pt x="257" y="376147"/>
                    <a:pt x="3208" y="3724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7" name="Google Shape;3807;p36"/>
            <p:cNvSpPr/>
            <p:nvPr/>
          </p:nvSpPr>
          <p:spPr>
            <a:xfrm>
              <a:off x="7061976" y="3101678"/>
              <a:ext cx="427954" cy="337636"/>
            </a:xfrm>
            <a:custGeom>
              <a:rect b="b" l="l" r="r" t="t"/>
              <a:pathLst>
                <a:path extrusionOk="0" h="675271" w="855908">
                  <a:moveTo>
                    <a:pt x="767720" y="444031"/>
                  </a:moveTo>
                  <a:cubicBezTo>
                    <a:pt x="764598" y="440464"/>
                    <a:pt x="764941" y="435046"/>
                    <a:pt x="768510" y="431925"/>
                  </a:cubicBezTo>
                  <a:cubicBezTo>
                    <a:pt x="772061" y="428805"/>
                    <a:pt x="777483" y="429148"/>
                    <a:pt x="780605" y="432714"/>
                  </a:cubicBezTo>
                  <a:cubicBezTo>
                    <a:pt x="786216" y="439076"/>
                    <a:pt x="792152" y="444648"/>
                    <a:pt x="798277" y="449226"/>
                  </a:cubicBezTo>
                  <a:cubicBezTo>
                    <a:pt x="802052" y="452073"/>
                    <a:pt x="802824" y="457440"/>
                    <a:pt x="799976" y="461229"/>
                  </a:cubicBezTo>
                  <a:cubicBezTo>
                    <a:pt x="798295" y="463475"/>
                    <a:pt x="795721" y="464658"/>
                    <a:pt x="793113" y="464658"/>
                  </a:cubicBezTo>
                  <a:cubicBezTo>
                    <a:pt x="791312" y="464658"/>
                    <a:pt x="789510" y="464093"/>
                    <a:pt x="787966" y="462944"/>
                  </a:cubicBezTo>
                  <a:cubicBezTo>
                    <a:pt x="780914" y="457645"/>
                    <a:pt x="774103" y="451284"/>
                    <a:pt x="767720" y="444031"/>
                  </a:cubicBezTo>
                  <a:close/>
                  <a:moveTo>
                    <a:pt x="734641" y="390670"/>
                  </a:moveTo>
                  <a:cubicBezTo>
                    <a:pt x="739085" y="399998"/>
                    <a:pt x="742945" y="407526"/>
                    <a:pt x="746823" y="414316"/>
                  </a:cubicBezTo>
                  <a:cubicBezTo>
                    <a:pt x="748401" y="417094"/>
                    <a:pt x="751301" y="418654"/>
                    <a:pt x="754286" y="418654"/>
                  </a:cubicBezTo>
                  <a:cubicBezTo>
                    <a:pt x="755727" y="418654"/>
                    <a:pt x="757186" y="418294"/>
                    <a:pt x="758524" y="417522"/>
                  </a:cubicBezTo>
                  <a:cubicBezTo>
                    <a:pt x="762642" y="415173"/>
                    <a:pt x="764083" y="409943"/>
                    <a:pt x="761732" y="405828"/>
                  </a:cubicBezTo>
                  <a:cubicBezTo>
                    <a:pt x="758078" y="399415"/>
                    <a:pt x="754389" y="392248"/>
                    <a:pt x="750134" y="383315"/>
                  </a:cubicBezTo>
                  <a:cubicBezTo>
                    <a:pt x="748092" y="379028"/>
                    <a:pt x="742980" y="377210"/>
                    <a:pt x="738690" y="379251"/>
                  </a:cubicBezTo>
                  <a:cubicBezTo>
                    <a:pt x="734418" y="381274"/>
                    <a:pt x="732599" y="386401"/>
                    <a:pt x="734641" y="390670"/>
                  </a:cubicBezTo>
                  <a:close/>
                  <a:moveTo>
                    <a:pt x="720057" y="359241"/>
                  </a:moveTo>
                  <a:cubicBezTo>
                    <a:pt x="721516" y="362327"/>
                    <a:pt x="724604" y="364144"/>
                    <a:pt x="727812" y="364144"/>
                  </a:cubicBezTo>
                  <a:cubicBezTo>
                    <a:pt x="729048" y="364144"/>
                    <a:pt x="730300" y="363870"/>
                    <a:pt x="731484" y="363304"/>
                  </a:cubicBezTo>
                  <a:cubicBezTo>
                    <a:pt x="735756" y="361281"/>
                    <a:pt x="737592" y="356171"/>
                    <a:pt x="735568" y="351885"/>
                  </a:cubicBezTo>
                  <a:cubicBezTo>
                    <a:pt x="731107" y="342522"/>
                    <a:pt x="727263" y="334995"/>
                    <a:pt x="723437" y="328239"/>
                  </a:cubicBezTo>
                  <a:cubicBezTo>
                    <a:pt x="721104" y="324107"/>
                    <a:pt x="715888" y="322649"/>
                    <a:pt x="711753" y="324981"/>
                  </a:cubicBezTo>
                  <a:cubicBezTo>
                    <a:pt x="707635" y="327313"/>
                    <a:pt x="706177" y="332543"/>
                    <a:pt x="708493" y="336658"/>
                  </a:cubicBezTo>
                  <a:cubicBezTo>
                    <a:pt x="712114" y="343071"/>
                    <a:pt x="715785" y="350239"/>
                    <a:pt x="720057" y="359241"/>
                  </a:cubicBezTo>
                  <a:close/>
                  <a:moveTo>
                    <a:pt x="672189" y="293037"/>
                  </a:moveTo>
                  <a:cubicBezTo>
                    <a:pt x="678314" y="297701"/>
                    <a:pt x="684233" y="303291"/>
                    <a:pt x="689775" y="309669"/>
                  </a:cubicBezTo>
                  <a:cubicBezTo>
                    <a:pt x="691473" y="311607"/>
                    <a:pt x="693858" y="312602"/>
                    <a:pt x="696260" y="312602"/>
                  </a:cubicBezTo>
                  <a:cubicBezTo>
                    <a:pt x="698250" y="312602"/>
                    <a:pt x="700258" y="311916"/>
                    <a:pt x="701888" y="310492"/>
                  </a:cubicBezTo>
                  <a:cubicBezTo>
                    <a:pt x="705457" y="307389"/>
                    <a:pt x="705834" y="301971"/>
                    <a:pt x="702711" y="298404"/>
                  </a:cubicBezTo>
                  <a:cubicBezTo>
                    <a:pt x="696415" y="291168"/>
                    <a:pt x="689638" y="284772"/>
                    <a:pt x="682586" y="279405"/>
                  </a:cubicBezTo>
                  <a:cubicBezTo>
                    <a:pt x="678811" y="276525"/>
                    <a:pt x="673424" y="277262"/>
                    <a:pt x="670559" y="281034"/>
                  </a:cubicBezTo>
                  <a:cubicBezTo>
                    <a:pt x="667693" y="284790"/>
                    <a:pt x="668414" y="290174"/>
                    <a:pt x="672189" y="293037"/>
                  </a:cubicBezTo>
                  <a:close/>
                  <a:moveTo>
                    <a:pt x="621746" y="276816"/>
                  </a:moveTo>
                  <a:cubicBezTo>
                    <a:pt x="624097" y="276611"/>
                    <a:pt x="626567" y="276542"/>
                    <a:pt x="628849" y="276576"/>
                  </a:cubicBezTo>
                  <a:cubicBezTo>
                    <a:pt x="634031" y="276662"/>
                    <a:pt x="639281" y="277434"/>
                    <a:pt x="644445" y="278840"/>
                  </a:cubicBezTo>
                  <a:cubicBezTo>
                    <a:pt x="645200" y="279063"/>
                    <a:pt x="645972" y="279148"/>
                    <a:pt x="646727" y="279148"/>
                  </a:cubicBezTo>
                  <a:cubicBezTo>
                    <a:pt x="650485" y="279148"/>
                    <a:pt x="653950" y="276662"/>
                    <a:pt x="654997" y="272855"/>
                  </a:cubicBezTo>
                  <a:cubicBezTo>
                    <a:pt x="656249" y="268277"/>
                    <a:pt x="653556" y="263562"/>
                    <a:pt x="648992" y="262310"/>
                  </a:cubicBezTo>
                  <a:cubicBezTo>
                    <a:pt x="642455" y="260527"/>
                    <a:pt x="635781" y="259550"/>
                    <a:pt x="629141" y="259430"/>
                  </a:cubicBezTo>
                  <a:cubicBezTo>
                    <a:pt x="626156" y="259378"/>
                    <a:pt x="623170" y="259481"/>
                    <a:pt x="620202" y="259755"/>
                  </a:cubicBezTo>
                  <a:cubicBezTo>
                    <a:pt x="615484" y="260167"/>
                    <a:pt x="612001" y="264334"/>
                    <a:pt x="612430" y="269049"/>
                  </a:cubicBezTo>
                  <a:cubicBezTo>
                    <a:pt x="612859" y="273781"/>
                    <a:pt x="617011" y="277279"/>
                    <a:pt x="621746" y="276816"/>
                  </a:cubicBezTo>
                  <a:close/>
                  <a:moveTo>
                    <a:pt x="521307" y="341888"/>
                  </a:moveTo>
                  <a:cubicBezTo>
                    <a:pt x="523349" y="341888"/>
                    <a:pt x="525391" y="341168"/>
                    <a:pt x="527038" y="339693"/>
                  </a:cubicBezTo>
                  <a:cubicBezTo>
                    <a:pt x="531945" y="335304"/>
                    <a:pt x="536869" y="330726"/>
                    <a:pt x="541639" y="326285"/>
                  </a:cubicBezTo>
                  <a:lnTo>
                    <a:pt x="546271" y="321981"/>
                  </a:lnTo>
                  <a:cubicBezTo>
                    <a:pt x="549754" y="318757"/>
                    <a:pt x="549960" y="313339"/>
                    <a:pt x="546734" y="309858"/>
                  </a:cubicBezTo>
                  <a:cubicBezTo>
                    <a:pt x="543509" y="306394"/>
                    <a:pt x="538087" y="306189"/>
                    <a:pt x="534604" y="309412"/>
                  </a:cubicBezTo>
                  <a:lnTo>
                    <a:pt x="529955" y="313733"/>
                  </a:lnTo>
                  <a:cubicBezTo>
                    <a:pt x="525253" y="318106"/>
                    <a:pt x="520381" y="322632"/>
                    <a:pt x="515594" y="326919"/>
                  </a:cubicBezTo>
                  <a:cubicBezTo>
                    <a:pt x="512059" y="330091"/>
                    <a:pt x="511768" y="335510"/>
                    <a:pt x="514925" y="339042"/>
                  </a:cubicBezTo>
                  <a:cubicBezTo>
                    <a:pt x="516623" y="340928"/>
                    <a:pt x="518957" y="341888"/>
                    <a:pt x="521307" y="341888"/>
                  </a:cubicBezTo>
                  <a:close/>
                  <a:moveTo>
                    <a:pt x="463247" y="369940"/>
                  </a:moveTo>
                  <a:cubicBezTo>
                    <a:pt x="464534" y="373369"/>
                    <a:pt x="467794" y="375496"/>
                    <a:pt x="471277" y="375496"/>
                  </a:cubicBezTo>
                  <a:cubicBezTo>
                    <a:pt x="472272" y="375496"/>
                    <a:pt x="473301" y="375324"/>
                    <a:pt x="474279" y="374947"/>
                  </a:cubicBezTo>
                  <a:cubicBezTo>
                    <a:pt x="482395" y="371912"/>
                    <a:pt x="490476" y="367677"/>
                    <a:pt x="498968" y="362018"/>
                  </a:cubicBezTo>
                  <a:cubicBezTo>
                    <a:pt x="502915" y="359378"/>
                    <a:pt x="503978" y="354062"/>
                    <a:pt x="501353" y="350118"/>
                  </a:cubicBezTo>
                  <a:cubicBezTo>
                    <a:pt x="498728" y="346192"/>
                    <a:pt x="493392" y="345112"/>
                    <a:pt x="489463" y="347752"/>
                  </a:cubicBezTo>
                  <a:cubicBezTo>
                    <a:pt x="482069" y="352673"/>
                    <a:pt x="475137" y="356326"/>
                    <a:pt x="468257" y="358898"/>
                  </a:cubicBezTo>
                  <a:cubicBezTo>
                    <a:pt x="463830" y="360561"/>
                    <a:pt x="461583" y="365499"/>
                    <a:pt x="463247" y="369940"/>
                  </a:cubicBezTo>
                  <a:close/>
                  <a:moveTo>
                    <a:pt x="452867" y="259378"/>
                  </a:moveTo>
                  <a:cubicBezTo>
                    <a:pt x="451855" y="266786"/>
                    <a:pt x="449744" y="274484"/>
                    <a:pt x="446570" y="282269"/>
                  </a:cubicBezTo>
                  <a:cubicBezTo>
                    <a:pt x="444769" y="286641"/>
                    <a:pt x="446879" y="291648"/>
                    <a:pt x="451254" y="293449"/>
                  </a:cubicBezTo>
                  <a:cubicBezTo>
                    <a:pt x="452318" y="293877"/>
                    <a:pt x="453416" y="294083"/>
                    <a:pt x="454497" y="294083"/>
                  </a:cubicBezTo>
                  <a:cubicBezTo>
                    <a:pt x="457877" y="294083"/>
                    <a:pt x="461085" y="292060"/>
                    <a:pt x="462441" y="288750"/>
                  </a:cubicBezTo>
                  <a:cubicBezTo>
                    <a:pt x="466164" y="279628"/>
                    <a:pt x="468669" y="270524"/>
                    <a:pt x="469870" y="261676"/>
                  </a:cubicBezTo>
                  <a:cubicBezTo>
                    <a:pt x="470505" y="256978"/>
                    <a:pt x="467210" y="252657"/>
                    <a:pt x="462509" y="252022"/>
                  </a:cubicBezTo>
                  <a:cubicBezTo>
                    <a:pt x="457808" y="251388"/>
                    <a:pt x="453502" y="254680"/>
                    <a:pt x="452867" y="259378"/>
                  </a:cubicBezTo>
                  <a:close/>
                  <a:moveTo>
                    <a:pt x="450225" y="229183"/>
                  </a:moveTo>
                  <a:cubicBezTo>
                    <a:pt x="451460" y="232715"/>
                    <a:pt x="454788" y="234927"/>
                    <a:pt x="458323" y="234927"/>
                  </a:cubicBezTo>
                  <a:cubicBezTo>
                    <a:pt x="459266" y="234927"/>
                    <a:pt x="460227" y="234773"/>
                    <a:pt x="461154" y="234447"/>
                  </a:cubicBezTo>
                  <a:cubicBezTo>
                    <a:pt x="465632" y="232887"/>
                    <a:pt x="467982" y="228000"/>
                    <a:pt x="466421" y="223524"/>
                  </a:cubicBezTo>
                  <a:cubicBezTo>
                    <a:pt x="463161" y="214179"/>
                    <a:pt x="458083" y="205469"/>
                    <a:pt x="451734" y="198336"/>
                  </a:cubicBezTo>
                  <a:cubicBezTo>
                    <a:pt x="448595" y="194804"/>
                    <a:pt x="443156" y="194478"/>
                    <a:pt x="439621" y="197633"/>
                  </a:cubicBezTo>
                  <a:cubicBezTo>
                    <a:pt x="436087" y="200771"/>
                    <a:pt x="435761" y="206189"/>
                    <a:pt x="438918" y="209738"/>
                  </a:cubicBezTo>
                  <a:cubicBezTo>
                    <a:pt x="443773" y="215208"/>
                    <a:pt x="447685" y="221930"/>
                    <a:pt x="450225" y="229183"/>
                  </a:cubicBezTo>
                  <a:close/>
                  <a:moveTo>
                    <a:pt x="438129" y="363201"/>
                  </a:moveTo>
                  <a:cubicBezTo>
                    <a:pt x="430700" y="362516"/>
                    <a:pt x="423305" y="360424"/>
                    <a:pt x="416116" y="357029"/>
                  </a:cubicBezTo>
                  <a:cubicBezTo>
                    <a:pt x="411844" y="354988"/>
                    <a:pt x="406714" y="356823"/>
                    <a:pt x="404689" y="361092"/>
                  </a:cubicBezTo>
                  <a:cubicBezTo>
                    <a:pt x="402665" y="365379"/>
                    <a:pt x="404483" y="370489"/>
                    <a:pt x="408755" y="372512"/>
                  </a:cubicBezTo>
                  <a:cubicBezTo>
                    <a:pt x="417763" y="376782"/>
                    <a:pt x="427097" y="379388"/>
                    <a:pt x="436533" y="380280"/>
                  </a:cubicBezTo>
                  <a:cubicBezTo>
                    <a:pt x="436790" y="380297"/>
                    <a:pt x="437065" y="380314"/>
                    <a:pt x="437339" y="380314"/>
                  </a:cubicBezTo>
                  <a:cubicBezTo>
                    <a:pt x="441715" y="380314"/>
                    <a:pt x="445455" y="376987"/>
                    <a:pt x="445867" y="372546"/>
                  </a:cubicBezTo>
                  <a:cubicBezTo>
                    <a:pt x="446313" y="367831"/>
                    <a:pt x="442847" y="363647"/>
                    <a:pt x="438129" y="363201"/>
                  </a:cubicBezTo>
                  <a:close/>
                  <a:moveTo>
                    <a:pt x="415018" y="341785"/>
                  </a:moveTo>
                  <a:cubicBezTo>
                    <a:pt x="416682" y="343363"/>
                    <a:pt x="418810" y="344151"/>
                    <a:pt x="420954" y="344151"/>
                  </a:cubicBezTo>
                  <a:cubicBezTo>
                    <a:pt x="423202" y="344151"/>
                    <a:pt x="425467" y="343277"/>
                    <a:pt x="427148" y="341511"/>
                  </a:cubicBezTo>
                  <a:cubicBezTo>
                    <a:pt x="433445" y="334927"/>
                    <a:pt x="439278" y="327896"/>
                    <a:pt x="444511" y="320609"/>
                  </a:cubicBezTo>
                  <a:cubicBezTo>
                    <a:pt x="447274" y="316768"/>
                    <a:pt x="446381" y="311418"/>
                    <a:pt x="442538" y="308658"/>
                  </a:cubicBezTo>
                  <a:cubicBezTo>
                    <a:pt x="438695" y="305897"/>
                    <a:pt x="433325" y="306772"/>
                    <a:pt x="430562" y="310612"/>
                  </a:cubicBezTo>
                  <a:cubicBezTo>
                    <a:pt x="425810" y="317248"/>
                    <a:pt x="420474" y="323661"/>
                    <a:pt x="414743" y="329662"/>
                  </a:cubicBezTo>
                  <a:cubicBezTo>
                    <a:pt x="411466" y="333075"/>
                    <a:pt x="411586" y="338510"/>
                    <a:pt x="415018" y="341785"/>
                  </a:cubicBezTo>
                  <a:close/>
                  <a:moveTo>
                    <a:pt x="390346" y="198336"/>
                  </a:moveTo>
                  <a:cubicBezTo>
                    <a:pt x="391358" y="198336"/>
                    <a:pt x="392370" y="198147"/>
                    <a:pt x="393365" y="197770"/>
                  </a:cubicBezTo>
                  <a:cubicBezTo>
                    <a:pt x="398307" y="195918"/>
                    <a:pt x="403299" y="194992"/>
                    <a:pt x="408206" y="194992"/>
                  </a:cubicBezTo>
                  <a:lnTo>
                    <a:pt x="408224" y="194992"/>
                  </a:lnTo>
                  <a:cubicBezTo>
                    <a:pt x="410317" y="194992"/>
                    <a:pt x="412410" y="195164"/>
                    <a:pt x="414469" y="195507"/>
                  </a:cubicBezTo>
                  <a:cubicBezTo>
                    <a:pt x="419136" y="196313"/>
                    <a:pt x="423562" y="193158"/>
                    <a:pt x="424351" y="188494"/>
                  </a:cubicBezTo>
                  <a:cubicBezTo>
                    <a:pt x="425141" y="183813"/>
                    <a:pt x="422001" y="179389"/>
                    <a:pt x="417334" y="178600"/>
                  </a:cubicBezTo>
                  <a:cubicBezTo>
                    <a:pt x="414332" y="178103"/>
                    <a:pt x="411192" y="177828"/>
                    <a:pt x="408206" y="177846"/>
                  </a:cubicBezTo>
                  <a:cubicBezTo>
                    <a:pt x="401223" y="177846"/>
                    <a:pt x="394206" y="179149"/>
                    <a:pt x="387343" y="181721"/>
                  </a:cubicBezTo>
                  <a:cubicBezTo>
                    <a:pt x="382899" y="183384"/>
                    <a:pt x="380652" y="188339"/>
                    <a:pt x="382316" y="192763"/>
                  </a:cubicBezTo>
                  <a:cubicBezTo>
                    <a:pt x="383620" y="196210"/>
                    <a:pt x="386880" y="198336"/>
                    <a:pt x="390346" y="198336"/>
                  </a:cubicBezTo>
                  <a:close/>
                  <a:moveTo>
                    <a:pt x="389831" y="351422"/>
                  </a:moveTo>
                  <a:cubicBezTo>
                    <a:pt x="383191" y="356274"/>
                    <a:pt x="376122" y="360767"/>
                    <a:pt x="368848" y="364762"/>
                  </a:cubicBezTo>
                  <a:cubicBezTo>
                    <a:pt x="364678" y="367042"/>
                    <a:pt x="363168" y="372255"/>
                    <a:pt x="365450" y="376404"/>
                  </a:cubicBezTo>
                  <a:cubicBezTo>
                    <a:pt x="367012" y="379234"/>
                    <a:pt x="369946" y="380845"/>
                    <a:pt x="372982" y="380845"/>
                  </a:cubicBezTo>
                  <a:cubicBezTo>
                    <a:pt x="374372" y="380845"/>
                    <a:pt x="375796" y="380502"/>
                    <a:pt x="377100" y="379782"/>
                  </a:cubicBezTo>
                  <a:cubicBezTo>
                    <a:pt x="385027" y="375444"/>
                    <a:pt x="392713" y="370557"/>
                    <a:pt x="399954" y="365276"/>
                  </a:cubicBezTo>
                  <a:cubicBezTo>
                    <a:pt x="403780" y="362481"/>
                    <a:pt x="404620" y="357114"/>
                    <a:pt x="401824" y="353291"/>
                  </a:cubicBezTo>
                  <a:cubicBezTo>
                    <a:pt x="399027" y="349467"/>
                    <a:pt x="393657" y="348627"/>
                    <a:pt x="389831" y="351422"/>
                  </a:cubicBezTo>
                  <a:close/>
                  <a:moveTo>
                    <a:pt x="363958" y="316820"/>
                  </a:moveTo>
                  <a:cubicBezTo>
                    <a:pt x="359960" y="319357"/>
                    <a:pt x="358776" y="324656"/>
                    <a:pt x="361315" y="328651"/>
                  </a:cubicBezTo>
                  <a:cubicBezTo>
                    <a:pt x="366377" y="336624"/>
                    <a:pt x="372142" y="343963"/>
                    <a:pt x="378456" y="350427"/>
                  </a:cubicBezTo>
                  <a:cubicBezTo>
                    <a:pt x="380137" y="352142"/>
                    <a:pt x="382367" y="353016"/>
                    <a:pt x="384598" y="353016"/>
                  </a:cubicBezTo>
                  <a:cubicBezTo>
                    <a:pt x="386760" y="353016"/>
                    <a:pt x="388922" y="352210"/>
                    <a:pt x="390586" y="350581"/>
                  </a:cubicBezTo>
                  <a:cubicBezTo>
                    <a:pt x="393983" y="347272"/>
                    <a:pt x="394052" y="341854"/>
                    <a:pt x="390740" y="338459"/>
                  </a:cubicBezTo>
                  <a:cubicBezTo>
                    <a:pt x="385267" y="332835"/>
                    <a:pt x="380240" y="326439"/>
                    <a:pt x="375796" y="319460"/>
                  </a:cubicBezTo>
                  <a:cubicBezTo>
                    <a:pt x="373257" y="315465"/>
                    <a:pt x="367955" y="314282"/>
                    <a:pt x="363958" y="316820"/>
                  </a:cubicBezTo>
                  <a:close/>
                  <a:moveTo>
                    <a:pt x="348688" y="241357"/>
                  </a:moveTo>
                  <a:cubicBezTo>
                    <a:pt x="349494" y="241597"/>
                    <a:pt x="350300" y="241700"/>
                    <a:pt x="351090" y="241700"/>
                  </a:cubicBezTo>
                  <a:cubicBezTo>
                    <a:pt x="354813" y="241700"/>
                    <a:pt x="358227" y="239265"/>
                    <a:pt x="359325" y="235527"/>
                  </a:cubicBezTo>
                  <a:cubicBezTo>
                    <a:pt x="359874" y="233624"/>
                    <a:pt x="360526" y="231738"/>
                    <a:pt x="361230" y="229920"/>
                  </a:cubicBezTo>
                  <a:cubicBezTo>
                    <a:pt x="363220" y="224828"/>
                    <a:pt x="366034" y="219958"/>
                    <a:pt x="369585" y="215483"/>
                  </a:cubicBezTo>
                  <a:cubicBezTo>
                    <a:pt x="372519" y="211779"/>
                    <a:pt x="371902" y="206378"/>
                    <a:pt x="368196" y="203446"/>
                  </a:cubicBezTo>
                  <a:cubicBezTo>
                    <a:pt x="364472" y="200496"/>
                    <a:pt x="359085" y="201131"/>
                    <a:pt x="356134" y="204834"/>
                  </a:cubicBezTo>
                  <a:cubicBezTo>
                    <a:pt x="351519" y="210647"/>
                    <a:pt x="347847" y="216992"/>
                    <a:pt x="345239" y="223696"/>
                  </a:cubicBezTo>
                  <a:cubicBezTo>
                    <a:pt x="344347" y="225976"/>
                    <a:pt x="343541" y="228343"/>
                    <a:pt x="342854" y="230726"/>
                  </a:cubicBezTo>
                  <a:cubicBezTo>
                    <a:pt x="341516" y="235270"/>
                    <a:pt x="344141" y="240037"/>
                    <a:pt x="348688" y="241357"/>
                  </a:cubicBezTo>
                  <a:close/>
                  <a:moveTo>
                    <a:pt x="345720" y="295438"/>
                  </a:moveTo>
                  <a:cubicBezTo>
                    <a:pt x="346903" y="299056"/>
                    <a:pt x="350266" y="301353"/>
                    <a:pt x="353869" y="301353"/>
                  </a:cubicBezTo>
                  <a:cubicBezTo>
                    <a:pt x="354761" y="301353"/>
                    <a:pt x="355654" y="301216"/>
                    <a:pt x="356529" y="300925"/>
                  </a:cubicBezTo>
                  <a:cubicBezTo>
                    <a:pt x="361041" y="299467"/>
                    <a:pt x="363494" y="294615"/>
                    <a:pt x="362036" y="290122"/>
                  </a:cubicBezTo>
                  <a:cubicBezTo>
                    <a:pt x="359428" y="282132"/>
                    <a:pt x="357695" y="274193"/>
                    <a:pt x="356906" y="266545"/>
                  </a:cubicBezTo>
                  <a:cubicBezTo>
                    <a:pt x="356408" y="261847"/>
                    <a:pt x="352205" y="258418"/>
                    <a:pt x="347487" y="258915"/>
                  </a:cubicBezTo>
                  <a:cubicBezTo>
                    <a:pt x="342768" y="259395"/>
                    <a:pt x="339354" y="263613"/>
                    <a:pt x="339835" y="268329"/>
                  </a:cubicBezTo>
                  <a:cubicBezTo>
                    <a:pt x="340761" y="277176"/>
                    <a:pt x="342734" y="286298"/>
                    <a:pt x="345720" y="295438"/>
                  </a:cubicBezTo>
                  <a:close/>
                  <a:moveTo>
                    <a:pt x="316278" y="401764"/>
                  </a:moveTo>
                  <a:cubicBezTo>
                    <a:pt x="316861" y="401764"/>
                    <a:pt x="317444" y="401713"/>
                    <a:pt x="318028" y="401593"/>
                  </a:cubicBezTo>
                  <a:cubicBezTo>
                    <a:pt x="326812" y="399775"/>
                    <a:pt x="335580" y="397358"/>
                    <a:pt x="344124" y="394408"/>
                  </a:cubicBezTo>
                  <a:cubicBezTo>
                    <a:pt x="348602" y="392848"/>
                    <a:pt x="350987" y="387978"/>
                    <a:pt x="349443" y="383503"/>
                  </a:cubicBezTo>
                  <a:cubicBezTo>
                    <a:pt x="347881" y="379028"/>
                    <a:pt x="343009" y="376644"/>
                    <a:pt x="338531" y="378205"/>
                  </a:cubicBezTo>
                  <a:cubicBezTo>
                    <a:pt x="330673" y="380914"/>
                    <a:pt x="322609" y="383126"/>
                    <a:pt x="314545" y="384806"/>
                  </a:cubicBezTo>
                  <a:cubicBezTo>
                    <a:pt x="309912" y="385766"/>
                    <a:pt x="306927" y="390293"/>
                    <a:pt x="307888" y="394940"/>
                  </a:cubicBezTo>
                  <a:cubicBezTo>
                    <a:pt x="308728" y="398987"/>
                    <a:pt x="312297" y="401764"/>
                    <a:pt x="316278" y="401764"/>
                  </a:cubicBezTo>
                  <a:close/>
                  <a:moveTo>
                    <a:pt x="194478" y="391082"/>
                  </a:moveTo>
                  <a:cubicBezTo>
                    <a:pt x="202559" y="393397"/>
                    <a:pt x="211223" y="395832"/>
                    <a:pt x="219871" y="397975"/>
                  </a:cubicBezTo>
                  <a:cubicBezTo>
                    <a:pt x="220557" y="398146"/>
                    <a:pt x="221260" y="398232"/>
                    <a:pt x="221947" y="398232"/>
                  </a:cubicBezTo>
                  <a:cubicBezTo>
                    <a:pt x="225790" y="398232"/>
                    <a:pt x="229290" y="395626"/>
                    <a:pt x="230268" y="391716"/>
                  </a:cubicBezTo>
                  <a:cubicBezTo>
                    <a:pt x="231400" y="387121"/>
                    <a:pt x="228604" y="382474"/>
                    <a:pt x="224006" y="381343"/>
                  </a:cubicBezTo>
                  <a:cubicBezTo>
                    <a:pt x="215616" y="379251"/>
                    <a:pt x="207140" y="376867"/>
                    <a:pt x="199231" y="374587"/>
                  </a:cubicBezTo>
                  <a:cubicBezTo>
                    <a:pt x="194667" y="373284"/>
                    <a:pt x="189914" y="375924"/>
                    <a:pt x="188610" y="380468"/>
                  </a:cubicBezTo>
                  <a:cubicBezTo>
                    <a:pt x="187306" y="385012"/>
                    <a:pt x="189931" y="389762"/>
                    <a:pt x="194478" y="391082"/>
                  </a:cubicBezTo>
                  <a:close/>
                  <a:moveTo>
                    <a:pt x="136658" y="376576"/>
                  </a:moveTo>
                  <a:cubicBezTo>
                    <a:pt x="144121" y="377810"/>
                    <a:pt x="151911" y="379457"/>
                    <a:pt x="160489" y="381617"/>
                  </a:cubicBezTo>
                  <a:lnTo>
                    <a:pt x="161347" y="381840"/>
                  </a:lnTo>
                  <a:cubicBezTo>
                    <a:pt x="162068" y="382011"/>
                    <a:pt x="162771" y="382114"/>
                    <a:pt x="163475" y="382114"/>
                  </a:cubicBezTo>
                  <a:cubicBezTo>
                    <a:pt x="167284" y="382114"/>
                    <a:pt x="170749" y="379525"/>
                    <a:pt x="171745" y="375650"/>
                  </a:cubicBezTo>
                  <a:cubicBezTo>
                    <a:pt x="172911" y="371055"/>
                    <a:pt x="170097" y="366374"/>
                    <a:pt x="165516" y="365208"/>
                  </a:cubicBezTo>
                  <a:lnTo>
                    <a:pt x="164676" y="364985"/>
                  </a:lnTo>
                  <a:cubicBezTo>
                    <a:pt x="155634" y="362704"/>
                    <a:pt x="147398" y="360972"/>
                    <a:pt x="139454" y="359652"/>
                  </a:cubicBezTo>
                  <a:cubicBezTo>
                    <a:pt x="134771" y="358880"/>
                    <a:pt x="130378" y="362053"/>
                    <a:pt x="129589" y="366716"/>
                  </a:cubicBezTo>
                  <a:cubicBezTo>
                    <a:pt x="128817" y="371398"/>
                    <a:pt x="131991" y="375804"/>
                    <a:pt x="136658" y="376576"/>
                  </a:cubicBezTo>
                  <a:close/>
                  <a:moveTo>
                    <a:pt x="77791" y="377073"/>
                  </a:moveTo>
                  <a:cubicBezTo>
                    <a:pt x="78426" y="377073"/>
                    <a:pt x="79078" y="377005"/>
                    <a:pt x="79730" y="376850"/>
                  </a:cubicBezTo>
                  <a:cubicBezTo>
                    <a:pt x="87211" y="375136"/>
                    <a:pt x="95292" y="374158"/>
                    <a:pt x="103750" y="373970"/>
                  </a:cubicBezTo>
                  <a:cubicBezTo>
                    <a:pt x="108486" y="373867"/>
                    <a:pt x="112243" y="369940"/>
                    <a:pt x="112140" y="365208"/>
                  </a:cubicBezTo>
                  <a:cubicBezTo>
                    <a:pt x="112037" y="360475"/>
                    <a:pt x="108108" y="356686"/>
                    <a:pt x="103373" y="356823"/>
                  </a:cubicBezTo>
                  <a:cubicBezTo>
                    <a:pt x="93747" y="357046"/>
                    <a:pt x="84500" y="358160"/>
                    <a:pt x="75870" y="360132"/>
                  </a:cubicBezTo>
                  <a:cubicBezTo>
                    <a:pt x="71254" y="361195"/>
                    <a:pt x="68372" y="365808"/>
                    <a:pt x="69436" y="370420"/>
                  </a:cubicBezTo>
                  <a:cubicBezTo>
                    <a:pt x="70362" y="374381"/>
                    <a:pt x="73879" y="377073"/>
                    <a:pt x="77791" y="377073"/>
                  </a:cubicBezTo>
                  <a:close/>
                  <a:moveTo>
                    <a:pt x="21721" y="406274"/>
                  </a:moveTo>
                  <a:cubicBezTo>
                    <a:pt x="23300" y="407526"/>
                    <a:pt x="25187" y="408143"/>
                    <a:pt x="27074" y="408143"/>
                  </a:cubicBezTo>
                  <a:cubicBezTo>
                    <a:pt x="29596" y="408143"/>
                    <a:pt x="32084" y="407046"/>
                    <a:pt x="33783" y="404919"/>
                  </a:cubicBezTo>
                  <a:cubicBezTo>
                    <a:pt x="38570" y="398935"/>
                    <a:pt x="44334" y="393620"/>
                    <a:pt x="50957" y="389127"/>
                  </a:cubicBezTo>
                  <a:cubicBezTo>
                    <a:pt x="54869" y="386469"/>
                    <a:pt x="55881" y="381137"/>
                    <a:pt x="53222" y="377227"/>
                  </a:cubicBezTo>
                  <a:cubicBezTo>
                    <a:pt x="50563" y="373318"/>
                    <a:pt x="45227" y="372289"/>
                    <a:pt x="41315" y="374947"/>
                  </a:cubicBezTo>
                  <a:cubicBezTo>
                    <a:pt x="33268" y="380417"/>
                    <a:pt x="26234" y="386898"/>
                    <a:pt x="20366" y="394220"/>
                  </a:cubicBezTo>
                  <a:cubicBezTo>
                    <a:pt x="17415" y="397924"/>
                    <a:pt x="18015" y="403308"/>
                    <a:pt x="21721" y="406274"/>
                  </a:cubicBezTo>
                  <a:close/>
                  <a:moveTo>
                    <a:pt x="855909" y="8522"/>
                  </a:moveTo>
                  <a:cubicBezTo>
                    <a:pt x="855909" y="8539"/>
                    <a:pt x="855909" y="8556"/>
                    <a:pt x="855909" y="8573"/>
                  </a:cubicBezTo>
                  <a:lnTo>
                    <a:pt x="855909" y="541767"/>
                  </a:lnTo>
                  <a:cubicBezTo>
                    <a:pt x="855909" y="541819"/>
                    <a:pt x="855909" y="541853"/>
                    <a:pt x="855909" y="541904"/>
                  </a:cubicBezTo>
                  <a:lnTo>
                    <a:pt x="855909" y="541990"/>
                  </a:lnTo>
                  <a:cubicBezTo>
                    <a:pt x="855909" y="542093"/>
                    <a:pt x="855875" y="542179"/>
                    <a:pt x="855875" y="542282"/>
                  </a:cubicBezTo>
                  <a:cubicBezTo>
                    <a:pt x="855857" y="542745"/>
                    <a:pt x="855823" y="543190"/>
                    <a:pt x="855737" y="543636"/>
                  </a:cubicBezTo>
                  <a:cubicBezTo>
                    <a:pt x="855703" y="543808"/>
                    <a:pt x="855634" y="543979"/>
                    <a:pt x="855600" y="544168"/>
                  </a:cubicBezTo>
                  <a:cubicBezTo>
                    <a:pt x="855497" y="544528"/>
                    <a:pt x="855411" y="544888"/>
                    <a:pt x="855274" y="545231"/>
                  </a:cubicBezTo>
                  <a:cubicBezTo>
                    <a:pt x="855188" y="545402"/>
                    <a:pt x="855085" y="545574"/>
                    <a:pt x="854999" y="545745"/>
                  </a:cubicBezTo>
                  <a:cubicBezTo>
                    <a:pt x="854845" y="546071"/>
                    <a:pt x="854691" y="546397"/>
                    <a:pt x="854485" y="546688"/>
                  </a:cubicBezTo>
                  <a:cubicBezTo>
                    <a:pt x="854399" y="546843"/>
                    <a:pt x="854279" y="546980"/>
                    <a:pt x="854176" y="547117"/>
                  </a:cubicBezTo>
                  <a:cubicBezTo>
                    <a:pt x="853953" y="547408"/>
                    <a:pt x="853713" y="547717"/>
                    <a:pt x="853455" y="547991"/>
                  </a:cubicBezTo>
                  <a:cubicBezTo>
                    <a:pt x="853335" y="548111"/>
                    <a:pt x="853198" y="548214"/>
                    <a:pt x="853078" y="548317"/>
                  </a:cubicBezTo>
                  <a:cubicBezTo>
                    <a:pt x="852786" y="548574"/>
                    <a:pt x="852512" y="548832"/>
                    <a:pt x="852186" y="549055"/>
                  </a:cubicBezTo>
                  <a:cubicBezTo>
                    <a:pt x="852014" y="549175"/>
                    <a:pt x="851825" y="549243"/>
                    <a:pt x="851654" y="549346"/>
                  </a:cubicBezTo>
                  <a:cubicBezTo>
                    <a:pt x="851379" y="549518"/>
                    <a:pt x="851122" y="549689"/>
                    <a:pt x="850830" y="549826"/>
                  </a:cubicBezTo>
                  <a:lnTo>
                    <a:pt x="571252" y="674517"/>
                  </a:lnTo>
                  <a:cubicBezTo>
                    <a:pt x="571235" y="674534"/>
                    <a:pt x="571201" y="674534"/>
                    <a:pt x="571184" y="674551"/>
                  </a:cubicBezTo>
                  <a:cubicBezTo>
                    <a:pt x="571081" y="674586"/>
                    <a:pt x="570995" y="674620"/>
                    <a:pt x="570892" y="674654"/>
                  </a:cubicBezTo>
                  <a:cubicBezTo>
                    <a:pt x="570669" y="674740"/>
                    <a:pt x="570463" y="674826"/>
                    <a:pt x="570240" y="674894"/>
                  </a:cubicBezTo>
                  <a:cubicBezTo>
                    <a:pt x="570154" y="674911"/>
                    <a:pt x="570068" y="674928"/>
                    <a:pt x="569983" y="674963"/>
                  </a:cubicBezTo>
                  <a:cubicBezTo>
                    <a:pt x="569845" y="674997"/>
                    <a:pt x="569691" y="675048"/>
                    <a:pt x="569554" y="675083"/>
                  </a:cubicBezTo>
                  <a:cubicBezTo>
                    <a:pt x="569485" y="675083"/>
                    <a:pt x="569416" y="675100"/>
                    <a:pt x="569365" y="675117"/>
                  </a:cubicBezTo>
                  <a:cubicBezTo>
                    <a:pt x="569279" y="675117"/>
                    <a:pt x="569210" y="675134"/>
                    <a:pt x="569125" y="675151"/>
                  </a:cubicBezTo>
                  <a:cubicBezTo>
                    <a:pt x="569039" y="675169"/>
                    <a:pt x="568953" y="675169"/>
                    <a:pt x="568850" y="675186"/>
                  </a:cubicBezTo>
                  <a:cubicBezTo>
                    <a:pt x="568507" y="675237"/>
                    <a:pt x="568164" y="675254"/>
                    <a:pt x="567821" y="675271"/>
                  </a:cubicBezTo>
                  <a:cubicBezTo>
                    <a:pt x="567786" y="675271"/>
                    <a:pt x="567769" y="675271"/>
                    <a:pt x="567752" y="675271"/>
                  </a:cubicBezTo>
                  <a:cubicBezTo>
                    <a:pt x="567735" y="675271"/>
                    <a:pt x="567718" y="675271"/>
                    <a:pt x="567683" y="675271"/>
                  </a:cubicBezTo>
                  <a:cubicBezTo>
                    <a:pt x="567340" y="675254"/>
                    <a:pt x="566997" y="675237"/>
                    <a:pt x="566654" y="675186"/>
                  </a:cubicBezTo>
                  <a:cubicBezTo>
                    <a:pt x="566551" y="675169"/>
                    <a:pt x="566465" y="675169"/>
                    <a:pt x="566379" y="675151"/>
                  </a:cubicBezTo>
                  <a:cubicBezTo>
                    <a:pt x="566294" y="675134"/>
                    <a:pt x="566225" y="675117"/>
                    <a:pt x="566139" y="675117"/>
                  </a:cubicBezTo>
                  <a:cubicBezTo>
                    <a:pt x="566088" y="675100"/>
                    <a:pt x="566019" y="675083"/>
                    <a:pt x="565951" y="675083"/>
                  </a:cubicBezTo>
                  <a:cubicBezTo>
                    <a:pt x="565813" y="675048"/>
                    <a:pt x="565659" y="674997"/>
                    <a:pt x="565522" y="674963"/>
                  </a:cubicBezTo>
                  <a:cubicBezTo>
                    <a:pt x="565436" y="674928"/>
                    <a:pt x="565350" y="674911"/>
                    <a:pt x="565264" y="674894"/>
                  </a:cubicBezTo>
                  <a:cubicBezTo>
                    <a:pt x="565041" y="674826"/>
                    <a:pt x="564835" y="674740"/>
                    <a:pt x="564612" y="674654"/>
                  </a:cubicBezTo>
                  <a:cubicBezTo>
                    <a:pt x="564509" y="674620"/>
                    <a:pt x="564424" y="674586"/>
                    <a:pt x="564321" y="674551"/>
                  </a:cubicBezTo>
                  <a:cubicBezTo>
                    <a:pt x="564303" y="674534"/>
                    <a:pt x="564269" y="674534"/>
                    <a:pt x="564252" y="674517"/>
                  </a:cubicBezTo>
                  <a:lnTo>
                    <a:pt x="288174" y="551386"/>
                  </a:lnTo>
                  <a:lnTo>
                    <a:pt x="12079" y="674517"/>
                  </a:lnTo>
                  <a:cubicBezTo>
                    <a:pt x="12044" y="674534"/>
                    <a:pt x="12027" y="674551"/>
                    <a:pt x="11993" y="674551"/>
                  </a:cubicBezTo>
                  <a:cubicBezTo>
                    <a:pt x="11907" y="674586"/>
                    <a:pt x="11839" y="674620"/>
                    <a:pt x="11753" y="674654"/>
                  </a:cubicBezTo>
                  <a:cubicBezTo>
                    <a:pt x="11290" y="674826"/>
                    <a:pt x="10826" y="674980"/>
                    <a:pt x="10346" y="675083"/>
                  </a:cubicBezTo>
                  <a:cubicBezTo>
                    <a:pt x="10294" y="675100"/>
                    <a:pt x="10243" y="675100"/>
                    <a:pt x="10209" y="675100"/>
                  </a:cubicBezTo>
                  <a:cubicBezTo>
                    <a:pt x="9677" y="675203"/>
                    <a:pt x="9162" y="675271"/>
                    <a:pt x="8630" y="675271"/>
                  </a:cubicBezTo>
                  <a:cubicBezTo>
                    <a:pt x="8613" y="675271"/>
                    <a:pt x="8596" y="675271"/>
                    <a:pt x="8579" y="675271"/>
                  </a:cubicBezTo>
                  <a:cubicBezTo>
                    <a:pt x="8527" y="675271"/>
                    <a:pt x="8476" y="675254"/>
                    <a:pt x="8441" y="675254"/>
                  </a:cubicBezTo>
                  <a:cubicBezTo>
                    <a:pt x="7978" y="675254"/>
                    <a:pt x="7549" y="675203"/>
                    <a:pt x="7103" y="675117"/>
                  </a:cubicBezTo>
                  <a:cubicBezTo>
                    <a:pt x="6914" y="675083"/>
                    <a:pt x="6726" y="675048"/>
                    <a:pt x="6537" y="674997"/>
                  </a:cubicBezTo>
                  <a:cubicBezTo>
                    <a:pt x="6228" y="674928"/>
                    <a:pt x="5936" y="674826"/>
                    <a:pt x="5628" y="674723"/>
                  </a:cubicBezTo>
                  <a:cubicBezTo>
                    <a:pt x="5456" y="674654"/>
                    <a:pt x="5267" y="674603"/>
                    <a:pt x="5096" y="674517"/>
                  </a:cubicBezTo>
                  <a:cubicBezTo>
                    <a:pt x="4684" y="674345"/>
                    <a:pt x="4289" y="674123"/>
                    <a:pt x="3912" y="673883"/>
                  </a:cubicBezTo>
                  <a:cubicBezTo>
                    <a:pt x="3757" y="673780"/>
                    <a:pt x="3620" y="673660"/>
                    <a:pt x="3466" y="673557"/>
                  </a:cubicBezTo>
                  <a:cubicBezTo>
                    <a:pt x="3226" y="673368"/>
                    <a:pt x="2985" y="673162"/>
                    <a:pt x="2745" y="672957"/>
                  </a:cubicBezTo>
                  <a:cubicBezTo>
                    <a:pt x="2608" y="672819"/>
                    <a:pt x="2471" y="672682"/>
                    <a:pt x="2333" y="672545"/>
                  </a:cubicBezTo>
                  <a:cubicBezTo>
                    <a:pt x="2110" y="672305"/>
                    <a:pt x="1922" y="672065"/>
                    <a:pt x="1733" y="671825"/>
                  </a:cubicBezTo>
                  <a:cubicBezTo>
                    <a:pt x="1630" y="671671"/>
                    <a:pt x="1510" y="671533"/>
                    <a:pt x="1407" y="671362"/>
                  </a:cubicBezTo>
                  <a:cubicBezTo>
                    <a:pt x="1150" y="671002"/>
                    <a:pt x="944" y="670607"/>
                    <a:pt x="755" y="670196"/>
                  </a:cubicBezTo>
                  <a:cubicBezTo>
                    <a:pt x="755" y="670179"/>
                    <a:pt x="738" y="670179"/>
                    <a:pt x="738" y="670162"/>
                  </a:cubicBezTo>
                  <a:cubicBezTo>
                    <a:pt x="532" y="669699"/>
                    <a:pt x="377" y="669201"/>
                    <a:pt x="257" y="668704"/>
                  </a:cubicBezTo>
                  <a:cubicBezTo>
                    <a:pt x="240" y="668636"/>
                    <a:pt x="223" y="668584"/>
                    <a:pt x="206" y="668516"/>
                  </a:cubicBezTo>
                  <a:cubicBezTo>
                    <a:pt x="120" y="668173"/>
                    <a:pt x="103" y="667813"/>
                    <a:pt x="69" y="667435"/>
                  </a:cubicBezTo>
                  <a:cubicBezTo>
                    <a:pt x="51" y="667230"/>
                    <a:pt x="17" y="667024"/>
                    <a:pt x="17" y="666801"/>
                  </a:cubicBezTo>
                  <a:cubicBezTo>
                    <a:pt x="17" y="666767"/>
                    <a:pt x="0" y="666732"/>
                    <a:pt x="0" y="666698"/>
                  </a:cubicBezTo>
                  <a:lnTo>
                    <a:pt x="0" y="133264"/>
                  </a:lnTo>
                  <a:cubicBezTo>
                    <a:pt x="0" y="132973"/>
                    <a:pt x="51" y="132698"/>
                    <a:pt x="86" y="132424"/>
                  </a:cubicBezTo>
                  <a:cubicBezTo>
                    <a:pt x="103" y="132184"/>
                    <a:pt x="120" y="131944"/>
                    <a:pt x="154" y="131704"/>
                  </a:cubicBezTo>
                  <a:cubicBezTo>
                    <a:pt x="223" y="131344"/>
                    <a:pt x="326" y="131018"/>
                    <a:pt x="446" y="130692"/>
                  </a:cubicBezTo>
                  <a:cubicBezTo>
                    <a:pt x="498" y="130486"/>
                    <a:pt x="549" y="130298"/>
                    <a:pt x="618" y="130109"/>
                  </a:cubicBezTo>
                  <a:cubicBezTo>
                    <a:pt x="738" y="129783"/>
                    <a:pt x="909" y="129492"/>
                    <a:pt x="1081" y="129183"/>
                  </a:cubicBezTo>
                  <a:cubicBezTo>
                    <a:pt x="1184" y="128995"/>
                    <a:pt x="1270" y="128806"/>
                    <a:pt x="1373" y="128635"/>
                  </a:cubicBezTo>
                  <a:cubicBezTo>
                    <a:pt x="1561" y="128360"/>
                    <a:pt x="1767" y="128120"/>
                    <a:pt x="1973" y="127863"/>
                  </a:cubicBezTo>
                  <a:cubicBezTo>
                    <a:pt x="2110" y="127674"/>
                    <a:pt x="2248" y="127486"/>
                    <a:pt x="2419" y="127331"/>
                  </a:cubicBezTo>
                  <a:cubicBezTo>
                    <a:pt x="2642" y="127091"/>
                    <a:pt x="2900" y="126886"/>
                    <a:pt x="3140" y="126680"/>
                  </a:cubicBezTo>
                  <a:cubicBezTo>
                    <a:pt x="3329" y="126543"/>
                    <a:pt x="3483" y="126371"/>
                    <a:pt x="3672" y="126251"/>
                  </a:cubicBezTo>
                  <a:cubicBezTo>
                    <a:pt x="3998" y="126011"/>
                    <a:pt x="4341" y="125840"/>
                    <a:pt x="4701" y="125651"/>
                  </a:cubicBezTo>
                  <a:cubicBezTo>
                    <a:pt x="4838" y="125582"/>
                    <a:pt x="4941" y="125497"/>
                    <a:pt x="5096" y="125428"/>
                  </a:cubicBezTo>
                  <a:lnTo>
                    <a:pt x="5216" y="125377"/>
                  </a:lnTo>
                  <a:cubicBezTo>
                    <a:pt x="5233" y="125377"/>
                    <a:pt x="5250" y="125360"/>
                    <a:pt x="5267" y="125360"/>
                  </a:cubicBezTo>
                  <a:lnTo>
                    <a:pt x="284674" y="737"/>
                  </a:lnTo>
                  <a:cubicBezTo>
                    <a:pt x="284708" y="720"/>
                    <a:pt x="284760" y="720"/>
                    <a:pt x="284794" y="703"/>
                  </a:cubicBezTo>
                  <a:cubicBezTo>
                    <a:pt x="284828" y="686"/>
                    <a:pt x="284880" y="669"/>
                    <a:pt x="284931" y="652"/>
                  </a:cubicBezTo>
                  <a:cubicBezTo>
                    <a:pt x="285206" y="532"/>
                    <a:pt x="285480" y="463"/>
                    <a:pt x="285772" y="377"/>
                  </a:cubicBezTo>
                  <a:cubicBezTo>
                    <a:pt x="285995" y="309"/>
                    <a:pt x="286218" y="223"/>
                    <a:pt x="286441" y="171"/>
                  </a:cubicBezTo>
                  <a:cubicBezTo>
                    <a:pt x="286458" y="171"/>
                    <a:pt x="286493" y="171"/>
                    <a:pt x="286510" y="171"/>
                  </a:cubicBezTo>
                  <a:cubicBezTo>
                    <a:pt x="286801" y="120"/>
                    <a:pt x="287076" y="103"/>
                    <a:pt x="287368" y="69"/>
                  </a:cubicBezTo>
                  <a:cubicBezTo>
                    <a:pt x="287625" y="51"/>
                    <a:pt x="287882" y="0"/>
                    <a:pt x="288140" y="0"/>
                  </a:cubicBezTo>
                  <a:cubicBezTo>
                    <a:pt x="288157" y="0"/>
                    <a:pt x="288157" y="0"/>
                    <a:pt x="288174" y="0"/>
                  </a:cubicBezTo>
                  <a:lnTo>
                    <a:pt x="288191" y="0"/>
                  </a:lnTo>
                  <a:cubicBezTo>
                    <a:pt x="288466" y="0"/>
                    <a:pt x="288723" y="51"/>
                    <a:pt x="288980" y="69"/>
                  </a:cubicBezTo>
                  <a:cubicBezTo>
                    <a:pt x="289272" y="103"/>
                    <a:pt x="289547" y="120"/>
                    <a:pt x="289804" y="171"/>
                  </a:cubicBezTo>
                  <a:cubicBezTo>
                    <a:pt x="289855" y="171"/>
                    <a:pt x="289890" y="171"/>
                    <a:pt x="289924" y="189"/>
                  </a:cubicBezTo>
                  <a:cubicBezTo>
                    <a:pt x="290147" y="223"/>
                    <a:pt x="290353" y="309"/>
                    <a:pt x="290576" y="377"/>
                  </a:cubicBezTo>
                  <a:cubicBezTo>
                    <a:pt x="290850" y="463"/>
                    <a:pt x="291125" y="532"/>
                    <a:pt x="291382" y="634"/>
                  </a:cubicBezTo>
                  <a:cubicBezTo>
                    <a:pt x="291451" y="669"/>
                    <a:pt x="291502" y="686"/>
                    <a:pt x="291571" y="703"/>
                  </a:cubicBezTo>
                  <a:cubicBezTo>
                    <a:pt x="291605" y="720"/>
                    <a:pt x="291640" y="720"/>
                    <a:pt x="291657" y="737"/>
                  </a:cubicBezTo>
                  <a:lnTo>
                    <a:pt x="567752" y="123868"/>
                  </a:lnTo>
                  <a:lnTo>
                    <a:pt x="843847" y="737"/>
                  </a:lnTo>
                  <a:cubicBezTo>
                    <a:pt x="843864" y="720"/>
                    <a:pt x="843899" y="720"/>
                    <a:pt x="843933" y="703"/>
                  </a:cubicBezTo>
                  <a:cubicBezTo>
                    <a:pt x="844139" y="617"/>
                    <a:pt x="844379" y="566"/>
                    <a:pt x="844585" y="480"/>
                  </a:cubicBezTo>
                  <a:cubicBezTo>
                    <a:pt x="844928" y="377"/>
                    <a:pt x="845254" y="257"/>
                    <a:pt x="845580" y="189"/>
                  </a:cubicBezTo>
                  <a:cubicBezTo>
                    <a:pt x="845649" y="171"/>
                    <a:pt x="845717" y="171"/>
                    <a:pt x="845786" y="154"/>
                  </a:cubicBezTo>
                  <a:cubicBezTo>
                    <a:pt x="846301" y="69"/>
                    <a:pt x="846798" y="0"/>
                    <a:pt x="847313" y="0"/>
                  </a:cubicBezTo>
                  <a:lnTo>
                    <a:pt x="847330" y="0"/>
                  </a:lnTo>
                  <a:cubicBezTo>
                    <a:pt x="847399" y="0"/>
                    <a:pt x="847450" y="17"/>
                    <a:pt x="847519" y="17"/>
                  </a:cubicBezTo>
                  <a:cubicBezTo>
                    <a:pt x="848016" y="34"/>
                    <a:pt x="848514" y="69"/>
                    <a:pt x="848994" y="171"/>
                  </a:cubicBezTo>
                  <a:cubicBezTo>
                    <a:pt x="849149" y="206"/>
                    <a:pt x="849286" y="257"/>
                    <a:pt x="849441" y="291"/>
                  </a:cubicBezTo>
                  <a:cubicBezTo>
                    <a:pt x="849818" y="394"/>
                    <a:pt x="850213" y="497"/>
                    <a:pt x="850573" y="652"/>
                  </a:cubicBezTo>
                  <a:cubicBezTo>
                    <a:pt x="850744" y="703"/>
                    <a:pt x="850882" y="806"/>
                    <a:pt x="851036" y="874"/>
                  </a:cubicBezTo>
                  <a:cubicBezTo>
                    <a:pt x="851379" y="1046"/>
                    <a:pt x="851722" y="1217"/>
                    <a:pt x="852048" y="1423"/>
                  </a:cubicBezTo>
                  <a:cubicBezTo>
                    <a:pt x="852186" y="1509"/>
                    <a:pt x="852289" y="1612"/>
                    <a:pt x="852426" y="1698"/>
                  </a:cubicBezTo>
                  <a:cubicBezTo>
                    <a:pt x="852735" y="1938"/>
                    <a:pt x="853061" y="2178"/>
                    <a:pt x="853335" y="2469"/>
                  </a:cubicBezTo>
                  <a:cubicBezTo>
                    <a:pt x="853455" y="2572"/>
                    <a:pt x="853541" y="2692"/>
                    <a:pt x="853644" y="2812"/>
                  </a:cubicBezTo>
                  <a:cubicBezTo>
                    <a:pt x="853901" y="3104"/>
                    <a:pt x="854176" y="3395"/>
                    <a:pt x="854399" y="3721"/>
                  </a:cubicBezTo>
                  <a:cubicBezTo>
                    <a:pt x="854519" y="3892"/>
                    <a:pt x="854588" y="4064"/>
                    <a:pt x="854691" y="4252"/>
                  </a:cubicBezTo>
                  <a:cubicBezTo>
                    <a:pt x="854862" y="4510"/>
                    <a:pt x="855034" y="4767"/>
                    <a:pt x="855171" y="5075"/>
                  </a:cubicBezTo>
                  <a:cubicBezTo>
                    <a:pt x="855188" y="5110"/>
                    <a:pt x="855188" y="5144"/>
                    <a:pt x="855205" y="5195"/>
                  </a:cubicBezTo>
                  <a:cubicBezTo>
                    <a:pt x="855291" y="5367"/>
                    <a:pt x="855325" y="5556"/>
                    <a:pt x="855394" y="5744"/>
                  </a:cubicBezTo>
                  <a:cubicBezTo>
                    <a:pt x="855514" y="6104"/>
                    <a:pt x="855651" y="6464"/>
                    <a:pt x="855720" y="6824"/>
                  </a:cubicBezTo>
                  <a:cubicBezTo>
                    <a:pt x="855737" y="6910"/>
                    <a:pt x="855737" y="6996"/>
                    <a:pt x="855754" y="7082"/>
                  </a:cubicBezTo>
                  <a:cubicBezTo>
                    <a:pt x="855840" y="7562"/>
                    <a:pt x="855909" y="8042"/>
                    <a:pt x="855909" y="8522"/>
                  </a:cubicBezTo>
                  <a:close/>
                  <a:moveTo>
                    <a:pt x="279595" y="21776"/>
                  </a:moveTo>
                  <a:lnTo>
                    <a:pt x="17157" y="138820"/>
                  </a:lnTo>
                  <a:lnTo>
                    <a:pt x="17157" y="423369"/>
                  </a:lnTo>
                  <a:cubicBezTo>
                    <a:pt x="20040" y="425152"/>
                    <a:pt x="21721" y="428547"/>
                    <a:pt x="21121" y="432080"/>
                  </a:cubicBezTo>
                  <a:cubicBezTo>
                    <a:pt x="20503" y="435715"/>
                    <a:pt x="20297" y="439367"/>
                    <a:pt x="20503" y="442985"/>
                  </a:cubicBezTo>
                  <a:cubicBezTo>
                    <a:pt x="20675" y="445934"/>
                    <a:pt x="19336" y="448609"/>
                    <a:pt x="17157" y="450289"/>
                  </a:cubicBezTo>
                  <a:lnTo>
                    <a:pt x="17157" y="653478"/>
                  </a:lnTo>
                  <a:lnTo>
                    <a:pt x="279595" y="536435"/>
                  </a:lnTo>
                  <a:lnTo>
                    <a:pt x="279595" y="405811"/>
                  </a:lnTo>
                  <a:cubicBezTo>
                    <a:pt x="278720" y="405811"/>
                    <a:pt x="277862" y="405845"/>
                    <a:pt x="276987" y="405845"/>
                  </a:cubicBezTo>
                  <a:cubicBezTo>
                    <a:pt x="269936" y="405845"/>
                    <a:pt x="262850" y="405451"/>
                    <a:pt x="255918" y="404696"/>
                  </a:cubicBezTo>
                  <a:lnTo>
                    <a:pt x="255009" y="404594"/>
                  </a:lnTo>
                  <a:cubicBezTo>
                    <a:pt x="250308" y="404062"/>
                    <a:pt x="246911" y="399810"/>
                    <a:pt x="247443" y="395111"/>
                  </a:cubicBezTo>
                  <a:cubicBezTo>
                    <a:pt x="247974" y="390413"/>
                    <a:pt x="252212" y="387018"/>
                    <a:pt x="256930" y="387550"/>
                  </a:cubicBezTo>
                  <a:lnTo>
                    <a:pt x="257823" y="387653"/>
                  </a:lnTo>
                  <a:cubicBezTo>
                    <a:pt x="264960" y="388441"/>
                    <a:pt x="272303" y="388767"/>
                    <a:pt x="279595" y="388647"/>
                  </a:cubicBezTo>
                  <a:lnTo>
                    <a:pt x="279595" y="21776"/>
                  </a:lnTo>
                  <a:close/>
                  <a:moveTo>
                    <a:pt x="559173" y="138820"/>
                  </a:moveTo>
                  <a:lnTo>
                    <a:pt x="296753" y="21776"/>
                  </a:lnTo>
                  <a:lnTo>
                    <a:pt x="296753" y="536435"/>
                  </a:lnTo>
                  <a:lnTo>
                    <a:pt x="559173" y="653478"/>
                  </a:lnTo>
                  <a:lnTo>
                    <a:pt x="559173" y="297187"/>
                  </a:lnTo>
                  <a:cubicBezTo>
                    <a:pt x="557646" y="294495"/>
                    <a:pt x="557681" y="291254"/>
                    <a:pt x="559173" y="288665"/>
                  </a:cubicBezTo>
                  <a:lnTo>
                    <a:pt x="559173" y="138820"/>
                  </a:lnTo>
                  <a:close/>
                  <a:moveTo>
                    <a:pt x="838752" y="21776"/>
                  </a:moveTo>
                  <a:lnTo>
                    <a:pt x="576331" y="138820"/>
                  </a:lnTo>
                  <a:lnTo>
                    <a:pt x="576331" y="275599"/>
                  </a:lnTo>
                  <a:cubicBezTo>
                    <a:pt x="578973" y="273953"/>
                    <a:pt x="581581" y="272427"/>
                    <a:pt x="584172" y="271038"/>
                  </a:cubicBezTo>
                  <a:cubicBezTo>
                    <a:pt x="588358" y="268809"/>
                    <a:pt x="593539" y="270386"/>
                    <a:pt x="595787" y="274553"/>
                  </a:cubicBezTo>
                  <a:cubicBezTo>
                    <a:pt x="598018" y="278737"/>
                    <a:pt x="596439" y="283932"/>
                    <a:pt x="592270" y="286161"/>
                  </a:cubicBezTo>
                  <a:cubicBezTo>
                    <a:pt x="587157" y="288888"/>
                    <a:pt x="581907" y="292248"/>
                    <a:pt x="576331" y="296346"/>
                  </a:cubicBezTo>
                  <a:lnTo>
                    <a:pt x="576331" y="653478"/>
                  </a:lnTo>
                  <a:lnTo>
                    <a:pt x="838752" y="536435"/>
                  </a:lnTo>
                  <a:lnTo>
                    <a:pt x="838752" y="481942"/>
                  </a:lnTo>
                  <a:cubicBezTo>
                    <a:pt x="838203" y="482062"/>
                    <a:pt x="837619" y="482131"/>
                    <a:pt x="837036" y="482131"/>
                  </a:cubicBezTo>
                  <a:cubicBezTo>
                    <a:pt x="836830" y="482131"/>
                    <a:pt x="836624" y="482114"/>
                    <a:pt x="836401" y="482097"/>
                  </a:cubicBezTo>
                  <a:cubicBezTo>
                    <a:pt x="831666" y="481754"/>
                    <a:pt x="826896" y="480982"/>
                    <a:pt x="822229" y="479799"/>
                  </a:cubicBezTo>
                  <a:cubicBezTo>
                    <a:pt x="817648" y="478633"/>
                    <a:pt x="814869" y="473969"/>
                    <a:pt x="816035" y="469391"/>
                  </a:cubicBezTo>
                  <a:cubicBezTo>
                    <a:pt x="817185" y="464796"/>
                    <a:pt x="821852" y="462018"/>
                    <a:pt x="826450" y="463184"/>
                  </a:cubicBezTo>
                  <a:cubicBezTo>
                    <a:pt x="830139" y="464110"/>
                    <a:pt x="833896" y="464727"/>
                    <a:pt x="837653" y="465001"/>
                  </a:cubicBezTo>
                  <a:cubicBezTo>
                    <a:pt x="838031" y="465019"/>
                    <a:pt x="838391" y="465121"/>
                    <a:pt x="838752" y="465190"/>
                  </a:cubicBezTo>
                  <a:lnTo>
                    <a:pt x="838752" y="217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8" name="Google Shape;3808;p36"/>
            <p:cNvSpPr/>
            <p:nvPr/>
          </p:nvSpPr>
          <p:spPr>
            <a:xfrm>
              <a:off x="7370635" y="3301239"/>
              <a:ext cx="90230" cy="117051"/>
            </a:xfrm>
            <a:custGeom>
              <a:rect b="b" l="l" r="r" t="t"/>
              <a:pathLst>
                <a:path extrusionOk="0" h="234103" w="180460">
                  <a:moveTo>
                    <a:pt x="180460" y="90174"/>
                  </a:moveTo>
                  <a:cubicBezTo>
                    <a:pt x="180460" y="155555"/>
                    <a:pt x="115898" y="215174"/>
                    <a:pt x="95995" y="231995"/>
                  </a:cubicBezTo>
                  <a:cubicBezTo>
                    <a:pt x="92667" y="234807"/>
                    <a:pt x="87794" y="234807"/>
                    <a:pt x="84465" y="231995"/>
                  </a:cubicBezTo>
                  <a:cubicBezTo>
                    <a:pt x="64563" y="215174"/>
                    <a:pt x="0" y="155555"/>
                    <a:pt x="0" y="90174"/>
                  </a:cubicBezTo>
                  <a:cubicBezTo>
                    <a:pt x="0" y="40363"/>
                    <a:pt x="40405" y="0"/>
                    <a:pt x="90230" y="0"/>
                  </a:cubicBezTo>
                  <a:cubicBezTo>
                    <a:pt x="140055" y="0"/>
                    <a:pt x="180460" y="40380"/>
                    <a:pt x="180460" y="901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9" name="Google Shape;3809;p36"/>
            <p:cNvSpPr/>
            <p:nvPr/>
          </p:nvSpPr>
          <p:spPr>
            <a:xfrm>
              <a:off x="7366346" y="3296952"/>
              <a:ext cx="98809" cy="125633"/>
            </a:xfrm>
            <a:custGeom>
              <a:rect b="b" l="l" r="r" t="t"/>
              <a:pathLst>
                <a:path extrusionOk="0" h="251267" w="197617">
                  <a:moveTo>
                    <a:pt x="98809" y="0"/>
                  </a:moveTo>
                  <a:cubicBezTo>
                    <a:pt x="44317" y="0"/>
                    <a:pt x="0" y="44290"/>
                    <a:pt x="0" y="98748"/>
                  </a:cubicBezTo>
                  <a:cubicBezTo>
                    <a:pt x="0" y="167780"/>
                    <a:pt x="66982" y="229766"/>
                    <a:pt x="87502" y="247118"/>
                  </a:cubicBezTo>
                  <a:cubicBezTo>
                    <a:pt x="90779" y="249879"/>
                    <a:pt x="94794" y="251268"/>
                    <a:pt x="98809" y="251268"/>
                  </a:cubicBezTo>
                  <a:cubicBezTo>
                    <a:pt x="102824" y="251268"/>
                    <a:pt x="106839" y="249879"/>
                    <a:pt x="110116" y="247118"/>
                  </a:cubicBezTo>
                  <a:cubicBezTo>
                    <a:pt x="130636" y="229766"/>
                    <a:pt x="197618" y="167780"/>
                    <a:pt x="197618" y="98748"/>
                  </a:cubicBezTo>
                  <a:cubicBezTo>
                    <a:pt x="197618" y="44307"/>
                    <a:pt x="153283" y="0"/>
                    <a:pt x="98809" y="0"/>
                  </a:cubicBezTo>
                  <a:close/>
                  <a:moveTo>
                    <a:pt x="99032" y="234018"/>
                  </a:moveTo>
                  <a:cubicBezTo>
                    <a:pt x="98895" y="234138"/>
                    <a:pt x="98706" y="234138"/>
                    <a:pt x="98586" y="234018"/>
                  </a:cubicBezTo>
                  <a:cubicBezTo>
                    <a:pt x="88206" y="225239"/>
                    <a:pt x="68097" y="206892"/>
                    <a:pt x="50254" y="182767"/>
                  </a:cubicBezTo>
                  <a:cubicBezTo>
                    <a:pt x="28292" y="153086"/>
                    <a:pt x="17157" y="124828"/>
                    <a:pt x="17157" y="98748"/>
                  </a:cubicBezTo>
                  <a:cubicBezTo>
                    <a:pt x="17157" y="53755"/>
                    <a:pt x="53788" y="17147"/>
                    <a:pt x="98809" y="17147"/>
                  </a:cubicBezTo>
                  <a:cubicBezTo>
                    <a:pt x="143830" y="17147"/>
                    <a:pt x="180460" y="53755"/>
                    <a:pt x="180460" y="98748"/>
                  </a:cubicBezTo>
                  <a:cubicBezTo>
                    <a:pt x="180460" y="160407"/>
                    <a:pt x="118128" y="217883"/>
                    <a:pt x="99032" y="234018"/>
                  </a:cubicBezTo>
                  <a:close/>
                  <a:moveTo>
                    <a:pt x="98809" y="55161"/>
                  </a:moveTo>
                  <a:cubicBezTo>
                    <a:pt x="74497" y="55161"/>
                    <a:pt x="54715" y="74931"/>
                    <a:pt x="54715" y="99228"/>
                  </a:cubicBezTo>
                  <a:cubicBezTo>
                    <a:pt x="54715" y="123525"/>
                    <a:pt x="74497" y="143295"/>
                    <a:pt x="98809" y="143295"/>
                  </a:cubicBezTo>
                  <a:cubicBezTo>
                    <a:pt x="123121" y="143295"/>
                    <a:pt x="142903" y="123525"/>
                    <a:pt x="142903" y="99228"/>
                  </a:cubicBezTo>
                  <a:cubicBezTo>
                    <a:pt x="142903" y="74931"/>
                    <a:pt x="123121" y="55161"/>
                    <a:pt x="98809" y="55161"/>
                  </a:cubicBezTo>
                  <a:close/>
                  <a:moveTo>
                    <a:pt x="98809" y="126131"/>
                  </a:moveTo>
                  <a:cubicBezTo>
                    <a:pt x="83951" y="126131"/>
                    <a:pt x="71872" y="114060"/>
                    <a:pt x="71872" y="99211"/>
                  </a:cubicBezTo>
                  <a:cubicBezTo>
                    <a:pt x="71872" y="84362"/>
                    <a:pt x="83951" y="72290"/>
                    <a:pt x="98809" y="72290"/>
                  </a:cubicBezTo>
                  <a:cubicBezTo>
                    <a:pt x="113667" y="72290"/>
                    <a:pt x="125746" y="84362"/>
                    <a:pt x="125746" y="99211"/>
                  </a:cubicBezTo>
                  <a:cubicBezTo>
                    <a:pt x="125746" y="114060"/>
                    <a:pt x="113650" y="126131"/>
                    <a:pt x="98809" y="126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0" name="Google Shape;3810;p36"/>
          <p:cNvGrpSpPr/>
          <p:nvPr/>
        </p:nvGrpSpPr>
        <p:grpSpPr>
          <a:xfrm>
            <a:off x="7705244" y="3101678"/>
            <a:ext cx="337898" cy="337871"/>
            <a:chOff x="7705244" y="3101678"/>
            <a:chExt cx="337898" cy="337871"/>
          </a:xfrm>
        </p:grpSpPr>
        <p:sp>
          <p:nvSpPr>
            <p:cNvPr id="3811" name="Google Shape;3811;p36"/>
            <p:cNvSpPr/>
            <p:nvPr/>
          </p:nvSpPr>
          <p:spPr>
            <a:xfrm>
              <a:off x="7705244" y="3101678"/>
              <a:ext cx="337898" cy="337871"/>
            </a:xfrm>
            <a:custGeom>
              <a:rect b="b" l="l" r="r" t="t"/>
              <a:pathLst>
                <a:path extrusionOk="0" h="675742" w="675796">
                  <a:moveTo>
                    <a:pt x="661285" y="269651"/>
                  </a:moveTo>
                  <a:lnTo>
                    <a:pt x="586268" y="269651"/>
                  </a:lnTo>
                  <a:cubicBezTo>
                    <a:pt x="585836" y="269651"/>
                    <a:pt x="585444" y="269381"/>
                    <a:pt x="585336" y="268975"/>
                  </a:cubicBezTo>
                  <a:cubicBezTo>
                    <a:pt x="579783" y="249032"/>
                    <a:pt x="571784" y="229751"/>
                    <a:pt x="561569" y="211673"/>
                  </a:cubicBezTo>
                  <a:cubicBezTo>
                    <a:pt x="561366" y="211308"/>
                    <a:pt x="561434" y="210835"/>
                    <a:pt x="561745" y="210524"/>
                  </a:cubicBezTo>
                  <a:lnTo>
                    <a:pt x="614805" y="157464"/>
                  </a:lnTo>
                  <a:cubicBezTo>
                    <a:pt x="617548" y="154721"/>
                    <a:pt x="619061" y="151087"/>
                    <a:pt x="619061" y="147209"/>
                  </a:cubicBezTo>
                  <a:cubicBezTo>
                    <a:pt x="619061" y="143331"/>
                    <a:pt x="617548" y="139683"/>
                    <a:pt x="614805" y="136940"/>
                  </a:cubicBezTo>
                  <a:lnTo>
                    <a:pt x="538843" y="60991"/>
                  </a:lnTo>
                  <a:cubicBezTo>
                    <a:pt x="533181" y="55344"/>
                    <a:pt x="523980" y="55344"/>
                    <a:pt x="518318" y="60991"/>
                  </a:cubicBezTo>
                  <a:lnTo>
                    <a:pt x="465245" y="114038"/>
                  </a:lnTo>
                  <a:cubicBezTo>
                    <a:pt x="464934" y="114349"/>
                    <a:pt x="464461" y="114430"/>
                    <a:pt x="464096" y="114227"/>
                  </a:cubicBezTo>
                  <a:cubicBezTo>
                    <a:pt x="445977" y="103972"/>
                    <a:pt x="426683" y="95973"/>
                    <a:pt x="406794" y="90447"/>
                  </a:cubicBezTo>
                  <a:cubicBezTo>
                    <a:pt x="406388" y="90339"/>
                    <a:pt x="406118" y="89947"/>
                    <a:pt x="406118" y="89514"/>
                  </a:cubicBezTo>
                  <a:lnTo>
                    <a:pt x="406118" y="14511"/>
                  </a:lnTo>
                  <a:cubicBezTo>
                    <a:pt x="406118" y="6499"/>
                    <a:pt x="399606" y="0"/>
                    <a:pt x="391607" y="0"/>
                  </a:cubicBezTo>
                  <a:lnTo>
                    <a:pt x="284190" y="0"/>
                  </a:lnTo>
                  <a:cubicBezTo>
                    <a:pt x="276191" y="0"/>
                    <a:pt x="269678" y="6499"/>
                    <a:pt x="269678" y="14511"/>
                  </a:cubicBezTo>
                  <a:lnTo>
                    <a:pt x="269678" y="89514"/>
                  </a:lnTo>
                  <a:cubicBezTo>
                    <a:pt x="269678" y="89960"/>
                    <a:pt x="269408" y="90339"/>
                    <a:pt x="269002" y="90447"/>
                  </a:cubicBezTo>
                  <a:cubicBezTo>
                    <a:pt x="249100" y="95986"/>
                    <a:pt x="229805" y="103985"/>
                    <a:pt x="211686" y="114241"/>
                  </a:cubicBezTo>
                  <a:cubicBezTo>
                    <a:pt x="211335" y="114443"/>
                    <a:pt x="210862" y="114362"/>
                    <a:pt x="210551" y="114051"/>
                  </a:cubicBezTo>
                  <a:lnTo>
                    <a:pt x="157478" y="60991"/>
                  </a:lnTo>
                  <a:cubicBezTo>
                    <a:pt x="151816" y="55344"/>
                    <a:pt x="142615" y="55344"/>
                    <a:pt x="136954" y="60991"/>
                  </a:cubicBezTo>
                  <a:lnTo>
                    <a:pt x="60978" y="136954"/>
                  </a:lnTo>
                  <a:cubicBezTo>
                    <a:pt x="58235" y="139696"/>
                    <a:pt x="56722" y="143345"/>
                    <a:pt x="56722" y="147222"/>
                  </a:cubicBezTo>
                  <a:cubicBezTo>
                    <a:pt x="56722" y="151100"/>
                    <a:pt x="58235" y="154748"/>
                    <a:pt x="60978" y="157491"/>
                  </a:cubicBezTo>
                  <a:lnTo>
                    <a:pt x="114051" y="210524"/>
                  </a:lnTo>
                  <a:cubicBezTo>
                    <a:pt x="114362" y="210835"/>
                    <a:pt x="114430" y="211308"/>
                    <a:pt x="114227" y="211673"/>
                  </a:cubicBezTo>
                  <a:cubicBezTo>
                    <a:pt x="103985" y="229819"/>
                    <a:pt x="95986" y="249100"/>
                    <a:pt x="90460" y="268975"/>
                  </a:cubicBezTo>
                  <a:cubicBezTo>
                    <a:pt x="90352" y="269381"/>
                    <a:pt x="89960" y="269651"/>
                    <a:pt x="89514" y="269651"/>
                  </a:cubicBezTo>
                  <a:lnTo>
                    <a:pt x="14511" y="269651"/>
                  </a:lnTo>
                  <a:cubicBezTo>
                    <a:pt x="6513" y="269651"/>
                    <a:pt x="0" y="276164"/>
                    <a:pt x="0" y="284162"/>
                  </a:cubicBezTo>
                  <a:lnTo>
                    <a:pt x="0" y="391607"/>
                  </a:lnTo>
                  <a:cubicBezTo>
                    <a:pt x="0" y="399619"/>
                    <a:pt x="6513" y="406118"/>
                    <a:pt x="14511" y="406118"/>
                  </a:cubicBezTo>
                  <a:lnTo>
                    <a:pt x="89528" y="406118"/>
                  </a:lnTo>
                  <a:cubicBezTo>
                    <a:pt x="89960" y="406118"/>
                    <a:pt x="90352" y="406402"/>
                    <a:pt x="90460" y="406794"/>
                  </a:cubicBezTo>
                  <a:cubicBezTo>
                    <a:pt x="96013" y="426723"/>
                    <a:pt x="104012" y="446004"/>
                    <a:pt x="114227" y="464110"/>
                  </a:cubicBezTo>
                  <a:cubicBezTo>
                    <a:pt x="114443" y="464475"/>
                    <a:pt x="114362" y="464934"/>
                    <a:pt x="114051" y="465258"/>
                  </a:cubicBezTo>
                  <a:lnTo>
                    <a:pt x="60991" y="518305"/>
                  </a:lnTo>
                  <a:cubicBezTo>
                    <a:pt x="58249" y="521048"/>
                    <a:pt x="56735" y="524696"/>
                    <a:pt x="56735" y="528574"/>
                  </a:cubicBezTo>
                  <a:cubicBezTo>
                    <a:pt x="56735" y="532452"/>
                    <a:pt x="58249" y="536100"/>
                    <a:pt x="60991" y="538829"/>
                  </a:cubicBezTo>
                  <a:lnTo>
                    <a:pt x="136967" y="614764"/>
                  </a:lnTo>
                  <a:cubicBezTo>
                    <a:pt x="142628" y="620426"/>
                    <a:pt x="151843" y="620426"/>
                    <a:pt x="157491" y="614764"/>
                  </a:cubicBezTo>
                  <a:lnTo>
                    <a:pt x="210551" y="561704"/>
                  </a:lnTo>
                  <a:cubicBezTo>
                    <a:pt x="210862" y="561393"/>
                    <a:pt x="211335" y="561326"/>
                    <a:pt x="211686" y="561529"/>
                  </a:cubicBezTo>
                  <a:cubicBezTo>
                    <a:pt x="229751" y="571743"/>
                    <a:pt x="249032" y="579742"/>
                    <a:pt x="269002" y="585309"/>
                  </a:cubicBezTo>
                  <a:cubicBezTo>
                    <a:pt x="269408" y="585417"/>
                    <a:pt x="269678" y="585809"/>
                    <a:pt x="269678" y="586241"/>
                  </a:cubicBezTo>
                  <a:lnTo>
                    <a:pt x="269678" y="661231"/>
                  </a:lnTo>
                  <a:cubicBezTo>
                    <a:pt x="269678" y="669230"/>
                    <a:pt x="276191" y="675742"/>
                    <a:pt x="284190" y="675742"/>
                  </a:cubicBezTo>
                  <a:lnTo>
                    <a:pt x="391620" y="675742"/>
                  </a:lnTo>
                  <a:cubicBezTo>
                    <a:pt x="399619" y="675742"/>
                    <a:pt x="406132" y="669230"/>
                    <a:pt x="406132" y="661231"/>
                  </a:cubicBezTo>
                  <a:lnTo>
                    <a:pt x="406132" y="586241"/>
                  </a:lnTo>
                  <a:cubicBezTo>
                    <a:pt x="406132" y="585809"/>
                    <a:pt x="406415" y="585417"/>
                    <a:pt x="406807" y="585309"/>
                  </a:cubicBezTo>
                  <a:cubicBezTo>
                    <a:pt x="426777" y="579742"/>
                    <a:pt x="446058" y="571743"/>
                    <a:pt x="464123" y="561529"/>
                  </a:cubicBezTo>
                  <a:cubicBezTo>
                    <a:pt x="464475" y="561326"/>
                    <a:pt x="464948" y="561393"/>
                    <a:pt x="465272" y="561704"/>
                  </a:cubicBezTo>
                  <a:lnTo>
                    <a:pt x="518318" y="614764"/>
                  </a:lnTo>
                  <a:cubicBezTo>
                    <a:pt x="523980" y="620426"/>
                    <a:pt x="533181" y="620426"/>
                    <a:pt x="538843" y="614764"/>
                  </a:cubicBezTo>
                  <a:lnTo>
                    <a:pt x="614818" y="538843"/>
                  </a:lnTo>
                  <a:cubicBezTo>
                    <a:pt x="617561" y="536100"/>
                    <a:pt x="619075" y="532452"/>
                    <a:pt x="619075" y="528574"/>
                  </a:cubicBezTo>
                  <a:cubicBezTo>
                    <a:pt x="619075" y="524696"/>
                    <a:pt x="617561" y="521048"/>
                    <a:pt x="614818" y="518305"/>
                  </a:cubicBezTo>
                  <a:lnTo>
                    <a:pt x="561772" y="465258"/>
                  </a:lnTo>
                  <a:cubicBezTo>
                    <a:pt x="561448" y="464934"/>
                    <a:pt x="561380" y="464475"/>
                    <a:pt x="561583" y="464110"/>
                  </a:cubicBezTo>
                  <a:cubicBezTo>
                    <a:pt x="566704" y="455044"/>
                    <a:pt x="571270" y="445680"/>
                    <a:pt x="575229" y="436100"/>
                  </a:cubicBezTo>
                  <a:cubicBezTo>
                    <a:pt x="579202" y="426534"/>
                    <a:pt x="582593" y="416738"/>
                    <a:pt x="585350" y="406794"/>
                  </a:cubicBezTo>
                  <a:cubicBezTo>
                    <a:pt x="585458" y="406402"/>
                    <a:pt x="585849" y="406118"/>
                    <a:pt x="586295" y="406118"/>
                  </a:cubicBezTo>
                  <a:lnTo>
                    <a:pt x="661285" y="406118"/>
                  </a:lnTo>
                  <a:cubicBezTo>
                    <a:pt x="669284" y="406118"/>
                    <a:pt x="675796" y="399619"/>
                    <a:pt x="675796" y="391607"/>
                  </a:cubicBezTo>
                  <a:lnTo>
                    <a:pt x="675796" y="284162"/>
                  </a:lnTo>
                  <a:cubicBezTo>
                    <a:pt x="675796" y="276164"/>
                    <a:pt x="669284" y="269651"/>
                    <a:pt x="661285" y="269651"/>
                  </a:cubicBezTo>
                  <a:close/>
                  <a:moveTo>
                    <a:pt x="471406" y="337871"/>
                  </a:moveTo>
                  <a:cubicBezTo>
                    <a:pt x="471406" y="411496"/>
                    <a:pt x="411523" y="471379"/>
                    <a:pt x="337898" y="471379"/>
                  </a:cubicBezTo>
                  <a:cubicBezTo>
                    <a:pt x="264273" y="471379"/>
                    <a:pt x="204390" y="411496"/>
                    <a:pt x="204390" y="337871"/>
                  </a:cubicBezTo>
                  <a:cubicBezTo>
                    <a:pt x="204390" y="264246"/>
                    <a:pt x="264273" y="204363"/>
                    <a:pt x="337898" y="204363"/>
                  </a:cubicBezTo>
                  <a:cubicBezTo>
                    <a:pt x="411523" y="204363"/>
                    <a:pt x="471406" y="264246"/>
                    <a:pt x="471406" y="3378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2" name="Google Shape;3812;p36"/>
            <p:cNvSpPr/>
            <p:nvPr/>
          </p:nvSpPr>
          <p:spPr>
            <a:xfrm>
              <a:off x="7711999" y="3108433"/>
              <a:ext cx="324386" cy="324359"/>
            </a:xfrm>
            <a:custGeom>
              <a:rect b="b" l="l" r="r" t="t"/>
              <a:pathLst>
                <a:path extrusionOk="0" h="648718" w="648772">
                  <a:moveTo>
                    <a:pt x="648773" y="270651"/>
                  </a:moveTo>
                  <a:lnTo>
                    <a:pt x="648773" y="378095"/>
                  </a:lnTo>
                  <a:cubicBezTo>
                    <a:pt x="648773" y="378649"/>
                    <a:pt x="648314" y="379095"/>
                    <a:pt x="647773" y="379095"/>
                  </a:cubicBezTo>
                  <a:lnTo>
                    <a:pt x="572784" y="379095"/>
                  </a:lnTo>
                  <a:cubicBezTo>
                    <a:pt x="566298" y="379095"/>
                    <a:pt x="560556" y="383446"/>
                    <a:pt x="558826" y="389675"/>
                  </a:cubicBezTo>
                  <a:cubicBezTo>
                    <a:pt x="553584" y="408496"/>
                    <a:pt x="546017" y="426764"/>
                    <a:pt x="536302" y="443951"/>
                  </a:cubicBezTo>
                  <a:cubicBezTo>
                    <a:pt x="533127" y="449571"/>
                    <a:pt x="534114" y="456706"/>
                    <a:pt x="538708" y="461300"/>
                  </a:cubicBezTo>
                  <a:lnTo>
                    <a:pt x="591754" y="514346"/>
                  </a:lnTo>
                  <a:cubicBezTo>
                    <a:pt x="591997" y="514589"/>
                    <a:pt x="592051" y="514873"/>
                    <a:pt x="592051" y="515062"/>
                  </a:cubicBezTo>
                  <a:cubicBezTo>
                    <a:pt x="592051" y="515251"/>
                    <a:pt x="591997" y="515522"/>
                    <a:pt x="591754" y="515765"/>
                  </a:cubicBezTo>
                  <a:lnTo>
                    <a:pt x="515778" y="591700"/>
                  </a:lnTo>
                  <a:cubicBezTo>
                    <a:pt x="515386" y="592092"/>
                    <a:pt x="514751" y="592092"/>
                    <a:pt x="514360" y="591700"/>
                  </a:cubicBezTo>
                  <a:lnTo>
                    <a:pt x="461313" y="538640"/>
                  </a:lnTo>
                  <a:cubicBezTo>
                    <a:pt x="456719" y="534046"/>
                    <a:pt x="449585" y="533073"/>
                    <a:pt x="443951" y="536248"/>
                  </a:cubicBezTo>
                  <a:cubicBezTo>
                    <a:pt x="426859" y="545936"/>
                    <a:pt x="408591" y="553516"/>
                    <a:pt x="389675" y="558772"/>
                  </a:cubicBezTo>
                  <a:cubicBezTo>
                    <a:pt x="383459" y="560502"/>
                    <a:pt x="379108" y="566244"/>
                    <a:pt x="379108" y="572730"/>
                  </a:cubicBezTo>
                  <a:lnTo>
                    <a:pt x="379108" y="647719"/>
                  </a:lnTo>
                  <a:cubicBezTo>
                    <a:pt x="379108" y="648273"/>
                    <a:pt x="378663" y="648719"/>
                    <a:pt x="378109" y="648719"/>
                  </a:cubicBezTo>
                  <a:lnTo>
                    <a:pt x="270678" y="648719"/>
                  </a:lnTo>
                  <a:cubicBezTo>
                    <a:pt x="270124" y="648719"/>
                    <a:pt x="269678" y="648273"/>
                    <a:pt x="269678" y="647719"/>
                  </a:cubicBezTo>
                  <a:lnTo>
                    <a:pt x="269678" y="572730"/>
                  </a:lnTo>
                  <a:cubicBezTo>
                    <a:pt x="269678" y="566244"/>
                    <a:pt x="265341" y="560502"/>
                    <a:pt x="259112" y="558772"/>
                  </a:cubicBezTo>
                  <a:cubicBezTo>
                    <a:pt x="240196" y="553516"/>
                    <a:pt x="221942" y="545936"/>
                    <a:pt x="204836" y="536248"/>
                  </a:cubicBezTo>
                  <a:cubicBezTo>
                    <a:pt x="202633" y="535005"/>
                    <a:pt x="200188" y="534397"/>
                    <a:pt x="197756" y="534397"/>
                  </a:cubicBezTo>
                  <a:cubicBezTo>
                    <a:pt x="194000" y="534397"/>
                    <a:pt x="190270" y="535857"/>
                    <a:pt x="187473" y="538640"/>
                  </a:cubicBezTo>
                  <a:lnTo>
                    <a:pt x="134427" y="591700"/>
                  </a:lnTo>
                  <a:cubicBezTo>
                    <a:pt x="134035" y="592092"/>
                    <a:pt x="133400" y="592092"/>
                    <a:pt x="133008" y="591700"/>
                  </a:cubicBezTo>
                  <a:lnTo>
                    <a:pt x="57032" y="515765"/>
                  </a:lnTo>
                  <a:cubicBezTo>
                    <a:pt x="56789" y="515522"/>
                    <a:pt x="56735" y="515251"/>
                    <a:pt x="56735" y="515062"/>
                  </a:cubicBezTo>
                  <a:cubicBezTo>
                    <a:pt x="56735" y="514873"/>
                    <a:pt x="56789" y="514589"/>
                    <a:pt x="57032" y="514346"/>
                  </a:cubicBezTo>
                  <a:lnTo>
                    <a:pt x="110093" y="461300"/>
                  </a:lnTo>
                  <a:cubicBezTo>
                    <a:pt x="114673" y="456706"/>
                    <a:pt x="115659" y="449571"/>
                    <a:pt x="112484" y="443951"/>
                  </a:cubicBezTo>
                  <a:cubicBezTo>
                    <a:pt x="102796" y="426791"/>
                    <a:pt x="95230" y="408537"/>
                    <a:pt x="89974" y="389661"/>
                  </a:cubicBezTo>
                  <a:cubicBezTo>
                    <a:pt x="88244" y="383446"/>
                    <a:pt x="82502" y="379095"/>
                    <a:pt x="76016" y="379095"/>
                  </a:cubicBezTo>
                  <a:lnTo>
                    <a:pt x="1000" y="379095"/>
                  </a:lnTo>
                  <a:cubicBezTo>
                    <a:pt x="459" y="379095"/>
                    <a:pt x="0" y="378649"/>
                    <a:pt x="0" y="378095"/>
                  </a:cubicBezTo>
                  <a:lnTo>
                    <a:pt x="0" y="270651"/>
                  </a:lnTo>
                  <a:cubicBezTo>
                    <a:pt x="0" y="270097"/>
                    <a:pt x="459" y="269651"/>
                    <a:pt x="1000" y="269651"/>
                  </a:cubicBezTo>
                  <a:lnTo>
                    <a:pt x="76003" y="269651"/>
                  </a:lnTo>
                  <a:cubicBezTo>
                    <a:pt x="82502" y="269651"/>
                    <a:pt x="88244" y="265300"/>
                    <a:pt x="89960" y="259085"/>
                  </a:cubicBezTo>
                  <a:cubicBezTo>
                    <a:pt x="95189" y="240263"/>
                    <a:pt x="102769" y="222009"/>
                    <a:pt x="112484" y="204809"/>
                  </a:cubicBezTo>
                  <a:cubicBezTo>
                    <a:pt x="115659" y="199175"/>
                    <a:pt x="114673" y="192040"/>
                    <a:pt x="110093" y="187460"/>
                  </a:cubicBezTo>
                  <a:lnTo>
                    <a:pt x="57019" y="134413"/>
                  </a:lnTo>
                  <a:cubicBezTo>
                    <a:pt x="56776" y="134170"/>
                    <a:pt x="56722" y="133900"/>
                    <a:pt x="56722" y="133711"/>
                  </a:cubicBezTo>
                  <a:cubicBezTo>
                    <a:pt x="56722" y="133522"/>
                    <a:pt x="56776" y="133251"/>
                    <a:pt x="57019" y="133008"/>
                  </a:cubicBezTo>
                  <a:lnTo>
                    <a:pt x="132995" y="57032"/>
                  </a:lnTo>
                  <a:cubicBezTo>
                    <a:pt x="133387" y="56654"/>
                    <a:pt x="134022" y="56654"/>
                    <a:pt x="134413" y="57032"/>
                  </a:cubicBezTo>
                  <a:lnTo>
                    <a:pt x="187487" y="110093"/>
                  </a:lnTo>
                  <a:cubicBezTo>
                    <a:pt x="192081" y="114686"/>
                    <a:pt x="199215" y="115673"/>
                    <a:pt x="204836" y="112484"/>
                  </a:cubicBezTo>
                  <a:cubicBezTo>
                    <a:pt x="221996" y="102769"/>
                    <a:pt x="240263" y="95189"/>
                    <a:pt x="259112" y="89960"/>
                  </a:cubicBezTo>
                  <a:cubicBezTo>
                    <a:pt x="265327" y="88231"/>
                    <a:pt x="269678" y="82488"/>
                    <a:pt x="269678" y="76003"/>
                  </a:cubicBezTo>
                  <a:lnTo>
                    <a:pt x="269678" y="1000"/>
                  </a:lnTo>
                  <a:cubicBezTo>
                    <a:pt x="269678" y="446"/>
                    <a:pt x="270124" y="0"/>
                    <a:pt x="270678" y="0"/>
                  </a:cubicBezTo>
                  <a:lnTo>
                    <a:pt x="378095" y="0"/>
                  </a:lnTo>
                  <a:cubicBezTo>
                    <a:pt x="378649" y="0"/>
                    <a:pt x="379095" y="446"/>
                    <a:pt x="379095" y="1000"/>
                  </a:cubicBezTo>
                  <a:lnTo>
                    <a:pt x="379095" y="76003"/>
                  </a:lnTo>
                  <a:cubicBezTo>
                    <a:pt x="379095" y="82488"/>
                    <a:pt x="383446" y="88231"/>
                    <a:pt x="389661" y="89960"/>
                  </a:cubicBezTo>
                  <a:cubicBezTo>
                    <a:pt x="408510" y="95189"/>
                    <a:pt x="426764" y="102769"/>
                    <a:pt x="443937" y="112471"/>
                  </a:cubicBezTo>
                  <a:cubicBezTo>
                    <a:pt x="449571" y="115659"/>
                    <a:pt x="456692" y="114673"/>
                    <a:pt x="461286" y="110079"/>
                  </a:cubicBezTo>
                  <a:lnTo>
                    <a:pt x="514360" y="57032"/>
                  </a:lnTo>
                  <a:cubicBezTo>
                    <a:pt x="514751" y="56654"/>
                    <a:pt x="515386" y="56654"/>
                    <a:pt x="515778" y="57032"/>
                  </a:cubicBezTo>
                  <a:lnTo>
                    <a:pt x="591741" y="132981"/>
                  </a:lnTo>
                  <a:cubicBezTo>
                    <a:pt x="591984" y="133224"/>
                    <a:pt x="592038" y="133508"/>
                    <a:pt x="592038" y="133697"/>
                  </a:cubicBezTo>
                  <a:cubicBezTo>
                    <a:pt x="592038" y="133886"/>
                    <a:pt x="591984" y="134157"/>
                    <a:pt x="591741" y="134400"/>
                  </a:cubicBezTo>
                  <a:lnTo>
                    <a:pt x="538680" y="187460"/>
                  </a:lnTo>
                  <a:cubicBezTo>
                    <a:pt x="534100" y="192040"/>
                    <a:pt x="533114" y="199175"/>
                    <a:pt x="536289" y="204809"/>
                  </a:cubicBezTo>
                  <a:cubicBezTo>
                    <a:pt x="545977" y="221928"/>
                    <a:pt x="553543" y="240196"/>
                    <a:pt x="558799" y="259085"/>
                  </a:cubicBezTo>
                  <a:cubicBezTo>
                    <a:pt x="560529" y="265314"/>
                    <a:pt x="566271" y="269651"/>
                    <a:pt x="572757" y="269651"/>
                  </a:cubicBezTo>
                  <a:lnTo>
                    <a:pt x="647773" y="269651"/>
                  </a:lnTo>
                  <a:cubicBezTo>
                    <a:pt x="648314" y="269651"/>
                    <a:pt x="648773" y="270097"/>
                    <a:pt x="648773" y="270651"/>
                  </a:cubicBezTo>
                  <a:close/>
                  <a:moveTo>
                    <a:pt x="471406" y="324359"/>
                  </a:moveTo>
                  <a:cubicBezTo>
                    <a:pt x="471406" y="243290"/>
                    <a:pt x="405456" y="177340"/>
                    <a:pt x="324387" y="177340"/>
                  </a:cubicBezTo>
                  <a:cubicBezTo>
                    <a:pt x="243317" y="177340"/>
                    <a:pt x="177367" y="243290"/>
                    <a:pt x="177367" y="324359"/>
                  </a:cubicBezTo>
                  <a:cubicBezTo>
                    <a:pt x="177367" y="405429"/>
                    <a:pt x="243317" y="471379"/>
                    <a:pt x="324387" y="471379"/>
                  </a:cubicBezTo>
                  <a:cubicBezTo>
                    <a:pt x="405456" y="471379"/>
                    <a:pt x="471406" y="405429"/>
                    <a:pt x="471406" y="3243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3" name="Google Shape;3813;p36"/>
            <p:cNvSpPr/>
            <p:nvPr/>
          </p:nvSpPr>
          <p:spPr>
            <a:xfrm>
              <a:off x="7705244" y="3101678"/>
              <a:ext cx="337898" cy="337871"/>
            </a:xfrm>
            <a:custGeom>
              <a:rect b="b" l="l" r="r" t="t"/>
              <a:pathLst>
                <a:path extrusionOk="0" h="675742" w="675796">
                  <a:moveTo>
                    <a:pt x="661285" y="269651"/>
                  </a:moveTo>
                  <a:lnTo>
                    <a:pt x="586268" y="269651"/>
                  </a:lnTo>
                  <a:cubicBezTo>
                    <a:pt x="585836" y="269651"/>
                    <a:pt x="585444" y="269381"/>
                    <a:pt x="585336" y="268975"/>
                  </a:cubicBezTo>
                  <a:cubicBezTo>
                    <a:pt x="579783" y="249032"/>
                    <a:pt x="571784" y="229751"/>
                    <a:pt x="561569" y="211673"/>
                  </a:cubicBezTo>
                  <a:cubicBezTo>
                    <a:pt x="561366" y="211308"/>
                    <a:pt x="561434" y="210835"/>
                    <a:pt x="561745" y="210524"/>
                  </a:cubicBezTo>
                  <a:lnTo>
                    <a:pt x="614805" y="157464"/>
                  </a:lnTo>
                  <a:cubicBezTo>
                    <a:pt x="617548" y="154721"/>
                    <a:pt x="619061" y="151087"/>
                    <a:pt x="619061" y="147209"/>
                  </a:cubicBezTo>
                  <a:cubicBezTo>
                    <a:pt x="619061" y="143331"/>
                    <a:pt x="617548" y="139683"/>
                    <a:pt x="614805" y="136940"/>
                  </a:cubicBezTo>
                  <a:lnTo>
                    <a:pt x="538843" y="60991"/>
                  </a:lnTo>
                  <a:cubicBezTo>
                    <a:pt x="533181" y="55344"/>
                    <a:pt x="523980" y="55344"/>
                    <a:pt x="518318" y="60991"/>
                  </a:cubicBezTo>
                  <a:lnTo>
                    <a:pt x="465245" y="114038"/>
                  </a:lnTo>
                  <a:cubicBezTo>
                    <a:pt x="464934" y="114349"/>
                    <a:pt x="464461" y="114430"/>
                    <a:pt x="464096" y="114227"/>
                  </a:cubicBezTo>
                  <a:cubicBezTo>
                    <a:pt x="445977" y="103972"/>
                    <a:pt x="426683" y="95973"/>
                    <a:pt x="406794" y="90447"/>
                  </a:cubicBezTo>
                  <a:cubicBezTo>
                    <a:pt x="406388" y="90339"/>
                    <a:pt x="406118" y="89947"/>
                    <a:pt x="406118" y="89514"/>
                  </a:cubicBezTo>
                  <a:lnTo>
                    <a:pt x="406118" y="14511"/>
                  </a:lnTo>
                  <a:cubicBezTo>
                    <a:pt x="406118" y="6499"/>
                    <a:pt x="399606" y="0"/>
                    <a:pt x="391607" y="0"/>
                  </a:cubicBezTo>
                  <a:lnTo>
                    <a:pt x="284190" y="0"/>
                  </a:lnTo>
                  <a:cubicBezTo>
                    <a:pt x="276191" y="0"/>
                    <a:pt x="269678" y="6499"/>
                    <a:pt x="269678" y="14511"/>
                  </a:cubicBezTo>
                  <a:lnTo>
                    <a:pt x="269678" y="89514"/>
                  </a:lnTo>
                  <a:cubicBezTo>
                    <a:pt x="269678" y="89960"/>
                    <a:pt x="269408" y="90339"/>
                    <a:pt x="269002" y="90447"/>
                  </a:cubicBezTo>
                  <a:cubicBezTo>
                    <a:pt x="249100" y="95986"/>
                    <a:pt x="229805" y="103985"/>
                    <a:pt x="211686" y="114241"/>
                  </a:cubicBezTo>
                  <a:cubicBezTo>
                    <a:pt x="211335" y="114443"/>
                    <a:pt x="210862" y="114362"/>
                    <a:pt x="210551" y="114051"/>
                  </a:cubicBezTo>
                  <a:lnTo>
                    <a:pt x="157478" y="60991"/>
                  </a:lnTo>
                  <a:cubicBezTo>
                    <a:pt x="151816" y="55344"/>
                    <a:pt x="142615" y="55344"/>
                    <a:pt x="136954" y="60991"/>
                  </a:cubicBezTo>
                  <a:lnTo>
                    <a:pt x="60978" y="136954"/>
                  </a:lnTo>
                  <a:cubicBezTo>
                    <a:pt x="58235" y="139696"/>
                    <a:pt x="56722" y="143345"/>
                    <a:pt x="56722" y="147222"/>
                  </a:cubicBezTo>
                  <a:cubicBezTo>
                    <a:pt x="56722" y="151100"/>
                    <a:pt x="58235" y="154748"/>
                    <a:pt x="60978" y="157491"/>
                  </a:cubicBezTo>
                  <a:lnTo>
                    <a:pt x="114051" y="210524"/>
                  </a:lnTo>
                  <a:cubicBezTo>
                    <a:pt x="114362" y="210835"/>
                    <a:pt x="114430" y="211308"/>
                    <a:pt x="114227" y="211673"/>
                  </a:cubicBezTo>
                  <a:cubicBezTo>
                    <a:pt x="103985" y="229819"/>
                    <a:pt x="95986" y="249100"/>
                    <a:pt x="90460" y="268975"/>
                  </a:cubicBezTo>
                  <a:cubicBezTo>
                    <a:pt x="90352" y="269381"/>
                    <a:pt x="89960" y="269651"/>
                    <a:pt x="89514" y="269651"/>
                  </a:cubicBezTo>
                  <a:lnTo>
                    <a:pt x="14511" y="269651"/>
                  </a:lnTo>
                  <a:cubicBezTo>
                    <a:pt x="6513" y="269651"/>
                    <a:pt x="0" y="276164"/>
                    <a:pt x="0" y="284162"/>
                  </a:cubicBezTo>
                  <a:lnTo>
                    <a:pt x="0" y="391607"/>
                  </a:lnTo>
                  <a:cubicBezTo>
                    <a:pt x="0" y="399619"/>
                    <a:pt x="6513" y="406118"/>
                    <a:pt x="14511" y="406118"/>
                  </a:cubicBezTo>
                  <a:lnTo>
                    <a:pt x="89528" y="406118"/>
                  </a:lnTo>
                  <a:cubicBezTo>
                    <a:pt x="89960" y="406118"/>
                    <a:pt x="90352" y="406402"/>
                    <a:pt x="90460" y="406794"/>
                  </a:cubicBezTo>
                  <a:cubicBezTo>
                    <a:pt x="96013" y="426723"/>
                    <a:pt x="104012" y="446004"/>
                    <a:pt x="114227" y="464110"/>
                  </a:cubicBezTo>
                  <a:cubicBezTo>
                    <a:pt x="114443" y="464475"/>
                    <a:pt x="114362" y="464934"/>
                    <a:pt x="114051" y="465258"/>
                  </a:cubicBezTo>
                  <a:lnTo>
                    <a:pt x="60991" y="518305"/>
                  </a:lnTo>
                  <a:cubicBezTo>
                    <a:pt x="58249" y="521048"/>
                    <a:pt x="56735" y="524696"/>
                    <a:pt x="56735" y="528574"/>
                  </a:cubicBezTo>
                  <a:cubicBezTo>
                    <a:pt x="56735" y="532452"/>
                    <a:pt x="58249" y="536100"/>
                    <a:pt x="60991" y="538829"/>
                  </a:cubicBezTo>
                  <a:lnTo>
                    <a:pt x="136967" y="614764"/>
                  </a:lnTo>
                  <a:cubicBezTo>
                    <a:pt x="142628" y="620426"/>
                    <a:pt x="151843" y="620426"/>
                    <a:pt x="157491" y="614764"/>
                  </a:cubicBezTo>
                  <a:lnTo>
                    <a:pt x="210551" y="561704"/>
                  </a:lnTo>
                  <a:cubicBezTo>
                    <a:pt x="210862" y="561393"/>
                    <a:pt x="211335" y="561326"/>
                    <a:pt x="211686" y="561529"/>
                  </a:cubicBezTo>
                  <a:cubicBezTo>
                    <a:pt x="229751" y="571743"/>
                    <a:pt x="249032" y="579742"/>
                    <a:pt x="269002" y="585309"/>
                  </a:cubicBezTo>
                  <a:cubicBezTo>
                    <a:pt x="269408" y="585417"/>
                    <a:pt x="269678" y="585809"/>
                    <a:pt x="269678" y="586241"/>
                  </a:cubicBezTo>
                  <a:lnTo>
                    <a:pt x="269678" y="661231"/>
                  </a:lnTo>
                  <a:cubicBezTo>
                    <a:pt x="269678" y="669230"/>
                    <a:pt x="276191" y="675742"/>
                    <a:pt x="284190" y="675742"/>
                  </a:cubicBezTo>
                  <a:lnTo>
                    <a:pt x="391620" y="675742"/>
                  </a:lnTo>
                  <a:cubicBezTo>
                    <a:pt x="399619" y="675742"/>
                    <a:pt x="406132" y="669230"/>
                    <a:pt x="406132" y="661231"/>
                  </a:cubicBezTo>
                  <a:lnTo>
                    <a:pt x="406132" y="586241"/>
                  </a:lnTo>
                  <a:cubicBezTo>
                    <a:pt x="406132" y="585809"/>
                    <a:pt x="406415" y="585417"/>
                    <a:pt x="406807" y="585309"/>
                  </a:cubicBezTo>
                  <a:cubicBezTo>
                    <a:pt x="426777" y="579742"/>
                    <a:pt x="446058" y="571743"/>
                    <a:pt x="464123" y="561529"/>
                  </a:cubicBezTo>
                  <a:cubicBezTo>
                    <a:pt x="464475" y="561326"/>
                    <a:pt x="464948" y="561393"/>
                    <a:pt x="465272" y="561704"/>
                  </a:cubicBezTo>
                  <a:lnTo>
                    <a:pt x="518318" y="614764"/>
                  </a:lnTo>
                  <a:cubicBezTo>
                    <a:pt x="523980" y="620426"/>
                    <a:pt x="533181" y="620426"/>
                    <a:pt x="538843" y="614764"/>
                  </a:cubicBezTo>
                  <a:lnTo>
                    <a:pt x="614818" y="538843"/>
                  </a:lnTo>
                  <a:cubicBezTo>
                    <a:pt x="617561" y="536100"/>
                    <a:pt x="619075" y="532452"/>
                    <a:pt x="619075" y="528574"/>
                  </a:cubicBezTo>
                  <a:cubicBezTo>
                    <a:pt x="619075" y="524696"/>
                    <a:pt x="617561" y="521048"/>
                    <a:pt x="614818" y="518305"/>
                  </a:cubicBezTo>
                  <a:lnTo>
                    <a:pt x="561772" y="465258"/>
                  </a:lnTo>
                  <a:cubicBezTo>
                    <a:pt x="561448" y="464934"/>
                    <a:pt x="561380" y="464475"/>
                    <a:pt x="561583" y="464110"/>
                  </a:cubicBezTo>
                  <a:cubicBezTo>
                    <a:pt x="566704" y="455044"/>
                    <a:pt x="571270" y="445680"/>
                    <a:pt x="575229" y="436100"/>
                  </a:cubicBezTo>
                  <a:cubicBezTo>
                    <a:pt x="579202" y="426534"/>
                    <a:pt x="582593" y="416738"/>
                    <a:pt x="585350" y="406794"/>
                  </a:cubicBezTo>
                  <a:cubicBezTo>
                    <a:pt x="585458" y="406402"/>
                    <a:pt x="585849" y="406118"/>
                    <a:pt x="586295" y="406118"/>
                  </a:cubicBezTo>
                  <a:lnTo>
                    <a:pt x="661285" y="406118"/>
                  </a:lnTo>
                  <a:cubicBezTo>
                    <a:pt x="669284" y="406118"/>
                    <a:pt x="675796" y="399619"/>
                    <a:pt x="675796" y="391607"/>
                  </a:cubicBezTo>
                  <a:lnTo>
                    <a:pt x="675796" y="284162"/>
                  </a:lnTo>
                  <a:cubicBezTo>
                    <a:pt x="675796" y="276164"/>
                    <a:pt x="669284" y="269651"/>
                    <a:pt x="661285" y="269651"/>
                  </a:cubicBezTo>
                  <a:close/>
                  <a:moveTo>
                    <a:pt x="662285" y="391607"/>
                  </a:moveTo>
                  <a:cubicBezTo>
                    <a:pt x="662285" y="392161"/>
                    <a:pt x="661825" y="392607"/>
                    <a:pt x="661285" y="392607"/>
                  </a:cubicBezTo>
                  <a:lnTo>
                    <a:pt x="586295" y="392607"/>
                  </a:lnTo>
                  <a:cubicBezTo>
                    <a:pt x="579810" y="392607"/>
                    <a:pt x="574067" y="396957"/>
                    <a:pt x="572338" y="403186"/>
                  </a:cubicBezTo>
                  <a:cubicBezTo>
                    <a:pt x="567095" y="422008"/>
                    <a:pt x="559529" y="440276"/>
                    <a:pt x="549814" y="457462"/>
                  </a:cubicBezTo>
                  <a:cubicBezTo>
                    <a:pt x="546639" y="463083"/>
                    <a:pt x="547625" y="470217"/>
                    <a:pt x="552219" y="474811"/>
                  </a:cubicBezTo>
                  <a:lnTo>
                    <a:pt x="605266" y="527858"/>
                  </a:lnTo>
                  <a:cubicBezTo>
                    <a:pt x="605509" y="528101"/>
                    <a:pt x="605563" y="528385"/>
                    <a:pt x="605563" y="528574"/>
                  </a:cubicBezTo>
                  <a:cubicBezTo>
                    <a:pt x="605563" y="528763"/>
                    <a:pt x="605509" y="529033"/>
                    <a:pt x="605266" y="529276"/>
                  </a:cubicBezTo>
                  <a:lnTo>
                    <a:pt x="529290" y="605212"/>
                  </a:lnTo>
                  <a:cubicBezTo>
                    <a:pt x="528898" y="605603"/>
                    <a:pt x="528263" y="605603"/>
                    <a:pt x="527871" y="605212"/>
                  </a:cubicBezTo>
                  <a:lnTo>
                    <a:pt x="474825" y="552152"/>
                  </a:lnTo>
                  <a:cubicBezTo>
                    <a:pt x="470231" y="547558"/>
                    <a:pt x="463097" y="546585"/>
                    <a:pt x="457462" y="549760"/>
                  </a:cubicBezTo>
                  <a:cubicBezTo>
                    <a:pt x="440370" y="559448"/>
                    <a:pt x="422102" y="567028"/>
                    <a:pt x="403186" y="572284"/>
                  </a:cubicBezTo>
                  <a:cubicBezTo>
                    <a:pt x="396971" y="574013"/>
                    <a:pt x="392620" y="579756"/>
                    <a:pt x="392620" y="586241"/>
                  </a:cubicBezTo>
                  <a:lnTo>
                    <a:pt x="392620" y="661231"/>
                  </a:lnTo>
                  <a:cubicBezTo>
                    <a:pt x="392620" y="661785"/>
                    <a:pt x="392174" y="662231"/>
                    <a:pt x="391620" y="662231"/>
                  </a:cubicBezTo>
                  <a:lnTo>
                    <a:pt x="284190" y="662231"/>
                  </a:lnTo>
                  <a:cubicBezTo>
                    <a:pt x="283636" y="662231"/>
                    <a:pt x="283190" y="661785"/>
                    <a:pt x="283190" y="661231"/>
                  </a:cubicBezTo>
                  <a:lnTo>
                    <a:pt x="283190" y="586241"/>
                  </a:lnTo>
                  <a:cubicBezTo>
                    <a:pt x="283190" y="579756"/>
                    <a:pt x="278852" y="574013"/>
                    <a:pt x="272624" y="572284"/>
                  </a:cubicBezTo>
                  <a:cubicBezTo>
                    <a:pt x="253707" y="567028"/>
                    <a:pt x="235453" y="559448"/>
                    <a:pt x="218347" y="549760"/>
                  </a:cubicBezTo>
                  <a:cubicBezTo>
                    <a:pt x="216145" y="548517"/>
                    <a:pt x="213699" y="547909"/>
                    <a:pt x="211267" y="547909"/>
                  </a:cubicBezTo>
                  <a:cubicBezTo>
                    <a:pt x="207511" y="547909"/>
                    <a:pt x="203782" y="549368"/>
                    <a:pt x="200985" y="552152"/>
                  </a:cubicBezTo>
                  <a:lnTo>
                    <a:pt x="147939" y="605212"/>
                  </a:lnTo>
                  <a:cubicBezTo>
                    <a:pt x="147547" y="605603"/>
                    <a:pt x="146912" y="605603"/>
                    <a:pt x="146520" y="605212"/>
                  </a:cubicBezTo>
                  <a:lnTo>
                    <a:pt x="70544" y="529276"/>
                  </a:lnTo>
                  <a:cubicBezTo>
                    <a:pt x="70301" y="529033"/>
                    <a:pt x="70247" y="528763"/>
                    <a:pt x="70247" y="528574"/>
                  </a:cubicBezTo>
                  <a:cubicBezTo>
                    <a:pt x="70247" y="528385"/>
                    <a:pt x="70301" y="528101"/>
                    <a:pt x="70544" y="527858"/>
                  </a:cubicBezTo>
                  <a:lnTo>
                    <a:pt x="123604" y="474811"/>
                  </a:lnTo>
                  <a:cubicBezTo>
                    <a:pt x="128185" y="470217"/>
                    <a:pt x="129171" y="463083"/>
                    <a:pt x="125996" y="457462"/>
                  </a:cubicBezTo>
                  <a:cubicBezTo>
                    <a:pt x="116308" y="440303"/>
                    <a:pt x="108741" y="422048"/>
                    <a:pt x="103485" y="403173"/>
                  </a:cubicBezTo>
                  <a:cubicBezTo>
                    <a:pt x="101756" y="396957"/>
                    <a:pt x="96013" y="392607"/>
                    <a:pt x="89528" y="392607"/>
                  </a:cubicBezTo>
                  <a:lnTo>
                    <a:pt x="14511" y="392607"/>
                  </a:lnTo>
                  <a:cubicBezTo>
                    <a:pt x="13971" y="392607"/>
                    <a:pt x="13512" y="392161"/>
                    <a:pt x="13512" y="391607"/>
                  </a:cubicBezTo>
                  <a:lnTo>
                    <a:pt x="13512" y="284162"/>
                  </a:lnTo>
                  <a:cubicBezTo>
                    <a:pt x="13512" y="283608"/>
                    <a:pt x="13971" y="283163"/>
                    <a:pt x="14511" y="283163"/>
                  </a:cubicBezTo>
                  <a:lnTo>
                    <a:pt x="89514" y="283163"/>
                  </a:lnTo>
                  <a:cubicBezTo>
                    <a:pt x="96013" y="283163"/>
                    <a:pt x="101756" y="278812"/>
                    <a:pt x="103472" y="272597"/>
                  </a:cubicBezTo>
                  <a:cubicBezTo>
                    <a:pt x="108701" y="253775"/>
                    <a:pt x="116281" y="235521"/>
                    <a:pt x="125996" y="218320"/>
                  </a:cubicBezTo>
                  <a:cubicBezTo>
                    <a:pt x="129171" y="212686"/>
                    <a:pt x="128185" y="205552"/>
                    <a:pt x="123604" y="200972"/>
                  </a:cubicBezTo>
                  <a:lnTo>
                    <a:pt x="70531" y="147925"/>
                  </a:lnTo>
                  <a:cubicBezTo>
                    <a:pt x="70287" y="147682"/>
                    <a:pt x="70233" y="147412"/>
                    <a:pt x="70233" y="147222"/>
                  </a:cubicBezTo>
                  <a:cubicBezTo>
                    <a:pt x="70233" y="147033"/>
                    <a:pt x="70287" y="146763"/>
                    <a:pt x="70531" y="146520"/>
                  </a:cubicBezTo>
                  <a:lnTo>
                    <a:pt x="146506" y="70544"/>
                  </a:lnTo>
                  <a:cubicBezTo>
                    <a:pt x="146898" y="70166"/>
                    <a:pt x="147533" y="70166"/>
                    <a:pt x="147925" y="70544"/>
                  </a:cubicBezTo>
                  <a:lnTo>
                    <a:pt x="200999" y="123604"/>
                  </a:lnTo>
                  <a:cubicBezTo>
                    <a:pt x="205593" y="128198"/>
                    <a:pt x="212727" y="129184"/>
                    <a:pt x="218347" y="125996"/>
                  </a:cubicBezTo>
                  <a:cubicBezTo>
                    <a:pt x="235507" y="116281"/>
                    <a:pt x="253775" y="108701"/>
                    <a:pt x="272624" y="103472"/>
                  </a:cubicBezTo>
                  <a:cubicBezTo>
                    <a:pt x="278839" y="101742"/>
                    <a:pt x="283190" y="96000"/>
                    <a:pt x="283190" y="89514"/>
                  </a:cubicBezTo>
                  <a:lnTo>
                    <a:pt x="283190" y="14511"/>
                  </a:lnTo>
                  <a:cubicBezTo>
                    <a:pt x="283190" y="13957"/>
                    <a:pt x="283636" y="13512"/>
                    <a:pt x="284190" y="13512"/>
                  </a:cubicBezTo>
                  <a:lnTo>
                    <a:pt x="391607" y="13512"/>
                  </a:lnTo>
                  <a:cubicBezTo>
                    <a:pt x="392161" y="13512"/>
                    <a:pt x="392607" y="13957"/>
                    <a:pt x="392607" y="14511"/>
                  </a:cubicBezTo>
                  <a:lnTo>
                    <a:pt x="392607" y="89514"/>
                  </a:lnTo>
                  <a:cubicBezTo>
                    <a:pt x="392607" y="96000"/>
                    <a:pt x="396957" y="101742"/>
                    <a:pt x="403173" y="103472"/>
                  </a:cubicBezTo>
                  <a:cubicBezTo>
                    <a:pt x="422021" y="108701"/>
                    <a:pt x="440276" y="116281"/>
                    <a:pt x="457449" y="125982"/>
                  </a:cubicBezTo>
                  <a:cubicBezTo>
                    <a:pt x="463083" y="129171"/>
                    <a:pt x="470204" y="128185"/>
                    <a:pt x="474798" y="123591"/>
                  </a:cubicBezTo>
                  <a:lnTo>
                    <a:pt x="527871" y="70544"/>
                  </a:lnTo>
                  <a:cubicBezTo>
                    <a:pt x="528263" y="70166"/>
                    <a:pt x="528898" y="70166"/>
                    <a:pt x="529290" y="70544"/>
                  </a:cubicBezTo>
                  <a:lnTo>
                    <a:pt x="605252" y="146493"/>
                  </a:lnTo>
                  <a:cubicBezTo>
                    <a:pt x="605495" y="146736"/>
                    <a:pt x="605549" y="147020"/>
                    <a:pt x="605549" y="147209"/>
                  </a:cubicBezTo>
                  <a:cubicBezTo>
                    <a:pt x="605549" y="147398"/>
                    <a:pt x="605495" y="147668"/>
                    <a:pt x="605252" y="147911"/>
                  </a:cubicBezTo>
                  <a:lnTo>
                    <a:pt x="552192" y="200972"/>
                  </a:lnTo>
                  <a:cubicBezTo>
                    <a:pt x="547612" y="205552"/>
                    <a:pt x="546625" y="212686"/>
                    <a:pt x="549801" y="218320"/>
                  </a:cubicBezTo>
                  <a:cubicBezTo>
                    <a:pt x="559488" y="235440"/>
                    <a:pt x="567055" y="253707"/>
                    <a:pt x="572311" y="272597"/>
                  </a:cubicBezTo>
                  <a:cubicBezTo>
                    <a:pt x="574040" y="278825"/>
                    <a:pt x="579783" y="283163"/>
                    <a:pt x="586268" y="283163"/>
                  </a:cubicBezTo>
                  <a:lnTo>
                    <a:pt x="661285" y="283163"/>
                  </a:lnTo>
                  <a:cubicBezTo>
                    <a:pt x="661825" y="283163"/>
                    <a:pt x="662285" y="283608"/>
                    <a:pt x="662285" y="284162"/>
                  </a:cubicBezTo>
                  <a:lnTo>
                    <a:pt x="662285" y="391607"/>
                  </a:lnTo>
                  <a:close/>
                  <a:moveTo>
                    <a:pt x="337898" y="190851"/>
                  </a:moveTo>
                  <a:cubicBezTo>
                    <a:pt x="256829" y="190851"/>
                    <a:pt x="190878" y="256801"/>
                    <a:pt x="190878" y="337871"/>
                  </a:cubicBezTo>
                  <a:cubicBezTo>
                    <a:pt x="190878" y="418941"/>
                    <a:pt x="256829" y="484891"/>
                    <a:pt x="337898" y="484891"/>
                  </a:cubicBezTo>
                  <a:cubicBezTo>
                    <a:pt x="418968" y="484891"/>
                    <a:pt x="484918" y="418941"/>
                    <a:pt x="484918" y="337871"/>
                  </a:cubicBezTo>
                  <a:cubicBezTo>
                    <a:pt x="484918" y="256801"/>
                    <a:pt x="418968" y="190851"/>
                    <a:pt x="337898" y="190851"/>
                  </a:cubicBezTo>
                  <a:close/>
                  <a:moveTo>
                    <a:pt x="337898" y="471379"/>
                  </a:moveTo>
                  <a:cubicBezTo>
                    <a:pt x="264273" y="471379"/>
                    <a:pt x="204390" y="411496"/>
                    <a:pt x="204390" y="337871"/>
                  </a:cubicBezTo>
                  <a:cubicBezTo>
                    <a:pt x="204390" y="264246"/>
                    <a:pt x="264273" y="204363"/>
                    <a:pt x="337898" y="204363"/>
                  </a:cubicBezTo>
                  <a:cubicBezTo>
                    <a:pt x="411523" y="204363"/>
                    <a:pt x="471406" y="264246"/>
                    <a:pt x="471406" y="337871"/>
                  </a:cubicBezTo>
                  <a:cubicBezTo>
                    <a:pt x="471406" y="411496"/>
                    <a:pt x="411523" y="471379"/>
                    <a:pt x="337898" y="471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4" name="Google Shape;3814;p36"/>
          <p:cNvGrpSpPr/>
          <p:nvPr/>
        </p:nvGrpSpPr>
        <p:grpSpPr>
          <a:xfrm>
            <a:off x="5392869" y="3819811"/>
            <a:ext cx="330194" cy="382319"/>
            <a:chOff x="5392869" y="3819811"/>
            <a:chExt cx="330194" cy="382319"/>
          </a:xfrm>
        </p:grpSpPr>
        <p:sp>
          <p:nvSpPr>
            <p:cNvPr id="3815" name="Google Shape;3815;p36"/>
            <p:cNvSpPr/>
            <p:nvPr/>
          </p:nvSpPr>
          <p:spPr>
            <a:xfrm>
              <a:off x="5396700" y="3823642"/>
              <a:ext cx="322532" cy="374649"/>
            </a:xfrm>
            <a:custGeom>
              <a:rect b="b" l="l" r="r" t="t"/>
              <a:pathLst>
                <a:path extrusionOk="0" h="749298" w="645065">
                  <a:moveTo>
                    <a:pt x="220354" y="374642"/>
                  </a:moveTo>
                  <a:cubicBezTo>
                    <a:pt x="220354" y="435498"/>
                    <a:pt x="171027" y="484830"/>
                    <a:pt x="110177" y="484830"/>
                  </a:cubicBezTo>
                  <a:cubicBezTo>
                    <a:pt x="49327" y="484830"/>
                    <a:pt x="0" y="435498"/>
                    <a:pt x="0" y="374642"/>
                  </a:cubicBezTo>
                  <a:cubicBezTo>
                    <a:pt x="0" y="313785"/>
                    <a:pt x="49327" y="264453"/>
                    <a:pt x="110177" y="264453"/>
                  </a:cubicBezTo>
                  <a:cubicBezTo>
                    <a:pt x="171027" y="264453"/>
                    <a:pt x="220354" y="313800"/>
                    <a:pt x="220354" y="374642"/>
                  </a:cubicBezTo>
                  <a:close/>
                  <a:moveTo>
                    <a:pt x="534888" y="220377"/>
                  </a:moveTo>
                  <a:cubicBezTo>
                    <a:pt x="595738" y="220377"/>
                    <a:pt x="645065" y="171045"/>
                    <a:pt x="645065" y="110189"/>
                  </a:cubicBezTo>
                  <a:cubicBezTo>
                    <a:pt x="645065" y="49332"/>
                    <a:pt x="595738" y="0"/>
                    <a:pt x="534888" y="0"/>
                  </a:cubicBezTo>
                  <a:cubicBezTo>
                    <a:pt x="474038" y="0"/>
                    <a:pt x="424711" y="49332"/>
                    <a:pt x="424711" y="110189"/>
                  </a:cubicBezTo>
                  <a:cubicBezTo>
                    <a:pt x="424711" y="171045"/>
                    <a:pt x="474038" y="220377"/>
                    <a:pt x="534888" y="220377"/>
                  </a:cubicBezTo>
                  <a:close/>
                  <a:moveTo>
                    <a:pt x="534888" y="528921"/>
                  </a:moveTo>
                  <a:cubicBezTo>
                    <a:pt x="474038" y="528921"/>
                    <a:pt x="424711" y="578253"/>
                    <a:pt x="424711" y="639110"/>
                  </a:cubicBezTo>
                  <a:cubicBezTo>
                    <a:pt x="424711" y="699966"/>
                    <a:pt x="474038" y="749298"/>
                    <a:pt x="534888" y="749298"/>
                  </a:cubicBezTo>
                  <a:cubicBezTo>
                    <a:pt x="595738" y="749298"/>
                    <a:pt x="645065" y="699966"/>
                    <a:pt x="645065" y="639110"/>
                  </a:cubicBezTo>
                  <a:cubicBezTo>
                    <a:pt x="645065" y="578253"/>
                    <a:pt x="595738" y="528921"/>
                    <a:pt x="534888" y="5289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6" name="Google Shape;3816;p36"/>
            <p:cNvSpPr/>
            <p:nvPr/>
          </p:nvSpPr>
          <p:spPr>
            <a:xfrm>
              <a:off x="5392869" y="3819811"/>
              <a:ext cx="330194" cy="382319"/>
            </a:xfrm>
            <a:custGeom>
              <a:rect b="b" l="l" r="r" t="t"/>
              <a:pathLst>
                <a:path extrusionOk="0" h="764639" w="660388">
                  <a:moveTo>
                    <a:pt x="542550" y="528921"/>
                  </a:moveTo>
                  <a:cubicBezTo>
                    <a:pt x="482711" y="528921"/>
                    <a:pt x="433185" y="573763"/>
                    <a:pt x="425722" y="631616"/>
                  </a:cubicBezTo>
                  <a:lnTo>
                    <a:pt x="208555" y="457444"/>
                  </a:lnTo>
                  <a:cubicBezTo>
                    <a:pt x="225488" y="437031"/>
                    <a:pt x="235678" y="410840"/>
                    <a:pt x="235678" y="382320"/>
                  </a:cubicBezTo>
                  <a:cubicBezTo>
                    <a:pt x="235678" y="353784"/>
                    <a:pt x="225488" y="327608"/>
                    <a:pt x="208555" y="307195"/>
                  </a:cubicBezTo>
                  <a:lnTo>
                    <a:pt x="425722" y="133008"/>
                  </a:lnTo>
                  <a:cubicBezTo>
                    <a:pt x="433185" y="190846"/>
                    <a:pt x="482711" y="235703"/>
                    <a:pt x="542550" y="235703"/>
                  </a:cubicBezTo>
                  <a:cubicBezTo>
                    <a:pt x="607522" y="235703"/>
                    <a:pt x="660389" y="182830"/>
                    <a:pt x="660389" y="117851"/>
                  </a:cubicBezTo>
                  <a:cubicBezTo>
                    <a:pt x="660389" y="52872"/>
                    <a:pt x="607537" y="0"/>
                    <a:pt x="542550" y="0"/>
                  </a:cubicBezTo>
                  <a:cubicBezTo>
                    <a:pt x="478834" y="0"/>
                    <a:pt x="426795" y="50849"/>
                    <a:pt x="424803" y="114097"/>
                  </a:cubicBezTo>
                  <a:lnTo>
                    <a:pt x="197982" y="296023"/>
                  </a:lnTo>
                  <a:cubicBezTo>
                    <a:pt x="176942" y="276453"/>
                    <a:pt x="148762" y="264468"/>
                    <a:pt x="117839" y="264468"/>
                  </a:cubicBezTo>
                  <a:cubicBezTo>
                    <a:pt x="52867" y="264468"/>
                    <a:pt x="0" y="317340"/>
                    <a:pt x="0" y="382320"/>
                  </a:cubicBezTo>
                  <a:cubicBezTo>
                    <a:pt x="0" y="447299"/>
                    <a:pt x="52867" y="500171"/>
                    <a:pt x="117839" y="500171"/>
                  </a:cubicBezTo>
                  <a:cubicBezTo>
                    <a:pt x="148762" y="500171"/>
                    <a:pt x="176942" y="488171"/>
                    <a:pt x="197982" y="468616"/>
                  </a:cubicBezTo>
                  <a:lnTo>
                    <a:pt x="424803" y="650542"/>
                  </a:lnTo>
                  <a:cubicBezTo>
                    <a:pt x="426795" y="713790"/>
                    <a:pt x="478834" y="764639"/>
                    <a:pt x="542550" y="764639"/>
                  </a:cubicBezTo>
                  <a:cubicBezTo>
                    <a:pt x="607522" y="764639"/>
                    <a:pt x="660389" y="711767"/>
                    <a:pt x="660389" y="646788"/>
                  </a:cubicBezTo>
                  <a:cubicBezTo>
                    <a:pt x="660389" y="581809"/>
                    <a:pt x="607537" y="528921"/>
                    <a:pt x="542550" y="528921"/>
                  </a:cubicBezTo>
                  <a:close/>
                  <a:moveTo>
                    <a:pt x="542550" y="15325"/>
                  </a:moveTo>
                  <a:cubicBezTo>
                    <a:pt x="599079" y="15325"/>
                    <a:pt x="645065" y="61316"/>
                    <a:pt x="645065" y="117851"/>
                  </a:cubicBezTo>
                  <a:cubicBezTo>
                    <a:pt x="645065" y="174386"/>
                    <a:pt x="599079" y="220377"/>
                    <a:pt x="542550" y="220377"/>
                  </a:cubicBezTo>
                  <a:cubicBezTo>
                    <a:pt x="486021" y="220377"/>
                    <a:pt x="440034" y="174386"/>
                    <a:pt x="440034" y="117851"/>
                  </a:cubicBezTo>
                  <a:cubicBezTo>
                    <a:pt x="440034" y="61316"/>
                    <a:pt x="486021" y="15325"/>
                    <a:pt x="542550" y="15325"/>
                  </a:cubicBezTo>
                  <a:close/>
                  <a:moveTo>
                    <a:pt x="15324" y="382304"/>
                  </a:moveTo>
                  <a:cubicBezTo>
                    <a:pt x="15324" y="325769"/>
                    <a:pt x="61310" y="279778"/>
                    <a:pt x="117839" y="279778"/>
                  </a:cubicBezTo>
                  <a:cubicBezTo>
                    <a:pt x="174368" y="279778"/>
                    <a:pt x="220354" y="325769"/>
                    <a:pt x="220354" y="382304"/>
                  </a:cubicBezTo>
                  <a:cubicBezTo>
                    <a:pt x="220354" y="438839"/>
                    <a:pt x="174368" y="484830"/>
                    <a:pt x="117839" y="484830"/>
                  </a:cubicBezTo>
                  <a:cubicBezTo>
                    <a:pt x="61310" y="484830"/>
                    <a:pt x="15324" y="438839"/>
                    <a:pt x="15324" y="382304"/>
                  </a:cubicBezTo>
                  <a:close/>
                  <a:moveTo>
                    <a:pt x="542550" y="749298"/>
                  </a:moveTo>
                  <a:cubicBezTo>
                    <a:pt x="486021" y="749298"/>
                    <a:pt x="440034" y="703307"/>
                    <a:pt x="440034" y="646772"/>
                  </a:cubicBezTo>
                  <a:cubicBezTo>
                    <a:pt x="440034" y="590238"/>
                    <a:pt x="486021" y="544246"/>
                    <a:pt x="542550" y="544246"/>
                  </a:cubicBezTo>
                  <a:cubicBezTo>
                    <a:pt x="599079" y="544246"/>
                    <a:pt x="645065" y="590238"/>
                    <a:pt x="645065" y="646772"/>
                  </a:cubicBezTo>
                  <a:cubicBezTo>
                    <a:pt x="645065" y="703307"/>
                    <a:pt x="599079" y="749298"/>
                    <a:pt x="542550" y="749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7" name="Google Shape;3817;p36"/>
          <p:cNvGrpSpPr/>
          <p:nvPr/>
        </p:nvGrpSpPr>
        <p:grpSpPr>
          <a:xfrm>
            <a:off x="4783441" y="3785465"/>
            <a:ext cx="349581" cy="450778"/>
            <a:chOff x="4783441" y="3785465"/>
            <a:chExt cx="349581" cy="450778"/>
          </a:xfrm>
        </p:grpSpPr>
        <p:sp>
          <p:nvSpPr>
            <p:cNvPr id="3818" name="Google Shape;3818;p36"/>
            <p:cNvSpPr/>
            <p:nvPr/>
          </p:nvSpPr>
          <p:spPr>
            <a:xfrm>
              <a:off x="4783441" y="3785465"/>
              <a:ext cx="349581" cy="450778"/>
            </a:xfrm>
            <a:custGeom>
              <a:rect b="b" l="l" r="r" t="t"/>
              <a:pathLst>
                <a:path extrusionOk="0" h="901555" w="699162">
                  <a:moveTo>
                    <a:pt x="349599" y="0"/>
                  </a:moveTo>
                  <a:cubicBezTo>
                    <a:pt x="156826" y="0"/>
                    <a:pt x="0" y="156697"/>
                    <a:pt x="0" y="349317"/>
                  </a:cubicBezTo>
                  <a:cubicBezTo>
                    <a:pt x="0" y="599780"/>
                    <a:pt x="246451" y="827564"/>
                    <a:pt x="321993" y="891416"/>
                  </a:cubicBezTo>
                  <a:cubicBezTo>
                    <a:pt x="329991" y="898182"/>
                    <a:pt x="339795" y="901556"/>
                    <a:pt x="349599" y="901556"/>
                  </a:cubicBezTo>
                  <a:cubicBezTo>
                    <a:pt x="359403" y="901556"/>
                    <a:pt x="369189" y="898182"/>
                    <a:pt x="377187" y="891416"/>
                  </a:cubicBezTo>
                  <a:cubicBezTo>
                    <a:pt x="452729" y="827564"/>
                    <a:pt x="699162" y="599780"/>
                    <a:pt x="699162" y="349317"/>
                  </a:cubicBezTo>
                  <a:cubicBezTo>
                    <a:pt x="699162" y="156697"/>
                    <a:pt x="542337" y="0"/>
                    <a:pt x="349599" y="0"/>
                  </a:cubicBezTo>
                  <a:close/>
                  <a:moveTo>
                    <a:pt x="349581" y="151501"/>
                  </a:moveTo>
                  <a:cubicBezTo>
                    <a:pt x="459717" y="151501"/>
                    <a:pt x="549306" y="241045"/>
                    <a:pt x="549306" y="351085"/>
                  </a:cubicBezTo>
                  <a:cubicBezTo>
                    <a:pt x="549306" y="461143"/>
                    <a:pt x="459717" y="550687"/>
                    <a:pt x="349581" y="550687"/>
                  </a:cubicBezTo>
                  <a:cubicBezTo>
                    <a:pt x="239446" y="550687"/>
                    <a:pt x="149857" y="461143"/>
                    <a:pt x="149857" y="351085"/>
                  </a:cubicBezTo>
                  <a:cubicBezTo>
                    <a:pt x="149857" y="241045"/>
                    <a:pt x="239446" y="151501"/>
                    <a:pt x="349581" y="1515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9" name="Google Shape;3819;p36"/>
            <p:cNvSpPr/>
            <p:nvPr/>
          </p:nvSpPr>
          <p:spPr>
            <a:xfrm>
              <a:off x="4792468" y="3794486"/>
              <a:ext cx="331526" cy="432724"/>
            </a:xfrm>
            <a:custGeom>
              <a:rect b="b" l="l" r="r" t="t"/>
              <a:pathLst>
                <a:path extrusionOk="0" h="865448" w="663052">
                  <a:moveTo>
                    <a:pt x="331544" y="0"/>
                  </a:moveTo>
                  <a:cubicBezTo>
                    <a:pt x="514333" y="0"/>
                    <a:pt x="663052" y="148596"/>
                    <a:pt x="663052" y="331275"/>
                  </a:cubicBezTo>
                  <a:cubicBezTo>
                    <a:pt x="663052" y="573980"/>
                    <a:pt x="421512" y="797019"/>
                    <a:pt x="347469" y="859589"/>
                  </a:cubicBezTo>
                  <a:cubicBezTo>
                    <a:pt x="338243" y="867402"/>
                    <a:pt x="324828" y="867402"/>
                    <a:pt x="315602" y="859589"/>
                  </a:cubicBezTo>
                  <a:cubicBezTo>
                    <a:pt x="241558" y="797019"/>
                    <a:pt x="0" y="573980"/>
                    <a:pt x="0" y="331275"/>
                  </a:cubicBezTo>
                  <a:cubicBezTo>
                    <a:pt x="0" y="148596"/>
                    <a:pt x="148737" y="0"/>
                    <a:pt x="331544" y="0"/>
                  </a:cubicBezTo>
                  <a:close/>
                  <a:moveTo>
                    <a:pt x="549306" y="333043"/>
                  </a:moveTo>
                  <a:cubicBezTo>
                    <a:pt x="549306" y="213043"/>
                    <a:pt x="451610" y="115417"/>
                    <a:pt x="331526" y="115417"/>
                  </a:cubicBezTo>
                  <a:cubicBezTo>
                    <a:pt x="211442" y="115417"/>
                    <a:pt x="113747" y="213043"/>
                    <a:pt x="113747" y="333043"/>
                  </a:cubicBezTo>
                  <a:cubicBezTo>
                    <a:pt x="113747" y="453042"/>
                    <a:pt x="211442" y="550687"/>
                    <a:pt x="331526" y="550687"/>
                  </a:cubicBezTo>
                  <a:cubicBezTo>
                    <a:pt x="451610" y="550687"/>
                    <a:pt x="549306" y="453042"/>
                    <a:pt x="549306" y="3330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0" name="Google Shape;3820;p36"/>
            <p:cNvSpPr/>
            <p:nvPr/>
          </p:nvSpPr>
          <p:spPr>
            <a:xfrm>
              <a:off x="4783441" y="3785465"/>
              <a:ext cx="349581" cy="450778"/>
            </a:xfrm>
            <a:custGeom>
              <a:rect b="b" l="l" r="r" t="t"/>
              <a:pathLst>
                <a:path extrusionOk="0" h="901555" w="699162">
                  <a:moveTo>
                    <a:pt x="349599" y="0"/>
                  </a:moveTo>
                  <a:cubicBezTo>
                    <a:pt x="156826" y="0"/>
                    <a:pt x="0" y="156697"/>
                    <a:pt x="0" y="349317"/>
                  </a:cubicBezTo>
                  <a:cubicBezTo>
                    <a:pt x="0" y="599780"/>
                    <a:pt x="246451" y="827564"/>
                    <a:pt x="321993" y="891416"/>
                  </a:cubicBezTo>
                  <a:cubicBezTo>
                    <a:pt x="329991" y="898182"/>
                    <a:pt x="339795" y="901556"/>
                    <a:pt x="349599" y="901556"/>
                  </a:cubicBezTo>
                  <a:cubicBezTo>
                    <a:pt x="359403" y="901556"/>
                    <a:pt x="369189" y="898182"/>
                    <a:pt x="377187" y="891416"/>
                  </a:cubicBezTo>
                  <a:cubicBezTo>
                    <a:pt x="452729" y="827564"/>
                    <a:pt x="699162" y="599780"/>
                    <a:pt x="699162" y="349317"/>
                  </a:cubicBezTo>
                  <a:cubicBezTo>
                    <a:pt x="699162" y="156697"/>
                    <a:pt x="542337" y="0"/>
                    <a:pt x="349599" y="0"/>
                  </a:cubicBezTo>
                  <a:close/>
                  <a:moveTo>
                    <a:pt x="365524" y="877632"/>
                  </a:moveTo>
                  <a:cubicBezTo>
                    <a:pt x="356298" y="885444"/>
                    <a:pt x="342883" y="885444"/>
                    <a:pt x="333657" y="877632"/>
                  </a:cubicBezTo>
                  <a:cubicBezTo>
                    <a:pt x="259613" y="815061"/>
                    <a:pt x="18055" y="592022"/>
                    <a:pt x="18055" y="349317"/>
                  </a:cubicBezTo>
                  <a:cubicBezTo>
                    <a:pt x="18055" y="166639"/>
                    <a:pt x="166792" y="18042"/>
                    <a:pt x="349599" y="18042"/>
                  </a:cubicBezTo>
                  <a:cubicBezTo>
                    <a:pt x="532388" y="18042"/>
                    <a:pt x="681107" y="166639"/>
                    <a:pt x="681107" y="349317"/>
                  </a:cubicBezTo>
                  <a:cubicBezTo>
                    <a:pt x="681107" y="592022"/>
                    <a:pt x="439567" y="815061"/>
                    <a:pt x="365524" y="877632"/>
                  </a:cubicBezTo>
                  <a:close/>
                  <a:moveTo>
                    <a:pt x="349581" y="133459"/>
                  </a:moveTo>
                  <a:cubicBezTo>
                    <a:pt x="229497" y="133459"/>
                    <a:pt x="131802" y="231086"/>
                    <a:pt x="131802" y="351085"/>
                  </a:cubicBezTo>
                  <a:cubicBezTo>
                    <a:pt x="131802" y="471084"/>
                    <a:pt x="229497" y="568729"/>
                    <a:pt x="349581" y="568729"/>
                  </a:cubicBezTo>
                  <a:cubicBezTo>
                    <a:pt x="469665" y="568729"/>
                    <a:pt x="567361" y="471084"/>
                    <a:pt x="567361" y="351085"/>
                  </a:cubicBezTo>
                  <a:cubicBezTo>
                    <a:pt x="567361" y="231086"/>
                    <a:pt x="469665" y="133459"/>
                    <a:pt x="349581" y="133459"/>
                  </a:cubicBezTo>
                  <a:close/>
                  <a:moveTo>
                    <a:pt x="349581" y="550687"/>
                  </a:moveTo>
                  <a:cubicBezTo>
                    <a:pt x="239446" y="550687"/>
                    <a:pt x="149857" y="461143"/>
                    <a:pt x="149857" y="351085"/>
                  </a:cubicBezTo>
                  <a:cubicBezTo>
                    <a:pt x="149857" y="241045"/>
                    <a:pt x="239446" y="151501"/>
                    <a:pt x="349581" y="151501"/>
                  </a:cubicBezTo>
                  <a:cubicBezTo>
                    <a:pt x="459717" y="151501"/>
                    <a:pt x="549306" y="241045"/>
                    <a:pt x="549306" y="351085"/>
                  </a:cubicBezTo>
                  <a:cubicBezTo>
                    <a:pt x="549306" y="461143"/>
                    <a:pt x="459717" y="550687"/>
                    <a:pt x="349581" y="550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1" name="Google Shape;3821;p36"/>
          <p:cNvGrpSpPr/>
          <p:nvPr/>
        </p:nvGrpSpPr>
        <p:grpSpPr>
          <a:xfrm>
            <a:off x="8258227" y="3101671"/>
            <a:ext cx="337824" cy="337823"/>
            <a:chOff x="8258227" y="3101671"/>
            <a:chExt cx="337824" cy="337823"/>
          </a:xfrm>
        </p:grpSpPr>
        <p:sp>
          <p:nvSpPr>
            <p:cNvPr id="3822" name="Google Shape;3822;p36"/>
            <p:cNvSpPr/>
            <p:nvPr/>
          </p:nvSpPr>
          <p:spPr>
            <a:xfrm>
              <a:off x="8261605" y="3105055"/>
              <a:ext cx="331061" cy="331061"/>
            </a:xfrm>
            <a:custGeom>
              <a:rect b="b" l="l" r="r" t="t"/>
              <a:pathLst>
                <a:path extrusionOk="0" h="662122" w="662122">
                  <a:moveTo>
                    <a:pt x="662122" y="331061"/>
                  </a:moveTo>
                  <a:cubicBezTo>
                    <a:pt x="662122" y="420697"/>
                    <a:pt x="626506" y="502010"/>
                    <a:pt x="568636" y="561623"/>
                  </a:cubicBezTo>
                  <a:cubicBezTo>
                    <a:pt x="508496" y="623587"/>
                    <a:pt x="424318" y="662095"/>
                    <a:pt x="331142" y="662122"/>
                  </a:cubicBezTo>
                  <a:lnTo>
                    <a:pt x="331061" y="662122"/>
                  </a:lnTo>
                  <a:cubicBezTo>
                    <a:pt x="237872" y="662122"/>
                    <a:pt x="153681" y="623628"/>
                    <a:pt x="93514" y="561664"/>
                  </a:cubicBezTo>
                  <a:cubicBezTo>
                    <a:pt x="35644" y="502051"/>
                    <a:pt x="0" y="420711"/>
                    <a:pt x="0" y="331061"/>
                  </a:cubicBezTo>
                  <a:cubicBezTo>
                    <a:pt x="0" y="329129"/>
                    <a:pt x="14" y="327197"/>
                    <a:pt x="54" y="325278"/>
                  </a:cubicBezTo>
                  <a:cubicBezTo>
                    <a:pt x="1540" y="237926"/>
                    <a:pt x="36887" y="158815"/>
                    <a:pt x="93500" y="100486"/>
                  </a:cubicBezTo>
                  <a:cubicBezTo>
                    <a:pt x="153640" y="38522"/>
                    <a:pt x="237831" y="14"/>
                    <a:pt x="331021" y="0"/>
                  </a:cubicBezTo>
                  <a:lnTo>
                    <a:pt x="331075" y="0"/>
                  </a:lnTo>
                  <a:cubicBezTo>
                    <a:pt x="331088" y="0"/>
                    <a:pt x="331088" y="0"/>
                    <a:pt x="331102" y="0"/>
                  </a:cubicBezTo>
                  <a:lnTo>
                    <a:pt x="331142" y="0"/>
                  </a:lnTo>
                  <a:cubicBezTo>
                    <a:pt x="424305" y="27"/>
                    <a:pt x="508482" y="38535"/>
                    <a:pt x="568622" y="100486"/>
                  </a:cubicBezTo>
                  <a:cubicBezTo>
                    <a:pt x="625236" y="158815"/>
                    <a:pt x="660582" y="237926"/>
                    <a:pt x="662068" y="325278"/>
                  </a:cubicBezTo>
                  <a:cubicBezTo>
                    <a:pt x="662109" y="327197"/>
                    <a:pt x="662122" y="329129"/>
                    <a:pt x="662122" y="3310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3" name="Google Shape;3823;p36"/>
            <p:cNvSpPr/>
            <p:nvPr/>
          </p:nvSpPr>
          <p:spPr>
            <a:xfrm>
              <a:off x="8258227" y="3101671"/>
              <a:ext cx="337824" cy="337823"/>
            </a:xfrm>
            <a:custGeom>
              <a:rect b="b" l="l" r="r" t="t"/>
              <a:pathLst>
                <a:path extrusionOk="0" h="675647" w="675647">
                  <a:moveTo>
                    <a:pt x="675648" y="332048"/>
                  </a:moveTo>
                  <a:cubicBezTo>
                    <a:pt x="675648" y="331710"/>
                    <a:pt x="675594" y="331372"/>
                    <a:pt x="675553" y="331048"/>
                  </a:cubicBezTo>
                  <a:cubicBezTo>
                    <a:pt x="673878" y="245303"/>
                    <a:pt x="640045" y="164179"/>
                    <a:pt x="580229" y="102553"/>
                  </a:cubicBezTo>
                  <a:cubicBezTo>
                    <a:pt x="549084" y="70477"/>
                    <a:pt x="512576" y="45250"/>
                    <a:pt x="471703" y="27591"/>
                  </a:cubicBezTo>
                  <a:cubicBezTo>
                    <a:pt x="469055" y="26442"/>
                    <a:pt x="466407" y="25334"/>
                    <a:pt x="463732" y="24267"/>
                  </a:cubicBezTo>
                  <a:cubicBezTo>
                    <a:pt x="423778" y="8188"/>
                    <a:pt x="381514" y="41"/>
                    <a:pt x="337898" y="14"/>
                  </a:cubicBezTo>
                  <a:cubicBezTo>
                    <a:pt x="337871" y="14"/>
                    <a:pt x="337858" y="0"/>
                    <a:pt x="337831" y="0"/>
                  </a:cubicBezTo>
                  <a:cubicBezTo>
                    <a:pt x="337817" y="0"/>
                    <a:pt x="337790" y="0"/>
                    <a:pt x="337777" y="0"/>
                  </a:cubicBezTo>
                  <a:cubicBezTo>
                    <a:pt x="337777" y="0"/>
                    <a:pt x="337777" y="0"/>
                    <a:pt x="337777" y="0"/>
                  </a:cubicBezTo>
                  <a:cubicBezTo>
                    <a:pt x="337777" y="0"/>
                    <a:pt x="337763" y="0"/>
                    <a:pt x="337763" y="0"/>
                  </a:cubicBezTo>
                  <a:cubicBezTo>
                    <a:pt x="336479" y="0"/>
                    <a:pt x="335209" y="41"/>
                    <a:pt x="333926" y="54"/>
                  </a:cubicBezTo>
                  <a:cubicBezTo>
                    <a:pt x="332318" y="68"/>
                    <a:pt x="330710" y="81"/>
                    <a:pt x="329102" y="122"/>
                  </a:cubicBezTo>
                  <a:cubicBezTo>
                    <a:pt x="328291" y="149"/>
                    <a:pt x="327481" y="189"/>
                    <a:pt x="326656" y="216"/>
                  </a:cubicBezTo>
                  <a:cubicBezTo>
                    <a:pt x="324576" y="284"/>
                    <a:pt x="322495" y="351"/>
                    <a:pt x="320428" y="446"/>
                  </a:cubicBezTo>
                  <a:cubicBezTo>
                    <a:pt x="320265" y="459"/>
                    <a:pt x="320103" y="473"/>
                    <a:pt x="319941" y="473"/>
                  </a:cubicBezTo>
                  <a:cubicBezTo>
                    <a:pt x="279785" y="2554"/>
                    <a:pt x="240844" y="11633"/>
                    <a:pt x="203971" y="27564"/>
                  </a:cubicBezTo>
                  <a:cubicBezTo>
                    <a:pt x="163085" y="45237"/>
                    <a:pt x="126563" y="70463"/>
                    <a:pt x="95405" y="102553"/>
                  </a:cubicBezTo>
                  <a:cubicBezTo>
                    <a:pt x="35387" y="164396"/>
                    <a:pt x="1513" y="245857"/>
                    <a:pt x="54" y="331912"/>
                  </a:cubicBezTo>
                  <a:cubicBezTo>
                    <a:pt x="14" y="333872"/>
                    <a:pt x="0" y="335858"/>
                    <a:pt x="0" y="337831"/>
                  </a:cubicBezTo>
                  <a:cubicBezTo>
                    <a:pt x="0" y="426183"/>
                    <a:pt x="33887" y="509752"/>
                    <a:pt x="95419" y="573135"/>
                  </a:cubicBezTo>
                  <a:cubicBezTo>
                    <a:pt x="126577" y="605225"/>
                    <a:pt x="163099" y="630438"/>
                    <a:pt x="203971" y="648097"/>
                  </a:cubicBezTo>
                  <a:cubicBezTo>
                    <a:pt x="246289" y="666379"/>
                    <a:pt x="291324" y="675648"/>
                    <a:pt x="337885" y="675648"/>
                  </a:cubicBezTo>
                  <a:cubicBezTo>
                    <a:pt x="337885" y="675648"/>
                    <a:pt x="337885" y="675648"/>
                    <a:pt x="337885" y="675648"/>
                  </a:cubicBezTo>
                  <a:cubicBezTo>
                    <a:pt x="337885" y="675648"/>
                    <a:pt x="337885" y="675648"/>
                    <a:pt x="337885" y="675648"/>
                  </a:cubicBezTo>
                  <a:cubicBezTo>
                    <a:pt x="337885" y="675648"/>
                    <a:pt x="337885" y="675648"/>
                    <a:pt x="337885" y="675648"/>
                  </a:cubicBezTo>
                  <a:cubicBezTo>
                    <a:pt x="384365" y="675634"/>
                    <a:pt x="429385" y="666352"/>
                    <a:pt x="471690" y="648070"/>
                  </a:cubicBezTo>
                  <a:cubicBezTo>
                    <a:pt x="512563" y="630411"/>
                    <a:pt x="549071" y="605185"/>
                    <a:pt x="580215" y="573095"/>
                  </a:cubicBezTo>
                  <a:cubicBezTo>
                    <a:pt x="641733" y="509725"/>
                    <a:pt x="675607" y="426169"/>
                    <a:pt x="675607" y="337831"/>
                  </a:cubicBezTo>
                  <a:cubicBezTo>
                    <a:pt x="675607" y="336115"/>
                    <a:pt x="675594" y="334412"/>
                    <a:pt x="675553" y="332723"/>
                  </a:cubicBezTo>
                  <a:cubicBezTo>
                    <a:pt x="675607" y="332493"/>
                    <a:pt x="675648" y="332277"/>
                    <a:pt x="675648" y="332048"/>
                  </a:cubicBezTo>
                  <a:close/>
                  <a:moveTo>
                    <a:pt x="488606" y="496632"/>
                  </a:moveTo>
                  <a:cubicBezTo>
                    <a:pt x="501497" y="448369"/>
                    <a:pt x="508333" y="393971"/>
                    <a:pt x="508414" y="338817"/>
                  </a:cubicBezTo>
                  <a:lnTo>
                    <a:pt x="662109" y="338817"/>
                  </a:lnTo>
                  <a:cubicBezTo>
                    <a:pt x="661866" y="420967"/>
                    <a:pt x="631113" y="498754"/>
                    <a:pt x="575283" y="558705"/>
                  </a:cubicBezTo>
                  <a:cubicBezTo>
                    <a:pt x="549746" y="533451"/>
                    <a:pt x="520642" y="512617"/>
                    <a:pt x="488606" y="496632"/>
                  </a:cubicBezTo>
                  <a:close/>
                  <a:moveTo>
                    <a:pt x="277961" y="656664"/>
                  </a:moveTo>
                  <a:cubicBezTo>
                    <a:pt x="276488" y="656394"/>
                    <a:pt x="275029" y="656123"/>
                    <a:pt x="273556" y="655826"/>
                  </a:cubicBezTo>
                  <a:cubicBezTo>
                    <a:pt x="272394" y="655596"/>
                    <a:pt x="271245" y="655340"/>
                    <a:pt x="270097" y="655096"/>
                  </a:cubicBezTo>
                  <a:cubicBezTo>
                    <a:pt x="268651" y="654786"/>
                    <a:pt x="267192" y="654488"/>
                    <a:pt x="265746" y="654164"/>
                  </a:cubicBezTo>
                  <a:cubicBezTo>
                    <a:pt x="264598" y="653907"/>
                    <a:pt x="263449" y="653624"/>
                    <a:pt x="262301" y="653353"/>
                  </a:cubicBezTo>
                  <a:cubicBezTo>
                    <a:pt x="260855" y="653016"/>
                    <a:pt x="259423" y="652678"/>
                    <a:pt x="257977" y="652313"/>
                  </a:cubicBezTo>
                  <a:cubicBezTo>
                    <a:pt x="256842" y="652029"/>
                    <a:pt x="255707" y="651719"/>
                    <a:pt x="254572" y="651421"/>
                  </a:cubicBezTo>
                  <a:cubicBezTo>
                    <a:pt x="253140" y="651043"/>
                    <a:pt x="251708" y="650665"/>
                    <a:pt x="250275" y="650273"/>
                  </a:cubicBezTo>
                  <a:cubicBezTo>
                    <a:pt x="249140" y="649962"/>
                    <a:pt x="248019" y="649624"/>
                    <a:pt x="246884" y="649300"/>
                  </a:cubicBezTo>
                  <a:cubicBezTo>
                    <a:pt x="245465" y="648895"/>
                    <a:pt x="244047" y="648476"/>
                    <a:pt x="242628" y="648043"/>
                  </a:cubicBezTo>
                  <a:cubicBezTo>
                    <a:pt x="241506" y="647706"/>
                    <a:pt x="240385" y="647341"/>
                    <a:pt x="239263" y="646989"/>
                  </a:cubicBezTo>
                  <a:cubicBezTo>
                    <a:pt x="237858" y="646544"/>
                    <a:pt x="236453" y="646098"/>
                    <a:pt x="235048" y="645625"/>
                  </a:cubicBezTo>
                  <a:cubicBezTo>
                    <a:pt x="233940" y="645260"/>
                    <a:pt x="232832" y="644868"/>
                    <a:pt x="231724" y="644490"/>
                  </a:cubicBezTo>
                  <a:cubicBezTo>
                    <a:pt x="230332" y="644003"/>
                    <a:pt x="228927" y="643531"/>
                    <a:pt x="227549" y="643031"/>
                  </a:cubicBezTo>
                  <a:cubicBezTo>
                    <a:pt x="226441" y="642639"/>
                    <a:pt x="225346" y="642220"/>
                    <a:pt x="224252" y="641815"/>
                  </a:cubicBezTo>
                  <a:cubicBezTo>
                    <a:pt x="222874" y="641301"/>
                    <a:pt x="221496" y="640774"/>
                    <a:pt x="220117" y="640247"/>
                  </a:cubicBezTo>
                  <a:cubicBezTo>
                    <a:pt x="219023" y="639828"/>
                    <a:pt x="217942" y="639382"/>
                    <a:pt x="216848" y="638950"/>
                  </a:cubicBezTo>
                  <a:cubicBezTo>
                    <a:pt x="215483" y="638396"/>
                    <a:pt x="214118" y="637842"/>
                    <a:pt x="212754" y="637275"/>
                  </a:cubicBezTo>
                  <a:cubicBezTo>
                    <a:pt x="211673" y="636829"/>
                    <a:pt x="210592" y="636369"/>
                    <a:pt x="209524" y="635896"/>
                  </a:cubicBezTo>
                  <a:cubicBezTo>
                    <a:pt x="208173" y="635315"/>
                    <a:pt x="206822" y="634721"/>
                    <a:pt x="205471" y="634126"/>
                  </a:cubicBezTo>
                  <a:cubicBezTo>
                    <a:pt x="204403" y="633654"/>
                    <a:pt x="203336" y="633167"/>
                    <a:pt x="202269" y="632667"/>
                  </a:cubicBezTo>
                  <a:cubicBezTo>
                    <a:pt x="200931" y="632046"/>
                    <a:pt x="199593" y="631424"/>
                    <a:pt x="198256" y="630789"/>
                  </a:cubicBezTo>
                  <a:cubicBezTo>
                    <a:pt x="197202" y="630289"/>
                    <a:pt x="196148" y="629776"/>
                    <a:pt x="195094" y="629262"/>
                  </a:cubicBezTo>
                  <a:cubicBezTo>
                    <a:pt x="193770" y="628614"/>
                    <a:pt x="192446" y="627952"/>
                    <a:pt x="191135" y="627290"/>
                  </a:cubicBezTo>
                  <a:cubicBezTo>
                    <a:pt x="190095" y="626763"/>
                    <a:pt x="189041" y="626222"/>
                    <a:pt x="188000" y="625682"/>
                  </a:cubicBezTo>
                  <a:cubicBezTo>
                    <a:pt x="186690" y="624993"/>
                    <a:pt x="185393" y="624304"/>
                    <a:pt x="184096" y="623601"/>
                  </a:cubicBezTo>
                  <a:cubicBezTo>
                    <a:pt x="183055" y="623047"/>
                    <a:pt x="182028" y="622479"/>
                    <a:pt x="181001" y="621912"/>
                  </a:cubicBezTo>
                  <a:cubicBezTo>
                    <a:pt x="179718" y="621196"/>
                    <a:pt x="178434" y="620480"/>
                    <a:pt x="177151" y="619737"/>
                  </a:cubicBezTo>
                  <a:cubicBezTo>
                    <a:pt x="176124" y="619156"/>
                    <a:pt x="175097" y="618561"/>
                    <a:pt x="174083" y="617967"/>
                  </a:cubicBezTo>
                  <a:cubicBezTo>
                    <a:pt x="172813" y="617223"/>
                    <a:pt x="171557" y="616467"/>
                    <a:pt x="170300" y="615710"/>
                  </a:cubicBezTo>
                  <a:cubicBezTo>
                    <a:pt x="169287" y="615089"/>
                    <a:pt x="168273" y="614481"/>
                    <a:pt x="167260" y="613846"/>
                  </a:cubicBezTo>
                  <a:cubicBezTo>
                    <a:pt x="166017" y="613075"/>
                    <a:pt x="164774" y="612278"/>
                    <a:pt x="163531" y="611495"/>
                  </a:cubicBezTo>
                  <a:cubicBezTo>
                    <a:pt x="162531" y="610846"/>
                    <a:pt x="161531" y="610211"/>
                    <a:pt x="160531" y="609549"/>
                  </a:cubicBezTo>
                  <a:cubicBezTo>
                    <a:pt x="159302" y="608738"/>
                    <a:pt x="158086" y="607927"/>
                    <a:pt x="156870" y="607103"/>
                  </a:cubicBezTo>
                  <a:cubicBezTo>
                    <a:pt x="155870" y="606428"/>
                    <a:pt x="154883" y="605766"/>
                    <a:pt x="153897" y="605076"/>
                  </a:cubicBezTo>
                  <a:cubicBezTo>
                    <a:pt x="152695" y="604239"/>
                    <a:pt x="151506" y="603401"/>
                    <a:pt x="150303" y="602550"/>
                  </a:cubicBezTo>
                  <a:cubicBezTo>
                    <a:pt x="149317" y="601847"/>
                    <a:pt x="148330" y="601145"/>
                    <a:pt x="147358" y="600429"/>
                  </a:cubicBezTo>
                  <a:cubicBezTo>
                    <a:pt x="146182" y="599564"/>
                    <a:pt x="145006" y="598699"/>
                    <a:pt x="143831" y="597821"/>
                  </a:cubicBezTo>
                  <a:cubicBezTo>
                    <a:pt x="142858" y="597091"/>
                    <a:pt x="141885" y="596362"/>
                    <a:pt x="140912" y="595618"/>
                  </a:cubicBezTo>
                  <a:cubicBezTo>
                    <a:pt x="139750" y="594727"/>
                    <a:pt x="138616" y="593821"/>
                    <a:pt x="137467" y="592930"/>
                  </a:cubicBezTo>
                  <a:cubicBezTo>
                    <a:pt x="136508" y="592173"/>
                    <a:pt x="135535" y="591416"/>
                    <a:pt x="134589" y="590633"/>
                  </a:cubicBezTo>
                  <a:cubicBezTo>
                    <a:pt x="133454" y="589714"/>
                    <a:pt x="132346" y="588795"/>
                    <a:pt x="131225" y="587863"/>
                  </a:cubicBezTo>
                  <a:cubicBezTo>
                    <a:pt x="130265" y="587066"/>
                    <a:pt x="129320" y="586282"/>
                    <a:pt x="128374" y="585485"/>
                  </a:cubicBezTo>
                  <a:cubicBezTo>
                    <a:pt x="127266" y="584552"/>
                    <a:pt x="126185" y="583593"/>
                    <a:pt x="125090" y="582647"/>
                  </a:cubicBezTo>
                  <a:cubicBezTo>
                    <a:pt x="124145" y="581823"/>
                    <a:pt x="123199" y="580999"/>
                    <a:pt x="122266" y="580175"/>
                  </a:cubicBezTo>
                  <a:cubicBezTo>
                    <a:pt x="121199" y="579215"/>
                    <a:pt x="120132" y="578242"/>
                    <a:pt x="119064" y="577270"/>
                  </a:cubicBezTo>
                  <a:cubicBezTo>
                    <a:pt x="118132" y="576418"/>
                    <a:pt x="117186" y="575554"/>
                    <a:pt x="116267" y="574689"/>
                  </a:cubicBezTo>
                  <a:cubicBezTo>
                    <a:pt x="115227" y="573703"/>
                    <a:pt x="114187" y="572716"/>
                    <a:pt x="113160" y="571716"/>
                  </a:cubicBezTo>
                  <a:cubicBezTo>
                    <a:pt x="112227" y="570825"/>
                    <a:pt x="111309" y="569933"/>
                    <a:pt x="110390" y="569041"/>
                  </a:cubicBezTo>
                  <a:cubicBezTo>
                    <a:pt x="110187" y="568852"/>
                    <a:pt x="109998" y="568649"/>
                    <a:pt x="109809" y="568460"/>
                  </a:cubicBezTo>
                  <a:cubicBezTo>
                    <a:pt x="133738" y="544774"/>
                    <a:pt x="160950" y="525115"/>
                    <a:pt x="190865" y="509874"/>
                  </a:cubicBezTo>
                  <a:cubicBezTo>
                    <a:pt x="205039" y="557610"/>
                    <a:pt x="224995" y="597875"/>
                    <a:pt x="248830" y="626628"/>
                  </a:cubicBezTo>
                  <a:cubicBezTo>
                    <a:pt x="259328" y="639288"/>
                    <a:pt x="270475" y="649584"/>
                    <a:pt x="282068" y="657420"/>
                  </a:cubicBezTo>
                  <a:cubicBezTo>
                    <a:pt x="281866" y="657380"/>
                    <a:pt x="281649" y="657353"/>
                    <a:pt x="281447" y="657326"/>
                  </a:cubicBezTo>
                  <a:cubicBezTo>
                    <a:pt x="280271" y="657096"/>
                    <a:pt x="279109" y="656880"/>
                    <a:pt x="277961" y="656664"/>
                  </a:cubicBezTo>
                  <a:close/>
                  <a:moveTo>
                    <a:pt x="100378" y="558732"/>
                  </a:moveTo>
                  <a:cubicBezTo>
                    <a:pt x="44534" y="498754"/>
                    <a:pt x="13768" y="420967"/>
                    <a:pt x="13525" y="338803"/>
                  </a:cubicBezTo>
                  <a:lnTo>
                    <a:pt x="167314" y="338803"/>
                  </a:lnTo>
                  <a:cubicBezTo>
                    <a:pt x="167395" y="393958"/>
                    <a:pt x="174232" y="448342"/>
                    <a:pt x="187122" y="496592"/>
                  </a:cubicBezTo>
                  <a:cubicBezTo>
                    <a:pt x="155046" y="512603"/>
                    <a:pt x="125915" y="533465"/>
                    <a:pt x="100378" y="558732"/>
                  </a:cubicBezTo>
                  <a:close/>
                  <a:moveTo>
                    <a:pt x="100364" y="116970"/>
                  </a:moveTo>
                  <a:cubicBezTo>
                    <a:pt x="125915" y="142237"/>
                    <a:pt x="155046" y="163085"/>
                    <a:pt x="187109" y="179083"/>
                  </a:cubicBezTo>
                  <a:cubicBezTo>
                    <a:pt x="175137" y="223955"/>
                    <a:pt x="168368" y="274231"/>
                    <a:pt x="167436" y="325305"/>
                  </a:cubicBezTo>
                  <a:lnTo>
                    <a:pt x="13768" y="325305"/>
                  </a:lnTo>
                  <a:cubicBezTo>
                    <a:pt x="16714" y="247505"/>
                    <a:pt x="47264" y="174016"/>
                    <a:pt x="100364" y="116970"/>
                  </a:cubicBezTo>
                  <a:close/>
                  <a:moveTo>
                    <a:pt x="115930" y="101323"/>
                  </a:moveTo>
                  <a:cubicBezTo>
                    <a:pt x="116754" y="100540"/>
                    <a:pt x="117591" y="99783"/>
                    <a:pt x="118429" y="99013"/>
                  </a:cubicBezTo>
                  <a:cubicBezTo>
                    <a:pt x="119510" y="98027"/>
                    <a:pt x="120591" y="97027"/>
                    <a:pt x="121672" y="96054"/>
                  </a:cubicBezTo>
                  <a:cubicBezTo>
                    <a:pt x="122523" y="95284"/>
                    <a:pt x="123401" y="94527"/>
                    <a:pt x="124266" y="93771"/>
                  </a:cubicBezTo>
                  <a:cubicBezTo>
                    <a:pt x="125347" y="92811"/>
                    <a:pt x="126442" y="91865"/>
                    <a:pt x="127536" y="90920"/>
                  </a:cubicBezTo>
                  <a:cubicBezTo>
                    <a:pt x="128414" y="90163"/>
                    <a:pt x="129306" y="89433"/>
                    <a:pt x="130198" y="88690"/>
                  </a:cubicBezTo>
                  <a:cubicBezTo>
                    <a:pt x="131306" y="87771"/>
                    <a:pt x="132414" y="86853"/>
                    <a:pt x="133522" y="85947"/>
                  </a:cubicBezTo>
                  <a:cubicBezTo>
                    <a:pt x="134413" y="85218"/>
                    <a:pt x="135319" y="84502"/>
                    <a:pt x="136224" y="83772"/>
                  </a:cubicBezTo>
                  <a:cubicBezTo>
                    <a:pt x="137345" y="82880"/>
                    <a:pt x="138480" y="81988"/>
                    <a:pt x="139615" y="81110"/>
                  </a:cubicBezTo>
                  <a:cubicBezTo>
                    <a:pt x="140521" y="80408"/>
                    <a:pt x="141439" y="79705"/>
                    <a:pt x="142358" y="79016"/>
                  </a:cubicBezTo>
                  <a:cubicBezTo>
                    <a:pt x="143507" y="78151"/>
                    <a:pt x="144655" y="77286"/>
                    <a:pt x="145817" y="76435"/>
                  </a:cubicBezTo>
                  <a:cubicBezTo>
                    <a:pt x="146736" y="75760"/>
                    <a:pt x="147668" y="75084"/>
                    <a:pt x="148601" y="74408"/>
                  </a:cubicBezTo>
                  <a:cubicBezTo>
                    <a:pt x="149776" y="73557"/>
                    <a:pt x="150952" y="72733"/>
                    <a:pt x="152141" y="71895"/>
                  </a:cubicBezTo>
                  <a:cubicBezTo>
                    <a:pt x="153073" y="71247"/>
                    <a:pt x="154005" y="70598"/>
                    <a:pt x="154938" y="69950"/>
                  </a:cubicBezTo>
                  <a:cubicBezTo>
                    <a:pt x="156140" y="69125"/>
                    <a:pt x="157356" y="68315"/>
                    <a:pt x="158559" y="67504"/>
                  </a:cubicBezTo>
                  <a:cubicBezTo>
                    <a:pt x="159491" y="66882"/>
                    <a:pt x="160437" y="66261"/>
                    <a:pt x="161383" y="65653"/>
                  </a:cubicBezTo>
                  <a:cubicBezTo>
                    <a:pt x="162626" y="64856"/>
                    <a:pt x="163869" y="64058"/>
                    <a:pt x="165112" y="63275"/>
                  </a:cubicBezTo>
                  <a:cubicBezTo>
                    <a:pt x="166044" y="62680"/>
                    <a:pt x="166976" y="62099"/>
                    <a:pt x="167922" y="61518"/>
                  </a:cubicBezTo>
                  <a:cubicBezTo>
                    <a:pt x="169206" y="60735"/>
                    <a:pt x="170503" y="59951"/>
                    <a:pt x="171786" y="59181"/>
                  </a:cubicBezTo>
                  <a:cubicBezTo>
                    <a:pt x="172705" y="58627"/>
                    <a:pt x="173624" y="58073"/>
                    <a:pt x="174556" y="57532"/>
                  </a:cubicBezTo>
                  <a:cubicBezTo>
                    <a:pt x="175894" y="56749"/>
                    <a:pt x="177245" y="55992"/>
                    <a:pt x="178596" y="55222"/>
                  </a:cubicBezTo>
                  <a:cubicBezTo>
                    <a:pt x="179502" y="54708"/>
                    <a:pt x="180393" y="54195"/>
                    <a:pt x="181299" y="53709"/>
                  </a:cubicBezTo>
                  <a:cubicBezTo>
                    <a:pt x="182717" y="52925"/>
                    <a:pt x="184150" y="52168"/>
                    <a:pt x="185582" y="51398"/>
                  </a:cubicBezTo>
                  <a:cubicBezTo>
                    <a:pt x="186433" y="50952"/>
                    <a:pt x="187284" y="50479"/>
                    <a:pt x="188136" y="50033"/>
                  </a:cubicBezTo>
                  <a:cubicBezTo>
                    <a:pt x="189689" y="49223"/>
                    <a:pt x="191243" y="48453"/>
                    <a:pt x="192811" y="47669"/>
                  </a:cubicBezTo>
                  <a:cubicBezTo>
                    <a:pt x="193567" y="47291"/>
                    <a:pt x="194310" y="46899"/>
                    <a:pt x="195080" y="46534"/>
                  </a:cubicBezTo>
                  <a:cubicBezTo>
                    <a:pt x="196905" y="45642"/>
                    <a:pt x="198756" y="44764"/>
                    <a:pt x="200593" y="43913"/>
                  </a:cubicBezTo>
                  <a:cubicBezTo>
                    <a:pt x="201093" y="43683"/>
                    <a:pt x="201593" y="43426"/>
                    <a:pt x="202107" y="43197"/>
                  </a:cubicBezTo>
                  <a:cubicBezTo>
                    <a:pt x="204485" y="42102"/>
                    <a:pt x="206876" y="41035"/>
                    <a:pt x="209295" y="39981"/>
                  </a:cubicBezTo>
                  <a:cubicBezTo>
                    <a:pt x="232724" y="29861"/>
                    <a:pt x="257018" y="22632"/>
                    <a:pt x="281960" y="18308"/>
                  </a:cubicBezTo>
                  <a:cubicBezTo>
                    <a:pt x="270381" y="26145"/>
                    <a:pt x="259247" y="36427"/>
                    <a:pt x="248776" y="49074"/>
                  </a:cubicBezTo>
                  <a:cubicBezTo>
                    <a:pt x="224955" y="77840"/>
                    <a:pt x="204998" y="118078"/>
                    <a:pt x="190824" y="165814"/>
                  </a:cubicBezTo>
                  <a:cubicBezTo>
                    <a:pt x="160910" y="150600"/>
                    <a:pt x="133697" y="130941"/>
                    <a:pt x="109755" y="107255"/>
                  </a:cubicBezTo>
                  <a:cubicBezTo>
                    <a:pt x="109930" y="107079"/>
                    <a:pt x="110106" y="106904"/>
                    <a:pt x="110282" y="106728"/>
                  </a:cubicBezTo>
                  <a:cubicBezTo>
                    <a:pt x="111079" y="105944"/>
                    <a:pt x="111876" y="105188"/>
                    <a:pt x="112673" y="104418"/>
                  </a:cubicBezTo>
                  <a:cubicBezTo>
                    <a:pt x="113768" y="103391"/>
                    <a:pt x="114849" y="102350"/>
                    <a:pt x="115930" y="101323"/>
                  </a:cubicBezTo>
                  <a:close/>
                  <a:moveTo>
                    <a:pt x="344586" y="461259"/>
                  </a:moveTo>
                  <a:lnTo>
                    <a:pt x="344586" y="338803"/>
                  </a:lnTo>
                  <a:lnTo>
                    <a:pt x="494903" y="338803"/>
                  </a:lnTo>
                  <a:cubicBezTo>
                    <a:pt x="494822" y="391890"/>
                    <a:pt x="488377" y="444194"/>
                    <a:pt x="476203" y="490741"/>
                  </a:cubicBezTo>
                  <a:cubicBezTo>
                    <a:pt x="434682" y="472041"/>
                    <a:pt x="390472" y="462151"/>
                    <a:pt x="344586" y="461259"/>
                  </a:cubicBezTo>
                  <a:close/>
                  <a:moveTo>
                    <a:pt x="331075" y="200904"/>
                  </a:moveTo>
                  <a:cubicBezTo>
                    <a:pt x="286432" y="200012"/>
                    <a:pt x="243466" y="190216"/>
                    <a:pt x="203160" y="171773"/>
                  </a:cubicBezTo>
                  <a:cubicBezTo>
                    <a:pt x="230481" y="78111"/>
                    <a:pt x="278744" y="18687"/>
                    <a:pt x="331075" y="13863"/>
                  </a:cubicBezTo>
                  <a:lnTo>
                    <a:pt x="331075" y="200904"/>
                  </a:lnTo>
                  <a:close/>
                  <a:moveTo>
                    <a:pt x="199526" y="184960"/>
                  </a:moveTo>
                  <a:cubicBezTo>
                    <a:pt x="241020" y="203647"/>
                    <a:pt x="285203" y="213524"/>
                    <a:pt x="331075" y="214402"/>
                  </a:cubicBezTo>
                  <a:lnTo>
                    <a:pt x="331075" y="325292"/>
                  </a:lnTo>
                  <a:lnTo>
                    <a:pt x="180947" y="325292"/>
                  </a:lnTo>
                  <a:cubicBezTo>
                    <a:pt x="181866" y="276312"/>
                    <a:pt x="188244" y="228116"/>
                    <a:pt x="199526" y="184960"/>
                  </a:cubicBezTo>
                  <a:close/>
                  <a:moveTo>
                    <a:pt x="331075" y="338803"/>
                  </a:moveTo>
                  <a:lnTo>
                    <a:pt x="331075" y="461259"/>
                  </a:lnTo>
                  <a:cubicBezTo>
                    <a:pt x="285230" y="462137"/>
                    <a:pt x="241047" y="472028"/>
                    <a:pt x="199526" y="490714"/>
                  </a:cubicBezTo>
                  <a:cubicBezTo>
                    <a:pt x="187352" y="444194"/>
                    <a:pt x="180893" y="391890"/>
                    <a:pt x="180826" y="338803"/>
                  </a:cubicBezTo>
                  <a:lnTo>
                    <a:pt x="331075" y="338803"/>
                  </a:lnTo>
                  <a:close/>
                  <a:moveTo>
                    <a:pt x="331075" y="474771"/>
                  </a:moveTo>
                  <a:lnTo>
                    <a:pt x="331075" y="661825"/>
                  </a:lnTo>
                  <a:cubicBezTo>
                    <a:pt x="278798" y="657069"/>
                    <a:pt x="230494" y="597632"/>
                    <a:pt x="203160" y="503915"/>
                  </a:cubicBezTo>
                  <a:cubicBezTo>
                    <a:pt x="243493" y="485458"/>
                    <a:pt x="286459" y="475676"/>
                    <a:pt x="331075" y="474771"/>
                  </a:cubicBezTo>
                  <a:close/>
                  <a:moveTo>
                    <a:pt x="344586" y="325292"/>
                  </a:moveTo>
                  <a:lnTo>
                    <a:pt x="344586" y="214402"/>
                  </a:lnTo>
                  <a:cubicBezTo>
                    <a:pt x="390472" y="213510"/>
                    <a:pt x="434682" y="203620"/>
                    <a:pt x="476189" y="184920"/>
                  </a:cubicBezTo>
                  <a:cubicBezTo>
                    <a:pt x="487472" y="228062"/>
                    <a:pt x="493863" y="276285"/>
                    <a:pt x="494781" y="325292"/>
                  </a:cubicBezTo>
                  <a:lnTo>
                    <a:pt x="344586" y="325292"/>
                  </a:lnTo>
                  <a:close/>
                  <a:moveTo>
                    <a:pt x="344586" y="200904"/>
                  </a:moveTo>
                  <a:lnTo>
                    <a:pt x="344586" y="13849"/>
                  </a:lnTo>
                  <a:cubicBezTo>
                    <a:pt x="396876" y="18565"/>
                    <a:pt x="445194" y="78002"/>
                    <a:pt x="472555" y="171732"/>
                  </a:cubicBezTo>
                  <a:cubicBezTo>
                    <a:pt x="432236" y="190203"/>
                    <a:pt x="389256" y="199999"/>
                    <a:pt x="344586" y="200904"/>
                  </a:cubicBezTo>
                  <a:close/>
                  <a:moveTo>
                    <a:pt x="344586" y="474771"/>
                  </a:moveTo>
                  <a:cubicBezTo>
                    <a:pt x="389242" y="475662"/>
                    <a:pt x="432236" y="485472"/>
                    <a:pt x="472568" y="503929"/>
                  </a:cubicBezTo>
                  <a:cubicBezTo>
                    <a:pt x="445221" y="597632"/>
                    <a:pt x="396930" y="657056"/>
                    <a:pt x="344586" y="661812"/>
                  </a:cubicBezTo>
                  <a:lnTo>
                    <a:pt x="344586" y="474771"/>
                  </a:lnTo>
                  <a:close/>
                  <a:moveTo>
                    <a:pt x="508293" y="325292"/>
                  </a:moveTo>
                  <a:cubicBezTo>
                    <a:pt x="507361" y="274191"/>
                    <a:pt x="500578" y="223901"/>
                    <a:pt x="488606" y="179029"/>
                  </a:cubicBezTo>
                  <a:cubicBezTo>
                    <a:pt x="520642" y="163044"/>
                    <a:pt x="549746" y="142210"/>
                    <a:pt x="575270" y="116956"/>
                  </a:cubicBezTo>
                  <a:cubicBezTo>
                    <a:pt x="628370" y="174002"/>
                    <a:pt x="658907" y="247478"/>
                    <a:pt x="661879" y="325292"/>
                  </a:cubicBezTo>
                  <a:lnTo>
                    <a:pt x="508293" y="325292"/>
                  </a:lnTo>
                  <a:close/>
                  <a:moveTo>
                    <a:pt x="466339" y="39994"/>
                  </a:moveTo>
                  <a:cubicBezTo>
                    <a:pt x="468731" y="41021"/>
                    <a:pt x="471109" y="42089"/>
                    <a:pt x="473460" y="43183"/>
                  </a:cubicBezTo>
                  <a:cubicBezTo>
                    <a:pt x="474244" y="43548"/>
                    <a:pt x="475027" y="43926"/>
                    <a:pt x="475811" y="44305"/>
                  </a:cubicBezTo>
                  <a:cubicBezTo>
                    <a:pt x="477378" y="45034"/>
                    <a:pt x="478932" y="45777"/>
                    <a:pt x="480486" y="46534"/>
                  </a:cubicBezTo>
                  <a:cubicBezTo>
                    <a:pt x="481432" y="46993"/>
                    <a:pt x="482351" y="47480"/>
                    <a:pt x="483283" y="47939"/>
                  </a:cubicBezTo>
                  <a:cubicBezTo>
                    <a:pt x="484661" y="48628"/>
                    <a:pt x="486039" y="49317"/>
                    <a:pt x="487417" y="50033"/>
                  </a:cubicBezTo>
                  <a:cubicBezTo>
                    <a:pt x="488404" y="50547"/>
                    <a:pt x="489390" y="51087"/>
                    <a:pt x="490377" y="51601"/>
                  </a:cubicBezTo>
                  <a:cubicBezTo>
                    <a:pt x="491674" y="52290"/>
                    <a:pt x="492971" y="52979"/>
                    <a:pt x="494254" y="53682"/>
                  </a:cubicBezTo>
                  <a:cubicBezTo>
                    <a:pt x="495268" y="54236"/>
                    <a:pt x="496268" y="54803"/>
                    <a:pt x="497267" y="55371"/>
                  </a:cubicBezTo>
                  <a:cubicBezTo>
                    <a:pt x="498511" y="56073"/>
                    <a:pt x="499767" y="56776"/>
                    <a:pt x="500997" y="57505"/>
                  </a:cubicBezTo>
                  <a:cubicBezTo>
                    <a:pt x="502010" y="58100"/>
                    <a:pt x="503010" y="58694"/>
                    <a:pt x="504010" y="59302"/>
                  </a:cubicBezTo>
                  <a:cubicBezTo>
                    <a:pt x="505226" y="60019"/>
                    <a:pt x="506428" y="60748"/>
                    <a:pt x="507631" y="61491"/>
                  </a:cubicBezTo>
                  <a:cubicBezTo>
                    <a:pt x="508644" y="62113"/>
                    <a:pt x="509644" y="62748"/>
                    <a:pt x="510644" y="63383"/>
                  </a:cubicBezTo>
                  <a:cubicBezTo>
                    <a:pt x="511819" y="64126"/>
                    <a:pt x="512995" y="64869"/>
                    <a:pt x="514170" y="65626"/>
                  </a:cubicBezTo>
                  <a:cubicBezTo>
                    <a:pt x="515170" y="66274"/>
                    <a:pt x="516170" y="66936"/>
                    <a:pt x="517170" y="67599"/>
                  </a:cubicBezTo>
                  <a:cubicBezTo>
                    <a:pt x="518318" y="68369"/>
                    <a:pt x="519467" y="69139"/>
                    <a:pt x="520615" y="69909"/>
                  </a:cubicBezTo>
                  <a:cubicBezTo>
                    <a:pt x="521602" y="70585"/>
                    <a:pt x="522588" y="71274"/>
                    <a:pt x="523575" y="71963"/>
                  </a:cubicBezTo>
                  <a:cubicBezTo>
                    <a:pt x="524710" y="72760"/>
                    <a:pt x="525831" y="73557"/>
                    <a:pt x="526952" y="74354"/>
                  </a:cubicBezTo>
                  <a:cubicBezTo>
                    <a:pt x="527925" y="75057"/>
                    <a:pt x="528898" y="75760"/>
                    <a:pt x="529871" y="76476"/>
                  </a:cubicBezTo>
                  <a:cubicBezTo>
                    <a:pt x="530979" y="77300"/>
                    <a:pt x="532087" y="78124"/>
                    <a:pt x="533195" y="78962"/>
                  </a:cubicBezTo>
                  <a:cubicBezTo>
                    <a:pt x="534154" y="79691"/>
                    <a:pt x="535113" y="80421"/>
                    <a:pt x="536059" y="81151"/>
                  </a:cubicBezTo>
                  <a:cubicBezTo>
                    <a:pt x="537154" y="82002"/>
                    <a:pt x="538248" y="82853"/>
                    <a:pt x="539329" y="83718"/>
                  </a:cubicBezTo>
                  <a:cubicBezTo>
                    <a:pt x="540261" y="84461"/>
                    <a:pt x="541207" y="85204"/>
                    <a:pt x="542126" y="85961"/>
                  </a:cubicBezTo>
                  <a:cubicBezTo>
                    <a:pt x="543207" y="86839"/>
                    <a:pt x="544288" y="87744"/>
                    <a:pt x="545369" y="88636"/>
                  </a:cubicBezTo>
                  <a:cubicBezTo>
                    <a:pt x="546274" y="89393"/>
                    <a:pt x="547193" y="90163"/>
                    <a:pt x="548098" y="90933"/>
                  </a:cubicBezTo>
                  <a:cubicBezTo>
                    <a:pt x="549179" y="91852"/>
                    <a:pt x="550246" y="92784"/>
                    <a:pt x="551314" y="93730"/>
                  </a:cubicBezTo>
                  <a:cubicBezTo>
                    <a:pt x="552192" y="94500"/>
                    <a:pt x="553084" y="95270"/>
                    <a:pt x="553962" y="96054"/>
                  </a:cubicBezTo>
                  <a:cubicBezTo>
                    <a:pt x="555043" y="97013"/>
                    <a:pt x="556097" y="98000"/>
                    <a:pt x="557164" y="98972"/>
                  </a:cubicBezTo>
                  <a:cubicBezTo>
                    <a:pt x="558016" y="99756"/>
                    <a:pt x="558867" y="100526"/>
                    <a:pt x="559705" y="101310"/>
                  </a:cubicBezTo>
                  <a:cubicBezTo>
                    <a:pt x="560785" y="102337"/>
                    <a:pt x="561866" y="103377"/>
                    <a:pt x="562934" y="104404"/>
                  </a:cubicBezTo>
                  <a:cubicBezTo>
                    <a:pt x="563731" y="105174"/>
                    <a:pt x="564542" y="105944"/>
                    <a:pt x="565325" y="106715"/>
                  </a:cubicBezTo>
                  <a:cubicBezTo>
                    <a:pt x="565501" y="106890"/>
                    <a:pt x="565677" y="107066"/>
                    <a:pt x="565852" y="107242"/>
                  </a:cubicBezTo>
                  <a:cubicBezTo>
                    <a:pt x="541937" y="130914"/>
                    <a:pt x="514738" y="150546"/>
                    <a:pt x="484864" y="165760"/>
                  </a:cubicBezTo>
                  <a:cubicBezTo>
                    <a:pt x="470690" y="118024"/>
                    <a:pt x="450720" y="77786"/>
                    <a:pt x="426886" y="49034"/>
                  </a:cubicBezTo>
                  <a:cubicBezTo>
                    <a:pt x="416428" y="36414"/>
                    <a:pt x="405307" y="26145"/>
                    <a:pt x="393742" y="18308"/>
                  </a:cubicBezTo>
                  <a:cubicBezTo>
                    <a:pt x="418657" y="22659"/>
                    <a:pt x="442937" y="29888"/>
                    <a:pt x="466339" y="39994"/>
                  </a:cubicBezTo>
                  <a:close/>
                  <a:moveTo>
                    <a:pt x="393782" y="657326"/>
                  </a:moveTo>
                  <a:cubicBezTo>
                    <a:pt x="405348" y="649503"/>
                    <a:pt x="416455" y="639234"/>
                    <a:pt x="426913" y="626614"/>
                  </a:cubicBezTo>
                  <a:cubicBezTo>
                    <a:pt x="450747" y="597861"/>
                    <a:pt x="470704" y="557610"/>
                    <a:pt x="484891" y="509874"/>
                  </a:cubicBezTo>
                  <a:cubicBezTo>
                    <a:pt x="514765" y="525088"/>
                    <a:pt x="541950" y="544720"/>
                    <a:pt x="565879" y="568393"/>
                  </a:cubicBezTo>
                  <a:cubicBezTo>
                    <a:pt x="565717" y="568555"/>
                    <a:pt x="565542" y="568730"/>
                    <a:pt x="565379" y="568892"/>
                  </a:cubicBezTo>
                  <a:cubicBezTo>
                    <a:pt x="564555" y="569703"/>
                    <a:pt x="563717" y="570500"/>
                    <a:pt x="562880" y="571311"/>
                  </a:cubicBezTo>
                  <a:cubicBezTo>
                    <a:pt x="561839" y="572311"/>
                    <a:pt x="560799" y="573324"/>
                    <a:pt x="559745" y="574311"/>
                  </a:cubicBezTo>
                  <a:cubicBezTo>
                    <a:pt x="558880" y="575121"/>
                    <a:pt x="558016" y="575918"/>
                    <a:pt x="557151" y="576716"/>
                  </a:cubicBezTo>
                  <a:cubicBezTo>
                    <a:pt x="556110" y="577675"/>
                    <a:pt x="555057" y="578634"/>
                    <a:pt x="554003" y="579580"/>
                  </a:cubicBezTo>
                  <a:cubicBezTo>
                    <a:pt x="553111" y="580377"/>
                    <a:pt x="552219" y="581161"/>
                    <a:pt x="551327" y="581945"/>
                  </a:cubicBezTo>
                  <a:cubicBezTo>
                    <a:pt x="550273" y="582877"/>
                    <a:pt x="549220" y="583796"/>
                    <a:pt x="548152" y="584701"/>
                  </a:cubicBezTo>
                  <a:cubicBezTo>
                    <a:pt x="547247" y="585485"/>
                    <a:pt x="546315" y="586241"/>
                    <a:pt x="545396" y="587011"/>
                  </a:cubicBezTo>
                  <a:cubicBezTo>
                    <a:pt x="544328" y="587903"/>
                    <a:pt x="543261" y="588795"/>
                    <a:pt x="542180" y="589673"/>
                  </a:cubicBezTo>
                  <a:cubicBezTo>
                    <a:pt x="541248" y="590430"/>
                    <a:pt x="540302" y="591187"/>
                    <a:pt x="539370" y="591930"/>
                  </a:cubicBezTo>
                  <a:cubicBezTo>
                    <a:pt x="538289" y="592794"/>
                    <a:pt x="537194" y="593646"/>
                    <a:pt x="536100" y="594497"/>
                  </a:cubicBezTo>
                  <a:cubicBezTo>
                    <a:pt x="535154" y="595240"/>
                    <a:pt x="534195" y="595970"/>
                    <a:pt x="533235" y="596686"/>
                  </a:cubicBezTo>
                  <a:cubicBezTo>
                    <a:pt x="532141" y="597524"/>
                    <a:pt x="531033" y="598348"/>
                    <a:pt x="529925" y="599158"/>
                  </a:cubicBezTo>
                  <a:cubicBezTo>
                    <a:pt x="528952" y="599875"/>
                    <a:pt x="527979" y="600577"/>
                    <a:pt x="527006" y="601293"/>
                  </a:cubicBezTo>
                  <a:cubicBezTo>
                    <a:pt x="525885" y="602104"/>
                    <a:pt x="524764" y="602901"/>
                    <a:pt x="523629" y="603685"/>
                  </a:cubicBezTo>
                  <a:cubicBezTo>
                    <a:pt x="522642" y="604374"/>
                    <a:pt x="521656" y="605063"/>
                    <a:pt x="520670" y="605739"/>
                  </a:cubicBezTo>
                  <a:cubicBezTo>
                    <a:pt x="519521" y="606522"/>
                    <a:pt x="518373" y="607292"/>
                    <a:pt x="517224" y="608063"/>
                  </a:cubicBezTo>
                  <a:cubicBezTo>
                    <a:pt x="516224" y="608725"/>
                    <a:pt x="515238" y="609387"/>
                    <a:pt x="514238" y="610035"/>
                  </a:cubicBezTo>
                  <a:cubicBezTo>
                    <a:pt x="513062" y="610792"/>
                    <a:pt x="511887" y="611549"/>
                    <a:pt x="510711" y="612292"/>
                  </a:cubicBezTo>
                  <a:cubicBezTo>
                    <a:pt x="509712" y="612927"/>
                    <a:pt x="508712" y="613562"/>
                    <a:pt x="507698" y="614170"/>
                  </a:cubicBezTo>
                  <a:cubicBezTo>
                    <a:pt x="506496" y="614913"/>
                    <a:pt x="505293" y="615629"/>
                    <a:pt x="504077" y="616359"/>
                  </a:cubicBezTo>
                  <a:cubicBezTo>
                    <a:pt x="503064" y="616967"/>
                    <a:pt x="502064" y="617561"/>
                    <a:pt x="501051" y="618156"/>
                  </a:cubicBezTo>
                  <a:cubicBezTo>
                    <a:pt x="499821" y="618872"/>
                    <a:pt x="498565" y="619574"/>
                    <a:pt x="497321" y="620277"/>
                  </a:cubicBezTo>
                  <a:cubicBezTo>
                    <a:pt x="496322" y="620845"/>
                    <a:pt x="495322" y="621412"/>
                    <a:pt x="494308" y="621966"/>
                  </a:cubicBezTo>
                  <a:cubicBezTo>
                    <a:pt x="493011" y="622682"/>
                    <a:pt x="491714" y="623371"/>
                    <a:pt x="490404" y="624060"/>
                  </a:cubicBezTo>
                  <a:cubicBezTo>
                    <a:pt x="489431" y="624587"/>
                    <a:pt x="488444" y="625114"/>
                    <a:pt x="487472" y="625628"/>
                  </a:cubicBezTo>
                  <a:cubicBezTo>
                    <a:pt x="486093" y="626344"/>
                    <a:pt x="484715" y="627033"/>
                    <a:pt x="483323" y="627735"/>
                  </a:cubicBezTo>
                  <a:cubicBezTo>
                    <a:pt x="482391" y="628208"/>
                    <a:pt x="481472" y="628681"/>
                    <a:pt x="480540" y="629141"/>
                  </a:cubicBezTo>
                  <a:cubicBezTo>
                    <a:pt x="478986" y="629897"/>
                    <a:pt x="477419" y="630640"/>
                    <a:pt x="475852" y="631370"/>
                  </a:cubicBezTo>
                  <a:cubicBezTo>
                    <a:pt x="475068" y="631735"/>
                    <a:pt x="474298" y="632113"/>
                    <a:pt x="473501" y="632478"/>
                  </a:cubicBezTo>
                  <a:cubicBezTo>
                    <a:pt x="471136" y="633559"/>
                    <a:pt x="468771" y="634626"/>
                    <a:pt x="466380" y="635667"/>
                  </a:cubicBezTo>
                  <a:cubicBezTo>
                    <a:pt x="442951" y="645787"/>
                    <a:pt x="418697" y="653002"/>
                    <a:pt x="393782" y="6573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4" name="Google Shape;3824;p36"/>
          <p:cNvGrpSpPr/>
          <p:nvPr/>
        </p:nvGrpSpPr>
        <p:grpSpPr>
          <a:xfrm>
            <a:off x="4280625" y="3785465"/>
            <a:ext cx="242597" cy="450714"/>
            <a:chOff x="4280625" y="3785465"/>
            <a:chExt cx="242597" cy="450714"/>
          </a:xfrm>
        </p:grpSpPr>
        <p:sp>
          <p:nvSpPr>
            <p:cNvPr id="3825" name="Google Shape;3825;p36"/>
            <p:cNvSpPr/>
            <p:nvPr/>
          </p:nvSpPr>
          <p:spPr>
            <a:xfrm>
              <a:off x="4285138" y="3789975"/>
              <a:ext cx="233573" cy="441693"/>
            </a:xfrm>
            <a:custGeom>
              <a:rect b="b" l="l" r="r" t="t"/>
              <a:pathLst>
                <a:path extrusionOk="0" h="883387" w="467146">
                  <a:moveTo>
                    <a:pt x="446752" y="883387"/>
                  </a:moveTo>
                  <a:lnTo>
                    <a:pt x="20377" y="883387"/>
                  </a:lnTo>
                  <a:cubicBezTo>
                    <a:pt x="9132" y="883387"/>
                    <a:pt x="0" y="874276"/>
                    <a:pt x="0" y="863017"/>
                  </a:cubicBezTo>
                  <a:lnTo>
                    <a:pt x="0" y="20370"/>
                  </a:lnTo>
                  <a:cubicBezTo>
                    <a:pt x="0" y="9111"/>
                    <a:pt x="9114" y="0"/>
                    <a:pt x="20377" y="0"/>
                  </a:cubicBezTo>
                  <a:lnTo>
                    <a:pt x="446770" y="0"/>
                  </a:lnTo>
                  <a:cubicBezTo>
                    <a:pt x="458014" y="0"/>
                    <a:pt x="467147" y="9111"/>
                    <a:pt x="467147" y="20370"/>
                  </a:cubicBezTo>
                  <a:lnTo>
                    <a:pt x="467147" y="863017"/>
                  </a:lnTo>
                  <a:cubicBezTo>
                    <a:pt x="467129" y="874258"/>
                    <a:pt x="458014" y="883387"/>
                    <a:pt x="446752" y="883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6" name="Google Shape;3826;p36"/>
            <p:cNvSpPr/>
            <p:nvPr/>
          </p:nvSpPr>
          <p:spPr>
            <a:xfrm>
              <a:off x="4280625" y="3785465"/>
              <a:ext cx="242597" cy="450714"/>
            </a:xfrm>
            <a:custGeom>
              <a:rect b="b" l="l" r="r" t="t"/>
              <a:pathLst>
                <a:path extrusionOk="0" h="901429" w="485195">
                  <a:moveTo>
                    <a:pt x="455776" y="0"/>
                  </a:moveTo>
                  <a:lnTo>
                    <a:pt x="344309" y="0"/>
                  </a:lnTo>
                  <a:lnTo>
                    <a:pt x="140868" y="0"/>
                  </a:lnTo>
                  <a:lnTo>
                    <a:pt x="29401" y="0"/>
                  </a:lnTo>
                  <a:cubicBezTo>
                    <a:pt x="13193" y="0"/>
                    <a:pt x="0" y="13189"/>
                    <a:pt x="0" y="29391"/>
                  </a:cubicBezTo>
                  <a:lnTo>
                    <a:pt x="0" y="872038"/>
                  </a:lnTo>
                  <a:cubicBezTo>
                    <a:pt x="0" y="888240"/>
                    <a:pt x="13193" y="901429"/>
                    <a:pt x="29401" y="901429"/>
                  </a:cubicBezTo>
                  <a:lnTo>
                    <a:pt x="455794" y="901429"/>
                  </a:lnTo>
                  <a:cubicBezTo>
                    <a:pt x="472002" y="901429"/>
                    <a:pt x="485195" y="888240"/>
                    <a:pt x="485195" y="872038"/>
                  </a:cubicBezTo>
                  <a:lnTo>
                    <a:pt x="485195" y="29391"/>
                  </a:lnTo>
                  <a:cubicBezTo>
                    <a:pt x="485177" y="13189"/>
                    <a:pt x="472002" y="0"/>
                    <a:pt x="455776" y="0"/>
                  </a:cubicBezTo>
                  <a:close/>
                  <a:moveTo>
                    <a:pt x="335285" y="18042"/>
                  </a:moveTo>
                  <a:lnTo>
                    <a:pt x="335285" y="57375"/>
                  </a:lnTo>
                  <a:lnTo>
                    <a:pt x="149892" y="57375"/>
                  </a:lnTo>
                  <a:lnTo>
                    <a:pt x="149892" y="18042"/>
                  </a:lnTo>
                  <a:lnTo>
                    <a:pt x="335285" y="18042"/>
                  </a:lnTo>
                  <a:close/>
                  <a:moveTo>
                    <a:pt x="29401" y="18042"/>
                  </a:moveTo>
                  <a:lnTo>
                    <a:pt x="131844" y="18042"/>
                  </a:lnTo>
                  <a:lnTo>
                    <a:pt x="131844" y="66396"/>
                  </a:lnTo>
                  <a:cubicBezTo>
                    <a:pt x="131844" y="71375"/>
                    <a:pt x="135886" y="75417"/>
                    <a:pt x="140868" y="75417"/>
                  </a:cubicBezTo>
                  <a:lnTo>
                    <a:pt x="344309" y="75417"/>
                  </a:lnTo>
                  <a:cubicBezTo>
                    <a:pt x="349291" y="75417"/>
                    <a:pt x="353334" y="71375"/>
                    <a:pt x="353334" y="66396"/>
                  </a:cubicBezTo>
                  <a:lnTo>
                    <a:pt x="353334" y="18042"/>
                  </a:lnTo>
                  <a:lnTo>
                    <a:pt x="455776" y="18042"/>
                  </a:lnTo>
                  <a:cubicBezTo>
                    <a:pt x="462039" y="18042"/>
                    <a:pt x="467129" y="23130"/>
                    <a:pt x="467129" y="29391"/>
                  </a:cubicBezTo>
                  <a:lnTo>
                    <a:pt x="467129" y="784443"/>
                  </a:lnTo>
                  <a:lnTo>
                    <a:pt x="18048" y="784443"/>
                  </a:lnTo>
                  <a:lnTo>
                    <a:pt x="18048" y="29391"/>
                  </a:lnTo>
                  <a:cubicBezTo>
                    <a:pt x="18048" y="23130"/>
                    <a:pt x="23138" y="18042"/>
                    <a:pt x="29401" y="18042"/>
                  </a:cubicBezTo>
                  <a:close/>
                  <a:moveTo>
                    <a:pt x="455776" y="883387"/>
                  </a:moveTo>
                  <a:lnTo>
                    <a:pt x="29401" y="883387"/>
                  </a:lnTo>
                  <a:cubicBezTo>
                    <a:pt x="23138" y="883387"/>
                    <a:pt x="18048" y="878299"/>
                    <a:pt x="18048" y="872038"/>
                  </a:cubicBezTo>
                  <a:lnTo>
                    <a:pt x="18048" y="802485"/>
                  </a:lnTo>
                  <a:lnTo>
                    <a:pt x="467129" y="802485"/>
                  </a:lnTo>
                  <a:lnTo>
                    <a:pt x="467129" y="872038"/>
                  </a:lnTo>
                  <a:cubicBezTo>
                    <a:pt x="467129" y="878281"/>
                    <a:pt x="462039" y="883387"/>
                    <a:pt x="455776" y="883387"/>
                  </a:cubicBezTo>
                  <a:close/>
                  <a:moveTo>
                    <a:pt x="317147" y="842918"/>
                  </a:moveTo>
                  <a:cubicBezTo>
                    <a:pt x="317147" y="847898"/>
                    <a:pt x="313104" y="851939"/>
                    <a:pt x="308122" y="851939"/>
                  </a:cubicBezTo>
                  <a:lnTo>
                    <a:pt x="177055" y="851939"/>
                  </a:lnTo>
                  <a:cubicBezTo>
                    <a:pt x="172073" y="851939"/>
                    <a:pt x="168031" y="847898"/>
                    <a:pt x="168031" y="842918"/>
                  </a:cubicBezTo>
                  <a:cubicBezTo>
                    <a:pt x="168031" y="837939"/>
                    <a:pt x="172073" y="833897"/>
                    <a:pt x="177055" y="833897"/>
                  </a:cubicBezTo>
                  <a:lnTo>
                    <a:pt x="308122" y="833897"/>
                  </a:lnTo>
                  <a:cubicBezTo>
                    <a:pt x="313104" y="833897"/>
                    <a:pt x="317147" y="837939"/>
                    <a:pt x="317147" y="8429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7" name="Google Shape;3827;p36"/>
          <p:cNvGrpSpPr/>
          <p:nvPr/>
        </p:nvGrpSpPr>
        <p:grpSpPr>
          <a:xfrm>
            <a:off x="5983157" y="3819810"/>
            <a:ext cx="192801" cy="382465"/>
            <a:chOff x="5983157" y="3819810"/>
            <a:chExt cx="192801" cy="382465"/>
          </a:xfrm>
        </p:grpSpPr>
        <p:sp>
          <p:nvSpPr>
            <p:cNvPr id="3828" name="Google Shape;3828;p36"/>
            <p:cNvSpPr/>
            <p:nvPr/>
          </p:nvSpPr>
          <p:spPr>
            <a:xfrm>
              <a:off x="5986978" y="3823648"/>
              <a:ext cx="185164" cy="374805"/>
            </a:xfrm>
            <a:custGeom>
              <a:rect b="b" l="l" r="r" t="t"/>
              <a:pathLst>
                <a:path extrusionOk="0" h="749610" w="370328">
                  <a:moveTo>
                    <a:pt x="369849" y="266710"/>
                  </a:moveTo>
                  <a:cubicBezTo>
                    <a:pt x="359472" y="292757"/>
                    <a:pt x="349492" y="317871"/>
                    <a:pt x="339496" y="342969"/>
                  </a:cubicBezTo>
                  <a:cubicBezTo>
                    <a:pt x="336027" y="351687"/>
                    <a:pt x="332313" y="360313"/>
                    <a:pt x="329195" y="369138"/>
                  </a:cubicBezTo>
                  <a:cubicBezTo>
                    <a:pt x="327636" y="373543"/>
                    <a:pt x="325328" y="374920"/>
                    <a:pt x="320697" y="374874"/>
                  </a:cubicBezTo>
                  <a:cubicBezTo>
                    <a:pt x="294883" y="374644"/>
                    <a:pt x="269054" y="375057"/>
                    <a:pt x="243240" y="374583"/>
                  </a:cubicBezTo>
                  <a:cubicBezTo>
                    <a:pt x="235674" y="374446"/>
                    <a:pt x="233321" y="375929"/>
                    <a:pt x="233336" y="384158"/>
                  </a:cubicBezTo>
                  <a:cubicBezTo>
                    <a:pt x="233657" y="502660"/>
                    <a:pt x="233474" y="621163"/>
                    <a:pt x="233733" y="739651"/>
                  </a:cubicBezTo>
                  <a:cubicBezTo>
                    <a:pt x="233749" y="747283"/>
                    <a:pt x="232297" y="749714"/>
                    <a:pt x="224089" y="749607"/>
                  </a:cubicBezTo>
                  <a:cubicBezTo>
                    <a:pt x="183145" y="749118"/>
                    <a:pt x="142185" y="749240"/>
                    <a:pt x="101240" y="749531"/>
                  </a:cubicBezTo>
                  <a:cubicBezTo>
                    <a:pt x="94714" y="749577"/>
                    <a:pt x="93063" y="747726"/>
                    <a:pt x="93078" y="741272"/>
                  </a:cubicBezTo>
                  <a:cubicBezTo>
                    <a:pt x="93277" y="622249"/>
                    <a:pt x="93124" y="503226"/>
                    <a:pt x="93430" y="384204"/>
                  </a:cubicBezTo>
                  <a:cubicBezTo>
                    <a:pt x="93445" y="376067"/>
                    <a:pt x="91214" y="374415"/>
                    <a:pt x="83541" y="374568"/>
                  </a:cubicBezTo>
                  <a:cubicBezTo>
                    <a:pt x="58247" y="375073"/>
                    <a:pt x="32937" y="374614"/>
                    <a:pt x="7643" y="374874"/>
                  </a:cubicBezTo>
                  <a:cubicBezTo>
                    <a:pt x="2263" y="374920"/>
                    <a:pt x="-60" y="374170"/>
                    <a:pt x="1" y="367838"/>
                  </a:cubicBezTo>
                  <a:cubicBezTo>
                    <a:pt x="353" y="333395"/>
                    <a:pt x="276" y="298936"/>
                    <a:pt x="47" y="264477"/>
                  </a:cubicBezTo>
                  <a:cubicBezTo>
                    <a:pt x="16" y="259063"/>
                    <a:pt x="1499" y="257381"/>
                    <a:pt x="7016" y="257442"/>
                  </a:cubicBezTo>
                  <a:cubicBezTo>
                    <a:pt x="33350" y="257717"/>
                    <a:pt x="59699" y="257365"/>
                    <a:pt x="86048" y="257717"/>
                  </a:cubicBezTo>
                  <a:cubicBezTo>
                    <a:pt x="92054" y="257794"/>
                    <a:pt x="93384" y="255958"/>
                    <a:pt x="93338" y="250238"/>
                  </a:cubicBezTo>
                  <a:cubicBezTo>
                    <a:pt x="93078" y="213959"/>
                    <a:pt x="93002" y="177680"/>
                    <a:pt x="93262" y="141401"/>
                  </a:cubicBezTo>
                  <a:cubicBezTo>
                    <a:pt x="93766" y="73065"/>
                    <a:pt x="139051" y="17347"/>
                    <a:pt x="205520" y="2863"/>
                  </a:cubicBezTo>
                  <a:cubicBezTo>
                    <a:pt x="215256" y="737"/>
                    <a:pt x="225113" y="140"/>
                    <a:pt x="235048" y="156"/>
                  </a:cubicBezTo>
                  <a:cubicBezTo>
                    <a:pt x="262956" y="186"/>
                    <a:pt x="290864" y="400"/>
                    <a:pt x="318771" y="3"/>
                  </a:cubicBezTo>
                  <a:cubicBezTo>
                    <a:pt x="325573" y="-89"/>
                    <a:pt x="326856" y="2144"/>
                    <a:pt x="326795" y="8415"/>
                  </a:cubicBezTo>
                  <a:cubicBezTo>
                    <a:pt x="326490" y="41818"/>
                    <a:pt x="326474" y="75237"/>
                    <a:pt x="326811" y="108640"/>
                  </a:cubicBezTo>
                  <a:cubicBezTo>
                    <a:pt x="326872" y="115294"/>
                    <a:pt x="325527" y="117878"/>
                    <a:pt x="318298" y="117511"/>
                  </a:cubicBezTo>
                  <a:cubicBezTo>
                    <a:pt x="306071" y="116869"/>
                    <a:pt x="293783" y="117221"/>
                    <a:pt x="281525" y="117358"/>
                  </a:cubicBezTo>
                  <a:cubicBezTo>
                    <a:pt x="252930" y="117680"/>
                    <a:pt x="233672" y="137104"/>
                    <a:pt x="233565" y="165842"/>
                  </a:cubicBezTo>
                  <a:cubicBezTo>
                    <a:pt x="233458" y="194030"/>
                    <a:pt x="233718" y="222218"/>
                    <a:pt x="233397" y="250406"/>
                  </a:cubicBezTo>
                  <a:cubicBezTo>
                    <a:pt x="233336" y="256341"/>
                    <a:pt x="235002" y="257763"/>
                    <a:pt x="240794" y="257732"/>
                  </a:cubicBezTo>
                  <a:cubicBezTo>
                    <a:pt x="281739" y="257472"/>
                    <a:pt x="322699" y="257595"/>
                    <a:pt x="363644" y="257595"/>
                  </a:cubicBezTo>
                  <a:cubicBezTo>
                    <a:pt x="368367" y="257564"/>
                    <a:pt x="371592" y="262321"/>
                    <a:pt x="369849" y="2667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9" name="Google Shape;3829;p36"/>
            <p:cNvSpPr/>
            <p:nvPr/>
          </p:nvSpPr>
          <p:spPr>
            <a:xfrm>
              <a:off x="5983157" y="3819810"/>
              <a:ext cx="192801" cy="382465"/>
            </a:xfrm>
            <a:custGeom>
              <a:rect b="b" l="l" r="r" t="t"/>
              <a:pathLst>
                <a:path extrusionOk="0" h="764931" w="385603">
                  <a:moveTo>
                    <a:pt x="383147" y="263880"/>
                  </a:moveTo>
                  <a:cubicBezTo>
                    <a:pt x="380472" y="259949"/>
                    <a:pt x="376055" y="257594"/>
                    <a:pt x="371302" y="257594"/>
                  </a:cubicBezTo>
                  <a:cubicBezTo>
                    <a:pt x="361398" y="257594"/>
                    <a:pt x="351479" y="257594"/>
                    <a:pt x="341575" y="257579"/>
                  </a:cubicBezTo>
                  <a:cubicBezTo>
                    <a:pt x="311130" y="257563"/>
                    <a:pt x="279677" y="257533"/>
                    <a:pt x="248697" y="257731"/>
                  </a:cubicBezTo>
                  <a:cubicBezTo>
                    <a:pt x="248895" y="240540"/>
                    <a:pt x="248865" y="223089"/>
                    <a:pt x="248849" y="206204"/>
                  </a:cubicBezTo>
                  <a:cubicBezTo>
                    <a:pt x="248834" y="195314"/>
                    <a:pt x="248819" y="184409"/>
                    <a:pt x="248865" y="173519"/>
                  </a:cubicBezTo>
                  <a:cubicBezTo>
                    <a:pt x="248956" y="148971"/>
                    <a:pt x="264821" y="132943"/>
                    <a:pt x="289275" y="132652"/>
                  </a:cubicBezTo>
                  <a:cubicBezTo>
                    <a:pt x="291430" y="132621"/>
                    <a:pt x="293585" y="132591"/>
                    <a:pt x="295724" y="132560"/>
                  </a:cubicBezTo>
                  <a:cubicBezTo>
                    <a:pt x="305552" y="132423"/>
                    <a:pt x="315715" y="132270"/>
                    <a:pt x="325558" y="132790"/>
                  </a:cubicBezTo>
                  <a:cubicBezTo>
                    <a:pt x="329073" y="132973"/>
                    <a:pt x="334178" y="132790"/>
                    <a:pt x="337953" y="129165"/>
                  </a:cubicBezTo>
                  <a:cubicBezTo>
                    <a:pt x="341682" y="125586"/>
                    <a:pt x="342141" y="120600"/>
                    <a:pt x="342095" y="116210"/>
                  </a:cubicBezTo>
                  <a:cubicBezTo>
                    <a:pt x="341774" y="84092"/>
                    <a:pt x="341774" y="50413"/>
                    <a:pt x="342095" y="16122"/>
                  </a:cubicBezTo>
                  <a:cubicBezTo>
                    <a:pt x="342125" y="11993"/>
                    <a:pt x="341697" y="7297"/>
                    <a:pt x="338213" y="3841"/>
                  </a:cubicBezTo>
                  <a:cubicBezTo>
                    <a:pt x="334652" y="292"/>
                    <a:pt x="329715" y="-29"/>
                    <a:pt x="326322" y="2"/>
                  </a:cubicBezTo>
                  <a:cubicBezTo>
                    <a:pt x="304650" y="323"/>
                    <a:pt x="282580" y="262"/>
                    <a:pt x="261244" y="201"/>
                  </a:cubicBezTo>
                  <a:cubicBezTo>
                    <a:pt x="255070" y="185"/>
                    <a:pt x="248895" y="170"/>
                    <a:pt x="242721" y="155"/>
                  </a:cubicBezTo>
                  <a:cubicBezTo>
                    <a:pt x="230570" y="78"/>
                    <a:pt x="220666" y="1057"/>
                    <a:pt x="211557" y="3045"/>
                  </a:cubicBezTo>
                  <a:cubicBezTo>
                    <a:pt x="141345" y="18340"/>
                    <a:pt x="93813" y="76995"/>
                    <a:pt x="93278" y="149002"/>
                  </a:cubicBezTo>
                  <a:cubicBezTo>
                    <a:pt x="93048" y="181518"/>
                    <a:pt x="93064" y="216069"/>
                    <a:pt x="93354" y="257731"/>
                  </a:cubicBezTo>
                  <a:cubicBezTo>
                    <a:pt x="79583" y="257563"/>
                    <a:pt x="65614" y="257563"/>
                    <a:pt x="52104" y="257579"/>
                  </a:cubicBezTo>
                  <a:cubicBezTo>
                    <a:pt x="39861" y="257579"/>
                    <a:pt x="27191" y="257594"/>
                    <a:pt x="14766" y="257471"/>
                  </a:cubicBezTo>
                  <a:cubicBezTo>
                    <a:pt x="11633" y="257426"/>
                    <a:pt x="7124" y="257777"/>
                    <a:pt x="3761" y="261127"/>
                  </a:cubicBezTo>
                  <a:cubicBezTo>
                    <a:pt x="445" y="264431"/>
                    <a:pt x="48" y="268789"/>
                    <a:pt x="63" y="272215"/>
                  </a:cubicBezTo>
                  <a:cubicBezTo>
                    <a:pt x="323" y="313542"/>
                    <a:pt x="307" y="345385"/>
                    <a:pt x="2" y="375439"/>
                  </a:cubicBezTo>
                  <a:cubicBezTo>
                    <a:pt x="-29" y="378590"/>
                    <a:pt x="323" y="383178"/>
                    <a:pt x="3700" y="386558"/>
                  </a:cubicBezTo>
                  <a:cubicBezTo>
                    <a:pt x="7430" y="390290"/>
                    <a:pt x="12580" y="390244"/>
                    <a:pt x="15362" y="390198"/>
                  </a:cubicBezTo>
                  <a:cubicBezTo>
                    <a:pt x="25999" y="390091"/>
                    <a:pt x="36850" y="390122"/>
                    <a:pt x="47350" y="390137"/>
                  </a:cubicBezTo>
                  <a:cubicBezTo>
                    <a:pt x="61763" y="390168"/>
                    <a:pt x="76649" y="390198"/>
                    <a:pt x="91337" y="389892"/>
                  </a:cubicBezTo>
                  <a:cubicBezTo>
                    <a:pt x="92223" y="389877"/>
                    <a:pt x="92880" y="389892"/>
                    <a:pt x="93369" y="389923"/>
                  </a:cubicBezTo>
                  <a:cubicBezTo>
                    <a:pt x="93400" y="390397"/>
                    <a:pt x="93430" y="391024"/>
                    <a:pt x="93430" y="391865"/>
                  </a:cubicBezTo>
                  <a:cubicBezTo>
                    <a:pt x="93262" y="459544"/>
                    <a:pt x="93232" y="528339"/>
                    <a:pt x="93201" y="594871"/>
                  </a:cubicBezTo>
                  <a:cubicBezTo>
                    <a:pt x="93186" y="646230"/>
                    <a:pt x="93155" y="697574"/>
                    <a:pt x="93079" y="748934"/>
                  </a:cubicBezTo>
                  <a:cubicBezTo>
                    <a:pt x="93079" y="752727"/>
                    <a:pt x="93507" y="757514"/>
                    <a:pt x="97007" y="760986"/>
                  </a:cubicBezTo>
                  <a:cubicBezTo>
                    <a:pt x="100491" y="764458"/>
                    <a:pt x="105214" y="764855"/>
                    <a:pt x="108928" y="764855"/>
                  </a:cubicBezTo>
                  <a:cubicBezTo>
                    <a:pt x="144951" y="764595"/>
                    <a:pt x="187700" y="764412"/>
                    <a:pt x="231625" y="764932"/>
                  </a:cubicBezTo>
                  <a:cubicBezTo>
                    <a:pt x="231824" y="764932"/>
                    <a:pt x="232022" y="764932"/>
                    <a:pt x="232221" y="764932"/>
                  </a:cubicBezTo>
                  <a:cubicBezTo>
                    <a:pt x="236286" y="764932"/>
                    <a:pt x="241223" y="764381"/>
                    <a:pt x="244815" y="760833"/>
                  </a:cubicBezTo>
                  <a:cubicBezTo>
                    <a:pt x="248513" y="757162"/>
                    <a:pt x="249018" y="752161"/>
                    <a:pt x="249002" y="747297"/>
                  </a:cubicBezTo>
                  <a:cubicBezTo>
                    <a:pt x="248880" y="692542"/>
                    <a:pt x="248865" y="636855"/>
                    <a:pt x="248834" y="583017"/>
                  </a:cubicBezTo>
                  <a:cubicBezTo>
                    <a:pt x="248804" y="520340"/>
                    <a:pt x="248773" y="455537"/>
                    <a:pt x="248605" y="391804"/>
                  </a:cubicBezTo>
                  <a:cubicBezTo>
                    <a:pt x="248605" y="390993"/>
                    <a:pt x="248635" y="390382"/>
                    <a:pt x="248666" y="389923"/>
                  </a:cubicBezTo>
                  <a:cubicBezTo>
                    <a:pt x="249155" y="389892"/>
                    <a:pt x="249812" y="389877"/>
                    <a:pt x="250714" y="389892"/>
                  </a:cubicBezTo>
                  <a:cubicBezTo>
                    <a:pt x="265799" y="390168"/>
                    <a:pt x="281113" y="390152"/>
                    <a:pt x="295908" y="390122"/>
                  </a:cubicBezTo>
                  <a:cubicBezTo>
                    <a:pt x="306515" y="390106"/>
                    <a:pt x="317488" y="390091"/>
                    <a:pt x="328263" y="390183"/>
                  </a:cubicBezTo>
                  <a:cubicBezTo>
                    <a:pt x="328340" y="390183"/>
                    <a:pt x="328416" y="390183"/>
                    <a:pt x="328492" y="390183"/>
                  </a:cubicBezTo>
                  <a:cubicBezTo>
                    <a:pt x="336379" y="390183"/>
                    <a:pt x="341453" y="386635"/>
                    <a:pt x="344036" y="379339"/>
                  </a:cubicBezTo>
                  <a:cubicBezTo>
                    <a:pt x="346175" y="373267"/>
                    <a:pt x="348697" y="367103"/>
                    <a:pt x="351112" y="361138"/>
                  </a:cubicBezTo>
                  <a:cubicBezTo>
                    <a:pt x="352151" y="358569"/>
                    <a:pt x="353206" y="356015"/>
                    <a:pt x="354230" y="353445"/>
                  </a:cubicBezTo>
                  <a:lnTo>
                    <a:pt x="384583" y="277186"/>
                  </a:lnTo>
                  <a:cubicBezTo>
                    <a:pt x="386341" y="272797"/>
                    <a:pt x="385806" y="267811"/>
                    <a:pt x="383147" y="263880"/>
                  </a:cubicBezTo>
                  <a:close/>
                  <a:moveTo>
                    <a:pt x="340031" y="347817"/>
                  </a:moveTo>
                  <a:cubicBezTo>
                    <a:pt x="339023" y="350340"/>
                    <a:pt x="337999" y="352864"/>
                    <a:pt x="336959" y="355388"/>
                  </a:cubicBezTo>
                  <a:cubicBezTo>
                    <a:pt x="334468" y="361505"/>
                    <a:pt x="331885" y="367853"/>
                    <a:pt x="329608" y="374261"/>
                  </a:cubicBezTo>
                  <a:cubicBezTo>
                    <a:pt x="329516" y="374521"/>
                    <a:pt x="329440" y="374720"/>
                    <a:pt x="329364" y="374873"/>
                  </a:cubicBezTo>
                  <a:cubicBezTo>
                    <a:pt x="329134" y="374888"/>
                    <a:pt x="328829" y="374919"/>
                    <a:pt x="328370" y="374904"/>
                  </a:cubicBezTo>
                  <a:cubicBezTo>
                    <a:pt x="317519" y="374812"/>
                    <a:pt x="306515" y="374827"/>
                    <a:pt x="295862" y="374842"/>
                  </a:cubicBezTo>
                  <a:cubicBezTo>
                    <a:pt x="281144" y="374873"/>
                    <a:pt x="265921" y="374888"/>
                    <a:pt x="250974" y="374613"/>
                  </a:cubicBezTo>
                  <a:cubicBezTo>
                    <a:pt x="246190" y="374521"/>
                    <a:pt x="241238" y="374949"/>
                    <a:pt x="237540" y="378590"/>
                  </a:cubicBezTo>
                  <a:cubicBezTo>
                    <a:pt x="233765" y="382321"/>
                    <a:pt x="233291" y="387629"/>
                    <a:pt x="233291" y="391850"/>
                  </a:cubicBezTo>
                  <a:cubicBezTo>
                    <a:pt x="233459" y="455583"/>
                    <a:pt x="233489" y="520371"/>
                    <a:pt x="233520" y="583033"/>
                  </a:cubicBezTo>
                  <a:cubicBezTo>
                    <a:pt x="233551" y="636885"/>
                    <a:pt x="233566" y="692573"/>
                    <a:pt x="233688" y="747343"/>
                  </a:cubicBezTo>
                  <a:cubicBezTo>
                    <a:pt x="233688" y="748352"/>
                    <a:pt x="233658" y="749071"/>
                    <a:pt x="233627" y="749591"/>
                  </a:cubicBezTo>
                  <a:cubicBezTo>
                    <a:pt x="233184" y="749622"/>
                    <a:pt x="232588" y="749652"/>
                    <a:pt x="231793" y="749637"/>
                  </a:cubicBezTo>
                  <a:cubicBezTo>
                    <a:pt x="211343" y="749392"/>
                    <a:pt x="191169" y="749301"/>
                    <a:pt x="171789" y="749301"/>
                  </a:cubicBezTo>
                  <a:cubicBezTo>
                    <a:pt x="149430" y="749301"/>
                    <a:pt x="128139" y="749423"/>
                    <a:pt x="108806" y="749561"/>
                  </a:cubicBezTo>
                  <a:cubicBezTo>
                    <a:pt x="108638" y="749561"/>
                    <a:pt x="108485" y="749561"/>
                    <a:pt x="108347" y="749561"/>
                  </a:cubicBezTo>
                  <a:cubicBezTo>
                    <a:pt x="108347" y="749377"/>
                    <a:pt x="108347" y="749178"/>
                    <a:pt x="108347" y="748964"/>
                  </a:cubicBezTo>
                  <a:cubicBezTo>
                    <a:pt x="108439" y="697605"/>
                    <a:pt x="108454" y="646245"/>
                    <a:pt x="108469" y="594886"/>
                  </a:cubicBezTo>
                  <a:cubicBezTo>
                    <a:pt x="108500" y="528355"/>
                    <a:pt x="108531" y="459575"/>
                    <a:pt x="108699" y="391911"/>
                  </a:cubicBezTo>
                  <a:cubicBezTo>
                    <a:pt x="108714" y="387415"/>
                    <a:pt x="108210" y="382306"/>
                    <a:pt x="104450" y="378590"/>
                  </a:cubicBezTo>
                  <a:cubicBezTo>
                    <a:pt x="100705" y="374919"/>
                    <a:pt x="95570" y="374521"/>
                    <a:pt x="91016" y="374598"/>
                  </a:cubicBezTo>
                  <a:cubicBezTo>
                    <a:pt x="76496" y="374888"/>
                    <a:pt x="61686" y="374858"/>
                    <a:pt x="47366" y="374827"/>
                  </a:cubicBezTo>
                  <a:cubicBezTo>
                    <a:pt x="36850" y="374812"/>
                    <a:pt x="25984" y="374781"/>
                    <a:pt x="15285" y="374888"/>
                  </a:cubicBezTo>
                  <a:cubicBezTo>
                    <a:pt x="15576" y="345110"/>
                    <a:pt x="15591" y="313542"/>
                    <a:pt x="15331" y="272751"/>
                  </a:cubicBezTo>
                  <a:cubicBezTo>
                    <a:pt x="27604" y="272873"/>
                    <a:pt x="40045" y="272858"/>
                    <a:pt x="52088" y="272858"/>
                  </a:cubicBezTo>
                  <a:cubicBezTo>
                    <a:pt x="65706" y="272843"/>
                    <a:pt x="79767" y="272843"/>
                    <a:pt x="93583" y="273011"/>
                  </a:cubicBezTo>
                  <a:cubicBezTo>
                    <a:pt x="97083" y="273057"/>
                    <a:pt x="101515" y="272674"/>
                    <a:pt x="104878" y="269325"/>
                  </a:cubicBezTo>
                  <a:cubicBezTo>
                    <a:pt x="108225" y="266006"/>
                    <a:pt x="108638" y="261647"/>
                    <a:pt x="108622" y="257823"/>
                  </a:cubicBezTo>
                  <a:cubicBezTo>
                    <a:pt x="108332" y="216145"/>
                    <a:pt x="108301" y="181595"/>
                    <a:pt x="108546" y="149094"/>
                  </a:cubicBezTo>
                  <a:cubicBezTo>
                    <a:pt x="109020" y="84413"/>
                    <a:pt x="151707" y="31708"/>
                    <a:pt x="214782" y="17973"/>
                  </a:cubicBezTo>
                  <a:cubicBezTo>
                    <a:pt x="222714" y="16245"/>
                    <a:pt x="231503" y="15434"/>
                    <a:pt x="242400" y="15434"/>
                  </a:cubicBezTo>
                  <a:cubicBezTo>
                    <a:pt x="242491" y="15434"/>
                    <a:pt x="242583" y="15434"/>
                    <a:pt x="242675" y="15434"/>
                  </a:cubicBezTo>
                  <a:cubicBezTo>
                    <a:pt x="248849" y="15449"/>
                    <a:pt x="255009" y="15465"/>
                    <a:pt x="261168" y="15480"/>
                  </a:cubicBezTo>
                  <a:cubicBezTo>
                    <a:pt x="282580" y="15541"/>
                    <a:pt x="304711" y="15602"/>
                    <a:pt x="326521" y="15281"/>
                  </a:cubicBezTo>
                  <a:cubicBezTo>
                    <a:pt x="326612" y="15281"/>
                    <a:pt x="326704" y="15281"/>
                    <a:pt x="326796" y="15281"/>
                  </a:cubicBezTo>
                  <a:cubicBezTo>
                    <a:pt x="326796" y="15495"/>
                    <a:pt x="326796" y="15725"/>
                    <a:pt x="326796" y="15985"/>
                  </a:cubicBezTo>
                  <a:cubicBezTo>
                    <a:pt x="326490" y="50367"/>
                    <a:pt x="326490" y="84138"/>
                    <a:pt x="326796" y="116348"/>
                  </a:cubicBezTo>
                  <a:cubicBezTo>
                    <a:pt x="326796" y="116807"/>
                    <a:pt x="326796" y="117189"/>
                    <a:pt x="326781" y="117526"/>
                  </a:cubicBezTo>
                  <a:cubicBezTo>
                    <a:pt x="326643" y="117526"/>
                    <a:pt x="326490" y="117510"/>
                    <a:pt x="326322" y="117510"/>
                  </a:cubicBezTo>
                  <a:cubicBezTo>
                    <a:pt x="315975" y="116975"/>
                    <a:pt x="305567" y="117128"/>
                    <a:pt x="295480" y="117266"/>
                  </a:cubicBezTo>
                  <a:cubicBezTo>
                    <a:pt x="293340" y="117296"/>
                    <a:pt x="291200" y="117327"/>
                    <a:pt x="289061" y="117357"/>
                  </a:cubicBezTo>
                  <a:cubicBezTo>
                    <a:pt x="256491" y="117725"/>
                    <a:pt x="233673" y="140789"/>
                    <a:pt x="233535" y="173458"/>
                  </a:cubicBezTo>
                  <a:cubicBezTo>
                    <a:pt x="233489" y="184378"/>
                    <a:pt x="233505" y="195299"/>
                    <a:pt x="233520" y="206219"/>
                  </a:cubicBezTo>
                  <a:cubicBezTo>
                    <a:pt x="233535" y="223181"/>
                    <a:pt x="233566" y="240724"/>
                    <a:pt x="233367" y="257961"/>
                  </a:cubicBezTo>
                  <a:cubicBezTo>
                    <a:pt x="233321" y="261479"/>
                    <a:pt x="233703" y="265929"/>
                    <a:pt x="237035" y="269294"/>
                  </a:cubicBezTo>
                  <a:cubicBezTo>
                    <a:pt x="240367" y="272644"/>
                    <a:pt x="244922" y="273041"/>
                    <a:pt x="248452" y="273026"/>
                  </a:cubicBezTo>
                  <a:cubicBezTo>
                    <a:pt x="279463" y="272827"/>
                    <a:pt x="311008" y="272858"/>
                    <a:pt x="341514" y="272873"/>
                  </a:cubicBezTo>
                  <a:cubicBezTo>
                    <a:pt x="350944" y="272873"/>
                    <a:pt x="360389" y="272888"/>
                    <a:pt x="369819" y="272888"/>
                  </a:cubicBezTo>
                  <a:lnTo>
                    <a:pt x="340031" y="34781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30" name="Google Shape;3830;p36"/>
          <p:cNvGrpSpPr/>
          <p:nvPr/>
        </p:nvGrpSpPr>
        <p:grpSpPr>
          <a:xfrm>
            <a:off x="6435795" y="3870089"/>
            <a:ext cx="281765" cy="281754"/>
            <a:chOff x="6435795" y="3870089"/>
            <a:chExt cx="281765" cy="281754"/>
          </a:xfrm>
        </p:grpSpPr>
        <p:sp>
          <p:nvSpPr>
            <p:cNvPr id="3831" name="Google Shape;3831;p36"/>
            <p:cNvSpPr/>
            <p:nvPr/>
          </p:nvSpPr>
          <p:spPr>
            <a:xfrm>
              <a:off x="6438614" y="3872907"/>
              <a:ext cx="276135" cy="276118"/>
            </a:xfrm>
            <a:custGeom>
              <a:rect b="b" l="l" r="r" t="t"/>
              <a:pathLst>
                <a:path extrusionOk="0" h="552236" w="552270">
                  <a:moveTo>
                    <a:pt x="552271" y="81917"/>
                  </a:moveTo>
                  <a:lnTo>
                    <a:pt x="552271" y="470320"/>
                  </a:lnTo>
                  <a:cubicBezTo>
                    <a:pt x="552135" y="515511"/>
                    <a:pt x="515534" y="552135"/>
                    <a:pt x="470354" y="552237"/>
                  </a:cubicBezTo>
                  <a:lnTo>
                    <a:pt x="81917" y="552237"/>
                  </a:lnTo>
                  <a:cubicBezTo>
                    <a:pt x="36737" y="552135"/>
                    <a:pt x="135" y="515511"/>
                    <a:pt x="0" y="470320"/>
                  </a:cubicBezTo>
                  <a:lnTo>
                    <a:pt x="0" y="81917"/>
                  </a:lnTo>
                  <a:cubicBezTo>
                    <a:pt x="135" y="36703"/>
                    <a:pt x="36737" y="113"/>
                    <a:pt x="81917" y="0"/>
                  </a:cubicBezTo>
                  <a:lnTo>
                    <a:pt x="470343" y="0"/>
                  </a:lnTo>
                  <a:cubicBezTo>
                    <a:pt x="515534" y="113"/>
                    <a:pt x="552135" y="36703"/>
                    <a:pt x="552271" y="819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2" name="Google Shape;3832;p36"/>
            <p:cNvSpPr/>
            <p:nvPr/>
          </p:nvSpPr>
          <p:spPr>
            <a:xfrm>
              <a:off x="6435795" y="3870089"/>
              <a:ext cx="281765" cy="281754"/>
            </a:xfrm>
            <a:custGeom>
              <a:rect b="b" l="l" r="r" t="t"/>
              <a:pathLst>
                <a:path extrusionOk="0" h="563509" w="563531">
                  <a:moveTo>
                    <a:pt x="475990" y="0"/>
                  </a:moveTo>
                  <a:lnTo>
                    <a:pt x="87542" y="0"/>
                  </a:lnTo>
                  <a:cubicBezTo>
                    <a:pt x="39420" y="113"/>
                    <a:pt x="147" y="39386"/>
                    <a:pt x="0" y="87553"/>
                  </a:cubicBezTo>
                  <a:lnTo>
                    <a:pt x="0" y="475968"/>
                  </a:lnTo>
                  <a:cubicBezTo>
                    <a:pt x="147" y="524123"/>
                    <a:pt x="39420" y="563397"/>
                    <a:pt x="87553" y="563509"/>
                  </a:cubicBezTo>
                  <a:lnTo>
                    <a:pt x="475990" y="563509"/>
                  </a:lnTo>
                  <a:cubicBezTo>
                    <a:pt x="524123" y="563397"/>
                    <a:pt x="563385" y="524123"/>
                    <a:pt x="563532" y="475956"/>
                  </a:cubicBezTo>
                  <a:lnTo>
                    <a:pt x="563532" y="87553"/>
                  </a:lnTo>
                  <a:cubicBezTo>
                    <a:pt x="563532" y="87553"/>
                    <a:pt x="563532" y="87542"/>
                    <a:pt x="563532" y="87531"/>
                  </a:cubicBezTo>
                  <a:cubicBezTo>
                    <a:pt x="563397" y="39386"/>
                    <a:pt x="524123" y="113"/>
                    <a:pt x="475990" y="0"/>
                  </a:cubicBezTo>
                  <a:close/>
                  <a:moveTo>
                    <a:pt x="552271" y="475945"/>
                  </a:moveTo>
                  <a:cubicBezTo>
                    <a:pt x="552147" y="517912"/>
                    <a:pt x="517912" y="552147"/>
                    <a:pt x="475990" y="552248"/>
                  </a:cubicBezTo>
                  <a:lnTo>
                    <a:pt x="87576" y="552248"/>
                  </a:lnTo>
                  <a:cubicBezTo>
                    <a:pt x="45631" y="552147"/>
                    <a:pt x="11408" y="517912"/>
                    <a:pt x="11272" y="475968"/>
                  </a:cubicBezTo>
                  <a:lnTo>
                    <a:pt x="11272" y="87576"/>
                  </a:lnTo>
                  <a:cubicBezTo>
                    <a:pt x="11396" y="45597"/>
                    <a:pt x="45620" y="11374"/>
                    <a:pt x="87553" y="11272"/>
                  </a:cubicBezTo>
                  <a:lnTo>
                    <a:pt x="475968" y="11272"/>
                  </a:lnTo>
                  <a:cubicBezTo>
                    <a:pt x="517912" y="11374"/>
                    <a:pt x="552135" y="45597"/>
                    <a:pt x="552271" y="87576"/>
                  </a:cubicBezTo>
                  <a:lnTo>
                    <a:pt x="552271" y="475945"/>
                  </a:lnTo>
                  <a:close/>
                  <a:moveTo>
                    <a:pt x="281788" y="138042"/>
                  </a:moveTo>
                  <a:cubicBezTo>
                    <a:pt x="202543" y="138042"/>
                    <a:pt x="138076" y="202509"/>
                    <a:pt x="138076" y="281755"/>
                  </a:cubicBezTo>
                  <a:cubicBezTo>
                    <a:pt x="138076" y="361000"/>
                    <a:pt x="202543" y="425467"/>
                    <a:pt x="281788" y="425467"/>
                  </a:cubicBezTo>
                  <a:cubicBezTo>
                    <a:pt x="361011" y="425467"/>
                    <a:pt x="425467" y="361000"/>
                    <a:pt x="425467" y="281755"/>
                  </a:cubicBezTo>
                  <a:cubicBezTo>
                    <a:pt x="425467" y="202521"/>
                    <a:pt x="361011" y="138042"/>
                    <a:pt x="281788" y="138042"/>
                  </a:cubicBezTo>
                  <a:close/>
                  <a:moveTo>
                    <a:pt x="281788" y="414195"/>
                  </a:moveTo>
                  <a:cubicBezTo>
                    <a:pt x="208766" y="414195"/>
                    <a:pt x="149349" y="354778"/>
                    <a:pt x="149349" y="281755"/>
                  </a:cubicBezTo>
                  <a:cubicBezTo>
                    <a:pt x="149349" y="208732"/>
                    <a:pt x="208766" y="149315"/>
                    <a:pt x="281788" y="149315"/>
                  </a:cubicBezTo>
                  <a:cubicBezTo>
                    <a:pt x="354800" y="149315"/>
                    <a:pt x="414195" y="208732"/>
                    <a:pt x="414195" y="281755"/>
                  </a:cubicBezTo>
                  <a:cubicBezTo>
                    <a:pt x="414195" y="354789"/>
                    <a:pt x="354800" y="414195"/>
                    <a:pt x="281788" y="414195"/>
                  </a:cubicBezTo>
                  <a:close/>
                  <a:moveTo>
                    <a:pt x="431340" y="92028"/>
                  </a:moveTo>
                  <a:cubicBezTo>
                    <a:pt x="409201" y="92028"/>
                    <a:pt x="391187" y="110042"/>
                    <a:pt x="391187" y="132181"/>
                  </a:cubicBezTo>
                  <a:cubicBezTo>
                    <a:pt x="391187" y="154320"/>
                    <a:pt x="409201" y="172333"/>
                    <a:pt x="431340" y="172333"/>
                  </a:cubicBezTo>
                  <a:cubicBezTo>
                    <a:pt x="453479" y="172333"/>
                    <a:pt x="471492" y="154320"/>
                    <a:pt x="471492" y="132181"/>
                  </a:cubicBezTo>
                  <a:cubicBezTo>
                    <a:pt x="471492" y="110042"/>
                    <a:pt x="453479" y="92028"/>
                    <a:pt x="431340" y="92028"/>
                  </a:cubicBezTo>
                  <a:close/>
                  <a:moveTo>
                    <a:pt x="431340" y="161061"/>
                  </a:moveTo>
                  <a:cubicBezTo>
                    <a:pt x="415412" y="161061"/>
                    <a:pt x="402460" y="148109"/>
                    <a:pt x="402460" y="132181"/>
                  </a:cubicBezTo>
                  <a:cubicBezTo>
                    <a:pt x="402460" y="116253"/>
                    <a:pt x="415412" y="103301"/>
                    <a:pt x="431340" y="103301"/>
                  </a:cubicBezTo>
                  <a:cubicBezTo>
                    <a:pt x="447268" y="103301"/>
                    <a:pt x="460220" y="116253"/>
                    <a:pt x="460220" y="132181"/>
                  </a:cubicBezTo>
                  <a:cubicBezTo>
                    <a:pt x="460220" y="148109"/>
                    <a:pt x="447268" y="161061"/>
                    <a:pt x="431340" y="161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33" name="Google Shape;3833;p36"/>
          <p:cNvGrpSpPr/>
          <p:nvPr/>
        </p:nvGrpSpPr>
        <p:grpSpPr>
          <a:xfrm>
            <a:off x="6977671" y="3870084"/>
            <a:ext cx="344726" cy="282001"/>
            <a:chOff x="6977671" y="3870084"/>
            <a:chExt cx="344726" cy="282001"/>
          </a:xfrm>
        </p:grpSpPr>
        <p:sp>
          <p:nvSpPr>
            <p:cNvPr id="3834" name="Google Shape;3834;p36"/>
            <p:cNvSpPr/>
            <p:nvPr/>
          </p:nvSpPr>
          <p:spPr>
            <a:xfrm>
              <a:off x="6981124" y="3873559"/>
              <a:ext cx="337835" cy="275067"/>
            </a:xfrm>
            <a:custGeom>
              <a:rect b="b" l="l" r="r" t="t"/>
              <a:pathLst>
                <a:path extrusionOk="0" h="550134" w="675670">
                  <a:moveTo>
                    <a:pt x="226274" y="550134"/>
                  </a:moveTo>
                  <a:cubicBezTo>
                    <a:pt x="217411" y="550134"/>
                    <a:pt x="208562" y="550134"/>
                    <a:pt x="199699" y="550134"/>
                  </a:cubicBezTo>
                  <a:cubicBezTo>
                    <a:pt x="195585" y="549443"/>
                    <a:pt x="191416" y="549733"/>
                    <a:pt x="187288" y="549706"/>
                  </a:cubicBezTo>
                  <a:cubicBezTo>
                    <a:pt x="170129" y="549595"/>
                    <a:pt x="153259" y="547150"/>
                    <a:pt x="136472" y="543931"/>
                  </a:cubicBezTo>
                  <a:cubicBezTo>
                    <a:pt x="119229" y="540630"/>
                    <a:pt x="102304" y="536126"/>
                    <a:pt x="85669" y="530504"/>
                  </a:cubicBezTo>
                  <a:cubicBezTo>
                    <a:pt x="71850" y="525835"/>
                    <a:pt x="58390" y="520268"/>
                    <a:pt x="45151" y="514134"/>
                  </a:cubicBezTo>
                  <a:cubicBezTo>
                    <a:pt x="30408" y="507296"/>
                    <a:pt x="16216" y="499463"/>
                    <a:pt x="2439" y="490871"/>
                  </a:cubicBezTo>
                  <a:cubicBezTo>
                    <a:pt x="2149" y="490691"/>
                    <a:pt x="1831" y="490539"/>
                    <a:pt x="1555" y="490318"/>
                  </a:cubicBezTo>
                  <a:cubicBezTo>
                    <a:pt x="754" y="489655"/>
                    <a:pt x="-322" y="488992"/>
                    <a:pt x="92" y="487804"/>
                  </a:cubicBezTo>
                  <a:cubicBezTo>
                    <a:pt x="547" y="486478"/>
                    <a:pt x="1776" y="486658"/>
                    <a:pt x="2963" y="486768"/>
                  </a:cubicBezTo>
                  <a:cubicBezTo>
                    <a:pt x="13579" y="487735"/>
                    <a:pt x="24223" y="488633"/>
                    <a:pt x="34880" y="488426"/>
                  </a:cubicBezTo>
                  <a:cubicBezTo>
                    <a:pt x="54677" y="488025"/>
                    <a:pt x="74308" y="485967"/>
                    <a:pt x="93676" y="481615"/>
                  </a:cubicBezTo>
                  <a:cubicBezTo>
                    <a:pt x="117435" y="476269"/>
                    <a:pt x="140116" y="467994"/>
                    <a:pt x="161694" y="456736"/>
                  </a:cubicBezTo>
                  <a:cubicBezTo>
                    <a:pt x="175623" y="449456"/>
                    <a:pt x="188876" y="441070"/>
                    <a:pt x="201549" y="431345"/>
                  </a:cubicBezTo>
                  <a:cubicBezTo>
                    <a:pt x="185604" y="430516"/>
                    <a:pt x="170336" y="427463"/>
                    <a:pt x="155757" y="421509"/>
                  </a:cubicBezTo>
                  <a:cubicBezTo>
                    <a:pt x="141359" y="415625"/>
                    <a:pt x="128147" y="407764"/>
                    <a:pt x="116399" y="397473"/>
                  </a:cubicBezTo>
                  <a:cubicBezTo>
                    <a:pt x="105410" y="387844"/>
                    <a:pt x="95899" y="376986"/>
                    <a:pt x="88292" y="364539"/>
                  </a:cubicBezTo>
                  <a:cubicBezTo>
                    <a:pt x="83171" y="356154"/>
                    <a:pt x="78808" y="347382"/>
                    <a:pt x="75702" y="338030"/>
                  </a:cubicBezTo>
                  <a:cubicBezTo>
                    <a:pt x="75536" y="337533"/>
                    <a:pt x="75357" y="337049"/>
                    <a:pt x="75233" y="336538"/>
                  </a:cubicBezTo>
                  <a:cubicBezTo>
                    <a:pt x="74611" y="333886"/>
                    <a:pt x="75647" y="332684"/>
                    <a:pt x="78311" y="333029"/>
                  </a:cubicBezTo>
                  <a:cubicBezTo>
                    <a:pt x="82011" y="333499"/>
                    <a:pt x="85683" y="334107"/>
                    <a:pt x="89410" y="334369"/>
                  </a:cubicBezTo>
                  <a:cubicBezTo>
                    <a:pt x="99033" y="335046"/>
                    <a:pt x="108627" y="335101"/>
                    <a:pt x="118235" y="333968"/>
                  </a:cubicBezTo>
                  <a:cubicBezTo>
                    <a:pt x="123067" y="333388"/>
                    <a:pt x="127816" y="332407"/>
                    <a:pt x="132689" y="331496"/>
                  </a:cubicBezTo>
                  <a:cubicBezTo>
                    <a:pt x="118180" y="328084"/>
                    <a:pt x="104762" y="322254"/>
                    <a:pt x="92158" y="314546"/>
                  </a:cubicBezTo>
                  <a:cubicBezTo>
                    <a:pt x="82190" y="308453"/>
                    <a:pt x="73093" y="301215"/>
                    <a:pt x="65031" y="292774"/>
                  </a:cubicBezTo>
                  <a:cubicBezTo>
                    <a:pt x="56320" y="283643"/>
                    <a:pt x="48810" y="273600"/>
                    <a:pt x="42736" y="262466"/>
                  </a:cubicBezTo>
                  <a:cubicBezTo>
                    <a:pt x="34218" y="246883"/>
                    <a:pt x="28930" y="230292"/>
                    <a:pt x="26749" y="212707"/>
                  </a:cubicBezTo>
                  <a:cubicBezTo>
                    <a:pt x="26087" y="207375"/>
                    <a:pt x="25507" y="202015"/>
                    <a:pt x="25576" y="196641"/>
                  </a:cubicBezTo>
                  <a:cubicBezTo>
                    <a:pt x="25631" y="193091"/>
                    <a:pt x="27039" y="192193"/>
                    <a:pt x="30201" y="193823"/>
                  </a:cubicBezTo>
                  <a:cubicBezTo>
                    <a:pt x="38939" y="198340"/>
                    <a:pt x="47981" y="202056"/>
                    <a:pt x="57479" y="204667"/>
                  </a:cubicBezTo>
                  <a:cubicBezTo>
                    <a:pt x="66453" y="207140"/>
                    <a:pt x="75550" y="208839"/>
                    <a:pt x="85117" y="209350"/>
                  </a:cubicBezTo>
                  <a:cubicBezTo>
                    <a:pt x="78007" y="203962"/>
                    <a:pt x="71340" y="198423"/>
                    <a:pt x="65376" y="192082"/>
                  </a:cubicBezTo>
                  <a:cubicBezTo>
                    <a:pt x="57258" y="183448"/>
                    <a:pt x="50273" y="173985"/>
                    <a:pt x="44447" y="163639"/>
                  </a:cubicBezTo>
                  <a:cubicBezTo>
                    <a:pt x="36261" y="149106"/>
                    <a:pt x="31015" y="133565"/>
                    <a:pt x="28447" y="117112"/>
                  </a:cubicBezTo>
                  <a:cubicBezTo>
                    <a:pt x="27647" y="111973"/>
                    <a:pt x="27343" y="106779"/>
                    <a:pt x="26998" y="101585"/>
                  </a:cubicBezTo>
                  <a:cubicBezTo>
                    <a:pt x="26045" y="87398"/>
                    <a:pt x="27854" y="73528"/>
                    <a:pt x="31333" y="59852"/>
                  </a:cubicBezTo>
                  <a:cubicBezTo>
                    <a:pt x="34163" y="48704"/>
                    <a:pt x="38263" y="38012"/>
                    <a:pt x="44047" y="28024"/>
                  </a:cubicBezTo>
                  <a:cubicBezTo>
                    <a:pt x="46063" y="24543"/>
                    <a:pt x="47471" y="24418"/>
                    <a:pt x="50066" y="27499"/>
                  </a:cubicBezTo>
                  <a:cubicBezTo>
                    <a:pt x="59095" y="38274"/>
                    <a:pt x="68441" y="48773"/>
                    <a:pt x="78601" y="58498"/>
                  </a:cubicBezTo>
                  <a:cubicBezTo>
                    <a:pt x="94090" y="73335"/>
                    <a:pt x="110518" y="87052"/>
                    <a:pt x="128161" y="99306"/>
                  </a:cubicBezTo>
                  <a:cubicBezTo>
                    <a:pt x="145445" y="111324"/>
                    <a:pt x="163557" y="121878"/>
                    <a:pt x="182512" y="131037"/>
                  </a:cubicBezTo>
                  <a:cubicBezTo>
                    <a:pt x="201300" y="140113"/>
                    <a:pt x="220696" y="147614"/>
                    <a:pt x="240714" y="153540"/>
                  </a:cubicBezTo>
                  <a:cubicBezTo>
                    <a:pt x="257556" y="158513"/>
                    <a:pt x="274619" y="162409"/>
                    <a:pt x="291958" y="165117"/>
                  </a:cubicBezTo>
                  <a:cubicBezTo>
                    <a:pt x="301801" y="166650"/>
                    <a:pt x="311699" y="167907"/>
                    <a:pt x="321653" y="168543"/>
                  </a:cubicBezTo>
                  <a:cubicBezTo>
                    <a:pt x="323903" y="168681"/>
                    <a:pt x="326126" y="169095"/>
                    <a:pt x="328390" y="169026"/>
                  </a:cubicBezTo>
                  <a:cubicBezTo>
                    <a:pt x="330129" y="168985"/>
                    <a:pt x="331013" y="168460"/>
                    <a:pt x="330612" y="166526"/>
                  </a:cubicBezTo>
                  <a:cubicBezTo>
                    <a:pt x="328790" y="157754"/>
                    <a:pt x="327962" y="148830"/>
                    <a:pt x="327948" y="139906"/>
                  </a:cubicBezTo>
                  <a:cubicBezTo>
                    <a:pt x="327934" y="134214"/>
                    <a:pt x="328141" y="128467"/>
                    <a:pt x="328831" y="122776"/>
                  </a:cubicBezTo>
                  <a:cubicBezTo>
                    <a:pt x="330888" y="105978"/>
                    <a:pt x="335637" y="90009"/>
                    <a:pt x="343368" y="74951"/>
                  </a:cubicBezTo>
                  <a:cubicBezTo>
                    <a:pt x="351665" y="58774"/>
                    <a:pt x="362847" y="44850"/>
                    <a:pt x="376555" y="32928"/>
                  </a:cubicBezTo>
                  <a:cubicBezTo>
                    <a:pt x="393232" y="18423"/>
                    <a:pt x="412324" y="8587"/>
                    <a:pt x="433695" y="3062"/>
                  </a:cubicBezTo>
                  <a:cubicBezTo>
                    <a:pt x="440349" y="1335"/>
                    <a:pt x="447113" y="409"/>
                    <a:pt x="453988" y="299"/>
                  </a:cubicBezTo>
                  <a:cubicBezTo>
                    <a:pt x="456418" y="257"/>
                    <a:pt x="458834" y="-116"/>
                    <a:pt x="461263" y="36"/>
                  </a:cubicBezTo>
                  <a:cubicBezTo>
                    <a:pt x="465722" y="36"/>
                    <a:pt x="470167" y="36"/>
                    <a:pt x="474627" y="36"/>
                  </a:cubicBezTo>
                  <a:cubicBezTo>
                    <a:pt x="492200" y="-295"/>
                    <a:pt x="508822" y="3752"/>
                    <a:pt x="524794" y="10880"/>
                  </a:cubicBezTo>
                  <a:cubicBezTo>
                    <a:pt x="540656" y="17967"/>
                    <a:pt x="554820" y="27485"/>
                    <a:pt x="566913" y="40001"/>
                  </a:cubicBezTo>
                  <a:cubicBezTo>
                    <a:pt x="568749" y="41907"/>
                    <a:pt x="570544" y="42460"/>
                    <a:pt x="573153" y="41893"/>
                  </a:cubicBezTo>
                  <a:cubicBezTo>
                    <a:pt x="590161" y="38205"/>
                    <a:pt x="606686" y="33011"/>
                    <a:pt x="622741" y="26311"/>
                  </a:cubicBezTo>
                  <a:cubicBezTo>
                    <a:pt x="633495" y="21821"/>
                    <a:pt x="643863" y="16600"/>
                    <a:pt x="653982" y="10853"/>
                  </a:cubicBezTo>
                  <a:cubicBezTo>
                    <a:pt x="655003" y="10273"/>
                    <a:pt x="656039" y="9720"/>
                    <a:pt x="657116" y="10549"/>
                  </a:cubicBezTo>
                  <a:cubicBezTo>
                    <a:pt x="658220" y="11392"/>
                    <a:pt x="657847" y="12593"/>
                    <a:pt x="657530" y="13671"/>
                  </a:cubicBezTo>
                  <a:cubicBezTo>
                    <a:pt x="655155" y="21531"/>
                    <a:pt x="651538" y="28853"/>
                    <a:pt x="647618" y="36009"/>
                  </a:cubicBezTo>
                  <a:cubicBezTo>
                    <a:pt x="643117" y="44200"/>
                    <a:pt x="637747" y="51895"/>
                    <a:pt x="631659" y="58982"/>
                  </a:cubicBezTo>
                  <a:cubicBezTo>
                    <a:pt x="628580" y="62560"/>
                    <a:pt x="625336" y="65999"/>
                    <a:pt x="621871" y="69190"/>
                  </a:cubicBezTo>
                  <a:cubicBezTo>
                    <a:pt x="618337" y="72423"/>
                    <a:pt x="614513" y="75241"/>
                    <a:pt x="610689" y="78101"/>
                  </a:cubicBezTo>
                  <a:cubicBezTo>
                    <a:pt x="607321" y="80615"/>
                    <a:pt x="603938" y="83115"/>
                    <a:pt x="600487" y="85533"/>
                  </a:cubicBezTo>
                  <a:cubicBezTo>
                    <a:pt x="607680" y="84082"/>
                    <a:pt x="614941" y="83032"/>
                    <a:pt x="622120" y="81471"/>
                  </a:cubicBezTo>
                  <a:cubicBezTo>
                    <a:pt x="638865" y="77811"/>
                    <a:pt x="655155" y="72741"/>
                    <a:pt x="670948" y="66055"/>
                  </a:cubicBezTo>
                  <a:cubicBezTo>
                    <a:pt x="672342" y="65461"/>
                    <a:pt x="674110" y="64107"/>
                    <a:pt x="675242" y="65474"/>
                  </a:cubicBezTo>
                  <a:cubicBezTo>
                    <a:pt x="676318" y="66773"/>
                    <a:pt x="675131" y="68665"/>
                    <a:pt x="674289" y="70005"/>
                  </a:cubicBezTo>
                  <a:cubicBezTo>
                    <a:pt x="671238" y="74854"/>
                    <a:pt x="667621" y="79316"/>
                    <a:pt x="664128" y="83847"/>
                  </a:cubicBezTo>
                  <a:cubicBezTo>
                    <a:pt x="655335" y="95299"/>
                    <a:pt x="645367" y="105702"/>
                    <a:pt x="634931" y="115648"/>
                  </a:cubicBezTo>
                  <a:cubicBezTo>
                    <a:pt x="627531" y="122707"/>
                    <a:pt x="619690" y="129310"/>
                    <a:pt x="611379" y="135292"/>
                  </a:cubicBezTo>
                  <a:cubicBezTo>
                    <a:pt x="609198" y="136866"/>
                    <a:pt x="608218" y="138635"/>
                    <a:pt x="608273" y="141370"/>
                  </a:cubicBezTo>
                  <a:cubicBezTo>
                    <a:pt x="608425" y="148056"/>
                    <a:pt x="608328" y="154742"/>
                    <a:pt x="608328" y="161428"/>
                  </a:cubicBezTo>
                  <a:cubicBezTo>
                    <a:pt x="608328" y="175408"/>
                    <a:pt x="607072" y="189292"/>
                    <a:pt x="605333" y="203161"/>
                  </a:cubicBezTo>
                  <a:cubicBezTo>
                    <a:pt x="602696" y="224048"/>
                    <a:pt x="598444" y="244590"/>
                    <a:pt x="592577" y="264773"/>
                  </a:cubicBezTo>
                  <a:cubicBezTo>
                    <a:pt x="587607" y="281875"/>
                    <a:pt x="581602" y="298632"/>
                    <a:pt x="574437" y="314946"/>
                  </a:cubicBezTo>
                  <a:cubicBezTo>
                    <a:pt x="563973" y="338762"/>
                    <a:pt x="551590" y="361542"/>
                    <a:pt x="536929" y="383037"/>
                  </a:cubicBezTo>
                  <a:cubicBezTo>
                    <a:pt x="527928" y="396229"/>
                    <a:pt x="518126" y="408814"/>
                    <a:pt x="507621" y="420860"/>
                  </a:cubicBezTo>
                  <a:cubicBezTo>
                    <a:pt x="501408" y="427988"/>
                    <a:pt x="495030" y="434992"/>
                    <a:pt x="488280" y="441582"/>
                  </a:cubicBezTo>
                  <a:cubicBezTo>
                    <a:pt x="473232" y="456239"/>
                    <a:pt x="457274" y="469846"/>
                    <a:pt x="440045" y="481933"/>
                  </a:cubicBezTo>
                  <a:cubicBezTo>
                    <a:pt x="422747" y="494090"/>
                    <a:pt x="404593" y="504768"/>
                    <a:pt x="385501" y="513816"/>
                  </a:cubicBezTo>
                  <a:cubicBezTo>
                    <a:pt x="365553" y="523279"/>
                    <a:pt x="344900" y="530918"/>
                    <a:pt x="323585" y="536776"/>
                  </a:cubicBezTo>
                  <a:cubicBezTo>
                    <a:pt x="306067" y="541583"/>
                    <a:pt x="288286" y="545009"/>
                    <a:pt x="270326" y="547565"/>
                  </a:cubicBezTo>
                  <a:cubicBezTo>
                    <a:pt x="260621" y="548946"/>
                    <a:pt x="250847" y="549291"/>
                    <a:pt x="241059" y="549706"/>
                  </a:cubicBezTo>
                  <a:cubicBezTo>
                    <a:pt x="236103" y="549885"/>
                    <a:pt x="231174" y="549526"/>
                    <a:pt x="226274" y="5501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5" name="Google Shape;3835;p36"/>
            <p:cNvSpPr/>
            <p:nvPr/>
          </p:nvSpPr>
          <p:spPr>
            <a:xfrm>
              <a:off x="6977671" y="3870084"/>
              <a:ext cx="344726" cy="282001"/>
            </a:xfrm>
            <a:custGeom>
              <a:rect b="b" l="l" r="r" t="t"/>
              <a:pathLst>
                <a:path extrusionOk="0" h="564002" w="689452">
                  <a:moveTo>
                    <a:pt x="687436" y="67974"/>
                  </a:moveTo>
                  <a:cubicBezTo>
                    <a:pt x="685780" y="65970"/>
                    <a:pt x="682052" y="63111"/>
                    <a:pt x="675564" y="66385"/>
                  </a:cubicBezTo>
                  <a:cubicBezTo>
                    <a:pt x="675412" y="66454"/>
                    <a:pt x="675274" y="66537"/>
                    <a:pt x="675136" y="66592"/>
                  </a:cubicBezTo>
                  <a:cubicBezTo>
                    <a:pt x="662325" y="72021"/>
                    <a:pt x="648768" y="76497"/>
                    <a:pt x="634742" y="79951"/>
                  </a:cubicBezTo>
                  <a:cubicBezTo>
                    <a:pt x="637738" y="77105"/>
                    <a:pt x="640706" y="73969"/>
                    <a:pt x="643771" y="70405"/>
                  </a:cubicBezTo>
                  <a:cubicBezTo>
                    <a:pt x="650232" y="62890"/>
                    <a:pt x="655878" y="54767"/>
                    <a:pt x="660544" y="46258"/>
                  </a:cubicBezTo>
                  <a:cubicBezTo>
                    <a:pt x="664202" y="39599"/>
                    <a:pt x="668302" y="31573"/>
                    <a:pt x="671022" y="22566"/>
                  </a:cubicBezTo>
                  <a:cubicBezTo>
                    <a:pt x="672720" y="16930"/>
                    <a:pt x="670428" y="13697"/>
                    <a:pt x="668220" y="11984"/>
                  </a:cubicBezTo>
                  <a:cubicBezTo>
                    <a:pt x="666066" y="10313"/>
                    <a:pt x="662449" y="8931"/>
                    <a:pt x="657465" y="11749"/>
                  </a:cubicBezTo>
                  <a:cubicBezTo>
                    <a:pt x="646905" y="17759"/>
                    <a:pt x="636937" y="22690"/>
                    <a:pt x="626984" y="26848"/>
                  </a:cubicBezTo>
                  <a:cubicBezTo>
                    <a:pt x="611370" y="33355"/>
                    <a:pt x="595122" y="38466"/>
                    <a:pt x="578694" y="42030"/>
                  </a:cubicBezTo>
                  <a:cubicBezTo>
                    <a:pt x="566476" y="29404"/>
                    <a:pt x="551608" y="19126"/>
                    <a:pt x="534504" y="11487"/>
                  </a:cubicBezTo>
                  <a:cubicBezTo>
                    <a:pt x="516516" y="3447"/>
                    <a:pt x="499121" y="-297"/>
                    <a:pt x="481520" y="35"/>
                  </a:cubicBezTo>
                  <a:lnTo>
                    <a:pt x="468350" y="35"/>
                  </a:lnTo>
                  <a:cubicBezTo>
                    <a:pt x="466514" y="-62"/>
                    <a:pt x="464775" y="63"/>
                    <a:pt x="463242" y="159"/>
                  </a:cubicBezTo>
                  <a:cubicBezTo>
                    <a:pt x="462414" y="215"/>
                    <a:pt x="461599" y="284"/>
                    <a:pt x="460771" y="284"/>
                  </a:cubicBezTo>
                  <a:cubicBezTo>
                    <a:pt x="453441" y="394"/>
                    <a:pt x="446069" y="1389"/>
                    <a:pt x="438849" y="3268"/>
                  </a:cubicBezTo>
                  <a:cubicBezTo>
                    <a:pt x="416277" y="9111"/>
                    <a:pt x="396108" y="19651"/>
                    <a:pt x="378907" y="34612"/>
                  </a:cubicBezTo>
                  <a:cubicBezTo>
                    <a:pt x="364301" y="47307"/>
                    <a:pt x="352595" y="62144"/>
                    <a:pt x="344105" y="78693"/>
                  </a:cubicBezTo>
                  <a:cubicBezTo>
                    <a:pt x="336180" y="94138"/>
                    <a:pt x="331045" y="111019"/>
                    <a:pt x="328864" y="128839"/>
                  </a:cubicBezTo>
                  <a:cubicBezTo>
                    <a:pt x="328215" y="134144"/>
                    <a:pt x="327911" y="139863"/>
                    <a:pt x="327925" y="146825"/>
                  </a:cubicBezTo>
                  <a:cubicBezTo>
                    <a:pt x="327939" y="154299"/>
                    <a:pt x="328491" y="161593"/>
                    <a:pt x="329595" y="168597"/>
                  </a:cubicBezTo>
                  <a:cubicBezTo>
                    <a:pt x="329388" y="168583"/>
                    <a:pt x="329181" y="168569"/>
                    <a:pt x="328974" y="168555"/>
                  </a:cubicBezTo>
                  <a:cubicBezTo>
                    <a:pt x="320249" y="167989"/>
                    <a:pt x="311014" y="166925"/>
                    <a:pt x="299901" y="165185"/>
                  </a:cubicBezTo>
                  <a:cubicBezTo>
                    <a:pt x="283238" y="162587"/>
                    <a:pt x="266299" y="158761"/>
                    <a:pt x="249554" y="153802"/>
                  </a:cubicBezTo>
                  <a:cubicBezTo>
                    <a:pt x="230033" y="148027"/>
                    <a:pt x="210803" y="140595"/>
                    <a:pt x="192387" y="131713"/>
                  </a:cubicBezTo>
                  <a:cubicBezTo>
                    <a:pt x="173736" y="122706"/>
                    <a:pt x="155776" y="112221"/>
                    <a:pt x="138975" y="100534"/>
                  </a:cubicBezTo>
                  <a:cubicBezTo>
                    <a:pt x="122451" y="89040"/>
                    <a:pt x="106050" y="75544"/>
                    <a:pt x="90257" y="60403"/>
                  </a:cubicBezTo>
                  <a:cubicBezTo>
                    <a:pt x="81657" y="52170"/>
                    <a:pt x="72752" y="42486"/>
                    <a:pt x="62261" y="29970"/>
                  </a:cubicBezTo>
                  <a:cubicBezTo>
                    <a:pt x="61101" y="28589"/>
                    <a:pt x="58023" y="24901"/>
                    <a:pt x="53163" y="25329"/>
                  </a:cubicBezTo>
                  <a:cubicBezTo>
                    <a:pt x="48304" y="25743"/>
                    <a:pt x="45902" y="29901"/>
                    <a:pt x="44991" y="31462"/>
                  </a:cubicBezTo>
                  <a:cubicBezTo>
                    <a:pt x="39192" y="41464"/>
                    <a:pt x="34664" y="52764"/>
                    <a:pt x="31558" y="65059"/>
                  </a:cubicBezTo>
                  <a:cubicBezTo>
                    <a:pt x="27582" y="80738"/>
                    <a:pt x="26105" y="95091"/>
                    <a:pt x="27030" y="108947"/>
                  </a:cubicBezTo>
                  <a:lnTo>
                    <a:pt x="27127" y="110370"/>
                  </a:lnTo>
                  <a:cubicBezTo>
                    <a:pt x="27444" y="115149"/>
                    <a:pt x="27776" y="120109"/>
                    <a:pt x="28549" y="125082"/>
                  </a:cubicBezTo>
                  <a:cubicBezTo>
                    <a:pt x="31282" y="142557"/>
                    <a:pt x="36928" y="158996"/>
                    <a:pt x="45349" y="173929"/>
                  </a:cubicBezTo>
                  <a:cubicBezTo>
                    <a:pt x="51396" y="184663"/>
                    <a:pt x="58768" y="194692"/>
                    <a:pt x="67272" y="203713"/>
                  </a:cubicBezTo>
                  <a:cubicBezTo>
                    <a:pt x="67893" y="204376"/>
                    <a:pt x="68514" y="205025"/>
                    <a:pt x="69163" y="205674"/>
                  </a:cubicBezTo>
                  <a:cubicBezTo>
                    <a:pt x="68197" y="205425"/>
                    <a:pt x="67217" y="205163"/>
                    <a:pt x="66223" y="204901"/>
                  </a:cubicBezTo>
                  <a:cubicBezTo>
                    <a:pt x="57622" y="202538"/>
                    <a:pt x="49132" y="199154"/>
                    <a:pt x="40283" y="194581"/>
                  </a:cubicBezTo>
                  <a:cubicBezTo>
                    <a:pt x="35520" y="192122"/>
                    <a:pt x="32110" y="193034"/>
                    <a:pt x="30109" y="194250"/>
                  </a:cubicBezTo>
                  <a:cubicBezTo>
                    <a:pt x="28093" y="195465"/>
                    <a:pt x="25677" y="198035"/>
                    <a:pt x="25594" y="203436"/>
                  </a:cubicBezTo>
                  <a:cubicBezTo>
                    <a:pt x="25512" y="209390"/>
                    <a:pt x="26160" y="215109"/>
                    <a:pt x="26823" y="220455"/>
                  </a:cubicBezTo>
                  <a:cubicBezTo>
                    <a:pt x="29115" y="238925"/>
                    <a:pt x="34761" y="256497"/>
                    <a:pt x="43596" y="272673"/>
                  </a:cubicBezTo>
                  <a:cubicBezTo>
                    <a:pt x="49767" y="283973"/>
                    <a:pt x="57622" y="294652"/>
                    <a:pt x="66954" y="304432"/>
                  </a:cubicBezTo>
                  <a:cubicBezTo>
                    <a:pt x="75251" y="313135"/>
                    <a:pt x="84846" y="320844"/>
                    <a:pt x="95476" y="327336"/>
                  </a:cubicBezTo>
                  <a:cubicBezTo>
                    <a:pt x="100045" y="330127"/>
                    <a:pt x="104615" y="332627"/>
                    <a:pt x="109212" y="334851"/>
                  </a:cubicBezTo>
                  <a:cubicBezTo>
                    <a:pt x="105277" y="334851"/>
                    <a:pt x="101163" y="334686"/>
                    <a:pt x="96815" y="334382"/>
                  </a:cubicBezTo>
                  <a:cubicBezTo>
                    <a:pt x="94330" y="334202"/>
                    <a:pt x="91817" y="333857"/>
                    <a:pt x="89167" y="333498"/>
                  </a:cubicBezTo>
                  <a:cubicBezTo>
                    <a:pt x="88145" y="333359"/>
                    <a:pt x="87124" y="333221"/>
                    <a:pt x="86102" y="333083"/>
                  </a:cubicBezTo>
                  <a:cubicBezTo>
                    <a:pt x="81256" y="332461"/>
                    <a:pt x="78537" y="334589"/>
                    <a:pt x="77336" y="335929"/>
                  </a:cubicBezTo>
                  <a:cubicBezTo>
                    <a:pt x="76135" y="337269"/>
                    <a:pt x="74285" y="340225"/>
                    <a:pt x="75417" y="345032"/>
                  </a:cubicBezTo>
                  <a:cubicBezTo>
                    <a:pt x="75555" y="345640"/>
                    <a:pt x="75748" y="346248"/>
                    <a:pt x="75955" y="346842"/>
                  </a:cubicBezTo>
                  <a:lnTo>
                    <a:pt x="76052" y="347118"/>
                  </a:lnTo>
                  <a:cubicBezTo>
                    <a:pt x="79117" y="356346"/>
                    <a:pt x="83451" y="365491"/>
                    <a:pt x="89305" y="375065"/>
                  </a:cubicBezTo>
                  <a:cubicBezTo>
                    <a:pt x="96925" y="387525"/>
                    <a:pt x="106837" y="399143"/>
                    <a:pt x="118751" y="409586"/>
                  </a:cubicBezTo>
                  <a:cubicBezTo>
                    <a:pt x="130623" y="419989"/>
                    <a:pt x="144511" y="428484"/>
                    <a:pt x="160042" y="434825"/>
                  </a:cubicBezTo>
                  <a:cubicBezTo>
                    <a:pt x="169484" y="438679"/>
                    <a:pt x="179286" y="441456"/>
                    <a:pt x="189695" y="443197"/>
                  </a:cubicBezTo>
                  <a:cubicBezTo>
                    <a:pt x="181923" y="448363"/>
                    <a:pt x="173874" y="453115"/>
                    <a:pt x="165398" y="457550"/>
                  </a:cubicBezTo>
                  <a:cubicBezTo>
                    <a:pt x="144525" y="468435"/>
                    <a:pt x="122216" y="476600"/>
                    <a:pt x="99065" y="481821"/>
                  </a:cubicBezTo>
                  <a:cubicBezTo>
                    <a:pt x="81008" y="485883"/>
                    <a:pt x="62233" y="488052"/>
                    <a:pt x="41650" y="488466"/>
                  </a:cubicBezTo>
                  <a:cubicBezTo>
                    <a:pt x="31503" y="488673"/>
                    <a:pt x="21122" y="487817"/>
                    <a:pt x="10367" y="486822"/>
                  </a:cubicBezTo>
                  <a:cubicBezTo>
                    <a:pt x="3437" y="486159"/>
                    <a:pt x="1146" y="490566"/>
                    <a:pt x="483" y="492486"/>
                  </a:cubicBezTo>
                  <a:cubicBezTo>
                    <a:pt x="-249" y="494599"/>
                    <a:pt x="-787" y="498702"/>
                    <a:pt x="3865" y="502432"/>
                  </a:cubicBezTo>
                  <a:lnTo>
                    <a:pt x="4045" y="502584"/>
                  </a:lnTo>
                  <a:cubicBezTo>
                    <a:pt x="4694" y="503123"/>
                    <a:pt x="5287" y="503468"/>
                    <a:pt x="5688" y="503689"/>
                  </a:cubicBezTo>
                  <a:cubicBezTo>
                    <a:pt x="20183" y="512738"/>
                    <a:pt x="34802" y="520695"/>
                    <a:pt x="49160" y="527367"/>
                  </a:cubicBezTo>
                  <a:cubicBezTo>
                    <a:pt x="63696" y="534108"/>
                    <a:pt x="77184" y="539565"/>
                    <a:pt x="90382" y="544013"/>
                  </a:cubicBezTo>
                  <a:cubicBezTo>
                    <a:pt x="107458" y="549774"/>
                    <a:pt x="124853" y="554374"/>
                    <a:pt x="142081" y="557675"/>
                  </a:cubicBezTo>
                  <a:cubicBezTo>
                    <a:pt x="162858" y="561654"/>
                    <a:pt x="178927" y="563477"/>
                    <a:pt x="194154" y="563574"/>
                  </a:cubicBezTo>
                  <a:cubicBezTo>
                    <a:pt x="195217" y="563574"/>
                    <a:pt x="196280" y="563560"/>
                    <a:pt x="197343" y="563560"/>
                  </a:cubicBezTo>
                  <a:cubicBezTo>
                    <a:pt x="200228" y="563519"/>
                    <a:pt x="202962" y="563491"/>
                    <a:pt x="205447" y="563906"/>
                  </a:cubicBezTo>
                  <a:cubicBezTo>
                    <a:pt x="205833" y="563975"/>
                    <a:pt x="206220" y="564002"/>
                    <a:pt x="206606" y="564002"/>
                  </a:cubicBezTo>
                  <a:lnTo>
                    <a:pt x="233181" y="564002"/>
                  </a:lnTo>
                  <a:cubicBezTo>
                    <a:pt x="233471" y="564002"/>
                    <a:pt x="233747" y="563989"/>
                    <a:pt x="234037" y="563947"/>
                  </a:cubicBezTo>
                  <a:cubicBezTo>
                    <a:pt x="236715" y="563616"/>
                    <a:pt x="239531" y="563616"/>
                    <a:pt x="242499" y="563616"/>
                  </a:cubicBezTo>
                  <a:cubicBezTo>
                    <a:pt x="244363" y="563616"/>
                    <a:pt x="246268" y="563616"/>
                    <a:pt x="248228" y="563533"/>
                  </a:cubicBezTo>
                  <a:lnTo>
                    <a:pt x="249706" y="563477"/>
                  </a:lnTo>
                  <a:cubicBezTo>
                    <a:pt x="258996" y="563091"/>
                    <a:pt x="268619" y="562704"/>
                    <a:pt x="278172" y="561336"/>
                  </a:cubicBezTo>
                  <a:cubicBezTo>
                    <a:pt x="297940" y="558518"/>
                    <a:pt x="315652" y="554940"/>
                    <a:pt x="332287" y="550368"/>
                  </a:cubicBezTo>
                  <a:cubicBezTo>
                    <a:pt x="353975" y="544414"/>
                    <a:pt x="375194" y="536553"/>
                    <a:pt x="395335" y="526994"/>
                  </a:cubicBezTo>
                  <a:cubicBezTo>
                    <a:pt x="414372" y="517959"/>
                    <a:pt x="433064" y="507032"/>
                    <a:pt x="450887" y="494517"/>
                  </a:cubicBezTo>
                  <a:cubicBezTo>
                    <a:pt x="467632" y="482761"/>
                    <a:pt x="483687" y="469333"/>
                    <a:pt x="499977" y="453461"/>
                  </a:cubicBezTo>
                  <a:cubicBezTo>
                    <a:pt x="505969" y="447617"/>
                    <a:pt x="512057" y="441097"/>
                    <a:pt x="519705" y="432339"/>
                  </a:cubicBezTo>
                  <a:cubicBezTo>
                    <a:pt x="530528" y="419933"/>
                    <a:pt x="540550" y="406989"/>
                    <a:pt x="549510" y="393866"/>
                  </a:cubicBezTo>
                  <a:cubicBezTo>
                    <a:pt x="563909" y="372771"/>
                    <a:pt x="576747" y="349481"/>
                    <a:pt x="587639" y="324656"/>
                  </a:cubicBezTo>
                  <a:cubicBezTo>
                    <a:pt x="594721" y="308521"/>
                    <a:pt x="600934" y="291350"/>
                    <a:pt x="606083" y="273640"/>
                  </a:cubicBezTo>
                  <a:cubicBezTo>
                    <a:pt x="612033" y="253195"/>
                    <a:pt x="616395" y="232115"/>
                    <a:pt x="619060" y="210951"/>
                  </a:cubicBezTo>
                  <a:cubicBezTo>
                    <a:pt x="621144" y="194457"/>
                    <a:pt x="622111" y="180933"/>
                    <a:pt x="622111" y="168362"/>
                  </a:cubicBezTo>
                  <a:cubicBezTo>
                    <a:pt x="622111" y="166511"/>
                    <a:pt x="622124" y="164646"/>
                    <a:pt x="622124" y="162795"/>
                  </a:cubicBezTo>
                  <a:cubicBezTo>
                    <a:pt x="622152" y="158001"/>
                    <a:pt x="622166" y="153056"/>
                    <a:pt x="622055" y="148138"/>
                  </a:cubicBezTo>
                  <a:cubicBezTo>
                    <a:pt x="622055" y="148082"/>
                    <a:pt x="622055" y="148041"/>
                    <a:pt x="622055" y="148000"/>
                  </a:cubicBezTo>
                  <a:cubicBezTo>
                    <a:pt x="622111" y="147944"/>
                    <a:pt x="622194" y="147889"/>
                    <a:pt x="622290" y="147820"/>
                  </a:cubicBezTo>
                  <a:cubicBezTo>
                    <a:pt x="630601" y="141825"/>
                    <a:pt x="638760" y="135014"/>
                    <a:pt x="646573" y="127568"/>
                  </a:cubicBezTo>
                  <a:cubicBezTo>
                    <a:pt x="659012" y="115688"/>
                    <a:pt x="668523" y="105341"/>
                    <a:pt x="676475" y="94980"/>
                  </a:cubicBezTo>
                  <a:cubicBezTo>
                    <a:pt x="677110" y="94165"/>
                    <a:pt x="677745" y="93350"/>
                    <a:pt x="678366" y="92521"/>
                  </a:cubicBezTo>
                  <a:cubicBezTo>
                    <a:pt x="681293" y="88750"/>
                    <a:pt x="684316" y="84855"/>
                    <a:pt x="686994" y="80600"/>
                  </a:cubicBezTo>
                  <a:cubicBezTo>
                    <a:pt x="690114" y="75640"/>
                    <a:pt x="690266" y="71399"/>
                    <a:pt x="687436" y="67974"/>
                  </a:cubicBezTo>
                  <a:close/>
                  <a:moveTo>
                    <a:pt x="665528" y="86540"/>
                  </a:moveTo>
                  <a:cubicBezTo>
                    <a:pt x="658018" y="96320"/>
                    <a:pt x="648962" y="106184"/>
                    <a:pt x="637048" y="117553"/>
                  </a:cubicBezTo>
                  <a:cubicBezTo>
                    <a:pt x="629703" y="124571"/>
                    <a:pt x="622014" y="130980"/>
                    <a:pt x="614214" y="136603"/>
                  </a:cubicBezTo>
                  <a:cubicBezTo>
                    <a:pt x="610142" y="139545"/>
                    <a:pt x="608140" y="143524"/>
                    <a:pt x="608250" y="148455"/>
                  </a:cubicBezTo>
                  <a:cubicBezTo>
                    <a:pt x="608361" y="153180"/>
                    <a:pt x="608333" y="158029"/>
                    <a:pt x="608319" y="162726"/>
                  </a:cubicBezTo>
                  <a:cubicBezTo>
                    <a:pt x="608306" y="164604"/>
                    <a:pt x="608306" y="166469"/>
                    <a:pt x="608306" y="168348"/>
                  </a:cubicBezTo>
                  <a:cubicBezTo>
                    <a:pt x="608306" y="180325"/>
                    <a:pt x="607367" y="193310"/>
                    <a:pt x="605365" y="209211"/>
                  </a:cubicBezTo>
                  <a:cubicBezTo>
                    <a:pt x="602784" y="229642"/>
                    <a:pt x="598573" y="250018"/>
                    <a:pt x="592830" y="269759"/>
                  </a:cubicBezTo>
                  <a:cubicBezTo>
                    <a:pt x="587847" y="286902"/>
                    <a:pt x="581855" y="303493"/>
                    <a:pt x="575008" y="319075"/>
                  </a:cubicBezTo>
                  <a:cubicBezTo>
                    <a:pt x="564447" y="343112"/>
                    <a:pt x="552036" y="365657"/>
                    <a:pt x="538107" y="386047"/>
                  </a:cubicBezTo>
                  <a:cubicBezTo>
                    <a:pt x="529451" y="398715"/>
                    <a:pt x="519760" y="411230"/>
                    <a:pt x="509296" y="423221"/>
                  </a:cubicBezTo>
                  <a:cubicBezTo>
                    <a:pt x="501910" y="431689"/>
                    <a:pt x="496057" y="437961"/>
                    <a:pt x="490341" y="443542"/>
                  </a:cubicBezTo>
                  <a:cubicBezTo>
                    <a:pt x="474590" y="458903"/>
                    <a:pt x="459087" y="471861"/>
                    <a:pt x="442963" y="483189"/>
                  </a:cubicBezTo>
                  <a:cubicBezTo>
                    <a:pt x="425775" y="495263"/>
                    <a:pt x="407760" y="505789"/>
                    <a:pt x="389427" y="514492"/>
                  </a:cubicBezTo>
                  <a:cubicBezTo>
                    <a:pt x="370003" y="523706"/>
                    <a:pt x="349558" y="531290"/>
                    <a:pt x="328643" y="537023"/>
                  </a:cubicBezTo>
                  <a:cubicBezTo>
                    <a:pt x="312574" y="541430"/>
                    <a:pt x="295428" y="544911"/>
                    <a:pt x="276239" y="547632"/>
                  </a:cubicBezTo>
                  <a:cubicBezTo>
                    <a:pt x="267362" y="548890"/>
                    <a:pt x="258513" y="549263"/>
                    <a:pt x="249140" y="549649"/>
                  </a:cubicBezTo>
                  <a:lnTo>
                    <a:pt x="247649" y="549705"/>
                  </a:lnTo>
                  <a:cubicBezTo>
                    <a:pt x="245978" y="549774"/>
                    <a:pt x="244294" y="549774"/>
                    <a:pt x="242499" y="549774"/>
                  </a:cubicBezTo>
                  <a:cubicBezTo>
                    <a:pt x="239379" y="549774"/>
                    <a:pt x="236135" y="549774"/>
                    <a:pt x="232767" y="550160"/>
                  </a:cubicBezTo>
                  <a:lnTo>
                    <a:pt x="207158" y="550160"/>
                  </a:lnTo>
                  <a:cubicBezTo>
                    <a:pt x="203666" y="549636"/>
                    <a:pt x="200366" y="549677"/>
                    <a:pt x="197177" y="549718"/>
                  </a:cubicBezTo>
                  <a:cubicBezTo>
                    <a:pt x="196197" y="549732"/>
                    <a:pt x="195217" y="549746"/>
                    <a:pt x="194251" y="549732"/>
                  </a:cubicBezTo>
                  <a:cubicBezTo>
                    <a:pt x="179893" y="549636"/>
                    <a:pt x="164598" y="547895"/>
                    <a:pt x="144677" y="544082"/>
                  </a:cubicBezTo>
                  <a:cubicBezTo>
                    <a:pt x="128056" y="540905"/>
                    <a:pt x="111282" y="536471"/>
                    <a:pt x="94785" y="530903"/>
                  </a:cubicBezTo>
                  <a:cubicBezTo>
                    <a:pt x="82071" y="526607"/>
                    <a:pt x="69039" y="521344"/>
                    <a:pt x="54958" y="514810"/>
                  </a:cubicBezTo>
                  <a:cubicBezTo>
                    <a:pt x="46758" y="511011"/>
                    <a:pt x="38461" y="506756"/>
                    <a:pt x="30150" y="502114"/>
                  </a:cubicBezTo>
                  <a:cubicBezTo>
                    <a:pt x="34071" y="502280"/>
                    <a:pt x="37991" y="502349"/>
                    <a:pt x="41926" y="502266"/>
                  </a:cubicBezTo>
                  <a:cubicBezTo>
                    <a:pt x="63448" y="501838"/>
                    <a:pt x="83120" y="499559"/>
                    <a:pt x="102088" y="495290"/>
                  </a:cubicBezTo>
                  <a:cubicBezTo>
                    <a:pt x="126399" y="489820"/>
                    <a:pt x="149854" y="481241"/>
                    <a:pt x="171776" y="469789"/>
                  </a:cubicBezTo>
                  <a:cubicBezTo>
                    <a:pt x="186382" y="462164"/>
                    <a:pt x="199745" y="453640"/>
                    <a:pt x="212639" y="443749"/>
                  </a:cubicBezTo>
                  <a:cubicBezTo>
                    <a:pt x="214931" y="441981"/>
                    <a:pt x="215883" y="438983"/>
                    <a:pt x="215027" y="436220"/>
                  </a:cubicBezTo>
                  <a:cubicBezTo>
                    <a:pt x="214171" y="433458"/>
                    <a:pt x="211673" y="431524"/>
                    <a:pt x="208787" y="431372"/>
                  </a:cubicBezTo>
                  <a:cubicBezTo>
                    <a:pt x="192843" y="430557"/>
                    <a:pt x="178610" y="427504"/>
                    <a:pt x="165246" y="422047"/>
                  </a:cubicBezTo>
                  <a:cubicBezTo>
                    <a:pt x="151138" y="416286"/>
                    <a:pt x="138547" y="408592"/>
                    <a:pt x="127835" y="399212"/>
                  </a:cubicBezTo>
                  <a:cubicBezTo>
                    <a:pt x="116818" y="389556"/>
                    <a:pt x="108052" y="379306"/>
                    <a:pt x="101053" y="367867"/>
                  </a:cubicBezTo>
                  <a:cubicBezTo>
                    <a:pt x="96801" y="360933"/>
                    <a:pt x="93460" y="354288"/>
                    <a:pt x="90892" y="347685"/>
                  </a:cubicBezTo>
                  <a:cubicBezTo>
                    <a:pt x="92494" y="347892"/>
                    <a:pt x="94137" y="348058"/>
                    <a:pt x="95807" y="348182"/>
                  </a:cubicBezTo>
                  <a:cubicBezTo>
                    <a:pt x="106975" y="348970"/>
                    <a:pt x="116832" y="348831"/>
                    <a:pt x="125930" y="347740"/>
                  </a:cubicBezTo>
                  <a:cubicBezTo>
                    <a:pt x="130223" y="347229"/>
                    <a:pt x="134433" y="346414"/>
                    <a:pt x="138506" y="345640"/>
                  </a:cubicBezTo>
                  <a:lnTo>
                    <a:pt x="140867" y="345184"/>
                  </a:lnTo>
                  <a:cubicBezTo>
                    <a:pt x="144069" y="344577"/>
                    <a:pt x="146416" y="341814"/>
                    <a:pt x="146485" y="338554"/>
                  </a:cubicBezTo>
                  <a:cubicBezTo>
                    <a:pt x="146554" y="335293"/>
                    <a:pt x="144345" y="332420"/>
                    <a:pt x="141170" y="331674"/>
                  </a:cubicBezTo>
                  <a:cubicBezTo>
                    <a:pt x="127890" y="328552"/>
                    <a:pt x="115286" y="323275"/>
                    <a:pt x="102654" y="315553"/>
                  </a:cubicBezTo>
                  <a:cubicBezTo>
                    <a:pt x="93060" y="309696"/>
                    <a:pt x="84404" y="302747"/>
                    <a:pt x="76935" y="294900"/>
                  </a:cubicBezTo>
                  <a:cubicBezTo>
                    <a:pt x="68432" y="285990"/>
                    <a:pt x="61294" y="276279"/>
                    <a:pt x="55703" y="266042"/>
                  </a:cubicBezTo>
                  <a:cubicBezTo>
                    <a:pt x="47696" y="251399"/>
                    <a:pt x="42588" y="235485"/>
                    <a:pt x="40504" y="218742"/>
                  </a:cubicBezTo>
                  <a:cubicBezTo>
                    <a:pt x="40131" y="215786"/>
                    <a:pt x="39772" y="212719"/>
                    <a:pt x="39565" y="209639"/>
                  </a:cubicBezTo>
                  <a:cubicBezTo>
                    <a:pt x="47296" y="213286"/>
                    <a:pt x="54861" y="216104"/>
                    <a:pt x="62551" y="218217"/>
                  </a:cubicBezTo>
                  <a:cubicBezTo>
                    <a:pt x="72780" y="221036"/>
                    <a:pt x="82306" y="222638"/>
                    <a:pt x="91652" y="223135"/>
                  </a:cubicBezTo>
                  <a:cubicBezTo>
                    <a:pt x="94661" y="223315"/>
                    <a:pt x="97464" y="221464"/>
                    <a:pt x="98499" y="218604"/>
                  </a:cubicBezTo>
                  <a:cubicBezTo>
                    <a:pt x="99534" y="215759"/>
                    <a:pt x="98596" y="212554"/>
                    <a:pt x="96180" y="210730"/>
                  </a:cubicBezTo>
                  <a:cubicBezTo>
                    <a:pt x="88090" y="204610"/>
                    <a:pt x="82278" y="199513"/>
                    <a:pt x="77294" y="194236"/>
                  </a:cubicBezTo>
                  <a:cubicBezTo>
                    <a:pt x="69564" y="186030"/>
                    <a:pt x="62854" y="176913"/>
                    <a:pt x="57346" y="167146"/>
                  </a:cubicBezTo>
                  <a:cubicBezTo>
                    <a:pt x="49739" y="153650"/>
                    <a:pt x="44632" y="138785"/>
                    <a:pt x="42161" y="122940"/>
                  </a:cubicBezTo>
                  <a:cubicBezTo>
                    <a:pt x="41484" y="118575"/>
                    <a:pt x="41180" y="114141"/>
                    <a:pt x="40877" y="109444"/>
                  </a:cubicBezTo>
                  <a:lnTo>
                    <a:pt x="40780" y="108007"/>
                  </a:lnTo>
                  <a:cubicBezTo>
                    <a:pt x="39952" y="95630"/>
                    <a:pt x="41305" y="82686"/>
                    <a:pt x="44908" y="68443"/>
                  </a:cubicBezTo>
                  <a:cubicBezTo>
                    <a:pt x="47296" y="59036"/>
                    <a:pt x="50568" y="50305"/>
                    <a:pt x="54682" y="42417"/>
                  </a:cubicBezTo>
                  <a:cubicBezTo>
                    <a:pt x="64221" y="53634"/>
                    <a:pt x="72559" y="62586"/>
                    <a:pt x="80704" y="70391"/>
                  </a:cubicBezTo>
                  <a:cubicBezTo>
                    <a:pt x="97022" y="86015"/>
                    <a:pt x="113974" y="99981"/>
                    <a:pt x="131093" y="111889"/>
                  </a:cubicBezTo>
                  <a:cubicBezTo>
                    <a:pt x="148473" y="123977"/>
                    <a:pt x="167082" y="134835"/>
                    <a:pt x="186382" y="144159"/>
                  </a:cubicBezTo>
                  <a:cubicBezTo>
                    <a:pt x="205460" y="153373"/>
                    <a:pt x="225395" y="161082"/>
                    <a:pt x="245633" y="167063"/>
                  </a:cubicBezTo>
                  <a:cubicBezTo>
                    <a:pt x="262972" y="172188"/>
                    <a:pt x="280505" y="176153"/>
                    <a:pt x="297775" y="178847"/>
                  </a:cubicBezTo>
                  <a:cubicBezTo>
                    <a:pt x="309302" y="180643"/>
                    <a:pt x="318938" y="181762"/>
                    <a:pt x="328091" y="182342"/>
                  </a:cubicBezTo>
                  <a:cubicBezTo>
                    <a:pt x="328795" y="182383"/>
                    <a:pt x="329499" y="182466"/>
                    <a:pt x="330203" y="182535"/>
                  </a:cubicBezTo>
                  <a:cubicBezTo>
                    <a:pt x="331763" y="182701"/>
                    <a:pt x="333530" y="182894"/>
                    <a:pt x="335463" y="182839"/>
                  </a:cubicBezTo>
                  <a:cubicBezTo>
                    <a:pt x="338624" y="182756"/>
                    <a:pt x="341054" y="181651"/>
                    <a:pt x="342710" y="179551"/>
                  </a:cubicBezTo>
                  <a:cubicBezTo>
                    <a:pt x="343828" y="178128"/>
                    <a:pt x="345016" y="175670"/>
                    <a:pt x="344256" y="172009"/>
                  </a:cubicBezTo>
                  <a:cubicBezTo>
                    <a:pt x="342600" y="164052"/>
                    <a:pt x="341758" y="155570"/>
                    <a:pt x="341744" y="146798"/>
                  </a:cubicBezTo>
                  <a:cubicBezTo>
                    <a:pt x="341730" y="140429"/>
                    <a:pt x="342006" y="135249"/>
                    <a:pt x="342586" y="130525"/>
                  </a:cubicBezTo>
                  <a:cubicBezTo>
                    <a:pt x="344574" y="114320"/>
                    <a:pt x="349226" y="99000"/>
                    <a:pt x="356405" y="85007"/>
                  </a:cubicBezTo>
                  <a:cubicBezTo>
                    <a:pt x="364094" y="70032"/>
                    <a:pt x="374710" y="56577"/>
                    <a:pt x="387977" y="45042"/>
                  </a:cubicBezTo>
                  <a:cubicBezTo>
                    <a:pt x="403549" y="31490"/>
                    <a:pt x="421827" y="21944"/>
                    <a:pt x="442314" y="16640"/>
                  </a:cubicBezTo>
                  <a:cubicBezTo>
                    <a:pt x="448471" y="15051"/>
                    <a:pt x="454752" y="14195"/>
                    <a:pt x="460978" y="14098"/>
                  </a:cubicBezTo>
                  <a:cubicBezTo>
                    <a:pt x="462055" y="14084"/>
                    <a:pt x="463132" y="14015"/>
                    <a:pt x="464195" y="13932"/>
                  </a:cubicBezTo>
                  <a:cubicBezTo>
                    <a:pt x="465479" y="13849"/>
                    <a:pt x="466693" y="13753"/>
                    <a:pt x="467715" y="13822"/>
                  </a:cubicBezTo>
                  <a:cubicBezTo>
                    <a:pt x="467853" y="13835"/>
                    <a:pt x="468005" y="13835"/>
                    <a:pt x="468143" y="13835"/>
                  </a:cubicBezTo>
                  <a:lnTo>
                    <a:pt x="481630" y="13835"/>
                  </a:lnTo>
                  <a:cubicBezTo>
                    <a:pt x="497341" y="13545"/>
                    <a:pt x="512761" y="16888"/>
                    <a:pt x="528844" y="24086"/>
                  </a:cubicBezTo>
                  <a:cubicBezTo>
                    <a:pt x="544361" y="31020"/>
                    <a:pt x="557807" y="40317"/>
                    <a:pt x="568809" y="51700"/>
                  </a:cubicBezTo>
                  <a:cubicBezTo>
                    <a:pt x="572302" y="55320"/>
                    <a:pt x="576554" y="56604"/>
                    <a:pt x="581469" y="55541"/>
                  </a:cubicBezTo>
                  <a:cubicBezTo>
                    <a:pt x="598753" y="51797"/>
                    <a:pt x="615843" y="46423"/>
                    <a:pt x="632257" y="39585"/>
                  </a:cubicBezTo>
                  <a:cubicBezTo>
                    <a:pt x="639284" y="36657"/>
                    <a:pt x="646311" y="33355"/>
                    <a:pt x="653503" y="29611"/>
                  </a:cubicBezTo>
                  <a:cubicBezTo>
                    <a:pt x="651861" y="33189"/>
                    <a:pt x="650080" y="36546"/>
                    <a:pt x="648409" y="39585"/>
                  </a:cubicBezTo>
                  <a:cubicBezTo>
                    <a:pt x="644199" y="47252"/>
                    <a:pt x="639105" y="54588"/>
                    <a:pt x="633265" y="61370"/>
                  </a:cubicBezTo>
                  <a:cubicBezTo>
                    <a:pt x="630104" y="65045"/>
                    <a:pt x="627094" y="68195"/>
                    <a:pt x="624043" y="70985"/>
                  </a:cubicBezTo>
                  <a:cubicBezTo>
                    <a:pt x="621020" y="73762"/>
                    <a:pt x="617707" y="76234"/>
                    <a:pt x="614200" y="78859"/>
                  </a:cubicBezTo>
                  <a:lnTo>
                    <a:pt x="613400" y="79453"/>
                  </a:lnTo>
                  <a:cubicBezTo>
                    <a:pt x="610418" y="81677"/>
                    <a:pt x="606898" y="84288"/>
                    <a:pt x="603377" y="86747"/>
                  </a:cubicBezTo>
                  <a:cubicBezTo>
                    <a:pt x="600699" y="88626"/>
                    <a:pt x="599691" y="92121"/>
                    <a:pt x="600975" y="95132"/>
                  </a:cubicBezTo>
                  <a:cubicBezTo>
                    <a:pt x="602259" y="98144"/>
                    <a:pt x="605476" y="99829"/>
                    <a:pt x="608678" y="99194"/>
                  </a:cubicBezTo>
                  <a:cubicBezTo>
                    <a:pt x="611729" y="98572"/>
                    <a:pt x="614891" y="98020"/>
                    <a:pt x="617942" y="97481"/>
                  </a:cubicBezTo>
                  <a:cubicBezTo>
                    <a:pt x="622014" y="96762"/>
                    <a:pt x="626225" y="96016"/>
                    <a:pt x="630408" y="95105"/>
                  </a:cubicBezTo>
                  <a:cubicBezTo>
                    <a:pt x="642956" y="92370"/>
                    <a:pt x="655201" y="88847"/>
                    <a:pt x="666963" y="84592"/>
                  </a:cubicBezTo>
                  <a:cubicBezTo>
                    <a:pt x="666522" y="85255"/>
                    <a:pt x="666025" y="85904"/>
                    <a:pt x="665528" y="865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36" name="Google Shape;3836;p36"/>
          <p:cNvGrpSpPr/>
          <p:nvPr/>
        </p:nvGrpSpPr>
        <p:grpSpPr>
          <a:xfrm>
            <a:off x="7582171" y="3870089"/>
            <a:ext cx="402982" cy="281714"/>
            <a:chOff x="7582171" y="3870089"/>
            <a:chExt cx="402982" cy="281714"/>
          </a:xfrm>
        </p:grpSpPr>
        <p:sp>
          <p:nvSpPr>
            <p:cNvPr id="3837" name="Google Shape;3837;p36"/>
            <p:cNvSpPr/>
            <p:nvPr/>
          </p:nvSpPr>
          <p:spPr>
            <a:xfrm>
              <a:off x="7586205" y="3874125"/>
              <a:ext cx="394915" cy="273639"/>
            </a:xfrm>
            <a:custGeom>
              <a:rect b="b" l="l" r="r" t="t"/>
              <a:pathLst>
                <a:path extrusionOk="0" h="547278" w="789829">
                  <a:moveTo>
                    <a:pt x="789830" y="133784"/>
                  </a:moveTo>
                  <a:lnTo>
                    <a:pt x="789830" y="413495"/>
                  </a:lnTo>
                  <a:cubicBezTo>
                    <a:pt x="789830" y="487444"/>
                    <a:pt x="730047" y="547279"/>
                    <a:pt x="656161" y="547279"/>
                  </a:cubicBezTo>
                  <a:lnTo>
                    <a:pt x="133669" y="547279"/>
                  </a:lnTo>
                  <a:cubicBezTo>
                    <a:pt x="59783" y="547279"/>
                    <a:pt x="0" y="487444"/>
                    <a:pt x="0" y="413495"/>
                  </a:cubicBezTo>
                  <a:lnTo>
                    <a:pt x="0" y="133784"/>
                  </a:lnTo>
                  <a:cubicBezTo>
                    <a:pt x="0" y="59834"/>
                    <a:pt x="59783" y="0"/>
                    <a:pt x="133669" y="0"/>
                  </a:cubicBezTo>
                  <a:lnTo>
                    <a:pt x="656161" y="0"/>
                  </a:lnTo>
                  <a:cubicBezTo>
                    <a:pt x="730047" y="0"/>
                    <a:pt x="789830" y="59834"/>
                    <a:pt x="789830" y="1337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8" name="Google Shape;3838;p36"/>
            <p:cNvSpPr/>
            <p:nvPr/>
          </p:nvSpPr>
          <p:spPr>
            <a:xfrm>
              <a:off x="7582171" y="3870089"/>
              <a:ext cx="402982" cy="281714"/>
            </a:xfrm>
            <a:custGeom>
              <a:rect b="b" l="l" r="r" t="t"/>
              <a:pathLst>
                <a:path extrusionOk="0" h="563428" w="805965">
                  <a:moveTo>
                    <a:pt x="664229" y="0"/>
                  </a:moveTo>
                  <a:lnTo>
                    <a:pt x="141737" y="0"/>
                  </a:lnTo>
                  <a:cubicBezTo>
                    <a:pt x="63575" y="0"/>
                    <a:pt x="0" y="63630"/>
                    <a:pt x="0" y="141858"/>
                  </a:cubicBezTo>
                  <a:lnTo>
                    <a:pt x="0" y="421570"/>
                  </a:lnTo>
                  <a:cubicBezTo>
                    <a:pt x="0" y="499783"/>
                    <a:pt x="63575" y="563428"/>
                    <a:pt x="141737" y="563428"/>
                  </a:cubicBezTo>
                  <a:lnTo>
                    <a:pt x="664229" y="563428"/>
                  </a:lnTo>
                  <a:cubicBezTo>
                    <a:pt x="742375" y="563428"/>
                    <a:pt x="805966" y="499799"/>
                    <a:pt x="805966" y="421570"/>
                  </a:cubicBezTo>
                  <a:lnTo>
                    <a:pt x="805966" y="141858"/>
                  </a:lnTo>
                  <a:cubicBezTo>
                    <a:pt x="805966" y="63630"/>
                    <a:pt x="742375" y="0"/>
                    <a:pt x="664229" y="0"/>
                  </a:cubicBezTo>
                  <a:close/>
                  <a:moveTo>
                    <a:pt x="789830" y="421570"/>
                  </a:moveTo>
                  <a:cubicBezTo>
                    <a:pt x="789830" y="490884"/>
                    <a:pt x="733484" y="547279"/>
                    <a:pt x="664229" y="547279"/>
                  </a:cubicBezTo>
                  <a:lnTo>
                    <a:pt x="141737" y="547279"/>
                  </a:lnTo>
                  <a:cubicBezTo>
                    <a:pt x="72482" y="547279"/>
                    <a:pt x="16136" y="490884"/>
                    <a:pt x="16136" y="421570"/>
                  </a:cubicBezTo>
                  <a:lnTo>
                    <a:pt x="16136" y="141858"/>
                  </a:lnTo>
                  <a:cubicBezTo>
                    <a:pt x="16136" y="72544"/>
                    <a:pt x="72482" y="16150"/>
                    <a:pt x="141737" y="16150"/>
                  </a:cubicBezTo>
                  <a:lnTo>
                    <a:pt x="664229" y="16150"/>
                  </a:lnTo>
                  <a:cubicBezTo>
                    <a:pt x="733484" y="16150"/>
                    <a:pt x="789830" y="72544"/>
                    <a:pt x="789830" y="141858"/>
                  </a:cubicBezTo>
                  <a:lnTo>
                    <a:pt x="789830" y="421570"/>
                  </a:lnTo>
                  <a:close/>
                  <a:moveTo>
                    <a:pt x="561347" y="269182"/>
                  </a:moveTo>
                  <a:lnTo>
                    <a:pt x="324426" y="147575"/>
                  </a:lnTo>
                  <a:cubicBezTo>
                    <a:pt x="322457" y="146558"/>
                    <a:pt x="320247" y="146009"/>
                    <a:pt x="318036" y="145993"/>
                  </a:cubicBezTo>
                  <a:cubicBezTo>
                    <a:pt x="318004" y="145993"/>
                    <a:pt x="317955" y="145993"/>
                    <a:pt x="317923" y="145993"/>
                  </a:cubicBezTo>
                  <a:cubicBezTo>
                    <a:pt x="310178" y="145993"/>
                    <a:pt x="303837" y="152275"/>
                    <a:pt x="303788" y="160107"/>
                  </a:cubicBezTo>
                  <a:lnTo>
                    <a:pt x="303788" y="403402"/>
                  </a:lnTo>
                  <a:cubicBezTo>
                    <a:pt x="303804" y="405614"/>
                    <a:pt x="304353" y="407827"/>
                    <a:pt x="305369" y="409797"/>
                  </a:cubicBezTo>
                  <a:cubicBezTo>
                    <a:pt x="307112" y="413156"/>
                    <a:pt x="310049" y="415627"/>
                    <a:pt x="313647" y="416773"/>
                  </a:cubicBezTo>
                  <a:cubicBezTo>
                    <a:pt x="315067" y="417226"/>
                    <a:pt x="316503" y="417452"/>
                    <a:pt x="317955" y="417452"/>
                  </a:cubicBezTo>
                  <a:cubicBezTo>
                    <a:pt x="320182" y="417452"/>
                    <a:pt x="322393" y="416919"/>
                    <a:pt x="324410" y="415869"/>
                  </a:cubicBezTo>
                  <a:lnTo>
                    <a:pt x="560137" y="294876"/>
                  </a:lnTo>
                  <a:cubicBezTo>
                    <a:pt x="560557" y="294747"/>
                    <a:pt x="560960" y="294569"/>
                    <a:pt x="561347" y="294375"/>
                  </a:cubicBezTo>
                  <a:cubicBezTo>
                    <a:pt x="563994" y="293019"/>
                    <a:pt x="566124" y="290887"/>
                    <a:pt x="567479" y="288239"/>
                  </a:cubicBezTo>
                  <a:cubicBezTo>
                    <a:pt x="571045" y="281278"/>
                    <a:pt x="568286" y="272735"/>
                    <a:pt x="561347" y="269182"/>
                  </a:cubicBezTo>
                  <a:close/>
                  <a:moveTo>
                    <a:pt x="319908" y="400010"/>
                  </a:moveTo>
                  <a:lnTo>
                    <a:pt x="319908" y="163402"/>
                  </a:lnTo>
                  <a:lnTo>
                    <a:pt x="550407" y="281698"/>
                  </a:lnTo>
                  <a:lnTo>
                    <a:pt x="319908" y="4000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39" name="Google Shape;3839;p36"/>
          <p:cNvGrpSpPr/>
          <p:nvPr/>
        </p:nvGrpSpPr>
        <p:grpSpPr>
          <a:xfrm>
            <a:off x="8244806" y="3819811"/>
            <a:ext cx="334366" cy="382357"/>
            <a:chOff x="8244806" y="3819811"/>
            <a:chExt cx="334366" cy="382357"/>
          </a:xfrm>
        </p:grpSpPr>
        <p:sp>
          <p:nvSpPr>
            <p:cNvPr id="3840" name="Google Shape;3840;p36"/>
            <p:cNvSpPr/>
            <p:nvPr/>
          </p:nvSpPr>
          <p:spPr>
            <a:xfrm>
              <a:off x="8248709" y="3823634"/>
              <a:ext cx="326635" cy="374650"/>
            </a:xfrm>
            <a:custGeom>
              <a:rect b="b" l="l" r="r" t="t"/>
              <a:pathLst>
                <a:path extrusionOk="0" h="749300" w="653271">
                  <a:moveTo>
                    <a:pt x="653225" y="300467"/>
                  </a:moveTo>
                  <a:cubicBezTo>
                    <a:pt x="653240" y="305509"/>
                    <a:pt x="651798" y="308329"/>
                    <a:pt x="646061" y="308099"/>
                  </a:cubicBezTo>
                  <a:cubicBezTo>
                    <a:pt x="586238" y="305647"/>
                    <a:pt x="530925" y="289295"/>
                    <a:pt x="481302" y="255166"/>
                  </a:cubicBezTo>
                  <a:cubicBezTo>
                    <a:pt x="481287" y="255150"/>
                    <a:pt x="481272" y="255150"/>
                    <a:pt x="481256" y="255135"/>
                  </a:cubicBezTo>
                  <a:cubicBezTo>
                    <a:pt x="477974" y="252944"/>
                    <a:pt x="473571" y="255503"/>
                    <a:pt x="473602" y="259442"/>
                  </a:cubicBezTo>
                  <a:lnTo>
                    <a:pt x="473602" y="259518"/>
                  </a:lnTo>
                  <a:cubicBezTo>
                    <a:pt x="473663" y="274828"/>
                    <a:pt x="474231" y="290153"/>
                    <a:pt x="474246" y="305463"/>
                  </a:cubicBezTo>
                  <a:cubicBezTo>
                    <a:pt x="474338" y="367577"/>
                    <a:pt x="474262" y="429675"/>
                    <a:pt x="474292" y="491788"/>
                  </a:cubicBezTo>
                  <a:cubicBezTo>
                    <a:pt x="474308" y="521504"/>
                    <a:pt x="473571" y="551219"/>
                    <a:pt x="464337" y="579770"/>
                  </a:cubicBezTo>
                  <a:cubicBezTo>
                    <a:pt x="436496" y="665914"/>
                    <a:pt x="378560" y="720211"/>
                    <a:pt x="290467" y="741728"/>
                  </a:cubicBezTo>
                  <a:cubicBezTo>
                    <a:pt x="249281" y="751781"/>
                    <a:pt x="207926" y="752961"/>
                    <a:pt x="167522" y="738295"/>
                  </a:cubicBezTo>
                  <a:cubicBezTo>
                    <a:pt x="107576" y="716548"/>
                    <a:pt x="58844" y="680841"/>
                    <a:pt x="27981" y="623447"/>
                  </a:cubicBezTo>
                  <a:cubicBezTo>
                    <a:pt x="-34082" y="508063"/>
                    <a:pt x="10678" y="362335"/>
                    <a:pt x="126843" y="301693"/>
                  </a:cubicBezTo>
                  <a:cubicBezTo>
                    <a:pt x="169378" y="279487"/>
                    <a:pt x="214368" y="271073"/>
                    <a:pt x="262028" y="276069"/>
                  </a:cubicBezTo>
                  <a:cubicBezTo>
                    <a:pt x="267427" y="276636"/>
                    <a:pt x="269590" y="278813"/>
                    <a:pt x="269574" y="284391"/>
                  </a:cubicBezTo>
                  <a:cubicBezTo>
                    <a:pt x="269421" y="323409"/>
                    <a:pt x="269498" y="362443"/>
                    <a:pt x="269467" y="401461"/>
                  </a:cubicBezTo>
                  <a:cubicBezTo>
                    <a:pt x="269467" y="407928"/>
                    <a:pt x="268900" y="408281"/>
                    <a:pt x="262472" y="406702"/>
                  </a:cubicBezTo>
                  <a:cubicBezTo>
                    <a:pt x="199520" y="391239"/>
                    <a:pt x="136292" y="436050"/>
                    <a:pt x="130002" y="500585"/>
                  </a:cubicBezTo>
                  <a:cubicBezTo>
                    <a:pt x="124220" y="559970"/>
                    <a:pt x="166771" y="612168"/>
                    <a:pt x="227499" y="618359"/>
                  </a:cubicBezTo>
                  <a:cubicBezTo>
                    <a:pt x="282015" y="623922"/>
                    <a:pt x="333171" y="586376"/>
                    <a:pt x="343157" y="529902"/>
                  </a:cubicBezTo>
                  <a:cubicBezTo>
                    <a:pt x="344277" y="523603"/>
                    <a:pt x="344706" y="517197"/>
                    <a:pt x="344722" y="510791"/>
                  </a:cubicBezTo>
                  <a:cubicBezTo>
                    <a:pt x="344814" y="481198"/>
                    <a:pt x="344737" y="451605"/>
                    <a:pt x="344768" y="422012"/>
                  </a:cubicBezTo>
                  <a:cubicBezTo>
                    <a:pt x="344890" y="298766"/>
                    <a:pt x="345044" y="175536"/>
                    <a:pt x="345151" y="52290"/>
                  </a:cubicBezTo>
                  <a:cubicBezTo>
                    <a:pt x="345166" y="38160"/>
                    <a:pt x="344706" y="24030"/>
                    <a:pt x="344906" y="9900"/>
                  </a:cubicBezTo>
                  <a:cubicBezTo>
                    <a:pt x="344906" y="9869"/>
                    <a:pt x="344906" y="9839"/>
                    <a:pt x="344906" y="9808"/>
                  </a:cubicBezTo>
                  <a:cubicBezTo>
                    <a:pt x="344982" y="4368"/>
                    <a:pt x="349369" y="0"/>
                    <a:pt x="354815" y="0"/>
                  </a:cubicBezTo>
                  <a:cubicBezTo>
                    <a:pt x="390893" y="0"/>
                    <a:pt x="428750" y="0"/>
                    <a:pt x="464705" y="0"/>
                  </a:cubicBezTo>
                  <a:cubicBezTo>
                    <a:pt x="469184" y="0"/>
                    <a:pt x="473295" y="3034"/>
                    <a:pt x="474108" y="7433"/>
                  </a:cubicBezTo>
                  <a:cubicBezTo>
                    <a:pt x="474154" y="7709"/>
                    <a:pt x="474200" y="8000"/>
                    <a:pt x="474216" y="8276"/>
                  </a:cubicBezTo>
                  <a:cubicBezTo>
                    <a:pt x="479370" y="90358"/>
                    <a:pt x="534974" y="156486"/>
                    <a:pt x="614739" y="174708"/>
                  </a:cubicBezTo>
                  <a:cubicBezTo>
                    <a:pt x="624786" y="177007"/>
                    <a:pt x="635155" y="178080"/>
                    <a:pt x="645433" y="179060"/>
                  </a:cubicBezTo>
                  <a:cubicBezTo>
                    <a:pt x="650801" y="179582"/>
                    <a:pt x="653302" y="181221"/>
                    <a:pt x="653271" y="186953"/>
                  </a:cubicBezTo>
                  <a:cubicBezTo>
                    <a:pt x="653118" y="224806"/>
                    <a:pt x="653148" y="262644"/>
                    <a:pt x="653225" y="3004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1" name="Google Shape;3841;p36"/>
            <p:cNvSpPr/>
            <p:nvPr/>
          </p:nvSpPr>
          <p:spPr>
            <a:xfrm>
              <a:off x="8244806" y="3819811"/>
              <a:ext cx="334366" cy="382357"/>
            </a:xfrm>
            <a:custGeom>
              <a:rect b="b" l="l" r="r" t="t"/>
              <a:pathLst>
                <a:path extrusionOk="0" h="764715" w="668732">
                  <a:moveTo>
                    <a:pt x="668732" y="194662"/>
                  </a:moveTo>
                  <a:cubicBezTo>
                    <a:pt x="668763" y="185283"/>
                    <a:pt x="663793" y="180057"/>
                    <a:pt x="653960" y="179106"/>
                  </a:cubicBezTo>
                  <a:cubicBezTo>
                    <a:pt x="643254" y="178080"/>
                    <a:pt x="633620" y="177053"/>
                    <a:pt x="624248" y="174907"/>
                  </a:cubicBezTo>
                  <a:cubicBezTo>
                    <a:pt x="586790" y="166356"/>
                    <a:pt x="554255" y="146739"/>
                    <a:pt x="530172" y="118173"/>
                  </a:cubicBezTo>
                  <a:cubicBezTo>
                    <a:pt x="506105" y="89638"/>
                    <a:pt x="492100" y="54129"/>
                    <a:pt x="489677" y="15448"/>
                  </a:cubicBezTo>
                  <a:cubicBezTo>
                    <a:pt x="489646" y="14866"/>
                    <a:pt x="489569" y="14298"/>
                    <a:pt x="489462" y="13716"/>
                  </a:cubicBezTo>
                  <a:cubicBezTo>
                    <a:pt x="487989" y="5762"/>
                    <a:pt x="480872" y="0"/>
                    <a:pt x="472512" y="0"/>
                  </a:cubicBezTo>
                  <a:lnTo>
                    <a:pt x="362622" y="0"/>
                  </a:lnTo>
                  <a:cubicBezTo>
                    <a:pt x="353050" y="0"/>
                    <a:pt x="345166" y="7785"/>
                    <a:pt x="345043" y="17471"/>
                  </a:cubicBezTo>
                  <a:cubicBezTo>
                    <a:pt x="344920" y="25808"/>
                    <a:pt x="345028" y="34237"/>
                    <a:pt x="345135" y="42390"/>
                  </a:cubicBezTo>
                  <a:cubicBezTo>
                    <a:pt x="345212" y="48152"/>
                    <a:pt x="345288" y="54129"/>
                    <a:pt x="345273" y="59968"/>
                  </a:cubicBezTo>
                  <a:cubicBezTo>
                    <a:pt x="345212" y="138586"/>
                    <a:pt x="345120" y="217205"/>
                    <a:pt x="345043" y="295824"/>
                  </a:cubicBezTo>
                  <a:lnTo>
                    <a:pt x="344905" y="429690"/>
                  </a:lnTo>
                  <a:cubicBezTo>
                    <a:pt x="344889" y="441184"/>
                    <a:pt x="344889" y="452678"/>
                    <a:pt x="344905" y="464172"/>
                  </a:cubicBezTo>
                  <a:cubicBezTo>
                    <a:pt x="344905" y="482271"/>
                    <a:pt x="344920" y="500370"/>
                    <a:pt x="344859" y="518469"/>
                  </a:cubicBezTo>
                  <a:cubicBezTo>
                    <a:pt x="344843" y="525028"/>
                    <a:pt x="344368" y="530837"/>
                    <a:pt x="343402" y="536262"/>
                  </a:cubicBezTo>
                  <a:cubicBezTo>
                    <a:pt x="338953" y="561457"/>
                    <a:pt x="325378" y="583724"/>
                    <a:pt x="305207" y="598973"/>
                  </a:cubicBezTo>
                  <a:cubicBezTo>
                    <a:pt x="285266" y="614038"/>
                    <a:pt x="260723" y="620949"/>
                    <a:pt x="236073" y="618436"/>
                  </a:cubicBezTo>
                  <a:cubicBezTo>
                    <a:pt x="179839" y="612704"/>
                    <a:pt x="140018" y="564644"/>
                    <a:pt x="145433" y="509029"/>
                  </a:cubicBezTo>
                  <a:cubicBezTo>
                    <a:pt x="148209" y="480463"/>
                    <a:pt x="163457" y="454410"/>
                    <a:pt x="187263" y="437567"/>
                  </a:cubicBezTo>
                  <a:cubicBezTo>
                    <a:pt x="211024" y="420755"/>
                    <a:pt x="240613" y="415024"/>
                    <a:pt x="268439" y="421859"/>
                  </a:cubicBezTo>
                  <a:cubicBezTo>
                    <a:pt x="272227" y="422794"/>
                    <a:pt x="276937" y="423943"/>
                    <a:pt x="280925" y="420817"/>
                  </a:cubicBezTo>
                  <a:cubicBezTo>
                    <a:pt x="284913" y="417690"/>
                    <a:pt x="284913" y="412771"/>
                    <a:pt x="284913" y="409185"/>
                  </a:cubicBezTo>
                  <a:cubicBezTo>
                    <a:pt x="284928" y="396327"/>
                    <a:pt x="284913" y="383469"/>
                    <a:pt x="284913" y="370626"/>
                  </a:cubicBezTo>
                  <a:cubicBezTo>
                    <a:pt x="284913" y="344895"/>
                    <a:pt x="284898" y="318291"/>
                    <a:pt x="285005" y="292146"/>
                  </a:cubicBezTo>
                  <a:cubicBezTo>
                    <a:pt x="285036" y="285556"/>
                    <a:pt x="282551" y="277433"/>
                    <a:pt x="270586" y="276177"/>
                  </a:cubicBezTo>
                  <a:cubicBezTo>
                    <a:pt x="221500" y="271027"/>
                    <a:pt x="174547" y="279916"/>
                    <a:pt x="131045" y="302628"/>
                  </a:cubicBezTo>
                  <a:cubicBezTo>
                    <a:pt x="73062" y="332896"/>
                    <a:pt x="30435" y="384327"/>
                    <a:pt x="11030" y="447452"/>
                  </a:cubicBezTo>
                  <a:cubicBezTo>
                    <a:pt x="-8389" y="510623"/>
                    <a:pt x="-2023" y="577165"/>
                    <a:pt x="28993" y="634803"/>
                  </a:cubicBezTo>
                  <a:cubicBezTo>
                    <a:pt x="58797" y="690220"/>
                    <a:pt x="105796" y="728947"/>
                    <a:pt x="172676" y="753222"/>
                  </a:cubicBezTo>
                  <a:cubicBezTo>
                    <a:pt x="193798" y="760884"/>
                    <a:pt x="215840" y="764716"/>
                    <a:pt x="239217" y="764716"/>
                  </a:cubicBezTo>
                  <a:cubicBezTo>
                    <a:pt x="258514" y="764716"/>
                    <a:pt x="278716" y="762110"/>
                    <a:pt x="300053" y="756900"/>
                  </a:cubicBezTo>
                  <a:cubicBezTo>
                    <a:pt x="390355" y="734847"/>
                    <a:pt x="450700" y="678649"/>
                    <a:pt x="479400" y="589854"/>
                  </a:cubicBezTo>
                  <a:cubicBezTo>
                    <a:pt x="488971" y="560246"/>
                    <a:pt x="489754" y="530224"/>
                    <a:pt x="489723" y="499512"/>
                  </a:cubicBezTo>
                  <a:cubicBezTo>
                    <a:pt x="489708" y="473995"/>
                    <a:pt x="489708" y="448494"/>
                    <a:pt x="489723" y="422977"/>
                  </a:cubicBezTo>
                  <a:cubicBezTo>
                    <a:pt x="489723" y="386381"/>
                    <a:pt x="489738" y="349784"/>
                    <a:pt x="489677" y="313187"/>
                  </a:cubicBezTo>
                  <a:cubicBezTo>
                    <a:pt x="489661" y="305157"/>
                    <a:pt x="489508" y="297050"/>
                    <a:pt x="489355" y="289188"/>
                  </a:cubicBezTo>
                  <a:cubicBezTo>
                    <a:pt x="489247" y="283609"/>
                    <a:pt x="489125" y="277878"/>
                    <a:pt x="489063" y="272131"/>
                  </a:cubicBezTo>
                  <a:cubicBezTo>
                    <a:pt x="536676" y="303686"/>
                    <a:pt x="591990" y="320957"/>
                    <a:pt x="653516" y="323471"/>
                  </a:cubicBezTo>
                  <a:cubicBezTo>
                    <a:pt x="658148" y="323670"/>
                    <a:pt x="661845" y="322444"/>
                    <a:pt x="664529" y="319869"/>
                  </a:cubicBezTo>
                  <a:cubicBezTo>
                    <a:pt x="668241" y="316298"/>
                    <a:pt x="668671" y="311486"/>
                    <a:pt x="668655" y="308161"/>
                  </a:cubicBezTo>
                  <a:cubicBezTo>
                    <a:pt x="668625" y="272177"/>
                    <a:pt x="668579" y="233572"/>
                    <a:pt x="668732" y="194662"/>
                  </a:cubicBezTo>
                  <a:close/>
                  <a:moveTo>
                    <a:pt x="653393" y="194600"/>
                  </a:moveTo>
                  <a:cubicBezTo>
                    <a:pt x="653239" y="233526"/>
                    <a:pt x="653285" y="272146"/>
                    <a:pt x="653362" y="308069"/>
                  </a:cubicBezTo>
                  <a:cubicBezTo>
                    <a:pt x="592389" y="305433"/>
                    <a:pt x="540066" y="288560"/>
                    <a:pt x="493450" y="256514"/>
                  </a:cubicBezTo>
                  <a:cubicBezTo>
                    <a:pt x="493435" y="256499"/>
                    <a:pt x="493404" y="256484"/>
                    <a:pt x="493374" y="256468"/>
                  </a:cubicBezTo>
                  <a:cubicBezTo>
                    <a:pt x="493358" y="256453"/>
                    <a:pt x="493328" y="256438"/>
                    <a:pt x="493312" y="256422"/>
                  </a:cubicBezTo>
                  <a:cubicBezTo>
                    <a:pt x="489477" y="253863"/>
                    <a:pt x="484538" y="253633"/>
                    <a:pt x="480443" y="255840"/>
                  </a:cubicBezTo>
                  <a:cubicBezTo>
                    <a:pt x="476255" y="258093"/>
                    <a:pt x="473678" y="262430"/>
                    <a:pt x="473724" y="267211"/>
                  </a:cubicBezTo>
                  <a:cubicBezTo>
                    <a:pt x="473755" y="274629"/>
                    <a:pt x="473908" y="282154"/>
                    <a:pt x="474046" y="289418"/>
                  </a:cubicBezTo>
                  <a:cubicBezTo>
                    <a:pt x="474199" y="297203"/>
                    <a:pt x="474368" y="305249"/>
                    <a:pt x="474368" y="313126"/>
                  </a:cubicBezTo>
                  <a:cubicBezTo>
                    <a:pt x="474414" y="349723"/>
                    <a:pt x="474414" y="386304"/>
                    <a:pt x="474414" y="422901"/>
                  </a:cubicBezTo>
                  <a:cubicBezTo>
                    <a:pt x="474414" y="448417"/>
                    <a:pt x="474414" y="473934"/>
                    <a:pt x="474414" y="499451"/>
                  </a:cubicBezTo>
                  <a:cubicBezTo>
                    <a:pt x="474430" y="528890"/>
                    <a:pt x="473709" y="557595"/>
                    <a:pt x="464827" y="585073"/>
                  </a:cubicBezTo>
                  <a:cubicBezTo>
                    <a:pt x="451359" y="626742"/>
                    <a:pt x="430406" y="661056"/>
                    <a:pt x="402550" y="687047"/>
                  </a:cubicBezTo>
                  <a:cubicBezTo>
                    <a:pt x="374617" y="713100"/>
                    <a:pt x="338922" y="731567"/>
                    <a:pt x="296433" y="741942"/>
                  </a:cubicBezTo>
                  <a:cubicBezTo>
                    <a:pt x="252302" y="752716"/>
                    <a:pt x="213539" y="751674"/>
                    <a:pt x="177937" y="738755"/>
                  </a:cubicBezTo>
                  <a:cubicBezTo>
                    <a:pt x="114754" y="715828"/>
                    <a:pt x="70470" y="679431"/>
                    <a:pt x="42522" y="627493"/>
                  </a:cubicBezTo>
                  <a:cubicBezTo>
                    <a:pt x="13485" y="573472"/>
                    <a:pt x="7518" y="511113"/>
                    <a:pt x="25725" y="451881"/>
                  </a:cubicBezTo>
                  <a:cubicBezTo>
                    <a:pt x="43918" y="392710"/>
                    <a:pt x="83861" y="344497"/>
                    <a:pt x="138178" y="316145"/>
                  </a:cubicBezTo>
                  <a:cubicBezTo>
                    <a:pt x="171464" y="298766"/>
                    <a:pt x="206897" y="290015"/>
                    <a:pt x="243834" y="290015"/>
                  </a:cubicBezTo>
                  <a:cubicBezTo>
                    <a:pt x="252148" y="290015"/>
                    <a:pt x="260554" y="290460"/>
                    <a:pt x="269006" y="291349"/>
                  </a:cubicBezTo>
                  <a:cubicBezTo>
                    <a:pt x="269267" y="291379"/>
                    <a:pt x="269482" y="291410"/>
                    <a:pt x="269666" y="291441"/>
                  </a:cubicBezTo>
                  <a:cubicBezTo>
                    <a:pt x="269666" y="291609"/>
                    <a:pt x="269681" y="291793"/>
                    <a:pt x="269681" y="292023"/>
                  </a:cubicBezTo>
                  <a:cubicBezTo>
                    <a:pt x="269574" y="318214"/>
                    <a:pt x="269574" y="344834"/>
                    <a:pt x="269589" y="370580"/>
                  </a:cubicBezTo>
                  <a:cubicBezTo>
                    <a:pt x="269589" y="382503"/>
                    <a:pt x="269589" y="394426"/>
                    <a:pt x="269589" y="406350"/>
                  </a:cubicBezTo>
                  <a:cubicBezTo>
                    <a:pt x="238174" y="399392"/>
                    <a:pt x="205087" y="406135"/>
                    <a:pt x="178397" y="425031"/>
                  </a:cubicBezTo>
                  <a:cubicBezTo>
                    <a:pt x="150955" y="444448"/>
                    <a:pt x="133376" y="474516"/>
                    <a:pt x="130170" y="507527"/>
                  </a:cubicBezTo>
                  <a:cubicBezTo>
                    <a:pt x="123927" y="571663"/>
                    <a:pt x="169761" y="627064"/>
                    <a:pt x="234523" y="633669"/>
                  </a:cubicBezTo>
                  <a:cubicBezTo>
                    <a:pt x="263024" y="636566"/>
                    <a:pt x="291417" y="628597"/>
                    <a:pt x="314456" y="611187"/>
                  </a:cubicBezTo>
                  <a:cubicBezTo>
                    <a:pt x="337741" y="593609"/>
                    <a:pt x="353387" y="567939"/>
                    <a:pt x="358511" y="538913"/>
                  </a:cubicBezTo>
                  <a:cubicBezTo>
                    <a:pt x="359631" y="532614"/>
                    <a:pt x="360167" y="525948"/>
                    <a:pt x="360198" y="518500"/>
                  </a:cubicBezTo>
                  <a:cubicBezTo>
                    <a:pt x="360244" y="500385"/>
                    <a:pt x="360244" y="482271"/>
                    <a:pt x="360244" y="464156"/>
                  </a:cubicBezTo>
                  <a:cubicBezTo>
                    <a:pt x="360244" y="452663"/>
                    <a:pt x="360244" y="441184"/>
                    <a:pt x="360244" y="429690"/>
                  </a:cubicBezTo>
                  <a:lnTo>
                    <a:pt x="360382" y="295824"/>
                  </a:lnTo>
                  <a:cubicBezTo>
                    <a:pt x="360474" y="217205"/>
                    <a:pt x="360551" y="138586"/>
                    <a:pt x="360612" y="59968"/>
                  </a:cubicBezTo>
                  <a:cubicBezTo>
                    <a:pt x="360612" y="54022"/>
                    <a:pt x="360536" y="47999"/>
                    <a:pt x="360459" y="42190"/>
                  </a:cubicBezTo>
                  <a:cubicBezTo>
                    <a:pt x="360351" y="34145"/>
                    <a:pt x="360244" y="25823"/>
                    <a:pt x="360367" y="17578"/>
                  </a:cubicBezTo>
                  <a:cubicBezTo>
                    <a:pt x="360382" y="16321"/>
                    <a:pt x="361364" y="15341"/>
                    <a:pt x="362606" y="15341"/>
                  </a:cubicBezTo>
                  <a:lnTo>
                    <a:pt x="472497" y="15341"/>
                  </a:lnTo>
                  <a:cubicBezTo>
                    <a:pt x="473371" y="15341"/>
                    <a:pt x="474246" y="15877"/>
                    <a:pt x="474353" y="16444"/>
                  </a:cubicBezTo>
                  <a:cubicBezTo>
                    <a:pt x="476991" y="58405"/>
                    <a:pt x="492238" y="97009"/>
                    <a:pt x="518423" y="128073"/>
                  </a:cubicBezTo>
                  <a:cubicBezTo>
                    <a:pt x="544668" y="159199"/>
                    <a:pt x="580071" y="180562"/>
                    <a:pt x="620812" y="189865"/>
                  </a:cubicBezTo>
                  <a:cubicBezTo>
                    <a:pt x="631090" y="192210"/>
                    <a:pt x="641229" y="193298"/>
                    <a:pt x="652488" y="194370"/>
                  </a:cubicBezTo>
                  <a:cubicBezTo>
                    <a:pt x="652841" y="194401"/>
                    <a:pt x="653147" y="194447"/>
                    <a:pt x="653393" y="194478"/>
                  </a:cubicBezTo>
                  <a:cubicBezTo>
                    <a:pt x="653393" y="194508"/>
                    <a:pt x="653393" y="194554"/>
                    <a:pt x="653393" y="1946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42" name="Google Shape;3842;p36"/>
          <p:cNvSpPr/>
          <p:nvPr/>
        </p:nvSpPr>
        <p:spPr>
          <a:xfrm>
            <a:off x="0" y="-10202"/>
            <a:ext cx="3339600" cy="51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3" name="Google Shape;3843;p36"/>
          <p:cNvSpPr txBox="1"/>
          <p:nvPr/>
        </p:nvSpPr>
        <p:spPr>
          <a:xfrm>
            <a:off x="514350" y="514350"/>
            <a:ext cx="2529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Icons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Resource 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Page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sp>
        <p:nvSpPr>
          <p:cNvPr id="3844" name="Google Shape;3844;p36"/>
          <p:cNvSpPr txBox="1"/>
          <p:nvPr/>
        </p:nvSpPr>
        <p:spPr>
          <a:xfrm>
            <a:off x="514350" y="3106352"/>
            <a:ext cx="21822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Use these design resources in your Presentation. Happy designing!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Don't forget to delete this page before presenting. 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0"/>
        </a:solidFill>
      </p:bgPr>
    </p:bg>
    <p:spTree>
      <p:nvGrpSpPr>
        <p:cNvPr id="3848" name="Shape 3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9" name="Google Shape;3849;p37"/>
          <p:cNvGrpSpPr/>
          <p:nvPr/>
        </p:nvGrpSpPr>
        <p:grpSpPr>
          <a:xfrm>
            <a:off x="514350" y="705023"/>
            <a:ext cx="3121039" cy="4742849"/>
            <a:chOff x="1028700" y="1410045"/>
            <a:chExt cx="6242077" cy="9485697"/>
          </a:xfrm>
        </p:grpSpPr>
        <p:sp>
          <p:nvSpPr>
            <p:cNvPr id="3850" name="Google Shape;3850;p37"/>
            <p:cNvSpPr/>
            <p:nvPr/>
          </p:nvSpPr>
          <p:spPr>
            <a:xfrm>
              <a:off x="1028700" y="1410045"/>
              <a:ext cx="6242077" cy="9485697"/>
            </a:xfrm>
            <a:custGeom>
              <a:rect b="b" l="l" r="r" t="t"/>
              <a:pathLst>
                <a:path extrusionOk="0" h="9485697" w="6242077">
                  <a:moveTo>
                    <a:pt x="6239273" y="9415845"/>
                  </a:moveTo>
                  <a:cubicBezTo>
                    <a:pt x="6241322" y="9450619"/>
                    <a:pt x="6545215" y="9435803"/>
                    <a:pt x="177261" y="9485698"/>
                  </a:cubicBezTo>
                  <a:cubicBezTo>
                    <a:pt x="63439" y="9485698"/>
                    <a:pt x="41103" y="1412893"/>
                    <a:pt x="0" y="179467"/>
                  </a:cubicBezTo>
                  <a:cubicBezTo>
                    <a:pt x="0" y="90871"/>
                    <a:pt x="998399" y="120902"/>
                    <a:pt x="1329314" y="104625"/>
                  </a:cubicBezTo>
                  <a:cubicBezTo>
                    <a:pt x="3566964" y="-5409"/>
                    <a:pt x="4693493" y="-47222"/>
                    <a:pt x="6074859" y="71368"/>
                  </a:cubicBezTo>
                  <a:cubicBezTo>
                    <a:pt x="6172551" y="79753"/>
                    <a:pt x="5977016" y="3590904"/>
                    <a:pt x="6239273" y="94158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1" name="Google Shape;3851;p37"/>
            <p:cNvSpPr/>
            <p:nvPr/>
          </p:nvSpPr>
          <p:spPr>
            <a:xfrm>
              <a:off x="1292532" y="1702881"/>
              <a:ext cx="5706314" cy="8899999"/>
            </a:xfrm>
            <a:custGeom>
              <a:rect b="b" l="l" r="r" t="t"/>
              <a:pathLst>
                <a:path extrusionOk="0" h="8899999" w="5706314">
                  <a:moveTo>
                    <a:pt x="0" y="125405"/>
                  </a:moveTo>
                  <a:cubicBezTo>
                    <a:pt x="223298" y="105884"/>
                    <a:pt x="452726" y="109260"/>
                    <a:pt x="709594" y="109735"/>
                  </a:cubicBezTo>
                  <a:cubicBezTo>
                    <a:pt x="1589465" y="109735"/>
                    <a:pt x="3645299" y="-92235"/>
                    <a:pt x="5580404" y="51834"/>
                  </a:cubicBezTo>
                  <a:cubicBezTo>
                    <a:pt x="5636841" y="3984738"/>
                    <a:pt x="5473737" y="3753534"/>
                    <a:pt x="5706314" y="8856518"/>
                  </a:cubicBezTo>
                  <a:cubicBezTo>
                    <a:pt x="3120937" y="8877405"/>
                    <a:pt x="3305997" y="8874787"/>
                    <a:pt x="140788" y="8900000"/>
                  </a:cubicBezTo>
                  <a:cubicBezTo>
                    <a:pt x="13929" y="5077415"/>
                    <a:pt x="40724" y="1728223"/>
                    <a:pt x="0" y="125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2" name="Google Shape;3852;p37"/>
            <p:cNvSpPr/>
            <p:nvPr/>
          </p:nvSpPr>
          <p:spPr>
            <a:xfrm>
              <a:off x="1295713" y="1699707"/>
              <a:ext cx="5695061" cy="8903309"/>
            </a:xfrm>
            <a:custGeom>
              <a:rect b="b" l="l" r="r" t="t"/>
              <a:pathLst>
                <a:path extrusionOk="0" h="8903309" w="5695061">
                  <a:moveTo>
                    <a:pt x="5656299" y="8678154"/>
                  </a:moveTo>
                  <a:cubicBezTo>
                    <a:pt x="5702545" y="8678154"/>
                    <a:pt x="5695011" y="8682669"/>
                    <a:pt x="5694005" y="8660511"/>
                  </a:cubicBezTo>
                  <a:cubicBezTo>
                    <a:pt x="5661214" y="8660548"/>
                    <a:pt x="5649410" y="8660511"/>
                    <a:pt x="5613165" y="8660567"/>
                  </a:cubicBezTo>
                  <a:cubicBezTo>
                    <a:pt x="5614891" y="8254143"/>
                    <a:pt x="5579026" y="8315876"/>
                    <a:pt x="5678160" y="8316104"/>
                  </a:cubicBezTo>
                  <a:cubicBezTo>
                    <a:pt x="5677173" y="8294742"/>
                    <a:pt x="5682543" y="8298460"/>
                    <a:pt x="5656299" y="8298460"/>
                  </a:cubicBezTo>
                  <a:cubicBezTo>
                    <a:pt x="5595915" y="8298460"/>
                    <a:pt x="5608136" y="8352377"/>
                    <a:pt x="5602766" y="8009393"/>
                  </a:cubicBezTo>
                  <a:cubicBezTo>
                    <a:pt x="5601760" y="7944302"/>
                    <a:pt x="5588078" y="7955287"/>
                    <a:pt x="5656299" y="7955287"/>
                  </a:cubicBezTo>
                  <a:cubicBezTo>
                    <a:pt x="5665673" y="7955287"/>
                    <a:pt x="5663871" y="7958835"/>
                    <a:pt x="5663131" y="7937681"/>
                  </a:cubicBezTo>
                  <a:cubicBezTo>
                    <a:pt x="5581626" y="7937681"/>
                    <a:pt x="5603582" y="7972228"/>
                    <a:pt x="5600090" y="7750244"/>
                  </a:cubicBezTo>
                  <a:cubicBezTo>
                    <a:pt x="5597016" y="7561308"/>
                    <a:pt x="5579405" y="7592193"/>
                    <a:pt x="5651859" y="7592212"/>
                  </a:cubicBezTo>
                  <a:cubicBezTo>
                    <a:pt x="5651137" y="7568669"/>
                    <a:pt x="5661062" y="7574721"/>
                    <a:pt x="5597224" y="7574512"/>
                  </a:cubicBezTo>
                  <a:cubicBezTo>
                    <a:pt x="5593505" y="7346590"/>
                    <a:pt x="5596162" y="7500505"/>
                    <a:pt x="5592727" y="7230162"/>
                  </a:cubicBezTo>
                  <a:cubicBezTo>
                    <a:pt x="5649979" y="7230029"/>
                    <a:pt x="5641383" y="7235968"/>
                    <a:pt x="5640719" y="7212481"/>
                  </a:cubicBezTo>
                  <a:cubicBezTo>
                    <a:pt x="5583353" y="7212500"/>
                    <a:pt x="5587432" y="7270552"/>
                    <a:pt x="5585820" y="6866670"/>
                  </a:cubicBezTo>
                  <a:cubicBezTo>
                    <a:pt x="5640282" y="6867277"/>
                    <a:pt x="5631326" y="6871375"/>
                    <a:pt x="5630737" y="6849349"/>
                  </a:cubicBezTo>
                  <a:cubicBezTo>
                    <a:pt x="5578988" y="6849179"/>
                    <a:pt x="5585763" y="6850601"/>
                    <a:pt x="5585744" y="6843809"/>
                  </a:cubicBezTo>
                  <a:cubicBezTo>
                    <a:pt x="5585497" y="6762536"/>
                    <a:pt x="5585136" y="6752633"/>
                    <a:pt x="5581227" y="6504658"/>
                  </a:cubicBezTo>
                  <a:cubicBezTo>
                    <a:pt x="5629447" y="6505170"/>
                    <a:pt x="5621514" y="6509306"/>
                    <a:pt x="5620907" y="6487318"/>
                  </a:cubicBezTo>
                  <a:cubicBezTo>
                    <a:pt x="5564926" y="6487090"/>
                    <a:pt x="5581626" y="6531028"/>
                    <a:pt x="5576369" y="6196373"/>
                  </a:cubicBezTo>
                  <a:cubicBezTo>
                    <a:pt x="5575344" y="6131339"/>
                    <a:pt x="5566311" y="6142607"/>
                    <a:pt x="5611267" y="6143101"/>
                  </a:cubicBezTo>
                  <a:cubicBezTo>
                    <a:pt x="5610622" y="6120601"/>
                    <a:pt x="5617852" y="6125894"/>
                    <a:pt x="5575288" y="6124832"/>
                  </a:cubicBezTo>
                  <a:cubicBezTo>
                    <a:pt x="5570847" y="5823357"/>
                    <a:pt x="5572176" y="5898502"/>
                    <a:pt x="5567678" y="5778375"/>
                  </a:cubicBezTo>
                  <a:cubicBezTo>
                    <a:pt x="5606789" y="5778148"/>
                    <a:pt x="5600375" y="5782872"/>
                    <a:pt x="5599654" y="5760618"/>
                  </a:cubicBezTo>
                  <a:cubicBezTo>
                    <a:pt x="5559366" y="5760751"/>
                    <a:pt x="5566710" y="5777275"/>
                    <a:pt x="5565154" y="5678435"/>
                  </a:cubicBezTo>
                  <a:cubicBezTo>
                    <a:pt x="5560258" y="5364780"/>
                    <a:pt x="5551567" y="5416003"/>
                    <a:pt x="5587831" y="5415491"/>
                  </a:cubicBezTo>
                  <a:cubicBezTo>
                    <a:pt x="5587015" y="5393408"/>
                    <a:pt x="5592272" y="5397677"/>
                    <a:pt x="5561549" y="5398265"/>
                  </a:cubicBezTo>
                  <a:cubicBezTo>
                    <a:pt x="5555286" y="5010849"/>
                    <a:pt x="5546443" y="5054882"/>
                    <a:pt x="5575515" y="5054807"/>
                  </a:cubicBezTo>
                  <a:cubicBezTo>
                    <a:pt x="5574946" y="5032629"/>
                    <a:pt x="5579424" y="5037144"/>
                    <a:pt x="5555286" y="5037201"/>
                  </a:cubicBezTo>
                  <a:cubicBezTo>
                    <a:pt x="5549005" y="4648003"/>
                    <a:pt x="5542932" y="4692073"/>
                    <a:pt x="5569594" y="4691845"/>
                  </a:cubicBezTo>
                  <a:cubicBezTo>
                    <a:pt x="5569405" y="4670673"/>
                    <a:pt x="5574358" y="4674145"/>
                    <a:pt x="5550068" y="4674392"/>
                  </a:cubicBezTo>
                  <a:cubicBezTo>
                    <a:pt x="5547468" y="4499362"/>
                    <a:pt x="5550447" y="4481377"/>
                    <a:pt x="5547012" y="4329700"/>
                  </a:cubicBezTo>
                  <a:cubicBezTo>
                    <a:pt x="5573276" y="4329700"/>
                    <a:pt x="5568836" y="4334254"/>
                    <a:pt x="5568949" y="4312076"/>
                  </a:cubicBezTo>
                  <a:cubicBezTo>
                    <a:pt x="5539612" y="4312095"/>
                    <a:pt x="5545836" y="4362180"/>
                    <a:pt x="5539327" y="3995273"/>
                  </a:cubicBezTo>
                  <a:cubicBezTo>
                    <a:pt x="5538720" y="3961465"/>
                    <a:pt x="5537676" y="3965905"/>
                    <a:pt x="5542230" y="3965943"/>
                  </a:cubicBezTo>
                  <a:cubicBezTo>
                    <a:pt x="5577982" y="3966284"/>
                    <a:pt x="5571910" y="3970762"/>
                    <a:pt x="5572194" y="3948584"/>
                  </a:cubicBezTo>
                  <a:cubicBezTo>
                    <a:pt x="5530446" y="3948280"/>
                    <a:pt x="5535380" y="3981329"/>
                    <a:pt x="5536423" y="3736161"/>
                  </a:cubicBezTo>
                  <a:cubicBezTo>
                    <a:pt x="5536917" y="3578072"/>
                    <a:pt x="5523178" y="3604082"/>
                    <a:pt x="5577432" y="3602963"/>
                  </a:cubicBezTo>
                  <a:cubicBezTo>
                    <a:pt x="5577792" y="3580880"/>
                    <a:pt x="5584833" y="3584997"/>
                    <a:pt x="5542097" y="3586230"/>
                  </a:cubicBezTo>
                  <a:cubicBezTo>
                    <a:pt x="5531945" y="3586515"/>
                    <a:pt x="5536082" y="3626981"/>
                    <a:pt x="5527865" y="3241140"/>
                  </a:cubicBezTo>
                  <a:cubicBezTo>
                    <a:pt x="5543748" y="3240856"/>
                    <a:pt x="5562270" y="3240495"/>
                    <a:pt x="5583182" y="3240249"/>
                  </a:cubicBezTo>
                  <a:cubicBezTo>
                    <a:pt x="5583504" y="3218185"/>
                    <a:pt x="5591683" y="3222340"/>
                    <a:pt x="5542173" y="3223269"/>
                  </a:cubicBezTo>
                  <a:cubicBezTo>
                    <a:pt x="5524829" y="3223573"/>
                    <a:pt x="5527524" y="3225167"/>
                    <a:pt x="5527390" y="3218489"/>
                  </a:cubicBezTo>
                  <a:cubicBezTo>
                    <a:pt x="5519003" y="2835854"/>
                    <a:pt x="5516251" y="2879071"/>
                    <a:pt x="5542249" y="2879337"/>
                  </a:cubicBezTo>
                  <a:cubicBezTo>
                    <a:pt x="5596674" y="2880001"/>
                    <a:pt x="5587471" y="2884213"/>
                    <a:pt x="5587642" y="2862149"/>
                  </a:cubicBezTo>
                  <a:cubicBezTo>
                    <a:pt x="5561795" y="2861959"/>
                    <a:pt x="5537828" y="2861655"/>
                    <a:pt x="5521887" y="2861485"/>
                  </a:cubicBezTo>
                  <a:cubicBezTo>
                    <a:pt x="5521242" y="2818818"/>
                    <a:pt x="5517295" y="2517647"/>
                    <a:pt x="5517276" y="2516319"/>
                  </a:cubicBezTo>
                  <a:cubicBezTo>
                    <a:pt x="5549555" y="2516205"/>
                    <a:pt x="5565629" y="2516111"/>
                    <a:pt x="5588495" y="2516054"/>
                  </a:cubicBezTo>
                  <a:cubicBezTo>
                    <a:pt x="5588419" y="2493857"/>
                    <a:pt x="5597870" y="2498353"/>
                    <a:pt x="5542268" y="2498581"/>
                  </a:cubicBezTo>
                  <a:cubicBezTo>
                    <a:pt x="5505302" y="2498733"/>
                    <a:pt x="5520635" y="2547280"/>
                    <a:pt x="5513025" y="2183105"/>
                  </a:cubicBezTo>
                  <a:cubicBezTo>
                    <a:pt x="5512285" y="2147439"/>
                    <a:pt x="5504713" y="2153150"/>
                    <a:pt x="5542173" y="2153852"/>
                  </a:cubicBezTo>
                  <a:cubicBezTo>
                    <a:pt x="5592973" y="2154800"/>
                    <a:pt x="5584567" y="2158993"/>
                    <a:pt x="5584131" y="2136910"/>
                  </a:cubicBezTo>
                  <a:cubicBezTo>
                    <a:pt x="5555799" y="2136569"/>
                    <a:pt x="5539232" y="2136113"/>
                    <a:pt x="5512076" y="2135715"/>
                  </a:cubicBezTo>
                  <a:cubicBezTo>
                    <a:pt x="5505890" y="1811057"/>
                    <a:pt x="5505814" y="1797967"/>
                    <a:pt x="5505700" y="1790132"/>
                  </a:cubicBezTo>
                  <a:cubicBezTo>
                    <a:pt x="5530446" y="1790530"/>
                    <a:pt x="5549935" y="1791080"/>
                    <a:pt x="5574453" y="1791479"/>
                  </a:cubicBezTo>
                  <a:cubicBezTo>
                    <a:pt x="5573637" y="1769187"/>
                    <a:pt x="5580772" y="1774025"/>
                    <a:pt x="5542458" y="1773190"/>
                  </a:cubicBezTo>
                  <a:cubicBezTo>
                    <a:pt x="5491297" y="1772090"/>
                    <a:pt x="5507085" y="1826215"/>
                    <a:pt x="5500596" y="1427721"/>
                  </a:cubicBezTo>
                  <a:cubicBezTo>
                    <a:pt x="5527694" y="1428233"/>
                    <a:pt x="5544337" y="1428840"/>
                    <a:pt x="5567526" y="1429391"/>
                  </a:cubicBezTo>
                  <a:cubicBezTo>
                    <a:pt x="5567393" y="1407156"/>
                    <a:pt x="5572422" y="1411918"/>
                    <a:pt x="5542515" y="1411102"/>
                  </a:cubicBezTo>
                  <a:cubicBezTo>
                    <a:pt x="5483061" y="1409395"/>
                    <a:pt x="5501127" y="1462761"/>
                    <a:pt x="5493062" y="1065083"/>
                  </a:cubicBezTo>
                  <a:cubicBezTo>
                    <a:pt x="5523367" y="1065595"/>
                    <a:pt x="5538852" y="1066278"/>
                    <a:pt x="5568703" y="1066999"/>
                  </a:cubicBezTo>
                  <a:cubicBezTo>
                    <a:pt x="5568968" y="1044745"/>
                    <a:pt x="5573978" y="1049583"/>
                    <a:pt x="5542515" y="1048635"/>
                  </a:cubicBezTo>
                  <a:cubicBezTo>
                    <a:pt x="5482777" y="1046927"/>
                    <a:pt x="5492796" y="1055218"/>
                    <a:pt x="5492227" y="1018584"/>
                  </a:cubicBezTo>
                  <a:cubicBezTo>
                    <a:pt x="5486363" y="641319"/>
                    <a:pt x="5475907" y="703052"/>
                    <a:pt x="5542344" y="702881"/>
                  </a:cubicBezTo>
                  <a:cubicBezTo>
                    <a:pt x="5580487" y="702767"/>
                    <a:pt x="5574073" y="707377"/>
                    <a:pt x="5574414" y="685181"/>
                  </a:cubicBezTo>
                  <a:cubicBezTo>
                    <a:pt x="5543919" y="685237"/>
                    <a:pt x="5525512" y="685332"/>
                    <a:pt x="5488431" y="685370"/>
                  </a:cubicBezTo>
                  <a:cubicBezTo>
                    <a:pt x="5485699" y="548549"/>
                    <a:pt x="5484143" y="541795"/>
                    <a:pt x="5483554" y="340907"/>
                  </a:cubicBezTo>
                  <a:cubicBezTo>
                    <a:pt x="5524430" y="341134"/>
                    <a:pt x="5539782" y="341533"/>
                    <a:pt x="5578172" y="341874"/>
                  </a:cubicBezTo>
                  <a:cubicBezTo>
                    <a:pt x="5578286" y="319602"/>
                    <a:pt x="5585440" y="324382"/>
                    <a:pt x="5542439" y="323832"/>
                  </a:cubicBezTo>
                  <a:cubicBezTo>
                    <a:pt x="5464634" y="322903"/>
                    <a:pt x="5484712" y="373461"/>
                    <a:pt x="5479304" y="48614"/>
                  </a:cubicBezTo>
                  <a:cubicBezTo>
                    <a:pt x="5454691" y="46907"/>
                    <a:pt x="5466134" y="12796"/>
                    <a:pt x="5467937" y="323187"/>
                  </a:cubicBezTo>
                  <a:cubicBezTo>
                    <a:pt x="5436834" y="323073"/>
                    <a:pt x="5210234" y="322144"/>
                    <a:pt x="5165221" y="322296"/>
                  </a:cubicBezTo>
                  <a:cubicBezTo>
                    <a:pt x="5157934" y="-3026"/>
                    <a:pt x="5173989" y="29643"/>
                    <a:pt x="5147156" y="28258"/>
                  </a:cubicBezTo>
                  <a:cubicBezTo>
                    <a:pt x="5150590" y="376554"/>
                    <a:pt x="5168846" y="321878"/>
                    <a:pt x="5086582" y="323036"/>
                  </a:cubicBezTo>
                  <a:cubicBezTo>
                    <a:pt x="5001491" y="324231"/>
                    <a:pt x="4999783" y="323624"/>
                    <a:pt x="4859033" y="323984"/>
                  </a:cubicBezTo>
                  <a:cubicBezTo>
                    <a:pt x="4847837" y="324003"/>
                    <a:pt x="4850588" y="336391"/>
                    <a:pt x="4849109" y="241838"/>
                  </a:cubicBezTo>
                  <a:cubicBezTo>
                    <a:pt x="4845218" y="-15718"/>
                    <a:pt x="4852202" y="14598"/>
                    <a:pt x="4830113" y="13802"/>
                  </a:cubicBezTo>
                  <a:cubicBezTo>
                    <a:pt x="4832902" y="198621"/>
                    <a:pt x="4833794" y="262042"/>
                    <a:pt x="4834971" y="324041"/>
                  </a:cubicBezTo>
                  <a:cubicBezTo>
                    <a:pt x="4764169" y="324174"/>
                    <a:pt x="4746995" y="324117"/>
                    <a:pt x="4534077" y="323965"/>
                  </a:cubicBezTo>
                  <a:cubicBezTo>
                    <a:pt x="4526335" y="-30383"/>
                    <a:pt x="4538404" y="5663"/>
                    <a:pt x="4513696" y="5151"/>
                  </a:cubicBezTo>
                  <a:cubicBezTo>
                    <a:pt x="4518953" y="349747"/>
                    <a:pt x="4518820" y="323946"/>
                    <a:pt x="4517473" y="323946"/>
                  </a:cubicBezTo>
                  <a:cubicBezTo>
                    <a:pt x="4402588" y="323946"/>
                    <a:pt x="4403840" y="322239"/>
                    <a:pt x="4289791" y="322239"/>
                  </a:cubicBezTo>
                  <a:cubicBezTo>
                    <a:pt x="4194566" y="322239"/>
                    <a:pt x="4219729" y="384161"/>
                    <a:pt x="4213922" y="1413"/>
                  </a:cubicBezTo>
                  <a:cubicBezTo>
                    <a:pt x="4192782" y="1281"/>
                    <a:pt x="4196824" y="-39223"/>
                    <a:pt x="4202688" y="323016"/>
                  </a:cubicBezTo>
                  <a:cubicBezTo>
                    <a:pt x="4042772" y="326280"/>
                    <a:pt x="4055581" y="324971"/>
                    <a:pt x="3902022" y="323775"/>
                  </a:cubicBezTo>
                  <a:cubicBezTo>
                    <a:pt x="3894659" y="-37269"/>
                    <a:pt x="3903237" y="1413"/>
                    <a:pt x="3880332" y="1622"/>
                  </a:cubicBezTo>
                  <a:cubicBezTo>
                    <a:pt x="3886575" y="378489"/>
                    <a:pt x="3905590" y="323548"/>
                    <a:pt x="3834503" y="323548"/>
                  </a:cubicBezTo>
                  <a:cubicBezTo>
                    <a:pt x="3540840" y="323548"/>
                    <a:pt x="3586080" y="349406"/>
                    <a:pt x="3584391" y="241800"/>
                  </a:cubicBezTo>
                  <a:cubicBezTo>
                    <a:pt x="3582417" y="115014"/>
                    <a:pt x="3581715" y="119359"/>
                    <a:pt x="3579837" y="6441"/>
                  </a:cubicBezTo>
                  <a:cubicBezTo>
                    <a:pt x="3557596" y="6934"/>
                    <a:pt x="3563422" y="-33342"/>
                    <a:pt x="3570254" y="324401"/>
                  </a:cubicBezTo>
                  <a:cubicBezTo>
                    <a:pt x="3493854" y="324022"/>
                    <a:pt x="3408459" y="320531"/>
                    <a:pt x="3269531" y="323510"/>
                  </a:cubicBezTo>
                  <a:cubicBezTo>
                    <a:pt x="3268620" y="218731"/>
                    <a:pt x="3265488" y="84812"/>
                    <a:pt x="3264331" y="14731"/>
                  </a:cubicBezTo>
                  <a:cubicBezTo>
                    <a:pt x="3238902" y="15509"/>
                    <a:pt x="3251199" y="-19171"/>
                    <a:pt x="3253989" y="323832"/>
                  </a:cubicBezTo>
                  <a:cubicBezTo>
                    <a:pt x="3118439" y="326640"/>
                    <a:pt x="3050692" y="323244"/>
                    <a:pt x="2951349" y="322903"/>
                  </a:cubicBezTo>
                  <a:cubicBezTo>
                    <a:pt x="2947725" y="161323"/>
                    <a:pt x="2949357" y="134194"/>
                    <a:pt x="2948028" y="25090"/>
                  </a:cubicBezTo>
                  <a:cubicBezTo>
                    <a:pt x="2926983" y="25811"/>
                    <a:pt x="2932771" y="10121"/>
                    <a:pt x="2933094" y="112529"/>
                  </a:cubicBezTo>
                  <a:cubicBezTo>
                    <a:pt x="2933321" y="185455"/>
                    <a:pt x="2934384" y="258760"/>
                    <a:pt x="2935807" y="322884"/>
                  </a:cubicBezTo>
                  <a:cubicBezTo>
                    <a:pt x="2921954" y="322865"/>
                    <a:pt x="2705659" y="322751"/>
                    <a:pt x="2696360" y="322732"/>
                  </a:cubicBezTo>
                  <a:cubicBezTo>
                    <a:pt x="2614798" y="322732"/>
                    <a:pt x="2636204" y="372627"/>
                    <a:pt x="2633187" y="36529"/>
                  </a:cubicBezTo>
                  <a:cubicBezTo>
                    <a:pt x="2612199" y="37326"/>
                    <a:pt x="2618025" y="23553"/>
                    <a:pt x="2617835" y="112472"/>
                  </a:cubicBezTo>
                  <a:cubicBezTo>
                    <a:pt x="2617683" y="183634"/>
                    <a:pt x="2618613" y="253695"/>
                    <a:pt x="2620264" y="322979"/>
                  </a:cubicBezTo>
                  <a:cubicBezTo>
                    <a:pt x="2327056" y="325217"/>
                    <a:pt x="2613603" y="322846"/>
                    <a:pt x="2320395" y="324743"/>
                  </a:cubicBezTo>
                  <a:cubicBezTo>
                    <a:pt x="2319769" y="264793"/>
                    <a:pt x="2318725" y="207557"/>
                    <a:pt x="2316144" y="49069"/>
                  </a:cubicBezTo>
                  <a:cubicBezTo>
                    <a:pt x="2294397" y="49961"/>
                    <a:pt x="2300147" y="21087"/>
                    <a:pt x="2303752" y="242085"/>
                  </a:cubicBezTo>
                  <a:cubicBezTo>
                    <a:pt x="2305422" y="348059"/>
                    <a:pt x="2364743" y="325236"/>
                    <a:pt x="2013486" y="325236"/>
                  </a:cubicBezTo>
                  <a:cubicBezTo>
                    <a:pt x="2000676" y="325236"/>
                    <a:pt x="2007356" y="356653"/>
                    <a:pt x="1999196" y="62501"/>
                  </a:cubicBezTo>
                  <a:cubicBezTo>
                    <a:pt x="1973578" y="63602"/>
                    <a:pt x="1987450" y="24919"/>
                    <a:pt x="1989499" y="325179"/>
                  </a:cubicBezTo>
                  <a:cubicBezTo>
                    <a:pt x="1892737" y="324686"/>
                    <a:pt x="1829526" y="319089"/>
                    <a:pt x="1686898" y="322941"/>
                  </a:cubicBezTo>
                  <a:cubicBezTo>
                    <a:pt x="1685702" y="266975"/>
                    <a:pt x="1685664" y="246714"/>
                    <a:pt x="1682514" y="76673"/>
                  </a:cubicBezTo>
                  <a:cubicBezTo>
                    <a:pt x="1662076" y="77621"/>
                    <a:pt x="1665340" y="38977"/>
                    <a:pt x="1671337" y="323377"/>
                  </a:cubicBezTo>
                  <a:cubicBezTo>
                    <a:pt x="1597214" y="325521"/>
                    <a:pt x="1519789" y="325236"/>
                    <a:pt x="1444623" y="324307"/>
                  </a:cubicBezTo>
                  <a:cubicBezTo>
                    <a:pt x="1349075" y="323225"/>
                    <a:pt x="1369323" y="368491"/>
                    <a:pt x="1368128" y="91376"/>
                  </a:cubicBezTo>
                  <a:cubicBezTo>
                    <a:pt x="1349474" y="92267"/>
                    <a:pt x="1349474" y="56051"/>
                    <a:pt x="1355357" y="323662"/>
                  </a:cubicBezTo>
                  <a:cubicBezTo>
                    <a:pt x="1338752" y="323624"/>
                    <a:pt x="1348392" y="323643"/>
                    <a:pt x="1103195" y="323586"/>
                  </a:cubicBezTo>
                  <a:cubicBezTo>
                    <a:pt x="1037688" y="323586"/>
                    <a:pt x="1053989" y="362192"/>
                    <a:pt x="1050364" y="106553"/>
                  </a:cubicBezTo>
                  <a:cubicBezTo>
                    <a:pt x="1027763" y="107558"/>
                    <a:pt x="1033797" y="74434"/>
                    <a:pt x="1038124" y="323415"/>
                  </a:cubicBezTo>
                  <a:cubicBezTo>
                    <a:pt x="957284" y="322941"/>
                    <a:pt x="945803" y="321840"/>
                    <a:pt x="738009" y="322903"/>
                  </a:cubicBezTo>
                  <a:cubicBezTo>
                    <a:pt x="736490" y="270219"/>
                    <a:pt x="735238" y="193556"/>
                    <a:pt x="735314" y="112719"/>
                  </a:cubicBezTo>
                  <a:cubicBezTo>
                    <a:pt x="715635" y="112756"/>
                    <a:pt x="718387" y="93273"/>
                    <a:pt x="720721" y="242104"/>
                  </a:cubicBezTo>
                  <a:cubicBezTo>
                    <a:pt x="722296" y="343752"/>
                    <a:pt x="738047" y="323092"/>
                    <a:pt x="648078" y="323092"/>
                  </a:cubicBezTo>
                  <a:cubicBezTo>
                    <a:pt x="535338" y="323092"/>
                    <a:pt x="534522" y="324800"/>
                    <a:pt x="422845" y="324819"/>
                  </a:cubicBezTo>
                  <a:cubicBezTo>
                    <a:pt x="421042" y="232409"/>
                    <a:pt x="421250" y="210858"/>
                    <a:pt x="418802" y="112662"/>
                  </a:cubicBezTo>
                  <a:cubicBezTo>
                    <a:pt x="397302" y="112756"/>
                    <a:pt x="402672" y="85362"/>
                    <a:pt x="407284" y="324800"/>
                  </a:cubicBezTo>
                  <a:cubicBezTo>
                    <a:pt x="405917" y="324800"/>
                    <a:pt x="106751" y="322656"/>
                    <a:pt x="105384" y="322637"/>
                  </a:cubicBezTo>
                  <a:cubicBezTo>
                    <a:pt x="103866" y="270599"/>
                    <a:pt x="102974" y="203648"/>
                    <a:pt x="101855" y="121161"/>
                  </a:cubicBezTo>
                  <a:cubicBezTo>
                    <a:pt x="81170" y="122356"/>
                    <a:pt x="85933" y="104732"/>
                    <a:pt x="88097" y="242085"/>
                  </a:cubicBezTo>
                  <a:cubicBezTo>
                    <a:pt x="89539" y="334475"/>
                    <a:pt x="93733" y="322485"/>
                    <a:pt x="79424" y="322258"/>
                  </a:cubicBezTo>
                  <a:cubicBezTo>
                    <a:pt x="-13751" y="320873"/>
                    <a:pt x="595" y="315997"/>
                    <a:pt x="1051" y="339142"/>
                  </a:cubicBezTo>
                  <a:cubicBezTo>
                    <a:pt x="41262" y="339294"/>
                    <a:pt x="63427" y="339692"/>
                    <a:pt x="90374" y="340072"/>
                  </a:cubicBezTo>
                  <a:cubicBezTo>
                    <a:pt x="96959" y="542250"/>
                    <a:pt x="95289" y="551641"/>
                    <a:pt x="96655" y="686660"/>
                  </a:cubicBezTo>
                  <a:cubicBezTo>
                    <a:pt x="68949" y="686926"/>
                    <a:pt x="46671" y="687211"/>
                    <a:pt x="6649" y="687343"/>
                  </a:cubicBezTo>
                  <a:cubicBezTo>
                    <a:pt x="6933" y="710394"/>
                    <a:pt x="-6578" y="705366"/>
                    <a:pt x="79386" y="704456"/>
                  </a:cubicBezTo>
                  <a:cubicBezTo>
                    <a:pt x="104796" y="704209"/>
                    <a:pt x="95251" y="656401"/>
                    <a:pt x="101001" y="1018793"/>
                  </a:cubicBezTo>
                  <a:cubicBezTo>
                    <a:pt x="101608" y="1057380"/>
                    <a:pt x="118535" y="1047743"/>
                    <a:pt x="10065" y="1047686"/>
                  </a:cubicBezTo>
                  <a:cubicBezTo>
                    <a:pt x="10216" y="1071173"/>
                    <a:pt x="-6407" y="1065292"/>
                    <a:pt x="101779" y="1065349"/>
                  </a:cubicBezTo>
                  <a:cubicBezTo>
                    <a:pt x="103316" y="1151498"/>
                    <a:pt x="107016" y="1273806"/>
                    <a:pt x="107225" y="1410837"/>
                  </a:cubicBezTo>
                  <a:cubicBezTo>
                    <a:pt x="75553" y="1410969"/>
                    <a:pt x="51035" y="1411178"/>
                    <a:pt x="11886" y="1411273"/>
                  </a:cubicBezTo>
                  <a:cubicBezTo>
                    <a:pt x="11962" y="1434266"/>
                    <a:pt x="-752" y="1429068"/>
                    <a:pt x="79348" y="1428632"/>
                  </a:cubicBezTo>
                  <a:cubicBezTo>
                    <a:pt x="118497" y="1428423"/>
                    <a:pt x="106162" y="1374962"/>
                    <a:pt x="112557" y="1773152"/>
                  </a:cubicBezTo>
                  <a:cubicBezTo>
                    <a:pt x="78248" y="1773323"/>
                    <a:pt x="53236" y="1773589"/>
                    <a:pt x="12987" y="1773722"/>
                  </a:cubicBezTo>
                  <a:cubicBezTo>
                    <a:pt x="13044" y="1797113"/>
                    <a:pt x="1032" y="1791536"/>
                    <a:pt x="79348" y="1791024"/>
                  </a:cubicBezTo>
                  <a:cubicBezTo>
                    <a:pt x="126657" y="1790701"/>
                    <a:pt x="112785" y="1750178"/>
                    <a:pt x="117548" y="2053967"/>
                  </a:cubicBezTo>
                  <a:cubicBezTo>
                    <a:pt x="119066" y="2150797"/>
                    <a:pt x="129712" y="2134235"/>
                    <a:pt x="79178" y="2135184"/>
                  </a:cubicBezTo>
                  <a:cubicBezTo>
                    <a:pt x="2284" y="2136626"/>
                    <a:pt x="14145" y="2130023"/>
                    <a:pt x="14258" y="2153738"/>
                  </a:cubicBezTo>
                  <a:cubicBezTo>
                    <a:pt x="60922" y="2153396"/>
                    <a:pt x="80411" y="2152675"/>
                    <a:pt x="119636" y="2152163"/>
                  </a:cubicBezTo>
                  <a:cubicBezTo>
                    <a:pt x="124133" y="2310195"/>
                    <a:pt x="122539" y="2237819"/>
                    <a:pt x="126126" y="2497537"/>
                  </a:cubicBezTo>
                  <a:cubicBezTo>
                    <a:pt x="88457" y="2498088"/>
                    <a:pt x="63218" y="2499207"/>
                    <a:pt x="16649" y="2499700"/>
                  </a:cubicBezTo>
                  <a:cubicBezTo>
                    <a:pt x="16839" y="2521365"/>
                    <a:pt x="4106" y="2518065"/>
                    <a:pt x="79462" y="2516148"/>
                  </a:cubicBezTo>
                  <a:cubicBezTo>
                    <a:pt x="143394" y="2514593"/>
                    <a:pt x="126164" y="2461966"/>
                    <a:pt x="131781" y="2860214"/>
                  </a:cubicBezTo>
                  <a:cubicBezTo>
                    <a:pt x="85117" y="2859986"/>
                    <a:pt x="71264" y="2859607"/>
                    <a:pt x="21242" y="2859417"/>
                  </a:cubicBezTo>
                  <a:cubicBezTo>
                    <a:pt x="21602" y="2882733"/>
                    <a:pt x="10767" y="2876814"/>
                    <a:pt x="79215" y="2877478"/>
                  </a:cubicBezTo>
                  <a:cubicBezTo>
                    <a:pt x="145482" y="2878085"/>
                    <a:pt x="132065" y="2861314"/>
                    <a:pt x="132787" y="2959795"/>
                  </a:cubicBezTo>
                  <a:cubicBezTo>
                    <a:pt x="135102" y="3276427"/>
                    <a:pt x="161422" y="3223516"/>
                    <a:pt x="79291" y="3223725"/>
                  </a:cubicBezTo>
                  <a:cubicBezTo>
                    <a:pt x="19553" y="3223820"/>
                    <a:pt x="28605" y="3217957"/>
                    <a:pt x="29193" y="3241425"/>
                  </a:cubicBezTo>
                  <a:cubicBezTo>
                    <a:pt x="59480" y="3241387"/>
                    <a:pt x="87072" y="3241311"/>
                    <a:pt x="137227" y="3241254"/>
                  </a:cubicBezTo>
                  <a:cubicBezTo>
                    <a:pt x="146222" y="3655438"/>
                    <a:pt x="154477" y="3587122"/>
                    <a:pt x="79367" y="3586420"/>
                  </a:cubicBezTo>
                  <a:cubicBezTo>
                    <a:pt x="30294" y="3585965"/>
                    <a:pt x="38359" y="3581582"/>
                    <a:pt x="39004" y="3603703"/>
                  </a:cubicBezTo>
                  <a:cubicBezTo>
                    <a:pt x="77337" y="3603949"/>
                    <a:pt x="97870" y="3604310"/>
                    <a:pt x="141079" y="3604481"/>
                  </a:cubicBezTo>
                  <a:cubicBezTo>
                    <a:pt x="141098" y="3605202"/>
                    <a:pt x="145216" y="3774142"/>
                    <a:pt x="148689" y="3949912"/>
                  </a:cubicBezTo>
                  <a:cubicBezTo>
                    <a:pt x="102728" y="3949552"/>
                    <a:pt x="82973" y="3948717"/>
                    <a:pt x="47202" y="3948110"/>
                  </a:cubicBezTo>
                  <a:cubicBezTo>
                    <a:pt x="47600" y="3970401"/>
                    <a:pt x="41072" y="3965563"/>
                    <a:pt x="79140" y="3966417"/>
                  </a:cubicBezTo>
                  <a:cubicBezTo>
                    <a:pt x="168387" y="3968466"/>
                    <a:pt x="148632" y="3904077"/>
                    <a:pt x="155084" y="4312721"/>
                  </a:cubicBezTo>
                  <a:cubicBezTo>
                    <a:pt x="111096" y="4312626"/>
                    <a:pt x="94112" y="4312399"/>
                    <a:pt x="52382" y="4312171"/>
                  </a:cubicBezTo>
                  <a:cubicBezTo>
                    <a:pt x="52629" y="4334405"/>
                    <a:pt x="47221" y="4329776"/>
                    <a:pt x="79234" y="4329985"/>
                  </a:cubicBezTo>
                  <a:cubicBezTo>
                    <a:pt x="184764" y="4330706"/>
                    <a:pt x="151061" y="4277320"/>
                    <a:pt x="156944" y="4642748"/>
                  </a:cubicBezTo>
                  <a:cubicBezTo>
                    <a:pt x="157551" y="4682322"/>
                    <a:pt x="176452" y="4672419"/>
                    <a:pt x="55324" y="4672457"/>
                  </a:cubicBezTo>
                  <a:cubicBezTo>
                    <a:pt x="55457" y="4695943"/>
                    <a:pt x="36898" y="4690062"/>
                    <a:pt x="157684" y="4690043"/>
                  </a:cubicBezTo>
                  <a:cubicBezTo>
                    <a:pt x="157722" y="4691884"/>
                    <a:pt x="161783" y="4945759"/>
                    <a:pt x="163965" y="5038093"/>
                  </a:cubicBezTo>
                  <a:cubicBezTo>
                    <a:pt x="113108" y="5037827"/>
                    <a:pt x="86882" y="5036859"/>
                    <a:pt x="56747" y="5036214"/>
                  </a:cubicBezTo>
                  <a:cubicBezTo>
                    <a:pt x="56804" y="5057405"/>
                    <a:pt x="35190" y="5055072"/>
                    <a:pt x="164383" y="5055717"/>
                  </a:cubicBezTo>
                  <a:cubicBezTo>
                    <a:pt x="164421" y="5057405"/>
                    <a:pt x="171157" y="5398056"/>
                    <a:pt x="171176" y="5399441"/>
                  </a:cubicBezTo>
                  <a:cubicBezTo>
                    <a:pt x="115309" y="5399536"/>
                    <a:pt x="90469" y="5399953"/>
                    <a:pt x="57544" y="5400256"/>
                  </a:cubicBezTo>
                  <a:cubicBezTo>
                    <a:pt x="57582" y="5422415"/>
                    <a:pt x="53142" y="5417938"/>
                    <a:pt x="79386" y="5417654"/>
                  </a:cubicBezTo>
                  <a:cubicBezTo>
                    <a:pt x="181557" y="5416553"/>
                    <a:pt x="171461" y="5416269"/>
                    <a:pt x="171518" y="5419608"/>
                  </a:cubicBezTo>
                  <a:cubicBezTo>
                    <a:pt x="173378" y="5538065"/>
                    <a:pt x="176926" y="5658495"/>
                    <a:pt x="177344" y="5760600"/>
                  </a:cubicBezTo>
                  <a:cubicBezTo>
                    <a:pt x="35133" y="5760732"/>
                    <a:pt x="58455" y="5757071"/>
                    <a:pt x="58531" y="5779020"/>
                  </a:cubicBezTo>
                  <a:cubicBezTo>
                    <a:pt x="92499" y="5778717"/>
                    <a:pt x="117093" y="5778280"/>
                    <a:pt x="177401" y="5778205"/>
                  </a:cubicBezTo>
                  <a:cubicBezTo>
                    <a:pt x="177685" y="5994802"/>
                    <a:pt x="180399" y="6021608"/>
                    <a:pt x="182771" y="6121985"/>
                  </a:cubicBezTo>
                  <a:cubicBezTo>
                    <a:pt x="122027" y="6122043"/>
                    <a:pt x="96997" y="6122593"/>
                    <a:pt x="60505" y="6123086"/>
                  </a:cubicBezTo>
                  <a:cubicBezTo>
                    <a:pt x="60675" y="6144258"/>
                    <a:pt x="55874" y="6140786"/>
                    <a:pt x="79405" y="6140445"/>
                  </a:cubicBezTo>
                  <a:cubicBezTo>
                    <a:pt x="214993" y="6138434"/>
                    <a:pt x="180133" y="6076094"/>
                    <a:pt x="186054" y="6455692"/>
                  </a:cubicBezTo>
                  <a:cubicBezTo>
                    <a:pt x="186699" y="6497164"/>
                    <a:pt x="206985" y="6486806"/>
                    <a:pt x="79272" y="6487166"/>
                  </a:cubicBezTo>
                  <a:cubicBezTo>
                    <a:pt x="61226" y="6487204"/>
                    <a:pt x="64319" y="6482670"/>
                    <a:pt x="64641" y="6504847"/>
                  </a:cubicBezTo>
                  <a:cubicBezTo>
                    <a:pt x="96446" y="6504790"/>
                    <a:pt x="118839" y="6504658"/>
                    <a:pt x="186794" y="6504658"/>
                  </a:cubicBezTo>
                  <a:cubicBezTo>
                    <a:pt x="187762" y="6574587"/>
                    <a:pt x="188787" y="6707026"/>
                    <a:pt x="191975" y="6847243"/>
                  </a:cubicBezTo>
                  <a:cubicBezTo>
                    <a:pt x="132407" y="6847262"/>
                    <a:pt x="108857" y="6847831"/>
                    <a:pt x="71112" y="6848590"/>
                  </a:cubicBezTo>
                  <a:cubicBezTo>
                    <a:pt x="71701" y="6873443"/>
                    <a:pt x="52477" y="6864868"/>
                    <a:pt x="192335" y="6864849"/>
                  </a:cubicBezTo>
                  <a:cubicBezTo>
                    <a:pt x="192373" y="6866272"/>
                    <a:pt x="199091" y="7210754"/>
                    <a:pt x="199129" y="7212329"/>
                  </a:cubicBezTo>
                  <a:cubicBezTo>
                    <a:pt x="148670" y="7212386"/>
                    <a:pt x="120433" y="7211930"/>
                    <a:pt x="81436" y="7211039"/>
                  </a:cubicBezTo>
                  <a:cubicBezTo>
                    <a:pt x="82157" y="7232951"/>
                    <a:pt x="62725" y="7229953"/>
                    <a:pt x="193113" y="7229953"/>
                  </a:cubicBezTo>
                  <a:cubicBezTo>
                    <a:pt x="200571" y="7229953"/>
                    <a:pt x="199414" y="7229176"/>
                    <a:pt x="199451" y="7232401"/>
                  </a:cubicBezTo>
                  <a:cubicBezTo>
                    <a:pt x="205372" y="7616534"/>
                    <a:pt x="208902" y="7575214"/>
                    <a:pt x="193113" y="7575214"/>
                  </a:cubicBezTo>
                  <a:cubicBezTo>
                    <a:pt x="76407" y="7575214"/>
                    <a:pt x="93353" y="7570205"/>
                    <a:pt x="94112" y="7592952"/>
                  </a:cubicBezTo>
                  <a:cubicBezTo>
                    <a:pt x="123507" y="7592876"/>
                    <a:pt x="149979" y="7592838"/>
                    <a:pt x="205031" y="7592838"/>
                  </a:cubicBezTo>
                  <a:cubicBezTo>
                    <a:pt x="210591" y="7834268"/>
                    <a:pt x="209035" y="7836412"/>
                    <a:pt x="209965" y="7935045"/>
                  </a:cubicBezTo>
                  <a:cubicBezTo>
                    <a:pt x="164895" y="7934911"/>
                    <a:pt x="132217" y="7935234"/>
                    <a:pt x="105498" y="7935708"/>
                  </a:cubicBezTo>
                  <a:cubicBezTo>
                    <a:pt x="106276" y="7958891"/>
                    <a:pt x="90867" y="7952631"/>
                    <a:pt x="193132" y="7952631"/>
                  </a:cubicBezTo>
                  <a:cubicBezTo>
                    <a:pt x="216511" y="7952631"/>
                    <a:pt x="209718" y="7912886"/>
                    <a:pt x="215278" y="8268581"/>
                  </a:cubicBezTo>
                  <a:cubicBezTo>
                    <a:pt x="215885" y="8306220"/>
                    <a:pt x="221654" y="8299788"/>
                    <a:pt x="193132" y="8299788"/>
                  </a:cubicBezTo>
                  <a:cubicBezTo>
                    <a:pt x="102538" y="8299788"/>
                    <a:pt x="117358" y="8292921"/>
                    <a:pt x="118156" y="8316920"/>
                  </a:cubicBezTo>
                  <a:cubicBezTo>
                    <a:pt x="150226" y="8317394"/>
                    <a:pt x="183701" y="8317470"/>
                    <a:pt x="216094" y="8317375"/>
                  </a:cubicBezTo>
                  <a:cubicBezTo>
                    <a:pt x="222641" y="8716495"/>
                    <a:pt x="231958" y="8663224"/>
                    <a:pt x="193132" y="8663224"/>
                  </a:cubicBezTo>
                  <a:cubicBezTo>
                    <a:pt x="117719" y="8663224"/>
                    <a:pt x="129466" y="8657494"/>
                    <a:pt x="130225" y="8680867"/>
                  </a:cubicBezTo>
                  <a:cubicBezTo>
                    <a:pt x="162162" y="8680810"/>
                    <a:pt x="190153" y="8680829"/>
                    <a:pt x="220781" y="8680829"/>
                  </a:cubicBezTo>
                  <a:cubicBezTo>
                    <a:pt x="221028" y="8742714"/>
                    <a:pt x="222318" y="8818087"/>
                    <a:pt x="223799" y="8902396"/>
                  </a:cubicBezTo>
                  <a:cubicBezTo>
                    <a:pt x="247880" y="8902206"/>
                    <a:pt x="237348" y="8930910"/>
                    <a:pt x="236323" y="8680829"/>
                  </a:cubicBezTo>
                  <a:lnTo>
                    <a:pt x="536723" y="8680848"/>
                  </a:lnTo>
                  <a:cubicBezTo>
                    <a:pt x="538014" y="8772632"/>
                    <a:pt x="538830" y="8835180"/>
                    <a:pt x="541088" y="8899873"/>
                  </a:cubicBezTo>
                  <a:cubicBezTo>
                    <a:pt x="563860" y="8899683"/>
                    <a:pt x="555719" y="8929544"/>
                    <a:pt x="552284" y="8680848"/>
                  </a:cubicBezTo>
                  <a:cubicBezTo>
                    <a:pt x="808146" y="8680867"/>
                    <a:pt x="738673" y="8678590"/>
                    <a:pt x="853937" y="8678173"/>
                  </a:cubicBezTo>
                  <a:cubicBezTo>
                    <a:pt x="855948" y="8761666"/>
                    <a:pt x="856157" y="8807235"/>
                    <a:pt x="858055" y="8897368"/>
                  </a:cubicBezTo>
                  <a:cubicBezTo>
                    <a:pt x="878872" y="8897197"/>
                    <a:pt x="873616" y="8914632"/>
                    <a:pt x="871604" y="8786803"/>
                  </a:cubicBezTo>
                  <a:cubicBezTo>
                    <a:pt x="869688" y="8665329"/>
                    <a:pt x="867069" y="8678135"/>
                    <a:pt x="875665" y="8678135"/>
                  </a:cubicBezTo>
                  <a:cubicBezTo>
                    <a:pt x="986261" y="8678135"/>
                    <a:pt x="988481" y="8680013"/>
                    <a:pt x="1103157" y="8680013"/>
                  </a:cubicBezTo>
                  <a:cubicBezTo>
                    <a:pt x="1188172" y="8680032"/>
                    <a:pt x="1168930" y="8658481"/>
                    <a:pt x="1170942" y="8787144"/>
                  </a:cubicBezTo>
                  <a:cubicBezTo>
                    <a:pt x="1172877" y="8911274"/>
                    <a:pt x="1169139" y="8894959"/>
                    <a:pt x="1189064" y="8894788"/>
                  </a:cubicBezTo>
                  <a:cubicBezTo>
                    <a:pt x="1186768" y="8827592"/>
                    <a:pt x="1185554" y="8741936"/>
                    <a:pt x="1185535" y="8680032"/>
                  </a:cubicBezTo>
                  <a:cubicBezTo>
                    <a:pt x="1312223" y="8680070"/>
                    <a:pt x="1372018" y="8680241"/>
                    <a:pt x="1444604" y="8679653"/>
                  </a:cubicBezTo>
                  <a:cubicBezTo>
                    <a:pt x="1496049" y="8679235"/>
                    <a:pt x="1485005" y="8657892"/>
                    <a:pt x="1487017" y="8787126"/>
                  </a:cubicBezTo>
                  <a:cubicBezTo>
                    <a:pt x="1488914" y="8908429"/>
                    <a:pt x="1483677" y="8892474"/>
                    <a:pt x="1504323" y="8892322"/>
                  </a:cubicBezTo>
                  <a:cubicBezTo>
                    <a:pt x="1502995" y="8817366"/>
                    <a:pt x="1501818" y="8741613"/>
                    <a:pt x="1500964" y="8679292"/>
                  </a:cubicBezTo>
                  <a:cubicBezTo>
                    <a:pt x="1591673" y="8678950"/>
                    <a:pt x="1664467" y="8679520"/>
                    <a:pt x="1802940" y="8679463"/>
                  </a:cubicBezTo>
                  <a:cubicBezTo>
                    <a:pt x="1803224" y="8745464"/>
                    <a:pt x="1804648" y="8831215"/>
                    <a:pt x="1806071" y="8889989"/>
                  </a:cubicBezTo>
                  <a:cubicBezTo>
                    <a:pt x="1830285" y="8889818"/>
                    <a:pt x="1819449" y="8917269"/>
                    <a:pt x="1818501" y="8679425"/>
                  </a:cubicBezTo>
                  <a:cubicBezTo>
                    <a:pt x="1819905" y="8679425"/>
                    <a:pt x="2116719" y="8678116"/>
                    <a:pt x="2118237" y="8678097"/>
                  </a:cubicBezTo>
                  <a:cubicBezTo>
                    <a:pt x="2120191" y="8781966"/>
                    <a:pt x="2120324" y="8814463"/>
                    <a:pt x="2121994" y="8887522"/>
                  </a:cubicBezTo>
                  <a:cubicBezTo>
                    <a:pt x="2143646" y="8887371"/>
                    <a:pt x="2138200" y="8917611"/>
                    <a:pt x="2133817" y="8678002"/>
                  </a:cubicBezTo>
                  <a:cubicBezTo>
                    <a:pt x="2345805" y="8676560"/>
                    <a:pt x="2328460" y="8679330"/>
                    <a:pt x="2436228" y="8679842"/>
                  </a:cubicBezTo>
                  <a:cubicBezTo>
                    <a:pt x="2438354" y="8744687"/>
                    <a:pt x="2439530" y="8824158"/>
                    <a:pt x="2439834" y="8885075"/>
                  </a:cubicBezTo>
                  <a:cubicBezTo>
                    <a:pt x="2460044" y="8884923"/>
                    <a:pt x="2456097" y="8901258"/>
                    <a:pt x="2454313" y="8786803"/>
                  </a:cubicBezTo>
                  <a:cubicBezTo>
                    <a:pt x="2452377" y="8663659"/>
                    <a:pt x="2445394" y="8679937"/>
                    <a:pt x="2468735" y="8679937"/>
                  </a:cubicBezTo>
                  <a:cubicBezTo>
                    <a:pt x="2673284" y="8680108"/>
                    <a:pt x="2708107" y="8680203"/>
                    <a:pt x="2752303" y="8680013"/>
                  </a:cubicBezTo>
                  <a:cubicBezTo>
                    <a:pt x="2753670" y="8765972"/>
                    <a:pt x="2754694" y="8823721"/>
                    <a:pt x="2755244" y="8882665"/>
                  </a:cubicBezTo>
                  <a:cubicBezTo>
                    <a:pt x="2775455" y="8882514"/>
                    <a:pt x="2771299" y="8898659"/>
                    <a:pt x="2769553" y="8786803"/>
                  </a:cubicBezTo>
                  <a:cubicBezTo>
                    <a:pt x="2767560" y="8661402"/>
                    <a:pt x="2753708" y="8680127"/>
                    <a:pt x="2810277" y="8679596"/>
                  </a:cubicBezTo>
                  <a:cubicBezTo>
                    <a:pt x="2918956" y="8678571"/>
                    <a:pt x="2981123" y="8679026"/>
                    <a:pt x="3037788" y="8679861"/>
                  </a:cubicBezTo>
                  <a:cubicBezTo>
                    <a:pt x="3077411" y="8680449"/>
                    <a:pt x="3066974" y="8660188"/>
                    <a:pt x="3068967" y="8787144"/>
                  </a:cubicBezTo>
                  <a:cubicBezTo>
                    <a:pt x="3070674" y="8896230"/>
                    <a:pt x="3066462" y="8880275"/>
                    <a:pt x="3086387" y="8880123"/>
                  </a:cubicBezTo>
                  <a:cubicBezTo>
                    <a:pt x="3084983" y="8826245"/>
                    <a:pt x="3083578" y="8745047"/>
                    <a:pt x="3083616" y="8680430"/>
                  </a:cubicBezTo>
                  <a:cubicBezTo>
                    <a:pt x="3259169" y="8682005"/>
                    <a:pt x="3245962" y="8677680"/>
                    <a:pt x="3383409" y="8677680"/>
                  </a:cubicBezTo>
                  <a:cubicBezTo>
                    <a:pt x="3383675" y="8741329"/>
                    <a:pt x="3385003" y="8823380"/>
                    <a:pt x="3386275" y="8877828"/>
                  </a:cubicBezTo>
                  <a:cubicBezTo>
                    <a:pt x="3410072" y="8877638"/>
                    <a:pt x="3399900" y="8905393"/>
                    <a:pt x="3398970" y="8677699"/>
                  </a:cubicBezTo>
                  <a:cubicBezTo>
                    <a:pt x="3428498" y="8677736"/>
                    <a:pt x="3305112" y="8677205"/>
                    <a:pt x="3701306" y="8679121"/>
                  </a:cubicBezTo>
                  <a:cubicBezTo>
                    <a:pt x="3702445" y="8735144"/>
                    <a:pt x="3703868" y="8818258"/>
                    <a:pt x="3704285" y="8875399"/>
                  </a:cubicBezTo>
                  <a:cubicBezTo>
                    <a:pt x="3724609" y="8875248"/>
                    <a:pt x="3720378" y="8890615"/>
                    <a:pt x="3718765" y="8786822"/>
                  </a:cubicBezTo>
                  <a:cubicBezTo>
                    <a:pt x="3716905" y="8667264"/>
                    <a:pt x="3715102" y="8679197"/>
                    <a:pt x="3720719" y="8679216"/>
                  </a:cubicBezTo>
                  <a:cubicBezTo>
                    <a:pt x="4078182" y="8681133"/>
                    <a:pt x="4016831" y="8645997"/>
                    <a:pt x="4019089" y="8787126"/>
                  </a:cubicBezTo>
                  <a:cubicBezTo>
                    <a:pt x="4020645" y="8887313"/>
                    <a:pt x="4015768" y="8873009"/>
                    <a:pt x="4036130" y="8872857"/>
                  </a:cubicBezTo>
                  <a:cubicBezTo>
                    <a:pt x="4034517" y="8789649"/>
                    <a:pt x="4034384" y="8759143"/>
                    <a:pt x="4032638" y="8678192"/>
                  </a:cubicBezTo>
                  <a:cubicBezTo>
                    <a:pt x="4175912" y="8677831"/>
                    <a:pt x="4168872" y="8680393"/>
                    <a:pt x="4333228" y="8680013"/>
                  </a:cubicBezTo>
                  <a:cubicBezTo>
                    <a:pt x="4335088" y="8764057"/>
                    <a:pt x="4335126" y="8794050"/>
                    <a:pt x="4336701" y="8870543"/>
                  </a:cubicBezTo>
                  <a:cubicBezTo>
                    <a:pt x="4357215" y="8870391"/>
                    <a:pt x="4352338" y="8884430"/>
                    <a:pt x="4350763" y="8786822"/>
                  </a:cubicBezTo>
                  <a:cubicBezTo>
                    <a:pt x="4348770" y="8658518"/>
                    <a:pt x="4334253" y="8680146"/>
                    <a:pt x="4403651" y="8679690"/>
                  </a:cubicBezTo>
                  <a:cubicBezTo>
                    <a:pt x="4470980" y="8679235"/>
                    <a:pt x="4526012" y="8679045"/>
                    <a:pt x="4631276" y="8679615"/>
                  </a:cubicBezTo>
                  <a:cubicBezTo>
                    <a:pt x="4656685" y="8679748"/>
                    <a:pt x="4649588" y="8660586"/>
                    <a:pt x="4651599" y="8787144"/>
                  </a:cubicBezTo>
                  <a:cubicBezTo>
                    <a:pt x="4653175" y="8884316"/>
                    <a:pt x="4647729" y="8868171"/>
                    <a:pt x="4668451" y="8868019"/>
                  </a:cubicBezTo>
                  <a:cubicBezTo>
                    <a:pt x="4667369" y="8801582"/>
                    <a:pt x="4666363" y="8743852"/>
                    <a:pt x="4665699" y="8679785"/>
                  </a:cubicBezTo>
                  <a:cubicBezTo>
                    <a:pt x="4884860" y="8680639"/>
                    <a:pt x="4825122" y="8678059"/>
                    <a:pt x="4965663" y="8677945"/>
                  </a:cubicBezTo>
                  <a:cubicBezTo>
                    <a:pt x="4968471" y="8894883"/>
                    <a:pt x="4962589" y="8865743"/>
                    <a:pt x="4984222" y="8865572"/>
                  </a:cubicBezTo>
                  <a:cubicBezTo>
                    <a:pt x="4983026" y="8810024"/>
                    <a:pt x="4981964" y="8734157"/>
                    <a:pt x="4981243" y="8677945"/>
                  </a:cubicBezTo>
                  <a:cubicBezTo>
                    <a:pt x="5080756" y="8677983"/>
                    <a:pt x="5061457" y="8678799"/>
                    <a:pt x="5282155" y="8678723"/>
                  </a:cubicBezTo>
                  <a:cubicBezTo>
                    <a:pt x="5285381" y="8891620"/>
                    <a:pt x="5278550" y="8863182"/>
                    <a:pt x="5300638" y="8862992"/>
                  </a:cubicBezTo>
                  <a:cubicBezTo>
                    <a:pt x="5299557" y="8806059"/>
                    <a:pt x="5298874" y="8757302"/>
                    <a:pt x="5297697" y="8678704"/>
                  </a:cubicBezTo>
                  <a:cubicBezTo>
                    <a:pt x="5446854" y="8678647"/>
                    <a:pt x="5481031" y="8678723"/>
                    <a:pt x="5542344" y="8678400"/>
                  </a:cubicBezTo>
                  <a:cubicBezTo>
                    <a:pt x="5612899" y="8678021"/>
                    <a:pt x="5596371" y="8656374"/>
                    <a:pt x="5598401" y="8787183"/>
                  </a:cubicBezTo>
                  <a:cubicBezTo>
                    <a:pt x="5599749" y="8873920"/>
                    <a:pt x="5594834" y="8860507"/>
                    <a:pt x="5615291" y="8860336"/>
                  </a:cubicBezTo>
                  <a:cubicBezTo>
                    <a:pt x="5610717" y="8649488"/>
                    <a:pt x="5600356" y="8678154"/>
                    <a:pt x="5656299" y="8678154"/>
                  </a:cubicBezTo>
                  <a:close/>
                  <a:moveTo>
                    <a:pt x="5577242" y="7232476"/>
                  </a:moveTo>
                  <a:cubicBezTo>
                    <a:pt x="5583296" y="7628713"/>
                    <a:pt x="5594700" y="7574588"/>
                    <a:pt x="5542363" y="7574227"/>
                  </a:cubicBezTo>
                  <a:cubicBezTo>
                    <a:pt x="5226004" y="7572083"/>
                    <a:pt x="5279992" y="7595229"/>
                    <a:pt x="5278379" y="7491247"/>
                  </a:cubicBezTo>
                  <a:cubicBezTo>
                    <a:pt x="5273464" y="7176644"/>
                    <a:pt x="5259573" y="7228417"/>
                    <a:pt x="5314283" y="7229460"/>
                  </a:cubicBezTo>
                  <a:cubicBezTo>
                    <a:pt x="5508585" y="7233121"/>
                    <a:pt x="5577147" y="7227127"/>
                    <a:pt x="5577242" y="7232476"/>
                  </a:cubicBezTo>
                  <a:close/>
                  <a:moveTo>
                    <a:pt x="5576901" y="7212576"/>
                  </a:moveTo>
                  <a:cubicBezTo>
                    <a:pt x="5317870" y="7213202"/>
                    <a:pt x="5413322" y="7212974"/>
                    <a:pt x="5274621" y="7211191"/>
                  </a:cubicBezTo>
                  <a:cubicBezTo>
                    <a:pt x="5273218" y="7111705"/>
                    <a:pt x="5274242" y="6986399"/>
                    <a:pt x="5269745" y="6864925"/>
                  </a:cubicBezTo>
                  <a:cubicBezTo>
                    <a:pt x="5532989" y="6865057"/>
                    <a:pt x="5456076" y="6864849"/>
                    <a:pt x="5570259" y="6866499"/>
                  </a:cubicBezTo>
                  <a:cubicBezTo>
                    <a:pt x="5570999" y="7032764"/>
                    <a:pt x="5574984" y="7102522"/>
                    <a:pt x="5576901" y="7212576"/>
                  </a:cubicBezTo>
                  <a:close/>
                  <a:moveTo>
                    <a:pt x="5570202" y="6848837"/>
                  </a:moveTo>
                  <a:cubicBezTo>
                    <a:pt x="5256575" y="6844132"/>
                    <a:pt x="5269251" y="6851853"/>
                    <a:pt x="5268948" y="6843468"/>
                  </a:cubicBezTo>
                  <a:cubicBezTo>
                    <a:pt x="5265456" y="6754777"/>
                    <a:pt x="5264507" y="6676463"/>
                    <a:pt x="5264109" y="6584964"/>
                  </a:cubicBezTo>
                  <a:cubicBezTo>
                    <a:pt x="5263691" y="6487071"/>
                    <a:pt x="5249990" y="6503538"/>
                    <a:pt x="5314397" y="6503367"/>
                  </a:cubicBezTo>
                  <a:cubicBezTo>
                    <a:pt x="5405712" y="6503121"/>
                    <a:pt x="5469910" y="6502969"/>
                    <a:pt x="5542211" y="6504126"/>
                  </a:cubicBezTo>
                  <a:cubicBezTo>
                    <a:pt x="5573162" y="6504639"/>
                    <a:pt x="5568608" y="6456091"/>
                    <a:pt x="5570202" y="6848837"/>
                  </a:cubicBezTo>
                  <a:close/>
                  <a:moveTo>
                    <a:pt x="2429985" y="7232173"/>
                  </a:moveTo>
                  <a:cubicBezTo>
                    <a:pt x="2429890" y="7226861"/>
                    <a:pt x="2395087" y="7225666"/>
                    <a:pt x="2730195" y="7227601"/>
                  </a:cubicBezTo>
                  <a:cubicBezTo>
                    <a:pt x="2732492" y="7360457"/>
                    <a:pt x="2730442" y="7419307"/>
                    <a:pt x="2734389" y="7574132"/>
                  </a:cubicBezTo>
                  <a:cubicBezTo>
                    <a:pt x="2565421" y="7574284"/>
                    <a:pt x="2526652" y="7576561"/>
                    <a:pt x="2432604" y="7575707"/>
                  </a:cubicBezTo>
                  <a:cubicBezTo>
                    <a:pt x="2428372" y="7338489"/>
                    <a:pt x="2432243" y="7377038"/>
                    <a:pt x="2429985" y="7232173"/>
                  </a:cubicBezTo>
                  <a:close/>
                  <a:moveTo>
                    <a:pt x="525679" y="6867372"/>
                  </a:moveTo>
                  <a:cubicBezTo>
                    <a:pt x="833309" y="6867372"/>
                    <a:pt x="694154" y="6866499"/>
                    <a:pt x="825529" y="6865550"/>
                  </a:cubicBezTo>
                  <a:cubicBezTo>
                    <a:pt x="825795" y="6939653"/>
                    <a:pt x="826933" y="6973972"/>
                    <a:pt x="828413" y="7103015"/>
                  </a:cubicBezTo>
                  <a:cubicBezTo>
                    <a:pt x="830064" y="7246857"/>
                    <a:pt x="890903" y="7208288"/>
                    <a:pt x="534332" y="7210223"/>
                  </a:cubicBezTo>
                  <a:cubicBezTo>
                    <a:pt x="521011" y="7210299"/>
                    <a:pt x="535642" y="7198461"/>
                    <a:pt x="525679" y="6867372"/>
                  </a:cubicBezTo>
                  <a:close/>
                  <a:moveTo>
                    <a:pt x="509283" y="5778433"/>
                  </a:moveTo>
                  <a:cubicBezTo>
                    <a:pt x="639368" y="5780368"/>
                    <a:pt x="602952" y="5780007"/>
                    <a:pt x="807691" y="5779362"/>
                  </a:cubicBezTo>
                  <a:cubicBezTo>
                    <a:pt x="815111" y="6137201"/>
                    <a:pt x="805471" y="5718217"/>
                    <a:pt x="815111" y="6122517"/>
                  </a:cubicBezTo>
                  <a:cubicBezTo>
                    <a:pt x="707134" y="6123939"/>
                    <a:pt x="773286" y="6125856"/>
                    <a:pt x="512851" y="6124603"/>
                  </a:cubicBezTo>
                  <a:cubicBezTo>
                    <a:pt x="512168" y="5993511"/>
                    <a:pt x="514995" y="6091992"/>
                    <a:pt x="509283" y="5778433"/>
                  </a:cubicBezTo>
                  <a:close/>
                  <a:moveTo>
                    <a:pt x="487972" y="4383598"/>
                  </a:moveTo>
                  <a:cubicBezTo>
                    <a:pt x="486834" y="4310141"/>
                    <a:pt x="438291" y="4330991"/>
                    <a:pt x="761919" y="4328809"/>
                  </a:cubicBezTo>
                  <a:cubicBezTo>
                    <a:pt x="797785" y="4328581"/>
                    <a:pt x="784027" y="4281532"/>
                    <a:pt x="789682" y="4642880"/>
                  </a:cubicBezTo>
                  <a:cubicBezTo>
                    <a:pt x="790289" y="4680481"/>
                    <a:pt x="831734" y="4675891"/>
                    <a:pt x="534408" y="4672704"/>
                  </a:cubicBezTo>
                  <a:cubicBezTo>
                    <a:pt x="471349" y="4672001"/>
                    <a:pt x="493210" y="4718406"/>
                    <a:pt x="487972" y="4383598"/>
                  </a:cubicBezTo>
                  <a:close/>
                  <a:moveTo>
                    <a:pt x="458502" y="2571469"/>
                  </a:moveTo>
                  <a:cubicBezTo>
                    <a:pt x="457420" y="2502261"/>
                    <a:pt x="401989" y="2514100"/>
                    <a:pt x="758143" y="2516945"/>
                  </a:cubicBezTo>
                  <a:cubicBezTo>
                    <a:pt x="764367" y="2887001"/>
                    <a:pt x="763741" y="2861864"/>
                    <a:pt x="762033" y="2861826"/>
                  </a:cubicBezTo>
                  <a:cubicBezTo>
                    <a:pt x="418632" y="2854902"/>
                    <a:pt x="461253" y="2882847"/>
                    <a:pt x="460418" y="2830315"/>
                  </a:cubicBezTo>
                  <a:cubicBezTo>
                    <a:pt x="458426" y="2698748"/>
                    <a:pt x="460551" y="2699488"/>
                    <a:pt x="458502" y="2571469"/>
                  </a:cubicBezTo>
                  <a:close/>
                  <a:moveTo>
                    <a:pt x="747687" y="1790985"/>
                  </a:moveTo>
                  <a:cubicBezTo>
                    <a:pt x="748085" y="1815743"/>
                    <a:pt x="752469" y="2134975"/>
                    <a:pt x="752469" y="2136322"/>
                  </a:cubicBezTo>
                  <a:cubicBezTo>
                    <a:pt x="393108" y="2129815"/>
                    <a:pt x="452903" y="2165083"/>
                    <a:pt x="451177" y="2053758"/>
                  </a:cubicBezTo>
                  <a:cubicBezTo>
                    <a:pt x="449146" y="1923994"/>
                    <a:pt x="447135" y="1924336"/>
                    <a:pt x="445104" y="1795102"/>
                  </a:cubicBezTo>
                  <a:cubicBezTo>
                    <a:pt x="444933" y="1784611"/>
                    <a:pt x="429353" y="1793262"/>
                    <a:pt x="747687" y="1790985"/>
                  </a:cubicBezTo>
                  <a:close/>
                  <a:moveTo>
                    <a:pt x="444744" y="1772469"/>
                  </a:moveTo>
                  <a:cubicBezTo>
                    <a:pt x="442068" y="1604762"/>
                    <a:pt x="439753" y="1518329"/>
                    <a:pt x="439886" y="1429599"/>
                  </a:cubicBezTo>
                  <a:cubicBezTo>
                    <a:pt x="553024" y="1429694"/>
                    <a:pt x="547085" y="1430662"/>
                    <a:pt x="740551" y="1430301"/>
                  </a:cubicBezTo>
                  <a:cubicBezTo>
                    <a:pt x="740836" y="1600930"/>
                    <a:pt x="745163" y="1648340"/>
                    <a:pt x="747402" y="1773342"/>
                  </a:cubicBezTo>
                  <a:cubicBezTo>
                    <a:pt x="585095" y="1774556"/>
                    <a:pt x="546724" y="1772659"/>
                    <a:pt x="444744" y="1772469"/>
                  </a:cubicBezTo>
                  <a:close/>
                  <a:moveTo>
                    <a:pt x="752659" y="2153946"/>
                  </a:moveTo>
                  <a:cubicBezTo>
                    <a:pt x="754518" y="2332278"/>
                    <a:pt x="755657" y="2373104"/>
                    <a:pt x="757839" y="2499340"/>
                  </a:cubicBezTo>
                  <a:cubicBezTo>
                    <a:pt x="682900" y="2498752"/>
                    <a:pt x="608588" y="2498827"/>
                    <a:pt x="534313" y="2499226"/>
                  </a:cubicBezTo>
                  <a:cubicBezTo>
                    <a:pt x="436887" y="2499757"/>
                    <a:pt x="457249" y="2559859"/>
                    <a:pt x="452922" y="2183219"/>
                  </a:cubicBezTo>
                  <a:cubicBezTo>
                    <a:pt x="452467" y="2143190"/>
                    <a:pt x="404399" y="2147876"/>
                    <a:pt x="752659" y="2153946"/>
                  </a:cubicBezTo>
                  <a:close/>
                  <a:moveTo>
                    <a:pt x="3279417" y="2054081"/>
                  </a:moveTo>
                  <a:cubicBezTo>
                    <a:pt x="3281106" y="2161990"/>
                    <a:pt x="3331451" y="2131617"/>
                    <a:pt x="3037807" y="2135146"/>
                  </a:cubicBezTo>
                  <a:cubicBezTo>
                    <a:pt x="2967366" y="2136000"/>
                    <a:pt x="2982604" y="2151841"/>
                    <a:pt x="2981067" y="2053739"/>
                  </a:cubicBezTo>
                  <a:cubicBezTo>
                    <a:pt x="2979036" y="1924203"/>
                    <a:pt x="2976740" y="1924108"/>
                    <a:pt x="2974729" y="1795083"/>
                  </a:cubicBezTo>
                  <a:cubicBezTo>
                    <a:pt x="2974577" y="1785446"/>
                    <a:pt x="2956112" y="1794666"/>
                    <a:pt x="3265565" y="1791327"/>
                  </a:cubicBezTo>
                  <a:cubicBezTo>
                    <a:pt x="3287350" y="1791099"/>
                    <a:pt x="3274844" y="1761902"/>
                    <a:pt x="3279417" y="2054081"/>
                  </a:cubicBezTo>
                  <a:close/>
                  <a:moveTo>
                    <a:pt x="3596954" y="2135298"/>
                  </a:moveTo>
                  <a:cubicBezTo>
                    <a:pt x="3504234" y="2135260"/>
                    <a:pt x="3619080" y="2135165"/>
                    <a:pt x="3296553" y="2134653"/>
                  </a:cubicBezTo>
                  <a:cubicBezTo>
                    <a:pt x="3291999" y="1954197"/>
                    <a:pt x="3295889" y="1939721"/>
                    <a:pt x="3293536" y="1791043"/>
                  </a:cubicBezTo>
                  <a:cubicBezTo>
                    <a:pt x="3473017" y="1789354"/>
                    <a:pt x="3594316" y="1793642"/>
                    <a:pt x="3594335" y="1795311"/>
                  </a:cubicBezTo>
                  <a:cubicBezTo>
                    <a:pt x="3596574" y="1937957"/>
                    <a:pt x="3592039" y="1959945"/>
                    <a:pt x="3596954" y="2135298"/>
                  </a:cubicBezTo>
                  <a:close/>
                  <a:moveTo>
                    <a:pt x="4856472" y="1773646"/>
                  </a:moveTo>
                  <a:cubicBezTo>
                    <a:pt x="4494283" y="1773778"/>
                    <a:pt x="4557058" y="1793964"/>
                    <a:pt x="4555976" y="1665736"/>
                  </a:cubicBezTo>
                  <a:cubicBezTo>
                    <a:pt x="4555407" y="1588276"/>
                    <a:pt x="4554041" y="1501103"/>
                    <a:pt x="4552465" y="1429011"/>
                  </a:cubicBezTo>
                  <a:cubicBezTo>
                    <a:pt x="4634520" y="1428594"/>
                    <a:pt x="4726159" y="1424515"/>
                    <a:pt x="4852638" y="1428271"/>
                  </a:cubicBezTo>
                  <a:cubicBezTo>
                    <a:pt x="4858009" y="1568508"/>
                    <a:pt x="4855238" y="1677954"/>
                    <a:pt x="4856472" y="1773646"/>
                  </a:cubicBezTo>
                  <a:close/>
                  <a:moveTo>
                    <a:pt x="4865428" y="2312927"/>
                  </a:moveTo>
                  <a:cubicBezTo>
                    <a:pt x="4868692" y="2524496"/>
                    <a:pt x="4872184" y="2498562"/>
                    <a:pt x="4858881" y="2498865"/>
                  </a:cubicBezTo>
                  <a:cubicBezTo>
                    <a:pt x="4779540" y="2500573"/>
                    <a:pt x="4711566" y="2500592"/>
                    <a:pt x="4631427" y="2498865"/>
                  </a:cubicBezTo>
                  <a:cubicBezTo>
                    <a:pt x="4544021" y="2496987"/>
                    <a:pt x="4574042" y="2553484"/>
                    <a:pt x="4563206" y="2183049"/>
                  </a:cubicBezTo>
                  <a:cubicBezTo>
                    <a:pt x="4562238" y="2149925"/>
                    <a:pt x="4513791" y="2149412"/>
                    <a:pt x="4858938" y="2153605"/>
                  </a:cubicBezTo>
                  <a:cubicBezTo>
                    <a:pt x="4868465" y="2153719"/>
                    <a:pt x="4862639" y="2134653"/>
                    <a:pt x="4865428" y="2312927"/>
                  </a:cubicBezTo>
                  <a:close/>
                  <a:moveTo>
                    <a:pt x="5200518" y="6123428"/>
                  </a:moveTo>
                  <a:cubicBezTo>
                    <a:pt x="4890439" y="6123428"/>
                    <a:pt x="4940082" y="6137580"/>
                    <a:pt x="4939494" y="6067025"/>
                  </a:cubicBezTo>
                  <a:cubicBezTo>
                    <a:pt x="4936723" y="5734627"/>
                    <a:pt x="4923117" y="5780463"/>
                    <a:pt x="4972855" y="5780463"/>
                  </a:cubicBezTo>
                  <a:cubicBezTo>
                    <a:pt x="5274850" y="5780463"/>
                    <a:pt x="5237086" y="5762269"/>
                    <a:pt x="5237390" y="5808142"/>
                  </a:cubicBezTo>
                  <a:cubicBezTo>
                    <a:pt x="5239268" y="6170951"/>
                    <a:pt x="5261566" y="6123428"/>
                    <a:pt x="5200518" y="6123428"/>
                  </a:cubicBezTo>
                  <a:close/>
                  <a:moveTo>
                    <a:pt x="5241925" y="6140976"/>
                  </a:moveTo>
                  <a:cubicBezTo>
                    <a:pt x="5244771" y="6323708"/>
                    <a:pt x="5246498" y="6395629"/>
                    <a:pt x="5247712" y="6485876"/>
                  </a:cubicBezTo>
                  <a:cubicBezTo>
                    <a:pt x="5057852" y="6486085"/>
                    <a:pt x="5069940" y="6487375"/>
                    <a:pt x="4946800" y="6487090"/>
                  </a:cubicBezTo>
                  <a:cubicBezTo>
                    <a:pt x="4942663" y="6256170"/>
                    <a:pt x="4942151" y="6291021"/>
                    <a:pt x="4940234" y="6140805"/>
                  </a:cubicBezTo>
                  <a:cubicBezTo>
                    <a:pt x="5033732" y="6140597"/>
                    <a:pt x="5154291" y="6141279"/>
                    <a:pt x="5241925" y="6140976"/>
                  </a:cubicBezTo>
                  <a:close/>
                  <a:moveTo>
                    <a:pt x="5200518" y="5760353"/>
                  </a:moveTo>
                  <a:cubicBezTo>
                    <a:pt x="4882318" y="5760353"/>
                    <a:pt x="4937122" y="5790366"/>
                    <a:pt x="4935376" y="5678415"/>
                  </a:cubicBezTo>
                  <a:cubicBezTo>
                    <a:pt x="4930461" y="5364438"/>
                    <a:pt x="4914843" y="5417008"/>
                    <a:pt x="4972855" y="5417008"/>
                  </a:cubicBezTo>
                  <a:cubicBezTo>
                    <a:pt x="5252438" y="5417008"/>
                    <a:pt x="5231070" y="5412531"/>
                    <a:pt x="5231165" y="5419721"/>
                  </a:cubicBezTo>
                  <a:cubicBezTo>
                    <a:pt x="5237276" y="5813548"/>
                    <a:pt x="5251660" y="5760353"/>
                    <a:pt x="5200518" y="5760353"/>
                  </a:cubicBezTo>
                  <a:close/>
                  <a:moveTo>
                    <a:pt x="4928678" y="5289862"/>
                  </a:moveTo>
                  <a:cubicBezTo>
                    <a:pt x="4926780" y="5199008"/>
                    <a:pt x="4925509" y="5114339"/>
                    <a:pt x="4924920" y="5053517"/>
                  </a:cubicBezTo>
                  <a:cubicBezTo>
                    <a:pt x="4988852" y="5053478"/>
                    <a:pt x="4938830" y="5053478"/>
                    <a:pt x="5200518" y="5053573"/>
                  </a:cubicBezTo>
                  <a:cubicBezTo>
                    <a:pt x="5234505" y="5053573"/>
                    <a:pt x="5224182" y="5000207"/>
                    <a:pt x="5230843" y="5398246"/>
                  </a:cubicBezTo>
                  <a:cubicBezTo>
                    <a:pt x="4870913" y="5397145"/>
                    <a:pt x="4931714" y="5434728"/>
                    <a:pt x="4928678" y="5289862"/>
                  </a:cubicBezTo>
                  <a:close/>
                  <a:moveTo>
                    <a:pt x="5200518" y="5035949"/>
                  </a:moveTo>
                  <a:cubicBezTo>
                    <a:pt x="4936837" y="5035854"/>
                    <a:pt x="4988188" y="5035873"/>
                    <a:pt x="4924749" y="5035892"/>
                  </a:cubicBezTo>
                  <a:cubicBezTo>
                    <a:pt x="4923307" y="4862588"/>
                    <a:pt x="4919967" y="4758909"/>
                    <a:pt x="4918696" y="4692358"/>
                  </a:cubicBezTo>
                  <a:cubicBezTo>
                    <a:pt x="5141425" y="4691675"/>
                    <a:pt x="5093964" y="4689304"/>
                    <a:pt x="5218906" y="4689683"/>
                  </a:cubicBezTo>
                  <a:cubicBezTo>
                    <a:pt x="5226800" y="5077174"/>
                    <a:pt x="5236516" y="5035949"/>
                    <a:pt x="5200518" y="5035949"/>
                  </a:cubicBezTo>
                  <a:close/>
                  <a:moveTo>
                    <a:pt x="3988233" y="5779476"/>
                  </a:moveTo>
                  <a:cubicBezTo>
                    <a:pt x="4330382" y="5781980"/>
                    <a:pt x="4286413" y="5761605"/>
                    <a:pt x="4287722" y="5807895"/>
                  </a:cubicBezTo>
                  <a:cubicBezTo>
                    <a:pt x="4291347" y="5936787"/>
                    <a:pt x="4293491" y="6123674"/>
                    <a:pt x="4289753" y="6123674"/>
                  </a:cubicBezTo>
                  <a:cubicBezTo>
                    <a:pt x="4176652" y="6123674"/>
                    <a:pt x="4173710" y="6125287"/>
                    <a:pt x="4062071" y="6125287"/>
                  </a:cubicBezTo>
                  <a:cubicBezTo>
                    <a:pt x="3963886" y="6125306"/>
                    <a:pt x="3996810" y="6187570"/>
                    <a:pt x="3988233" y="5779476"/>
                  </a:cubicBezTo>
                  <a:close/>
                  <a:moveTo>
                    <a:pt x="2722890" y="5777864"/>
                  </a:moveTo>
                  <a:cubicBezTo>
                    <a:pt x="3070959" y="5779324"/>
                    <a:pt x="3021980" y="5771090"/>
                    <a:pt x="3023176" y="5808407"/>
                  </a:cubicBezTo>
                  <a:cubicBezTo>
                    <a:pt x="3025168" y="5871753"/>
                    <a:pt x="3026838" y="5939500"/>
                    <a:pt x="3027635" y="6067139"/>
                  </a:cubicBezTo>
                  <a:cubicBezTo>
                    <a:pt x="3028148" y="6148299"/>
                    <a:pt x="3074754" y="6124528"/>
                    <a:pt x="2727216" y="6122555"/>
                  </a:cubicBezTo>
                  <a:cubicBezTo>
                    <a:pt x="2726647" y="6021494"/>
                    <a:pt x="2728810" y="6035134"/>
                    <a:pt x="2722890" y="5777864"/>
                  </a:cubicBezTo>
                  <a:close/>
                  <a:moveTo>
                    <a:pt x="820196" y="5419361"/>
                  </a:moveTo>
                  <a:cubicBezTo>
                    <a:pt x="820158" y="5417293"/>
                    <a:pt x="796362" y="5415149"/>
                    <a:pt x="1103195" y="5415149"/>
                  </a:cubicBezTo>
                  <a:cubicBezTo>
                    <a:pt x="1123633" y="5415149"/>
                    <a:pt x="1118225" y="5374721"/>
                    <a:pt x="1122988" y="5678738"/>
                  </a:cubicBezTo>
                  <a:cubicBezTo>
                    <a:pt x="1124658" y="5786913"/>
                    <a:pt x="1176312" y="5761643"/>
                    <a:pt x="875703" y="5761643"/>
                  </a:cubicBezTo>
                  <a:cubicBezTo>
                    <a:pt x="798430" y="5761643"/>
                    <a:pt x="826364" y="5813738"/>
                    <a:pt x="820196" y="5419361"/>
                  </a:cubicBezTo>
                  <a:close/>
                  <a:moveTo>
                    <a:pt x="1081163" y="2878559"/>
                  </a:moveTo>
                  <a:cubicBezTo>
                    <a:pt x="1081960" y="2972695"/>
                    <a:pt x="1083782" y="3219418"/>
                    <a:pt x="1083839" y="3223706"/>
                  </a:cubicBezTo>
                  <a:cubicBezTo>
                    <a:pt x="837959" y="3223914"/>
                    <a:pt x="824997" y="3223858"/>
                    <a:pt x="783420" y="3224427"/>
                  </a:cubicBezTo>
                  <a:cubicBezTo>
                    <a:pt x="778315" y="2962545"/>
                    <a:pt x="780649" y="3003998"/>
                    <a:pt x="779188" y="2879792"/>
                  </a:cubicBezTo>
                  <a:cubicBezTo>
                    <a:pt x="909083" y="2882202"/>
                    <a:pt x="997267" y="2878787"/>
                    <a:pt x="1081163" y="2878559"/>
                  </a:cubicBezTo>
                  <a:close/>
                  <a:moveTo>
                    <a:pt x="778979" y="2862168"/>
                  </a:moveTo>
                  <a:cubicBezTo>
                    <a:pt x="773457" y="2445764"/>
                    <a:pt x="744195" y="2517458"/>
                    <a:pt x="875722" y="2517458"/>
                  </a:cubicBezTo>
                  <a:cubicBezTo>
                    <a:pt x="982769" y="2517458"/>
                    <a:pt x="986451" y="2516319"/>
                    <a:pt x="1073800" y="2516091"/>
                  </a:cubicBezTo>
                  <a:cubicBezTo>
                    <a:pt x="1080385" y="2835665"/>
                    <a:pt x="1079892" y="2765983"/>
                    <a:pt x="1080973" y="2860973"/>
                  </a:cubicBezTo>
                  <a:cubicBezTo>
                    <a:pt x="988747" y="2861181"/>
                    <a:pt x="907831" y="2864577"/>
                    <a:pt x="778979" y="2862168"/>
                  </a:cubicBezTo>
                  <a:close/>
                  <a:moveTo>
                    <a:pt x="1084086" y="3241311"/>
                  </a:moveTo>
                  <a:cubicBezTo>
                    <a:pt x="1087805" y="3504691"/>
                    <a:pt x="1088260" y="3441251"/>
                    <a:pt x="1090784" y="3584693"/>
                  </a:cubicBezTo>
                  <a:cubicBezTo>
                    <a:pt x="1089437" y="3584693"/>
                    <a:pt x="810537" y="3586154"/>
                    <a:pt x="790745" y="3586439"/>
                  </a:cubicBezTo>
                  <a:cubicBezTo>
                    <a:pt x="789113" y="3489419"/>
                    <a:pt x="791200" y="3628100"/>
                    <a:pt x="783780" y="3242032"/>
                  </a:cubicBezTo>
                  <a:cubicBezTo>
                    <a:pt x="832133" y="3241406"/>
                    <a:pt x="841071" y="3241520"/>
                    <a:pt x="1084086" y="3241311"/>
                  </a:cubicBezTo>
                  <a:close/>
                  <a:moveTo>
                    <a:pt x="1709935" y="2830618"/>
                  </a:moveTo>
                  <a:cubicBezTo>
                    <a:pt x="1710467" y="2864919"/>
                    <a:pt x="1753468" y="2869585"/>
                    <a:pt x="1444756" y="2861143"/>
                  </a:cubicBezTo>
                  <a:cubicBezTo>
                    <a:pt x="1400559" y="2859872"/>
                    <a:pt x="1411319" y="2909710"/>
                    <a:pt x="1406024" y="2571507"/>
                  </a:cubicBezTo>
                  <a:cubicBezTo>
                    <a:pt x="1404886" y="2498220"/>
                    <a:pt x="1357786" y="2518008"/>
                    <a:pt x="1672153" y="2516756"/>
                  </a:cubicBezTo>
                  <a:cubicBezTo>
                    <a:pt x="1725060" y="2516604"/>
                    <a:pt x="1704318" y="2471205"/>
                    <a:pt x="1709935" y="2830618"/>
                  </a:cubicBezTo>
                  <a:close/>
                  <a:moveTo>
                    <a:pt x="2350321" y="3224389"/>
                  </a:moveTo>
                  <a:cubicBezTo>
                    <a:pt x="2050908" y="3218754"/>
                    <a:pt x="2050205" y="3233742"/>
                    <a:pt x="2049655" y="3218621"/>
                  </a:cubicBezTo>
                  <a:cubicBezTo>
                    <a:pt x="2046410" y="3131258"/>
                    <a:pt x="2045328" y="3047689"/>
                    <a:pt x="2044854" y="2959814"/>
                  </a:cubicBezTo>
                  <a:cubicBezTo>
                    <a:pt x="2044323" y="2855224"/>
                    <a:pt x="1984698" y="2877630"/>
                    <a:pt x="2345691" y="2877326"/>
                  </a:cubicBezTo>
                  <a:cubicBezTo>
                    <a:pt x="2346545" y="2973397"/>
                    <a:pt x="2343300" y="3056302"/>
                    <a:pt x="2350321" y="3224389"/>
                  </a:cubicBezTo>
                  <a:close/>
                  <a:moveTo>
                    <a:pt x="2665352" y="3225527"/>
                  </a:moveTo>
                  <a:cubicBezTo>
                    <a:pt x="2459095" y="3225603"/>
                    <a:pt x="2430573" y="3225887"/>
                    <a:pt x="2365901" y="3224692"/>
                  </a:cubicBezTo>
                  <a:cubicBezTo>
                    <a:pt x="2358842" y="3056150"/>
                    <a:pt x="2362049" y="2968427"/>
                    <a:pt x="2361232" y="2877326"/>
                  </a:cubicBezTo>
                  <a:cubicBezTo>
                    <a:pt x="2724749" y="2877023"/>
                    <a:pt x="2662923" y="2859891"/>
                    <a:pt x="2662392" y="2959795"/>
                  </a:cubicBezTo>
                  <a:cubicBezTo>
                    <a:pt x="2662050" y="3025436"/>
                    <a:pt x="2662240" y="3045906"/>
                    <a:pt x="2665352" y="3225527"/>
                  </a:cubicBezTo>
                  <a:close/>
                  <a:moveTo>
                    <a:pt x="4858976" y="4675056"/>
                  </a:moveTo>
                  <a:cubicBezTo>
                    <a:pt x="4560758" y="4677067"/>
                    <a:pt x="4601406" y="4683688"/>
                    <a:pt x="4600761" y="4642539"/>
                  </a:cubicBezTo>
                  <a:cubicBezTo>
                    <a:pt x="4595087" y="4280413"/>
                    <a:pt x="4584859" y="4329871"/>
                    <a:pt x="4631465" y="4328581"/>
                  </a:cubicBezTo>
                  <a:cubicBezTo>
                    <a:pt x="4701584" y="4326760"/>
                    <a:pt x="4768496" y="4326324"/>
                    <a:pt x="4858844" y="4328391"/>
                  </a:cubicBezTo>
                  <a:cubicBezTo>
                    <a:pt x="4907442" y="4329511"/>
                    <a:pt x="4897802" y="4318071"/>
                    <a:pt x="4898827" y="4383883"/>
                  </a:cubicBezTo>
                  <a:cubicBezTo>
                    <a:pt x="4904160" y="4725216"/>
                    <a:pt x="4916950" y="4674676"/>
                    <a:pt x="4858976" y="4675056"/>
                  </a:cubicBezTo>
                  <a:close/>
                  <a:moveTo>
                    <a:pt x="4903154" y="4692434"/>
                  </a:moveTo>
                  <a:cubicBezTo>
                    <a:pt x="4905108" y="4797990"/>
                    <a:pt x="4907082" y="4822065"/>
                    <a:pt x="4909207" y="5035930"/>
                  </a:cubicBezTo>
                  <a:cubicBezTo>
                    <a:pt x="4573985" y="5036101"/>
                    <a:pt x="4608143" y="5039307"/>
                    <a:pt x="4608048" y="5031036"/>
                  </a:cubicBezTo>
                  <a:cubicBezTo>
                    <a:pt x="4603987" y="4642008"/>
                    <a:pt x="4586585" y="4692301"/>
                    <a:pt x="4631218" y="4692661"/>
                  </a:cubicBezTo>
                  <a:cubicBezTo>
                    <a:pt x="4755136" y="4693629"/>
                    <a:pt x="4857458" y="4692623"/>
                    <a:pt x="4903154" y="4692434"/>
                  </a:cubicBezTo>
                  <a:close/>
                  <a:moveTo>
                    <a:pt x="3970680" y="4691561"/>
                  </a:moveTo>
                  <a:cubicBezTo>
                    <a:pt x="4328408" y="4691258"/>
                    <a:pt x="4270302" y="4670408"/>
                    <a:pt x="4272959" y="4772398"/>
                  </a:cubicBezTo>
                  <a:cubicBezTo>
                    <a:pt x="4275274" y="4864219"/>
                    <a:pt x="4276811" y="4945095"/>
                    <a:pt x="4276166" y="5031320"/>
                  </a:cubicBezTo>
                  <a:cubicBezTo>
                    <a:pt x="4276090" y="5040198"/>
                    <a:pt x="4308730" y="5037504"/>
                    <a:pt x="3974039" y="5037694"/>
                  </a:cubicBezTo>
                  <a:cubicBezTo>
                    <a:pt x="3968478" y="4675151"/>
                    <a:pt x="3972312" y="4848094"/>
                    <a:pt x="3970680" y="4691561"/>
                  </a:cubicBezTo>
                  <a:close/>
                  <a:moveTo>
                    <a:pt x="3021828" y="4691447"/>
                  </a:moveTo>
                  <a:cubicBezTo>
                    <a:pt x="3181820" y="4693705"/>
                    <a:pt x="3246512" y="4691827"/>
                    <a:pt x="3322836" y="4691409"/>
                  </a:cubicBezTo>
                  <a:cubicBezTo>
                    <a:pt x="3327561" y="5016579"/>
                    <a:pt x="3327713" y="5035702"/>
                    <a:pt x="3327732" y="5038017"/>
                  </a:cubicBezTo>
                  <a:cubicBezTo>
                    <a:pt x="2991162" y="5037960"/>
                    <a:pt x="3025757" y="5041489"/>
                    <a:pt x="3025491" y="5030902"/>
                  </a:cubicBezTo>
                  <a:cubicBezTo>
                    <a:pt x="3020272" y="4813642"/>
                    <a:pt x="3022796" y="4791559"/>
                    <a:pt x="3021828" y="4691447"/>
                  </a:cubicBezTo>
                  <a:close/>
                  <a:moveTo>
                    <a:pt x="1446672" y="5054863"/>
                  </a:moveTo>
                  <a:cubicBezTo>
                    <a:pt x="1638849" y="5056931"/>
                    <a:pt x="1648546" y="5053744"/>
                    <a:pt x="1744966" y="5053061"/>
                  </a:cubicBezTo>
                  <a:cubicBezTo>
                    <a:pt x="1751001" y="5377624"/>
                    <a:pt x="1750868" y="5276924"/>
                    <a:pt x="1753069" y="5400105"/>
                  </a:cubicBezTo>
                  <a:cubicBezTo>
                    <a:pt x="1613648" y="5399745"/>
                    <a:pt x="1738267" y="5398872"/>
                    <a:pt x="1449538" y="5399081"/>
                  </a:cubicBezTo>
                  <a:cubicBezTo>
                    <a:pt x="1447754" y="5259944"/>
                    <a:pt x="1452138" y="5282312"/>
                    <a:pt x="1446672" y="5054863"/>
                  </a:cubicBezTo>
                  <a:close/>
                  <a:moveTo>
                    <a:pt x="1726179" y="3866172"/>
                  </a:moveTo>
                  <a:cubicBezTo>
                    <a:pt x="1727754" y="3966626"/>
                    <a:pt x="1742651" y="3949589"/>
                    <a:pt x="1672039" y="3950139"/>
                  </a:cubicBezTo>
                  <a:cubicBezTo>
                    <a:pt x="1571064" y="3950955"/>
                    <a:pt x="1505917" y="3950690"/>
                    <a:pt x="1444623" y="3950026"/>
                  </a:cubicBezTo>
                  <a:cubicBezTo>
                    <a:pt x="1421623" y="3949779"/>
                    <a:pt x="1430201" y="3991137"/>
                    <a:pt x="1423995" y="3606871"/>
                  </a:cubicBezTo>
                  <a:cubicBezTo>
                    <a:pt x="1423976" y="3605524"/>
                    <a:pt x="1399402" y="3597632"/>
                    <a:pt x="1671944" y="3604234"/>
                  </a:cubicBezTo>
                  <a:cubicBezTo>
                    <a:pt x="1747148" y="3606036"/>
                    <a:pt x="1721283" y="3552423"/>
                    <a:pt x="1726179" y="3866172"/>
                  </a:cubicBezTo>
                  <a:close/>
                  <a:moveTo>
                    <a:pt x="1444490" y="3967631"/>
                  </a:moveTo>
                  <a:cubicBezTo>
                    <a:pt x="1772236" y="3971160"/>
                    <a:pt x="1727963" y="3953649"/>
                    <a:pt x="1729329" y="3995386"/>
                  </a:cubicBezTo>
                  <a:cubicBezTo>
                    <a:pt x="1732024" y="4076015"/>
                    <a:pt x="1731891" y="4086885"/>
                    <a:pt x="1735497" y="4312664"/>
                  </a:cubicBezTo>
                  <a:cubicBezTo>
                    <a:pt x="1476124" y="4312247"/>
                    <a:pt x="1494361" y="4312038"/>
                    <a:pt x="1434262" y="4311127"/>
                  </a:cubicBezTo>
                  <a:cubicBezTo>
                    <a:pt x="1429859" y="3924528"/>
                    <a:pt x="1422268" y="3967404"/>
                    <a:pt x="1444490" y="3967631"/>
                  </a:cubicBezTo>
                  <a:close/>
                  <a:moveTo>
                    <a:pt x="1444452" y="4328961"/>
                  </a:moveTo>
                  <a:cubicBezTo>
                    <a:pt x="1786980" y="4334481"/>
                    <a:pt x="1735383" y="4306745"/>
                    <a:pt x="1736616" y="4383902"/>
                  </a:cubicBezTo>
                  <a:cubicBezTo>
                    <a:pt x="1742063" y="4731837"/>
                    <a:pt x="1756789" y="4672798"/>
                    <a:pt x="1672115" y="4672685"/>
                  </a:cubicBezTo>
                  <a:cubicBezTo>
                    <a:pt x="1391678" y="4671907"/>
                    <a:pt x="1438550" y="4688677"/>
                    <a:pt x="1437810" y="4642558"/>
                  </a:cubicBezTo>
                  <a:cubicBezTo>
                    <a:pt x="1432288" y="4289861"/>
                    <a:pt x="1431852" y="4328752"/>
                    <a:pt x="1444452" y="4328961"/>
                  </a:cubicBezTo>
                  <a:close/>
                  <a:moveTo>
                    <a:pt x="1444737" y="4691637"/>
                  </a:moveTo>
                  <a:cubicBezTo>
                    <a:pt x="1513508" y="4689873"/>
                    <a:pt x="1534553" y="4690119"/>
                    <a:pt x="1672115" y="4690290"/>
                  </a:cubicBezTo>
                  <a:cubicBezTo>
                    <a:pt x="1761798" y="4690536"/>
                    <a:pt x="1736920" y="4624990"/>
                    <a:pt x="1744549" y="5031301"/>
                  </a:cubicBezTo>
                  <a:cubicBezTo>
                    <a:pt x="1744568" y="5032705"/>
                    <a:pt x="1779162" y="5040825"/>
                    <a:pt x="1446236" y="5037220"/>
                  </a:cubicBezTo>
                  <a:cubicBezTo>
                    <a:pt x="1446217" y="5035892"/>
                    <a:pt x="1437013" y="4691827"/>
                    <a:pt x="1444737" y="4691637"/>
                  </a:cubicBezTo>
                  <a:close/>
                  <a:moveTo>
                    <a:pt x="2013486" y="3948489"/>
                  </a:moveTo>
                  <a:cubicBezTo>
                    <a:pt x="1688719" y="3948489"/>
                    <a:pt x="1743505" y="3975220"/>
                    <a:pt x="1741721" y="3865850"/>
                  </a:cubicBezTo>
                  <a:cubicBezTo>
                    <a:pt x="1739748" y="3739709"/>
                    <a:pt x="1742423" y="3735668"/>
                    <a:pt x="1740412" y="3606852"/>
                  </a:cubicBezTo>
                  <a:cubicBezTo>
                    <a:pt x="1740393" y="3605505"/>
                    <a:pt x="2041571" y="3601692"/>
                    <a:pt x="2041647" y="3607118"/>
                  </a:cubicBezTo>
                  <a:cubicBezTo>
                    <a:pt x="2047852" y="4003127"/>
                    <a:pt x="2055424" y="3948489"/>
                    <a:pt x="2013486" y="3948489"/>
                  </a:cubicBezTo>
                  <a:close/>
                  <a:moveTo>
                    <a:pt x="2045689" y="3966152"/>
                  </a:moveTo>
                  <a:cubicBezTo>
                    <a:pt x="2051970" y="4364342"/>
                    <a:pt x="2063793" y="4310577"/>
                    <a:pt x="2013486" y="4310577"/>
                  </a:cubicBezTo>
                  <a:cubicBezTo>
                    <a:pt x="1899455" y="4310577"/>
                    <a:pt x="1899759" y="4312721"/>
                    <a:pt x="1785937" y="4312721"/>
                  </a:cubicBezTo>
                  <a:cubicBezTo>
                    <a:pt x="1732954" y="4312721"/>
                    <a:pt x="1756238" y="4365158"/>
                    <a:pt x="1744017" y="3967366"/>
                  </a:cubicBezTo>
                  <a:cubicBezTo>
                    <a:pt x="1989537" y="3966645"/>
                    <a:pt x="1915889" y="3965848"/>
                    <a:pt x="2045689" y="3966152"/>
                  </a:cubicBezTo>
                  <a:close/>
                  <a:moveTo>
                    <a:pt x="1785937" y="4330327"/>
                  </a:moveTo>
                  <a:cubicBezTo>
                    <a:pt x="1899948" y="4330327"/>
                    <a:pt x="1899664" y="4328183"/>
                    <a:pt x="2013486" y="4328183"/>
                  </a:cubicBezTo>
                  <a:cubicBezTo>
                    <a:pt x="2062256" y="4328183"/>
                    <a:pt x="2049370" y="4273261"/>
                    <a:pt x="2056202" y="4675473"/>
                  </a:cubicBezTo>
                  <a:cubicBezTo>
                    <a:pt x="1927540" y="4676744"/>
                    <a:pt x="1925320" y="4672893"/>
                    <a:pt x="1755916" y="4672798"/>
                  </a:cubicBezTo>
                  <a:cubicBezTo>
                    <a:pt x="1750583" y="4275632"/>
                    <a:pt x="1740715" y="4330327"/>
                    <a:pt x="1785937" y="4330327"/>
                  </a:cubicBezTo>
                  <a:close/>
                  <a:moveTo>
                    <a:pt x="1785937" y="4690423"/>
                  </a:moveTo>
                  <a:cubicBezTo>
                    <a:pt x="1898962" y="4690423"/>
                    <a:pt x="1897899" y="4693288"/>
                    <a:pt x="2013486" y="4693288"/>
                  </a:cubicBezTo>
                  <a:cubicBezTo>
                    <a:pt x="2069694" y="4693288"/>
                    <a:pt x="2057929" y="4638612"/>
                    <a:pt x="2062426" y="5031206"/>
                  </a:cubicBezTo>
                  <a:cubicBezTo>
                    <a:pt x="2062502" y="5037713"/>
                    <a:pt x="1760223" y="5037486"/>
                    <a:pt x="1760109" y="5030941"/>
                  </a:cubicBezTo>
                  <a:cubicBezTo>
                    <a:pt x="1752652" y="4635994"/>
                    <a:pt x="1747737" y="4690423"/>
                    <a:pt x="1785937" y="4690423"/>
                  </a:cubicBezTo>
                  <a:close/>
                  <a:moveTo>
                    <a:pt x="2057113" y="3602944"/>
                  </a:moveTo>
                  <a:cubicBezTo>
                    <a:pt x="2117345" y="3603456"/>
                    <a:pt x="2223291" y="3607971"/>
                    <a:pt x="2355369" y="3604026"/>
                  </a:cubicBezTo>
                  <a:cubicBezTo>
                    <a:pt x="2357513" y="3737660"/>
                    <a:pt x="2361157" y="3825137"/>
                    <a:pt x="2361745" y="3949400"/>
                  </a:cubicBezTo>
                  <a:cubicBezTo>
                    <a:pt x="2111139" y="3949950"/>
                    <a:pt x="2174711" y="3948925"/>
                    <a:pt x="2060946" y="3948565"/>
                  </a:cubicBezTo>
                  <a:cubicBezTo>
                    <a:pt x="2057606" y="3736351"/>
                    <a:pt x="2059087" y="3724665"/>
                    <a:pt x="2057113" y="3602944"/>
                  </a:cubicBezTo>
                  <a:close/>
                  <a:moveTo>
                    <a:pt x="2061231" y="3966189"/>
                  </a:moveTo>
                  <a:cubicBezTo>
                    <a:pt x="2171466" y="3966588"/>
                    <a:pt x="2122355" y="3967536"/>
                    <a:pt x="2361821" y="3967024"/>
                  </a:cubicBezTo>
                  <a:cubicBezTo>
                    <a:pt x="2362295" y="4205115"/>
                    <a:pt x="2365521" y="4215834"/>
                    <a:pt x="2368159" y="4311697"/>
                  </a:cubicBezTo>
                  <a:cubicBezTo>
                    <a:pt x="2112620" y="4312285"/>
                    <a:pt x="2170973" y="4311204"/>
                    <a:pt x="2065956" y="4310691"/>
                  </a:cubicBezTo>
                  <a:cubicBezTo>
                    <a:pt x="2064191" y="4166736"/>
                    <a:pt x="2066658" y="4309875"/>
                    <a:pt x="2061231" y="3966189"/>
                  </a:cubicBezTo>
                  <a:close/>
                  <a:moveTo>
                    <a:pt x="2369677" y="4383902"/>
                  </a:moveTo>
                  <a:cubicBezTo>
                    <a:pt x="2374782" y="4718007"/>
                    <a:pt x="2382107" y="4673633"/>
                    <a:pt x="2355027" y="4673235"/>
                  </a:cubicBezTo>
                  <a:cubicBezTo>
                    <a:pt x="2030280" y="4667999"/>
                    <a:pt x="2072010" y="4693818"/>
                    <a:pt x="2071213" y="4642520"/>
                  </a:cubicBezTo>
                  <a:cubicBezTo>
                    <a:pt x="2067379" y="4407180"/>
                    <a:pt x="2066810" y="4375535"/>
                    <a:pt x="2066184" y="4328316"/>
                  </a:cubicBezTo>
                  <a:cubicBezTo>
                    <a:pt x="2422015" y="4330099"/>
                    <a:pt x="2368501" y="4309610"/>
                    <a:pt x="2369677" y="4383902"/>
                  </a:cubicBezTo>
                  <a:close/>
                  <a:moveTo>
                    <a:pt x="2370911" y="3603589"/>
                  </a:moveTo>
                  <a:cubicBezTo>
                    <a:pt x="2493291" y="3600326"/>
                    <a:pt x="2671425" y="3604765"/>
                    <a:pt x="2671463" y="3607213"/>
                  </a:cubicBezTo>
                  <a:cubicBezTo>
                    <a:pt x="2672506" y="3674428"/>
                    <a:pt x="2674119" y="3761222"/>
                    <a:pt x="2677175" y="3950139"/>
                  </a:cubicBezTo>
                  <a:cubicBezTo>
                    <a:pt x="2559045" y="3950026"/>
                    <a:pt x="2580925" y="3948982"/>
                    <a:pt x="2377325" y="3949362"/>
                  </a:cubicBezTo>
                  <a:cubicBezTo>
                    <a:pt x="2376566" y="3803661"/>
                    <a:pt x="2372524" y="3723128"/>
                    <a:pt x="2370911" y="3603589"/>
                  </a:cubicBezTo>
                  <a:close/>
                  <a:moveTo>
                    <a:pt x="2127535" y="4691637"/>
                  </a:moveTo>
                  <a:cubicBezTo>
                    <a:pt x="2204941" y="4689304"/>
                    <a:pt x="2277451" y="4689683"/>
                    <a:pt x="2354818" y="4690840"/>
                  </a:cubicBezTo>
                  <a:cubicBezTo>
                    <a:pt x="2380665" y="4691258"/>
                    <a:pt x="2375389" y="4676517"/>
                    <a:pt x="2374478" y="4772057"/>
                  </a:cubicBezTo>
                  <a:cubicBezTo>
                    <a:pt x="2371252" y="5076016"/>
                    <a:pt x="2393948" y="5036101"/>
                    <a:pt x="2354989" y="5035721"/>
                  </a:cubicBezTo>
                  <a:cubicBezTo>
                    <a:pt x="2054285" y="5032914"/>
                    <a:pt x="2078044" y="5038605"/>
                    <a:pt x="2077949" y="5030978"/>
                  </a:cubicBezTo>
                  <a:cubicBezTo>
                    <a:pt x="2073395" y="4633224"/>
                    <a:pt x="2051856" y="4693818"/>
                    <a:pt x="2127535" y="4691637"/>
                  </a:cubicBezTo>
                  <a:close/>
                  <a:moveTo>
                    <a:pt x="2377401" y="3995405"/>
                  </a:moveTo>
                  <a:cubicBezTo>
                    <a:pt x="2377401" y="3954522"/>
                    <a:pt x="2331534" y="3967461"/>
                    <a:pt x="2677459" y="3967745"/>
                  </a:cubicBezTo>
                  <a:cubicBezTo>
                    <a:pt x="2680913" y="4181951"/>
                    <a:pt x="2680913" y="4184911"/>
                    <a:pt x="2682431" y="4254517"/>
                  </a:cubicBezTo>
                  <a:cubicBezTo>
                    <a:pt x="2683987" y="4325280"/>
                    <a:pt x="2740405" y="4310881"/>
                    <a:pt x="2383701" y="4311659"/>
                  </a:cubicBezTo>
                  <a:cubicBezTo>
                    <a:pt x="2381917" y="4246568"/>
                    <a:pt x="2377401" y="4172276"/>
                    <a:pt x="2377401" y="3995405"/>
                  </a:cubicBezTo>
                  <a:close/>
                  <a:moveTo>
                    <a:pt x="2468716" y="4329188"/>
                  </a:moveTo>
                  <a:cubicBezTo>
                    <a:pt x="2583734" y="4329188"/>
                    <a:pt x="2579730" y="4327481"/>
                    <a:pt x="2683930" y="4327329"/>
                  </a:cubicBezTo>
                  <a:cubicBezTo>
                    <a:pt x="2684708" y="4369199"/>
                    <a:pt x="2684860" y="4382498"/>
                    <a:pt x="2688902" y="4642824"/>
                  </a:cubicBezTo>
                  <a:cubicBezTo>
                    <a:pt x="2689585" y="4686363"/>
                    <a:pt x="2722890" y="4673899"/>
                    <a:pt x="2468716" y="4674107"/>
                  </a:cubicBezTo>
                  <a:cubicBezTo>
                    <a:pt x="2374099" y="4674107"/>
                    <a:pt x="2390229" y="4681316"/>
                    <a:pt x="2389622" y="4642482"/>
                  </a:cubicBezTo>
                  <a:cubicBezTo>
                    <a:pt x="2383777" y="4265350"/>
                    <a:pt x="2360853" y="4329188"/>
                    <a:pt x="2468716" y="4329188"/>
                  </a:cubicBezTo>
                  <a:close/>
                  <a:moveTo>
                    <a:pt x="2686948" y="3604898"/>
                  </a:moveTo>
                  <a:cubicBezTo>
                    <a:pt x="3012340" y="3605429"/>
                    <a:pt x="2987632" y="3602546"/>
                    <a:pt x="2987708" y="3607213"/>
                  </a:cubicBezTo>
                  <a:cubicBezTo>
                    <a:pt x="2993914" y="4003753"/>
                    <a:pt x="3023366" y="3947996"/>
                    <a:pt x="2924023" y="3947996"/>
                  </a:cubicBezTo>
                  <a:cubicBezTo>
                    <a:pt x="2810201" y="3947996"/>
                    <a:pt x="2810030" y="3950139"/>
                    <a:pt x="2696341" y="3950139"/>
                  </a:cubicBezTo>
                  <a:cubicBezTo>
                    <a:pt x="2691426" y="3950139"/>
                    <a:pt x="2692944" y="3988613"/>
                    <a:pt x="2686948" y="3604898"/>
                  </a:cubicBezTo>
                  <a:close/>
                  <a:moveTo>
                    <a:pt x="2390001" y="4772284"/>
                  </a:moveTo>
                  <a:cubicBezTo>
                    <a:pt x="2391121" y="4666500"/>
                    <a:pt x="2326468" y="4691845"/>
                    <a:pt x="2689756" y="4691542"/>
                  </a:cubicBezTo>
                  <a:cubicBezTo>
                    <a:pt x="2691464" y="4781144"/>
                    <a:pt x="2695715" y="4888844"/>
                    <a:pt x="2695127" y="5031054"/>
                  </a:cubicBezTo>
                  <a:cubicBezTo>
                    <a:pt x="2695127" y="5032401"/>
                    <a:pt x="2730727" y="5038302"/>
                    <a:pt x="2393398" y="5036044"/>
                  </a:cubicBezTo>
                  <a:cubicBezTo>
                    <a:pt x="2390817" y="4947770"/>
                    <a:pt x="2389147" y="4860976"/>
                    <a:pt x="2390001" y="4772284"/>
                  </a:cubicBezTo>
                  <a:close/>
                  <a:moveTo>
                    <a:pt x="2693001" y="3967745"/>
                  </a:moveTo>
                  <a:cubicBezTo>
                    <a:pt x="2771090" y="3967745"/>
                    <a:pt x="2801187" y="3965810"/>
                    <a:pt x="2995109" y="3965563"/>
                  </a:cubicBezTo>
                  <a:cubicBezTo>
                    <a:pt x="2994540" y="4191209"/>
                    <a:pt x="2998108" y="4213634"/>
                    <a:pt x="3000651" y="4311811"/>
                  </a:cubicBezTo>
                  <a:cubicBezTo>
                    <a:pt x="2641992" y="4310786"/>
                    <a:pt x="2699567" y="4325356"/>
                    <a:pt x="2697992" y="4254081"/>
                  </a:cubicBezTo>
                  <a:cubicBezTo>
                    <a:pt x="2696151" y="4169677"/>
                    <a:pt x="2696341" y="4175064"/>
                    <a:pt x="2693001" y="3967745"/>
                  </a:cubicBezTo>
                  <a:close/>
                  <a:moveTo>
                    <a:pt x="3001087" y="4329435"/>
                  </a:moveTo>
                  <a:cubicBezTo>
                    <a:pt x="3002264" y="4380904"/>
                    <a:pt x="3006078" y="4672134"/>
                    <a:pt x="3006097" y="4673595"/>
                  </a:cubicBezTo>
                  <a:cubicBezTo>
                    <a:pt x="2660893" y="4669687"/>
                    <a:pt x="2705241" y="4691713"/>
                    <a:pt x="2704463" y="4642520"/>
                  </a:cubicBezTo>
                  <a:cubicBezTo>
                    <a:pt x="2700820" y="4407673"/>
                    <a:pt x="2700307" y="4372405"/>
                    <a:pt x="2699491" y="4327310"/>
                  </a:cubicBezTo>
                  <a:cubicBezTo>
                    <a:pt x="2806425" y="4327348"/>
                    <a:pt x="2743062" y="4328733"/>
                    <a:pt x="3001087" y="4329435"/>
                  </a:cubicBezTo>
                  <a:close/>
                  <a:moveTo>
                    <a:pt x="3006268" y="4691239"/>
                  </a:moveTo>
                  <a:cubicBezTo>
                    <a:pt x="3007198" y="4789093"/>
                    <a:pt x="3004674" y="4819220"/>
                    <a:pt x="3010101" y="5038131"/>
                  </a:cubicBezTo>
                  <a:cubicBezTo>
                    <a:pt x="2874228" y="5038339"/>
                    <a:pt x="2710630" y="5036006"/>
                    <a:pt x="2710650" y="5031149"/>
                  </a:cubicBezTo>
                  <a:cubicBezTo>
                    <a:pt x="2711238" y="4889869"/>
                    <a:pt x="2707120" y="4785735"/>
                    <a:pt x="2705298" y="4691504"/>
                  </a:cubicBezTo>
                  <a:cubicBezTo>
                    <a:pt x="2815533" y="4691485"/>
                    <a:pt x="2911081" y="4690081"/>
                    <a:pt x="3006268" y="4691239"/>
                  </a:cubicBezTo>
                  <a:close/>
                  <a:moveTo>
                    <a:pt x="2710593" y="5052074"/>
                  </a:moveTo>
                  <a:cubicBezTo>
                    <a:pt x="2828741" y="5052473"/>
                    <a:pt x="2773690" y="5056172"/>
                    <a:pt x="3010537" y="5055774"/>
                  </a:cubicBezTo>
                  <a:cubicBezTo>
                    <a:pt x="3010727" y="5064292"/>
                    <a:pt x="3017046" y="5397696"/>
                    <a:pt x="3017084" y="5399953"/>
                  </a:cubicBezTo>
                  <a:cubicBezTo>
                    <a:pt x="2805001" y="5400959"/>
                    <a:pt x="2836503" y="5398227"/>
                    <a:pt x="2717102" y="5397923"/>
                  </a:cubicBezTo>
                  <a:cubicBezTo>
                    <a:pt x="2715166" y="5287756"/>
                    <a:pt x="2710232" y="5194929"/>
                    <a:pt x="2710593" y="5052074"/>
                  </a:cubicBezTo>
                  <a:close/>
                  <a:moveTo>
                    <a:pt x="3016629" y="4329492"/>
                  </a:moveTo>
                  <a:cubicBezTo>
                    <a:pt x="3259568" y="4330327"/>
                    <a:pt x="3220476" y="4329207"/>
                    <a:pt x="3315492" y="4328486"/>
                  </a:cubicBezTo>
                  <a:cubicBezTo>
                    <a:pt x="3317105" y="4486158"/>
                    <a:pt x="3320084" y="4506438"/>
                    <a:pt x="3322570" y="4673785"/>
                  </a:cubicBezTo>
                  <a:cubicBezTo>
                    <a:pt x="3233285" y="4674240"/>
                    <a:pt x="3189240" y="4676099"/>
                    <a:pt x="3021620" y="4673804"/>
                  </a:cubicBezTo>
                  <a:cubicBezTo>
                    <a:pt x="3021601" y="4672305"/>
                    <a:pt x="3017919" y="4386937"/>
                    <a:pt x="3016629" y="4329492"/>
                  </a:cubicBezTo>
                  <a:close/>
                  <a:moveTo>
                    <a:pt x="3326384" y="3995102"/>
                  </a:moveTo>
                  <a:cubicBezTo>
                    <a:pt x="3324961" y="3952378"/>
                    <a:pt x="3282359" y="3966569"/>
                    <a:pt x="3606992" y="3966569"/>
                  </a:cubicBezTo>
                  <a:cubicBezTo>
                    <a:pt x="3639537" y="3966569"/>
                    <a:pt x="3620712" y="3924737"/>
                    <a:pt x="3630694" y="4254593"/>
                  </a:cubicBezTo>
                  <a:cubicBezTo>
                    <a:pt x="3632706" y="4321201"/>
                    <a:pt x="3683999" y="4310653"/>
                    <a:pt x="3379329" y="4310653"/>
                  </a:cubicBezTo>
                  <a:cubicBezTo>
                    <a:pt x="3308888" y="4310653"/>
                    <a:pt x="3338700" y="4364058"/>
                    <a:pt x="3326384" y="3995102"/>
                  </a:cubicBezTo>
                  <a:close/>
                  <a:moveTo>
                    <a:pt x="3379348" y="4328259"/>
                  </a:moveTo>
                  <a:cubicBezTo>
                    <a:pt x="3677927" y="4328259"/>
                    <a:pt x="3632535" y="4310255"/>
                    <a:pt x="3633692" y="4383902"/>
                  </a:cubicBezTo>
                  <a:cubicBezTo>
                    <a:pt x="3638930" y="4717779"/>
                    <a:pt x="3646008" y="4672381"/>
                    <a:pt x="3607011" y="4672381"/>
                  </a:cubicBezTo>
                  <a:cubicBezTo>
                    <a:pt x="3296098" y="4672381"/>
                    <a:pt x="3338340" y="4685490"/>
                    <a:pt x="3337657" y="4642520"/>
                  </a:cubicBezTo>
                  <a:cubicBezTo>
                    <a:pt x="3331869" y="4276182"/>
                    <a:pt x="3312133" y="4328259"/>
                    <a:pt x="3379348" y="4328259"/>
                  </a:cubicBezTo>
                  <a:close/>
                  <a:moveTo>
                    <a:pt x="3379348" y="4691258"/>
                  </a:moveTo>
                  <a:cubicBezTo>
                    <a:pt x="3492354" y="4691258"/>
                    <a:pt x="3498370" y="4689986"/>
                    <a:pt x="3607011" y="4689986"/>
                  </a:cubicBezTo>
                  <a:cubicBezTo>
                    <a:pt x="3649348" y="4689986"/>
                    <a:pt x="3636615" y="4641192"/>
                    <a:pt x="3642422" y="5035095"/>
                  </a:cubicBezTo>
                  <a:cubicBezTo>
                    <a:pt x="3517574" y="5034317"/>
                    <a:pt x="3496909" y="5038036"/>
                    <a:pt x="3343312" y="5038017"/>
                  </a:cubicBezTo>
                  <a:cubicBezTo>
                    <a:pt x="3337884" y="4642899"/>
                    <a:pt x="3321887" y="4691258"/>
                    <a:pt x="3379348" y="4691258"/>
                  </a:cubicBezTo>
                  <a:close/>
                  <a:moveTo>
                    <a:pt x="3636178" y="3606852"/>
                  </a:moveTo>
                  <a:cubicBezTo>
                    <a:pt x="3636121" y="3602735"/>
                    <a:pt x="3938400" y="3602147"/>
                    <a:pt x="3938476" y="3607156"/>
                  </a:cubicBezTo>
                  <a:cubicBezTo>
                    <a:pt x="3940734" y="3751509"/>
                    <a:pt x="3938229" y="3700172"/>
                    <a:pt x="3942328" y="3948186"/>
                  </a:cubicBezTo>
                  <a:cubicBezTo>
                    <a:pt x="3802926" y="3945966"/>
                    <a:pt x="3723926" y="3948546"/>
                    <a:pt x="3642896" y="3948869"/>
                  </a:cubicBezTo>
                  <a:cubicBezTo>
                    <a:pt x="3642763" y="3820527"/>
                    <a:pt x="3638095" y="3729312"/>
                    <a:pt x="3636178" y="3606852"/>
                  </a:cubicBezTo>
                  <a:close/>
                  <a:moveTo>
                    <a:pt x="3642687" y="3995481"/>
                  </a:moveTo>
                  <a:cubicBezTo>
                    <a:pt x="3642934" y="3962737"/>
                    <a:pt x="3597618" y="3960270"/>
                    <a:pt x="3942594" y="3965867"/>
                  </a:cubicBezTo>
                  <a:cubicBezTo>
                    <a:pt x="3948021" y="4285232"/>
                    <a:pt x="3945801" y="4179694"/>
                    <a:pt x="3947357" y="4311564"/>
                  </a:cubicBezTo>
                  <a:cubicBezTo>
                    <a:pt x="3599364" y="4305436"/>
                    <a:pt x="3648627" y="4333628"/>
                    <a:pt x="3646217" y="4254024"/>
                  </a:cubicBezTo>
                  <a:cubicBezTo>
                    <a:pt x="3642858" y="4142642"/>
                    <a:pt x="3642251" y="4065505"/>
                    <a:pt x="3642687" y="3995481"/>
                  </a:cubicBezTo>
                  <a:close/>
                  <a:moveTo>
                    <a:pt x="3947585" y="4329169"/>
                  </a:moveTo>
                  <a:cubicBezTo>
                    <a:pt x="3949900" y="4506078"/>
                    <a:pt x="3953145" y="4528995"/>
                    <a:pt x="3954929" y="4673975"/>
                  </a:cubicBezTo>
                  <a:cubicBezTo>
                    <a:pt x="3835319" y="4674070"/>
                    <a:pt x="3797366" y="4674373"/>
                    <a:pt x="3720833" y="4673235"/>
                  </a:cubicBezTo>
                  <a:cubicBezTo>
                    <a:pt x="3632649" y="4671926"/>
                    <a:pt x="3654548" y="4725823"/>
                    <a:pt x="3649196" y="4383598"/>
                  </a:cubicBezTo>
                  <a:cubicBezTo>
                    <a:pt x="3648096" y="4312531"/>
                    <a:pt x="3591261" y="4323402"/>
                    <a:pt x="3947585" y="4329169"/>
                  </a:cubicBezTo>
                  <a:close/>
                  <a:moveTo>
                    <a:pt x="3955138" y="4691580"/>
                  </a:moveTo>
                  <a:cubicBezTo>
                    <a:pt x="3957149" y="4890229"/>
                    <a:pt x="3952595" y="4653656"/>
                    <a:pt x="3958515" y="5037694"/>
                  </a:cubicBezTo>
                  <a:cubicBezTo>
                    <a:pt x="3633294" y="5037865"/>
                    <a:pt x="3809890" y="5036746"/>
                    <a:pt x="3657982" y="5035228"/>
                  </a:cubicBezTo>
                  <a:cubicBezTo>
                    <a:pt x="3657052" y="4960670"/>
                    <a:pt x="3657527" y="4996621"/>
                    <a:pt x="3652821" y="4690100"/>
                  </a:cubicBezTo>
                  <a:cubicBezTo>
                    <a:pt x="3780439" y="4690783"/>
                    <a:pt x="3662518" y="4691827"/>
                    <a:pt x="3955138" y="4691580"/>
                  </a:cubicBezTo>
                  <a:close/>
                  <a:moveTo>
                    <a:pt x="3958174" y="3966114"/>
                  </a:moveTo>
                  <a:cubicBezTo>
                    <a:pt x="4300740" y="3971539"/>
                    <a:pt x="4258271" y="3947446"/>
                    <a:pt x="4259182" y="3995595"/>
                  </a:cubicBezTo>
                  <a:cubicBezTo>
                    <a:pt x="4260965" y="4090035"/>
                    <a:pt x="4262218" y="4163113"/>
                    <a:pt x="4263072" y="4254441"/>
                  </a:cubicBezTo>
                  <a:cubicBezTo>
                    <a:pt x="4263660" y="4318185"/>
                    <a:pt x="4324936" y="4317464"/>
                    <a:pt x="3962937" y="4311811"/>
                  </a:cubicBezTo>
                  <a:cubicBezTo>
                    <a:pt x="3961723" y="4207790"/>
                    <a:pt x="3963032" y="4245240"/>
                    <a:pt x="3958174" y="3966114"/>
                  </a:cubicBezTo>
                  <a:close/>
                  <a:moveTo>
                    <a:pt x="3958800" y="5055300"/>
                  </a:moveTo>
                  <a:cubicBezTo>
                    <a:pt x="3960660" y="5175882"/>
                    <a:pt x="3961191" y="5216481"/>
                    <a:pt x="3962880" y="5290318"/>
                  </a:cubicBezTo>
                  <a:cubicBezTo>
                    <a:pt x="3966087" y="5436094"/>
                    <a:pt x="4018463" y="5392858"/>
                    <a:pt x="3720605" y="5399251"/>
                  </a:cubicBezTo>
                  <a:cubicBezTo>
                    <a:pt x="3649614" y="5400693"/>
                    <a:pt x="3663562" y="5466011"/>
                    <a:pt x="3658210" y="5052833"/>
                  </a:cubicBezTo>
                  <a:cubicBezTo>
                    <a:pt x="3775334" y="5054028"/>
                    <a:pt x="3663315" y="5055451"/>
                    <a:pt x="3958800" y="5055300"/>
                  </a:cubicBezTo>
                  <a:close/>
                  <a:moveTo>
                    <a:pt x="3963924" y="4383636"/>
                  </a:moveTo>
                  <a:cubicBezTo>
                    <a:pt x="3962842" y="4314353"/>
                    <a:pt x="3904793" y="4329188"/>
                    <a:pt x="4263907" y="4327709"/>
                  </a:cubicBezTo>
                  <a:cubicBezTo>
                    <a:pt x="4266317" y="4505679"/>
                    <a:pt x="4267171" y="4465365"/>
                    <a:pt x="4270852" y="4675322"/>
                  </a:cubicBezTo>
                  <a:cubicBezTo>
                    <a:pt x="3922498" y="4674734"/>
                    <a:pt x="3970718" y="4685509"/>
                    <a:pt x="3970053" y="4642520"/>
                  </a:cubicBezTo>
                  <a:cubicBezTo>
                    <a:pt x="3968023" y="4513040"/>
                    <a:pt x="3965916" y="4509872"/>
                    <a:pt x="3963924" y="4383636"/>
                  </a:cubicBezTo>
                  <a:close/>
                  <a:moveTo>
                    <a:pt x="4289753" y="3948034"/>
                  </a:moveTo>
                  <a:cubicBezTo>
                    <a:pt x="4268670" y="3948034"/>
                    <a:pt x="4273983" y="3960555"/>
                    <a:pt x="4272503" y="3865831"/>
                  </a:cubicBezTo>
                  <a:cubicBezTo>
                    <a:pt x="4267721" y="3564944"/>
                    <a:pt x="4259789" y="3604538"/>
                    <a:pt x="4289753" y="3604538"/>
                  </a:cubicBezTo>
                  <a:cubicBezTo>
                    <a:pt x="4403802" y="3604538"/>
                    <a:pt x="4403138" y="3603931"/>
                    <a:pt x="4517435" y="3603931"/>
                  </a:cubicBezTo>
                  <a:cubicBezTo>
                    <a:pt x="4593265" y="3603931"/>
                    <a:pt x="4570171" y="3552290"/>
                    <a:pt x="4575086" y="3866115"/>
                  </a:cubicBezTo>
                  <a:cubicBezTo>
                    <a:pt x="4576813" y="3976491"/>
                    <a:pt x="4633648" y="3948034"/>
                    <a:pt x="4289753" y="3948034"/>
                  </a:cubicBezTo>
                  <a:close/>
                  <a:moveTo>
                    <a:pt x="4576092" y="3967119"/>
                  </a:moveTo>
                  <a:cubicBezTo>
                    <a:pt x="4576509" y="4150421"/>
                    <a:pt x="4578520" y="4192841"/>
                    <a:pt x="4580874" y="4312095"/>
                  </a:cubicBezTo>
                  <a:cubicBezTo>
                    <a:pt x="4458797" y="4313935"/>
                    <a:pt x="4405321" y="4309951"/>
                    <a:pt x="4279240" y="4310046"/>
                  </a:cubicBezTo>
                  <a:cubicBezTo>
                    <a:pt x="4278253" y="4228298"/>
                    <a:pt x="4278651" y="4202649"/>
                    <a:pt x="4274211" y="3965658"/>
                  </a:cubicBezTo>
                  <a:cubicBezTo>
                    <a:pt x="4407522" y="3965525"/>
                    <a:pt x="4369606" y="3967214"/>
                    <a:pt x="4576092" y="3967119"/>
                  </a:cubicBezTo>
                  <a:close/>
                  <a:moveTo>
                    <a:pt x="4276033" y="5055148"/>
                  </a:moveTo>
                  <a:cubicBezTo>
                    <a:pt x="4275312" y="5206293"/>
                    <a:pt x="4280929" y="5283526"/>
                    <a:pt x="4283016" y="5396937"/>
                  </a:cubicBezTo>
                  <a:cubicBezTo>
                    <a:pt x="4148491" y="5397051"/>
                    <a:pt x="4161186" y="5400617"/>
                    <a:pt x="3980547" y="5399023"/>
                  </a:cubicBezTo>
                  <a:cubicBezTo>
                    <a:pt x="3978403" y="5268216"/>
                    <a:pt x="3978574" y="5331011"/>
                    <a:pt x="3974323" y="5055300"/>
                  </a:cubicBezTo>
                  <a:lnTo>
                    <a:pt x="4276033" y="5055148"/>
                  </a:lnTo>
                  <a:close/>
                  <a:moveTo>
                    <a:pt x="4280265" y="4383636"/>
                  </a:moveTo>
                  <a:cubicBezTo>
                    <a:pt x="4279031" y="4304981"/>
                    <a:pt x="4232064" y="4330137"/>
                    <a:pt x="4517435" y="4330137"/>
                  </a:cubicBezTo>
                  <a:cubicBezTo>
                    <a:pt x="4600742" y="4330137"/>
                    <a:pt x="4579412" y="4271838"/>
                    <a:pt x="4585219" y="4642861"/>
                  </a:cubicBezTo>
                  <a:cubicBezTo>
                    <a:pt x="4585883" y="4685206"/>
                    <a:pt x="4632964" y="4675340"/>
                    <a:pt x="4289753" y="4675340"/>
                  </a:cubicBezTo>
                  <a:cubicBezTo>
                    <a:pt x="4286907" y="4675340"/>
                    <a:pt x="4285350" y="4709091"/>
                    <a:pt x="4280265" y="4383636"/>
                  </a:cubicBezTo>
                  <a:close/>
                  <a:moveTo>
                    <a:pt x="4289753" y="4692946"/>
                  </a:moveTo>
                  <a:cubicBezTo>
                    <a:pt x="4644217" y="4692946"/>
                    <a:pt x="4585067" y="4667486"/>
                    <a:pt x="4588028" y="4772436"/>
                  </a:cubicBezTo>
                  <a:cubicBezTo>
                    <a:pt x="4590571" y="4866003"/>
                    <a:pt x="4591500" y="4937051"/>
                    <a:pt x="4592487" y="5031206"/>
                  </a:cubicBezTo>
                  <a:cubicBezTo>
                    <a:pt x="4592582" y="5039705"/>
                    <a:pt x="4621312" y="5037523"/>
                    <a:pt x="4291707" y="5037523"/>
                  </a:cubicBezTo>
                  <a:cubicBezTo>
                    <a:pt x="4293700" y="4780556"/>
                    <a:pt x="4281555" y="4692946"/>
                    <a:pt x="4289753" y="4692946"/>
                  </a:cubicBezTo>
                  <a:close/>
                  <a:moveTo>
                    <a:pt x="4291594" y="5055148"/>
                  </a:moveTo>
                  <a:cubicBezTo>
                    <a:pt x="4302126" y="5055148"/>
                    <a:pt x="4551460" y="5054901"/>
                    <a:pt x="4592734" y="5054598"/>
                  </a:cubicBezTo>
                  <a:cubicBezTo>
                    <a:pt x="4594727" y="5237785"/>
                    <a:pt x="4596928" y="5280300"/>
                    <a:pt x="4598901" y="5398682"/>
                  </a:cubicBezTo>
                  <a:cubicBezTo>
                    <a:pt x="4422988" y="5400048"/>
                    <a:pt x="4424981" y="5397069"/>
                    <a:pt x="4298558" y="5396956"/>
                  </a:cubicBezTo>
                  <a:cubicBezTo>
                    <a:pt x="4296357" y="5276582"/>
                    <a:pt x="4290873" y="5203789"/>
                    <a:pt x="4291594" y="5055148"/>
                  </a:cubicBezTo>
                  <a:close/>
                  <a:moveTo>
                    <a:pt x="4859185" y="4310767"/>
                  </a:moveTo>
                  <a:cubicBezTo>
                    <a:pt x="4553130" y="4303786"/>
                    <a:pt x="4597099" y="4337061"/>
                    <a:pt x="4595201" y="4254062"/>
                  </a:cubicBezTo>
                  <a:cubicBezTo>
                    <a:pt x="4593208" y="4167514"/>
                    <a:pt x="4591690" y="4081270"/>
                    <a:pt x="4591690" y="3995405"/>
                  </a:cubicBezTo>
                  <a:cubicBezTo>
                    <a:pt x="4591690" y="3952947"/>
                    <a:pt x="4547209" y="3970060"/>
                    <a:pt x="4892090" y="3965507"/>
                  </a:cubicBezTo>
                  <a:cubicBezTo>
                    <a:pt x="4897081" y="4365879"/>
                    <a:pt x="4913268" y="4312000"/>
                    <a:pt x="4859185" y="4310767"/>
                  </a:cubicBezTo>
                  <a:close/>
                  <a:moveTo>
                    <a:pt x="4858920" y="3948413"/>
                  </a:moveTo>
                  <a:cubicBezTo>
                    <a:pt x="4790129" y="3949627"/>
                    <a:pt x="4782557" y="3949400"/>
                    <a:pt x="4591576" y="3949495"/>
                  </a:cubicBezTo>
                  <a:cubicBezTo>
                    <a:pt x="4591425" y="3921910"/>
                    <a:pt x="4587762" y="3640906"/>
                    <a:pt x="4587212" y="3603855"/>
                  </a:cubicBezTo>
                  <a:cubicBezTo>
                    <a:pt x="4589147" y="3603855"/>
                    <a:pt x="4804362" y="3603418"/>
                    <a:pt x="4886435" y="3603039"/>
                  </a:cubicBezTo>
                  <a:cubicBezTo>
                    <a:pt x="4892679" y="4001495"/>
                    <a:pt x="4904767" y="3947616"/>
                    <a:pt x="4858920" y="3948413"/>
                  </a:cubicBezTo>
                  <a:close/>
                  <a:moveTo>
                    <a:pt x="4858976" y="3585566"/>
                  </a:moveTo>
                  <a:cubicBezTo>
                    <a:pt x="4754396" y="3586135"/>
                    <a:pt x="4733351" y="3585661"/>
                    <a:pt x="4631257" y="3586059"/>
                  </a:cubicBezTo>
                  <a:cubicBezTo>
                    <a:pt x="4570531" y="3586306"/>
                    <a:pt x="4587591" y="3641361"/>
                    <a:pt x="4580570" y="3241311"/>
                  </a:cubicBezTo>
                  <a:cubicBezTo>
                    <a:pt x="4672759" y="3241672"/>
                    <a:pt x="4655964" y="3242279"/>
                    <a:pt x="4879566" y="3241805"/>
                  </a:cubicBezTo>
                  <a:cubicBezTo>
                    <a:pt x="4881615" y="3632729"/>
                    <a:pt x="4902945" y="3585320"/>
                    <a:pt x="4858976" y="3585566"/>
                  </a:cubicBezTo>
                  <a:close/>
                  <a:moveTo>
                    <a:pt x="4859014" y="3224218"/>
                  </a:moveTo>
                  <a:cubicBezTo>
                    <a:pt x="4547437" y="3225072"/>
                    <a:pt x="4580266" y="3224844"/>
                    <a:pt x="4580152" y="3218508"/>
                  </a:cubicBezTo>
                  <a:cubicBezTo>
                    <a:pt x="4572998" y="2815821"/>
                    <a:pt x="4555597" y="2876510"/>
                    <a:pt x="4631142" y="2877838"/>
                  </a:cubicBezTo>
                  <a:cubicBezTo>
                    <a:pt x="4917121" y="2882828"/>
                    <a:pt x="4876454" y="2850804"/>
                    <a:pt x="4876890" y="2960402"/>
                  </a:cubicBezTo>
                  <a:cubicBezTo>
                    <a:pt x="4877858" y="3264494"/>
                    <a:pt x="4891066" y="3224123"/>
                    <a:pt x="4859014" y="3224218"/>
                  </a:cubicBezTo>
                  <a:close/>
                  <a:moveTo>
                    <a:pt x="4859071" y="2861788"/>
                  </a:moveTo>
                  <a:cubicBezTo>
                    <a:pt x="4529675" y="2858241"/>
                    <a:pt x="4573871" y="2871691"/>
                    <a:pt x="4573226" y="2830277"/>
                  </a:cubicBezTo>
                  <a:cubicBezTo>
                    <a:pt x="4567438" y="2458361"/>
                    <a:pt x="4549050" y="2514744"/>
                    <a:pt x="4631142" y="2516528"/>
                  </a:cubicBezTo>
                  <a:cubicBezTo>
                    <a:pt x="4916551" y="2522656"/>
                    <a:pt x="4868161" y="2490954"/>
                    <a:pt x="4869395" y="2571810"/>
                  </a:cubicBezTo>
                  <a:cubicBezTo>
                    <a:pt x="4874480" y="2895994"/>
                    <a:pt x="4886359" y="2862054"/>
                    <a:pt x="4859071" y="2861788"/>
                  </a:cubicBezTo>
                  <a:close/>
                  <a:moveTo>
                    <a:pt x="4517453" y="3586306"/>
                  </a:moveTo>
                  <a:cubicBezTo>
                    <a:pt x="4403404" y="3586306"/>
                    <a:pt x="4404068" y="3586913"/>
                    <a:pt x="4289772" y="3586913"/>
                  </a:cubicBezTo>
                  <a:cubicBezTo>
                    <a:pt x="4259371" y="3586913"/>
                    <a:pt x="4268651" y="3623035"/>
                    <a:pt x="4264267" y="3348044"/>
                  </a:cubicBezTo>
                  <a:cubicBezTo>
                    <a:pt x="4262294" y="3222055"/>
                    <a:pt x="4254210" y="3241330"/>
                    <a:pt x="4289772" y="3241330"/>
                  </a:cubicBezTo>
                  <a:cubicBezTo>
                    <a:pt x="4521875" y="3241216"/>
                    <a:pt x="4527853" y="3241178"/>
                    <a:pt x="4565009" y="3241273"/>
                  </a:cubicBezTo>
                  <a:cubicBezTo>
                    <a:pt x="4572220" y="3645990"/>
                    <a:pt x="4589565" y="3586306"/>
                    <a:pt x="4517453" y="3586306"/>
                  </a:cubicBezTo>
                  <a:close/>
                  <a:moveTo>
                    <a:pt x="4517453" y="3223611"/>
                  </a:moveTo>
                  <a:cubicBezTo>
                    <a:pt x="4261535" y="3223744"/>
                    <a:pt x="4289146" y="3223744"/>
                    <a:pt x="4262692" y="3223706"/>
                  </a:cubicBezTo>
                  <a:cubicBezTo>
                    <a:pt x="4262047" y="3162883"/>
                    <a:pt x="4258138" y="2878730"/>
                    <a:pt x="4258119" y="2877364"/>
                  </a:cubicBezTo>
                  <a:cubicBezTo>
                    <a:pt x="4259504" y="2877364"/>
                    <a:pt x="4514285" y="2876719"/>
                    <a:pt x="4558462" y="2876946"/>
                  </a:cubicBezTo>
                  <a:cubicBezTo>
                    <a:pt x="4565426" y="3279159"/>
                    <a:pt x="4584991" y="3223611"/>
                    <a:pt x="4517453" y="3223611"/>
                  </a:cubicBezTo>
                  <a:close/>
                  <a:moveTo>
                    <a:pt x="4258327" y="3948072"/>
                  </a:moveTo>
                  <a:cubicBezTo>
                    <a:pt x="4176424" y="3948261"/>
                    <a:pt x="4081161" y="3950443"/>
                    <a:pt x="3957889" y="3948451"/>
                  </a:cubicBezTo>
                  <a:cubicBezTo>
                    <a:pt x="3953847" y="3711062"/>
                    <a:pt x="3956390" y="3758794"/>
                    <a:pt x="3954018" y="3606852"/>
                  </a:cubicBezTo>
                  <a:cubicBezTo>
                    <a:pt x="3953923" y="3601426"/>
                    <a:pt x="3931379" y="3603646"/>
                    <a:pt x="4252824" y="3604481"/>
                  </a:cubicBezTo>
                  <a:cubicBezTo>
                    <a:pt x="4257739" y="3915175"/>
                    <a:pt x="4257606" y="3908099"/>
                    <a:pt x="4258327" y="3948072"/>
                  </a:cubicBezTo>
                  <a:close/>
                  <a:moveTo>
                    <a:pt x="3953676" y="3586116"/>
                  </a:moveTo>
                  <a:cubicBezTo>
                    <a:pt x="3947927" y="3221410"/>
                    <a:pt x="3946883" y="3240154"/>
                    <a:pt x="3948230" y="3240154"/>
                  </a:cubicBezTo>
                  <a:cubicBezTo>
                    <a:pt x="4066682" y="3240647"/>
                    <a:pt x="4071768" y="3240040"/>
                    <a:pt x="4175855" y="3240875"/>
                  </a:cubicBezTo>
                  <a:cubicBezTo>
                    <a:pt x="4270416" y="3241634"/>
                    <a:pt x="4246031" y="3178345"/>
                    <a:pt x="4252521" y="3586856"/>
                  </a:cubicBezTo>
                  <a:cubicBezTo>
                    <a:pt x="4182231" y="3586648"/>
                    <a:pt x="4105622" y="3585111"/>
                    <a:pt x="3953676" y="3586116"/>
                  </a:cubicBezTo>
                  <a:close/>
                  <a:moveTo>
                    <a:pt x="3947186" y="3218470"/>
                  </a:moveTo>
                  <a:cubicBezTo>
                    <a:pt x="3938666" y="2848319"/>
                    <a:pt x="3944340" y="2878711"/>
                    <a:pt x="3948230" y="2878711"/>
                  </a:cubicBezTo>
                  <a:cubicBezTo>
                    <a:pt x="4302334" y="2880172"/>
                    <a:pt x="4242273" y="2849571"/>
                    <a:pt x="4243659" y="2959965"/>
                  </a:cubicBezTo>
                  <a:cubicBezTo>
                    <a:pt x="4245025" y="3079239"/>
                    <a:pt x="4245993" y="3103958"/>
                    <a:pt x="4247075" y="3218849"/>
                  </a:cubicBezTo>
                  <a:cubicBezTo>
                    <a:pt x="4247131" y="3225944"/>
                    <a:pt x="3947319" y="3224844"/>
                    <a:pt x="3947186" y="3218470"/>
                  </a:cubicBezTo>
                  <a:close/>
                  <a:moveTo>
                    <a:pt x="4175817" y="2860498"/>
                  </a:moveTo>
                  <a:cubicBezTo>
                    <a:pt x="3900105" y="2864577"/>
                    <a:pt x="3943049" y="2871521"/>
                    <a:pt x="3942385" y="2830258"/>
                  </a:cubicBezTo>
                  <a:cubicBezTo>
                    <a:pt x="3936996" y="2477674"/>
                    <a:pt x="3931948" y="2516091"/>
                    <a:pt x="3948230" y="2516186"/>
                  </a:cubicBezTo>
                  <a:cubicBezTo>
                    <a:pt x="4291271" y="2518482"/>
                    <a:pt x="4237928" y="2498979"/>
                    <a:pt x="4239066" y="2571792"/>
                  </a:cubicBezTo>
                  <a:cubicBezTo>
                    <a:pt x="4241002" y="2695466"/>
                    <a:pt x="4239844" y="2701347"/>
                    <a:pt x="4241875" y="2830599"/>
                  </a:cubicBezTo>
                  <a:cubicBezTo>
                    <a:pt x="4242444" y="2867745"/>
                    <a:pt x="4255595" y="2859303"/>
                    <a:pt x="4175817" y="2860498"/>
                  </a:cubicBezTo>
                  <a:close/>
                  <a:moveTo>
                    <a:pt x="3938134" y="3586211"/>
                  </a:moveTo>
                  <a:cubicBezTo>
                    <a:pt x="3877808" y="3586534"/>
                    <a:pt x="3882666" y="3586477"/>
                    <a:pt x="3635875" y="3586591"/>
                  </a:cubicBezTo>
                  <a:cubicBezTo>
                    <a:pt x="3633844" y="3444685"/>
                    <a:pt x="3636292" y="3491582"/>
                    <a:pt x="3631795" y="3242715"/>
                  </a:cubicBezTo>
                  <a:cubicBezTo>
                    <a:pt x="3754270" y="3242203"/>
                    <a:pt x="3699427" y="3239111"/>
                    <a:pt x="3932138" y="3240097"/>
                  </a:cubicBezTo>
                  <a:cubicBezTo>
                    <a:pt x="3933258" y="3289366"/>
                    <a:pt x="3937964" y="3575303"/>
                    <a:pt x="3938134" y="3586211"/>
                  </a:cubicBezTo>
                  <a:close/>
                  <a:moveTo>
                    <a:pt x="3631472" y="3225072"/>
                  </a:moveTo>
                  <a:cubicBezTo>
                    <a:pt x="3625399" y="2875676"/>
                    <a:pt x="3626690" y="2968047"/>
                    <a:pt x="3625115" y="2879508"/>
                  </a:cubicBezTo>
                  <a:cubicBezTo>
                    <a:pt x="3747970" y="2879375"/>
                    <a:pt x="3740474" y="2877857"/>
                    <a:pt x="3927508" y="2878635"/>
                  </a:cubicBezTo>
                  <a:cubicBezTo>
                    <a:pt x="3928438" y="2962621"/>
                    <a:pt x="3927128" y="3030368"/>
                    <a:pt x="3931664" y="3218944"/>
                  </a:cubicBezTo>
                  <a:cubicBezTo>
                    <a:pt x="3931720" y="3222492"/>
                    <a:pt x="3958136" y="3223668"/>
                    <a:pt x="3631472" y="3225072"/>
                  </a:cubicBezTo>
                  <a:close/>
                  <a:moveTo>
                    <a:pt x="3624792" y="2861902"/>
                  </a:moveTo>
                  <a:cubicBezTo>
                    <a:pt x="3622344" y="2716183"/>
                    <a:pt x="3623654" y="2718535"/>
                    <a:pt x="3620504" y="2516073"/>
                  </a:cubicBezTo>
                  <a:cubicBezTo>
                    <a:pt x="3975500" y="2516016"/>
                    <a:pt x="3921207" y="2497158"/>
                    <a:pt x="3922365" y="2571792"/>
                  </a:cubicBezTo>
                  <a:cubicBezTo>
                    <a:pt x="3924149" y="2686663"/>
                    <a:pt x="3924699" y="2696946"/>
                    <a:pt x="3926824" y="2830561"/>
                  </a:cubicBezTo>
                  <a:cubicBezTo>
                    <a:pt x="3927489" y="2871616"/>
                    <a:pt x="3975708" y="2861523"/>
                    <a:pt x="3624792" y="2861902"/>
                  </a:cubicBezTo>
                  <a:close/>
                  <a:moveTo>
                    <a:pt x="3620599" y="3604196"/>
                  </a:moveTo>
                  <a:cubicBezTo>
                    <a:pt x="3622515" y="3731418"/>
                    <a:pt x="3627240" y="3818706"/>
                    <a:pt x="3627335" y="3948925"/>
                  </a:cubicBezTo>
                  <a:cubicBezTo>
                    <a:pt x="3527575" y="3949115"/>
                    <a:pt x="3488085" y="3947749"/>
                    <a:pt x="3324923" y="3947749"/>
                  </a:cubicBezTo>
                  <a:cubicBezTo>
                    <a:pt x="3321052" y="3806090"/>
                    <a:pt x="3323026" y="3731456"/>
                    <a:pt x="3320938" y="3604120"/>
                  </a:cubicBezTo>
                  <a:cubicBezTo>
                    <a:pt x="3359821" y="3604367"/>
                    <a:pt x="3368038" y="3604310"/>
                    <a:pt x="3620599" y="3604196"/>
                  </a:cubicBezTo>
                  <a:close/>
                  <a:moveTo>
                    <a:pt x="3379348" y="3586686"/>
                  </a:moveTo>
                  <a:cubicBezTo>
                    <a:pt x="3304561" y="3586686"/>
                    <a:pt x="3322001" y="3608085"/>
                    <a:pt x="3318054" y="3477296"/>
                  </a:cubicBezTo>
                  <a:cubicBezTo>
                    <a:pt x="3315720" y="3400159"/>
                    <a:pt x="3314031" y="3313497"/>
                    <a:pt x="3314429" y="3242203"/>
                  </a:cubicBezTo>
                  <a:cubicBezTo>
                    <a:pt x="3324847" y="3242260"/>
                    <a:pt x="3577996" y="3242810"/>
                    <a:pt x="3616234" y="3242753"/>
                  </a:cubicBezTo>
                  <a:cubicBezTo>
                    <a:pt x="3620693" y="3490330"/>
                    <a:pt x="3618378" y="3450471"/>
                    <a:pt x="3620333" y="3586591"/>
                  </a:cubicBezTo>
                  <a:lnTo>
                    <a:pt x="3379348" y="3586686"/>
                  </a:lnTo>
                  <a:close/>
                  <a:moveTo>
                    <a:pt x="3315112" y="4254327"/>
                  </a:moveTo>
                  <a:cubicBezTo>
                    <a:pt x="3315188" y="4323990"/>
                    <a:pt x="3369424" y="4313290"/>
                    <a:pt x="3037921" y="4311962"/>
                  </a:cubicBezTo>
                  <a:cubicBezTo>
                    <a:pt x="3015775" y="4311867"/>
                    <a:pt x="3008184" y="4362236"/>
                    <a:pt x="3010537" y="3995747"/>
                  </a:cubicBezTo>
                  <a:cubicBezTo>
                    <a:pt x="3010784" y="3955357"/>
                    <a:pt x="2962868" y="3965374"/>
                    <a:pt x="3309894" y="3965374"/>
                  </a:cubicBezTo>
                  <a:cubicBezTo>
                    <a:pt x="3312513" y="4052282"/>
                    <a:pt x="3314961" y="4116955"/>
                    <a:pt x="3315112" y="4254327"/>
                  </a:cubicBezTo>
                  <a:close/>
                  <a:moveTo>
                    <a:pt x="3010670" y="3947920"/>
                  </a:moveTo>
                  <a:cubicBezTo>
                    <a:pt x="3010424" y="3786284"/>
                    <a:pt x="3004825" y="3731589"/>
                    <a:pt x="3003212" y="3604367"/>
                  </a:cubicBezTo>
                  <a:cubicBezTo>
                    <a:pt x="3145290" y="3602584"/>
                    <a:pt x="3085970" y="3602147"/>
                    <a:pt x="3305377" y="3604006"/>
                  </a:cubicBezTo>
                  <a:cubicBezTo>
                    <a:pt x="3307598" y="3740107"/>
                    <a:pt x="3305359" y="3800550"/>
                    <a:pt x="3309344" y="3947749"/>
                  </a:cubicBezTo>
                  <a:cubicBezTo>
                    <a:pt x="3039894" y="3947768"/>
                    <a:pt x="3120602" y="3947749"/>
                    <a:pt x="3010670" y="3947920"/>
                  </a:cubicBezTo>
                  <a:close/>
                  <a:moveTo>
                    <a:pt x="3265603" y="3585946"/>
                  </a:moveTo>
                  <a:cubicBezTo>
                    <a:pt x="3192656" y="3584959"/>
                    <a:pt x="3112518" y="3584864"/>
                    <a:pt x="3037788" y="3586173"/>
                  </a:cubicBezTo>
                  <a:cubicBezTo>
                    <a:pt x="2980365" y="3587179"/>
                    <a:pt x="3012055" y="3630604"/>
                    <a:pt x="2999208" y="3241330"/>
                  </a:cubicBezTo>
                  <a:cubicBezTo>
                    <a:pt x="3254691" y="3240742"/>
                    <a:pt x="3180644" y="3241065"/>
                    <a:pt x="3298888" y="3242070"/>
                  </a:cubicBezTo>
                  <a:cubicBezTo>
                    <a:pt x="3296762" y="3630282"/>
                    <a:pt x="3331281" y="3586742"/>
                    <a:pt x="3265603" y="3585946"/>
                  </a:cubicBezTo>
                  <a:close/>
                  <a:moveTo>
                    <a:pt x="3299039" y="3218621"/>
                  </a:moveTo>
                  <a:cubicBezTo>
                    <a:pt x="3298963" y="3228240"/>
                    <a:pt x="3329630" y="3222435"/>
                    <a:pt x="3037845" y="3223592"/>
                  </a:cubicBezTo>
                  <a:cubicBezTo>
                    <a:pt x="2984122" y="3223744"/>
                    <a:pt x="2997425" y="3276939"/>
                    <a:pt x="2993193" y="2957499"/>
                  </a:cubicBezTo>
                  <a:cubicBezTo>
                    <a:pt x="2991997" y="2863116"/>
                    <a:pt x="2980270" y="2878464"/>
                    <a:pt x="3037769" y="2879318"/>
                  </a:cubicBezTo>
                  <a:cubicBezTo>
                    <a:pt x="3108874" y="2880456"/>
                    <a:pt x="3135366" y="2880191"/>
                    <a:pt x="3295244" y="2880228"/>
                  </a:cubicBezTo>
                  <a:cubicBezTo>
                    <a:pt x="3299210" y="3131087"/>
                    <a:pt x="3299703" y="3138980"/>
                    <a:pt x="3299039" y="3218621"/>
                  </a:cubicBezTo>
                  <a:close/>
                  <a:moveTo>
                    <a:pt x="2991845" y="2861105"/>
                  </a:moveTo>
                  <a:cubicBezTo>
                    <a:pt x="2989606" y="2715481"/>
                    <a:pt x="2989018" y="2696320"/>
                    <a:pt x="2986247" y="2515504"/>
                  </a:cubicBezTo>
                  <a:cubicBezTo>
                    <a:pt x="3070352" y="2514953"/>
                    <a:pt x="3097147" y="2513265"/>
                    <a:pt x="3288393" y="2515257"/>
                  </a:cubicBezTo>
                  <a:cubicBezTo>
                    <a:pt x="3292454" y="2780591"/>
                    <a:pt x="3291145" y="2621952"/>
                    <a:pt x="3294959" y="2862623"/>
                  </a:cubicBezTo>
                  <a:cubicBezTo>
                    <a:pt x="2985621" y="2862566"/>
                    <a:pt x="3118457" y="2862282"/>
                    <a:pt x="2991845" y="2861105"/>
                  </a:cubicBezTo>
                  <a:close/>
                  <a:moveTo>
                    <a:pt x="2986911" y="3477581"/>
                  </a:moveTo>
                  <a:cubicBezTo>
                    <a:pt x="2986456" y="3617969"/>
                    <a:pt x="3050787" y="3587843"/>
                    <a:pt x="2686682" y="3587274"/>
                  </a:cubicBezTo>
                  <a:cubicBezTo>
                    <a:pt x="2682981" y="3351440"/>
                    <a:pt x="2682109" y="3294165"/>
                    <a:pt x="2681236" y="3243132"/>
                  </a:cubicBezTo>
                  <a:cubicBezTo>
                    <a:pt x="2821340" y="3243094"/>
                    <a:pt x="2756971" y="3241747"/>
                    <a:pt x="2983610" y="3241368"/>
                  </a:cubicBezTo>
                  <a:cubicBezTo>
                    <a:pt x="2985697" y="3303803"/>
                    <a:pt x="2987196" y="3386196"/>
                    <a:pt x="2986911" y="3477581"/>
                  </a:cubicBezTo>
                  <a:close/>
                  <a:moveTo>
                    <a:pt x="2924023" y="3223801"/>
                  </a:moveTo>
                  <a:cubicBezTo>
                    <a:pt x="2654023" y="3223801"/>
                    <a:pt x="2681027" y="3231067"/>
                    <a:pt x="2680799" y="3218564"/>
                  </a:cubicBezTo>
                  <a:cubicBezTo>
                    <a:pt x="2673987" y="2834052"/>
                    <a:pt x="2673816" y="2879773"/>
                    <a:pt x="2696341" y="2879773"/>
                  </a:cubicBezTo>
                  <a:cubicBezTo>
                    <a:pt x="3033575" y="2879773"/>
                    <a:pt x="2976285" y="2853631"/>
                    <a:pt x="2977632" y="2957803"/>
                  </a:cubicBezTo>
                  <a:cubicBezTo>
                    <a:pt x="2979283" y="3082426"/>
                    <a:pt x="2980118" y="3142356"/>
                    <a:pt x="2982832" y="3219096"/>
                  </a:cubicBezTo>
                  <a:cubicBezTo>
                    <a:pt x="2983059" y="3225299"/>
                    <a:pt x="2991902" y="3223801"/>
                    <a:pt x="2924023" y="3223801"/>
                  </a:cubicBezTo>
                  <a:close/>
                  <a:moveTo>
                    <a:pt x="2924023" y="2860840"/>
                  </a:moveTo>
                  <a:cubicBezTo>
                    <a:pt x="2638064" y="2860840"/>
                    <a:pt x="2677972" y="2874537"/>
                    <a:pt x="2677250" y="2830239"/>
                  </a:cubicBezTo>
                  <a:cubicBezTo>
                    <a:pt x="2671596" y="2469005"/>
                    <a:pt x="2657003" y="2515560"/>
                    <a:pt x="2696322" y="2515560"/>
                  </a:cubicBezTo>
                  <a:cubicBezTo>
                    <a:pt x="2899050" y="2515655"/>
                    <a:pt x="2932771" y="2515750"/>
                    <a:pt x="2970705" y="2515579"/>
                  </a:cubicBezTo>
                  <a:cubicBezTo>
                    <a:pt x="2976854" y="2918095"/>
                    <a:pt x="2998070" y="2860840"/>
                    <a:pt x="2924023" y="2860840"/>
                  </a:cubicBezTo>
                  <a:close/>
                  <a:moveTo>
                    <a:pt x="2671140" y="3587236"/>
                  </a:moveTo>
                  <a:cubicBezTo>
                    <a:pt x="2585024" y="3586894"/>
                    <a:pt x="2493708" y="3582796"/>
                    <a:pt x="2370645" y="3585946"/>
                  </a:cubicBezTo>
                  <a:cubicBezTo>
                    <a:pt x="2369165" y="3473995"/>
                    <a:pt x="2372068" y="3383009"/>
                    <a:pt x="2366603" y="3242355"/>
                  </a:cubicBezTo>
                  <a:cubicBezTo>
                    <a:pt x="2432338" y="3243550"/>
                    <a:pt x="2468280" y="3243208"/>
                    <a:pt x="2665656" y="3243132"/>
                  </a:cubicBezTo>
                  <a:cubicBezTo>
                    <a:pt x="2666851" y="3311107"/>
                    <a:pt x="2667421" y="3349467"/>
                    <a:pt x="2671140" y="3587236"/>
                  </a:cubicBezTo>
                  <a:close/>
                  <a:moveTo>
                    <a:pt x="2361062" y="2859701"/>
                  </a:moveTo>
                  <a:cubicBezTo>
                    <a:pt x="2359544" y="2731057"/>
                    <a:pt x="2356583" y="2689888"/>
                    <a:pt x="2354325" y="2516054"/>
                  </a:cubicBezTo>
                  <a:cubicBezTo>
                    <a:pt x="2375370" y="2516054"/>
                    <a:pt x="2569179" y="2515826"/>
                    <a:pt x="2654744" y="2515598"/>
                  </a:cubicBezTo>
                  <a:cubicBezTo>
                    <a:pt x="2657648" y="2719123"/>
                    <a:pt x="2660437" y="2712901"/>
                    <a:pt x="2662164" y="2862016"/>
                  </a:cubicBezTo>
                  <a:cubicBezTo>
                    <a:pt x="2520826" y="2861238"/>
                    <a:pt x="2656908" y="2859455"/>
                    <a:pt x="2361062" y="2859701"/>
                  </a:cubicBezTo>
                  <a:close/>
                  <a:moveTo>
                    <a:pt x="2354705" y="3586382"/>
                  </a:moveTo>
                  <a:cubicBezTo>
                    <a:pt x="2212987" y="3590461"/>
                    <a:pt x="2137194" y="3585984"/>
                    <a:pt x="2056828" y="3585320"/>
                  </a:cubicBezTo>
                  <a:cubicBezTo>
                    <a:pt x="2050395" y="3177719"/>
                    <a:pt x="2026048" y="3243588"/>
                    <a:pt x="2127421" y="3241956"/>
                  </a:cubicBezTo>
                  <a:cubicBezTo>
                    <a:pt x="2202303" y="3240742"/>
                    <a:pt x="2273731" y="3240628"/>
                    <a:pt x="2351023" y="3242089"/>
                  </a:cubicBezTo>
                  <a:cubicBezTo>
                    <a:pt x="2354553" y="3332564"/>
                    <a:pt x="2356052" y="3586325"/>
                    <a:pt x="2354705" y="3586382"/>
                  </a:cubicBezTo>
                  <a:close/>
                  <a:moveTo>
                    <a:pt x="2241129" y="2859796"/>
                  </a:moveTo>
                  <a:cubicBezTo>
                    <a:pt x="2135354" y="2859796"/>
                    <a:pt x="2132128" y="2861030"/>
                    <a:pt x="2043924" y="2861276"/>
                  </a:cubicBezTo>
                  <a:cubicBezTo>
                    <a:pt x="2040584" y="2620055"/>
                    <a:pt x="2039958" y="2577578"/>
                    <a:pt x="2038895" y="2517666"/>
                  </a:cubicBezTo>
                  <a:cubicBezTo>
                    <a:pt x="2387667" y="2516604"/>
                    <a:pt x="2338347" y="2493838"/>
                    <a:pt x="2339580" y="2571810"/>
                  </a:cubicBezTo>
                  <a:cubicBezTo>
                    <a:pt x="2345045" y="2920676"/>
                    <a:pt x="2374175" y="2859683"/>
                    <a:pt x="2241129" y="2859796"/>
                  </a:cubicBezTo>
                  <a:close/>
                  <a:moveTo>
                    <a:pt x="2041305" y="3585225"/>
                  </a:moveTo>
                  <a:cubicBezTo>
                    <a:pt x="1896457" y="3584504"/>
                    <a:pt x="1887481" y="3589114"/>
                    <a:pt x="1740089" y="3587805"/>
                  </a:cubicBezTo>
                  <a:cubicBezTo>
                    <a:pt x="1732935" y="3187262"/>
                    <a:pt x="1709176" y="3240495"/>
                    <a:pt x="1785937" y="3240495"/>
                  </a:cubicBezTo>
                  <a:cubicBezTo>
                    <a:pt x="1897937" y="3240495"/>
                    <a:pt x="1900252" y="3242867"/>
                    <a:pt x="2013486" y="3242867"/>
                  </a:cubicBezTo>
                  <a:cubicBezTo>
                    <a:pt x="2043772" y="3242867"/>
                    <a:pt x="2035157" y="3195913"/>
                    <a:pt x="2041305" y="3585225"/>
                  </a:cubicBezTo>
                  <a:close/>
                  <a:moveTo>
                    <a:pt x="2013486" y="3225261"/>
                  </a:moveTo>
                  <a:cubicBezTo>
                    <a:pt x="2011797" y="3225261"/>
                    <a:pt x="1732555" y="3224370"/>
                    <a:pt x="1732536" y="3218754"/>
                  </a:cubicBezTo>
                  <a:cubicBezTo>
                    <a:pt x="1731720" y="2827185"/>
                    <a:pt x="1698663" y="2879963"/>
                    <a:pt x="1785937" y="2879963"/>
                  </a:cubicBezTo>
                  <a:cubicBezTo>
                    <a:pt x="2077228" y="2879963"/>
                    <a:pt x="2028743" y="2852625"/>
                    <a:pt x="2029293" y="2959908"/>
                  </a:cubicBezTo>
                  <a:cubicBezTo>
                    <a:pt x="2030887" y="3265633"/>
                    <a:pt x="2046163" y="3225261"/>
                    <a:pt x="2013486" y="3225261"/>
                  </a:cubicBezTo>
                  <a:close/>
                  <a:moveTo>
                    <a:pt x="2013486" y="2861333"/>
                  </a:moveTo>
                  <a:cubicBezTo>
                    <a:pt x="1681774" y="2861333"/>
                    <a:pt x="1726198" y="2875979"/>
                    <a:pt x="1725477" y="2830315"/>
                  </a:cubicBezTo>
                  <a:cubicBezTo>
                    <a:pt x="1723447" y="2701082"/>
                    <a:pt x="1726027" y="2701006"/>
                    <a:pt x="1723997" y="2571469"/>
                  </a:cubicBezTo>
                  <a:cubicBezTo>
                    <a:pt x="1722915" y="2502470"/>
                    <a:pt x="1710410" y="2516566"/>
                    <a:pt x="1785937" y="2516566"/>
                  </a:cubicBezTo>
                  <a:cubicBezTo>
                    <a:pt x="2071326" y="2516566"/>
                    <a:pt x="2023145" y="2500174"/>
                    <a:pt x="2024264" y="2571772"/>
                  </a:cubicBezTo>
                  <a:cubicBezTo>
                    <a:pt x="2029559" y="2906011"/>
                    <a:pt x="2033145" y="2861333"/>
                    <a:pt x="2013486" y="2861333"/>
                  </a:cubicBezTo>
                  <a:close/>
                  <a:moveTo>
                    <a:pt x="1724528" y="3587634"/>
                  </a:moveTo>
                  <a:cubicBezTo>
                    <a:pt x="1611845" y="3586192"/>
                    <a:pt x="1689535" y="3584561"/>
                    <a:pt x="1423654" y="3585585"/>
                  </a:cubicBezTo>
                  <a:cubicBezTo>
                    <a:pt x="1416936" y="3189974"/>
                    <a:pt x="1403349" y="3240495"/>
                    <a:pt x="1444642" y="3240154"/>
                  </a:cubicBezTo>
                  <a:cubicBezTo>
                    <a:pt x="1513394" y="3239604"/>
                    <a:pt x="1569622" y="3239395"/>
                    <a:pt x="1672058" y="3240078"/>
                  </a:cubicBezTo>
                  <a:cubicBezTo>
                    <a:pt x="1728096" y="3240514"/>
                    <a:pt x="1717184" y="3182196"/>
                    <a:pt x="1724528" y="3587634"/>
                  </a:cubicBezTo>
                  <a:close/>
                  <a:moveTo>
                    <a:pt x="1413786" y="3967328"/>
                  </a:moveTo>
                  <a:cubicBezTo>
                    <a:pt x="1418796" y="4233895"/>
                    <a:pt x="1417543" y="4209137"/>
                    <a:pt x="1418682" y="4310900"/>
                  </a:cubicBezTo>
                  <a:cubicBezTo>
                    <a:pt x="1370140" y="4310236"/>
                    <a:pt x="1356419" y="4310388"/>
                    <a:pt x="1117598" y="4310331"/>
                  </a:cubicBezTo>
                  <a:cubicBezTo>
                    <a:pt x="1115492" y="4215341"/>
                    <a:pt x="1113480" y="4189597"/>
                    <a:pt x="1111886" y="3965867"/>
                  </a:cubicBezTo>
                  <a:cubicBezTo>
                    <a:pt x="1113993" y="3965886"/>
                    <a:pt x="1412211" y="3967328"/>
                    <a:pt x="1413786" y="3967328"/>
                  </a:cubicBezTo>
                  <a:close/>
                  <a:moveTo>
                    <a:pt x="1111754" y="3948261"/>
                  </a:moveTo>
                  <a:cubicBezTo>
                    <a:pt x="1111317" y="3900643"/>
                    <a:pt x="1110843" y="3875829"/>
                    <a:pt x="1106706" y="3606852"/>
                  </a:cubicBezTo>
                  <a:cubicBezTo>
                    <a:pt x="1106573" y="3597992"/>
                    <a:pt x="1090917" y="3604310"/>
                    <a:pt x="1408396" y="3603266"/>
                  </a:cubicBezTo>
                  <a:cubicBezTo>
                    <a:pt x="1410351" y="3721269"/>
                    <a:pt x="1410446" y="3782508"/>
                    <a:pt x="1413463" y="3949722"/>
                  </a:cubicBezTo>
                  <a:cubicBezTo>
                    <a:pt x="1411907" y="3949703"/>
                    <a:pt x="1113196" y="3948261"/>
                    <a:pt x="1111754" y="3948261"/>
                  </a:cubicBezTo>
                  <a:close/>
                  <a:moveTo>
                    <a:pt x="1330782" y="4327993"/>
                  </a:moveTo>
                  <a:cubicBezTo>
                    <a:pt x="1446198" y="4327993"/>
                    <a:pt x="1416367" y="4265293"/>
                    <a:pt x="1422268" y="4642861"/>
                  </a:cubicBezTo>
                  <a:cubicBezTo>
                    <a:pt x="1423027" y="4691125"/>
                    <a:pt x="1462897" y="4673425"/>
                    <a:pt x="1122627" y="4672191"/>
                  </a:cubicBezTo>
                  <a:cubicBezTo>
                    <a:pt x="1120388" y="4555612"/>
                    <a:pt x="1120767" y="4466352"/>
                    <a:pt x="1117978" y="4327955"/>
                  </a:cubicBezTo>
                  <a:lnTo>
                    <a:pt x="1330782" y="4327993"/>
                  </a:lnTo>
                  <a:close/>
                  <a:moveTo>
                    <a:pt x="1672153" y="3222454"/>
                  </a:moveTo>
                  <a:cubicBezTo>
                    <a:pt x="1602489" y="3221904"/>
                    <a:pt x="1523964" y="3221847"/>
                    <a:pt x="1444490" y="3222492"/>
                  </a:cubicBezTo>
                  <a:cubicBezTo>
                    <a:pt x="1404487" y="3222814"/>
                    <a:pt x="1417258" y="3275194"/>
                    <a:pt x="1411452" y="2877914"/>
                  </a:cubicBezTo>
                  <a:cubicBezTo>
                    <a:pt x="1529638" y="2880456"/>
                    <a:pt x="1459520" y="2880741"/>
                    <a:pt x="1710827" y="2880039"/>
                  </a:cubicBezTo>
                  <a:cubicBezTo>
                    <a:pt x="1718835" y="3276674"/>
                    <a:pt x="1734168" y="3222871"/>
                    <a:pt x="1672153" y="3222454"/>
                  </a:cubicBezTo>
                  <a:close/>
                  <a:moveTo>
                    <a:pt x="1408112" y="3585642"/>
                  </a:moveTo>
                  <a:cubicBezTo>
                    <a:pt x="1225481" y="3586306"/>
                    <a:pt x="1239504" y="3584713"/>
                    <a:pt x="1106345" y="3584693"/>
                  </a:cubicBezTo>
                  <a:cubicBezTo>
                    <a:pt x="1100045" y="3216345"/>
                    <a:pt x="1096458" y="3241311"/>
                    <a:pt x="1103195" y="3241292"/>
                  </a:cubicBezTo>
                  <a:cubicBezTo>
                    <a:pt x="1105434" y="3241292"/>
                    <a:pt x="1399629" y="3240458"/>
                    <a:pt x="1401280" y="3240438"/>
                  </a:cubicBezTo>
                  <a:cubicBezTo>
                    <a:pt x="1404241" y="3423209"/>
                    <a:pt x="1407296" y="3538574"/>
                    <a:pt x="1408112" y="3585642"/>
                  </a:cubicBezTo>
                  <a:close/>
                  <a:moveTo>
                    <a:pt x="1099324" y="3218659"/>
                  </a:moveTo>
                  <a:cubicBezTo>
                    <a:pt x="1098280" y="3142261"/>
                    <a:pt x="1092189" y="2878521"/>
                    <a:pt x="1103214" y="2878521"/>
                  </a:cubicBezTo>
                  <a:cubicBezTo>
                    <a:pt x="1454680" y="2878521"/>
                    <a:pt x="1395663" y="2850690"/>
                    <a:pt x="1397029" y="2959965"/>
                  </a:cubicBezTo>
                  <a:cubicBezTo>
                    <a:pt x="1398206" y="3054196"/>
                    <a:pt x="1398927" y="3093657"/>
                    <a:pt x="1401015" y="3222814"/>
                  </a:cubicBezTo>
                  <a:cubicBezTo>
                    <a:pt x="1061902" y="3224749"/>
                    <a:pt x="1099419" y="3225698"/>
                    <a:pt x="1099324" y="3218659"/>
                  </a:cubicBezTo>
                  <a:close/>
                  <a:moveTo>
                    <a:pt x="1330782" y="2859531"/>
                  </a:moveTo>
                  <a:cubicBezTo>
                    <a:pt x="1052717" y="2859531"/>
                    <a:pt x="1096800" y="2874879"/>
                    <a:pt x="1096098" y="2830239"/>
                  </a:cubicBezTo>
                  <a:cubicBezTo>
                    <a:pt x="1090595" y="2478111"/>
                    <a:pt x="1080784" y="2516016"/>
                    <a:pt x="1103195" y="2516016"/>
                  </a:cubicBezTo>
                  <a:cubicBezTo>
                    <a:pt x="1442668" y="2516016"/>
                    <a:pt x="1389344" y="2498979"/>
                    <a:pt x="1390482" y="2571810"/>
                  </a:cubicBezTo>
                  <a:cubicBezTo>
                    <a:pt x="1395853" y="2913960"/>
                    <a:pt x="1413634" y="2859531"/>
                    <a:pt x="1330782" y="2859531"/>
                  </a:cubicBezTo>
                  <a:close/>
                  <a:moveTo>
                    <a:pt x="1091088" y="3602318"/>
                  </a:moveTo>
                  <a:cubicBezTo>
                    <a:pt x="1091107" y="3603988"/>
                    <a:pt x="1095699" y="3893605"/>
                    <a:pt x="1096193" y="3948261"/>
                  </a:cubicBezTo>
                  <a:cubicBezTo>
                    <a:pt x="1001974" y="3948223"/>
                    <a:pt x="1114334" y="3948053"/>
                    <a:pt x="796305" y="3947218"/>
                  </a:cubicBezTo>
                  <a:cubicBezTo>
                    <a:pt x="795622" y="3894250"/>
                    <a:pt x="794844" y="3847467"/>
                    <a:pt x="791067" y="3606871"/>
                  </a:cubicBezTo>
                  <a:cubicBezTo>
                    <a:pt x="791029" y="3603361"/>
                    <a:pt x="764993" y="3602602"/>
                    <a:pt x="1091088" y="3602318"/>
                  </a:cubicBezTo>
                  <a:close/>
                  <a:moveTo>
                    <a:pt x="1096345" y="3965867"/>
                  </a:moveTo>
                  <a:cubicBezTo>
                    <a:pt x="1098052" y="4199329"/>
                    <a:pt x="1099969" y="4216650"/>
                    <a:pt x="1102037" y="4310331"/>
                  </a:cubicBezTo>
                  <a:cubicBezTo>
                    <a:pt x="1100405" y="4310331"/>
                    <a:pt x="803706" y="4310900"/>
                    <a:pt x="801466" y="4310919"/>
                  </a:cubicBezTo>
                  <a:cubicBezTo>
                    <a:pt x="796495" y="3988158"/>
                    <a:pt x="798202" y="4100583"/>
                    <a:pt x="796514" y="3964823"/>
                  </a:cubicBezTo>
                  <a:cubicBezTo>
                    <a:pt x="1082624" y="3965487"/>
                    <a:pt x="990474" y="3965829"/>
                    <a:pt x="1096345" y="3965867"/>
                  </a:cubicBezTo>
                  <a:close/>
                  <a:moveTo>
                    <a:pt x="1102417" y="4327955"/>
                  </a:moveTo>
                  <a:cubicBezTo>
                    <a:pt x="1105377" y="4474585"/>
                    <a:pt x="1104523" y="4537798"/>
                    <a:pt x="1107085" y="4672153"/>
                  </a:cubicBezTo>
                  <a:cubicBezTo>
                    <a:pt x="1105188" y="4672153"/>
                    <a:pt x="1072434" y="4672021"/>
                    <a:pt x="805717" y="4672798"/>
                  </a:cubicBezTo>
                  <a:cubicBezTo>
                    <a:pt x="803117" y="4512983"/>
                    <a:pt x="804939" y="4536451"/>
                    <a:pt x="801751" y="4328543"/>
                  </a:cubicBezTo>
                  <a:cubicBezTo>
                    <a:pt x="805489" y="4328543"/>
                    <a:pt x="1084124" y="4327955"/>
                    <a:pt x="1102417" y="4327955"/>
                  </a:cubicBezTo>
                  <a:close/>
                  <a:moveTo>
                    <a:pt x="1103195" y="4689759"/>
                  </a:moveTo>
                  <a:cubicBezTo>
                    <a:pt x="1109590" y="4689759"/>
                    <a:pt x="1106649" y="4680615"/>
                    <a:pt x="1109818" y="4772474"/>
                  </a:cubicBezTo>
                  <a:cubicBezTo>
                    <a:pt x="1119970" y="5067346"/>
                    <a:pt x="1117712" y="5037599"/>
                    <a:pt x="1103195" y="5037599"/>
                  </a:cubicBezTo>
                  <a:cubicBezTo>
                    <a:pt x="1101316" y="5037599"/>
                    <a:pt x="812511" y="5037657"/>
                    <a:pt x="812321" y="5030827"/>
                  </a:cubicBezTo>
                  <a:cubicBezTo>
                    <a:pt x="809949" y="4946935"/>
                    <a:pt x="810139" y="4943463"/>
                    <a:pt x="806021" y="4690442"/>
                  </a:cubicBezTo>
                  <a:cubicBezTo>
                    <a:pt x="808127" y="4690442"/>
                    <a:pt x="1101506" y="4689759"/>
                    <a:pt x="1103195" y="4689759"/>
                  </a:cubicBezTo>
                  <a:close/>
                  <a:moveTo>
                    <a:pt x="875722" y="5053080"/>
                  </a:moveTo>
                  <a:cubicBezTo>
                    <a:pt x="988994" y="5053080"/>
                    <a:pt x="989392" y="5055224"/>
                    <a:pt x="1103214" y="5055224"/>
                  </a:cubicBezTo>
                  <a:cubicBezTo>
                    <a:pt x="1121545" y="5055224"/>
                    <a:pt x="1112456" y="5017224"/>
                    <a:pt x="1117807" y="5397563"/>
                  </a:cubicBezTo>
                  <a:cubicBezTo>
                    <a:pt x="1110406" y="5397544"/>
                    <a:pt x="821278" y="5399176"/>
                    <a:pt x="819874" y="5399194"/>
                  </a:cubicBezTo>
                  <a:cubicBezTo>
                    <a:pt x="813099" y="4991499"/>
                    <a:pt x="791485" y="5053080"/>
                    <a:pt x="875722" y="5053080"/>
                  </a:cubicBezTo>
                  <a:close/>
                  <a:moveTo>
                    <a:pt x="1122988" y="4689796"/>
                  </a:moveTo>
                  <a:cubicBezTo>
                    <a:pt x="1224095" y="4690195"/>
                    <a:pt x="1218023" y="4693060"/>
                    <a:pt x="1330782" y="4693060"/>
                  </a:cubicBezTo>
                  <a:cubicBezTo>
                    <a:pt x="1452043" y="4693060"/>
                    <a:pt x="1420257" y="4621177"/>
                    <a:pt x="1430504" y="5031358"/>
                  </a:cubicBezTo>
                  <a:cubicBezTo>
                    <a:pt x="1430694" y="5039003"/>
                    <a:pt x="1468590" y="5036992"/>
                    <a:pt x="1129971" y="5037580"/>
                  </a:cubicBezTo>
                  <a:cubicBezTo>
                    <a:pt x="1129174" y="4840335"/>
                    <a:pt x="1124658" y="4767466"/>
                    <a:pt x="1122988" y="4689796"/>
                  </a:cubicBezTo>
                  <a:close/>
                  <a:moveTo>
                    <a:pt x="1431092" y="5054692"/>
                  </a:moveTo>
                  <a:cubicBezTo>
                    <a:pt x="1436121" y="5260665"/>
                    <a:pt x="1432383" y="5274571"/>
                    <a:pt x="1433996" y="5399081"/>
                  </a:cubicBezTo>
                  <a:cubicBezTo>
                    <a:pt x="1154944" y="5399270"/>
                    <a:pt x="1263035" y="5397961"/>
                    <a:pt x="1133330" y="5397582"/>
                  </a:cubicBezTo>
                  <a:cubicBezTo>
                    <a:pt x="1133311" y="5396083"/>
                    <a:pt x="1130085" y="5056666"/>
                    <a:pt x="1130066" y="5055186"/>
                  </a:cubicBezTo>
                  <a:cubicBezTo>
                    <a:pt x="1215404" y="5055053"/>
                    <a:pt x="1305088" y="5053403"/>
                    <a:pt x="1431092" y="5054692"/>
                  </a:cubicBezTo>
                  <a:close/>
                  <a:moveTo>
                    <a:pt x="1434262" y="5416686"/>
                  </a:moveTo>
                  <a:cubicBezTo>
                    <a:pt x="1434281" y="5418090"/>
                    <a:pt x="1438816" y="5707954"/>
                    <a:pt x="1440163" y="5761814"/>
                  </a:cubicBezTo>
                  <a:cubicBezTo>
                    <a:pt x="1277211" y="5760751"/>
                    <a:pt x="1210717" y="5762420"/>
                    <a:pt x="1140010" y="5762629"/>
                  </a:cubicBezTo>
                  <a:cubicBezTo>
                    <a:pt x="1139991" y="5761282"/>
                    <a:pt x="1133710" y="5421315"/>
                    <a:pt x="1133615" y="5415206"/>
                  </a:cubicBezTo>
                  <a:cubicBezTo>
                    <a:pt x="1276338" y="5415661"/>
                    <a:pt x="1145703" y="5416895"/>
                    <a:pt x="1434262" y="5416686"/>
                  </a:cubicBezTo>
                  <a:close/>
                  <a:moveTo>
                    <a:pt x="1440600" y="5779457"/>
                  </a:moveTo>
                  <a:cubicBezTo>
                    <a:pt x="1446577" y="5999203"/>
                    <a:pt x="1445002" y="6022348"/>
                    <a:pt x="1445989" y="6124110"/>
                  </a:cubicBezTo>
                  <a:cubicBezTo>
                    <a:pt x="1330042" y="6122801"/>
                    <a:pt x="1187793" y="6124205"/>
                    <a:pt x="1145020" y="6124319"/>
                  </a:cubicBezTo>
                  <a:cubicBezTo>
                    <a:pt x="1144052" y="6027432"/>
                    <a:pt x="1145418" y="6031625"/>
                    <a:pt x="1140332" y="5780235"/>
                  </a:cubicBezTo>
                  <a:cubicBezTo>
                    <a:pt x="1233792" y="5780007"/>
                    <a:pt x="1268501" y="5778338"/>
                    <a:pt x="1440600" y="5779457"/>
                  </a:cubicBezTo>
                  <a:close/>
                  <a:moveTo>
                    <a:pt x="1444490" y="6141773"/>
                  </a:moveTo>
                  <a:cubicBezTo>
                    <a:pt x="1448342" y="6141792"/>
                    <a:pt x="1444243" y="6121758"/>
                    <a:pt x="1451397" y="6485553"/>
                  </a:cubicBezTo>
                  <a:cubicBezTo>
                    <a:pt x="1278862" y="6484586"/>
                    <a:pt x="1230471" y="6485629"/>
                    <a:pt x="1152515" y="6485838"/>
                  </a:cubicBezTo>
                  <a:cubicBezTo>
                    <a:pt x="1149821" y="6306387"/>
                    <a:pt x="1147183" y="6315076"/>
                    <a:pt x="1145190" y="6141962"/>
                  </a:cubicBezTo>
                  <a:cubicBezTo>
                    <a:pt x="1239846" y="6141754"/>
                    <a:pt x="1303000" y="6140426"/>
                    <a:pt x="1444490" y="6141773"/>
                  </a:cubicBezTo>
                  <a:close/>
                  <a:moveTo>
                    <a:pt x="1449822" y="5419437"/>
                  </a:moveTo>
                  <a:cubicBezTo>
                    <a:pt x="1449747" y="5414485"/>
                    <a:pt x="1425817" y="5416990"/>
                    <a:pt x="1753354" y="5417710"/>
                  </a:cubicBezTo>
                  <a:cubicBezTo>
                    <a:pt x="1753809" y="5445845"/>
                    <a:pt x="1757453" y="5753295"/>
                    <a:pt x="1757510" y="5761795"/>
                  </a:cubicBezTo>
                  <a:cubicBezTo>
                    <a:pt x="1667238" y="5761851"/>
                    <a:pt x="1569793" y="5762649"/>
                    <a:pt x="1455667" y="5761909"/>
                  </a:cubicBezTo>
                  <a:cubicBezTo>
                    <a:pt x="1454491" y="5713455"/>
                    <a:pt x="1454225" y="5688964"/>
                    <a:pt x="1449822" y="5419437"/>
                  </a:cubicBezTo>
                  <a:close/>
                  <a:moveTo>
                    <a:pt x="1757624" y="5779419"/>
                  </a:moveTo>
                  <a:cubicBezTo>
                    <a:pt x="1758326" y="5974160"/>
                    <a:pt x="1760413" y="6016391"/>
                    <a:pt x="1762557" y="6124850"/>
                  </a:cubicBezTo>
                  <a:cubicBezTo>
                    <a:pt x="1527323" y="6124661"/>
                    <a:pt x="1513356" y="6124737"/>
                    <a:pt x="1461550" y="6124262"/>
                  </a:cubicBezTo>
                  <a:cubicBezTo>
                    <a:pt x="1460658" y="6028684"/>
                    <a:pt x="1462005" y="5996338"/>
                    <a:pt x="1456161" y="5779552"/>
                  </a:cubicBezTo>
                  <a:cubicBezTo>
                    <a:pt x="1566358" y="5780235"/>
                    <a:pt x="1687922" y="5779476"/>
                    <a:pt x="1757624" y="5779419"/>
                  </a:cubicBezTo>
                  <a:close/>
                  <a:moveTo>
                    <a:pt x="1558331" y="6142304"/>
                  </a:moveTo>
                  <a:cubicBezTo>
                    <a:pt x="1802200" y="6142512"/>
                    <a:pt x="1762671" y="6124433"/>
                    <a:pt x="1763791" y="6196752"/>
                  </a:cubicBezTo>
                  <a:cubicBezTo>
                    <a:pt x="1765575" y="6310808"/>
                    <a:pt x="1765404" y="6327844"/>
                    <a:pt x="1767397" y="6455787"/>
                  </a:cubicBezTo>
                  <a:cubicBezTo>
                    <a:pt x="1768023" y="6496083"/>
                    <a:pt x="1816489" y="6487432"/>
                    <a:pt x="1466920" y="6485629"/>
                  </a:cubicBezTo>
                  <a:cubicBezTo>
                    <a:pt x="1466465" y="6462655"/>
                    <a:pt x="1466769" y="6481475"/>
                    <a:pt x="1462423" y="6196449"/>
                  </a:cubicBezTo>
                  <a:cubicBezTo>
                    <a:pt x="1461379" y="6127316"/>
                    <a:pt x="1442384" y="6142304"/>
                    <a:pt x="1558331" y="6142304"/>
                  </a:cubicBezTo>
                  <a:close/>
                  <a:moveTo>
                    <a:pt x="1760508" y="5052966"/>
                  </a:moveTo>
                  <a:cubicBezTo>
                    <a:pt x="1761855" y="5052966"/>
                    <a:pt x="2000164" y="5052435"/>
                    <a:pt x="2062673" y="5052530"/>
                  </a:cubicBezTo>
                  <a:cubicBezTo>
                    <a:pt x="2067493" y="5460965"/>
                    <a:pt x="2083775" y="5398378"/>
                    <a:pt x="2013486" y="5398378"/>
                  </a:cubicBezTo>
                  <a:cubicBezTo>
                    <a:pt x="1900195" y="5398378"/>
                    <a:pt x="1897709" y="5400143"/>
                    <a:pt x="1785937" y="5400143"/>
                  </a:cubicBezTo>
                  <a:cubicBezTo>
                    <a:pt x="1763298" y="5400143"/>
                    <a:pt x="1767776" y="5446205"/>
                    <a:pt x="1760508" y="5052966"/>
                  </a:cubicBezTo>
                  <a:close/>
                  <a:moveTo>
                    <a:pt x="1785937" y="5417748"/>
                  </a:moveTo>
                  <a:cubicBezTo>
                    <a:pt x="2089810" y="5417748"/>
                    <a:pt x="2066924" y="5411943"/>
                    <a:pt x="2067057" y="5419740"/>
                  </a:cubicBezTo>
                  <a:cubicBezTo>
                    <a:pt x="2073357" y="5820663"/>
                    <a:pt x="2097002" y="5762914"/>
                    <a:pt x="2013486" y="5762971"/>
                  </a:cubicBezTo>
                  <a:cubicBezTo>
                    <a:pt x="1902415" y="5762971"/>
                    <a:pt x="1902491" y="5761795"/>
                    <a:pt x="1785937" y="5761795"/>
                  </a:cubicBezTo>
                  <a:cubicBezTo>
                    <a:pt x="1768497" y="5761795"/>
                    <a:pt x="1773621" y="5774430"/>
                    <a:pt x="1772122" y="5678435"/>
                  </a:cubicBezTo>
                  <a:cubicBezTo>
                    <a:pt x="1767415" y="5377662"/>
                    <a:pt x="1762349" y="5417748"/>
                    <a:pt x="1785937" y="5417748"/>
                  </a:cubicBezTo>
                  <a:close/>
                  <a:moveTo>
                    <a:pt x="1785937" y="5779419"/>
                  </a:moveTo>
                  <a:cubicBezTo>
                    <a:pt x="2119964" y="5779419"/>
                    <a:pt x="2074040" y="5771659"/>
                    <a:pt x="2074951" y="5808331"/>
                  </a:cubicBezTo>
                  <a:cubicBezTo>
                    <a:pt x="2083984" y="6184743"/>
                    <a:pt x="2093415" y="6122896"/>
                    <a:pt x="2013486" y="6122896"/>
                  </a:cubicBezTo>
                  <a:cubicBezTo>
                    <a:pt x="1730297" y="6122896"/>
                    <a:pt x="1778726" y="6148887"/>
                    <a:pt x="1776847" y="6066874"/>
                  </a:cubicBezTo>
                  <a:cubicBezTo>
                    <a:pt x="1769427" y="5744056"/>
                    <a:pt x="1771268" y="5779419"/>
                    <a:pt x="1785937" y="5779419"/>
                  </a:cubicBezTo>
                  <a:close/>
                  <a:moveTo>
                    <a:pt x="2078196" y="5052568"/>
                  </a:moveTo>
                  <a:cubicBezTo>
                    <a:pt x="2383967" y="5053175"/>
                    <a:pt x="2245855" y="5052606"/>
                    <a:pt x="2378330" y="5053592"/>
                  </a:cubicBezTo>
                  <a:cubicBezTo>
                    <a:pt x="2389242" y="5454742"/>
                    <a:pt x="2388369" y="5399384"/>
                    <a:pt x="2355065" y="5398587"/>
                  </a:cubicBezTo>
                  <a:cubicBezTo>
                    <a:pt x="2024796" y="5390581"/>
                    <a:pt x="2082067" y="5436473"/>
                    <a:pt x="2081137" y="5290033"/>
                  </a:cubicBezTo>
                  <a:cubicBezTo>
                    <a:pt x="2080530" y="5190528"/>
                    <a:pt x="2079524" y="5163589"/>
                    <a:pt x="2078196" y="5052568"/>
                  </a:cubicBezTo>
                  <a:close/>
                  <a:moveTo>
                    <a:pt x="2127384" y="5415415"/>
                  </a:moveTo>
                  <a:cubicBezTo>
                    <a:pt x="2410287" y="5412740"/>
                    <a:pt x="2382904" y="5418355"/>
                    <a:pt x="2382942" y="5419740"/>
                  </a:cubicBezTo>
                  <a:cubicBezTo>
                    <a:pt x="2389090" y="5812695"/>
                    <a:pt x="2409414" y="5761775"/>
                    <a:pt x="2354838" y="5762288"/>
                  </a:cubicBezTo>
                  <a:cubicBezTo>
                    <a:pt x="2279159" y="5762895"/>
                    <a:pt x="2289634" y="5762743"/>
                    <a:pt x="2089430" y="5762914"/>
                  </a:cubicBezTo>
                  <a:cubicBezTo>
                    <a:pt x="2080701" y="5360284"/>
                    <a:pt x="2065956" y="5416079"/>
                    <a:pt x="2127384" y="5415415"/>
                  </a:cubicBezTo>
                  <a:close/>
                  <a:moveTo>
                    <a:pt x="2391633" y="5779628"/>
                  </a:moveTo>
                  <a:cubicBezTo>
                    <a:pt x="2396605" y="6043975"/>
                    <a:pt x="2395296" y="6020412"/>
                    <a:pt x="2396529" y="6125021"/>
                  </a:cubicBezTo>
                  <a:cubicBezTo>
                    <a:pt x="2074401" y="6123029"/>
                    <a:pt x="2334229" y="6125192"/>
                    <a:pt x="2094800" y="6123181"/>
                  </a:cubicBezTo>
                  <a:cubicBezTo>
                    <a:pt x="2093928" y="6030544"/>
                    <a:pt x="2095028" y="6004249"/>
                    <a:pt x="2089829" y="5780538"/>
                  </a:cubicBezTo>
                  <a:cubicBezTo>
                    <a:pt x="2379564" y="5780292"/>
                    <a:pt x="2263920" y="5780463"/>
                    <a:pt x="2391633" y="5779628"/>
                  </a:cubicBezTo>
                  <a:close/>
                  <a:moveTo>
                    <a:pt x="2393910" y="5053687"/>
                  </a:moveTo>
                  <a:cubicBezTo>
                    <a:pt x="2572424" y="5054750"/>
                    <a:pt x="2563258" y="5052074"/>
                    <a:pt x="2695070" y="5052037"/>
                  </a:cubicBezTo>
                  <a:cubicBezTo>
                    <a:pt x="2694386" y="5320254"/>
                    <a:pt x="2708980" y="5397885"/>
                    <a:pt x="2696360" y="5397885"/>
                  </a:cubicBezTo>
                  <a:cubicBezTo>
                    <a:pt x="2584910" y="5397885"/>
                    <a:pt x="2517657" y="5401319"/>
                    <a:pt x="2398199" y="5399479"/>
                  </a:cubicBezTo>
                  <a:cubicBezTo>
                    <a:pt x="2396662" y="5291722"/>
                    <a:pt x="2398028" y="5204206"/>
                    <a:pt x="2393910" y="5053687"/>
                  </a:cubicBezTo>
                  <a:close/>
                  <a:moveTo>
                    <a:pt x="2468716" y="5417559"/>
                  </a:moveTo>
                  <a:cubicBezTo>
                    <a:pt x="2720157" y="5417559"/>
                    <a:pt x="2701768" y="5410767"/>
                    <a:pt x="2701901" y="5419703"/>
                  </a:cubicBezTo>
                  <a:cubicBezTo>
                    <a:pt x="2707860" y="5801217"/>
                    <a:pt x="2710612" y="5760182"/>
                    <a:pt x="2696322" y="5760182"/>
                  </a:cubicBezTo>
                  <a:cubicBezTo>
                    <a:pt x="2348082" y="5760182"/>
                    <a:pt x="2407175" y="5789094"/>
                    <a:pt x="2405448" y="5678396"/>
                  </a:cubicBezTo>
                  <a:cubicBezTo>
                    <a:pt x="2400552" y="5363851"/>
                    <a:pt x="2370512" y="5417559"/>
                    <a:pt x="2468716" y="5417559"/>
                  </a:cubicBezTo>
                  <a:close/>
                  <a:moveTo>
                    <a:pt x="2468716" y="5779419"/>
                  </a:moveTo>
                  <a:cubicBezTo>
                    <a:pt x="2747939" y="5779419"/>
                    <a:pt x="2706987" y="5764318"/>
                    <a:pt x="2708050" y="5809052"/>
                  </a:cubicBezTo>
                  <a:cubicBezTo>
                    <a:pt x="2717044" y="6165430"/>
                    <a:pt x="2713306" y="6122460"/>
                    <a:pt x="2696322" y="6122460"/>
                  </a:cubicBezTo>
                  <a:cubicBezTo>
                    <a:pt x="2364876" y="6122460"/>
                    <a:pt x="2412223" y="6150576"/>
                    <a:pt x="2411521" y="6066968"/>
                  </a:cubicBezTo>
                  <a:cubicBezTo>
                    <a:pt x="2408731" y="5727950"/>
                    <a:pt x="2388274" y="5779419"/>
                    <a:pt x="2468716" y="5779419"/>
                  </a:cubicBezTo>
                  <a:close/>
                  <a:moveTo>
                    <a:pt x="2468716" y="6142835"/>
                  </a:moveTo>
                  <a:cubicBezTo>
                    <a:pt x="2753309" y="6142835"/>
                    <a:pt x="2711276" y="6117736"/>
                    <a:pt x="2712509" y="6196752"/>
                  </a:cubicBezTo>
                  <a:cubicBezTo>
                    <a:pt x="2717690" y="6527575"/>
                    <a:pt x="2731486" y="6486578"/>
                    <a:pt x="2696341" y="6486578"/>
                  </a:cubicBezTo>
                  <a:cubicBezTo>
                    <a:pt x="2372391" y="6486578"/>
                    <a:pt x="2416360" y="6496386"/>
                    <a:pt x="2415696" y="6455484"/>
                  </a:cubicBezTo>
                  <a:cubicBezTo>
                    <a:pt x="2409851" y="6081899"/>
                    <a:pt x="2398901" y="6142835"/>
                    <a:pt x="2468716" y="6142835"/>
                  </a:cubicBezTo>
                  <a:close/>
                  <a:moveTo>
                    <a:pt x="2717443" y="5419399"/>
                  </a:moveTo>
                  <a:cubicBezTo>
                    <a:pt x="2717310" y="5410311"/>
                    <a:pt x="2711181" y="5418944"/>
                    <a:pt x="3017369" y="5417578"/>
                  </a:cubicBezTo>
                  <a:cubicBezTo>
                    <a:pt x="3019267" y="5544249"/>
                    <a:pt x="3018584" y="5639960"/>
                    <a:pt x="3021810" y="5762288"/>
                  </a:cubicBezTo>
                  <a:cubicBezTo>
                    <a:pt x="2852215" y="5764185"/>
                    <a:pt x="2820505" y="5760656"/>
                    <a:pt x="2722491" y="5760239"/>
                  </a:cubicBezTo>
                  <a:cubicBezTo>
                    <a:pt x="2720176" y="5652026"/>
                    <a:pt x="2719417" y="5545692"/>
                    <a:pt x="2717443" y="5419399"/>
                  </a:cubicBezTo>
                  <a:close/>
                  <a:moveTo>
                    <a:pt x="3037883" y="5055717"/>
                  </a:moveTo>
                  <a:cubicBezTo>
                    <a:pt x="3139901" y="5055584"/>
                    <a:pt x="3066386" y="5055584"/>
                    <a:pt x="3327978" y="5055622"/>
                  </a:cubicBezTo>
                  <a:cubicBezTo>
                    <a:pt x="3331319" y="5298096"/>
                    <a:pt x="3332419" y="5269847"/>
                    <a:pt x="3334620" y="5399441"/>
                  </a:cubicBezTo>
                  <a:cubicBezTo>
                    <a:pt x="3093864" y="5399592"/>
                    <a:pt x="3085248" y="5399555"/>
                    <a:pt x="3032645" y="5399858"/>
                  </a:cubicBezTo>
                  <a:cubicBezTo>
                    <a:pt x="3026421" y="5016105"/>
                    <a:pt x="3019627" y="5055755"/>
                    <a:pt x="3037883" y="5055717"/>
                  </a:cubicBezTo>
                  <a:close/>
                  <a:moveTo>
                    <a:pt x="3037902" y="5417483"/>
                  </a:moveTo>
                  <a:cubicBezTo>
                    <a:pt x="3103447" y="5417141"/>
                    <a:pt x="3102422" y="5417217"/>
                    <a:pt x="3334886" y="5417046"/>
                  </a:cubicBezTo>
                  <a:cubicBezTo>
                    <a:pt x="3334905" y="5418621"/>
                    <a:pt x="3339422" y="5715599"/>
                    <a:pt x="3339725" y="5759765"/>
                  </a:cubicBezTo>
                  <a:cubicBezTo>
                    <a:pt x="3338283" y="5759765"/>
                    <a:pt x="3038718" y="5762079"/>
                    <a:pt x="3037351" y="5762098"/>
                  </a:cubicBezTo>
                  <a:cubicBezTo>
                    <a:pt x="3037332" y="5760751"/>
                    <a:pt x="3029229" y="5417540"/>
                    <a:pt x="3037902" y="5417483"/>
                  </a:cubicBezTo>
                  <a:close/>
                  <a:moveTo>
                    <a:pt x="3037978" y="5779723"/>
                  </a:moveTo>
                  <a:cubicBezTo>
                    <a:pt x="3388135" y="5775473"/>
                    <a:pt x="3339839" y="5768036"/>
                    <a:pt x="3339934" y="5808104"/>
                  </a:cubicBezTo>
                  <a:cubicBezTo>
                    <a:pt x="3340712" y="6181177"/>
                    <a:pt x="3369860" y="6125343"/>
                    <a:pt x="3265603" y="6124092"/>
                  </a:cubicBezTo>
                  <a:cubicBezTo>
                    <a:pt x="3193491" y="6123124"/>
                    <a:pt x="3114909" y="6123029"/>
                    <a:pt x="3043652" y="6124262"/>
                  </a:cubicBezTo>
                  <a:cubicBezTo>
                    <a:pt x="3043158" y="6076549"/>
                    <a:pt x="3040710" y="5779684"/>
                    <a:pt x="3037978" y="5779723"/>
                  </a:cubicBezTo>
                  <a:close/>
                  <a:moveTo>
                    <a:pt x="3343786" y="6142361"/>
                  </a:moveTo>
                  <a:cubicBezTo>
                    <a:pt x="3345741" y="6282180"/>
                    <a:pt x="3346614" y="6297547"/>
                    <a:pt x="3349688" y="6485288"/>
                  </a:cubicBezTo>
                  <a:cubicBezTo>
                    <a:pt x="3136144" y="6485326"/>
                    <a:pt x="3109311" y="6484984"/>
                    <a:pt x="3048092" y="6486483"/>
                  </a:cubicBezTo>
                  <a:cubicBezTo>
                    <a:pt x="3047333" y="6445846"/>
                    <a:pt x="3043860" y="6143328"/>
                    <a:pt x="3043841" y="6141906"/>
                  </a:cubicBezTo>
                  <a:cubicBezTo>
                    <a:pt x="3175558" y="6139591"/>
                    <a:pt x="3261750" y="6142095"/>
                    <a:pt x="3343786" y="6142361"/>
                  </a:cubicBezTo>
                  <a:close/>
                  <a:moveTo>
                    <a:pt x="3343539" y="5055641"/>
                  </a:moveTo>
                  <a:cubicBezTo>
                    <a:pt x="3519016" y="5055660"/>
                    <a:pt x="3501710" y="5051828"/>
                    <a:pt x="3642649" y="5052738"/>
                  </a:cubicBezTo>
                  <a:cubicBezTo>
                    <a:pt x="3643636" y="5128567"/>
                    <a:pt x="3644927" y="5214565"/>
                    <a:pt x="3646824" y="5290337"/>
                  </a:cubicBezTo>
                  <a:cubicBezTo>
                    <a:pt x="3650259" y="5432755"/>
                    <a:pt x="3706544" y="5399422"/>
                    <a:pt x="3379348" y="5399422"/>
                  </a:cubicBezTo>
                  <a:cubicBezTo>
                    <a:pt x="3339991" y="5399441"/>
                    <a:pt x="3349024" y="5455729"/>
                    <a:pt x="3343539" y="5055641"/>
                  </a:cubicBezTo>
                  <a:close/>
                  <a:moveTo>
                    <a:pt x="3379348" y="5417027"/>
                  </a:moveTo>
                  <a:cubicBezTo>
                    <a:pt x="3381037" y="5417027"/>
                    <a:pt x="3649386" y="5417312"/>
                    <a:pt x="3649424" y="5419703"/>
                  </a:cubicBezTo>
                  <a:cubicBezTo>
                    <a:pt x="3655629" y="5815199"/>
                    <a:pt x="3671171" y="5761264"/>
                    <a:pt x="3607011" y="5761264"/>
                  </a:cubicBezTo>
                  <a:cubicBezTo>
                    <a:pt x="3498863" y="5761264"/>
                    <a:pt x="3491576" y="5759689"/>
                    <a:pt x="3379348" y="5759689"/>
                  </a:cubicBezTo>
                  <a:cubicBezTo>
                    <a:pt x="3348701" y="5759689"/>
                    <a:pt x="3355855" y="5776042"/>
                    <a:pt x="3354318" y="5678396"/>
                  </a:cubicBezTo>
                  <a:cubicBezTo>
                    <a:pt x="3349441" y="5366374"/>
                    <a:pt x="3338378" y="5417065"/>
                    <a:pt x="3379348" y="5417027"/>
                  </a:cubicBezTo>
                  <a:close/>
                  <a:moveTo>
                    <a:pt x="3379348" y="5777313"/>
                  </a:moveTo>
                  <a:cubicBezTo>
                    <a:pt x="3698782" y="5777313"/>
                    <a:pt x="3654472" y="5773083"/>
                    <a:pt x="3654756" y="5808217"/>
                  </a:cubicBezTo>
                  <a:cubicBezTo>
                    <a:pt x="3655458" y="5891521"/>
                    <a:pt x="3655781" y="5904839"/>
                    <a:pt x="3659349" y="6125173"/>
                  </a:cubicBezTo>
                  <a:cubicBezTo>
                    <a:pt x="3595891" y="6125951"/>
                    <a:pt x="3550005" y="6125097"/>
                    <a:pt x="3359100" y="6124793"/>
                  </a:cubicBezTo>
                  <a:cubicBezTo>
                    <a:pt x="3354015" y="5733565"/>
                    <a:pt x="3345285" y="5777313"/>
                    <a:pt x="3379348" y="5777313"/>
                  </a:cubicBezTo>
                  <a:close/>
                  <a:moveTo>
                    <a:pt x="3379348" y="6142418"/>
                  </a:moveTo>
                  <a:cubicBezTo>
                    <a:pt x="3470171" y="6142418"/>
                    <a:pt x="3589704" y="6143632"/>
                    <a:pt x="3659633" y="6142778"/>
                  </a:cubicBezTo>
                  <a:cubicBezTo>
                    <a:pt x="3666256" y="6550568"/>
                    <a:pt x="3681096" y="6487223"/>
                    <a:pt x="3606992" y="6487223"/>
                  </a:cubicBezTo>
                  <a:cubicBezTo>
                    <a:pt x="3324297" y="6487223"/>
                    <a:pt x="3365325" y="6492858"/>
                    <a:pt x="3364755" y="6455484"/>
                  </a:cubicBezTo>
                  <a:cubicBezTo>
                    <a:pt x="3359100" y="6094079"/>
                    <a:pt x="3350580" y="6142418"/>
                    <a:pt x="3379348" y="6142418"/>
                  </a:cubicBezTo>
                  <a:close/>
                  <a:moveTo>
                    <a:pt x="3664947" y="5419399"/>
                  </a:moveTo>
                  <a:cubicBezTo>
                    <a:pt x="3664890" y="5416269"/>
                    <a:pt x="3823041" y="5414978"/>
                    <a:pt x="3948192" y="5416345"/>
                  </a:cubicBezTo>
                  <a:cubicBezTo>
                    <a:pt x="3971192" y="5416591"/>
                    <a:pt x="3966163" y="5377130"/>
                    <a:pt x="3970888" y="5678757"/>
                  </a:cubicBezTo>
                  <a:cubicBezTo>
                    <a:pt x="3972558" y="5784902"/>
                    <a:pt x="4024858" y="5759821"/>
                    <a:pt x="3720700" y="5761036"/>
                  </a:cubicBezTo>
                  <a:cubicBezTo>
                    <a:pt x="3651568" y="5761301"/>
                    <a:pt x="3671190" y="5817817"/>
                    <a:pt x="3664947" y="5419399"/>
                  </a:cubicBezTo>
                  <a:close/>
                  <a:moveTo>
                    <a:pt x="3720776" y="5778679"/>
                  </a:moveTo>
                  <a:cubicBezTo>
                    <a:pt x="4011821" y="5777503"/>
                    <a:pt x="3972501" y="5770901"/>
                    <a:pt x="3973317" y="5808237"/>
                  </a:cubicBezTo>
                  <a:cubicBezTo>
                    <a:pt x="3981344" y="6174632"/>
                    <a:pt x="3983413" y="6124661"/>
                    <a:pt x="3948420" y="6123750"/>
                  </a:cubicBezTo>
                  <a:cubicBezTo>
                    <a:pt x="3873918" y="6121701"/>
                    <a:pt x="3798068" y="6121606"/>
                    <a:pt x="3720529" y="6123826"/>
                  </a:cubicBezTo>
                  <a:cubicBezTo>
                    <a:pt x="3659633" y="6125495"/>
                    <a:pt x="3675384" y="6156760"/>
                    <a:pt x="3671835" y="5937470"/>
                  </a:cubicBezTo>
                  <a:cubicBezTo>
                    <a:pt x="3668856" y="5746694"/>
                    <a:pt x="3658419" y="5778945"/>
                    <a:pt x="3720776" y="5778679"/>
                  </a:cubicBezTo>
                  <a:close/>
                  <a:moveTo>
                    <a:pt x="3720947" y="6141450"/>
                  </a:moveTo>
                  <a:cubicBezTo>
                    <a:pt x="3802433" y="6139212"/>
                    <a:pt x="3870673" y="6139344"/>
                    <a:pt x="3948059" y="6141374"/>
                  </a:cubicBezTo>
                  <a:cubicBezTo>
                    <a:pt x="3984248" y="6142361"/>
                    <a:pt x="3976278" y="6131054"/>
                    <a:pt x="3977302" y="6196733"/>
                  </a:cubicBezTo>
                  <a:cubicBezTo>
                    <a:pt x="3982578" y="6533172"/>
                    <a:pt x="3993129" y="6488076"/>
                    <a:pt x="3948287" y="6487906"/>
                  </a:cubicBezTo>
                  <a:cubicBezTo>
                    <a:pt x="3638038" y="6486654"/>
                    <a:pt x="3680906" y="6497942"/>
                    <a:pt x="3680242" y="6455465"/>
                  </a:cubicBezTo>
                  <a:cubicBezTo>
                    <a:pt x="3674397" y="6094724"/>
                    <a:pt x="3656901" y="6143291"/>
                    <a:pt x="3720947" y="6141450"/>
                  </a:cubicBezTo>
                  <a:close/>
                  <a:moveTo>
                    <a:pt x="3980889" y="5419399"/>
                  </a:moveTo>
                  <a:cubicBezTo>
                    <a:pt x="3980851" y="5416648"/>
                    <a:pt x="4281916" y="5414542"/>
                    <a:pt x="4283320" y="5414542"/>
                  </a:cubicBezTo>
                  <a:cubicBezTo>
                    <a:pt x="4285863" y="5570013"/>
                    <a:pt x="4281821" y="5565479"/>
                    <a:pt x="4286470" y="5760505"/>
                  </a:cubicBezTo>
                  <a:cubicBezTo>
                    <a:pt x="3927622" y="5760580"/>
                    <a:pt x="3988157" y="5789493"/>
                    <a:pt x="3986411" y="5678435"/>
                  </a:cubicBezTo>
                  <a:cubicBezTo>
                    <a:pt x="3984400" y="5548860"/>
                    <a:pt x="3982901" y="5548215"/>
                    <a:pt x="3980889" y="5419399"/>
                  </a:cubicBezTo>
                  <a:close/>
                  <a:moveTo>
                    <a:pt x="4062071" y="6142911"/>
                  </a:moveTo>
                  <a:cubicBezTo>
                    <a:pt x="4338523" y="6142911"/>
                    <a:pt x="4291537" y="6120031"/>
                    <a:pt x="4292732" y="6196790"/>
                  </a:cubicBezTo>
                  <a:cubicBezTo>
                    <a:pt x="4297761" y="6519873"/>
                    <a:pt x="4307724" y="6487261"/>
                    <a:pt x="4289753" y="6487261"/>
                  </a:cubicBezTo>
                  <a:cubicBezTo>
                    <a:pt x="3951874" y="6487261"/>
                    <a:pt x="3997380" y="6501547"/>
                    <a:pt x="3996640" y="6455484"/>
                  </a:cubicBezTo>
                  <a:cubicBezTo>
                    <a:pt x="3990833" y="6083455"/>
                    <a:pt x="3972938" y="6142911"/>
                    <a:pt x="4062071" y="6142911"/>
                  </a:cubicBezTo>
                  <a:close/>
                  <a:moveTo>
                    <a:pt x="4298862" y="5414542"/>
                  </a:moveTo>
                  <a:cubicBezTo>
                    <a:pt x="4300209" y="5414542"/>
                    <a:pt x="4599186" y="5415813"/>
                    <a:pt x="4599243" y="5419703"/>
                  </a:cubicBezTo>
                  <a:cubicBezTo>
                    <a:pt x="4602279" y="5621843"/>
                    <a:pt x="4603209" y="5687806"/>
                    <a:pt x="4604499" y="5762914"/>
                  </a:cubicBezTo>
                  <a:cubicBezTo>
                    <a:pt x="4389096" y="5764488"/>
                    <a:pt x="4439611" y="5760751"/>
                    <a:pt x="4302050" y="5760505"/>
                  </a:cubicBezTo>
                  <a:cubicBezTo>
                    <a:pt x="4297249" y="5561950"/>
                    <a:pt x="4301424" y="5573921"/>
                    <a:pt x="4298862" y="5414542"/>
                  </a:cubicBezTo>
                  <a:close/>
                  <a:moveTo>
                    <a:pt x="4604803" y="5780576"/>
                  </a:moveTo>
                  <a:cubicBezTo>
                    <a:pt x="4608902" y="6012919"/>
                    <a:pt x="4603759" y="5724516"/>
                    <a:pt x="4610686" y="6124262"/>
                  </a:cubicBezTo>
                  <a:cubicBezTo>
                    <a:pt x="4549923" y="6124490"/>
                    <a:pt x="4475193" y="6124509"/>
                    <a:pt x="4403651" y="6124034"/>
                  </a:cubicBezTo>
                  <a:cubicBezTo>
                    <a:pt x="4273509" y="6123181"/>
                    <a:pt x="4314005" y="6188120"/>
                    <a:pt x="4303321" y="5807326"/>
                  </a:cubicBezTo>
                  <a:cubicBezTo>
                    <a:pt x="4301974" y="5760580"/>
                    <a:pt x="4260434" y="5782910"/>
                    <a:pt x="4604803" y="5780576"/>
                  </a:cubicBezTo>
                  <a:close/>
                  <a:moveTo>
                    <a:pt x="4609718" y="5160439"/>
                  </a:moveTo>
                  <a:cubicBezTo>
                    <a:pt x="4607763" y="5035418"/>
                    <a:pt x="4600932" y="5054541"/>
                    <a:pt x="4631371" y="5054218"/>
                  </a:cubicBezTo>
                  <a:cubicBezTo>
                    <a:pt x="4698718" y="5053498"/>
                    <a:pt x="4703558" y="5053630"/>
                    <a:pt x="4909397" y="5053517"/>
                  </a:cubicBezTo>
                  <a:cubicBezTo>
                    <a:pt x="4913401" y="5457190"/>
                    <a:pt x="4936894" y="5399650"/>
                    <a:pt x="4859128" y="5398606"/>
                  </a:cubicBezTo>
                  <a:cubicBezTo>
                    <a:pt x="4798232" y="5397790"/>
                    <a:pt x="4728038" y="5397468"/>
                    <a:pt x="4631237" y="5398378"/>
                  </a:cubicBezTo>
                  <a:cubicBezTo>
                    <a:pt x="4608750" y="5398606"/>
                    <a:pt x="4613950" y="5430952"/>
                    <a:pt x="4609718" y="5160439"/>
                  </a:cubicBezTo>
                  <a:close/>
                  <a:moveTo>
                    <a:pt x="4631352" y="5416041"/>
                  </a:moveTo>
                  <a:cubicBezTo>
                    <a:pt x="4940177" y="5413119"/>
                    <a:pt x="4915450" y="5418128"/>
                    <a:pt x="4915470" y="5419721"/>
                  </a:cubicBezTo>
                  <a:cubicBezTo>
                    <a:pt x="4921732" y="5820075"/>
                    <a:pt x="4943194" y="5762990"/>
                    <a:pt x="4859033" y="5762534"/>
                  </a:cubicBezTo>
                  <a:cubicBezTo>
                    <a:pt x="4795348" y="5762193"/>
                    <a:pt x="4709858" y="5762098"/>
                    <a:pt x="4631218" y="5762724"/>
                  </a:cubicBezTo>
                  <a:cubicBezTo>
                    <a:pt x="4616360" y="5762838"/>
                    <a:pt x="4620174" y="5775625"/>
                    <a:pt x="4618656" y="5678453"/>
                  </a:cubicBezTo>
                  <a:cubicBezTo>
                    <a:pt x="4614196" y="5380527"/>
                    <a:pt x="4608219" y="5416250"/>
                    <a:pt x="4631352" y="5416041"/>
                  </a:cubicBezTo>
                  <a:close/>
                  <a:moveTo>
                    <a:pt x="5200518" y="4672040"/>
                  </a:moveTo>
                  <a:cubicBezTo>
                    <a:pt x="4876529" y="4672040"/>
                    <a:pt x="4918601" y="4690935"/>
                    <a:pt x="4917842" y="4642520"/>
                  </a:cubicBezTo>
                  <a:cubicBezTo>
                    <a:pt x="4911997" y="4269372"/>
                    <a:pt x="4897897" y="4329720"/>
                    <a:pt x="4972855" y="4329720"/>
                  </a:cubicBezTo>
                  <a:cubicBezTo>
                    <a:pt x="5254791" y="4329720"/>
                    <a:pt x="5214883" y="4309477"/>
                    <a:pt x="5216041" y="4383902"/>
                  </a:cubicBezTo>
                  <a:cubicBezTo>
                    <a:pt x="5221240" y="4716698"/>
                    <a:pt x="5222208" y="4672040"/>
                    <a:pt x="5200518" y="4672040"/>
                  </a:cubicBezTo>
                  <a:close/>
                  <a:moveTo>
                    <a:pt x="5200518" y="4311412"/>
                  </a:moveTo>
                  <a:cubicBezTo>
                    <a:pt x="4862297" y="4311412"/>
                    <a:pt x="4913610" y="4330516"/>
                    <a:pt x="4912111" y="4254137"/>
                  </a:cubicBezTo>
                  <a:cubicBezTo>
                    <a:pt x="4905279" y="3910300"/>
                    <a:pt x="4892394" y="3965032"/>
                    <a:pt x="4972855" y="3965032"/>
                  </a:cubicBezTo>
                  <a:cubicBezTo>
                    <a:pt x="5245132" y="3965032"/>
                    <a:pt x="5209266" y="3951373"/>
                    <a:pt x="5209456" y="3995443"/>
                  </a:cubicBezTo>
                  <a:cubicBezTo>
                    <a:pt x="5210955" y="4349108"/>
                    <a:pt x="5224542" y="4311412"/>
                    <a:pt x="5200518" y="4311412"/>
                  </a:cubicBezTo>
                  <a:close/>
                  <a:moveTo>
                    <a:pt x="5200518" y="3947028"/>
                  </a:moveTo>
                  <a:cubicBezTo>
                    <a:pt x="4846983" y="3947028"/>
                    <a:pt x="4907860" y="3972355"/>
                    <a:pt x="4906190" y="3865812"/>
                  </a:cubicBezTo>
                  <a:cubicBezTo>
                    <a:pt x="4900421" y="3505773"/>
                    <a:pt x="4902376" y="3629750"/>
                    <a:pt x="4901977" y="3602982"/>
                  </a:cubicBezTo>
                  <a:cubicBezTo>
                    <a:pt x="4948034" y="3602811"/>
                    <a:pt x="4983937" y="3602868"/>
                    <a:pt x="5200518" y="3602906"/>
                  </a:cubicBezTo>
                  <a:cubicBezTo>
                    <a:pt x="5201846" y="3602906"/>
                    <a:pt x="5216363" y="3947028"/>
                    <a:pt x="5200518" y="3947028"/>
                  </a:cubicBezTo>
                  <a:close/>
                  <a:moveTo>
                    <a:pt x="5200518" y="3585301"/>
                  </a:moveTo>
                  <a:cubicBezTo>
                    <a:pt x="4989536" y="3585263"/>
                    <a:pt x="4948318" y="3585206"/>
                    <a:pt x="4901693" y="3585377"/>
                  </a:cubicBezTo>
                  <a:cubicBezTo>
                    <a:pt x="4899738" y="3471700"/>
                    <a:pt x="4895962" y="3402872"/>
                    <a:pt x="4895089" y="3241785"/>
                  </a:cubicBezTo>
                  <a:cubicBezTo>
                    <a:pt x="4897081" y="3241785"/>
                    <a:pt x="5194161" y="3241292"/>
                    <a:pt x="5196514" y="3241292"/>
                  </a:cubicBezTo>
                  <a:cubicBezTo>
                    <a:pt x="5198298" y="3326493"/>
                    <a:pt x="5202131" y="3585301"/>
                    <a:pt x="5200518" y="3585301"/>
                  </a:cubicBezTo>
                  <a:close/>
                  <a:moveTo>
                    <a:pt x="4894994" y="3224142"/>
                  </a:moveTo>
                  <a:cubicBezTo>
                    <a:pt x="4894994" y="3222435"/>
                    <a:pt x="4891882" y="2881158"/>
                    <a:pt x="4891863" y="2879716"/>
                  </a:cubicBezTo>
                  <a:cubicBezTo>
                    <a:pt x="5079105" y="2881139"/>
                    <a:pt x="5066827" y="2877535"/>
                    <a:pt x="5189606" y="2877307"/>
                  </a:cubicBezTo>
                  <a:cubicBezTo>
                    <a:pt x="5189625" y="2878654"/>
                    <a:pt x="5196020" y="3216971"/>
                    <a:pt x="5196058" y="3218963"/>
                  </a:cubicBezTo>
                  <a:cubicBezTo>
                    <a:pt x="5196191" y="3226058"/>
                    <a:pt x="5227711" y="3223725"/>
                    <a:pt x="4894994" y="3224142"/>
                  </a:cubicBezTo>
                  <a:close/>
                  <a:moveTo>
                    <a:pt x="4891635" y="2862092"/>
                  </a:moveTo>
                  <a:cubicBezTo>
                    <a:pt x="4889547" y="2712597"/>
                    <a:pt x="4887138" y="2713584"/>
                    <a:pt x="4884101" y="2515978"/>
                  </a:cubicBezTo>
                  <a:cubicBezTo>
                    <a:pt x="4935661" y="2515010"/>
                    <a:pt x="5004983" y="2514839"/>
                    <a:pt x="5086544" y="2516262"/>
                  </a:cubicBezTo>
                  <a:cubicBezTo>
                    <a:pt x="5214997" y="2518501"/>
                    <a:pt x="5182737" y="2451760"/>
                    <a:pt x="5188847" y="2830637"/>
                  </a:cubicBezTo>
                  <a:cubicBezTo>
                    <a:pt x="5189321" y="2862433"/>
                    <a:pt x="5239420" y="2864805"/>
                    <a:pt x="4891635" y="2862092"/>
                  </a:cubicBezTo>
                  <a:close/>
                  <a:moveTo>
                    <a:pt x="4883817" y="2498334"/>
                  </a:moveTo>
                  <a:cubicBezTo>
                    <a:pt x="4880325" y="2271645"/>
                    <a:pt x="4879907" y="2262008"/>
                    <a:pt x="4880078" y="2183352"/>
                  </a:cubicBezTo>
                  <a:cubicBezTo>
                    <a:pt x="4880154" y="2145713"/>
                    <a:pt x="4830245" y="2153643"/>
                    <a:pt x="5179568" y="2153112"/>
                  </a:cubicBezTo>
                  <a:cubicBezTo>
                    <a:pt x="5181352" y="2361114"/>
                    <a:pt x="5183154" y="2405166"/>
                    <a:pt x="5184995" y="2499605"/>
                  </a:cubicBezTo>
                  <a:cubicBezTo>
                    <a:pt x="5083641" y="2499435"/>
                    <a:pt x="5009214" y="2495963"/>
                    <a:pt x="4883817" y="2498334"/>
                  </a:cubicBezTo>
                  <a:close/>
                  <a:moveTo>
                    <a:pt x="4880078" y="2136189"/>
                  </a:moveTo>
                  <a:cubicBezTo>
                    <a:pt x="4879414" y="1964839"/>
                    <a:pt x="4874480" y="1934352"/>
                    <a:pt x="4872260" y="1791327"/>
                  </a:cubicBezTo>
                  <a:cubicBezTo>
                    <a:pt x="5209418" y="1791137"/>
                    <a:pt x="5175716" y="1789373"/>
                    <a:pt x="5175829" y="1795311"/>
                  </a:cubicBezTo>
                  <a:cubicBezTo>
                    <a:pt x="5176133" y="1815667"/>
                    <a:pt x="5175241" y="1724813"/>
                    <a:pt x="5179416" y="2135506"/>
                  </a:cubicBezTo>
                  <a:cubicBezTo>
                    <a:pt x="5081743" y="2135639"/>
                    <a:pt x="5003939" y="2137536"/>
                    <a:pt x="4880078" y="2136189"/>
                  </a:cubicBezTo>
                  <a:close/>
                  <a:moveTo>
                    <a:pt x="4872013" y="1773627"/>
                  </a:moveTo>
                  <a:cubicBezTo>
                    <a:pt x="4870798" y="1680477"/>
                    <a:pt x="4873531" y="1568963"/>
                    <a:pt x="4868237" y="1428708"/>
                  </a:cubicBezTo>
                  <a:cubicBezTo>
                    <a:pt x="5009006" y="1432673"/>
                    <a:pt x="5089447" y="1427531"/>
                    <a:pt x="5168390" y="1427019"/>
                  </a:cubicBezTo>
                  <a:cubicBezTo>
                    <a:pt x="5172015" y="1654524"/>
                    <a:pt x="5174197" y="1699505"/>
                    <a:pt x="5175487" y="1773532"/>
                  </a:cubicBezTo>
                  <a:lnTo>
                    <a:pt x="4872013" y="1773627"/>
                  </a:lnTo>
                  <a:close/>
                  <a:moveTo>
                    <a:pt x="4859071" y="2135943"/>
                  </a:moveTo>
                  <a:cubicBezTo>
                    <a:pt x="4503354" y="2131636"/>
                    <a:pt x="4562049" y="2168194"/>
                    <a:pt x="4560265" y="2053777"/>
                  </a:cubicBezTo>
                  <a:cubicBezTo>
                    <a:pt x="4558272" y="1927314"/>
                    <a:pt x="4559506" y="1923482"/>
                    <a:pt x="4557494" y="1795045"/>
                  </a:cubicBezTo>
                  <a:cubicBezTo>
                    <a:pt x="4557362" y="1786186"/>
                    <a:pt x="4527720" y="1791213"/>
                    <a:pt x="4856718" y="1791327"/>
                  </a:cubicBezTo>
                  <a:cubicBezTo>
                    <a:pt x="4858597" y="1922173"/>
                    <a:pt x="4870495" y="2136094"/>
                    <a:pt x="4859071" y="2135943"/>
                  </a:cubicBezTo>
                  <a:close/>
                  <a:moveTo>
                    <a:pt x="4552522" y="2515352"/>
                  </a:moveTo>
                  <a:cubicBezTo>
                    <a:pt x="4553452" y="2594121"/>
                    <a:pt x="4554705" y="2651130"/>
                    <a:pt x="4558158" y="2859322"/>
                  </a:cubicBezTo>
                  <a:cubicBezTo>
                    <a:pt x="4514550" y="2859076"/>
                    <a:pt x="4259258" y="2859721"/>
                    <a:pt x="4257853" y="2859721"/>
                  </a:cubicBezTo>
                  <a:cubicBezTo>
                    <a:pt x="4255007" y="2669115"/>
                    <a:pt x="4256904" y="2698843"/>
                    <a:pt x="4253697" y="2517173"/>
                  </a:cubicBezTo>
                  <a:cubicBezTo>
                    <a:pt x="4415454" y="2517382"/>
                    <a:pt x="4424297" y="2514650"/>
                    <a:pt x="4552522" y="2515352"/>
                  </a:cubicBezTo>
                  <a:close/>
                  <a:moveTo>
                    <a:pt x="4517453" y="2497651"/>
                  </a:moveTo>
                  <a:cubicBezTo>
                    <a:pt x="4206161" y="2497651"/>
                    <a:pt x="4253849" y="2518842"/>
                    <a:pt x="4252236" y="2441970"/>
                  </a:cubicBezTo>
                  <a:cubicBezTo>
                    <a:pt x="4245234" y="2106518"/>
                    <a:pt x="4235005" y="2154933"/>
                    <a:pt x="4289753" y="2154933"/>
                  </a:cubicBezTo>
                  <a:cubicBezTo>
                    <a:pt x="4586775" y="2154933"/>
                    <a:pt x="4546488" y="2144290"/>
                    <a:pt x="4547627" y="2183618"/>
                  </a:cubicBezTo>
                  <a:cubicBezTo>
                    <a:pt x="4558329" y="2548514"/>
                    <a:pt x="4556621" y="2497651"/>
                    <a:pt x="4517453" y="2497651"/>
                  </a:cubicBezTo>
                  <a:close/>
                  <a:moveTo>
                    <a:pt x="4517453" y="2137100"/>
                  </a:moveTo>
                  <a:cubicBezTo>
                    <a:pt x="4192213" y="2137100"/>
                    <a:pt x="4248118" y="2161023"/>
                    <a:pt x="4246429" y="2053739"/>
                  </a:cubicBezTo>
                  <a:cubicBezTo>
                    <a:pt x="4241514" y="1739497"/>
                    <a:pt x="4219710" y="1792067"/>
                    <a:pt x="4289753" y="1792067"/>
                  </a:cubicBezTo>
                  <a:cubicBezTo>
                    <a:pt x="4563510" y="1792067"/>
                    <a:pt x="4541782" y="1784402"/>
                    <a:pt x="4541952" y="1795368"/>
                  </a:cubicBezTo>
                  <a:cubicBezTo>
                    <a:pt x="4548177" y="2191681"/>
                    <a:pt x="4555540" y="2137100"/>
                    <a:pt x="4517453" y="2137100"/>
                  </a:cubicBezTo>
                  <a:close/>
                  <a:moveTo>
                    <a:pt x="4517453" y="1772223"/>
                  </a:moveTo>
                  <a:cubicBezTo>
                    <a:pt x="4402892" y="1772223"/>
                    <a:pt x="4402816" y="1774443"/>
                    <a:pt x="4289772" y="1774443"/>
                  </a:cubicBezTo>
                  <a:cubicBezTo>
                    <a:pt x="4220602" y="1774443"/>
                    <a:pt x="4241192" y="1827202"/>
                    <a:pt x="4234740" y="1427190"/>
                  </a:cubicBezTo>
                  <a:cubicBezTo>
                    <a:pt x="4345241" y="1425596"/>
                    <a:pt x="4417599" y="1429410"/>
                    <a:pt x="4536924" y="1429068"/>
                  </a:cubicBezTo>
                  <a:cubicBezTo>
                    <a:pt x="4545729" y="1828094"/>
                    <a:pt x="4547816" y="1772223"/>
                    <a:pt x="4517453" y="1772223"/>
                  </a:cubicBezTo>
                  <a:close/>
                  <a:moveTo>
                    <a:pt x="4236675" y="2442388"/>
                  </a:moveTo>
                  <a:cubicBezTo>
                    <a:pt x="4238174" y="2514574"/>
                    <a:pt x="4293226" y="2500876"/>
                    <a:pt x="3948306" y="2498562"/>
                  </a:cubicBezTo>
                  <a:cubicBezTo>
                    <a:pt x="3931493" y="2498448"/>
                    <a:pt x="3937755" y="2537453"/>
                    <a:pt x="3930753" y="2183124"/>
                  </a:cubicBezTo>
                  <a:cubicBezTo>
                    <a:pt x="3929975" y="2144328"/>
                    <a:pt x="3887334" y="2154060"/>
                    <a:pt x="4175931" y="2154819"/>
                  </a:cubicBezTo>
                  <a:cubicBezTo>
                    <a:pt x="4249181" y="2155028"/>
                    <a:pt x="4229578" y="2102648"/>
                    <a:pt x="4236675" y="2442388"/>
                  </a:cubicBezTo>
                  <a:close/>
                  <a:moveTo>
                    <a:pt x="4175912" y="2137176"/>
                  </a:moveTo>
                  <a:cubicBezTo>
                    <a:pt x="3878757" y="2136379"/>
                    <a:pt x="3930070" y="2158898"/>
                    <a:pt x="3928438" y="2053777"/>
                  </a:cubicBezTo>
                  <a:cubicBezTo>
                    <a:pt x="3923712" y="1752777"/>
                    <a:pt x="3912440" y="1792826"/>
                    <a:pt x="3948325" y="1792446"/>
                  </a:cubicBezTo>
                  <a:cubicBezTo>
                    <a:pt x="4250281" y="1789183"/>
                    <a:pt x="4225080" y="1792655"/>
                    <a:pt x="4225118" y="1795349"/>
                  </a:cubicBezTo>
                  <a:cubicBezTo>
                    <a:pt x="4231324" y="2193236"/>
                    <a:pt x="4254248" y="2137384"/>
                    <a:pt x="4175912" y="2137176"/>
                  </a:cubicBezTo>
                  <a:close/>
                  <a:moveTo>
                    <a:pt x="4175912" y="1774329"/>
                  </a:moveTo>
                  <a:cubicBezTo>
                    <a:pt x="4104028" y="1774139"/>
                    <a:pt x="4020057" y="1774044"/>
                    <a:pt x="3948192" y="1774822"/>
                  </a:cubicBezTo>
                  <a:cubicBezTo>
                    <a:pt x="3914338" y="1775182"/>
                    <a:pt x="3922612" y="1828852"/>
                    <a:pt x="3917848" y="1429334"/>
                  </a:cubicBezTo>
                  <a:cubicBezTo>
                    <a:pt x="4162002" y="1431629"/>
                    <a:pt x="4122189" y="1429391"/>
                    <a:pt x="4219179" y="1427456"/>
                  </a:cubicBezTo>
                  <a:cubicBezTo>
                    <a:pt x="4225631" y="1826917"/>
                    <a:pt x="4244323" y="1774405"/>
                    <a:pt x="4175912" y="1774329"/>
                  </a:cubicBezTo>
                  <a:close/>
                  <a:moveTo>
                    <a:pt x="3919917" y="2442388"/>
                  </a:moveTo>
                  <a:cubicBezTo>
                    <a:pt x="3921530" y="2516224"/>
                    <a:pt x="3975367" y="2498334"/>
                    <a:pt x="3620238" y="2498448"/>
                  </a:cubicBezTo>
                  <a:cubicBezTo>
                    <a:pt x="3616632" y="2266049"/>
                    <a:pt x="3616803" y="2260110"/>
                    <a:pt x="3614070" y="2182973"/>
                  </a:cubicBezTo>
                  <a:cubicBezTo>
                    <a:pt x="3612571" y="2140761"/>
                    <a:pt x="3579419" y="2152903"/>
                    <a:pt x="3834465" y="2153074"/>
                  </a:cubicBezTo>
                  <a:cubicBezTo>
                    <a:pt x="3936768" y="2153074"/>
                    <a:pt x="3912307" y="2095078"/>
                    <a:pt x="3919917" y="2442388"/>
                  </a:cubicBezTo>
                  <a:close/>
                  <a:moveTo>
                    <a:pt x="3612514" y="2135298"/>
                  </a:moveTo>
                  <a:cubicBezTo>
                    <a:pt x="3607637" y="1965522"/>
                    <a:pt x="3612059" y="1935206"/>
                    <a:pt x="3609858" y="1795008"/>
                  </a:cubicBezTo>
                  <a:cubicBezTo>
                    <a:pt x="3609782" y="1789525"/>
                    <a:pt x="3608852" y="1795008"/>
                    <a:pt x="3908132" y="1792826"/>
                  </a:cubicBezTo>
                  <a:cubicBezTo>
                    <a:pt x="3908170" y="1794742"/>
                    <a:pt x="3908208" y="1807320"/>
                    <a:pt x="3914281" y="2135829"/>
                  </a:cubicBezTo>
                  <a:cubicBezTo>
                    <a:pt x="3870806" y="2135354"/>
                    <a:pt x="3853195" y="2135468"/>
                    <a:pt x="3612514" y="2135298"/>
                  </a:cubicBezTo>
                  <a:close/>
                  <a:moveTo>
                    <a:pt x="3606992" y="3225129"/>
                  </a:moveTo>
                  <a:cubicBezTo>
                    <a:pt x="3279949" y="3225129"/>
                    <a:pt x="3314524" y="3226551"/>
                    <a:pt x="3314600" y="3218811"/>
                  </a:cubicBezTo>
                  <a:cubicBezTo>
                    <a:pt x="3315283" y="3138885"/>
                    <a:pt x="3314657" y="3125111"/>
                    <a:pt x="3310805" y="2880228"/>
                  </a:cubicBezTo>
                  <a:cubicBezTo>
                    <a:pt x="3489811" y="2880266"/>
                    <a:pt x="3515221" y="2879508"/>
                    <a:pt x="3609573" y="2879508"/>
                  </a:cubicBezTo>
                  <a:cubicBezTo>
                    <a:pt x="3616424" y="3266600"/>
                    <a:pt x="3621206" y="3225129"/>
                    <a:pt x="3606992" y="3225129"/>
                  </a:cubicBezTo>
                  <a:close/>
                  <a:moveTo>
                    <a:pt x="3606992" y="2861902"/>
                  </a:moveTo>
                  <a:cubicBezTo>
                    <a:pt x="3258828" y="2861902"/>
                    <a:pt x="3310729" y="2876301"/>
                    <a:pt x="3310008" y="2830239"/>
                  </a:cubicBezTo>
                  <a:cubicBezTo>
                    <a:pt x="3304163" y="2457356"/>
                    <a:pt x="3280689" y="2515674"/>
                    <a:pt x="3379348" y="2515674"/>
                  </a:cubicBezTo>
                  <a:cubicBezTo>
                    <a:pt x="3485940" y="2515674"/>
                    <a:pt x="3495865" y="2516054"/>
                    <a:pt x="3604981" y="2516054"/>
                  </a:cubicBezTo>
                  <a:cubicBezTo>
                    <a:pt x="3610806" y="2890909"/>
                    <a:pt x="3609307" y="2861902"/>
                    <a:pt x="3606992" y="2861902"/>
                  </a:cubicBezTo>
                  <a:close/>
                  <a:moveTo>
                    <a:pt x="3303688" y="2497784"/>
                  </a:moveTo>
                  <a:cubicBezTo>
                    <a:pt x="3300444" y="2285134"/>
                    <a:pt x="3300349" y="2262937"/>
                    <a:pt x="3297920" y="2183049"/>
                  </a:cubicBezTo>
                  <a:cubicBezTo>
                    <a:pt x="3296610" y="2139585"/>
                    <a:pt x="3250117" y="2152808"/>
                    <a:pt x="3597485" y="2152922"/>
                  </a:cubicBezTo>
                  <a:cubicBezTo>
                    <a:pt x="3601565" y="2281795"/>
                    <a:pt x="3600047" y="2197543"/>
                    <a:pt x="3604715" y="2498467"/>
                  </a:cubicBezTo>
                  <a:cubicBezTo>
                    <a:pt x="3581146" y="2498448"/>
                    <a:pt x="3327827" y="2497993"/>
                    <a:pt x="3303688" y="2497784"/>
                  </a:cubicBezTo>
                  <a:close/>
                  <a:moveTo>
                    <a:pt x="3293251" y="1773399"/>
                  </a:moveTo>
                  <a:cubicBezTo>
                    <a:pt x="3289323" y="1524684"/>
                    <a:pt x="3288925" y="1491522"/>
                    <a:pt x="3287445" y="1428670"/>
                  </a:cubicBezTo>
                  <a:cubicBezTo>
                    <a:pt x="3401893" y="1430776"/>
                    <a:pt x="3500268" y="1428025"/>
                    <a:pt x="3587731" y="1427854"/>
                  </a:cubicBezTo>
                  <a:cubicBezTo>
                    <a:pt x="3589097" y="1485622"/>
                    <a:pt x="3593974" y="1773475"/>
                    <a:pt x="3594012" y="1775201"/>
                  </a:cubicBezTo>
                  <a:cubicBezTo>
                    <a:pt x="3468026" y="1774993"/>
                    <a:pt x="3466888" y="1771862"/>
                    <a:pt x="3293251" y="1773399"/>
                  </a:cubicBezTo>
                  <a:close/>
                  <a:moveTo>
                    <a:pt x="3288147" y="2497632"/>
                  </a:moveTo>
                  <a:cubicBezTo>
                    <a:pt x="3098133" y="2495602"/>
                    <a:pt x="3067885" y="2497348"/>
                    <a:pt x="2986001" y="2497879"/>
                  </a:cubicBezTo>
                  <a:cubicBezTo>
                    <a:pt x="2979795" y="2091322"/>
                    <a:pt x="2967214" y="2153643"/>
                    <a:pt x="3037959" y="2152789"/>
                  </a:cubicBezTo>
                  <a:cubicBezTo>
                    <a:pt x="3320483" y="2149393"/>
                    <a:pt x="3281182" y="2144423"/>
                    <a:pt x="3282359" y="2183618"/>
                  </a:cubicBezTo>
                  <a:cubicBezTo>
                    <a:pt x="3285016" y="2271721"/>
                    <a:pt x="3285053" y="2295075"/>
                    <a:pt x="3288147" y="2497632"/>
                  </a:cubicBezTo>
                  <a:close/>
                  <a:moveTo>
                    <a:pt x="3265432" y="1773684"/>
                  </a:moveTo>
                  <a:cubicBezTo>
                    <a:pt x="3184610" y="1774556"/>
                    <a:pt x="3121038" y="1774575"/>
                    <a:pt x="3037940" y="1773684"/>
                  </a:cubicBezTo>
                  <a:cubicBezTo>
                    <a:pt x="2956397" y="1772697"/>
                    <a:pt x="2973381" y="1838281"/>
                    <a:pt x="2968675" y="1427513"/>
                  </a:cubicBezTo>
                  <a:cubicBezTo>
                    <a:pt x="3120773" y="1427304"/>
                    <a:pt x="3166279" y="1426147"/>
                    <a:pt x="3271865" y="1428366"/>
                  </a:cubicBezTo>
                  <a:cubicBezTo>
                    <a:pt x="3280879" y="1811873"/>
                    <a:pt x="3281087" y="1773513"/>
                    <a:pt x="3265432" y="1773684"/>
                  </a:cubicBezTo>
                  <a:close/>
                  <a:moveTo>
                    <a:pt x="2970459" y="2497974"/>
                  </a:moveTo>
                  <a:cubicBezTo>
                    <a:pt x="2616601" y="2499605"/>
                    <a:pt x="2670191" y="2513568"/>
                    <a:pt x="2669299" y="2442084"/>
                  </a:cubicBezTo>
                  <a:cubicBezTo>
                    <a:pt x="2665087" y="2104621"/>
                    <a:pt x="2651006" y="2151765"/>
                    <a:pt x="2696341" y="2151765"/>
                  </a:cubicBezTo>
                  <a:cubicBezTo>
                    <a:pt x="3009456" y="2151765"/>
                    <a:pt x="2966550" y="2147098"/>
                    <a:pt x="2966550" y="2182935"/>
                  </a:cubicBezTo>
                  <a:cubicBezTo>
                    <a:pt x="2966625" y="2262387"/>
                    <a:pt x="2966758" y="2256164"/>
                    <a:pt x="2970459" y="2497974"/>
                  </a:cubicBezTo>
                  <a:close/>
                  <a:moveTo>
                    <a:pt x="2924023" y="2135829"/>
                  </a:moveTo>
                  <a:cubicBezTo>
                    <a:pt x="2810334" y="2135829"/>
                    <a:pt x="2810277" y="2134140"/>
                    <a:pt x="2696341" y="2134140"/>
                  </a:cubicBezTo>
                  <a:cubicBezTo>
                    <a:pt x="2655314" y="2134140"/>
                    <a:pt x="2663511" y="2150512"/>
                    <a:pt x="2661994" y="2053815"/>
                  </a:cubicBezTo>
                  <a:cubicBezTo>
                    <a:pt x="2657041" y="1738055"/>
                    <a:pt x="2646148" y="1789449"/>
                    <a:pt x="2696341" y="1789449"/>
                  </a:cubicBezTo>
                  <a:cubicBezTo>
                    <a:pt x="2989758" y="1789449"/>
                    <a:pt x="2959092" y="1789601"/>
                    <a:pt x="2959187" y="1795387"/>
                  </a:cubicBezTo>
                  <a:cubicBezTo>
                    <a:pt x="2965316" y="2186881"/>
                    <a:pt x="2986190" y="2135829"/>
                    <a:pt x="2924023" y="2135829"/>
                  </a:cubicBezTo>
                  <a:close/>
                  <a:moveTo>
                    <a:pt x="2696341" y="1771843"/>
                  </a:moveTo>
                  <a:cubicBezTo>
                    <a:pt x="2641631" y="1771843"/>
                    <a:pt x="2662999" y="1824887"/>
                    <a:pt x="2653112" y="1427664"/>
                  </a:cubicBezTo>
                  <a:cubicBezTo>
                    <a:pt x="2683817" y="1427531"/>
                    <a:pt x="2703078" y="1427569"/>
                    <a:pt x="2924042" y="1427531"/>
                  </a:cubicBezTo>
                  <a:cubicBezTo>
                    <a:pt x="2962773" y="1427531"/>
                    <a:pt x="2952374" y="1372704"/>
                    <a:pt x="2958845" y="1773076"/>
                  </a:cubicBezTo>
                  <a:cubicBezTo>
                    <a:pt x="2769781" y="1772526"/>
                    <a:pt x="2793331" y="1771843"/>
                    <a:pt x="2696341" y="1771843"/>
                  </a:cubicBezTo>
                  <a:close/>
                  <a:moveTo>
                    <a:pt x="2653758" y="2442312"/>
                  </a:moveTo>
                  <a:cubicBezTo>
                    <a:pt x="2654631" y="2512449"/>
                    <a:pt x="2712016" y="2500364"/>
                    <a:pt x="2354951" y="2498448"/>
                  </a:cubicBezTo>
                  <a:cubicBezTo>
                    <a:pt x="2352370" y="2498429"/>
                    <a:pt x="2354951" y="2381167"/>
                    <a:pt x="2348974" y="2182593"/>
                  </a:cubicBezTo>
                  <a:cubicBezTo>
                    <a:pt x="2347588" y="2135734"/>
                    <a:pt x="2312254" y="2161175"/>
                    <a:pt x="2582747" y="2153415"/>
                  </a:cubicBezTo>
                  <a:cubicBezTo>
                    <a:pt x="2663436" y="2151082"/>
                    <a:pt x="2649431" y="2096842"/>
                    <a:pt x="2653758" y="2442312"/>
                  </a:cubicBezTo>
                  <a:close/>
                  <a:moveTo>
                    <a:pt x="2582329" y="2135753"/>
                  </a:moveTo>
                  <a:cubicBezTo>
                    <a:pt x="2524659" y="2137422"/>
                    <a:pt x="2460025" y="2138276"/>
                    <a:pt x="2355046" y="2136284"/>
                  </a:cubicBezTo>
                  <a:cubicBezTo>
                    <a:pt x="2345501" y="2136113"/>
                    <a:pt x="2347550" y="2147610"/>
                    <a:pt x="2346032" y="2053796"/>
                  </a:cubicBezTo>
                  <a:cubicBezTo>
                    <a:pt x="2341288" y="1751259"/>
                    <a:pt x="2338366" y="1791972"/>
                    <a:pt x="2355084" y="1791574"/>
                  </a:cubicBezTo>
                  <a:cubicBezTo>
                    <a:pt x="2678921" y="1784137"/>
                    <a:pt x="2644326" y="1791896"/>
                    <a:pt x="2644364" y="1795330"/>
                  </a:cubicBezTo>
                  <a:cubicBezTo>
                    <a:pt x="2646376" y="1923178"/>
                    <a:pt x="2644440" y="1924810"/>
                    <a:pt x="2646452" y="2054100"/>
                  </a:cubicBezTo>
                  <a:cubicBezTo>
                    <a:pt x="2647989" y="2151272"/>
                    <a:pt x="2664707" y="2133400"/>
                    <a:pt x="2582329" y="2135753"/>
                  </a:cubicBezTo>
                  <a:close/>
                  <a:moveTo>
                    <a:pt x="2582462" y="1772261"/>
                  </a:moveTo>
                  <a:cubicBezTo>
                    <a:pt x="2447330" y="1773171"/>
                    <a:pt x="2440137" y="1771995"/>
                    <a:pt x="2354743" y="1773949"/>
                  </a:cubicBezTo>
                  <a:cubicBezTo>
                    <a:pt x="2338556" y="1774329"/>
                    <a:pt x="2341554" y="1816464"/>
                    <a:pt x="2338271" y="1429751"/>
                  </a:cubicBezTo>
                  <a:cubicBezTo>
                    <a:pt x="2432642" y="1428916"/>
                    <a:pt x="2266976" y="1430150"/>
                    <a:pt x="2637551" y="1427740"/>
                  </a:cubicBezTo>
                  <a:cubicBezTo>
                    <a:pt x="2647609" y="1836574"/>
                    <a:pt x="2661045" y="1771635"/>
                    <a:pt x="2582462" y="1772261"/>
                  </a:cubicBezTo>
                  <a:close/>
                  <a:moveTo>
                    <a:pt x="2338536" y="2498353"/>
                  </a:moveTo>
                  <a:cubicBezTo>
                    <a:pt x="1989309" y="2496304"/>
                    <a:pt x="2039123" y="2524097"/>
                    <a:pt x="2037415" y="2442008"/>
                  </a:cubicBezTo>
                  <a:cubicBezTo>
                    <a:pt x="2035138" y="2333074"/>
                    <a:pt x="2034075" y="2252465"/>
                    <a:pt x="2033487" y="2183238"/>
                  </a:cubicBezTo>
                  <a:cubicBezTo>
                    <a:pt x="2033202" y="2148919"/>
                    <a:pt x="1985267" y="2147591"/>
                    <a:pt x="2332540" y="2153548"/>
                  </a:cubicBezTo>
                  <a:cubicBezTo>
                    <a:pt x="2337835" y="2343395"/>
                    <a:pt x="2337019" y="2372421"/>
                    <a:pt x="2338536" y="2498353"/>
                  </a:cubicBezTo>
                  <a:close/>
                  <a:moveTo>
                    <a:pt x="2033070" y="2136739"/>
                  </a:moveTo>
                  <a:cubicBezTo>
                    <a:pt x="2031172" y="1961633"/>
                    <a:pt x="2028895" y="1937559"/>
                    <a:pt x="2026579" y="1791080"/>
                  </a:cubicBezTo>
                  <a:cubicBezTo>
                    <a:pt x="2028306" y="1791080"/>
                    <a:pt x="2327264" y="1792712"/>
                    <a:pt x="2327321" y="1795387"/>
                  </a:cubicBezTo>
                  <a:cubicBezTo>
                    <a:pt x="2329048" y="1905004"/>
                    <a:pt x="2329428" y="2028811"/>
                    <a:pt x="2332104" y="2135886"/>
                  </a:cubicBezTo>
                  <a:cubicBezTo>
                    <a:pt x="2214695" y="2133970"/>
                    <a:pt x="2117572" y="2136588"/>
                    <a:pt x="2033070" y="2136739"/>
                  </a:cubicBezTo>
                  <a:close/>
                  <a:moveTo>
                    <a:pt x="2026314" y="1773456"/>
                  </a:moveTo>
                  <a:cubicBezTo>
                    <a:pt x="2022443" y="1528478"/>
                    <a:pt x="2021740" y="1495923"/>
                    <a:pt x="2021380" y="1428632"/>
                  </a:cubicBezTo>
                  <a:cubicBezTo>
                    <a:pt x="2142204" y="1428708"/>
                    <a:pt x="2161143" y="1431041"/>
                    <a:pt x="2322710" y="1429865"/>
                  </a:cubicBezTo>
                  <a:cubicBezTo>
                    <a:pt x="2322729" y="1431307"/>
                    <a:pt x="2326961" y="1773020"/>
                    <a:pt x="2326980" y="1774537"/>
                  </a:cubicBezTo>
                  <a:cubicBezTo>
                    <a:pt x="2214410" y="1776662"/>
                    <a:pt x="2118939" y="1773570"/>
                    <a:pt x="2026314" y="1773456"/>
                  </a:cubicBezTo>
                  <a:close/>
                  <a:moveTo>
                    <a:pt x="2021892" y="2442426"/>
                  </a:moveTo>
                  <a:cubicBezTo>
                    <a:pt x="2023562" y="2522010"/>
                    <a:pt x="2070700" y="2498941"/>
                    <a:pt x="1785937" y="2498941"/>
                  </a:cubicBezTo>
                  <a:cubicBezTo>
                    <a:pt x="1708550" y="2498941"/>
                    <a:pt x="1720657" y="2560333"/>
                    <a:pt x="1717507" y="2182385"/>
                  </a:cubicBezTo>
                  <a:cubicBezTo>
                    <a:pt x="1717184" y="2143740"/>
                    <a:pt x="1670141" y="2154345"/>
                    <a:pt x="2017717" y="2154345"/>
                  </a:cubicBezTo>
                  <a:cubicBezTo>
                    <a:pt x="2018457" y="2231577"/>
                    <a:pt x="2018856" y="2296649"/>
                    <a:pt x="2021892" y="2442426"/>
                  </a:cubicBezTo>
                  <a:close/>
                  <a:moveTo>
                    <a:pt x="2013486" y="2136758"/>
                  </a:moveTo>
                  <a:cubicBezTo>
                    <a:pt x="1816413" y="2136815"/>
                    <a:pt x="1769844" y="2136891"/>
                    <a:pt x="1717089" y="2136739"/>
                  </a:cubicBezTo>
                  <a:cubicBezTo>
                    <a:pt x="1717070" y="2135734"/>
                    <a:pt x="1713009" y="1823692"/>
                    <a:pt x="1712478" y="1790113"/>
                  </a:cubicBezTo>
                  <a:cubicBezTo>
                    <a:pt x="1713826" y="1790094"/>
                    <a:pt x="2011019" y="1787874"/>
                    <a:pt x="2011133" y="1795368"/>
                  </a:cubicBezTo>
                  <a:cubicBezTo>
                    <a:pt x="2016788" y="2161118"/>
                    <a:pt x="2021152" y="2136758"/>
                    <a:pt x="2013486" y="2136758"/>
                  </a:cubicBezTo>
                  <a:close/>
                  <a:moveTo>
                    <a:pt x="1712174" y="1772469"/>
                  </a:moveTo>
                  <a:cubicBezTo>
                    <a:pt x="1711188" y="1711685"/>
                    <a:pt x="1714831" y="1929970"/>
                    <a:pt x="1706216" y="1429429"/>
                  </a:cubicBezTo>
                  <a:cubicBezTo>
                    <a:pt x="1814591" y="1430908"/>
                    <a:pt x="1912473" y="1428689"/>
                    <a:pt x="2005819" y="1428632"/>
                  </a:cubicBezTo>
                  <a:cubicBezTo>
                    <a:pt x="2006199" y="1495980"/>
                    <a:pt x="2007147" y="1543845"/>
                    <a:pt x="2010772" y="1773437"/>
                  </a:cubicBezTo>
                  <a:cubicBezTo>
                    <a:pt x="1897007" y="1773418"/>
                    <a:pt x="1833985" y="1771236"/>
                    <a:pt x="1712174" y="1772469"/>
                  </a:cubicBezTo>
                  <a:close/>
                  <a:moveTo>
                    <a:pt x="1707184" y="2499036"/>
                  </a:moveTo>
                  <a:cubicBezTo>
                    <a:pt x="1450771" y="2499643"/>
                    <a:pt x="1525141" y="2499207"/>
                    <a:pt x="1405094" y="2498315"/>
                  </a:cubicBezTo>
                  <a:cubicBezTo>
                    <a:pt x="1404259" y="2406930"/>
                    <a:pt x="1405550" y="2390046"/>
                    <a:pt x="1400312" y="2154364"/>
                  </a:cubicBezTo>
                  <a:cubicBezTo>
                    <a:pt x="1489863" y="2154098"/>
                    <a:pt x="1497340" y="2153529"/>
                    <a:pt x="1701699" y="2154307"/>
                  </a:cubicBezTo>
                  <a:cubicBezTo>
                    <a:pt x="1703654" y="2365990"/>
                    <a:pt x="1705419" y="2407935"/>
                    <a:pt x="1707184" y="2499036"/>
                  </a:cubicBezTo>
                  <a:close/>
                  <a:moveTo>
                    <a:pt x="1672153" y="2136569"/>
                  </a:moveTo>
                  <a:cubicBezTo>
                    <a:pt x="1344711" y="2134785"/>
                    <a:pt x="1400123" y="2161763"/>
                    <a:pt x="1398434" y="2053777"/>
                  </a:cubicBezTo>
                  <a:cubicBezTo>
                    <a:pt x="1396403" y="1924639"/>
                    <a:pt x="1397902" y="1924449"/>
                    <a:pt x="1395872" y="1795045"/>
                  </a:cubicBezTo>
                  <a:cubicBezTo>
                    <a:pt x="1395758" y="1787741"/>
                    <a:pt x="1378129" y="1794419"/>
                    <a:pt x="1696936" y="1790284"/>
                  </a:cubicBezTo>
                  <a:cubicBezTo>
                    <a:pt x="1703047" y="2185098"/>
                    <a:pt x="1712212" y="2136720"/>
                    <a:pt x="1672153" y="2136569"/>
                  </a:cubicBezTo>
                  <a:close/>
                  <a:moveTo>
                    <a:pt x="1395530" y="1774025"/>
                  </a:moveTo>
                  <a:cubicBezTo>
                    <a:pt x="1389059" y="1373425"/>
                    <a:pt x="1368280" y="1428214"/>
                    <a:pt x="1444604" y="1427987"/>
                  </a:cubicBezTo>
                  <a:cubicBezTo>
                    <a:pt x="1541005" y="1427721"/>
                    <a:pt x="1597461" y="1427569"/>
                    <a:pt x="1671982" y="1428859"/>
                  </a:cubicBezTo>
                  <a:cubicBezTo>
                    <a:pt x="1698075" y="1429353"/>
                    <a:pt x="1690408" y="1387388"/>
                    <a:pt x="1696652" y="1772659"/>
                  </a:cubicBezTo>
                  <a:cubicBezTo>
                    <a:pt x="1585543" y="1774139"/>
                    <a:pt x="1644200" y="1773854"/>
                    <a:pt x="1395530" y="1774025"/>
                  </a:cubicBezTo>
                  <a:close/>
                  <a:moveTo>
                    <a:pt x="1389553" y="2498202"/>
                  </a:moveTo>
                  <a:cubicBezTo>
                    <a:pt x="1311976" y="2497803"/>
                    <a:pt x="1214436" y="2498353"/>
                    <a:pt x="1088982" y="2498410"/>
                  </a:cubicBezTo>
                  <a:cubicBezTo>
                    <a:pt x="1086628" y="2391468"/>
                    <a:pt x="1084959" y="2390558"/>
                    <a:pt x="1083194" y="2153377"/>
                  </a:cubicBezTo>
                  <a:cubicBezTo>
                    <a:pt x="1205384" y="2153074"/>
                    <a:pt x="1217150" y="2154724"/>
                    <a:pt x="1384733" y="2154383"/>
                  </a:cubicBezTo>
                  <a:cubicBezTo>
                    <a:pt x="1390274" y="2409833"/>
                    <a:pt x="1388642" y="2397748"/>
                    <a:pt x="1389553" y="2498202"/>
                  </a:cubicBezTo>
                  <a:close/>
                  <a:moveTo>
                    <a:pt x="1330782" y="2136834"/>
                  </a:moveTo>
                  <a:cubicBezTo>
                    <a:pt x="1216865" y="2136834"/>
                    <a:pt x="1217245" y="2135772"/>
                    <a:pt x="1103195" y="2135772"/>
                  </a:cubicBezTo>
                  <a:cubicBezTo>
                    <a:pt x="1076893" y="2135772"/>
                    <a:pt x="1083516" y="2151860"/>
                    <a:pt x="1081979" y="2053796"/>
                  </a:cubicBezTo>
                  <a:cubicBezTo>
                    <a:pt x="1077254" y="1752284"/>
                    <a:pt x="1068506" y="1792427"/>
                    <a:pt x="1103195" y="1792427"/>
                  </a:cubicBezTo>
                  <a:cubicBezTo>
                    <a:pt x="1404867" y="1792427"/>
                    <a:pt x="1380216" y="1788652"/>
                    <a:pt x="1380330" y="1795368"/>
                  </a:cubicBezTo>
                  <a:cubicBezTo>
                    <a:pt x="1386573" y="2192971"/>
                    <a:pt x="1401147" y="2136834"/>
                    <a:pt x="1330782" y="2136834"/>
                  </a:cubicBezTo>
                  <a:close/>
                  <a:moveTo>
                    <a:pt x="1330782" y="1774063"/>
                  </a:moveTo>
                  <a:cubicBezTo>
                    <a:pt x="1213449" y="1774063"/>
                    <a:pt x="1213772" y="1774784"/>
                    <a:pt x="1103195" y="1774784"/>
                  </a:cubicBezTo>
                  <a:cubicBezTo>
                    <a:pt x="1059720" y="1774784"/>
                    <a:pt x="1086306" y="1816711"/>
                    <a:pt x="1072946" y="1427038"/>
                  </a:cubicBezTo>
                  <a:cubicBezTo>
                    <a:pt x="1151965" y="1426583"/>
                    <a:pt x="1216524" y="1428214"/>
                    <a:pt x="1373954" y="1428120"/>
                  </a:cubicBezTo>
                  <a:cubicBezTo>
                    <a:pt x="1380785" y="1829934"/>
                    <a:pt x="1396764" y="1774025"/>
                    <a:pt x="1330782" y="1774063"/>
                  </a:cubicBezTo>
                  <a:close/>
                  <a:moveTo>
                    <a:pt x="1073421" y="2498448"/>
                  </a:moveTo>
                  <a:cubicBezTo>
                    <a:pt x="722751" y="2499340"/>
                    <a:pt x="773836" y="2519582"/>
                    <a:pt x="772375" y="2442008"/>
                  </a:cubicBezTo>
                  <a:cubicBezTo>
                    <a:pt x="770667" y="2350642"/>
                    <a:pt x="769339" y="2268761"/>
                    <a:pt x="768523" y="2183238"/>
                  </a:cubicBezTo>
                  <a:cubicBezTo>
                    <a:pt x="768162" y="2143531"/>
                    <a:pt x="720057" y="2154895"/>
                    <a:pt x="1067652" y="2153434"/>
                  </a:cubicBezTo>
                  <a:cubicBezTo>
                    <a:pt x="1069379" y="2388262"/>
                    <a:pt x="1071276" y="2403477"/>
                    <a:pt x="1073421" y="2498448"/>
                  </a:cubicBezTo>
                  <a:close/>
                  <a:moveTo>
                    <a:pt x="989354" y="2136644"/>
                  </a:moveTo>
                  <a:cubicBezTo>
                    <a:pt x="900354" y="2137972"/>
                    <a:pt x="832854" y="2137726"/>
                    <a:pt x="768030" y="2136588"/>
                  </a:cubicBezTo>
                  <a:cubicBezTo>
                    <a:pt x="768011" y="2135108"/>
                    <a:pt x="763494" y="1807073"/>
                    <a:pt x="763210" y="1790853"/>
                  </a:cubicBezTo>
                  <a:cubicBezTo>
                    <a:pt x="1095130" y="1788178"/>
                    <a:pt x="1062984" y="1794002"/>
                    <a:pt x="1063003" y="1795349"/>
                  </a:cubicBezTo>
                  <a:cubicBezTo>
                    <a:pt x="1069341" y="2198852"/>
                    <a:pt x="1090746" y="2134994"/>
                    <a:pt x="989354" y="2136644"/>
                  </a:cubicBezTo>
                  <a:close/>
                  <a:moveTo>
                    <a:pt x="762925" y="1773209"/>
                  </a:moveTo>
                  <a:cubicBezTo>
                    <a:pt x="756511" y="1410780"/>
                    <a:pt x="751216" y="1430282"/>
                    <a:pt x="761900" y="1430244"/>
                  </a:cubicBezTo>
                  <a:cubicBezTo>
                    <a:pt x="904642" y="1429865"/>
                    <a:pt x="916939" y="1430605"/>
                    <a:pt x="989658" y="1428518"/>
                  </a:cubicBezTo>
                  <a:cubicBezTo>
                    <a:pt x="1076514" y="1426128"/>
                    <a:pt x="1056721" y="1366747"/>
                    <a:pt x="1062699" y="1774689"/>
                  </a:cubicBezTo>
                  <a:cubicBezTo>
                    <a:pt x="977209" y="1774234"/>
                    <a:pt x="942368" y="1771748"/>
                    <a:pt x="762925" y="1773209"/>
                  </a:cubicBezTo>
                  <a:close/>
                  <a:moveTo>
                    <a:pt x="534484" y="2879375"/>
                  </a:moveTo>
                  <a:cubicBezTo>
                    <a:pt x="610694" y="2877933"/>
                    <a:pt x="683109" y="2877857"/>
                    <a:pt x="761767" y="2879451"/>
                  </a:cubicBezTo>
                  <a:cubicBezTo>
                    <a:pt x="763608" y="2879489"/>
                    <a:pt x="770041" y="3224616"/>
                    <a:pt x="761805" y="3224768"/>
                  </a:cubicBezTo>
                  <a:cubicBezTo>
                    <a:pt x="750154" y="3224939"/>
                    <a:pt x="468996" y="3229644"/>
                    <a:pt x="468863" y="3217692"/>
                  </a:cubicBezTo>
                  <a:cubicBezTo>
                    <a:pt x="465086" y="2816333"/>
                    <a:pt x="432390" y="2881291"/>
                    <a:pt x="534484" y="2879375"/>
                  </a:cubicBezTo>
                  <a:close/>
                  <a:moveTo>
                    <a:pt x="534275" y="3242563"/>
                  </a:moveTo>
                  <a:cubicBezTo>
                    <a:pt x="609764" y="3243474"/>
                    <a:pt x="686810" y="3243588"/>
                    <a:pt x="761995" y="3242374"/>
                  </a:cubicBezTo>
                  <a:cubicBezTo>
                    <a:pt x="769586" y="3242260"/>
                    <a:pt x="768656" y="3202344"/>
                    <a:pt x="775203" y="3586704"/>
                  </a:cubicBezTo>
                  <a:cubicBezTo>
                    <a:pt x="631531" y="3589190"/>
                    <a:pt x="564505" y="3587501"/>
                    <a:pt x="474651" y="3587198"/>
                  </a:cubicBezTo>
                  <a:cubicBezTo>
                    <a:pt x="468180" y="3181589"/>
                    <a:pt x="447286" y="3241501"/>
                    <a:pt x="534275" y="3242563"/>
                  </a:cubicBezTo>
                  <a:close/>
                  <a:moveTo>
                    <a:pt x="775544" y="3607175"/>
                  </a:moveTo>
                  <a:cubicBezTo>
                    <a:pt x="779757" y="3876455"/>
                    <a:pt x="780118" y="3897209"/>
                    <a:pt x="780744" y="3947180"/>
                  </a:cubicBezTo>
                  <a:cubicBezTo>
                    <a:pt x="545623" y="3946535"/>
                    <a:pt x="572912" y="3947389"/>
                    <a:pt x="480306" y="3947806"/>
                  </a:cubicBezTo>
                  <a:cubicBezTo>
                    <a:pt x="473227" y="3495225"/>
                    <a:pt x="475353" y="3631041"/>
                    <a:pt x="474935" y="3604822"/>
                  </a:cubicBezTo>
                  <a:cubicBezTo>
                    <a:pt x="802074" y="3605998"/>
                    <a:pt x="775468" y="3602697"/>
                    <a:pt x="775544" y="3607175"/>
                  </a:cubicBezTo>
                  <a:close/>
                  <a:moveTo>
                    <a:pt x="534408" y="3965032"/>
                  </a:moveTo>
                  <a:cubicBezTo>
                    <a:pt x="826231" y="3962661"/>
                    <a:pt x="780877" y="3957652"/>
                    <a:pt x="781313" y="3995481"/>
                  </a:cubicBezTo>
                  <a:cubicBezTo>
                    <a:pt x="782224" y="4075446"/>
                    <a:pt x="782433" y="4084040"/>
                    <a:pt x="785925" y="4311014"/>
                  </a:cubicBezTo>
                  <a:cubicBezTo>
                    <a:pt x="583918" y="4312114"/>
                    <a:pt x="575701" y="4311204"/>
                    <a:pt x="486720" y="4310862"/>
                  </a:cubicBezTo>
                  <a:cubicBezTo>
                    <a:pt x="479186" y="3912367"/>
                    <a:pt x="458881" y="3965753"/>
                    <a:pt x="534408" y="3965032"/>
                  </a:cubicBezTo>
                  <a:close/>
                  <a:moveTo>
                    <a:pt x="534275" y="4690309"/>
                  </a:moveTo>
                  <a:cubicBezTo>
                    <a:pt x="606804" y="4691087"/>
                    <a:pt x="689390" y="4691049"/>
                    <a:pt x="761938" y="4690650"/>
                  </a:cubicBezTo>
                  <a:cubicBezTo>
                    <a:pt x="807387" y="4690404"/>
                    <a:pt x="785735" y="4646826"/>
                    <a:pt x="796874" y="5035626"/>
                  </a:cubicBezTo>
                  <a:cubicBezTo>
                    <a:pt x="568111" y="5036764"/>
                    <a:pt x="616558" y="5036158"/>
                    <a:pt x="495962" y="5035361"/>
                  </a:cubicBezTo>
                  <a:cubicBezTo>
                    <a:pt x="485657" y="4633034"/>
                    <a:pt x="477213" y="4689702"/>
                    <a:pt x="534275" y="4690309"/>
                  </a:cubicBezTo>
                  <a:close/>
                  <a:moveTo>
                    <a:pt x="534275" y="5053346"/>
                  </a:moveTo>
                  <a:cubicBezTo>
                    <a:pt x="610391" y="5054067"/>
                    <a:pt x="684684" y="5054028"/>
                    <a:pt x="761938" y="5053498"/>
                  </a:cubicBezTo>
                  <a:cubicBezTo>
                    <a:pt x="808298" y="5053175"/>
                    <a:pt x="797424" y="4996982"/>
                    <a:pt x="804313" y="5399289"/>
                  </a:cubicBezTo>
                  <a:cubicBezTo>
                    <a:pt x="701934" y="5400124"/>
                    <a:pt x="737212" y="5401130"/>
                    <a:pt x="503894" y="5399877"/>
                  </a:cubicBezTo>
                  <a:cubicBezTo>
                    <a:pt x="497100" y="5000055"/>
                    <a:pt x="480021" y="5052833"/>
                    <a:pt x="534275" y="5053346"/>
                  </a:cubicBezTo>
                  <a:close/>
                  <a:moveTo>
                    <a:pt x="534313" y="5417710"/>
                  </a:moveTo>
                  <a:cubicBezTo>
                    <a:pt x="821961" y="5419626"/>
                    <a:pt x="804560" y="5413593"/>
                    <a:pt x="804655" y="5419664"/>
                  </a:cubicBezTo>
                  <a:cubicBezTo>
                    <a:pt x="806666" y="5548366"/>
                    <a:pt x="803858" y="5547380"/>
                    <a:pt x="805907" y="5678776"/>
                  </a:cubicBezTo>
                  <a:cubicBezTo>
                    <a:pt x="807463" y="5778395"/>
                    <a:pt x="819077" y="5761605"/>
                    <a:pt x="761862" y="5761909"/>
                  </a:cubicBezTo>
                  <a:cubicBezTo>
                    <a:pt x="685443" y="5762326"/>
                    <a:pt x="610429" y="5762554"/>
                    <a:pt x="534484" y="5761225"/>
                  </a:cubicBezTo>
                  <a:cubicBezTo>
                    <a:pt x="501408" y="5760656"/>
                    <a:pt x="509131" y="5776289"/>
                    <a:pt x="507594" y="5678396"/>
                  </a:cubicBezTo>
                  <a:cubicBezTo>
                    <a:pt x="502888" y="5377301"/>
                    <a:pt x="491882" y="5417426"/>
                    <a:pt x="534313" y="5417710"/>
                  </a:cubicBezTo>
                  <a:close/>
                  <a:moveTo>
                    <a:pt x="534313" y="6142380"/>
                  </a:moveTo>
                  <a:cubicBezTo>
                    <a:pt x="864051" y="6144144"/>
                    <a:pt x="815338" y="6119406"/>
                    <a:pt x="816534" y="6196714"/>
                  </a:cubicBezTo>
                  <a:cubicBezTo>
                    <a:pt x="818526" y="6324391"/>
                    <a:pt x="816876" y="6326668"/>
                    <a:pt x="818906" y="6455787"/>
                  </a:cubicBezTo>
                  <a:cubicBezTo>
                    <a:pt x="819551" y="6496500"/>
                    <a:pt x="831032" y="6488323"/>
                    <a:pt x="761938" y="6487944"/>
                  </a:cubicBezTo>
                  <a:cubicBezTo>
                    <a:pt x="482773" y="6486445"/>
                    <a:pt x="521219" y="6496728"/>
                    <a:pt x="520574" y="6455389"/>
                  </a:cubicBezTo>
                  <a:cubicBezTo>
                    <a:pt x="515109" y="6105291"/>
                    <a:pt x="499131" y="6142190"/>
                    <a:pt x="534313" y="6142380"/>
                  </a:cubicBezTo>
                  <a:close/>
                  <a:moveTo>
                    <a:pt x="521162" y="6503709"/>
                  </a:moveTo>
                  <a:cubicBezTo>
                    <a:pt x="592989" y="6505284"/>
                    <a:pt x="575094" y="6505227"/>
                    <a:pt x="819760" y="6505815"/>
                  </a:cubicBezTo>
                  <a:cubicBezTo>
                    <a:pt x="821487" y="6595056"/>
                    <a:pt x="825187" y="6689610"/>
                    <a:pt x="825453" y="6847945"/>
                  </a:cubicBezTo>
                  <a:cubicBezTo>
                    <a:pt x="498106" y="6850241"/>
                    <a:pt x="525224" y="6853485"/>
                    <a:pt x="524901" y="6843563"/>
                  </a:cubicBezTo>
                  <a:cubicBezTo>
                    <a:pt x="519132" y="6664473"/>
                    <a:pt x="521959" y="6593141"/>
                    <a:pt x="521162" y="6503709"/>
                  </a:cubicBezTo>
                  <a:close/>
                  <a:moveTo>
                    <a:pt x="829172" y="6066798"/>
                  </a:moveTo>
                  <a:cubicBezTo>
                    <a:pt x="819304" y="5729676"/>
                    <a:pt x="808032" y="5779267"/>
                    <a:pt x="875703" y="5779267"/>
                  </a:cubicBezTo>
                  <a:cubicBezTo>
                    <a:pt x="1164490" y="5779267"/>
                    <a:pt x="1124563" y="5771774"/>
                    <a:pt x="1125341" y="5809602"/>
                  </a:cubicBezTo>
                  <a:cubicBezTo>
                    <a:pt x="1133064" y="6174385"/>
                    <a:pt x="1136936" y="6124395"/>
                    <a:pt x="1103195" y="6124395"/>
                  </a:cubicBezTo>
                  <a:cubicBezTo>
                    <a:pt x="990455" y="6124395"/>
                    <a:pt x="989810" y="6122175"/>
                    <a:pt x="875703" y="6122175"/>
                  </a:cubicBezTo>
                  <a:cubicBezTo>
                    <a:pt x="818849" y="6122156"/>
                    <a:pt x="831127" y="6133786"/>
                    <a:pt x="829172" y="6066798"/>
                  </a:cubicBezTo>
                  <a:close/>
                  <a:moveTo>
                    <a:pt x="875722" y="6139781"/>
                  </a:moveTo>
                  <a:cubicBezTo>
                    <a:pt x="987646" y="6139781"/>
                    <a:pt x="989753" y="6142001"/>
                    <a:pt x="1103214" y="6142001"/>
                  </a:cubicBezTo>
                  <a:cubicBezTo>
                    <a:pt x="1136670" y="6142001"/>
                    <a:pt x="1129402" y="6130997"/>
                    <a:pt x="1130427" y="6196752"/>
                  </a:cubicBezTo>
                  <a:cubicBezTo>
                    <a:pt x="1135664" y="6531749"/>
                    <a:pt x="1151491" y="6485895"/>
                    <a:pt x="1103214" y="6485895"/>
                  </a:cubicBezTo>
                  <a:cubicBezTo>
                    <a:pt x="794768" y="6485895"/>
                    <a:pt x="835226" y="6504051"/>
                    <a:pt x="834467" y="6455484"/>
                  </a:cubicBezTo>
                  <a:cubicBezTo>
                    <a:pt x="828698" y="6088558"/>
                    <a:pt x="821468" y="6139781"/>
                    <a:pt x="875722" y="6139781"/>
                  </a:cubicBezTo>
                  <a:close/>
                  <a:moveTo>
                    <a:pt x="875722" y="6505872"/>
                  </a:moveTo>
                  <a:cubicBezTo>
                    <a:pt x="1190374" y="6505872"/>
                    <a:pt x="1137049" y="6477112"/>
                    <a:pt x="1138302" y="6585135"/>
                  </a:cubicBezTo>
                  <a:cubicBezTo>
                    <a:pt x="1141945" y="6902279"/>
                    <a:pt x="1157184" y="6850070"/>
                    <a:pt x="1103214" y="6850032"/>
                  </a:cubicBezTo>
                  <a:cubicBezTo>
                    <a:pt x="1087672" y="6850032"/>
                    <a:pt x="841052" y="6849235"/>
                    <a:pt x="841052" y="6843867"/>
                  </a:cubicBezTo>
                  <a:cubicBezTo>
                    <a:pt x="840217" y="6454953"/>
                    <a:pt x="814560" y="6505872"/>
                    <a:pt x="875722" y="6505872"/>
                  </a:cubicBezTo>
                  <a:close/>
                  <a:moveTo>
                    <a:pt x="875722" y="6865380"/>
                  </a:moveTo>
                  <a:cubicBezTo>
                    <a:pt x="988254" y="6865380"/>
                    <a:pt x="987703" y="6867638"/>
                    <a:pt x="1103214" y="6867638"/>
                  </a:cubicBezTo>
                  <a:cubicBezTo>
                    <a:pt x="1152060" y="6867675"/>
                    <a:pt x="1140712" y="6809850"/>
                    <a:pt x="1147487" y="7211304"/>
                  </a:cubicBezTo>
                  <a:cubicBezTo>
                    <a:pt x="1034443" y="7210887"/>
                    <a:pt x="941078" y="7212500"/>
                    <a:pt x="845435" y="7212082"/>
                  </a:cubicBezTo>
                  <a:cubicBezTo>
                    <a:pt x="839306" y="6809224"/>
                    <a:pt x="828945" y="6865380"/>
                    <a:pt x="875722" y="6865380"/>
                  </a:cubicBezTo>
                  <a:close/>
                  <a:moveTo>
                    <a:pt x="875722" y="7229763"/>
                  </a:moveTo>
                  <a:cubicBezTo>
                    <a:pt x="1170259" y="7229763"/>
                    <a:pt x="1147733" y="7225950"/>
                    <a:pt x="1147828" y="7232515"/>
                  </a:cubicBezTo>
                  <a:cubicBezTo>
                    <a:pt x="1154109" y="7633589"/>
                    <a:pt x="1172745" y="7575536"/>
                    <a:pt x="1103214" y="7575536"/>
                  </a:cubicBezTo>
                  <a:cubicBezTo>
                    <a:pt x="990910" y="7575536"/>
                    <a:pt x="992637" y="7574037"/>
                    <a:pt x="875722" y="7574037"/>
                  </a:cubicBezTo>
                  <a:cubicBezTo>
                    <a:pt x="846669" y="7574037"/>
                    <a:pt x="854506" y="7590201"/>
                    <a:pt x="852969" y="7491208"/>
                  </a:cubicBezTo>
                  <a:cubicBezTo>
                    <a:pt x="848244" y="7189753"/>
                    <a:pt x="826743" y="7229763"/>
                    <a:pt x="875722" y="7229763"/>
                  </a:cubicBezTo>
                  <a:close/>
                  <a:moveTo>
                    <a:pt x="1153863" y="6584869"/>
                  </a:moveTo>
                  <a:cubicBezTo>
                    <a:pt x="1152705" y="6483618"/>
                    <a:pt x="1091619" y="6501224"/>
                    <a:pt x="1444528" y="6503121"/>
                  </a:cubicBezTo>
                  <a:cubicBezTo>
                    <a:pt x="1453029" y="6503178"/>
                    <a:pt x="1453902" y="6461042"/>
                    <a:pt x="1459937" y="6849842"/>
                  </a:cubicBezTo>
                  <a:cubicBezTo>
                    <a:pt x="1123159" y="6851474"/>
                    <a:pt x="1156823" y="6852271"/>
                    <a:pt x="1156804" y="6843867"/>
                  </a:cubicBezTo>
                  <a:cubicBezTo>
                    <a:pt x="1156595" y="6743811"/>
                    <a:pt x="1155571" y="6734990"/>
                    <a:pt x="1153863" y="6584869"/>
                  </a:cubicBezTo>
                  <a:close/>
                  <a:moveTo>
                    <a:pt x="1460203" y="6867486"/>
                  </a:moveTo>
                  <a:cubicBezTo>
                    <a:pt x="1466256" y="7257633"/>
                    <a:pt x="1473562" y="7212158"/>
                    <a:pt x="1444528" y="7212253"/>
                  </a:cubicBezTo>
                  <a:cubicBezTo>
                    <a:pt x="1365111" y="7212576"/>
                    <a:pt x="1296244" y="7212689"/>
                    <a:pt x="1217036" y="7211836"/>
                  </a:cubicBezTo>
                  <a:cubicBezTo>
                    <a:pt x="1152705" y="7211134"/>
                    <a:pt x="1158531" y="7270248"/>
                    <a:pt x="1156861" y="6867675"/>
                  </a:cubicBezTo>
                  <a:cubicBezTo>
                    <a:pt x="1350878" y="6867846"/>
                    <a:pt x="1366857" y="6867979"/>
                    <a:pt x="1460203" y="6867486"/>
                  </a:cubicBezTo>
                  <a:close/>
                  <a:moveTo>
                    <a:pt x="1216903" y="7229498"/>
                  </a:moveTo>
                  <a:cubicBezTo>
                    <a:pt x="1484151" y="7232381"/>
                    <a:pt x="1465402" y="7226576"/>
                    <a:pt x="1465497" y="7232476"/>
                  </a:cubicBezTo>
                  <a:cubicBezTo>
                    <a:pt x="1471702" y="7629188"/>
                    <a:pt x="1479578" y="7575366"/>
                    <a:pt x="1444661" y="7574835"/>
                  </a:cubicBezTo>
                  <a:cubicBezTo>
                    <a:pt x="1113404" y="7569940"/>
                    <a:pt x="1170410" y="7604468"/>
                    <a:pt x="1168646" y="7491208"/>
                  </a:cubicBezTo>
                  <a:cubicBezTo>
                    <a:pt x="1163731" y="7176530"/>
                    <a:pt x="1142306" y="7228701"/>
                    <a:pt x="1216903" y="7229498"/>
                  </a:cubicBezTo>
                  <a:close/>
                  <a:moveTo>
                    <a:pt x="1467319" y="6503254"/>
                  </a:moveTo>
                  <a:cubicBezTo>
                    <a:pt x="1510718" y="6503481"/>
                    <a:pt x="1765708" y="6503690"/>
                    <a:pt x="1768175" y="6503690"/>
                  </a:cubicBezTo>
                  <a:cubicBezTo>
                    <a:pt x="1768194" y="6505170"/>
                    <a:pt x="1773260" y="6804007"/>
                    <a:pt x="1774076" y="6848135"/>
                  </a:cubicBezTo>
                  <a:cubicBezTo>
                    <a:pt x="1672874" y="6848249"/>
                    <a:pt x="1772995" y="6848685"/>
                    <a:pt x="1475479" y="6849785"/>
                  </a:cubicBezTo>
                  <a:cubicBezTo>
                    <a:pt x="1470317" y="6517444"/>
                    <a:pt x="1470469" y="6639810"/>
                    <a:pt x="1467319" y="6503254"/>
                  </a:cubicBezTo>
                  <a:close/>
                  <a:moveTo>
                    <a:pt x="1774418" y="6865740"/>
                  </a:moveTo>
                  <a:cubicBezTo>
                    <a:pt x="1780965" y="7211836"/>
                    <a:pt x="1779864" y="7109030"/>
                    <a:pt x="1781629" y="7211456"/>
                  </a:cubicBezTo>
                  <a:cubicBezTo>
                    <a:pt x="1768877" y="7211456"/>
                    <a:pt x="1835769" y="7211267"/>
                    <a:pt x="1480735" y="7212139"/>
                  </a:cubicBezTo>
                  <a:cubicBezTo>
                    <a:pt x="1479217" y="7113033"/>
                    <a:pt x="1480128" y="7149211"/>
                    <a:pt x="1475763" y="6867410"/>
                  </a:cubicBezTo>
                  <a:cubicBezTo>
                    <a:pt x="1797038" y="6866044"/>
                    <a:pt x="1680749" y="6865835"/>
                    <a:pt x="1774418" y="6865740"/>
                  </a:cubicBezTo>
                  <a:close/>
                  <a:moveTo>
                    <a:pt x="1778422" y="6142475"/>
                  </a:moveTo>
                  <a:cubicBezTo>
                    <a:pt x="1914257" y="6142607"/>
                    <a:pt x="1913725" y="6139553"/>
                    <a:pt x="2079448" y="6140692"/>
                  </a:cubicBezTo>
                  <a:cubicBezTo>
                    <a:pt x="2081574" y="6326137"/>
                    <a:pt x="2083927" y="6299501"/>
                    <a:pt x="2086716" y="6484984"/>
                  </a:cubicBezTo>
                  <a:cubicBezTo>
                    <a:pt x="1883761" y="6484548"/>
                    <a:pt x="1925111" y="6486066"/>
                    <a:pt x="1783451" y="6486066"/>
                  </a:cubicBezTo>
                  <a:cubicBezTo>
                    <a:pt x="1781268" y="6353399"/>
                    <a:pt x="1780642" y="6263076"/>
                    <a:pt x="1778422" y="6142475"/>
                  </a:cubicBezTo>
                  <a:close/>
                  <a:moveTo>
                    <a:pt x="1785937" y="6503690"/>
                  </a:moveTo>
                  <a:cubicBezTo>
                    <a:pt x="2144766" y="6503690"/>
                    <a:pt x="2086641" y="6474664"/>
                    <a:pt x="2088121" y="6585058"/>
                  </a:cubicBezTo>
                  <a:cubicBezTo>
                    <a:pt x="2089620" y="6705299"/>
                    <a:pt x="2090701" y="6739524"/>
                    <a:pt x="2091461" y="6843904"/>
                  </a:cubicBezTo>
                  <a:cubicBezTo>
                    <a:pt x="2091518" y="6852195"/>
                    <a:pt x="2115751" y="6848173"/>
                    <a:pt x="1789656" y="6848116"/>
                  </a:cubicBezTo>
                  <a:cubicBezTo>
                    <a:pt x="1789599" y="6845005"/>
                    <a:pt x="1782805" y="6503690"/>
                    <a:pt x="1785937" y="6503690"/>
                  </a:cubicBezTo>
                  <a:close/>
                  <a:moveTo>
                    <a:pt x="2091631" y="6866290"/>
                  </a:moveTo>
                  <a:cubicBezTo>
                    <a:pt x="2091650" y="6867960"/>
                    <a:pt x="2095616" y="7208307"/>
                    <a:pt x="2095635" y="7210242"/>
                  </a:cubicBezTo>
                  <a:cubicBezTo>
                    <a:pt x="1972895" y="7208515"/>
                    <a:pt x="1889644" y="7211343"/>
                    <a:pt x="1797152" y="7211456"/>
                  </a:cubicBezTo>
                  <a:cubicBezTo>
                    <a:pt x="1795178" y="7096091"/>
                    <a:pt x="1796374" y="7210584"/>
                    <a:pt x="1789979" y="6865740"/>
                  </a:cubicBezTo>
                  <a:cubicBezTo>
                    <a:pt x="1896438" y="6865759"/>
                    <a:pt x="1972097" y="6867144"/>
                    <a:pt x="2091631" y="6866290"/>
                  </a:cubicBezTo>
                  <a:close/>
                  <a:moveTo>
                    <a:pt x="2095920" y="7227885"/>
                  </a:moveTo>
                  <a:cubicBezTo>
                    <a:pt x="2098178" y="7375142"/>
                    <a:pt x="2096717" y="7339380"/>
                    <a:pt x="2100532" y="7573449"/>
                  </a:cubicBezTo>
                  <a:cubicBezTo>
                    <a:pt x="2029103" y="7574417"/>
                    <a:pt x="1944012" y="7573772"/>
                    <a:pt x="1801175" y="7573734"/>
                  </a:cubicBezTo>
                  <a:cubicBezTo>
                    <a:pt x="1801156" y="7571571"/>
                    <a:pt x="1797531" y="7233975"/>
                    <a:pt x="1797512" y="7232173"/>
                  </a:cubicBezTo>
                  <a:cubicBezTo>
                    <a:pt x="1797418" y="7225855"/>
                    <a:pt x="2089506" y="7227791"/>
                    <a:pt x="2095920" y="7227885"/>
                  </a:cubicBezTo>
                  <a:close/>
                  <a:moveTo>
                    <a:pt x="2094990" y="6140824"/>
                  </a:moveTo>
                  <a:cubicBezTo>
                    <a:pt x="2269917" y="6142380"/>
                    <a:pt x="2134651" y="6140995"/>
                    <a:pt x="2396757" y="6142646"/>
                  </a:cubicBezTo>
                  <a:cubicBezTo>
                    <a:pt x="2399243" y="6334655"/>
                    <a:pt x="2398731" y="6373698"/>
                    <a:pt x="2400647" y="6485705"/>
                  </a:cubicBezTo>
                  <a:cubicBezTo>
                    <a:pt x="2155488" y="6485098"/>
                    <a:pt x="2296845" y="6485611"/>
                    <a:pt x="2102239" y="6485042"/>
                  </a:cubicBezTo>
                  <a:cubicBezTo>
                    <a:pt x="2099431" y="6301322"/>
                    <a:pt x="2096964" y="6314925"/>
                    <a:pt x="2094990" y="6140824"/>
                  </a:cubicBezTo>
                  <a:close/>
                  <a:moveTo>
                    <a:pt x="2127289" y="6502780"/>
                  </a:moveTo>
                  <a:cubicBezTo>
                    <a:pt x="2457197" y="6504107"/>
                    <a:pt x="2400211" y="6480033"/>
                    <a:pt x="2402735" y="6585988"/>
                  </a:cubicBezTo>
                  <a:cubicBezTo>
                    <a:pt x="2404879" y="6674490"/>
                    <a:pt x="2405866" y="6743432"/>
                    <a:pt x="2407232" y="6844037"/>
                  </a:cubicBezTo>
                  <a:cubicBezTo>
                    <a:pt x="2407308" y="6850715"/>
                    <a:pt x="2107079" y="6850469"/>
                    <a:pt x="2107040" y="6843809"/>
                  </a:cubicBezTo>
                  <a:cubicBezTo>
                    <a:pt x="2104175" y="6453587"/>
                    <a:pt x="2090018" y="6502609"/>
                    <a:pt x="2127289" y="6502780"/>
                  </a:cubicBezTo>
                  <a:close/>
                  <a:moveTo>
                    <a:pt x="2127384" y="6865968"/>
                  </a:moveTo>
                  <a:cubicBezTo>
                    <a:pt x="2207085" y="6865209"/>
                    <a:pt x="2275155" y="6865323"/>
                    <a:pt x="2354875" y="6865550"/>
                  </a:cubicBezTo>
                  <a:cubicBezTo>
                    <a:pt x="2422983" y="6865740"/>
                    <a:pt x="2407194" y="6804159"/>
                    <a:pt x="2414082" y="7210128"/>
                  </a:cubicBezTo>
                  <a:cubicBezTo>
                    <a:pt x="2330908" y="7210735"/>
                    <a:pt x="2284282" y="7213524"/>
                    <a:pt x="2111196" y="7210489"/>
                  </a:cubicBezTo>
                  <a:cubicBezTo>
                    <a:pt x="2105408" y="6814536"/>
                    <a:pt x="2100190" y="6866253"/>
                    <a:pt x="2127384" y="6865968"/>
                  </a:cubicBezTo>
                  <a:close/>
                  <a:moveTo>
                    <a:pt x="2127194" y="7228417"/>
                  </a:moveTo>
                  <a:cubicBezTo>
                    <a:pt x="2407460" y="7233690"/>
                    <a:pt x="2414272" y="7220600"/>
                    <a:pt x="2414462" y="7232476"/>
                  </a:cubicBezTo>
                  <a:cubicBezTo>
                    <a:pt x="2416436" y="7358219"/>
                    <a:pt x="2413684" y="7364536"/>
                    <a:pt x="2415677" y="7491588"/>
                  </a:cubicBezTo>
                  <a:cubicBezTo>
                    <a:pt x="2417233" y="7591567"/>
                    <a:pt x="2432945" y="7576561"/>
                    <a:pt x="2355160" y="7573981"/>
                  </a:cubicBezTo>
                  <a:cubicBezTo>
                    <a:pt x="2067531" y="7564552"/>
                    <a:pt x="2116662" y="7608736"/>
                    <a:pt x="2114745" y="7491266"/>
                  </a:cubicBezTo>
                  <a:cubicBezTo>
                    <a:pt x="2109982" y="7188652"/>
                    <a:pt x="2103720" y="7227980"/>
                    <a:pt x="2127194" y="7228417"/>
                  </a:cubicBezTo>
                  <a:close/>
                  <a:moveTo>
                    <a:pt x="2416530" y="6503349"/>
                  </a:moveTo>
                  <a:cubicBezTo>
                    <a:pt x="2663398" y="6503652"/>
                    <a:pt x="2469627" y="6503671"/>
                    <a:pt x="2719379" y="6504202"/>
                  </a:cubicBezTo>
                  <a:cubicBezTo>
                    <a:pt x="2725584" y="6903797"/>
                    <a:pt x="2734275" y="6850354"/>
                    <a:pt x="2696341" y="6850354"/>
                  </a:cubicBezTo>
                  <a:cubicBezTo>
                    <a:pt x="2694861" y="6850354"/>
                    <a:pt x="2422869" y="6849273"/>
                    <a:pt x="2422793" y="6843696"/>
                  </a:cubicBezTo>
                  <a:cubicBezTo>
                    <a:pt x="2419548" y="6604200"/>
                    <a:pt x="2418504" y="6610215"/>
                    <a:pt x="2416530" y="6503349"/>
                  </a:cubicBezTo>
                  <a:close/>
                  <a:moveTo>
                    <a:pt x="2696341" y="6867998"/>
                  </a:moveTo>
                  <a:cubicBezTo>
                    <a:pt x="2732492" y="6867998"/>
                    <a:pt x="2722870" y="6812791"/>
                    <a:pt x="2729911" y="7209995"/>
                  </a:cubicBezTo>
                  <a:cubicBezTo>
                    <a:pt x="2707936" y="7209863"/>
                    <a:pt x="2690781" y="7209900"/>
                    <a:pt x="2468735" y="7209939"/>
                  </a:cubicBezTo>
                  <a:cubicBezTo>
                    <a:pt x="2419718" y="7209939"/>
                    <a:pt x="2428600" y="7266948"/>
                    <a:pt x="2423097" y="6865645"/>
                  </a:cubicBezTo>
                  <a:cubicBezTo>
                    <a:pt x="2586163" y="6865740"/>
                    <a:pt x="2589977" y="6867998"/>
                    <a:pt x="2696341" y="6867998"/>
                  </a:cubicBezTo>
                  <a:close/>
                  <a:moveTo>
                    <a:pt x="2734162" y="6455446"/>
                  </a:moveTo>
                  <a:cubicBezTo>
                    <a:pt x="2728393" y="6084992"/>
                    <a:pt x="2700231" y="6138737"/>
                    <a:pt x="2810011" y="6141545"/>
                  </a:cubicBezTo>
                  <a:cubicBezTo>
                    <a:pt x="2885121" y="6143461"/>
                    <a:pt x="2961957" y="6143310"/>
                    <a:pt x="3028300" y="6142171"/>
                  </a:cubicBezTo>
                  <a:cubicBezTo>
                    <a:pt x="3032228" y="6466924"/>
                    <a:pt x="3031051" y="6403787"/>
                    <a:pt x="3032569" y="6486862"/>
                  </a:cubicBezTo>
                  <a:cubicBezTo>
                    <a:pt x="2685885" y="6495684"/>
                    <a:pt x="2734674" y="6487735"/>
                    <a:pt x="2734162" y="6455446"/>
                  </a:cubicBezTo>
                  <a:close/>
                  <a:moveTo>
                    <a:pt x="3032892" y="6504506"/>
                  </a:moveTo>
                  <a:cubicBezTo>
                    <a:pt x="3035207" y="6619681"/>
                    <a:pt x="3037314" y="6611163"/>
                    <a:pt x="3039458" y="6849140"/>
                  </a:cubicBezTo>
                  <a:cubicBezTo>
                    <a:pt x="2998127" y="6849520"/>
                    <a:pt x="2740310" y="6850335"/>
                    <a:pt x="2738963" y="6850335"/>
                  </a:cubicBezTo>
                  <a:cubicBezTo>
                    <a:pt x="2739152" y="6755422"/>
                    <a:pt x="2739115" y="6774507"/>
                    <a:pt x="2734902" y="6504260"/>
                  </a:cubicBezTo>
                  <a:cubicBezTo>
                    <a:pt x="2818703" y="6504620"/>
                    <a:pt x="2913434" y="6507523"/>
                    <a:pt x="3032892" y="6504506"/>
                  </a:cubicBezTo>
                  <a:close/>
                  <a:moveTo>
                    <a:pt x="3037940" y="6866765"/>
                  </a:moveTo>
                  <a:cubicBezTo>
                    <a:pt x="3039856" y="6866765"/>
                    <a:pt x="3045303" y="7209900"/>
                    <a:pt x="3045322" y="7211399"/>
                  </a:cubicBezTo>
                  <a:cubicBezTo>
                    <a:pt x="2868554" y="7214416"/>
                    <a:pt x="2826919" y="7210811"/>
                    <a:pt x="2745434" y="7210090"/>
                  </a:cubicBezTo>
                  <a:cubicBezTo>
                    <a:pt x="2743650" y="7108043"/>
                    <a:pt x="2738773" y="7009259"/>
                    <a:pt x="2738925" y="6867941"/>
                  </a:cubicBezTo>
                  <a:cubicBezTo>
                    <a:pt x="2740272" y="6867960"/>
                    <a:pt x="3009911" y="6867030"/>
                    <a:pt x="3037940" y="6866765"/>
                  </a:cubicBezTo>
                  <a:close/>
                  <a:moveTo>
                    <a:pt x="3045682" y="7232515"/>
                  </a:moveTo>
                  <a:cubicBezTo>
                    <a:pt x="3051736" y="7618601"/>
                    <a:pt x="3054905" y="7574645"/>
                    <a:pt x="3037940" y="7574455"/>
                  </a:cubicBezTo>
                  <a:cubicBezTo>
                    <a:pt x="2692394" y="7570755"/>
                    <a:pt x="2750007" y="7602210"/>
                    <a:pt x="2748280" y="7491247"/>
                  </a:cubicBezTo>
                  <a:cubicBezTo>
                    <a:pt x="2746269" y="7362545"/>
                    <a:pt x="2747901" y="7365087"/>
                    <a:pt x="2745813" y="7232173"/>
                  </a:cubicBezTo>
                  <a:cubicBezTo>
                    <a:pt x="2745718" y="7225286"/>
                    <a:pt x="3045663" y="7231035"/>
                    <a:pt x="3045682" y="7232515"/>
                  </a:cubicBezTo>
                  <a:close/>
                  <a:moveTo>
                    <a:pt x="3048434" y="6504107"/>
                  </a:moveTo>
                  <a:cubicBezTo>
                    <a:pt x="3106236" y="6502666"/>
                    <a:pt x="3116389" y="6502912"/>
                    <a:pt x="3349973" y="6502874"/>
                  </a:cubicBezTo>
                  <a:cubicBezTo>
                    <a:pt x="3352667" y="6660660"/>
                    <a:pt x="3350883" y="6519664"/>
                    <a:pt x="3355836" y="6849956"/>
                  </a:cubicBezTo>
                  <a:cubicBezTo>
                    <a:pt x="3020291" y="6849292"/>
                    <a:pt x="3055057" y="6850430"/>
                    <a:pt x="3055000" y="6843772"/>
                  </a:cubicBezTo>
                  <a:cubicBezTo>
                    <a:pt x="3053292" y="6638975"/>
                    <a:pt x="3050388" y="6599230"/>
                    <a:pt x="3048434" y="6504107"/>
                  </a:cubicBezTo>
                  <a:close/>
                  <a:moveTo>
                    <a:pt x="3356102" y="6867581"/>
                  </a:moveTo>
                  <a:cubicBezTo>
                    <a:pt x="3360979" y="7192675"/>
                    <a:pt x="3358645" y="7022274"/>
                    <a:pt x="3361662" y="7212120"/>
                  </a:cubicBezTo>
                  <a:cubicBezTo>
                    <a:pt x="3260099" y="7211949"/>
                    <a:pt x="3188007" y="7209218"/>
                    <a:pt x="3060882" y="7211134"/>
                  </a:cubicBezTo>
                  <a:cubicBezTo>
                    <a:pt x="3059232" y="7110168"/>
                    <a:pt x="3056309" y="6994271"/>
                    <a:pt x="3055208" y="6866594"/>
                  </a:cubicBezTo>
                  <a:cubicBezTo>
                    <a:pt x="3209830" y="6865247"/>
                    <a:pt x="3259663" y="6867410"/>
                    <a:pt x="3356102" y="6867581"/>
                  </a:cubicBezTo>
                  <a:close/>
                  <a:moveTo>
                    <a:pt x="3361947" y="7229745"/>
                  </a:moveTo>
                  <a:cubicBezTo>
                    <a:pt x="3364167" y="7390167"/>
                    <a:pt x="3361605" y="7317677"/>
                    <a:pt x="3365590" y="7573355"/>
                  </a:cubicBezTo>
                  <a:cubicBezTo>
                    <a:pt x="3251693" y="7573507"/>
                    <a:pt x="3222506" y="7576086"/>
                    <a:pt x="3066234" y="7574740"/>
                  </a:cubicBezTo>
                  <a:cubicBezTo>
                    <a:pt x="3063596" y="7473223"/>
                    <a:pt x="3063198" y="7359623"/>
                    <a:pt x="3061205" y="7232211"/>
                  </a:cubicBezTo>
                  <a:cubicBezTo>
                    <a:pt x="3061110" y="7224907"/>
                    <a:pt x="3048339" y="7229270"/>
                    <a:pt x="3361947" y="7229745"/>
                  </a:cubicBezTo>
                  <a:close/>
                  <a:moveTo>
                    <a:pt x="3365515" y="6502893"/>
                  </a:moveTo>
                  <a:cubicBezTo>
                    <a:pt x="3462523" y="6502874"/>
                    <a:pt x="3470247" y="6504411"/>
                    <a:pt x="3665497" y="6504905"/>
                  </a:cubicBezTo>
                  <a:cubicBezTo>
                    <a:pt x="3665516" y="6506422"/>
                    <a:pt x="3671513" y="6835860"/>
                    <a:pt x="3671798" y="6849729"/>
                  </a:cubicBezTo>
                  <a:cubicBezTo>
                    <a:pt x="3524026" y="6849690"/>
                    <a:pt x="3424095" y="6850032"/>
                    <a:pt x="3371359" y="6849975"/>
                  </a:cubicBezTo>
                  <a:cubicBezTo>
                    <a:pt x="3366634" y="6534158"/>
                    <a:pt x="3367811" y="6638311"/>
                    <a:pt x="3365515" y="6502893"/>
                  </a:cubicBezTo>
                  <a:close/>
                  <a:moveTo>
                    <a:pt x="3379348" y="6867599"/>
                  </a:moveTo>
                  <a:cubicBezTo>
                    <a:pt x="3733510" y="6867599"/>
                    <a:pt x="3671968" y="6841457"/>
                    <a:pt x="3674037" y="6973479"/>
                  </a:cubicBezTo>
                  <a:cubicBezTo>
                    <a:pt x="3676067" y="7103509"/>
                    <a:pt x="3676466" y="7094535"/>
                    <a:pt x="3678382" y="7213145"/>
                  </a:cubicBezTo>
                  <a:cubicBezTo>
                    <a:pt x="3533420" y="7213998"/>
                    <a:pt x="3504272" y="7212139"/>
                    <a:pt x="3377204" y="7212139"/>
                  </a:cubicBezTo>
                  <a:cubicBezTo>
                    <a:pt x="3371151" y="6827001"/>
                    <a:pt x="3367792" y="6867599"/>
                    <a:pt x="3379348" y="6867599"/>
                  </a:cubicBezTo>
                  <a:close/>
                  <a:moveTo>
                    <a:pt x="3379348" y="7229763"/>
                  </a:moveTo>
                  <a:cubicBezTo>
                    <a:pt x="3380696" y="7229763"/>
                    <a:pt x="3678667" y="7230485"/>
                    <a:pt x="3678705" y="7232515"/>
                  </a:cubicBezTo>
                  <a:cubicBezTo>
                    <a:pt x="3678743" y="7234791"/>
                    <a:pt x="3682861" y="7573336"/>
                    <a:pt x="3682880" y="7575612"/>
                  </a:cubicBezTo>
                  <a:cubicBezTo>
                    <a:pt x="3474080" y="7576694"/>
                    <a:pt x="3524956" y="7573373"/>
                    <a:pt x="3381132" y="7573355"/>
                  </a:cubicBezTo>
                  <a:cubicBezTo>
                    <a:pt x="3375155" y="7191536"/>
                    <a:pt x="3378001" y="7229763"/>
                    <a:pt x="3379348" y="7229763"/>
                  </a:cubicBezTo>
                  <a:close/>
                  <a:moveTo>
                    <a:pt x="3720700" y="6505113"/>
                  </a:moveTo>
                  <a:cubicBezTo>
                    <a:pt x="3833042" y="6505569"/>
                    <a:pt x="3836723" y="6505132"/>
                    <a:pt x="3948211" y="6505569"/>
                  </a:cubicBezTo>
                  <a:cubicBezTo>
                    <a:pt x="3994059" y="6505758"/>
                    <a:pt x="3982312" y="6451405"/>
                    <a:pt x="3987000" y="6849160"/>
                  </a:cubicBezTo>
                  <a:cubicBezTo>
                    <a:pt x="3656426" y="6850677"/>
                    <a:pt x="3687396" y="6852442"/>
                    <a:pt x="3687225" y="6843677"/>
                  </a:cubicBezTo>
                  <a:cubicBezTo>
                    <a:pt x="3679445" y="6451215"/>
                    <a:pt x="3667300" y="6504885"/>
                    <a:pt x="3720700" y="6505113"/>
                  </a:cubicBezTo>
                  <a:close/>
                  <a:moveTo>
                    <a:pt x="3987227" y="6866765"/>
                  </a:moveTo>
                  <a:cubicBezTo>
                    <a:pt x="3988271" y="6954318"/>
                    <a:pt x="3989372" y="7027775"/>
                    <a:pt x="3991649" y="7103130"/>
                  </a:cubicBezTo>
                  <a:cubicBezTo>
                    <a:pt x="3995881" y="7242436"/>
                    <a:pt x="4049281" y="7210166"/>
                    <a:pt x="3720662" y="7212841"/>
                  </a:cubicBezTo>
                  <a:cubicBezTo>
                    <a:pt x="3682178" y="7213145"/>
                    <a:pt x="3695689" y="7265866"/>
                    <a:pt x="3687719" y="6867353"/>
                  </a:cubicBezTo>
                  <a:cubicBezTo>
                    <a:pt x="3964057" y="6867391"/>
                    <a:pt x="3856307" y="6867391"/>
                    <a:pt x="3987227" y="6866765"/>
                  </a:cubicBezTo>
                  <a:close/>
                  <a:moveTo>
                    <a:pt x="3720814" y="7230485"/>
                  </a:moveTo>
                  <a:cubicBezTo>
                    <a:pt x="3722161" y="7230466"/>
                    <a:pt x="3994552" y="7227791"/>
                    <a:pt x="3994628" y="7232515"/>
                  </a:cubicBezTo>
                  <a:cubicBezTo>
                    <a:pt x="4000833" y="7630174"/>
                    <a:pt x="4022011" y="7573886"/>
                    <a:pt x="3948192" y="7574493"/>
                  </a:cubicBezTo>
                  <a:cubicBezTo>
                    <a:pt x="3834655" y="7575422"/>
                    <a:pt x="3827748" y="7574512"/>
                    <a:pt x="3720700" y="7575366"/>
                  </a:cubicBezTo>
                  <a:cubicBezTo>
                    <a:pt x="3691400" y="7575555"/>
                    <a:pt x="3698858" y="7591074"/>
                    <a:pt x="3697302" y="7491247"/>
                  </a:cubicBezTo>
                  <a:cubicBezTo>
                    <a:pt x="3692729" y="7190853"/>
                    <a:pt x="3683639" y="7230788"/>
                    <a:pt x="3720814" y="7230485"/>
                  </a:cubicBezTo>
                  <a:close/>
                  <a:moveTo>
                    <a:pt x="3997456" y="6505701"/>
                  </a:moveTo>
                  <a:cubicBezTo>
                    <a:pt x="4186273" y="6506043"/>
                    <a:pt x="4159137" y="6504866"/>
                    <a:pt x="4289772" y="6504866"/>
                  </a:cubicBezTo>
                  <a:cubicBezTo>
                    <a:pt x="4305257" y="6504866"/>
                    <a:pt x="4298141" y="6463945"/>
                    <a:pt x="4304308" y="6850867"/>
                  </a:cubicBezTo>
                  <a:cubicBezTo>
                    <a:pt x="4187013" y="6851189"/>
                    <a:pt x="4168245" y="6848495"/>
                    <a:pt x="4002579" y="6849065"/>
                  </a:cubicBezTo>
                  <a:cubicBezTo>
                    <a:pt x="4001289" y="6748971"/>
                    <a:pt x="4002712" y="6839370"/>
                    <a:pt x="3997456" y="6505701"/>
                  </a:cubicBezTo>
                  <a:close/>
                  <a:moveTo>
                    <a:pt x="4062071" y="6866613"/>
                  </a:moveTo>
                  <a:cubicBezTo>
                    <a:pt x="4174659" y="6866613"/>
                    <a:pt x="4175836" y="6868529"/>
                    <a:pt x="4289753" y="6868529"/>
                  </a:cubicBezTo>
                  <a:cubicBezTo>
                    <a:pt x="4311975" y="6868529"/>
                    <a:pt x="4304251" y="6825824"/>
                    <a:pt x="4310551" y="7212747"/>
                  </a:cubicBezTo>
                  <a:cubicBezTo>
                    <a:pt x="4197299" y="7213050"/>
                    <a:pt x="4154829" y="7211039"/>
                    <a:pt x="4009828" y="7211551"/>
                  </a:cubicBezTo>
                  <a:cubicBezTo>
                    <a:pt x="4002921" y="6811293"/>
                    <a:pt x="3978744" y="6866613"/>
                    <a:pt x="4062071" y="6866613"/>
                  </a:cubicBezTo>
                  <a:close/>
                  <a:moveTo>
                    <a:pt x="4308255" y="6196486"/>
                  </a:moveTo>
                  <a:cubicBezTo>
                    <a:pt x="4307078" y="6120866"/>
                    <a:pt x="4255880" y="6143177"/>
                    <a:pt x="4610971" y="6141887"/>
                  </a:cubicBezTo>
                  <a:cubicBezTo>
                    <a:pt x="4614159" y="6331240"/>
                    <a:pt x="4612185" y="6334579"/>
                    <a:pt x="4614880" y="6486692"/>
                  </a:cubicBezTo>
                  <a:cubicBezTo>
                    <a:pt x="4551839" y="6487432"/>
                    <a:pt x="4525879" y="6487223"/>
                    <a:pt x="4315182" y="6487261"/>
                  </a:cubicBezTo>
                  <a:cubicBezTo>
                    <a:pt x="4312961" y="6328338"/>
                    <a:pt x="4310286" y="6325871"/>
                    <a:pt x="4308255" y="6196486"/>
                  </a:cubicBezTo>
                  <a:close/>
                  <a:moveTo>
                    <a:pt x="4615202" y="6504316"/>
                  </a:moveTo>
                  <a:cubicBezTo>
                    <a:pt x="4617005" y="6599173"/>
                    <a:pt x="4619833" y="6651857"/>
                    <a:pt x="4621427" y="6843942"/>
                  </a:cubicBezTo>
                  <a:cubicBezTo>
                    <a:pt x="4621465" y="6849140"/>
                    <a:pt x="4656382" y="6848799"/>
                    <a:pt x="4319831" y="6850810"/>
                  </a:cubicBezTo>
                  <a:cubicBezTo>
                    <a:pt x="4314631" y="6524540"/>
                    <a:pt x="4317174" y="6641574"/>
                    <a:pt x="4315428" y="6504866"/>
                  </a:cubicBezTo>
                  <a:cubicBezTo>
                    <a:pt x="4526145" y="6504829"/>
                    <a:pt x="4559999" y="6505000"/>
                    <a:pt x="4615202" y="6504316"/>
                  </a:cubicBezTo>
                  <a:close/>
                  <a:moveTo>
                    <a:pt x="4621636" y="6866518"/>
                  </a:moveTo>
                  <a:cubicBezTo>
                    <a:pt x="4621654" y="6868017"/>
                    <a:pt x="4625450" y="7210052"/>
                    <a:pt x="4625469" y="7211418"/>
                  </a:cubicBezTo>
                  <a:cubicBezTo>
                    <a:pt x="4467108" y="7209313"/>
                    <a:pt x="4402208" y="7212291"/>
                    <a:pt x="4326093" y="7212670"/>
                  </a:cubicBezTo>
                  <a:cubicBezTo>
                    <a:pt x="4324537" y="7116410"/>
                    <a:pt x="4324404" y="7137847"/>
                    <a:pt x="4320116" y="6868434"/>
                  </a:cubicBezTo>
                  <a:cubicBezTo>
                    <a:pt x="4407389" y="6867922"/>
                    <a:pt x="4472859" y="6863350"/>
                    <a:pt x="4621636" y="6866518"/>
                  </a:cubicBezTo>
                  <a:close/>
                  <a:moveTo>
                    <a:pt x="4625203" y="6066874"/>
                  </a:moveTo>
                  <a:cubicBezTo>
                    <a:pt x="4619187" y="5746049"/>
                    <a:pt x="4616379" y="5780500"/>
                    <a:pt x="4631352" y="5780387"/>
                  </a:cubicBezTo>
                  <a:cubicBezTo>
                    <a:pt x="4967238" y="5777655"/>
                    <a:pt x="4920954" y="5772760"/>
                    <a:pt x="4921106" y="5808142"/>
                  </a:cubicBezTo>
                  <a:cubicBezTo>
                    <a:pt x="4922681" y="6179754"/>
                    <a:pt x="4946022" y="6122953"/>
                    <a:pt x="4858957" y="6123541"/>
                  </a:cubicBezTo>
                  <a:cubicBezTo>
                    <a:pt x="4750051" y="6124281"/>
                    <a:pt x="4753409" y="6123712"/>
                    <a:pt x="4631237" y="6124186"/>
                  </a:cubicBezTo>
                  <a:cubicBezTo>
                    <a:pt x="4624463" y="6124224"/>
                    <a:pt x="4626456" y="6132818"/>
                    <a:pt x="4625203" y="6066874"/>
                  </a:cubicBezTo>
                  <a:close/>
                  <a:moveTo>
                    <a:pt x="4631332" y="6141811"/>
                  </a:moveTo>
                  <a:cubicBezTo>
                    <a:pt x="4979193" y="6140388"/>
                    <a:pt x="4924389" y="6125021"/>
                    <a:pt x="4925527" y="6196752"/>
                  </a:cubicBezTo>
                  <a:cubicBezTo>
                    <a:pt x="4930974" y="6545712"/>
                    <a:pt x="4952322" y="6487565"/>
                    <a:pt x="4859090" y="6486426"/>
                  </a:cubicBezTo>
                  <a:cubicBezTo>
                    <a:pt x="4591937" y="6483182"/>
                    <a:pt x="4630649" y="6502211"/>
                    <a:pt x="4629909" y="6455484"/>
                  </a:cubicBezTo>
                  <a:cubicBezTo>
                    <a:pt x="4624406" y="6104494"/>
                    <a:pt x="4626171" y="6141811"/>
                    <a:pt x="4631332" y="6141811"/>
                  </a:cubicBezTo>
                  <a:close/>
                  <a:moveTo>
                    <a:pt x="4631389" y="6504107"/>
                  </a:moveTo>
                  <a:cubicBezTo>
                    <a:pt x="4994925" y="6499687"/>
                    <a:pt x="4930841" y="6487071"/>
                    <a:pt x="4933517" y="6585286"/>
                  </a:cubicBezTo>
                  <a:cubicBezTo>
                    <a:pt x="4935965" y="6675381"/>
                    <a:pt x="4937407" y="6755497"/>
                    <a:pt x="4937122" y="6843828"/>
                  </a:cubicBezTo>
                  <a:cubicBezTo>
                    <a:pt x="4937084" y="6855705"/>
                    <a:pt x="4638410" y="6849216"/>
                    <a:pt x="4637044" y="6849197"/>
                  </a:cubicBezTo>
                  <a:cubicBezTo>
                    <a:pt x="4634805" y="6591281"/>
                    <a:pt x="4629207" y="6504146"/>
                    <a:pt x="4631389" y="6504107"/>
                  </a:cubicBezTo>
                  <a:close/>
                  <a:moveTo>
                    <a:pt x="4937065" y="6868472"/>
                  </a:moveTo>
                  <a:cubicBezTo>
                    <a:pt x="4936989" y="6993741"/>
                    <a:pt x="4941202" y="7104135"/>
                    <a:pt x="4942986" y="7209692"/>
                  </a:cubicBezTo>
                  <a:cubicBezTo>
                    <a:pt x="4853834" y="7210128"/>
                    <a:pt x="4804760" y="7213771"/>
                    <a:pt x="4640992" y="7211627"/>
                  </a:cubicBezTo>
                  <a:cubicBezTo>
                    <a:pt x="4640972" y="7209939"/>
                    <a:pt x="4637196" y="6868207"/>
                    <a:pt x="4637178" y="6866860"/>
                  </a:cubicBezTo>
                  <a:cubicBezTo>
                    <a:pt x="4700389" y="6868207"/>
                    <a:pt x="4934864" y="6868472"/>
                    <a:pt x="4937065" y="6868472"/>
                  </a:cubicBezTo>
                  <a:close/>
                  <a:moveTo>
                    <a:pt x="4943289" y="7227316"/>
                  </a:moveTo>
                  <a:cubicBezTo>
                    <a:pt x="4945358" y="7354671"/>
                    <a:pt x="4945263" y="7432018"/>
                    <a:pt x="4948185" y="7573563"/>
                  </a:cubicBezTo>
                  <a:lnTo>
                    <a:pt x="4647064" y="7573696"/>
                  </a:lnTo>
                  <a:cubicBezTo>
                    <a:pt x="4646097" y="7527842"/>
                    <a:pt x="4641409" y="7237637"/>
                    <a:pt x="4641314" y="7232268"/>
                  </a:cubicBezTo>
                  <a:cubicBezTo>
                    <a:pt x="4641276" y="7229100"/>
                    <a:pt x="4614899" y="7228986"/>
                    <a:pt x="4943289" y="7227316"/>
                  </a:cubicBezTo>
                  <a:close/>
                  <a:moveTo>
                    <a:pt x="4947142" y="6504696"/>
                  </a:moveTo>
                  <a:cubicBezTo>
                    <a:pt x="5077872" y="6504942"/>
                    <a:pt x="5054550" y="6503557"/>
                    <a:pt x="5247941" y="6503481"/>
                  </a:cubicBezTo>
                  <a:cubicBezTo>
                    <a:pt x="5249022" y="6596499"/>
                    <a:pt x="5247941" y="6708354"/>
                    <a:pt x="5253482" y="6847300"/>
                  </a:cubicBezTo>
                  <a:cubicBezTo>
                    <a:pt x="5057643" y="6847206"/>
                    <a:pt x="5103528" y="6850981"/>
                    <a:pt x="4952664" y="6850867"/>
                  </a:cubicBezTo>
                  <a:cubicBezTo>
                    <a:pt x="4953138" y="6693234"/>
                    <a:pt x="4948925" y="6593994"/>
                    <a:pt x="4947142" y="6504696"/>
                  </a:cubicBezTo>
                  <a:close/>
                  <a:moveTo>
                    <a:pt x="4972855" y="6868491"/>
                  </a:moveTo>
                  <a:cubicBezTo>
                    <a:pt x="5309140" y="6868491"/>
                    <a:pt x="5254658" y="6827114"/>
                    <a:pt x="5256936" y="6973441"/>
                  </a:cubicBezTo>
                  <a:cubicBezTo>
                    <a:pt x="5258871" y="7097457"/>
                    <a:pt x="5257467" y="7096774"/>
                    <a:pt x="5259079" y="7211020"/>
                  </a:cubicBezTo>
                  <a:cubicBezTo>
                    <a:pt x="5257732" y="7211001"/>
                    <a:pt x="4995513" y="7209559"/>
                    <a:pt x="4958528" y="7209654"/>
                  </a:cubicBezTo>
                  <a:cubicBezTo>
                    <a:pt x="4952076" y="6829239"/>
                    <a:pt x="4942436" y="6868491"/>
                    <a:pt x="4972855" y="6868491"/>
                  </a:cubicBezTo>
                  <a:close/>
                  <a:moveTo>
                    <a:pt x="4972855" y="7227240"/>
                  </a:moveTo>
                  <a:cubicBezTo>
                    <a:pt x="5291454" y="7227240"/>
                    <a:pt x="5259345" y="7227923"/>
                    <a:pt x="5259402" y="7232534"/>
                  </a:cubicBezTo>
                  <a:cubicBezTo>
                    <a:pt x="5265665" y="7632716"/>
                    <a:pt x="5285002" y="7572254"/>
                    <a:pt x="5200499" y="7572254"/>
                  </a:cubicBezTo>
                  <a:cubicBezTo>
                    <a:pt x="5087019" y="7572254"/>
                    <a:pt x="5084476" y="7573563"/>
                    <a:pt x="4972836" y="7573563"/>
                  </a:cubicBezTo>
                  <a:cubicBezTo>
                    <a:pt x="4960501" y="7573563"/>
                    <a:pt x="4963727" y="7586255"/>
                    <a:pt x="4962228" y="7491284"/>
                  </a:cubicBezTo>
                  <a:cubicBezTo>
                    <a:pt x="4957617" y="7194780"/>
                    <a:pt x="4951525" y="7227240"/>
                    <a:pt x="4972855" y="7227240"/>
                  </a:cubicBezTo>
                  <a:close/>
                  <a:moveTo>
                    <a:pt x="5560846" y="6196714"/>
                  </a:moveTo>
                  <a:cubicBezTo>
                    <a:pt x="5566103" y="6530686"/>
                    <a:pt x="5574604" y="6487014"/>
                    <a:pt x="5542401" y="6486502"/>
                  </a:cubicBezTo>
                  <a:cubicBezTo>
                    <a:pt x="5476761" y="6485440"/>
                    <a:pt x="5419603" y="6485458"/>
                    <a:pt x="5314340" y="6485743"/>
                  </a:cubicBezTo>
                  <a:cubicBezTo>
                    <a:pt x="5246081" y="6485914"/>
                    <a:pt x="5263596" y="6534917"/>
                    <a:pt x="5258321" y="6196449"/>
                  </a:cubicBezTo>
                  <a:cubicBezTo>
                    <a:pt x="5257239" y="6126273"/>
                    <a:pt x="5242684" y="6141261"/>
                    <a:pt x="5314453" y="6140388"/>
                  </a:cubicBezTo>
                  <a:cubicBezTo>
                    <a:pt x="5603544" y="6136897"/>
                    <a:pt x="5559822" y="6130181"/>
                    <a:pt x="5560846" y="6196714"/>
                  </a:cubicBezTo>
                  <a:close/>
                  <a:moveTo>
                    <a:pt x="5553331" y="5808521"/>
                  </a:moveTo>
                  <a:cubicBezTo>
                    <a:pt x="5556482" y="5884559"/>
                    <a:pt x="5556595" y="5906300"/>
                    <a:pt x="5558930" y="6067215"/>
                  </a:cubicBezTo>
                  <a:cubicBezTo>
                    <a:pt x="5559859" y="6135361"/>
                    <a:pt x="5564793" y="6124623"/>
                    <a:pt x="5542553" y="6123921"/>
                  </a:cubicBezTo>
                  <a:cubicBezTo>
                    <a:pt x="5179416" y="6112045"/>
                    <a:pt x="5256044" y="6221927"/>
                    <a:pt x="5252742" y="5778053"/>
                  </a:cubicBezTo>
                  <a:cubicBezTo>
                    <a:pt x="5598382" y="5779400"/>
                    <a:pt x="5551548" y="5765589"/>
                    <a:pt x="5553331" y="5808521"/>
                  </a:cubicBezTo>
                  <a:close/>
                  <a:moveTo>
                    <a:pt x="5546367" y="5419740"/>
                  </a:moveTo>
                  <a:cubicBezTo>
                    <a:pt x="5552345" y="5802925"/>
                    <a:pt x="5554128" y="5760865"/>
                    <a:pt x="5542287" y="5760960"/>
                  </a:cubicBezTo>
                  <a:cubicBezTo>
                    <a:pt x="5192263" y="5763293"/>
                    <a:pt x="5253140" y="5780500"/>
                    <a:pt x="5251546" y="5678396"/>
                  </a:cubicBezTo>
                  <a:cubicBezTo>
                    <a:pt x="5249478" y="5547665"/>
                    <a:pt x="5248927" y="5557017"/>
                    <a:pt x="5246707" y="5419399"/>
                  </a:cubicBezTo>
                  <a:cubicBezTo>
                    <a:pt x="5246650" y="5414713"/>
                    <a:pt x="5546310" y="5416496"/>
                    <a:pt x="5546367" y="5419740"/>
                  </a:cubicBezTo>
                  <a:close/>
                  <a:moveTo>
                    <a:pt x="5546025" y="5398644"/>
                  </a:moveTo>
                  <a:cubicBezTo>
                    <a:pt x="5391669" y="5401699"/>
                    <a:pt x="5331457" y="5398758"/>
                    <a:pt x="5246365" y="5398302"/>
                  </a:cubicBezTo>
                  <a:cubicBezTo>
                    <a:pt x="5244600" y="5292177"/>
                    <a:pt x="5240881" y="5171765"/>
                    <a:pt x="5240672" y="5053649"/>
                  </a:cubicBezTo>
                  <a:cubicBezTo>
                    <a:pt x="5347986" y="5054086"/>
                    <a:pt x="5307109" y="5055527"/>
                    <a:pt x="5540048" y="5054958"/>
                  </a:cubicBezTo>
                  <a:cubicBezTo>
                    <a:pt x="5544185" y="5309934"/>
                    <a:pt x="5544602" y="5310711"/>
                    <a:pt x="5546025" y="5398644"/>
                  </a:cubicBezTo>
                  <a:close/>
                  <a:moveTo>
                    <a:pt x="5539782" y="5037296"/>
                  </a:moveTo>
                  <a:cubicBezTo>
                    <a:pt x="5201770" y="5038187"/>
                    <a:pt x="5240672" y="5036632"/>
                    <a:pt x="5240672" y="5031510"/>
                  </a:cubicBezTo>
                  <a:cubicBezTo>
                    <a:pt x="5240502" y="4864296"/>
                    <a:pt x="5236270" y="4775472"/>
                    <a:pt x="5234486" y="4689759"/>
                  </a:cubicBezTo>
                  <a:cubicBezTo>
                    <a:pt x="5333487" y="4690442"/>
                    <a:pt x="5342520" y="4694236"/>
                    <a:pt x="5534829" y="4692244"/>
                  </a:cubicBezTo>
                  <a:cubicBezTo>
                    <a:pt x="5536765" y="4829692"/>
                    <a:pt x="5534621" y="4718880"/>
                    <a:pt x="5539782" y="5037296"/>
                  </a:cubicBezTo>
                  <a:close/>
                  <a:moveTo>
                    <a:pt x="5532514" y="4383902"/>
                  </a:moveTo>
                  <a:cubicBezTo>
                    <a:pt x="5534526" y="4512073"/>
                    <a:pt x="5532040" y="4513230"/>
                    <a:pt x="5534071" y="4642861"/>
                  </a:cubicBezTo>
                  <a:cubicBezTo>
                    <a:pt x="5534829" y="4690005"/>
                    <a:pt x="5578608" y="4674392"/>
                    <a:pt x="5234126" y="4672153"/>
                  </a:cubicBezTo>
                  <a:cubicBezTo>
                    <a:pt x="5231336" y="4525694"/>
                    <a:pt x="5234107" y="4510005"/>
                    <a:pt x="5230634" y="4329056"/>
                  </a:cubicBezTo>
                  <a:cubicBezTo>
                    <a:pt x="5587850" y="4329587"/>
                    <a:pt x="5531394" y="4312702"/>
                    <a:pt x="5532514" y="4383902"/>
                  </a:cubicBezTo>
                  <a:close/>
                  <a:moveTo>
                    <a:pt x="5523254" y="3965810"/>
                  </a:moveTo>
                  <a:cubicBezTo>
                    <a:pt x="5529516" y="4332205"/>
                    <a:pt x="5527239" y="4169373"/>
                    <a:pt x="5531053" y="4312133"/>
                  </a:cubicBezTo>
                  <a:cubicBezTo>
                    <a:pt x="5174785" y="4312247"/>
                    <a:pt x="5230824" y="4328695"/>
                    <a:pt x="5228964" y="4254005"/>
                  </a:cubicBezTo>
                  <a:cubicBezTo>
                    <a:pt x="5226744" y="4165218"/>
                    <a:pt x="5225396" y="4085975"/>
                    <a:pt x="5225017" y="3995311"/>
                  </a:cubicBezTo>
                  <a:cubicBezTo>
                    <a:pt x="5224808" y="3953763"/>
                    <a:pt x="5178088" y="3962851"/>
                    <a:pt x="5523254" y="3965810"/>
                  </a:cubicBezTo>
                  <a:close/>
                  <a:moveTo>
                    <a:pt x="5520122" y="3607137"/>
                  </a:moveTo>
                  <a:cubicBezTo>
                    <a:pt x="5522457" y="3755550"/>
                    <a:pt x="5518737" y="3693077"/>
                    <a:pt x="5522950" y="3948205"/>
                  </a:cubicBezTo>
                  <a:cubicBezTo>
                    <a:pt x="5521033" y="3948186"/>
                    <a:pt x="5227009" y="3947066"/>
                    <a:pt x="5224713" y="3947047"/>
                  </a:cubicBezTo>
                  <a:cubicBezTo>
                    <a:pt x="5223081" y="3749650"/>
                    <a:pt x="5219418" y="3750219"/>
                    <a:pt x="5217255" y="3602944"/>
                  </a:cubicBezTo>
                  <a:cubicBezTo>
                    <a:pt x="5218641" y="3602944"/>
                    <a:pt x="5520103" y="3605790"/>
                    <a:pt x="5520122" y="3607137"/>
                  </a:cubicBezTo>
                  <a:close/>
                  <a:moveTo>
                    <a:pt x="5512342" y="3241425"/>
                  </a:moveTo>
                  <a:cubicBezTo>
                    <a:pt x="5522286" y="3706775"/>
                    <a:pt x="5518813" y="3530151"/>
                    <a:pt x="5519800" y="3586856"/>
                  </a:cubicBezTo>
                  <a:cubicBezTo>
                    <a:pt x="5395256" y="3589911"/>
                    <a:pt x="5310127" y="3585547"/>
                    <a:pt x="5217009" y="3585339"/>
                  </a:cubicBezTo>
                  <a:cubicBezTo>
                    <a:pt x="5215377" y="3475854"/>
                    <a:pt x="5215301" y="3398281"/>
                    <a:pt x="5212094" y="3241311"/>
                  </a:cubicBezTo>
                  <a:cubicBezTo>
                    <a:pt x="5303409" y="3241349"/>
                    <a:pt x="5426074" y="3242658"/>
                    <a:pt x="5512342" y="3241425"/>
                  </a:cubicBezTo>
                  <a:close/>
                  <a:moveTo>
                    <a:pt x="5511848" y="3218963"/>
                  </a:moveTo>
                  <a:cubicBezTo>
                    <a:pt x="5512038" y="3227196"/>
                    <a:pt x="5536101" y="3223801"/>
                    <a:pt x="5211733" y="3223687"/>
                  </a:cubicBezTo>
                  <a:cubicBezTo>
                    <a:pt x="5211695" y="3221942"/>
                    <a:pt x="5205167" y="2878711"/>
                    <a:pt x="5205148" y="2877307"/>
                  </a:cubicBezTo>
                  <a:cubicBezTo>
                    <a:pt x="5206514" y="2877307"/>
                    <a:pt x="5505169" y="2878995"/>
                    <a:pt x="5506611" y="2879014"/>
                  </a:cubicBezTo>
                  <a:cubicBezTo>
                    <a:pt x="5507712" y="2955905"/>
                    <a:pt x="5508660" y="3073338"/>
                    <a:pt x="5511848" y="3218963"/>
                  </a:cubicBezTo>
                  <a:close/>
                  <a:moveTo>
                    <a:pt x="5502493" y="2571810"/>
                  </a:moveTo>
                  <a:cubicBezTo>
                    <a:pt x="5504524" y="2701158"/>
                    <a:pt x="5503840" y="2700911"/>
                    <a:pt x="5505871" y="2830580"/>
                  </a:cubicBezTo>
                  <a:cubicBezTo>
                    <a:pt x="5506573" y="2875163"/>
                    <a:pt x="5552686" y="2859815"/>
                    <a:pt x="5204844" y="2859683"/>
                  </a:cubicBezTo>
                  <a:cubicBezTo>
                    <a:pt x="5201733" y="2673763"/>
                    <a:pt x="5204484" y="2716581"/>
                    <a:pt x="5200897" y="2517249"/>
                  </a:cubicBezTo>
                  <a:cubicBezTo>
                    <a:pt x="5553351" y="2517249"/>
                    <a:pt x="5501317" y="2496020"/>
                    <a:pt x="5502493" y="2571810"/>
                  </a:cubicBezTo>
                  <a:close/>
                  <a:moveTo>
                    <a:pt x="5497502" y="2183504"/>
                  </a:moveTo>
                  <a:cubicBezTo>
                    <a:pt x="5505359" y="2559839"/>
                    <a:pt x="5518737" y="2498865"/>
                    <a:pt x="5428295" y="2498865"/>
                  </a:cubicBezTo>
                  <a:cubicBezTo>
                    <a:pt x="5314207" y="2498865"/>
                    <a:pt x="5314700" y="2499624"/>
                    <a:pt x="5200556" y="2499624"/>
                  </a:cubicBezTo>
                  <a:cubicBezTo>
                    <a:pt x="5197539" y="2342067"/>
                    <a:pt x="5197026" y="2368380"/>
                    <a:pt x="5195128" y="2153093"/>
                  </a:cubicBezTo>
                  <a:cubicBezTo>
                    <a:pt x="5538188" y="2153112"/>
                    <a:pt x="5496610" y="2140458"/>
                    <a:pt x="5497502" y="2183504"/>
                  </a:cubicBezTo>
                  <a:close/>
                  <a:moveTo>
                    <a:pt x="5490234" y="1795349"/>
                  </a:moveTo>
                  <a:cubicBezTo>
                    <a:pt x="5496572" y="2199516"/>
                    <a:pt x="5519136" y="2135184"/>
                    <a:pt x="5428295" y="2135184"/>
                  </a:cubicBezTo>
                  <a:cubicBezTo>
                    <a:pt x="5315630" y="2135184"/>
                    <a:pt x="5314340" y="2135487"/>
                    <a:pt x="5200499" y="2135487"/>
                  </a:cubicBezTo>
                  <a:cubicBezTo>
                    <a:pt x="5192946" y="2135487"/>
                    <a:pt x="5195280" y="2145922"/>
                    <a:pt x="5193838" y="2053777"/>
                  </a:cubicBezTo>
                  <a:cubicBezTo>
                    <a:pt x="5189132" y="1751734"/>
                    <a:pt x="5187424" y="1791137"/>
                    <a:pt x="5200499" y="1791137"/>
                  </a:cubicBezTo>
                  <a:cubicBezTo>
                    <a:pt x="5511108" y="1791137"/>
                    <a:pt x="5490082" y="1785218"/>
                    <a:pt x="5490234" y="1795349"/>
                  </a:cubicBezTo>
                  <a:close/>
                  <a:moveTo>
                    <a:pt x="5489893" y="1772299"/>
                  </a:moveTo>
                  <a:cubicBezTo>
                    <a:pt x="5382713" y="1771066"/>
                    <a:pt x="5312271" y="1773494"/>
                    <a:pt x="5191011" y="1773513"/>
                  </a:cubicBezTo>
                  <a:cubicBezTo>
                    <a:pt x="5184312" y="1384390"/>
                    <a:pt x="5174596" y="1426905"/>
                    <a:pt x="5200518" y="1426905"/>
                  </a:cubicBezTo>
                  <a:cubicBezTo>
                    <a:pt x="5296274" y="1426905"/>
                    <a:pt x="5321893" y="1427133"/>
                    <a:pt x="5428313" y="1427133"/>
                  </a:cubicBezTo>
                  <a:cubicBezTo>
                    <a:pt x="5504353" y="1427152"/>
                    <a:pt x="5483725" y="1364660"/>
                    <a:pt x="5489893" y="1772299"/>
                  </a:cubicBezTo>
                  <a:close/>
                  <a:moveTo>
                    <a:pt x="5479626" y="1148424"/>
                  </a:moveTo>
                  <a:cubicBezTo>
                    <a:pt x="5482017" y="1227212"/>
                    <a:pt x="5482055" y="1244628"/>
                    <a:pt x="5484750" y="1409869"/>
                  </a:cubicBezTo>
                  <a:cubicBezTo>
                    <a:pt x="5451142" y="1409433"/>
                    <a:pt x="5207065" y="1409262"/>
                    <a:pt x="5183629" y="1409338"/>
                  </a:cubicBezTo>
                  <a:cubicBezTo>
                    <a:pt x="5177348" y="1014201"/>
                    <a:pt x="5167308" y="1067170"/>
                    <a:pt x="5200518" y="1067170"/>
                  </a:cubicBezTo>
                  <a:cubicBezTo>
                    <a:pt x="5534298" y="1067170"/>
                    <a:pt x="5476248" y="1036379"/>
                    <a:pt x="5479626" y="1148424"/>
                  </a:cubicBezTo>
                  <a:close/>
                  <a:moveTo>
                    <a:pt x="5474199" y="759966"/>
                  </a:moveTo>
                  <a:cubicBezTo>
                    <a:pt x="5479360" y="1098966"/>
                    <a:pt x="5490766" y="1047041"/>
                    <a:pt x="5428295" y="1047041"/>
                  </a:cubicBezTo>
                  <a:cubicBezTo>
                    <a:pt x="5139906" y="1047041"/>
                    <a:pt x="5177272" y="1064400"/>
                    <a:pt x="5176569" y="1018622"/>
                  </a:cubicBezTo>
                  <a:cubicBezTo>
                    <a:pt x="5170876" y="655414"/>
                    <a:pt x="5164500" y="703716"/>
                    <a:pt x="5200518" y="703716"/>
                  </a:cubicBezTo>
                  <a:cubicBezTo>
                    <a:pt x="5523330" y="703716"/>
                    <a:pt x="5473042" y="686091"/>
                    <a:pt x="5474199" y="759966"/>
                  </a:cubicBezTo>
                  <a:close/>
                  <a:moveTo>
                    <a:pt x="5200518" y="339939"/>
                  </a:moveTo>
                  <a:cubicBezTo>
                    <a:pt x="5510160" y="339939"/>
                    <a:pt x="5468012" y="332559"/>
                    <a:pt x="5468051" y="371488"/>
                  </a:cubicBezTo>
                  <a:cubicBezTo>
                    <a:pt x="5468051" y="738908"/>
                    <a:pt x="5492227" y="685446"/>
                    <a:pt x="5428295" y="685446"/>
                  </a:cubicBezTo>
                  <a:cubicBezTo>
                    <a:pt x="5125541" y="685446"/>
                    <a:pt x="5173210" y="701837"/>
                    <a:pt x="5171559" y="630164"/>
                  </a:cubicBezTo>
                  <a:cubicBezTo>
                    <a:pt x="5164178" y="293421"/>
                    <a:pt x="5154082" y="339939"/>
                    <a:pt x="5200518" y="339939"/>
                  </a:cubicBezTo>
                  <a:close/>
                  <a:moveTo>
                    <a:pt x="5168087" y="1409414"/>
                  </a:moveTo>
                  <a:cubicBezTo>
                    <a:pt x="5087967" y="1409926"/>
                    <a:pt x="4867819" y="1418463"/>
                    <a:pt x="4867345" y="1406549"/>
                  </a:cubicBezTo>
                  <a:cubicBezTo>
                    <a:pt x="4862449" y="1285398"/>
                    <a:pt x="4862695" y="1169027"/>
                    <a:pt x="4861329" y="1066752"/>
                  </a:cubicBezTo>
                  <a:cubicBezTo>
                    <a:pt x="5186038" y="1066866"/>
                    <a:pt x="5027925" y="1067056"/>
                    <a:pt x="5161824" y="1067170"/>
                  </a:cubicBezTo>
                  <a:cubicBezTo>
                    <a:pt x="5164709" y="1228597"/>
                    <a:pt x="5162337" y="1047458"/>
                    <a:pt x="5168087" y="1409414"/>
                  </a:cubicBezTo>
                  <a:close/>
                  <a:moveTo>
                    <a:pt x="5161027" y="1018925"/>
                  </a:moveTo>
                  <a:cubicBezTo>
                    <a:pt x="5161692" y="1061725"/>
                    <a:pt x="5208849" y="1049261"/>
                    <a:pt x="4861083" y="1049147"/>
                  </a:cubicBezTo>
                  <a:cubicBezTo>
                    <a:pt x="4857363" y="788859"/>
                    <a:pt x="4861045" y="982690"/>
                    <a:pt x="4856870" y="702596"/>
                  </a:cubicBezTo>
                  <a:cubicBezTo>
                    <a:pt x="5276728" y="704133"/>
                    <a:pt x="5122087" y="703583"/>
                    <a:pt x="5157536" y="703678"/>
                  </a:cubicBezTo>
                  <a:cubicBezTo>
                    <a:pt x="5160951" y="888763"/>
                    <a:pt x="5158674" y="868748"/>
                    <a:pt x="5161027" y="1018925"/>
                  </a:cubicBezTo>
                  <a:close/>
                  <a:moveTo>
                    <a:pt x="4859052" y="341665"/>
                  </a:moveTo>
                  <a:cubicBezTo>
                    <a:pt x="5196002" y="341001"/>
                    <a:pt x="5149699" y="327057"/>
                    <a:pt x="5150875" y="371754"/>
                  </a:cubicBezTo>
                  <a:cubicBezTo>
                    <a:pt x="5160667" y="746534"/>
                    <a:pt x="5174197" y="686338"/>
                    <a:pt x="5086753" y="685617"/>
                  </a:cubicBezTo>
                  <a:cubicBezTo>
                    <a:pt x="4810130" y="683378"/>
                    <a:pt x="4856927" y="704171"/>
                    <a:pt x="4855883" y="634299"/>
                  </a:cubicBezTo>
                  <a:cubicBezTo>
                    <a:pt x="4851272" y="306777"/>
                    <a:pt x="4847211" y="341703"/>
                    <a:pt x="4859052" y="341665"/>
                  </a:cubicBezTo>
                  <a:close/>
                  <a:moveTo>
                    <a:pt x="4851822" y="1407346"/>
                  </a:moveTo>
                  <a:cubicBezTo>
                    <a:pt x="4851974" y="1411121"/>
                    <a:pt x="4887631" y="1409547"/>
                    <a:pt x="4552086" y="1411387"/>
                  </a:cubicBezTo>
                  <a:cubicBezTo>
                    <a:pt x="4547456" y="1211637"/>
                    <a:pt x="4548613" y="1162956"/>
                    <a:pt x="4547361" y="1064893"/>
                  </a:cubicBezTo>
                  <a:cubicBezTo>
                    <a:pt x="4696309" y="1065424"/>
                    <a:pt x="4549353" y="1066657"/>
                    <a:pt x="4845806" y="1066752"/>
                  </a:cubicBezTo>
                  <a:cubicBezTo>
                    <a:pt x="4847173" y="1170279"/>
                    <a:pt x="4846945" y="1286289"/>
                    <a:pt x="4851822" y="1407346"/>
                  </a:cubicBezTo>
                  <a:close/>
                  <a:moveTo>
                    <a:pt x="4842201" y="759966"/>
                  </a:moveTo>
                  <a:cubicBezTo>
                    <a:pt x="4844194" y="887055"/>
                    <a:pt x="4843093" y="889920"/>
                    <a:pt x="4845105" y="1018925"/>
                  </a:cubicBezTo>
                  <a:cubicBezTo>
                    <a:pt x="4845806" y="1063489"/>
                    <a:pt x="4891123" y="1048445"/>
                    <a:pt x="4547114" y="1047269"/>
                  </a:cubicBezTo>
                  <a:cubicBezTo>
                    <a:pt x="4545463" y="928242"/>
                    <a:pt x="4544647" y="926478"/>
                    <a:pt x="4541042" y="702862"/>
                  </a:cubicBezTo>
                  <a:cubicBezTo>
                    <a:pt x="4894462" y="702634"/>
                    <a:pt x="4841043" y="683075"/>
                    <a:pt x="4842201" y="759966"/>
                  </a:cubicBezTo>
                  <a:close/>
                  <a:moveTo>
                    <a:pt x="4745136" y="341817"/>
                  </a:moveTo>
                  <a:cubicBezTo>
                    <a:pt x="4851765" y="341817"/>
                    <a:pt x="4835123" y="333451"/>
                    <a:pt x="4835920" y="371659"/>
                  </a:cubicBezTo>
                  <a:cubicBezTo>
                    <a:pt x="4837798" y="461584"/>
                    <a:pt x="4838975" y="539708"/>
                    <a:pt x="4840303" y="634584"/>
                  </a:cubicBezTo>
                  <a:cubicBezTo>
                    <a:pt x="4841290" y="700604"/>
                    <a:pt x="4896094" y="684953"/>
                    <a:pt x="4540776" y="685237"/>
                  </a:cubicBezTo>
                  <a:cubicBezTo>
                    <a:pt x="4537038" y="452326"/>
                    <a:pt x="4537056" y="446388"/>
                    <a:pt x="4535178" y="371204"/>
                  </a:cubicBezTo>
                  <a:cubicBezTo>
                    <a:pt x="4534191" y="331800"/>
                    <a:pt x="4497244" y="341627"/>
                    <a:pt x="4745136" y="341817"/>
                  </a:cubicBezTo>
                  <a:close/>
                  <a:moveTo>
                    <a:pt x="4517453" y="1411482"/>
                  </a:moveTo>
                  <a:cubicBezTo>
                    <a:pt x="4404789" y="1411482"/>
                    <a:pt x="4405416" y="1409224"/>
                    <a:pt x="4289772" y="1409224"/>
                  </a:cubicBezTo>
                  <a:cubicBezTo>
                    <a:pt x="4214169" y="1409224"/>
                    <a:pt x="4235480" y="1474220"/>
                    <a:pt x="4228572" y="1066373"/>
                  </a:cubicBezTo>
                  <a:cubicBezTo>
                    <a:pt x="4357215" y="1067739"/>
                    <a:pt x="4403271" y="1064628"/>
                    <a:pt x="4531819" y="1064836"/>
                  </a:cubicBezTo>
                  <a:cubicBezTo>
                    <a:pt x="4536772" y="1462761"/>
                    <a:pt x="4544932" y="1411482"/>
                    <a:pt x="4517453" y="1411482"/>
                  </a:cubicBezTo>
                  <a:close/>
                  <a:moveTo>
                    <a:pt x="4526430" y="759928"/>
                  </a:moveTo>
                  <a:cubicBezTo>
                    <a:pt x="4531667" y="1091282"/>
                    <a:pt x="4537398" y="1047231"/>
                    <a:pt x="4517453" y="1047231"/>
                  </a:cubicBezTo>
                  <a:cubicBezTo>
                    <a:pt x="4185305" y="1047231"/>
                    <a:pt x="4228496" y="1063091"/>
                    <a:pt x="4227794" y="1018622"/>
                  </a:cubicBezTo>
                  <a:cubicBezTo>
                    <a:pt x="4225726" y="886069"/>
                    <a:pt x="4227282" y="888554"/>
                    <a:pt x="4225251" y="759662"/>
                  </a:cubicBezTo>
                  <a:cubicBezTo>
                    <a:pt x="4224151" y="691365"/>
                    <a:pt x="4207375" y="703184"/>
                    <a:pt x="4289753" y="703184"/>
                  </a:cubicBezTo>
                  <a:cubicBezTo>
                    <a:pt x="4573245" y="703184"/>
                    <a:pt x="4525158" y="681348"/>
                    <a:pt x="4526430" y="759928"/>
                  </a:cubicBezTo>
                  <a:close/>
                  <a:moveTo>
                    <a:pt x="4519636" y="371716"/>
                  </a:moveTo>
                  <a:cubicBezTo>
                    <a:pt x="4521590" y="449423"/>
                    <a:pt x="4521647" y="461849"/>
                    <a:pt x="4525234" y="685256"/>
                  </a:cubicBezTo>
                  <a:cubicBezTo>
                    <a:pt x="4491987" y="685256"/>
                    <a:pt x="4257587" y="685522"/>
                    <a:pt x="4224056" y="685883"/>
                  </a:cubicBezTo>
                  <a:lnTo>
                    <a:pt x="4218458" y="340451"/>
                  </a:lnTo>
                  <a:cubicBezTo>
                    <a:pt x="4576338" y="334760"/>
                    <a:pt x="4518706" y="334855"/>
                    <a:pt x="4519636" y="371716"/>
                  </a:cubicBezTo>
                  <a:close/>
                  <a:moveTo>
                    <a:pt x="4214511" y="1148272"/>
                  </a:moveTo>
                  <a:cubicBezTo>
                    <a:pt x="4216048" y="1229963"/>
                    <a:pt x="4215516" y="1199343"/>
                    <a:pt x="4218894" y="1409831"/>
                  </a:cubicBezTo>
                  <a:cubicBezTo>
                    <a:pt x="4120955" y="1411747"/>
                    <a:pt x="4160522" y="1414024"/>
                    <a:pt x="3917640" y="1411709"/>
                  </a:cubicBezTo>
                  <a:cubicBezTo>
                    <a:pt x="3913237" y="1057627"/>
                    <a:pt x="3915799" y="1174453"/>
                    <a:pt x="3914679" y="1064438"/>
                  </a:cubicBezTo>
                  <a:cubicBezTo>
                    <a:pt x="4274761" y="1064267"/>
                    <a:pt x="4212556" y="1049621"/>
                    <a:pt x="4214511" y="1148272"/>
                  </a:cubicBezTo>
                  <a:close/>
                  <a:moveTo>
                    <a:pt x="4209709" y="759966"/>
                  </a:moveTo>
                  <a:cubicBezTo>
                    <a:pt x="4214814" y="1095172"/>
                    <a:pt x="4223600" y="1048881"/>
                    <a:pt x="4176045" y="1047914"/>
                  </a:cubicBezTo>
                  <a:cubicBezTo>
                    <a:pt x="4104882" y="1046472"/>
                    <a:pt x="4091750" y="1046756"/>
                    <a:pt x="3914471" y="1046832"/>
                  </a:cubicBezTo>
                  <a:cubicBezTo>
                    <a:pt x="3912345" y="880017"/>
                    <a:pt x="3908948" y="880946"/>
                    <a:pt x="3907089" y="703943"/>
                  </a:cubicBezTo>
                  <a:cubicBezTo>
                    <a:pt x="4262426" y="707415"/>
                    <a:pt x="4208457" y="681823"/>
                    <a:pt x="4209709" y="759966"/>
                  </a:cubicBezTo>
                  <a:close/>
                  <a:moveTo>
                    <a:pt x="3948154" y="342007"/>
                  </a:moveTo>
                  <a:cubicBezTo>
                    <a:pt x="4025351" y="343031"/>
                    <a:pt x="4099797" y="343202"/>
                    <a:pt x="4176083" y="341362"/>
                  </a:cubicBezTo>
                  <a:cubicBezTo>
                    <a:pt x="4213770" y="340413"/>
                    <a:pt x="4202100" y="289096"/>
                    <a:pt x="4208514" y="686091"/>
                  </a:cubicBezTo>
                  <a:cubicBezTo>
                    <a:pt x="4073267" y="688026"/>
                    <a:pt x="4126345" y="688501"/>
                    <a:pt x="3906918" y="686357"/>
                  </a:cubicBezTo>
                  <a:cubicBezTo>
                    <a:pt x="3903654" y="283784"/>
                    <a:pt x="3885361" y="341191"/>
                    <a:pt x="3948154" y="342007"/>
                  </a:cubicBezTo>
                  <a:close/>
                  <a:moveTo>
                    <a:pt x="3907848" y="1775201"/>
                  </a:moveTo>
                  <a:cubicBezTo>
                    <a:pt x="3833478" y="1775733"/>
                    <a:pt x="3737020" y="1775201"/>
                    <a:pt x="3609554" y="1775201"/>
                  </a:cubicBezTo>
                  <a:cubicBezTo>
                    <a:pt x="3609345" y="1762604"/>
                    <a:pt x="3604241" y="1467561"/>
                    <a:pt x="3603292" y="1427835"/>
                  </a:cubicBezTo>
                  <a:cubicBezTo>
                    <a:pt x="3604677" y="1427835"/>
                    <a:pt x="3900200" y="1429182"/>
                    <a:pt x="3902288" y="1429201"/>
                  </a:cubicBezTo>
                  <a:cubicBezTo>
                    <a:pt x="3903844" y="1555532"/>
                    <a:pt x="3906519" y="1691974"/>
                    <a:pt x="3907848" y="1775201"/>
                  </a:cubicBezTo>
                  <a:close/>
                  <a:moveTo>
                    <a:pt x="3899384" y="1148083"/>
                  </a:moveTo>
                  <a:cubicBezTo>
                    <a:pt x="3898720" y="1464602"/>
                    <a:pt x="3933125" y="1411368"/>
                    <a:pt x="3834484" y="1411368"/>
                  </a:cubicBezTo>
                  <a:cubicBezTo>
                    <a:pt x="3576592" y="1411368"/>
                    <a:pt x="3602893" y="1411349"/>
                    <a:pt x="3602779" y="1406739"/>
                  </a:cubicBezTo>
                  <a:cubicBezTo>
                    <a:pt x="3601261" y="1343811"/>
                    <a:pt x="3591526" y="1065254"/>
                    <a:pt x="3606992" y="1065254"/>
                  </a:cubicBezTo>
                  <a:cubicBezTo>
                    <a:pt x="3958686" y="1065254"/>
                    <a:pt x="3899612" y="1039358"/>
                    <a:pt x="3899384" y="1148083"/>
                  </a:cubicBezTo>
                  <a:close/>
                  <a:moveTo>
                    <a:pt x="3892306" y="759966"/>
                  </a:moveTo>
                  <a:cubicBezTo>
                    <a:pt x="3897601" y="1097657"/>
                    <a:pt x="3920202" y="1046832"/>
                    <a:pt x="3834484" y="1046870"/>
                  </a:cubicBezTo>
                  <a:cubicBezTo>
                    <a:pt x="3563156" y="1046870"/>
                    <a:pt x="3597561" y="1060473"/>
                    <a:pt x="3596897" y="1018584"/>
                  </a:cubicBezTo>
                  <a:cubicBezTo>
                    <a:pt x="3596745" y="1008453"/>
                    <a:pt x="3592266" y="717773"/>
                    <a:pt x="3592020" y="701667"/>
                  </a:cubicBezTo>
                  <a:cubicBezTo>
                    <a:pt x="3952443" y="700908"/>
                    <a:pt x="3891186" y="689316"/>
                    <a:pt x="3892306" y="759966"/>
                  </a:cubicBezTo>
                  <a:close/>
                  <a:moveTo>
                    <a:pt x="3606992" y="342216"/>
                  </a:moveTo>
                  <a:cubicBezTo>
                    <a:pt x="3929823" y="342216"/>
                    <a:pt x="3886499" y="328784"/>
                    <a:pt x="3887429" y="370805"/>
                  </a:cubicBezTo>
                  <a:cubicBezTo>
                    <a:pt x="3896007" y="748014"/>
                    <a:pt x="3903142" y="686034"/>
                    <a:pt x="3834484" y="686034"/>
                  </a:cubicBezTo>
                  <a:cubicBezTo>
                    <a:pt x="3721042" y="686034"/>
                    <a:pt x="3720928" y="684042"/>
                    <a:pt x="3606992" y="684042"/>
                  </a:cubicBezTo>
                  <a:cubicBezTo>
                    <a:pt x="3586706" y="684042"/>
                    <a:pt x="3591887" y="693945"/>
                    <a:pt x="3591014" y="630201"/>
                  </a:cubicBezTo>
                  <a:cubicBezTo>
                    <a:pt x="3586516" y="297879"/>
                    <a:pt x="3577863" y="342216"/>
                    <a:pt x="3606992" y="342216"/>
                  </a:cubicBezTo>
                  <a:close/>
                  <a:moveTo>
                    <a:pt x="3582038" y="1065292"/>
                  </a:moveTo>
                  <a:cubicBezTo>
                    <a:pt x="3583347" y="1160452"/>
                    <a:pt x="3583366" y="1248992"/>
                    <a:pt x="3587313" y="1410248"/>
                  </a:cubicBezTo>
                  <a:cubicBezTo>
                    <a:pt x="3270233" y="1410818"/>
                    <a:pt x="3287122" y="1414555"/>
                    <a:pt x="3286932" y="1407479"/>
                  </a:cubicBezTo>
                  <a:cubicBezTo>
                    <a:pt x="3286211" y="1376878"/>
                    <a:pt x="3280442" y="1067758"/>
                    <a:pt x="3280423" y="1066373"/>
                  </a:cubicBezTo>
                  <a:cubicBezTo>
                    <a:pt x="3439410" y="1067720"/>
                    <a:pt x="3485637" y="1065500"/>
                    <a:pt x="3582038" y="1065292"/>
                  </a:cubicBezTo>
                  <a:close/>
                  <a:moveTo>
                    <a:pt x="3581791" y="1047667"/>
                  </a:moveTo>
                  <a:cubicBezTo>
                    <a:pt x="3234139" y="1048407"/>
                    <a:pt x="3280328" y="1061611"/>
                    <a:pt x="3279645" y="1018584"/>
                  </a:cubicBezTo>
                  <a:cubicBezTo>
                    <a:pt x="3277615" y="888990"/>
                    <a:pt x="3278165" y="888914"/>
                    <a:pt x="3276134" y="759662"/>
                  </a:cubicBezTo>
                  <a:cubicBezTo>
                    <a:pt x="3274996" y="687533"/>
                    <a:pt x="3216036" y="703754"/>
                    <a:pt x="3576459" y="701743"/>
                  </a:cubicBezTo>
                  <a:cubicBezTo>
                    <a:pt x="3576478" y="703184"/>
                    <a:pt x="3581317" y="1014733"/>
                    <a:pt x="3581791" y="1047667"/>
                  </a:cubicBezTo>
                  <a:close/>
                  <a:moveTo>
                    <a:pt x="3570595" y="342121"/>
                  </a:moveTo>
                  <a:cubicBezTo>
                    <a:pt x="3574428" y="535477"/>
                    <a:pt x="3574125" y="541662"/>
                    <a:pt x="3576212" y="684118"/>
                  </a:cubicBezTo>
                  <a:cubicBezTo>
                    <a:pt x="3227497" y="685958"/>
                    <a:pt x="3275451" y="708895"/>
                    <a:pt x="3273649" y="630126"/>
                  </a:cubicBezTo>
                  <a:cubicBezTo>
                    <a:pt x="3270821" y="506792"/>
                    <a:pt x="3270100" y="436067"/>
                    <a:pt x="3269834" y="371432"/>
                  </a:cubicBezTo>
                  <a:cubicBezTo>
                    <a:pt x="3269644" y="327399"/>
                    <a:pt x="3225353" y="340413"/>
                    <a:pt x="3570595" y="342121"/>
                  </a:cubicBezTo>
                  <a:close/>
                  <a:moveTo>
                    <a:pt x="3265640" y="1410609"/>
                  </a:moveTo>
                  <a:cubicBezTo>
                    <a:pt x="3080125" y="1406606"/>
                    <a:pt x="2968523" y="1413550"/>
                    <a:pt x="2968447" y="1406891"/>
                  </a:cubicBezTo>
                  <a:cubicBezTo>
                    <a:pt x="2964234" y="1003236"/>
                    <a:pt x="2939090" y="1063622"/>
                    <a:pt x="3037788" y="1064950"/>
                  </a:cubicBezTo>
                  <a:cubicBezTo>
                    <a:pt x="3131419" y="1066202"/>
                    <a:pt x="3156164" y="1065197"/>
                    <a:pt x="3264900" y="1066202"/>
                  </a:cubicBezTo>
                  <a:cubicBezTo>
                    <a:pt x="3271485" y="1455306"/>
                    <a:pt x="3274939" y="1410780"/>
                    <a:pt x="3265640" y="1410609"/>
                  </a:cubicBezTo>
                  <a:close/>
                  <a:moveTo>
                    <a:pt x="3260593" y="759966"/>
                  </a:moveTo>
                  <a:cubicBezTo>
                    <a:pt x="3262623" y="889275"/>
                    <a:pt x="3262073" y="889142"/>
                    <a:pt x="3264103" y="1018887"/>
                  </a:cubicBezTo>
                  <a:cubicBezTo>
                    <a:pt x="3264787" y="1061820"/>
                    <a:pt x="3311621" y="1047895"/>
                    <a:pt x="2963475" y="1046643"/>
                  </a:cubicBezTo>
                  <a:cubicBezTo>
                    <a:pt x="2960686" y="863075"/>
                    <a:pt x="2963324" y="864973"/>
                    <a:pt x="2959983" y="704531"/>
                  </a:cubicBezTo>
                  <a:cubicBezTo>
                    <a:pt x="3306383" y="702464"/>
                    <a:pt x="3259359" y="680305"/>
                    <a:pt x="3260593" y="759966"/>
                  </a:cubicBezTo>
                  <a:close/>
                  <a:moveTo>
                    <a:pt x="3254103" y="341571"/>
                  </a:moveTo>
                  <a:cubicBezTo>
                    <a:pt x="3255298" y="536862"/>
                    <a:pt x="3256816" y="564541"/>
                    <a:pt x="3259283" y="685503"/>
                  </a:cubicBezTo>
                  <a:cubicBezTo>
                    <a:pt x="3188804" y="684004"/>
                    <a:pt x="3113372" y="683985"/>
                    <a:pt x="3037712" y="685712"/>
                  </a:cubicBezTo>
                  <a:cubicBezTo>
                    <a:pt x="2935637" y="688045"/>
                    <a:pt x="2962280" y="744011"/>
                    <a:pt x="2952545" y="371242"/>
                  </a:cubicBezTo>
                  <a:cubicBezTo>
                    <a:pt x="2951179" y="319393"/>
                    <a:pt x="2913453" y="348628"/>
                    <a:pt x="3254103" y="341571"/>
                  </a:cubicBezTo>
                  <a:close/>
                  <a:moveTo>
                    <a:pt x="2924023" y="1409907"/>
                  </a:moveTo>
                  <a:cubicBezTo>
                    <a:pt x="2701142" y="1409945"/>
                    <a:pt x="2680989" y="1409907"/>
                    <a:pt x="2652657" y="1410040"/>
                  </a:cubicBezTo>
                  <a:cubicBezTo>
                    <a:pt x="2647381" y="1223513"/>
                    <a:pt x="2649772" y="1152598"/>
                    <a:pt x="2648918" y="1065937"/>
                  </a:cubicBezTo>
                  <a:cubicBezTo>
                    <a:pt x="2812972" y="1065443"/>
                    <a:pt x="2854739" y="1064001"/>
                    <a:pt x="2948180" y="1064210"/>
                  </a:cubicBezTo>
                  <a:cubicBezTo>
                    <a:pt x="2954139" y="1471754"/>
                    <a:pt x="2965658" y="1409907"/>
                    <a:pt x="2924023" y="1409907"/>
                  </a:cubicBezTo>
                  <a:close/>
                  <a:moveTo>
                    <a:pt x="2945448" y="759928"/>
                  </a:moveTo>
                  <a:cubicBezTo>
                    <a:pt x="2950628" y="1091586"/>
                    <a:pt x="2953607" y="1046567"/>
                    <a:pt x="2924042" y="1046567"/>
                  </a:cubicBezTo>
                  <a:cubicBezTo>
                    <a:pt x="2606525" y="1046567"/>
                    <a:pt x="2648994" y="1061934"/>
                    <a:pt x="2648330" y="1018584"/>
                  </a:cubicBezTo>
                  <a:cubicBezTo>
                    <a:pt x="2642504" y="646593"/>
                    <a:pt x="2624610" y="703109"/>
                    <a:pt x="2696360" y="703109"/>
                  </a:cubicBezTo>
                  <a:cubicBezTo>
                    <a:pt x="2810068" y="703109"/>
                    <a:pt x="2810106" y="704645"/>
                    <a:pt x="2924042" y="704645"/>
                  </a:cubicBezTo>
                  <a:cubicBezTo>
                    <a:pt x="2949603" y="704626"/>
                    <a:pt x="2944366" y="693509"/>
                    <a:pt x="2945448" y="759928"/>
                  </a:cubicBezTo>
                  <a:close/>
                  <a:moveTo>
                    <a:pt x="2696341" y="340470"/>
                  </a:moveTo>
                  <a:cubicBezTo>
                    <a:pt x="2705412" y="340470"/>
                    <a:pt x="2922201" y="340603"/>
                    <a:pt x="2936206" y="340622"/>
                  </a:cubicBezTo>
                  <a:cubicBezTo>
                    <a:pt x="2937382" y="389511"/>
                    <a:pt x="2932733" y="197559"/>
                    <a:pt x="2944024" y="687002"/>
                  </a:cubicBezTo>
                  <a:cubicBezTo>
                    <a:pt x="2817393" y="687362"/>
                    <a:pt x="2764942" y="684592"/>
                    <a:pt x="2642144" y="685712"/>
                  </a:cubicBezTo>
                  <a:cubicBezTo>
                    <a:pt x="2637400" y="277903"/>
                    <a:pt x="2615349" y="340470"/>
                    <a:pt x="2696341" y="340470"/>
                  </a:cubicBezTo>
                  <a:close/>
                  <a:moveTo>
                    <a:pt x="2633377" y="1065994"/>
                  </a:moveTo>
                  <a:cubicBezTo>
                    <a:pt x="2634515" y="1186595"/>
                    <a:pt x="2631251" y="1160054"/>
                    <a:pt x="2637096" y="1410116"/>
                  </a:cubicBezTo>
                  <a:cubicBezTo>
                    <a:pt x="2286616" y="1412316"/>
                    <a:pt x="2374611" y="1411747"/>
                    <a:pt x="2338119" y="1412089"/>
                  </a:cubicBezTo>
                  <a:cubicBezTo>
                    <a:pt x="2336999" y="1269386"/>
                    <a:pt x="2334589" y="1172916"/>
                    <a:pt x="2332787" y="1065064"/>
                  </a:cubicBezTo>
                  <a:cubicBezTo>
                    <a:pt x="2479875" y="1067853"/>
                    <a:pt x="2517126" y="1066506"/>
                    <a:pt x="2633377" y="1065994"/>
                  </a:cubicBezTo>
                  <a:close/>
                  <a:moveTo>
                    <a:pt x="2627646" y="759966"/>
                  </a:moveTo>
                  <a:cubicBezTo>
                    <a:pt x="2632940" y="1098150"/>
                    <a:pt x="2650114" y="1048122"/>
                    <a:pt x="2582462" y="1048673"/>
                  </a:cubicBezTo>
                  <a:cubicBezTo>
                    <a:pt x="2292499" y="1051025"/>
                    <a:pt x="2332616" y="1054193"/>
                    <a:pt x="2332047" y="1018584"/>
                  </a:cubicBezTo>
                  <a:cubicBezTo>
                    <a:pt x="2327113" y="711399"/>
                    <a:pt x="2327454" y="730769"/>
                    <a:pt x="2326904" y="704057"/>
                  </a:cubicBezTo>
                  <a:cubicBezTo>
                    <a:pt x="2679945" y="709160"/>
                    <a:pt x="2626374" y="678446"/>
                    <a:pt x="2627646" y="759966"/>
                  </a:cubicBezTo>
                  <a:close/>
                  <a:moveTo>
                    <a:pt x="2354989" y="342197"/>
                  </a:moveTo>
                  <a:cubicBezTo>
                    <a:pt x="2663075" y="339503"/>
                    <a:pt x="2620435" y="332218"/>
                    <a:pt x="2621573" y="371773"/>
                  </a:cubicBezTo>
                  <a:cubicBezTo>
                    <a:pt x="2632238" y="736119"/>
                    <a:pt x="2633718" y="685579"/>
                    <a:pt x="2582405" y="686679"/>
                  </a:cubicBezTo>
                  <a:cubicBezTo>
                    <a:pt x="2504962" y="688349"/>
                    <a:pt x="2431750" y="688254"/>
                    <a:pt x="2355027" y="686907"/>
                  </a:cubicBezTo>
                  <a:cubicBezTo>
                    <a:pt x="2319028" y="686281"/>
                    <a:pt x="2326980" y="697778"/>
                    <a:pt x="2325139" y="630088"/>
                  </a:cubicBezTo>
                  <a:cubicBezTo>
                    <a:pt x="2316106" y="297728"/>
                    <a:pt x="2311893" y="342595"/>
                    <a:pt x="2354989" y="342197"/>
                  </a:cubicBezTo>
                  <a:close/>
                  <a:moveTo>
                    <a:pt x="2322520" y="1406246"/>
                  </a:moveTo>
                  <a:cubicBezTo>
                    <a:pt x="2322615" y="1416926"/>
                    <a:pt x="2346241" y="1411235"/>
                    <a:pt x="2021304" y="1411045"/>
                  </a:cubicBezTo>
                  <a:cubicBezTo>
                    <a:pt x="2021000" y="1348345"/>
                    <a:pt x="2017281" y="1066752"/>
                    <a:pt x="2017243" y="1064590"/>
                  </a:cubicBezTo>
                  <a:cubicBezTo>
                    <a:pt x="2176381" y="1064590"/>
                    <a:pt x="2250409" y="1063812"/>
                    <a:pt x="2317245" y="1064836"/>
                  </a:cubicBezTo>
                  <a:cubicBezTo>
                    <a:pt x="2319143" y="1178778"/>
                    <a:pt x="2321571" y="1275874"/>
                    <a:pt x="2322520" y="1406246"/>
                  </a:cubicBezTo>
                  <a:close/>
                  <a:moveTo>
                    <a:pt x="2316960" y="1047193"/>
                  </a:moveTo>
                  <a:cubicBezTo>
                    <a:pt x="1974375" y="1041995"/>
                    <a:pt x="2017281" y="1064115"/>
                    <a:pt x="2016560" y="1018546"/>
                  </a:cubicBezTo>
                  <a:cubicBezTo>
                    <a:pt x="2012233" y="744314"/>
                    <a:pt x="2012157" y="736403"/>
                    <a:pt x="2011398" y="701610"/>
                  </a:cubicBezTo>
                  <a:cubicBezTo>
                    <a:pt x="2013524" y="701610"/>
                    <a:pt x="2309882" y="703848"/>
                    <a:pt x="2311362" y="703867"/>
                  </a:cubicBezTo>
                  <a:cubicBezTo>
                    <a:pt x="2312140" y="741829"/>
                    <a:pt x="2312235" y="752984"/>
                    <a:pt x="2316960" y="1047193"/>
                  </a:cubicBezTo>
                  <a:close/>
                  <a:moveTo>
                    <a:pt x="2013486" y="342974"/>
                  </a:moveTo>
                  <a:cubicBezTo>
                    <a:pt x="2350663" y="342974"/>
                    <a:pt x="2304929" y="331402"/>
                    <a:pt x="2305271" y="371564"/>
                  </a:cubicBezTo>
                  <a:cubicBezTo>
                    <a:pt x="2307965" y="742417"/>
                    <a:pt x="2335045" y="685920"/>
                    <a:pt x="2241129" y="685920"/>
                  </a:cubicBezTo>
                  <a:cubicBezTo>
                    <a:pt x="2129490" y="685920"/>
                    <a:pt x="2126624" y="684004"/>
                    <a:pt x="2013467" y="684004"/>
                  </a:cubicBezTo>
                  <a:cubicBezTo>
                    <a:pt x="2010032" y="683985"/>
                    <a:pt x="1995458" y="342974"/>
                    <a:pt x="2013486" y="342974"/>
                  </a:cubicBezTo>
                  <a:close/>
                  <a:moveTo>
                    <a:pt x="2005705" y="1407004"/>
                  </a:moveTo>
                  <a:cubicBezTo>
                    <a:pt x="2005743" y="1413037"/>
                    <a:pt x="1763905" y="1412601"/>
                    <a:pt x="1705912" y="1411804"/>
                  </a:cubicBezTo>
                  <a:cubicBezTo>
                    <a:pt x="1700010" y="1073070"/>
                    <a:pt x="1700978" y="1164588"/>
                    <a:pt x="1699119" y="1066126"/>
                  </a:cubicBezTo>
                  <a:cubicBezTo>
                    <a:pt x="1839356" y="1068308"/>
                    <a:pt x="1889530" y="1064741"/>
                    <a:pt x="2001720" y="1064590"/>
                  </a:cubicBezTo>
                  <a:cubicBezTo>
                    <a:pt x="2001720" y="1065956"/>
                    <a:pt x="2005515" y="1359083"/>
                    <a:pt x="2005705" y="1407004"/>
                  </a:cubicBezTo>
                  <a:close/>
                  <a:moveTo>
                    <a:pt x="2001454" y="1046965"/>
                  </a:moveTo>
                  <a:cubicBezTo>
                    <a:pt x="1655207" y="1047477"/>
                    <a:pt x="1698986" y="1062844"/>
                    <a:pt x="1698303" y="1018584"/>
                  </a:cubicBezTo>
                  <a:cubicBezTo>
                    <a:pt x="1696614" y="909954"/>
                    <a:pt x="1696557" y="887055"/>
                    <a:pt x="1694545" y="759662"/>
                  </a:cubicBezTo>
                  <a:cubicBezTo>
                    <a:pt x="1693407" y="684687"/>
                    <a:pt x="1640860" y="701743"/>
                    <a:pt x="1995856" y="701610"/>
                  </a:cubicBezTo>
                  <a:cubicBezTo>
                    <a:pt x="1996805" y="744656"/>
                    <a:pt x="2001435" y="1045542"/>
                    <a:pt x="2001454" y="1046965"/>
                  </a:cubicBezTo>
                  <a:close/>
                  <a:moveTo>
                    <a:pt x="1989594" y="342918"/>
                  </a:moveTo>
                  <a:cubicBezTo>
                    <a:pt x="1990695" y="575298"/>
                    <a:pt x="1993181" y="594308"/>
                    <a:pt x="1995420" y="684004"/>
                  </a:cubicBezTo>
                  <a:cubicBezTo>
                    <a:pt x="1777435" y="684099"/>
                    <a:pt x="1734320" y="684308"/>
                    <a:pt x="1693388" y="685313"/>
                  </a:cubicBezTo>
                  <a:cubicBezTo>
                    <a:pt x="1689232" y="413377"/>
                    <a:pt x="1690219" y="468982"/>
                    <a:pt x="1687277" y="340660"/>
                  </a:cubicBezTo>
                  <a:cubicBezTo>
                    <a:pt x="1835067" y="336676"/>
                    <a:pt x="1892927" y="342424"/>
                    <a:pt x="1989594" y="342918"/>
                  </a:cubicBezTo>
                  <a:close/>
                  <a:moveTo>
                    <a:pt x="1685455" y="1148348"/>
                  </a:moveTo>
                  <a:cubicBezTo>
                    <a:pt x="1693407" y="1452839"/>
                    <a:pt x="1696405" y="1411671"/>
                    <a:pt x="1672248" y="1411254"/>
                  </a:cubicBezTo>
                  <a:cubicBezTo>
                    <a:pt x="1390084" y="1405961"/>
                    <a:pt x="1389287" y="1415883"/>
                    <a:pt x="1389135" y="1406853"/>
                  </a:cubicBezTo>
                  <a:cubicBezTo>
                    <a:pt x="1382417" y="1004678"/>
                    <a:pt x="1359304" y="1065140"/>
                    <a:pt x="1444585" y="1064798"/>
                  </a:cubicBezTo>
                  <a:cubicBezTo>
                    <a:pt x="1549089" y="1064381"/>
                    <a:pt x="1598030" y="1064248"/>
                    <a:pt x="1671963" y="1065633"/>
                  </a:cubicBezTo>
                  <a:cubicBezTo>
                    <a:pt x="1687638" y="1065937"/>
                    <a:pt x="1682970" y="1052960"/>
                    <a:pt x="1685455" y="1148348"/>
                  </a:cubicBezTo>
                  <a:close/>
                  <a:moveTo>
                    <a:pt x="1679003" y="759966"/>
                  </a:moveTo>
                  <a:cubicBezTo>
                    <a:pt x="1684051" y="1082707"/>
                    <a:pt x="1687220" y="1048274"/>
                    <a:pt x="1672248" y="1047990"/>
                  </a:cubicBezTo>
                  <a:cubicBezTo>
                    <a:pt x="1340156" y="1041748"/>
                    <a:pt x="1381431" y="1063812"/>
                    <a:pt x="1380728" y="1018622"/>
                  </a:cubicBezTo>
                  <a:cubicBezTo>
                    <a:pt x="1378717" y="890223"/>
                    <a:pt x="1381791" y="890603"/>
                    <a:pt x="1379742" y="759624"/>
                  </a:cubicBezTo>
                  <a:cubicBezTo>
                    <a:pt x="1378451" y="677952"/>
                    <a:pt x="1332926" y="712803"/>
                    <a:pt x="1672305" y="703526"/>
                  </a:cubicBezTo>
                  <a:cubicBezTo>
                    <a:pt x="1680521" y="703298"/>
                    <a:pt x="1678017" y="694875"/>
                    <a:pt x="1679003" y="759966"/>
                  </a:cubicBezTo>
                  <a:close/>
                  <a:moveTo>
                    <a:pt x="1671735" y="341096"/>
                  </a:moveTo>
                  <a:cubicBezTo>
                    <a:pt x="1680408" y="724091"/>
                    <a:pt x="1679649" y="685674"/>
                    <a:pt x="1671906" y="685864"/>
                  </a:cubicBezTo>
                  <a:cubicBezTo>
                    <a:pt x="1597024" y="688026"/>
                    <a:pt x="1583892" y="687248"/>
                    <a:pt x="1444528" y="687628"/>
                  </a:cubicBezTo>
                  <a:cubicBezTo>
                    <a:pt x="1357140" y="687856"/>
                    <a:pt x="1381791" y="745206"/>
                    <a:pt x="1372056" y="371204"/>
                  </a:cubicBezTo>
                  <a:cubicBezTo>
                    <a:pt x="1370747" y="319355"/>
                    <a:pt x="1335090" y="350753"/>
                    <a:pt x="1671735" y="341096"/>
                  </a:cubicBezTo>
                  <a:close/>
                  <a:moveTo>
                    <a:pt x="1373612" y="1407194"/>
                  </a:moveTo>
                  <a:cubicBezTo>
                    <a:pt x="1373726" y="1414289"/>
                    <a:pt x="1072320" y="1409205"/>
                    <a:pt x="1072225" y="1406625"/>
                  </a:cubicBezTo>
                  <a:cubicBezTo>
                    <a:pt x="1057822" y="1007922"/>
                    <a:pt x="1062661" y="1064153"/>
                    <a:pt x="1103195" y="1064153"/>
                  </a:cubicBezTo>
                  <a:cubicBezTo>
                    <a:pt x="1211798" y="1064153"/>
                    <a:pt x="1214740" y="1065026"/>
                    <a:pt x="1330782" y="1065026"/>
                  </a:cubicBezTo>
                  <a:cubicBezTo>
                    <a:pt x="1376724" y="1065026"/>
                    <a:pt x="1366553" y="1009610"/>
                    <a:pt x="1373612" y="1407194"/>
                  </a:cubicBezTo>
                  <a:close/>
                  <a:moveTo>
                    <a:pt x="1364219" y="759928"/>
                  </a:moveTo>
                  <a:cubicBezTo>
                    <a:pt x="1369475" y="1094545"/>
                    <a:pt x="1373612" y="1047420"/>
                    <a:pt x="1330782" y="1047420"/>
                  </a:cubicBezTo>
                  <a:cubicBezTo>
                    <a:pt x="1024973" y="1047420"/>
                    <a:pt x="1066741" y="1054307"/>
                    <a:pt x="1066191" y="1018584"/>
                  </a:cubicBezTo>
                  <a:cubicBezTo>
                    <a:pt x="1060441" y="651563"/>
                    <a:pt x="1045051" y="704133"/>
                    <a:pt x="1103195" y="704133"/>
                  </a:cubicBezTo>
                  <a:cubicBezTo>
                    <a:pt x="1413539" y="704133"/>
                    <a:pt x="1363175" y="692921"/>
                    <a:pt x="1364219" y="759928"/>
                  </a:cubicBezTo>
                  <a:close/>
                  <a:moveTo>
                    <a:pt x="1103195" y="341324"/>
                  </a:moveTo>
                  <a:cubicBezTo>
                    <a:pt x="1335944" y="341381"/>
                    <a:pt x="1336570" y="341381"/>
                    <a:pt x="1355755" y="341419"/>
                  </a:cubicBezTo>
                  <a:cubicBezTo>
                    <a:pt x="1357577" y="417096"/>
                    <a:pt x="1362909" y="686319"/>
                    <a:pt x="1362947" y="687818"/>
                  </a:cubicBezTo>
                  <a:cubicBezTo>
                    <a:pt x="1264952" y="687912"/>
                    <a:pt x="1353990" y="687912"/>
                    <a:pt x="1059663" y="686433"/>
                  </a:cubicBezTo>
                  <a:cubicBezTo>
                    <a:pt x="1053230" y="278737"/>
                    <a:pt x="1040401" y="341324"/>
                    <a:pt x="1103195" y="341324"/>
                  </a:cubicBezTo>
                  <a:close/>
                  <a:moveTo>
                    <a:pt x="1051958" y="1148197"/>
                  </a:moveTo>
                  <a:cubicBezTo>
                    <a:pt x="1052414" y="1236205"/>
                    <a:pt x="1053514" y="1320419"/>
                    <a:pt x="1056645" y="1407308"/>
                  </a:cubicBezTo>
                  <a:cubicBezTo>
                    <a:pt x="1056721" y="1409338"/>
                    <a:pt x="756074" y="1421195"/>
                    <a:pt x="756074" y="1407384"/>
                  </a:cubicBezTo>
                  <a:cubicBezTo>
                    <a:pt x="756074" y="1036076"/>
                    <a:pt x="738483" y="1065709"/>
                    <a:pt x="761843" y="1065861"/>
                  </a:cubicBezTo>
                  <a:cubicBezTo>
                    <a:pt x="1109514" y="1068232"/>
                    <a:pt x="1051370" y="1034975"/>
                    <a:pt x="1051958" y="1148197"/>
                  </a:cubicBezTo>
                  <a:close/>
                  <a:moveTo>
                    <a:pt x="1045278" y="760004"/>
                  </a:moveTo>
                  <a:cubicBezTo>
                    <a:pt x="1050573" y="1099516"/>
                    <a:pt x="1070347" y="1046036"/>
                    <a:pt x="989316" y="1047572"/>
                  </a:cubicBezTo>
                  <a:cubicBezTo>
                    <a:pt x="706223" y="1052524"/>
                    <a:pt x="749622" y="1054402"/>
                    <a:pt x="749072" y="1018622"/>
                  </a:cubicBezTo>
                  <a:cubicBezTo>
                    <a:pt x="743531" y="664616"/>
                    <a:pt x="740362" y="703754"/>
                    <a:pt x="762014" y="703412"/>
                  </a:cubicBezTo>
                  <a:cubicBezTo>
                    <a:pt x="1102379" y="697910"/>
                    <a:pt x="1044254" y="695103"/>
                    <a:pt x="1045278" y="760004"/>
                  </a:cubicBezTo>
                  <a:close/>
                  <a:moveTo>
                    <a:pt x="761938" y="340527"/>
                  </a:moveTo>
                  <a:cubicBezTo>
                    <a:pt x="1082074" y="338592"/>
                    <a:pt x="1038257" y="331535"/>
                    <a:pt x="1039035" y="374391"/>
                  </a:cubicBezTo>
                  <a:cubicBezTo>
                    <a:pt x="1040648" y="462418"/>
                    <a:pt x="1041597" y="526618"/>
                    <a:pt x="1044121" y="686319"/>
                  </a:cubicBezTo>
                  <a:cubicBezTo>
                    <a:pt x="971516" y="685769"/>
                    <a:pt x="913448" y="683492"/>
                    <a:pt x="745163" y="686053"/>
                  </a:cubicBezTo>
                  <a:cubicBezTo>
                    <a:pt x="740457" y="293212"/>
                    <a:pt x="727609" y="340717"/>
                    <a:pt x="761938" y="340527"/>
                  </a:cubicBezTo>
                  <a:close/>
                  <a:moveTo>
                    <a:pt x="740532" y="1407384"/>
                  </a:moveTo>
                  <a:cubicBezTo>
                    <a:pt x="740532" y="1415978"/>
                    <a:pt x="766758" y="1412297"/>
                    <a:pt x="439923" y="1411994"/>
                  </a:cubicBezTo>
                  <a:cubicBezTo>
                    <a:pt x="440379" y="1255935"/>
                    <a:pt x="436166" y="1154533"/>
                    <a:pt x="434458" y="1066031"/>
                  </a:cubicBezTo>
                  <a:cubicBezTo>
                    <a:pt x="529171" y="1065994"/>
                    <a:pt x="619348" y="1065064"/>
                    <a:pt x="734384" y="1065709"/>
                  </a:cubicBezTo>
                  <a:cubicBezTo>
                    <a:pt x="736206" y="1157151"/>
                    <a:pt x="740532" y="1241991"/>
                    <a:pt x="740532" y="1407384"/>
                  </a:cubicBezTo>
                  <a:close/>
                  <a:moveTo>
                    <a:pt x="733530" y="1018925"/>
                  </a:moveTo>
                  <a:cubicBezTo>
                    <a:pt x="734137" y="1057210"/>
                    <a:pt x="783249" y="1048236"/>
                    <a:pt x="434098" y="1048407"/>
                  </a:cubicBezTo>
                  <a:cubicBezTo>
                    <a:pt x="430321" y="835149"/>
                    <a:pt x="428898" y="809993"/>
                    <a:pt x="427797" y="704190"/>
                  </a:cubicBezTo>
                  <a:cubicBezTo>
                    <a:pt x="642366" y="704342"/>
                    <a:pt x="677720" y="704550"/>
                    <a:pt x="729830" y="703886"/>
                  </a:cubicBezTo>
                  <a:cubicBezTo>
                    <a:pt x="732486" y="901606"/>
                    <a:pt x="732164" y="931353"/>
                    <a:pt x="733530" y="1018925"/>
                  </a:cubicBezTo>
                  <a:close/>
                  <a:moveTo>
                    <a:pt x="722979" y="340717"/>
                  </a:moveTo>
                  <a:cubicBezTo>
                    <a:pt x="728520" y="514723"/>
                    <a:pt x="726812" y="461944"/>
                    <a:pt x="729602" y="686281"/>
                  </a:cubicBezTo>
                  <a:cubicBezTo>
                    <a:pt x="683356" y="686850"/>
                    <a:pt x="665916" y="686736"/>
                    <a:pt x="427646" y="686584"/>
                  </a:cubicBezTo>
                  <a:cubicBezTo>
                    <a:pt x="426773" y="578353"/>
                    <a:pt x="428651" y="607151"/>
                    <a:pt x="423224" y="342595"/>
                  </a:cubicBezTo>
                  <a:cubicBezTo>
                    <a:pt x="520233" y="342538"/>
                    <a:pt x="442523" y="341855"/>
                    <a:pt x="722979" y="340717"/>
                  </a:cubicBezTo>
                  <a:close/>
                  <a:moveTo>
                    <a:pt x="193151" y="340888"/>
                  </a:moveTo>
                  <a:cubicBezTo>
                    <a:pt x="304734" y="340888"/>
                    <a:pt x="304089" y="342443"/>
                    <a:pt x="407663" y="342557"/>
                  </a:cubicBezTo>
                  <a:cubicBezTo>
                    <a:pt x="413242" y="615878"/>
                    <a:pt x="411212" y="581293"/>
                    <a:pt x="412104" y="686547"/>
                  </a:cubicBezTo>
                  <a:cubicBezTo>
                    <a:pt x="198332" y="686395"/>
                    <a:pt x="164648" y="686262"/>
                    <a:pt x="112254" y="686660"/>
                  </a:cubicBezTo>
                  <a:cubicBezTo>
                    <a:pt x="108098" y="269479"/>
                    <a:pt x="78703" y="340888"/>
                    <a:pt x="193151" y="340888"/>
                  </a:cubicBezTo>
                  <a:close/>
                  <a:moveTo>
                    <a:pt x="193151" y="704019"/>
                  </a:moveTo>
                  <a:cubicBezTo>
                    <a:pt x="454137" y="704190"/>
                    <a:pt x="411838" y="685541"/>
                    <a:pt x="412996" y="760004"/>
                  </a:cubicBezTo>
                  <a:cubicBezTo>
                    <a:pt x="415045" y="891722"/>
                    <a:pt x="416032" y="889503"/>
                    <a:pt x="418062" y="1018887"/>
                  </a:cubicBezTo>
                  <a:cubicBezTo>
                    <a:pt x="418727" y="1061327"/>
                    <a:pt x="465770" y="1048047"/>
                    <a:pt x="117036" y="1047876"/>
                  </a:cubicBezTo>
                  <a:cubicBezTo>
                    <a:pt x="110090" y="640693"/>
                    <a:pt x="90279" y="704019"/>
                    <a:pt x="193151" y="704019"/>
                  </a:cubicBezTo>
                  <a:close/>
                  <a:moveTo>
                    <a:pt x="122805" y="1406473"/>
                  </a:moveTo>
                  <a:cubicBezTo>
                    <a:pt x="121533" y="1001832"/>
                    <a:pt x="87451" y="1065481"/>
                    <a:pt x="193151" y="1065538"/>
                  </a:cubicBezTo>
                  <a:cubicBezTo>
                    <a:pt x="292038" y="1065538"/>
                    <a:pt x="307960" y="1066031"/>
                    <a:pt x="418878" y="1066031"/>
                  </a:cubicBezTo>
                  <a:cubicBezTo>
                    <a:pt x="420871" y="1170659"/>
                    <a:pt x="424799" y="1251268"/>
                    <a:pt x="424325" y="1411994"/>
                  </a:cubicBezTo>
                  <a:cubicBezTo>
                    <a:pt x="422427" y="1411994"/>
                    <a:pt x="122824" y="1411994"/>
                    <a:pt x="122805" y="1406473"/>
                  </a:cubicBezTo>
                  <a:close/>
                  <a:moveTo>
                    <a:pt x="126259" y="1665661"/>
                  </a:moveTo>
                  <a:cubicBezTo>
                    <a:pt x="124930" y="1595068"/>
                    <a:pt x="123203" y="1499300"/>
                    <a:pt x="122900" y="1428537"/>
                  </a:cubicBezTo>
                  <a:cubicBezTo>
                    <a:pt x="295986" y="1427835"/>
                    <a:pt x="281146" y="1429599"/>
                    <a:pt x="424306" y="1429599"/>
                  </a:cubicBezTo>
                  <a:cubicBezTo>
                    <a:pt x="423850" y="1792408"/>
                    <a:pt x="438291" y="1772450"/>
                    <a:pt x="420605" y="1772450"/>
                  </a:cubicBezTo>
                  <a:cubicBezTo>
                    <a:pt x="66539" y="1772450"/>
                    <a:pt x="128763" y="1800263"/>
                    <a:pt x="126259" y="1665661"/>
                  </a:cubicBezTo>
                  <a:close/>
                  <a:moveTo>
                    <a:pt x="128479" y="1795083"/>
                  </a:moveTo>
                  <a:cubicBezTo>
                    <a:pt x="128365" y="1788235"/>
                    <a:pt x="429429" y="1787874"/>
                    <a:pt x="429543" y="1795387"/>
                  </a:cubicBezTo>
                  <a:cubicBezTo>
                    <a:pt x="435502" y="2175403"/>
                    <a:pt x="447078" y="2134254"/>
                    <a:pt x="420586" y="2134254"/>
                  </a:cubicBezTo>
                  <a:cubicBezTo>
                    <a:pt x="212450" y="2134216"/>
                    <a:pt x="175484" y="2134083"/>
                    <a:pt x="134703" y="2134463"/>
                  </a:cubicBezTo>
                  <a:cubicBezTo>
                    <a:pt x="133659" y="2092896"/>
                    <a:pt x="128650" y="1805821"/>
                    <a:pt x="128479" y="1795083"/>
                  </a:cubicBezTo>
                  <a:close/>
                  <a:moveTo>
                    <a:pt x="141003" y="2442046"/>
                  </a:moveTo>
                  <a:cubicBezTo>
                    <a:pt x="136715" y="2099157"/>
                    <a:pt x="117814" y="2151841"/>
                    <a:pt x="193151" y="2151841"/>
                  </a:cubicBezTo>
                  <a:cubicBezTo>
                    <a:pt x="208921" y="2151841"/>
                    <a:pt x="423585" y="2151879"/>
                    <a:pt x="436982" y="2151898"/>
                  </a:cubicBezTo>
                  <a:cubicBezTo>
                    <a:pt x="438064" y="2242922"/>
                    <a:pt x="437343" y="2198055"/>
                    <a:pt x="441840" y="2499548"/>
                  </a:cubicBezTo>
                  <a:cubicBezTo>
                    <a:pt x="86332" y="2499814"/>
                    <a:pt x="141876" y="2510912"/>
                    <a:pt x="141003" y="2442046"/>
                  </a:cubicBezTo>
                  <a:close/>
                  <a:moveTo>
                    <a:pt x="146924" y="2830239"/>
                  </a:moveTo>
                  <a:cubicBezTo>
                    <a:pt x="143338" y="2604972"/>
                    <a:pt x="142616" y="2561775"/>
                    <a:pt x="141971" y="2515086"/>
                  </a:cubicBezTo>
                  <a:cubicBezTo>
                    <a:pt x="260727" y="2513834"/>
                    <a:pt x="306404" y="2517268"/>
                    <a:pt x="442125" y="2517173"/>
                  </a:cubicBezTo>
                  <a:cubicBezTo>
                    <a:pt x="445484" y="2737336"/>
                    <a:pt x="442466" y="2712161"/>
                    <a:pt x="445465" y="2862794"/>
                  </a:cubicBezTo>
                  <a:cubicBezTo>
                    <a:pt x="95649" y="2863932"/>
                    <a:pt x="147474" y="2865810"/>
                    <a:pt x="146924" y="2830239"/>
                  </a:cubicBezTo>
                  <a:close/>
                  <a:moveTo>
                    <a:pt x="152332" y="3218508"/>
                  </a:moveTo>
                  <a:cubicBezTo>
                    <a:pt x="143679" y="2822233"/>
                    <a:pt x="134665" y="2878066"/>
                    <a:pt x="193170" y="2878066"/>
                  </a:cubicBezTo>
                  <a:cubicBezTo>
                    <a:pt x="305094" y="2878066"/>
                    <a:pt x="307182" y="2880437"/>
                    <a:pt x="420624" y="2880437"/>
                  </a:cubicBezTo>
                  <a:cubicBezTo>
                    <a:pt x="450171" y="2880437"/>
                    <a:pt x="449583" y="2825439"/>
                    <a:pt x="453321" y="3217862"/>
                  </a:cubicBezTo>
                  <a:cubicBezTo>
                    <a:pt x="453397" y="3226494"/>
                    <a:pt x="459280" y="3224256"/>
                    <a:pt x="420624" y="3224256"/>
                  </a:cubicBezTo>
                  <a:cubicBezTo>
                    <a:pt x="120774" y="3224256"/>
                    <a:pt x="152484" y="3225242"/>
                    <a:pt x="152332" y="3218508"/>
                  </a:cubicBezTo>
                  <a:close/>
                  <a:moveTo>
                    <a:pt x="152845" y="3241349"/>
                  </a:moveTo>
                  <a:cubicBezTo>
                    <a:pt x="199414" y="3241311"/>
                    <a:pt x="452106" y="3241918"/>
                    <a:pt x="453530" y="3241918"/>
                  </a:cubicBezTo>
                  <a:cubicBezTo>
                    <a:pt x="457553" y="3641494"/>
                    <a:pt x="476681" y="3587103"/>
                    <a:pt x="420605" y="3587103"/>
                  </a:cubicBezTo>
                  <a:cubicBezTo>
                    <a:pt x="194385" y="3587065"/>
                    <a:pt x="181822" y="3587084"/>
                    <a:pt x="156393" y="3587027"/>
                  </a:cubicBezTo>
                  <a:cubicBezTo>
                    <a:pt x="154610" y="3457984"/>
                    <a:pt x="157475" y="3452937"/>
                    <a:pt x="152845" y="3241349"/>
                  </a:cubicBezTo>
                  <a:close/>
                  <a:moveTo>
                    <a:pt x="164288" y="3950102"/>
                  </a:moveTo>
                  <a:cubicBezTo>
                    <a:pt x="157418" y="3612923"/>
                    <a:pt x="158044" y="3703948"/>
                    <a:pt x="156640" y="3604633"/>
                  </a:cubicBezTo>
                  <a:cubicBezTo>
                    <a:pt x="482678" y="3605467"/>
                    <a:pt x="459375" y="3602773"/>
                    <a:pt x="459431" y="3607156"/>
                  </a:cubicBezTo>
                  <a:cubicBezTo>
                    <a:pt x="465561" y="3999332"/>
                    <a:pt x="482355" y="3947901"/>
                    <a:pt x="420586" y="3947901"/>
                  </a:cubicBezTo>
                  <a:cubicBezTo>
                    <a:pt x="297029" y="3947920"/>
                    <a:pt x="295739" y="3950709"/>
                    <a:pt x="164288" y="3950102"/>
                  </a:cubicBezTo>
                  <a:close/>
                  <a:moveTo>
                    <a:pt x="164667" y="3967726"/>
                  </a:moveTo>
                  <a:cubicBezTo>
                    <a:pt x="268299" y="3968181"/>
                    <a:pt x="283556" y="3966019"/>
                    <a:pt x="465049" y="3965469"/>
                  </a:cubicBezTo>
                  <a:cubicBezTo>
                    <a:pt x="471501" y="4377034"/>
                    <a:pt x="486549" y="4310729"/>
                    <a:pt x="420605" y="4310729"/>
                  </a:cubicBezTo>
                  <a:cubicBezTo>
                    <a:pt x="306840" y="4310729"/>
                    <a:pt x="306726" y="4312873"/>
                    <a:pt x="193151" y="4312873"/>
                  </a:cubicBezTo>
                  <a:cubicBezTo>
                    <a:pt x="158860" y="4312873"/>
                    <a:pt x="172941" y="4357190"/>
                    <a:pt x="164667" y="3967726"/>
                  </a:cubicBezTo>
                  <a:close/>
                  <a:moveTo>
                    <a:pt x="172524" y="4642558"/>
                  </a:moveTo>
                  <a:cubicBezTo>
                    <a:pt x="166869" y="4280185"/>
                    <a:pt x="166812" y="4330478"/>
                    <a:pt x="193151" y="4330478"/>
                  </a:cubicBezTo>
                  <a:cubicBezTo>
                    <a:pt x="518335" y="4330478"/>
                    <a:pt x="471216" y="4307314"/>
                    <a:pt x="472449" y="4383902"/>
                  </a:cubicBezTo>
                  <a:cubicBezTo>
                    <a:pt x="474423" y="4510232"/>
                    <a:pt x="472013" y="4513609"/>
                    <a:pt x="474043" y="4642824"/>
                  </a:cubicBezTo>
                  <a:cubicBezTo>
                    <a:pt x="474632" y="4679951"/>
                    <a:pt x="485259" y="4672077"/>
                    <a:pt x="420624" y="4672077"/>
                  </a:cubicBezTo>
                  <a:cubicBezTo>
                    <a:pt x="133166" y="4672077"/>
                    <a:pt x="173150" y="4683233"/>
                    <a:pt x="172524" y="4642558"/>
                  </a:cubicBezTo>
                  <a:close/>
                  <a:moveTo>
                    <a:pt x="179412" y="5030902"/>
                  </a:moveTo>
                  <a:cubicBezTo>
                    <a:pt x="169924" y="4635519"/>
                    <a:pt x="167077" y="4690157"/>
                    <a:pt x="193151" y="4690157"/>
                  </a:cubicBezTo>
                  <a:cubicBezTo>
                    <a:pt x="533080" y="4690157"/>
                    <a:pt x="474499" y="4667733"/>
                    <a:pt x="475827" y="4772284"/>
                  </a:cubicBezTo>
                  <a:cubicBezTo>
                    <a:pt x="476871" y="4855209"/>
                    <a:pt x="478161" y="4948870"/>
                    <a:pt x="480325" y="5031396"/>
                  </a:cubicBezTo>
                  <a:cubicBezTo>
                    <a:pt x="480458" y="5036708"/>
                    <a:pt x="489396" y="5035152"/>
                    <a:pt x="420624" y="5035152"/>
                  </a:cubicBezTo>
                  <a:cubicBezTo>
                    <a:pt x="159582" y="5035152"/>
                    <a:pt x="179754" y="5045681"/>
                    <a:pt x="179412" y="5030902"/>
                  </a:cubicBezTo>
                  <a:close/>
                  <a:moveTo>
                    <a:pt x="186756" y="5399536"/>
                  </a:moveTo>
                  <a:cubicBezTo>
                    <a:pt x="180437" y="5015934"/>
                    <a:pt x="172732" y="5055907"/>
                    <a:pt x="193151" y="5055907"/>
                  </a:cubicBezTo>
                  <a:cubicBezTo>
                    <a:pt x="538090" y="5055907"/>
                    <a:pt x="480704" y="5015687"/>
                    <a:pt x="482981" y="5160705"/>
                  </a:cubicBezTo>
                  <a:cubicBezTo>
                    <a:pt x="484993" y="5289407"/>
                    <a:pt x="486416" y="5287301"/>
                    <a:pt x="488352" y="5399801"/>
                  </a:cubicBezTo>
                  <a:cubicBezTo>
                    <a:pt x="451499" y="5399650"/>
                    <a:pt x="204499" y="5399536"/>
                    <a:pt x="186756" y="5399536"/>
                  </a:cubicBezTo>
                  <a:close/>
                  <a:moveTo>
                    <a:pt x="193151" y="5417141"/>
                  </a:moveTo>
                  <a:cubicBezTo>
                    <a:pt x="460494" y="5417312"/>
                    <a:pt x="456813" y="5417293"/>
                    <a:pt x="488655" y="5417445"/>
                  </a:cubicBezTo>
                  <a:cubicBezTo>
                    <a:pt x="491274" y="5600367"/>
                    <a:pt x="490439" y="5592095"/>
                    <a:pt x="493419" y="5760618"/>
                  </a:cubicBezTo>
                  <a:cubicBezTo>
                    <a:pt x="417398" y="5759727"/>
                    <a:pt x="307087" y="5760713"/>
                    <a:pt x="192923" y="5760713"/>
                  </a:cubicBezTo>
                  <a:cubicBezTo>
                    <a:pt x="191178" y="5390448"/>
                    <a:pt x="179279" y="5417141"/>
                    <a:pt x="193151" y="5417141"/>
                  </a:cubicBezTo>
                  <a:close/>
                  <a:moveTo>
                    <a:pt x="193151" y="5778300"/>
                  </a:moveTo>
                  <a:cubicBezTo>
                    <a:pt x="540595" y="5778300"/>
                    <a:pt x="493513" y="5766518"/>
                    <a:pt x="494292" y="5808237"/>
                  </a:cubicBezTo>
                  <a:cubicBezTo>
                    <a:pt x="501408" y="6185995"/>
                    <a:pt x="514995" y="6124414"/>
                    <a:pt x="420605" y="6124414"/>
                  </a:cubicBezTo>
                  <a:cubicBezTo>
                    <a:pt x="311110" y="6124414"/>
                    <a:pt x="307656" y="6122156"/>
                    <a:pt x="198351" y="6122080"/>
                  </a:cubicBezTo>
                  <a:cubicBezTo>
                    <a:pt x="189678" y="5752195"/>
                    <a:pt x="194499" y="5778300"/>
                    <a:pt x="193151" y="5778300"/>
                  </a:cubicBezTo>
                  <a:close/>
                  <a:moveTo>
                    <a:pt x="201634" y="6455484"/>
                  </a:moveTo>
                  <a:cubicBezTo>
                    <a:pt x="199660" y="6329495"/>
                    <a:pt x="201805" y="6325587"/>
                    <a:pt x="199774" y="6196410"/>
                  </a:cubicBezTo>
                  <a:cubicBezTo>
                    <a:pt x="198579" y="6118685"/>
                    <a:pt x="148158" y="6140653"/>
                    <a:pt x="497423" y="6142190"/>
                  </a:cubicBezTo>
                  <a:cubicBezTo>
                    <a:pt x="498998" y="6320199"/>
                    <a:pt x="503533" y="6320977"/>
                    <a:pt x="505450" y="6485743"/>
                  </a:cubicBezTo>
                  <a:cubicBezTo>
                    <a:pt x="163016" y="6479596"/>
                    <a:pt x="202450" y="6507655"/>
                    <a:pt x="201634" y="6455484"/>
                  </a:cubicBezTo>
                  <a:close/>
                  <a:moveTo>
                    <a:pt x="207479" y="6843677"/>
                  </a:moveTo>
                  <a:cubicBezTo>
                    <a:pt x="205543" y="6751115"/>
                    <a:pt x="204366" y="6682116"/>
                    <a:pt x="203361" y="6584945"/>
                  </a:cubicBezTo>
                  <a:cubicBezTo>
                    <a:pt x="202298" y="6482746"/>
                    <a:pt x="181234" y="6506100"/>
                    <a:pt x="307011" y="6503728"/>
                  </a:cubicBezTo>
                  <a:cubicBezTo>
                    <a:pt x="388800" y="6502286"/>
                    <a:pt x="457610" y="6502495"/>
                    <a:pt x="505640" y="6503387"/>
                  </a:cubicBezTo>
                  <a:cubicBezTo>
                    <a:pt x="506494" y="6601886"/>
                    <a:pt x="503305" y="6650055"/>
                    <a:pt x="509549" y="6849766"/>
                  </a:cubicBezTo>
                  <a:cubicBezTo>
                    <a:pt x="180532" y="6849766"/>
                    <a:pt x="207554" y="6846997"/>
                    <a:pt x="207479" y="6843677"/>
                  </a:cubicBezTo>
                  <a:close/>
                  <a:moveTo>
                    <a:pt x="207934" y="6864981"/>
                  </a:moveTo>
                  <a:cubicBezTo>
                    <a:pt x="309155" y="6865190"/>
                    <a:pt x="277958" y="6867372"/>
                    <a:pt x="510099" y="6867372"/>
                  </a:cubicBezTo>
                  <a:cubicBezTo>
                    <a:pt x="515185" y="7033087"/>
                    <a:pt x="512281" y="7097476"/>
                    <a:pt x="513762" y="7210318"/>
                  </a:cubicBezTo>
                  <a:cubicBezTo>
                    <a:pt x="210648" y="7211551"/>
                    <a:pt x="312723" y="7212177"/>
                    <a:pt x="214709" y="7212423"/>
                  </a:cubicBezTo>
                  <a:cubicBezTo>
                    <a:pt x="214690" y="7210489"/>
                    <a:pt x="207972" y="6866442"/>
                    <a:pt x="207934" y="6864981"/>
                  </a:cubicBezTo>
                  <a:close/>
                  <a:moveTo>
                    <a:pt x="215031" y="7232211"/>
                  </a:moveTo>
                  <a:cubicBezTo>
                    <a:pt x="214993" y="7229763"/>
                    <a:pt x="189147" y="7229384"/>
                    <a:pt x="514008" y="7227943"/>
                  </a:cubicBezTo>
                  <a:cubicBezTo>
                    <a:pt x="516058" y="7360837"/>
                    <a:pt x="519360" y="7366566"/>
                    <a:pt x="521865" y="7575100"/>
                  </a:cubicBezTo>
                  <a:cubicBezTo>
                    <a:pt x="388706" y="7574626"/>
                    <a:pt x="316082" y="7575252"/>
                    <a:pt x="220231" y="7575328"/>
                  </a:cubicBezTo>
                  <a:cubicBezTo>
                    <a:pt x="217840" y="7462941"/>
                    <a:pt x="216834" y="7344806"/>
                    <a:pt x="215031" y="7232211"/>
                  </a:cubicBezTo>
                  <a:close/>
                  <a:moveTo>
                    <a:pt x="225203" y="7879951"/>
                  </a:moveTo>
                  <a:cubicBezTo>
                    <a:pt x="223780" y="7534368"/>
                    <a:pt x="193929" y="7593218"/>
                    <a:pt x="306897" y="7592762"/>
                  </a:cubicBezTo>
                  <a:cubicBezTo>
                    <a:pt x="384094" y="7592554"/>
                    <a:pt x="435407" y="7592478"/>
                    <a:pt x="522073" y="7592725"/>
                  </a:cubicBezTo>
                  <a:cubicBezTo>
                    <a:pt x="526210" y="7966006"/>
                    <a:pt x="522130" y="7511375"/>
                    <a:pt x="525261" y="7937852"/>
                  </a:cubicBezTo>
                  <a:cubicBezTo>
                    <a:pt x="165692" y="7939730"/>
                    <a:pt x="225487" y="7946769"/>
                    <a:pt x="225203" y="7879951"/>
                  </a:cubicBezTo>
                  <a:close/>
                  <a:moveTo>
                    <a:pt x="230839" y="8268372"/>
                  </a:moveTo>
                  <a:cubicBezTo>
                    <a:pt x="224899" y="7889418"/>
                    <a:pt x="201975" y="7951492"/>
                    <a:pt x="306688" y="7954224"/>
                  </a:cubicBezTo>
                  <a:cubicBezTo>
                    <a:pt x="371266" y="7955989"/>
                    <a:pt x="425767" y="7955989"/>
                    <a:pt x="525413" y="7955495"/>
                  </a:cubicBezTo>
                  <a:cubicBezTo>
                    <a:pt x="527254" y="8142041"/>
                    <a:pt x="531695" y="8131076"/>
                    <a:pt x="533668" y="8298024"/>
                  </a:cubicBezTo>
                  <a:cubicBezTo>
                    <a:pt x="186547" y="8293812"/>
                    <a:pt x="231636" y="8317128"/>
                    <a:pt x="230839" y="8268372"/>
                  </a:cubicBezTo>
                  <a:close/>
                  <a:moveTo>
                    <a:pt x="236304" y="8663299"/>
                  </a:moveTo>
                  <a:cubicBezTo>
                    <a:pt x="235982" y="8568291"/>
                    <a:pt x="236114" y="8589368"/>
                    <a:pt x="231655" y="8317375"/>
                  </a:cubicBezTo>
                  <a:cubicBezTo>
                    <a:pt x="323654" y="8316806"/>
                    <a:pt x="348836" y="8313429"/>
                    <a:pt x="533858" y="8315687"/>
                  </a:cubicBezTo>
                  <a:cubicBezTo>
                    <a:pt x="534693" y="8410505"/>
                    <a:pt x="536021" y="8624142"/>
                    <a:pt x="536534" y="8663318"/>
                  </a:cubicBezTo>
                  <a:lnTo>
                    <a:pt x="236304" y="8663299"/>
                  </a:lnTo>
                  <a:close/>
                  <a:moveTo>
                    <a:pt x="534389" y="7227848"/>
                  </a:moveTo>
                  <a:cubicBezTo>
                    <a:pt x="854848" y="7226539"/>
                    <a:pt x="830159" y="7230427"/>
                    <a:pt x="830197" y="7232552"/>
                  </a:cubicBezTo>
                  <a:cubicBezTo>
                    <a:pt x="836383" y="7627935"/>
                    <a:pt x="871092" y="7573355"/>
                    <a:pt x="761843" y="7574682"/>
                  </a:cubicBezTo>
                  <a:cubicBezTo>
                    <a:pt x="687948" y="7575480"/>
                    <a:pt x="643410" y="7575461"/>
                    <a:pt x="537444" y="7575157"/>
                  </a:cubicBezTo>
                  <a:cubicBezTo>
                    <a:pt x="532833" y="7200585"/>
                    <a:pt x="523326" y="7227904"/>
                    <a:pt x="534389" y="7227848"/>
                  </a:cubicBezTo>
                  <a:close/>
                  <a:moveTo>
                    <a:pt x="540670" y="7879989"/>
                  </a:moveTo>
                  <a:cubicBezTo>
                    <a:pt x="540670" y="7533135"/>
                    <a:pt x="504273" y="7592952"/>
                    <a:pt x="648097" y="7592952"/>
                  </a:cubicBezTo>
                  <a:cubicBezTo>
                    <a:pt x="755315" y="7592952"/>
                    <a:pt x="751064" y="7592004"/>
                    <a:pt x="838205" y="7591700"/>
                  </a:cubicBezTo>
                  <a:cubicBezTo>
                    <a:pt x="837826" y="7807746"/>
                    <a:pt x="841109" y="7839619"/>
                    <a:pt x="843595" y="7936999"/>
                  </a:cubicBezTo>
                  <a:cubicBezTo>
                    <a:pt x="487080" y="7937378"/>
                    <a:pt x="540670" y="7957127"/>
                    <a:pt x="540670" y="7879989"/>
                  </a:cubicBezTo>
                  <a:close/>
                  <a:moveTo>
                    <a:pt x="548811" y="8268334"/>
                  </a:moveTo>
                  <a:cubicBezTo>
                    <a:pt x="542948" y="7892700"/>
                    <a:pt x="505943" y="7955154"/>
                    <a:pt x="648097" y="7955154"/>
                  </a:cubicBezTo>
                  <a:cubicBezTo>
                    <a:pt x="761464" y="7955154"/>
                    <a:pt x="745846" y="7954756"/>
                    <a:pt x="844012" y="7954642"/>
                  </a:cubicBezTo>
                  <a:cubicBezTo>
                    <a:pt x="847504" y="8109524"/>
                    <a:pt x="844392" y="8128970"/>
                    <a:pt x="847143" y="8298157"/>
                  </a:cubicBezTo>
                  <a:cubicBezTo>
                    <a:pt x="501654" y="8298518"/>
                    <a:pt x="549438" y="8309122"/>
                    <a:pt x="548811" y="8268334"/>
                  </a:cubicBezTo>
                  <a:close/>
                  <a:moveTo>
                    <a:pt x="552094" y="8663337"/>
                  </a:moveTo>
                  <a:cubicBezTo>
                    <a:pt x="551525" y="8620177"/>
                    <a:pt x="550197" y="8405914"/>
                    <a:pt x="549400" y="8315876"/>
                  </a:cubicBezTo>
                  <a:cubicBezTo>
                    <a:pt x="653582" y="8317072"/>
                    <a:pt x="768656" y="8315857"/>
                    <a:pt x="847447" y="8315763"/>
                  </a:cubicBezTo>
                  <a:cubicBezTo>
                    <a:pt x="852153" y="8604810"/>
                    <a:pt x="851584" y="8576638"/>
                    <a:pt x="853557" y="8660662"/>
                  </a:cubicBezTo>
                  <a:cubicBezTo>
                    <a:pt x="746928" y="8661023"/>
                    <a:pt x="793743" y="8663356"/>
                    <a:pt x="552094" y="8663337"/>
                  </a:cubicBezTo>
                  <a:close/>
                  <a:moveTo>
                    <a:pt x="857486" y="7879667"/>
                  </a:moveTo>
                  <a:cubicBezTo>
                    <a:pt x="846688" y="7546510"/>
                    <a:pt x="851755" y="7591643"/>
                    <a:pt x="875722" y="7591643"/>
                  </a:cubicBezTo>
                  <a:cubicBezTo>
                    <a:pt x="1198135" y="7591643"/>
                    <a:pt x="1154223" y="7584282"/>
                    <a:pt x="1154375" y="7620935"/>
                  </a:cubicBezTo>
                  <a:cubicBezTo>
                    <a:pt x="1155950" y="7993211"/>
                    <a:pt x="1177830" y="7935614"/>
                    <a:pt x="1103214" y="7935614"/>
                  </a:cubicBezTo>
                  <a:cubicBezTo>
                    <a:pt x="818185" y="7935614"/>
                    <a:pt x="859990" y="7957450"/>
                    <a:pt x="857486" y="7879667"/>
                  </a:cubicBezTo>
                  <a:close/>
                  <a:moveTo>
                    <a:pt x="862211" y="8268410"/>
                  </a:moveTo>
                  <a:cubicBezTo>
                    <a:pt x="856651" y="7912829"/>
                    <a:pt x="856802" y="7954623"/>
                    <a:pt x="875722" y="7954623"/>
                  </a:cubicBezTo>
                  <a:cubicBezTo>
                    <a:pt x="1209388" y="7954623"/>
                    <a:pt x="1158151" y="7934665"/>
                    <a:pt x="1159328" y="8009716"/>
                  </a:cubicBezTo>
                  <a:cubicBezTo>
                    <a:pt x="1164622" y="8349532"/>
                    <a:pt x="1188172" y="8299769"/>
                    <a:pt x="1103195" y="8299769"/>
                  </a:cubicBezTo>
                  <a:cubicBezTo>
                    <a:pt x="822929" y="8299769"/>
                    <a:pt x="862818" y="8306580"/>
                    <a:pt x="862211" y="8268410"/>
                  </a:cubicBezTo>
                  <a:close/>
                  <a:moveTo>
                    <a:pt x="1170031" y="8657361"/>
                  </a:moveTo>
                  <a:cubicBezTo>
                    <a:pt x="1170012" y="8667587"/>
                    <a:pt x="1195915" y="8660605"/>
                    <a:pt x="875703" y="8660605"/>
                  </a:cubicBezTo>
                  <a:cubicBezTo>
                    <a:pt x="865683" y="8660605"/>
                    <a:pt x="869213" y="8699345"/>
                    <a:pt x="862970" y="8315724"/>
                  </a:cubicBezTo>
                  <a:cubicBezTo>
                    <a:pt x="998159" y="8315648"/>
                    <a:pt x="967076" y="8317622"/>
                    <a:pt x="1166577" y="8317318"/>
                  </a:cubicBezTo>
                  <a:cubicBezTo>
                    <a:pt x="1166615" y="8319538"/>
                    <a:pt x="1170107" y="8594148"/>
                    <a:pt x="1170031" y="8657361"/>
                  </a:cubicBezTo>
                  <a:close/>
                  <a:moveTo>
                    <a:pt x="1173048" y="7879875"/>
                  </a:moveTo>
                  <a:cubicBezTo>
                    <a:pt x="1168835" y="7544935"/>
                    <a:pt x="1153711" y="7593237"/>
                    <a:pt x="1217093" y="7592383"/>
                  </a:cubicBezTo>
                  <a:cubicBezTo>
                    <a:pt x="1510358" y="7588418"/>
                    <a:pt x="1470678" y="7586862"/>
                    <a:pt x="1471532" y="7621143"/>
                  </a:cubicBezTo>
                  <a:cubicBezTo>
                    <a:pt x="1480356" y="7988126"/>
                    <a:pt x="1480147" y="7937131"/>
                    <a:pt x="1444642" y="7936733"/>
                  </a:cubicBezTo>
                  <a:cubicBezTo>
                    <a:pt x="1125037" y="7933280"/>
                    <a:pt x="1173959" y="7953845"/>
                    <a:pt x="1173048" y="7879875"/>
                  </a:cubicBezTo>
                  <a:close/>
                  <a:moveTo>
                    <a:pt x="1181417" y="8268334"/>
                  </a:moveTo>
                  <a:cubicBezTo>
                    <a:pt x="1175743" y="7905809"/>
                    <a:pt x="1154356" y="7953257"/>
                    <a:pt x="1216941" y="7953504"/>
                  </a:cubicBezTo>
                  <a:cubicBezTo>
                    <a:pt x="1524078" y="7954737"/>
                    <a:pt x="1475422" y="7939920"/>
                    <a:pt x="1476504" y="8009716"/>
                  </a:cubicBezTo>
                  <a:cubicBezTo>
                    <a:pt x="1478515" y="8137773"/>
                    <a:pt x="1479616" y="8146215"/>
                    <a:pt x="1481532" y="8268637"/>
                  </a:cubicBezTo>
                  <a:cubicBezTo>
                    <a:pt x="1482159" y="8309540"/>
                    <a:pt x="1509997" y="8299295"/>
                    <a:pt x="1330782" y="8299428"/>
                  </a:cubicBezTo>
                  <a:cubicBezTo>
                    <a:pt x="1153711" y="8299428"/>
                    <a:pt x="1182081" y="8310033"/>
                    <a:pt x="1181417" y="8268334"/>
                  </a:cubicBezTo>
                  <a:close/>
                  <a:moveTo>
                    <a:pt x="1444490" y="8662123"/>
                  </a:moveTo>
                  <a:cubicBezTo>
                    <a:pt x="1373347" y="8662692"/>
                    <a:pt x="1361866" y="8662597"/>
                    <a:pt x="1185554" y="8662540"/>
                  </a:cubicBezTo>
                  <a:cubicBezTo>
                    <a:pt x="1185649" y="8596748"/>
                    <a:pt x="1182176" y="8319614"/>
                    <a:pt x="1182138" y="8317318"/>
                  </a:cubicBezTo>
                  <a:cubicBezTo>
                    <a:pt x="1324501" y="8317033"/>
                    <a:pt x="1156880" y="8317167"/>
                    <a:pt x="1482159" y="8316938"/>
                  </a:cubicBezTo>
                  <a:cubicBezTo>
                    <a:pt x="1486087" y="8726664"/>
                    <a:pt x="1501875" y="8661649"/>
                    <a:pt x="1444490" y="8662123"/>
                  </a:cubicBezTo>
                  <a:close/>
                  <a:moveTo>
                    <a:pt x="1484455" y="7491247"/>
                  </a:moveTo>
                  <a:cubicBezTo>
                    <a:pt x="1482481" y="7365163"/>
                    <a:pt x="1483164" y="7367363"/>
                    <a:pt x="1481039" y="7232173"/>
                  </a:cubicBezTo>
                  <a:cubicBezTo>
                    <a:pt x="1481001" y="7229081"/>
                    <a:pt x="1455762" y="7229138"/>
                    <a:pt x="1781914" y="7229081"/>
                  </a:cubicBezTo>
                  <a:cubicBezTo>
                    <a:pt x="1781933" y="7230485"/>
                    <a:pt x="1782995" y="7284686"/>
                    <a:pt x="1785614" y="7573734"/>
                  </a:cubicBezTo>
                  <a:cubicBezTo>
                    <a:pt x="1426405" y="7573734"/>
                    <a:pt x="1486220" y="7603974"/>
                    <a:pt x="1484455" y="7491247"/>
                  </a:cubicBezTo>
                  <a:close/>
                  <a:moveTo>
                    <a:pt x="1558331" y="7593331"/>
                  </a:moveTo>
                  <a:cubicBezTo>
                    <a:pt x="1672172" y="7593331"/>
                    <a:pt x="1672532" y="7591340"/>
                    <a:pt x="1785747" y="7591340"/>
                  </a:cubicBezTo>
                  <a:cubicBezTo>
                    <a:pt x="1787436" y="7816454"/>
                    <a:pt x="1789277" y="7839599"/>
                    <a:pt x="1791307" y="7936126"/>
                  </a:cubicBezTo>
                  <a:cubicBezTo>
                    <a:pt x="1667162" y="7936126"/>
                    <a:pt x="1624635" y="7938023"/>
                    <a:pt x="1491135" y="7937150"/>
                  </a:cubicBezTo>
                  <a:cubicBezTo>
                    <a:pt x="1487795" y="7533837"/>
                    <a:pt x="1462821" y="7593331"/>
                    <a:pt x="1558331" y="7593331"/>
                  </a:cubicBezTo>
                  <a:close/>
                  <a:moveTo>
                    <a:pt x="1497074" y="8268334"/>
                  </a:moveTo>
                  <a:cubicBezTo>
                    <a:pt x="1491286" y="7897348"/>
                    <a:pt x="1470697" y="7954964"/>
                    <a:pt x="1558331" y="7954964"/>
                  </a:cubicBezTo>
                  <a:cubicBezTo>
                    <a:pt x="1838009" y="7954964"/>
                    <a:pt x="1791402" y="7930339"/>
                    <a:pt x="1792636" y="8009716"/>
                  </a:cubicBezTo>
                  <a:cubicBezTo>
                    <a:pt x="1797171" y="8296582"/>
                    <a:pt x="1796829" y="8275657"/>
                    <a:pt x="1797228" y="8299864"/>
                  </a:cubicBezTo>
                  <a:cubicBezTo>
                    <a:pt x="1448911" y="8300338"/>
                    <a:pt x="1497720" y="8309312"/>
                    <a:pt x="1497074" y="8268334"/>
                  </a:cubicBezTo>
                  <a:close/>
                  <a:moveTo>
                    <a:pt x="1785937" y="8661971"/>
                  </a:moveTo>
                  <a:cubicBezTo>
                    <a:pt x="1467585" y="8661971"/>
                    <a:pt x="1500775" y="8663356"/>
                    <a:pt x="1500699" y="8657342"/>
                  </a:cubicBezTo>
                  <a:cubicBezTo>
                    <a:pt x="1495158" y="8247181"/>
                    <a:pt x="1481039" y="8316958"/>
                    <a:pt x="1558350" y="8316901"/>
                  </a:cubicBezTo>
                  <a:cubicBezTo>
                    <a:pt x="1672494" y="8316901"/>
                    <a:pt x="1672058" y="8317508"/>
                    <a:pt x="1785937" y="8317508"/>
                  </a:cubicBezTo>
                  <a:cubicBezTo>
                    <a:pt x="1801611" y="8317508"/>
                    <a:pt x="1797076" y="8305120"/>
                    <a:pt x="1799201" y="8398345"/>
                  </a:cubicBezTo>
                  <a:cubicBezTo>
                    <a:pt x="1806185" y="8702380"/>
                    <a:pt x="1808272" y="8661971"/>
                    <a:pt x="1785937" y="8661971"/>
                  </a:cubicBezTo>
                  <a:close/>
                  <a:moveTo>
                    <a:pt x="1801535" y="7620859"/>
                  </a:moveTo>
                  <a:cubicBezTo>
                    <a:pt x="1801251" y="7575119"/>
                    <a:pt x="1758326" y="7595646"/>
                    <a:pt x="2100816" y="7591055"/>
                  </a:cubicBezTo>
                  <a:cubicBezTo>
                    <a:pt x="2104270" y="7802643"/>
                    <a:pt x="2104194" y="7807481"/>
                    <a:pt x="2106395" y="7880293"/>
                  </a:cubicBezTo>
                  <a:cubicBezTo>
                    <a:pt x="2108862" y="7961775"/>
                    <a:pt x="2156475" y="7936980"/>
                    <a:pt x="1806868" y="7936145"/>
                  </a:cubicBezTo>
                  <a:cubicBezTo>
                    <a:pt x="1805388" y="7865856"/>
                    <a:pt x="1802541" y="7782969"/>
                    <a:pt x="1801535" y="7620859"/>
                  </a:cubicBezTo>
                  <a:close/>
                  <a:moveTo>
                    <a:pt x="1807210" y="7953750"/>
                  </a:moveTo>
                  <a:cubicBezTo>
                    <a:pt x="2164919" y="7954642"/>
                    <a:pt x="2108312" y="7940812"/>
                    <a:pt x="2109375" y="8009659"/>
                  </a:cubicBezTo>
                  <a:cubicBezTo>
                    <a:pt x="2111386" y="8139442"/>
                    <a:pt x="2112525" y="8134168"/>
                    <a:pt x="2114707" y="8268618"/>
                  </a:cubicBezTo>
                  <a:cubicBezTo>
                    <a:pt x="2115333" y="8308591"/>
                    <a:pt x="2163724" y="8298404"/>
                    <a:pt x="1812770" y="8299808"/>
                  </a:cubicBezTo>
                  <a:cubicBezTo>
                    <a:pt x="1811897" y="8248110"/>
                    <a:pt x="1808139" y="8001691"/>
                    <a:pt x="1807210" y="7953750"/>
                  </a:cubicBezTo>
                  <a:close/>
                  <a:moveTo>
                    <a:pt x="1818463" y="8661915"/>
                  </a:moveTo>
                  <a:cubicBezTo>
                    <a:pt x="1818026" y="8512249"/>
                    <a:pt x="1814610" y="8401722"/>
                    <a:pt x="1813092" y="8317432"/>
                  </a:cubicBezTo>
                  <a:cubicBezTo>
                    <a:pt x="1917407" y="8316996"/>
                    <a:pt x="1951982" y="8313391"/>
                    <a:pt x="2115295" y="8315705"/>
                  </a:cubicBezTo>
                  <a:cubicBezTo>
                    <a:pt x="2116244" y="8437502"/>
                    <a:pt x="2112563" y="8373701"/>
                    <a:pt x="2117876" y="8657551"/>
                  </a:cubicBezTo>
                  <a:cubicBezTo>
                    <a:pt x="2117952" y="8661800"/>
                    <a:pt x="2144273" y="8661194"/>
                    <a:pt x="1818463" y="8661915"/>
                  </a:cubicBezTo>
                  <a:close/>
                  <a:moveTo>
                    <a:pt x="2121956" y="7879724"/>
                  </a:moveTo>
                  <a:cubicBezTo>
                    <a:pt x="2119508" y="7798887"/>
                    <a:pt x="2119660" y="7793404"/>
                    <a:pt x="2116358" y="7590846"/>
                  </a:cubicBezTo>
                  <a:cubicBezTo>
                    <a:pt x="2324779" y="7587583"/>
                    <a:pt x="2326733" y="7591946"/>
                    <a:pt x="2417366" y="7593180"/>
                  </a:cubicBezTo>
                  <a:cubicBezTo>
                    <a:pt x="2419017" y="7685665"/>
                    <a:pt x="2423286" y="7935424"/>
                    <a:pt x="2423305" y="7936828"/>
                  </a:cubicBezTo>
                  <a:cubicBezTo>
                    <a:pt x="2072427" y="7938364"/>
                    <a:pt x="2124366" y="7959347"/>
                    <a:pt x="2121956" y="7879724"/>
                  </a:cubicBezTo>
                  <a:close/>
                  <a:moveTo>
                    <a:pt x="2123949" y="7955780"/>
                  </a:moveTo>
                  <a:cubicBezTo>
                    <a:pt x="2250561" y="7955837"/>
                    <a:pt x="2285819" y="7956046"/>
                    <a:pt x="2355008" y="7955116"/>
                  </a:cubicBezTo>
                  <a:cubicBezTo>
                    <a:pt x="2441656" y="7953940"/>
                    <a:pt x="2423343" y="7895129"/>
                    <a:pt x="2429207" y="8268676"/>
                  </a:cubicBezTo>
                  <a:cubicBezTo>
                    <a:pt x="2429833" y="8308212"/>
                    <a:pt x="2477825" y="8303431"/>
                    <a:pt x="2130666" y="8298328"/>
                  </a:cubicBezTo>
                  <a:cubicBezTo>
                    <a:pt x="2130325" y="8268562"/>
                    <a:pt x="2123987" y="7957279"/>
                    <a:pt x="2123949" y="7955780"/>
                  </a:cubicBezTo>
                  <a:close/>
                  <a:moveTo>
                    <a:pt x="2133494" y="8660472"/>
                  </a:moveTo>
                  <a:cubicBezTo>
                    <a:pt x="2127972" y="8391250"/>
                    <a:pt x="2131786" y="8435738"/>
                    <a:pt x="2130837" y="8315952"/>
                  </a:cubicBezTo>
                  <a:cubicBezTo>
                    <a:pt x="2218111" y="8317242"/>
                    <a:pt x="2229117" y="8316313"/>
                    <a:pt x="2354875" y="8317167"/>
                  </a:cubicBezTo>
                  <a:cubicBezTo>
                    <a:pt x="2461012" y="8317887"/>
                    <a:pt x="2421389" y="8258393"/>
                    <a:pt x="2435488" y="8658063"/>
                  </a:cubicBezTo>
                  <a:cubicBezTo>
                    <a:pt x="2435830" y="8667891"/>
                    <a:pt x="2445280" y="8658405"/>
                    <a:pt x="2133494" y="8660472"/>
                  </a:cubicBezTo>
                  <a:close/>
                  <a:moveTo>
                    <a:pt x="2437822" y="7879875"/>
                  </a:moveTo>
                  <a:cubicBezTo>
                    <a:pt x="2431940" y="7547117"/>
                    <a:pt x="2420819" y="7593502"/>
                    <a:pt x="2468716" y="7593502"/>
                  </a:cubicBezTo>
                  <a:cubicBezTo>
                    <a:pt x="2775588" y="7593502"/>
                    <a:pt x="2734408" y="7578439"/>
                    <a:pt x="2735756" y="7621258"/>
                  </a:cubicBezTo>
                  <a:cubicBezTo>
                    <a:pt x="2746838" y="7987310"/>
                    <a:pt x="2748052" y="7935632"/>
                    <a:pt x="2696341" y="7935632"/>
                  </a:cubicBezTo>
                  <a:cubicBezTo>
                    <a:pt x="2392411" y="7935614"/>
                    <a:pt x="2439226" y="7954339"/>
                    <a:pt x="2437822" y="7879875"/>
                  </a:cubicBezTo>
                  <a:close/>
                  <a:moveTo>
                    <a:pt x="2444749" y="8268372"/>
                  </a:moveTo>
                  <a:cubicBezTo>
                    <a:pt x="2439075" y="7905961"/>
                    <a:pt x="2426873" y="7954339"/>
                    <a:pt x="2468735" y="7954339"/>
                  </a:cubicBezTo>
                  <a:cubicBezTo>
                    <a:pt x="2790598" y="7954339"/>
                    <a:pt x="2740784" y="7935614"/>
                    <a:pt x="2741942" y="8009659"/>
                  </a:cubicBezTo>
                  <a:cubicBezTo>
                    <a:pt x="2747274" y="8350518"/>
                    <a:pt x="2760027" y="8297948"/>
                    <a:pt x="2696341" y="8297948"/>
                  </a:cubicBezTo>
                  <a:cubicBezTo>
                    <a:pt x="2405353" y="8297967"/>
                    <a:pt x="2445451" y="8313334"/>
                    <a:pt x="2444749" y="8268372"/>
                  </a:cubicBezTo>
                  <a:close/>
                  <a:moveTo>
                    <a:pt x="2451201" y="8662389"/>
                  </a:moveTo>
                  <a:cubicBezTo>
                    <a:pt x="2446115" y="8510143"/>
                    <a:pt x="2446950" y="8431071"/>
                    <a:pt x="2445451" y="8317508"/>
                  </a:cubicBezTo>
                  <a:cubicBezTo>
                    <a:pt x="2597814" y="8317660"/>
                    <a:pt x="2538323" y="8315800"/>
                    <a:pt x="2746458" y="8315535"/>
                  </a:cubicBezTo>
                  <a:lnTo>
                    <a:pt x="2752000" y="8662465"/>
                  </a:lnTo>
                  <a:cubicBezTo>
                    <a:pt x="2703590" y="8662730"/>
                    <a:pt x="2452700" y="8662408"/>
                    <a:pt x="2451201" y="8662389"/>
                  </a:cubicBezTo>
                  <a:close/>
                  <a:moveTo>
                    <a:pt x="2755909" y="7880786"/>
                  </a:moveTo>
                  <a:cubicBezTo>
                    <a:pt x="2753100" y="7541464"/>
                    <a:pt x="2730860" y="7591871"/>
                    <a:pt x="2810182" y="7591643"/>
                  </a:cubicBezTo>
                  <a:cubicBezTo>
                    <a:pt x="3091966" y="7590884"/>
                    <a:pt x="3050844" y="7583315"/>
                    <a:pt x="3051982" y="7621238"/>
                  </a:cubicBezTo>
                  <a:cubicBezTo>
                    <a:pt x="3062932" y="7983042"/>
                    <a:pt x="3056157" y="7937700"/>
                    <a:pt x="3037959" y="7937416"/>
                  </a:cubicBezTo>
                  <a:cubicBezTo>
                    <a:pt x="2707765" y="7931648"/>
                    <a:pt x="2756554" y="7956539"/>
                    <a:pt x="2755909" y="7880786"/>
                  </a:cubicBezTo>
                  <a:close/>
                  <a:moveTo>
                    <a:pt x="2761260" y="8268372"/>
                  </a:moveTo>
                  <a:cubicBezTo>
                    <a:pt x="2755415" y="7894958"/>
                    <a:pt x="2741657" y="7953200"/>
                    <a:pt x="2810125" y="7953655"/>
                  </a:cubicBezTo>
                  <a:cubicBezTo>
                    <a:pt x="3097925" y="7955989"/>
                    <a:pt x="3055284" y="7937624"/>
                    <a:pt x="3056423" y="8009716"/>
                  </a:cubicBezTo>
                  <a:cubicBezTo>
                    <a:pt x="3061566" y="8338357"/>
                    <a:pt x="3077278" y="8298328"/>
                    <a:pt x="3037959" y="8298005"/>
                  </a:cubicBezTo>
                  <a:cubicBezTo>
                    <a:pt x="2719341" y="8295425"/>
                    <a:pt x="2761943" y="8311266"/>
                    <a:pt x="2761260" y="8268372"/>
                  </a:cubicBezTo>
                  <a:close/>
                  <a:moveTo>
                    <a:pt x="3068074" y="8657361"/>
                  </a:moveTo>
                  <a:cubicBezTo>
                    <a:pt x="3068056" y="8667815"/>
                    <a:pt x="3096426" y="8659334"/>
                    <a:pt x="2810125" y="8662028"/>
                  </a:cubicBezTo>
                  <a:cubicBezTo>
                    <a:pt x="2750349" y="8662597"/>
                    <a:pt x="2768376" y="8714826"/>
                    <a:pt x="2762019" y="8315516"/>
                  </a:cubicBezTo>
                  <a:cubicBezTo>
                    <a:pt x="2889258" y="8315269"/>
                    <a:pt x="2886354" y="8314643"/>
                    <a:pt x="3063672" y="8315838"/>
                  </a:cubicBezTo>
                  <a:cubicBezTo>
                    <a:pt x="3067107" y="8527711"/>
                    <a:pt x="3068283" y="8554821"/>
                    <a:pt x="3068074" y="8657361"/>
                  </a:cubicBezTo>
                  <a:close/>
                  <a:moveTo>
                    <a:pt x="3151686" y="7592686"/>
                  </a:moveTo>
                  <a:cubicBezTo>
                    <a:pt x="3266817" y="7592686"/>
                    <a:pt x="3262794" y="7591131"/>
                    <a:pt x="3365875" y="7590979"/>
                  </a:cubicBezTo>
                  <a:cubicBezTo>
                    <a:pt x="3368949" y="7787712"/>
                    <a:pt x="3368930" y="7801296"/>
                    <a:pt x="3371473" y="7880710"/>
                  </a:cubicBezTo>
                  <a:cubicBezTo>
                    <a:pt x="3373598" y="7948495"/>
                    <a:pt x="3433109" y="7942576"/>
                    <a:pt x="3071206" y="7937928"/>
                  </a:cubicBezTo>
                  <a:cubicBezTo>
                    <a:pt x="3069422" y="7528316"/>
                    <a:pt x="3039856" y="7592686"/>
                    <a:pt x="3151686" y="7592686"/>
                  </a:cubicBezTo>
                  <a:close/>
                  <a:moveTo>
                    <a:pt x="3078436" y="8268334"/>
                  </a:moveTo>
                  <a:cubicBezTo>
                    <a:pt x="3072667" y="7898581"/>
                    <a:pt x="3044278" y="7955989"/>
                    <a:pt x="3151686" y="7955989"/>
                  </a:cubicBezTo>
                  <a:cubicBezTo>
                    <a:pt x="3263894" y="7955989"/>
                    <a:pt x="3263951" y="7954813"/>
                    <a:pt x="3373523" y="7954774"/>
                  </a:cubicBezTo>
                  <a:cubicBezTo>
                    <a:pt x="3375060" y="8023147"/>
                    <a:pt x="3375819" y="8104421"/>
                    <a:pt x="3378817" y="8298745"/>
                  </a:cubicBezTo>
                  <a:cubicBezTo>
                    <a:pt x="3031184" y="8298726"/>
                    <a:pt x="3079062" y="8308800"/>
                    <a:pt x="3078436" y="8268334"/>
                  </a:cubicBezTo>
                  <a:close/>
                  <a:moveTo>
                    <a:pt x="3379348" y="8660169"/>
                  </a:moveTo>
                  <a:cubicBezTo>
                    <a:pt x="3233892" y="8660169"/>
                    <a:pt x="3083616" y="8669465"/>
                    <a:pt x="3083635" y="8657418"/>
                  </a:cubicBezTo>
                  <a:cubicBezTo>
                    <a:pt x="3084470" y="8255889"/>
                    <a:pt x="3049307" y="8316123"/>
                    <a:pt x="3151686" y="8316123"/>
                  </a:cubicBezTo>
                  <a:cubicBezTo>
                    <a:pt x="3250250" y="8316123"/>
                    <a:pt x="3271751" y="8316351"/>
                    <a:pt x="3379102" y="8316351"/>
                  </a:cubicBezTo>
                  <a:cubicBezTo>
                    <a:pt x="3384681" y="8689252"/>
                    <a:pt x="3385364" y="8660169"/>
                    <a:pt x="3379348" y="8660169"/>
                  </a:cubicBezTo>
                  <a:close/>
                  <a:moveTo>
                    <a:pt x="3381417" y="7590960"/>
                  </a:moveTo>
                  <a:cubicBezTo>
                    <a:pt x="3493208" y="7590998"/>
                    <a:pt x="3493588" y="7593407"/>
                    <a:pt x="3607011" y="7593407"/>
                  </a:cubicBezTo>
                  <a:cubicBezTo>
                    <a:pt x="3711497" y="7593407"/>
                    <a:pt x="3675118" y="7543892"/>
                    <a:pt x="3688307" y="7880350"/>
                  </a:cubicBezTo>
                  <a:cubicBezTo>
                    <a:pt x="3691059" y="7950468"/>
                    <a:pt x="3747552" y="7936790"/>
                    <a:pt x="3388704" y="7937131"/>
                  </a:cubicBezTo>
                  <a:cubicBezTo>
                    <a:pt x="3385326" y="7802169"/>
                    <a:pt x="3386806" y="7936069"/>
                    <a:pt x="3381417" y="7590960"/>
                  </a:cubicBezTo>
                  <a:close/>
                  <a:moveTo>
                    <a:pt x="3393904" y="8268372"/>
                  </a:moveTo>
                  <a:cubicBezTo>
                    <a:pt x="3391911" y="8140675"/>
                    <a:pt x="3392139" y="8138532"/>
                    <a:pt x="3390127" y="8009375"/>
                  </a:cubicBezTo>
                  <a:cubicBezTo>
                    <a:pt x="3389064" y="7942121"/>
                    <a:pt x="3329516" y="7951284"/>
                    <a:pt x="3690717" y="7953200"/>
                  </a:cubicBezTo>
                  <a:cubicBezTo>
                    <a:pt x="3692577" y="8027700"/>
                    <a:pt x="3692805" y="8099356"/>
                    <a:pt x="3695708" y="8299029"/>
                  </a:cubicBezTo>
                  <a:cubicBezTo>
                    <a:pt x="3343691" y="8305234"/>
                    <a:pt x="3394473" y="8303735"/>
                    <a:pt x="3393904" y="8268372"/>
                  </a:cubicBezTo>
                  <a:close/>
                  <a:moveTo>
                    <a:pt x="3398894" y="8660169"/>
                  </a:moveTo>
                  <a:cubicBezTo>
                    <a:pt x="3398894" y="8598019"/>
                    <a:pt x="3395592" y="8378766"/>
                    <a:pt x="3394643" y="8316351"/>
                  </a:cubicBezTo>
                  <a:cubicBezTo>
                    <a:pt x="3486604" y="8316427"/>
                    <a:pt x="3598263" y="8318342"/>
                    <a:pt x="3695936" y="8316654"/>
                  </a:cubicBezTo>
                  <a:cubicBezTo>
                    <a:pt x="3697530" y="8432380"/>
                    <a:pt x="3697169" y="8480851"/>
                    <a:pt x="3700832" y="8657589"/>
                  </a:cubicBezTo>
                  <a:cubicBezTo>
                    <a:pt x="3701003" y="8664760"/>
                    <a:pt x="3725046" y="8660643"/>
                    <a:pt x="3398894" y="8660169"/>
                  </a:cubicBezTo>
                  <a:close/>
                  <a:moveTo>
                    <a:pt x="3703811" y="7879591"/>
                  </a:moveTo>
                  <a:cubicBezTo>
                    <a:pt x="3690793" y="7548237"/>
                    <a:pt x="3697264" y="7593180"/>
                    <a:pt x="3720795" y="7592990"/>
                  </a:cubicBezTo>
                  <a:cubicBezTo>
                    <a:pt x="4045049" y="7590808"/>
                    <a:pt x="4001251" y="7581228"/>
                    <a:pt x="4001535" y="7620973"/>
                  </a:cubicBezTo>
                  <a:cubicBezTo>
                    <a:pt x="4002181" y="7710044"/>
                    <a:pt x="4002731" y="7731975"/>
                    <a:pt x="4006014" y="7938308"/>
                  </a:cubicBezTo>
                  <a:cubicBezTo>
                    <a:pt x="3653789" y="7934779"/>
                    <a:pt x="3706752" y="7954490"/>
                    <a:pt x="3703811" y="7879591"/>
                  </a:cubicBezTo>
                  <a:close/>
                  <a:moveTo>
                    <a:pt x="3710776" y="8268334"/>
                  </a:moveTo>
                  <a:cubicBezTo>
                    <a:pt x="3705234" y="7914423"/>
                    <a:pt x="3701496" y="7953257"/>
                    <a:pt x="3720700" y="7953390"/>
                  </a:cubicBezTo>
                  <a:cubicBezTo>
                    <a:pt x="4060363" y="7955666"/>
                    <a:pt x="4006052" y="7941020"/>
                    <a:pt x="4007153" y="8009678"/>
                  </a:cubicBezTo>
                  <a:cubicBezTo>
                    <a:pt x="4009164" y="8138038"/>
                    <a:pt x="4007665" y="8135591"/>
                    <a:pt x="4009752" y="8268676"/>
                  </a:cubicBezTo>
                  <a:cubicBezTo>
                    <a:pt x="4010360" y="8307036"/>
                    <a:pt x="4042563" y="8297436"/>
                    <a:pt x="3834484" y="8297398"/>
                  </a:cubicBezTo>
                  <a:cubicBezTo>
                    <a:pt x="3687719" y="8297398"/>
                    <a:pt x="3711421" y="8309255"/>
                    <a:pt x="3710776" y="8268334"/>
                  </a:cubicBezTo>
                  <a:close/>
                  <a:moveTo>
                    <a:pt x="3716412" y="8657172"/>
                  </a:moveTo>
                  <a:cubicBezTo>
                    <a:pt x="3708460" y="8275012"/>
                    <a:pt x="3709865" y="8316408"/>
                    <a:pt x="3720871" y="8316199"/>
                  </a:cubicBezTo>
                  <a:cubicBezTo>
                    <a:pt x="3799700" y="8314605"/>
                    <a:pt x="3813496" y="8315004"/>
                    <a:pt x="4010492" y="8315042"/>
                  </a:cubicBezTo>
                  <a:cubicBezTo>
                    <a:pt x="4010530" y="8317185"/>
                    <a:pt x="4014686" y="8569429"/>
                    <a:pt x="4016660" y="8660719"/>
                  </a:cubicBezTo>
                  <a:cubicBezTo>
                    <a:pt x="3728500" y="8661857"/>
                    <a:pt x="3716620" y="8666353"/>
                    <a:pt x="3716412" y="8657172"/>
                  </a:cubicBezTo>
                  <a:close/>
                  <a:moveTo>
                    <a:pt x="4015597" y="7491208"/>
                  </a:moveTo>
                  <a:cubicBezTo>
                    <a:pt x="4010682" y="7176758"/>
                    <a:pt x="3989599" y="7229062"/>
                    <a:pt x="4062071" y="7229062"/>
                  </a:cubicBezTo>
                  <a:cubicBezTo>
                    <a:pt x="4063494" y="7229062"/>
                    <a:pt x="4310817" y="7229176"/>
                    <a:pt x="4310874" y="7232515"/>
                  </a:cubicBezTo>
                  <a:cubicBezTo>
                    <a:pt x="4317003" y="7623629"/>
                    <a:pt x="4330059" y="7572197"/>
                    <a:pt x="4289772" y="7572197"/>
                  </a:cubicBezTo>
                  <a:cubicBezTo>
                    <a:pt x="3960717" y="7572197"/>
                    <a:pt x="4017305" y="7600142"/>
                    <a:pt x="4015597" y="7491208"/>
                  </a:cubicBezTo>
                  <a:close/>
                  <a:moveTo>
                    <a:pt x="4016850" y="7591719"/>
                  </a:moveTo>
                  <a:cubicBezTo>
                    <a:pt x="4228819" y="7591093"/>
                    <a:pt x="4191074" y="7589480"/>
                    <a:pt x="4317497" y="7589860"/>
                  </a:cubicBezTo>
                  <a:cubicBezTo>
                    <a:pt x="4317990" y="7645484"/>
                    <a:pt x="4318237" y="7642410"/>
                    <a:pt x="4320419" y="7937359"/>
                  </a:cubicBezTo>
                  <a:cubicBezTo>
                    <a:pt x="4174546" y="7937321"/>
                    <a:pt x="4122170" y="7939142"/>
                    <a:pt x="4021556" y="7938440"/>
                  </a:cubicBezTo>
                  <a:cubicBezTo>
                    <a:pt x="4016736" y="7635030"/>
                    <a:pt x="4017874" y="7711258"/>
                    <a:pt x="4016850" y="7591719"/>
                  </a:cubicBezTo>
                  <a:close/>
                  <a:moveTo>
                    <a:pt x="4025294" y="8268372"/>
                  </a:moveTo>
                  <a:cubicBezTo>
                    <a:pt x="4019601" y="7904937"/>
                    <a:pt x="4012580" y="7956178"/>
                    <a:pt x="4062071" y="7956178"/>
                  </a:cubicBezTo>
                  <a:cubicBezTo>
                    <a:pt x="4367690" y="7956178"/>
                    <a:pt x="4320191" y="7938326"/>
                    <a:pt x="4321292" y="8009716"/>
                  </a:cubicBezTo>
                  <a:cubicBezTo>
                    <a:pt x="4326530" y="8344675"/>
                    <a:pt x="4344520" y="8299124"/>
                    <a:pt x="4289753" y="8299124"/>
                  </a:cubicBezTo>
                  <a:cubicBezTo>
                    <a:pt x="3983223" y="8299124"/>
                    <a:pt x="4025883" y="8304171"/>
                    <a:pt x="4025294" y="8268372"/>
                  </a:cubicBezTo>
                  <a:close/>
                  <a:moveTo>
                    <a:pt x="4289753" y="8662540"/>
                  </a:moveTo>
                  <a:cubicBezTo>
                    <a:pt x="4002295" y="8662540"/>
                    <a:pt x="4032240" y="8660966"/>
                    <a:pt x="4032145" y="8656223"/>
                  </a:cubicBezTo>
                  <a:cubicBezTo>
                    <a:pt x="4022979" y="8260499"/>
                    <a:pt x="4015104" y="8315042"/>
                    <a:pt x="4062071" y="8315042"/>
                  </a:cubicBezTo>
                  <a:cubicBezTo>
                    <a:pt x="4175760" y="8315042"/>
                    <a:pt x="4175817" y="8316730"/>
                    <a:pt x="4289753" y="8316730"/>
                  </a:cubicBezTo>
                  <a:cubicBezTo>
                    <a:pt x="4338010" y="8316730"/>
                    <a:pt x="4328427" y="8300680"/>
                    <a:pt x="4328921" y="8398174"/>
                  </a:cubicBezTo>
                  <a:cubicBezTo>
                    <a:pt x="4330230" y="8713535"/>
                    <a:pt x="4352755" y="8662540"/>
                    <a:pt x="4289753" y="8662540"/>
                  </a:cubicBezTo>
                  <a:close/>
                  <a:moveTo>
                    <a:pt x="4331805" y="7491208"/>
                  </a:moveTo>
                  <a:cubicBezTo>
                    <a:pt x="4329775" y="7361577"/>
                    <a:pt x="4328427" y="7361368"/>
                    <a:pt x="4326397" y="7232211"/>
                  </a:cubicBezTo>
                  <a:cubicBezTo>
                    <a:pt x="4326359" y="7230409"/>
                    <a:pt x="4467374" y="7226918"/>
                    <a:pt x="4625734" y="7229043"/>
                  </a:cubicBezTo>
                  <a:cubicBezTo>
                    <a:pt x="4625753" y="7230598"/>
                    <a:pt x="4630555" y="7528279"/>
                    <a:pt x="4631503" y="7573696"/>
                  </a:cubicBezTo>
                  <a:cubicBezTo>
                    <a:pt x="4271004" y="7573829"/>
                    <a:pt x="4333456" y="7593844"/>
                    <a:pt x="4331805" y="7491208"/>
                  </a:cubicBezTo>
                  <a:close/>
                  <a:moveTo>
                    <a:pt x="4403499" y="7590581"/>
                  </a:moveTo>
                  <a:cubicBezTo>
                    <a:pt x="4470467" y="7591472"/>
                    <a:pt x="4486541" y="7591358"/>
                    <a:pt x="4631883" y="7591301"/>
                  </a:cubicBezTo>
                  <a:cubicBezTo>
                    <a:pt x="4640460" y="7974353"/>
                    <a:pt x="4640062" y="7936847"/>
                    <a:pt x="4631218" y="7936923"/>
                  </a:cubicBezTo>
                  <a:cubicBezTo>
                    <a:pt x="4545900" y="7937605"/>
                    <a:pt x="4540852" y="7937435"/>
                    <a:pt x="4335980" y="7937359"/>
                  </a:cubicBezTo>
                  <a:cubicBezTo>
                    <a:pt x="4333133" y="7529739"/>
                    <a:pt x="4311557" y="7589328"/>
                    <a:pt x="4403499" y="7590581"/>
                  </a:cubicBezTo>
                  <a:close/>
                  <a:moveTo>
                    <a:pt x="4343153" y="8268334"/>
                  </a:moveTo>
                  <a:cubicBezTo>
                    <a:pt x="4341104" y="8137052"/>
                    <a:pt x="4338846" y="8137830"/>
                    <a:pt x="4336834" y="8009412"/>
                  </a:cubicBezTo>
                  <a:cubicBezTo>
                    <a:pt x="4335620" y="7931762"/>
                    <a:pt x="4286109" y="7957260"/>
                    <a:pt x="4638183" y="7954528"/>
                  </a:cubicBezTo>
                  <a:cubicBezTo>
                    <a:pt x="4641143" y="8150806"/>
                    <a:pt x="4640366" y="8182602"/>
                    <a:pt x="4642585" y="8300870"/>
                  </a:cubicBezTo>
                  <a:cubicBezTo>
                    <a:pt x="4295199" y="8301022"/>
                    <a:pt x="4343779" y="8309047"/>
                    <a:pt x="4343153" y="8268334"/>
                  </a:cubicBezTo>
                  <a:close/>
                  <a:moveTo>
                    <a:pt x="4631332" y="8662047"/>
                  </a:moveTo>
                  <a:cubicBezTo>
                    <a:pt x="4322734" y="8660378"/>
                    <a:pt x="4348504" y="8666506"/>
                    <a:pt x="4348296" y="8657228"/>
                  </a:cubicBezTo>
                  <a:cubicBezTo>
                    <a:pt x="4338978" y="8250292"/>
                    <a:pt x="4329851" y="8316483"/>
                    <a:pt x="4403518" y="8317660"/>
                  </a:cubicBezTo>
                  <a:cubicBezTo>
                    <a:pt x="4469158" y="8318722"/>
                    <a:pt x="4486996" y="8318551"/>
                    <a:pt x="4642965" y="8318476"/>
                  </a:cubicBezTo>
                  <a:cubicBezTo>
                    <a:pt x="4651125" y="8702171"/>
                    <a:pt x="4658791" y="8662180"/>
                    <a:pt x="4631332" y="8662047"/>
                  </a:cubicBezTo>
                  <a:close/>
                  <a:moveTo>
                    <a:pt x="4647444" y="7591282"/>
                  </a:moveTo>
                  <a:cubicBezTo>
                    <a:pt x="4994071" y="7591131"/>
                    <a:pt x="4948243" y="7579160"/>
                    <a:pt x="4949248" y="7621163"/>
                  </a:cubicBezTo>
                  <a:cubicBezTo>
                    <a:pt x="4951810" y="7732563"/>
                    <a:pt x="4951506" y="7747360"/>
                    <a:pt x="4954011" y="7878282"/>
                  </a:cubicBezTo>
                  <a:cubicBezTo>
                    <a:pt x="4955530" y="7956501"/>
                    <a:pt x="5008361" y="7934191"/>
                    <a:pt x="4653459" y="7936733"/>
                  </a:cubicBezTo>
                  <a:cubicBezTo>
                    <a:pt x="4649265" y="7658973"/>
                    <a:pt x="4650271" y="7719055"/>
                    <a:pt x="4647444" y="7591282"/>
                  </a:cubicBezTo>
                  <a:close/>
                  <a:moveTo>
                    <a:pt x="4654560" y="8009412"/>
                  </a:moveTo>
                  <a:cubicBezTo>
                    <a:pt x="4653459" y="7937017"/>
                    <a:pt x="4599584" y="7953807"/>
                    <a:pt x="4955396" y="7953599"/>
                  </a:cubicBezTo>
                  <a:cubicBezTo>
                    <a:pt x="4955681" y="7969857"/>
                    <a:pt x="4960368" y="8257691"/>
                    <a:pt x="4960539" y="8268657"/>
                  </a:cubicBezTo>
                  <a:cubicBezTo>
                    <a:pt x="4961108" y="8304664"/>
                    <a:pt x="5010391" y="8300680"/>
                    <a:pt x="4658146" y="8300870"/>
                  </a:cubicBezTo>
                  <a:cubicBezTo>
                    <a:pt x="4656021" y="8191728"/>
                    <a:pt x="4656419" y="8128628"/>
                    <a:pt x="4654560" y="8009412"/>
                  </a:cubicBezTo>
                  <a:close/>
                  <a:moveTo>
                    <a:pt x="4665528" y="8662218"/>
                  </a:moveTo>
                  <a:cubicBezTo>
                    <a:pt x="4662853" y="8399616"/>
                    <a:pt x="4661126" y="8439589"/>
                    <a:pt x="4658488" y="8318456"/>
                  </a:cubicBezTo>
                  <a:cubicBezTo>
                    <a:pt x="4847571" y="8318362"/>
                    <a:pt x="4883456" y="8315174"/>
                    <a:pt x="4961203" y="8314984"/>
                  </a:cubicBezTo>
                  <a:cubicBezTo>
                    <a:pt x="4962759" y="8434770"/>
                    <a:pt x="4959704" y="8226938"/>
                    <a:pt x="4965435" y="8659732"/>
                  </a:cubicBezTo>
                  <a:cubicBezTo>
                    <a:pt x="4965435" y="8661099"/>
                    <a:pt x="4746046" y="8662597"/>
                    <a:pt x="4665528" y="8662218"/>
                  </a:cubicBezTo>
                  <a:close/>
                  <a:moveTo>
                    <a:pt x="4972855" y="7591150"/>
                  </a:moveTo>
                  <a:cubicBezTo>
                    <a:pt x="5308609" y="7591150"/>
                    <a:pt x="5264089" y="7576257"/>
                    <a:pt x="5264640" y="7621011"/>
                  </a:cubicBezTo>
                  <a:cubicBezTo>
                    <a:pt x="5269308" y="7994577"/>
                    <a:pt x="5293617" y="7937530"/>
                    <a:pt x="5200518" y="7937530"/>
                  </a:cubicBezTo>
                  <a:cubicBezTo>
                    <a:pt x="5090814" y="7937530"/>
                    <a:pt x="5087057" y="7935955"/>
                    <a:pt x="4972855" y="7935955"/>
                  </a:cubicBezTo>
                  <a:cubicBezTo>
                    <a:pt x="4970179" y="7935955"/>
                    <a:pt x="4958528" y="7591169"/>
                    <a:pt x="4972855" y="7591150"/>
                  </a:cubicBezTo>
                  <a:close/>
                  <a:moveTo>
                    <a:pt x="4976062" y="8268334"/>
                  </a:moveTo>
                  <a:cubicBezTo>
                    <a:pt x="4969610" y="7872704"/>
                    <a:pt x="4971356" y="7977350"/>
                    <a:pt x="4970938" y="7953579"/>
                  </a:cubicBezTo>
                  <a:cubicBezTo>
                    <a:pt x="5097114" y="7953579"/>
                    <a:pt x="5081914" y="7955609"/>
                    <a:pt x="5271301" y="7955059"/>
                  </a:cubicBezTo>
                  <a:cubicBezTo>
                    <a:pt x="5271339" y="7956539"/>
                    <a:pt x="5277051" y="8265868"/>
                    <a:pt x="5277525" y="8300528"/>
                  </a:cubicBezTo>
                  <a:cubicBezTo>
                    <a:pt x="5185811" y="8301762"/>
                    <a:pt x="5128387" y="8300509"/>
                    <a:pt x="5086867" y="8299143"/>
                  </a:cubicBezTo>
                  <a:cubicBezTo>
                    <a:pt x="4956440" y="8295065"/>
                    <a:pt x="4976688" y="8308591"/>
                    <a:pt x="4976062" y="8268334"/>
                  </a:cubicBezTo>
                  <a:close/>
                  <a:moveTo>
                    <a:pt x="4981015" y="8660396"/>
                  </a:moveTo>
                  <a:cubicBezTo>
                    <a:pt x="4976802" y="8371102"/>
                    <a:pt x="4977922" y="8403713"/>
                    <a:pt x="4976745" y="8314984"/>
                  </a:cubicBezTo>
                  <a:cubicBezTo>
                    <a:pt x="5086430" y="8315079"/>
                    <a:pt x="5087133" y="8318608"/>
                    <a:pt x="5200518" y="8318608"/>
                  </a:cubicBezTo>
                  <a:cubicBezTo>
                    <a:pt x="5303295" y="8318608"/>
                    <a:pt x="5275722" y="8253043"/>
                    <a:pt x="5281890" y="8661175"/>
                  </a:cubicBezTo>
                  <a:cubicBezTo>
                    <a:pt x="5072463" y="8661231"/>
                    <a:pt x="5093148" y="8660435"/>
                    <a:pt x="4981015" y="8660396"/>
                  </a:cubicBezTo>
                  <a:close/>
                  <a:moveTo>
                    <a:pt x="5284945" y="7879724"/>
                  </a:moveTo>
                  <a:cubicBezTo>
                    <a:pt x="5275096" y="7543380"/>
                    <a:pt x="5271357" y="7590087"/>
                    <a:pt x="5314302" y="7590657"/>
                  </a:cubicBezTo>
                  <a:cubicBezTo>
                    <a:pt x="5400968" y="7591946"/>
                    <a:pt x="5427611" y="7591074"/>
                    <a:pt x="5542287" y="7591851"/>
                  </a:cubicBezTo>
                  <a:cubicBezTo>
                    <a:pt x="5597547" y="7592231"/>
                    <a:pt x="5582309" y="7538656"/>
                    <a:pt x="5586275" y="7937568"/>
                  </a:cubicBezTo>
                  <a:cubicBezTo>
                    <a:pt x="5235283" y="7936220"/>
                    <a:pt x="5287203" y="7957526"/>
                    <a:pt x="5284945" y="7879724"/>
                  </a:cubicBezTo>
                  <a:close/>
                  <a:moveTo>
                    <a:pt x="5292611" y="8268334"/>
                  </a:moveTo>
                  <a:cubicBezTo>
                    <a:pt x="5286957" y="7907289"/>
                    <a:pt x="5275419" y="7955097"/>
                    <a:pt x="5314435" y="7954889"/>
                  </a:cubicBezTo>
                  <a:cubicBezTo>
                    <a:pt x="5638062" y="7953599"/>
                    <a:pt x="5586161" y="7941874"/>
                    <a:pt x="5587243" y="8009716"/>
                  </a:cubicBezTo>
                  <a:cubicBezTo>
                    <a:pt x="5592557" y="8348678"/>
                    <a:pt x="5609255" y="8298384"/>
                    <a:pt x="5542287" y="8298650"/>
                  </a:cubicBezTo>
                  <a:cubicBezTo>
                    <a:pt x="5249155" y="8299447"/>
                    <a:pt x="5293257" y="8310166"/>
                    <a:pt x="5292611" y="8268334"/>
                  </a:cubicBezTo>
                  <a:close/>
                  <a:moveTo>
                    <a:pt x="5597604" y="8657361"/>
                  </a:moveTo>
                  <a:cubicBezTo>
                    <a:pt x="5597604" y="8661705"/>
                    <a:pt x="5623109" y="8661041"/>
                    <a:pt x="5297432" y="8661155"/>
                  </a:cubicBezTo>
                  <a:cubicBezTo>
                    <a:pt x="5291587" y="8274499"/>
                    <a:pt x="5285799" y="8318058"/>
                    <a:pt x="5314530" y="8317527"/>
                  </a:cubicBezTo>
                  <a:cubicBezTo>
                    <a:pt x="5400494" y="8315914"/>
                    <a:pt x="5420723" y="8316749"/>
                    <a:pt x="5542344" y="8316256"/>
                  </a:cubicBezTo>
                  <a:cubicBezTo>
                    <a:pt x="5603942" y="8316104"/>
                    <a:pt x="5598856" y="8260499"/>
                    <a:pt x="5597604" y="86573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3" name="Google Shape;3853;p37"/>
          <p:cNvSpPr/>
          <p:nvPr/>
        </p:nvSpPr>
        <p:spPr>
          <a:xfrm>
            <a:off x="0" y="-5101"/>
            <a:ext cx="3339600" cy="5153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4" name="Google Shape;3854;p37"/>
          <p:cNvSpPr txBox="1"/>
          <p:nvPr/>
        </p:nvSpPr>
        <p:spPr>
          <a:xfrm>
            <a:off x="514350" y="514350"/>
            <a:ext cx="2529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Elements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Resource 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Page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sp>
        <p:nvSpPr>
          <p:cNvPr id="3855" name="Google Shape;3855;p37"/>
          <p:cNvSpPr txBox="1"/>
          <p:nvPr/>
        </p:nvSpPr>
        <p:spPr>
          <a:xfrm>
            <a:off x="514350" y="3118485"/>
            <a:ext cx="23655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Use these design resources in your Presentation. Happy designing!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Don't forget to delete this page before presenting. 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3856" name="Google Shape;3856;p37"/>
          <p:cNvGrpSpPr/>
          <p:nvPr/>
        </p:nvGrpSpPr>
        <p:grpSpPr>
          <a:xfrm>
            <a:off x="4493764" y="1925532"/>
            <a:ext cx="1323211" cy="929757"/>
            <a:chOff x="8987529" y="3851064"/>
            <a:chExt cx="2646423" cy="1859513"/>
          </a:xfrm>
        </p:grpSpPr>
        <p:sp>
          <p:nvSpPr>
            <p:cNvPr id="3857" name="Google Shape;3857;p37"/>
            <p:cNvSpPr/>
            <p:nvPr/>
          </p:nvSpPr>
          <p:spPr>
            <a:xfrm>
              <a:off x="8987529" y="3851064"/>
              <a:ext cx="2646423" cy="1859513"/>
            </a:xfrm>
            <a:custGeom>
              <a:rect b="b" l="l" r="r" t="t"/>
              <a:pathLst>
                <a:path extrusionOk="0" h="1859513" w="2646423">
                  <a:moveTo>
                    <a:pt x="2597396" y="700"/>
                  </a:moveTo>
                  <a:cubicBezTo>
                    <a:pt x="2668638" y="508655"/>
                    <a:pt x="2536925" y="587845"/>
                    <a:pt x="2646424" y="1771934"/>
                  </a:cubicBezTo>
                  <a:cubicBezTo>
                    <a:pt x="2549082" y="1789171"/>
                    <a:pt x="2447263" y="1774567"/>
                    <a:pt x="2347444" y="1774567"/>
                  </a:cubicBezTo>
                  <a:cubicBezTo>
                    <a:pt x="2153988" y="1774567"/>
                    <a:pt x="1590024" y="1848032"/>
                    <a:pt x="1099128" y="1848032"/>
                  </a:cubicBezTo>
                  <a:cubicBezTo>
                    <a:pt x="750202" y="1848032"/>
                    <a:pt x="400888" y="1827931"/>
                    <a:pt x="51687" y="1853685"/>
                  </a:cubicBezTo>
                  <a:cubicBezTo>
                    <a:pt x="37793" y="1907388"/>
                    <a:pt x="0" y="1588043"/>
                    <a:pt x="0" y="976245"/>
                  </a:cubicBezTo>
                  <a:cubicBezTo>
                    <a:pt x="0" y="779988"/>
                    <a:pt x="5515" y="481443"/>
                    <a:pt x="5515" y="380967"/>
                  </a:cubicBezTo>
                  <a:cubicBezTo>
                    <a:pt x="5515" y="335308"/>
                    <a:pt x="-4370" y="50379"/>
                    <a:pt x="9439" y="33119"/>
                  </a:cubicBezTo>
                  <a:cubicBezTo>
                    <a:pt x="209191" y="38069"/>
                    <a:pt x="389456" y="7324"/>
                    <a:pt x="611463" y="7324"/>
                  </a:cubicBezTo>
                  <a:cubicBezTo>
                    <a:pt x="988052" y="7324"/>
                    <a:pt x="1364796" y="28202"/>
                    <a:pt x="1741805" y="28202"/>
                  </a:cubicBezTo>
                  <a:cubicBezTo>
                    <a:pt x="2129576" y="28198"/>
                    <a:pt x="2312262" y="-5206"/>
                    <a:pt x="2597396" y="7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8" name="Google Shape;3858;p37"/>
            <p:cNvSpPr/>
            <p:nvPr/>
          </p:nvSpPr>
          <p:spPr>
            <a:xfrm>
              <a:off x="9110927" y="3961505"/>
              <a:ext cx="2399447" cy="1583158"/>
            </a:xfrm>
            <a:custGeom>
              <a:rect b="b" l="l" r="r" t="t"/>
              <a:pathLst>
                <a:path extrusionOk="0" h="1583158" w="2399447">
                  <a:moveTo>
                    <a:pt x="974231" y="1583159"/>
                  </a:moveTo>
                  <a:cubicBezTo>
                    <a:pt x="755389" y="1583159"/>
                    <a:pt x="531250" y="1575371"/>
                    <a:pt x="308321" y="1575371"/>
                  </a:cubicBezTo>
                  <a:cubicBezTo>
                    <a:pt x="29989" y="1575371"/>
                    <a:pt x="22603" y="1589533"/>
                    <a:pt x="20852" y="1565471"/>
                  </a:cubicBezTo>
                  <a:cubicBezTo>
                    <a:pt x="-13918" y="1088655"/>
                    <a:pt x="5295" y="438078"/>
                    <a:pt x="5295" y="224714"/>
                  </a:cubicBezTo>
                  <a:cubicBezTo>
                    <a:pt x="5295" y="57314"/>
                    <a:pt x="-8332" y="31794"/>
                    <a:pt x="17203" y="30511"/>
                  </a:cubicBezTo>
                  <a:cubicBezTo>
                    <a:pt x="369324" y="12842"/>
                    <a:pt x="230445" y="-5196"/>
                    <a:pt x="1049984" y="17513"/>
                  </a:cubicBezTo>
                  <a:cubicBezTo>
                    <a:pt x="2242857" y="50560"/>
                    <a:pt x="2379810" y="-33070"/>
                    <a:pt x="2382477" y="15657"/>
                  </a:cubicBezTo>
                  <a:cubicBezTo>
                    <a:pt x="2407081" y="465521"/>
                    <a:pt x="2325085" y="610366"/>
                    <a:pt x="2399391" y="1492574"/>
                  </a:cubicBezTo>
                  <a:cubicBezTo>
                    <a:pt x="2400172" y="1501838"/>
                    <a:pt x="2392789" y="1510188"/>
                    <a:pt x="2382689" y="1509726"/>
                  </a:cubicBezTo>
                  <a:cubicBezTo>
                    <a:pt x="2071722" y="1495509"/>
                    <a:pt x="1547355" y="1583159"/>
                    <a:pt x="974231" y="15831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9" name="Google Shape;3859;p37"/>
            <p:cNvSpPr/>
            <p:nvPr/>
          </p:nvSpPr>
          <p:spPr>
            <a:xfrm>
              <a:off x="9033793" y="3898642"/>
              <a:ext cx="2536352" cy="1762501"/>
            </a:xfrm>
            <a:custGeom>
              <a:rect b="b" l="l" r="r" t="t"/>
              <a:pathLst>
                <a:path extrusionOk="0" h="1762501" w="2536352">
                  <a:moveTo>
                    <a:pt x="140137" y="1762501"/>
                  </a:moveTo>
                  <a:cubicBezTo>
                    <a:pt x="122802" y="1762501"/>
                    <a:pt x="107878" y="1762271"/>
                    <a:pt x="94999" y="1761787"/>
                  </a:cubicBezTo>
                  <a:cubicBezTo>
                    <a:pt x="35227" y="1759537"/>
                    <a:pt x="16654" y="1752121"/>
                    <a:pt x="15494" y="1730045"/>
                  </a:cubicBezTo>
                  <a:cubicBezTo>
                    <a:pt x="5393" y="1537419"/>
                    <a:pt x="78" y="1375544"/>
                    <a:pt x="6966" y="1211643"/>
                  </a:cubicBezTo>
                  <a:cubicBezTo>
                    <a:pt x="28782" y="692322"/>
                    <a:pt x="13076" y="388143"/>
                    <a:pt x="4638" y="224726"/>
                  </a:cubicBezTo>
                  <a:cubicBezTo>
                    <a:pt x="-1283" y="110087"/>
                    <a:pt x="-3730" y="62640"/>
                    <a:pt x="10960" y="47886"/>
                  </a:cubicBezTo>
                  <a:cubicBezTo>
                    <a:pt x="14523" y="44312"/>
                    <a:pt x="19205" y="42631"/>
                    <a:pt x="24854" y="42903"/>
                  </a:cubicBezTo>
                  <a:cubicBezTo>
                    <a:pt x="189919" y="50780"/>
                    <a:pt x="413671" y="39634"/>
                    <a:pt x="672757" y="26729"/>
                  </a:cubicBezTo>
                  <a:cubicBezTo>
                    <a:pt x="924337" y="14199"/>
                    <a:pt x="1209482" y="0"/>
                    <a:pt x="1506160" y="0"/>
                  </a:cubicBezTo>
                  <a:cubicBezTo>
                    <a:pt x="1620948" y="0"/>
                    <a:pt x="1739306" y="4247"/>
                    <a:pt x="1853766" y="8353"/>
                  </a:cubicBezTo>
                  <a:cubicBezTo>
                    <a:pt x="1969770" y="12515"/>
                    <a:pt x="2089727" y="16817"/>
                    <a:pt x="2207631" y="16817"/>
                  </a:cubicBezTo>
                  <a:cubicBezTo>
                    <a:pt x="2331460" y="16817"/>
                    <a:pt x="2405007" y="13273"/>
                    <a:pt x="2448951" y="11153"/>
                  </a:cubicBezTo>
                  <a:cubicBezTo>
                    <a:pt x="2510007" y="8208"/>
                    <a:pt x="2516388" y="7899"/>
                    <a:pt x="2517664" y="26160"/>
                  </a:cubicBezTo>
                  <a:cubicBezTo>
                    <a:pt x="2545371" y="422529"/>
                    <a:pt x="2535813" y="883302"/>
                    <a:pt x="2529491" y="1188206"/>
                  </a:cubicBezTo>
                  <a:cubicBezTo>
                    <a:pt x="2527516" y="1283554"/>
                    <a:pt x="2525805" y="1365897"/>
                    <a:pt x="2525805" y="1422761"/>
                  </a:cubicBezTo>
                  <a:cubicBezTo>
                    <a:pt x="2525805" y="1491604"/>
                    <a:pt x="2528375" y="1540089"/>
                    <a:pt x="2530074" y="1572173"/>
                  </a:cubicBezTo>
                  <a:cubicBezTo>
                    <a:pt x="2531555" y="1600069"/>
                    <a:pt x="2532447" y="1616905"/>
                    <a:pt x="2530833" y="1627523"/>
                  </a:cubicBezTo>
                  <a:cubicBezTo>
                    <a:pt x="2529089" y="1639022"/>
                    <a:pt x="2524187" y="1643931"/>
                    <a:pt x="2513919" y="1644467"/>
                  </a:cubicBezTo>
                  <a:cubicBezTo>
                    <a:pt x="2374980" y="1651738"/>
                    <a:pt x="2294939" y="1662724"/>
                    <a:pt x="2210197" y="1674353"/>
                  </a:cubicBezTo>
                  <a:cubicBezTo>
                    <a:pt x="2068573" y="1693789"/>
                    <a:pt x="1908053" y="1715816"/>
                    <a:pt x="1426335" y="1726590"/>
                  </a:cubicBezTo>
                  <a:cubicBezTo>
                    <a:pt x="986170" y="1736435"/>
                    <a:pt x="678119" y="1746747"/>
                    <a:pt x="474280" y="1753572"/>
                  </a:cubicBezTo>
                  <a:cubicBezTo>
                    <a:pt x="312015" y="1759009"/>
                    <a:pt x="207756" y="1762501"/>
                    <a:pt x="140137" y="1762501"/>
                  </a:cubicBezTo>
                  <a:close/>
                  <a:moveTo>
                    <a:pt x="23657" y="49069"/>
                  </a:moveTo>
                  <a:cubicBezTo>
                    <a:pt x="20165" y="49069"/>
                    <a:pt x="17509" y="50092"/>
                    <a:pt x="15352" y="52260"/>
                  </a:cubicBezTo>
                  <a:cubicBezTo>
                    <a:pt x="2600" y="65064"/>
                    <a:pt x="5352" y="118313"/>
                    <a:pt x="10830" y="224406"/>
                  </a:cubicBezTo>
                  <a:cubicBezTo>
                    <a:pt x="19276" y="387924"/>
                    <a:pt x="34992" y="692289"/>
                    <a:pt x="13162" y="1211900"/>
                  </a:cubicBezTo>
                  <a:cubicBezTo>
                    <a:pt x="6285" y="1375555"/>
                    <a:pt x="11596" y="1537266"/>
                    <a:pt x="21689" y="1729718"/>
                  </a:cubicBezTo>
                  <a:cubicBezTo>
                    <a:pt x="22511" y="1745405"/>
                    <a:pt x="33728" y="1753278"/>
                    <a:pt x="95237" y="1755591"/>
                  </a:cubicBezTo>
                  <a:cubicBezTo>
                    <a:pt x="158133" y="1757964"/>
                    <a:pt x="270355" y="1754201"/>
                    <a:pt x="474083" y="1747380"/>
                  </a:cubicBezTo>
                  <a:cubicBezTo>
                    <a:pt x="677937" y="1740552"/>
                    <a:pt x="986006" y="1730239"/>
                    <a:pt x="1426209" y="1720394"/>
                  </a:cubicBezTo>
                  <a:cubicBezTo>
                    <a:pt x="1907573" y="1709628"/>
                    <a:pt x="2067907" y="1687626"/>
                    <a:pt x="2209368" y="1668213"/>
                  </a:cubicBezTo>
                  <a:cubicBezTo>
                    <a:pt x="2294244" y="1656565"/>
                    <a:pt x="2374411" y="1645564"/>
                    <a:pt x="2513607" y="1638278"/>
                  </a:cubicBezTo>
                  <a:cubicBezTo>
                    <a:pt x="2519985" y="1637948"/>
                    <a:pt x="2523276" y="1636110"/>
                    <a:pt x="2524719" y="1626590"/>
                  </a:cubicBezTo>
                  <a:cubicBezTo>
                    <a:pt x="2526236" y="1616597"/>
                    <a:pt x="2525355" y="1599999"/>
                    <a:pt x="2523897" y="1572496"/>
                  </a:cubicBezTo>
                  <a:cubicBezTo>
                    <a:pt x="2522194" y="1540349"/>
                    <a:pt x="2519617" y="1491760"/>
                    <a:pt x="2519617" y="1422754"/>
                  </a:cubicBezTo>
                  <a:cubicBezTo>
                    <a:pt x="2519617" y="1365826"/>
                    <a:pt x="2521324" y="1283454"/>
                    <a:pt x="2523302" y="1188072"/>
                  </a:cubicBezTo>
                  <a:cubicBezTo>
                    <a:pt x="2529624" y="883279"/>
                    <a:pt x="2539175" y="422675"/>
                    <a:pt x="2511487" y="26584"/>
                  </a:cubicBezTo>
                  <a:cubicBezTo>
                    <a:pt x="2510680" y="15062"/>
                    <a:pt x="2510635" y="14378"/>
                    <a:pt x="2449253" y="17334"/>
                  </a:cubicBezTo>
                  <a:cubicBezTo>
                    <a:pt x="2405253" y="19454"/>
                    <a:pt x="2331613" y="23006"/>
                    <a:pt x="2207635" y="23006"/>
                  </a:cubicBezTo>
                  <a:cubicBezTo>
                    <a:pt x="2089619" y="23006"/>
                    <a:pt x="1969606" y="18699"/>
                    <a:pt x="1853547" y="14534"/>
                  </a:cubicBezTo>
                  <a:cubicBezTo>
                    <a:pt x="1739142" y="10428"/>
                    <a:pt x="1620840" y="6185"/>
                    <a:pt x="1506164" y="6185"/>
                  </a:cubicBezTo>
                  <a:cubicBezTo>
                    <a:pt x="1209642" y="6185"/>
                    <a:pt x="924579" y="20384"/>
                    <a:pt x="673069" y="32906"/>
                  </a:cubicBezTo>
                  <a:cubicBezTo>
                    <a:pt x="413820" y="45818"/>
                    <a:pt x="189923" y="56968"/>
                    <a:pt x="24564" y="49080"/>
                  </a:cubicBezTo>
                  <a:cubicBezTo>
                    <a:pt x="24256" y="49076"/>
                    <a:pt x="23951" y="49069"/>
                    <a:pt x="23657" y="490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60" name="Google Shape;3860;p37"/>
          <p:cNvGrpSpPr/>
          <p:nvPr/>
        </p:nvGrpSpPr>
        <p:grpSpPr>
          <a:xfrm>
            <a:off x="6043770" y="1925532"/>
            <a:ext cx="1353775" cy="929756"/>
            <a:chOff x="12087541" y="3851065"/>
            <a:chExt cx="2707550" cy="1859512"/>
          </a:xfrm>
        </p:grpSpPr>
        <p:sp>
          <p:nvSpPr>
            <p:cNvPr id="3861" name="Google Shape;3861;p37"/>
            <p:cNvSpPr/>
            <p:nvPr/>
          </p:nvSpPr>
          <p:spPr>
            <a:xfrm>
              <a:off x="12207290" y="3959426"/>
              <a:ext cx="2464151" cy="1648740"/>
            </a:xfrm>
            <a:custGeom>
              <a:rect b="b" l="l" r="r" t="t"/>
              <a:pathLst>
                <a:path extrusionOk="0" h="1648740" w="2464151">
                  <a:moveTo>
                    <a:pt x="2447766" y="1025893"/>
                  </a:moveTo>
                  <a:cubicBezTo>
                    <a:pt x="2456859" y="1216958"/>
                    <a:pt x="2458559" y="1422430"/>
                    <a:pt x="2464152" y="1612104"/>
                  </a:cubicBezTo>
                  <a:cubicBezTo>
                    <a:pt x="2323357" y="1625719"/>
                    <a:pt x="2056428" y="1618292"/>
                    <a:pt x="1649351" y="1618292"/>
                  </a:cubicBezTo>
                  <a:cubicBezTo>
                    <a:pt x="798282" y="1618292"/>
                    <a:pt x="173326" y="1648740"/>
                    <a:pt x="53045" y="1648740"/>
                  </a:cubicBezTo>
                  <a:cubicBezTo>
                    <a:pt x="53045" y="1452755"/>
                    <a:pt x="-19666" y="220270"/>
                    <a:pt x="5170" y="57976"/>
                  </a:cubicBezTo>
                  <a:cubicBezTo>
                    <a:pt x="420886" y="14471"/>
                    <a:pt x="1652174" y="72692"/>
                    <a:pt x="2390411" y="0"/>
                  </a:cubicBezTo>
                  <a:cubicBezTo>
                    <a:pt x="2423031" y="390639"/>
                    <a:pt x="2415764" y="681336"/>
                    <a:pt x="2447766" y="102589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2" name="Google Shape;3862;p37"/>
            <p:cNvSpPr/>
            <p:nvPr/>
          </p:nvSpPr>
          <p:spPr>
            <a:xfrm>
              <a:off x="12087541" y="3851065"/>
              <a:ext cx="2707550" cy="1859512"/>
            </a:xfrm>
            <a:custGeom>
              <a:rect b="b" l="l" r="r" t="t"/>
              <a:pathLst>
                <a:path extrusionOk="0" h="1859512" w="2707550">
                  <a:moveTo>
                    <a:pt x="53339" y="1859512"/>
                  </a:moveTo>
                  <a:cubicBezTo>
                    <a:pt x="53339" y="1480194"/>
                    <a:pt x="-29417" y="337680"/>
                    <a:pt x="11232" y="72101"/>
                  </a:cubicBezTo>
                  <a:cubicBezTo>
                    <a:pt x="573523" y="13247"/>
                    <a:pt x="1707297" y="90175"/>
                    <a:pt x="2623036" y="0"/>
                  </a:cubicBezTo>
                  <a:cubicBezTo>
                    <a:pt x="2654075" y="371560"/>
                    <a:pt x="2693266" y="1331050"/>
                    <a:pt x="2707551" y="1815166"/>
                  </a:cubicBezTo>
                  <a:cubicBezTo>
                    <a:pt x="2617298" y="1823895"/>
                    <a:pt x="2577586" y="1829719"/>
                    <a:pt x="2338992" y="1829719"/>
                  </a:cubicBezTo>
                  <a:cubicBezTo>
                    <a:pt x="496360" y="1829723"/>
                    <a:pt x="396519" y="1859512"/>
                    <a:pt x="53339" y="1859512"/>
                  </a:cubicBezTo>
                  <a:close/>
                  <a:moveTo>
                    <a:pt x="125473" y="187056"/>
                  </a:moveTo>
                  <a:cubicBezTo>
                    <a:pt x="116224" y="563912"/>
                    <a:pt x="169398" y="1402526"/>
                    <a:pt x="178038" y="1732656"/>
                  </a:cubicBezTo>
                  <a:cubicBezTo>
                    <a:pt x="2299816" y="1676313"/>
                    <a:pt x="2249048" y="1716783"/>
                    <a:pt x="2578501" y="1699869"/>
                  </a:cubicBezTo>
                  <a:cubicBezTo>
                    <a:pt x="2552524" y="684334"/>
                    <a:pt x="2562189" y="1389301"/>
                    <a:pt x="2532887" y="618890"/>
                  </a:cubicBezTo>
                  <a:cubicBezTo>
                    <a:pt x="2527126" y="467481"/>
                    <a:pt x="2521195" y="311476"/>
                    <a:pt x="2508078" y="137239"/>
                  </a:cubicBezTo>
                  <a:cubicBezTo>
                    <a:pt x="1758660" y="201616"/>
                    <a:pt x="582608" y="152971"/>
                    <a:pt x="125473" y="1870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3" name="Google Shape;3863;p37"/>
            <p:cNvSpPr/>
            <p:nvPr/>
          </p:nvSpPr>
          <p:spPr>
            <a:xfrm>
              <a:off x="12139842" y="3906704"/>
              <a:ext cx="2600494" cy="1745744"/>
            </a:xfrm>
            <a:custGeom>
              <a:rect b="b" l="l" r="r" t="t"/>
              <a:pathLst>
                <a:path extrusionOk="0" h="1745744" w="2600494">
                  <a:moveTo>
                    <a:pt x="59798" y="1745744"/>
                  </a:moveTo>
                  <a:lnTo>
                    <a:pt x="55707" y="1745744"/>
                  </a:lnTo>
                  <a:lnTo>
                    <a:pt x="55707" y="1741653"/>
                  </a:lnTo>
                  <a:cubicBezTo>
                    <a:pt x="55707" y="1312664"/>
                    <a:pt x="34992" y="959334"/>
                    <a:pt x="18350" y="675424"/>
                  </a:cubicBezTo>
                  <a:cubicBezTo>
                    <a:pt x="8096" y="500526"/>
                    <a:pt x="0" y="362379"/>
                    <a:pt x="0" y="258146"/>
                  </a:cubicBezTo>
                  <a:cubicBezTo>
                    <a:pt x="0" y="242407"/>
                    <a:pt x="3243" y="225883"/>
                    <a:pt x="6378" y="209903"/>
                  </a:cubicBezTo>
                  <a:cubicBezTo>
                    <a:pt x="9357" y="194733"/>
                    <a:pt x="12433" y="179050"/>
                    <a:pt x="12593" y="164486"/>
                  </a:cubicBezTo>
                  <a:cubicBezTo>
                    <a:pt x="12823" y="143388"/>
                    <a:pt x="10369" y="121989"/>
                    <a:pt x="8398" y="104796"/>
                  </a:cubicBezTo>
                  <a:cubicBezTo>
                    <a:pt x="6453" y="87841"/>
                    <a:pt x="4917" y="74448"/>
                    <a:pt x="6214" y="65980"/>
                  </a:cubicBezTo>
                  <a:lnTo>
                    <a:pt x="6691" y="62860"/>
                  </a:lnTo>
                  <a:lnTo>
                    <a:pt x="9829" y="62529"/>
                  </a:lnTo>
                  <a:cubicBezTo>
                    <a:pt x="18443" y="61629"/>
                    <a:pt x="40958" y="61335"/>
                    <a:pt x="107800" y="60476"/>
                  </a:cubicBezTo>
                  <a:cubicBezTo>
                    <a:pt x="165738" y="59728"/>
                    <a:pt x="253292" y="58598"/>
                    <a:pt x="391227" y="56318"/>
                  </a:cubicBezTo>
                  <a:cubicBezTo>
                    <a:pt x="430559" y="55667"/>
                    <a:pt x="474990" y="53071"/>
                    <a:pt x="522025" y="50323"/>
                  </a:cubicBezTo>
                  <a:cubicBezTo>
                    <a:pt x="593798" y="46128"/>
                    <a:pt x="675144" y="41375"/>
                    <a:pt x="768298" y="41375"/>
                  </a:cubicBezTo>
                  <a:cubicBezTo>
                    <a:pt x="887463" y="41375"/>
                    <a:pt x="1000038" y="43900"/>
                    <a:pt x="1119222" y="46571"/>
                  </a:cubicBezTo>
                  <a:cubicBezTo>
                    <a:pt x="1488142" y="54834"/>
                    <a:pt x="1869624" y="63388"/>
                    <a:pt x="2513232" y="20"/>
                  </a:cubicBezTo>
                  <a:cubicBezTo>
                    <a:pt x="2514429" y="-92"/>
                    <a:pt x="2515597" y="276"/>
                    <a:pt x="2516519" y="1083"/>
                  </a:cubicBezTo>
                  <a:cubicBezTo>
                    <a:pt x="2518676" y="2958"/>
                    <a:pt x="2520536" y="4575"/>
                    <a:pt x="2524667" y="84084"/>
                  </a:cubicBezTo>
                  <a:cubicBezTo>
                    <a:pt x="2527196" y="132714"/>
                    <a:pt x="2530012" y="199701"/>
                    <a:pt x="2533273" y="277265"/>
                  </a:cubicBezTo>
                  <a:cubicBezTo>
                    <a:pt x="2536754" y="360058"/>
                    <a:pt x="2540700" y="453897"/>
                    <a:pt x="2545234" y="547486"/>
                  </a:cubicBezTo>
                  <a:cubicBezTo>
                    <a:pt x="2553393" y="715961"/>
                    <a:pt x="2567667" y="883143"/>
                    <a:pt x="2577113" y="993769"/>
                  </a:cubicBezTo>
                  <a:cubicBezTo>
                    <a:pt x="2580490" y="1033324"/>
                    <a:pt x="2583157" y="1064564"/>
                    <a:pt x="2584562" y="1084587"/>
                  </a:cubicBezTo>
                  <a:cubicBezTo>
                    <a:pt x="2588728" y="1143932"/>
                    <a:pt x="2587073" y="1206006"/>
                    <a:pt x="2585474" y="1266039"/>
                  </a:cubicBezTo>
                  <a:cubicBezTo>
                    <a:pt x="2584369" y="1307469"/>
                    <a:pt x="2583227" y="1350308"/>
                    <a:pt x="2583960" y="1392407"/>
                  </a:cubicBezTo>
                  <a:cubicBezTo>
                    <a:pt x="2584938" y="1448401"/>
                    <a:pt x="2588824" y="1506068"/>
                    <a:pt x="2592581" y="1561831"/>
                  </a:cubicBezTo>
                  <a:cubicBezTo>
                    <a:pt x="2595749" y="1608862"/>
                    <a:pt x="2599029" y="1657488"/>
                    <a:pt x="2600383" y="1703388"/>
                  </a:cubicBezTo>
                  <a:lnTo>
                    <a:pt x="2600495" y="1707212"/>
                  </a:lnTo>
                  <a:lnTo>
                    <a:pt x="2596687" y="1707580"/>
                  </a:lnTo>
                  <a:cubicBezTo>
                    <a:pt x="2538513" y="1713210"/>
                    <a:pt x="2458443" y="1711354"/>
                    <a:pt x="2357070" y="1709008"/>
                  </a:cubicBezTo>
                  <a:cubicBezTo>
                    <a:pt x="2300016" y="1707688"/>
                    <a:pt x="2235350" y="1706189"/>
                    <a:pt x="2164707" y="1705836"/>
                  </a:cubicBezTo>
                  <a:cubicBezTo>
                    <a:pt x="2106813" y="1705527"/>
                    <a:pt x="2043585" y="1707955"/>
                    <a:pt x="1976628" y="1710507"/>
                  </a:cubicBezTo>
                  <a:cubicBezTo>
                    <a:pt x="1901188" y="1713381"/>
                    <a:pt x="1823178" y="1716353"/>
                    <a:pt x="1737636" y="1716353"/>
                  </a:cubicBezTo>
                  <a:cubicBezTo>
                    <a:pt x="1612510" y="1716353"/>
                    <a:pt x="1492802" y="1715018"/>
                    <a:pt x="1377032" y="1713724"/>
                  </a:cubicBezTo>
                  <a:cubicBezTo>
                    <a:pt x="1206604" y="1711823"/>
                    <a:pt x="1045634" y="1710027"/>
                    <a:pt x="901004" y="1713069"/>
                  </a:cubicBezTo>
                  <a:cubicBezTo>
                    <a:pt x="612981" y="1719124"/>
                    <a:pt x="383599" y="1730783"/>
                    <a:pt x="231814" y="1738500"/>
                  </a:cubicBezTo>
                  <a:cubicBezTo>
                    <a:pt x="149055" y="1742706"/>
                    <a:pt x="89257" y="1745744"/>
                    <a:pt x="59798" y="1745744"/>
                  </a:cubicBezTo>
                  <a:close/>
                  <a:moveTo>
                    <a:pt x="13987" y="70406"/>
                  </a:moveTo>
                  <a:cubicBezTo>
                    <a:pt x="13574" y="78171"/>
                    <a:pt x="14958" y="90210"/>
                    <a:pt x="16524" y="103870"/>
                  </a:cubicBezTo>
                  <a:cubicBezTo>
                    <a:pt x="18521" y="121289"/>
                    <a:pt x="21009" y="142968"/>
                    <a:pt x="20774" y="164579"/>
                  </a:cubicBezTo>
                  <a:cubicBezTo>
                    <a:pt x="20607" y="179894"/>
                    <a:pt x="17457" y="195953"/>
                    <a:pt x="14408" y="211483"/>
                  </a:cubicBezTo>
                  <a:cubicBezTo>
                    <a:pt x="11347" y="227081"/>
                    <a:pt x="8182" y="243207"/>
                    <a:pt x="8182" y="258150"/>
                  </a:cubicBezTo>
                  <a:cubicBezTo>
                    <a:pt x="8182" y="362145"/>
                    <a:pt x="16274" y="500184"/>
                    <a:pt x="26520" y="674948"/>
                  </a:cubicBezTo>
                  <a:cubicBezTo>
                    <a:pt x="43118" y="958062"/>
                    <a:pt x="63759" y="1310161"/>
                    <a:pt x="63889" y="1737548"/>
                  </a:cubicBezTo>
                  <a:cubicBezTo>
                    <a:pt x="94415" y="1737291"/>
                    <a:pt x="152443" y="1734342"/>
                    <a:pt x="231409" y="1730329"/>
                  </a:cubicBezTo>
                  <a:cubicBezTo>
                    <a:pt x="383242" y="1722612"/>
                    <a:pt x="612698" y="1710949"/>
                    <a:pt x="900845" y="1704887"/>
                  </a:cubicBezTo>
                  <a:cubicBezTo>
                    <a:pt x="1045600" y="1701845"/>
                    <a:pt x="1206641" y="1703641"/>
                    <a:pt x="1377133" y="1705545"/>
                  </a:cubicBezTo>
                  <a:cubicBezTo>
                    <a:pt x="1492880" y="1706836"/>
                    <a:pt x="1612569" y="1708171"/>
                    <a:pt x="1737647" y="1708171"/>
                  </a:cubicBezTo>
                  <a:cubicBezTo>
                    <a:pt x="1823029" y="1708171"/>
                    <a:pt x="1900961" y="1705203"/>
                    <a:pt x="1976327" y="1702332"/>
                  </a:cubicBezTo>
                  <a:cubicBezTo>
                    <a:pt x="2043373" y="1699777"/>
                    <a:pt x="2106709" y="1697360"/>
                    <a:pt x="2164759" y="1697657"/>
                  </a:cubicBezTo>
                  <a:cubicBezTo>
                    <a:pt x="2235480" y="1698011"/>
                    <a:pt x="2300184" y="1699509"/>
                    <a:pt x="2357270" y="1700830"/>
                  </a:cubicBezTo>
                  <a:cubicBezTo>
                    <a:pt x="2456159" y="1703117"/>
                    <a:pt x="2534727" y="1704935"/>
                    <a:pt x="2592101" y="1699792"/>
                  </a:cubicBezTo>
                  <a:cubicBezTo>
                    <a:pt x="2590695" y="1655294"/>
                    <a:pt x="2587649" y="1610123"/>
                    <a:pt x="2584432" y="1562382"/>
                  </a:cubicBezTo>
                  <a:cubicBezTo>
                    <a:pt x="2580665" y="1506514"/>
                    <a:pt x="2576771" y="1448747"/>
                    <a:pt x="2575793" y="1392549"/>
                  </a:cubicBezTo>
                  <a:cubicBezTo>
                    <a:pt x="2575057" y="1350274"/>
                    <a:pt x="2576198" y="1307338"/>
                    <a:pt x="2577306" y="1265819"/>
                  </a:cubicBezTo>
                  <a:cubicBezTo>
                    <a:pt x="2578902" y="1205984"/>
                    <a:pt x="2580549" y="1144110"/>
                    <a:pt x="2576414" y="1085156"/>
                  </a:cubicBezTo>
                  <a:cubicBezTo>
                    <a:pt x="2575012" y="1065196"/>
                    <a:pt x="2572349" y="1033983"/>
                    <a:pt x="2568972" y="994461"/>
                  </a:cubicBezTo>
                  <a:cubicBezTo>
                    <a:pt x="2559522" y="883775"/>
                    <a:pt x="2545237" y="716504"/>
                    <a:pt x="2537074" y="547880"/>
                  </a:cubicBezTo>
                  <a:cubicBezTo>
                    <a:pt x="2532541" y="454265"/>
                    <a:pt x="2528595" y="360412"/>
                    <a:pt x="2525110" y="277608"/>
                  </a:cubicBezTo>
                  <a:cubicBezTo>
                    <a:pt x="2519483" y="143816"/>
                    <a:pt x="2514589" y="27358"/>
                    <a:pt x="2510970" y="8458"/>
                  </a:cubicBezTo>
                  <a:cubicBezTo>
                    <a:pt x="1868721" y="71555"/>
                    <a:pt x="1487617" y="63012"/>
                    <a:pt x="1119040" y="54752"/>
                  </a:cubicBezTo>
                  <a:cubicBezTo>
                    <a:pt x="999904" y="52082"/>
                    <a:pt x="887374" y="49561"/>
                    <a:pt x="768302" y="49561"/>
                  </a:cubicBezTo>
                  <a:cubicBezTo>
                    <a:pt x="675386" y="49561"/>
                    <a:pt x="594166" y="54306"/>
                    <a:pt x="522504" y="58497"/>
                  </a:cubicBezTo>
                  <a:cubicBezTo>
                    <a:pt x="475377" y="61250"/>
                    <a:pt x="430868" y="63853"/>
                    <a:pt x="391364" y="64507"/>
                  </a:cubicBezTo>
                  <a:cubicBezTo>
                    <a:pt x="253411" y="66787"/>
                    <a:pt x="165846" y="67914"/>
                    <a:pt x="107904" y="68665"/>
                  </a:cubicBezTo>
                  <a:cubicBezTo>
                    <a:pt x="50229" y="69405"/>
                    <a:pt x="24702" y="69736"/>
                    <a:pt x="13987" y="70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64" name="Google Shape;3864;p37"/>
          <p:cNvGrpSpPr/>
          <p:nvPr/>
        </p:nvGrpSpPr>
        <p:grpSpPr>
          <a:xfrm>
            <a:off x="7623530" y="1925531"/>
            <a:ext cx="917502" cy="929756"/>
            <a:chOff x="15247061" y="3851063"/>
            <a:chExt cx="1835005" cy="1859512"/>
          </a:xfrm>
        </p:grpSpPr>
        <p:sp>
          <p:nvSpPr>
            <p:cNvPr id="3865" name="Google Shape;3865;p37"/>
            <p:cNvSpPr/>
            <p:nvPr/>
          </p:nvSpPr>
          <p:spPr>
            <a:xfrm>
              <a:off x="15247061" y="3851063"/>
              <a:ext cx="1835005" cy="1859512"/>
            </a:xfrm>
            <a:custGeom>
              <a:rect b="b" l="l" r="r" t="t"/>
              <a:pathLst>
                <a:path extrusionOk="0" h="1859512" w="1835005">
                  <a:moveTo>
                    <a:pt x="1800221" y="1387268"/>
                  </a:moveTo>
                  <a:cubicBezTo>
                    <a:pt x="1655397" y="1664012"/>
                    <a:pt x="1565110" y="1728117"/>
                    <a:pt x="1425043" y="1820627"/>
                  </a:cubicBezTo>
                  <a:cubicBezTo>
                    <a:pt x="1314420" y="1881203"/>
                    <a:pt x="1465617" y="1850774"/>
                    <a:pt x="31212" y="1858662"/>
                  </a:cubicBezTo>
                  <a:cubicBezTo>
                    <a:pt x="-20824" y="1858956"/>
                    <a:pt x="10289" y="1920561"/>
                    <a:pt x="393" y="391153"/>
                  </a:cubicBezTo>
                  <a:cubicBezTo>
                    <a:pt x="1463" y="197314"/>
                    <a:pt x="991" y="282212"/>
                    <a:pt x="2266" y="54731"/>
                  </a:cubicBezTo>
                  <a:cubicBezTo>
                    <a:pt x="2504" y="-423"/>
                    <a:pt x="-16245" y="34049"/>
                    <a:pt x="1803706" y="5"/>
                  </a:cubicBezTo>
                  <a:cubicBezTo>
                    <a:pt x="1820645" y="-304"/>
                    <a:pt x="1834503" y="13397"/>
                    <a:pt x="1834429" y="30323"/>
                  </a:cubicBezTo>
                  <a:cubicBezTo>
                    <a:pt x="1826554" y="1451589"/>
                    <a:pt x="1855062" y="1281469"/>
                    <a:pt x="1800221" y="13872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6" name="Google Shape;3866;p37"/>
            <p:cNvSpPr/>
            <p:nvPr/>
          </p:nvSpPr>
          <p:spPr>
            <a:xfrm>
              <a:off x="16589591" y="5164732"/>
              <a:ext cx="491285" cy="544684"/>
            </a:xfrm>
            <a:custGeom>
              <a:rect b="b" l="l" r="r" t="t"/>
              <a:pathLst>
                <a:path extrusionOk="0" h="544684" w="491285">
                  <a:moveTo>
                    <a:pt x="491286" y="0"/>
                  </a:moveTo>
                  <a:cubicBezTo>
                    <a:pt x="461611" y="101362"/>
                    <a:pt x="255327" y="464495"/>
                    <a:pt x="0" y="544685"/>
                  </a:cubicBezTo>
                  <a:cubicBezTo>
                    <a:pt x="139004" y="449809"/>
                    <a:pt x="190229" y="280046"/>
                    <a:pt x="216864" y="112560"/>
                  </a:cubicBezTo>
                  <a:cubicBezTo>
                    <a:pt x="220606" y="89000"/>
                    <a:pt x="281553" y="108432"/>
                    <a:pt x="345355" y="81316"/>
                  </a:cubicBezTo>
                  <a:cubicBezTo>
                    <a:pt x="396766" y="59285"/>
                    <a:pt x="453328" y="45227"/>
                    <a:pt x="491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7" name="Google Shape;3867;p37"/>
            <p:cNvSpPr/>
            <p:nvPr/>
          </p:nvSpPr>
          <p:spPr>
            <a:xfrm>
              <a:off x="15248308" y="3851063"/>
              <a:ext cx="1833185" cy="236594"/>
            </a:xfrm>
            <a:custGeom>
              <a:rect b="b" l="l" r="r" t="t"/>
              <a:pathLst>
                <a:path extrusionOk="0" h="236594" w="1833185">
                  <a:moveTo>
                    <a:pt x="1833185" y="30326"/>
                  </a:moveTo>
                  <a:lnTo>
                    <a:pt x="1832238" y="201483"/>
                  </a:lnTo>
                  <a:lnTo>
                    <a:pt x="0" y="236595"/>
                  </a:lnTo>
                  <a:lnTo>
                    <a:pt x="1018" y="54731"/>
                  </a:lnTo>
                  <a:cubicBezTo>
                    <a:pt x="1260" y="-1163"/>
                    <a:pt x="-13598" y="33975"/>
                    <a:pt x="1802459" y="5"/>
                  </a:cubicBezTo>
                  <a:cubicBezTo>
                    <a:pt x="1819402" y="-304"/>
                    <a:pt x="1833256" y="13397"/>
                    <a:pt x="1833185" y="30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68" name="Google Shape;3868;p37"/>
          <p:cNvGrpSpPr/>
          <p:nvPr/>
        </p:nvGrpSpPr>
        <p:grpSpPr>
          <a:xfrm>
            <a:off x="5244538" y="3220639"/>
            <a:ext cx="795914" cy="803531"/>
            <a:chOff x="5244538" y="3220639"/>
            <a:chExt cx="795914" cy="803531"/>
          </a:xfrm>
        </p:grpSpPr>
        <p:sp>
          <p:nvSpPr>
            <p:cNvPr id="3869" name="Google Shape;3869;p37"/>
            <p:cNvSpPr/>
            <p:nvPr/>
          </p:nvSpPr>
          <p:spPr>
            <a:xfrm>
              <a:off x="5245589" y="3220639"/>
              <a:ext cx="793768" cy="803531"/>
            </a:xfrm>
            <a:custGeom>
              <a:rect b="b" l="l" r="r" t="t"/>
              <a:pathLst>
                <a:path extrusionOk="0" h="1607063" w="1587535">
                  <a:moveTo>
                    <a:pt x="0" y="1580848"/>
                  </a:moveTo>
                  <a:cubicBezTo>
                    <a:pt x="-80" y="1595495"/>
                    <a:pt x="11926" y="1607332"/>
                    <a:pt x="26583" y="1607059"/>
                  </a:cubicBezTo>
                  <a:cubicBezTo>
                    <a:pt x="1613127" y="1577447"/>
                    <a:pt x="1586110" y="1605240"/>
                    <a:pt x="1586365" y="1559750"/>
                  </a:cubicBezTo>
                  <a:cubicBezTo>
                    <a:pt x="1586731" y="1493523"/>
                    <a:pt x="1587536" y="26419"/>
                    <a:pt x="1587536" y="26635"/>
                  </a:cubicBezTo>
                  <a:cubicBezTo>
                    <a:pt x="1587616" y="12123"/>
                    <a:pt x="1575819" y="340"/>
                    <a:pt x="1561297" y="420"/>
                  </a:cubicBezTo>
                  <a:cubicBezTo>
                    <a:pt x="-24414" y="9153"/>
                    <a:pt x="1422" y="-18460"/>
                    <a:pt x="1168" y="27506"/>
                  </a:cubicBezTo>
                  <a:cubicBezTo>
                    <a:pt x="801" y="94662"/>
                    <a:pt x="-3" y="1581060"/>
                    <a:pt x="0" y="15808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70" name="Google Shape;3870;p37"/>
            <p:cNvGrpSpPr/>
            <p:nvPr/>
          </p:nvGrpSpPr>
          <p:grpSpPr>
            <a:xfrm>
              <a:off x="5244538" y="3274764"/>
              <a:ext cx="795914" cy="703955"/>
              <a:chOff x="10489075" y="6549528"/>
              <a:chExt cx="1591827" cy="1407910"/>
            </a:xfrm>
          </p:grpSpPr>
          <p:sp>
            <p:nvSpPr>
              <p:cNvPr id="3871" name="Google Shape;3871;p37"/>
              <p:cNvSpPr/>
              <p:nvPr/>
            </p:nvSpPr>
            <p:spPr>
              <a:xfrm>
                <a:off x="10489924" y="6923820"/>
                <a:ext cx="1590171" cy="14654"/>
              </a:xfrm>
              <a:custGeom>
                <a:rect b="b" l="l" r="r" t="t"/>
                <a:pathLst>
                  <a:path extrusionOk="0" h="14654" w="1590171">
                    <a:moveTo>
                      <a:pt x="1588284" y="5958"/>
                    </a:moveTo>
                    <a:cubicBezTo>
                      <a:pt x="1588223" y="-3617"/>
                      <a:pt x="1710269" y="-882"/>
                      <a:pt x="1887" y="8696"/>
                    </a:cubicBezTo>
                    <a:cubicBezTo>
                      <a:pt x="1949" y="18271"/>
                      <a:pt x="-120101" y="15536"/>
                      <a:pt x="1588284" y="59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2" name="Google Shape;3872;p37"/>
              <p:cNvSpPr/>
              <p:nvPr/>
            </p:nvSpPr>
            <p:spPr>
              <a:xfrm>
                <a:off x="10490738" y="7048459"/>
                <a:ext cx="1590164" cy="17325"/>
              </a:xfrm>
              <a:custGeom>
                <a:rect b="b" l="l" r="r" t="t"/>
                <a:pathLst>
                  <a:path extrusionOk="0" h="17325" w="1590164">
                    <a:moveTo>
                      <a:pt x="1588276" y="5811"/>
                    </a:moveTo>
                    <a:cubicBezTo>
                      <a:pt x="1588215" y="-3767"/>
                      <a:pt x="1710275" y="-1257"/>
                      <a:pt x="1887" y="11516"/>
                    </a:cubicBezTo>
                    <a:cubicBezTo>
                      <a:pt x="1951" y="21091"/>
                      <a:pt x="-120102" y="18584"/>
                      <a:pt x="1588276" y="58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3" name="Google Shape;3873;p37"/>
              <p:cNvSpPr/>
              <p:nvPr/>
            </p:nvSpPr>
            <p:spPr>
              <a:xfrm>
                <a:off x="10490200" y="7173085"/>
                <a:ext cx="1590220" cy="20043"/>
              </a:xfrm>
              <a:custGeom>
                <a:rect b="b" l="l" r="r" t="t"/>
                <a:pathLst>
                  <a:path extrusionOk="0" h="20043" w="1590220">
                    <a:moveTo>
                      <a:pt x="1588294" y="5688"/>
                    </a:moveTo>
                    <a:cubicBezTo>
                      <a:pt x="1588355" y="-3891"/>
                      <a:pt x="1710376" y="-1612"/>
                      <a:pt x="1926" y="14356"/>
                    </a:cubicBezTo>
                    <a:cubicBezTo>
                      <a:pt x="1865" y="23934"/>
                      <a:pt x="-120155" y="21655"/>
                      <a:pt x="1588294" y="56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4" name="Google Shape;3874;p37"/>
              <p:cNvSpPr/>
              <p:nvPr/>
            </p:nvSpPr>
            <p:spPr>
              <a:xfrm>
                <a:off x="10489976" y="6549528"/>
                <a:ext cx="1590170" cy="7345"/>
              </a:xfrm>
              <a:custGeom>
                <a:rect b="b" l="l" r="r" t="t"/>
                <a:pathLst>
                  <a:path extrusionOk="0" h="7345" w="1590170">
                    <a:moveTo>
                      <a:pt x="1890" y="6752"/>
                    </a:moveTo>
                    <a:cubicBezTo>
                      <a:pt x="1710288" y="6752"/>
                      <a:pt x="1588228" y="10172"/>
                      <a:pt x="1588280" y="594"/>
                    </a:cubicBezTo>
                    <a:cubicBezTo>
                      <a:pt x="-120115" y="594"/>
                      <a:pt x="1945" y="-2826"/>
                      <a:pt x="1890" y="67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5" name="Google Shape;3875;p37"/>
              <p:cNvSpPr/>
              <p:nvPr/>
            </p:nvSpPr>
            <p:spPr>
              <a:xfrm>
                <a:off x="10489110" y="6799140"/>
                <a:ext cx="1590180" cy="12057"/>
              </a:xfrm>
              <a:custGeom>
                <a:rect b="b" l="l" r="r" t="t"/>
                <a:pathLst>
                  <a:path extrusionOk="0" h="12057" w="1590180">
                    <a:moveTo>
                      <a:pt x="1588293" y="6141"/>
                    </a:moveTo>
                    <a:cubicBezTo>
                      <a:pt x="1588232" y="-3434"/>
                      <a:pt x="1710282" y="-470"/>
                      <a:pt x="1887" y="5916"/>
                    </a:cubicBezTo>
                    <a:cubicBezTo>
                      <a:pt x="1949" y="15491"/>
                      <a:pt x="-120101" y="12528"/>
                      <a:pt x="1588293" y="61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6" name="Google Shape;3876;p37"/>
              <p:cNvSpPr/>
              <p:nvPr/>
            </p:nvSpPr>
            <p:spPr>
              <a:xfrm>
                <a:off x="10489279" y="6674395"/>
                <a:ext cx="1590182" cy="9578"/>
              </a:xfrm>
              <a:custGeom>
                <a:rect b="b" l="l" r="r" t="t"/>
                <a:pathLst>
                  <a:path extrusionOk="0" h="9578" w="1590182">
                    <a:moveTo>
                      <a:pt x="1588259" y="6384"/>
                    </a:moveTo>
                    <a:cubicBezTo>
                      <a:pt x="1588311" y="-3190"/>
                      <a:pt x="1710322" y="-2"/>
                      <a:pt x="1924" y="3193"/>
                    </a:cubicBezTo>
                    <a:cubicBezTo>
                      <a:pt x="1869" y="12771"/>
                      <a:pt x="-120142" y="9579"/>
                      <a:pt x="1588259" y="63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7" name="Google Shape;3877;p37"/>
              <p:cNvSpPr/>
              <p:nvPr/>
            </p:nvSpPr>
            <p:spPr>
              <a:xfrm>
                <a:off x="10489892" y="7546868"/>
                <a:ext cx="1590128" cy="28372"/>
              </a:xfrm>
              <a:custGeom>
                <a:rect b="b" l="l" r="r" t="t"/>
                <a:pathLst>
                  <a:path extrusionOk="0" h="28372" w="1590128">
                    <a:moveTo>
                      <a:pt x="1588242" y="5405"/>
                    </a:moveTo>
                    <a:cubicBezTo>
                      <a:pt x="1588181" y="-4173"/>
                      <a:pt x="1710224" y="-2579"/>
                      <a:pt x="1887" y="22970"/>
                    </a:cubicBezTo>
                    <a:cubicBezTo>
                      <a:pt x="1948" y="32545"/>
                      <a:pt x="-120095" y="30951"/>
                      <a:pt x="1588242" y="54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8" name="Google Shape;3878;p37"/>
              <p:cNvSpPr/>
              <p:nvPr/>
            </p:nvSpPr>
            <p:spPr>
              <a:xfrm>
                <a:off x="10490329" y="7795999"/>
                <a:ext cx="1590246" cy="34022"/>
              </a:xfrm>
              <a:custGeom>
                <a:rect b="b" l="l" r="r" t="t"/>
                <a:pathLst>
                  <a:path extrusionOk="0" h="34022" w="1590246">
                    <a:moveTo>
                      <a:pt x="1588323" y="5263"/>
                    </a:moveTo>
                    <a:cubicBezTo>
                      <a:pt x="1588377" y="-4315"/>
                      <a:pt x="1710391" y="-3174"/>
                      <a:pt x="1923" y="28759"/>
                    </a:cubicBezTo>
                    <a:cubicBezTo>
                      <a:pt x="1872" y="38337"/>
                      <a:pt x="-120146" y="37199"/>
                      <a:pt x="1588323" y="52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9" name="Google Shape;3879;p37"/>
              <p:cNvSpPr/>
              <p:nvPr/>
            </p:nvSpPr>
            <p:spPr>
              <a:xfrm>
                <a:off x="10489384" y="7297697"/>
                <a:ext cx="1590227" cy="22796"/>
              </a:xfrm>
              <a:custGeom>
                <a:rect b="b" l="l" r="r" t="t"/>
                <a:pathLst>
                  <a:path extrusionOk="0" h="22796" w="1590227">
                    <a:moveTo>
                      <a:pt x="1588302" y="5581"/>
                    </a:moveTo>
                    <a:cubicBezTo>
                      <a:pt x="1588363" y="-3997"/>
                      <a:pt x="1710367" y="-1947"/>
                      <a:pt x="1925" y="17216"/>
                    </a:cubicBezTo>
                    <a:cubicBezTo>
                      <a:pt x="1867" y="26794"/>
                      <a:pt x="-120141" y="24743"/>
                      <a:pt x="1588302" y="55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0" name="Google Shape;3880;p37"/>
              <p:cNvSpPr/>
              <p:nvPr/>
            </p:nvSpPr>
            <p:spPr>
              <a:xfrm>
                <a:off x="10489633" y="7920571"/>
                <a:ext cx="1590250" cy="36867"/>
              </a:xfrm>
              <a:custGeom>
                <a:rect b="b" l="l" r="r" t="t"/>
                <a:pathLst>
                  <a:path extrusionOk="0" h="36867" w="1590250">
                    <a:moveTo>
                      <a:pt x="1588326" y="5203"/>
                    </a:moveTo>
                    <a:cubicBezTo>
                      <a:pt x="1588381" y="-4375"/>
                      <a:pt x="1710405" y="-3465"/>
                      <a:pt x="1923" y="31665"/>
                    </a:cubicBezTo>
                    <a:cubicBezTo>
                      <a:pt x="1872" y="41243"/>
                      <a:pt x="-120155" y="40331"/>
                      <a:pt x="1588326" y="52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1" name="Google Shape;3881;p37"/>
              <p:cNvSpPr/>
              <p:nvPr/>
            </p:nvSpPr>
            <p:spPr>
              <a:xfrm>
                <a:off x="10490708" y="7671429"/>
                <a:ext cx="1590120" cy="31187"/>
              </a:xfrm>
              <a:custGeom>
                <a:rect b="b" l="l" r="r" t="t"/>
                <a:pathLst>
                  <a:path extrusionOk="0" h="31187" w="1590120">
                    <a:moveTo>
                      <a:pt x="1588233" y="5330"/>
                    </a:moveTo>
                    <a:cubicBezTo>
                      <a:pt x="1588172" y="-4248"/>
                      <a:pt x="1710231" y="-2879"/>
                      <a:pt x="1888" y="25859"/>
                    </a:cubicBezTo>
                    <a:cubicBezTo>
                      <a:pt x="1949" y="35434"/>
                      <a:pt x="-120110" y="34068"/>
                      <a:pt x="1588233" y="53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2" name="Google Shape;3882;p37"/>
              <p:cNvSpPr/>
              <p:nvPr/>
            </p:nvSpPr>
            <p:spPr>
              <a:xfrm>
                <a:off x="10489075" y="7422297"/>
                <a:ext cx="1590137" cy="25572"/>
              </a:xfrm>
              <a:custGeom>
                <a:rect b="b" l="l" r="r" t="t"/>
                <a:pathLst>
                  <a:path extrusionOk="0" h="25572" w="1590137">
                    <a:moveTo>
                      <a:pt x="1588250" y="5487"/>
                    </a:moveTo>
                    <a:cubicBezTo>
                      <a:pt x="1588189" y="-4091"/>
                      <a:pt x="1710236" y="-2266"/>
                      <a:pt x="1886" y="20085"/>
                    </a:cubicBezTo>
                    <a:cubicBezTo>
                      <a:pt x="1951" y="29663"/>
                      <a:pt x="-120096" y="27841"/>
                      <a:pt x="1588250" y="54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83" name="Google Shape;3883;p37"/>
          <p:cNvGrpSpPr/>
          <p:nvPr/>
        </p:nvGrpSpPr>
        <p:grpSpPr>
          <a:xfrm>
            <a:off x="6957927" y="3220638"/>
            <a:ext cx="792601" cy="803530"/>
            <a:chOff x="6957927" y="3220638"/>
            <a:chExt cx="792601" cy="803530"/>
          </a:xfrm>
        </p:grpSpPr>
        <p:sp>
          <p:nvSpPr>
            <p:cNvPr id="3884" name="Google Shape;3884;p37"/>
            <p:cNvSpPr/>
            <p:nvPr/>
          </p:nvSpPr>
          <p:spPr>
            <a:xfrm>
              <a:off x="6957927" y="3220638"/>
              <a:ext cx="792601" cy="803530"/>
            </a:xfrm>
            <a:custGeom>
              <a:rect b="b" l="l" r="r" t="t"/>
              <a:pathLst>
                <a:path extrusionOk="0" h="1607060" w="1585201">
                  <a:moveTo>
                    <a:pt x="0" y="26216"/>
                  </a:moveTo>
                  <a:cubicBezTo>
                    <a:pt x="-80" y="11569"/>
                    <a:pt x="11909" y="-269"/>
                    <a:pt x="26544" y="5"/>
                  </a:cubicBezTo>
                  <a:cubicBezTo>
                    <a:pt x="1610756" y="29616"/>
                    <a:pt x="1583778" y="1824"/>
                    <a:pt x="1584032" y="47313"/>
                  </a:cubicBezTo>
                  <a:cubicBezTo>
                    <a:pt x="1584398" y="113540"/>
                    <a:pt x="1585202" y="1580644"/>
                    <a:pt x="1585202" y="1580429"/>
                  </a:cubicBezTo>
                  <a:cubicBezTo>
                    <a:pt x="1585282" y="1594941"/>
                    <a:pt x="1573505" y="1606724"/>
                    <a:pt x="1559002" y="1606643"/>
                  </a:cubicBezTo>
                  <a:cubicBezTo>
                    <a:pt x="-24378" y="1597907"/>
                    <a:pt x="1423" y="1625520"/>
                    <a:pt x="1170" y="1579555"/>
                  </a:cubicBezTo>
                  <a:cubicBezTo>
                    <a:pt x="800" y="1512402"/>
                    <a:pt x="0" y="26004"/>
                    <a:pt x="0" y="262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5" name="Google Shape;3885;p37"/>
            <p:cNvSpPr/>
            <p:nvPr/>
          </p:nvSpPr>
          <p:spPr>
            <a:xfrm>
              <a:off x="7012717" y="3285266"/>
              <a:ext cx="686516" cy="691118"/>
            </a:xfrm>
            <a:custGeom>
              <a:rect b="b" l="l" r="r" t="t"/>
              <a:pathLst>
                <a:path extrusionOk="0" h="1382235" w="1373033">
                  <a:moveTo>
                    <a:pt x="396956" y="164194"/>
                  </a:moveTo>
                  <a:cubicBezTo>
                    <a:pt x="397274" y="173290"/>
                    <a:pt x="385511" y="180316"/>
                    <a:pt x="376937" y="172336"/>
                  </a:cubicBezTo>
                  <a:cubicBezTo>
                    <a:pt x="369995" y="165872"/>
                    <a:pt x="374338" y="152341"/>
                    <a:pt x="385340" y="152415"/>
                  </a:cubicBezTo>
                  <a:cubicBezTo>
                    <a:pt x="391087" y="152453"/>
                    <a:pt x="396702" y="156802"/>
                    <a:pt x="396956" y="164194"/>
                  </a:cubicBezTo>
                  <a:close/>
                  <a:moveTo>
                    <a:pt x="386327" y="2418"/>
                  </a:moveTo>
                  <a:cubicBezTo>
                    <a:pt x="375347" y="2344"/>
                    <a:pt x="370968" y="15866"/>
                    <a:pt x="377923" y="22339"/>
                  </a:cubicBezTo>
                  <a:cubicBezTo>
                    <a:pt x="386503" y="30323"/>
                    <a:pt x="398254" y="23284"/>
                    <a:pt x="397946" y="14194"/>
                  </a:cubicBezTo>
                  <a:cubicBezTo>
                    <a:pt x="397689" y="6805"/>
                    <a:pt x="392077" y="2453"/>
                    <a:pt x="386327" y="2418"/>
                  </a:cubicBezTo>
                  <a:close/>
                  <a:moveTo>
                    <a:pt x="384348" y="302411"/>
                  </a:moveTo>
                  <a:cubicBezTo>
                    <a:pt x="373378" y="302341"/>
                    <a:pt x="368983" y="315853"/>
                    <a:pt x="375947" y="322336"/>
                  </a:cubicBezTo>
                  <a:cubicBezTo>
                    <a:pt x="384524" y="330320"/>
                    <a:pt x="396285" y="323274"/>
                    <a:pt x="395967" y="314194"/>
                  </a:cubicBezTo>
                  <a:cubicBezTo>
                    <a:pt x="395713" y="306812"/>
                    <a:pt x="390111" y="302450"/>
                    <a:pt x="384348" y="302411"/>
                  </a:cubicBezTo>
                  <a:close/>
                  <a:moveTo>
                    <a:pt x="383358" y="452408"/>
                  </a:moveTo>
                  <a:cubicBezTo>
                    <a:pt x="372382" y="452334"/>
                    <a:pt x="367997" y="465853"/>
                    <a:pt x="374955" y="472329"/>
                  </a:cubicBezTo>
                  <a:cubicBezTo>
                    <a:pt x="383532" y="480313"/>
                    <a:pt x="395292" y="473278"/>
                    <a:pt x="394974" y="464188"/>
                  </a:cubicBezTo>
                  <a:cubicBezTo>
                    <a:pt x="394724" y="456796"/>
                    <a:pt x="389108" y="452447"/>
                    <a:pt x="383358" y="452408"/>
                  </a:cubicBezTo>
                  <a:close/>
                  <a:moveTo>
                    <a:pt x="499308" y="1353199"/>
                  </a:moveTo>
                  <a:cubicBezTo>
                    <a:pt x="488351" y="1353125"/>
                    <a:pt x="483934" y="1366634"/>
                    <a:pt x="490905" y="1373120"/>
                  </a:cubicBezTo>
                  <a:cubicBezTo>
                    <a:pt x="499485" y="1381104"/>
                    <a:pt x="511235" y="1374065"/>
                    <a:pt x="510927" y="1364976"/>
                  </a:cubicBezTo>
                  <a:cubicBezTo>
                    <a:pt x="510670" y="1357586"/>
                    <a:pt x="505058" y="1353238"/>
                    <a:pt x="499308" y="1353199"/>
                  </a:cubicBezTo>
                  <a:close/>
                  <a:moveTo>
                    <a:pt x="501287" y="1053206"/>
                  </a:moveTo>
                  <a:cubicBezTo>
                    <a:pt x="490313" y="1053132"/>
                    <a:pt x="485922" y="1066647"/>
                    <a:pt x="492887" y="1073127"/>
                  </a:cubicBezTo>
                  <a:cubicBezTo>
                    <a:pt x="501460" y="1081107"/>
                    <a:pt x="513218" y="1074081"/>
                    <a:pt x="512906" y="1064985"/>
                  </a:cubicBezTo>
                  <a:cubicBezTo>
                    <a:pt x="512652" y="1057593"/>
                    <a:pt x="507037" y="1053244"/>
                    <a:pt x="501287" y="1053206"/>
                  </a:cubicBezTo>
                  <a:close/>
                  <a:moveTo>
                    <a:pt x="500297" y="1203202"/>
                  </a:moveTo>
                  <a:cubicBezTo>
                    <a:pt x="489327" y="1203128"/>
                    <a:pt x="484933" y="1216644"/>
                    <a:pt x="491897" y="1223124"/>
                  </a:cubicBezTo>
                  <a:cubicBezTo>
                    <a:pt x="500471" y="1231104"/>
                    <a:pt x="512228" y="1224078"/>
                    <a:pt x="511916" y="1214979"/>
                  </a:cubicBezTo>
                  <a:cubicBezTo>
                    <a:pt x="511663" y="1207590"/>
                    <a:pt x="506048" y="1203241"/>
                    <a:pt x="500297" y="1203202"/>
                  </a:cubicBezTo>
                  <a:close/>
                  <a:moveTo>
                    <a:pt x="380390" y="902402"/>
                  </a:moveTo>
                  <a:cubicBezTo>
                    <a:pt x="369417" y="902328"/>
                    <a:pt x="365025" y="915843"/>
                    <a:pt x="371990" y="922323"/>
                  </a:cubicBezTo>
                  <a:cubicBezTo>
                    <a:pt x="380519" y="930262"/>
                    <a:pt x="392324" y="923326"/>
                    <a:pt x="392012" y="914182"/>
                  </a:cubicBezTo>
                  <a:cubicBezTo>
                    <a:pt x="391752" y="906786"/>
                    <a:pt x="386140" y="902440"/>
                    <a:pt x="380390" y="902402"/>
                  </a:cubicBezTo>
                  <a:close/>
                  <a:moveTo>
                    <a:pt x="377419" y="1352396"/>
                  </a:moveTo>
                  <a:cubicBezTo>
                    <a:pt x="366448" y="1352322"/>
                    <a:pt x="362054" y="1365840"/>
                    <a:pt x="369018" y="1372317"/>
                  </a:cubicBezTo>
                  <a:cubicBezTo>
                    <a:pt x="377592" y="1380298"/>
                    <a:pt x="389349" y="1373271"/>
                    <a:pt x="389038" y="1364172"/>
                  </a:cubicBezTo>
                  <a:cubicBezTo>
                    <a:pt x="388784" y="1356783"/>
                    <a:pt x="383169" y="1352434"/>
                    <a:pt x="377419" y="1352396"/>
                  </a:cubicBezTo>
                  <a:close/>
                  <a:moveTo>
                    <a:pt x="378408" y="1202396"/>
                  </a:moveTo>
                  <a:cubicBezTo>
                    <a:pt x="367435" y="1202322"/>
                    <a:pt x="363043" y="1215837"/>
                    <a:pt x="370008" y="1222317"/>
                  </a:cubicBezTo>
                  <a:cubicBezTo>
                    <a:pt x="378582" y="1230297"/>
                    <a:pt x="390339" y="1223271"/>
                    <a:pt x="390027" y="1214175"/>
                  </a:cubicBezTo>
                  <a:cubicBezTo>
                    <a:pt x="389773" y="1206786"/>
                    <a:pt x="384158" y="1202434"/>
                    <a:pt x="378408" y="1202396"/>
                  </a:cubicBezTo>
                  <a:close/>
                  <a:moveTo>
                    <a:pt x="263451" y="151608"/>
                  </a:moveTo>
                  <a:cubicBezTo>
                    <a:pt x="252490" y="151534"/>
                    <a:pt x="248080" y="165043"/>
                    <a:pt x="255047" y="171529"/>
                  </a:cubicBezTo>
                  <a:cubicBezTo>
                    <a:pt x="263628" y="179513"/>
                    <a:pt x="275378" y="172474"/>
                    <a:pt x="275070" y="163384"/>
                  </a:cubicBezTo>
                  <a:cubicBezTo>
                    <a:pt x="274813" y="155995"/>
                    <a:pt x="269198" y="151646"/>
                    <a:pt x="263451" y="151608"/>
                  </a:cubicBezTo>
                  <a:close/>
                  <a:moveTo>
                    <a:pt x="502276" y="903209"/>
                  </a:moveTo>
                  <a:cubicBezTo>
                    <a:pt x="491303" y="903135"/>
                    <a:pt x="486915" y="916653"/>
                    <a:pt x="493876" y="923130"/>
                  </a:cubicBezTo>
                  <a:cubicBezTo>
                    <a:pt x="502459" y="931117"/>
                    <a:pt x="514213" y="924056"/>
                    <a:pt x="513895" y="914985"/>
                  </a:cubicBezTo>
                  <a:cubicBezTo>
                    <a:pt x="513642" y="907596"/>
                    <a:pt x="508026" y="903244"/>
                    <a:pt x="502276" y="903209"/>
                  </a:cubicBezTo>
                  <a:close/>
                  <a:moveTo>
                    <a:pt x="381380" y="752405"/>
                  </a:moveTo>
                  <a:cubicBezTo>
                    <a:pt x="370413" y="752331"/>
                    <a:pt x="366012" y="765847"/>
                    <a:pt x="372979" y="772326"/>
                  </a:cubicBezTo>
                  <a:cubicBezTo>
                    <a:pt x="381559" y="780317"/>
                    <a:pt x="393310" y="773258"/>
                    <a:pt x="392999" y="764182"/>
                  </a:cubicBezTo>
                  <a:cubicBezTo>
                    <a:pt x="392745" y="756792"/>
                    <a:pt x="387130" y="752444"/>
                    <a:pt x="381380" y="752405"/>
                  </a:cubicBezTo>
                  <a:close/>
                  <a:moveTo>
                    <a:pt x="379401" y="1052399"/>
                  </a:moveTo>
                  <a:cubicBezTo>
                    <a:pt x="368427" y="1052325"/>
                    <a:pt x="364036" y="1065840"/>
                    <a:pt x="371000" y="1072320"/>
                  </a:cubicBezTo>
                  <a:cubicBezTo>
                    <a:pt x="379584" y="1080307"/>
                    <a:pt x="391338" y="1073246"/>
                    <a:pt x="391020" y="1064175"/>
                  </a:cubicBezTo>
                  <a:cubicBezTo>
                    <a:pt x="390763" y="1056786"/>
                    <a:pt x="385148" y="1052437"/>
                    <a:pt x="379401" y="1052399"/>
                  </a:cubicBezTo>
                  <a:close/>
                  <a:moveTo>
                    <a:pt x="382369" y="602408"/>
                  </a:moveTo>
                  <a:cubicBezTo>
                    <a:pt x="371399" y="602334"/>
                    <a:pt x="367004" y="615853"/>
                    <a:pt x="373969" y="622329"/>
                  </a:cubicBezTo>
                  <a:cubicBezTo>
                    <a:pt x="382542" y="630310"/>
                    <a:pt x="394300" y="623284"/>
                    <a:pt x="393988" y="614185"/>
                  </a:cubicBezTo>
                  <a:cubicBezTo>
                    <a:pt x="393734" y="606792"/>
                    <a:pt x="388119" y="602444"/>
                    <a:pt x="382369" y="602408"/>
                  </a:cubicBezTo>
                  <a:close/>
                  <a:moveTo>
                    <a:pt x="264440" y="1611"/>
                  </a:moveTo>
                  <a:cubicBezTo>
                    <a:pt x="253470" y="1537"/>
                    <a:pt x="249072" y="15052"/>
                    <a:pt x="256040" y="21532"/>
                  </a:cubicBezTo>
                  <a:cubicBezTo>
                    <a:pt x="264559" y="29461"/>
                    <a:pt x="276374" y="22545"/>
                    <a:pt x="276059" y="13391"/>
                  </a:cubicBezTo>
                  <a:cubicBezTo>
                    <a:pt x="275802" y="5998"/>
                    <a:pt x="270187" y="1650"/>
                    <a:pt x="264440" y="1611"/>
                  </a:cubicBezTo>
                  <a:close/>
                  <a:moveTo>
                    <a:pt x="624166" y="904012"/>
                  </a:moveTo>
                  <a:cubicBezTo>
                    <a:pt x="613192" y="903938"/>
                    <a:pt x="608801" y="917454"/>
                    <a:pt x="615762" y="923933"/>
                  </a:cubicBezTo>
                  <a:cubicBezTo>
                    <a:pt x="624336" y="931914"/>
                    <a:pt x="636099" y="924885"/>
                    <a:pt x="635781" y="915792"/>
                  </a:cubicBezTo>
                  <a:cubicBezTo>
                    <a:pt x="635531" y="908399"/>
                    <a:pt x="629916" y="904051"/>
                    <a:pt x="624166" y="904012"/>
                  </a:cubicBezTo>
                  <a:close/>
                  <a:moveTo>
                    <a:pt x="622187" y="1204006"/>
                  </a:moveTo>
                  <a:cubicBezTo>
                    <a:pt x="611229" y="1203932"/>
                    <a:pt x="606812" y="1217441"/>
                    <a:pt x="613783" y="1223927"/>
                  </a:cubicBezTo>
                  <a:cubicBezTo>
                    <a:pt x="622363" y="1231911"/>
                    <a:pt x="634114" y="1224872"/>
                    <a:pt x="633806" y="1215786"/>
                  </a:cubicBezTo>
                  <a:cubicBezTo>
                    <a:pt x="633549" y="1208393"/>
                    <a:pt x="627937" y="1204044"/>
                    <a:pt x="622187" y="1204006"/>
                  </a:cubicBezTo>
                  <a:close/>
                  <a:moveTo>
                    <a:pt x="625155" y="754015"/>
                  </a:moveTo>
                  <a:cubicBezTo>
                    <a:pt x="614182" y="753941"/>
                    <a:pt x="609794" y="767460"/>
                    <a:pt x="616755" y="773937"/>
                  </a:cubicBezTo>
                  <a:cubicBezTo>
                    <a:pt x="625338" y="781924"/>
                    <a:pt x="637092" y="774862"/>
                    <a:pt x="636774" y="765795"/>
                  </a:cubicBezTo>
                  <a:cubicBezTo>
                    <a:pt x="636520" y="758403"/>
                    <a:pt x="630905" y="754054"/>
                    <a:pt x="625155" y="754015"/>
                  </a:cubicBezTo>
                  <a:close/>
                  <a:moveTo>
                    <a:pt x="623176" y="1054009"/>
                  </a:moveTo>
                  <a:cubicBezTo>
                    <a:pt x="612206" y="1053935"/>
                    <a:pt x="607812" y="1067451"/>
                    <a:pt x="614776" y="1073930"/>
                  </a:cubicBezTo>
                  <a:cubicBezTo>
                    <a:pt x="623350" y="1081911"/>
                    <a:pt x="635107" y="1074885"/>
                    <a:pt x="634795" y="1065786"/>
                  </a:cubicBezTo>
                  <a:cubicBezTo>
                    <a:pt x="634541" y="1058396"/>
                    <a:pt x="628926" y="1054048"/>
                    <a:pt x="623176" y="1054009"/>
                  </a:cubicBezTo>
                  <a:close/>
                  <a:moveTo>
                    <a:pt x="629113" y="154025"/>
                  </a:moveTo>
                  <a:cubicBezTo>
                    <a:pt x="618120" y="153951"/>
                    <a:pt x="613764" y="167479"/>
                    <a:pt x="620712" y="173946"/>
                  </a:cubicBezTo>
                  <a:cubicBezTo>
                    <a:pt x="629289" y="181930"/>
                    <a:pt x="641050" y="174884"/>
                    <a:pt x="640732" y="165801"/>
                  </a:cubicBezTo>
                  <a:cubicBezTo>
                    <a:pt x="640478" y="158412"/>
                    <a:pt x="634863" y="154063"/>
                    <a:pt x="629113" y="154025"/>
                  </a:cubicBezTo>
                  <a:close/>
                  <a:moveTo>
                    <a:pt x="627134" y="454018"/>
                  </a:moveTo>
                  <a:cubicBezTo>
                    <a:pt x="616154" y="453945"/>
                    <a:pt x="611772" y="467466"/>
                    <a:pt x="618734" y="473940"/>
                  </a:cubicBezTo>
                  <a:cubicBezTo>
                    <a:pt x="627307" y="481920"/>
                    <a:pt x="639065" y="474894"/>
                    <a:pt x="638753" y="465798"/>
                  </a:cubicBezTo>
                  <a:cubicBezTo>
                    <a:pt x="638499" y="458406"/>
                    <a:pt x="632884" y="454057"/>
                    <a:pt x="627134" y="454018"/>
                  </a:cubicBezTo>
                  <a:close/>
                  <a:moveTo>
                    <a:pt x="626144" y="604019"/>
                  </a:moveTo>
                  <a:cubicBezTo>
                    <a:pt x="615190" y="603945"/>
                    <a:pt x="610767" y="617447"/>
                    <a:pt x="617741" y="623940"/>
                  </a:cubicBezTo>
                  <a:cubicBezTo>
                    <a:pt x="626270" y="631879"/>
                    <a:pt x="638075" y="624942"/>
                    <a:pt x="637764" y="615795"/>
                  </a:cubicBezTo>
                  <a:cubicBezTo>
                    <a:pt x="637507" y="608390"/>
                    <a:pt x="631846" y="604054"/>
                    <a:pt x="626144" y="604019"/>
                  </a:cubicBezTo>
                  <a:close/>
                  <a:moveTo>
                    <a:pt x="508216" y="3221"/>
                  </a:moveTo>
                  <a:cubicBezTo>
                    <a:pt x="497246" y="3147"/>
                    <a:pt x="492851" y="16663"/>
                    <a:pt x="499812" y="23142"/>
                  </a:cubicBezTo>
                  <a:cubicBezTo>
                    <a:pt x="508383" y="31120"/>
                    <a:pt x="520150" y="24100"/>
                    <a:pt x="519832" y="15001"/>
                  </a:cubicBezTo>
                  <a:cubicBezTo>
                    <a:pt x="519581" y="7609"/>
                    <a:pt x="513966" y="3260"/>
                    <a:pt x="508216" y="3221"/>
                  </a:cubicBezTo>
                  <a:close/>
                  <a:moveTo>
                    <a:pt x="505248" y="453215"/>
                  </a:moveTo>
                  <a:cubicBezTo>
                    <a:pt x="494277" y="453141"/>
                    <a:pt x="489883" y="466660"/>
                    <a:pt x="496847" y="473136"/>
                  </a:cubicBezTo>
                  <a:cubicBezTo>
                    <a:pt x="505421" y="481117"/>
                    <a:pt x="517178" y="474091"/>
                    <a:pt x="516867" y="464991"/>
                  </a:cubicBezTo>
                  <a:cubicBezTo>
                    <a:pt x="516610" y="457602"/>
                    <a:pt x="510995" y="453254"/>
                    <a:pt x="505248" y="453215"/>
                  </a:cubicBezTo>
                  <a:close/>
                  <a:moveTo>
                    <a:pt x="621197" y="1354006"/>
                  </a:moveTo>
                  <a:cubicBezTo>
                    <a:pt x="610224" y="1353932"/>
                    <a:pt x="605833" y="1367447"/>
                    <a:pt x="612794" y="1373927"/>
                  </a:cubicBezTo>
                  <a:cubicBezTo>
                    <a:pt x="621368" y="1381908"/>
                    <a:pt x="633131" y="1374882"/>
                    <a:pt x="632813" y="1365782"/>
                  </a:cubicBezTo>
                  <a:cubicBezTo>
                    <a:pt x="632559" y="1358393"/>
                    <a:pt x="626944" y="1354045"/>
                    <a:pt x="621197" y="1354006"/>
                  </a:cubicBezTo>
                  <a:close/>
                  <a:moveTo>
                    <a:pt x="506237" y="303215"/>
                  </a:moveTo>
                  <a:cubicBezTo>
                    <a:pt x="495267" y="303144"/>
                    <a:pt x="490872" y="316656"/>
                    <a:pt x="497837" y="323139"/>
                  </a:cubicBezTo>
                  <a:cubicBezTo>
                    <a:pt x="506414" y="331123"/>
                    <a:pt x="518174" y="324078"/>
                    <a:pt x="517856" y="314998"/>
                  </a:cubicBezTo>
                  <a:cubicBezTo>
                    <a:pt x="517599" y="307605"/>
                    <a:pt x="511984" y="303253"/>
                    <a:pt x="506237" y="303215"/>
                  </a:cubicBezTo>
                  <a:close/>
                  <a:moveTo>
                    <a:pt x="504258" y="603212"/>
                  </a:moveTo>
                  <a:cubicBezTo>
                    <a:pt x="493291" y="603138"/>
                    <a:pt x="488890" y="616653"/>
                    <a:pt x="495855" y="623133"/>
                  </a:cubicBezTo>
                  <a:cubicBezTo>
                    <a:pt x="504429" y="631114"/>
                    <a:pt x="516186" y="624088"/>
                    <a:pt x="515874" y="614988"/>
                  </a:cubicBezTo>
                  <a:cubicBezTo>
                    <a:pt x="515620" y="607599"/>
                    <a:pt x="510005" y="603250"/>
                    <a:pt x="504258" y="603212"/>
                  </a:cubicBezTo>
                  <a:close/>
                  <a:moveTo>
                    <a:pt x="503266" y="753209"/>
                  </a:moveTo>
                  <a:cubicBezTo>
                    <a:pt x="492308" y="753135"/>
                    <a:pt x="487891" y="766640"/>
                    <a:pt x="494862" y="773130"/>
                  </a:cubicBezTo>
                  <a:cubicBezTo>
                    <a:pt x="503391" y="781069"/>
                    <a:pt x="515196" y="774133"/>
                    <a:pt x="514885" y="764985"/>
                  </a:cubicBezTo>
                  <a:cubicBezTo>
                    <a:pt x="514631" y="757596"/>
                    <a:pt x="509016" y="753247"/>
                    <a:pt x="503266" y="753209"/>
                  </a:cubicBezTo>
                  <a:close/>
                  <a:moveTo>
                    <a:pt x="507226" y="153218"/>
                  </a:moveTo>
                  <a:cubicBezTo>
                    <a:pt x="496227" y="153144"/>
                    <a:pt x="491881" y="166679"/>
                    <a:pt x="498826" y="173139"/>
                  </a:cubicBezTo>
                  <a:cubicBezTo>
                    <a:pt x="507403" y="181123"/>
                    <a:pt x="519164" y="174078"/>
                    <a:pt x="518846" y="164995"/>
                  </a:cubicBezTo>
                  <a:cubicBezTo>
                    <a:pt x="518592" y="157618"/>
                    <a:pt x="512989" y="153257"/>
                    <a:pt x="507226" y="153218"/>
                  </a:cubicBezTo>
                  <a:close/>
                  <a:moveTo>
                    <a:pt x="628123" y="304022"/>
                  </a:moveTo>
                  <a:cubicBezTo>
                    <a:pt x="617159" y="303951"/>
                    <a:pt x="612752" y="317460"/>
                    <a:pt x="619723" y="323943"/>
                  </a:cubicBezTo>
                  <a:cubicBezTo>
                    <a:pt x="628300" y="331927"/>
                    <a:pt x="640060" y="324885"/>
                    <a:pt x="639742" y="315798"/>
                  </a:cubicBezTo>
                  <a:cubicBezTo>
                    <a:pt x="639489" y="308409"/>
                    <a:pt x="633873" y="304060"/>
                    <a:pt x="628123" y="304022"/>
                  </a:cubicBezTo>
                  <a:close/>
                  <a:moveTo>
                    <a:pt x="18683" y="299998"/>
                  </a:moveTo>
                  <a:cubicBezTo>
                    <a:pt x="7709" y="299924"/>
                    <a:pt x="3318" y="313442"/>
                    <a:pt x="10283" y="319919"/>
                  </a:cubicBezTo>
                  <a:cubicBezTo>
                    <a:pt x="18856" y="327899"/>
                    <a:pt x="30613" y="320873"/>
                    <a:pt x="30302" y="311777"/>
                  </a:cubicBezTo>
                  <a:cubicBezTo>
                    <a:pt x="30045" y="304385"/>
                    <a:pt x="24433" y="300033"/>
                    <a:pt x="18683" y="299998"/>
                  </a:cubicBezTo>
                  <a:close/>
                  <a:moveTo>
                    <a:pt x="135622" y="1050789"/>
                  </a:moveTo>
                  <a:cubicBezTo>
                    <a:pt x="124668" y="1050715"/>
                    <a:pt x="120244" y="1064217"/>
                    <a:pt x="127218" y="1070710"/>
                  </a:cubicBezTo>
                  <a:cubicBezTo>
                    <a:pt x="135747" y="1078649"/>
                    <a:pt x="147553" y="1071712"/>
                    <a:pt x="147241" y="1062565"/>
                  </a:cubicBezTo>
                  <a:cubicBezTo>
                    <a:pt x="146984" y="1055176"/>
                    <a:pt x="141372" y="1050827"/>
                    <a:pt x="135622" y="1050789"/>
                  </a:cubicBezTo>
                  <a:close/>
                  <a:moveTo>
                    <a:pt x="19672" y="149998"/>
                  </a:moveTo>
                  <a:cubicBezTo>
                    <a:pt x="8680" y="149924"/>
                    <a:pt x="4324" y="163452"/>
                    <a:pt x="11272" y="169919"/>
                  </a:cubicBezTo>
                  <a:cubicBezTo>
                    <a:pt x="19846" y="177899"/>
                    <a:pt x="31603" y="170873"/>
                    <a:pt x="31291" y="161774"/>
                  </a:cubicBezTo>
                  <a:cubicBezTo>
                    <a:pt x="31037" y="154385"/>
                    <a:pt x="25422" y="150036"/>
                    <a:pt x="19672" y="149998"/>
                  </a:cubicBezTo>
                  <a:close/>
                  <a:moveTo>
                    <a:pt x="17693" y="449994"/>
                  </a:moveTo>
                  <a:cubicBezTo>
                    <a:pt x="6768" y="449924"/>
                    <a:pt x="2297" y="463407"/>
                    <a:pt x="9290" y="469916"/>
                  </a:cubicBezTo>
                  <a:cubicBezTo>
                    <a:pt x="17864" y="477896"/>
                    <a:pt x="29624" y="470870"/>
                    <a:pt x="29312" y="461774"/>
                  </a:cubicBezTo>
                  <a:cubicBezTo>
                    <a:pt x="29055" y="454366"/>
                    <a:pt x="23395" y="450033"/>
                    <a:pt x="17693" y="449994"/>
                  </a:cubicBezTo>
                  <a:close/>
                  <a:moveTo>
                    <a:pt x="134633" y="1200785"/>
                  </a:moveTo>
                  <a:cubicBezTo>
                    <a:pt x="123640" y="1200711"/>
                    <a:pt x="119284" y="1214240"/>
                    <a:pt x="126232" y="1220706"/>
                  </a:cubicBezTo>
                  <a:cubicBezTo>
                    <a:pt x="134816" y="1228694"/>
                    <a:pt x="146570" y="1221632"/>
                    <a:pt x="146252" y="1212562"/>
                  </a:cubicBezTo>
                  <a:cubicBezTo>
                    <a:pt x="145998" y="1205173"/>
                    <a:pt x="140383" y="1200824"/>
                    <a:pt x="134633" y="1200785"/>
                  </a:cubicBezTo>
                  <a:close/>
                  <a:moveTo>
                    <a:pt x="133643" y="1350785"/>
                  </a:moveTo>
                  <a:cubicBezTo>
                    <a:pt x="122644" y="1350711"/>
                    <a:pt x="118298" y="1364246"/>
                    <a:pt x="125243" y="1370707"/>
                  </a:cubicBezTo>
                  <a:cubicBezTo>
                    <a:pt x="133820" y="1378690"/>
                    <a:pt x="145580" y="1371655"/>
                    <a:pt x="145262" y="1362562"/>
                  </a:cubicBezTo>
                  <a:cubicBezTo>
                    <a:pt x="145008" y="1355173"/>
                    <a:pt x="139393" y="1350824"/>
                    <a:pt x="133643" y="1350785"/>
                  </a:cubicBezTo>
                  <a:close/>
                  <a:moveTo>
                    <a:pt x="12371" y="3372"/>
                  </a:moveTo>
                  <a:cubicBezTo>
                    <a:pt x="5284" y="9871"/>
                    <a:pt x="9598" y="23332"/>
                    <a:pt x="20507" y="23403"/>
                  </a:cubicBezTo>
                  <a:cubicBezTo>
                    <a:pt x="31503" y="23477"/>
                    <a:pt x="35853" y="9945"/>
                    <a:pt x="28908" y="3482"/>
                  </a:cubicBezTo>
                  <a:cubicBezTo>
                    <a:pt x="23611" y="-1449"/>
                    <a:pt x="16627" y="-829"/>
                    <a:pt x="12371" y="3372"/>
                  </a:cubicBezTo>
                  <a:close/>
                  <a:moveTo>
                    <a:pt x="16704" y="599991"/>
                  </a:moveTo>
                  <a:cubicBezTo>
                    <a:pt x="5731" y="599917"/>
                    <a:pt x="1339" y="613433"/>
                    <a:pt x="8304" y="619912"/>
                  </a:cubicBezTo>
                  <a:cubicBezTo>
                    <a:pt x="16881" y="627896"/>
                    <a:pt x="28641" y="620851"/>
                    <a:pt x="28323" y="611768"/>
                  </a:cubicBezTo>
                  <a:cubicBezTo>
                    <a:pt x="28069" y="604391"/>
                    <a:pt x="22467" y="600030"/>
                    <a:pt x="16704" y="599991"/>
                  </a:cubicBezTo>
                  <a:close/>
                  <a:moveTo>
                    <a:pt x="12743" y="1199982"/>
                  </a:moveTo>
                  <a:cubicBezTo>
                    <a:pt x="1786" y="1199908"/>
                    <a:pt x="-2631" y="1213414"/>
                    <a:pt x="4343" y="1219903"/>
                  </a:cubicBezTo>
                  <a:cubicBezTo>
                    <a:pt x="12872" y="1227842"/>
                    <a:pt x="24677" y="1220906"/>
                    <a:pt x="24365" y="1211762"/>
                  </a:cubicBezTo>
                  <a:cubicBezTo>
                    <a:pt x="24108" y="1204366"/>
                    <a:pt x="18496" y="1200020"/>
                    <a:pt x="12743" y="1199982"/>
                  </a:cubicBezTo>
                  <a:close/>
                  <a:moveTo>
                    <a:pt x="15715" y="749988"/>
                  </a:moveTo>
                  <a:cubicBezTo>
                    <a:pt x="4738" y="749914"/>
                    <a:pt x="353" y="763433"/>
                    <a:pt x="7311" y="769909"/>
                  </a:cubicBezTo>
                  <a:cubicBezTo>
                    <a:pt x="15894" y="777896"/>
                    <a:pt x="27648" y="770835"/>
                    <a:pt x="27330" y="761768"/>
                  </a:cubicBezTo>
                  <a:cubicBezTo>
                    <a:pt x="27080" y="754375"/>
                    <a:pt x="21461" y="750027"/>
                    <a:pt x="15715" y="749988"/>
                  </a:cubicBezTo>
                  <a:close/>
                  <a:moveTo>
                    <a:pt x="1361278" y="32264"/>
                  </a:moveTo>
                  <a:cubicBezTo>
                    <a:pt x="1372261" y="32335"/>
                    <a:pt x="1376633" y="18813"/>
                    <a:pt x="1369681" y="12343"/>
                  </a:cubicBezTo>
                  <a:cubicBezTo>
                    <a:pt x="1361146" y="4401"/>
                    <a:pt x="1349376" y="11318"/>
                    <a:pt x="1349659" y="20488"/>
                  </a:cubicBezTo>
                  <a:cubicBezTo>
                    <a:pt x="1349941" y="27906"/>
                    <a:pt x="1355566" y="32225"/>
                    <a:pt x="1361278" y="32264"/>
                  </a:cubicBezTo>
                  <a:close/>
                  <a:moveTo>
                    <a:pt x="11754" y="1349979"/>
                  </a:moveTo>
                  <a:cubicBezTo>
                    <a:pt x="761" y="1349905"/>
                    <a:pt x="-3595" y="1363433"/>
                    <a:pt x="3353" y="1369900"/>
                  </a:cubicBezTo>
                  <a:cubicBezTo>
                    <a:pt x="11882" y="1377839"/>
                    <a:pt x="23659" y="1370925"/>
                    <a:pt x="23373" y="1361755"/>
                  </a:cubicBezTo>
                  <a:cubicBezTo>
                    <a:pt x="23090" y="1354337"/>
                    <a:pt x="17465" y="1350017"/>
                    <a:pt x="11754" y="1349979"/>
                  </a:cubicBezTo>
                  <a:close/>
                  <a:moveTo>
                    <a:pt x="262462" y="301608"/>
                  </a:moveTo>
                  <a:cubicBezTo>
                    <a:pt x="251488" y="301534"/>
                    <a:pt x="247097" y="315049"/>
                    <a:pt x="254058" y="321529"/>
                  </a:cubicBezTo>
                  <a:cubicBezTo>
                    <a:pt x="262632" y="329510"/>
                    <a:pt x="274395" y="322484"/>
                    <a:pt x="274077" y="313384"/>
                  </a:cubicBezTo>
                  <a:cubicBezTo>
                    <a:pt x="273824" y="305995"/>
                    <a:pt x="268208" y="301643"/>
                    <a:pt x="262462" y="301608"/>
                  </a:cubicBezTo>
                  <a:close/>
                  <a:moveTo>
                    <a:pt x="14725" y="899988"/>
                  </a:moveTo>
                  <a:cubicBezTo>
                    <a:pt x="3755" y="899914"/>
                    <a:pt x="-643" y="913430"/>
                    <a:pt x="6325" y="919909"/>
                  </a:cubicBezTo>
                  <a:cubicBezTo>
                    <a:pt x="14899" y="927890"/>
                    <a:pt x="26656" y="920864"/>
                    <a:pt x="26344" y="911765"/>
                  </a:cubicBezTo>
                  <a:cubicBezTo>
                    <a:pt x="26087" y="904375"/>
                    <a:pt x="20472" y="900023"/>
                    <a:pt x="14725" y="899988"/>
                  </a:cubicBezTo>
                  <a:close/>
                  <a:moveTo>
                    <a:pt x="13736" y="1049985"/>
                  </a:moveTo>
                  <a:cubicBezTo>
                    <a:pt x="2756" y="1049911"/>
                    <a:pt x="-1626" y="1063433"/>
                    <a:pt x="5335" y="1069906"/>
                  </a:cubicBezTo>
                  <a:cubicBezTo>
                    <a:pt x="13909" y="1077887"/>
                    <a:pt x="25666" y="1070861"/>
                    <a:pt x="25355" y="1061765"/>
                  </a:cubicBezTo>
                  <a:cubicBezTo>
                    <a:pt x="25098" y="1054372"/>
                    <a:pt x="19483" y="1050024"/>
                    <a:pt x="13736" y="1049985"/>
                  </a:cubicBezTo>
                  <a:close/>
                  <a:moveTo>
                    <a:pt x="255532" y="1351589"/>
                  </a:moveTo>
                  <a:cubicBezTo>
                    <a:pt x="244559" y="1351515"/>
                    <a:pt x="240171" y="1365034"/>
                    <a:pt x="247132" y="1371510"/>
                  </a:cubicBezTo>
                  <a:cubicBezTo>
                    <a:pt x="255706" y="1379491"/>
                    <a:pt x="267463" y="1372465"/>
                    <a:pt x="267152" y="1363369"/>
                  </a:cubicBezTo>
                  <a:cubicBezTo>
                    <a:pt x="266895" y="1355976"/>
                    <a:pt x="261279" y="1351627"/>
                    <a:pt x="255532" y="1351589"/>
                  </a:cubicBezTo>
                  <a:close/>
                  <a:moveTo>
                    <a:pt x="258501" y="901595"/>
                  </a:moveTo>
                  <a:cubicBezTo>
                    <a:pt x="247547" y="901524"/>
                    <a:pt x="243123" y="915024"/>
                    <a:pt x="250097" y="921516"/>
                  </a:cubicBezTo>
                  <a:cubicBezTo>
                    <a:pt x="258671" y="929497"/>
                    <a:pt x="270431" y="922471"/>
                    <a:pt x="270120" y="913372"/>
                  </a:cubicBezTo>
                  <a:cubicBezTo>
                    <a:pt x="269863" y="905986"/>
                    <a:pt x="264251" y="901634"/>
                    <a:pt x="258501" y="901595"/>
                  </a:cubicBezTo>
                  <a:close/>
                  <a:moveTo>
                    <a:pt x="256522" y="1201592"/>
                  </a:moveTo>
                  <a:cubicBezTo>
                    <a:pt x="245549" y="1201518"/>
                    <a:pt x="241157" y="1215034"/>
                    <a:pt x="248118" y="1221513"/>
                  </a:cubicBezTo>
                  <a:cubicBezTo>
                    <a:pt x="256695" y="1229497"/>
                    <a:pt x="268456" y="1222461"/>
                    <a:pt x="268138" y="1213369"/>
                  </a:cubicBezTo>
                  <a:cubicBezTo>
                    <a:pt x="267887" y="1205979"/>
                    <a:pt x="262269" y="1201631"/>
                    <a:pt x="256522" y="1201592"/>
                  </a:cubicBezTo>
                  <a:close/>
                  <a:moveTo>
                    <a:pt x="257511" y="1051595"/>
                  </a:moveTo>
                  <a:cubicBezTo>
                    <a:pt x="246512" y="1051521"/>
                    <a:pt x="242166" y="1065056"/>
                    <a:pt x="249111" y="1071516"/>
                  </a:cubicBezTo>
                  <a:cubicBezTo>
                    <a:pt x="257694" y="1079503"/>
                    <a:pt x="269448" y="1072442"/>
                    <a:pt x="269130" y="1063375"/>
                  </a:cubicBezTo>
                  <a:cubicBezTo>
                    <a:pt x="268877" y="1055995"/>
                    <a:pt x="263274" y="1051634"/>
                    <a:pt x="257511" y="1051595"/>
                  </a:cubicBezTo>
                  <a:close/>
                  <a:moveTo>
                    <a:pt x="261469" y="451605"/>
                  </a:moveTo>
                  <a:cubicBezTo>
                    <a:pt x="250496" y="451531"/>
                    <a:pt x="246104" y="465046"/>
                    <a:pt x="253069" y="471526"/>
                  </a:cubicBezTo>
                  <a:cubicBezTo>
                    <a:pt x="261652" y="479513"/>
                    <a:pt x="273406" y="472451"/>
                    <a:pt x="273088" y="463381"/>
                  </a:cubicBezTo>
                  <a:cubicBezTo>
                    <a:pt x="272834" y="456005"/>
                    <a:pt x="267232" y="451643"/>
                    <a:pt x="261469" y="451605"/>
                  </a:cubicBezTo>
                  <a:close/>
                  <a:moveTo>
                    <a:pt x="260480" y="601602"/>
                  </a:moveTo>
                  <a:cubicBezTo>
                    <a:pt x="249509" y="601528"/>
                    <a:pt x="245115" y="615043"/>
                    <a:pt x="252079" y="621523"/>
                  </a:cubicBezTo>
                  <a:cubicBezTo>
                    <a:pt x="260656" y="629507"/>
                    <a:pt x="272417" y="622471"/>
                    <a:pt x="272099" y="613381"/>
                  </a:cubicBezTo>
                  <a:cubicBezTo>
                    <a:pt x="271845" y="605989"/>
                    <a:pt x="266230" y="601640"/>
                    <a:pt x="260480" y="601602"/>
                  </a:cubicBezTo>
                  <a:close/>
                  <a:moveTo>
                    <a:pt x="259490" y="751598"/>
                  </a:moveTo>
                  <a:cubicBezTo>
                    <a:pt x="248520" y="751524"/>
                    <a:pt x="244125" y="765043"/>
                    <a:pt x="251090" y="771519"/>
                  </a:cubicBezTo>
                  <a:cubicBezTo>
                    <a:pt x="259664" y="779500"/>
                    <a:pt x="271421" y="772474"/>
                    <a:pt x="271109" y="763378"/>
                  </a:cubicBezTo>
                  <a:cubicBezTo>
                    <a:pt x="270855" y="755986"/>
                    <a:pt x="265240" y="751637"/>
                    <a:pt x="259490" y="751598"/>
                  </a:cubicBezTo>
                  <a:close/>
                  <a:moveTo>
                    <a:pt x="136611" y="900792"/>
                  </a:moveTo>
                  <a:cubicBezTo>
                    <a:pt x="125641" y="900718"/>
                    <a:pt x="121247" y="914236"/>
                    <a:pt x="128208" y="920713"/>
                  </a:cubicBezTo>
                  <a:cubicBezTo>
                    <a:pt x="136782" y="928693"/>
                    <a:pt x="148539" y="921667"/>
                    <a:pt x="148227" y="912571"/>
                  </a:cubicBezTo>
                  <a:cubicBezTo>
                    <a:pt x="147977" y="905179"/>
                    <a:pt x="142361" y="900830"/>
                    <a:pt x="136611" y="900792"/>
                  </a:cubicBezTo>
                  <a:close/>
                  <a:moveTo>
                    <a:pt x="138590" y="600798"/>
                  </a:moveTo>
                  <a:cubicBezTo>
                    <a:pt x="127591" y="600724"/>
                    <a:pt x="123245" y="614259"/>
                    <a:pt x="130190" y="620719"/>
                  </a:cubicBezTo>
                  <a:cubicBezTo>
                    <a:pt x="138773" y="628706"/>
                    <a:pt x="150527" y="621645"/>
                    <a:pt x="150209" y="612575"/>
                  </a:cubicBezTo>
                  <a:cubicBezTo>
                    <a:pt x="149955" y="605185"/>
                    <a:pt x="144340" y="600833"/>
                    <a:pt x="138590" y="600798"/>
                  </a:cubicBezTo>
                  <a:close/>
                  <a:moveTo>
                    <a:pt x="137601" y="750795"/>
                  </a:moveTo>
                  <a:cubicBezTo>
                    <a:pt x="126631" y="750721"/>
                    <a:pt x="122236" y="764236"/>
                    <a:pt x="129200" y="770716"/>
                  </a:cubicBezTo>
                  <a:cubicBezTo>
                    <a:pt x="137777" y="778700"/>
                    <a:pt x="149538" y="771664"/>
                    <a:pt x="149220" y="762571"/>
                  </a:cubicBezTo>
                  <a:cubicBezTo>
                    <a:pt x="148966" y="755182"/>
                    <a:pt x="143351" y="750833"/>
                    <a:pt x="137601" y="750795"/>
                  </a:cubicBezTo>
                  <a:close/>
                  <a:moveTo>
                    <a:pt x="139583" y="450798"/>
                  </a:moveTo>
                  <a:cubicBezTo>
                    <a:pt x="128584" y="450724"/>
                    <a:pt x="124237" y="464259"/>
                    <a:pt x="131182" y="470719"/>
                  </a:cubicBezTo>
                  <a:cubicBezTo>
                    <a:pt x="139766" y="478706"/>
                    <a:pt x="151520" y="471645"/>
                    <a:pt x="151202" y="462574"/>
                  </a:cubicBezTo>
                  <a:cubicBezTo>
                    <a:pt x="150945" y="455198"/>
                    <a:pt x="145343" y="450837"/>
                    <a:pt x="139583" y="450798"/>
                  </a:cubicBezTo>
                  <a:close/>
                  <a:moveTo>
                    <a:pt x="140572" y="300801"/>
                  </a:moveTo>
                  <a:cubicBezTo>
                    <a:pt x="129602" y="300727"/>
                    <a:pt x="125207" y="314243"/>
                    <a:pt x="132169" y="320722"/>
                  </a:cubicBezTo>
                  <a:cubicBezTo>
                    <a:pt x="140749" y="328706"/>
                    <a:pt x="152500" y="321667"/>
                    <a:pt x="152191" y="312578"/>
                  </a:cubicBezTo>
                  <a:cubicBezTo>
                    <a:pt x="151934" y="305188"/>
                    <a:pt x="146319" y="300840"/>
                    <a:pt x="140572" y="300801"/>
                  </a:cubicBezTo>
                  <a:close/>
                  <a:moveTo>
                    <a:pt x="142551" y="807"/>
                  </a:moveTo>
                  <a:cubicBezTo>
                    <a:pt x="131578" y="733"/>
                    <a:pt x="127186" y="14249"/>
                    <a:pt x="134151" y="20729"/>
                  </a:cubicBezTo>
                  <a:cubicBezTo>
                    <a:pt x="142724" y="28709"/>
                    <a:pt x="154482" y="21683"/>
                    <a:pt x="154170" y="12584"/>
                  </a:cubicBezTo>
                  <a:cubicBezTo>
                    <a:pt x="153916" y="5195"/>
                    <a:pt x="148301" y="843"/>
                    <a:pt x="142551" y="807"/>
                  </a:cubicBezTo>
                  <a:close/>
                  <a:moveTo>
                    <a:pt x="141562" y="150804"/>
                  </a:moveTo>
                  <a:cubicBezTo>
                    <a:pt x="130591" y="150730"/>
                    <a:pt x="126194" y="164246"/>
                    <a:pt x="133161" y="170725"/>
                  </a:cubicBezTo>
                  <a:cubicBezTo>
                    <a:pt x="141735" y="178706"/>
                    <a:pt x="153492" y="171680"/>
                    <a:pt x="153181" y="162584"/>
                  </a:cubicBezTo>
                  <a:cubicBezTo>
                    <a:pt x="152927" y="155192"/>
                    <a:pt x="147312" y="150843"/>
                    <a:pt x="141562" y="150804"/>
                  </a:cubicBezTo>
                  <a:close/>
                  <a:moveTo>
                    <a:pt x="1234599" y="758039"/>
                  </a:moveTo>
                  <a:cubicBezTo>
                    <a:pt x="1223674" y="757969"/>
                    <a:pt x="1219202" y="771452"/>
                    <a:pt x="1226195" y="777961"/>
                  </a:cubicBezTo>
                  <a:cubicBezTo>
                    <a:pt x="1234769" y="785941"/>
                    <a:pt x="1246533" y="778915"/>
                    <a:pt x="1246215" y="769816"/>
                  </a:cubicBezTo>
                  <a:cubicBezTo>
                    <a:pt x="1245961" y="762427"/>
                    <a:pt x="1240346" y="758078"/>
                    <a:pt x="1234599" y="758039"/>
                  </a:cubicBezTo>
                  <a:close/>
                  <a:moveTo>
                    <a:pt x="1116667" y="157245"/>
                  </a:moveTo>
                  <a:cubicBezTo>
                    <a:pt x="1105687" y="157175"/>
                    <a:pt x="1101309" y="170690"/>
                    <a:pt x="1108267" y="177167"/>
                  </a:cubicBezTo>
                  <a:cubicBezTo>
                    <a:pt x="1116795" y="185105"/>
                    <a:pt x="1128601" y="178169"/>
                    <a:pt x="1128289" y="169025"/>
                  </a:cubicBezTo>
                  <a:cubicBezTo>
                    <a:pt x="1128029" y="161629"/>
                    <a:pt x="1122417" y="157284"/>
                    <a:pt x="1116667" y="157245"/>
                  </a:cubicBezTo>
                  <a:close/>
                  <a:moveTo>
                    <a:pt x="1117656" y="7249"/>
                  </a:moveTo>
                  <a:cubicBezTo>
                    <a:pt x="1106680" y="7175"/>
                    <a:pt x="1102295" y="20696"/>
                    <a:pt x="1109256" y="27170"/>
                  </a:cubicBezTo>
                  <a:cubicBezTo>
                    <a:pt x="1117830" y="35150"/>
                    <a:pt x="1129587" y="28124"/>
                    <a:pt x="1129275" y="19028"/>
                  </a:cubicBezTo>
                  <a:cubicBezTo>
                    <a:pt x="1129022" y="11636"/>
                    <a:pt x="1123406" y="7284"/>
                    <a:pt x="1117656" y="7249"/>
                  </a:cubicBezTo>
                  <a:close/>
                  <a:moveTo>
                    <a:pt x="1115677" y="307242"/>
                  </a:moveTo>
                  <a:cubicBezTo>
                    <a:pt x="1104704" y="307168"/>
                    <a:pt x="1100313" y="320684"/>
                    <a:pt x="1107277" y="327163"/>
                  </a:cubicBezTo>
                  <a:cubicBezTo>
                    <a:pt x="1115851" y="335144"/>
                    <a:pt x="1127615" y="328112"/>
                    <a:pt x="1127297" y="319019"/>
                  </a:cubicBezTo>
                  <a:cubicBezTo>
                    <a:pt x="1127043" y="311629"/>
                    <a:pt x="1121428" y="307281"/>
                    <a:pt x="1115677" y="307242"/>
                  </a:cubicBezTo>
                  <a:close/>
                  <a:moveTo>
                    <a:pt x="1114688" y="457239"/>
                  </a:moveTo>
                  <a:cubicBezTo>
                    <a:pt x="1103689" y="457165"/>
                    <a:pt x="1099343" y="470700"/>
                    <a:pt x="1106288" y="477160"/>
                  </a:cubicBezTo>
                  <a:cubicBezTo>
                    <a:pt x="1114865" y="485144"/>
                    <a:pt x="1126625" y="478108"/>
                    <a:pt x="1126307" y="469019"/>
                  </a:cubicBezTo>
                  <a:cubicBezTo>
                    <a:pt x="1126053" y="461626"/>
                    <a:pt x="1120438" y="457278"/>
                    <a:pt x="1114688" y="457239"/>
                  </a:cubicBezTo>
                  <a:close/>
                  <a:moveTo>
                    <a:pt x="1232617" y="1058036"/>
                  </a:moveTo>
                  <a:cubicBezTo>
                    <a:pt x="1221643" y="1057962"/>
                    <a:pt x="1217255" y="1071481"/>
                    <a:pt x="1224216" y="1077958"/>
                  </a:cubicBezTo>
                  <a:cubicBezTo>
                    <a:pt x="1232793" y="1085941"/>
                    <a:pt x="1244554" y="1078906"/>
                    <a:pt x="1244236" y="1069813"/>
                  </a:cubicBezTo>
                  <a:cubicBezTo>
                    <a:pt x="1243982" y="1062424"/>
                    <a:pt x="1238367" y="1058075"/>
                    <a:pt x="1232617" y="1058036"/>
                  </a:cubicBezTo>
                  <a:close/>
                  <a:moveTo>
                    <a:pt x="1230638" y="1358030"/>
                  </a:moveTo>
                  <a:cubicBezTo>
                    <a:pt x="1219671" y="1357956"/>
                    <a:pt x="1215270" y="1371472"/>
                    <a:pt x="1222238" y="1377951"/>
                  </a:cubicBezTo>
                  <a:cubicBezTo>
                    <a:pt x="1230821" y="1385945"/>
                    <a:pt x="1242569" y="1378877"/>
                    <a:pt x="1242257" y="1369810"/>
                  </a:cubicBezTo>
                  <a:cubicBezTo>
                    <a:pt x="1242003" y="1362417"/>
                    <a:pt x="1236388" y="1358069"/>
                    <a:pt x="1230638" y="1358030"/>
                  </a:cubicBezTo>
                  <a:close/>
                  <a:moveTo>
                    <a:pt x="1231627" y="1208033"/>
                  </a:moveTo>
                  <a:cubicBezTo>
                    <a:pt x="1220654" y="1207959"/>
                    <a:pt x="1216263" y="1221478"/>
                    <a:pt x="1223227" y="1227954"/>
                  </a:cubicBezTo>
                  <a:cubicBezTo>
                    <a:pt x="1231801" y="1235935"/>
                    <a:pt x="1243558" y="1228909"/>
                    <a:pt x="1243246" y="1219810"/>
                  </a:cubicBezTo>
                  <a:cubicBezTo>
                    <a:pt x="1242992" y="1212420"/>
                    <a:pt x="1237377" y="1208072"/>
                    <a:pt x="1231627" y="1208033"/>
                  </a:cubicBezTo>
                  <a:close/>
                  <a:moveTo>
                    <a:pt x="1110727" y="1057230"/>
                  </a:moveTo>
                  <a:cubicBezTo>
                    <a:pt x="1099735" y="1057156"/>
                    <a:pt x="1095379" y="1070684"/>
                    <a:pt x="1102327" y="1077151"/>
                  </a:cubicBezTo>
                  <a:cubicBezTo>
                    <a:pt x="1110910" y="1085138"/>
                    <a:pt x="1122664" y="1078076"/>
                    <a:pt x="1122346" y="1069006"/>
                  </a:cubicBezTo>
                  <a:cubicBezTo>
                    <a:pt x="1122093" y="1061630"/>
                    <a:pt x="1116490" y="1057268"/>
                    <a:pt x="1110727" y="1057230"/>
                  </a:cubicBezTo>
                  <a:close/>
                  <a:moveTo>
                    <a:pt x="1233606" y="908040"/>
                  </a:moveTo>
                  <a:cubicBezTo>
                    <a:pt x="1222636" y="907966"/>
                    <a:pt x="1218241" y="921481"/>
                    <a:pt x="1225206" y="927961"/>
                  </a:cubicBezTo>
                  <a:cubicBezTo>
                    <a:pt x="1233789" y="935948"/>
                    <a:pt x="1245543" y="928886"/>
                    <a:pt x="1245225" y="919816"/>
                  </a:cubicBezTo>
                  <a:cubicBezTo>
                    <a:pt x="1244971" y="912436"/>
                    <a:pt x="1239369" y="908075"/>
                    <a:pt x="1233606" y="908040"/>
                  </a:cubicBezTo>
                  <a:close/>
                  <a:moveTo>
                    <a:pt x="1109738" y="1207226"/>
                  </a:moveTo>
                  <a:cubicBezTo>
                    <a:pt x="1098765" y="1207152"/>
                    <a:pt x="1094373" y="1220671"/>
                    <a:pt x="1101338" y="1227148"/>
                  </a:cubicBezTo>
                  <a:cubicBezTo>
                    <a:pt x="1109915" y="1235132"/>
                    <a:pt x="1121675" y="1228096"/>
                    <a:pt x="1121357" y="1219006"/>
                  </a:cubicBezTo>
                  <a:cubicBezTo>
                    <a:pt x="1121103" y="1211617"/>
                    <a:pt x="1115488" y="1207265"/>
                    <a:pt x="1109738" y="1207226"/>
                  </a:cubicBezTo>
                  <a:close/>
                  <a:moveTo>
                    <a:pt x="1108749" y="1357227"/>
                  </a:moveTo>
                  <a:cubicBezTo>
                    <a:pt x="1097775" y="1357153"/>
                    <a:pt x="1093384" y="1370671"/>
                    <a:pt x="1100348" y="1377148"/>
                  </a:cubicBezTo>
                  <a:cubicBezTo>
                    <a:pt x="1108922" y="1385128"/>
                    <a:pt x="1120679" y="1378102"/>
                    <a:pt x="1120368" y="1369003"/>
                  </a:cubicBezTo>
                  <a:cubicBezTo>
                    <a:pt x="1120114" y="1361614"/>
                    <a:pt x="1114499" y="1357265"/>
                    <a:pt x="1108749" y="1357227"/>
                  </a:cubicBezTo>
                  <a:close/>
                  <a:moveTo>
                    <a:pt x="1113699" y="607239"/>
                  </a:moveTo>
                  <a:cubicBezTo>
                    <a:pt x="1102729" y="607165"/>
                    <a:pt x="1098334" y="620681"/>
                    <a:pt x="1105298" y="627160"/>
                  </a:cubicBezTo>
                  <a:cubicBezTo>
                    <a:pt x="1113872" y="635141"/>
                    <a:pt x="1125629" y="628115"/>
                    <a:pt x="1125318" y="619016"/>
                  </a:cubicBezTo>
                  <a:cubicBezTo>
                    <a:pt x="1125064" y="611626"/>
                    <a:pt x="1119446" y="607274"/>
                    <a:pt x="1113699" y="607239"/>
                  </a:cubicBezTo>
                  <a:close/>
                  <a:moveTo>
                    <a:pt x="1111720" y="907233"/>
                  </a:moveTo>
                  <a:cubicBezTo>
                    <a:pt x="1100747" y="907159"/>
                    <a:pt x="1096352" y="920674"/>
                    <a:pt x="1103316" y="927154"/>
                  </a:cubicBezTo>
                  <a:cubicBezTo>
                    <a:pt x="1111890" y="935135"/>
                    <a:pt x="1123654" y="928108"/>
                    <a:pt x="1123336" y="919013"/>
                  </a:cubicBezTo>
                  <a:cubicBezTo>
                    <a:pt x="1123082" y="911620"/>
                    <a:pt x="1117467" y="907271"/>
                    <a:pt x="1111720" y="907233"/>
                  </a:cubicBezTo>
                  <a:close/>
                  <a:moveTo>
                    <a:pt x="1112709" y="757236"/>
                  </a:moveTo>
                  <a:cubicBezTo>
                    <a:pt x="1101752" y="757165"/>
                    <a:pt x="1097335" y="770671"/>
                    <a:pt x="1104306" y="777157"/>
                  </a:cubicBezTo>
                  <a:cubicBezTo>
                    <a:pt x="1112886" y="785141"/>
                    <a:pt x="1124637" y="778102"/>
                    <a:pt x="1124328" y="769016"/>
                  </a:cubicBezTo>
                  <a:cubicBezTo>
                    <a:pt x="1124071" y="761607"/>
                    <a:pt x="1118408" y="757271"/>
                    <a:pt x="1112709" y="757236"/>
                  </a:cubicBezTo>
                  <a:close/>
                  <a:moveTo>
                    <a:pt x="1239546" y="8052"/>
                  </a:moveTo>
                  <a:cubicBezTo>
                    <a:pt x="1228592" y="7978"/>
                    <a:pt x="1224168" y="21481"/>
                    <a:pt x="1231142" y="27973"/>
                  </a:cubicBezTo>
                  <a:cubicBezTo>
                    <a:pt x="1239716" y="35954"/>
                    <a:pt x="1251476" y="28928"/>
                    <a:pt x="1251165" y="19829"/>
                  </a:cubicBezTo>
                  <a:cubicBezTo>
                    <a:pt x="1250908" y="12439"/>
                    <a:pt x="1245296" y="8091"/>
                    <a:pt x="1239546" y="8052"/>
                  </a:cubicBezTo>
                  <a:close/>
                  <a:moveTo>
                    <a:pt x="1356485" y="758846"/>
                  </a:moveTo>
                  <a:cubicBezTo>
                    <a:pt x="1345486" y="758772"/>
                    <a:pt x="1341139" y="772307"/>
                    <a:pt x="1348085" y="778767"/>
                  </a:cubicBezTo>
                  <a:cubicBezTo>
                    <a:pt x="1356668" y="786754"/>
                    <a:pt x="1368422" y="779693"/>
                    <a:pt x="1368104" y="770626"/>
                  </a:cubicBezTo>
                  <a:cubicBezTo>
                    <a:pt x="1367850" y="763246"/>
                    <a:pt x="1362248" y="758885"/>
                    <a:pt x="1356485" y="758846"/>
                  </a:cubicBezTo>
                  <a:close/>
                  <a:moveTo>
                    <a:pt x="1357474" y="608849"/>
                  </a:moveTo>
                  <a:cubicBezTo>
                    <a:pt x="1346501" y="608775"/>
                    <a:pt x="1342110" y="622291"/>
                    <a:pt x="1349071" y="628771"/>
                  </a:cubicBezTo>
                  <a:cubicBezTo>
                    <a:pt x="1357651" y="636754"/>
                    <a:pt x="1369402" y="629715"/>
                    <a:pt x="1369093" y="620626"/>
                  </a:cubicBezTo>
                  <a:cubicBezTo>
                    <a:pt x="1368836" y="613237"/>
                    <a:pt x="1363224" y="608885"/>
                    <a:pt x="1357474" y="608849"/>
                  </a:cubicBezTo>
                  <a:close/>
                  <a:moveTo>
                    <a:pt x="1355495" y="908843"/>
                  </a:moveTo>
                  <a:cubicBezTo>
                    <a:pt x="1344522" y="908769"/>
                    <a:pt x="1340131" y="922285"/>
                    <a:pt x="1347095" y="928764"/>
                  </a:cubicBezTo>
                  <a:cubicBezTo>
                    <a:pt x="1355679" y="936751"/>
                    <a:pt x="1367432" y="929690"/>
                    <a:pt x="1367114" y="920620"/>
                  </a:cubicBezTo>
                  <a:cubicBezTo>
                    <a:pt x="1366861" y="913230"/>
                    <a:pt x="1361246" y="908882"/>
                    <a:pt x="1355495" y="908843"/>
                  </a:cubicBezTo>
                  <a:close/>
                  <a:moveTo>
                    <a:pt x="1354506" y="1058840"/>
                  </a:moveTo>
                  <a:cubicBezTo>
                    <a:pt x="1343536" y="1058766"/>
                    <a:pt x="1339141" y="1072281"/>
                    <a:pt x="1346106" y="1078761"/>
                  </a:cubicBezTo>
                  <a:cubicBezTo>
                    <a:pt x="1354679" y="1086742"/>
                    <a:pt x="1366437" y="1079716"/>
                    <a:pt x="1366125" y="1070620"/>
                  </a:cubicBezTo>
                  <a:cubicBezTo>
                    <a:pt x="1365871" y="1063227"/>
                    <a:pt x="1360253" y="1058878"/>
                    <a:pt x="1354506" y="1058840"/>
                  </a:cubicBezTo>
                  <a:close/>
                  <a:moveTo>
                    <a:pt x="1360442" y="158856"/>
                  </a:moveTo>
                  <a:cubicBezTo>
                    <a:pt x="1349469" y="158782"/>
                    <a:pt x="1345078" y="172297"/>
                    <a:pt x="1352042" y="178777"/>
                  </a:cubicBezTo>
                  <a:cubicBezTo>
                    <a:pt x="1360619" y="186761"/>
                    <a:pt x="1372380" y="179725"/>
                    <a:pt x="1372062" y="170632"/>
                  </a:cubicBezTo>
                  <a:cubicBezTo>
                    <a:pt x="1371808" y="163243"/>
                    <a:pt x="1366193" y="158894"/>
                    <a:pt x="1360442" y="158856"/>
                  </a:cubicBezTo>
                  <a:close/>
                  <a:moveTo>
                    <a:pt x="1358464" y="458849"/>
                  </a:moveTo>
                  <a:cubicBezTo>
                    <a:pt x="1347493" y="458775"/>
                    <a:pt x="1343099" y="472294"/>
                    <a:pt x="1350063" y="478770"/>
                  </a:cubicBezTo>
                  <a:cubicBezTo>
                    <a:pt x="1358637" y="486751"/>
                    <a:pt x="1370394" y="479725"/>
                    <a:pt x="1370083" y="470629"/>
                  </a:cubicBezTo>
                  <a:cubicBezTo>
                    <a:pt x="1369829" y="463237"/>
                    <a:pt x="1364214" y="458888"/>
                    <a:pt x="1358464" y="458849"/>
                  </a:cubicBezTo>
                  <a:close/>
                  <a:moveTo>
                    <a:pt x="1359453" y="308852"/>
                  </a:moveTo>
                  <a:cubicBezTo>
                    <a:pt x="1348460" y="308779"/>
                    <a:pt x="1344104" y="322307"/>
                    <a:pt x="1351049" y="328774"/>
                  </a:cubicBezTo>
                  <a:cubicBezTo>
                    <a:pt x="1359623" y="336754"/>
                    <a:pt x="1371380" y="329728"/>
                    <a:pt x="1371069" y="320629"/>
                  </a:cubicBezTo>
                  <a:cubicBezTo>
                    <a:pt x="1370818" y="313240"/>
                    <a:pt x="1365203" y="308891"/>
                    <a:pt x="1359453" y="308852"/>
                  </a:cubicBezTo>
                  <a:close/>
                  <a:moveTo>
                    <a:pt x="1237567" y="308049"/>
                  </a:moveTo>
                  <a:cubicBezTo>
                    <a:pt x="1226574" y="307975"/>
                    <a:pt x="1222218" y="321503"/>
                    <a:pt x="1229167" y="327970"/>
                  </a:cubicBezTo>
                  <a:cubicBezTo>
                    <a:pt x="1237750" y="335960"/>
                    <a:pt x="1249504" y="328902"/>
                    <a:pt x="1249186" y="319826"/>
                  </a:cubicBezTo>
                  <a:cubicBezTo>
                    <a:pt x="1248929" y="312436"/>
                    <a:pt x="1243314" y="308084"/>
                    <a:pt x="1237567" y="308049"/>
                  </a:cubicBezTo>
                  <a:close/>
                  <a:moveTo>
                    <a:pt x="1353517" y="1208837"/>
                  </a:moveTo>
                  <a:cubicBezTo>
                    <a:pt x="1342540" y="1208763"/>
                    <a:pt x="1338155" y="1222285"/>
                    <a:pt x="1345116" y="1228758"/>
                  </a:cubicBezTo>
                  <a:cubicBezTo>
                    <a:pt x="1353690" y="1236739"/>
                    <a:pt x="1365447" y="1229712"/>
                    <a:pt x="1365136" y="1220617"/>
                  </a:cubicBezTo>
                  <a:cubicBezTo>
                    <a:pt x="1364882" y="1213224"/>
                    <a:pt x="1359263" y="1208875"/>
                    <a:pt x="1353517" y="1208837"/>
                  </a:cubicBezTo>
                  <a:close/>
                  <a:moveTo>
                    <a:pt x="1236578" y="458046"/>
                  </a:moveTo>
                  <a:cubicBezTo>
                    <a:pt x="1225604" y="457972"/>
                    <a:pt x="1221216" y="471490"/>
                    <a:pt x="1228177" y="477967"/>
                  </a:cubicBezTo>
                  <a:cubicBezTo>
                    <a:pt x="1236751" y="485948"/>
                    <a:pt x="1248508" y="478922"/>
                    <a:pt x="1248197" y="469822"/>
                  </a:cubicBezTo>
                  <a:cubicBezTo>
                    <a:pt x="1247940" y="462433"/>
                    <a:pt x="1242324" y="458084"/>
                    <a:pt x="1236578" y="458046"/>
                  </a:cubicBezTo>
                  <a:close/>
                  <a:moveTo>
                    <a:pt x="1238556" y="158049"/>
                  </a:moveTo>
                  <a:cubicBezTo>
                    <a:pt x="1227583" y="157978"/>
                    <a:pt x="1223192" y="171490"/>
                    <a:pt x="1230153" y="177970"/>
                  </a:cubicBezTo>
                  <a:cubicBezTo>
                    <a:pt x="1238736" y="185957"/>
                    <a:pt x="1250490" y="178896"/>
                    <a:pt x="1250172" y="169825"/>
                  </a:cubicBezTo>
                  <a:cubicBezTo>
                    <a:pt x="1249922" y="162449"/>
                    <a:pt x="1244316" y="158087"/>
                    <a:pt x="1238556" y="158049"/>
                  </a:cubicBezTo>
                  <a:close/>
                  <a:moveTo>
                    <a:pt x="1235588" y="608043"/>
                  </a:moveTo>
                  <a:cubicBezTo>
                    <a:pt x="1224621" y="607969"/>
                    <a:pt x="1220220" y="621484"/>
                    <a:pt x="1227185" y="627964"/>
                  </a:cubicBezTo>
                  <a:cubicBezTo>
                    <a:pt x="1235765" y="635948"/>
                    <a:pt x="1247516" y="628909"/>
                    <a:pt x="1247207" y="619822"/>
                  </a:cubicBezTo>
                  <a:cubicBezTo>
                    <a:pt x="1246947" y="612417"/>
                    <a:pt x="1241287" y="608081"/>
                    <a:pt x="1235588" y="608043"/>
                  </a:cubicBezTo>
                  <a:close/>
                  <a:moveTo>
                    <a:pt x="1352524" y="1358837"/>
                  </a:moveTo>
                  <a:cubicBezTo>
                    <a:pt x="1341547" y="1358763"/>
                    <a:pt x="1337163" y="1372281"/>
                    <a:pt x="1344124" y="1378758"/>
                  </a:cubicBezTo>
                  <a:cubicBezTo>
                    <a:pt x="1352653" y="1386697"/>
                    <a:pt x="1364426" y="1379790"/>
                    <a:pt x="1364146" y="1370613"/>
                  </a:cubicBezTo>
                  <a:cubicBezTo>
                    <a:pt x="1363860" y="1363192"/>
                    <a:pt x="1358239" y="1358872"/>
                    <a:pt x="1352524" y="1358837"/>
                  </a:cubicBezTo>
                  <a:close/>
                  <a:moveTo>
                    <a:pt x="995770" y="6442"/>
                  </a:moveTo>
                  <a:cubicBezTo>
                    <a:pt x="984800" y="6368"/>
                    <a:pt x="980402" y="19886"/>
                    <a:pt x="987370" y="26363"/>
                  </a:cubicBezTo>
                  <a:cubicBezTo>
                    <a:pt x="995944" y="34344"/>
                    <a:pt x="1007701" y="27318"/>
                    <a:pt x="1007389" y="18218"/>
                  </a:cubicBezTo>
                  <a:cubicBezTo>
                    <a:pt x="1007132" y="10829"/>
                    <a:pt x="1001517" y="6480"/>
                    <a:pt x="995770" y="6442"/>
                  </a:cubicBezTo>
                  <a:close/>
                  <a:moveTo>
                    <a:pt x="869920" y="605629"/>
                  </a:moveTo>
                  <a:cubicBezTo>
                    <a:pt x="858947" y="605555"/>
                    <a:pt x="854555" y="619070"/>
                    <a:pt x="861520" y="625550"/>
                  </a:cubicBezTo>
                  <a:cubicBezTo>
                    <a:pt x="870093" y="633531"/>
                    <a:pt x="881857" y="626501"/>
                    <a:pt x="881539" y="617405"/>
                  </a:cubicBezTo>
                  <a:cubicBezTo>
                    <a:pt x="881285" y="610013"/>
                    <a:pt x="875670" y="605664"/>
                    <a:pt x="869920" y="605629"/>
                  </a:cubicBezTo>
                  <a:close/>
                  <a:moveTo>
                    <a:pt x="751991" y="4831"/>
                  </a:moveTo>
                  <a:cubicBezTo>
                    <a:pt x="740999" y="4758"/>
                    <a:pt x="736643" y="18286"/>
                    <a:pt x="743591" y="24753"/>
                  </a:cubicBezTo>
                  <a:cubicBezTo>
                    <a:pt x="752175" y="32740"/>
                    <a:pt x="763928" y="25678"/>
                    <a:pt x="763610" y="16611"/>
                  </a:cubicBezTo>
                  <a:cubicBezTo>
                    <a:pt x="763357" y="9219"/>
                    <a:pt x="757742" y="4870"/>
                    <a:pt x="751991" y="4831"/>
                  </a:cubicBezTo>
                  <a:close/>
                  <a:moveTo>
                    <a:pt x="994781" y="156439"/>
                  </a:moveTo>
                  <a:cubicBezTo>
                    <a:pt x="983801" y="156368"/>
                    <a:pt x="979423" y="169887"/>
                    <a:pt x="986380" y="176363"/>
                  </a:cubicBezTo>
                  <a:cubicBezTo>
                    <a:pt x="994951" y="184344"/>
                    <a:pt x="1006711" y="177321"/>
                    <a:pt x="1006400" y="168218"/>
                  </a:cubicBezTo>
                  <a:cubicBezTo>
                    <a:pt x="1006143" y="160826"/>
                    <a:pt x="1000528" y="156477"/>
                    <a:pt x="994781" y="156439"/>
                  </a:cubicBezTo>
                  <a:close/>
                  <a:moveTo>
                    <a:pt x="867941" y="905622"/>
                  </a:moveTo>
                  <a:cubicBezTo>
                    <a:pt x="856971" y="905549"/>
                    <a:pt x="852573" y="919064"/>
                    <a:pt x="859541" y="925544"/>
                  </a:cubicBezTo>
                  <a:cubicBezTo>
                    <a:pt x="868115" y="933524"/>
                    <a:pt x="879872" y="926498"/>
                    <a:pt x="879560" y="917399"/>
                  </a:cubicBezTo>
                  <a:cubicBezTo>
                    <a:pt x="879306" y="910010"/>
                    <a:pt x="873691" y="905661"/>
                    <a:pt x="867941" y="905622"/>
                  </a:cubicBezTo>
                  <a:close/>
                  <a:moveTo>
                    <a:pt x="866952" y="1055619"/>
                  </a:moveTo>
                  <a:cubicBezTo>
                    <a:pt x="855982" y="1055545"/>
                    <a:pt x="851587" y="1069061"/>
                    <a:pt x="858548" y="1075540"/>
                  </a:cubicBezTo>
                  <a:cubicBezTo>
                    <a:pt x="867128" y="1083524"/>
                    <a:pt x="878879" y="1076485"/>
                    <a:pt x="878571" y="1067396"/>
                  </a:cubicBezTo>
                  <a:cubicBezTo>
                    <a:pt x="878314" y="1059994"/>
                    <a:pt x="872654" y="1055658"/>
                    <a:pt x="866952" y="1055619"/>
                  </a:cubicBezTo>
                  <a:close/>
                  <a:moveTo>
                    <a:pt x="864973" y="1355616"/>
                  </a:moveTo>
                  <a:cubicBezTo>
                    <a:pt x="854000" y="1355542"/>
                    <a:pt x="849608" y="1369058"/>
                    <a:pt x="856573" y="1375537"/>
                  </a:cubicBezTo>
                  <a:cubicBezTo>
                    <a:pt x="865150" y="1383521"/>
                    <a:pt x="876910" y="1376476"/>
                    <a:pt x="876592" y="1367393"/>
                  </a:cubicBezTo>
                  <a:cubicBezTo>
                    <a:pt x="876338" y="1360003"/>
                    <a:pt x="870723" y="1355655"/>
                    <a:pt x="864973" y="1355616"/>
                  </a:cubicBezTo>
                  <a:close/>
                  <a:moveTo>
                    <a:pt x="749023" y="454825"/>
                  </a:moveTo>
                  <a:cubicBezTo>
                    <a:pt x="738069" y="454751"/>
                    <a:pt x="733646" y="468254"/>
                    <a:pt x="740620" y="474746"/>
                  </a:cubicBezTo>
                  <a:cubicBezTo>
                    <a:pt x="749193" y="482727"/>
                    <a:pt x="760951" y="475701"/>
                    <a:pt x="760642" y="466602"/>
                  </a:cubicBezTo>
                  <a:cubicBezTo>
                    <a:pt x="760385" y="459213"/>
                    <a:pt x="754773" y="454864"/>
                    <a:pt x="749023" y="454825"/>
                  </a:cubicBezTo>
                  <a:close/>
                  <a:moveTo>
                    <a:pt x="865962" y="1205616"/>
                  </a:moveTo>
                  <a:cubicBezTo>
                    <a:pt x="854989" y="1205542"/>
                    <a:pt x="850598" y="1219058"/>
                    <a:pt x="857562" y="1225537"/>
                  </a:cubicBezTo>
                  <a:cubicBezTo>
                    <a:pt x="866139" y="1233521"/>
                    <a:pt x="877899" y="1226476"/>
                    <a:pt x="877581" y="1217393"/>
                  </a:cubicBezTo>
                  <a:cubicBezTo>
                    <a:pt x="877328" y="1210016"/>
                    <a:pt x="871725" y="1205655"/>
                    <a:pt x="865962" y="1205616"/>
                  </a:cubicBezTo>
                  <a:close/>
                  <a:moveTo>
                    <a:pt x="750013" y="304828"/>
                  </a:moveTo>
                  <a:cubicBezTo>
                    <a:pt x="739039" y="304754"/>
                    <a:pt x="734648" y="318273"/>
                    <a:pt x="741612" y="324750"/>
                  </a:cubicBezTo>
                  <a:cubicBezTo>
                    <a:pt x="750186" y="332730"/>
                    <a:pt x="761943" y="325704"/>
                    <a:pt x="761632" y="316608"/>
                  </a:cubicBezTo>
                  <a:cubicBezTo>
                    <a:pt x="761378" y="309216"/>
                    <a:pt x="755763" y="304864"/>
                    <a:pt x="750013" y="304828"/>
                  </a:cubicBezTo>
                  <a:close/>
                  <a:moveTo>
                    <a:pt x="744076" y="1204813"/>
                  </a:moveTo>
                  <a:cubicBezTo>
                    <a:pt x="733106" y="1204739"/>
                    <a:pt x="728708" y="1218254"/>
                    <a:pt x="735673" y="1224734"/>
                  </a:cubicBezTo>
                  <a:cubicBezTo>
                    <a:pt x="744246" y="1232714"/>
                    <a:pt x="756010" y="1225688"/>
                    <a:pt x="755692" y="1216589"/>
                  </a:cubicBezTo>
                  <a:cubicBezTo>
                    <a:pt x="755438" y="1209200"/>
                    <a:pt x="749823" y="1204851"/>
                    <a:pt x="744076" y="1204813"/>
                  </a:cubicBezTo>
                  <a:close/>
                  <a:moveTo>
                    <a:pt x="748034" y="604822"/>
                  </a:moveTo>
                  <a:cubicBezTo>
                    <a:pt x="737060" y="604748"/>
                    <a:pt x="732669" y="618264"/>
                    <a:pt x="739634" y="624743"/>
                  </a:cubicBezTo>
                  <a:cubicBezTo>
                    <a:pt x="748210" y="632727"/>
                    <a:pt x="759971" y="625682"/>
                    <a:pt x="759653" y="616602"/>
                  </a:cubicBezTo>
                  <a:cubicBezTo>
                    <a:pt x="759399" y="609222"/>
                    <a:pt x="753797" y="604861"/>
                    <a:pt x="748034" y="604822"/>
                  </a:cubicBezTo>
                  <a:close/>
                  <a:moveTo>
                    <a:pt x="743084" y="1354809"/>
                  </a:moveTo>
                  <a:cubicBezTo>
                    <a:pt x="732110" y="1354736"/>
                    <a:pt x="727719" y="1368251"/>
                    <a:pt x="734683" y="1374731"/>
                  </a:cubicBezTo>
                  <a:cubicBezTo>
                    <a:pt x="743260" y="1382715"/>
                    <a:pt x="755021" y="1375669"/>
                    <a:pt x="754703" y="1366589"/>
                  </a:cubicBezTo>
                  <a:cubicBezTo>
                    <a:pt x="754449" y="1359210"/>
                    <a:pt x="748846" y="1354848"/>
                    <a:pt x="743084" y="1354809"/>
                  </a:cubicBezTo>
                  <a:close/>
                  <a:moveTo>
                    <a:pt x="745066" y="1054816"/>
                  </a:moveTo>
                  <a:cubicBezTo>
                    <a:pt x="734095" y="1054742"/>
                    <a:pt x="729698" y="1068257"/>
                    <a:pt x="736665" y="1074737"/>
                  </a:cubicBezTo>
                  <a:cubicBezTo>
                    <a:pt x="745239" y="1082718"/>
                    <a:pt x="756996" y="1075692"/>
                    <a:pt x="756685" y="1066596"/>
                  </a:cubicBezTo>
                  <a:cubicBezTo>
                    <a:pt x="756424" y="1059187"/>
                    <a:pt x="750764" y="1054851"/>
                    <a:pt x="745066" y="1054816"/>
                  </a:cubicBezTo>
                  <a:close/>
                  <a:moveTo>
                    <a:pt x="747044" y="754819"/>
                  </a:moveTo>
                  <a:cubicBezTo>
                    <a:pt x="736071" y="754745"/>
                    <a:pt x="731680" y="768260"/>
                    <a:pt x="738644" y="774740"/>
                  </a:cubicBezTo>
                  <a:cubicBezTo>
                    <a:pt x="747218" y="782721"/>
                    <a:pt x="758981" y="775691"/>
                    <a:pt x="758663" y="766599"/>
                  </a:cubicBezTo>
                  <a:cubicBezTo>
                    <a:pt x="758406" y="759206"/>
                    <a:pt x="752791" y="754857"/>
                    <a:pt x="747044" y="754819"/>
                  </a:cubicBezTo>
                  <a:close/>
                  <a:moveTo>
                    <a:pt x="746055" y="904819"/>
                  </a:moveTo>
                  <a:cubicBezTo>
                    <a:pt x="735062" y="904745"/>
                    <a:pt x="730706" y="918273"/>
                    <a:pt x="737655" y="924740"/>
                  </a:cubicBezTo>
                  <a:cubicBezTo>
                    <a:pt x="746228" y="932721"/>
                    <a:pt x="757986" y="925695"/>
                    <a:pt x="757674" y="916595"/>
                  </a:cubicBezTo>
                  <a:cubicBezTo>
                    <a:pt x="757417" y="909203"/>
                    <a:pt x="751802" y="904854"/>
                    <a:pt x="746055" y="904819"/>
                  </a:cubicBezTo>
                  <a:close/>
                  <a:moveTo>
                    <a:pt x="751002" y="154828"/>
                  </a:moveTo>
                  <a:cubicBezTo>
                    <a:pt x="740032" y="154754"/>
                    <a:pt x="735637" y="168270"/>
                    <a:pt x="742599" y="174749"/>
                  </a:cubicBezTo>
                  <a:cubicBezTo>
                    <a:pt x="751175" y="182730"/>
                    <a:pt x="762936" y="175698"/>
                    <a:pt x="762618" y="166608"/>
                  </a:cubicBezTo>
                  <a:cubicBezTo>
                    <a:pt x="762367" y="159216"/>
                    <a:pt x="756752" y="154867"/>
                    <a:pt x="751002" y="154828"/>
                  </a:cubicBezTo>
                  <a:close/>
                  <a:moveTo>
                    <a:pt x="990820" y="756429"/>
                  </a:moveTo>
                  <a:cubicBezTo>
                    <a:pt x="979850" y="756355"/>
                    <a:pt x="975452" y="769871"/>
                    <a:pt x="982420" y="776350"/>
                  </a:cubicBezTo>
                  <a:cubicBezTo>
                    <a:pt x="990993" y="784331"/>
                    <a:pt x="1002751" y="777305"/>
                    <a:pt x="1002439" y="768206"/>
                  </a:cubicBezTo>
                  <a:cubicBezTo>
                    <a:pt x="1002185" y="760816"/>
                    <a:pt x="996570" y="756468"/>
                    <a:pt x="990820" y="756429"/>
                  </a:cubicBezTo>
                  <a:close/>
                  <a:moveTo>
                    <a:pt x="989830" y="906426"/>
                  </a:moveTo>
                  <a:cubicBezTo>
                    <a:pt x="978860" y="906352"/>
                    <a:pt x="974466" y="919867"/>
                    <a:pt x="981427" y="926347"/>
                  </a:cubicBezTo>
                  <a:cubicBezTo>
                    <a:pt x="990007" y="934331"/>
                    <a:pt x="1001758" y="927292"/>
                    <a:pt x="1001450" y="918206"/>
                  </a:cubicBezTo>
                  <a:cubicBezTo>
                    <a:pt x="1001193" y="910800"/>
                    <a:pt x="995532" y="906465"/>
                    <a:pt x="989830" y="906426"/>
                  </a:cubicBezTo>
                  <a:close/>
                  <a:moveTo>
                    <a:pt x="987852" y="1206423"/>
                  </a:moveTo>
                  <a:cubicBezTo>
                    <a:pt x="976859" y="1206349"/>
                    <a:pt x="972503" y="1219877"/>
                    <a:pt x="979451" y="1226344"/>
                  </a:cubicBezTo>
                  <a:cubicBezTo>
                    <a:pt x="988035" y="1234331"/>
                    <a:pt x="999789" y="1227270"/>
                    <a:pt x="999471" y="1218199"/>
                  </a:cubicBezTo>
                  <a:cubicBezTo>
                    <a:pt x="999214" y="1210810"/>
                    <a:pt x="993599" y="1206461"/>
                    <a:pt x="987852" y="1206423"/>
                  </a:cubicBezTo>
                  <a:close/>
                  <a:moveTo>
                    <a:pt x="988841" y="1056426"/>
                  </a:moveTo>
                  <a:cubicBezTo>
                    <a:pt x="977868" y="1056352"/>
                    <a:pt x="973476" y="1069868"/>
                    <a:pt x="980438" y="1076347"/>
                  </a:cubicBezTo>
                  <a:cubicBezTo>
                    <a:pt x="989015" y="1084331"/>
                    <a:pt x="1000775" y="1077286"/>
                    <a:pt x="1000457" y="1068206"/>
                  </a:cubicBezTo>
                  <a:cubicBezTo>
                    <a:pt x="1000203" y="1060813"/>
                    <a:pt x="994591" y="1056465"/>
                    <a:pt x="988841" y="1056426"/>
                  </a:cubicBezTo>
                  <a:close/>
                  <a:moveTo>
                    <a:pt x="993788" y="306439"/>
                  </a:moveTo>
                  <a:cubicBezTo>
                    <a:pt x="982831" y="306365"/>
                    <a:pt x="978414" y="319870"/>
                    <a:pt x="985388" y="326360"/>
                  </a:cubicBezTo>
                  <a:cubicBezTo>
                    <a:pt x="993917" y="334299"/>
                    <a:pt x="1005722" y="327363"/>
                    <a:pt x="1005410" y="318218"/>
                  </a:cubicBezTo>
                  <a:cubicBezTo>
                    <a:pt x="1005153" y="310823"/>
                    <a:pt x="999538" y="306474"/>
                    <a:pt x="993788" y="306439"/>
                  </a:cubicBezTo>
                  <a:close/>
                  <a:moveTo>
                    <a:pt x="868931" y="755626"/>
                  </a:moveTo>
                  <a:cubicBezTo>
                    <a:pt x="857938" y="755552"/>
                    <a:pt x="853582" y="769080"/>
                    <a:pt x="860530" y="775547"/>
                  </a:cubicBezTo>
                  <a:cubicBezTo>
                    <a:pt x="869104" y="783527"/>
                    <a:pt x="880861" y="776501"/>
                    <a:pt x="880550" y="767402"/>
                  </a:cubicBezTo>
                  <a:cubicBezTo>
                    <a:pt x="880296" y="760013"/>
                    <a:pt x="874681" y="755664"/>
                    <a:pt x="868931" y="755626"/>
                  </a:cubicBezTo>
                  <a:close/>
                  <a:moveTo>
                    <a:pt x="991809" y="606432"/>
                  </a:moveTo>
                  <a:cubicBezTo>
                    <a:pt x="980810" y="606358"/>
                    <a:pt x="976464" y="619893"/>
                    <a:pt x="983406" y="626354"/>
                  </a:cubicBezTo>
                  <a:cubicBezTo>
                    <a:pt x="991980" y="634334"/>
                    <a:pt x="1003737" y="627308"/>
                    <a:pt x="1003425" y="618212"/>
                  </a:cubicBezTo>
                  <a:cubicBezTo>
                    <a:pt x="1003175" y="610820"/>
                    <a:pt x="997559" y="606471"/>
                    <a:pt x="991809" y="606432"/>
                  </a:cubicBezTo>
                  <a:close/>
                  <a:moveTo>
                    <a:pt x="992799" y="456436"/>
                  </a:moveTo>
                  <a:cubicBezTo>
                    <a:pt x="981806" y="456362"/>
                    <a:pt x="977450" y="469890"/>
                    <a:pt x="984398" y="476357"/>
                  </a:cubicBezTo>
                  <a:cubicBezTo>
                    <a:pt x="992982" y="484344"/>
                    <a:pt x="1004736" y="477282"/>
                    <a:pt x="1004418" y="468212"/>
                  </a:cubicBezTo>
                  <a:cubicBezTo>
                    <a:pt x="1004164" y="460823"/>
                    <a:pt x="998549" y="456474"/>
                    <a:pt x="992799" y="456436"/>
                  </a:cubicBezTo>
                  <a:close/>
                  <a:moveTo>
                    <a:pt x="870913" y="455629"/>
                  </a:moveTo>
                  <a:cubicBezTo>
                    <a:pt x="859939" y="455555"/>
                    <a:pt x="855548" y="469070"/>
                    <a:pt x="862509" y="475550"/>
                  </a:cubicBezTo>
                  <a:cubicBezTo>
                    <a:pt x="871038" y="483489"/>
                    <a:pt x="882843" y="476553"/>
                    <a:pt x="882532" y="467409"/>
                  </a:cubicBezTo>
                  <a:cubicBezTo>
                    <a:pt x="882275" y="460016"/>
                    <a:pt x="876663" y="455667"/>
                    <a:pt x="870913" y="455629"/>
                  </a:cubicBezTo>
                  <a:close/>
                  <a:moveTo>
                    <a:pt x="986862" y="1356420"/>
                  </a:moveTo>
                  <a:cubicBezTo>
                    <a:pt x="975892" y="1356346"/>
                    <a:pt x="971498" y="1369861"/>
                    <a:pt x="978462" y="1376341"/>
                  </a:cubicBezTo>
                  <a:cubicBezTo>
                    <a:pt x="987039" y="1384325"/>
                    <a:pt x="998799" y="1377289"/>
                    <a:pt x="998481" y="1368200"/>
                  </a:cubicBezTo>
                  <a:cubicBezTo>
                    <a:pt x="998224" y="1360807"/>
                    <a:pt x="992609" y="1356458"/>
                    <a:pt x="986862" y="1356420"/>
                  </a:cubicBezTo>
                  <a:close/>
                  <a:moveTo>
                    <a:pt x="871902" y="305632"/>
                  </a:moveTo>
                  <a:cubicBezTo>
                    <a:pt x="860945" y="305558"/>
                    <a:pt x="856524" y="319064"/>
                    <a:pt x="863498" y="325553"/>
                  </a:cubicBezTo>
                  <a:cubicBezTo>
                    <a:pt x="872079" y="333543"/>
                    <a:pt x="883829" y="326485"/>
                    <a:pt x="883518" y="317408"/>
                  </a:cubicBezTo>
                  <a:cubicBezTo>
                    <a:pt x="883264" y="310003"/>
                    <a:pt x="877639" y="305670"/>
                    <a:pt x="871902" y="305632"/>
                  </a:cubicBezTo>
                  <a:close/>
                  <a:moveTo>
                    <a:pt x="630105" y="4028"/>
                  </a:moveTo>
                  <a:cubicBezTo>
                    <a:pt x="619113" y="3954"/>
                    <a:pt x="614757" y="17482"/>
                    <a:pt x="621705" y="23949"/>
                  </a:cubicBezTo>
                  <a:cubicBezTo>
                    <a:pt x="630288" y="31936"/>
                    <a:pt x="642042" y="24875"/>
                    <a:pt x="641724" y="15805"/>
                  </a:cubicBezTo>
                  <a:cubicBezTo>
                    <a:pt x="641467" y="8425"/>
                    <a:pt x="635865" y="4063"/>
                    <a:pt x="630105" y="4028"/>
                  </a:cubicBezTo>
                  <a:close/>
                  <a:moveTo>
                    <a:pt x="873881" y="5638"/>
                  </a:moveTo>
                  <a:cubicBezTo>
                    <a:pt x="862888" y="5564"/>
                    <a:pt x="858532" y="19093"/>
                    <a:pt x="865480" y="25559"/>
                  </a:cubicBezTo>
                  <a:cubicBezTo>
                    <a:pt x="874057" y="33543"/>
                    <a:pt x="885818" y="26508"/>
                    <a:pt x="885500" y="17415"/>
                  </a:cubicBezTo>
                  <a:cubicBezTo>
                    <a:pt x="885246" y="10026"/>
                    <a:pt x="879631" y="5674"/>
                    <a:pt x="873881" y="5638"/>
                  </a:cubicBezTo>
                  <a:close/>
                  <a:moveTo>
                    <a:pt x="872891" y="155635"/>
                  </a:moveTo>
                  <a:cubicBezTo>
                    <a:pt x="861928" y="155564"/>
                    <a:pt x="857520" y="169073"/>
                    <a:pt x="864491" y="175559"/>
                  </a:cubicBezTo>
                  <a:cubicBezTo>
                    <a:pt x="873065" y="183540"/>
                    <a:pt x="884822" y="176514"/>
                    <a:pt x="884510" y="167415"/>
                  </a:cubicBezTo>
                  <a:cubicBezTo>
                    <a:pt x="884257" y="160022"/>
                    <a:pt x="878638" y="155674"/>
                    <a:pt x="872891" y="1556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86" name="Google Shape;3886;p37"/>
          <p:cNvGrpSpPr/>
          <p:nvPr/>
        </p:nvGrpSpPr>
        <p:grpSpPr>
          <a:xfrm>
            <a:off x="4499839" y="1128179"/>
            <a:ext cx="1232751" cy="402342"/>
            <a:chOff x="8999677" y="2256357"/>
            <a:chExt cx="2465502" cy="804684"/>
          </a:xfrm>
        </p:grpSpPr>
        <p:sp>
          <p:nvSpPr>
            <p:cNvPr id="3887" name="Google Shape;3887;p37"/>
            <p:cNvSpPr/>
            <p:nvPr/>
          </p:nvSpPr>
          <p:spPr>
            <a:xfrm>
              <a:off x="8999677" y="2256357"/>
              <a:ext cx="2465502" cy="804684"/>
            </a:xfrm>
            <a:custGeom>
              <a:rect b="b" l="l" r="r" t="t"/>
              <a:pathLst>
                <a:path extrusionOk="0" h="804684" w="2465502">
                  <a:moveTo>
                    <a:pt x="2464387" y="774215"/>
                  </a:moveTo>
                  <a:cubicBezTo>
                    <a:pt x="2441539" y="728170"/>
                    <a:pt x="2402943" y="685862"/>
                    <a:pt x="2362201" y="555700"/>
                  </a:cubicBezTo>
                  <a:cubicBezTo>
                    <a:pt x="2303650" y="362003"/>
                    <a:pt x="2299816" y="428182"/>
                    <a:pt x="2365702" y="296291"/>
                  </a:cubicBezTo>
                  <a:cubicBezTo>
                    <a:pt x="2469501" y="86599"/>
                    <a:pt x="2457362" y="87710"/>
                    <a:pt x="2410123" y="79679"/>
                  </a:cubicBezTo>
                  <a:cubicBezTo>
                    <a:pt x="2269764" y="56087"/>
                    <a:pt x="2091770" y="54951"/>
                    <a:pt x="1954324" y="43792"/>
                  </a:cubicBezTo>
                  <a:cubicBezTo>
                    <a:pt x="879967" y="-50583"/>
                    <a:pt x="609899" y="37491"/>
                    <a:pt x="16699" y="34009"/>
                  </a:cubicBezTo>
                  <a:cubicBezTo>
                    <a:pt x="-18088" y="34636"/>
                    <a:pt x="4028" y="76501"/>
                    <a:pt x="59413" y="274442"/>
                  </a:cubicBezTo>
                  <a:cubicBezTo>
                    <a:pt x="118785" y="489151"/>
                    <a:pt x="94513" y="353743"/>
                    <a:pt x="20438" y="730801"/>
                  </a:cubicBezTo>
                  <a:cubicBezTo>
                    <a:pt x="16729" y="753825"/>
                    <a:pt x="-2624" y="795511"/>
                    <a:pt x="33637" y="799720"/>
                  </a:cubicBezTo>
                  <a:cubicBezTo>
                    <a:pt x="569591" y="758005"/>
                    <a:pt x="1108412" y="814012"/>
                    <a:pt x="1645426" y="803292"/>
                  </a:cubicBezTo>
                  <a:cubicBezTo>
                    <a:pt x="1910903" y="798709"/>
                    <a:pt x="2176679" y="789921"/>
                    <a:pt x="2442132" y="799381"/>
                  </a:cubicBezTo>
                  <a:cubicBezTo>
                    <a:pt x="2456222" y="802131"/>
                    <a:pt x="2469491" y="787939"/>
                    <a:pt x="2464387" y="774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8" name="Google Shape;3888;p37"/>
            <p:cNvSpPr/>
            <p:nvPr/>
          </p:nvSpPr>
          <p:spPr>
            <a:xfrm>
              <a:off x="8999677" y="2256357"/>
              <a:ext cx="2465502" cy="804684"/>
            </a:xfrm>
            <a:custGeom>
              <a:rect b="b" l="l" r="r" t="t"/>
              <a:pathLst>
                <a:path extrusionOk="0" h="804684" w="2465502">
                  <a:moveTo>
                    <a:pt x="2464387" y="774215"/>
                  </a:moveTo>
                  <a:cubicBezTo>
                    <a:pt x="2441539" y="728170"/>
                    <a:pt x="2402943" y="685862"/>
                    <a:pt x="2362201" y="555700"/>
                  </a:cubicBezTo>
                  <a:cubicBezTo>
                    <a:pt x="2303650" y="362003"/>
                    <a:pt x="2299816" y="428182"/>
                    <a:pt x="2365702" y="296291"/>
                  </a:cubicBezTo>
                  <a:cubicBezTo>
                    <a:pt x="2469501" y="86599"/>
                    <a:pt x="2457362" y="87710"/>
                    <a:pt x="2410123" y="79679"/>
                  </a:cubicBezTo>
                  <a:cubicBezTo>
                    <a:pt x="2269764" y="56087"/>
                    <a:pt x="2091770" y="54951"/>
                    <a:pt x="1954324" y="43792"/>
                  </a:cubicBezTo>
                  <a:cubicBezTo>
                    <a:pt x="879967" y="-50583"/>
                    <a:pt x="609899" y="37491"/>
                    <a:pt x="16699" y="34009"/>
                  </a:cubicBezTo>
                  <a:cubicBezTo>
                    <a:pt x="-18088" y="34636"/>
                    <a:pt x="4028" y="76501"/>
                    <a:pt x="59413" y="274442"/>
                  </a:cubicBezTo>
                  <a:cubicBezTo>
                    <a:pt x="118785" y="489151"/>
                    <a:pt x="94513" y="353743"/>
                    <a:pt x="20438" y="730801"/>
                  </a:cubicBezTo>
                  <a:cubicBezTo>
                    <a:pt x="16729" y="753825"/>
                    <a:pt x="-2624" y="795511"/>
                    <a:pt x="33637" y="799720"/>
                  </a:cubicBezTo>
                  <a:cubicBezTo>
                    <a:pt x="569591" y="758005"/>
                    <a:pt x="1108412" y="814012"/>
                    <a:pt x="1645426" y="803292"/>
                  </a:cubicBezTo>
                  <a:cubicBezTo>
                    <a:pt x="1910903" y="798709"/>
                    <a:pt x="2176679" y="789921"/>
                    <a:pt x="2442132" y="799381"/>
                  </a:cubicBezTo>
                  <a:cubicBezTo>
                    <a:pt x="2456222" y="802131"/>
                    <a:pt x="2469491" y="787939"/>
                    <a:pt x="2464387" y="774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89" name="Google Shape;3889;p37"/>
          <p:cNvGrpSpPr/>
          <p:nvPr/>
        </p:nvGrpSpPr>
        <p:grpSpPr>
          <a:xfrm>
            <a:off x="5932624" y="1119329"/>
            <a:ext cx="1251440" cy="420904"/>
            <a:chOff x="5932624" y="1119329"/>
            <a:chExt cx="1251440" cy="420904"/>
          </a:xfrm>
        </p:grpSpPr>
        <p:sp>
          <p:nvSpPr>
            <p:cNvPr id="3890" name="Google Shape;3890;p37"/>
            <p:cNvSpPr/>
            <p:nvPr/>
          </p:nvSpPr>
          <p:spPr>
            <a:xfrm>
              <a:off x="5932624" y="1119329"/>
              <a:ext cx="1251440" cy="420904"/>
            </a:xfrm>
            <a:custGeom>
              <a:rect b="b" l="l" r="r" t="t"/>
              <a:pathLst>
                <a:path extrusionOk="0" h="841808" w="2502881">
                  <a:moveTo>
                    <a:pt x="2401217" y="690526"/>
                  </a:moveTo>
                  <a:cubicBezTo>
                    <a:pt x="2509276" y="628413"/>
                    <a:pt x="2498884" y="636952"/>
                    <a:pt x="2467728" y="591220"/>
                  </a:cubicBezTo>
                  <a:cubicBezTo>
                    <a:pt x="2441638" y="555144"/>
                    <a:pt x="2410472" y="523609"/>
                    <a:pt x="2379061" y="492274"/>
                  </a:cubicBezTo>
                  <a:cubicBezTo>
                    <a:pt x="2505537" y="400419"/>
                    <a:pt x="2490955" y="434450"/>
                    <a:pt x="2385914" y="285718"/>
                  </a:cubicBezTo>
                  <a:cubicBezTo>
                    <a:pt x="2445798" y="250454"/>
                    <a:pt x="2491125" y="234523"/>
                    <a:pt x="2466237" y="207057"/>
                  </a:cubicBezTo>
                  <a:cubicBezTo>
                    <a:pt x="2398604" y="109695"/>
                    <a:pt x="2422416" y="138945"/>
                    <a:pt x="2433709" y="100529"/>
                  </a:cubicBezTo>
                  <a:cubicBezTo>
                    <a:pt x="2439236" y="88683"/>
                    <a:pt x="2445608" y="78164"/>
                    <a:pt x="2452180" y="66699"/>
                  </a:cubicBezTo>
                  <a:cubicBezTo>
                    <a:pt x="2465276" y="47391"/>
                    <a:pt x="2479302" y="722"/>
                    <a:pt x="2443330" y="0"/>
                  </a:cubicBezTo>
                  <a:cubicBezTo>
                    <a:pt x="2085478" y="19714"/>
                    <a:pt x="290426" y="63637"/>
                    <a:pt x="290091" y="63627"/>
                  </a:cubicBezTo>
                  <a:cubicBezTo>
                    <a:pt x="227974" y="67110"/>
                    <a:pt x="100367" y="39313"/>
                    <a:pt x="53959" y="80224"/>
                  </a:cubicBezTo>
                  <a:cubicBezTo>
                    <a:pt x="39082" y="93489"/>
                    <a:pt x="49769" y="109189"/>
                    <a:pt x="67464" y="151669"/>
                  </a:cubicBezTo>
                  <a:cubicBezTo>
                    <a:pt x="79493" y="188245"/>
                    <a:pt x="63315" y="179741"/>
                    <a:pt x="24905" y="195752"/>
                  </a:cubicBezTo>
                  <a:cubicBezTo>
                    <a:pt x="-31249" y="214749"/>
                    <a:pt x="51466" y="255781"/>
                    <a:pt x="87548" y="313635"/>
                  </a:cubicBezTo>
                  <a:cubicBezTo>
                    <a:pt x="-7887" y="435728"/>
                    <a:pt x="-36340" y="384127"/>
                    <a:pt x="106830" y="531992"/>
                  </a:cubicBezTo>
                  <a:cubicBezTo>
                    <a:pt x="-19971" y="680880"/>
                    <a:pt x="-48204" y="614161"/>
                    <a:pt x="100858" y="716730"/>
                  </a:cubicBezTo>
                  <a:cubicBezTo>
                    <a:pt x="51281" y="784476"/>
                    <a:pt x="17862" y="825292"/>
                    <a:pt x="32099" y="841809"/>
                  </a:cubicBezTo>
                  <a:cubicBezTo>
                    <a:pt x="294466" y="755451"/>
                    <a:pt x="1839405" y="812874"/>
                    <a:pt x="2451575" y="814107"/>
                  </a:cubicBezTo>
                  <a:cubicBezTo>
                    <a:pt x="2552926" y="789457"/>
                    <a:pt x="2487026" y="750149"/>
                    <a:pt x="2401217" y="6905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91" name="Google Shape;3891;p37"/>
            <p:cNvGrpSpPr/>
            <p:nvPr/>
          </p:nvGrpSpPr>
          <p:grpSpPr>
            <a:xfrm>
              <a:off x="5968549" y="1121592"/>
              <a:ext cx="1172178" cy="411818"/>
              <a:chOff x="11937098" y="2243183"/>
              <a:chExt cx="2344356" cy="823637"/>
            </a:xfrm>
          </p:grpSpPr>
          <p:sp>
            <p:nvSpPr>
              <p:cNvPr id="3892" name="Google Shape;3892;p37"/>
              <p:cNvSpPr/>
              <p:nvPr/>
            </p:nvSpPr>
            <p:spPr>
              <a:xfrm>
                <a:off x="12836690" y="2281839"/>
                <a:ext cx="163722" cy="751772"/>
              </a:xfrm>
              <a:custGeom>
                <a:rect b="b" l="l" r="r" t="t"/>
                <a:pathLst>
                  <a:path extrusionOk="0" h="751772" w="163722">
                    <a:moveTo>
                      <a:pt x="158040" y="708672"/>
                    </a:moveTo>
                    <a:cubicBezTo>
                      <a:pt x="161454" y="697071"/>
                      <a:pt x="167967" y="691228"/>
                      <a:pt x="154121" y="685385"/>
                    </a:cubicBezTo>
                    <a:cubicBezTo>
                      <a:pt x="138163" y="678650"/>
                      <a:pt x="156954" y="684227"/>
                      <a:pt x="129377" y="664493"/>
                    </a:cubicBezTo>
                    <a:cubicBezTo>
                      <a:pt x="118700" y="656851"/>
                      <a:pt x="126419" y="654706"/>
                      <a:pt x="105215" y="635353"/>
                    </a:cubicBezTo>
                    <a:cubicBezTo>
                      <a:pt x="93236" y="624419"/>
                      <a:pt x="81858" y="612803"/>
                      <a:pt x="70795" y="598295"/>
                    </a:cubicBezTo>
                    <a:cubicBezTo>
                      <a:pt x="72132" y="596075"/>
                      <a:pt x="73763" y="593860"/>
                      <a:pt x="75821" y="592638"/>
                    </a:cubicBezTo>
                    <a:cubicBezTo>
                      <a:pt x="95624" y="580836"/>
                      <a:pt x="98852" y="560822"/>
                      <a:pt x="134498" y="528695"/>
                    </a:cubicBezTo>
                    <a:cubicBezTo>
                      <a:pt x="137101" y="524711"/>
                      <a:pt x="144059" y="515736"/>
                      <a:pt x="145591" y="510194"/>
                    </a:cubicBezTo>
                    <a:cubicBezTo>
                      <a:pt x="167096" y="493156"/>
                      <a:pt x="122304" y="467398"/>
                      <a:pt x="99098" y="435221"/>
                    </a:cubicBezTo>
                    <a:cubicBezTo>
                      <a:pt x="88686" y="420784"/>
                      <a:pt x="71596" y="412516"/>
                      <a:pt x="64117" y="395703"/>
                    </a:cubicBezTo>
                    <a:cubicBezTo>
                      <a:pt x="63862" y="395132"/>
                      <a:pt x="63176" y="394586"/>
                      <a:pt x="62570" y="394360"/>
                    </a:cubicBezTo>
                    <a:cubicBezTo>
                      <a:pt x="44980" y="387806"/>
                      <a:pt x="76762" y="375002"/>
                      <a:pt x="81062" y="360164"/>
                    </a:cubicBezTo>
                    <a:cubicBezTo>
                      <a:pt x="81167" y="359818"/>
                      <a:pt x="116928" y="322039"/>
                      <a:pt x="128166" y="317885"/>
                    </a:cubicBezTo>
                    <a:cubicBezTo>
                      <a:pt x="134148" y="315675"/>
                      <a:pt x="133207" y="306680"/>
                      <a:pt x="140315" y="305457"/>
                    </a:cubicBezTo>
                    <a:cubicBezTo>
                      <a:pt x="140680" y="305397"/>
                      <a:pt x="140510" y="302826"/>
                      <a:pt x="140776" y="301458"/>
                    </a:cubicBezTo>
                    <a:cubicBezTo>
                      <a:pt x="146567" y="271541"/>
                      <a:pt x="147038" y="283438"/>
                      <a:pt x="141051" y="269015"/>
                    </a:cubicBezTo>
                    <a:cubicBezTo>
                      <a:pt x="111091" y="260637"/>
                      <a:pt x="83765" y="206300"/>
                      <a:pt x="66250" y="185324"/>
                    </a:cubicBezTo>
                    <a:cubicBezTo>
                      <a:pt x="64287" y="182968"/>
                      <a:pt x="58256" y="182322"/>
                      <a:pt x="51898" y="168391"/>
                    </a:cubicBezTo>
                    <a:cubicBezTo>
                      <a:pt x="56499" y="164412"/>
                      <a:pt x="58911" y="158799"/>
                      <a:pt x="62936" y="154635"/>
                    </a:cubicBezTo>
                    <a:cubicBezTo>
                      <a:pt x="79965" y="137001"/>
                      <a:pt x="102196" y="130296"/>
                      <a:pt x="132351" y="96495"/>
                    </a:cubicBezTo>
                    <a:cubicBezTo>
                      <a:pt x="141011" y="86789"/>
                      <a:pt x="150712" y="78485"/>
                      <a:pt x="162105" y="71605"/>
                    </a:cubicBezTo>
                    <a:cubicBezTo>
                      <a:pt x="158506" y="66614"/>
                      <a:pt x="165459" y="66564"/>
                      <a:pt x="163296" y="57288"/>
                    </a:cubicBezTo>
                    <a:cubicBezTo>
                      <a:pt x="165269" y="50087"/>
                      <a:pt x="143989" y="31540"/>
                      <a:pt x="137211" y="24480"/>
                    </a:cubicBezTo>
                    <a:cubicBezTo>
                      <a:pt x="123411" y="10103"/>
                      <a:pt x="117504" y="3573"/>
                      <a:pt x="114510" y="0"/>
                    </a:cubicBezTo>
                    <a:cubicBezTo>
                      <a:pt x="94247" y="541"/>
                      <a:pt x="74129" y="1077"/>
                      <a:pt x="54196" y="1609"/>
                    </a:cubicBezTo>
                    <a:cubicBezTo>
                      <a:pt x="61614" y="8795"/>
                      <a:pt x="64167" y="15635"/>
                      <a:pt x="71331" y="22330"/>
                    </a:cubicBezTo>
                    <a:cubicBezTo>
                      <a:pt x="131535" y="78646"/>
                      <a:pt x="106466" y="38491"/>
                      <a:pt x="52974" y="110802"/>
                    </a:cubicBezTo>
                    <a:cubicBezTo>
                      <a:pt x="47798" y="117793"/>
                      <a:pt x="28967" y="125250"/>
                      <a:pt x="23826" y="132265"/>
                    </a:cubicBezTo>
                    <a:cubicBezTo>
                      <a:pt x="18765" y="139176"/>
                      <a:pt x="15076" y="144402"/>
                      <a:pt x="10531" y="146367"/>
                    </a:cubicBezTo>
                    <a:cubicBezTo>
                      <a:pt x="169" y="150847"/>
                      <a:pt x="1645" y="164422"/>
                      <a:pt x="1165" y="165560"/>
                    </a:cubicBezTo>
                    <a:cubicBezTo>
                      <a:pt x="-1744" y="172435"/>
                      <a:pt x="1225" y="178398"/>
                      <a:pt x="5335" y="182733"/>
                    </a:cubicBezTo>
                    <a:cubicBezTo>
                      <a:pt x="14966" y="192906"/>
                      <a:pt x="16958" y="202602"/>
                      <a:pt x="29052" y="210695"/>
                    </a:cubicBezTo>
                    <a:cubicBezTo>
                      <a:pt x="33882" y="213927"/>
                      <a:pt x="45861" y="240076"/>
                      <a:pt x="49961" y="244756"/>
                    </a:cubicBezTo>
                    <a:cubicBezTo>
                      <a:pt x="54281" y="249687"/>
                      <a:pt x="60408" y="253160"/>
                      <a:pt x="64262" y="258367"/>
                    </a:cubicBezTo>
                    <a:cubicBezTo>
                      <a:pt x="85337" y="286845"/>
                      <a:pt x="68247" y="263658"/>
                      <a:pt x="91239" y="285001"/>
                    </a:cubicBezTo>
                    <a:cubicBezTo>
                      <a:pt x="85046" y="291711"/>
                      <a:pt x="79585" y="299078"/>
                      <a:pt x="73768" y="306038"/>
                    </a:cubicBezTo>
                    <a:cubicBezTo>
                      <a:pt x="53450" y="330342"/>
                      <a:pt x="46277" y="329621"/>
                      <a:pt x="43864" y="336426"/>
                    </a:cubicBezTo>
                    <a:cubicBezTo>
                      <a:pt x="39574" y="348558"/>
                      <a:pt x="20142" y="366383"/>
                      <a:pt x="16868" y="381391"/>
                    </a:cubicBezTo>
                    <a:cubicBezTo>
                      <a:pt x="13169" y="386708"/>
                      <a:pt x="7993" y="386939"/>
                      <a:pt x="9124" y="400800"/>
                    </a:cubicBezTo>
                    <a:cubicBezTo>
                      <a:pt x="10010" y="411714"/>
                      <a:pt x="20627" y="426958"/>
                      <a:pt x="24952" y="429048"/>
                    </a:cubicBezTo>
                    <a:cubicBezTo>
                      <a:pt x="46762" y="439591"/>
                      <a:pt x="48314" y="451478"/>
                      <a:pt x="58916" y="461400"/>
                    </a:cubicBezTo>
                    <a:cubicBezTo>
                      <a:pt x="114691" y="513566"/>
                      <a:pt x="97426" y="491287"/>
                      <a:pt x="86934" y="506505"/>
                    </a:cubicBezTo>
                    <a:cubicBezTo>
                      <a:pt x="18890" y="605286"/>
                      <a:pt x="-3365" y="600480"/>
                      <a:pt x="38918" y="637212"/>
                    </a:cubicBezTo>
                    <a:cubicBezTo>
                      <a:pt x="87519" y="679597"/>
                      <a:pt x="98642" y="694640"/>
                      <a:pt x="105119" y="700554"/>
                    </a:cubicBezTo>
                    <a:cubicBezTo>
                      <a:pt x="108398" y="703540"/>
                      <a:pt x="104659" y="696384"/>
                      <a:pt x="54276" y="751407"/>
                    </a:cubicBezTo>
                    <a:cubicBezTo>
                      <a:pt x="75050" y="751507"/>
                      <a:pt x="95924" y="751628"/>
                      <a:pt x="116888" y="751773"/>
                    </a:cubicBezTo>
                    <a:cubicBezTo>
                      <a:pt x="120722" y="748300"/>
                      <a:pt x="125578" y="743775"/>
                      <a:pt x="132431" y="737897"/>
                    </a:cubicBezTo>
                    <a:cubicBezTo>
                      <a:pt x="144039" y="727930"/>
                      <a:pt x="153725" y="723344"/>
                      <a:pt x="158040" y="7086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3" name="Google Shape;3893;p37"/>
              <p:cNvSpPr/>
              <p:nvPr/>
            </p:nvSpPr>
            <p:spPr>
              <a:xfrm>
                <a:off x="12112228" y="2301317"/>
                <a:ext cx="161860" cy="745759"/>
              </a:xfrm>
              <a:custGeom>
                <a:rect b="b" l="l" r="r" t="t"/>
                <a:pathLst>
                  <a:path extrusionOk="0" h="745759" w="161860">
                    <a:moveTo>
                      <a:pt x="119298" y="731874"/>
                    </a:moveTo>
                    <a:cubicBezTo>
                      <a:pt x="162028" y="711789"/>
                      <a:pt x="179122" y="661802"/>
                      <a:pt x="139672" y="648708"/>
                    </a:cubicBezTo>
                    <a:cubicBezTo>
                      <a:pt x="138110" y="648187"/>
                      <a:pt x="136758" y="646854"/>
                      <a:pt x="135477" y="645721"/>
                    </a:cubicBezTo>
                    <a:cubicBezTo>
                      <a:pt x="95211" y="610127"/>
                      <a:pt x="96297" y="603607"/>
                      <a:pt x="94094" y="601342"/>
                    </a:cubicBezTo>
                    <a:cubicBezTo>
                      <a:pt x="51010" y="556878"/>
                      <a:pt x="49688" y="558401"/>
                      <a:pt x="55610" y="551336"/>
                    </a:cubicBezTo>
                    <a:cubicBezTo>
                      <a:pt x="55890" y="551005"/>
                      <a:pt x="99060" y="494769"/>
                      <a:pt x="121191" y="478573"/>
                    </a:cubicBezTo>
                    <a:cubicBezTo>
                      <a:pt x="131507" y="471021"/>
                      <a:pt x="147976" y="445590"/>
                      <a:pt x="148192" y="444893"/>
                    </a:cubicBezTo>
                    <a:cubicBezTo>
                      <a:pt x="155455" y="439130"/>
                      <a:pt x="165351" y="437371"/>
                      <a:pt x="151931" y="409694"/>
                    </a:cubicBezTo>
                    <a:cubicBezTo>
                      <a:pt x="148692" y="403020"/>
                      <a:pt x="130807" y="395387"/>
                      <a:pt x="127488" y="385997"/>
                    </a:cubicBezTo>
                    <a:cubicBezTo>
                      <a:pt x="126777" y="383982"/>
                      <a:pt x="124234" y="382103"/>
                      <a:pt x="122102" y="381231"/>
                    </a:cubicBezTo>
                    <a:cubicBezTo>
                      <a:pt x="116535" y="378966"/>
                      <a:pt x="96752" y="350983"/>
                      <a:pt x="79472" y="340485"/>
                    </a:cubicBezTo>
                    <a:cubicBezTo>
                      <a:pt x="78066" y="339628"/>
                      <a:pt x="77115" y="338014"/>
                      <a:pt x="75988" y="336722"/>
                    </a:cubicBezTo>
                    <a:cubicBezTo>
                      <a:pt x="51000" y="307877"/>
                      <a:pt x="44677" y="332347"/>
                      <a:pt x="123278" y="243318"/>
                    </a:cubicBezTo>
                    <a:cubicBezTo>
                      <a:pt x="163634" y="197611"/>
                      <a:pt x="146555" y="199525"/>
                      <a:pt x="117701" y="160608"/>
                    </a:cubicBezTo>
                    <a:cubicBezTo>
                      <a:pt x="107014" y="146191"/>
                      <a:pt x="91421" y="157321"/>
                      <a:pt x="72054" y="117242"/>
                    </a:cubicBezTo>
                    <a:cubicBezTo>
                      <a:pt x="96052" y="83311"/>
                      <a:pt x="127668" y="65611"/>
                      <a:pt x="135727" y="45902"/>
                    </a:cubicBezTo>
                    <a:cubicBezTo>
                      <a:pt x="134686" y="37188"/>
                      <a:pt x="104226" y="18647"/>
                      <a:pt x="82731" y="0"/>
                    </a:cubicBezTo>
                    <a:cubicBezTo>
                      <a:pt x="57112" y="631"/>
                      <a:pt x="43136" y="972"/>
                      <a:pt x="43106" y="972"/>
                    </a:cubicBezTo>
                    <a:cubicBezTo>
                      <a:pt x="37474" y="1288"/>
                      <a:pt x="31287" y="1343"/>
                      <a:pt x="24684" y="1218"/>
                    </a:cubicBezTo>
                    <a:cubicBezTo>
                      <a:pt x="36989" y="11581"/>
                      <a:pt x="76319" y="44685"/>
                      <a:pt x="76634" y="44945"/>
                    </a:cubicBezTo>
                    <a:cubicBezTo>
                      <a:pt x="71463" y="49150"/>
                      <a:pt x="65777" y="61918"/>
                      <a:pt x="54033" y="67811"/>
                    </a:cubicBezTo>
                    <a:cubicBezTo>
                      <a:pt x="52211" y="68728"/>
                      <a:pt x="38951" y="92927"/>
                      <a:pt x="38615" y="92993"/>
                    </a:cubicBezTo>
                    <a:cubicBezTo>
                      <a:pt x="31462" y="94501"/>
                      <a:pt x="34055" y="101527"/>
                      <a:pt x="28319" y="109229"/>
                    </a:cubicBezTo>
                    <a:cubicBezTo>
                      <a:pt x="-4034" y="152671"/>
                      <a:pt x="65712" y="173322"/>
                      <a:pt x="73280" y="181776"/>
                    </a:cubicBezTo>
                    <a:cubicBezTo>
                      <a:pt x="82095" y="191628"/>
                      <a:pt x="81400" y="191397"/>
                      <a:pt x="93829" y="202662"/>
                    </a:cubicBezTo>
                    <a:cubicBezTo>
                      <a:pt x="91837" y="212424"/>
                      <a:pt x="87171" y="205454"/>
                      <a:pt x="86756" y="211723"/>
                    </a:cubicBezTo>
                    <a:cubicBezTo>
                      <a:pt x="86546" y="214985"/>
                      <a:pt x="84814" y="216854"/>
                      <a:pt x="82050" y="218007"/>
                    </a:cubicBezTo>
                    <a:cubicBezTo>
                      <a:pt x="73671" y="221489"/>
                      <a:pt x="72575" y="233135"/>
                      <a:pt x="62873" y="235145"/>
                    </a:cubicBezTo>
                    <a:cubicBezTo>
                      <a:pt x="62538" y="235210"/>
                      <a:pt x="49333" y="253907"/>
                      <a:pt x="40272" y="261864"/>
                    </a:cubicBezTo>
                    <a:cubicBezTo>
                      <a:pt x="31913" y="269206"/>
                      <a:pt x="16780" y="291932"/>
                      <a:pt x="14513" y="295875"/>
                    </a:cubicBezTo>
                    <a:cubicBezTo>
                      <a:pt x="4326" y="302360"/>
                      <a:pt x="2058" y="315690"/>
                      <a:pt x="7184" y="324544"/>
                    </a:cubicBezTo>
                    <a:cubicBezTo>
                      <a:pt x="13066" y="334702"/>
                      <a:pt x="8491" y="328428"/>
                      <a:pt x="12440" y="339372"/>
                    </a:cubicBezTo>
                    <a:cubicBezTo>
                      <a:pt x="26782" y="347415"/>
                      <a:pt x="26011" y="354672"/>
                      <a:pt x="31572" y="359492"/>
                    </a:cubicBezTo>
                    <a:cubicBezTo>
                      <a:pt x="48767" y="374416"/>
                      <a:pt x="79558" y="405029"/>
                      <a:pt x="95616" y="420774"/>
                    </a:cubicBezTo>
                    <a:cubicBezTo>
                      <a:pt x="107129" y="432059"/>
                      <a:pt x="100206" y="419712"/>
                      <a:pt x="91131" y="438318"/>
                    </a:cubicBezTo>
                    <a:cubicBezTo>
                      <a:pt x="89114" y="442453"/>
                      <a:pt x="82306" y="441686"/>
                      <a:pt x="70187" y="461134"/>
                    </a:cubicBezTo>
                    <a:cubicBezTo>
                      <a:pt x="61617" y="474880"/>
                      <a:pt x="51270" y="480733"/>
                      <a:pt x="44657" y="490004"/>
                    </a:cubicBezTo>
                    <a:cubicBezTo>
                      <a:pt x="40127" y="496363"/>
                      <a:pt x="36463" y="503243"/>
                      <a:pt x="30106" y="508124"/>
                    </a:cubicBezTo>
                    <a:cubicBezTo>
                      <a:pt x="27372" y="510219"/>
                      <a:pt x="34816" y="503825"/>
                      <a:pt x="16150" y="528705"/>
                    </a:cubicBezTo>
                    <a:cubicBezTo>
                      <a:pt x="-3808" y="555319"/>
                      <a:pt x="-5706" y="544611"/>
                      <a:pt x="12906" y="584184"/>
                    </a:cubicBezTo>
                    <a:cubicBezTo>
                      <a:pt x="20429" y="587852"/>
                      <a:pt x="23698" y="595374"/>
                      <a:pt x="28344" y="601613"/>
                    </a:cubicBezTo>
                    <a:cubicBezTo>
                      <a:pt x="34015" y="609245"/>
                      <a:pt x="57667" y="627355"/>
                      <a:pt x="61977" y="642579"/>
                    </a:cubicBezTo>
                    <a:cubicBezTo>
                      <a:pt x="63214" y="646954"/>
                      <a:pt x="84453" y="656676"/>
                      <a:pt x="88388" y="669995"/>
                    </a:cubicBezTo>
                    <a:cubicBezTo>
                      <a:pt x="89214" y="672807"/>
                      <a:pt x="89459" y="665641"/>
                      <a:pt x="101523" y="681125"/>
                    </a:cubicBezTo>
                    <a:cubicBezTo>
                      <a:pt x="95311" y="688467"/>
                      <a:pt x="87141" y="693889"/>
                      <a:pt x="81265" y="701586"/>
                    </a:cubicBezTo>
                    <a:cubicBezTo>
                      <a:pt x="80524" y="702558"/>
                      <a:pt x="75488" y="702252"/>
                      <a:pt x="74291" y="704342"/>
                    </a:cubicBezTo>
                    <a:cubicBezTo>
                      <a:pt x="71999" y="708331"/>
                      <a:pt x="49989" y="727634"/>
                      <a:pt x="31853" y="745759"/>
                    </a:cubicBezTo>
                    <a:cubicBezTo>
                      <a:pt x="57137" y="744121"/>
                      <a:pt x="83782" y="742653"/>
                      <a:pt x="111660" y="741335"/>
                    </a:cubicBezTo>
                    <a:cubicBezTo>
                      <a:pt x="116635" y="737030"/>
                      <a:pt x="114958" y="733918"/>
                      <a:pt x="119298" y="7318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4" name="Google Shape;3894;p37"/>
              <p:cNvSpPr/>
              <p:nvPr/>
            </p:nvSpPr>
            <p:spPr>
              <a:xfrm>
                <a:off x="13959653" y="2249547"/>
                <a:ext cx="163742" cy="800651"/>
              </a:xfrm>
              <a:custGeom>
                <a:rect b="b" l="l" r="r" t="t"/>
                <a:pathLst>
                  <a:path extrusionOk="0" h="800651" w="163742">
                    <a:moveTo>
                      <a:pt x="159462" y="734890"/>
                    </a:moveTo>
                    <a:cubicBezTo>
                      <a:pt x="171326" y="719000"/>
                      <a:pt x="148224" y="717912"/>
                      <a:pt x="146417" y="712991"/>
                    </a:cubicBezTo>
                    <a:cubicBezTo>
                      <a:pt x="141887" y="700664"/>
                      <a:pt x="126900" y="698564"/>
                      <a:pt x="123145" y="690246"/>
                    </a:cubicBezTo>
                    <a:cubicBezTo>
                      <a:pt x="114415" y="670882"/>
                      <a:pt x="97025" y="664974"/>
                      <a:pt x="70790" y="630572"/>
                    </a:cubicBezTo>
                    <a:cubicBezTo>
                      <a:pt x="76341" y="621342"/>
                      <a:pt x="80421" y="626418"/>
                      <a:pt x="96239" y="604529"/>
                    </a:cubicBezTo>
                    <a:cubicBezTo>
                      <a:pt x="127946" y="560671"/>
                      <a:pt x="132621" y="568895"/>
                      <a:pt x="144520" y="545347"/>
                    </a:cubicBezTo>
                    <a:cubicBezTo>
                      <a:pt x="152174" y="530173"/>
                      <a:pt x="161289" y="533857"/>
                      <a:pt x="124787" y="495842"/>
                    </a:cubicBezTo>
                    <a:cubicBezTo>
                      <a:pt x="115977" y="486666"/>
                      <a:pt x="106466" y="477731"/>
                      <a:pt x="99088" y="467503"/>
                    </a:cubicBezTo>
                    <a:cubicBezTo>
                      <a:pt x="88681" y="453066"/>
                      <a:pt x="71586" y="444798"/>
                      <a:pt x="64107" y="427985"/>
                    </a:cubicBezTo>
                    <a:cubicBezTo>
                      <a:pt x="63326" y="426226"/>
                      <a:pt x="61584" y="427193"/>
                      <a:pt x="55983" y="422678"/>
                    </a:cubicBezTo>
                    <a:cubicBezTo>
                      <a:pt x="62300" y="414335"/>
                      <a:pt x="112248" y="356040"/>
                      <a:pt x="128156" y="350157"/>
                    </a:cubicBezTo>
                    <a:cubicBezTo>
                      <a:pt x="134133" y="347947"/>
                      <a:pt x="133197" y="338952"/>
                      <a:pt x="140305" y="337729"/>
                    </a:cubicBezTo>
                    <a:cubicBezTo>
                      <a:pt x="140635" y="337674"/>
                      <a:pt x="139489" y="340004"/>
                      <a:pt x="144635" y="314151"/>
                    </a:cubicBezTo>
                    <a:cubicBezTo>
                      <a:pt x="146978" y="311079"/>
                      <a:pt x="144540" y="309716"/>
                      <a:pt x="141046" y="301287"/>
                    </a:cubicBezTo>
                    <a:cubicBezTo>
                      <a:pt x="108884" y="292292"/>
                      <a:pt x="71531" y="219976"/>
                      <a:pt x="65564" y="216804"/>
                    </a:cubicBezTo>
                    <a:cubicBezTo>
                      <a:pt x="58681" y="213151"/>
                      <a:pt x="54847" y="207122"/>
                      <a:pt x="51898" y="200663"/>
                    </a:cubicBezTo>
                    <a:cubicBezTo>
                      <a:pt x="53615" y="199180"/>
                      <a:pt x="55147" y="197310"/>
                      <a:pt x="56654" y="195231"/>
                    </a:cubicBezTo>
                    <a:cubicBezTo>
                      <a:pt x="73503" y="171994"/>
                      <a:pt x="96640" y="164728"/>
                      <a:pt x="114515" y="146592"/>
                    </a:cubicBezTo>
                    <a:cubicBezTo>
                      <a:pt x="139434" y="121311"/>
                      <a:pt x="146067" y="113563"/>
                      <a:pt x="162100" y="103877"/>
                    </a:cubicBezTo>
                    <a:cubicBezTo>
                      <a:pt x="158506" y="98891"/>
                      <a:pt x="165309" y="98745"/>
                      <a:pt x="163397" y="89886"/>
                    </a:cubicBezTo>
                    <a:cubicBezTo>
                      <a:pt x="160388" y="75654"/>
                      <a:pt x="105830" y="25352"/>
                      <a:pt x="84451" y="0"/>
                    </a:cubicBezTo>
                    <a:cubicBezTo>
                      <a:pt x="64853" y="687"/>
                      <a:pt x="44585" y="1383"/>
                      <a:pt x="23721" y="2090"/>
                    </a:cubicBezTo>
                    <a:cubicBezTo>
                      <a:pt x="27340" y="12132"/>
                      <a:pt x="34253" y="20761"/>
                      <a:pt x="37367" y="22265"/>
                    </a:cubicBezTo>
                    <a:cubicBezTo>
                      <a:pt x="59247" y="32848"/>
                      <a:pt x="60693" y="44670"/>
                      <a:pt x="71331" y="54617"/>
                    </a:cubicBezTo>
                    <a:cubicBezTo>
                      <a:pt x="131189" y="110607"/>
                      <a:pt x="106386" y="70893"/>
                      <a:pt x="52974" y="143089"/>
                    </a:cubicBezTo>
                    <a:cubicBezTo>
                      <a:pt x="47798" y="150080"/>
                      <a:pt x="28967" y="157537"/>
                      <a:pt x="23826" y="164552"/>
                    </a:cubicBezTo>
                    <a:cubicBezTo>
                      <a:pt x="18765" y="171463"/>
                      <a:pt x="15076" y="176694"/>
                      <a:pt x="10531" y="178654"/>
                    </a:cubicBezTo>
                    <a:cubicBezTo>
                      <a:pt x="174" y="183134"/>
                      <a:pt x="1645" y="196709"/>
                      <a:pt x="1165" y="197847"/>
                    </a:cubicBezTo>
                    <a:cubicBezTo>
                      <a:pt x="-1744" y="204722"/>
                      <a:pt x="1225" y="210685"/>
                      <a:pt x="5335" y="215020"/>
                    </a:cubicBezTo>
                    <a:cubicBezTo>
                      <a:pt x="14966" y="225193"/>
                      <a:pt x="16958" y="234889"/>
                      <a:pt x="29052" y="242982"/>
                    </a:cubicBezTo>
                    <a:cubicBezTo>
                      <a:pt x="33882" y="246215"/>
                      <a:pt x="45861" y="272363"/>
                      <a:pt x="49961" y="277043"/>
                    </a:cubicBezTo>
                    <a:cubicBezTo>
                      <a:pt x="54281" y="281974"/>
                      <a:pt x="60408" y="285447"/>
                      <a:pt x="64262" y="290654"/>
                    </a:cubicBezTo>
                    <a:cubicBezTo>
                      <a:pt x="86308" y="320445"/>
                      <a:pt x="65174" y="293099"/>
                      <a:pt x="91244" y="317288"/>
                    </a:cubicBezTo>
                    <a:cubicBezTo>
                      <a:pt x="85051" y="323998"/>
                      <a:pt x="79590" y="331365"/>
                      <a:pt x="73773" y="338325"/>
                    </a:cubicBezTo>
                    <a:cubicBezTo>
                      <a:pt x="53445" y="362644"/>
                      <a:pt x="46282" y="361903"/>
                      <a:pt x="43869" y="368713"/>
                    </a:cubicBezTo>
                    <a:cubicBezTo>
                      <a:pt x="39584" y="380830"/>
                      <a:pt x="20147" y="398680"/>
                      <a:pt x="16873" y="413678"/>
                    </a:cubicBezTo>
                    <a:cubicBezTo>
                      <a:pt x="13164" y="419005"/>
                      <a:pt x="7998" y="419226"/>
                      <a:pt x="9129" y="433087"/>
                    </a:cubicBezTo>
                    <a:cubicBezTo>
                      <a:pt x="10015" y="444001"/>
                      <a:pt x="20632" y="459245"/>
                      <a:pt x="24957" y="461335"/>
                    </a:cubicBezTo>
                    <a:cubicBezTo>
                      <a:pt x="51708" y="474274"/>
                      <a:pt x="34488" y="475912"/>
                      <a:pt x="98297" y="529627"/>
                    </a:cubicBezTo>
                    <a:cubicBezTo>
                      <a:pt x="88145" y="538978"/>
                      <a:pt x="88926" y="535921"/>
                      <a:pt x="86939" y="538788"/>
                    </a:cubicBezTo>
                    <a:cubicBezTo>
                      <a:pt x="40670" y="605973"/>
                      <a:pt x="32015" y="604354"/>
                      <a:pt x="18970" y="636506"/>
                    </a:cubicBezTo>
                    <a:cubicBezTo>
                      <a:pt x="12328" y="652882"/>
                      <a:pt x="31675" y="663180"/>
                      <a:pt x="38923" y="669494"/>
                    </a:cubicBezTo>
                    <a:cubicBezTo>
                      <a:pt x="87524" y="711874"/>
                      <a:pt x="98632" y="726912"/>
                      <a:pt x="105124" y="732836"/>
                    </a:cubicBezTo>
                    <a:cubicBezTo>
                      <a:pt x="106701" y="734274"/>
                      <a:pt x="107938" y="731643"/>
                      <a:pt x="91649" y="745659"/>
                    </a:cubicBezTo>
                    <a:cubicBezTo>
                      <a:pt x="63507" y="769858"/>
                      <a:pt x="48985" y="789437"/>
                      <a:pt x="42312" y="799795"/>
                    </a:cubicBezTo>
                    <a:cubicBezTo>
                      <a:pt x="61239" y="800096"/>
                      <a:pt x="79840" y="800381"/>
                      <a:pt x="98106" y="800652"/>
                    </a:cubicBezTo>
                    <a:cubicBezTo>
                      <a:pt x="107242" y="792434"/>
                      <a:pt x="121213" y="779119"/>
                      <a:pt x="147884" y="757746"/>
                    </a:cubicBezTo>
                    <a:cubicBezTo>
                      <a:pt x="154887" y="750234"/>
                      <a:pt x="157840" y="743966"/>
                      <a:pt x="159462" y="7348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5" name="Google Shape;3895;p37"/>
              <p:cNvSpPr/>
              <p:nvPr/>
            </p:nvSpPr>
            <p:spPr>
              <a:xfrm>
                <a:off x="12458712" y="2291811"/>
                <a:ext cx="168766" cy="742537"/>
              </a:xfrm>
              <a:custGeom>
                <a:rect b="b" l="l" r="r" t="t"/>
                <a:pathLst>
                  <a:path extrusionOk="0" h="742537" w="168766">
                    <a:moveTo>
                      <a:pt x="151926" y="674265"/>
                    </a:moveTo>
                    <a:cubicBezTo>
                      <a:pt x="144673" y="655102"/>
                      <a:pt x="128745" y="655724"/>
                      <a:pt x="124365" y="643336"/>
                    </a:cubicBezTo>
                    <a:cubicBezTo>
                      <a:pt x="123654" y="641321"/>
                      <a:pt x="121111" y="639442"/>
                      <a:pt x="118973" y="638570"/>
                    </a:cubicBezTo>
                    <a:cubicBezTo>
                      <a:pt x="113407" y="636305"/>
                      <a:pt x="93624" y="608323"/>
                      <a:pt x="76344" y="597824"/>
                    </a:cubicBezTo>
                    <a:cubicBezTo>
                      <a:pt x="73931" y="596361"/>
                      <a:pt x="77481" y="597258"/>
                      <a:pt x="54669" y="576231"/>
                    </a:cubicBezTo>
                    <a:cubicBezTo>
                      <a:pt x="125095" y="493802"/>
                      <a:pt x="150129" y="476143"/>
                      <a:pt x="154735" y="461625"/>
                    </a:cubicBezTo>
                    <a:cubicBezTo>
                      <a:pt x="191257" y="450280"/>
                      <a:pt x="134867" y="412100"/>
                      <a:pt x="114263" y="383516"/>
                    </a:cubicBezTo>
                    <a:cubicBezTo>
                      <a:pt x="103851" y="369079"/>
                      <a:pt x="86761" y="360810"/>
                      <a:pt x="79283" y="343998"/>
                    </a:cubicBezTo>
                    <a:cubicBezTo>
                      <a:pt x="78487" y="342199"/>
                      <a:pt x="76655" y="343226"/>
                      <a:pt x="70873" y="338470"/>
                    </a:cubicBezTo>
                    <a:cubicBezTo>
                      <a:pt x="102199" y="295279"/>
                      <a:pt x="116986" y="295039"/>
                      <a:pt x="114543" y="282937"/>
                    </a:cubicBezTo>
                    <a:cubicBezTo>
                      <a:pt x="142866" y="259173"/>
                      <a:pt x="129465" y="260657"/>
                      <a:pt x="137485" y="257374"/>
                    </a:cubicBezTo>
                    <a:cubicBezTo>
                      <a:pt x="138185" y="257089"/>
                      <a:pt x="137500" y="252935"/>
                      <a:pt x="137109" y="250629"/>
                    </a:cubicBezTo>
                    <a:cubicBezTo>
                      <a:pt x="136899" y="249382"/>
                      <a:pt x="135502" y="248284"/>
                      <a:pt x="135422" y="247066"/>
                    </a:cubicBezTo>
                    <a:cubicBezTo>
                      <a:pt x="135037" y="241138"/>
                      <a:pt x="134812" y="239199"/>
                      <a:pt x="132459" y="237991"/>
                    </a:cubicBezTo>
                    <a:cubicBezTo>
                      <a:pt x="132214" y="220778"/>
                      <a:pt x="125651" y="223148"/>
                      <a:pt x="118097" y="210660"/>
                    </a:cubicBezTo>
                    <a:cubicBezTo>
                      <a:pt x="112741" y="201810"/>
                      <a:pt x="104687" y="194695"/>
                      <a:pt x="101363" y="184522"/>
                    </a:cubicBezTo>
                    <a:cubicBezTo>
                      <a:pt x="100958" y="183289"/>
                      <a:pt x="99601" y="182392"/>
                      <a:pt x="98790" y="181260"/>
                    </a:cubicBezTo>
                    <a:cubicBezTo>
                      <a:pt x="92538" y="172625"/>
                      <a:pt x="96427" y="157517"/>
                      <a:pt x="93058" y="154575"/>
                    </a:cubicBezTo>
                    <a:cubicBezTo>
                      <a:pt x="93259" y="154294"/>
                      <a:pt x="93579" y="154039"/>
                      <a:pt x="93684" y="153743"/>
                    </a:cubicBezTo>
                    <a:cubicBezTo>
                      <a:pt x="99441" y="138148"/>
                      <a:pt x="113187" y="128417"/>
                      <a:pt x="121877" y="114992"/>
                    </a:cubicBezTo>
                    <a:cubicBezTo>
                      <a:pt x="130472" y="101707"/>
                      <a:pt x="214984" y="79813"/>
                      <a:pt x="133845" y="18326"/>
                    </a:cubicBezTo>
                    <a:cubicBezTo>
                      <a:pt x="124059" y="10909"/>
                      <a:pt x="117101" y="4881"/>
                      <a:pt x="111935" y="0"/>
                    </a:cubicBezTo>
                    <a:cubicBezTo>
                      <a:pt x="87372" y="631"/>
                      <a:pt x="63570" y="1243"/>
                      <a:pt x="40618" y="1829"/>
                    </a:cubicBezTo>
                    <a:cubicBezTo>
                      <a:pt x="50374" y="10093"/>
                      <a:pt x="60987" y="18842"/>
                      <a:pt x="66273" y="26955"/>
                    </a:cubicBezTo>
                    <a:cubicBezTo>
                      <a:pt x="75749" y="41493"/>
                      <a:pt x="93429" y="45391"/>
                      <a:pt x="107360" y="62018"/>
                    </a:cubicBezTo>
                    <a:cubicBezTo>
                      <a:pt x="110148" y="65351"/>
                      <a:pt x="111084" y="64639"/>
                      <a:pt x="115104" y="67010"/>
                    </a:cubicBezTo>
                    <a:cubicBezTo>
                      <a:pt x="114909" y="67340"/>
                      <a:pt x="59144" y="124648"/>
                      <a:pt x="48727" y="124889"/>
                    </a:cubicBezTo>
                    <a:cubicBezTo>
                      <a:pt x="43111" y="142237"/>
                      <a:pt x="41344" y="145745"/>
                      <a:pt x="42826" y="149634"/>
                    </a:cubicBezTo>
                    <a:cubicBezTo>
                      <a:pt x="68365" y="216684"/>
                      <a:pt x="28529" y="131970"/>
                      <a:pt x="94775" y="242361"/>
                    </a:cubicBezTo>
                    <a:cubicBezTo>
                      <a:pt x="95922" y="244280"/>
                      <a:pt x="96082" y="242145"/>
                      <a:pt x="91552" y="245463"/>
                    </a:cubicBezTo>
                    <a:cubicBezTo>
                      <a:pt x="64295" y="265432"/>
                      <a:pt x="78041" y="263759"/>
                      <a:pt x="69672" y="270544"/>
                    </a:cubicBezTo>
                    <a:cubicBezTo>
                      <a:pt x="54439" y="282886"/>
                      <a:pt x="31282" y="316331"/>
                      <a:pt x="30647" y="318441"/>
                    </a:cubicBezTo>
                    <a:cubicBezTo>
                      <a:pt x="22853" y="320560"/>
                      <a:pt x="25065" y="328804"/>
                      <a:pt x="21581" y="333660"/>
                    </a:cubicBezTo>
                    <a:cubicBezTo>
                      <a:pt x="15820" y="341668"/>
                      <a:pt x="20515" y="367856"/>
                      <a:pt x="40113" y="377337"/>
                    </a:cubicBezTo>
                    <a:cubicBezTo>
                      <a:pt x="61973" y="387911"/>
                      <a:pt x="63449" y="399752"/>
                      <a:pt x="74077" y="409689"/>
                    </a:cubicBezTo>
                    <a:cubicBezTo>
                      <a:pt x="121857" y="454379"/>
                      <a:pt x="106809" y="434800"/>
                      <a:pt x="97123" y="451357"/>
                    </a:cubicBezTo>
                    <a:cubicBezTo>
                      <a:pt x="91747" y="460553"/>
                      <a:pt x="83037" y="467133"/>
                      <a:pt x="77511" y="476243"/>
                    </a:cubicBezTo>
                    <a:cubicBezTo>
                      <a:pt x="76890" y="477275"/>
                      <a:pt x="71829" y="477556"/>
                      <a:pt x="70868" y="479731"/>
                    </a:cubicBezTo>
                    <a:cubicBezTo>
                      <a:pt x="70723" y="480066"/>
                      <a:pt x="11735" y="552669"/>
                      <a:pt x="9617" y="554312"/>
                    </a:cubicBezTo>
                    <a:cubicBezTo>
                      <a:pt x="-1786" y="563132"/>
                      <a:pt x="2985" y="575013"/>
                      <a:pt x="992" y="579057"/>
                    </a:cubicBezTo>
                    <a:cubicBezTo>
                      <a:pt x="-2226" y="585587"/>
                      <a:pt x="2724" y="587421"/>
                      <a:pt x="10934" y="593404"/>
                    </a:cubicBezTo>
                    <a:cubicBezTo>
                      <a:pt x="36538" y="633394"/>
                      <a:pt x="119699" y="692826"/>
                      <a:pt x="104517" y="699501"/>
                    </a:cubicBezTo>
                    <a:cubicBezTo>
                      <a:pt x="104256" y="699617"/>
                      <a:pt x="78226" y="729288"/>
                      <a:pt x="66638" y="742537"/>
                    </a:cubicBezTo>
                    <a:cubicBezTo>
                      <a:pt x="87577" y="742262"/>
                      <a:pt x="108812" y="742031"/>
                      <a:pt x="130321" y="741836"/>
                    </a:cubicBezTo>
                    <a:cubicBezTo>
                      <a:pt x="141910" y="728832"/>
                      <a:pt x="159430" y="709519"/>
                      <a:pt x="159565" y="709428"/>
                    </a:cubicBezTo>
                    <a:cubicBezTo>
                      <a:pt x="175148" y="698574"/>
                      <a:pt x="168550" y="678159"/>
                      <a:pt x="151926" y="6742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6" name="Google Shape;3896;p37"/>
              <p:cNvSpPr/>
              <p:nvPr/>
            </p:nvSpPr>
            <p:spPr>
              <a:xfrm>
                <a:off x="13234602" y="2272563"/>
                <a:ext cx="163395" cy="765628"/>
              </a:xfrm>
              <a:custGeom>
                <a:rect b="b" l="l" r="r" t="t"/>
                <a:pathLst>
                  <a:path extrusionOk="0" h="765628" w="163395">
                    <a:moveTo>
                      <a:pt x="145903" y="740593"/>
                    </a:moveTo>
                    <a:cubicBezTo>
                      <a:pt x="152355" y="733101"/>
                      <a:pt x="170586" y="722377"/>
                      <a:pt x="160330" y="695933"/>
                    </a:cubicBezTo>
                    <a:cubicBezTo>
                      <a:pt x="162377" y="690135"/>
                      <a:pt x="146534" y="679557"/>
                      <a:pt x="140246" y="677467"/>
                    </a:cubicBezTo>
                    <a:cubicBezTo>
                      <a:pt x="134755" y="675648"/>
                      <a:pt x="103424" y="642264"/>
                      <a:pt x="99179" y="637618"/>
                    </a:cubicBezTo>
                    <a:cubicBezTo>
                      <a:pt x="97247" y="635503"/>
                      <a:pt x="96646" y="632141"/>
                      <a:pt x="94664" y="630091"/>
                    </a:cubicBezTo>
                    <a:cubicBezTo>
                      <a:pt x="38314" y="571942"/>
                      <a:pt x="54022" y="589050"/>
                      <a:pt x="60470" y="575580"/>
                    </a:cubicBezTo>
                    <a:cubicBezTo>
                      <a:pt x="65976" y="564079"/>
                      <a:pt x="107999" y="517390"/>
                      <a:pt x="121755" y="507322"/>
                    </a:cubicBezTo>
                    <a:cubicBezTo>
                      <a:pt x="137288" y="495947"/>
                      <a:pt x="138680" y="481164"/>
                      <a:pt x="158613" y="466236"/>
                    </a:cubicBezTo>
                    <a:cubicBezTo>
                      <a:pt x="162848" y="430300"/>
                      <a:pt x="133298" y="429589"/>
                      <a:pt x="128052" y="414751"/>
                    </a:cubicBezTo>
                    <a:cubicBezTo>
                      <a:pt x="127342" y="412736"/>
                      <a:pt x="124799" y="410857"/>
                      <a:pt x="122661" y="409985"/>
                    </a:cubicBezTo>
                    <a:cubicBezTo>
                      <a:pt x="117095" y="407720"/>
                      <a:pt x="97312" y="379738"/>
                      <a:pt x="80032" y="369239"/>
                    </a:cubicBezTo>
                    <a:cubicBezTo>
                      <a:pt x="77815" y="367891"/>
                      <a:pt x="79747" y="367014"/>
                      <a:pt x="58938" y="348177"/>
                    </a:cubicBezTo>
                    <a:cubicBezTo>
                      <a:pt x="65450" y="335113"/>
                      <a:pt x="64434" y="336747"/>
                      <a:pt x="100771" y="297459"/>
                    </a:cubicBezTo>
                    <a:cubicBezTo>
                      <a:pt x="168008" y="224767"/>
                      <a:pt x="153221" y="236513"/>
                      <a:pt x="118266" y="189363"/>
                    </a:cubicBezTo>
                    <a:cubicBezTo>
                      <a:pt x="113260" y="182608"/>
                      <a:pt x="93262" y="176008"/>
                      <a:pt x="87876" y="169558"/>
                    </a:cubicBezTo>
                    <a:cubicBezTo>
                      <a:pt x="61316" y="137737"/>
                      <a:pt x="79021" y="147088"/>
                      <a:pt x="80883" y="132646"/>
                    </a:cubicBezTo>
                    <a:cubicBezTo>
                      <a:pt x="160129" y="59267"/>
                      <a:pt x="139345" y="78646"/>
                      <a:pt x="104841" y="46799"/>
                    </a:cubicBezTo>
                    <a:cubicBezTo>
                      <a:pt x="78085" y="22134"/>
                      <a:pt x="63463" y="8078"/>
                      <a:pt x="55594" y="0"/>
                    </a:cubicBezTo>
                    <a:cubicBezTo>
                      <a:pt x="37068" y="516"/>
                      <a:pt x="18526" y="1032"/>
                      <a:pt x="0" y="1548"/>
                    </a:cubicBezTo>
                    <a:cubicBezTo>
                      <a:pt x="11653" y="20776"/>
                      <a:pt x="32207" y="37098"/>
                      <a:pt x="77194" y="73694"/>
                    </a:cubicBezTo>
                    <a:cubicBezTo>
                      <a:pt x="72008" y="77919"/>
                      <a:pt x="66381" y="90647"/>
                      <a:pt x="54593" y="96561"/>
                    </a:cubicBezTo>
                    <a:cubicBezTo>
                      <a:pt x="52771" y="97478"/>
                      <a:pt x="39511" y="121677"/>
                      <a:pt x="39175" y="121742"/>
                    </a:cubicBezTo>
                    <a:cubicBezTo>
                      <a:pt x="32017" y="123250"/>
                      <a:pt x="34615" y="130276"/>
                      <a:pt x="28878" y="137978"/>
                    </a:cubicBezTo>
                    <a:cubicBezTo>
                      <a:pt x="-3844" y="181916"/>
                      <a:pt x="65621" y="201349"/>
                      <a:pt x="73840" y="210525"/>
                    </a:cubicBezTo>
                    <a:cubicBezTo>
                      <a:pt x="82670" y="220392"/>
                      <a:pt x="81989" y="220171"/>
                      <a:pt x="94389" y="231411"/>
                    </a:cubicBezTo>
                    <a:cubicBezTo>
                      <a:pt x="92391" y="241173"/>
                      <a:pt x="87731" y="234203"/>
                      <a:pt x="87316" y="240472"/>
                    </a:cubicBezTo>
                    <a:cubicBezTo>
                      <a:pt x="87105" y="243734"/>
                      <a:pt x="85373" y="245603"/>
                      <a:pt x="82610" y="246756"/>
                    </a:cubicBezTo>
                    <a:cubicBezTo>
                      <a:pt x="74231" y="250239"/>
                      <a:pt x="73134" y="261885"/>
                      <a:pt x="63433" y="263894"/>
                    </a:cubicBezTo>
                    <a:cubicBezTo>
                      <a:pt x="63103" y="263959"/>
                      <a:pt x="49893" y="282656"/>
                      <a:pt x="40832" y="290614"/>
                    </a:cubicBezTo>
                    <a:cubicBezTo>
                      <a:pt x="32472" y="297955"/>
                      <a:pt x="17340" y="320681"/>
                      <a:pt x="15072" y="324625"/>
                    </a:cubicBezTo>
                    <a:cubicBezTo>
                      <a:pt x="4886" y="331119"/>
                      <a:pt x="2623" y="344439"/>
                      <a:pt x="7744" y="353294"/>
                    </a:cubicBezTo>
                    <a:cubicBezTo>
                      <a:pt x="13586" y="363386"/>
                      <a:pt x="9080" y="357272"/>
                      <a:pt x="13000" y="368122"/>
                    </a:cubicBezTo>
                    <a:cubicBezTo>
                      <a:pt x="27351" y="376175"/>
                      <a:pt x="26561" y="383411"/>
                      <a:pt x="32132" y="388242"/>
                    </a:cubicBezTo>
                    <a:cubicBezTo>
                      <a:pt x="41898" y="396710"/>
                      <a:pt x="66361" y="420113"/>
                      <a:pt x="66672" y="420443"/>
                    </a:cubicBezTo>
                    <a:cubicBezTo>
                      <a:pt x="114832" y="472144"/>
                      <a:pt x="103159" y="443550"/>
                      <a:pt x="91686" y="467062"/>
                    </a:cubicBezTo>
                    <a:cubicBezTo>
                      <a:pt x="89668" y="471197"/>
                      <a:pt x="82860" y="470430"/>
                      <a:pt x="70741" y="489878"/>
                    </a:cubicBezTo>
                    <a:cubicBezTo>
                      <a:pt x="62177" y="503629"/>
                      <a:pt x="51840" y="509447"/>
                      <a:pt x="45212" y="518748"/>
                    </a:cubicBezTo>
                    <a:cubicBezTo>
                      <a:pt x="40682" y="525107"/>
                      <a:pt x="37018" y="531987"/>
                      <a:pt x="30660" y="536868"/>
                    </a:cubicBezTo>
                    <a:cubicBezTo>
                      <a:pt x="30330" y="537124"/>
                      <a:pt x="14842" y="564154"/>
                      <a:pt x="9131" y="564435"/>
                    </a:cubicBezTo>
                    <a:cubicBezTo>
                      <a:pt x="-2238" y="584344"/>
                      <a:pt x="-3719" y="576392"/>
                      <a:pt x="13460" y="612933"/>
                    </a:cubicBezTo>
                    <a:cubicBezTo>
                      <a:pt x="21004" y="616611"/>
                      <a:pt x="24278" y="624133"/>
                      <a:pt x="28918" y="630372"/>
                    </a:cubicBezTo>
                    <a:cubicBezTo>
                      <a:pt x="34590" y="638004"/>
                      <a:pt x="58242" y="656114"/>
                      <a:pt x="62552" y="671338"/>
                    </a:cubicBezTo>
                    <a:cubicBezTo>
                      <a:pt x="63783" y="675683"/>
                      <a:pt x="85068" y="685565"/>
                      <a:pt x="88962" y="698750"/>
                    </a:cubicBezTo>
                    <a:cubicBezTo>
                      <a:pt x="89793" y="701561"/>
                      <a:pt x="90034" y="694395"/>
                      <a:pt x="102098" y="709879"/>
                    </a:cubicBezTo>
                    <a:cubicBezTo>
                      <a:pt x="95880" y="717211"/>
                      <a:pt x="87711" y="722633"/>
                      <a:pt x="81834" y="730330"/>
                    </a:cubicBezTo>
                    <a:cubicBezTo>
                      <a:pt x="81093" y="731302"/>
                      <a:pt x="76058" y="730997"/>
                      <a:pt x="74861" y="733086"/>
                    </a:cubicBezTo>
                    <a:cubicBezTo>
                      <a:pt x="73610" y="735266"/>
                      <a:pt x="56971" y="750856"/>
                      <a:pt x="42679" y="764551"/>
                    </a:cubicBezTo>
                    <a:cubicBezTo>
                      <a:pt x="67132" y="764897"/>
                      <a:pt x="91555" y="765258"/>
                      <a:pt x="115914" y="765629"/>
                    </a:cubicBezTo>
                    <a:cubicBezTo>
                      <a:pt x="116324" y="764827"/>
                      <a:pt x="116689" y="763945"/>
                      <a:pt x="116970" y="762923"/>
                    </a:cubicBezTo>
                    <a:cubicBezTo>
                      <a:pt x="117766" y="760096"/>
                      <a:pt x="130630" y="758338"/>
                      <a:pt x="145903" y="740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7" name="Google Shape;3897;p37"/>
              <p:cNvSpPr/>
              <p:nvPr/>
            </p:nvSpPr>
            <p:spPr>
              <a:xfrm>
                <a:off x="13581723" y="2261739"/>
                <a:ext cx="168675" cy="782416"/>
              </a:xfrm>
              <a:custGeom>
                <a:rect b="b" l="l" r="r" t="t"/>
                <a:pathLst>
                  <a:path extrusionOk="0" h="782416" w="168675">
                    <a:moveTo>
                      <a:pt x="126252" y="776012"/>
                    </a:moveTo>
                    <a:cubicBezTo>
                      <a:pt x="136850" y="766065"/>
                      <a:pt x="157293" y="741049"/>
                      <a:pt x="159511" y="739506"/>
                    </a:cubicBezTo>
                    <a:cubicBezTo>
                      <a:pt x="175089" y="728646"/>
                      <a:pt x="168491" y="708226"/>
                      <a:pt x="151867" y="704337"/>
                    </a:cubicBezTo>
                    <a:cubicBezTo>
                      <a:pt x="144614" y="685174"/>
                      <a:pt x="128685" y="685791"/>
                      <a:pt x="124305" y="673408"/>
                    </a:cubicBezTo>
                    <a:cubicBezTo>
                      <a:pt x="123594" y="671394"/>
                      <a:pt x="121051" y="669514"/>
                      <a:pt x="118914" y="668642"/>
                    </a:cubicBezTo>
                    <a:cubicBezTo>
                      <a:pt x="113348" y="666377"/>
                      <a:pt x="93565" y="638395"/>
                      <a:pt x="76285" y="627896"/>
                    </a:cubicBezTo>
                    <a:cubicBezTo>
                      <a:pt x="74878" y="627039"/>
                      <a:pt x="73927" y="625426"/>
                      <a:pt x="72801" y="624128"/>
                    </a:cubicBezTo>
                    <a:cubicBezTo>
                      <a:pt x="46701" y="594001"/>
                      <a:pt x="53343" y="615464"/>
                      <a:pt x="63455" y="597148"/>
                    </a:cubicBezTo>
                    <a:cubicBezTo>
                      <a:pt x="70488" y="584404"/>
                      <a:pt x="114879" y="541023"/>
                      <a:pt x="115885" y="534954"/>
                    </a:cubicBezTo>
                    <a:cubicBezTo>
                      <a:pt x="116366" y="532037"/>
                      <a:pt x="129026" y="528835"/>
                      <a:pt x="142256" y="509632"/>
                    </a:cubicBezTo>
                    <a:cubicBezTo>
                      <a:pt x="150045" y="498332"/>
                      <a:pt x="152092" y="499846"/>
                      <a:pt x="154675" y="491692"/>
                    </a:cubicBezTo>
                    <a:cubicBezTo>
                      <a:pt x="166018" y="488170"/>
                      <a:pt x="171880" y="477155"/>
                      <a:pt x="158935" y="462552"/>
                    </a:cubicBezTo>
                    <a:cubicBezTo>
                      <a:pt x="149589" y="452014"/>
                      <a:pt x="82812" y="382148"/>
                      <a:pt x="79223" y="374065"/>
                    </a:cubicBezTo>
                    <a:cubicBezTo>
                      <a:pt x="78422" y="372266"/>
                      <a:pt x="76595" y="373293"/>
                      <a:pt x="70814" y="368538"/>
                    </a:cubicBezTo>
                    <a:cubicBezTo>
                      <a:pt x="101929" y="325637"/>
                      <a:pt x="116917" y="325045"/>
                      <a:pt x="114484" y="313004"/>
                    </a:cubicBezTo>
                    <a:cubicBezTo>
                      <a:pt x="142802" y="289241"/>
                      <a:pt x="129371" y="290739"/>
                      <a:pt x="137420" y="287442"/>
                    </a:cubicBezTo>
                    <a:cubicBezTo>
                      <a:pt x="138121" y="287156"/>
                      <a:pt x="137435" y="283002"/>
                      <a:pt x="137045" y="280697"/>
                    </a:cubicBezTo>
                    <a:cubicBezTo>
                      <a:pt x="130667" y="242902"/>
                      <a:pt x="108136" y="235506"/>
                      <a:pt x="101294" y="214589"/>
                    </a:cubicBezTo>
                    <a:cubicBezTo>
                      <a:pt x="100888" y="213356"/>
                      <a:pt x="99532" y="212459"/>
                      <a:pt x="98721" y="211327"/>
                    </a:cubicBezTo>
                    <a:cubicBezTo>
                      <a:pt x="92489" y="202722"/>
                      <a:pt x="96343" y="187564"/>
                      <a:pt x="92989" y="184642"/>
                    </a:cubicBezTo>
                    <a:cubicBezTo>
                      <a:pt x="93189" y="184361"/>
                      <a:pt x="93510" y="184106"/>
                      <a:pt x="93615" y="183810"/>
                    </a:cubicBezTo>
                    <a:cubicBezTo>
                      <a:pt x="99372" y="168215"/>
                      <a:pt x="113117" y="158484"/>
                      <a:pt x="121807" y="145059"/>
                    </a:cubicBezTo>
                    <a:cubicBezTo>
                      <a:pt x="131258" y="130451"/>
                      <a:pt x="214464" y="109539"/>
                      <a:pt x="133776" y="48393"/>
                    </a:cubicBezTo>
                    <a:cubicBezTo>
                      <a:pt x="95342" y="19268"/>
                      <a:pt x="101969" y="16362"/>
                      <a:pt x="82592" y="0"/>
                    </a:cubicBezTo>
                    <a:cubicBezTo>
                      <a:pt x="60587" y="661"/>
                      <a:pt x="38336" y="1328"/>
                      <a:pt x="15885" y="1989"/>
                    </a:cubicBezTo>
                    <a:cubicBezTo>
                      <a:pt x="17973" y="10348"/>
                      <a:pt x="23844" y="16116"/>
                      <a:pt x="28825" y="22265"/>
                    </a:cubicBezTo>
                    <a:cubicBezTo>
                      <a:pt x="35903" y="22936"/>
                      <a:pt x="72430" y="65286"/>
                      <a:pt x="80425" y="70613"/>
                    </a:cubicBezTo>
                    <a:cubicBezTo>
                      <a:pt x="113578" y="92742"/>
                      <a:pt x="104748" y="92807"/>
                      <a:pt x="111365" y="95263"/>
                    </a:cubicBezTo>
                    <a:cubicBezTo>
                      <a:pt x="118473" y="97899"/>
                      <a:pt x="115095" y="96059"/>
                      <a:pt x="89285" y="121737"/>
                    </a:cubicBezTo>
                    <a:cubicBezTo>
                      <a:pt x="84259" y="126738"/>
                      <a:pt x="58509" y="154735"/>
                      <a:pt x="48668" y="154961"/>
                    </a:cubicBezTo>
                    <a:cubicBezTo>
                      <a:pt x="43052" y="172310"/>
                      <a:pt x="41285" y="175817"/>
                      <a:pt x="42766" y="179706"/>
                    </a:cubicBezTo>
                    <a:cubicBezTo>
                      <a:pt x="48132" y="193803"/>
                      <a:pt x="45885" y="203013"/>
                      <a:pt x="57093" y="213807"/>
                    </a:cubicBezTo>
                    <a:cubicBezTo>
                      <a:pt x="65097" y="221514"/>
                      <a:pt x="93575" y="271090"/>
                      <a:pt x="95392" y="273350"/>
                    </a:cubicBezTo>
                    <a:cubicBezTo>
                      <a:pt x="85836" y="278021"/>
                      <a:pt x="74077" y="285983"/>
                      <a:pt x="72741" y="296582"/>
                    </a:cubicBezTo>
                    <a:cubicBezTo>
                      <a:pt x="72190" y="300947"/>
                      <a:pt x="61062" y="303282"/>
                      <a:pt x="42146" y="332607"/>
                    </a:cubicBezTo>
                    <a:cubicBezTo>
                      <a:pt x="38591" y="338115"/>
                      <a:pt x="32585" y="341858"/>
                      <a:pt x="30592" y="348518"/>
                    </a:cubicBezTo>
                    <a:cubicBezTo>
                      <a:pt x="22798" y="350638"/>
                      <a:pt x="25011" y="358881"/>
                      <a:pt x="21527" y="363737"/>
                    </a:cubicBezTo>
                    <a:cubicBezTo>
                      <a:pt x="14634" y="373318"/>
                      <a:pt x="23194" y="390993"/>
                      <a:pt x="29761" y="400749"/>
                    </a:cubicBezTo>
                    <a:cubicBezTo>
                      <a:pt x="33355" y="406096"/>
                      <a:pt x="53033" y="409133"/>
                      <a:pt x="66629" y="431077"/>
                    </a:cubicBezTo>
                    <a:cubicBezTo>
                      <a:pt x="70979" y="438103"/>
                      <a:pt x="101809" y="465524"/>
                      <a:pt x="107826" y="470861"/>
                    </a:cubicBezTo>
                    <a:cubicBezTo>
                      <a:pt x="95081" y="483108"/>
                      <a:pt x="79078" y="503644"/>
                      <a:pt x="77456" y="506320"/>
                    </a:cubicBezTo>
                    <a:cubicBezTo>
                      <a:pt x="76830" y="507352"/>
                      <a:pt x="71775" y="507633"/>
                      <a:pt x="70814" y="509808"/>
                    </a:cubicBezTo>
                    <a:cubicBezTo>
                      <a:pt x="67830" y="516603"/>
                      <a:pt x="29581" y="555600"/>
                      <a:pt x="14374" y="581628"/>
                    </a:cubicBezTo>
                    <a:cubicBezTo>
                      <a:pt x="3681" y="586223"/>
                      <a:pt x="-213" y="597584"/>
                      <a:pt x="2034" y="606799"/>
                    </a:cubicBezTo>
                    <a:cubicBezTo>
                      <a:pt x="-353" y="611831"/>
                      <a:pt x="-1705" y="614692"/>
                      <a:pt x="4202" y="618731"/>
                    </a:cubicBezTo>
                    <a:cubicBezTo>
                      <a:pt x="15560" y="626493"/>
                      <a:pt x="24926" y="643897"/>
                      <a:pt x="28375" y="646889"/>
                    </a:cubicBezTo>
                    <a:cubicBezTo>
                      <a:pt x="45434" y="661682"/>
                      <a:pt x="109058" y="724211"/>
                      <a:pt x="110014" y="726091"/>
                    </a:cubicBezTo>
                    <a:cubicBezTo>
                      <a:pt x="95557" y="737732"/>
                      <a:pt x="85561" y="752530"/>
                      <a:pt x="59420" y="781329"/>
                    </a:cubicBezTo>
                    <a:cubicBezTo>
                      <a:pt x="79874" y="781690"/>
                      <a:pt x="100177" y="782056"/>
                      <a:pt x="120316" y="782416"/>
                    </a:cubicBezTo>
                    <a:cubicBezTo>
                      <a:pt x="121797" y="780527"/>
                      <a:pt x="123694" y="778407"/>
                      <a:pt x="126252" y="776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8" name="Google Shape;3898;p37"/>
              <p:cNvSpPr/>
              <p:nvPr/>
            </p:nvSpPr>
            <p:spPr>
              <a:xfrm>
                <a:off x="14117655" y="2243183"/>
                <a:ext cx="163799" cy="809000"/>
              </a:xfrm>
              <a:custGeom>
                <a:rect b="b" l="l" r="r" t="t"/>
                <a:pathLst>
                  <a:path extrusionOk="0" h="809000" w="163799">
                    <a:moveTo>
                      <a:pt x="154871" y="747829"/>
                    </a:moveTo>
                    <a:cubicBezTo>
                      <a:pt x="169994" y="737291"/>
                      <a:pt x="163591" y="717466"/>
                      <a:pt x="147453" y="713688"/>
                    </a:cubicBezTo>
                    <a:cubicBezTo>
                      <a:pt x="140395" y="695036"/>
                      <a:pt x="124887" y="695502"/>
                      <a:pt x="120692" y="683656"/>
                    </a:cubicBezTo>
                    <a:cubicBezTo>
                      <a:pt x="120001" y="681702"/>
                      <a:pt x="117533" y="679872"/>
                      <a:pt x="115461" y="679026"/>
                    </a:cubicBezTo>
                    <a:cubicBezTo>
                      <a:pt x="110060" y="676826"/>
                      <a:pt x="90853" y="649660"/>
                      <a:pt x="74073" y="639467"/>
                    </a:cubicBezTo>
                    <a:cubicBezTo>
                      <a:pt x="72221" y="638345"/>
                      <a:pt x="67886" y="631835"/>
                      <a:pt x="64282" y="628413"/>
                    </a:cubicBezTo>
                    <a:cubicBezTo>
                      <a:pt x="51653" y="616406"/>
                      <a:pt x="51688" y="620044"/>
                      <a:pt x="55287" y="616140"/>
                    </a:cubicBezTo>
                    <a:cubicBezTo>
                      <a:pt x="55587" y="615814"/>
                      <a:pt x="102221" y="561794"/>
                      <a:pt x="104313" y="560336"/>
                    </a:cubicBezTo>
                    <a:cubicBezTo>
                      <a:pt x="114340" y="553340"/>
                      <a:pt x="110155" y="549712"/>
                      <a:pt x="115091" y="546705"/>
                    </a:cubicBezTo>
                    <a:cubicBezTo>
                      <a:pt x="131830" y="536512"/>
                      <a:pt x="143824" y="517350"/>
                      <a:pt x="148704" y="509948"/>
                    </a:cubicBezTo>
                    <a:cubicBezTo>
                      <a:pt x="141406" y="502502"/>
                      <a:pt x="134042" y="495115"/>
                      <a:pt x="126654" y="487749"/>
                    </a:cubicBezTo>
                    <a:cubicBezTo>
                      <a:pt x="134353" y="482156"/>
                      <a:pt x="141511" y="477050"/>
                      <a:pt x="148174" y="472319"/>
                    </a:cubicBezTo>
                    <a:cubicBezTo>
                      <a:pt x="135254" y="458579"/>
                      <a:pt x="79835" y="399547"/>
                      <a:pt x="76932" y="393027"/>
                    </a:cubicBezTo>
                    <a:cubicBezTo>
                      <a:pt x="76156" y="391278"/>
                      <a:pt x="74379" y="392276"/>
                      <a:pt x="68767" y="387660"/>
                    </a:cubicBezTo>
                    <a:cubicBezTo>
                      <a:pt x="99167" y="345737"/>
                      <a:pt x="113539" y="345486"/>
                      <a:pt x="111166" y="333745"/>
                    </a:cubicBezTo>
                    <a:cubicBezTo>
                      <a:pt x="138663" y="310673"/>
                      <a:pt x="125653" y="312117"/>
                      <a:pt x="133437" y="308925"/>
                    </a:cubicBezTo>
                    <a:cubicBezTo>
                      <a:pt x="134118" y="308649"/>
                      <a:pt x="133452" y="304615"/>
                      <a:pt x="133076" y="302380"/>
                    </a:cubicBezTo>
                    <a:cubicBezTo>
                      <a:pt x="132871" y="301167"/>
                      <a:pt x="131514" y="300105"/>
                      <a:pt x="131434" y="298922"/>
                    </a:cubicBezTo>
                    <a:cubicBezTo>
                      <a:pt x="131064" y="293164"/>
                      <a:pt x="130839" y="291280"/>
                      <a:pt x="128556" y="290108"/>
                    </a:cubicBezTo>
                    <a:cubicBezTo>
                      <a:pt x="128326" y="273390"/>
                      <a:pt x="121949" y="275695"/>
                      <a:pt x="114610" y="263573"/>
                    </a:cubicBezTo>
                    <a:cubicBezTo>
                      <a:pt x="109409" y="254979"/>
                      <a:pt x="101590" y="248074"/>
                      <a:pt x="98361" y="238197"/>
                    </a:cubicBezTo>
                    <a:cubicBezTo>
                      <a:pt x="97971" y="236999"/>
                      <a:pt x="96649" y="236127"/>
                      <a:pt x="95858" y="235030"/>
                    </a:cubicBezTo>
                    <a:cubicBezTo>
                      <a:pt x="89806" y="226676"/>
                      <a:pt x="93551" y="211958"/>
                      <a:pt x="90292" y="209122"/>
                    </a:cubicBezTo>
                    <a:cubicBezTo>
                      <a:pt x="90487" y="208851"/>
                      <a:pt x="90798" y="208601"/>
                      <a:pt x="90903" y="208315"/>
                    </a:cubicBezTo>
                    <a:cubicBezTo>
                      <a:pt x="96494" y="193176"/>
                      <a:pt x="109840" y="183725"/>
                      <a:pt x="118274" y="170691"/>
                    </a:cubicBezTo>
                    <a:cubicBezTo>
                      <a:pt x="126614" y="157802"/>
                      <a:pt x="208673" y="136535"/>
                      <a:pt x="129898" y="76836"/>
                    </a:cubicBezTo>
                    <a:cubicBezTo>
                      <a:pt x="89576" y="46283"/>
                      <a:pt x="100364" y="45461"/>
                      <a:pt x="75150" y="25747"/>
                    </a:cubicBezTo>
                    <a:cubicBezTo>
                      <a:pt x="67436" y="19714"/>
                      <a:pt x="77903" y="23457"/>
                      <a:pt x="81167" y="14442"/>
                    </a:cubicBezTo>
                    <a:cubicBezTo>
                      <a:pt x="82303" y="11310"/>
                      <a:pt x="84956" y="10027"/>
                      <a:pt x="86878" y="7878"/>
                    </a:cubicBezTo>
                    <a:cubicBezTo>
                      <a:pt x="90362" y="3974"/>
                      <a:pt x="93085" y="1523"/>
                      <a:pt x="94707" y="0"/>
                    </a:cubicBezTo>
                    <a:cubicBezTo>
                      <a:pt x="73132" y="902"/>
                      <a:pt x="49650" y="1834"/>
                      <a:pt x="24486" y="2796"/>
                    </a:cubicBezTo>
                    <a:cubicBezTo>
                      <a:pt x="14435" y="8654"/>
                      <a:pt x="13594" y="24876"/>
                      <a:pt x="15856" y="30673"/>
                    </a:cubicBezTo>
                    <a:cubicBezTo>
                      <a:pt x="15556" y="37930"/>
                      <a:pt x="28896" y="53630"/>
                      <a:pt x="31654" y="54522"/>
                    </a:cubicBezTo>
                    <a:cubicBezTo>
                      <a:pt x="40930" y="57528"/>
                      <a:pt x="68687" y="92131"/>
                      <a:pt x="78093" y="98410"/>
                    </a:cubicBezTo>
                    <a:cubicBezTo>
                      <a:pt x="110280" y="119893"/>
                      <a:pt x="101710" y="119958"/>
                      <a:pt x="108133" y="122343"/>
                    </a:cubicBezTo>
                    <a:cubicBezTo>
                      <a:pt x="110681" y="123285"/>
                      <a:pt x="114515" y="124443"/>
                      <a:pt x="106436" y="129369"/>
                    </a:cubicBezTo>
                    <a:cubicBezTo>
                      <a:pt x="97831" y="134610"/>
                      <a:pt x="59497" y="180027"/>
                      <a:pt x="47262" y="180302"/>
                    </a:cubicBezTo>
                    <a:cubicBezTo>
                      <a:pt x="41811" y="197150"/>
                      <a:pt x="40094" y="200553"/>
                      <a:pt x="41531" y="204331"/>
                    </a:cubicBezTo>
                    <a:cubicBezTo>
                      <a:pt x="46742" y="218022"/>
                      <a:pt x="44559" y="226957"/>
                      <a:pt x="55442" y="237440"/>
                    </a:cubicBezTo>
                    <a:cubicBezTo>
                      <a:pt x="63231" y="244937"/>
                      <a:pt x="90848" y="293044"/>
                      <a:pt x="92635" y="295249"/>
                    </a:cubicBezTo>
                    <a:cubicBezTo>
                      <a:pt x="83364" y="299784"/>
                      <a:pt x="71936" y="307516"/>
                      <a:pt x="70639" y="317804"/>
                    </a:cubicBezTo>
                    <a:cubicBezTo>
                      <a:pt x="70104" y="322044"/>
                      <a:pt x="59301" y="324304"/>
                      <a:pt x="40930" y="352782"/>
                    </a:cubicBezTo>
                    <a:cubicBezTo>
                      <a:pt x="37481" y="358129"/>
                      <a:pt x="31650" y="361762"/>
                      <a:pt x="29712" y="368227"/>
                    </a:cubicBezTo>
                    <a:cubicBezTo>
                      <a:pt x="22144" y="370286"/>
                      <a:pt x="24296" y="378289"/>
                      <a:pt x="20907" y="383005"/>
                    </a:cubicBezTo>
                    <a:cubicBezTo>
                      <a:pt x="14214" y="392306"/>
                      <a:pt x="22529" y="409469"/>
                      <a:pt x="28901" y="418945"/>
                    </a:cubicBezTo>
                    <a:cubicBezTo>
                      <a:pt x="32395" y="424137"/>
                      <a:pt x="51492" y="427083"/>
                      <a:pt x="64698" y="448391"/>
                    </a:cubicBezTo>
                    <a:cubicBezTo>
                      <a:pt x="68912" y="455196"/>
                      <a:pt x="98667" y="481670"/>
                      <a:pt x="104699" y="487017"/>
                    </a:cubicBezTo>
                    <a:cubicBezTo>
                      <a:pt x="86633" y="504376"/>
                      <a:pt x="27264" y="571796"/>
                      <a:pt x="13964" y="594562"/>
                    </a:cubicBezTo>
                    <a:cubicBezTo>
                      <a:pt x="3582" y="599017"/>
                      <a:pt x="-197" y="610052"/>
                      <a:pt x="1985" y="619002"/>
                    </a:cubicBezTo>
                    <a:cubicBezTo>
                      <a:pt x="-332" y="623877"/>
                      <a:pt x="-1674" y="626654"/>
                      <a:pt x="4088" y="630582"/>
                    </a:cubicBezTo>
                    <a:cubicBezTo>
                      <a:pt x="15110" y="638119"/>
                      <a:pt x="24211" y="655017"/>
                      <a:pt x="27555" y="657918"/>
                    </a:cubicBezTo>
                    <a:cubicBezTo>
                      <a:pt x="52969" y="679963"/>
                      <a:pt x="106656" y="734489"/>
                      <a:pt x="106821" y="734815"/>
                    </a:cubicBezTo>
                    <a:cubicBezTo>
                      <a:pt x="101200" y="739335"/>
                      <a:pt x="102641" y="736243"/>
                      <a:pt x="98847" y="740984"/>
                    </a:cubicBezTo>
                    <a:cubicBezTo>
                      <a:pt x="62019" y="787012"/>
                      <a:pt x="39474" y="803042"/>
                      <a:pt x="41255" y="808379"/>
                    </a:cubicBezTo>
                    <a:cubicBezTo>
                      <a:pt x="61664" y="808620"/>
                      <a:pt x="81472" y="808825"/>
                      <a:pt x="100684" y="809001"/>
                    </a:cubicBezTo>
                    <a:cubicBezTo>
                      <a:pt x="109154" y="799474"/>
                      <a:pt x="153690" y="748656"/>
                      <a:pt x="154871" y="7478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9" name="Google Shape;3899;p37"/>
              <p:cNvSpPr/>
              <p:nvPr/>
            </p:nvSpPr>
            <p:spPr>
              <a:xfrm>
                <a:off x="12304021" y="2295720"/>
                <a:ext cx="158992" cy="742411"/>
              </a:xfrm>
              <a:custGeom>
                <a:rect b="b" l="l" r="r" t="t"/>
                <a:pathLst>
                  <a:path extrusionOk="0" h="742411" w="158992">
                    <a:moveTo>
                      <a:pt x="154817" y="678980"/>
                    </a:moveTo>
                    <a:cubicBezTo>
                      <a:pt x="166336" y="663556"/>
                      <a:pt x="143905" y="662499"/>
                      <a:pt x="142143" y="657718"/>
                    </a:cubicBezTo>
                    <a:cubicBezTo>
                      <a:pt x="137748" y="645746"/>
                      <a:pt x="123191" y="643712"/>
                      <a:pt x="119552" y="635634"/>
                    </a:cubicBezTo>
                    <a:cubicBezTo>
                      <a:pt x="111077" y="616832"/>
                      <a:pt x="94193" y="611099"/>
                      <a:pt x="68723" y="577699"/>
                    </a:cubicBezTo>
                    <a:cubicBezTo>
                      <a:pt x="74109" y="568734"/>
                      <a:pt x="78074" y="573665"/>
                      <a:pt x="93437" y="552413"/>
                    </a:cubicBezTo>
                    <a:cubicBezTo>
                      <a:pt x="124222" y="509833"/>
                      <a:pt x="128762" y="517816"/>
                      <a:pt x="140316" y="494950"/>
                    </a:cubicBezTo>
                    <a:cubicBezTo>
                      <a:pt x="147744" y="480217"/>
                      <a:pt x="156594" y="483795"/>
                      <a:pt x="121159" y="446882"/>
                    </a:cubicBezTo>
                    <a:cubicBezTo>
                      <a:pt x="112609" y="437973"/>
                      <a:pt x="103368" y="429303"/>
                      <a:pt x="96210" y="419371"/>
                    </a:cubicBezTo>
                    <a:cubicBezTo>
                      <a:pt x="86103" y="405355"/>
                      <a:pt x="69504" y="397327"/>
                      <a:pt x="62246" y="381000"/>
                    </a:cubicBezTo>
                    <a:cubicBezTo>
                      <a:pt x="61485" y="379292"/>
                      <a:pt x="59798" y="380229"/>
                      <a:pt x="54357" y="375849"/>
                    </a:cubicBezTo>
                    <a:cubicBezTo>
                      <a:pt x="60514" y="367716"/>
                      <a:pt x="108980" y="311154"/>
                      <a:pt x="124432" y="305437"/>
                    </a:cubicBezTo>
                    <a:cubicBezTo>
                      <a:pt x="130239" y="303292"/>
                      <a:pt x="129328" y="294557"/>
                      <a:pt x="136231" y="293370"/>
                    </a:cubicBezTo>
                    <a:cubicBezTo>
                      <a:pt x="136551" y="293315"/>
                      <a:pt x="135440" y="295580"/>
                      <a:pt x="140436" y="270479"/>
                    </a:cubicBezTo>
                    <a:cubicBezTo>
                      <a:pt x="142708" y="267497"/>
                      <a:pt x="140346" y="266174"/>
                      <a:pt x="136952" y="257991"/>
                    </a:cubicBezTo>
                    <a:cubicBezTo>
                      <a:pt x="105791" y="249276"/>
                      <a:pt x="69409" y="179025"/>
                      <a:pt x="63662" y="175968"/>
                    </a:cubicBezTo>
                    <a:cubicBezTo>
                      <a:pt x="56980" y="172420"/>
                      <a:pt x="53260" y="166572"/>
                      <a:pt x="50397" y="160293"/>
                    </a:cubicBezTo>
                    <a:cubicBezTo>
                      <a:pt x="52064" y="158855"/>
                      <a:pt x="53551" y="157041"/>
                      <a:pt x="55017" y="155021"/>
                    </a:cubicBezTo>
                    <a:cubicBezTo>
                      <a:pt x="71376" y="132461"/>
                      <a:pt x="93842" y="125405"/>
                      <a:pt x="111197" y="107796"/>
                    </a:cubicBezTo>
                    <a:cubicBezTo>
                      <a:pt x="135390" y="83251"/>
                      <a:pt x="141827" y="75729"/>
                      <a:pt x="157400" y="66323"/>
                    </a:cubicBezTo>
                    <a:cubicBezTo>
                      <a:pt x="153911" y="61482"/>
                      <a:pt x="160514" y="61342"/>
                      <a:pt x="158657" y="52738"/>
                    </a:cubicBezTo>
                    <a:cubicBezTo>
                      <a:pt x="156179" y="41057"/>
                      <a:pt x="128402" y="16873"/>
                      <a:pt x="113890" y="0"/>
                    </a:cubicBezTo>
                    <a:cubicBezTo>
                      <a:pt x="93482" y="516"/>
                      <a:pt x="74019" y="1012"/>
                      <a:pt x="55588" y="1473"/>
                    </a:cubicBezTo>
                    <a:cubicBezTo>
                      <a:pt x="61735" y="8158"/>
                      <a:pt x="61775" y="11481"/>
                      <a:pt x="69264" y="18486"/>
                    </a:cubicBezTo>
                    <a:cubicBezTo>
                      <a:pt x="127326" y="72792"/>
                      <a:pt x="103508" y="34006"/>
                      <a:pt x="51438" y="104383"/>
                    </a:cubicBezTo>
                    <a:cubicBezTo>
                      <a:pt x="46413" y="111173"/>
                      <a:pt x="28131" y="118409"/>
                      <a:pt x="23136" y="125224"/>
                    </a:cubicBezTo>
                    <a:cubicBezTo>
                      <a:pt x="18045" y="132180"/>
                      <a:pt x="14586" y="137036"/>
                      <a:pt x="10226" y="138920"/>
                    </a:cubicBezTo>
                    <a:cubicBezTo>
                      <a:pt x="164" y="143270"/>
                      <a:pt x="1596" y="156449"/>
                      <a:pt x="1130" y="157557"/>
                    </a:cubicBezTo>
                    <a:cubicBezTo>
                      <a:pt x="-1693" y="164232"/>
                      <a:pt x="1190" y="170019"/>
                      <a:pt x="5180" y="174234"/>
                    </a:cubicBezTo>
                    <a:cubicBezTo>
                      <a:pt x="14531" y="184111"/>
                      <a:pt x="16463" y="193527"/>
                      <a:pt x="28207" y="201384"/>
                    </a:cubicBezTo>
                    <a:cubicBezTo>
                      <a:pt x="32897" y="204521"/>
                      <a:pt x="44525" y="229908"/>
                      <a:pt x="48505" y="234453"/>
                    </a:cubicBezTo>
                    <a:cubicBezTo>
                      <a:pt x="52700" y="239244"/>
                      <a:pt x="58647" y="242611"/>
                      <a:pt x="62391" y="247668"/>
                    </a:cubicBezTo>
                    <a:cubicBezTo>
                      <a:pt x="83791" y="276592"/>
                      <a:pt x="63267" y="250028"/>
                      <a:pt x="88581" y="273531"/>
                    </a:cubicBezTo>
                    <a:cubicBezTo>
                      <a:pt x="82569" y="280045"/>
                      <a:pt x="77268" y="287201"/>
                      <a:pt x="71617" y="293956"/>
                    </a:cubicBezTo>
                    <a:cubicBezTo>
                      <a:pt x="51879" y="317564"/>
                      <a:pt x="44926" y="316847"/>
                      <a:pt x="42583" y="323457"/>
                    </a:cubicBezTo>
                    <a:cubicBezTo>
                      <a:pt x="38423" y="335223"/>
                      <a:pt x="19552" y="352552"/>
                      <a:pt x="16373" y="367114"/>
                    </a:cubicBezTo>
                    <a:cubicBezTo>
                      <a:pt x="12774" y="372286"/>
                      <a:pt x="7753" y="372496"/>
                      <a:pt x="8849" y="385961"/>
                    </a:cubicBezTo>
                    <a:cubicBezTo>
                      <a:pt x="9710" y="396560"/>
                      <a:pt x="20017" y="411358"/>
                      <a:pt x="24217" y="413388"/>
                    </a:cubicBezTo>
                    <a:cubicBezTo>
                      <a:pt x="50192" y="425946"/>
                      <a:pt x="33468" y="427539"/>
                      <a:pt x="95424" y="479696"/>
                    </a:cubicBezTo>
                    <a:cubicBezTo>
                      <a:pt x="85568" y="488776"/>
                      <a:pt x="86323" y="485804"/>
                      <a:pt x="84396" y="488591"/>
                    </a:cubicBezTo>
                    <a:cubicBezTo>
                      <a:pt x="39465" y="553826"/>
                      <a:pt x="31075" y="552243"/>
                      <a:pt x="18405" y="583467"/>
                    </a:cubicBezTo>
                    <a:cubicBezTo>
                      <a:pt x="11953" y="599373"/>
                      <a:pt x="30739" y="609365"/>
                      <a:pt x="37778" y="615499"/>
                    </a:cubicBezTo>
                    <a:cubicBezTo>
                      <a:pt x="84967" y="656646"/>
                      <a:pt x="95749" y="671243"/>
                      <a:pt x="102057" y="676996"/>
                    </a:cubicBezTo>
                    <a:cubicBezTo>
                      <a:pt x="102362" y="677277"/>
                      <a:pt x="49416" y="726141"/>
                      <a:pt x="39575" y="742412"/>
                    </a:cubicBezTo>
                    <a:cubicBezTo>
                      <a:pt x="57575" y="741876"/>
                      <a:pt x="75931" y="741390"/>
                      <a:pt x="94618" y="740944"/>
                    </a:cubicBezTo>
                    <a:cubicBezTo>
                      <a:pt x="104174" y="737205"/>
                      <a:pt x="110546" y="727649"/>
                      <a:pt x="143574" y="701185"/>
                    </a:cubicBezTo>
                    <a:cubicBezTo>
                      <a:pt x="150327" y="693929"/>
                      <a:pt x="153225" y="687860"/>
                      <a:pt x="154817" y="6789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0" name="Google Shape;3900;p37"/>
              <p:cNvSpPr/>
              <p:nvPr/>
            </p:nvSpPr>
            <p:spPr>
              <a:xfrm>
                <a:off x="12690942" y="2287186"/>
                <a:ext cx="158074" cy="745754"/>
              </a:xfrm>
              <a:custGeom>
                <a:rect b="b" l="l" r="r" t="t"/>
                <a:pathLst>
                  <a:path extrusionOk="0" h="745754" w="158074">
                    <a:moveTo>
                      <a:pt x="112979" y="737100"/>
                    </a:moveTo>
                    <a:cubicBezTo>
                      <a:pt x="113744" y="734334"/>
                      <a:pt x="126299" y="732560"/>
                      <a:pt x="141066" y="715407"/>
                    </a:cubicBezTo>
                    <a:cubicBezTo>
                      <a:pt x="147483" y="707935"/>
                      <a:pt x="165054" y="697752"/>
                      <a:pt x="155072" y="672030"/>
                    </a:cubicBezTo>
                    <a:cubicBezTo>
                      <a:pt x="157064" y="666397"/>
                      <a:pt x="141677" y="656129"/>
                      <a:pt x="135575" y="654100"/>
                    </a:cubicBezTo>
                    <a:cubicBezTo>
                      <a:pt x="130244" y="652331"/>
                      <a:pt x="99824" y="619919"/>
                      <a:pt x="95699" y="615414"/>
                    </a:cubicBezTo>
                    <a:cubicBezTo>
                      <a:pt x="93822" y="613359"/>
                      <a:pt x="93241" y="610097"/>
                      <a:pt x="91319" y="608107"/>
                    </a:cubicBezTo>
                    <a:cubicBezTo>
                      <a:pt x="36586" y="551626"/>
                      <a:pt x="51863" y="568253"/>
                      <a:pt x="58120" y="555184"/>
                    </a:cubicBezTo>
                    <a:cubicBezTo>
                      <a:pt x="63467" y="544019"/>
                      <a:pt x="104269" y="498688"/>
                      <a:pt x="117624" y="488911"/>
                    </a:cubicBezTo>
                    <a:cubicBezTo>
                      <a:pt x="132686" y="477882"/>
                      <a:pt x="134088" y="463484"/>
                      <a:pt x="153405" y="449017"/>
                    </a:cubicBezTo>
                    <a:cubicBezTo>
                      <a:pt x="157515" y="414124"/>
                      <a:pt x="128827" y="413438"/>
                      <a:pt x="123736" y="399026"/>
                    </a:cubicBezTo>
                    <a:cubicBezTo>
                      <a:pt x="123045" y="397071"/>
                      <a:pt x="120577" y="395242"/>
                      <a:pt x="118505" y="394395"/>
                    </a:cubicBezTo>
                    <a:cubicBezTo>
                      <a:pt x="113104" y="392195"/>
                      <a:pt x="93897" y="365030"/>
                      <a:pt x="77117" y="354837"/>
                    </a:cubicBezTo>
                    <a:cubicBezTo>
                      <a:pt x="74965" y="353529"/>
                      <a:pt x="76842" y="352677"/>
                      <a:pt x="56639" y="334391"/>
                    </a:cubicBezTo>
                    <a:cubicBezTo>
                      <a:pt x="72897" y="301784"/>
                      <a:pt x="159587" y="233190"/>
                      <a:pt x="140570" y="217340"/>
                    </a:cubicBezTo>
                    <a:cubicBezTo>
                      <a:pt x="141782" y="208014"/>
                      <a:pt x="137232" y="211211"/>
                      <a:pt x="114240" y="180197"/>
                    </a:cubicBezTo>
                    <a:cubicBezTo>
                      <a:pt x="109379" y="173643"/>
                      <a:pt x="89962" y="167228"/>
                      <a:pt x="84736" y="160969"/>
                    </a:cubicBezTo>
                    <a:cubicBezTo>
                      <a:pt x="58946" y="130065"/>
                      <a:pt x="76136" y="139146"/>
                      <a:pt x="77943" y="125129"/>
                    </a:cubicBezTo>
                    <a:cubicBezTo>
                      <a:pt x="154882" y="53885"/>
                      <a:pt x="134704" y="72697"/>
                      <a:pt x="101205" y="41778"/>
                    </a:cubicBezTo>
                    <a:cubicBezTo>
                      <a:pt x="46447" y="-8699"/>
                      <a:pt x="76632" y="19574"/>
                      <a:pt x="57500" y="0"/>
                    </a:cubicBezTo>
                    <a:cubicBezTo>
                      <a:pt x="38768" y="491"/>
                      <a:pt x="20302" y="972"/>
                      <a:pt x="2106" y="1448"/>
                    </a:cubicBezTo>
                    <a:cubicBezTo>
                      <a:pt x="25438" y="34793"/>
                      <a:pt x="77543" y="63221"/>
                      <a:pt x="72202" y="70016"/>
                    </a:cubicBezTo>
                    <a:cubicBezTo>
                      <a:pt x="52614" y="94967"/>
                      <a:pt x="53715" y="87235"/>
                      <a:pt x="51077" y="91594"/>
                    </a:cubicBezTo>
                    <a:cubicBezTo>
                      <a:pt x="35605" y="117172"/>
                      <a:pt x="38027" y="114415"/>
                      <a:pt x="37447" y="114536"/>
                    </a:cubicBezTo>
                    <a:cubicBezTo>
                      <a:pt x="30499" y="115999"/>
                      <a:pt x="33022" y="122819"/>
                      <a:pt x="27450" y="130301"/>
                    </a:cubicBezTo>
                    <a:cubicBezTo>
                      <a:pt x="-4116" y="172690"/>
                      <a:pt x="63296" y="192014"/>
                      <a:pt x="71105" y="200738"/>
                    </a:cubicBezTo>
                    <a:cubicBezTo>
                      <a:pt x="79665" y="210304"/>
                      <a:pt x="79024" y="210109"/>
                      <a:pt x="91058" y="221018"/>
                    </a:cubicBezTo>
                    <a:cubicBezTo>
                      <a:pt x="90548" y="223509"/>
                      <a:pt x="90488" y="226806"/>
                      <a:pt x="86208" y="226661"/>
                    </a:cubicBezTo>
                    <a:cubicBezTo>
                      <a:pt x="83465" y="226566"/>
                      <a:pt x="85897" y="233311"/>
                      <a:pt x="79615" y="235917"/>
                    </a:cubicBezTo>
                    <a:cubicBezTo>
                      <a:pt x="67351" y="241013"/>
                      <a:pt x="26194" y="294197"/>
                      <a:pt x="18430" y="304770"/>
                    </a:cubicBezTo>
                    <a:cubicBezTo>
                      <a:pt x="9359" y="317118"/>
                      <a:pt x="-2620" y="323126"/>
                      <a:pt x="9820" y="344334"/>
                    </a:cubicBezTo>
                    <a:cubicBezTo>
                      <a:pt x="11947" y="359157"/>
                      <a:pt x="73814" y="413162"/>
                      <a:pt x="98602" y="438068"/>
                    </a:cubicBezTo>
                    <a:cubicBezTo>
                      <a:pt x="88390" y="445755"/>
                      <a:pt x="90157" y="449729"/>
                      <a:pt x="85602" y="452650"/>
                    </a:cubicBezTo>
                    <a:cubicBezTo>
                      <a:pt x="72572" y="461009"/>
                      <a:pt x="70460" y="471147"/>
                      <a:pt x="59432" y="483133"/>
                    </a:cubicBezTo>
                    <a:cubicBezTo>
                      <a:pt x="42402" y="501645"/>
                      <a:pt x="61154" y="475366"/>
                      <a:pt x="10676" y="544195"/>
                    </a:cubicBezTo>
                    <a:cubicBezTo>
                      <a:pt x="5400" y="544565"/>
                      <a:pt x="7382" y="550193"/>
                      <a:pt x="3282" y="552593"/>
                    </a:cubicBezTo>
                    <a:cubicBezTo>
                      <a:pt x="-7420" y="558852"/>
                      <a:pt x="11382" y="589135"/>
                      <a:pt x="12473" y="591445"/>
                    </a:cubicBezTo>
                    <a:cubicBezTo>
                      <a:pt x="19796" y="595018"/>
                      <a:pt x="22975" y="602319"/>
                      <a:pt x="27480" y="608378"/>
                    </a:cubicBezTo>
                    <a:cubicBezTo>
                      <a:pt x="32987" y="615784"/>
                      <a:pt x="55948" y="633374"/>
                      <a:pt x="60133" y="648152"/>
                    </a:cubicBezTo>
                    <a:cubicBezTo>
                      <a:pt x="61334" y="652396"/>
                      <a:pt x="81958" y="661842"/>
                      <a:pt x="85772" y="674766"/>
                    </a:cubicBezTo>
                    <a:cubicBezTo>
                      <a:pt x="86573" y="677497"/>
                      <a:pt x="86814" y="670537"/>
                      <a:pt x="98527" y="685575"/>
                    </a:cubicBezTo>
                    <a:cubicBezTo>
                      <a:pt x="92495" y="692701"/>
                      <a:pt x="84561" y="697968"/>
                      <a:pt x="78854" y="705444"/>
                    </a:cubicBezTo>
                    <a:cubicBezTo>
                      <a:pt x="78133" y="706387"/>
                      <a:pt x="73248" y="706091"/>
                      <a:pt x="72082" y="708121"/>
                    </a:cubicBezTo>
                    <a:cubicBezTo>
                      <a:pt x="70685" y="710551"/>
                      <a:pt x="47819" y="731853"/>
                      <a:pt x="33497" y="745754"/>
                    </a:cubicBezTo>
                    <a:cubicBezTo>
                      <a:pt x="57224" y="745714"/>
                      <a:pt x="81187" y="745714"/>
                      <a:pt x="105340" y="745744"/>
                    </a:cubicBezTo>
                    <a:cubicBezTo>
                      <a:pt x="110306" y="744291"/>
                      <a:pt x="111702" y="741675"/>
                      <a:pt x="112979" y="73710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1" name="Google Shape;3901;p37"/>
              <p:cNvSpPr/>
              <p:nvPr/>
            </p:nvSpPr>
            <p:spPr>
              <a:xfrm>
                <a:off x="11937098" y="2296275"/>
                <a:ext cx="164170" cy="770545"/>
              </a:xfrm>
              <a:custGeom>
                <a:rect b="b" l="l" r="r" t="t"/>
                <a:pathLst>
                  <a:path extrusionOk="0" h="770545" w="164170">
                    <a:moveTo>
                      <a:pt x="154852" y="694746"/>
                    </a:moveTo>
                    <a:cubicBezTo>
                      <a:pt x="169975" y="684203"/>
                      <a:pt x="163572" y="664379"/>
                      <a:pt x="147434" y="660600"/>
                    </a:cubicBezTo>
                    <a:cubicBezTo>
                      <a:pt x="140391" y="641999"/>
                      <a:pt x="124928" y="642595"/>
                      <a:pt x="120673" y="630568"/>
                    </a:cubicBezTo>
                    <a:cubicBezTo>
                      <a:pt x="119982" y="628614"/>
                      <a:pt x="117514" y="626785"/>
                      <a:pt x="115442" y="625938"/>
                    </a:cubicBezTo>
                    <a:cubicBezTo>
                      <a:pt x="110041" y="623738"/>
                      <a:pt x="90834" y="596572"/>
                      <a:pt x="74054" y="586380"/>
                    </a:cubicBezTo>
                    <a:cubicBezTo>
                      <a:pt x="72693" y="585548"/>
                      <a:pt x="71767" y="583984"/>
                      <a:pt x="70676" y="582721"/>
                    </a:cubicBezTo>
                    <a:cubicBezTo>
                      <a:pt x="45336" y="553471"/>
                      <a:pt x="51784" y="574313"/>
                      <a:pt x="61600" y="556528"/>
                    </a:cubicBezTo>
                    <a:cubicBezTo>
                      <a:pt x="68418" y="544180"/>
                      <a:pt x="111538" y="502026"/>
                      <a:pt x="112504" y="496143"/>
                    </a:cubicBezTo>
                    <a:cubicBezTo>
                      <a:pt x="112969" y="493312"/>
                      <a:pt x="125263" y="490200"/>
                      <a:pt x="138103" y="471558"/>
                    </a:cubicBezTo>
                    <a:cubicBezTo>
                      <a:pt x="145662" y="460584"/>
                      <a:pt x="147649" y="462057"/>
                      <a:pt x="150162" y="454139"/>
                    </a:cubicBezTo>
                    <a:cubicBezTo>
                      <a:pt x="161175" y="450722"/>
                      <a:pt x="166866" y="440023"/>
                      <a:pt x="154297" y="425846"/>
                    </a:cubicBezTo>
                    <a:cubicBezTo>
                      <a:pt x="145221" y="415613"/>
                      <a:pt x="80392" y="347782"/>
                      <a:pt x="76903" y="339935"/>
                    </a:cubicBezTo>
                    <a:cubicBezTo>
                      <a:pt x="76122" y="338186"/>
                      <a:pt x="74350" y="339183"/>
                      <a:pt x="68738" y="334568"/>
                    </a:cubicBezTo>
                    <a:cubicBezTo>
                      <a:pt x="98948" y="292915"/>
                      <a:pt x="113500" y="292338"/>
                      <a:pt x="111137" y="280652"/>
                    </a:cubicBezTo>
                    <a:cubicBezTo>
                      <a:pt x="138629" y="257581"/>
                      <a:pt x="125589" y="259039"/>
                      <a:pt x="133408" y="255832"/>
                    </a:cubicBezTo>
                    <a:cubicBezTo>
                      <a:pt x="134089" y="255556"/>
                      <a:pt x="133423" y="251522"/>
                      <a:pt x="133047" y="249287"/>
                    </a:cubicBezTo>
                    <a:cubicBezTo>
                      <a:pt x="129198" y="226481"/>
                      <a:pt x="115587" y="209228"/>
                      <a:pt x="95835" y="181937"/>
                    </a:cubicBezTo>
                    <a:cubicBezTo>
                      <a:pt x="89783" y="173583"/>
                      <a:pt x="93527" y="158865"/>
                      <a:pt x="90268" y="156029"/>
                    </a:cubicBezTo>
                    <a:cubicBezTo>
                      <a:pt x="90463" y="155759"/>
                      <a:pt x="90774" y="155508"/>
                      <a:pt x="90879" y="155222"/>
                    </a:cubicBezTo>
                    <a:cubicBezTo>
                      <a:pt x="96485" y="140084"/>
                      <a:pt x="109826" y="130627"/>
                      <a:pt x="118265" y="117593"/>
                    </a:cubicBezTo>
                    <a:cubicBezTo>
                      <a:pt x="120278" y="114481"/>
                      <a:pt x="166401" y="90588"/>
                      <a:pt x="163763" y="69255"/>
                    </a:cubicBezTo>
                    <a:cubicBezTo>
                      <a:pt x="168924" y="47702"/>
                      <a:pt x="123797" y="22040"/>
                      <a:pt x="103043" y="597"/>
                    </a:cubicBezTo>
                    <a:cubicBezTo>
                      <a:pt x="78905" y="-435"/>
                      <a:pt x="55012" y="-350"/>
                      <a:pt x="34028" y="2637"/>
                    </a:cubicBezTo>
                    <a:cubicBezTo>
                      <a:pt x="45031" y="9462"/>
                      <a:pt x="69239" y="39414"/>
                      <a:pt x="78079" y="45312"/>
                    </a:cubicBezTo>
                    <a:cubicBezTo>
                      <a:pt x="110266" y="66795"/>
                      <a:pt x="101691" y="66860"/>
                      <a:pt x="108119" y="69245"/>
                    </a:cubicBezTo>
                    <a:cubicBezTo>
                      <a:pt x="115022" y="71806"/>
                      <a:pt x="111743" y="70022"/>
                      <a:pt x="86684" y="94948"/>
                    </a:cubicBezTo>
                    <a:cubicBezTo>
                      <a:pt x="81803" y="99804"/>
                      <a:pt x="56800" y="126989"/>
                      <a:pt x="47249" y="127205"/>
                    </a:cubicBezTo>
                    <a:cubicBezTo>
                      <a:pt x="41797" y="144052"/>
                      <a:pt x="40080" y="147455"/>
                      <a:pt x="41517" y="151233"/>
                    </a:cubicBezTo>
                    <a:cubicBezTo>
                      <a:pt x="46728" y="164924"/>
                      <a:pt x="44545" y="173859"/>
                      <a:pt x="55428" y="184342"/>
                    </a:cubicBezTo>
                    <a:cubicBezTo>
                      <a:pt x="63202" y="191824"/>
                      <a:pt x="90849" y="239956"/>
                      <a:pt x="92616" y="242151"/>
                    </a:cubicBezTo>
                    <a:cubicBezTo>
                      <a:pt x="83340" y="246681"/>
                      <a:pt x="71917" y="254419"/>
                      <a:pt x="70620" y="264707"/>
                    </a:cubicBezTo>
                    <a:cubicBezTo>
                      <a:pt x="70085" y="268941"/>
                      <a:pt x="59282" y="271211"/>
                      <a:pt x="40916" y="299685"/>
                    </a:cubicBezTo>
                    <a:cubicBezTo>
                      <a:pt x="37467" y="305032"/>
                      <a:pt x="31636" y="308665"/>
                      <a:pt x="29698" y="315129"/>
                    </a:cubicBezTo>
                    <a:cubicBezTo>
                      <a:pt x="22135" y="317189"/>
                      <a:pt x="24282" y="325192"/>
                      <a:pt x="20893" y="329907"/>
                    </a:cubicBezTo>
                    <a:cubicBezTo>
                      <a:pt x="14200" y="339208"/>
                      <a:pt x="22515" y="356371"/>
                      <a:pt x="28887" y="365847"/>
                    </a:cubicBezTo>
                    <a:cubicBezTo>
                      <a:pt x="32376" y="371039"/>
                      <a:pt x="51478" y="373986"/>
                      <a:pt x="64684" y="395293"/>
                    </a:cubicBezTo>
                    <a:cubicBezTo>
                      <a:pt x="68909" y="402113"/>
                      <a:pt x="98843" y="428738"/>
                      <a:pt x="104685" y="433919"/>
                    </a:cubicBezTo>
                    <a:cubicBezTo>
                      <a:pt x="92310" y="445811"/>
                      <a:pt x="76773" y="465750"/>
                      <a:pt x="75201" y="468346"/>
                    </a:cubicBezTo>
                    <a:cubicBezTo>
                      <a:pt x="74590" y="469348"/>
                      <a:pt x="69684" y="469619"/>
                      <a:pt x="68753" y="471729"/>
                    </a:cubicBezTo>
                    <a:cubicBezTo>
                      <a:pt x="65855" y="478328"/>
                      <a:pt x="28717" y="516188"/>
                      <a:pt x="13955" y="541459"/>
                    </a:cubicBezTo>
                    <a:cubicBezTo>
                      <a:pt x="3573" y="545919"/>
                      <a:pt x="-206" y="556949"/>
                      <a:pt x="1976" y="565899"/>
                    </a:cubicBezTo>
                    <a:cubicBezTo>
                      <a:pt x="-341" y="570785"/>
                      <a:pt x="-1658" y="573566"/>
                      <a:pt x="4079" y="577480"/>
                    </a:cubicBezTo>
                    <a:cubicBezTo>
                      <a:pt x="15107" y="585012"/>
                      <a:pt x="24202" y="601914"/>
                      <a:pt x="27546" y="604816"/>
                    </a:cubicBezTo>
                    <a:cubicBezTo>
                      <a:pt x="44105" y="619178"/>
                      <a:pt x="105881" y="679888"/>
                      <a:pt x="106812" y="681712"/>
                    </a:cubicBezTo>
                    <a:cubicBezTo>
                      <a:pt x="94087" y="691955"/>
                      <a:pt x="37012" y="759892"/>
                      <a:pt x="32106" y="761956"/>
                    </a:cubicBezTo>
                    <a:cubicBezTo>
                      <a:pt x="27316" y="763971"/>
                      <a:pt x="22155" y="763976"/>
                      <a:pt x="18641" y="770546"/>
                    </a:cubicBezTo>
                    <a:cubicBezTo>
                      <a:pt x="41142" y="766632"/>
                      <a:pt x="67212" y="763124"/>
                      <a:pt x="96485" y="759992"/>
                    </a:cubicBezTo>
                    <a:cubicBezTo>
                      <a:pt x="111883" y="743485"/>
                      <a:pt x="153586" y="695628"/>
                      <a:pt x="154852" y="6947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2" name="Google Shape;3902;p37"/>
              <p:cNvSpPr/>
              <p:nvPr/>
            </p:nvSpPr>
            <p:spPr>
              <a:xfrm>
                <a:off x="13774209" y="2256232"/>
                <a:ext cx="165085" cy="790920"/>
              </a:xfrm>
              <a:custGeom>
                <a:rect b="b" l="l" r="r" t="t"/>
                <a:pathLst>
                  <a:path extrusionOk="0" h="790920" w="165085">
                    <a:moveTo>
                      <a:pt x="110635" y="778212"/>
                    </a:moveTo>
                    <a:cubicBezTo>
                      <a:pt x="114464" y="776112"/>
                      <a:pt x="118589" y="773096"/>
                      <a:pt x="119991" y="768059"/>
                    </a:cubicBezTo>
                    <a:cubicBezTo>
                      <a:pt x="120756" y="765303"/>
                      <a:pt x="133241" y="763599"/>
                      <a:pt x="148078" y="746371"/>
                    </a:cubicBezTo>
                    <a:cubicBezTo>
                      <a:pt x="154490" y="738904"/>
                      <a:pt x="172066" y="728716"/>
                      <a:pt x="162084" y="702989"/>
                    </a:cubicBezTo>
                    <a:cubicBezTo>
                      <a:pt x="164071" y="697357"/>
                      <a:pt x="148689" y="687089"/>
                      <a:pt x="142587" y="685059"/>
                    </a:cubicBezTo>
                    <a:cubicBezTo>
                      <a:pt x="137256" y="683290"/>
                      <a:pt x="106836" y="650878"/>
                      <a:pt x="102711" y="646373"/>
                    </a:cubicBezTo>
                    <a:cubicBezTo>
                      <a:pt x="100834" y="644318"/>
                      <a:pt x="100253" y="641056"/>
                      <a:pt x="98331" y="639066"/>
                    </a:cubicBezTo>
                    <a:cubicBezTo>
                      <a:pt x="43623" y="582605"/>
                      <a:pt x="58870" y="599222"/>
                      <a:pt x="65132" y="586143"/>
                    </a:cubicBezTo>
                    <a:cubicBezTo>
                      <a:pt x="70479" y="574978"/>
                      <a:pt x="111281" y="529647"/>
                      <a:pt x="124636" y="519870"/>
                    </a:cubicBezTo>
                    <a:cubicBezTo>
                      <a:pt x="139698" y="508841"/>
                      <a:pt x="141100" y="494444"/>
                      <a:pt x="160417" y="479976"/>
                    </a:cubicBezTo>
                    <a:cubicBezTo>
                      <a:pt x="164527" y="445083"/>
                      <a:pt x="135839" y="444397"/>
                      <a:pt x="130748" y="429985"/>
                    </a:cubicBezTo>
                    <a:cubicBezTo>
                      <a:pt x="130057" y="428030"/>
                      <a:pt x="127589" y="426201"/>
                      <a:pt x="125517" y="425354"/>
                    </a:cubicBezTo>
                    <a:cubicBezTo>
                      <a:pt x="120116" y="423154"/>
                      <a:pt x="100909" y="395989"/>
                      <a:pt x="84129" y="385796"/>
                    </a:cubicBezTo>
                    <a:cubicBezTo>
                      <a:pt x="81977" y="384488"/>
                      <a:pt x="83859" y="383636"/>
                      <a:pt x="63651" y="365350"/>
                    </a:cubicBezTo>
                    <a:cubicBezTo>
                      <a:pt x="79905" y="332748"/>
                      <a:pt x="166589" y="264160"/>
                      <a:pt x="147582" y="248299"/>
                    </a:cubicBezTo>
                    <a:cubicBezTo>
                      <a:pt x="148789" y="238973"/>
                      <a:pt x="144244" y="242171"/>
                      <a:pt x="121252" y="211156"/>
                    </a:cubicBezTo>
                    <a:cubicBezTo>
                      <a:pt x="116392" y="204602"/>
                      <a:pt x="96974" y="198187"/>
                      <a:pt x="91748" y="191928"/>
                    </a:cubicBezTo>
                    <a:cubicBezTo>
                      <a:pt x="65958" y="161029"/>
                      <a:pt x="83148" y="170110"/>
                      <a:pt x="84955" y="156088"/>
                    </a:cubicBezTo>
                    <a:cubicBezTo>
                      <a:pt x="161739" y="84990"/>
                      <a:pt x="141971" y="103887"/>
                      <a:pt x="108217" y="72737"/>
                    </a:cubicBezTo>
                    <a:cubicBezTo>
                      <a:pt x="41951" y="11641"/>
                      <a:pt x="49995" y="18301"/>
                      <a:pt x="55912" y="13124"/>
                    </a:cubicBezTo>
                    <a:cubicBezTo>
                      <a:pt x="71109" y="-165"/>
                      <a:pt x="59947" y="9145"/>
                      <a:pt x="68646" y="0"/>
                    </a:cubicBezTo>
                    <a:cubicBezTo>
                      <a:pt x="46516" y="702"/>
                      <a:pt x="23945" y="1413"/>
                      <a:pt x="1014" y="2125"/>
                    </a:cubicBezTo>
                    <a:cubicBezTo>
                      <a:pt x="-10910" y="42149"/>
                      <a:pt x="86442" y="91780"/>
                      <a:pt x="79209" y="100980"/>
                    </a:cubicBezTo>
                    <a:cubicBezTo>
                      <a:pt x="59661" y="125881"/>
                      <a:pt x="60702" y="118234"/>
                      <a:pt x="58084" y="122559"/>
                    </a:cubicBezTo>
                    <a:cubicBezTo>
                      <a:pt x="42612" y="148136"/>
                      <a:pt x="45034" y="145379"/>
                      <a:pt x="44454" y="145500"/>
                    </a:cubicBezTo>
                    <a:cubicBezTo>
                      <a:pt x="37506" y="146963"/>
                      <a:pt x="40029" y="153783"/>
                      <a:pt x="34457" y="161265"/>
                    </a:cubicBezTo>
                    <a:cubicBezTo>
                      <a:pt x="24321" y="174875"/>
                      <a:pt x="24015" y="189864"/>
                      <a:pt x="33066" y="201871"/>
                    </a:cubicBezTo>
                    <a:cubicBezTo>
                      <a:pt x="38787" y="209458"/>
                      <a:pt x="77216" y="230695"/>
                      <a:pt x="78118" y="231702"/>
                    </a:cubicBezTo>
                    <a:cubicBezTo>
                      <a:pt x="86672" y="241263"/>
                      <a:pt x="86001" y="241043"/>
                      <a:pt x="98070" y="251982"/>
                    </a:cubicBezTo>
                    <a:cubicBezTo>
                      <a:pt x="97560" y="254473"/>
                      <a:pt x="97500" y="257770"/>
                      <a:pt x="93220" y="257625"/>
                    </a:cubicBezTo>
                    <a:cubicBezTo>
                      <a:pt x="90477" y="257530"/>
                      <a:pt x="92909" y="264275"/>
                      <a:pt x="86627" y="266881"/>
                    </a:cubicBezTo>
                    <a:cubicBezTo>
                      <a:pt x="78493" y="270258"/>
                      <a:pt x="77427" y="281573"/>
                      <a:pt x="68011" y="283518"/>
                    </a:cubicBezTo>
                    <a:cubicBezTo>
                      <a:pt x="65923" y="283949"/>
                      <a:pt x="19670" y="343311"/>
                      <a:pt x="19350" y="343562"/>
                    </a:cubicBezTo>
                    <a:cubicBezTo>
                      <a:pt x="-13193" y="368723"/>
                      <a:pt x="65403" y="428607"/>
                      <a:pt x="105624" y="469027"/>
                    </a:cubicBezTo>
                    <a:cubicBezTo>
                      <a:pt x="95332" y="476774"/>
                      <a:pt x="97295" y="480608"/>
                      <a:pt x="92624" y="483609"/>
                    </a:cubicBezTo>
                    <a:cubicBezTo>
                      <a:pt x="79594" y="491968"/>
                      <a:pt x="77482" y="502106"/>
                      <a:pt x="66454" y="514092"/>
                    </a:cubicBezTo>
                    <a:cubicBezTo>
                      <a:pt x="61178" y="519830"/>
                      <a:pt x="54781" y="524691"/>
                      <a:pt x="50315" y="530965"/>
                    </a:cubicBezTo>
                    <a:cubicBezTo>
                      <a:pt x="-28" y="601613"/>
                      <a:pt x="-818" y="579223"/>
                      <a:pt x="19490" y="622409"/>
                    </a:cubicBezTo>
                    <a:cubicBezTo>
                      <a:pt x="26813" y="625982"/>
                      <a:pt x="29992" y="633283"/>
                      <a:pt x="34497" y="639342"/>
                    </a:cubicBezTo>
                    <a:cubicBezTo>
                      <a:pt x="40004" y="646748"/>
                      <a:pt x="62965" y="664338"/>
                      <a:pt x="67150" y="679116"/>
                    </a:cubicBezTo>
                    <a:cubicBezTo>
                      <a:pt x="68351" y="683360"/>
                      <a:pt x="88975" y="692806"/>
                      <a:pt x="92789" y="705730"/>
                    </a:cubicBezTo>
                    <a:cubicBezTo>
                      <a:pt x="93590" y="708461"/>
                      <a:pt x="93830" y="701501"/>
                      <a:pt x="105544" y="716539"/>
                    </a:cubicBezTo>
                    <a:cubicBezTo>
                      <a:pt x="99512" y="723665"/>
                      <a:pt x="91578" y="728932"/>
                      <a:pt x="85871" y="736409"/>
                    </a:cubicBezTo>
                    <a:cubicBezTo>
                      <a:pt x="85151" y="737351"/>
                      <a:pt x="80260" y="737055"/>
                      <a:pt x="79099" y="739085"/>
                    </a:cubicBezTo>
                    <a:cubicBezTo>
                      <a:pt x="79048" y="739170"/>
                      <a:pt x="37275" y="779836"/>
                      <a:pt x="27829" y="789708"/>
                    </a:cubicBezTo>
                    <a:cubicBezTo>
                      <a:pt x="51041" y="790118"/>
                      <a:pt x="73958" y="790524"/>
                      <a:pt x="96559" y="790920"/>
                    </a:cubicBezTo>
                    <a:cubicBezTo>
                      <a:pt x="102496" y="789713"/>
                      <a:pt x="95693" y="786410"/>
                      <a:pt x="110635" y="7782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3" name="Google Shape;3903;p37"/>
              <p:cNvSpPr/>
              <p:nvPr/>
            </p:nvSpPr>
            <p:spPr>
              <a:xfrm>
                <a:off x="13394316" y="2267146"/>
                <a:ext cx="158982" cy="773255"/>
              </a:xfrm>
              <a:custGeom>
                <a:rect b="b" l="l" r="r" t="t"/>
                <a:pathLst>
                  <a:path extrusionOk="0" h="773255" w="158982">
                    <a:moveTo>
                      <a:pt x="154817" y="707564"/>
                    </a:moveTo>
                    <a:cubicBezTo>
                      <a:pt x="166336" y="692140"/>
                      <a:pt x="143905" y="691082"/>
                      <a:pt x="142143" y="686302"/>
                    </a:cubicBezTo>
                    <a:cubicBezTo>
                      <a:pt x="137753" y="674330"/>
                      <a:pt x="123191" y="672296"/>
                      <a:pt x="119552" y="664217"/>
                    </a:cubicBezTo>
                    <a:cubicBezTo>
                      <a:pt x="111067" y="645391"/>
                      <a:pt x="94223" y="639728"/>
                      <a:pt x="68723" y="606283"/>
                    </a:cubicBezTo>
                    <a:cubicBezTo>
                      <a:pt x="74109" y="597318"/>
                      <a:pt x="78074" y="602249"/>
                      <a:pt x="93437" y="580997"/>
                    </a:cubicBezTo>
                    <a:cubicBezTo>
                      <a:pt x="115842" y="550003"/>
                      <a:pt x="149691" y="522015"/>
                      <a:pt x="146583" y="507633"/>
                    </a:cubicBezTo>
                    <a:cubicBezTo>
                      <a:pt x="143204" y="491973"/>
                      <a:pt x="69284" y="425420"/>
                      <a:pt x="62246" y="409579"/>
                    </a:cubicBezTo>
                    <a:cubicBezTo>
                      <a:pt x="61485" y="407870"/>
                      <a:pt x="59798" y="408807"/>
                      <a:pt x="54357" y="404428"/>
                    </a:cubicBezTo>
                    <a:cubicBezTo>
                      <a:pt x="62191" y="394085"/>
                      <a:pt x="103178" y="348347"/>
                      <a:pt x="110081" y="344253"/>
                    </a:cubicBezTo>
                    <a:cubicBezTo>
                      <a:pt x="122380" y="336957"/>
                      <a:pt x="116899" y="336802"/>
                      <a:pt x="124427" y="334021"/>
                    </a:cubicBezTo>
                    <a:cubicBezTo>
                      <a:pt x="130234" y="331876"/>
                      <a:pt x="129323" y="323141"/>
                      <a:pt x="136226" y="321954"/>
                    </a:cubicBezTo>
                    <a:cubicBezTo>
                      <a:pt x="136546" y="321898"/>
                      <a:pt x="135285" y="324965"/>
                      <a:pt x="141297" y="294708"/>
                    </a:cubicBezTo>
                    <a:cubicBezTo>
                      <a:pt x="138929" y="292343"/>
                      <a:pt x="137643" y="288273"/>
                      <a:pt x="136942" y="286575"/>
                    </a:cubicBezTo>
                    <a:cubicBezTo>
                      <a:pt x="102232" y="276868"/>
                      <a:pt x="73854" y="209974"/>
                      <a:pt x="63652" y="204552"/>
                    </a:cubicBezTo>
                    <a:cubicBezTo>
                      <a:pt x="56970" y="201009"/>
                      <a:pt x="53250" y="195156"/>
                      <a:pt x="50387" y="188877"/>
                    </a:cubicBezTo>
                    <a:cubicBezTo>
                      <a:pt x="52054" y="187438"/>
                      <a:pt x="53541" y="185624"/>
                      <a:pt x="55007" y="183605"/>
                    </a:cubicBezTo>
                    <a:cubicBezTo>
                      <a:pt x="71366" y="161044"/>
                      <a:pt x="93827" y="153989"/>
                      <a:pt x="111187" y="136379"/>
                    </a:cubicBezTo>
                    <a:cubicBezTo>
                      <a:pt x="135380" y="111835"/>
                      <a:pt x="141817" y="104313"/>
                      <a:pt x="157390" y="94907"/>
                    </a:cubicBezTo>
                    <a:cubicBezTo>
                      <a:pt x="153901" y="90066"/>
                      <a:pt x="160504" y="89926"/>
                      <a:pt x="158647" y="81327"/>
                    </a:cubicBezTo>
                    <a:cubicBezTo>
                      <a:pt x="158482" y="80550"/>
                      <a:pt x="158752" y="80745"/>
                      <a:pt x="158927" y="79066"/>
                    </a:cubicBezTo>
                    <a:cubicBezTo>
                      <a:pt x="152865" y="68623"/>
                      <a:pt x="161730" y="77718"/>
                      <a:pt x="86684" y="0"/>
                    </a:cubicBezTo>
                    <a:cubicBezTo>
                      <a:pt x="66366" y="586"/>
                      <a:pt x="45952" y="1173"/>
                      <a:pt x="25458" y="1759"/>
                    </a:cubicBezTo>
                    <a:cubicBezTo>
                      <a:pt x="38153" y="25081"/>
                      <a:pt x="46463" y="13455"/>
                      <a:pt x="62071" y="38636"/>
                    </a:cubicBezTo>
                    <a:cubicBezTo>
                      <a:pt x="66566" y="45897"/>
                      <a:pt x="101906" y="77162"/>
                      <a:pt x="104189" y="79172"/>
                    </a:cubicBezTo>
                    <a:cubicBezTo>
                      <a:pt x="78865" y="107786"/>
                      <a:pt x="76167" y="99522"/>
                      <a:pt x="51428" y="132967"/>
                    </a:cubicBezTo>
                    <a:cubicBezTo>
                      <a:pt x="44600" y="142192"/>
                      <a:pt x="33893" y="139531"/>
                      <a:pt x="14956" y="164327"/>
                    </a:cubicBezTo>
                    <a:cubicBezTo>
                      <a:pt x="7923" y="169969"/>
                      <a:pt x="4740" y="167719"/>
                      <a:pt x="1556" y="180187"/>
                    </a:cubicBezTo>
                    <a:cubicBezTo>
                      <a:pt x="1075" y="182086"/>
                      <a:pt x="1856" y="184407"/>
                      <a:pt x="1130" y="186135"/>
                    </a:cubicBezTo>
                    <a:cubicBezTo>
                      <a:pt x="-1693" y="192810"/>
                      <a:pt x="1191" y="198598"/>
                      <a:pt x="5180" y="202813"/>
                    </a:cubicBezTo>
                    <a:cubicBezTo>
                      <a:pt x="14531" y="212690"/>
                      <a:pt x="16463" y="222106"/>
                      <a:pt x="28206" y="229963"/>
                    </a:cubicBezTo>
                    <a:cubicBezTo>
                      <a:pt x="32897" y="233100"/>
                      <a:pt x="44525" y="258487"/>
                      <a:pt x="48505" y="263032"/>
                    </a:cubicBezTo>
                    <a:cubicBezTo>
                      <a:pt x="52700" y="267823"/>
                      <a:pt x="58647" y="271190"/>
                      <a:pt x="62391" y="276247"/>
                    </a:cubicBezTo>
                    <a:cubicBezTo>
                      <a:pt x="83796" y="305171"/>
                      <a:pt x="63277" y="278617"/>
                      <a:pt x="88581" y="302109"/>
                    </a:cubicBezTo>
                    <a:cubicBezTo>
                      <a:pt x="77588" y="314031"/>
                      <a:pt x="66245" y="331570"/>
                      <a:pt x="51764" y="342705"/>
                    </a:cubicBezTo>
                    <a:cubicBezTo>
                      <a:pt x="48300" y="345376"/>
                      <a:pt x="43910" y="348297"/>
                      <a:pt x="42588" y="352036"/>
                    </a:cubicBezTo>
                    <a:cubicBezTo>
                      <a:pt x="38318" y="364113"/>
                      <a:pt x="26945" y="371479"/>
                      <a:pt x="22865" y="383471"/>
                    </a:cubicBezTo>
                    <a:cubicBezTo>
                      <a:pt x="15902" y="388888"/>
                      <a:pt x="18626" y="394776"/>
                      <a:pt x="13770" y="398720"/>
                    </a:cubicBezTo>
                    <a:cubicBezTo>
                      <a:pt x="1631" y="408587"/>
                      <a:pt x="12799" y="427564"/>
                      <a:pt x="21684" y="440493"/>
                    </a:cubicBezTo>
                    <a:cubicBezTo>
                      <a:pt x="22755" y="442057"/>
                      <a:pt x="38483" y="446326"/>
                      <a:pt x="50022" y="464938"/>
                    </a:cubicBezTo>
                    <a:cubicBezTo>
                      <a:pt x="54522" y="472204"/>
                      <a:pt x="88646" y="502562"/>
                      <a:pt x="95429" y="508269"/>
                    </a:cubicBezTo>
                    <a:cubicBezTo>
                      <a:pt x="75596" y="526535"/>
                      <a:pt x="97516" y="499640"/>
                      <a:pt x="68733" y="539740"/>
                    </a:cubicBezTo>
                    <a:cubicBezTo>
                      <a:pt x="42062" y="576847"/>
                      <a:pt x="29783" y="584008"/>
                      <a:pt x="18410" y="612046"/>
                    </a:cubicBezTo>
                    <a:cubicBezTo>
                      <a:pt x="12398" y="626869"/>
                      <a:pt x="23446" y="630482"/>
                      <a:pt x="58426" y="662208"/>
                    </a:cubicBezTo>
                    <a:cubicBezTo>
                      <a:pt x="90018" y="690857"/>
                      <a:pt x="94208" y="698634"/>
                      <a:pt x="103018" y="706367"/>
                    </a:cubicBezTo>
                    <a:cubicBezTo>
                      <a:pt x="70680" y="732926"/>
                      <a:pt x="84556" y="721140"/>
                      <a:pt x="49896" y="758393"/>
                    </a:cubicBezTo>
                    <a:cubicBezTo>
                      <a:pt x="42803" y="766020"/>
                      <a:pt x="38403" y="770129"/>
                      <a:pt x="38804" y="772369"/>
                    </a:cubicBezTo>
                    <a:cubicBezTo>
                      <a:pt x="56724" y="772660"/>
                      <a:pt x="74595" y="772955"/>
                      <a:pt x="92400" y="773256"/>
                    </a:cubicBezTo>
                    <a:cubicBezTo>
                      <a:pt x="138909" y="730225"/>
                      <a:pt x="150583" y="731267"/>
                      <a:pt x="154817" y="7075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4" name="Google Shape;3904;p37"/>
              <p:cNvSpPr/>
              <p:nvPr/>
            </p:nvSpPr>
            <p:spPr>
              <a:xfrm>
                <a:off x="13027321" y="2278291"/>
                <a:ext cx="163832" cy="757094"/>
              </a:xfrm>
              <a:custGeom>
                <a:rect b="b" l="l" r="r" t="t"/>
                <a:pathLst>
                  <a:path extrusionOk="0" h="757094" w="163832">
                    <a:moveTo>
                      <a:pt x="147497" y="678570"/>
                    </a:moveTo>
                    <a:cubicBezTo>
                      <a:pt x="140489" y="660043"/>
                      <a:pt x="124981" y="660524"/>
                      <a:pt x="120736" y="648537"/>
                    </a:cubicBezTo>
                    <a:cubicBezTo>
                      <a:pt x="120045" y="646583"/>
                      <a:pt x="117577" y="644754"/>
                      <a:pt x="115505" y="643907"/>
                    </a:cubicBezTo>
                    <a:cubicBezTo>
                      <a:pt x="110104" y="641707"/>
                      <a:pt x="90896" y="614542"/>
                      <a:pt x="74117" y="604349"/>
                    </a:cubicBezTo>
                    <a:cubicBezTo>
                      <a:pt x="69567" y="601583"/>
                      <a:pt x="79263" y="607521"/>
                      <a:pt x="53073" y="583382"/>
                    </a:cubicBezTo>
                    <a:cubicBezTo>
                      <a:pt x="121171" y="503684"/>
                      <a:pt x="145760" y="486185"/>
                      <a:pt x="150225" y="472114"/>
                    </a:cubicBezTo>
                    <a:cubicBezTo>
                      <a:pt x="185691" y="461099"/>
                      <a:pt x="130938" y="424026"/>
                      <a:pt x="110930" y="396279"/>
                    </a:cubicBezTo>
                    <a:cubicBezTo>
                      <a:pt x="100823" y="382263"/>
                      <a:pt x="84229" y="374235"/>
                      <a:pt x="76965" y="357909"/>
                    </a:cubicBezTo>
                    <a:cubicBezTo>
                      <a:pt x="76190" y="356160"/>
                      <a:pt x="74413" y="357157"/>
                      <a:pt x="68801" y="352542"/>
                    </a:cubicBezTo>
                    <a:cubicBezTo>
                      <a:pt x="99196" y="310633"/>
                      <a:pt x="113568" y="310363"/>
                      <a:pt x="111200" y="298627"/>
                    </a:cubicBezTo>
                    <a:cubicBezTo>
                      <a:pt x="138692" y="275555"/>
                      <a:pt x="125651" y="277013"/>
                      <a:pt x="133471" y="273806"/>
                    </a:cubicBezTo>
                    <a:cubicBezTo>
                      <a:pt x="134151" y="273531"/>
                      <a:pt x="133486" y="269497"/>
                      <a:pt x="133110" y="267262"/>
                    </a:cubicBezTo>
                    <a:cubicBezTo>
                      <a:pt x="126893" y="230530"/>
                      <a:pt x="105078" y="223494"/>
                      <a:pt x="98400" y="203073"/>
                    </a:cubicBezTo>
                    <a:cubicBezTo>
                      <a:pt x="98010" y="201876"/>
                      <a:pt x="96688" y="201004"/>
                      <a:pt x="95902" y="199906"/>
                    </a:cubicBezTo>
                    <a:cubicBezTo>
                      <a:pt x="89850" y="191553"/>
                      <a:pt x="93600" y="176845"/>
                      <a:pt x="90336" y="173998"/>
                    </a:cubicBezTo>
                    <a:cubicBezTo>
                      <a:pt x="90531" y="173728"/>
                      <a:pt x="90836" y="173477"/>
                      <a:pt x="90947" y="173192"/>
                    </a:cubicBezTo>
                    <a:cubicBezTo>
                      <a:pt x="96548" y="158068"/>
                      <a:pt x="109893" y="148612"/>
                      <a:pt x="118328" y="135578"/>
                    </a:cubicBezTo>
                    <a:cubicBezTo>
                      <a:pt x="127504" y="121396"/>
                      <a:pt x="208287" y="101091"/>
                      <a:pt x="129951" y="41723"/>
                    </a:cubicBezTo>
                    <a:cubicBezTo>
                      <a:pt x="99982" y="19007"/>
                      <a:pt x="106384" y="20586"/>
                      <a:pt x="85620" y="0"/>
                    </a:cubicBezTo>
                    <a:cubicBezTo>
                      <a:pt x="9433" y="2556"/>
                      <a:pt x="14714" y="331"/>
                      <a:pt x="20300" y="6815"/>
                    </a:cubicBezTo>
                    <a:cubicBezTo>
                      <a:pt x="26853" y="14417"/>
                      <a:pt x="29050" y="18551"/>
                      <a:pt x="31708" y="19408"/>
                    </a:cubicBezTo>
                    <a:cubicBezTo>
                      <a:pt x="36814" y="21067"/>
                      <a:pt x="61172" y="45226"/>
                      <a:pt x="64351" y="50097"/>
                    </a:cubicBezTo>
                    <a:cubicBezTo>
                      <a:pt x="73536" y="64198"/>
                      <a:pt x="90716" y="67997"/>
                      <a:pt x="104247" y="84143"/>
                    </a:cubicBezTo>
                    <a:cubicBezTo>
                      <a:pt x="106955" y="87375"/>
                      <a:pt x="107866" y="86688"/>
                      <a:pt x="111766" y="88989"/>
                    </a:cubicBezTo>
                    <a:cubicBezTo>
                      <a:pt x="111575" y="89309"/>
                      <a:pt x="57538" y="144949"/>
                      <a:pt x="47321" y="145184"/>
                    </a:cubicBezTo>
                    <a:cubicBezTo>
                      <a:pt x="36689" y="178032"/>
                      <a:pt x="34777" y="163831"/>
                      <a:pt x="92023" y="259244"/>
                    </a:cubicBezTo>
                    <a:cubicBezTo>
                      <a:pt x="93134" y="261103"/>
                      <a:pt x="93284" y="259038"/>
                      <a:pt x="88894" y="262255"/>
                    </a:cubicBezTo>
                    <a:cubicBezTo>
                      <a:pt x="62439" y="281644"/>
                      <a:pt x="75779" y="280020"/>
                      <a:pt x="67650" y="286605"/>
                    </a:cubicBezTo>
                    <a:cubicBezTo>
                      <a:pt x="52858" y="298586"/>
                      <a:pt x="30372" y="331059"/>
                      <a:pt x="29756" y="333109"/>
                    </a:cubicBezTo>
                    <a:cubicBezTo>
                      <a:pt x="22192" y="335168"/>
                      <a:pt x="24340" y="343171"/>
                      <a:pt x="20951" y="347886"/>
                    </a:cubicBezTo>
                    <a:cubicBezTo>
                      <a:pt x="15510" y="355453"/>
                      <a:pt x="19144" y="380720"/>
                      <a:pt x="38942" y="390291"/>
                    </a:cubicBezTo>
                    <a:cubicBezTo>
                      <a:pt x="62309" y="401591"/>
                      <a:pt x="45524" y="399396"/>
                      <a:pt x="104737" y="451894"/>
                    </a:cubicBezTo>
                    <a:cubicBezTo>
                      <a:pt x="92363" y="463790"/>
                      <a:pt x="76830" y="483715"/>
                      <a:pt x="75253" y="486320"/>
                    </a:cubicBezTo>
                    <a:cubicBezTo>
                      <a:pt x="74648" y="487323"/>
                      <a:pt x="69737" y="487593"/>
                      <a:pt x="68806" y="489703"/>
                    </a:cubicBezTo>
                    <a:cubicBezTo>
                      <a:pt x="68666" y="490029"/>
                      <a:pt x="11445" y="560481"/>
                      <a:pt x="9338" y="562115"/>
                    </a:cubicBezTo>
                    <a:cubicBezTo>
                      <a:pt x="-1730" y="570674"/>
                      <a:pt x="2895" y="582214"/>
                      <a:pt x="963" y="586143"/>
                    </a:cubicBezTo>
                    <a:cubicBezTo>
                      <a:pt x="-2161" y="592482"/>
                      <a:pt x="2645" y="594261"/>
                      <a:pt x="10619" y="600074"/>
                    </a:cubicBezTo>
                    <a:cubicBezTo>
                      <a:pt x="34411" y="637222"/>
                      <a:pt x="115760" y="696805"/>
                      <a:pt x="101479" y="703084"/>
                    </a:cubicBezTo>
                    <a:cubicBezTo>
                      <a:pt x="101158" y="703225"/>
                      <a:pt x="59636" y="750620"/>
                      <a:pt x="59400" y="750946"/>
                    </a:cubicBezTo>
                    <a:cubicBezTo>
                      <a:pt x="57458" y="753597"/>
                      <a:pt x="55165" y="755296"/>
                      <a:pt x="54419" y="756423"/>
                    </a:cubicBezTo>
                    <a:cubicBezTo>
                      <a:pt x="74863" y="756634"/>
                      <a:pt x="95342" y="756859"/>
                      <a:pt x="115840" y="757095"/>
                    </a:cubicBezTo>
                    <a:cubicBezTo>
                      <a:pt x="127989" y="742046"/>
                      <a:pt x="154610" y="712926"/>
                      <a:pt x="154915" y="712711"/>
                    </a:cubicBezTo>
                    <a:cubicBezTo>
                      <a:pt x="170038" y="702172"/>
                      <a:pt x="163630" y="682348"/>
                      <a:pt x="147497" y="6785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05" name="Google Shape;3905;p37"/>
          <p:cNvGrpSpPr/>
          <p:nvPr/>
        </p:nvGrpSpPr>
        <p:grpSpPr>
          <a:xfrm>
            <a:off x="7378210" y="1119330"/>
            <a:ext cx="1251440" cy="426547"/>
            <a:chOff x="14756420" y="2238660"/>
            <a:chExt cx="2502880" cy="853093"/>
          </a:xfrm>
        </p:grpSpPr>
        <p:grpSp>
          <p:nvGrpSpPr>
            <p:cNvPr id="3906" name="Google Shape;3906;p37"/>
            <p:cNvGrpSpPr/>
            <p:nvPr/>
          </p:nvGrpSpPr>
          <p:grpSpPr>
            <a:xfrm>
              <a:off x="14756420" y="2238660"/>
              <a:ext cx="2502880" cy="853093"/>
              <a:chOff x="14756420" y="2238660"/>
              <a:chExt cx="2502880" cy="853093"/>
            </a:xfrm>
          </p:grpSpPr>
          <p:sp>
            <p:nvSpPr>
              <p:cNvPr id="3907" name="Google Shape;3907;p37"/>
              <p:cNvSpPr/>
              <p:nvPr/>
            </p:nvSpPr>
            <p:spPr>
              <a:xfrm>
                <a:off x="16214481" y="2257820"/>
                <a:ext cx="465" cy="54"/>
              </a:xfrm>
              <a:custGeom>
                <a:rect b="b" l="l" r="r" t="t"/>
                <a:pathLst>
                  <a:path extrusionOk="0" h="54" w="465">
                    <a:moveTo>
                      <a:pt x="0" y="40"/>
                    </a:moveTo>
                    <a:cubicBezTo>
                      <a:pt x="335" y="65"/>
                      <a:pt x="135" y="60"/>
                      <a:pt x="465" y="0"/>
                    </a:cubicBezTo>
                    <a:cubicBezTo>
                      <a:pt x="325" y="25"/>
                      <a:pt x="145" y="15"/>
                      <a:pt x="0" y="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8" name="Google Shape;3908;p37"/>
              <p:cNvSpPr/>
              <p:nvPr/>
            </p:nvSpPr>
            <p:spPr>
              <a:xfrm>
                <a:off x="16182520" y="2259682"/>
                <a:ext cx="65" cy="5"/>
              </a:xfrm>
              <a:custGeom>
                <a:rect b="b" l="l" r="r" t="t"/>
                <a:pathLst>
                  <a:path extrusionOk="0" h="5" w="65">
                    <a:moveTo>
                      <a:pt x="65" y="0"/>
                    </a:moveTo>
                    <a:cubicBezTo>
                      <a:pt x="40" y="0"/>
                      <a:pt x="20" y="0"/>
                      <a:pt x="0" y="5"/>
                    </a:cubicBezTo>
                    <a:cubicBezTo>
                      <a:pt x="10" y="5"/>
                      <a:pt x="50" y="0"/>
                      <a:pt x="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9" name="Google Shape;3909;p37"/>
              <p:cNvSpPr/>
              <p:nvPr/>
            </p:nvSpPr>
            <p:spPr>
              <a:xfrm>
                <a:off x="16248595" y="2255717"/>
                <a:ext cx="9" cy="5"/>
              </a:xfrm>
              <a:custGeom>
                <a:rect b="b" l="l" r="r" t="t"/>
                <a:pathLst>
                  <a:path extrusionOk="0" h="5" w="9">
                    <a:moveTo>
                      <a:pt x="10" y="0"/>
                    </a:moveTo>
                    <a:lnTo>
                      <a:pt x="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0" name="Google Shape;3910;p37"/>
              <p:cNvSpPr/>
              <p:nvPr/>
            </p:nvSpPr>
            <p:spPr>
              <a:xfrm>
                <a:off x="14756420" y="2238660"/>
                <a:ext cx="2502880" cy="853093"/>
              </a:xfrm>
              <a:custGeom>
                <a:rect b="b" l="l" r="r" t="t"/>
                <a:pathLst>
                  <a:path extrusionOk="0" h="853093" w="2502880">
                    <a:moveTo>
                      <a:pt x="2475203" y="13508"/>
                    </a:moveTo>
                    <a:cubicBezTo>
                      <a:pt x="2110923" y="-9508"/>
                      <a:pt x="1564674" y="-4577"/>
                      <a:pt x="1199384" y="39674"/>
                    </a:cubicBezTo>
                    <a:cubicBezTo>
                      <a:pt x="1190984" y="40194"/>
                      <a:pt x="37251" y="85161"/>
                      <a:pt x="16612" y="87038"/>
                    </a:cubicBezTo>
                    <a:cubicBezTo>
                      <a:pt x="-20586" y="88325"/>
                      <a:pt x="6680" y="124752"/>
                      <a:pt x="78493" y="228596"/>
                    </a:cubicBezTo>
                    <a:cubicBezTo>
                      <a:pt x="17288" y="366295"/>
                      <a:pt x="-22263" y="312723"/>
                      <a:pt x="90562" y="421018"/>
                    </a:cubicBezTo>
                    <a:cubicBezTo>
                      <a:pt x="95938" y="426955"/>
                      <a:pt x="103707" y="431340"/>
                      <a:pt x="107431" y="438518"/>
                    </a:cubicBezTo>
                    <a:cubicBezTo>
                      <a:pt x="109669" y="464753"/>
                      <a:pt x="35343" y="606697"/>
                      <a:pt x="33321" y="620022"/>
                    </a:cubicBezTo>
                    <a:cubicBezTo>
                      <a:pt x="37656" y="645686"/>
                      <a:pt x="75855" y="638193"/>
                      <a:pt x="138637" y="674405"/>
                    </a:cubicBezTo>
                    <a:cubicBezTo>
                      <a:pt x="94176" y="818961"/>
                      <a:pt x="27414" y="847309"/>
                      <a:pt x="109604" y="852920"/>
                    </a:cubicBezTo>
                    <a:cubicBezTo>
                      <a:pt x="132275" y="854467"/>
                      <a:pt x="340615" y="845226"/>
                      <a:pt x="343894" y="842528"/>
                    </a:cubicBezTo>
                    <a:cubicBezTo>
                      <a:pt x="548254" y="826710"/>
                      <a:pt x="540029" y="838093"/>
                      <a:pt x="733667" y="841892"/>
                    </a:cubicBezTo>
                    <a:cubicBezTo>
                      <a:pt x="1058657" y="847564"/>
                      <a:pt x="2057186" y="783050"/>
                      <a:pt x="2057557" y="783030"/>
                    </a:cubicBezTo>
                    <a:cubicBezTo>
                      <a:pt x="2606784" y="813375"/>
                      <a:pt x="2520680" y="843930"/>
                      <a:pt x="2434326" y="679110"/>
                    </a:cubicBezTo>
                    <a:cubicBezTo>
                      <a:pt x="2457933" y="652910"/>
                      <a:pt x="2501178" y="624582"/>
                      <a:pt x="2496352" y="585597"/>
                    </a:cubicBezTo>
                    <a:cubicBezTo>
                      <a:pt x="2471263" y="532121"/>
                      <a:pt x="2437154" y="482133"/>
                      <a:pt x="2417081" y="426324"/>
                    </a:cubicBezTo>
                    <a:cubicBezTo>
                      <a:pt x="2430587" y="384055"/>
                      <a:pt x="2491637" y="315972"/>
                      <a:pt x="2490481" y="288180"/>
                    </a:cubicBezTo>
                    <a:cubicBezTo>
                      <a:pt x="2473246" y="236205"/>
                      <a:pt x="2430016" y="188430"/>
                      <a:pt x="2430231" y="161474"/>
                    </a:cubicBezTo>
                    <a:cubicBezTo>
                      <a:pt x="2472710" y="103938"/>
                      <a:pt x="2541785" y="10835"/>
                      <a:pt x="2475203" y="135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11" name="Google Shape;3911;p37"/>
            <p:cNvGrpSpPr/>
            <p:nvPr/>
          </p:nvGrpSpPr>
          <p:grpSpPr>
            <a:xfrm>
              <a:off x="14756420" y="2238660"/>
              <a:ext cx="2502880" cy="853093"/>
              <a:chOff x="14756420" y="2238660"/>
              <a:chExt cx="2502880" cy="853093"/>
            </a:xfrm>
          </p:grpSpPr>
          <p:sp>
            <p:nvSpPr>
              <p:cNvPr id="3912" name="Google Shape;3912;p37"/>
              <p:cNvSpPr/>
              <p:nvPr/>
            </p:nvSpPr>
            <p:spPr>
              <a:xfrm>
                <a:off x="16214481" y="2257820"/>
                <a:ext cx="465" cy="54"/>
              </a:xfrm>
              <a:custGeom>
                <a:rect b="b" l="l" r="r" t="t"/>
                <a:pathLst>
                  <a:path extrusionOk="0" h="54" w="465">
                    <a:moveTo>
                      <a:pt x="0" y="40"/>
                    </a:moveTo>
                    <a:cubicBezTo>
                      <a:pt x="335" y="65"/>
                      <a:pt x="135" y="60"/>
                      <a:pt x="465" y="0"/>
                    </a:cubicBezTo>
                    <a:cubicBezTo>
                      <a:pt x="325" y="25"/>
                      <a:pt x="145" y="15"/>
                      <a:pt x="0" y="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3" name="Google Shape;3913;p37"/>
              <p:cNvSpPr/>
              <p:nvPr/>
            </p:nvSpPr>
            <p:spPr>
              <a:xfrm>
                <a:off x="16182520" y="2259682"/>
                <a:ext cx="65" cy="5"/>
              </a:xfrm>
              <a:custGeom>
                <a:rect b="b" l="l" r="r" t="t"/>
                <a:pathLst>
                  <a:path extrusionOk="0" h="5" w="65">
                    <a:moveTo>
                      <a:pt x="65" y="0"/>
                    </a:moveTo>
                    <a:cubicBezTo>
                      <a:pt x="40" y="0"/>
                      <a:pt x="20" y="0"/>
                      <a:pt x="0" y="5"/>
                    </a:cubicBezTo>
                    <a:cubicBezTo>
                      <a:pt x="10" y="5"/>
                      <a:pt x="50" y="0"/>
                      <a:pt x="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4" name="Google Shape;3914;p37"/>
              <p:cNvSpPr/>
              <p:nvPr/>
            </p:nvSpPr>
            <p:spPr>
              <a:xfrm>
                <a:off x="16248595" y="2255717"/>
                <a:ext cx="9" cy="5"/>
              </a:xfrm>
              <a:custGeom>
                <a:rect b="b" l="l" r="r" t="t"/>
                <a:pathLst>
                  <a:path extrusionOk="0" h="5" w="9">
                    <a:moveTo>
                      <a:pt x="10" y="0"/>
                    </a:moveTo>
                    <a:lnTo>
                      <a:pt x="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5" name="Google Shape;3915;p37"/>
              <p:cNvSpPr/>
              <p:nvPr/>
            </p:nvSpPr>
            <p:spPr>
              <a:xfrm>
                <a:off x="14756420" y="2238660"/>
                <a:ext cx="2502880" cy="853093"/>
              </a:xfrm>
              <a:custGeom>
                <a:rect b="b" l="l" r="r" t="t"/>
                <a:pathLst>
                  <a:path extrusionOk="0" h="853093" w="2502880">
                    <a:moveTo>
                      <a:pt x="2475203" y="13508"/>
                    </a:moveTo>
                    <a:cubicBezTo>
                      <a:pt x="2110923" y="-9508"/>
                      <a:pt x="1564674" y="-4577"/>
                      <a:pt x="1199384" y="39674"/>
                    </a:cubicBezTo>
                    <a:cubicBezTo>
                      <a:pt x="1190984" y="40194"/>
                      <a:pt x="37251" y="85161"/>
                      <a:pt x="16612" y="87038"/>
                    </a:cubicBezTo>
                    <a:cubicBezTo>
                      <a:pt x="-20586" y="88325"/>
                      <a:pt x="6680" y="124752"/>
                      <a:pt x="78493" y="228596"/>
                    </a:cubicBezTo>
                    <a:cubicBezTo>
                      <a:pt x="17288" y="366295"/>
                      <a:pt x="-22263" y="312723"/>
                      <a:pt x="90562" y="421018"/>
                    </a:cubicBezTo>
                    <a:cubicBezTo>
                      <a:pt x="95938" y="426955"/>
                      <a:pt x="103707" y="431340"/>
                      <a:pt x="107431" y="438518"/>
                    </a:cubicBezTo>
                    <a:cubicBezTo>
                      <a:pt x="109669" y="464753"/>
                      <a:pt x="35343" y="606697"/>
                      <a:pt x="33321" y="620022"/>
                    </a:cubicBezTo>
                    <a:cubicBezTo>
                      <a:pt x="37656" y="645686"/>
                      <a:pt x="75855" y="638193"/>
                      <a:pt x="138637" y="674405"/>
                    </a:cubicBezTo>
                    <a:cubicBezTo>
                      <a:pt x="94176" y="818961"/>
                      <a:pt x="27414" y="847309"/>
                      <a:pt x="109604" y="852920"/>
                    </a:cubicBezTo>
                    <a:cubicBezTo>
                      <a:pt x="132275" y="854467"/>
                      <a:pt x="340615" y="845226"/>
                      <a:pt x="343894" y="842528"/>
                    </a:cubicBezTo>
                    <a:cubicBezTo>
                      <a:pt x="548254" y="826710"/>
                      <a:pt x="540029" y="838093"/>
                      <a:pt x="733667" y="841892"/>
                    </a:cubicBezTo>
                    <a:cubicBezTo>
                      <a:pt x="1058657" y="847564"/>
                      <a:pt x="2057186" y="783050"/>
                      <a:pt x="2057557" y="783030"/>
                    </a:cubicBezTo>
                    <a:cubicBezTo>
                      <a:pt x="2606784" y="813375"/>
                      <a:pt x="2520680" y="843930"/>
                      <a:pt x="2434326" y="679110"/>
                    </a:cubicBezTo>
                    <a:cubicBezTo>
                      <a:pt x="2457933" y="652910"/>
                      <a:pt x="2501178" y="624582"/>
                      <a:pt x="2496352" y="585597"/>
                    </a:cubicBezTo>
                    <a:cubicBezTo>
                      <a:pt x="2471263" y="532121"/>
                      <a:pt x="2437154" y="482133"/>
                      <a:pt x="2417081" y="426324"/>
                    </a:cubicBezTo>
                    <a:cubicBezTo>
                      <a:pt x="2430587" y="384055"/>
                      <a:pt x="2491637" y="315972"/>
                      <a:pt x="2490481" y="288180"/>
                    </a:cubicBezTo>
                    <a:cubicBezTo>
                      <a:pt x="2473246" y="236205"/>
                      <a:pt x="2430016" y="188430"/>
                      <a:pt x="2430231" y="161474"/>
                    </a:cubicBezTo>
                    <a:cubicBezTo>
                      <a:pt x="2472710" y="103938"/>
                      <a:pt x="2541785" y="10835"/>
                      <a:pt x="2475203" y="135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16" name="Google Shape;3916;p37"/>
          <p:cNvGrpSpPr/>
          <p:nvPr/>
        </p:nvGrpSpPr>
        <p:grpSpPr>
          <a:xfrm>
            <a:off x="4493764" y="3220639"/>
            <a:ext cx="556421" cy="803532"/>
            <a:chOff x="4493764" y="3220639"/>
            <a:chExt cx="556421" cy="803532"/>
          </a:xfrm>
        </p:grpSpPr>
        <p:sp>
          <p:nvSpPr>
            <p:cNvPr id="3917" name="Google Shape;3917;p37"/>
            <p:cNvSpPr/>
            <p:nvPr/>
          </p:nvSpPr>
          <p:spPr>
            <a:xfrm>
              <a:off x="4493764" y="3220639"/>
              <a:ext cx="556421" cy="803532"/>
            </a:xfrm>
            <a:custGeom>
              <a:rect b="b" l="l" r="r" t="t"/>
              <a:pathLst>
                <a:path extrusionOk="0" h="1607063" w="1112843">
                  <a:moveTo>
                    <a:pt x="326648" y="1599591"/>
                  </a:moveTo>
                  <a:cubicBezTo>
                    <a:pt x="318688" y="1599591"/>
                    <a:pt x="311178" y="1598643"/>
                    <a:pt x="302675" y="1596087"/>
                  </a:cubicBezTo>
                  <a:cubicBezTo>
                    <a:pt x="287951" y="1591318"/>
                    <a:pt x="255194" y="1538979"/>
                    <a:pt x="242021" y="1499455"/>
                  </a:cubicBezTo>
                  <a:cubicBezTo>
                    <a:pt x="223794" y="1444284"/>
                    <a:pt x="233887" y="1426613"/>
                    <a:pt x="222906" y="1424353"/>
                  </a:cubicBezTo>
                  <a:cubicBezTo>
                    <a:pt x="128225" y="1404995"/>
                    <a:pt x="47575" y="1335878"/>
                    <a:pt x="3047" y="1252247"/>
                  </a:cubicBezTo>
                  <a:cubicBezTo>
                    <a:pt x="-1061" y="1252247"/>
                    <a:pt x="174" y="1233347"/>
                    <a:pt x="174" y="26212"/>
                  </a:cubicBezTo>
                  <a:cubicBezTo>
                    <a:pt x="59170" y="18826"/>
                    <a:pt x="118060" y="13105"/>
                    <a:pt x="177388" y="13092"/>
                  </a:cubicBezTo>
                  <a:cubicBezTo>
                    <a:pt x="620982" y="12989"/>
                    <a:pt x="847295" y="-5878"/>
                    <a:pt x="1081877" y="1865"/>
                  </a:cubicBezTo>
                  <a:cubicBezTo>
                    <a:pt x="1093566" y="2321"/>
                    <a:pt x="1114049" y="1128487"/>
                    <a:pt x="1112788" y="1598443"/>
                  </a:cubicBezTo>
                  <a:cubicBezTo>
                    <a:pt x="1112788" y="1617146"/>
                    <a:pt x="926150" y="1599591"/>
                    <a:pt x="326648" y="15995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18" name="Google Shape;3918;p37"/>
            <p:cNvGrpSpPr/>
            <p:nvPr/>
          </p:nvGrpSpPr>
          <p:grpSpPr>
            <a:xfrm>
              <a:off x="4534680" y="3277523"/>
              <a:ext cx="458431" cy="679041"/>
              <a:chOff x="9069360" y="6555046"/>
              <a:chExt cx="916862" cy="1358082"/>
            </a:xfrm>
          </p:grpSpPr>
          <p:grpSp>
            <p:nvGrpSpPr>
              <p:cNvPr id="3919" name="Google Shape;3919;p37"/>
              <p:cNvGrpSpPr/>
              <p:nvPr/>
            </p:nvGrpSpPr>
            <p:grpSpPr>
              <a:xfrm>
                <a:off x="9069371" y="6555046"/>
                <a:ext cx="916850" cy="18460"/>
                <a:chOff x="9069371" y="6555046"/>
                <a:chExt cx="916850" cy="18460"/>
              </a:xfrm>
            </p:grpSpPr>
            <p:grpSp>
              <p:nvGrpSpPr>
                <p:cNvPr id="3920" name="Google Shape;3920;p37"/>
                <p:cNvGrpSpPr/>
                <p:nvPr/>
              </p:nvGrpSpPr>
              <p:grpSpPr>
                <a:xfrm>
                  <a:off x="9069371" y="6555046"/>
                  <a:ext cx="16424" cy="18451"/>
                  <a:chOff x="9069371" y="6555046"/>
                  <a:chExt cx="16424" cy="18451"/>
                </a:xfrm>
              </p:grpSpPr>
              <p:sp>
                <p:nvSpPr>
                  <p:cNvPr id="3921" name="Google Shape;3921;p37"/>
                  <p:cNvSpPr/>
                  <p:nvPr/>
                </p:nvSpPr>
                <p:spPr>
                  <a:xfrm>
                    <a:off x="9079984" y="6555486"/>
                    <a:ext cx="9" cy="9"/>
                  </a:xfrm>
                  <a:custGeom>
                    <a:rect b="b" l="l" r="r" t="t"/>
                    <a:pathLst>
                      <a:path extrusionOk="0" h="9" w="9">
                        <a:moveTo>
                          <a:pt x="9" y="10"/>
                        </a:moveTo>
                        <a:cubicBezTo>
                          <a:pt x="6" y="0"/>
                          <a:pt x="-10" y="-6"/>
                          <a:pt x="9" y="10"/>
                        </a:cubicBezTo>
                        <a:lnTo>
                          <a:pt x="9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2" name="Google Shape;3922;p37"/>
                  <p:cNvSpPr/>
                  <p:nvPr/>
                </p:nvSpPr>
                <p:spPr>
                  <a:xfrm>
                    <a:off x="9069371" y="6555046"/>
                    <a:ext cx="16424" cy="18451"/>
                  </a:xfrm>
                  <a:custGeom>
                    <a:rect b="b" l="l" r="r" t="t"/>
                    <a:pathLst>
                      <a:path extrusionOk="0" h="18451" w="16424">
                        <a:moveTo>
                          <a:pt x="16394" y="9092"/>
                        </a:moveTo>
                        <a:cubicBezTo>
                          <a:pt x="15680" y="610"/>
                          <a:pt x="7910" y="-788"/>
                          <a:pt x="11343" y="858"/>
                        </a:cubicBezTo>
                        <a:cubicBezTo>
                          <a:pt x="8775" y="-438"/>
                          <a:pt x="6275" y="-232"/>
                          <a:pt x="4026" y="1247"/>
                        </a:cubicBezTo>
                        <a:cubicBezTo>
                          <a:pt x="-4726" y="7112"/>
                          <a:pt x="2340" y="21553"/>
                          <a:pt x="10503" y="17854"/>
                        </a:cubicBezTo>
                        <a:cubicBezTo>
                          <a:pt x="17530" y="14624"/>
                          <a:pt x="16304" y="7948"/>
                          <a:pt x="16394" y="909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3" name="Google Shape;3923;p37"/>
                <p:cNvGrpSpPr/>
                <p:nvPr/>
              </p:nvGrpSpPr>
              <p:grpSpPr>
                <a:xfrm>
                  <a:off x="9181932" y="6555052"/>
                  <a:ext cx="16419" cy="18454"/>
                  <a:chOff x="9181932" y="6555052"/>
                  <a:chExt cx="16419" cy="18454"/>
                </a:xfrm>
              </p:grpSpPr>
              <p:sp>
                <p:nvSpPr>
                  <p:cNvPr id="3924" name="Google Shape;3924;p37"/>
                  <p:cNvSpPr/>
                  <p:nvPr/>
                </p:nvSpPr>
                <p:spPr>
                  <a:xfrm>
                    <a:off x="9192537" y="6555486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8" y="10"/>
                        </a:moveTo>
                        <a:cubicBezTo>
                          <a:pt x="5" y="0"/>
                          <a:pt x="-8" y="-6"/>
                          <a:pt x="8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5" name="Google Shape;3925;p37"/>
                  <p:cNvSpPr/>
                  <p:nvPr/>
                </p:nvSpPr>
                <p:spPr>
                  <a:xfrm>
                    <a:off x="9181932" y="6555052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6" name="Google Shape;3926;p37"/>
                <p:cNvGrpSpPr/>
                <p:nvPr/>
              </p:nvGrpSpPr>
              <p:grpSpPr>
                <a:xfrm>
                  <a:off x="9294487" y="6555052"/>
                  <a:ext cx="16419" cy="18454"/>
                  <a:chOff x="9294487" y="6555052"/>
                  <a:chExt cx="16419" cy="18454"/>
                </a:xfrm>
              </p:grpSpPr>
              <p:sp>
                <p:nvSpPr>
                  <p:cNvPr id="3927" name="Google Shape;3927;p37"/>
                  <p:cNvSpPr/>
                  <p:nvPr/>
                </p:nvSpPr>
                <p:spPr>
                  <a:xfrm>
                    <a:off x="9305090" y="6555486"/>
                    <a:ext cx="9" cy="9"/>
                  </a:xfrm>
                  <a:custGeom>
                    <a:rect b="b" l="l" r="r" t="t"/>
                    <a:pathLst>
                      <a:path extrusionOk="0" h="9" w="9">
                        <a:moveTo>
                          <a:pt x="9" y="10"/>
                        </a:moveTo>
                        <a:cubicBezTo>
                          <a:pt x="6" y="0"/>
                          <a:pt x="-10" y="-6"/>
                          <a:pt x="9" y="10"/>
                        </a:cubicBezTo>
                        <a:lnTo>
                          <a:pt x="9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8" name="Google Shape;3928;p37"/>
                  <p:cNvSpPr/>
                  <p:nvPr/>
                </p:nvSpPr>
                <p:spPr>
                  <a:xfrm>
                    <a:off x="9294487" y="6555052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9" name="Google Shape;3929;p37"/>
                <p:cNvGrpSpPr/>
                <p:nvPr/>
              </p:nvGrpSpPr>
              <p:grpSpPr>
                <a:xfrm>
                  <a:off x="9407039" y="6555052"/>
                  <a:ext cx="16419" cy="18454"/>
                  <a:chOff x="9407039" y="6555052"/>
                  <a:chExt cx="16419" cy="18454"/>
                </a:xfrm>
              </p:grpSpPr>
              <p:sp>
                <p:nvSpPr>
                  <p:cNvPr id="3930" name="Google Shape;3930;p37"/>
                  <p:cNvSpPr/>
                  <p:nvPr/>
                </p:nvSpPr>
                <p:spPr>
                  <a:xfrm>
                    <a:off x="9417643" y="6555486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8" y="10"/>
                        </a:moveTo>
                        <a:cubicBezTo>
                          <a:pt x="5" y="0"/>
                          <a:pt x="-8" y="-6"/>
                          <a:pt x="8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1" name="Google Shape;3931;p37"/>
                  <p:cNvSpPr/>
                  <p:nvPr/>
                </p:nvSpPr>
                <p:spPr>
                  <a:xfrm>
                    <a:off x="9407039" y="6555052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2" name="Google Shape;3932;p37"/>
                <p:cNvGrpSpPr/>
                <p:nvPr/>
              </p:nvGrpSpPr>
              <p:grpSpPr>
                <a:xfrm>
                  <a:off x="9519593" y="6555052"/>
                  <a:ext cx="16419" cy="18454"/>
                  <a:chOff x="9519593" y="6555052"/>
                  <a:chExt cx="16419" cy="18454"/>
                </a:xfrm>
              </p:grpSpPr>
              <p:sp>
                <p:nvSpPr>
                  <p:cNvPr id="3933" name="Google Shape;3933;p37"/>
                  <p:cNvSpPr/>
                  <p:nvPr/>
                </p:nvSpPr>
                <p:spPr>
                  <a:xfrm>
                    <a:off x="9530196" y="6555486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7" y="10"/>
                        </a:moveTo>
                        <a:cubicBezTo>
                          <a:pt x="7" y="0"/>
                          <a:pt x="-9" y="-6"/>
                          <a:pt x="7" y="10"/>
                        </a:cubicBez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4" name="Google Shape;3934;p37"/>
                  <p:cNvSpPr/>
                  <p:nvPr/>
                </p:nvSpPr>
                <p:spPr>
                  <a:xfrm>
                    <a:off x="9519593" y="6555052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5" name="Google Shape;3935;p37"/>
                <p:cNvGrpSpPr/>
                <p:nvPr/>
              </p:nvGrpSpPr>
              <p:grpSpPr>
                <a:xfrm>
                  <a:off x="9632145" y="6555052"/>
                  <a:ext cx="16419" cy="18454"/>
                  <a:chOff x="9632145" y="6555052"/>
                  <a:chExt cx="16419" cy="18454"/>
                </a:xfrm>
              </p:grpSpPr>
              <p:sp>
                <p:nvSpPr>
                  <p:cNvPr id="3936" name="Google Shape;3936;p37"/>
                  <p:cNvSpPr/>
                  <p:nvPr/>
                </p:nvSpPr>
                <p:spPr>
                  <a:xfrm>
                    <a:off x="9642750" y="6555486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8" y="10"/>
                        </a:moveTo>
                        <a:cubicBezTo>
                          <a:pt x="5" y="0"/>
                          <a:pt x="-8" y="-6"/>
                          <a:pt x="8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7" name="Google Shape;3937;p37"/>
                  <p:cNvSpPr/>
                  <p:nvPr/>
                </p:nvSpPr>
                <p:spPr>
                  <a:xfrm>
                    <a:off x="9632145" y="6555052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8" name="Google Shape;3938;p37"/>
                <p:cNvGrpSpPr/>
                <p:nvPr/>
              </p:nvGrpSpPr>
              <p:grpSpPr>
                <a:xfrm>
                  <a:off x="9744700" y="6555052"/>
                  <a:ext cx="16419" cy="18454"/>
                  <a:chOff x="9744700" y="6555052"/>
                  <a:chExt cx="16419" cy="18454"/>
                </a:xfrm>
              </p:grpSpPr>
              <p:sp>
                <p:nvSpPr>
                  <p:cNvPr id="3939" name="Google Shape;3939;p37"/>
                  <p:cNvSpPr/>
                  <p:nvPr/>
                </p:nvSpPr>
                <p:spPr>
                  <a:xfrm>
                    <a:off x="9755302" y="6555486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7" y="10"/>
                        </a:moveTo>
                        <a:cubicBezTo>
                          <a:pt x="7" y="0"/>
                          <a:pt x="-9" y="-6"/>
                          <a:pt x="7" y="10"/>
                        </a:cubicBez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0" name="Google Shape;3940;p37"/>
                  <p:cNvSpPr/>
                  <p:nvPr/>
                </p:nvSpPr>
                <p:spPr>
                  <a:xfrm>
                    <a:off x="9744700" y="6555052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1" name="Google Shape;3941;p37"/>
                <p:cNvGrpSpPr/>
                <p:nvPr/>
              </p:nvGrpSpPr>
              <p:grpSpPr>
                <a:xfrm>
                  <a:off x="9857251" y="6555052"/>
                  <a:ext cx="16419" cy="18454"/>
                  <a:chOff x="9857251" y="6555052"/>
                  <a:chExt cx="16419" cy="18454"/>
                </a:xfrm>
              </p:grpSpPr>
              <p:sp>
                <p:nvSpPr>
                  <p:cNvPr id="3942" name="Google Shape;3942;p37"/>
                  <p:cNvSpPr/>
                  <p:nvPr/>
                </p:nvSpPr>
                <p:spPr>
                  <a:xfrm>
                    <a:off x="9867856" y="6555486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8" y="10"/>
                        </a:moveTo>
                        <a:cubicBezTo>
                          <a:pt x="5" y="0"/>
                          <a:pt x="-8" y="-6"/>
                          <a:pt x="8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3" name="Google Shape;3943;p37"/>
                  <p:cNvSpPr/>
                  <p:nvPr/>
                </p:nvSpPr>
                <p:spPr>
                  <a:xfrm>
                    <a:off x="9857251" y="6555052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4" name="Google Shape;3944;p37"/>
                <p:cNvGrpSpPr/>
                <p:nvPr/>
              </p:nvGrpSpPr>
              <p:grpSpPr>
                <a:xfrm>
                  <a:off x="9969797" y="6555046"/>
                  <a:ext cx="16424" cy="18451"/>
                  <a:chOff x="9969797" y="6555046"/>
                  <a:chExt cx="16424" cy="18451"/>
                </a:xfrm>
              </p:grpSpPr>
              <p:sp>
                <p:nvSpPr>
                  <p:cNvPr id="3945" name="Google Shape;3945;p37"/>
                  <p:cNvSpPr/>
                  <p:nvPr/>
                </p:nvSpPr>
                <p:spPr>
                  <a:xfrm>
                    <a:off x="9980408" y="6555486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7" y="10"/>
                        </a:moveTo>
                        <a:cubicBezTo>
                          <a:pt x="7" y="0"/>
                          <a:pt x="-9" y="-6"/>
                          <a:pt x="7" y="10"/>
                        </a:cubicBez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6" name="Google Shape;3946;p37"/>
                  <p:cNvSpPr/>
                  <p:nvPr/>
                </p:nvSpPr>
                <p:spPr>
                  <a:xfrm>
                    <a:off x="9969797" y="6555046"/>
                    <a:ext cx="16424" cy="18451"/>
                  </a:xfrm>
                  <a:custGeom>
                    <a:rect b="b" l="l" r="r" t="t"/>
                    <a:pathLst>
                      <a:path extrusionOk="0" h="18451" w="16424">
                        <a:moveTo>
                          <a:pt x="16394" y="9092"/>
                        </a:moveTo>
                        <a:cubicBezTo>
                          <a:pt x="15680" y="610"/>
                          <a:pt x="7910" y="-788"/>
                          <a:pt x="11343" y="858"/>
                        </a:cubicBezTo>
                        <a:cubicBezTo>
                          <a:pt x="8775" y="-438"/>
                          <a:pt x="6275" y="-232"/>
                          <a:pt x="4026" y="1247"/>
                        </a:cubicBezTo>
                        <a:cubicBezTo>
                          <a:pt x="-4726" y="7112"/>
                          <a:pt x="2340" y="21553"/>
                          <a:pt x="10503" y="17854"/>
                        </a:cubicBezTo>
                        <a:cubicBezTo>
                          <a:pt x="17530" y="14624"/>
                          <a:pt x="16304" y="7948"/>
                          <a:pt x="16394" y="909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47" name="Google Shape;3947;p37"/>
              <p:cNvGrpSpPr/>
              <p:nvPr/>
            </p:nvGrpSpPr>
            <p:grpSpPr>
              <a:xfrm>
                <a:off x="9069360" y="6676826"/>
                <a:ext cx="916862" cy="18463"/>
                <a:chOff x="9069360" y="6676826"/>
                <a:chExt cx="916862" cy="18463"/>
              </a:xfrm>
            </p:grpSpPr>
            <p:grpSp>
              <p:nvGrpSpPr>
                <p:cNvPr id="3948" name="Google Shape;3948;p37"/>
                <p:cNvGrpSpPr/>
                <p:nvPr/>
              </p:nvGrpSpPr>
              <p:grpSpPr>
                <a:xfrm>
                  <a:off x="9069360" y="6676826"/>
                  <a:ext cx="16436" cy="18458"/>
                  <a:chOff x="9069360" y="6676826"/>
                  <a:chExt cx="16436" cy="18458"/>
                </a:xfrm>
              </p:grpSpPr>
              <p:sp>
                <p:nvSpPr>
                  <p:cNvPr id="3949" name="Google Shape;3949;p37"/>
                  <p:cNvSpPr/>
                  <p:nvPr/>
                </p:nvSpPr>
                <p:spPr>
                  <a:xfrm>
                    <a:off x="9079984" y="6677271"/>
                    <a:ext cx="9" cy="7"/>
                  </a:xfrm>
                  <a:custGeom>
                    <a:rect b="b" l="l" r="r" t="t"/>
                    <a:pathLst>
                      <a:path extrusionOk="0" h="7" w="9">
                        <a:moveTo>
                          <a:pt x="9" y="7"/>
                        </a:moveTo>
                        <a:cubicBezTo>
                          <a:pt x="6" y="1"/>
                          <a:pt x="-10" y="-5"/>
                          <a:pt x="9" y="7"/>
                        </a:cubicBezTo>
                        <a:lnTo>
                          <a:pt x="9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0" name="Google Shape;3950;p37"/>
                  <p:cNvSpPr/>
                  <p:nvPr/>
                </p:nvSpPr>
                <p:spPr>
                  <a:xfrm>
                    <a:off x="9069360" y="6676826"/>
                    <a:ext cx="16436" cy="18458"/>
                  </a:xfrm>
                  <a:custGeom>
                    <a:rect b="b" l="l" r="r" t="t"/>
                    <a:pathLst>
                      <a:path extrusionOk="0" h="18458" w="16436">
                        <a:moveTo>
                          <a:pt x="16405" y="9095"/>
                        </a:moveTo>
                        <a:cubicBezTo>
                          <a:pt x="15691" y="613"/>
                          <a:pt x="7920" y="-785"/>
                          <a:pt x="11353" y="861"/>
                        </a:cubicBezTo>
                        <a:cubicBezTo>
                          <a:pt x="8786" y="-434"/>
                          <a:pt x="6279" y="-238"/>
                          <a:pt x="4037" y="1250"/>
                        </a:cubicBezTo>
                        <a:cubicBezTo>
                          <a:pt x="-4744" y="7077"/>
                          <a:pt x="2361" y="21576"/>
                          <a:pt x="10514" y="17857"/>
                        </a:cubicBezTo>
                        <a:cubicBezTo>
                          <a:pt x="17550" y="14646"/>
                          <a:pt x="16315" y="7954"/>
                          <a:pt x="16405" y="909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1" name="Google Shape;3951;p37"/>
                <p:cNvGrpSpPr/>
                <p:nvPr/>
              </p:nvGrpSpPr>
              <p:grpSpPr>
                <a:xfrm>
                  <a:off x="9181932" y="6676835"/>
                  <a:ext cx="16419" cy="18454"/>
                  <a:chOff x="9181932" y="6676835"/>
                  <a:chExt cx="16419" cy="18454"/>
                </a:xfrm>
              </p:grpSpPr>
              <p:sp>
                <p:nvSpPr>
                  <p:cNvPr id="3952" name="Google Shape;3952;p37"/>
                  <p:cNvSpPr/>
                  <p:nvPr/>
                </p:nvSpPr>
                <p:spPr>
                  <a:xfrm>
                    <a:off x="9192537" y="6677271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8" y="7"/>
                        </a:moveTo>
                        <a:cubicBezTo>
                          <a:pt x="5" y="1"/>
                          <a:pt x="-8" y="-5"/>
                          <a:pt x="8" y="7"/>
                        </a:cubicBez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3" name="Google Shape;3953;p37"/>
                  <p:cNvSpPr/>
                  <p:nvPr/>
                </p:nvSpPr>
                <p:spPr>
                  <a:xfrm>
                    <a:off x="9181932" y="6676835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4" name="Google Shape;3954;p37"/>
                <p:cNvGrpSpPr/>
                <p:nvPr/>
              </p:nvGrpSpPr>
              <p:grpSpPr>
                <a:xfrm>
                  <a:off x="9294487" y="6676835"/>
                  <a:ext cx="16419" cy="18454"/>
                  <a:chOff x="9294487" y="6676835"/>
                  <a:chExt cx="16419" cy="18454"/>
                </a:xfrm>
              </p:grpSpPr>
              <p:sp>
                <p:nvSpPr>
                  <p:cNvPr id="3955" name="Google Shape;3955;p37"/>
                  <p:cNvSpPr/>
                  <p:nvPr/>
                </p:nvSpPr>
                <p:spPr>
                  <a:xfrm>
                    <a:off x="9305090" y="6677271"/>
                    <a:ext cx="9" cy="7"/>
                  </a:xfrm>
                  <a:custGeom>
                    <a:rect b="b" l="l" r="r" t="t"/>
                    <a:pathLst>
                      <a:path extrusionOk="0" h="7" w="9">
                        <a:moveTo>
                          <a:pt x="9" y="7"/>
                        </a:moveTo>
                        <a:cubicBezTo>
                          <a:pt x="6" y="1"/>
                          <a:pt x="-10" y="-5"/>
                          <a:pt x="9" y="7"/>
                        </a:cubicBezTo>
                        <a:lnTo>
                          <a:pt x="9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6" name="Google Shape;3956;p37"/>
                  <p:cNvSpPr/>
                  <p:nvPr/>
                </p:nvSpPr>
                <p:spPr>
                  <a:xfrm>
                    <a:off x="9294487" y="6676835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7" name="Google Shape;3957;p37"/>
                <p:cNvGrpSpPr/>
                <p:nvPr/>
              </p:nvGrpSpPr>
              <p:grpSpPr>
                <a:xfrm>
                  <a:off x="9407039" y="6676835"/>
                  <a:ext cx="16419" cy="18454"/>
                  <a:chOff x="9407039" y="6676835"/>
                  <a:chExt cx="16419" cy="18454"/>
                </a:xfrm>
              </p:grpSpPr>
              <p:sp>
                <p:nvSpPr>
                  <p:cNvPr id="3958" name="Google Shape;3958;p37"/>
                  <p:cNvSpPr/>
                  <p:nvPr/>
                </p:nvSpPr>
                <p:spPr>
                  <a:xfrm>
                    <a:off x="9417643" y="6677271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8" y="7"/>
                        </a:moveTo>
                        <a:cubicBezTo>
                          <a:pt x="5" y="1"/>
                          <a:pt x="-8" y="-5"/>
                          <a:pt x="8" y="7"/>
                        </a:cubicBez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9" name="Google Shape;3959;p37"/>
                  <p:cNvSpPr/>
                  <p:nvPr/>
                </p:nvSpPr>
                <p:spPr>
                  <a:xfrm>
                    <a:off x="9407039" y="6676835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0" name="Google Shape;3960;p37"/>
                <p:cNvGrpSpPr/>
                <p:nvPr/>
              </p:nvGrpSpPr>
              <p:grpSpPr>
                <a:xfrm>
                  <a:off x="9519593" y="6676835"/>
                  <a:ext cx="16419" cy="18454"/>
                  <a:chOff x="9519593" y="6676835"/>
                  <a:chExt cx="16419" cy="18454"/>
                </a:xfrm>
              </p:grpSpPr>
              <p:sp>
                <p:nvSpPr>
                  <p:cNvPr id="3961" name="Google Shape;3961;p37"/>
                  <p:cNvSpPr/>
                  <p:nvPr/>
                </p:nvSpPr>
                <p:spPr>
                  <a:xfrm>
                    <a:off x="9530196" y="6677271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7" y="7"/>
                        </a:moveTo>
                        <a:cubicBezTo>
                          <a:pt x="7" y="1"/>
                          <a:pt x="-9" y="-5"/>
                          <a:pt x="7" y="7"/>
                        </a:cubicBez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2" name="Google Shape;3962;p37"/>
                  <p:cNvSpPr/>
                  <p:nvPr/>
                </p:nvSpPr>
                <p:spPr>
                  <a:xfrm>
                    <a:off x="9519593" y="6676835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3" name="Google Shape;3963;p37"/>
                <p:cNvGrpSpPr/>
                <p:nvPr/>
              </p:nvGrpSpPr>
              <p:grpSpPr>
                <a:xfrm>
                  <a:off x="9632145" y="6676835"/>
                  <a:ext cx="16419" cy="18454"/>
                  <a:chOff x="9632145" y="6676835"/>
                  <a:chExt cx="16419" cy="18454"/>
                </a:xfrm>
              </p:grpSpPr>
              <p:sp>
                <p:nvSpPr>
                  <p:cNvPr id="3964" name="Google Shape;3964;p37"/>
                  <p:cNvSpPr/>
                  <p:nvPr/>
                </p:nvSpPr>
                <p:spPr>
                  <a:xfrm>
                    <a:off x="9642750" y="6677271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8" y="7"/>
                        </a:moveTo>
                        <a:cubicBezTo>
                          <a:pt x="5" y="1"/>
                          <a:pt x="-8" y="-5"/>
                          <a:pt x="8" y="7"/>
                        </a:cubicBez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5" name="Google Shape;3965;p37"/>
                  <p:cNvSpPr/>
                  <p:nvPr/>
                </p:nvSpPr>
                <p:spPr>
                  <a:xfrm>
                    <a:off x="9632145" y="6676835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6" name="Google Shape;3966;p37"/>
                <p:cNvGrpSpPr/>
                <p:nvPr/>
              </p:nvGrpSpPr>
              <p:grpSpPr>
                <a:xfrm>
                  <a:off x="9744700" y="6676835"/>
                  <a:ext cx="16419" cy="18454"/>
                  <a:chOff x="9744700" y="6676835"/>
                  <a:chExt cx="16419" cy="18454"/>
                </a:xfrm>
              </p:grpSpPr>
              <p:sp>
                <p:nvSpPr>
                  <p:cNvPr id="3967" name="Google Shape;3967;p37"/>
                  <p:cNvSpPr/>
                  <p:nvPr/>
                </p:nvSpPr>
                <p:spPr>
                  <a:xfrm>
                    <a:off x="9755302" y="6677271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7" y="7"/>
                        </a:moveTo>
                        <a:cubicBezTo>
                          <a:pt x="7" y="1"/>
                          <a:pt x="-9" y="-5"/>
                          <a:pt x="7" y="7"/>
                        </a:cubicBez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8" name="Google Shape;3968;p37"/>
                  <p:cNvSpPr/>
                  <p:nvPr/>
                </p:nvSpPr>
                <p:spPr>
                  <a:xfrm>
                    <a:off x="9744700" y="6676835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9" name="Google Shape;3969;p37"/>
                <p:cNvGrpSpPr/>
                <p:nvPr/>
              </p:nvGrpSpPr>
              <p:grpSpPr>
                <a:xfrm>
                  <a:off x="9857251" y="6676835"/>
                  <a:ext cx="16419" cy="18454"/>
                  <a:chOff x="9857251" y="6676835"/>
                  <a:chExt cx="16419" cy="18454"/>
                </a:xfrm>
              </p:grpSpPr>
              <p:sp>
                <p:nvSpPr>
                  <p:cNvPr id="3970" name="Google Shape;3970;p37"/>
                  <p:cNvSpPr/>
                  <p:nvPr/>
                </p:nvSpPr>
                <p:spPr>
                  <a:xfrm>
                    <a:off x="9867856" y="6677271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8" y="7"/>
                        </a:moveTo>
                        <a:cubicBezTo>
                          <a:pt x="5" y="1"/>
                          <a:pt x="-8" y="-5"/>
                          <a:pt x="8" y="7"/>
                        </a:cubicBez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1" name="Google Shape;3971;p37"/>
                  <p:cNvSpPr/>
                  <p:nvPr/>
                </p:nvSpPr>
                <p:spPr>
                  <a:xfrm>
                    <a:off x="9857251" y="6676835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2" name="Google Shape;3972;p37"/>
                <p:cNvGrpSpPr/>
                <p:nvPr/>
              </p:nvGrpSpPr>
              <p:grpSpPr>
                <a:xfrm>
                  <a:off x="9969786" y="6676826"/>
                  <a:ext cx="16436" cy="18458"/>
                  <a:chOff x="9969786" y="6676826"/>
                  <a:chExt cx="16436" cy="18458"/>
                </a:xfrm>
              </p:grpSpPr>
              <p:sp>
                <p:nvSpPr>
                  <p:cNvPr id="3973" name="Google Shape;3973;p37"/>
                  <p:cNvSpPr/>
                  <p:nvPr/>
                </p:nvSpPr>
                <p:spPr>
                  <a:xfrm>
                    <a:off x="9980408" y="6677271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7" y="7"/>
                        </a:moveTo>
                        <a:cubicBezTo>
                          <a:pt x="7" y="1"/>
                          <a:pt x="-9" y="-5"/>
                          <a:pt x="7" y="7"/>
                        </a:cubicBez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4" name="Google Shape;3974;p37"/>
                  <p:cNvSpPr/>
                  <p:nvPr/>
                </p:nvSpPr>
                <p:spPr>
                  <a:xfrm>
                    <a:off x="9969786" y="6676826"/>
                    <a:ext cx="16436" cy="18458"/>
                  </a:xfrm>
                  <a:custGeom>
                    <a:rect b="b" l="l" r="r" t="t"/>
                    <a:pathLst>
                      <a:path extrusionOk="0" h="18458" w="16436">
                        <a:moveTo>
                          <a:pt x="16405" y="9095"/>
                        </a:moveTo>
                        <a:cubicBezTo>
                          <a:pt x="15691" y="613"/>
                          <a:pt x="7920" y="-785"/>
                          <a:pt x="11353" y="861"/>
                        </a:cubicBezTo>
                        <a:cubicBezTo>
                          <a:pt x="8786" y="-434"/>
                          <a:pt x="6279" y="-238"/>
                          <a:pt x="4037" y="1250"/>
                        </a:cubicBezTo>
                        <a:cubicBezTo>
                          <a:pt x="-4744" y="7077"/>
                          <a:pt x="2361" y="21576"/>
                          <a:pt x="10514" y="17857"/>
                        </a:cubicBezTo>
                        <a:cubicBezTo>
                          <a:pt x="17547" y="14646"/>
                          <a:pt x="16315" y="7954"/>
                          <a:pt x="16405" y="909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75" name="Google Shape;3975;p37"/>
              <p:cNvGrpSpPr/>
              <p:nvPr/>
            </p:nvGrpSpPr>
            <p:grpSpPr>
              <a:xfrm>
                <a:off x="9069360" y="6798610"/>
                <a:ext cx="916862" cy="18462"/>
                <a:chOff x="9069360" y="6798610"/>
                <a:chExt cx="916862" cy="18462"/>
              </a:xfrm>
            </p:grpSpPr>
            <p:grpSp>
              <p:nvGrpSpPr>
                <p:cNvPr id="3976" name="Google Shape;3976;p37"/>
                <p:cNvGrpSpPr/>
                <p:nvPr/>
              </p:nvGrpSpPr>
              <p:grpSpPr>
                <a:xfrm>
                  <a:off x="9069360" y="6798610"/>
                  <a:ext cx="16436" cy="18458"/>
                  <a:chOff x="9069360" y="6798610"/>
                  <a:chExt cx="16436" cy="18458"/>
                </a:xfrm>
              </p:grpSpPr>
              <p:sp>
                <p:nvSpPr>
                  <p:cNvPr id="3977" name="Google Shape;3977;p37"/>
                  <p:cNvSpPr/>
                  <p:nvPr/>
                </p:nvSpPr>
                <p:spPr>
                  <a:xfrm>
                    <a:off x="9079984" y="6799055"/>
                    <a:ext cx="9" cy="7"/>
                  </a:xfrm>
                  <a:custGeom>
                    <a:rect b="b" l="l" r="r" t="t"/>
                    <a:pathLst>
                      <a:path extrusionOk="0" h="7" w="9">
                        <a:moveTo>
                          <a:pt x="9" y="7"/>
                        </a:moveTo>
                        <a:cubicBezTo>
                          <a:pt x="6" y="1"/>
                          <a:pt x="-10" y="-5"/>
                          <a:pt x="9" y="7"/>
                        </a:cubicBezTo>
                        <a:lnTo>
                          <a:pt x="9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8" name="Google Shape;3978;p37"/>
                  <p:cNvSpPr/>
                  <p:nvPr/>
                </p:nvSpPr>
                <p:spPr>
                  <a:xfrm>
                    <a:off x="9069360" y="6798610"/>
                    <a:ext cx="16436" cy="18458"/>
                  </a:xfrm>
                  <a:custGeom>
                    <a:rect b="b" l="l" r="r" t="t"/>
                    <a:pathLst>
                      <a:path extrusionOk="0" h="18458" w="16436">
                        <a:moveTo>
                          <a:pt x="16405" y="9095"/>
                        </a:moveTo>
                        <a:cubicBezTo>
                          <a:pt x="15691" y="613"/>
                          <a:pt x="7920" y="-785"/>
                          <a:pt x="11353" y="861"/>
                        </a:cubicBezTo>
                        <a:cubicBezTo>
                          <a:pt x="8786" y="-434"/>
                          <a:pt x="6279" y="-238"/>
                          <a:pt x="4037" y="1250"/>
                        </a:cubicBezTo>
                        <a:cubicBezTo>
                          <a:pt x="-4744" y="7077"/>
                          <a:pt x="2361" y="21576"/>
                          <a:pt x="10514" y="17857"/>
                        </a:cubicBezTo>
                        <a:cubicBezTo>
                          <a:pt x="17550" y="14646"/>
                          <a:pt x="16315" y="7954"/>
                          <a:pt x="16405" y="909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9" name="Google Shape;3979;p37"/>
                <p:cNvGrpSpPr/>
                <p:nvPr/>
              </p:nvGrpSpPr>
              <p:grpSpPr>
                <a:xfrm>
                  <a:off x="9181932" y="6798618"/>
                  <a:ext cx="16419" cy="18454"/>
                  <a:chOff x="9181932" y="6798618"/>
                  <a:chExt cx="16419" cy="18454"/>
                </a:xfrm>
              </p:grpSpPr>
              <p:sp>
                <p:nvSpPr>
                  <p:cNvPr id="3980" name="Google Shape;3980;p37"/>
                  <p:cNvSpPr/>
                  <p:nvPr/>
                </p:nvSpPr>
                <p:spPr>
                  <a:xfrm>
                    <a:off x="9192537" y="6799055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8" y="7"/>
                        </a:moveTo>
                        <a:cubicBezTo>
                          <a:pt x="5" y="1"/>
                          <a:pt x="-8" y="-5"/>
                          <a:pt x="8" y="7"/>
                        </a:cubicBez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1" name="Google Shape;3981;p37"/>
                  <p:cNvSpPr/>
                  <p:nvPr/>
                </p:nvSpPr>
                <p:spPr>
                  <a:xfrm>
                    <a:off x="9181932" y="6798618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2" name="Google Shape;3982;p37"/>
                <p:cNvGrpSpPr/>
                <p:nvPr/>
              </p:nvGrpSpPr>
              <p:grpSpPr>
                <a:xfrm>
                  <a:off x="9294487" y="6798618"/>
                  <a:ext cx="16419" cy="18454"/>
                  <a:chOff x="9294487" y="6798618"/>
                  <a:chExt cx="16419" cy="18454"/>
                </a:xfrm>
              </p:grpSpPr>
              <p:sp>
                <p:nvSpPr>
                  <p:cNvPr id="3983" name="Google Shape;3983;p37"/>
                  <p:cNvSpPr/>
                  <p:nvPr/>
                </p:nvSpPr>
                <p:spPr>
                  <a:xfrm>
                    <a:off x="9305090" y="6799055"/>
                    <a:ext cx="9" cy="7"/>
                  </a:xfrm>
                  <a:custGeom>
                    <a:rect b="b" l="l" r="r" t="t"/>
                    <a:pathLst>
                      <a:path extrusionOk="0" h="7" w="9">
                        <a:moveTo>
                          <a:pt x="9" y="7"/>
                        </a:moveTo>
                        <a:cubicBezTo>
                          <a:pt x="6" y="1"/>
                          <a:pt x="-10" y="-5"/>
                          <a:pt x="9" y="7"/>
                        </a:cubicBezTo>
                        <a:lnTo>
                          <a:pt x="9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4" name="Google Shape;3984;p37"/>
                  <p:cNvSpPr/>
                  <p:nvPr/>
                </p:nvSpPr>
                <p:spPr>
                  <a:xfrm>
                    <a:off x="9294487" y="6798618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5" name="Google Shape;3985;p37"/>
                <p:cNvGrpSpPr/>
                <p:nvPr/>
              </p:nvGrpSpPr>
              <p:grpSpPr>
                <a:xfrm>
                  <a:off x="9407039" y="6798618"/>
                  <a:ext cx="16419" cy="18454"/>
                  <a:chOff x="9407039" y="6798618"/>
                  <a:chExt cx="16419" cy="18454"/>
                </a:xfrm>
              </p:grpSpPr>
              <p:sp>
                <p:nvSpPr>
                  <p:cNvPr id="3986" name="Google Shape;3986;p37"/>
                  <p:cNvSpPr/>
                  <p:nvPr/>
                </p:nvSpPr>
                <p:spPr>
                  <a:xfrm>
                    <a:off x="9417643" y="6799055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8" y="7"/>
                        </a:moveTo>
                        <a:cubicBezTo>
                          <a:pt x="5" y="1"/>
                          <a:pt x="-8" y="-5"/>
                          <a:pt x="8" y="7"/>
                        </a:cubicBez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7" name="Google Shape;3987;p37"/>
                  <p:cNvSpPr/>
                  <p:nvPr/>
                </p:nvSpPr>
                <p:spPr>
                  <a:xfrm>
                    <a:off x="9407039" y="6798618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8" name="Google Shape;3988;p37"/>
                <p:cNvGrpSpPr/>
                <p:nvPr/>
              </p:nvGrpSpPr>
              <p:grpSpPr>
                <a:xfrm>
                  <a:off x="9519593" y="6798618"/>
                  <a:ext cx="16419" cy="18454"/>
                  <a:chOff x="9519593" y="6798618"/>
                  <a:chExt cx="16419" cy="18454"/>
                </a:xfrm>
              </p:grpSpPr>
              <p:sp>
                <p:nvSpPr>
                  <p:cNvPr id="3989" name="Google Shape;3989;p37"/>
                  <p:cNvSpPr/>
                  <p:nvPr/>
                </p:nvSpPr>
                <p:spPr>
                  <a:xfrm>
                    <a:off x="9530196" y="6799055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7" y="7"/>
                        </a:moveTo>
                        <a:cubicBezTo>
                          <a:pt x="7" y="1"/>
                          <a:pt x="-9" y="-5"/>
                          <a:pt x="7" y="7"/>
                        </a:cubicBez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0" name="Google Shape;3990;p37"/>
                  <p:cNvSpPr/>
                  <p:nvPr/>
                </p:nvSpPr>
                <p:spPr>
                  <a:xfrm>
                    <a:off x="9519593" y="6798618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1" name="Google Shape;3991;p37"/>
                <p:cNvGrpSpPr/>
                <p:nvPr/>
              </p:nvGrpSpPr>
              <p:grpSpPr>
                <a:xfrm>
                  <a:off x="9632145" y="6798618"/>
                  <a:ext cx="16419" cy="18454"/>
                  <a:chOff x="9632145" y="6798618"/>
                  <a:chExt cx="16419" cy="18454"/>
                </a:xfrm>
              </p:grpSpPr>
              <p:sp>
                <p:nvSpPr>
                  <p:cNvPr id="3992" name="Google Shape;3992;p37"/>
                  <p:cNvSpPr/>
                  <p:nvPr/>
                </p:nvSpPr>
                <p:spPr>
                  <a:xfrm>
                    <a:off x="9642750" y="6799055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8" y="7"/>
                        </a:moveTo>
                        <a:cubicBezTo>
                          <a:pt x="5" y="1"/>
                          <a:pt x="-8" y="-5"/>
                          <a:pt x="8" y="7"/>
                        </a:cubicBez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3" name="Google Shape;3993;p37"/>
                  <p:cNvSpPr/>
                  <p:nvPr/>
                </p:nvSpPr>
                <p:spPr>
                  <a:xfrm>
                    <a:off x="9632145" y="6798618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4" name="Google Shape;3994;p37"/>
                <p:cNvGrpSpPr/>
                <p:nvPr/>
              </p:nvGrpSpPr>
              <p:grpSpPr>
                <a:xfrm>
                  <a:off x="9744700" y="6798618"/>
                  <a:ext cx="16419" cy="18454"/>
                  <a:chOff x="9744700" y="6798618"/>
                  <a:chExt cx="16419" cy="18454"/>
                </a:xfrm>
              </p:grpSpPr>
              <p:sp>
                <p:nvSpPr>
                  <p:cNvPr id="3995" name="Google Shape;3995;p37"/>
                  <p:cNvSpPr/>
                  <p:nvPr/>
                </p:nvSpPr>
                <p:spPr>
                  <a:xfrm>
                    <a:off x="9755302" y="6799055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7" y="7"/>
                        </a:moveTo>
                        <a:cubicBezTo>
                          <a:pt x="7" y="1"/>
                          <a:pt x="-9" y="-5"/>
                          <a:pt x="7" y="7"/>
                        </a:cubicBez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6" name="Google Shape;3996;p37"/>
                  <p:cNvSpPr/>
                  <p:nvPr/>
                </p:nvSpPr>
                <p:spPr>
                  <a:xfrm>
                    <a:off x="9744700" y="6798618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7" name="Google Shape;3997;p37"/>
                <p:cNvGrpSpPr/>
                <p:nvPr/>
              </p:nvGrpSpPr>
              <p:grpSpPr>
                <a:xfrm>
                  <a:off x="9857251" y="6798618"/>
                  <a:ext cx="16419" cy="18454"/>
                  <a:chOff x="9857251" y="6798618"/>
                  <a:chExt cx="16419" cy="18454"/>
                </a:xfrm>
              </p:grpSpPr>
              <p:sp>
                <p:nvSpPr>
                  <p:cNvPr id="3998" name="Google Shape;3998;p37"/>
                  <p:cNvSpPr/>
                  <p:nvPr/>
                </p:nvSpPr>
                <p:spPr>
                  <a:xfrm>
                    <a:off x="9867856" y="6799055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8" y="7"/>
                        </a:moveTo>
                        <a:cubicBezTo>
                          <a:pt x="5" y="1"/>
                          <a:pt x="-8" y="-5"/>
                          <a:pt x="8" y="7"/>
                        </a:cubicBez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9" name="Google Shape;3999;p37"/>
                  <p:cNvSpPr/>
                  <p:nvPr/>
                </p:nvSpPr>
                <p:spPr>
                  <a:xfrm>
                    <a:off x="9857251" y="6798618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0" name="Google Shape;4000;p37"/>
                <p:cNvGrpSpPr/>
                <p:nvPr/>
              </p:nvGrpSpPr>
              <p:grpSpPr>
                <a:xfrm>
                  <a:off x="9969786" y="6798610"/>
                  <a:ext cx="16436" cy="18458"/>
                  <a:chOff x="9969786" y="6798610"/>
                  <a:chExt cx="16436" cy="18458"/>
                </a:xfrm>
              </p:grpSpPr>
              <p:sp>
                <p:nvSpPr>
                  <p:cNvPr id="4001" name="Google Shape;4001;p37"/>
                  <p:cNvSpPr/>
                  <p:nvPr/>
                </p:nvSpPr>
                <p:spPr>
                  <a:xfrm>
                    <a:off x="9980408" y="6799055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7" y="7"/>
                        </a:moveTo>
                        <a:cubicBezTo>
                          <a:pt x="7" y="1"/>
                          <a:pt x="-9" y="-5"/>
                          <a:pt x="7" y="7"/>
                        </a:cubicBez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2" name="Google Shape;4002;p37"/>
                  <p:cNvSpPr/>
                  <p:nvPr/>
                </p:nvSpPr>
                <p:spPr>
                  <a:xfrm>
                    <a:off x="9969786" y="6798610"/>
                    <a:ext cx="16436" cy="18458"/>
                  </a:xfrm>
                  <a:custGeom>
                    <a:rect b="b" l="l" r="r" t="t"/>
                    <a:pathLst>
                      <a:path extrusionOk="0" h="18458" w="16436">
                        <a:moveTo>
                          <a:pt x="16405" y="9095"/>
                        </a:moveTo>
                        <a:cubicBezTo>
                          <a:pt x="15691" y="613"/>
                          <a:pt x="7920" y="-785"/>
                          <a:pt x="11353" y="861"/>
                        </a:cubicBezTo>
                        <a:cubicBezTo>
                          <a:pt x="8786" y="-434"/>
                          <a:pt x="6279" y="-238"/>
                          <a:pt x="4037" y="1250"/>
                        </a:cubicBezTo>
                        <a:cubicBezTo>
                          <a:pt x="-4744" y="7077"/>
                          <a:pt x="2361" y="21576"/>
                          <a:pt x="10514" y="17857"/>
                        </a:cubicBezTo>
                        <a:cubicBezTo>
                          <a:pt x="17547" y="14646"/>
                          <a:pt x="16315" y="7954"/>
                          <a:pt x="16405" y="909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003" name="Google Shape;4003;p37"/>
              <p:cNvGrpSpPr/>
              <p:nvPr/>
            </p:nvGrpSpPr>
            <p:grpSpPr>
              <a:xfrm>
                <a:off x="9069360" y="6920396"/>
                <a:ext cx="916862" cy="18463"/>
                <a:chOff x="9069360" y="6920396"/>
                <a:chExt cx="916862" cy="18463"/>
              </a:xfrm>
            </p:grpSpPr>
            <p:grpSp>
              <p:nvGrpSpPr>
                <p:cNvPr id="4004" name="Google Shape;4004;p37"/>
                <p:cNvGrpSpPr/>
                <p:nvPr/>
              </p:nvGrpSpPr>
              <p:grpSpPr>
                <a:xfrm>
                  <a:off x="9069360" y="6920396"/>
                  <a:ext cx="16436" cy="18458"/>
                  <a:chOff x="9069360" y="6920396"/>
                  <a:chExt cx="16436" cy="18458"/>
                </a:xfrm>
              </p:grpSpPr>
              <p:sp>
                <p:nvSpPr>
                  <p:cNvPr id="4005" name="Google Shape;4005;p37"/>
                  <p:cNvSpPr/>
                  <p:nvPr/>
                </p:nvSpPr>
                <p:spPr>
                  <a:xfrm>
                    <a:off x="9079984" y="6920839"/>
                    <a:ext cx="9" cy="9"/>
                  </a:xfrm>
                  <a:custGeom>
                    <a:rect b="b" l="l" r="r" t="t"/>
                    <a:pathLst>
                      <a:path extrusionOk="0" h="9" w="9">
                        <a:moveTo>
                          <a:pt x="9" y="10"/>
                        </a:moveTo>
                        <a:cubicBezTo>
                          <a:pt x="6" y="0"/>
                          <a:pt x="-10" y="-6"/>
                          <a:pt x="9" y="10"/>
                        </a:cubicBezTo>
                        <a:lnTo>
                          <a:pt x="9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6" name="Google Shape;4006;p37"/>
                  <p:cNvSpPr/>
                  <p:nvPr/>
                </p:nvSpPr>
                <p:spPr>
                  <a:xfrm>
                    <a:off x="9069360" y="6920396"/>
                    <a:ext cx="16436" cy="18458"/>
                  </a:xfrm>
                  <a:custGeom>
                    <a:rect b="b" l="l" r="r" t="t"/>
                    <a:pathLst>
                      <a:path extrusionOk="0" h="18458" w="16436">
                        <a:moveTo>
                          <a:pt x="16405" y="9095"/>
                        </a:moveTo>
                        <a:cubicBezTo>
                          <a:pt x="15691" y="613"/>
                          <a:pt x="7920" y="-785"/>
                          <a:pt x="11353" y="861"/>
                        </a:cubicBezTo>
                        <a:cubicBezTo>
                          <a:pt x="8786" y="-434"/>
                          <a:pt x="6279" y="-238"/>
                          <a:pt x="4037" y="1250"/>
                        </a:cubicBezTo>
                        <a:cubicBezTo>
                          <a:pt x="-4744" y="7077"/>
                          <a:pt x="2361" y="21576"/>
                          <a:pt x="10514" y="17857"/>
                        </a:cubicBezTo>
                        <a:cubicBezTo>
                          <a:pt x="17550" y="14643"/>
                          <a:pt x="16315" y="7951"/>
                          <a:pt x="16405" y="909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7" name="Google Shape;4007;p37"/>
                <p:cNvGrpSpPr/>
                <p:nvPr/>
              </p:nvGrpSpPr>
              <p:grpSpPr>
                <a:xfrm>
                  <a:off x="9181932" y="6920405"/>
                  <a:ext cx="16419" cy="18454"/>
                  <a:chOff x="9181932" y="6920405"/>
                  <a:chExt cx="16419" cy="18454"/>
                </a:xfrm>
              </p:grpSpPr>
              <p:sp>
                <p:nvSpPr>
                  <p:cNvPr id="4008" name="Google Shape;4008;p37"/>
                  <p:cNvSpPr/>
                  <p:nvPr/>
                </p:nvSpPr>
                <p:spPr>
                  <a:xfrm>
                    <a:off x="9192537" y="6920839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8" y="10"/>
                        </a:moveTo>
                        <a:cubicBezTo>
                          <a:pt x="5" y="0"/>
                          <a:pt x="-8" y="-6"/>
                          <a:pt x="8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9" name="Google Shape;4009;p37"/>
                  <p:cNvSpPr/>
                  <p:nvPr/>
                </p:nvSpPr>
                <p:spPr>
                  <a:xfrm>
                    <a:off x="9181932" y="6920405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0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10" name="Google Shape;4010;p37"/>
                <p:cNvGrpSpPr/>
                <p:nvPr/>
              </p:nvGrpSpPr>
              <p:grpSpPr>
                <a:xfrm>
                  <a:off x="9294487" y="6920405"/>
                  <a:ext cx="16419" cy="18454"/>
                  <a:chOff x="9294487" y="6920405"/>
                  <a:chExt cx="16419" cy="18454"/>
                </a:xfrm>
              </p:grpSpPr>
              <p:sp>
                <p:nvSpPr>
                  <p:cNvPr id="4011" name="Google Shape;4011;p37"/>
                  <p:cNvSpPr/>
                  <p:nvPr/>
                </p:nvSpPr>
                <p:spPr>
                  <a:xfrm>
                    <a:off x="9305090" y="6920839"/>
                    <a:ext cx="9" cy="9"/>
                  </a:xfrm>
                  <a:custGeom>
                    <a:rect b="b" l="l" r="r" t="t"/>
                    <a:pathLst>
                      <a:path extrusionOk="0" h="9" w="9">
                        <a:moveTo>
                          <a:pt x="9" y="10"/>
                        </a:moveTo>
                        <a:cubicBezTo>
                          <a:pt x="6" y="0"/>
                          <a:pt x="-10" y="-6"/>
                          <a:pt x="9" y="10"/>
                        </a:cubicBezTo>
                        <a:lnTo>
                          <a:pt x="9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12" name="Google Shape;4012;p37"/>
                  <p:cNvSpPr/>
                  <p:nvPr/>
                </p:nvSpPr>
                <p:spPr>
                  <a:xfrm>
                    <a:off x="9294487" y="6920405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0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13" name="Google Shape;4013;p37"/>
                <p:cNvGrpSpPr/>
                <p:nvPr/>
              </p:nvGrpSpPr>
              <p:grpSpPr>
                <a:xfrm>
                  <a:off x="9407039" y="6920405"/>
                  <a:ext cx="16419" cy="18454"/>
                  <a:chOff x="9407039" y="6920405"/>
                  <a:chExt cx="16419" cy="18454"/>
                </a:xfrm>
              </p:grpSpPr>
              <p:sp>
                <p:nvSpPr>
                  <p:cNvPr id="4014" name="Google Shape;4014;p37"/>
                  <p:cNvSpPr/>
                  <p:nvPr/>
                </p:nvSpPr>
                <p:spPr>
                  <a:xfrm>
                    <a:off x="9417643" y="6920839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8" y="10"/>
                        </a:moveTo>
                        <a:cubicBezTo>
                          <a:pt x="5" y="0"/>
                          <a:pt x="-8" y="-6"/>
                          <a:pt x="8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15" name="Google Shape;4015;p37"/>
                  <p:cNvSpPr/>
                  <p:nvPr/>
                </p:nvSpPr>
                <p:spPr>
                  <a:xfrm>
                    <a:off x="9407039" y="6920405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0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16" name="Google Shape;4016;p37"/>
                <p:cNvGrpSpPr/>
                <p:nvPr/>
              </p:nvGrpSpPr>
              <p:grpSpPr>
                <a:xfrm>
                  <a:off x="9519593" y="6920405"/>
                  <a:ext cx="16419" cy="18454"/>
                  <a:chOff x="9519593" y="6920405"/>
                  <a:chExt cx="16419" cy="18454"/>
                </a:xfrm>
              </p:grpSpPr>
              <p:sp>
                <p:nvSpPr>
                  <p:cNvPr id="4017" name="Google Shape;4017;p37"/>
                  <p:cNvSpPr/>
                  <p:nvPr/>
                </p:nvSpPr>
                <p:spPr>
                  <a:xfrm>
                    <a:off x="9530196" y="6920839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7" y="10"/>
                        </a:moveTo>
                        <a:cubicBezTo>
                          <a:pt x="7" y="0"/>
                          <a:pt x="-9" y="-6"/>
                          <a:pt x="7" y="10"/>
                        </a:cubicBez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18" name="Google Shape;4018;p37"/>
                  <p:cNvSpPr/>
                  <p:nvPr/>
                </p:nvSpPr>
                <p:spPr>
                  <a:xfrm>
                    <a:off x="9519593" y="6920405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0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19" name="Google Shape;4019;p37"/>
                <p:cNvGrpSpPr/>
                <p:nvPr/>
              </p:nvGrpSpPr>
              <p:grpSpPr>
                <a:xfrm>
                  <a:off x="9632145" y="6920405"/>
                  <a:ext cx="16419" cy="18454"/>
                  <a:chOff x="9632145" y="6920405"/>
                  <a:chExt cx="16419" cy="18454"/>
                </a:xfrm>
              </p:grpSpPr>
              <p:sp>
                <p:nvSpPr>
                  <p:cNvPr id="4020" name="Google Shape;4020;p37"/>
                  <p:cNvSpPr/>
                  <p:nvPr/>
                </p:nvSpPr>
                <p:spPr>
                  <a:xfrm>
                    <a:off x="9642750" y="6920839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8" y="10"/>
                        </a:moveTo>
                        <a:cubicBezTo>
                          <a:pt x="5" y="0"/>
                          <a:pt x="-8" y="-6"/>
                          <a:pt x="8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21" name="Google Shape;4021;p37"/>
                  <p:cNvSpPr/>
                  <p:nvPr/>
                </p:nvSpPr>
                <p:spPr>
                  <a:xfrm>
                    <a:off x="9632145" y="6920405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0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22" name="Google Shape;4022;p37"/>
                <p:cNvGrpSpPr/>
                <p:nvPr/>
              </p:nvGrpSpPr>
              <p:grpSpPr>
                <a:xfrm>
                  <a:off x="9744700" y="6920405"/>
                  <a:ext cx="16419" cy="18454"/>
                  <a:chOff x="9744700" y="6920405"/>
                  <a:chExt cx="16419" cy="18454"/>
                </a:xfrm>
              </p:grpSpPr>
              <p:sp>
                <p:nvSpPr>
                  <p:cNvPr id="4023" name="Google Shape;4023;p37"/>
                  <p:cNvSpPr/>
                  <p:nvPr/>
                </p:nvSpPr>
                <p:spPr>
                  <a:xfrm>
                    <a:off x="9755302" y="6920839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7" y="10"/>
                        </a:moveTo>
                        <a:cubicBezTo>
                          <a:pt x="7" y="0"/>
                          <a:pt x="-9" y="-6"/>
                          <a:pt x="7" y="10"/>
                        </a:cubicBez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24" name="Google Shape;4024;p37"/>
                  <p:cNvSpPr/>
                  <p:nvPr/>
                </p:nvSpPr>
                <p:spPr>
                  <a:xfrm>
                    <a:off x="9744700" y="6920405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0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25" name="Google Shape;4025;p37"/>
                <p:cNvGrpSpPr/>
                <p:nvPr/>
              </p:nvGrpSpPr>
              <p:grpSpPr>
                <a:xfrm>
                  <a:off x="9857251" y="6920405"/>
                  <a:ext cx="16419" cy="18454"/>
                  <a:chOff x="9857251" y="6920405"/>
                  <a:chExt cx="16419" cy="18454"/>
                </a:xfrm>
              </p:grpSpPr>
              <p:sp>
                <p:nvSpPr>
                  <p:cNvPr id="4026" name="Google Shape;4026;p37"/>
                  <p:cNvSpPr/>
                  <p:nvPr/>
                </p:nvSpPr>
                <p:spPr>
                  <a:xfrm>
                    <a:off x="9867856" y="6920839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8" y="10"/>
                        </a:moveTo>
                        <a:cubicBezTo>
                          <a:pt x="5" y="0"/>
                          <a:pt x="-8" y="-6"/>
                          <a:pt x="8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27" name="Google Shape;4027;p37"/>
                  <p:cNvSpPr/>
                  <p:nvPr/>
                </p:nvSpPr>
                <p:spPr>
                  <a:xfrm>
                    <a:off x="9857251" y="6920405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0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28" name="Google Shape;4028;p37"/>
                <p:cNvGrpSpPr/>
                <p:nvPr/>
              </p:nvGrpSpPr>
              <p:grpSpPr>
                <a:xfrm>
                  <a:off x="9969786" y="6920396"/>
                  <a:ext cx="16436" cy="18458"/>
                  <a:chOff x="9969786" y="6920396"/>
                  <a:chExt cx="16436" cy="18458"/>
                </a:xfrm>
              </p:grpSpPr>
              <p:sp>
                <p:nvSpPr>
                  <p:cNvPr id="4029" name="Google Shape;4029;p37"/>
                  <p:cNvSpPr/>
                  <p:nvPr/>
                </p:nvSpPr>
                <p:spPr>
                  <a:xfrm>
                    <a:off x="9980408" y="6920839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7" y="10"/>
                        </a:moveTo>
                        <a:cubicBezTo>
                          <a:pt x="7" y="0"/>
                          <a:pt x="-9" y="-6"/>
                          <a:pt x="7" y="10"/>
                        </a:cubicBez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0" name="Google Shape;4030;p37"/>
                  <p:cNvSpPr/>
                  <p:nvPr/>
                </p:nvSpPr>
                <p:spPr>
                  <a:xfrm>
                    <a:off x="9969786" y="6920396"/>
                    <a:ext cx="16436" cy="18458"/>
                  </a:xfrm>
                  <a:custGeom>
                    <a:rect b="b" l="l" r="r" t="t"/>
                    <a:pathLst>
                      <a:path extrusionOk="0" h="18458" w="16436">
                        <a:moveTo>
                          <a:pt x="16405" y="9095"/>
                        </a:moveTo>
                        <a:cubicBezTo>
                          <a:pt x="15691" y="613"/>
                          <a:pt x="7920" y="-785"/>
                          <a:pt x="11353" y="861"/>
                        </a:cubicBezTo>
                        <a:cubicBezTo>
                          <a:pt x="8786" y="-434"/>
                          <a:pt x="6279" y="-238"/>
                          <a:pt x="4037" y="1250"/>
                        </a:cubicBezTo>
                        <a:cubicBezTo>
                          <a:pt x="-4744" y="7077"/>
                          <a:pt x="2361" y="21576"/>
                          <a:pt x="10514" y="17857"/>
                        </a:cubicBezTo>
                        <a:cubicBezTo>
                          <a:pt x="17547" y="14643"/>
                          <a:pt x="16315" y="7951"/>
                          <a:pt x="16405" y="909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031" name="Google Shape;4031;p37"/>
              <p:cNvGrpSpPr/>
              <p:nvPr/>
            </p:nvGrpSpPr>
            <p:grpSpPr>
              <a:xfrm>
                <a:off x="9069360" y="7042179"/>
                <a:ext cx="916862" cy="18463"/>
                <a:chOff x="9069360" y="7042179"/>
                <a:chExt cx="916862" cy="18463"/>
              </a:xfrm>
            </p:grpSpPr>
            <p:grpSp>
              <p:nvGrpSpPr>
                <p:cNvPr id="4032" name="Google Shape;4032;p37"/>
                <p:cNvGrpSpPr/>
                <p:nvPr/>
              </p:nvGrpSpPr>
              <p:grpSpPr>
                <a:xfrm>
                  <a:off x="9069360" y="7042179"/>
                  <a:ext cx="16436" cy="18458"/>
                  <a:chOff x="9069360" y="7042179"/>
                  <a:chExt cx="16436" cy="18458"/>
                </a:xfrm>
              </p:grpSpPr>
              <p:sp>
                <p:nvSpPr>
                  <p:cNvPr id="4033" name="Google Shape;4033;p37"/>
                  <p:cNvSpPr/>
                  <p:nvPr/>
                </p:nvSpPr>
                <p:spPr>
                  <a:xfrm>
                    <a:off x="9079984" y="7042622"/>
                    <a:ext cx="9" cy="9"/>
                  </a:xfrm>
                  <a:custGeom>
                    <a:rect b="b" l="l" r="r" t="t"/>
                    <a:pathLst>
                      <a:path extrusionOk="0" h="9" w="9">
                        <a:moveTo>
                          <a:pt x="9" y="10"/>
                        </a:moveTo>
                        <a:cubicBezTo>
                          <a:pt x="6" y="0"/>
                          <a:pt x="-10" y="-6"/>
                          <a:pt x="9" y="10"/>
                        </a:cubicBezTo>
                        <a:lnTo>
                          <a:pt x="9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4" name="Google Shape;4034;p37"/>
                  <p:cNvSpPr/>
                  <p:nvPr/>
                </p:nvSpPr>
                <p:spPr>
                  <a:xfrm>
                    <a:off x="9069360" y="7042179"/>
                    <a:ext cx="16436" cy="18458"/>
                  </a:xfrm>
                  <a:custGeom>
                    <a:rect b="b" l="l" r="r" t="t"/>
                    <a:pathLst>
                      <a:path extrusionOk="0" h="18458" w="16436">
                        <a:moveTo>
                          <a:pt x="16405" y="9095"/>
                        </a:moveTo>
                        <a:cubicBezTo>
                          <a:pt x="15691" y="613"/>
                          <a:pt x="7920" y="-785"/>
                          <a:pt x="11353" y="861"/>
                        </a:cubicBezTo>
                        <a:cubicBezTo>
                          <a:pt x="8786" y="-434"/>
                          <a:pt x="6279" y="-238"/>
                          <a:pt x="4037" y="1250"/>
                        </a:cubicBezTo>
                        <a:cubicBezTo>
                          <a:pt x="-4744" y="7077"/>
                          <a:pt x="2361" y="21576"/>
                          <a:pt x="10514" y="17857"/>
                        </a:cubicBezTo>
                        <a:cubicBezTo>
                          <a:pt x="17550" y="14643"/>
                          <a:pt x="16315" y="7951"/>
                          <a:pt x="16405" y="909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35" name="Google Shape;4035;p37"/>
                <p:cNvGrpSpPr/>
                <p:nvPr/>
              </p:nvGrpSpPr>
              <p:grpSpPr>
                <a:xfrm>
                  <a:off x="9181932" y="7042188"/>
                  <a:ext cx="16419" cy="18454"/>
                  <a:chOff x="9181932" y="7042188"/>
                  <a:chExt cx="16419" cy="18454"/>
                </a:xfrm>
              </p:grpSpPr>
              <p:sp>
                <p:nvSpPr>
                  <p:cNvPr id="4036" name="Google Shape;4036;p37"/>
                  <p:cNvSpPr/>
                  <p:nvPr/>
                </p:nvSpPr>
                <p:spPr>
                  <a:xfrm>
                    <a:off x="9192537" y="7042622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8" y="10"/>
                        </a:moveTo>
                        <a:cubicBezTo>
                          <a:pt x="5" y="0"/>
                          <a:pt x="-8" y="-6"/>
                          <a:pt x="8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7" name="Google Shape;4037;p37"/>
                  <p:cNvSpPr/>
                  <p:nvPr/>
                </p:nvSpPr>
                <p:spPr>
                  <a:xfrm>
                    <a:off x="9181932" y="7042188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0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38" name="Google Shape;4038;p37"/>
                <p:cNvGrpSpPr/>
                <p:nvPr/>
              </p:nvGrpSpPr>
              <p:grpSpPr>
                <a:xfrm>
                  <a:off x="9294487" y="7042188"/>
                  <a:ext cx="16419" cy="18454"/>
                  <a:chOff x="9294487" y="7042188"/>
                  <a:chExt cx="16419" cy="18454"/>
                </a:xfrm>
              </p:grpSpPr>
              <p:sp>
                <p:nvSpPr>
                  <p:cNvPr id="4039" name="Google Shape;4039;p37"/>
                  <p:cNvSpPr/>
                  <p:nvPr/>
                </p:nvSpPr>
                <p:spPr>
                  <a:xfrm>
                    <a:off x="9305090" y="7042622"/>
                    <a:ext cx="9" cy="9"/>
                  </a:xfrm>
                  <a:custGeom>
                    <a:rect b="b" l="l" r="r" t="t"/>
                    <a:pathLst>
                      <a:path extrusionOk="0" h="9" w="9">
                        <a:moveTo>
                          <a:pt x="9" y="10"/>
                        </a:moveTo>
                        <a:cubicBezTo>
                          <a:pt x="6" y="0"/>
                          <a:pt x="-10" y="-6"/>
                          <a:pt x="9" y="10"/>
                        </a:cubicBezTo>
                        <a:lnTo>
                          <a:pt x="9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40" name="Google Shape;4040;p37"/>
                  <p:cNvSpPr/>
                  <p:nvPr/>
                </p:nvSpPr>
                <p:spPr>
                  <a:xfrm>
                    <a:off x="9294487" y="7042188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0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41" name="Google Shape;4041;p37"/>
                <p:cNvGrpSpPr/>
                <p:nvPr/>
              </p:nvGrpSpPr>
              <p:grpSpPr>
                <a:xfrm>
                  <a:off x="9407039" y="7042188"/>
                  <a:ext cx="16419" cy="18454"/>
                  <a:chOff x="9407039" y="7042188"/>
                  <a:chExt cx="16419" cy="18454"/>
                </a:xfrm>
              </p:grpSpPr>
              <p:sp>
                <p:nvSpPr>
                  <p:cNvPr id="4042" name="Google Shape;4042;p37"/>
                  <p:cNvSpPr/>
                  <p:nvPr/>
                </p:nvSpPr>
                <p:spPr>
                  <a:xfrm>
                    <a:off x="9417643" y="7042622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8" y="10"/>
                        </a:moveTo>
                        <a:cubicBezTo>
                          <a:pt x="5" y="0"/>
                          <a:pt x="-8" y="-6"/>
                          <a:pt x="8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43" name="Google Shape;4043;p37"/>
                  <p:cNvSpPr/>
                  <p:nvPr/>
                </p:nvSpPr>
                <p:spPr>
                  <a:xfrm>
                    <a:off x="9407039" y="7042188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0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44" name="Google Shape;4044;p37"/>
                <p:cNvGrpSpPr/>
                <p:nvPr/>
              </p:nvGrpSpPr>
              <p:grpSpPr>
                <a:xfrm>
                  <a:off x="9519593" y="7042188"/>
                  <a:ext cx="16419" cy="18454"/>
                  <a:chOff x="9519593" y="7042188"/>
                  <a:chExt cx="16419" cy="18454"/>
                </a:xfrm>
              </p:grpSpPr>
              <p:sp>
                <p:nvSpPr>
                  <p:cNvPr id="4045" name="Google Shape;4045;p37"/>
                  <p:cNvSpPr/>
                  <p:nvPr/>
                </p:nvSpPr>
                <p:spPr>
                  <a:xfrm>
                    <a:off x="9530196" y="7042622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7" y="10"/>
                        </a:moveTo>
                        <a:cubicBezTo>
                          <a:pt x="7" y="0"/>
                          <a:pt x="-9" y="-6"/>
                          <a:pt x="7" y="10"/>
                        </a:cubicBez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46" name="Google Shape;4046;p37"/>
                  <p:cNvSpPr/>
                  <p:nvPr/>
                </p:nvSpPr>
                <p:spPr>
                  <a:xfrm>
                    <a:off x="9519593" y="7042188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0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47" name="Google Shape;4047;p37"/>
                <p:cNvGrpSpPr/>
                <p:nvPr/>
              </p:nvGrpSpPr>
              <p:grpSpPr>
                <a:xfrm>
                  <a:off x="9632145" y="7042188"/>
                  <a:ext cx="16419" cy="18454"/>
                  <a:chOff x="9632145" y="7042188"/>
                  <a:chExt cx="16419" cy="18454"/>
                </a:xfrm>
              </p:grpSpPr>
              <p:sp>
                <p:nvSpPr>
                  <p:cNvPr id="4048" name="Google Shape;4048;p37"/>
                  <p:cNvSpPr/>
                  <p:nvPr/>
                </p:nvSpPr>
                <p:spPr>
                  <a:xfrm>
                    <a:off x="9642750" y="7042622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8" y="10"/>
                        </a:moveTo>
                        <a:cubicBezTo>
                          <a:pt x="5" y="0"/>
                          <a:pt x="-8" y="-6"/>
                          <a:pt x="8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49" name="Google Shape;4049;p37"/>
                  <p:cNvSpPr/>
                  <p:nvPr/>
                </p:nvSpPr>
                <p:spPr>
                  <a:xfrm>
                    <a:off x="9632145" y="7042188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0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50" name="Google Shape;4050;p37"/>
                <p:cNvGrpSpPr/>
                <p:nvPr/>
              </p:nvGrpSpPr>
              <p:grpSpPr>
                <a:xfrm>
                  <a:off x="9744700" y="7042188"/>
                  <a:ext cx="16419" cy="18454"/>
                  <a:chOff x="9744700" y="7042188"/>
                  <a:chExt cx="16419" cy="18454"/>
                </a:xfrm>
              </p:grpSpPr>
              <p:sp>
                <p:nvSpPr>
                  <p:cNvPr id="4051" name="Google Shape;4051;p37"/>
                  <p:cNvSpPr/>
                  <p:nvPr/>
                </p:nvSpPr>
                <p:spPr>
                  <a:xfrm>
                    <a:off x="9755302" y="7042622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7" y="10"/>
                        </a:moveTo>
                        <a:cubicBezTo>
                          <a:pt x="7" y="0"/>
                          <a:pt x="-9" y="-6"/>
                          <a:pt x="7" y="10"/>
                        </a:cubicBez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2" name="Google Shape;4052;p37"/>
                  <p:cNvSpPr/>
                  <p:nvPr/>
                </p:nvSpPr>
                <p:spPr>
                  <a:xfrm>
                    <a:off x="9744700" y="7042188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0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53" name="Google Shape;4053;p37"/>
                <p:cNvGrpSpPr/>
                <p:nvPr/>
              </p:nvGrpSpPr>
              <p:grpSpPr>
                <a:xfrm>
                  <a:off x="9857251" y="7042188"/>
                  <a:ext cx="16419" cy="18454"/>
                  <a:chOff x="9857251" y="7042188"/>
                  <a:chExt cx="16419" cy="18454"/>
                </a:xfrm>
              </p:grpSpPr>
              <p:sp>
                <p:nvSpPr>
                  <p:cNvPr id="4054" name="Google Shape;4054;p37"/>
                  <p:cNvSpPr/>
                  <p:nvPr/>
                </p:nvSpPr>
                <p:spPr>
                  <a:xfrm>
                    <a:off x="9867856" y="7042622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8" y="10"/>
                        </a:moveTo>
                        <a:cubicBezTo>
                          <a:pt x="5" y="0"/>
                          <a:pt x="-8" y="-6"/>
                          <a:pt x="8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5" name="Google Shape;4055;p37"/>
                  <p:cNvSpPr/>
                  <p:nvPr/>
                </p:nvSpPr>
                <p:spPr>
                  <a:xfrm>
                    <a:off x="9857251" y="7042188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0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56" name="Google Shape;4056;p37"/>
                <p:cNvGrpSpPr/>
                <p:nvPr/>
              </p:nvGrpSpPr>
              <p:grpSpPr>
                <a:xfrm>
                  <a:off x="9969786" y="7042179"/>
                  <a:ext cx="16436" cy="18458"/>
                  <a:chOff x="9969786" y="7042179"/>
                  <a:chExt cx="16436" cy="18458"/>
                </a:xfrm>
              </p:grpSpPr>
              <p:sp>
                <p:nvSpPr>
                  <p:cNvPr id="4057" name="Google Shape;4057;p37"/>
                  <p:cNvSpPr/>
                  <p:nvPr/>
                </p:nvSpPr>
                <p:spPr>
                  <a:xfrm>
                    <a:off x="9980408" y="7042622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7" y="10"/>
                        </a:moveTo>
                        <a:cubicBezTo>
                          <a:pt x="7" y="0"/>
                          <a:pt x="-9" y="-6"/>
                          <a:pt x="7" y="10"/>
                        </a:cubicBez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8" name="Google Shape;4058;p37"/>
                  <p:cNvSpPr/>
                  <p:nvPr/>
                </p:nvSpPr>
                <p:spPr>
                  <a:xfrm>
                    <a:off x="9969786" y="7042179"/>
                    <a:ext cx="16436" cy="18458"/>
                  </a:xfrm>
                  <a:custGeom>
                    <a:rect b="b" l="l" r="r" t="t"/>
                    <a:pathLst>
                      <a:path extrusionOk="0" h="18458" w="16436">
                        <a:moveTo>
                          <a:pt x="16405" y="9095"/>
                        </a:moveTo>
                        <a:cubicBezTo>
                          <a:pt x="15691" y="613"/>
                          <a:pt x="7920" y="-785"/>
                          <a:pt x="11353" y="861"/>
                        </a:cubicBezTo>
                        <a:cubicBezTo>
                          <a:pt x="8786" y="-434"/>
                          <a:pt x="6279" y="-238"/>
                          <a:pt x="4037" y="1250"/>
                        </a:cubicBezTo>
                        <a:cubicBezTo>
                          <a:pt x="-4744" y="7077"/>
                          <a:pt x="2361" y="21576"/>
                          <a:pt x="10514" y="17857"/>
                        </a:cubicBezTo>
                        <a:cubicBezTo>
                          <a:pt x="17547" y="14643"/>
                          <a:pt x="16315" y="7951"/>
                          <a:pt x="16405" y="909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059" name="Google Shape;4059;p37"/>
              <p:cNvGrpSpPr/>
              <p:nvPr/>
            </p:nvGrpSpPr>
            <p:grpSpPr>
              <a:xfrm>
                <a:off x="9069360" y="7163962"/>
                <a:ext cx="916862" cy="18463"/>
                <a:chOff x="9069360" y="7163962"/>
                <a:chExt cx="916862" cy="18463"/>
              </a:xfrm>
            </p:grpSpPr>
            <p:grpSp>
              <p:nvGrpSpPr>
                <p:cNvPr id="4060" name="Google Shape;4060;p37"/>
                <p:cNvGrpSpPr/>
                <p:nvPr/>
              </p:nvGrpSpPr>
              <p:grpSpPr>
                <a:xfrm>
                  <a:off x="9069360" y="7163962"/>
                  <a:ext cx="16436" cy="18458"/>
                  <a:chOff x="9069360" y="7163962"/>
                  <a:chExt cx="16436" cy="18458"/>
                </a:xfrm>
              </p:grpSpPr>
              <p:sp>
                <p:nvSpPr>
                  <p:cNvPr id="4061" name="Google Shape;4061;p37"/>
                  <p:cNvSpPr/>
                  <p:nvPr/>
                </p:nvSpPr>
                <p:spPr>
                  <a:xfrm>
                    <a:off x="9079984" y="7164405"/>
                    <a:ext cx="9" cy="9"/>
                  </a:xfrm>
                  <a:custGeom>
                    <a:rect b="b" l="l" r="r" t="t"/>
                    <a:pathLst>
                      <a:path extrusionOk="0" h="9" w="9">
                        <a:moveTo>
                          <a:pt x="9" y="10"/>
                        </a:moveTo>
                        <a:cubicBezTo>
                          <a:pt x="6" y="0"/>
                          <a:pt x="-10" y="-6"/>
                          <a:pt x="9" y="10"/>
                        </a:cubicBezTo>
                        <a:lnTo>
                          <a:pt x="9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2" name="Google Shape;4062;p37"/>
                  <p:cNvSpPr/>
                  <p:nvPr/>
                </p:nvSpPr>
                <p:spPr>
                  <a:xfrm>
                    <a:off x="9069360" y="7163962"/>
                    <a:ext cx="16436" cy="18458"/>
                  </a:xfrm>
                  <a:custGeom>
                    <a:rect b="b" l="l" r="r" t="t"/>
                    <a:pathLst>
                      <a:path extrusionOk="0" h="18458" w="16436">
                        <a:moveTo>
                          <a:pt x="16405" y="9095"/>
                        </a:moveTo>
                        <a:cubicBezTo>
                          <a:pt x="15691" y="613"/>
                          <a:pt x="7920" y="-785"/>
                          <a:pt x="11353" y="861"/>
                        </a:cubicBezTo>
                        <a:cubicBezTo>
                          <a:pt x="8786" y="-434"/>
                          <a:pt x="6279" y="-238"/>
                          <a:pt x="4037" y="1250"/>
                        </a:cubicBezTo>
                        <a:cubicBezTo>
                          <a:pt x="-4744" y="7077"/>
                          <a:pt x="2361" y="21576"/>
                          <a:pt x="10514" y="17857"/>
                        </a:cubicBezTo>
                        <a:cubicBezTo>
                          <a:pt x="17550" y="14646"/>
                          <a:pt x="16315" y="7951"/>
                          <a:pt x="16405" y="909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63" name="Google Shape;4063;p37"/>
                <p:cNvGrpSpPr/>
                <p:nvPr/>
              </p:nvGrpSpPr>
              <p:grpSpPr>
                <a:xfrm>
                  <a:off x="9181932" y="7163971"/>
                  <a:ext cx="16419" cy="18454"/>
                  <a:chOff x="9181932" y="7163971"/>
                  <a:chExt cx="16419" cy="18454"/>
                </a:xfrm>
              </p:grpSpPr>
              <p:sp>
                <p:nvSpPr>
                  <p:cNvPr id="4064" name="Google Shape;4064;p37"/>
                  <p:cNvSpPr/>
                  <p:nvPr/>
                </p:nvSpPr>
                <p:spPr>
                  <a:xfrm>
                    <a:off x="9192537" y="7164405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8" y="10"/>
                        </a:moveTo>
                        <a:cubicBezTo>
                          <a:pt x="5" y="0"/>
                          <a:pt x="-8" y="-6"/>
                          <a:pt x="8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5" name="Google Shape;4065;p37"/>
                  <p:cNvSpPr/>
                  <p:nvPr/>
                </p:nvSpPr>
                <p:spPr>
                  <a:xfrm>
                    <a:off x="9181932" y="7163971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66" name="Google Shape;4066;p37"/>
                <p:cNvGrpSpPr/>
                <p:nvPr/>
              </p:nvGrpSpPr>
              <p:grpSpPr>
                <a:xfrm>
                  <a:off x="9294487" y="7163971"/>
                  <a:ext cx="16419" cy="18454"/>
                  <a:chOff x="9294487" y="7163971"/>
                  <a:chExt cx="16419" cy="18454"/>
                </a:xfrm>
              </p:grpSpPr>
              <p:sp>
                <p:nvSpPr>
                  <p:cNvPr id="4067" name="Google Shape;4067;p37"/>
                  <p:cNvSpPr/>
                  <p:nvPr/>
                </p:nvSpPr>
                <p:spPr>
                  <a:xfrm>
                    <a:off x="9305090" y="7164405"/>
                    <a:ext cx="9" cy="9"/>
                  </a:xfrm>
                  <a:custGeom>
                    <a:rect b="b" l="l" r="r" t="t"/>
                    <a:pathLst>
                      <a:path extrusionOk="0" h="9" w="9">
                        <a:moveTo>
                          <a:pt x="9" y="10"/>
                        </a:moveTo>
                        <a:cubicBezTo>
                          <a:pt x="6" y="0"/>
                          <a:pt x="-10" y="-6"/>
                          <a:pt x="9" y="10"/>
                        </a:cubicBezTo>
                        <a:lnTo>
                          <a:pt x="9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8" name="Google Shape;4068;p37"/>
                  <p:cNvSpPr/>
                  <p:nvPr/>
                </p:nvSpPr>
                <p:spPr>
                  <a:xfrm>
                    <a:off x="9294487" y="7163971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69" name="Google Shape;4069;p37"/>
                <p:cNvGrpSpPr/>
                <p:nvPr/>
              </p:nvGrpSpPr>
              <p:grpSpPr>
                <a:xfrm>
                  <a:off x="9407039" y="7163971"/>
                  <a:ext cx="16419" cy="18454"/>
                  <a:chOff x="9407039" y="7163971"/>
                  <a:chExt cx="16419" cy="18454"/>
                </a:xfrm>
              </p:grpSpPr>
              <p:sp>
                <p:nvSpPr>
                  <p:cNvPr id="4070" name="Google Shape;4070;p37"/>
                  <p:cNvSpPr/>
                  <p:nvPr/>
                </p:nvSpPr>
                <p:spPr>
                  <a:xfrm>
                    <a:off x="9417643" y="7164405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8" y="10"/>
                        </a:moveTo>
                        <a:cubicBezTo>
                          <a:pt x="5" y="0"/>
                          <a:pt x="-8" y="-6"/>
                          <a:pt x="8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71" name="Google Shape;4071;p37"/>
                  <p:cNvSpPr/>
                  <p:nvPr/>
                </p:nvSpPr>
                <p:spPr>
                  <a:xfrm>
                    <a:off x="9407039" y="7163971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72" name="Google Shape;4072;p37"/>
                <p:cNvGrpSpPr/>
                <p:nvPr/>
              </p:nvGrpSpPr>
              <p:grpSpPr>
                <a:xfrm>
                  <a:off x="9519593" y="7163971"/>
                  <a:ext cx="16419" cy="18454"/>
                  <a:chOff x="9519593" y="7163971"/>
                  <a:chExt cx="16419" cy="18454"/>
                </a:xfrm>
              </p:grpSpPr>
              <p:sp>
                <p:nvSpPr>
                  <p:cNvPr id="4073" name="Google Shape;4073;p37"/>
                  <p:cNvSpPr/>
                  <p:nvPr/>
                </p:nvSpPr>
                <p:spPr>
                  <a:xfrm>
                    <a:off x="9530196" y="7164405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7" y="10"/>
                        </a:moveTo>
                        <a:cubicBezTo>
                          <a:pt x="7" y="0"/>
                          <a:pt x="-9" y="-6"/>
                          <a:pt x="7" y="10"/>
                        </a:cubicBez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74" name="Google Shape;4074;p37"/>
                  <p:cNvSpPr/>
                  <p:nvPr/>
                </p:nvSpPr>
                <p:spPr>
                  <a:xfrm>
                    <a:off x="9519593" y="7163971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75" name="Google Shape;4075;p37"/>
                <p:cNvGrpSpPr/>
                <p:nvPr/>
              </p:nvGrpSpPr>
              <p:grpSpPr>
                <a:xfrm>
                  <a:off x="9632145" y="7163971"/>
                  <a:ext cx="16419" cy="18454"/>
                  <a:chOff x="9632145" y="7163971"/>
                  <a:chExt cx="16419" cy="18454"/>
                </a:xfrm>
              </p:grpSpPr>
              <p:sp>
                <p:nvSpPr>
                  <p:cNvPr id="4076" name="Google Shape;4076;p37"/>
                  <p:cNvSpPr/>
                  <p:nvPr/>
                </p:nvSpPr>
                <p:spPr>
                  <a:xfrm>
                    <a:off x="9642750" y="7164405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8" y="10"/>
                        </a:moveTo>
                        <a:cubicBezTo>
                          <a:pt x="5" y="0"/>
                          <a:pt x="-8" y="-6"/>
                          <a:pt x="8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77" name="Google Shape;4077;p37"/>
                  <p:cNvSpPr/>
                  <p:nvPr/>
                </p:nvSpPr>
                <p:spPr>
                  <a:xfrm>
                    <a:off x="9632145" y="7163971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78" name="Google Shape;4078;p37"/>
                <p:cNvGrpSpPr/>
                <p:nvPr/>
              </p:nvGrpSpPr>
              <p:grpSpPr>
                <a:xfrm>
                  <a:off x="9744700" y="7163971"/>
                  <a:ext cx="16419" cy="18454"/>
                  <a:chOff x="9744700" y="7163971"/>
                  <a:chExt cx="16419" cy="18454"/>
                </a:xfrm>
              </p:grpSpPr>
              <p:sp>
                <p:nvSpPr>
                  <p:cNvPr id="4079" name="Google Shape;4079;p37"/>
                  <p:cNvSpPr/>
                  <p:nvPr/>
                </p:nvSpPr>
                <p:spPr>
                  <a:xfrm>
                    <a:off x="9755302" y="7164405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7" y="10"/>
                        </a:moveTo>
                        <a:cubicBezTo>
                          <a:pt x="7" y="0"/>
                          <a:pt x="-9" y="-6"/>
                          <a:pt x="7" y="10"/>
                        </a:cubicBez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0" name="Google Shape;4080;p37"/>
                  <p:cNvSpPr/>
                  <p:nvPr/>
                </p:nvSpPr>
                <p:spPr>
                  <a:xfrm>
                    <a:off x="9744700" y="7163971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81" name="Google Shape;4081;p37"/>
                <p:cNvGrpSpPr/>
                <p:nvPr/>
              </p:nvGrpSpPr>
              <p:grpSpPr>
                <a:xfrm>
                  <a:off x="9857251" y="7163971"/>
                  <a:ext cx="16419" cy="18454"/>
                  <a:chOff x="9857251" y="7163971"/>
                  <a:chExt cx="16419" cy="18454"/>
                </a:xfrm>
              </p:grpSpPr>
              <p:sp>
                <p:nvSpPr>
                  <p:cNvPr id="4082" name="Google Shape;4082;p37"/>
                  <p:cNvSpPr/>
                  <p:nvPr/>
                </p:nvSpPr>
                <p:spPr>
                  <a:xfrm>
                    <a:off x="9867856" y="7164405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8" y="10"/>
                        </a:moveTo>
                        <a:cubicBezTo>
                          <a:pt x="5" y="0"/>
                          <a:pt x="-8" y="-6"/>
                          <a:pt x="8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3" name="Google Shape;4083;p37"/>
                  <p:cNvSpPr/>
                  <p:nvPr/>
                </p:nvSpPr>
                <p:spPr>
                  <a:xfrm>
                    <a:off x="9857251" y="7163971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84" name="Google Shape;4084;p37"/>
                <p:cNvGrpSpPr/>
                <p:nvPr/>
              </p:nvGrpSpPr>
              <p:grpSpPr>
                <a:xfrm>
                  <a:off x="9969786" y="7163962"/>
                  <a:ext cx="16436" cy="18458"/>
                  <a:chOff x="9969786" y="7163962"/>
                  <a:chExt cx="16436" cy="18458"/>
                </a:xfrm>
              </p:grpSpPr>
              <p:sp>
                <p:nvSpPr>
                  <p:cNvPr id="4085" name="Google Shape;4085;p37"/>
                  <p:cNvSpPr/>
                  <p:nvPr/>
                </p:nvSpPr>
                <p:spPr>
                  <a:xfrm>
                    <a:off x="9980408" y="7164405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7" y="10"/>
                        </a:moveTo>
                        <a:cubicBezTo>
                          <a:pt x="7" y="0"/>
                          <a:pt x="-9" y="-6"/>
                          <a:pt x="7" y="10"/>
                        </a:cubicBez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6" name="Google Shape;4086;p37"/>
                  <p:cNvSpPr/>
                  <p:nvPr/>
                </p:nvSpPr>
                <p:spPr>
                  <a:xfrm>
                    <a:off x="9969786" y="7163962"/>
                    <a:ext cx="16436" cy="18458"/>
                  </a:xfrm>
                  <a:custGeom>
                    <a:rect b="b" l="l" r="r" t="t"/>
                    <a:pathLst>
                      <a:path extrusionOk="0" h="18458" w="16436">
                        <a:moveTo>
                          <a:pt x="16405" y="9095"/>
                        </a:moveTo>
                        <a:cubicBezTo>
                          <a:pt x="15691" y="613"/>
                          <a:pt x="7920" y="-785"/>
                          <a:pt x="11353" y="861"/>
                        </a:cubicBezTo>
                        <a:cubicBezTo>
                          <a:pt x="8786" y="-434"/>
                          <a:pt x="6279" y="-238"/>
                          <a:pt x="4037" y="1250"/>
                        </a:cubicBezTo>
                        <a:cubicBezTo>
                          <a:pt x="-4744" y="7077"/>
                          <a:pt x="2361" y="21576"/>
                          <a:pt x="10514" y="17857"/>
                        </a:cubicBezTo>
                        <a:cubicBezTo>
                          <a:pt x="17547" y="14646"/>
                          <a:pt x="16315" y="7951"/>
                          <a:pt x="16405" y="909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087" name="Google Shape;4087;p37"/>
              <p:cNvGrpSpPr/>
              <p:nvPr/>
            </p:nvGrpSpPr>
            <p:grpSpPr>
              <a:xfrm>
                <a:off x="9069360" y="7285746"/>
                <a:ext cx="916862" cy="18462"/>
                <a:chOff x="9069360" y="7285746"/>
                <a:chExt cx="916862" cy="18462"/>
              </a:xfrm>
            </p:grpSpPr>
            <p:grpSp>
              <p:nvGrpSpPr>
                <p:cNvPr id="4088" name="Google Shape;4088;p37"/>
                <p:cNvGrpSpPr/>
                <p:nvPr/>
              </p:nvGrpSpPr>
              <p:grpSpPr>
                <a:xfrm>
                  <a:off x="9069360" y="7285746"/>
                  <a:ext cx="16436" cy="18458"/>
                  <a:chOff x="9069360" y="7285746"/>
                  <a:chExt cx="16436" cy="18458"/>
                </a:xfrm>
              </p:grpSpPr>
              <p:sp>
                <p:nvSpPr>
                  <p:cNvPr id="4089" name="Google Shape;4089;p37"/>
                  <p:cNvSpPr/>
                  <p:nvPr/>
                </p:nvSpPr>
                <p:spPr>
                  <a:xfrm>
                    <a:off x="9079984" y="7286191"/>
                    <a:ext cx="9" cy="7"/>
                  </a:xfrm>
                  <a:custGeom>
                    <a:rect b="b" l="l" r="r" t="t"/>
                    <a:pathLst>
                      <a:path extrusionOk="0" h="7" w="9">
                        <a:moveTo>
                          <a:pt x="9" y="7"/>
                        </a:moveTo>
                        <a:cubicBezTo>
                          <a:pt x="6" y="1"/>
                          <a:pt x="-10" y="-5"/>
                          <a:pt x="9" y="7"/>
                        </a:cubicBezTo>
                        <a:lnTo>
                          <a:pt x="9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0" name="Google Shape;4090;p37"/>
                  <p:cNvSpPr/>
                  <p:nvPr/>
                </p:nvSpPr>
                <p:spPr>
                  <a:xfrm>
                    <a:off x="9069360" y="7285746"/>
                    <a:ext cx="16436" cy="18458"/>
                  </a:xfrm>
                  <a:custGeom>
                    <a:rect b="b" l="l" r="r" t="t"/>
                    <a:pathLst>
                      <a:path extrusionOk="0" h="18458" w="16436">
                        <a:moveTo>
                          <a:pt x="16405" y="9095"/>
                        </a:moveTo>
                        <a:cubicBezTo>
                          <a:pt x="15691" y="613"/>
                          <a:pt x="7920" y="-785"/>
                          <a:pt x="11353" y="861"/>
                        </a:cubicBezTo>
                        <a:cubicBezTo>
                          <a:pt x="8786" y="-434"/>
                          <a:pt x="6279" y="-238"/>
                          <a:pt x="4037" y="1250"/>
                        </a:cubicBezTo>
                        <a:cubicBezTo>
                          <a:pt x="-4744" y="7077"/>
                          <a:pt x="2361" y="21576"/>
                          <a:pt x="10514" y="17857"/>
                        </a:cubicBezTo>
                        <a:cubicBezTo>
                          <a:pt x="17550" y="14646"/>
                          <a:pt x="16315" y="7954"/>
                          <a:pt x="16405" y="909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91" name="Google Shape;4091;p37"/>
                <p:cNvGrpSpPr/>
                <p:nvPr/>
              </p:nvGrpSpPr>
              <p:grpSpPr>
                <a:xfrm>
                  <a:off x="9181932" y="7285754"/>
                  <a:ext cx="16419" cy="18454"/>
                  <a:chOff x="9181932" y="7285754"/>
                  <a:chExt cx="16419" cy="18454"/>
                </a:xfrm>
              </p:grpSpPr>
              <p:sp>
                <p:nvSpPr>
                  <p:cNvPr id="4092" name="Google Shape;4092;p37"/>
                  <p:cNvSpPr/>
                  <p:nvPr/>
                </p:nvSpPr>
                <p:spPr>
                  <a:xfrm>
                    <a:off x="9192537" y="7286191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8" y="7"/>
                        </a:moveTo>
                        <a:cubicBezTo>
                          <a:pt x="5" y="1"/>
                          <a:pt x="-8" y="-5"/>
                          <a:pt x="8" y="7"/>
                        </a:cubicBez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3" name="Google Shape;4093;p37"/>
                  <p:cNvSpPr/>
                  <p:nvPr/>
                </p:nvSpPr>
                <p:spPr>
                  <a:xfrm>
                    <a:off x="9181932" y="7285754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94" name="Google Shape;4094;p37"/>
                <p:cNvGrpSpPr/>
                <p:nvPr/>
              </p:nvGrpSpPr>
              <p:grpSpPr>
                <a:xfrm>
                  <a:off x="9294487" y="7285754"/>
                  <a:ext cx="16419" cy="18454"/>
                  <a:chOff x="9294487" y="7285754"/>
                  <a:chExt cx="16419" cy="18454"/>
                </a:xfrm>
              </p:grpSpPr>
              <p:sp>
                <p:nvSpPr>
                  <p:cNvPr id="4095" name="Google Shape;4095;p37"/>
                  <p:cNvSpPr/>
                  <p:nvPr/>
                </p:nvSpPr>
                <p:spPr>
                  <a:xfrm>
                    <a:off x="9305090" y="7286191"/>
                    <a:ext cx="9" cy="7"/>
                  </a:xfrm>
                  <a:custGeom>
                    <a:rect b="b" l="l" r="r" t="t"/>
                    <a:pathLst>
                      <a:path extrusionOk="0" h="7" w="9">
                        <a:moveTo>
                          <a:pt x="9" y="7"/>
                        </a:moveTo>
                        <a:cubicBezTo>
                          <a:pt x="6" y="1"/>
                          <a:pt x="-10" y="-5"/>
                          <a:pt x="9" y="7"/>
                        </a:cubicBezTo>
                        <a:lnTo>
                          <a:pt x="9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6" name="Google Shape;4096;p37"/>
                  <p:cNvSpPr/>
                  <p:nvPr/>
                </p:nvSpPr>
                <p:spPr>
                  <a:xfrm>
                    <a:off x="9294487" y="7285754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97" name="Google Shape;4097;p37"/>
                <p:cNvGrpSpPr/>
                <p:nvPr/>
              </p:nvGrpSpPr>
              <p:grpSpPr>
                <a:xfrm>
                  <a:off x="9407039" y="7285754"/>
                  <a:ext cx="16419" cy="18454"/>
                  <a:chOff x="9407039" y="7285754"/>
                  <a:chExt cx="16419" cy="18454"/>
                </a:xfrm>
              </p:grpSpPr>
              <p:sp>
                <p:nvSpPr>
                  <p:cNvPr id="4098" name="Google Shape;4098;p37"/>
                  <p:cNvSpPr/>
                  <p:nvPr/>
                </p:nvSpPr>
                <p:spPr>
                  <a:xfrm>
                    <a:off x="9417643" y="7286191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8" y="7"/>
                        </a:moveTo>
                        <a:cubicBezTo>
                          <a:pt x="5" y="1"/>
                          <a:pt x="-8" y="-5"/>
                          <a:pt x="8" y="7"/>
                        </a:cubicBez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9" name="Google Shape;4099;p37"/>
                  <p:cNvSpPr/>
                  <p:nvPr/>
                </p:nvSpPr>
                <p:spPr>
                  <a:xfrm>
                    <a:off x="9407039" y="7285754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00" name="Google Shape;4100;p37"/>
                <p:cNvGrpSpPr/>
                <p:nvPr/>
              </p:nvGrpSpPr>
              <p:grpSpPr>
                <a:xfrm>
                  <a:off x="9519593" y="7285754"/>
                  <a:ext cx="16419" cy="18454"/>
                  <a:chOff x="9519593" y="7285754"/>
                  <a:chExt cx="16419" cy="18454"/>
                </a:xfrm>
              </p:grpSpPr>
              <p:sp>
                <p:nvSpPr>
                  <p:cNvPr id="4101" name="Google Shape;4101;p37"/>
                  <p:cNvSpPr/>
                  <p:nvPr/>
                </p:nvSpPr>
                <p:spPr>
                  <a:xfrm>
                    <a:off x="9530196" y="7286191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7" y="7"/>
                        </a:moveTo>
                        <a:cubicBezTo>
                          <a:pt x="7" y="1"/>
                          <a:pt x="-9" y="-5"/>
                          <a:pt x="7" y="7"/>
                        </a:cubicBez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2" name="Google Shape;4102;p37"/>
                  <p:cNvSpPr/>
                  <p:nvPr/>
                </p:nvSpPr>
                <p:spPr>
                  <a:xfrm>
                    <a:off x="9519593" y="7285754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03" name="Google Shape;4103;p37"/>
                <p:cNvGrpSpPr/>
                <p:nvPr/>
              </p:nvGrpSpPr>
              <p:grpSpPr>
                <a:xfrm>
                  <a:off x="9632145" y="7285754"/>
                  <a:ext cx="16419" cy="18454"/>
                  <a:chOff x="9632145" y="7285754"/>
                  <a:chExt cx="16419" cy="18454"/>
                </a:xfrm>
              </p:grpSpPr>
              <p:sp>
                <p:nvSpPr>
                  <p:cNvPr id="4104" name="Google Shape;4104;p37"/>
                  <p:cNvSpPr/>
                  <p:nvPr/>
                </p:nvSpPr>
                <p:spPr>
                  <a:xfrm>
                    <a:off x="9642750" y="7286191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8" y="7"/>
                        </a:moveTo>
                        <a:cubicBezTo>
                          <a:pt x="5" y="1"/>
                          <a:pt x="-8" y="-5"/>
                          <a:pt x="8" y="7"/>
                        </a:cubicBez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5" name="Google Shape;4105;p37"/>
                  <p:cNvSpPr/>
                  <p:nvPr/>
                </p:nvSpPr>
                <p:spPr>
                  <a:xfrm>
                    <a:off x="9632145" y="7285754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06" name="Google Shape;4106;p37"/>
                <p:cNvGrpSpPr/>
                <p:nvPr/>
              </p:nvGrpSpPr>
              <p:grpSpPr>
                <a:xfrm>
                  <a:off x="9744700" y="7285754"/>
                  <a:ext cx="16419" cy="18454"/>
                  <a:chOff x="9744700" y="7285754"/>
                  <a:chExt cx="16419" cy="18454"/>
                </a:xfrm>
              </p:grpSpPr>
              <p:sp>
                <p:nvSpPr>
                  <p:cNvPr id="4107" name="Google Shape;4107;p37"/>
                  <p:cNvSpPr/>
                  <p:nvPr/>
                </p:nvSpPr>
                <p:spPr>
                  <a:xfrm>
                    <a:off x="9755302" y="7286191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7" y="7"/>
                        </a:moveTo>
                        <a:cubicBezTo>
                          <a:pt x="7" y="1"/>
                          <a:pt x="-9" y="-5"/>
                          <a:pt x="7" y="7"/>
                        </a:cubicBez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8" name="Google Shape;4108;p37"/>
                  <p:cNvSpPr/>
                  <p:nvPr/>
                </p:nvSpPr>
                <p:spPr>
                  <a:xfrm>
                    <a:off x="9744700" y="7285754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09" name="Google Shape;4109;p37"/>
                <p:cNvGrpSpPr/>
                <p:nvPr/>
              </p:nvGrpSpPr>
              <p:grpSpPr>
                <a:xfrm>
                  <a:off x="9857251" y="7285754"/>
                  <a:ext cx="16419" cy="18454"/>
                  <a:chOff x="9857251" y="7285754"/>
                  <a:chExt cx="16419" cy="18454"/>
                </a:xfrm>
              </p:grpSpPr>
              <p:sp>
                <p:nvSpPr>
                  <p:cNvPr id="4110" name="Google Shape;4110;p37"/>
                  <p:cNvSpPr/>
                  <p:nvPr/>
                </p:nvSpPr>
                <p:spPr>
                  <a:xfrm>
                    <a:off x="9867856" y="7286191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8" y="7"/>
                        </a:moveTo>
                        <a:cubicBezTo>
                          <a:pt x="5" y="1"/>
                          <a:pt x="-8" y="-5"/>
                          <a:pt x="8" y="7"/>
                        </a:cubicBez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1" name="Google Shape;4111;p37"/>
                  <p:cNvSpPr/>
                  <p:nvPr/>
                </p:nvSpPr>
                <p:spPr>
                  <a:xfrm>
                    <a:off x="9857251" y="7285754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12" name="Google Shape;4112;p37"/>
                <p:cNvGrpSpPr/>
                <p:nvPr/>
              </p:nvGrpSpPr>
              <p:grpSpPr>
                <a:xfrm>
                  <a:off x="9969786" y="7285746"/>
                  <a:ext cx="16436" cy="18458"/>
                  <a:chOff x="9969786" y="7285746"/>
                  <a:chExt cx="16436" cy="18458"/>
                </a:xfrm>
              </p:grpSpPr>
              <p:sp>
                <p:nvSpPr>
                  <p:cNvPr id="4113" name="Google Shape;4113;p37"/>
                  <p:cNvSpPr/>
                  <p:nvPr/>
                </p:nvSpPr>
                <p:spPr>
                  <a:xfrm>
                    <a:off x="9980408" y="7286191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7" y="7"/>
                        </a:moveTo>
                        <a:cubicBezTo>
                          <a:pt x="7" y="1"/>
                          <a:pt x="-9" y="-5"/>
                          <a:pt x="7" y="7"/>
                        </a:cubicBez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4" name="Google Shape;4114;p37"/>
                  <p:cNvSpPr/>
                  <p:nvPr/>
                </p:nvSpPr>
                <p:spPr>
                  <a:xfrm>
                    <a:off x="9969786" y="7285746"/>
                    <a:ext cx="16436" cy="18458"/>
                  </a:xfrm>
                  <a:custGeom>
                    <a:rect b="b" l="l" r="r" t="t"/>
                    <a:pathLst>
                      <a:path extrusionOk="0" h="18458" w="16436">
                        <a:moveTo>
                          <a:pt x="16405" y="9095"/>
                        </a:moveTo>
                        <a:cubicBezTo>
                          <a:pt x="15691" y="613"/>
                          <a:pt x="7920" y="-785"/>
                          <a:pt x="11353" y="861"/>
                        </a:cubicBezTo>
                        <a:cubicBezTo>
                          <a:pt x="8786" y="-434"/>
                          <a:pt x="6279" y="-238"/>
                          <a:pt x="4037" y="1250"/>
                        </a:cubicBezTo>
                        <a:cubicBezTo>
                          <a:pt x="-4744" y="7077"/>
                          <a:pt x="2361" y="21576"/>
                          <a:pt x="10514" y="17857"/>
                        </a:cubicBezTo>
                        <a:cubicBezTo>
                          <a:pt x="17547" y="14646"/>
                          <a:pt x="16315" y="7954"/>
                          <a:pt x="16405" y="909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15" name="Google Shape;4115;p37"/>
              <p:cNvGrpSpPr/>
              <p:nvPr/>
            </p:nvGrpSpPr>
            <p:grpSpPr>
              <a:xfrm>
                <a:off x="9069360" y="7407529"/>
                <a:ext cx="916862" cy="18463"/>
                <a:chOff x="9069360" y="7407529"/>
                <a:chExt cx="916862" cy="18463"/>
              </a:xfrm>
            </p:grpSpPr>
            <p:grpSp>
              <p:nvGrpSpPr>
                <p:cNvPr id="4116" name="Google Shape;4116;p37"/>
                <p:cNvGrpSpPr/>
                <p:nvPr/>
              </p:nvGrpSpPr>
              <p:grpSpPr>
                <a:xfrm>
                  <a:off x="9069360" y="7407529"/>
                  <a:ext cx="16436" cy="18458"/>
                  <a:chOff x="9069360" y="7407529"/>
                  <a:chExt cx="16436" cy="18458"/>
                </a:xfrm>
              </p:grpSpPr>
              <p:sp>
                <p:nvSpPr>
                  <p:cNvPr id="4117" name="Google Shape;4117;p37"/>
                  <p:cNvSpPr/>
                  <p:nvPr/>
                </p:nvSpPr>
                <p:spPr>
                  <a:xfrm>
                    <a:off x="9079984" y="7407974"/>
                    <a:ext cx="9" cy="7"/>
                  </a:xfrm>
                  <a:custGeom>
                    <a:rect b="b" l="l" r="r" t="t"/>
                    <a:pathLst>
                      <a:path extrusionOk="0" h="7" w="9">
                        <a:moveTo>
                          <a:pt x="9" y="7"/>
                        </a:moveTo>
                        <a:cubicBezTo>
                          <a:pt x="6" y="1"/>
                          <a:pt x="-10" y="-5"/>
                          <a:pt x="9" y="7"/>
                        </a:cubicBezTo>
                        <a:lnTo>
                          <a:pt x="9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8" name="Google Shape;4118;p37"/>
                  <p:cNvSpPr/>
                  <p:nvPr/>
                </p:nvSpPr>
                <p:spPr>
                  <a:xfrm>
                    <a:off x="9069360" y="7407529"/>
                    <a:ext cx="16436" cy="18458"/>
                  </a:xfrm>
                  <a:custGeom>
                    <a:rect b="b" l="l" r="r" t="t"/>
                    <a:pathLst>
                      <a:path extrusionOk="0" h="18458" w="16436">
                        <a:moveTo>
                          <a:pt x="16405" y="9095"/>
                        </a:moveTo>
                        <a:cubicBezTo>
                          <a:pt x="15691" y="613"/>
                          <a:pt x="7920" y="-785"/>
                          <a:pt x="11353" y="861"/>
                        </a:cubicBezTo>
                        <a:cubicBezTo>
                          <a:pt x="8786" y="-434"/>
                          <a:pt x="6279" y="-238"/>
                          <a:pt x="4037" y="1250"/>
                        </a:cubicBezTo>
                        <a:cubicBezTo>
                          <a:pt x="-4744" y="7077"/>
                          <a:pt x="2361" y="21576"/>
                          <a:pt x="10514" y="17857"/>
                        </a:cubicBezTo>
                        <a:cubicBezTo>
                          <a:pt x="17550" y="14646"/>
                          <a:pt x="16315" y="7954"/>
                          <a:pt x="16405" y="909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19" name="Google Shape;4119;p37"/>
                <p:cNvGrpSpPr/>
                <p:nvPr/>
              </p:nvGrpSpPr>
              <p:grpSpPr>
                <a:xfrm>
                  <a:off x="9181932" y="7407538"/>
                  <a:ext cx="16419" cy="18454"/>
                  <a:chOff x="9181932" y="7407538"/>
                  <a:chExt cx="16419" cy="18454"/>
                </a:xfrm>
              </p:grpSpPr>
              <p:sp>
                <p:nvSpPr>
                  <p:cNvPr id="4120" name="Google Shape;4120;p37"/>
                  <p:cNvSpPr/>
                  <p:nvPr/>
                </p:nvSpPr>
                <p:spPr>
                  <a:xfrm>
                    <a:off x="9192537" y="7407974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8" y="7"/>
                        </a:moveTo>
                        <a:cubicBezTo>
                          <a:pt x="5" y="1"/>
                          <a:pt x="-8" y="-5"/>
                          <a:pt x="8" y="7"/>
                        </a:cubicBez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1" name="Google Shape;4121;p37"/>
                  <p:cNvSpPr/>
                  <p:nvPr/>
                </p:nvSpPr>
                <p:spPr>
                  <a:xfrm>
                    <a:off x="9181932" y="7407538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22" name="Google Shape;4122;p37"/>
                <p:cNvGrpSpPr/>
                <p:nvPr/>
              </p:nvGrpSpPr>
              <p:grpSpPr>
                <a:xfrm>
                  <a:off x="9294487" y="7407538"/>
                  <a:ext cx="16419" cy="18454"/>
                  <a:chOff x="9294487" y="7407538"/>
                  <a:chExt cx="16419" cy="18454"/>
                </a:xfrm>
              </p:grpSpPr>
              <p:sp>
                <p:nvSpPr>
                  <p:cNvPr id="4123" name="Google Shape;4123;p37"/>
                  <p:cNvSpPr/>
                  <p:nvPr/>
                </p:nvSpPr>
                <p:spPr>
                  <a:xfrm>
                    <a:off x="9305090" y="7407974"/>
                    <a:ext cx="9" cy="7"/>
                  </a:xfrm>
                  <a:custGeom>
                    <a:rect b="b" l="l" r="r" t="t"/>
                    <a:pathLst>
                      <a:path extrusionOk="0" h="7" w="9">
                        <a:moveTo>
                          <a:pt x="9" y="7"/>
                        </a:moveTo>
                        <a:cubicBezTo>
                          <a:pt x="6" y="1"/>
                          <a:pt x="-10" y="-5"/>
                          <a:pt x="9" y="7"/>
                        </a:cubicBezTo>
                        <a:lnTo>
                          <a:pt x="9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4" name="Google Shape;4124;p37"/>
                  <p:cNvSpPr/>
                  <p:nvPr/>
                </p:nvSpPr>
                <p:spPr>
                  <a:xfrm>
                    <a:off x="9294487" y="7407538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25" name="Google Shape;4125;p37"/>
                <p:cNvGrpSpPr/>
                <p:nvPr/>
              </p:nvGrpSpPr>
              <p:grpSpPr>
                <a:xfrm>
                  <a:off x="9407039" y="7407538"/>
                  <a:ext cx="16419" cy="18454"/>
                  <a:chOff x="9407039" y="7407538"/>
                  <a:chExt cx="16419" cy="18454"/>
                </a:xfrm>
              </p:grpSpPr>
              <p:sp>
                <p:nvSpPr>
                  <p:cNvPr id="4126" name="Google Shape;4126;p37"/>
                  <p:cNvSpPr/>
                  <p:nvPr/>
                </p:nvSpPr>
                <p:spPr>
                  <a:xfrm>
                    <a:off x="9417643" y="7407974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8" y="7"/>
                        </a:moveTo>
                        <a:cubicBezTo>
                          <a:pt x="5" y="1"/>
                          <a:pt x="-8" y="-5"/>
                          <a:pt x="8" y="7"/>
                        </a:cubicBez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7" name="Google Shape;4127;p37"/>
                  <p:cNvSpPr/>
                  <p:nvPr/>
                </p:nvSpPr>
                <p:spPr>
                  <a:xfrm>
                    <a:off x="9407039" y="7407538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28" name="Google Shape;4128;p37"/>
                <p:cNvGrpSpPr/>
                <p:nvPr/>
              </p:nvGrpSpPr>
              <p:grpSpPr>
                <a:xfrm>
                  <a:off x="9519593" y="7407538"/>
                  <a:ext cx="16419" cy="18454"/>
                  <a:chOff x="9519593" y="7407538"/>
                  <a:chExt cx="16419" cy="18454"/>
                </a:xfrm>
              </p:grpSpPr>
              <p:sp>
                <p:nvSpPr>
                  <p:cNvPr id="4129" name="Google Shape;4129;p37"/>
                  <p:cNvSpPr/>
                  <p:nvPr/>
                </p:nvSpPr>
                <p:spPr>
                  <a:xfrm>
                    <a:off x="9530196" y="7407974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7" y="7"/>
                        </a:moveTo>
                        <a:cubicBezTo>
                          <a:pt x="7" y="1"/>
                          <a:pt x="-9" y="-5"/>
                          <a:pt x="7" y="7"/>
                        </a:cubicBez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0" name="Google Shape;4130;p37"/>
                  <p:cNvSpPr/>
                  <p:nvPr/>
                </p:nvSpPr>
                <p:spPr>
                  <a:xfrm>
                    <a:off x="9519593" y="7407538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31" name="Google Shape;4131;p37"/>
                <p:cNvGrpSpPr/>
                <p:nvPr/>
              </p:nvGrpSpPr>
              <p:grpSpPr>
                <a:xfrm>
                  <a:off x="9632145" y="7407538"/>
                  <a:ext cx="16419" cy="18454"/>
                  <a:chOff x="9632145" y="7407538"/>
                  <a:chExt cx="16419" cy="18454"/>
                </a:xfrm>
              </p:grpSpPr>
              <p:sp>
                <p:nvSpPr>
                  <p:cNvPr id="4132" name="Google Shape;4132;p37"/>
                  <p:cNvSpPr/>
                  <p:nvPr/>
                </p:nvSpPr>
                <p:spPr>
                  <a:xfrm>
                    <a:off x="9642750" y="7407974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8" y="7"/>
                        </a:moveTo>
                        <a:cubicBezTo>
                          <a:pt x="5" y="1"/>
                          <a:pt x="-8" y="-5"/>
                          <a:pt x="8" y="7"/>
                        </a:cubicBez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3" name="Google Shape;4133;p37"/>
                  <p:cNvSpPr/>
                  <p:nvPr/>
                </p:nvSpPr>
                <p:spPr>
                  <a:xfrm>
                    <a:off x="9632145" y="7407538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34" name="Google Shape;4134;p37"/>
                <p:cNvGrpSpPr/>
                <p:nvPr/>
              </p:nvGrpSpPr>
              <p:grpSpPr>
                <a:xfrm>
                  <a:off x="9744700" y="7407538"/>
                  <a:ext cx="16419" cy="18454"/>
                  <a:chOff x="9744700" y="7407538"/>
                  <a:chExt cx="16419" cy="18454"/>
                </a:xfrm>
              </p:grpSpPr>
              <p:sp>
                <p:nvSpPr>
                  <p:cNvPr id="4135" name="Google Shape;4135;p37"/>
                  <p:cNvSpPr/>
                  <p:nvPr/>
                </p:nvSpPr>
                <p:spPr>
                  <a:xfrm>
                    <a:off x="9755302" y="7407974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7" y="7"/>
                        </a:moveTo>
                        <a:cubicBezTo>
                          <a:pt x="7" y="1"/>
                          <a:pt x="-9" y="-5"/>
                          <a:pt x="7" y="7"/>
                        </a:cubicBez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6" name="Google Shape;4136;p37"/>
                  <p:cNvSpPr/>
                  <p:nvPr/>
                </p:nvSpPr>
                <p:spPr>
                  <a:xfrm>
                    <a:off x="9744700" y="7407538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37" name="Google Shape;4137;p37"/>
                <p:cNvGrpSpPr/>
                <p:nvPr/>
              </p:nvGrpSpPr>
              <p:grpSpPr>
                <a:xfrm>
                  <a:off x="9857251" y="7407538"/>
                  <a:ext cx="16419" cy="18454"/>
                  <a:chOff x="9857251" y="7407538"/>
                  <a:chExt cx="16419" cy="18454"/>
                </a:xfrm>
              </p:grpSpPr>
              <p:sp>
                <p:nvSpPr>
                  <p:cNvPr id="4138" name="Google Shape;4138;p37"/>
                  <p:cNvSpPr/>
                  <p:nvPr/>
                </p:nvSpPr>
                <p:spPr>
                  <a:xfrm>
                    <a:off x="9867856" y="7407974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8" y="7"/>
                        </a:moveTo>
                        <a:cubicBezTo>
                          <a:pt x="5" y="1"/>
                          <a:pt x="-8" y="-5"/>
                          <a:pt x="8" y="7"/>
                        </a:cubicBez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9" name="Google Shape;4139;p37"/>
                  <p:cNvSpPr/>
                  <p:nvPr/>
                </p:nvSpPr>
                <p:spPr>
                  <a:xfrm>
                    <a:off x="9857251" y="7407538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40" name="Google Shape;4140;p37"/>
                <p:cNvGrpSpPr/>
                <p:nvPr/>
              </p:nvGrpSpPr>
              <p:grpSpPr>
                <a:xfrm>
                  <a:off x="9969786" y="7407529"/>
                  <a:ext cx="16436" cy="18458"/>
                  <a:chOff x="9969786" y="7407529"/>
                  <a:chExt cx="16436" cy="18458"/>
                </a:xfrm>
              </p:grpSpPr>
              <p:sp>
                <p:nvSpPr>
                  <p:cNvPr id="4141" name="Google Shape;4141;p37"/>
                  <p:cNvSpPr/>
                  <p:nvPr/>
                </p:nvSpPr>
                <p:spPr>
                  <a:xfrm>
                    <a:off x="9980408" y="7407974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7" y="7"/>
                        </a:moveTo>
                        <a:cubicBezTo>
                          <a:pt x="7" y="1"/>
                          <a:pt x="-9" y="-5"/>
                          <a:pt x="7" y="7"/>
                        </a:cubicBez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2" name="Google Shape;4142;p37"/>
                  <p:cNvSpPr/>
                  <p:nvPr/>
                </p:nvSpPr>
                <p:spPr>
                  <a:xfrm>
                    <a:off x="9969786" y="7407529"/>
                    <a:ext cx="16436" cy="18458"/>
                  </a:xfrm>
                  <a:custGeom>
                    <a:rect b="b" l="l" r="r" t="t"/>
                    <a:pathLst>
                      <a:path extrusionOk="0" h="18458" w="16436">
                        <a:moveTo>
                          <a:pt x="16405" y="9095"/>
                        </a:moveTo>
                        <a:cubicBezTo>
                          <a:pt x="15691" y="613"/>
                          <a:pt x="7920" y="-785"/>
                          <a:pt x="11353" y="861"/>
                        </a:cubicBezTo>
                        <a:cubicBezTo>
                          <a:pt x="8786" y="-434"/>
                          <a:pt x="6279" y="-238"/>
                          <a:pt x="4037" y="1250"/>
                        </a:cubicBezTo>
                        <a:cubicBezTo>
                          <a:pt x="-4744" y="7077"/>
                          <a:pt x="2361" y="21576"/>
                          <a:pt x="10514" y="17857"/>
                        </a:cubicBezTo>
                        <a:cubicBezTo>
                          <a:pt x="17547" y="14646"/>
                          <a:pt x="16315" y="7954"/>
                          <a:pt x="16405" y="909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43" name="Google Shape;4143;p37"/>
              <p:cNvGrpSpPr/>
              <p:nvPr/>
            </p:nvGrpSpPr>
            <p:grpSpPr>
              <a:xfrm>
                <a:off x="9069360" y="7529315"/>
                <a:ext cx="916862" cy="18463"/>
                <a:chOff x="9069360" y="7529315"/>
                <a:chExt cx="916862" cy="18463"/>
              </a:xfrm>
            </p:grpSpPr>
            <p:grpSp>
              <p:nvGrpSpPr>
                <p:cNvPr id="4144" name="Google Shape;4144;p37"/>
                <p:cNvGrpSpPr/>
                <p:nvPr/>
              </p:nvGrpSpPr>
              <p:grpSpPr>
                <a:xfrm>
                  <a:off x="9069360" y="7529315"/>
                  <a:ext cx="16436" cy="18458"/>
                  <a:chOff x="9069360" y="7529315"/>
                  <a:chExt cx="16436" cy="18458"/>
                </a:xfrm>
              </p:grpSpPr>
              <p:sp>
                <p:nvSpPr>
                  <p:cNvPr id="4145" name="Google Shape;4145;p37"/>
                  <p:cNvSpPr/>
                  <p:nvPr/>
                </p:nvSpPr>
                <p:spPr>
                  <a:xfrm>
                    <a:off x="9079984" y="7529758"/>
                    <a:ext cx="9" cy="9"/>
                  </a:xfrm>
                  <a:custGeom>
                    <a:rect b="b" l="l" r="r" t="t"/>
                    <a:pathLst>
                      <a:path extrusionOk="0" h="9" w="9">
                        <a:moveTo>
                          <a:pt x="9" y="10"/>
                        </a:moveTo>
                        <a:cubicBezTo>
                          <a:pt x="6" y="0"/>
                          <a:pt x="-10" y="-6"/>
                          <a:pt x="9" y="10"/>
                        </a:cubicBezTo>
                        <a:lnTo>
                          <a:pt x="9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6" name="Google Shape;4146;p37"/>
                  <p:cNvSpPr/>
                  <p:nvPr/>
                </p:nvSpPr>
                <p:spPr>
                  <a:xfrm>
                    <a:off x="9069360" y="7529315"/>
                    <a:ext cx="16436" cy="18458"/>
                  </a:xfrm>
                  <a:custGeom>
                    <a:rect b="b" l="l" r="r" t="t"/>
                    <a:pathLst>
                      <a:path extrusionOk="0" h="18458" w="16436">
                        <a:moveTo>
                          <a:pt x="16405" y="9095"/>
                        </a:moveTo>
                        <a:cubicBezTo>
                          <a:pt x="15691" y="613"/>
                          <a:pt x="7920" y="-785"/>
                          <a:pt x="11353" y="861"/>
                        </a:cubicBezTo>
                        <a:cubicBezTo>
                          <a:pt x="8786" y="-434"/>
                          <a:pt x="6279" y="-238"/>
                          <a:pt x="4037" y="1250"/>
                        </a:cubicBezTo>
                        <a:cubicBezTo>
                          <a:pt x="-4744" y="7077"/>
                          <a:pt x="2361" y="21576"/>
                          <a:pt x="10514" y="17857"/>
                        </a:cubicBezTo>
                        <a:cubicBezTo>
                          <a:pt x="17550" y="14643"/>
                          <a:pt x="16315" y="7951"/>
                          <a:pt x="16405" y="909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47" name="Google Shape;4147;p37"/>
                <p:cNvGrpSpPr/>
                <p:nvPr/>
              </p:nvGrpSpPr>
              <p:grpSpPr>
                <a:xfrm>
                  <a:off x="9181932" y="7529324"/>
                  <a:ext cx="16419" cy="18454"/>
                  <a:chOff x="9181932" y="7529324"/>
                  <a:chExt cx="16419" cy="18454"/>
                </a:xfrm>
              </p:grpSpPr>
              <p:sp>
                <p:nvSpPr>
                  <p:cNvPr id="4148" name="Google Shape;4148;p37"/>
                  <p:cNvSpPr/>
                  <p:nvPr/>
                </p:nvSpPr>
                <p:spPr>
                  <a:xfrm>
                    <a:off x="9192537" y="7529758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8" y="10"/>
                        </a:moveTo>
                        <a:cubicBezTo>
                          <a:pt x="5" y="0"/>
                          <a:pt x="-8" y="-6"/>
                          <a:pt x="8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9" name="Google Shape;4149;p37"/>
                  <p:cNvSpPr/>
                  <p:nvPr/>
                </p:nvSpPr>
                <p:spPr>
                  <a:xfrm>
                    <a:off x="9181932" y="7529324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0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50" name="Google Shape;4150;p37"/>
                <p:cNvGrpSpPr/>
                <p:nvPr/>
              </p:nvGrpSpPr>
              <p:grpSpPr>
                <a:xfrm>
                  <a:off x="9294487" y="7529324"/>
                  <a:ext cx="16419" cy="18454"/>
                  <a:chOff x="9294487" y="7529324"/>
                  <a:chExt cx="16419" cy="18454"/>
                </a:xfrm>
              </p:grpSpPr>
              <p:sp>
                <p:nvSpPr>
                  <p:cNvPr id="4151" name="Google Shape;4151;p37"/>
                  <p:cNvSpPr/>
                  <p:nvPr/>
                </p:nvSpPr>
                <p:spPr>
                  <a:xfrm>
                    <a:off x="9305090" y="7529758"/>
                    <a:ext cx="9" cy="9"/>
                  </a:xfrm>
                  <a:custGeom>
                    <a:rect b="b" l="l" r="r" t="t"/>
                    <a:pathLst>
                      <a:path extrusionOk="0" h="9" w="9">
                        <a:moveTo>
                          <a:pt x="9" y="10"/>
                        </a:moveTo>
                        <a:cubicBezTo>
                          <a:pt x="6" y="0"/>
                          <a:pt x="-10" y="-6"/>
                          <a:pt x="9" y="10"/>
                        </a:cubicBezTo>
                        <a:lnTo>
                          <a:pt x="9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2" name="Google Shape;4152;p37"/>
                  <p:cNvSpPr/>
                  <p:nvPr/>
                </p:nvSpPr>
                <p:spPr>
                  <a:xfrm>
                    <a:off x="9294487" y="7529324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0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53" name="Google Shape;4153;p37"/>
                <p:cNvGrpSpPr/>
                <p:nvPr/>
              </p:nvGrpSpPr>
              <p:grpSpPr>
                <a:xfrm>
                  <a:off x="9407039" y="7529324"/>
                  <a:ext cx="16419" cy="18454"/>
                  <a:chOff x="9407039" y="7529324"/>
                  <a:chExt cx="16419" cy="18454"/>
                </a:xfrm>
              </p:grpSpPr>
              <p:sp>
                <p:nvSpPr>
                  <p:cNvPr id="4154" name="Google Shape;4154;p37"/>
                  <p:cNvSpPr/>
                  <p:nvPr/>
                </p:nvSpPr>
                <p:spPr>
                  <a:xfrm>
                    <a:off x="9417643" y="7529758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8" y="10"/>
                        </a:moveTo>
                        <a:cubicBezTo>
                          <a:pt x="5" y="0"/>
                          <a:pt x="-8" y="-6"/>
                          <a:pt x="8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5" name="Google Shape;4155;p37"/>
                  <p:cNvSpPr/>
                  <p:nvPr/>
                </p:nvSpPr>
                <p:spPr>
                  <a:xfrm>
                    <a:off x="9407039" y="7529324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0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56" name="Google Shape;4156;p37"/>
                <p:cNvGrpSpPr/>
                <p:nvPr/>
              </p:nvGrpSpPr>
              <p:grpSpPr>
                <a:xfrm>
                  <a:off x="9519593" y="7529324"/>
                  <a:ext cx="16419" cy="18454"/>
                  <a:chOff x="9519593" y="7529324"/>
                  <a:chExt cx="16419" cy="18454"/>
                </a:xfrm>
              </p:grpSpPr>
              <p:sp>
                <p:nvSpPr>
                  <p:cNvPr id="4157" name="Google Shape;4157;p37"/>
                  <p:cNvSpPr/>
                  <p:nvPr/>
                </p:nvSpPr>
                <p:spPr>
                  <a:xfrm>
                    <a:off x="9530196" y="7529758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7" y="10"/>
                        </a:moveTo>
                        <a:cubicBezTo>
                          <a:pt x="7" y="0"/>
                          <a:pt x="-9" y="-6"/>
                          <a:pt x="7" y="10"/>
                        </a:cubicBez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8" name="Google Shape;4158;p37"/>
                  <p:cNvSpPr/>
                  <p:nvPr/>
                </p:nvSpPr>
                <p:spPr>
                  <a:xfrm>
                    <a:off x="9519593" y="7529324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0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59" name="Google Shape;4159;p37"/>
                <p:cNvGrpSpPr/>
                <p:nvPr/>
              </p:nvGrpSpPr>
              <p:grpSpPr>
                <a:xfrm>
                  <a:off x="9632145" y="7529324"/>
                  <a:ext cx="16419" cy="18454"/>
                  <a:chOff x="9632145" y="7529324"/>
                  <a:chExt cx="16419" cy="18454"/>
                </a:xfrm>
              </p:grpSpPr>
              <p:sp>
                <p:nvSpPr>
                  <p:cNvPr id="4160" name="Google Shape;4160;p37"/>
                  <p:cNvSpPr/>
                  <p:nvPr/>
                </p:nvSpPr>
                <p:spPr>
                  <a:xfrm>
                    <a:off x="9642750" y="7529758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8" y="10"/>
                        </a:moveTo>
                        <a:cubicBezTo>
                          <a:pt x="5" y="0"/>
                          <a:pt x="-8" y="-6"/>
                          <a:pt x="8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1" name="Google Shape;4161;p37"/>
                  <p:cNvSpPr/>
                  <p:nvPr/>
                </p:nvSpPr>
                <p:spPr>
                  <a:xfrm>
                    <a:off x="9632145" y="7529324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0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62" name="Google Shape;4162;p37"/>
                <p:cNvGrpSpPr/>
                <p:nvPr/>
              </p:nvGrpSpPr>
              <p:grpSpPr>
                <a:xfrm>
                  <a:off x="9744700" y="7529324"/>
                  <a:ext cx="16419" cy="18454"/>
                  <a:chOff x="9744700" y="7529324"/>
                  <a:chExt cx="16419" cy="18454"/>
                </a:xfrm>
              </p:grpSpPr>
              <p:sp>
                <p:nvSpPr>
                  <p:cNvPr id="4163" name="Google Shape;4163;p37"/>
                  <p:cNvSpPr/>
                  <p:nvPr/>
                </p:nvSpPr>
                <p:spPr>
                  <a:xfrm>
                    <a:off x="9755302" y="7529758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7" y="10"/>
                        </a:moveTo>
                        <a:cubicBezTo>
                          <a:pt x="7" y="0"/>
                          <a:pt x="-9" y="-6"/>
                          <a:pt x="7" y="10"/>
                        </a:cubicBez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4" name="Google Shape;4164;p37"/>
                  <p:cNvSpPr/>
                  <p:nvPr/>
                </p:nvSpPr>
                <p:spPr>
                  <a:xfrm>
                    <a:off x="9744700" y="7529324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0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65" name="Google Shape;4165;p37"/>
                <p:cNvGrpSpPr/>
                <p:nvPr/>
              </p:nvGrpSpPr>
              <p:grpSpPr>
                <a:xfrm>
                  <a:off x="9857251" y="7529324"/>
                  <a:ext cx="16419" cy="18454"/>
                  <a:chOff x="9857251" y="7529324"/>
                  <a:chExt cx="16419" cy="18454"/>
                </a:xfrm>
              </p:grpSpPr>
              <p:sp>
                <p:nvSpPr>
                  <p:cNvPr id="4166" name="Google Shape;4166;p37"/>
                  <p:cNvSpPr/>
                  <p:nvPr/>
                </p:nvSpPr>
                <p:spPr>
                  <a:xfrm>
                    <a:off x="9867856" y="7529758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8" y="10"/>
                        </a:moveTo>
                        <a:cubicBezTo>
                          <a:pt x="5" y="0"/>
                          <a:pt x="-8" y="-6"/>
                          <a:pt x="8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7" name="Google Shape;4167;p37"/>
                  <p:cNvSpPr/>
                  <p:nvPr/>
                </p:nvSpPr>
                <p:spPr>
                  <a:xfrm>
                    <a:off x="9857251" y="7529324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0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68" name="Google Shape;4168;p37"/>
                <p:cNvGrpSpPr/>
                <p:nvPr/>
              </p:nvGrpSpPr>
              <p:grpSpPr>
                <a:xfrm>
                  <a:off x="9969786" y="7529315"/>
                  <a:ext cx="16436" cy="18458"/>
                  <a:chOff x="9969786" y="7529315"/>
                  <a:chExt cx="16436" cy="18458"/>
                </a:xfrm>
              </p:grpSpPr>
              <p:sp>
                <p:nvSpPr>
                  <p:cNvPr id="4169" name="Google Shape;4169;p37"/>
                  <p:cNvSpPr/>
                  <p:nvPr/>
                </p:nvSpPr>
                <p:spPr>
                  <a:xfrm>
                    <a:off x="9980408" y="7529758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7" y="10"/>
                        </a:moveTo>
                        <a:cubicBezTo>
                          <a:pt x="7" y="0"/>
                          <a:pt x="-9" y="-6"/>
                          <a:pt x="7" y="10"/>
                        </a:cubicBez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0" name="Google Shape;4170;p37"/>
                  <p:cNvSpPr/>
                  <p:nvPr/>
                </p:nvSpPr>
                <p:spPr>
                  <a:xfrm>
                    <a:off x="9969786" y="7529315"/>
                    <a:ext cx="16436" cy="18458"/>
                  </a:xfrm>
                  <a:custGeom>
                    <a:rect b="b" l="l" r="r" t="t"/>
                    <a:pathLst>
                      <a:path extrusionOk="0" h="18458" w="16436">
                        <a:moveTo>
                          <a:pt x="16405" y="9095"/>
                        </a:moveTo>
                        <a:cubicBezTo>
                          <a:pt x="15691" y="613"/>
                          <a:pt x="7920" y="-785"/>
                          <a:pt x="11353" y="861"/>
                        </a:cubicBezTo>
                        <a:cubicBezTo>
                          <a:pt x="8786" y="-434"/>
                          <a:pt x="6279" y="-238"/>
                          <a:pt x="4037" y="1250"/>
                        </a:cubicBezTo>
                        <a:cubicBezTo>
                          <a:pt x="-4744" y="7077"/>
                          <a:pt x="2361" y="21576"/>
                          <a:pt x="10514" y="17857"/>
                        </a:cubicBezTo>
                        <a:cubicBezTo>
                          <a:pt x="17547" y="14643"/>
                          <a:pt x="16315" y="7951"/>
                          <a:pt x="16405" y="909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71" name="Google Shape;4171;p37"/>
              <p:cNvGrpSpPr/>
              <p:nvPr/>
            </p:nvGrpSpPr>
            <p:grpSpPr>
              <a:xfrm>
                <a:off x="9069360" y="7651099"/>
                <a:ext cx="916862" cy="18462"/>
                <a:chOff x="9069360" y="7651099"/>
                <a:chExt cx="916862" cy="18462"/>
              </a:xfrm>
            </p:grpSpPr>
            <p:grpSp>
              <p:nvGrpSpPr>
                <p:cNvPr id="4172" name="Google Shape;4172;p37"/>
                <p:cNvGrpSpPr/>
                <p:nvPr/>
              </p:nvGrpSpPr>
              <p:grpSpPr>
                <a:xfrm>
                  <a:off x="9069360" y="7651099"/>
                  <a:ext cx="16436" cy="18458"/>
                  <a:chOff x="9069360" y="7651099"/>
                  <a:chExt cx="16436" cy="18458"/>
                </a:xfrm>
              </p:grpSpPr>
              <p:sp>
                <p:nvSpPr>
                  <p:cNvPr id="4173" name="Google Shape;4173;p37"/>
                  <p:cNvSpPr/>
                  <p:nvPr/>
                </p:nvSpPr>
                <p:spPr>
                  <a:xfrm>
                    <a:off x="9079984" y="7651541"/>
                    <a:ext cx="9" cy="9"/>
                  </a:xfrm>
                  <a:custGeom>
                    <a:rect b="b" l="l" r="r" t="t"/>
                    <a:pathLst>
                      <a:path extrusionOk="0" h="9" w="9">
                        <a:moveTo>
                          <a:pt x="9" y="10"/>
                        </a:moveTo>
                        <a:cubicBezTo>
                          <a:pt x="6" y="0"/>
                          <a:pt x="-10" y="-6"/>
                          <a:pt x="9" y="10"/>
                        </a:cubicBezTo>
                        <a:lnTo>
                          <a:pt x="9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4" name="Google Shape;4174;p37"/>
                  <p:cNvSpPr/>
                  <p:nvPr/>
                </p:nvSpPr>
                <p:spPr>
                  <a:xfrm>
                    <a:off x="9069360" y="7651099"/>
                    <a:ext cx="16436" cy="18458"/>
                  </a:xfrm>
                  <a:custGeom>
                    <a:rect b="b" l="l" r="r" t="t"/>
                    <a:pathLst>
                      <a:path extrusionOk="0" h="18458" w="16436">
                        <a:moveTo>
                          <a:pt x="16405" y="9095"/>
                        </a:moveTo>
                        <a:cubicBezTo>
                          <a:pt x="15691" y="613"/>
                          <a:pt x="7920" y="-785"/>
                          <a:pt x="11353" y="861"/>
                        </a:cubicBezTo>
                        <a:cubicBezTo>
                          <a:pt x="8786" y="-434"/>
                          <a:pt x="6279" y="-238"/>
                          <a:pt x="4037" y="1250"/>
                        </a:cubicBezTo>
                        <a:cubicBezTo>
                          <a:pt x="-4744" y="7077"/>
                          <a:pt x="2361" y="21576"/>
                          <a:pt x="10514" y="17857"/>
                        </a:cubicBezTo>
                        <a:cubicBezTo>
                          <a:pt x="17550" y="14643"/>
                          <a:pt x="16315" y="7951"/>
                          <a:pt x="16405" y="909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75" name="Google Shape;4175;p37"/>
                <p:cNvGrpSpPr/>
                <p:nvPr/>
              </p:nvGrpSpPr>
              <p:grpSpPr>
                <a:xfrm>
                  <a:off x="9181932" y="7651107"/>
                  <a:ext cx="16419" cy="18454"/>
                  <a:chOff x="9181932" y="7651107"/>
                  <a:chExt cx="16419" cy="18454"/>
                </a:xfrm>
              </p:grpSpPr>
              <p:sp>
                <p:nvSpPr>
                  <p:cNvPr id="4176" name="Google Shape;4176;p37"/>
                  <p:cNvSpPr/>
                  <p:nvPr/>
                </p:nvSpPr>
                <p:spPr>
                  <a:xfrm>
                    <a:off x="9192537" y="7651541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8" y="10"/>
                        </a:moveTo>
                        <a:cubicBezTo>
                          <a:pt x="5" y="0"/>
                          <a:pt x="-8" y="-6"/>
                          <a:pt x="8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7" name="Google Shape;4177;p37"/>
                  <p:cNvSpPr/>
                  <p:nvPr/>
                </p:nvSpPr>
                <p:spPr>
                  <a:xfrm>
                    <a:off x="9181932" y="7651107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7"/>
                          <a:pt x="16304" y="8090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78" name="Google Shape;4178;p37"/>
                <p:cNvGrpSpPr/>
                <p:nvPr/>
              </p:nvGrpSpPr>
              <p:grpSpPr>
                <a:xfrm>
                  <a:off x="9294487" y="7651107"/>
                  <a:ext cx="16419" cy="18454"/>
                  <a:chOff x="9294487" y="7651107"/>
                  <a:chExt cx="16419" cy="18454"/>
                </a:xfrm>
              </p:grpSpPr>
              <p:sp>
                <p:nvSpPr>
                  <p:cNvPr id="4179" name="Google Shape;4179;p37"/>
                  <p:cNvSpPr/>
                  <p:nvPr/>
                </p:nvSpPr>
                <p:spPr>
                  <a:xfrm>
                    <a:off x="9305090" y="7651541"/>
                    <a:ext cx="9" cy="9"/>
                  </a:xfrm>
                  <a:custGeom>
                    <a:rect b="b" l="l" r="r" t="t"/>
                    <a:pathLst>
                      <a:path extrusionOk="0" h="9" w="9">
                        <a:moveTo>
                          <a:pt x="9" y="10"/>
                        </a:moveTo>
                        <a:cubicBezTo>
                          <a:pt x="6" y="0"/>
                          <a:pt x="-10" y="-6"/>
                          <a:pt x="9" y="10"/>
                        </a:cubicBezTo>
                        <a:lnTo>
                          <a:pt x="9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0" name="Google Shape;4180;p37"/>
                  <p:cNvSpPr/>
                  <p:nvPr/>
                </p:nvSpPr>
                <p:spPr>
                  <a:xfrm>
                    <a:off x="9294487" y="7651107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7"/>
                          <a:pt x="16304" y="8090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81" name="Google Shape;4181;p37"/>
                <p:cNvGrpSpPr/>
                <p:nvPr/>
              </p:nvGrpSpPr>
              <p:grpSpPr>
                <a:xfrm>
                  <a:off x="9407039" y="7651107"/>
                  <a:ext cx="16419" cy="18454"/>
                  <a:chOff x="9407039" y="7651107"/>
                  <a:chExt cx="16419" cy="18454"/>
                </a:xfrm>
              </p:grpSpPr>
              <p:sp>
                <p:nvSpPr>
                  <p:cNvPr id="4182" name="Google Shape;4182;p37"/>
                  <p:cNvSpPr/>
                  <p:nvPr/>
                </p:nvSpPr>
                <p:spPr>
                  <a:xfrm>
                    <a:off x="9417643" y="7651541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8" y="10"/>
                        </a:moveTo>
                        <a:cubicBezTo>
                          <a:pt x="5" y="0"/>
                          <a:pt x="-8" y="-6"/>
                          <a:pt x="8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3" name="Google Shape;4183;p37"/>
                  <p:cNvSpPr/>
                  <p:nvPr/>
                </p:nvSpPr>
                <p:spPr>
                  <a:xfrm>
                    <a:off x="9407039" y="7651107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7"/>
                          <a:pt x="16304" y="8090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84" name="Google Shape;4184;p37"/>
                <p:cNvGrpSpPr/>
                <p:nvPr/>
              </p:nvGrpSpPr>
              <p:grpSpPr>
                <a:xfrm>
                  <a:off x="9519593" y="7651107"/>
                  <a:ext cx="16419" cy="18454"/>
                  <a:chOff x="9519593" y="7651107"/>
                  <a:chExt cx="16419" cy="18454"/>
                </a:xfrm>
              </p:grpSpPr>
              <p:sp>
                <p:nvSpPr>
                  <p:cNvPr id="4185" name="Google Shape;4185;p37"/>
                  <p:cNvSpPr/>
                  <p:nvPr/>
                </p:nvSpPr>
                <p:spPr>
                  <a:xfrm>
                    <a:off x="9530196" y="7651541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7" y="10"/>
                        </a:moveTo>
                        <a:cubicBezTo>
                          <a:pt x="7" y="0"/>
                          <a:pt x="-9" y="-6"/>
                          <a:pt x="7" y="10"/>
                        </a:cubicBez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6" name="Google Shape;4186;p37"/>
                  <p:cNvSpPr/>
                  <p:nvPr/>
                </p:nvSpPr>
                <p:spPr>
                  <a:xfrm>
                    <a:off x="9519593" y="7651107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7"/>
                          <a:pt x="16304" y="8090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87" name="Google Shape;4187;p37"/>
                <p:cNvGrpSpPr/>
                <p:nvPr/>
              </p:nvGrpSpPr>
              <p:grpSpPr>
                <a:xfrm>
                  <a:off x="9632145" y="7651107"/>
                  <a:ext cx="16419" cy="18454"/>
                  <a:chOff x="9632145" y="7651107"/>
                  <a:chExt cx="16419" cy="18454"/>
                </a:xfrm>
              </p:grpSpPr>
              <p:sp>
                <p:nvSpPr>
                  <p:cNvPr id="4188" name="Google Shape;4188;p37"/>
                  <p:cNvSpPr/>
                  <p:nvPr/>
                </p:nvSpPr>
                <p:spPr>
                  <a:xfrm>
                    <a:off x="9642750" y="7651541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8" y="10"/>
                        </a:moveTo>
                        <a:cubicBezTo>
                          <a:pt x="5" y="0"/>
                          <a:pt x="-8" y="-6"/>
                          <a:pt x="8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9" name="Google Shape;4189;p37"/>
                  <p:cNvSpPr/>
                  <p:nvPr/>
                </p:nvSpPr>
                <p:spPr>
                  <a:xfrm>
                    <a:off x="9632145" y="7651107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7"/>
                          <a:pt x="16304" y="8090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90" name="Google Shape;4190;p37"/>
                <p:cNvGrpSpPr/>
                <p:nvPr/>
              </p:nvGrpSpPr>
              <p:grpSpPr>
                <a:xfrm>
                  <a:off x="9744700" y="7651107"/>
                  <a:ext cx="16419" cy="18454"/>
                  <a:chOff x="9744700" y="7651107"/>
                  <a:chExt cx="16419" cy="18454"/>
                </a:xfrm>
              </p:grpSpPr>
              <p:sp>
                <p:nvSpPr>
                  <p:cNvPr id="4191" name="Google Shape;4191;p37"/>
                  <p:cNvSpPr/>
                  <p:nvPr/>
                </p:nvSpPr>
                <p:spPr>
                  <a:xfrm>
                    <a:off x="9755302" y="7651541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7" y="10"/>
                        </a:moveTo>
                        <a:cubicBezTo>
                          <a:pt x="7" y="0"/>
                          <a:pt x="-9" y="-6"/>
                          <a:pt x="7" y="10"/>
                        </a:cubicBez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2" name="Google Shape;4192;p37"/>
                  <p:cNvSpPr/>
                  <p:nvPr/>
                </p:nvSpPr>
                <p:spPr>
                  <a:xfrm>
                    <a:off x="9744700" y="7651107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7"/>
                          <a:pt x="16304" y="8090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93" name="Google Shape;4193;p37"/>
                <p:cNvGrpSpPr/>
                <p:nvPr/>
              </p:nvGrpSpPr>
              <p:grpSpPr>
                <a:xfrm>
                  <a:off x="9857251" y="7651107"/>
                  <a:ext cx="16419" cy="18454"/>
                  <a:chOff x="9857251" y="7651107"/>
                  <a:chExt cx="16419" cy="18454"/>
                </a:xfrm>
              </p:grpSpPr>
              <p:sp>
                <p:nvSpPr>
                  <p:cNvPr id="4194" name="Google Shape;4194;p37"/>
                  <p:cNvSpPr/>
                  <p:nvPr/>
                </p:nvSpPr>
                <p:spPr>
                  <a:xfrm>
                    <a:off x="9867856" y="7651541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8" y="10"/>
                        </a:moveTo>
                        <a:cubicBezTo>
                          <a:pt x="5" y="0"/>
                          <a:pt x="-8" y="-6"/>
                          <a:pt x="8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5" name="Google Shape;4195;p37"/>
                  <p:cNvSpPr/>
                  <p:nvPr/>
                </p:nvSpPr>
                <p:spPr>
                  <a:xfrm>
                    <a:off x="9857251" y="7651107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7"/>
                          <a:pt x="16304" y="8090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96" name="Google Shape;4196;p37"/>
                <p:cNvGrpSpPr/>
                <p:nvPr/>
              </p:nvGrpSpPr>
              <p:grpSpPr>
                <a:xfrm>
                  <a:off x="9969786" y="7651099"/>
                  <a:ext cx="16436" cy="18458"/>
                  <a:chOff x="9969786" y="7651099"/>
                  <a:chExt cx="16436" cy="18458"/>
                </a:xfrm>
              </p:grpSpPr>
              <p:sp>
                <p:nvSpPr>
                  <p:cNvPr id="4197" name="Google Shape;4197;p37"/>
                  <p:cNvSpPr/>
                  <p:nvPr/>
                </p:nvSpPr>
                <p:spPr>
                  <a:xfrm>
                    <a:off x="9980408" y="7651541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7" y="10"/>
                        </a:moveTo>
                        <a:cubicBezTo>
                          <a:pt x="7" y="0"/>
                          <a:pt x="-9" y="-6"/>
                          <a:pt x="7" y="10"/>
                        </a:cubicBez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8" name="Google Shape;4198;p37"/>
                  <p:cNvSpPr/>
                  <p:nvPr/>
                </p:nvSpPr>
                <p:spPr>
                  <a:xfrm>
                    <a:off x="9969786" y="7651099"/>
                    <a:ext cx="16436" cy="18458"/>
                  </a:xfrm>
                  <a:custGeom>
                    <a:rect b="b" l="l" r="r" t="t"/>
                    <a:pathLst>
                      <a:path extrusionOk="0" h="18458" w="16436">
                        <a:moveTo>
                          <a:pt x="16405" y="9095"/>
                        </a:moveTo>
                        <a:cubicBezTo>
                          <a:pt x="15691" y="613"/>
                          <a:pt x="7920" y="-785"/>
                          <a:pt x="11353" y="861"/>
                        </a:cubicBezTo>
                        <a:cubicBezTo>
                          <a:pt x="8786" y="-434"/>
                          <a:pt x="6279" y="-238"/>
                          <a:pt x="4037" y="1250"/>
                        </a:cubicBezTo>
                        <a:cubicBezTo>
                          <a:pt x="-4744" y="7077"/>
                          <a:pt x="2361" y="21576"/>
                          <a:pt x="10514" y="17857"/>
                        </a:cubicBezTo>
                        <a:cubicBezTo>
                          <a:pt x="17547" y="14643"/>
                          <a:pt x="16315" y="7951"/>
                          <a:pt x="16405" y="909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99" name="Google Shape;4199;p37"/>
              <p:cNvGrpSpPr/>
              <p:nvPr/>
            </p:nvGrpSpPr>
            <p:grpSpPr>
              <a:xfrm>
                <a:off x="9181932" y="7772882"/>
                <a:ext cx="804290" cy="18463"/>
                <a:chOff x="9181932" y="7772882"/>
                <a:chExt cx="804290" cy="18463"/>
              </a:xfrm>
            </p:grpSpPr>
            <p:grpSp>
              <p:nvGrpSpPr>
                <p:cNvPr id="4200" name="Google Shape;4200;p37"/>
                <p:cNvGrpSpPr/>
                <p:nvPr/>
              </p:nvGrpSpPr>
              <p:grpSpPr>
                <a:xfrm>
                  <a:off x="9181932" y="7772891"/>
                  <a:ext cx="16419" cy="18454"/>
                  <a:chOff x="9181932" y="7772891"/>
                  <a:chExt cx="16419" cy="18454"/>
                </a:xfrm>
              </p:grpSpPr>
              <p:sp>
                <p:nvSpPr>
                  <p:cNvPr id="4201" name="Google Shape;4201;p37"/>
                  <p:cNvSpPr/>
                  <p:nvPr/>
                </p:nvSpPr>
                <p:spPr>
                  <a:xfrm>
                    <a:off x="9192537" y="7773325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8" y="10"/>
                        </a:moveTo>
                        <a:cubicBezTo>
                          <a:pt x="5" y="0"/>
                          <a:pt x="-8" y="-6"/>
                          <a:pt x="8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2" name="Google Shape;4202;p37"/>
                  <p:cNvSpPr/>
                  <p:nvPr/>
                </p:nvSpPr>
                <p:spPr>
                  <a:xfrm>
                    <a:off x="9181932" y="7772891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03" name="Google Shape;4203;p37"/>
                <p:cNvGrpSpPr/>
                <p:nvPr/>
              </p:nvGrpSpPr>
              <p:grpSpPr>
                <a:xfrm>
                  <a:off x="9294487" y="7772891"/>
                  <a:ext cx="16419" cy="18454"/>
                  <a:chOff x="9294487" y="7772891"/>
                  <a:chExt cx="16419" cy="18454"/>
                </a:xfrm>
              </p:grpSpPr>
              <p:sp>
                <p:nvSpPr>
                  <p:cNvPr id="4204" name="Google Shape;4204;p37"/>
                  <p:cNvSpPr/>
                  <p:nvPr/>
                </p:nvSpPr>
                <p:spPr>
                  <a:xfrm>
                    <a:off x="9305090" y="7773325"/>
                    <a:ext cx="9" cy="9"/>
                  </a:xfrm>
                  <a:custGeom>
                    <a:rect b="b" l="l" r="r" t="t"/>
                    <a:pathLst>
                      <a:path extrusionOk="0" h="9" w="9">
                        <a:moveTo>
                          <a:pt x="9" y="10"/>
                        </a:moveTo>
                        <a:cubicBezTo>
                          <a:pt x="6" y="0"/>
                          <a:pt x="-10" y="-6"/>
                          <a:pt x="9" y="10"/>
                        </a:cubicBezTo>
                        <a:lnTo>
                          <a:pt x="9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5" name="Google Shape;4205;p37"/>
                  <p:cNvSpPr/>
                  <p:nvPr/>
                </p:nvSpPr>
                <p:spPr>
                  <a:xfrm>
                    <a:off x="9294487" y="7772891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06" name="Google Shape;4206;p37"/>
                <p:cNvGrpSpPr/>
                <p:nvPr/>
              </p:nvGrpSpPr>
              <p:grpSpPr>
                <a:xfrm>
                  <a:off x="9407039" y="7772891"/>
                  <a:ext cx="16419" cy="18454"/>
                  <a:chOff x="9407039" y="7772891"/>
                  <a:chExt cx="16419" cy="18454"/>
                </a:xfrm>
              </p:grpSpPr>
              <p:sp>
                <p:nvSpPr>
                  <p:cNvPr id="4207" name="Google Shape;4207;p37"/>
                  <p:cNvSpPr/>
                  <p:nvPr/>
                </p:nvSpPr>
                <p:spPr>
                  <a:xfrm>
                    <a:off x="9417643" y="7773325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8" y="10"/>
                        </a:moveTo>
                        <a:cubicBezTo>
                          <a:pt x="5" y="0"/>
                          <a:pt x="-8" y="-6"/>
                          <a:pt x="8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8" name="Google Shape;4208;p37"/>
                  <p:cNvSpPr/>
                  <p:nvPr/>
                </p:nvSpPr>
                <p:spPr>
                  <a:xfrm>
                    <a:off x="9407039" y="7772891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09" name="Google Shape;4209;p37"/>
                <p:cNvGrpSpPr/>
                <p:nvPr/>
              </p:nvGrpSpPr>
              <p:grpSpPr>
                <a:xfrm>
                  <a:off x="9519593" y="7772891"/>
                  <a:ext cx="16419" cy="18454"/>
                  <a:chOff x="9519593" y="7772891"/>
                  <a:chExt cx="16419" cy="18454"/>
                </a:xfrm>
              </p:grpSpPr>
              <p:sp>
                <p:nvSpPr>
                  <p:cNvPr id="4210" name="Google Shape;4210;p37"/>
                  <p:cNvSpPr/>
                  <p:nvPr/>
                </p:nvSpPr>
                <p:spPr>
                  <a:xfrm>
                    <a:off x="9530196" y="7773325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7" y="10"/>
                        </a:moveTo>
                        <a:cubicBezTo>
                          <a:pt x="7" y="0"/>
                          <a:pt x="-9" y="-6"/>
                          <a:pt x="7" y="10"/>
                        </a:cubicBez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1" name="Google Shape;4211;p37"/>
                  <p:cNvSpPr/>
                  <p:nvPr/>
                </p:nvSpPr>
                <p:spPr>
                  <a:xfrm>
                    <a:off x="9519593" y="7772891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12" name="Google Shape;4212;p37"/>
                <p:cNvGrpSpPr/>
                <p:nvPr/>
              </p:nvGrpSpPr>
              <p:grpSpPr>
                <a:xfrm>
                  <a:off x="9632145" y="7772891"/>
                  <a:ext cx="16419" cy="18454"/>
                  <a:chOff x="9632145" y="7772891"/>
                  <a:chExt cx="16419" cy="18454"/>
                </a:xfrm>
              </p:grpSpPr>
              <p:sp>
                <p:nvSpPr>
                  <p:cNvPr id="4213" name="Google Shape;4213;p37"/>
                  <p:cNvSpPr/>
                  <p:nvPr/>
                </p:nvSpPr>
                <p:spPr>
                  <a:xfrm>
                    <a:off x="9642750" y="7773325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8" y="10"/>
                        </a:moveTo>
                        <a:cubicBezTo>
                          <a:pt x="5" y="0"/>
                          <a:pt x="-8" y="-6"/>
                          <a:pt x="8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4" name="Google Shape;4214;p37"/>
                  <p:cNvSpPr/>
                  <p:nvPr/>
                </p:nvSpPr>
                <p:spPr>
                  <a:xfrm>
                    <a:off x="9632145" y="7772891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15" name="Google Shape;4215;p37"/>
                <p:cNvGrpSpPr/>
                <p:nvPr/>
              </p:nvGrpSpPr>
              <p:grpSpPr>
                <a:xfrm>
                  <a:off x="9744700" y="7772891"/>
                  <a:ext cx="16419" cy="18454"/>
                  <a:chOff x="9744700" y="7772891"/>
                  <a:chExt cx="16419" cy="18454"/>
                </a:xfrm>
              </p:grpSpPr>
              <p:sp>
                <p:nvSpPr>
                  <p:cNvPr id="4216" name="Google Shape;4216;p37"/>
                  <p:cNvSpPr/>
                  <p:nvPr/>
                </p:nvSpPr>
                <p:spPr>
                  <a:xfrm>
                    <a:off x="9755302" y="7773325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7" y="10"/>
                        </a:moveTo>
                        <a:cubicBezTo>
                          <a:pt x="7" y="0"/>
                          <a:pt x="-9" y="-6"/>
                          <a:pt x="7" y="10"/>
                        </a:cubicBez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7" name="Google Shape;4217;p37"/>
                  <p:cNvSpPr/>
                  <p:nvPr/>
                </p:nvSpPr>
                <p:spPr>
                  <a:xfrm>
                    <a:off x="9744700" y="7772891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18" name="Google Shape;4218;p37"/>
                <p:cNvGrpSpPr/>
                <p:nvPr/>
              </p:nvGrpSpPr>
              <p:grpSpPr>
                <a:xfrm>
                  <a:off x="9857251" y="7772891"/>
                  <a:ext cx="16419" cy="18454"/>
                  <a:chOff x="9857251" y="7772891"/>
                  <a:chExt cx="16419" cy="18454"/>
                </a:xfrm>
              </p:grpSpPr>
              <p:sp>
                <p:nvSpPr>
                  <p:cNvPr id="4219" name="Google Shape;4219;p37"/>
                  <p:cNvSpPr/>
                  <p:nvPr/>
                </p:nvSpPr>
                <p:spPr>
                  <a:xfrm>
                    <a:off x="9867856" y="7773325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8" y="10"/>
                        </a:moveTo>
                        <a:cubicBezTo>
                          <a:pt x="5" y="0"/>
                          <a:pt x="-8" y="-6"/>
                          <a:pt x="8" y="10"/>
                        </a:cubicBezTo>
                        <a:lnTo>
                          <a:pt x="8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0" name="Google Shape;4220;p37"/>
                  <p:cNvSpPr/>
                  <p:nvPr/>
                </p:nvSpPr>
                <p:spPr>
                  <a:xfrm>
                    <a:off x="9857251" y="7772891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38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21" name="Google Shape;4221;p37"/>
                <p:cNvGrpSpPr/>
                <p:nvPr/>
              </p:nvGrpSpPr>
              <p:grpSpPr>
                <a:xfrm>
                  <a:off x="9969786" y="7772882"/>
                  <a:ext cx="16436" cy="18458"/>
                  <a:chOff x="9969786" y="7772882"/>
                  <a:chExt cx="16436" cy="18458"/>
                </a:xfrm>
              </p:grpSpPr>
              <p:sp>
                <p:nvSpPr>
                  <p:cNvPr id="4222" name="Google Shape;4222;p37"/>
                  <p:cNvSpPr/>
                  <p:nvPr/>
                </p:nvSpPr>
                <p:spPr>
                  <a:xfrm>
                    <a:off x="9980408" y="7773325"/>
                    <a:ext cx="7" cy="9"/>
                  </a:xfrm>
                  <a:custGeom>
                    <a:rect b="b" l="l" r="r" t="t"/>
                    <a:pathLst>
                      <a:path extrusionOk="0" h="9" w="7">
                        <a:moveTo>
                          <a:pt x="7" y="10"/>
                        </a:moveTo>
                        <a:cubicBezTo>
                          <a:pt x="7" y="0"/>
                          <a:pt x="-9" y="-6"/>
                          <a:pt x="7" y="10"/>
                        </a:cubicBez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3" name="Google Shape;4223;p37"/>
                  <p:cNvSpPr/>
                  <p:nvPr/>
                </p:nvSpPr>
                <p:spPr>
                  <a:xfrm>
                    <a:off x="9969786" y="7772882"/>
                    <a:ext cx="16436" cy="18458"/>
                  </a:xfrm>
                  <a:custGeom>
                    <a:rect b="b" l="l" r="r" t="t"/>
                    <a:pathLst>
                      <a:path extrusionOk="0" h="18458" w="16436">
                        <a:moveTo>
                          <a:pt x="16405" y="9095"/>
                        </a:moveTo>
                        <a:cubicBezTo>
                          <a:pt x="15691" y="613"/>
                          <a:pt x="7920" y="-785"/>
                          <a:pt x="11353" y="861"/>
                        </a:cubicBezTo>
                        <a:cubicBezTo>
                          <a:pt x="8786" y="-434"/>
                          <a:pt x="6279" y="-238"/>
                          <a:pt x="4037" y="1250"/>
                        </a:cubicBezTo>
                        <a:cubicBezTo>
                          <a:pt x="-4744" y="7077"/>
                          <a:pt x="2361" y="21576"/>
                          <a:pt x="10514" y="17857"/>
                        </a:cubicBezTo>
                        <a:cubicBezTo>
                          <a:pt x="17547" y="14646"/>
                          <a:pt x="16315" y="7951"/>
                          <a:pt x="16405" y="909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224" name="Google Shape;4224;p37"/>
              <p:cNvGrpSpPr/>
              <p:nvPr/>
            </p:nvGrpSpPr>
            <p:grpSpPr>
              <a:xfrm>
                <a:off x="9294487" y="7894668"/>
                <a:ext cx="691734" cy="18460"/>
                <a:chOff x="9294487" y="7894668"/>
                <a:chExt cx="691734" cy="18460"/>
              </a:xfrm>
            </p:grpSpPr>
            <p:grpSp>
              <p:nvGrpSpPr>
                <p:cNvPr id="4225" name="Google Shape;4225;p37"/>
                <p:cNvGrpSpPr/>
                <p:nvPr/>
              </p:nvGrpSpPr>
              <p:grpSpPr>
                <a:xfrm>
                  <a:off x="9294487" y="7894674"/>
                  <a:ext cx="16419" cy="18454"/>
                  <a:chOff x="9294487" y="7894674"/>
                  <a:chExt cx="16419" cy="18454"/>
                </a:xfrm>
              </p:grpSpPr>
              <p:sp>
                <p:nvSpPr>
                  <p:cNvPr id="4226" name="Google Shape;4226;p37"/>
                  <p:cNvSpPr/>
                  <p:nvPr/>
                </p:nvSpPr>
                <p:spPr>
                  <a:xfrm>
                    <a:off x="9305090" y="7895110"/>
                    <a:ext cx="9" cy="7"/>
                  </a:xfrm>
                  <a:custGeom>
                    <a:rect b="b" l="l" r="r" t="t"/>
                    <a:pathLst>
                      <a:path extrusionOk="0" h="7" w="9">
                        <a:moveTo>
                          <a:pt x="9" y="7"/>
                        </a:moveTo>
                        <a:cubicBezTo>
                          <a:pt x="6" y="1"/>
                          <a:pt x="-10" y="-5"/>
                          <a:pt x="9" y="7"/>
                        </a:cubicBezTo>
                        <a:lnTo>
                          <a:pt x="9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7" name="Google Shape;4227;p37"/>
                  <p:cNvSpPr/>
                  <p:nvPr/>
                </p:nvSpPr>
                <p:spPr>
                  <a:xfrm>
                    <a:off x="9294487" y="7894674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28" name="Google Shape;4228;p37"/>
                <p:cNvGrpSpPr/>
                <p:nvPr/>
              </p:nvGrpSpPr>
              <p:grpSpPr>
                <a:xfrm>
                  <a:off x="9407039" y="7894674"/>
                  <a:ext cx="16419" cy="18454"/>
                  <a:chOff x="9407039" y="7894674"/>
                  <a:chExt cx="16419" cy="18454"/>
                </a:xfrm>
              </p:grpSpPr>
              <p:sp>
                <p:nvSpPr>
                  <p:cNvPr id="4229" name="Google Shape;4229;p37"/>
                  <p:cNvSpPr/>
                  <p:nvPr/>
                </p:nvSpPr>
                <p:spPr>
                  <a:xfrm>
                    <a:off x="9417643" y="7895110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8" y="7"/>
                        </a:moveTo>
                        <a:cubicBezTo>
                          <a:pt x="5" y="1"/>
                          <a:pt x="-8" y="-5"/>
                          <a:pt x="8" y="7"/>
                        </a:cubicBez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0" name="Google Shape;4230;p37"/>
                  <p:cNvSpPr/>
                  <p:nvPr/>
                </p:nvSpPr>
                <p:spPr>
                  <a:xfrm>
                    <a:off x="9407039" y="7894674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31" name="Google Shape;4231;p37"/>
                <p:cNvGrpSpPr/>
                <p:nvPr/>
              </p:nvGrpSpPr>
              <p:grpSpPr>
                <a:xfrm>
                  <a:off x="9519593" y="7894674"/>
                  <a:ext cx="16419" cy="18454"/>
                  <a:chOff x="9519593" y="7894674"/>
                  <a:chExt cx="16419" cy="18454"/>
                </a:xfrm>
              </p:grpSpPr>
              <p:sp>
                <p:nvSpPr>
                  <p:cNvPr id="4232" name="Google Shape;4232;p37"/>
                  <p:cNvSpPr/>
                  <p:nvPr/>
                </p:nvSpPr>
                <p:spPr>
                  <a:xfrm>
                    <a:off x="9530196" y="7895110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7" y="7"/>
                        </a:moveTo>
                        <a:cubicBezTo>
                          <a:pt x="7" y="1"/>
                          <a:pt x="-9" y="-5"/>
                          <a:pt x="7" y="7"/>
                        </a:cubicBez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3" name="Google Shape;4233;p37"/>
                  <p:cNvSpPr/>
                  <p:nvPr/>
                </p:nvSpPr>
                <p:spPr>
                  <a:xfrm>
                    <a:off x="9519593" y="7894674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34" name="Google Shape;4234;p37"/>
                <p:cNvGrpSpPr/>
                <p:nvPr/>
              </p:nvGrpSpPr>
              <p:grpSpPr>
                <a:xfrm>
                  <a:off x="9632145" y="7894674"/>
                  <a:ext cx="16419" cy="18454"/>
                  <a:chOff x="9632145" y="7894674"/>
                  <a:chExt cx="16419" cy="18454"/>
                </a:xfrm>
              </p:grpSpPr>
              <p:sp>
                <p:nvSpPr>
                  <p:cNvPr id="4235" name="Google Shape;4235;p37"/>
                  <p:cNvSpPr/>
                  <p:nvPr/>
                </p:nvSpPr>
                <p:spPr>
                  <a:xfrm>
                    <a:off x="9642750" y="7895110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8" y="7"/>
                        </a:moveTo>
                        <a:cubicBezTo>
                          <a:pt x="5" y="1"/>
                          <a:pt x="-8" y="-5"/>
                          <a:pt x="8" y="7"/>
                        </a:cubicBez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6" name="Google Shape;4236;p37"/>
                  <p:cNvSpPr/>
                  <p:nvPr/>
                </p:nvSpPr>
                <p:spPr>
                  <a:xfrm>
                    <a:off x="9632145" y="7894674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6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37" name="Google Shape;4237;p37"/>
                <p:cNvGrpSpPr/>
                <p:nvPr/>
              </p:nvGrpSpPr>
              <p:grpSpPr>
                <a:xfrm>
                  <a:off x="9744700" y="7894674"/>
                  <a:ext cx="16419" cy="18454"/>
                  <a:chOff x="9744700" y="7894674"/>
                  <a:chExt cx="16419" cy="18454"/>
                </a:xfrm>
              </p:grpSpPr>
              <p:sp>
                <p:nvSpPr>
                  <p:cNvPr id="4238" name="Google Shape;4238;p37"/>
                  <p:cNvSpPr/>
                  <p:nvPr/>
                </p:nvSpPr>
                <p:spPr>
                  <a:xfrm>
                    <a:off x="9755302" y="7895110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7" y="7"/>
                        </a:moveTo>
                        <a:cubicBezTo>
                          <a:pt x="7" y="1"/>
                          <a:pt x="-9" y="-5"/>
                          <a:pt x="7" y="7"/>
                        </a:cubicBez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9" name="Google Shape;4239;p37"/>
                  <p:cNvSpPr/>
                  <p:nvPr/>
                </p:nvSpPr>
                <p:spPr>
                  <a:xfrm>
                    <a:off x="9744700" y="7894674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40" name="Google Shape;4240;p37"/>
                <p:cNvGrpSpPr/>
                <p:nvPr/>
              </p:nvGrpSpPr>
              <p:grpSpPr>
                <a:xfrm>
                  <a:off x="9857251" y="7894674"/>
                  <a:ext cx="16419" cy="18454"/>
                  <a:chOff x="9857251" y="7894674"/>
                  <a:chExt cx="16419" cy="18454"/>
                </a:xfrm>
              </p:grpSpPr>
              <p:sp>
                <p:nvSpPr>
                  <p:cNvPr id="4241" name="Google Shape;4241;p37"/>
                  <p:cNvSpPr/>
                  <p:nvPr/>
                </p:nvSpPr>
                <p:spPr>
                  <a:xfrm>
                    <a:off x="9867856" y="7895110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8" y="7"/>
                        </a:moveTo>
                        <a:cubicBezTo>
                          <a:pt x="5" y="1"/>
                          <a:pt x="-8" y="-5"/>
                          <a:pt x="8" y="7"/>
                        </a:cubicBez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2" name="Google Shape;4242;p37"/>
                  <p:cNvSpPr/>
                  <p:nvPr/>
                </p:nvSpPr>
                <p:spPr>
                  <a:xfrm>
                    <a:off x="9857251" y="7894674"/>
                    <a:ext cx="16419" cy="18454"/>
                  </a:xfrm>
                  <a:custGeom>
                    <a:rect b="b" l="l" r="r" t="t"/>
                    <a:pathLst>
                      <a:path extrusionOk="0" h="18454" w="16419">
                        <a:moveTo>
                          <a:pt x="16385" y="9087"/>
                        </a:moveTo>
                        <a:cubicBezTo>
                          <a:pt x="15696" y="608"/>
                          <a:pt x="7878" y="-806"/>
                          <a:pt x="11333" y="852"/>
                        </a:cubicBezTo>
                        <a:cubicBezTo>
                          <a:pt x="8714" y="-466"/>
                          <a:pt x="6175" y="-192"/>
                          <a:pt x="4017" y="1241"/>
                        </a:cubicBezTo>
                        <a:cubicBezTo>
                          <a:pt x="-4696" y="7023"/>
                          <a:pt x="2295" y="21590"/>
                          <a:pt x="10493" y="17848"/>
                        </a:cubicBezTo>
                        <a:cubicBezTo>
                          <a:pt x="17524" y="14641"/>
                          <a:pt x="16304" y="8094"/>
                          <a:pt x="16385" y="90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43" name="Google Shape;4243;p37"/>
                <p:cNvGrpSpPr/>
                <p:nvPr/>
              </p:nvGrpSpPr>
              <p:grpSpPr>
                <a:xfrm>
                  <a:off x="9969797" y="7894668"/>
                  <a:ext cx="16424" cy="18451"/>
                  <a:chOff x="9969797" y="7894668"/>
                  <a:chExt cx="16424" cy="18451"/>
                </a:xfrm>
              </p:grpSpPr>
              <p:sp>
                <p:nvSpPr>
                  <p:cNvPr id="4244" name="Google Shape;4244;p37"/>
                  <p:cNvSpPr/>
                  <p:nvPr/>
                </p:nvSpPr>
                <p:spPr>
                  <a:xfrm>
                    <a:off x="9980408" y="7895110"/>
                    <a:ext cx="7" cy="7"/>
                  </a:xfrm>
                  <a:custGeom>
                    <a:rect b="b" l="l" r="r" t="t"/>
                    <a:pathLst>
                      <a:path extrusionOk="0" h="7" w="7">
                        <a:moveTo>
                          <a:pt x="7" y="7"/>
                        </a:moveTo>
                        <a:cubicBezTo>
                          <a:pt x="7" y="1"/>
                          <a:pt x="-9" y="-5"/>
                          <a:pt x="7" y="7"/>
                        </a:cubicBez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5" name="Google Shape;4245;p37"/>
                  <p:cNvSpPr/>
                  <p:nvPr/>
                </p:nvSpPr>
                <p:spPr>
                  <a:xfrm>
                    <a:off x="9969797" y="7894668"/>
                    <a:ext cx="16424" cy="18451"/>
                  </a:xfrm>
                  <a:custGeom>
                    <a:rect b="b" l="l" r="r" t="t"/>
                    <a:pathLst>
                      <a:path extrusionOk="0" h="18451" w="16424">
                        <a:moveTo>
                          <a:pt x="16394" y="9092"/>
                        </a:moveTo>
                        <a:cubicBezTo>
                          <a:pt x="15680" y="610"/>
                          <a:pt x="7910" y="-788"/>
                          <a:pt x="11343" y="858"/>
                        </a:cubicBezTo>
                        <a:cubicBezTo>
                          <a:pt x="8775" y="-438"/>
                          <a:pt x="6275" y="-232"/>
                          <a:pt x="4026" y="1247"/>
                        </a:cubicBezTo>
                        <a:cubicBezTo>
                          <a:pt x="-4726" y="7112"/>
                          <a:pt x="2340" y="21553"/>
                          <a:pt x="10503" y="17854"/>
                        </a:cubicBezTo>
                        <a:cubicBezTo>
                          <a:pt x="17530" y="14624"/>
                          <a:pt x="16304" y="7951"/>
                          <a:pt x="16394" y="909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4246" name="Google Shape;4246;p37"/>
            <p:cNvSpPr/>
            <p:nvPr/>
          </p:nvSpPr>
          <p:spPr>
            <a:xfrm>
              <a:off x="4495289" y="3846761"/>
              <a:ext cx="147492" cy="171043"/>
            </a:xfrm>
            <a:custGeom>
              <a:rect b="b" l="l" r="r" t="t"/>
              <a:pathLst>
                <a:path extrusionOk="0" h="342085" w="294984">
                  <a:moveTo>
                    <a:pt x="200119" y="273487"/>
                  </a:moveTo>
                  <a:cubicBezTo>
                    <a:pt x="219904" y="292630"/>
                    <a:pt x="241438" y="309896"/>
                    <a:pt x="264534" y="324887"/>
                  </a:cubicBezTo>
                  <a:cubicBezTo>
                    <a:pt x="276326" y="332543"/>
                    <a:pt x="287642" y="339312"/>
                    <a:pt x="294984" y="342086"/>
                  </a:cubicBezTo>
                  <a:cubicBezTo>
                    <a:pt x="270457" y="315675"/>
                    <a:pt x="262854" y="276270"/>
                    <a:pt x="250924" y="240471"/>
                  </a:cubicBezTo>
                  <a:cubicBezTo>
                    <a:pt x="236261" y="196087"/>
                    <a:pt x="246741" y="153613"/>
                    <a:pt x="234000" y="150990"/>
                  </a:cubicBezTo>
                  <a:cubicBezTo>
                    <a:pt x="130483" y="129825"/>
                    <a:pt x="47838" y="89857"/>
                    <a:pt x="0" y="0"/>
                  </a:cubicBezTo>
                  <a:cubicBezTo>
                    <a:pt x="2648" y="10803"/>
                    <a:pt x="6625" y="23283"/>
                    <a:pt x="11837" y="36860"/>
                  </a:cubicBezTo>
                  <a:cubicBezTo>
                    <a:pt x="34067" y="94762"/>
                    <a:pt x="69221" y="146841"/>
                    <a:pt x="113816" y="1899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47" name="Google Shape;4247;p37"/>
          <p:cNvGrpSpPr/>
          <p:nvPr/>
        </p:nvGrpSpPr>
        <p:grpSpPr>
          <a:xfrm>
            <a:off x="6234911" y="3220639"/>
            <a:ext cx="528765" cy="803531"/>
            <a:chOff x="12469823" y="6441279"/>
            <a:chExt cx="1057530" cy="1607062"/>
          </a:xfrm>
        </p:grpSpPr>
        <p:sp>
          <p:nvSpPr>
            <p:cNvPr id="4248" name="Google Shape;4248;p37"/>
            <p:cNvSpPr/>
            <p:nvPr/>
          </p:nvSpPr>
          <p:spPr>
            <a:xfrm>
              <a:off x="12469823" y="6441279"/>
              <a:ext cx="1057530" cy="1607062"/>
            </a:xfrm>
            <a:custGeom>
              <a:rect b="b" l="l" r="r" t="t"/>
              <a:pathLst>
                <a:path extrusionOk="0" h="1607062" w="1057530">
                  <a:moveTo>
                    <a:pt x="1057055" y="1595228"/>
                  </a:moveTo>
                  <a:cubicBezTo>
                    <a:pt x="1057402" y="1601120"/>
                    <a:pt x="1108888" y="1598609"/>
                    <a:pt x="30031" y="1607063"/>
                  </a:cubicBezTo>
                  <a:cubicBezTo>
                    <a:pt x="10748" y="1607063"/>
                    <a:pt x="6964" y="239372"/>
                    <a:pt x="0" y="30405"/>
                  </a:cubicBezTo>
                  <a:cubicBezTo>
                    <a:pt x="0" y="15395"/>
                    <a:pt x="169148" y="20483"/>
                    <a:pt x="225212" y="17725"/>
                  </a:cubicBezTo>
                  <a:cubicBezTo>
                    <a:pt x="604314" y="-916"/>
                    <a:pt x="795170" y="-8000"/>
                    <a:pt x="1029200" y="12091"/>
                  </a:cubicBezTo>
                  <a:cubicBezTo>
                    <a:pt x="1045751" y="13512"/>
                    <a:pt x="1012624" y="608369"/>
                    <a:pt x="1057055" y="1595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9" name="Google Shape;4249;p37"/>
            <p:cNvSpPr/>
            <p:nvPr/>
          </p:nvSpPr>
          <p:spPr>
            <a:xfrm>
              <a:off x="12514521" y="6490891"/>
              <a:ext cx="966761" cy="1507833"/>
            </a:xfrm>
            <a:custGeom>
              <a:rect b="b" l="l" r="r" t="t"/>
              <a:pathLst>
                <a:path extrusionOk="0" h="1507833" w="966761">
                  <a:moveTo>
                    <a:pt x="0" y="21246"/>
                  </a:moveTo>
                  <a:cubicBezTo>
                    <a:pt x="37831" y="17939"/>
                    <a:pt x="76701" y="18511"/>
                    <a:pt x="120219" y="18591"/>
                  </a:cubicBezTo>
                  <a:cubicBezTo>
                    <a:pt x="269286" y="18591"/>
                    <a:pt x="617585" y="-15626"/>
                    <a:pt x="945430" y="8782"/>
                  </a:cubicBezTo>
                  <a:cubicBezTo>
                    <a:pt x="954991" y="675093"/>
                    <a:pt x="927358" y="635922"/>
                    <a:pt x="966762" y="1500467"/>
                  </a:cubicBezTo>
                  <a:cubicBezTo>
                    <a:pt x="528748" y="1504006"/>
                    <a:pt x="560101" y="1503563"/>
                    <a:pt x="23852" y="1507834"/>
                  </a:cubicBezTo>
                  <a:cubicBezTo>
                    <a:pt x="2360" y="860213"/>
                    <a:pt x="6899" y="292795"/>
                    <a:pt x="0" y="212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0" name="Google Shape;4250;p37"/>
            <p:cNvSpPr/>
            <p:nvPr/>
          </p:nvSpPr>
          <p:spPr>
            <a:xfrm>
              <a:off x="12515060" y="6490353"/>
              <a:ext cx="964855" cy="1508394"/>
            </a:xfrm>
            <a:custGeom>
              <a:rect b="b" l="l" r="r" t="t"/>
              <a:pathLst>
                <a:path extrusionOk="0" h="1508394" w="964855">
                  <a:moveTo>
                    <a:pt x="958288" y="1470249"/>
                  </a:moveTo>
                  <a:cubicBezTo>
                    <a:pt x="966123" y="1470249"/>
                    <a:pt x="964847" y="1471014"/>
                    <a:pt x="964676" y="1467260"/>
                  </a:cubicBezTo>
                  <a:cubicBezTo>
                    <a:pt x="959121" y="1467266"/>
                    <a:pt x="957121" y="1467260"/>
                    <a:pt x="950980" y="1467269"/>
                  </a:cubicBezTo>
                  <a:cubicBezTo>
                    <a:pt x="951273" y="1398413"/>
                    <a:pt x="945196" y="1408872"/>
                    <a:pt x="961992" y="1408911"/>
                  </a:cubicBezTo>
                  <a:cubicBezTo>
                    <a:pt x="961824" y="1405291"/>
                    <a:pt x="962734" y="1405921"/>
                    <a:pt x="958288" y="1405921"/>
                  </a:cubicBezTo>
                  <a:cubicBezTo>
                    <a:pt x="948058" y="1405921"/>
                    <a:pt x="950128" y="1415056"/>
                    <a:pt x="949218" y="1356948"/>
                  </a:cubicBezTo>
                  <a:cubicBezTo>
                    <a:pt x="949048" y="1345920"/>
                    <a:pt x="946730" y="1347781"/>
                    <a:pt x="958288" y="1347781"/>
                  </a:cubicBezTo>
                  <a:cubicBezTo>
                    <a:pt x="959876" y="1347781"/>
                    <a:pt x="959571" y="1348382"/>
                    <a:pt x="959445" y="1344798"/>
                  </a:cubicBezTo>
                  <a:cubicBezTo>
                    <a:pt x="945637" y="1344798"/>
                    <a:pt x="949357" y="1350651"/>
                    <a:pt x="948765" y="1313043"/>
                  </a:cubicBezTo>
                  <a:cubicBezTo>
                    <a:pt x="948244" y="1281033"/>
                    <a:pt x="945261" y="1286266"/>
                    <a:pt x="957536" y="1286269"/>
                  </a:cubicBezTo>
                  <a:cubicBezTo>
                    <a:pt x="957413" y="1282280"/>
                    <a:pt x="959095" y="1283306"/>
                    <a:pt x="948280" y="1283270"/>
                  </a:cubicBezTo>
                  <a:cubicBezTo>
                    <a:pt x="947649" y="1244656"/>
                    <a:pt x="948100" y="1270732"/>
                    <a:pt x="947518" y="1224931"/>
                  </a:cubicBezTo>
                  <a:cubicBezTo>
                    <a:pt x="957217" y="1224908"/>
                    <a:pt x="955761" y="1225914"/>
                    <a:pt x="955648" y="1221935"/>
                  </a:cubicBezTo>
                  <a:cubicBezTo>
                    <a:pt x="945929" y="1221938"/>
                    <a:pt x="946621" y="1231774"/>
                    <a:pt x="946347" y="1163348"/>
                  </a:cubicBezTo>
                  <a:cubicBezTo>
                    <a:pt x="955574" y="1163451"/>
                    <a:pt x="954057" y="1164145"/>
                    <a:pt x="953957" y="1160414"/>
                  </a:cubicBezTo>
                  <a:cubicBezTo>
                    <a:pt x="945190" y="1160385"/>
                    <a:pt x="946338" y="1160626"/>
                    <a:pt x="946335" y="1159475"/>
                  </a:cubicBezTo>
                  <a:cubicBezTo>
                    <a:pt x="946293" y="1145706"/>
                    <a:pt x="946232" y="1144028"/>
                    <a:pt x="945569" y="1102016"/>
                  </a:cubicBezTo>
                  <a:cubicBezTo>
                    <a:pt x="953739" y="1102103"/>
                    <a:pt x="952395" y="1102804"/>
                    <a:pt x="952292" y="1099079"/>
                  </a:cubicBezTo>
                  <a:cubicBezTo>
                    <a:pt x="942808" y="1099040"/>
                    <a:pt x="945637" y="1106484"/>
                    <a:pt x="944746" y="1049787"/>
                  </a:cubicBezTo>
                  <a:cubicBezTo>
                    <a:pt x="944573" y="1038769"/>
                    <a:pt x="943042" y="1040678"/>
                    <a:pt x="950659" y="1040761"/>
                  </a:cubicBezTo>
                  <a:cubicBezTo>
                    <a:pt x="950549" y="1036949"/>
                    <a:pt x="951774" y="1037846"/>
                    <a:pt x="944563" y="1037666"/>
                  </a:cubicBezTo>
                  <a:cubicBezTo>
                    <a:pt x="943811" y="986590"/>
                    <a:pt x="944036" y="999322"/>
                    <a:pt x="943274" y="978970"/>
                  </a:cubicBezTo>
                  <a:cubicBezTo>
                    <a:pt x="949900" y="978931"/>
                    <a:pt x="948813" y="979731"/>
                    <a:pt x="948691" y="975961"/>
                  </a:cubicBezTo>
                  <a:cubicBezTo>
                    <a:pt x="941866" y="975984"/>
                    <a:pt x="943110" y="978783"/>
                    <a:pt x="942846" y="962038"/>
                  </a:cubicBezTo>
                  <a:cubicBezTo>
                    <a:pt x="942017" y="908899"/>
                    <a:pt x="940544" y="917577"/>
                    <a:pt x="946688" y="917490"/>
                  </a:cubicBezTo>
                  <a:cubicBezTo>
                    <a:pt x="946550" y="913749"/>
                    <a:pt x="947440" y="914472"/>
                    <a:pt x="942235" y="914572"/>
                  </a:cubicBezTo>
                  <a:cubicBezTo>
                    <a:pt x="941174" y="848936"/>
                    <a:pt x="939676" y="856396"/>
                    <a:pt x="944602" y="856383"/>
                  </a:cubicBezTo>
                  <a:cubicBezTo>
                    <a:pt x="944505" y="852626"/>
                    <a:pt x="945264" y="853391"/>
                    <a:pt x="941174" y="853400"/>
                  </a:cubicBezTo>
                  <a:cubicBezTo>
                    <a:pt x="940110" y="787463"/>
                    <a:pt x="939081" y="794929"/>
                    <a:pt x="943599" y="794890"/>
                  </a:cubicBezTo>
                  <a:cubicBezTo>
                    <a:pt x="943566" y="791303"/>
                    <a:pt x="944405" y="791892"/>
                    <a:pt x="940290" y="791933"/>
                  </a:cubicBezTo>
                  <a:cubicBezTo>
                    <a:pt x="939850" y="762280"/>
                    <a:pt x="940355" y="759233"/>
                    <a:pt x="939773" y="733536"/>
                  </a:cubicBezTo>
                  <a:cubicBezTo>
                    <a:pt x="944222" y="733536"/>
                    <a:pt x="943470" y="734307"/>
                    <a:pt x="943489" y="730550"/>
                  </a:cubicBezTo>
                  <a:cubicBezTo>
                    <a:pt x="938519" y="730553"/>
                    <a:pt x="939573" y="739038"/>
                    <a:pt x="938471" y="676877"/>
                  </a:cubicBezTo>
                  <a:cubicBezTo>
                    <a:pt x="938368" y="671150"/>
                    <a:pt x="938191" y="671902"/>
                    <a:pt x="938962" y="671908"/>
                  </a:cubicBezTo>
                  <a:cubicBezTo>
                    <a:pt x="945020" y="671966"/>
                    <a:pt x="943991" y="672725"/>
                    <a:pt x="944039" y="668967"/>
                  </a:cubicBezTo>
                  <a:cubicBezTo>
                    <a:pt x="936966" y="668916"/>
                    <a:pt x="937802" y="674515"/>
                    <a:pt x="937979" y="632979"/>
                  </a:cubicBezTo>
                  <a:cubicBezTo>
                    <a:pt x="938062" y="606195"/>
                    <a:pt x="935735" y="610602"/>
                    <a:pt x="944926" y="610412"/>
                  </a:cubicBezTo>
                  <a:cubicBezTo>
                    <a:pt x="944987" y="606671"/>
                    <a:pt x="946180" y="607369"/>
                    <a:pt x="938940" y="607578"/>
                  </a:cubicBezTo>
                  <a:cubicBezTo>
                    <a:pt x="937220" y="607626"/>
                    <a:pt x="937921" y="614481"/>
                    <a:pt x="936529" y="549113"/>
                  </a:cubicBezTo>
                  <a:cubicBezTo>
                    <a:pt x="939220" y="549064"/>
                    <a:pt x="942358" y="549003"/>
                    <a:pt x="945900" y="548962"/>
                  </a:cubicBezTo>
                  <a:cubicBezTo>
                    <a:pt x="945955" y="545223"/>
                    <a:pt x="947341" y="545927"/>
                    <a:pt x="938953" y="546085"/>
                  </a:cubicBezTo>
                  <a:cubicBezTo>
                    <a:pt x="936014" y="546136"/>
                    <a:pt x="936471" y="546406"/>
                    <a:pt x="936448" y="545275"/>
                  </a:cubicBezTo>
                  <a:cubicBezTo>
                    <a:pt x="935027" y="480449"/>
                    <a:pt x="934561" y="487771"/>
                    <a:pt x="938966" y="487816"/>
                  </a:cubicBezTo>
                  <a:cubicBezTo>
                    <a:pt x="948186" y="487928"/>
                    <a:pt x="946627" y="488642"/>
                    <a:pt x="946656" y="484904"/>
                  </a:cubicBezTo>
                  <a:cubicBezTo>
                    <a:pt x="942277" y="484872"/>
                    <a:pt x="938217" y="484820"/>
                    <a:pt x="935516" y="484791"/>
                  </a:cubicBezTo>
                  <a:cubicBezTo>
                    <a:pt x="935407" y="477563"/>
                    <a:pt x="934738" y="426539"/>
                    <a:pt x="934735" y="426314"/>
                  </a:cubicBezTo>
                  <a:cubicBezTo>
                    <a:pt x="940203" y="426294"/>
                    <a:pt x="942927" y="426278"/>
                    <a:pt x="946801" y="426269"/>
                  </a:cubicBezTo>
                  <a:cubicBezTo>
                    <a:pt x="946788" y="422508"/>
                    <a:pt x="948389" y="423270"/>
                    <a:pt x="938969" y="423308"/>
                  </a:cubicBezTo>
                  <a:cubicBezTo>
                    <a:pt x="932706" y="423334"/>
                    <a:pt x="935304" y="431559"/>
                    <a:pt x="934015" y="369861"/>
                  </a:cubicBezTo>
                  <a:cubicBezTo>
                    <a:pt x="933889" y="363818"/>
                    <a:pt x="932606" y="364786"/>
                    <a:pt x="938953" y="364905"/>
                  </a:cubicBezTo>
                  <a:cubicBezTo>
                    <a:pt x="947559" y="365065"/>
                    <a:pt x="946135" y="365776"/>
                    <a:pt x="946061" y="362034"/>
                  </a:cubicBezTo>
                  <a:cubicBezTo>
                    <a:pt x="941261" y="361976"/>
                    <a:pt x="938454" y="361899"/>
                    <a:pt x="933854" y="361832"/>
                  </a:cubicBezTo>
                  <a:cubicBezTo>
                    <a:pt x="932806" y="306829"/>
                    <a:pt x="932793" y="304611"/>
                    <a:pt x="932774" y="303283"/>
                  </a:cubicBezTo>
                  <a:cubicBezTo>
                    <a:pt x="936966" y="303351"/>
                    <a:pt x="940268" y="303444"/>
                    <a:pt x="944422" y="303512"/>
                  </a:cubicBezTo>
                  <a:cubicBezTo>
                    <a:pt x="944283" y="299735"/>
                    <a:pt x="945492" y="300555"/>
                    <a:pt x="939001" y="300413"/>
                  </a:cubicBezTo>
                  <a:cubicBezTo>
                    <a:pt x="930333" y="300227"/>
                    <a:pt x="933008" y="309397"/>
                    <a:pt x="931909" y="241884"/>
                  </a:cubicBezTo>
                  <a:cubicBezTo>
                    <a:pt x="936500" y="241971"/>
                    <a:pt x="939319" y="242074"/>
                    <a:pt x="943248" y="242167"/>
                  </a:cubicBezTo>
                  <a:cubicBezTo>
                    <a:pt x="943226" y="238400"/>
                    <a:pt x="944078" y="239207"/>
                    <a:pt x="939011" y="239068"/>
                  </a:cubicBezTo>
                  <a:cubicBezTo>
                    <a:pt x="928938" y="238779"/>
                    <a:pt x="931999" y="247820"/>
                    <a:pt x="930632" y="180446"/>
                  </a:cubicBezTo>
                  <a:cubicBezTo>
                    <a:pt x="935767" y="180533"/>
                    <a:pt x="938390" y="180648"/>
                    <a:pt x="943447" y="180770"/>
                  </a:cubicBezTo>
                  <a:cubicBezTo>
                    <a:pt x="943492" y="177000"/>
                    <a:pt x="944341" y="177820"/>
                    <a:pt x="939011" y="177659"/>
                  </a:cubicBezTo>
                  <a:cubicBezTo>
                    <a:pt x="928890" y="177370"/>
                    <a:pt x="930587" y="178775"/>
                    <a:pt x="930491" y="172568"/>
                  </a:cubicBezTo>
                  <a:cubicBezTo>
                    <a:pt x="929497" y="108652"/>
                    <a:pt x="927726" y="119111"/>
                    <a:pt x="938982" y="119082"/>
                  </a:cubicBezTo>
                  <a:cubicBezTo>
                    <a:pt x="945444" y="119062"/>
                    <a:pt x="944357" y="119844"/>
                    <a:pt x="944415" y="116083"/>
                  </a:cubicBezTo>
                  <a:cubicBezTo>
                    <a:pt x="939249" y="116093"/>
                    <a:pt x="936130" y="116109"/>
                    <a:pt x="929848" y="116115"/>
                  </a:cubicBezTo>
                  <a:cubicBezTo>
                    <a:pt x="929385" y="92935"/>
                    <a:pt x="929121" y="91791"/>
                    <a:pt x="929022" y="57756"/>
                  </a:cubicBezTo>
                  <a:cubicBezTo>
                    <a:pt x="935947" y="57795"/>
                    <a:pt x="938548" y="57862"/>
                    <a:pt x="945052" y="57920"/>
                  </a:cubicBezTo>
                  <a:cubicBezTo>
                    <a:pt x="945071" y="54147"/>
                    <a:pt x="946283" y="54957"/>
                    <a:pt x="938998" y="54864"/>
                  </a:cubicBezTo>
                  <a:cubicBezTo>
                    <a:pt x="925816" y="54706"/>
                    <a:pt x="929218" y="63272"/>
                    <a:pt x="928301" y="8236"/>
                  </a:cubicBezTo>
                  <a:cubicBezTo>
                    <a:pt x="924132" y="7947"/>
                    <a:pt x="926070" y="2168"/>
                    <a:pt x="926376" y="54754"/>
                  </a:cubicBezTo>
                  <a:cubicBezTo>
                    <a:pt x="921106" y="54735"/>
                    <a:pt x="882716" y="54577"/>
                    <a:pt x="875090" y="54603"/>
                  </a:cubicBezTo>
                  <a:cubicBezTo>
                    <a:pt x="873855" y="-513"/>
                    <a:pt x="876575" y="5022"/>
                    <a:pt x="872029" y="4787"/>
                  </a:cubicBezTo>
                  <a:cubicBezTo>
                    <a:pt x="872611" y="63796"/>
                    <a:pt x="875704" y="54532"/>
                    <a:pt x="861767" y="54729"/>
                  </a:cubicBezTo>
                  <a:cubicBezTo>
                    <a:pt x="847351" y="54931"/>
                    <a:pt x="847061" y="54828"/>
                    <a:pt x="823215" y="54889"/>
                  </a:cubicBezTo>
                  <a:cubicBezTo>
                    <a:pt x="821319" y="54892"/>
                    <a:pt x="821785" y="56991"/>
                    <a:pt x="821534" y="40972"/>
                  </a:cubicBezTo>
                  <a:cubicBezTo>
                    <a:pt x="820875" y="-2663"/>
                    <a:pt x="822058" y="2473"/>
                    <a:pt x="818316" y="2338"/>
                  </a:cubicBezTo>
                  <a:cubicBezTo>
                    <a:pt x="818788" y="33650"/>
                    <a:pt x="818940" y="44395"/>
                    <a:pt x="819139" y="54899"/>
                  </a:cubicBezTo>
                  <a:cubicBezTo>
                    <a:pt x="807144" y="54921"/>
                    <a:pt x="804234" y="54912"/>
                    <a:pt x="768162" y="54886"/>
                  </a:cubicBezTo>
                  <a:cubicBezTo>
                    <a:pt x="766850" y="-5147"/>
                    <a:pt x="768895" y="959"/>
                    <a:pt x="764709" y="873"/>
                  </a:cubicBezTo>
                  <a:cubicBezTo>
                    <a:pt x="765599" y="59254"/>
                    <a:pt x="765577" y="54883"/>
                    <a:pt x="765348" y="54883"/>
                  </a:cubicBezTo>
                  <a:cubicBezTo>
                    <a:pt x="745885" y="54883"/>
                    <a:pt x="746097" y="54594"/>
                    <a:pt x="726775" y="54594"/>
                  </a:cubicBezTo>
                  <a:cubicBezTo>
                    <a:pt x="710642" y="54594"/>
                    <a:pt x="714905" y="65084"/>
                    <a:pt x="713921" y="239"/>
                  </a:cubicBezTo>
                  <a:cubicBezTo>
                    <a:pt x="710340" y="217"/>
                    <a:pt x="711024" y="-6645"/>
                    <a:pt x="712018" y="54725"/>
                  </a:cubicBezTo>
                  <a:cubicBezTo>
                    <a:pt x="684925" y="55278"/>
                    <a:pt x="687095" y="55056"/>
                    <a:pt x="661079" y="54854"/>
                  </a:cubicBezTo>
                  <a:cubicBezTo>
                    <a:pt x="659832" y="-6314"/>
                    <a:pt x="661285" y="239"/>
                    <a:pt x="657404" y="275"/>
                  </a:cubicBezTo>
                  <a:cubicBezTo>
                    <a:pt x="658462" y="64123"/>
                    <a:pt x="661683" y="54815"/>
                    <a:pt x="649640" y="54815"/>
                  </a:cubicBezTo>
                  <a:cubicBezTo>
                    <a:pt x="599888" y="54815"/>
                    <a:pt x="607552" y="59196"/>
                    <a:pt x="607266" y="40966"/>
                  </a:cubicBezTo>
                  <a:cubicBezTo>
                    <a:pt x="606932" y="19486"/>
                    <a:pt x="606813" y="20222"/>
                    <a:pt x="606495" y="1091"/>
                  </a:cubicBezTo>
                  <a:cubicBezTo>
                    <a:pt x="602727" y="1175"/>
                    <a:pt x="603714" y="-5649"/>
                    <a:pt x="604871" y="54960"/>
                  </a:cubicBezTo>
                  <a:cubicBezTo>
                    <a:pt x="591927" y="54896"/>
                    <a:pt x="577460" y="54304"/>
                    <a:pt x="553923" y="54809"/>
                  </a:cubicBezTo>
                  <a:cubicBezTo>
                    <a:pt x="553768" y="37057"/>
                    <a:pt x="553238" y="14369"/>
                    <a:pt x="553042" y="2496"/>
                  </a:cubicBezTo>
                  <a:cubicBezTo>
                    <a:pt x="548734" y="2628"/>
                    <a:pt x="550817" y="-3248"/>
                    <a:pt x="551290" y="54864"/>
                  </a:cubicBezTo>
                  <a:cubicBezTo>
                    <a:pt x="528325" y="55339"/>
                    <a:pt x="516847" y="54764"/>
                    <a:pt x="500016" y="54706"/>
                  </a:cubicBezTo>
                  <a:cubicBezTo>
                    <a:pt x="499402" y="27331"/>
                    <a:pt x="499679" y="22735"/>
                    <a:pt x="499454" y="4251"/>
                  </a:cubicBezTo>
                  <a:cubicBezTo>
                    <a:pt x="495888" y="4373"/>
                    <a:pt x="496869" y="1715"/>
                    <a:pt x="496924" y="19065"/>
                  </a:cubicBezTo>
                  <a:cubicBezTo>
                    <a:pt x="496962" y="31420"/>
                    <a:pt x="497142" y="43839"/>
                    <a:pt x="497383" y="54703"/>
                  </a:cubicBezTo>
                  <a:cubicBezTo>
                    <a:pt x="495036" y="54700"/>
                    <a:pt x="458392" y="54680"/>
                    <a:pt x="456816" y="54677"/>
                  </a:cubicBezTo>
                  <a:cubicBezTo>
                    <a:pt x="442998" y="54677"/>
                    <a:pt x="446625" y="63130"/>
                    <a:pt x="446113" y="6189"/>
                  </a:cubicBezTo>
                  <a:cubicBezTo>
                    <a:pt x="442558" y="6324"/>
                    <a:pt x="443545" y="3990"/>
                    <a:pt x="443513" y="19055"/>
                  </a:cubicBezTo>
                  <a:cubicBezTo>
                    <a:pt x="443487" y="31111"/>
                    <a:pt x="443644" y="42981"/>
                    <a:pt x="443924" y="54719"/>
                  </a:cubicBezTo>
                  <a:cubicBezTo>
                    <a:pt x="394249" y="55098"/>
                    <a:pt x="442796" y="54696"/>
                    <a:pt x="393120" y="55018"/>
                  </a:cubicBezTo>
                  <a:cubicBezTo>
                    <a:pt x="393014" y="44861"/>
                    <a:pt x="392837" y="35164"/>
                    <a:pt x="392400" y="8313"/>
                  </a:cubicBezTo>
                  <a:cubicBezTo>
                    <a:pt x="388716" y="8464"/>
                    <a:pt x="389690" y="3572"/>
                    <a:pt x="390301" y="41014"/>
                  </a:cubicBezTo>
                  <a:cubicBezTo>
                    <a:pt x="390584" y="58968"/>
                    <a:pt x="400634" y="55101"/>
                    <a:pt x="341124" y="55101"/>
                  </a:cubicBezTo>
                  <a:cubicBezTo>
                    <a:pt x="338954" y="55101"/>
                    <a:pt x="340085" y="60424"/>
                    <a:pt x="338703" y="10589"/>
                  </a:cubicBezTo>
                  <a:cubicBezTo>
                    <a:pt x="334363" y="10775"/>
                    <a:pt x="336713" y="4222"/>
                    <a:pt x="337060" y="55092"/>
                  </a:cubicBezTo>
                  <a:cubicBezTo>
                    <a:pt x="320667" y="55008"/>
                    <a:pt x="309958" y="54060"/>
                    <a:pt x="285794" y="54712"/>
                  </a:cubicBezTo>
                  <a:cubicBezTo>
                    <a:pt x="285591" y="45231"/>
                    <a:pt x="285585" y="41798"/>
                    <a:pt x="285051" y="12990"/>
                  </a:cubicBezTo>
                  <a:cubicBezTo>
                    <a:pt x="281588" y="13151"/>
                    <a:pt x="282141" y="6603"/>
                    <a:pt x="283157" y="54786"/>
                  </a:cubicBezTo>
                  <a:cubicBezTo>
                    <a:pt x="270599" y="55150"/>
                    <a:pt x="257482" y="55101"/>
                    <a:pt x="244747" y="54944"/>
                  </a:cubicBezTo>
                  <a:cubicBezTo>
                    <a:pt x="228560" y="54761"/>
                    <a:pt x="231990" y="62430"/>
                    <a:pt x="231788" y="15481"/>
                  </a:cubicBezTo>
                  <a:cubicBezTo>
                    <a:pt x="228627" y="15632"/>
                    <a:pt x="228627" y="9496"/>
                    <a:pt x="229624" y="54835"/>
                  </a:cubicBezTo>
                  <a:cubicBezTo>
                    <a:pt x="226811" y="54828"/>
                    <a:pt x="228444" y="54831"/>
                    <a:pt x="186903" y="54822"/>
                  </a:cubicBezTo>
                  <a:cubicBezTo>
                    <a:pt x="175805" y="54822"/>
                    <a:pt x="178566" y="61362"/>
                    <a:pt x="177952" y="18052"/>
                  </a:cubicBezTo>
                  <a:cubicBezTo>
                    <a:pt x="174123" y="18222"/>
                    <a:pt x="175146" y="12611"/>
                    <a:pt x="175879" y="54793"/>
                  </a:cubicBezTo>
                  <a:cubicBezTo>
                    <a:pt x="162183" y="54712"/>
                    <a:pt x="160238" y="54526"/>
                    <a:pt x="125033" y="54706"/>
                  </a:cubicBezTo>
                  <a:cubicBezTo>
                    <a:pt x="124776" y="45780"/>
                    <a:pt x="124564" y="32792"/>
                    <a:pt x="124577" y="19097"/>
                  </a:cubicBezTo>
                  <a:cubicBezTo>
                    <a:pt x="121243" y="19103"/>
                    <a:pt x="121709" y="15802"/>
                    <a:pt x="122104" y="41017"/>
                  </a:cubicBezTo>
                  <a:cubicBezTo>
                    <a:pt x="122371" y="58238"/>
                    <a:pt x="125040" y="54738"/>
                    <a:pt x="109797" y="54738"/>
                  </a:cubicBezTo>
                  <a:cubicBezTo>
                    <a:pt x="90697" y="54738"/>
                    <a:pt x="90559" y="55027"/>
                    <a:pt x="71638" y="55031"/>
                  </a:cubicBezTo>
                  <a:cubicBezTo>
                    <a:pt x="71333" y="39375"/>
                    <a:pt x="71368" y="35723"/>
                    <a:pt x="70953" y="19087"/>
                  </a:cubicBezTo>
                  <a:cubicBezTo>
                    <a:pt x="67311" y="19103"/>
                    <a:pt x="68221" y="14462"/>
                    <a:pt x="69002" y="55027"/>
                  </a:cubicBezTo>
                  <a:cubicBezTo>
                    <a:pt x="68770" y="55027"/>
                    <a:pt x="18086" y="54664"/>
                    <a:pt x="17854" y="54661"/>
                  </a:cubicBezTo>
                  <a:cubicBezTo>
                    <a:pt x="17597" y="45845"/>
                    <a:pt x="17446" y="34502"/>
                    <a:pt x="17256" y="20527"/>
                  </a:cubicBezTo>
                  <a:cubicBezTo>
                    <a:pt x="13752" y="20730"/>
                    <a:pt x="14559" y="17744"/>
                    <a:pt x="14925" y="41014"/>
                  </a:cubicBezTo>
                  <a:cubicBezTo>
                    <a:pt x="15170" y="56667"/>
                    <a:pt x="15880" y="54635"/>
                    <a:pt x="13456" y="54597"/>
                  </a:cubicBezTo>
                  <a:cubicBezTo>
                    <a:pt x="-2330" y="54362"/>
                    <a:pt x="101" y="53536"/>
                    <a:pt x="178" y="57457"/>
                  </a:cubicBezTo>
                  <a:cubicBezTo>
                    <a:pt x="6991" y="57483"/>
                    <a:pt x="10746" y="57551"/>
                    <a:pt x="15311" y="57615"/>
                  </a:cubicBezTo>
                  <a:cubicBezTo>
                    <a:pt x="16427" y="91868"/>
                    <a:pt x="16144" y="93459"/>
                    <a:pt x="16375" y="116334"/>
                  </a:cubicBezTo>
                  <a:cubicBezTo>
                    <a:pt x="11681" y="116379"/>
                    <a:pt x="7907" y="116427"/>
                    <a:pt x="1126" y="116449"/>
                  </a:cubicBezTo>
                  <a:cubicBezTo>
                    <a:pt x="1175" y="120355"/>
                    <a:pt x="-1114" y="119503"/>
                    <a:pt x="13450" y="119349"/>
                  </a:cubicBezTo>
                  <a:cubicBezTo>
                    <a:pt x="17754" y="119307"/>
                    <a:pt x="16137" y="111207"/>
                    <a:pt x="17111" y="172603"/>
                  </a:cubicBezTo>
                  <a:cubicBezTo>
                    <a:pt x="17214" y="179141"/>
                    <a:pt x="20082" y="177508"/>
                    <a:pt x="1705" y="177498"/>
                  </a:cubicBezTo>
                  <a:cubicBezTo>
                    <a:pt x="1731" y="181478"/>
                    <a:pt x="-1085" y="180481"/>
                    <a:pt x="17243" y="180491"/>
                  </a:cubicBezTo>
                  <a:cubicBezTo>
                    <a:pt x="17504" y="195086"/>
                    <a:pt x="18131" y="215808"/>
                    <a:pt x="18166" y="239023"/>
                  </a:cubicBezTo>
                  <a:cubicBezTo>
                    <a:pt x="12800" y="239046"/>
                    <a:pt x="8646" y="239081"/>
                    <a:pt x="2014" y="239097"/>
                  </a:cubicBezTo>
                  <a:cubicBezTo>
                    <a:pt x="2027" y="242993"/>
                    <a:pt x="-127" y="242112"/>
                    <a:pt x="13443" y="242038"/>
                  </a:cubicBezTo>
                  <a:cubicBezTo>
                    <a:pt x="20076" y="242003"/>
                    <a:pt x="17986" y="232945"/>
                    <a:pt x="19069" y="300407"/>
                  </a:cubicBezTo>
                  <a:cubicBezTo>
                    <a:pt x="13257" y="300436"/>
                    <a:pt x="9019" y="300481"/>
                    <a:pt x="2200" y="300503"/>
                  </a:cubicBezTo>
                  <a:cubicBezTo>
                    <a:pt x="2210" y="304466"/>
                    <a:pt x="175" y="303521"/>
                    <a:pt x="13443" y="303434"/>
                  </a:cubicBezTo>
                  <a:cubicBezTo>
                    <a:pt x="21458" y="303380"/>
                    <a:pt x="19108" y="296514"/>
                    <a:pt x="19915" y="347982"/>
                  </a:cubicBezTo>
                  <a:cubicBezTo>
                    <a:pt x="20172" y="364387"/>
                    <a:pt x="21976" y="361581"/>
                    <a:pt x="13414" y="361742"/>
                  </a:cubicBezTo>
                  <a:cubicBezTo>
                    <a:pt x="387" y="361986"/>
                    <a:pt x="2396" y="360868"/>
                    <a:pt x="2416" y="364885"/>
                  </a:cubicBezTo>
                  <a:cubicBezTo>
                    <a:pt x="10321" y="364827"/>
                    <a:pt x="13623" y="364705"/>
                    <a:pt x="20269" y="364618"/>
                  </a:cubicBezTo>
                  <a:cubicBezTo>
                    <a:pt x="21031" y="391392"/>
                    <a:pt x="20761" y="379130"/>
                    <a:pt x="21368" y="423132"/>
                  </a:cubicBezTo>
                  <a:cubicBezTo>
                    <a:pt x="14986" y="423225"/>
                    <a:pt x="10710" y="423414"/>
                    <a:pt x="2821" y="423498"/>
                  </a:cubicBezTo>
                  <a:cubicBezTo>
                    <a:pt x="2853" y="427169"/>
                    <a:pt x="696" y="426609"/>
                    <a:pt x="13462" y="426285"/>
                  </a:cubicBezTo>
                  <a:cubicBezTo>
                    <a:pt x="24294" y="426021"/>
                    <a:pt x="21375" y="417105"/>
                    <a:pt x="22326" y="484576"/>
                  </a:cubicBezTo>
                  <a:cubicBezTo>
                    <a:pt x="14421" y="484538"/>
                    <a:pt x="12074" y="484473"/>
                    <a:pt x="3599" y="484441"/>
                  </a:cubicBezTo>
                  <a:cubicBezTo>
                    <a:pt x="3660" y="488391"/>
                    <a:pt x="1824" y="487388"/>
                    <a:pt x="13421" y="487501"/>
                  </a:cubicBezTo>
                  <a:cubicBezTo>
                    <a:pt x="24647" y="487604"/>
                    <a:pt x="22374" y="484763"/>
                    <a:pt x="22497" y="501447"/>
                  </a:cubicBezTo>
                  <a:cubicBezTo>
                    <a:pt x="22889" y="555091"/>
                    <a:pt x="27348" y="546127"/>
                    <a:pt x="13434" y="546162"/>
                  </a:cubicBezTo>
                  <a:cubicBezTo>
                    <a:pt x="3313" y="546178"/>
                    <a:pt x="4846" y="545185"/>
                    <a:pt x="4946" y="549161"/>
                  </a:cubicBezTo>
                  <a:cubicBezTo>
                    <a:pt x="10077" y="549154"/>
                    <a:pt x="14752" y="549141"/>
                    <a:pt x="23249" y="549132"/>
                  </a:cubicBezTo>
                  <a:cubicBezTo>
                    <a:pt x="24773" y="619303"/>
                    <a:pt x="26171" y="607729"/>
                    <a:pt x="13446" y="607610"/>
                  </a:cubicBezTo>
                  <a:cubicBezTo>
                    <a:pt x="5132" y="607532"/>
                    <a:pt x="6499" y="606790"/>
                    <a:pt x="6608" y="610538"/>
                  </a:cubicBezTo>
                  <a:cubicBezTo>
                    <a:pt x="13102" y="610579"/>
                    <a:pt x="16581" y="610641"/>
                    <a:pt x="23902" y="610670"/>
                  </a:cubicBezTo>
                  <a:cubicBezTo>
                    <a:pt x="23905" y="610792"/>
                    <a:pt x="24602" y="639413"/>
                    <a:pt x="25191" y="669192"/>
                  </a:cubicBezTo>
                  <a:cubicBezTo>
                    <a:pt x="17404" y="669131"/>
                    <a:pt x="14057" y="668990"/>
                    <a:pt x="7997" y="668887"/>
                  </a:cubicBezTo>
                  <a:cubicBezTo>
                    <a:pt x="8064" y="672664"/>
                    <a:pt x="6958" y="671844"/>
                    <a:pt x="13408" y="671989"/>
                  </a:cubicBezTo>
                  <a:cubicBezTo>
                    <a:pt x="28528" y="672336"/>
                    <a:pt x="25181" y="661427"/>
                    <a:pt x="26274" y="730659"/>
                  </a:cubicBezTo>
                  <a:cubicBezTo>
                    <a:pt x="18822" y="730643"/>
                    <a:pt x="15944" y="730605"/>
                    <a:pt x="8875" y="730566"/>
                  </a:cubicBezTo>
                  <a:cubicBezTo>
                    <a:pt x="8916" y="734333"/>
                    <a:pt x="8000" y="733549"/>
                    <a:pt x="13424" y="733584"/>
                  </a:cubicBezTo>
                  <a:cubicBezTo>
                    <a:pt x="31303" y="733706"/>
                    <a:pt x="25593" y="724662"/>
                    <a:pt x="26589" y="786572"/>
                  </a:cubicBezTo>
                  <a:cubicBezTo>
                    <a:pt x="26692" y="793277"/>
                    <a:pt x="29894" y="791599"/>
                    <a:pt x="9373" y="791606"/>
                  </a:cubicBezTo>
                  <a:cubicBezTo>
                    <a:pt x="9395" y="795585"/>
                    <a:pt x="6251" y="794588"/>
                    <a:pt x="26715" y="794585"/>
                  </a:cubicBezTo>
                  <a:cubicBezTo>
                    <a:pt x="26721" y="794897"/>
                    <a:pt x="27409" y="837908"/>
                    <a:pt x="27779" y="853551"/>
                  </a:cubicBezTo>
                  <a:cubicBezTo>
                    <a:pt x="19163" y="853506"/>
                    <a:pt x="14720" y="853342"/>
                    <a:pt x="9614" y="853233"/>
                  </a:cubicBezTo>
                  <a:cubicBezTo>
                    <a:pt x="9624" y="856823"/>
                    <a:pt x="5962" y="856428"/>
                    <a:pt x="27850" y="856537"/>
                  </a:cubicBezTo>
                  <a:cubicBezTo>
                    <a:pt x="27856" y="856823"/>
                    <a:pt x="28997" y="914536"/>
                    <a:pt x="29001" y="914771"/>
                  </a:cubicBezTo>
                  <a:cubicBezTo>
                    <a:pt x="19536" y="914787"/>
                    <a:pt x="15327" y="914858"/>
                    <a:pt x="9749" y="914909"/>
                  </a:cubicBezTo>
                  <a:cubicBezTo>
                    <a:pt x="9756" y="918663"/>
                    <a:pt x="9003" y="917905"/>
                    <a:pt x="13450" y="917856"/>
                  </a:cubicBezTo>
                  <a:cubicBezTo>
                    <a:pt x="30759" y="917670"/>
                    <a:pt x="29049" y="917622"/>
                    <a:pt x="29058" y="918187"/>
                  </a:cubicBezTo>
                  <a:cubicBezTo>
                    <a:pt x="29374" y="938256"/>
                    <a:pt x="29975" y="958660"/>
                    <a:pt x="30045" y="975958"/>
                  </a:cubicBezTo>
                  <a:cubicBezTo>
                    <a:pt x="5952" y="975981"/>
                    <a:pt x="9903" y="975360"/>
                    <a:pt x="9916" y="979079"/>
                  </a:cubicBezTo>
                  <a:cubicBezTo>
                    <a:pt x="15671" y="979028"/>
                    <a:pt x="19838" y="978954"/>
                    <a:pt x="30055" y="978941"/>
                  </a:cubicBezTo>
                  <a:cubicBezTo>
                    <a:pt x="30103" y="1015637"/>
                    <a:pt x="30563" y="1020178"/>
                    <a:pt x="30965" y="1037184"/>
                  </a:cubicBezTo>
                  <a:cubicBezTo>
                    <a:pt x="20674" y="1037194"/>
                    <a:pt x="16433" y="1037287"/>
                    <a:pt x="10251" y="1037370"/>
                  </a:cubicBezTo>
                  <a:cubicBezTo>
                    <a:pt x="10280" y="1040957"/>
                    <a:pt x="9466" y="1040369"/>
                    <a:pt x="13453" y="1040311"/>
                  </a:cubicBezTo>
                  <a:cubicBezTo>
                    <a:pt x="36424" y="1039971"/>
                    <a:pt x="30518" y="1029409"/>
                    <a:pt x="31521" y="1093720"/>
                  </a:cubicBezTo>
                  <a:cubicBezTo>
                    <a:pt x="31631" y="1100747"/>
                    <a:pt x="35067" y="1098992"/>
                    <a:pt x="13430" y="1099053"/>
                  </a:cubicBezTo>
                  <a:cubicBezTo>
                    <a:pt x="10373" y="1099059"/>
                    <a:pt x="10897" y="1098291"/>
                    <a:pt x="10952" y="1102048"/>
                  </a:cubicBezTo>
                  <a:cubicBezTo>
                    <a:pt x="16340" y="1102039"/>
                    <a:pt x="20134" y="1102016"/>
                    <a:pt x="31647" y="1102016"/>
                  </a:cubicBezTo>
                  <a:cubicBezTo>
                    <a:pt x="31811" y="1113864"/>
                    <a:pt x="31984" y="1136301"/>
                    <a:pt x="32524" y="1160057"/>
                  </a:cubicBezTo>
                  <a:cubicBezTo>
                    <a:pt x="22432" y="1160060"/>
                    <a:pt x="18443" y="1160157"/>
                    <a:pt x="12048" y="1160285"/>
                  </a:cubicBezTo>
                  <a:cubicBezTo>
                    <a:pt x="12148" y="1164496"/>
                    <a:pt x="8891" y="1163043"/>
                    <a:pt x="32585" y="1163040"/>
                  </a:cubicBezTo>
                  <a:cubicBezTo>
                    <a:pt x="32592" y="1163281"/>
                    <a:pt x="33730" y="1221643"/>
                    <a:pt x="33736" y="1221910"/>
                  </a:cubicBezTo>
                  <a:cubicBezTo>
                    <a:pt x="25188" y="1221919"/>
                    <a:pt x="20404" y="1221842"/>
                    <a:pt x="13797" y="1221691"/>
                  </a:cubicBezTo>
                  <a:cubicBezTo>
                    <a:pt x="13919" y="1225403"/>
                    <a:pt x="10627" y="1224895"/>
                    <a:pt x="32717" y="1224895"/>
                  </a:cubicBezTo>
                  <a:cubicBezTo>
                    <a:pt x="33981" y="1224895"/>
                    <a:pt x="33785" y="1224764"/>
                    <a:pt x="33791" y="1225310"/>
                  </a:cubicBezTo>
                  <a:cubicBezTo>
                    <a:pt x="34794" y="1290390"/>
                    <a:pt x="35392" y="1283389"/>
                    <a:pt x="32717" y="1283389"/>
                  </a:cubicBezTo>
                  <a:cubicBezTo>
                    <a:pt x="12945" y="1283389"/>
                    <a:pt x="15816" y="1282541"/>
                    <a:pt x="15944" y="1286395"/>
                  </a:cubicBezTo>
                  <a:cubicBezTo>
                    <a:pt x="20924" y="1286382"/>
                    <a:pt x="25409" y="1286375"/>
                    <a:pt x="34736" y="1286375"/>
                  </a:cubicBezTo>
                  <a:cubicBezTo>
                    <a:pt x="35678" y="1327278"/>
                    <a:pt x="35415" y="1327641"/>
                    <a:pt x="35572" y="1344352"/>
                  </a:cubicBezTo>
                  <a:cubicBezTo>
                    <a:pt x="27936" y="1344329"/>
                    <a:pt x="22400" y="1344384"/>
                    <a:pt x="17873" y="1344464"/>
                  </a:cubicBezTo>
                  <a:cubicBezTo>
                    <a:pt x="18005" y="1348392"/>
                    <a:pt x="15395" y="1347331"/>
                    <a:pt x="32720" y="1347331"/>
                  </a:cubicBezTo>
                  <a:cubicBezTo>
                    <a:pt x="36681" y="1347331"/>
                    <a:pt x="35530" y="1340598"/>
                    <a:pt x="36472" y="1400859"/>
                  </a:cubicBezTo>
                  <a:cubicBezTo>
                    <a:pt x="36575" y="1407236"/>
                    <a:pt x="37553" y="1406146"/>
                    <a:pt x="32720" y="1406146"/>
                  </a:cubicBezTo>
                  <a:cubicBezTo>
                    <a:pt x="17372" y="1406146"/>
                    <a:pt x="19883" y="1404983"/>
                    <a:pt x="20018" y="1409049"/>
                  </a:cubicBezTo>
                  <a:cubicBezTo>
                    <a:pt x="25451" y="1409129"/>
                    <a:pt x="31123" y="1409142"/>
                    <a:pt x="36611" y="1409126"/>
                  </a:cubicBezTo>
                  <a:cubicBezTo>
                    <a:pt x="37720" y="1476745"/>
                    <a:pt x="39298" y="1467719"/>
                    <a:pt x="32720" y="1467719"/>
                  </a:cubicBezTo>
                  <a:cubicBezTo>
                    <a:pt x="19944" y="1467719"/>
                    <a:pt x="21934" y="1466749"/>
                    <a:pt x="22063" y="1470709"/>
                  </a:cubicBezTo>
                  <a:cubicBezTo>
                    <a:pt x="27473" y="1470699"/>
                    <a:pt x="32216" y="1470702"/>
                    <a:pt x="37405" y="1470702"/>
                  </a:cubicBezTo>
                  <a:cubicBezTo>
                    <a:pt x="37446" y="1481187"/>
                    <a:pt x="37665" y="1493956"/>
                    <a:pt x="37916" y="1508240"/>
                  </a:cubicBezTo>
                  <a:cubicBezTo>
                    <a:pt x="41996" y="1508208"/>
                    <a:pt x="40211" y="1513071"/>
                    <a:pt x="40038" y="1470702"/>
                  </a:cubicBezTo>
                  <a:lnTo>
                    <a:pt x="90931" y="1470705"/>
                  </a:lnTo>
                  <a:cubicBezTo>
                    <a:pt x="91150" y="1486255"/>
                    <a:pt x="91288" y="1496852"/>
                    <a:pt x="91671" y="1507812"/>
                  </a:cubicBezTo>
                  <a:cubicBezTo>
                    <a:pt x="95529" y="1507780"/>
                    <a:pt x="94150" y="1512839"/>
                    <a:pt x="93568" y="1470705"/>
                  </a:cubicBezTo>
                  <a:cubicBezTo>
                    <a:pt x="136916" y="1470709"/>
                    <a:pt x="125146" y="1470323"/>
                    <a:pt x="144674" y="1470252"/>
                  </a:cubicBezTo>
                  <a:cubicBezTo>
                    <a:pt x="145014" y="1484398"/>
                    <a:pt x="145050" y="1492118"/>
                    <a:pt x="145371" y="1507388"/>
                  </a:cubicBezTo>
                  <a:cubicBezTo>
                    <a:pt x="148898" y="1507359"/>
                    <a:pt x="148008" y="1510313"/>
                    <a:pt x="147667" y="1488656"/>
                  </a:cubicBezTo>
                  <a:cubicBezTo>
                    <a:pt x="147342" y="1468076"/>
                    <a:pt x="146898" y="1470246"/>
                    <a:pt x="148355" y="1470246"/>
                  </a:cubicBezTo>
                  <a:cubicBezTo>
                    <a:pt x="167092" y="1470246"/>
                    <a:pt x="167468" y="1470564"/>
                    <a:pt x="186896" y="1470564"/>
                  </a:cubicBezTo>
                  <a:cubicBezTo>
                    <a:pt x="201300" y="1470567"/>
                    <a:pt x="198040" y="1466916"/>
                    <a:pt x="198380" y="1488714"/>
                  </a:cubicBezTo>
                  <a:cubicBezTo>
                    <a:pt x="198708" y="1509744"/>
                    <a:pt x="198075" y="1506980"/>
                    <a:pt x="201451" y="1506951"/>
                  </a:cubicBezTo>
                  <a:cubicBezTo>
                    <a:pt x="201062" y="1495567"/>
                    <a:pt x="200856" y="1481055"/>
                    <a:pt x="200853" y="1470567"/>
                  </a:cubicBezTo>
                  <a:cubicBezTo>
                    <a:pt x="222316" y="1470574"/>
                    <a:pt x="232447" y="1470603"/>
                    <a:pt x="244744" y="1470503"/>
                  </a:cubicBezTo>
                  <a:cubicBezTo>
                    <a:pt x="253460" y="1470432"/>
                    <a:pt x="251589" y="1466816"/>
                    <a:pt x="251930" y="1488711"/>
                  </a:cubicBezTo>
                  <a:cubicBezTo>
                    <a:pt x="252251" y="1509262"/>
                    <a:pt x="251364" y="1506559"/>
                    <a:pt x="254862" y="1506533"/>
                  </a:cubicBezTo>
                  <a:cubicBezTo>
                    <a:pt x="254637" y="1493834"/>
                    <a:pt x="254437" y="1481000"/>
                    <a:pt x="254293" y="1470442"/>
                  </a:cubicBezTo>
                  <a:cubicBezTo>
                    <a:pt x="269661" y="1470384"/>
                    <a:pt x="281993" y="1470480"/>
                    <a:pt x="305453" y="1470471"/>
                  </a:cubicBezTo>
                  <a:cubicBezTo>
                    <a:pt x="305502" y="1481653"/>
                    <a:pt x="305743" y="1496180"/>
                    <a:pt x="305984" y="1506138"/>
                  </a:cubicBezTo>
                  <a:cubicBezTo>
                    <a:pt x="310086" y="1506109"/>
                    <a:pt x="308250" y="1510760"/>
                    <a:pt x="308090" y="1470464"/>
                  </a:cubicBezTo>
                  <a:cubicBezTo>
                    <a:pt x="308328" y="1470464"/>
                    <a:pt x="358614" y="1470243"/>
                    <a:pt x="358871" y="1470239"/>
                  </a:cubicBezTo>
                  <a:cubicBezTo>
                    <a:pt x="359202" y="1487837"/>
                    <a:pt x="359224" y="1493342"/>
                    <a:pt x="359507" y="1505720"/>
                  </a:cubicBezTo>
                  <a:cubicBezTo>
                    <a:pt x="363176" y="1505694"/>
                    <a:pt x="362253" y="1510818"/>
                    <a:pt x="361510" y="1470223"/>
                  </a:cubicBezTo>
                  <a:cubicBezTo>
                    <a:pt x="397425" y="1469979"/>
                    <a:pt x="394487" y="1470448"/>
                    <a:pt x="412745" y="1470535"/>
                  </a:cubicBezTo>
                  <a:cubicBezTo>
                    <a:pt x="413105" y="1481521"/>
                    <a:pt x="413304" y="1494985"/>
                    <a:pt x="413356" y="1505305"/>
                  </a:cubicBezTo>
                  <a:cubicBezTo>
                    <a:pt x="416780" y="1505280"/>
                    <a:pt x="416111" y="1508047"/>
                    <a:pt x="415809" y="1488656"/>
                  </a:cubicBezTo>
                  <a:cubicBezTo>
                    <a:pt x="415481" y="1467793"/>
                    <a:pt x="414298" y="1470551"/>
                    <a:pt x="418252" y="1470551"/>
                  </a:cubicBezTo>
                  <a:cubicBezTo>
                    <a:pt x="452907" y="1470580"/>
                    <a:pt x="458806" y="1470596"/>
                    <a:pt x="466294" y="1470564"/>
                  </a:cubicBezTo>
                  <a:cubicBezTo>
                    <a:pt x="466526" y="1485127"/>
                    <a:pt x="466699" y="1494911"/>
                    <a:pt x="466792" y="1504897"/>
                  </a:cubicBezTo>
                  <a:cubicBezTo>
                    <a:pt x="470216" y="1504872"/>
                    <a:pt x="469512" y="1507607"/>
                    <a:pt x="469217" y="1488656"/>
                  </a:cubicBezTo>
                  <a:cubicBezTo>
                    <a:pt x="468879" y="1467411"/>
                    <a:pt x="466532" y="1470583"/>
                    <a:pt x="476116" y="1470493"/>
                  </a:cubicBezTo>
                  <a:cubicBezTo>
                    <a:pt x="494528" y="1470320"/>
                    <a:pt x="505061" y="1470397"/>
                    <a:pt x="514661" y="1470538"/>
                  </a:cubicBezTo>
                  <a:cubicBezTo>
                    <a:pt x="521374" y="1470638"/>
                    <a:pt x="519606" y="1467205"/>
                    <a:pt x="519943" y="1488714"/>
                  </a:cubicBezTo>
                  <a:cubicBezTo>
                    <a:pt x="520232" y="1507195"/>
                    <a:pt x="519519" y="1504492"/>
                    <a:pt x="522894" y="1504467"/>
                  </a:cubicBezTo>
                  <a:cubicBezTo>
                    <a:pt x="522657" y="1495338"/>
                    <a:pt x="522419" y="1481582"/>
                    <a:pt x="522425" y="1470635"/>
                  </a:cubicBezTo>
                  <a:cubicBezTo>
                    <a:pt x="552167" y="1470901"/>
                    <a:pt x="549930" y="1470169"/>
                    <a:pt x="573216" y="1470169"/>
                  </a:cubicBezTo>
                  <a:cubicBezTo>
                    <a:pt x="573261" y="1480952"/>
                    <a:pt x="573486" y="1494853"/>
                    <a:pt x="573701" y="1504078"/>
                  </a:cubicBezTo>
                  <a:cubicBezTo>
                    <a:pt x="577733" y="1504046"/>
                    <a:pt x="576010" y="1508748"/>
                    <a:pt x="575852" y="1470172"/>
                  </a:cubicBezTo>
                  <a:cubicBezTo>
                    <a:pt x="580855" y="1470178"/>
                    <a:pt x="559951" y="1470088"/>
                    <a:pt x="627074" y="1470413"/>
                  </a:cubicBezTo>
                  <a:cubicBezTo>
                    <a:pt x="627267" y="1479904"/>
                    <a:pt x="627508" y="1493985"/>
                    <a:pt x="627579" y="1503666"/>
                  </a:cubicBezTo>
                  <a:cubicBezTo>
                    <a:pt x="631022" y="1503641"/>
                    <a:pt x="630305" y="1506244"/>
                    <a:pt x="630032" y="1488659"/>
                  </a:cubicBezTo>
                  <a:cubicBezTo>
                    <a:pt x="629717" y="1468404"/>
                    <a:pt x="629411" y="1470426"/>
                    <a:pt x="630363" y="1470429"/>
                  </a:cubicBezTo>
                  <a:cubicBezTo>
                    <a:pt x="690924" y="1470754"/>
                    <a:pt x="680530" y="1464801"/>
                    <a:pt x="680912" y="1488711"/>
                  </a:cubicBezTo>
                  <a:cubicBezTo>
                    <a:pt x="681176" y="1505685"/>
                    <a:pt x="680350" y="1503261"/>
                    <a:pt x="683800" y="1503236"/>
                  </a:cubicBezTo>
                  <a:cubicBezTo>
                    <a:pt x="683526" y="1489138"/>
                    <a:pt x="683504" y="1483970"/>
                    <a:pt x="683208" y="1470255"/>
                  </a:cubicBezTo>
                  <a:cubicBezTo>
                    <a:pt x="707481" y="1470194"/>
                    <a:pt x="706289" y="1470628"/>
                    <a:pt x="734134" y="1470564"/>
                  </a:cubicBezTo>
                  <a:cubicBezTo>
                    <a:pt x="734449" y="1484803"/>
                    <a:pt x="734455" y="1489884"/>
                    <a:pt x="734722" y="1502843"/>
                  </a:cubicBezTo>
                  <a:cubicBezTo>
                    <a:pt x="738198" y="1502818"/>
                    <a:pt x="737371" y="1505196"/>
                    <a:pt x="737105" y="1488659"/>
                  </a:cubicBezTo>
                  <a:cubicBezTo>
                    <a:pt x="736767" y="1466922"/>
                    <a:pt x="734307" y="1470586"/>
                    <a:pt x="746065" y="1470509"/>
                  </a:cubicBezTo>
                  <a:cubicBezTo>
                    <a:pt x="757472" y="1470432"/>
                    <a:pt x="766795" y="1470400"/>
                    <a:pt x="784629" y="1470496"/>
                  </a:cubicBezTo>
                  <a:cubicBezTo>
                    <a:pt x="788934" y="1470519"/>
                    <a:pt x="787731" y="1467273"/>
                    <a:pt x="788072" y="1488714"/>
                  </a:cubicBezTo>
                  <a:cubicBezTo>
                    <a:pt x="788339" y="1505177"/>
                    <a:pt x="787416" y="1502442"/>
                    <a:pt x="790927" y="1502416"/>
                  </a:cubicBezTo>
                  <a:cubicBezTo>
                    <a:pt x="790744" y="1491160"/>
                    <a:pt x="790573" y="1481380"/>
                    <a:pt x="790461" y="1470525"/>
                  </a:cubicBezTo>
                  <a:cubicBezTo>
                    <a:pt x="827591" y="1470670"/>
                    <a:pt x="817470" y="1470233"/>
                    <a:pt x="841281" y="1470214"/>
                  </a:cubicBezTo>
                  <a:cubicBezTo>
                    <a:pt x="841756" y="1506967"/>
                    <a:pt x="840760" y="1502030"/>
                    <a:pt x="844425" y="1502001"/>
                  </a:cubicBezTo>
                  <a:cubicBezTo>
                    <a:pt x="844222" y="1492590"/>
                    <a:pt x="844042" y="1479737"/>
                    <a:pt x="843920" y="1470214"/>
                  </a:cubicBezTo>
                  <a:cubicBezTo>
                    <a:pt x="860780" y="1470220"/>
                    <a:pt x="857510" y="1470358"/>
                    <a:pt x="894901" y="1470345"/>
                  </a:cubicBezTo>
                  <a:cubicBezTo>
                    <a:pt x="895447" y="1506414"/>
                    <a:pt x="894290" y="1501596"/>
                    <a:pt x="898032" y="1501564"/>
                  </a:cubicBezTo>
                  <a:cubicBezTo>
                    <a:pt x="897849" y="1491919"/>
                    <a:pt x="897733" y="1483658"/>
                    <a:pt x="897534" y="1470342"/>
                  </a:cubicBezTo>
                  <a:cubicBezTo>
                    <a:pt x="922804" y="1470333"/>
                    <a:pt x="928594" y="1470345"/>
                    <a:pt x="938982" y="1470291"/>
                  </a:cubicBezTo>
                  <a:cubicBezTo>
                    <a:pt x="950935" y="1470226"/>
                    <a:pt x="948135" y="1466559"/>
                    <a:pt x="948479" y="1488721"/>
                  </a:cubicBezTo>
                  <a:cubicBezTo>
                    <a:pt x="948707" y="1503416"/>
                    <a:pt x="947875" y="1501143"/>
                    <a:pt x="951340" y="1501114"/>
                  </a:cubicBezTo>
                  <a:cubicBezTo>
                    <a:pt x="950565" y="1465392"/>
                    <a:pt x="948810" y="1470249"/>
                    <a:pt x="958288" y="1470249"/>
                  </a:cubicBezTo>
                  <a:close/>
                  <a:moveTo>
                    <a:pt x="944894" y="1225323"/>
                  </a:moveTo>
                  <a:cubicBezTo>
                    <a:pt x="945920" y="1292453"/>
                    <a:pt x="947852" y="1283283"/>
                    <a:pt x="938985" y="1283222"/>
                  </a:cubicBezTo>
                  <a:cubicBezTo>
                    <a:pt x="885387" y="1282859"/>
                    <a:pt x="894534" y="1286780"/>
                    <a:pt x="894261" y="1269164"/>
                  </a:cubicBezTo>
                  <a:cubicBezTo>
                    <a:pt x="893428" y="1215864"/>
                    <a:pt x="891075" y="1224635"/>
                    <a:pt x="900344" y="1224812"/>
                  </a:cubicBezTo>
                  <a:cubicBezTo>
                    <a:pt x="933262" y="1225432"/>
                    <a:pt x="944878" y="1224417"/>
                    <a:pt x="944894" y="1225323"/>
                  </a:cubicBezTo>
                  <a:close/>
                  <a:moveTo>
                    <a:pt x="944836" y="1221951"/>
                  </a:moveTo>
                  <a:cubicBezTo>
                    <a:pt x="900951" y="1222057"/>
                    <a:pt x="917123" y="1222019"/>
                    <a:pt x="893624" y="1221717"/>
                  </a:cubicBezTo>
                  <a:cubicBezTo>
                    <a:pt x="893386" y="1204862"/>
                    <a:pt x="893560" y="1183633"/>
                    <a:pt x="892798" y="1163052"/>
                  </a:cubicBezTo>
                  <a:cubicBezTo>
                    <a:pt x="937397" y="1163075"/>
                    <a:pt x="924366" y="1163040"/>
                    <a:pt x="943711" y="1163319"/>
                  </a:cubicBezTo>
                  <a:cubicBezTo>
                    <a:pt x="943836" y="1191488"/>
                    <a:pt x="944512" y="1203306"/>
                    <a:pt x="944836" y="1221951"/>
                  </a:cubicBezTo>
                  <a:close/>
                  <a:moveTo>
                    <a:pt x="943701" y="1160327"/>
                  </a:moveTo>
                  <a:cubicBezTo>
                    <a:pt x="890567" y="1159530"/>
                    <a:pt x="892714" y="1160838"/>
                    <a:pt x="892663" y="1159417"/>
                  </a:cubicBezTo>
                  <a:cubicBezTo>
                    <a:pt x="892071" y="1144391"/>
                    <a:pt x="891911" y="1131123"/>
                    <a:pt x="891843" y="1115622"/>
                  </a:cubicBezTo>
                  <a:cubicBezTo>
                    <a:pt x="891772" y="1099037"/>
                    <a:pt x="889451" y="1101827"/>
                    <a:pt x="900363" y="1101798"/>
                  </a:cubicBezTo>
                  <a:cubicBezTo>
                    <a:pt x="915834" y="1101756"/>
                    <a:pt x="926710" y="1101730"/>
                    <a:pt x="938959" y="1101926"/>
                  </a:cubicBezTo>
                  <a:cubicBezTo>
                    <a:pt x="944203" y="1102013"/>
                    <a:pt x="943431" y="1093788"/>
                    <a:pt x="943701" y="1160327"/>
                  </a:cubicBezTo>
                  <a:close/>
                  <a:moveTo>
                    <a:pt x="411687" y="1225271"/>
                  </a:moveTo>
                  <a:cubicBezTo>
                    <a:pt x="411671" y="1224372"/>
                    <a:pt x="405775" y="1224169"/>
                    <a:pt x="462549" y="1224497"/>
                  </a:cubicBezTo>
                  <a:cubicBezTo>
                    <a:pt x="462938" y="1247005"/>
                    <a:pt x="462590" y="1256976"/>
                    <a:pt x="463259" y="1283206"/>
                  </a:cubicBezTo>
                  <a:cubicBezTo>
                    <a:pt x="434633" y="1283232"/>
                    <a:pt x="428064" y="1283617"/>
                    <a:pt x="412131" y="1283473"/>
                  </a:cubicBezTo>
                  <a:cubicBezTo>
                    <a:pt x="411414" y="1243283"/>
                    <a:pt x="412070" y="1249815"/>
                    <a:pt x="411687" y="1225271"/>
                  </a:cubicBezTo>
                  <a:close/>
                  <a:moveTo>
                    <a:pt x="89060" y="1163467"/>
                  </a:moveTo>
                  <a:cubicBezTo>
                    <a:pt x="141179" y="1163467"/>
                    <a:pt x="117603" y="1163319"/>
                    <a:pt x="139861" y="1163158"/>
                  </a:cubicBezTo>
                  <a:cubicBezTo>
                    <a:pt x="139906" y="1175713"/>
                    <a:pt x="140099" y="1181527"/>
                    <a:pt x="140349" y="1203390"/>
                  </a:cubicBezTo>
                  <a:cubicBezTo>
                    <a:pt x="140629" y="1227759"/>
                    <a:pt x="150937" y="1221225"/>
                    <a:pt x="90526" y="1221553"/>
                  </a:cubicBezTo>
                  <a:cubicBezTo>
                    <a:pt x="88269" y="1221566"/>
                    <a:pt x="90748" y="1219560"/>
                    <a:pt x="89060" y="1163467"/>
                  </a:cubicBezTo>
                  <a:close/>
                  <a:moveTo>
                    <a:pt x="86283" y="978979"/>
                  </a:moveTo>
                  <a:cubicBezTo>
                    <a:pt x="108321" y="979307"/>
                    <a:pt x="102152" y="979246"/>
                    <a:pt x="136839" y="979137"/>
                  </a:cubicBezTo>
                  <a:cubicBezTo>
                    <a:pt x="138096" y="1039762"/>
                    <a:pt x="136463" y="968778"/>
                    <a:pt x="138096" y="1037274"/>
                  </a:cubicBezTo>
                  <a:cubicBezTo>
                    <a:pt x="119802" y="1037515"/>
                    <a:pt x="131010" y="1037840"/>
                    <a:pt x="86887" y="1037628"/>
                  </a:cubicBezTo>
                  <a:cubicBezTo>
                    <a:pt x="86771" y="1015418"/>
                    <a:pt x="87250" y="1032102"/>
                    <a:pt x="86283" y="978979"/>
                  </a:cubicBezTo>
                  <a:close/>
                  <a:moveTo>
                    <a:pt x="82672" y="742667"/>
                  </a:moveTo>
                  <a:cubicBezTo>
                    <a:pt x="82479" y="730222"/>
                    <a:pt x="74255" y="733754"/>
                    <a:pt x="129084" y="733385"/>
                  </a:cubicBezTo>
                  <a:cubicBezTo>
                    <a:pt x="135160" y="733346"/>
                    <a:pt x="132830" y="725375"/>
                    <a:pt x="133788" y="786595"/>
                  </a:cubicBezTo>
                  <a:cubicBezTo>
                    <a:pt x="133890" y="792965"/>
                    <a:pt x="140912" y="792187"/>
                    <a:pt x="90539" y="791647"/>
                  </a:cubicBezTo>
                  <a:cubicBezTo>
                    <a:pt x="79856" y="791528"/>
                    <a:pt x="83559" y="799390"/>
                    <a:pt x="82672" y="742667"/>
                  </a:cubicBezTo>
                  <a:close/>
                  <a:moveTo>
                    <a:pt x="77679" y="435657"/>
                  </a:moveTo>
                  <a:cubicBezTo>
                    <a:pt x="77496" y="423932"/>
                    <a:pt x="68105" y="425938"/>
                    <a:pt x="128444" y="426420"/>
                  </a:cubicBezTo>
                  <a:cubicBezTo>
                    <a:pt x="129499" y="489114"/>
                    <a:pt x="129393" y="484856"/>
                    <a:pt x="129103" y="484849"/>
                  </a:cubicBezTo>
                  <a:cubicBezTo>
                    <a:pt x="70924" y="483676"/>
                    <a:pt x="78145" y="488411"/>
                    <a:pt x="78004" y="479511"/>
                  </a:cubicBezTo>
                  <a:cubicBezTo>
                    <a:pt x="77666" y="457221"/>
                    <a:pt x="78026" y="457346"/>
                    <a:pt x="77679" y="435657"/>
                  </a:cubicBezTo>
                  <a:close/>
                  <a:moveTo>
                    <a:pt x="126673" y="303428"/>
                  </a:moveTo>
                  <a:cubicBezTo>
                    <a:pt x="126740" y="307622"/>
                    <a:pt x="127483" y="361707"/>
                    <a:pt x="127483" y="361935"/>
                  </a:cubicBezTo>
                  <a:cubicBezTo>
                    <a:pt x="66600" y="360832"/>
                    <a:pt x="76731" y="366807"/>
                    <a:pt x="76438" y="347947"/>
                  </a:cubicBezTo>
                  <a:cubicBezTo>
                    <a:pt x="76094" y="325962"/>
                    <a:pt x="75753" y="326020"/>
                    <a:pt x="75409" y="304125"/>
                  </a:cubicBezTo>
                  <a:cubicBezTo>
                    <a:pt x="75380" y="302348"/>
                    <a:pt x="72741" y="303814"/>
                    <a:pt x="126673" y="303428"/>
                  </a:cubicBezTo>
                  <a:close/>
                  <a:moveTo>
                    <a:pt x="75348" y="300291"/>
                  </a:moveTo>
                  <a:cubicBezTo>
                    <a:pt x="74895" y="271878"/>
                    <a:pt x="74503" y="257235"/>
                    <a:pt x="74525" y="242202"/>
                  </a:cubicBezTo>
                  <a:cubicBezTo>
                    <a:pt x="93693" y="242218"/>
                    <a:pt x="92687" y="242382"/>
                    <a:pt x="125464" y="242321"/>
                  </a:cubicBezTo>
                  <a:cubicBezTo>
                    <a:pt x="125512" y="271229"/>
                    <a:pt x="126245" y="279261"/>
                    <a:pt x="126625" y="300439"/>
                  </a:cubicBezTo>
                  <a:cubicBezTo>
                    <a:pt x="99127" y="300645"/>
                    <a:pt x="92626" y="300323"/>
                    <a:pt x="75348" y="300291"/>
                  </a:cubicBezTo>
                  <a:close/>
                  <a:moveTo>
                    <a:pt x="127515" y="364921"/>
                  </a:moveTo>
                  <a:cubicBezTo>
                    <a:pt x="127830" y="395133"/>
                    <a:pt x="128023" y="402050"/>
                    <a:pt x="128393" y="423437"/>
                  </a:cubicBezTo>
                  <a:cubicBezTo>
                    <a:pt x="115697" y="423337"/>
                    <a:pt x="103107" y="423350"/>
                    <a:pt x="90523" y="423418"/>
                  </a:cubicBezTo>
                  <a:cubicBezTo>
                    <a:pt x="74017" y="423508"/>
                    <a:pt x="77467" y="433690"/>
                    <a:pt x="76734" y="369880"/>
                  </a:cubicBezTo>
                  <a:cubicBezTo>
                    <a:pt x="76657" y="363098"/>
                    <a:pt x="68513" y="363892"/>
                    <a:pt x="127515" y="364921"/>
                  </a:cubicBezTo>
                  <a:close/>
                  <a:moveTo>
                    <a:pt x="555598" y="348001"/>
                  </a:moveTo>
                  <a:cubicBezTo>
                    <a:pt x="555884" y="366283"/>
                    <a:pt x="564413" y="361138"/>
                    <a:pt x="514664" y="361735"/>
                  </a:cubicBezTo>
                  <a:cubicBezTo>
                    <a:pt x="502730" y="361880"/>
                    <a:pt x="505312" y="364564"/>
                    <a:pt x="505051" y="347944"/>
                  </a:cubicBezTo>
                  <a:cubicBezTo>
                    <a:pt x="504707" y="325998"/>
                    <a:pt x="504318" y="325981"/>
                    <a:pt x="503977" y="304122"/>
                  </a:cubicBezTo>
                  <a:cubicBezTo>
                    <a:pt x="503952" y="302489"/>
                    <a:pt x="500823" y="304051"/>
                    <a:pt x="553251" y="303486"/>
                  </a:cubicBezTo>
                  <a:cubicBezTo>
                    <a:pt x="556942" y="303447"/>
                    <a:pt x="554823" y="298501"/>
                    <a:pt x="555598" y="348001"/>
                  </a:cubicBezTo>
                  <a:close/>
                  <a:moveTo>
                    <a:pt x="609394" y="361761"/>
                  </a:moveTo>
                  <a:cubicBezTo>
                    <a:pt x="593686" y="361755"/>
                    <a:pt x="613143" y="361739"/>
                    <a:pt x="558501" y="361652"/>
                  </a:cubicBezTo>
                  <a:cubicBezTo>
                    <a:pt x="557729" y="331079"/>
                    <a:pt x="558388" y="328627"/>
                    <a:pt x="557990" y="303438"/>
                  </a:cubicBezTo>
                  <a:cubicBezTo>
                    <a:pt x="588397" y="303152"/>
                    <a:pt x="608948" y="303878"/>
                    <a:pt x="608951" y="304161"/>
                  </a:cubicBezTo>
                  <a:cubicBezTo>
                    <a:pt x="609330" y="328328"/>
                    <a:pt x="608562" y="332053"/>
                    <a:pt x="609394" y="361761"/>
                  </a:cubicBezTo>
                  <a:close/>
                  <a:moveTo>
                    <a:pt x="822782" y="300490"/>
                  </a:moveTo>
                  <a:cubicBezTo>
                    <a:pt x="761420" y="300513"/>
                    <a:pt x="772055" y="303933"/>
                    <a:pt x="771872" y="282208"/>
                  </a:cubicBezTo>
                  <a:cubicBezTo>
                    <a:pt x="771775" y="269085"/>
                    <a:pt x="771544" y="254316"/>
                    <a:pt x="771277" y="242102"/>
                  </a:cubicBezTo>
                  <a:cubicBezTo>
                    <a:pt x="785179" y="242032"/>
                    <a:pt x="800704" y="241341"/>
                    <a:pt x="822132" y="241977"/>
                  </a:cubicBezTo>
                  <a:cubicBezTo>
                    <a:pt x="823042" y="265736"/>
                    <a:pt x="822573" y="284278"/>
                    <a:pt x="822782" y="300490"/>
                  </a:cubicBezTo>
                  <a:close/>
                  <a:moveTo>
                    <a:pt x="824299" y="391855"/>
                  </a:moveTo>
                  <a:cubicBezTo>
                    <a:pt x="824852" y="427699"/>
                    <a:pt x="825443" y="423305"/>
                    <a:pt x="823190" y="423357"/>
                  </a:cubicBezTo>
                  <a:cubicBezTo>
                    <a:pt x="809748" y="423646"/>
                    <a:pt x="798232" y="423649"/>
                    <a:pt x="784655" y="423357"/>
                  </a:cubicBezTo>
                  <a:cubicBezTo>
                    <a:pt x="769846" y="423038"/>
                    <a:pt x="774932" y="432610"/>
                    <a:pt x="773097" y="369851"/>
                  </a:cubicBezTo>
                  <a:cubicBezTo>
                    <a:pt x="772933" y="364239"/>
                    <a:pt x="764725" y="364152"/>
                    <a:pt x="823199" y="364863"/>
                  </a:cubicBezTo>
                  <a:cubicBezTo>
                    <a:pt x="824813" y="364882"/>
                    <a:pt x="823826" y="361652"/>
                    <a:pt x="824299" y="391855"/>
                  </a:cubicBezTo>
                  <a:close/>
                  <a:moveTo>
                    <a:pt x="881070" y="1037428"/>
                  </a:moveTo>
                  <a:cubicBezTo>
                    <a:pt x="828536" y="1037428"/>
                    <a:pt x="836947" y="1039826"/>
                    <a:pt x="836847" y="1027873"/>
                  </a:cubicBezTo>
                  <a:cubicBezTo>
                    <a:pt x="836378" y="971558"/>
                    <a:pt x="834073" y="979323"/>
                    <a:pt x="842499" y="979323"/>
                  </a:cubicBezTo>
                  <a:cubicBezTo>
                    <a:pt x="893663" y="979323"/>
                    <a:pt x="887265" y="976241"/>
                    <a:pt x="887317" y="984013"/>
                  </a:cubicBezTo>
                  <a:cubicBezTo>
                    <a:pt x="887635" y="1045480"/>
                    <a:pt x="891412" y="1037428"/>
                    <a:pt x="881070" y="1037428"/>
                  </a:cubicBezTo>
                  <a:close/>
                  <a:moveTo>
                    <a:pt x="888085" y="1040401"/>
                  </a:moveTo>
                  <a:cubicBezTo>
                    <a:pt x="888567" y="1071360"/>
                    <a:pt x="888860" y="1083545"/>
                    <a:pt x="889065" y="1098834"/>
                  </a:cubicBezTo>
                  <a:cubicBezTo>
                    <a:pt x="856899" y="1098870"/>
                    <a:pt x="858947" y="1099088"/>
                    <a:pt x="838085" y="1099040"/>
                  </a:cubicBezTo>
                  <a:cubicBezTo>
                    <a:pt x="837384" y="1059918"/>
                    <a:pt x="837297" y="1065822"/>
                    <a:pt x="836973" y="1040372"/>
                  </a:cubicBezTo>
                  <a:cubicBezTo>
                    <a:pt x="852813" y="1040337"/>
                    <a:pt x="873238" y="1040453"/>
                    <a:pt x="888085" y="1040401"/>
                  </a:cubicBezTo>
                  <a:close/>
                  <a:moveTo>
                    <a:pt x="881070" y="975916"/>
                  </a:moveTo>
                  <a:cubicBezTo>
                    <a:pt x="827160" y="975916"/>
                    <a:pt x="836445" y="981001"/>
                    <a:pt x="836150" y="962035"/>
                  </a:cubicBezTo>
                  <a:cubicBezTo>
                    <a:pt x="835317" y="908841"/>
                    <a:pt x="832671" y="917747"/>
                    <a:pt x="842499" y="917747"/>
                  </a:cubicBezTo>
                  <a:cubicBezTo>
                    <a:pt x="889866" y="917747"/>
                    <a:pt x="886246" y="916989"/>
                    <a:pt x="886262" y="918207"/>
                  </a:cubicBezTo>
                  <a:cubicBezTo>
                    <a:pt x="887297" y="984929"/>
                    <a:pt x="889734" y="975916"/>
                    <a:pt x="881070" y="975916"/>
                  </a:cubicBezTo>
                  <a:close/>
                  <a:moveTo>
                    <a:pt x="835015" y="896206"/>
                  </a:moveTo>
                  <a:cubicBezTo>
                    <a:pt x="834693" y="880814"/>
                    <a:pt x="834478" y="866469"/>
                    <a:pt x="834378" y="856164"/>
                  </a:cubicBezTo>
                  <a:cubicBezTo>
                    <a:pt x="845209" y="856158"/>
                    <a:pt x="836735" y="856158"/>
                    <a:pt x="881070" y="856174"/>
                  </a:cubicBezTo>
                  <a:cubicBezTo>
                    <a:pt x="886828" y="856174"/>
                    <a:pt x="885079" y="847133"/>
                    <a:pt x="886207" y="914568"/>
                  </a:cubicBezTo>
                  <a:cubicBezTo>
                    <a:pt x="825228" y="914382"/>
                    <a:pt x="835529" y="920749"/>
                    <a:pt x="835015" y="896206"/>
                  </a:cubicBezTo>
                  <a:close/>
                  <a:moveTo>
                    <a:pt x="881070" y="853188"/>
                  </a:moveTo>
                  <a:cubicBezTo>
                    <a:pt x="836397" y="853172"/>
                    <a:pt x="845097" y="853175"/>
                    <a:pt x="834349" y="853179"/>
                  </a:cubicBezTo>
                  <a:cubicBezTo>
                    <a:pt x="834105" y="823817"/>
                    <a:pt x="833539" y="806252"/>
                    <a:pt x="833324" y="794977"/>
                  </a:cubicBezTo>
                  <a:cubicBezTo>
                    <a:pt x="871058" y="794861"/>
                    <a:pt x="863017" y="794460"/>
                    <a:pt x="884185" y="794524"/>
                  </a:cubicBezTo>
                  <a:cubicBezTo>
                    <a:pt x="885522" y="860172"/>
                    <a:pt x="887169" y="853188"/>
                    <a:pt x="881070" y="853188"/>
                  </a:cubicBezTo>
                  <a:close/>
                  <a:moveTo>
                    <a:pt x="675685" y="979156"/>
                  </a:moveTo>
                  <a:cubicBezTo>
                    <a:pt x="733652" y="979580"/>
                    <a:pt x="726202" y="976128"/>
                    <a:pt x="726424" y="983971"/>
                  </a:cubicBezTo>
                  <a:cubicBezTo>
                    <a:pt x="727038" y="1005808"/>
                    <a:pt x="727402" y="1037470"/>
                    <a:pt x="726768" y="1037470"/>
                  </a:cubicBezTo>
                  <a:cubicBezTo>
                    <a:pt x="707607" y="1037470"/>
                    <a:pt x="707108" y="1037743"/>
                    <a:pt x="688194" y="1037743"/>
                  </a:cubicBezTo>
                  <a:cubicBezTo>
                    <a:pt x="671560" y="1037747"/>
                    <a:pt x="677138" y="1048295"/>
                    <a:pt x="675685" y="979156"/>
                  </a:cubicBezTo>
                  <a:close/>
                  <a:moveTo>
                    <a:pt x="461311" y="978883"/>
                  </a:moveTo>
                  <a:cubicBezTo>
                    <a:pt x="520281" y="979131"/>
                    <a:pt x="511983" y="977736"/>
                    <a:pt x="512185" y="984058"/>
                  </a:cubicBezTo>
                  <a:cubicBezTo>
                    <a:pt x="512523" y="994790"/>
                    <a:pt x="512806" y="1006267"/>
                    <a:pt x="512941" y="1027892"/>
                  </a:cubicBezTo>
                  <a:cubicBezTo>
                    <a:pt x="513028" y="1041642"/>
                    <a:pt x="520924" y="1037615"/>
                    <a:pt x="462044" y="1037280"/>
                  </a:cubicBezTo>
                  <a:cubicBezTo>
                    <a:pt x="461947" y="1020159"/>
                    <a:pt x="462314" y="1022470"/>
                    <a:pt x="461311" y="978883"/>
                  </a:cubicBezTo>
                  <a:close/>
                  <a:moveTo>
                    <a:pt x="138957" y="918146"/>
                  </a:moveTo>
                  <a:cubicBezTo>
                    <a:pt x="138951" y="917795"/>
                    <a:pt x="134919" y="917432"/>
                    <a:pt x="186903" y="917432"/>
                  </a:cubicBezTo>
                  <a:cubicBezTo>
                    <a:pt x="190365" y="917432"/>
                    <a:pt x="189449" y="910583"/>
                    <a:pt x="190256" y="962089"/>
                  </a:cubicBezTo>
                  <a:cubicBezTo>
                    <a:pt x="190539" y="980416"/>
                    <a:pt x="199290" y="976135"/>
                    <a:pt x="148361" y="976135"/>
                  </a:cubicBezTo>
                  <a:cubicBezTo>
                    <a:pt x="135270" y="976135"/>
                    <a:pt x="140002" y="984961"/>
                    <a:pt x="138957" y="918146"/>
                  </a:cubicBezTo>
                  <a:close/>
                  <a:moveTo>
                    <a:pt x="183170" y="487684"/>
                  </a:moveTo>
                  <a:cubicBezTo>
                    <a:pt x="183305" y="503633"/>
                    <a:pt x="183614" y="545432"/>
                    <a:pt x="183624" y="546159"/>
                  </a:cubicBezTo>
                  <a:cubicBezTo>
                    <a:pt x="141967" y="546194"/>
                    <a:pt x="139771" y="546185"/>
                    <a:pt x="132727" y="546281"/>
                  </a:cubicBezTo>
                  <a:cubicBezTo>
                    <a:pt x="131862" y="501913"/>
                    <a:pt x="132257" y="508936"/>
                    <a:pt x="132010" y="487893"/>
                  </a:cubicBezTo>
                  <a:cubicBezTo>
                    <a:pt x="154016" y="488301"/>
                    <a:pt x="168957" y="487723"/>
                    <a:pt x="183170" y="487684"/>
                  </a:cubicBezTo>
                  <a:close/>
                  <a:moveTo>
                    <a:pt x="131974" y="484907"/>
                  </a:moveTo>
                  <a:cubicBezTo>
                    <a:pt x="131039" y="414360"/>
                    <a:pt x="126081" y="426507"/>
                    <a:pt x="148364" y="426507"/>
                  </a:cubicBezTo>
                  <a:cubicBezTo>
                    <a:pt x="166500" y="426507"/>
                    <a:pt x="167124" y="426314"/>
                    <a:pt x="181923" y="426275"/>
                  </a:cubicBezTo>
                  <a:cubicBezTo>
                    <a:pt x="183038" y="480417"/>
                    <a:pt x="182955" y="468612"/>
                    <a:pt x="183138" y="484705"/>
                  </a:cubicBezTo>
                  <a:cubicBezTo>
                    <a:pt x="167513" y="484740"/>
                    <a:pt x="153804" y="485315"/>
                    <a:pt x="131974" y="484907"/>
                  </a:cubicBezTo>
                  <a:close/>
                  <a:moveTo>
                    <a:pt x="183665" y="549141"/>
                  </a:moveTo>
                  <a:cubicBezTo>
                    <a:pt x="184295" y="593763"/>
                    <a:pt x="184373" y="583015"/>
                    <a:pt x="184800" y="607317"/>
                  </a:cubicBezTo>
                  <a:cubicBezTo>
                    <a:pt x="184572" y="607317"/>
                    <a:pt x="137321" y="607565"/>
                    <a:pt x="133968" y="607613"/>
                  </a:cubicBezTo>
                  <a:cubicBezTo>
                    <a:pt x="133691" y="591176"/>
                    <a:pt x="134045" y="614671"/>
                    <a:pt x="132788" y="549264"/>
                  </a:cubicBezTo>
                  <a:cubicBezTo>
                    <a:pt x="140980" y="549158"/>
                    <a:pt x="142494" y="549177"/>
                    <a:pt x="183665" y="549141"/>
                  </a:cubicBezTo>
                  <a:close/>
                  <a:moveTo>
                    <a:pt x="289697" y="479562"/>
                  </a:moveTo>
                  <a:cubicBezTo>
                    <a:pt x="289787" y="485373"/>
                    <a:pt x="297072" y="486164"/>
                    <a:pt x="244770" y="484734"/>
                  </a:cubicBezTo>
                  <a:cubicBezTo>
                    <a:pt x="237282" y="484518"/>
                    <a:pt x="239105" y="492962"/>
                    <a:pt x="238208" y="435664"/>
                  </a:cubicBezTo>
                  <a:cubicBezTo>
                    <a:pt x="238015" y="423247"/>
                    <a:pt x="230036" y="426600"/>
                    <a:pt x="283295" y="426388"/>
                  </a:cubicBezTo>
                  <a:cubicBezTo>
                    <a:pt x="292259" y="426362"/>
                    <a:pt x="288745" y="418670"/>
                    <a:pt x="289697" y="479562"/>
                  </a:cubicBezTo>
                  <a:close/>
                  <a:moveTo>
                    <a:pt x="398190" y="546274"/>
                  </a:moveTo>
                  <a:cubicBezTo>
                    <a:pt x="347464" y="545320"/>
                    <a:pt x="347345" y="547859"/>
                    <a:pt x="347252" y="545297"/>
                  </a:cubicBezTo>
                  <a:cubicBezTo>
                    <a:pt x="346702" y="530496"/>
                    <a:pt x="346519" y="516338"/>
                    <a:pt x="346438" y="501450"/>
                  </a:cubicBezTo>
                  <a:cubicBezTo>
                    <a:pt x="346348" y="483731"/>
                    <a:pt x="336247" y="487527"/>
                    <a:pt x="397406" y="487475"/>
                  </a:cubicBezTo>
                  <a:cubicBezTo>
                    <a:pt x="397551" y="503752"/>
                    <a:pt x="397001" y="517797"/>
                    <a:pt x="398190" y="546274"/>
                  </a:cubicBezTo>
                  <a:close/>
                  <a:moveTo>
                    <a:pt x="451563" y="546467"/>
                  </a:moveTo>
                  <a:cubicBezTo>
                    <a:pt x="416619" y="546480"/>
                    <a:pt x="411787" y="546528"/>
                    <a:pt x="400830" y="546326"/>
                  </a:cubicBezTo>
                  <a:cubicBezTo>
                    <a:pt x="399634" y="517772"/>
                    <a:pt x="400177" y="502909"/>
                    <a:pt x="400039" y="487475"/>
                  </a:cubicBezTo>
                  <a:cubicBezTo>
                    <a:pt x="461626" y="487424"/>
                    <a:pt x="451151" y="484521"/>
                    <a:pt x="451061" y="501447"/>
                  </a:cubicBezTo>
                  <a:cubicBezTo>
                    <a:pt x="451004" y="512568"/>
                    <a:pt x="451036" y="516036"/>
                    <a:pt x="451563" y="546467"/>
                  </a:cubicBezTo>
                  <a:close/>
                  <a:moveTo>
                    <a:pt x="823206" y="792046"/>
                  </a:moveTo>
                  <a:cubicBezTo>
                    <a:pt x="772682" y="792387"/>
                    <a:pt x="779568" y="793508"/>
                    <a:pt x="779459" y="786537"/>
                  </a:cubicBezTo>
                  <a:cubicBezTo>
                    <a:pt x="778498" y="725186"/>
                    <a:pt x="776765" y="733565"/>
                    <a:pt x="784661" y="733346"/>
                  </a:cubicBezTo>
                  <a:cubicBezTo>
                    <a:pt x="796541" y="733038"/>
                    <a:pt x="807877" y="732964"/>
                    <a:pt x="823183" y="733314"/>
                  </a:cubicBezTo>
                  <a:cubicBezTo>
                    <a:pt x="831417" y="733504"/>
                    <a:pt x="829784" y="731566"/>
                    <a:pt x="829957" y="742715"/>
                  </a:cubicBezTo>
                  <a:cubicBezTo>
                    <a:pt x="830861" y="800544"/>
                    <a:pt x="833028" y="791982"/>
                    <a:pt x="823206" y="792046"/>
                  </a:cubicBezTo>
                  <a:close/>
                  <a:moveTo>
                    <a:pt x="830690" y="794990"/>
                  </a:moveTo>
                  <a:cubicBezTo>
                    <a:pt x="831022" y="812873"/>
                    <a:pt x="831356" y="816952"/>
                    <a:pt x="831716" y="853185"/>
                  </a:cubicBezTo>
                  <a:cubicBezTo>
                    <a:pt x="774923" y="853214"/>
                    <a:pt x="780710" y="853757"/>
                    <a:pt x="780694" y="852356"/>
                  </a:cubicBezTo>
                  <a:cubicBezTo>
                    <a:pt x="780006" y="786447"/>
                    <a:pt x="777058" y="794967"/>
                    <a:pt x="784619" y="795029"/>
                  </a:cubicBezTo>
                  <a:cubicBezTo>
                    <a:pt x="805613" y="795193"/>
                    <a:pt x="822949" y="795022"/>
                    <a:pt x="830690" y="794990"/>
                  </a:cubicBezTo>
                  <a:close/>
                  <a:moveTo>
                    <a:pt x="672711" y="794842"/>
                  </a:moveTo>
                  <a:cubicBezTo>
                    <a:pt x="733317" y="794791"/>
                    <a:pt x="723473" y="791258"/>
                    <a:pt x="723923" y="808537"/>
                  </a:cubicBezTo>
                  <a:cubicBezTo>
                    <a:pt x="724315" y="824094"/>
                    <a:pt x="724576" y="837796"/>
                    <a:pt x="724466" y="852404"/>
                  </a:cubicBezTo>
                  <a:cubicBezTo>
                    <a:pt x="724453" y="853908"/>
                    <a:pt x="729983" y="853452"/>
                    <a:pt x="673280" y="853484"/>
                  </a:cubicBezTo>
                  <a:cubicBezTo>
                    <a:pt x="672338" y="792062"/>
                    <a:pt x="672987" y="821362"/>
                    <a:pt x="672711" y="794842"/>
                  </a:cubicBezTo>
                  <a:close/>
                  <a:moveTo>
                    <a:pt x="511957" y="794823"/>
                  </a:moveTo>
                  <a:cubicBezTo>
                    <a:pt x="539063" y="795205"/>
                    <a:pt x="550023" y="794887"/>
                    <a:pt x="562954" y="794816"/>
                  </a:cubicBezTo>
                  <a:cubicBezTo>
                    <a:pt x="563754" y="849907"/>
                    <a:pt x="563780" y="853146"/>
                    <a:pt x="563783" y="853538"/>
                  </a:cubicBezTo>
                  <a:cubicBezTo>
                    <a:pt x="506762" y="853529"/>
                    <a:pt x="512623" y="854127"/>
                    <a:pt x="512578" y="852333"/>
                  </a:cubicBezTo>
                  <a:cubicBezTo>
                    <a:pt x="511693" y="815525"/>
                    <a:pt x="512121" y="811784"/>
                    <a:pt x="511957" y="794823"/>
                  </a:cubicBezTo>
                  <a:close/>
                  <a:moveTo>
                    <a:pt x="245095" y="856393"/>
                  </a:moveTo>
                  <a:cubicBezTo>
                    <a:pt x="277653" y="856743"/>
                    <a:pt x="279296" y="856203"/>
                    <a:pt x="295631" y="856087"/>
                  </a:cubicBezTo>
                  <a:cubicBezTo>
                    <a:pt x="296654" y="911075"/>
                    <a:pt x="296631" y="894014"/>
                    <a:pt x="297004" y="914883"/>
                  </a:cubicBezTo>
                  <a:cubicBezTo>
                    <a:pt x="273384" y="914822"/>
                    <a:pt x="294497" y="914674"/>
                    <a:pt x="245580" y="914710"/>
                  </a:cubicBezTo>
                  <a:cubicBezTo>
                    <a:pt x="245278" y="891137"/>
                    <a:pt x="246021" y="894927"/>
                    <a:pt x="245095" y="856393"/>
                  </a:cubicBezTo>
                  <a:close/>
                  <a:moveTo>
                    <a:pt x="292449" y="655005"/>
                  </a:moveTo>
                  <a:cubicBezTo>
                    <a:pt x="292715" y="672024"/>
                    <a:pt x="295239" y="669138"/>
                    <a:pt x="283276" y="669231"/>
                  </a:cubicBezTo>
                  <a:cubicBezTo>
                    <a:pt x="266169" y="669369"/>
                    <a:pt x="255132" y="669324"/>
                    <a:pt x="244747" y="669212"/>
                  </a:cubicBezTo>
                  <a:cubicBezTo>
                    <a:pt x="240851" y="669170"/>
                    <a:pt x="242304" y="676177"/>
                    <a:pt x="241253" y="611074"/>
                  </a:cubicBezTo>
                  <a:cubicBezTo>
                    <a:pt x="241250" y="610846"/>
                    <a:pt x="237086" y="609509"/>
                    <a:pt x="283260" y="610628"/>
                  </a:cubicBezTo>
                  <a:cubicBezTo>
                    <a:pt x="296001" y="610933"/>
                    <a:pt x="291619" y="601850"/>
                    <a:pt x="292449" y="655005"/>
                  </a:cubicBezTo>
                  <a:close/>
                  <a:moveTo>
                    <a:pt x="244725" y="672194"/>
                  </a:moveTo>
                  <a:cubicBezTo>
                    <a:pt x="300251" y="672792"/>
                    <a:pt x="292751" y="669826"/>
                    <a:pt x="292982" y="676897"/>
                  </a:cubicBezTo>
                  <a:cubicBezTo>
                    <a:pt x="293439" y="690557"/>
                    <a:pt x="293416" y="692398"/>
                    <a:pt x="294027" y="730650"/>
                  </a:cubicBezTo>
                  <a:cubicBezTo>
                    <a:pt x="250084" y="730579"/>
                    <a:pt x="253174" y="730544"/>
                    <a:pt x="242992" y="730389"/>
                  </a:cubicBezTo>
                  <a:cubicBezTo>
                    <a:pt x="242246" y="664892"/>
                    <a:pt x="240960" y="672156"/>
                    <a:pt x="244725" y="672194"/>
                  </a:cubicBezTo>
                  <a:close/>
                  <a:moveTo>
                    <a:pt x="244719" y="733411"/>
                  </a:moveTo>
                  <a:cubicBezTo>
                    <a:pt x="302750" y="734346"/>
                    <a:pt x="294008" y="729647"/>
                    <a:pt x="294217" y="742719"/>
                  </a:cubicBezTo>
                  <a:cubicBezTo>
                    <a:pt x="295140" y="801666"/>
                    <a:pt x="297634" y="791663"/>
                    <a:pt x="283289" y="791644"/>
                  </a:cubicBezTo>
                  <a:cubicBezTo>
                    <a:pt x="235778" y="791512"/>
                    <a:pt x="243719" y="794354"/>
                    <a:pt x="243593" y="786540"/>
                  </a:cubicBezTo>
                  <a:cubicBezTo>
                    <a:pt x="242658" y="726786"/>
                    <a:pt x="242584" y="733375"/>
                    <a:pt x="244719" y="733411"/>
                  </a:cubicBezTo>
                  <a:close/>
                  <a:moveTo>
                    <a:pt x="244767" y="794855"/>
                  </a:moveTo>
                  <a:cubicBezTo>
                    <a:pt x="256418" y="794556"/>
                    <a:pt x="259983" y="794598"/>
                    <a:pt x="283289" y="794627"/>
                  </a:cubicBezTo>
                  <a:cubicBezTo>
                    <a:pt x="298483" y="794669"/>
                    <a:pt x="294268" y="783564"/>
                    <a:pt x="295561" y="852401"/>
                  </a:cubicBezTo>
                  <a:cubicBezTo>
                    <a:pt x="295564" y="852639"/>
                    <a:pt x="301425" y="854014"/>
                    <a:pt x="245021" y="853404"/>
                  </a:cubicBezTo>
                  <a:cubicBezTo>
                    <a:pt x="245017" y="853179"/>
                    <a:pt x="243458" y="794887"/>
                    <a:pt x="244767" y="794855"/>
                  </a:cubicBezTo>
                  <a:close/>
                  <a:moveTo>
                    <a:pt x="341124" y="668951"/>
                  </a:moveTo>
                  <a:cubicBezTo>
                    <a:pt x="286102" y="668951"/>
                    <a:pt x="295384" y="673480"/>
                    <a:pt x="295082" y="654951"/>
                  </a:cubicBezTo>
                  <a:cubicBezTo>
                    <a:pt x="294747" y="633580"/>
                    <a:pt x="295201" y="632895"/>
                    <a:pt x="294860" y="611071"/>
                  </a:cubicBezTo>
                  <a:cubicBezTo>
                    <a:pt x="294857" y="610843"/>
                    <a:pt x="345882" y="610197"/>
                    <a:pt x="345895" y="611116"/>
                  </a:cubicBezTo>
                  <a:cubicBezTo>
                    <a:pt x="346946" y="678208"/>
                    <a:pt x="348229" y="668951"/>
                    <a:pt x="341124" y="668951"/>
                  </a:cubicBezTo>
                  <a:close/>
                  <a:moveTo>
                    <a:pt x="346580" y="671944"/>
                  </a:moveTo>
                  <a:cubicBezTo>
                    <a:pt x="347644" y="739405"/>
                    <a:pt x="349647" y="730296"/>
                    <a:pt x="341124" y="730296"/>
                  </a:cubicBezTo>
                  <a:cubicBezTo>
                    <a:pt x="321805" y="730296"/>
                    <a:pt x="321856" y="730659"/>
                    <a:pt x="302573" y="730659"/>
                  </a:cubicBezTo>
                  <a:cubicBezTo>
                    <a:pt x="293596" y="730659"/>
                    <a:pt x="297541" y="739543"/>
                    <a:pt x="295471" y="672149"/>
                  </a:cubicBezTo>
                  <a:cubicBezTo>
                    <a:pt x="337067" y="672027"/>
                    <a:pt x="324589" y="671892"/>
                    <a:pt x="346580" y="671944"/>
                  </a:cubicBezTo>
                  <a:close/>
                  <a:moveTo>
                    <a:pt x="302573" y="733642"/>
                  </a:moveTo>
                  <a:cubicBezTo>
                    <a:pt x="321889" y="733642"/>
                    <a:pt x="321840" y="733279"/>
                    <a:pt x="341124" y="733279"/>
                  </a:cubicBezTo>
                  <a:cubicBezTo>
                    <a:pt x="349387" y="733279"/>
                    <a:pt x="347204" y="723974"/>
                    <a:pt x="348361" y="792117"/>
                  </a:cubicBezTo>
                  <a:cubicBezTo>
                    <a:pt x="326563" y="792332"/>
                    <a:pt x="326187" y="791679"/>
                    <a:pt x="297487" y="791663"/>
                  </a:cubicBezTo>
                  <a:cubicBezTo>
                    <a:pt x="296583" y="724376"/>
                    <a:pt x="294911" y="733642"/>
                    <a:pt x="302573" y="733642"/>
                  </a:cubicBezTo>
                  <a:close/>
                  <a:moveTo>
                    <a:pt x="302573" y="794649"/>
                  </a:moveTo>
                  <a:cubicBezTo>
                    <a:pt x="321721" y="794649"/>
                    <a:pt x="321541" y="795135"/>
                    <a:pt x="341124" y="795135"/>
                  </a:cubicBezTo>
                  <a:cubicBezTo>
                    <a:pt x="350647" y="795135"/>
                    <a:pt x="348654" y="785871"/>
                    <a:pt x="349415" y="852385"/>
                  </a:cubicBezTo>
                  <a:cubicBezTo>
                    <a:pt x="349428" y="853487"/>
                    <a:pt x="298216" y="853449"/>
                    <a:pt x="298197" y="852340"/>
                  </a:cubicBezTo>
                  <a:cubicBezTo>
                    <a:pt x="296934" y="785428"/>
                    <a:pt x="296101" y="794649"/>
                    <a:pt x="302573" y="794649"/>
                  </a:cubicBezTo>
                  <a:close/>
                  <a:moveTo>
                    <a:pt x="348515" y="610409"/>
                  </a:moveTo>
                  <a:cubicBezTo>
                    <a:pt x="358720" y="610496"/>
                    <a:pt x="376669" y="611261"/>
                    <a:pt x="399046" y="610592"/>
                  </a:cubicBezTo>
                  <a:cubicBezTo>
                    <a:pt x="399409" y="633233"/>
                    <a:pt x="400026" y="648053"/>
                    <a:pt x="400126" y="669106"/>
                  </a:cubicBezTo>
                  <a:cubicBezTo>
                    <a:pt x="357668" y="669199"/>
                    <a:pt x="368439" y="669025"/>
                    <a:pt x="349165" y="668964"/>
                  </a:cubicBezTo>
                  <a:cubicBezTo>
                    <a:pt x="348599" y="633011"/>
                    <a:pt x="348850" y="631031"/>
                    <a:pt x="348515" y="610409"/>
                  </a:cubicBezTo>
                  <a:close/>
                  <a:moveTo>
                    <a:pt x="349213" y="671950"/>
                  </a:moveTo>
                  <a:cubicBezTo>
                    <a:pt x="367889" y="672018"/>
                    <a:pt x="359569" y="672178"/>
                    <a:pt x="400139" y="672091"/>
                  </a:cubicBezTo>
                  <a:cubicBezTo>
                    <a:pt x="400219" y="712429"/>
                    <a:pt x="400766" y="714245"/>
                    <a:pt x="401213" y="730486"/>
                  </a:cubicBezTo>
                  <a:cubicBezTo>
                    <a:pt x="357919" y="730585"/>
                    <a:pt x="367805" y="730402"/>
                    <a:pt x="350013" y="730315"/>
                  </a:cubicBezTo>
                  <a:cubicBezTo>
                    <a:pt x="349714" y="705927"/>
                    <a:pt x="350132" y="730177"/>
                    <a:pt x="349213" y="671950"/>
                  </a:cubicBezTo>
                  <a:close/>
                  <a:moveTo>
                    <a:pt x="401470" y="742719"/>
                  </a:moveTo>
                  <a:cubicBezTo>
                    <a:pt x="402335" y="799323"/>
                    <a:pt x="403576" y="791805"/>
                    <a:pt x="398988" y="791737"/>
                  </a:cubicBezTo>
                  <a:cubicBezTo>
                    <a:pt x="343969" y="790850"/>
                    <a:pt x="351039" y="795225"/>
                    <a:pt x="350904" y="786534"/>
                  </a:cubicBezTo>
                  <a:cubicBezTo>
                    <a:pt x="350255" y="746662"/>
                    <a:pt x="350158" y="741301"/>
                    <a:pt x="350052" y="733301"/>
                  </a:cubicBezTo>
                  <a:cubicBezTo>
                    <a:pt x="410337" y="733603"/>
                    <a:pt x="401270" y="730132"/>
                    <a:pt x="401470" y="742719"/>
                  </a:cubicBezTo>
                  <a:close/>
                  <a:moveTo>
                    <a:pt x="401679" y="610518"/>
                  </a:moveTo>
                  <a:cubicBezTo>
                    <a:pt x="422412" y="609966"/>
                    <a:pt x="452592" y="610718"/>
                    <a:pt x="452598" y="611132"/>
                  </a:cubicBezTo>
                  <a:cubicBezTo>
                    <a:pt x="452775" y="622520"/>
                    <a:pt x="453048" y="637225"/>
                    <a:pt x="453566" y="669231"/>
                  </a:cubicBezTo>
                  <a:cubicBezTo>
                    <a:pt x="433552" y="669212"/>
                    <a:pt x="437259" y="669035"/>
                    <a:pt x="402765" y="669099"/>
                  </a:cubicBezTo>
                  <a:cubicBezTo>
                    <a:pt x="402637" y="644415"/>
                    <a:pt x="401952" y="630771"/>
                    <a:pt x="401679" y="610518"/>
                  </a:cubicBezTo>
                  <a:close/>
                  <a:moveTo>
                    <a:pt x="360446" y="794855"/>
                  </a:moveTo>
                  <a:cubicBezTo>
                    <a:pt x="373560" y="794460"/>
                    <a:pt x="385845" y="794524"/>
                    <a:pt x="398952" y="794720"/>
                  </a:cubicBezTo>
                  <a:cubicBezTo>
                    <a:pt x="403331" y="794791"/>
                    <a:pt x="402437" y="792293"/>
                    <a:pt x="402283" y="808480"/>
                  </a:cubicBezTo>
                  <a:cubicBezTo>
                    <a:pt x="401737" y="859976"/>
                    <a:pt x="405582" y="853214"/>
                    <a:pt x="398981" y="853150"/>
                  </a:cubicBezTo>
                  <a:cubicBezTo>
                    <a:pt x="348036" y="852674"/>
                    <a:pt x="352061" y="853638"/>
                    <a:pt x="352045" y="852346"/>
                  </a:cubicBezTo>
                  <a:cubicBezTo>
                    <a:pt x="351274" y="784959"/>
                    <a:pt x="347625" y="795225"/>
                    <a:pt x="360446" y="794855"/>
                  </a:cubicBezTo>
                  <a:close/>
                  <a:moveTo>
                    <a:pt x="402778" y="676900"/>
                  </a:moveTo>
                  <a:cubicBezTo>
                    <a:pt x="402778" y="669973"/>
                    <a:pt x="395008" y="672165"/>
                    <a:pt x="453614" y="672214"/>
                  </a:cubicBezTo>
                  <a:cubicBezTo>
                    <a:pt x="454199" y="708504"/>
                    <a:pt x="454199" y="709006"/>
                    <a:pt x="454456" y="720798"/>
                  </a:cubicBezTo>
                  <a:cubicBezTo>
                    <a:pt x="454720" y="732787"/>
                    <a:pt x="464278" y="730347"/>
                    <a:pt x="403846" y="730479"/>
                  </a:cubicBezTo>
                  <a:cubicBezTo>
                    <a:pt x="403543" y="719452"/>
                    <a:pt x="402778" y="706865"/>
                    <a:pt x="402778" y="676900"/>
                  </a:cubicBezTo>
                  <a:close/>
                  <a:moveTo>
                    <a:pt x="418249" y="733449"/>
                  </a:moveTo>
                  <a:cubicBezTo>
                    <a:pt x="437735" y="733449"/>
                    <a:pt x="437057" y="733160"/>
                    <a:pt x="454710" y="733134"/>
                  </a:cubicBezTo>
                  <a:cubicBezTo>
                    <a:pt x="454842" y="740228"/>
                    <a:pt x="454868" y="742481"/>
                    <a:pt x="455553" y="786585"/>
                  </a:cubicBezTo>
                  <a:cubicBezTo>
                    <a:pt x="455669" y="793961"/>
                    <a:pt x="461311" y="791850"/>
                    <a:pt x="418249" y="791885"/>
                  </a:cubicBezTo>
                  <a:cubicBezTo>
                    <a:pt x="402219" y="791885"/>
                    <a:pt x="404952" y="793106"/>
                    <a:pt x="404849" y="786527"/>
                  </a:cubicBezTo>
                  <a:cubicBezTo>
                    <a:pt x="403859" y="722634"/>
                    <a:pt x="399975" y="733449"/>
                    <a:pt x="418249" y="733449"/>
                  </a:cubicBezTo>
                  <a:close/>
                  <a:moveTo>
                    <a:pt x="455222" y="610740"/>
                  </a:moveTo>
                  <a:cubicBezTo>
                    <a:pt x="510349" y="610830"/>
                    <a:pt x="506164" y="610342"/>
                    <a:pt x="506176" y="611132"/>
                  </a:cubicBezTo>
                  <a:cubicBezTo>
                    <a:pt x="507228" y="678314"/>
                    <a:pt x="512217" y="668868"/>
                    <a:pt x="495387" y="668868"/>
                  </a:cubicBezTo>
                  <a:cubicBezTo>
                    <a:pt x="476103" y="668868"/>
                    <a:pt x="476074" y="669231"/>
                    <a:pt x="456813" y="669231"/>
                  </a:cubicBezTo>
                  <a:cubicBezTo>
                    <a:pt x="455980" y="669231"/>
                    <a:pt x="456238" y="675749"/>
                    <a:pt x="455222" y="610740"/>
                  </a:cubicBezTo>
                  <a:close/>
                  <a:moveTo>
                    <a:pt x="404913" y="808518"/>
                  </a:moveTo>
                  <a:cubicBezTo>
                    <a:pt x="405103" y="790596"/>
                    <a:pt x="394149" y="794890"/>
                    <a:pt x="455697" y="794839"/>
                  </a:cubicBezTo>
                  <a:cubicBezTo>
                    <a:pt x="455987" y="810019"/>
                    <a:pt x="456707" y="828266"/>
                    <a:pt x="456607" y="852359"/>
                  </a:cubicBezTo>
                  <a:cubicBezTo>
                    <a:pt x="456607" y="852587"/>
                    <a:pt x="462639" y="853587"/>
                    <a:pt x="405489" y="853204"/>
                  </a:cubicBezTo>
                  <a:cubicBezTo>
                    <a:pt x="405051" y="838249"/>
                    <a:pt x="404768" y="823544"/>
                    <a:pt x="404913" y="808518"/>
                  </a:cubicBezTo>
                  <a:close/>
                  <a:moveTo>
                    <a:pt x="456247" y="672214"/>
                  </a:moveTo>
                  <a:cubicBezTo>
                    <a:pt x="469477" y="672214"/>
                    <a:pt x="474576" y="671886"/>
                    <a:pt x="507430" y="671844"/>
                  </a:cubicBezTo>
                  <a:cubicBezTo>
                    <a:pt x="507334" y="710073"/>
                    <a:pt x="507938" y="713872"/>
                    <a:pt x="508369" y="730505"/>
                  </a:cubicBezTo>
                  <a:cubicBezTo>
                    <a:pt x="447605" y="730331"/>
                    <a:pt x="457360" y="732800"/>
                    <a:pt x="457093" y="720724"/>
                  </a:cubicBezTo>
                  <a:cubicBezTo>
                    <a:pt x="456781" y="706425"/>
                    <a:pt x="456813" y="707338"/>
                    <a:pt x="456247" y="672214"/>
                  </a:cubicBezTo>
                  <a:close/>
                  <a:moveTo>
                    <a:pt x="508443" y="733491"/>
                  </a:moveTo>
                  <a:cubicBezTo>
                    <a:pt x="508642" y="742211"/>
                    <a:pt x="509289" y="791551"/>
                    <a:pt x="509292" y="791798"/>
                  </a:cubicBezTo>
                  <a:cubicBezTo>
                    <a:pt x="450807" y="791136"/>
                    <a:pt x="458321" y="794868"/>
                    <a:pt x="458189" y="786534"/>
                  </a:cubicBezTo>
                  <a:cubicBezTo>
                    <a:pt x="457572" y="746746"/>
                    <a:pt x="457485" y="740771"/>
                    <a:pt x="457347" y="733131"/>
                  </a:cubicBezTo>
                  <a:cubicBezTo>
                    <a:pt x="475463" y="733137"/>
                    <a:pt x="464728" y="733372"/>
                    <a:pt x="508443" y="733491"/>
                  </a:cubicBezTo>
                  <a:close/>
                  <a:moveTo>
                    <a:pt x="509321" y="794788"/>
                  </a:moveTo>
                  <a:cubicBezTo>
                    <a:pt x="509478" y="811366"/>
                    <a:pt x="509051" y="816470"/>
                    <a:pt x="509970" y="853558"/>
                  </a:cubicBezTo>
                  <a:cubicBezTo>
                    <a:pt x="486951" y="853593"/>
                    <a:pt x="459234" y="853198"/>
                    <a:pt x="459237" y="852375"/>
                  </a:cubicBezTo>
                  <a:cubicBezTo>
                    <a:pt x="459337" y="828439"/>
                    <a:pt x="458639" y="810797"/>
                    <a:pt x="458331" y="794833"/>
                  </a:cubicBezTo>
                  <a:cubicBezTo>
                    <a:pt x="477007" y="794829"/>
                    <a:pt x="493194" y="794591"/>
                    <a:pt x="509321" y="794788"/>
                  </a:cubicBezTo>
                  <a:close/>
                  <a:moveTo>
                    <a:pt x="459228" y="855920"/>
                  </a:moveTo>
                  <a:cubicBezTo>
                    <a:pt x="479244" y="855988"/>
                    <a:pt x="469917" y="856614"/>
                    <a:pt x="510044" y="856547"/>
                  </a:cubicBezTo>
                  <a:cubicBezTo>
                    <a:pt x="510076" y="857990"/>
                    <a:pt x="511147" y="914475"/>
                    <a:pt x="511153" y="914858"/>
                  </a:cubicBezTo>
                  <a:cubicBezTo>
                    <a:pt x="475222" y="915028"/>
                    <a:pt x="480559" y="914565"/>
                    <a:pt x="460330" y="914514"/>
                  </a:cubicBezTo>
                  <a:cubicBezTo>
                    <a:pt x="460002" y="895849"/>
                    <a:pt x="459166" y="880123"/>
                    <a:pt x="459228" y="855920"/>
                  </a:cubicBezTo>
                  <a:close/>
                  <a:moveTo>
                    <a:pt x="511076" y="733501"/>
                  </a:moveTo>
                  <a:cubicBezTo>
                    <a:pt x="552235" y="733642"/>
                    <a:pt x="545612" y="733452"/>
                    <a:pt x="561709" y="733330"/>
                  </a:cubicBezTo>
                  <a:cubicBezTo>
                    <a:pt x="561983" y="760043"/>
                    <a:pt x="562487" y="763479"/>
                    <a:pt x="562909" y="791830"/>
                  </a:cubicBezTo>
                  <a:cubicBezTo>
                    <a:pt x="547782" y="791908"/>
                    <a:pt x="540320" y="792223"/>
                    <a:pt x="511922" y="791834"/>
                  </a:cubicBezTo>
                  <a:cubicBezTo>
                    <a:pt x="511918" y="791580"/>
                    <a:pt x="511295" y="743233"/>
                    <a:pt x="511076" y="733501"/>
                  </a:cubicBezTo>
                  <a:close/>
                  <a:moveTo>
                    <a:pt x="563555" y="676848"/>
                  </a:moveTo>
                  <a:cubicBezTo>
                    <a:pt x="563314" y="669610"/>
                    <a:pt x="556096" y="672014"/>
                    <a:pt x="611095" y="672014"/>
                  </a:cubicBezTo>
                  <a:cubicBezTo>
                    <a:pt x="616609" y="672014"/>
                    <a:pt x="613420" y="664927"/>
                    <a:pt x="615111" y="720811"/>
                  </a:cubicBezTo>
                  <a:cubicBezTo>
                    <a:pt x="615452" y="732096"/>
                    <a:pt x="624142" y="730309"/>
                    <a:pt x="572525" y="730309"/>
                  </a:cubicBezTo>
                  <a:cubicBezTo>
                    <a:pt x="560591" y="730309"/>
                    <a:pt x="565641" y="739357"/>
                    <a:pt x="563555" y="676848"/>
                  </a:cubicBezTo>
                  <a:close/>
                  <a:moveTo>
                    <a:pt x="572528" y="733292"/>
                  </a:moveTo>
                  <a:cubicBezTo>
                    <a:pt x="623113" y="733292"/>
                    <a:pt x="615423" y="730241"/>
                    <a:pt x="615619" y="742719"/>
                  </a:cubicBezTo>
                  <a:cubicBezTo>
                    <a:pt x="616506" y="799284"/>
                    <a:pt x="617705" y="791593"/>
                    <a:pt x="611098" y="791593"/>
                  </a:cubicBezTo>
                  <a:cubicBezTo>
                    <a:pt x="558424" y="791593"/>
                    <a:pt x="565580" y="793814"/>
                    <a:pt x="565465" y="786534"/>
                  </a:cubicBezTo>
                  <a:cubicBezTo>
                    <a:pt x="564484" y="724469"/>
                    <a:pt x="561140" y="733292"/>
                    <a:pt x="572528" y="733292"/>
                  </a:cubicBezTo>
                  <a:close/>
                  <a:moveTo>
                    <a:pt x="572528" y="794791"/>
                  </a:moveTo>
                  <a:cubicBezTo>
                    <a:pt x="591673" y="794791"/>
                    <a:pt x="592692" y="794575"/>
                    <a:pt x="611098" y="794575"/>
                  </a:cubicBezTo>
                  <a:cubicBezTo>
                    <a:pt x="618271" y="794575"/>
                    <a:pt x="616114" y="786309"/>
                    <a:pt x="617098" y="853044"/>
                  </a:cubicBezTo>
                  <a:cubicBezTo>
                    <a:pt x="595946" y="852912"/>
                    <a:pt x="592445" y="853542"/>
                    <a:pt x="566423" y="853538"/>
                  </a:cubicBezTo>
                  <a:cubicBezTo>
                    <a:pt x="565503" y="786598"/>
                    <a:pt x="562793" y="794791"/>
                    <a:pt x="572528" y="794791"/>
                  </a:cubicBezTo>
                  <a:close/>
                  <a:moveTo>
                    <a:pt x="616040" y="611071"/>
                  </a:moveTo>
                  <a:cubicBezTo>
                    <a:pt x="616030" y="610374"/>
                    <a:pt x="667242" y="610274"/>
                    <a:pt x="667255" y="611123"/>
                  </a:cubicBezTo>
                  <a:cubicBezTo>
                    <a:pt x="667638" y="635579"/>
                    <a:pt x="667213" y="626882"/>
                    <a:pt x="667908" y="668900"/>
                  </a:cubicBezTo>
                  <a:cubicBezTo>
                    <a:pt x="644290" y="668524"/>
                    <a:pt x="630906" y="668961"/>
                    <a:pt x="617178" y="669016"/>
                  </a:cubicBezTo>
                  <a:cubicBezTo>
                    <a:pt x="617156" y="647272"/>
                    <a:pt x="616365" y="631818"/>
                    <a:pt x="616040" y="611071"/>
                  </a:cubicBezTo>
                  <a:close/>
                  <a:moveTo>
                    <a:pt x="617143" y="676913"/>
                  </a:moveTo>
                  <a:cubicBezTo>
                    <a:pt x="617184" y="671365"/>
                    <a:pt x="609507" y="670947"/>
                    <a:pt x="667953" y="671895"/>
                  </a:cubicBezTo>
                  <a:cubicBezTo>
                    <a:pt x="668872" y="726002"/>
                    <a:pt x="668496" y="708122"/>
                    <a:pt x="668760" y="730463"/>
                  </a:cubicBezTo>
                  <a:cubicBezTo>
                    <a:pt x="609803" y="729425"/>
                    <a:pt x="618149" y="734201"/>
                    <a:pt x="617741" y="720715"/>
                  </a:cubicBezTo>
                  <a:cubicBezTo>
                    <a:pt x="617172" y="701845"/>
                    <a:pt x="617069" y="688776"/>
                    <a:pt x="617143" y="676913"/>
                  </a:cubicBezTo>
                  <a:close/>
                  <a:moveTo>
                    <a:pt x="668798" y="733446"/>
                  </a:moveTo>
                  <a:cubicBezTo>
                    <a:pt x="669191" y="763418"/>
                    <a:pt x="669740" y="767300"/>
                    <a:pt x="670043" y="791863"/>
                  </a:cubicBezTo>
                  <a:cubicBezTo>
                    <a:pt x="649778" y="791879"/>
                    <a:pt x="643348" y="791930"/>
                    <a:pt x="630382" y="791737"/>
                  </a:cubicBezTo>
                  <a:cubicBezTo>
                    <a:pt x="615442" y="791516"/>
                    <a:pt x="619152" y="800647"/>
                    <a:pt x="618245" y="742667"/>
                  </a:cubicBezTo>
                  <a:cubicBezTo>
                    <a:pt x="618059" y="730627"/>
                    <a:pt x="608430" y="732469"/>
                    <a:pt x="668798" y="733446"/>
                  </a:cubicBezTo>
                  <a:close/>
                  <a:moveTo>
                    <a:pt x="670078" y="794845"/>
                  </a:moveTo>
                  <a:cubicBezTo>
                    <a:pt x="670419" y="828500"/>
                    <a:pt x="669647" y="788420"/>
                    <a:pt x="670650" y="853484"/>
                  </a:cubicBezTo>
                  <a:cubicBezTo>
                    <a:pt x="615551" y="853513"/>
                    <a:pt x="645470" y="853323"/>
                    <a:pt x="619734" y="853066"/>
                  </a:cubicBezTo>
                  <a:cubicBezTo>
                    <a:pt x="619576" y="840435"/>
                    <a:pt x="619657" y="846525"/>
                    <a:pt x="618859" y="794595"/>
                  </a:cubicBezTo>
                  <a:cubicBezTo>
                    <a:pt x="640480" y="794710"/>
                    <a:pt x="620502" y="794887"/>
                    <a:pt x="670078" y="794845"/>
                  </a:cubicBezTo>
                  <a:close/>
                  <a:moveTo>
                    <a:pt x="670592" y="671937"/>
                  </a:moveTo>
                  <a:cubicBezTo>
                    <a:pt x="728630" y="672856"/>
                    <a:pt x="721435" y="668774"/>
                    <a:pt x="721589" y="676932"/>
                  </a:cubicBezTo>
                  <a:cubicBezTo>
                    <a:pt x="721891" y="692932"/>
                    <a:pt x="722103" y="705313"/>
                    <a:pt x="722248" y="720785"/>
                  </a:cubicBezTo>
                  <a:cubicBezTo>
                    <a:pt x="722348" y="731585"/>
                    <a:pt x="732729" y="731463"/>
                    <a:pt x="671399" y="730505"/>
                  </a:cubicBezTo>
                  <a:cubicBezTo>
                    <a:pt x="671194" y="712882"/>
                    <a:pt x="671415" y="719227"/>
                    <a:pt x="670592" y="671937"/>
                  </a:cubicBezTo>
                  <a:close/>
                  <a:moveTo>
                    <a:pt x="670698" y="856467"/>
                  </a:moveTo>
                  <a:cubicBezTo>
                    <a:pt x="671013" y="876896"/>
                    <a:pt x="671103" y="883774"/>
                    <a:pt x="671390" y="896283"/>
                  </a:cubicBezTo>
                  <a:cubicBezTo>
                    <a:pt x="671933" y="920981"/>
                    <a:pt x="680806" y="913656"/>
                    <a:pt x="630344" y="914739"/>
                  </a:cubicBezTo>
                  <a:cubicBezTo>
                    <a:pt x="618316" y="914983"/>
                    <a:pt x="620679" y="926049"/>
                    <a:pt x="619773" y="856049"/>
                  </a:cubicBezTo>
                  <a:cubicBezTo>
                    <a:pt x="639616" y="856251"/>
                    <a:pt x="620637" y="856492"/>
                    <a:pt x="670698" y="856467"/>
                  </a:cubicBezTo>
                  <a:close/>
                  <a:moveTo>
                    <a:pt x="671566" y="742674"/>
                  </a:moveTo>
                  <a:cubicBezTo>
                    <a:pt x="671383" y="730936"/>
                    <a:pt x="661548" y="733449"/>
                    <a:pt x="722389" y="733198"/>
                  </a:cubicBezTo>
                  <a:cubicBezTo>
                    <a:pt x="722798" y="763350"/>
                    <a:pt x="722942" y="756520"/>
                    <a:pt x="723566" y="792091"/>
                  </a:cubicBezTo>
                  <a:cubicBezTo>
                    <a:pt x="664548" y="791991"/>
                    <a:pt x="672717" y="793817"/>
                    <a:pt x="672605" y="786534"/>
                  </a:cubicBezTo>
                  <a:cubicBezTo>
                    <a:pt x="672261" y="764597"/>
                    <a:pt x="671904" y="764060"/>
                    <a:pt x="671566" y="742674"/>
                  </a:cubicBezTo>
                  <a:close/>
                  <a:moveTo>
                    <a:pt x="726768" y="668874"/>
                  </a:moveTo>
                  <a:cubicBezTo>
                    <a:pt x="723196" y="668874"/>
                    <a:pt x="724097" y="670995"/>
                    <a:pt x="723846" y="654947"/>
                  </a:cubicBezTo>
                  <a:cubicBezTo>
                    <a:pt x="723036" y="603971"/>
                    <a:pt x="721692" y="610679"/>
                    <a:pt x="726768" y="610679"/>
                  </a:cubicBezTo>
                  <a:cubicBezTo>
                    <a:pt x="746090" y="610679"/>
                    <a:pt x="745978" y="610576"/>
                    <a:pt x="765342" y="610576"/>
                  </a:cubicBezTo>
                  <a:cubicBezTo>
                    <a:pt x="778189" y="610576"/>
                    <a:pt x="774277" y="601827"/>
                    <a:pt x="775109" y="654995"/>
                  </a:cubicBezTo>
                  <a:cubicBezTo>
                    <a:pt x="775402" y="673695"/>
                    <a:pt x="785031" y="668874"/>
                    <a:pt x="726768" y="668874"/>
                  </a:cubicBezTo>
                  <a:close/>
                  <a:moveTo>
                    <a:pt x="775280" y="672108"/>
                  </a:moveTo>
                  <a:cubicBezTo>
                    <a:pt x="775350" y="703162"/>
                    <a:pt x="775691" y="710349"/>
                    <a:pt x="776090" y="730553"/>
                  </a:cubicBezTo>
                  <a:cubicBezTo>
                    <a:pt x="755408" y="730865"/>
                    <a:pt x="746348" y="730190"/>
                    <a:pt x="724987" y="730206"/>
                  </a:cubicBezTo>
                  <a:cubicBezTo>
                    <a:pt x="724820" y="716356"/>
                    <a:pt x="724887" y="712011"/>
                    <a:pt x="724135" y="671860"/>
                  </a:cubicBezTo>
                  <a:cubicBezTo>
                    <a:pt x="746721" y="671838"/>
                    <a:pt x="740297" y="672124"/>
                    <a:pt x="775280" y="672108"/>
                  </a:cubicBezTo>
                  <a:close/>
                  <a:moveTo>
                    <a:pt x="724444" y="856441"/>
                  </a:moveTo>
                  <a:cubicBezTo>
                    <a:pt x="724322" y="882048"/>
                    <a:pt x="725273" y="895133"/>
                    <a:pt x="725627" y="914347"/>
                  </a:cubicBezTo>
                  <a:cubicBezTo>
                    <a:pt x="702836" y="914366"/>
                    <a:pt x="704987" y="914970"/>
                    <a:pt x="674383" y="914700"/>
                  </a:cubicBezTo>
                  <a:cubicBezTo>
                    <a:pt x="674020" y="892539"/>
                    <a:pt x="674048" y="903177"/>
                    <a:pt x="673328" y="856467"/>
                  </a:cubicBezTo>
                  <a:lnTo>
                    <a:pt x="724444" y="856441"/>
                  </a:lnTo>
                  <a:close/>
                  <a:moveTo>
                    <a:pt x="725161" y="742674"/>
                  </a:moveTo>
                  <a:cubicBezTo>
                    <a:pt x="724952" y="729348"/>
                    <a:pt x="716995" y="733610"/>
                    <a:pt x="765342" y="733610"/>
                  </a:cubicBezTo>
                  <a:cubicBezTo>
                    <a:pt x="779456" y="733610"/>
                    <a:pt x="775842" y="723733"/>
                    <a:pt x="776826" y="786591"/>
                  </a:cubicBezTo>
                  <a:cubicBezTo>
                    <a:pt x="776939" y="793765"/>
                    <a:pt x="784915" y="792094"/>
                    <a:pt x="726768" y="792094"/>
                  </a:cubicBezTo>
                  <a:cubicBezTo>
                    <a:pt x="726286" y="792094"/>
                    <a:pt x="726022" y="797812"/>
                    <a:pt x="725161" y="742674"/>
                  </a:cubicBezTo>
                  <a:close/>
                  <a:moveTo>
                    <a:pt x="726768" y="795077"/>
                  </a:moveTo>
                  <a:cubicBezTo>
                    <a:pt x="786821" y="795077"/>
                    <a:pt x="776800" y="790763"/>
                    <a:pt x="777302" y="808544"/>
                  </a:cubicBezTo>
                  <a:cubicBezTo>
                    <a:pt x="777733" y="824396"/>
                    <a:pt x="777890" y="836433"/>
                    <a:pt x="778057" y="852385"/>
                  </a:cubicBezTo>
                  <a:cubicBezTo>
                    <a:pt x="778073" y="853825"/>
                    <a:pt x="782941" y="853455"/>
                    <a:pt x="727099" y="853455"/>
                  </a:cubicBezTo>
                  <a:cubicBezTo>
                    <a:pt x="727437" y="809920"/>
                    <a:pt x="725379" y="795077"/>
                    <a:pt x="726768" y="795077"/>
                  </a:cubicBezTo>
                  <a:close/>
                  <a:moveTo>
                    <a:pt x="727080" y="856441"/>
                  </a:moveTo>
                  <a:cubicBezTo>
                    <a:pt x="728864" y="856441"/>
                    <a:pt x="771107" y="856399"/>
                    <a:pt x="778099" y="856348"/>
                  </a:cubicBezTo>
                  <a:cubicBezTo>
                    <a:pt x="778437" y="887383"/>
                    <a:pt x="778810" y="894586"/>
                    <a:pt x="779144" y="914642"/>
                  </a:cubicBezTo>
                  <a:cubicBezTo>
                    <a:pt x="749341" y="914874"/>
                    <a:pt x="749678" y="914369"/>
                    <a:pt x="728260" y="914350"/>
                  </a:cubicBezTo>
                  <a:cubicBezTo>
                    <a:pt x="727887" y="893956"/>
                    <a:pt x="726958" y="881624"/>
                    <a:pt x="727080" y="856441"/>
                  </a:cubicBezTo>
                  <a:close/>
                  <a:moveTo>
                    <a:pt x="823241" y="730328"/>
                  </a:moveTo>
                  <a:cubicBezTo>
                    <a:pt x="771389" y="729145"/>
                    <a:pt x="778839" y="734783"/>
                    <a:pt x="778517" y="720721"/>
                  </a:cubicBezTo>
                  <a:cubicBezTo>
                    <a:pt x="778180" y="706058"/>
                    <a:pt x="777922" y="691447"/>
                    <a:pt x="777922" y="676900"/>
                  </a:cubicBezTo>
                  <a:cubicBezTo>
                    <a:pt x="777922" y="669707"/>
                    <a:pt x="770386" y="672606"/>
                    <a:pt x="828816" y="671834"/>
                  </a:cubicBezTo>
                  <a:cubicBezTo>
                    <a:pt x="829662" y="739665"/>
                    <a:pt x="832404" y="730537"/>
                    <a:pt x="823241" y="730328"/>
                  </a:cubicBezTo>
                  <a:close/>
                  <a:moveTo>
                    <a:pt x="823196" y="668938"/>
                  </a:moveTo>
                  <a:cubicBezTo>
                    <a:pt x="811542" y="669144"/>
                    <a:pt x="810259" y="669106"/>
                    <a:pt x="777903" y="669122"/>
                  </a:cubicBezTo>
                  <a:cubicBezTo>
                    <a:pt x="777877" y="664448"/>
                    <a:pt x="777257" y="616841"/>
                    <a:pt x="777164" y="610563"/>
                  </a:cubicBezTo>
                  <a:cubicBezTo>
                    <a:pt x="777492" y="610563"/>
                    <a:pt x="813953" y="610489"/>
                    <a:pt x="827858" y="610425"/>
                  </a:cubicBezTo>
                  <a:cubicBezTo>
                    <a:pt x="828916" y="677931"/>
                    <a:pt x="830964" y="668803"/>
                    <a:pt x="823196" y="668938"/>
                  </a:cubicBezTo>
                  <a:close/>
                  <a:moveTo>
                    <a:pt x="823206" y="607465"/>
                  </a:moveTo>
                  <a:cubicBezTo>
                    <a:pt x="805488" y="607561"/>
                    <a:pt x="801922" y="607481"/>
                    <a:pt x="784626" y="607549"/>
                  </a:cubicBezTo>
                  <a:cubicBezTo>
                    <a:pt x="774338" y="607590"/>
                    <a:pt x="777228" y="616918"/>
                    <a:pt x="776038" y="549141"/>
                  </a:cubicBezTo>
                  <a:cubicBezTo>
                    <a:pt x="791657" y="549203"/>
                    <a:pt x="788812" y="549305"/>
                    <a:pt x="826694" y="549225"/>
                  </a:cubicBezTo>
                  <a:cubicBezTo>
                    <a:pt x="827041" y="615455"/>
                    <a:pt x="830655" y="607423"/>
                    <a:pt x="823206" y="607465"/>
                  </a:cubicBezTo>
                  <a:close/>
                  <a:moveTo>
                    <a:pt x="823212" y="546246"/>
                  </a:moveTo>
                  <a:cubicBezTo>
                    <a:pt x="770425" y="546390"/>
                    <a:pt x="775987" y="546352"/>
                    <a:pt x="775968" y="545278"/>
                  </a:cubicBezTo>
                  <a:cubicBezTo>
                    <a:pt x="774756" y="477055"/>
                    <a:pt x="771807" y="487337"/>
                    <a:pt x="784606" y="487562"/>
                  </a:cubicBezTo>
                  <a:cubicBezTo>
                    <a:pt x="833057" y="488407"/>
                    <a:pt x="826167" y="482982"/>
                    <a:pt x="826241" y="501550"/>
                  </a:cubicBezTo>
                  <a:cubicBezTo>
                    <a:pt x="826405" y="553069"/>
                    <a:pt x="828642" y="546229"/>
                    <a:pt x="823212" y="546246"/>
                  </a:cubicBezTo>
                  <a:close/>
                  <a:moveTo>
                    <a:pt x="823222" y="484843"/>
                  </a:moveTo>
                  <a:cubicBezTo>
                    <a:pt x="767416" y="484242"/>
                    <a:pt x="774903" y="486521"/>
                    <a:pt x="774794" y="479504"/>
                  </a:cubicBezTo>
                  <a:cubicBezTo>
                    <a:pt x="773814" y="416494"/>
                    <a:pt x="770698" y="426047"/>
                    <a:pt x="784606" y="426349"/>
                  </a:cubicBezTo>
                  <a:cubicBezTo>
                    <a:pt x="832960" y="427387"/>
                    <a:pt x="824762" y="422016"/>
                    <a:pt x="824971" y="435715"/>
                  </a:cubicBezTo>
                  <a:cubicBezTo>
                    <a:pt x="825832" y="490638"/>
                    <a:pt x="827845" y="484888"/>
                    <a:pt x="823222" y="484843"/>
                  </a:cubicBezTo>
                  <a:close/>
                  <a:moveTo>
                    <a:pt x="765345" y="607590"/>
                  </a:moveTo>
                  <a:cubicBezTo>
                    <a:pt x="746023" y="607590"/>
                    <a:pt x="746136" y="607693"/>
                    <a:pt x="726771" y="607693"/>
                  </a:cubicBezTo>
                  <a:cubicBezTo>
                    <a:pt x="721621" y="607693"/>
                    <a:pt x="723193" y="613813"/>
                    <a:pt x="722450" y="567224"/>
                  </a:cubicBezTo>
                  <a:cubicBezTo>
                    <a:pt x="722116" y="545879"/>
                    <a:pt x="720747" y="549145"/>
                    <a:pt x="726771" y="549145"/>
                  </a:cubicBezTo>
                  <a:cubicBezTo>
                    <a:pt x="766094" y="549125"/>
                    <a:pt x="767107" y="549119"/>
                    <a:pt x="773402" y="549135"/>
                  </a:cubicBezTo>
                  <a:cubicBezTo>
                    <a:pt x="774624" y="617702"/>
                    <a:pt x="777562" y="607590"/>
                    <a:pt x="765345" y="607590"/>
                  </a:cubicBezTo>
                  <a:close/>
                  <a:moveTo>
                    <a:pt x="765345" y="546143"/>
                  </a:moveTo>
                  <a:cubicBezTo>
                    <a:pt x="721988" y="546165"/>
                    <a:pt x="726665" y="546165"/>
                    <a:pt x="722184" y="546159"/>
                  </a:cubicBezTo>
                  <a:cubicBezTo>
                    <a:pt x="722074" y="535854"/>
                    <a:pt x="721412" y="487713"/>
                    <a:pt x="721409" y="487482"/>
                  </a:cubicBezTo>
                  <a:cubicBezTo>
                    <a:pt x="721644" y="487482"/>
                    <a:pt x="764808" y="487372"/>
                    <a:pt x="772293" y="487411"/>
                  </a:cubicBezTo>
                  <a:cubicBezTo>
                    <a:pt x="773473" y="555554"/>
                    <a:pt x="776787" y="546143"/>
                    <a:pt x="765345" y="546143"/>
                  </a:cubicBezTo>
                  <a:close/>
                  <a:moveTo>
                    <a:pt x="721444" y="668881"/>
                  </a:moveTo>
                  <a:cubicBezTo>
                    <a:pt x="707568" y="668913"/>
                    <a:pt x="691429" y="669282"/>
                    <a:pt x="670544" y="668945"/>
                  </a:cubicBezTo>
                  <a:cubicBezTo>
                    <a:pt x="669859" y="628726"/>
                    <a:pt x="670290" y="636813"/>
                    <a:pt x="669888" y="611071"/>
                  </a:cubicBezTo>
                  <a:cubicBezTo>
                    <a:pt x="669872" y="610152"/>
                    <a:pt x="666053" y="610528"/>
                    <a:pt x="720512" y="610670"/>
                  </a:cubicBezTo>
                  <a:cubicBezTo>
                    <a:pt x="721345" y="663307"/>
                    <a:pt x="721322" y="662108"/>
                    <a:pt x="721444" y="668881"/>
                  </a:cubicBezTo>
                  <a:close/>
                  <a:moveTo>
                    <a:pt x="669830" y="607558"/>
                  </a:moveTo>
                  <a:cubicBezTo>
                    <a:pt x="668856" y="545770"/>
                    <a:pt x="668679" y="548945"/>
                    <a:pt x="668908" y="548945"/>
                  </a:cubicBezTo>
                  <a:cubicBezTo>
                    <a:pt x="688976" y="549029"/>
                    <a:pt x="689837" y="548926"/>
                    <a:pt x="707472" y="549068"/>
                  </a:cubicBezTo>
                  <a:cubicBezTo>
                    <a:pt x="723492" y="549196"/>
                    <a:pt x="719361" y="538474"/>
                    <a:pt x="720460" y="607684"/>
                  </a:cubicBezTo>
                  <a:cubicBezTo>
                    <a:pt x="708552" y="607648"/>
                    <a:pt x="695573" y="607388"/>
                    <a:pt x="669830" y="607558"/>
                  </a:cubicBezTo>
                  <a:close/>
                  <a:moveTo>
                    <a:pt x="668731" y="545272"/>
                  </a:moveTo>
                  <a:cubicBezTo>
                    <a:pt x="667287" y="482561"/>
                    <a:pt x="668249" y="487710"/>
                    <a:pt x="668908" y="487710"/>
                  </a:cubicBezTo>
                  <a:cubicBezTo>
                    <a:pt x="728900" y="487957"/>
                    <a:pt x="718724" y="482773"/>
                    <a:pt x="718959" y="501476"/>
                  </a:cubicBezTo>
                  <a:cubicBezTo>
                    <a:pt x="719190" y="521683"/>
                    <a:pt x="719354" y="525871"/>
                    <a:pt x="719538" y="545336"/>
                  </a:cubicBezTo>
                  <a:cubicBezTo>
                    <a:pt x="719547" y="546538"/>
                    <a:pt x="668753" y="546352"/>
                    <a:pt x="668731" y="545272"/>
                  </a:cubicBezTo>
                  <a:close/>
                  <a:moveTo>
                    <a:pt x="707465" y="484624"/>
                  </a:moveTo>
                  <a:cubicBezTo>
                    <a:pt x="660754" y="485315"/>
                    <a:pt x="668030" y="486492"/>
                    <a:pt x="667917" y="479501"/>
                  </a:cubicBezTo>
                  <a:cubicBezTo>
                    <a:pt x="667004" y="419766"/>
                    <a:pt x="666149" y="426275"/>
                    <a:pt x="668908" y="426291"/>
                  </a:cubicBezTo>
                  <a:cubicBezTo>
                    <a:pt x="727025" y="426680"/>
                    <a:pt x="717988" y="423376"/>
                    <a:pt x="718181" y="435712"/>
                  </a:cubicBezTo>
                  <a:cubicBezTo>
                    <a:pt x="718509" y="456665"/>
                    <a:pt x="718313" y="457661"/>
                    <a:pt x="718657" y="479559"/>
                  </a:cubicBezTo>
                  <a:cubicBezTo>
                    <a:pt x="718753" y="485852"/>
                    <a:pt x="720981" y="484422"/>
                    <a:pt x="707465" y="484624"/>
                  </a:cubicBezTo>
                  <a:close/>
                  <a:moveTo>
                    <a:pt x="667197" y="607574"/>
                  </a:moveTo>
                  <a:cubicBezTo>
                    <a:pt x="656977" y="607629"/>
                    <a:pt x="657800" y="607619"/>
                    <a:pt x="615988" y="607639"/>
                  </a:cubicBezTo>
                  <a:cubicBezTo>
                    <a:pt x="615644" y="583597"/>
                    <a:pt x="616059" y="591542"/>
                    <a:pt x="615297" y="549379"/>
                  </a:cubicBezTo>
                  <a:cubicBezTo>
                    <a:pt x="636047" y="549293"/>
                    <a:pt x="626756" y="548769"/>
                    <a:pt x="666181" y="548936"/>
                  </a:cubicBezTo>
                  <a:cubicBezTo>
                    <a:pt x="666371" y="557283"/>
                    <a:pt x="667168" y="605726"/>
                    <a:pt x="667197" y="607574"/>
                  </a:cubicBezTo>
                  <a:close/>
                  <a:moveTo>
                    <a:pt x="615243" y="546390"/>
                  </a:moveTo>
                  <a:cubicBezTo>
                    <a:pt x="614214" y="487196"/>
                    <a:pt x="614432" y="502845"/>
                    <a:pt x="614166" y="487845"/>
                  </a:cubicBezTo>
                  <a:cubicBezTo>
                    <a:pt x="634980" y="487822"/>
                    <a:pt x="633710" y="487565"/>
                    <a:pt x="665397" y="487697"/>
                  </a:cubicBezTo>
                  <a:cubicBezTo>
                    <a:pt x="665554" y="501926"/>
                    <a:pt x="665333" y="513404"/>
                    <a:pt x="666101" y="545352"/>
                  </a:cubicBezTo>
                  <a:cubicBezTo>
                    <a:pt x="666111" y="545953"/>
                    <a:pt x="670586" y="546152"/>
                    <a:pt x="615243" y="546390"/>
                  </a:cubicBezTo>
                  <a:close/>
                  <a:moveTo>
                    <a:pt x="614111" y="484862"/>
                  </a:moveTo>
                  <a:cubicBezTo>
                    <a:pt x="613696" y="460174"/>
                    <a:pt x="613918" y="460573"/>
                    <a:pt x="613384" y="426272"/>
                  </a:cubicBezTo>
                  <a:cubicBezTo>
                    <a:pt x="673528" y="426262"/>
                    <a:pt x="664329" y="423067"/>
                    <a:pt x="664526" y="435712"/>
                  </a:cubicBezTo>
                  <a:cubicBezTo>
                    <a:pt x="664828" y="455173"/>
                    <a:pt x="664921" y="456915"/>
                    <a:pt x="665281" y="479552"/>
                  </a:cubicBezTo>
                  <a:cubicBezTo>
                    <a:pt x="665394" y="486508"/>
                    <a:pt x="673563" y="484798"/>
                    <a:pt x="614111" y="484862"/>
                  </a:cubicBezTo>
                  <a:close/>
                  <a:moveTo>
                    <a:pt x="613400" y="610621"/>
                  </a:moveTo>
                  <a:cubicBezTo>
                    <a:pt x="613725" y="632175"/>
                    <a:pt x="614526" y="646963"/>
                    <a:pt x="614542" y="669025"/>
                  </a:cubicBezTo>
                  <a:cubicBezTo>
                    <a:pt x="597640" y="669057"/>
                    <a:pt x="590950" y="668826"/>
                    <a:pt x="563307" y="668826"/>
                  </a:cubicBezTo>
                  <a:cubicBezTo>
                    <a:pt x="562651" y="644826"/>
                    <a:pt x="562986" y="632182"/>
                    <a:pt x="562632" y="610608"/>
                  </a:cubicBezTo>
                  <a:cubicBezTo>
                    <a:pt x="569220" y="610650"/>
                    <a:pt x="570612" y="610641"/>
                    <a:pt x="613400" y="610621"/>
                  </a:cubicBezTo>
                  <a:close/>
                  <a:moveTo>
                    <a:pt x="572528" y="607655"/>
                  </a:moveTo>
                  <a:cubicBezTo>
                    <a:pt x="559858" y="607655"/>
                    <a:pt x="562812" y="611280"/>
                    <a:pt x="562143" y="589122"/>
                  </a:cubicBezTo>
                  <a:cubicBezTo>
                    <a:pt x="561748" y="576053"/>
                    <a:pt x="561462" y="561371"/>
                    <a:pt x="561529" y="549293"/>
                  </a:cubicBezTo>
                  <a:cubicBezTo>
                    <a:pt x="563294" y="549302"/>
                    <a:pt x="606183" y="549395"/>
                    <a:pt x="612661" y="549386"/>
                  </a:cubicBezTo>
                  <a:cubicBezTo>
                    <a:pt x="613416" y="591330"/>
                    <a:pt x="613024" y="584577"/>
                    <a:pt x="613355" y="607639"/>
                  </a:cubicBezTo>
                  <a:lnTo>
                    <a:pt x="572528" y="607655"/>
                  </a:lnTo>
                  <a:close/>
                  <a:moveTo>
                    <a:pt x="561645" y="720766"/>
                  </a:moveTo>
                  <a:cubicBezTo>
                    <a:pt x="561658" y="732568"/>
                    <a:pt x="570846" y="730756"/>
                    <a:pt x="514683" y="730531"/>
                  </a:cubicBezTo>
                  <a:cubicBezTo>
                    <a:pt x="510931" y="730515"/>
                    <a:pt x="509645" y="739048"/>
                    <a:pt x="510044" y="676958"/>
                  </a:cubicBezTo>
                  <a:cubicBezTo>
                    <a:pt x="510086" y="670115"/>
                    <a:pt x="501968" y="671812"/>
                    <a:pt x="560761" y="671812"/>
                  </a:cubicBezTo>
                  <a:cubicBezTo>
                    <a:pt x="561205" y="686536"/>
                    <a:pt x="561619" y="697493"/>
                    <a:pt x="561645" y="720766"/>
                  </a:cubicBezTo>
                  <a:close/>
                  <a:moveTo>
                    <a:pt x="510067" y="668855"/>
                  </a:moveTo>
                  <a:cubicBezTo>
                    <a:pt x="510025" y="641470"/>
                    <a:pt x="509076" y="632204"/>
                    <a:pt x="508803" y="610650"/>
                  </a:cubicBezTo>
                  <a:cubicBezTo>
                    <a:pt x="532874" y="610348"/>
                    <a:pt x="522824" y="610274"/>
                    <a:pt x="559996" y="610589"/>
                  </a:cubicBezTo>
                  <a:cubicBezTo>
                    <a:pt x="560372" y="633647"/>
                    <a:pt x="559993" y="643887"/>
                    <a:pt x="560668" y="668826"/>
                  </a:cubicBezTo>
                  <a:cubicBezTo>
                    <a:pt x="515018" y="668829"/>
                    <a:pt x="528691" y="668826"/>
                    <a:pt x="510067" y="668855"/>
                  </a:cubicBezTo>
                  <a:close/>
                  <a:moveTo>
                    <a:pt x="553257" y="607529"/>
                  </a:moveTo>
                  <a:cubicBezTo>
                    <a:pt x="540899" y="607362"/>
                    <a:pt x="527322" y="607346"/>
                    <a:pt x="514661" y="607568"/>
                  </a:cubicBezTo>
                  <a:cubicBezTo>
                    <a:pt x="504932" y="607738"/>
                    <a:pt x="510301" y="615095"/>
                    <a:pt x="508125" y="549145"/>
                  </a:cubicBezTo>
                  <a:cubicBezTo>
                    <a:pt x="551408" y="549045"/>
                    <a:pt x="538863" y="549100"/>
                    <a:pt x="558896" y="549270"/>
                  </a:cubicBezTo>
                  <a:cubicBezTo>
                    <a:pt x="558536" y="615041"/>
                    <a:pt x="564384" y="607664"/>
                    <a:pt x="553257" y="607529"/>
                  </a:cubicBezTo>
                  <a:close/>
                  <a:moveTo>
                    <a:pt x="558922" y="545297"/>
                  </a:moveTo>
                  <a:cubicBezTo>
                    <a:pt x="558909" y="546927"/>
                    <a:pt x="564105" y="545943"/>
                    <a:pt x="514670" y="546139"/>
                  </a:cubicBezTo>
                  <a:cubicBezTo>
                    <a:pt x="505569" y="546165"/>
                    <a:pt x="507822" y="555178"/>
                    <a:pt x="507106" y="501058"/>
                  </a:cubicBezTo>
                  <a:cubicBezTo>
                    <a:pt x="506903" y="485068"/>
                    <a:pt x="504916" y="487668"/>
                    <a:pt x="514658" y="487813"/>
                  </a:cubicBezTo>
                  <a:cubicBezTo>
                    <a:pt x="526704" y="488006"/>
                    <a:pt x="531192" y="487961"/>
                    <a:pt x="558279" y="487967"/>
                  </a:cubicBezTo>
                  <a:cubicBezTo>
                    <a:pt x="558951" y="530467"/>
                    <a:pt x="559034" y="531805"/>
                    <a:pt x="558922" y="545297"/>
                  </a:cubicBezTo>
                  <a:close/>
                  <a:moveTo>
                    <a:pt x="506877" y="484727"/>
                  </a:moveTo>
                  <a:cubicBezTo>
                    <a:pt x="506498" y="460056"/>
                    <a:pt x="506398" y="456809"/>
                    <a:pt x="505929" y="426175"/>
                  </a:cubicBezTo>
                  <a:cubicBezTo>
                    <a:pt x="520178" y="426082"/>
                    <a:pt x="524717" y="425796"/>
                    <a:pt x="557118" y="426134"/>
                  </a:cubicBezTo>
                  <a:cubicBezTo>
                    <a:pt x="557806" y="471086"/>
                    <a:pt x="557585" y="444210"/>
                    <a:pt x="558231" y="484984"/>
                  </a:cubicBezTo>
                  <a:cubicBezTo>
                    <a:pt x="505823" y="484975"/>
                    <a:pt x="528328" y="484926"/>
                    <a:pt x="506877" y="484727"/>
                  </a:cubicBezTo>
                  <a:close/>
                  <a:moveTo>
                    <a:pt x="506041" y="589170"/>
                  </a:moveTo>
                  <a:cubicBezTo>
                    <a:pt x="505964" y="612955"/>
                    <a:pt x="516863" y="607851"/>
                    <a:pt x="455177" y="607754"/>
                  </a:cubicBezTo>
                  <a:cubicBezTo>
                    <a:pt x="454550" y="567799"/>
                    <a:pt x="454402" y="558096"/>
                    <a:pt x="454254" y="549450"/>
                  </a:cubicBezTo>
                  <a:cubicBezTo>
                    <a:pt x="477990" y="549444"/>
                    <a:pt x="467085" y="549215"/>
                    <a:pt x="505482" y="549151"/>
                  </a:cubicBezTo>
                  <a:cubicBezTo>
                    <a:pt x="505836" y="559729"/>
                    <a:pt x="506090" y="573688"/>
                    <a:pt x="506041" y="589170"/>
                  </a:cubicBezTo>
                  <a:close/>
                  <a:moveTo>
                    <a:pt x="495387" y="546175"/>
                  </a:moveTo>
                  <a:cubicBezTo>
                    <a:pt x="449644" y="546175"/>
                    <a:pt x="454219" y="547406"/>
                    <a:pt x="454180" y="545288"/>
                  </a:cubicBezTo>
                  <a:cubicBezTo>
                    <a:pt x="453026" y="480144"/>
                    <a:pt x="452997" y="487890"/>
                    <a:pt x="456813" y="487890"/>
                  </a:cubicBezTo>
                  <a:cubicBezTo>
                    <a:pt x="513947" y="487890"/>
                    <a:pt x="504241" y="483461"/>
                    <a:pt x="504469" y="501110"/>
                  </a:cubicBezTo>
                  <a:cubicBezTo>
                    <a:pt x="504749" y="522223"/>
                    <a:pt x="504890" y="532377"/>
                    <a:pt x="505350" y="545378"/>
                  </a:cubicBezTo>
                  <a:cubicBezTo>
                    <a:pt x="505389" y="546429"/>
                    <a:pt x="506887" y="546175"/>
                    <a:pt x="495387" y="546175"/>
                  </a:cubicBezTo>
                  <a:close/>
                  <a:moveTo>
                    <a:pt x="495387" y="484682"/>
                  </a:moveTo>
                  <a:cubicBezTo>
                    <a:pt x="446940" y="484682"/>
                    <a:pt x="453701" y="487003"/>
                    <a:pt x="453579" y="479498"/>
                  </a:cubicBezTo>
                  <a:cubicBezTo>
                    <a:pt x="452621" y="418298"/>
                    <a:pt x="450148" y="426185"/>
                    <a:pt x="456810" y="426185"/>
                  </a:cubicBezTo>
                  <a:cubicBezTo>
                    <a:pt x="491156" y="426201"/>
                    <a:pt x="496869" y="426217"/>
                    <a:pt x="503296" y="426188"/>
                  </a:cubicBezTo>
                  <a:cubicBezTo>
                    <a:pt x="504337" y="494382"/>
                    <a:pt x="507932" y="484682"/>
                    <a:pt x="495387" y="484682"/>
                  </a:cubicBezTo>
                  <a:close/>
                  <a:moveTo>
                    <a:pt x="452544" y="607748"/>
                  </a:moveTo>
                  <a:cubicBezTo>
                    <a:pt x="437954" y="607690"/>
                    <a:pt x="422483" y="606996"/>
                    <a:pt x="401634" y="607529"/>
                  </a:cubicBezTo>
                  <a:cubicBezTo>
                    <a:pt x="401383" y="588563"/>
                    <a:pt x="401875" y="573148"/>
                    <a:pt x="400949" y="549318"/>
                  </a:cubicBezTo>
                  <a:cubicBezTo>
                    <a:pt x="412086" y="549521"/>
                    <a:pt x="418175" y="549463"/>
                    <a:pt x="451614" y="549450"/>
                  </a:cubicBezTo>
                  <a:cubicBezTo>
                    <a:pt x="451817" y="560966"/>
                    <a:pt x="451913" y="567465"/>
                    <a:pt x="452544" y="607748"/>
                  </a:cubicBezTo>
                  <a:close/>
                  <a:moveTo>
                    <a:pt x="400010" y="484489"/>
                  </a:moveTo>
                  <a:cubicBezTo>
                    <a:pt x="399753" y="462694"/>
                    <a:pt x="399251" y="455720"/>
                    <a:pt x="398869" y="426269"/>
                  </a:cubicBezTo>
                  <a:cubicBezTo>
                    <a:pt x="402434" y="426269"/>
                    <a:pt x="435269" y="426230"/>
                    <a:pt x="449766" y="426191"/>
                  </a:cubicBezTo>
                  <a:cubicBezTo>
                    <a:pt x="450258" y="460673"/>
                    <a:pt x="450730" y="459618"/>
                    <a:pt x="451023" y="484881"/>
                  </a:cubicBezTo>
                  <a:cubicBezTo>
                    <a:pt x="427077" y="484750"/>
                    <a:pt x="450132" y="484448"/>
                    <a:pt x="400010" y="484489"/>
                  </a:cubicBezTo>
                  <a:close/>
                  <a:moveTo>
                    <a:pt x="398933" y="607603"/>
                  </a:moveTo>
                  <a:cubicBezTo>
                    <a:pt x="374923" y="608294"/>
                    <a:pt x="362083" y="607536"/>
                    <a:pt x="348467" y="607423"/>
                  </a:cubicBezTo>
                  <a:cubicBezTo>
                    <a:pt x="347377" y="538368"/>
                    <a:pt x="343252" y="549527"/>
                    <a:pt x="360427" y="549251"/>
                  </a:cubicBezTo>
                  <a:cubicBezTo>
                    <a:pt x="373113" y="549045"/>
                    <a:pt x="385215" y="549026"/>
                    <a:pt x="398309" y="549273"/>
                  </a:cubicBezTo>
                  <a:cubicBezTo>
                    <a:pt x="398907" y="564601"/>
                    <a:pt x="399161" y="607594"/>
                    <a:pt x="398933" y="607603"/>
                  </a:cubicBezTo>
                  <a:close/>
                  <a:moveTo>
                    <a:pt x="379691" y="484505"/>
                  </a:moveTo>
                  <a:cubicBezTo>
                    <a:pt x="361771" y="484505"/>
                    <a:pt x="361224" y="484714"/>
                    <a:pt x="346281" y="484756"/>
                  </a:cubicBezTo>
                  <a:cubicBezTo>
                    <a:pt x="345715" y="443888"/>
                    <a:pt x="345609" y="436692"/>
                    <a:pt x="345429" y="426542"/>
                  </a:cubicBezTo>
                  <a:cubicBezTo>
                    <a:pt x="404518" y="426362"/>
                    <a:pt x="396162" y="422505"/>
                    <a:pt x="396371" y="435715"/>
                  </a:cubicBezTo>
                  <a:cubicBezTo>
                    <a:pt x="397297" y="494820"/>
                    <a:pt x="402232" y="484486"/>
                    <a:pt x="379691" y="484505"/>
                  </a:cubicBezTo>
                  <a:close/>
                  <a:moveTo>
                    <a:pt x="345837" y="607407"/>
                  </a:moveTo>
                  <a:cubicBezTo>
                    <a:pt x="321297" y="607285"/>
                    <a:pt x="319776" y="608066"/>
                    <a:pt x="294805" y="607844"/>
                  </a:cubicBezTo>
                  <a:cubicBezTo>
                    <a:pt x="293593" y="539984"/>
                    <a:pt x="289568" y="549003"/>
                    <a:pt x="302573" y="549003"/>
                  </a:cubicBezTo>
                  <a:cubicBezTo>
                    <a:pt x="321548" y="549003"/>
                    <a:pt x="321940" y="549405"/>
                    <a:pt x="341124" y="549405"/>
                  </a:cubicBezTo>
                  <a:cubicBezTo>
                    <a:pt x="346255" y="549405"/>
                    <a:pt x="344796" y="541450"/>
                    <a:pt x="345837" y="607407"/>
                  </a:cubicBezTo>
                  <a:close/>
                  <a:moveTo>
                    <a:pt x="341124" y="546422"/>
                  </a:moveTo>
                  <a:cubicBezTo>
                    <a:pt x="340838" y="546422"/>
                    <a:pt x="293529" y="546271"/>
                    <a:pt x="293526" y="545320"/>
                  </a:cubicBezTo>
                  <a:cubicBezTo>
                    <a:pt x="293387" y="478980"/>
                    <a:pt x="287787" y="487922"/>
                    <a:pt x="302573" y="487922"/>
                  </a:cubicBezTo>
                  <a:cubicBezTo>
                    <a:pt x="351923" y="487922"/>
                    <a:pt x="343709" y="483290"/>
                    <a:pt x="343802" y="501466"/>
                  </a:cubicBezTo>
                  <a:cubicBezTo>
                    <a:pt x="344072" y="553262"/>
                    <a:pt x="346660" y="546422"/>
                    <a:pt x="341124" y="546422"/>
                  </a:cubicBezTo>
                  <a:close/>
                  <a:moveTo>
                    <a:pt x="341124" y="484766"/>
                  </a:moveTo>
                  <a:cubicBezTo>
                    <a:pt x="284925" y="484766"/>
                    <a:pt x="292452" y="487247"/>
                    <a:pt x="292330" y="479511"/>
                  </a:cubicBezTo>
                  <a:cubicBezTo>
                    <a:pt x="291986" y="457616"/>
                    <a:pt x="292423" y="457603"/>
                    <a:pt x="292079" y="435657"/>
                  </a:cubicBezTo>
                  <a:cubicBezTo>
                    <a:pt x="291896" y="423967"/>
                    <a:pt x="289777" y="426355"/>
                    <a:pt x="302573" y="426355"/>
                  </a:cubicBezTo>
                  <a:cubicBezTo>
                    <a:pt x="350923" y="426355"/>
                    <a:pt x="342760" y="423578"/>
                    <a:pt x="342950" y="435709"/>
                  </a:cubicBezTo>
                  <a:cubicBezTo>
                    <a:pt x="343847" y="492335"/>
                    <a:pt x="344455" y="484766"/>
                    <a:pt x="341124" y="484766"/>
                  </a:cubicBezTo>
                  <a:close/>
                  <a:moveTo>
                    <a:pt x="292169" y="607815"/>
                  </a:moveTo>
                  <a:cubicBezTo>
                    <a:pt x="273078" y="607571"/>
                    <a:pt x="286240" y="607295"/>
                    <a:pt x="241195" y="607468"/>
                  </a:cubicBezTo>
                  <a:cubicBezTo>
                    <a:pt x="240057" y="540444"/>
                    <a:pt x="237755" y="549003"/>
                    <a:pt x="244751" y="548945"/>
                  </a:cubicBezTo>
                  <a:cubicBezTo>
                    <a:pt x="256399" y="548852"/>
                    <a:pt x="265925" y="548817"/>
                    <a:pt x="283279" y="548933"/>
                  </a:cubicBezTo>
                  <a:cubicBezTo>
                    <a:pt x="292773" y="549006"/>
                    <a:pt x="290925" y="539126"/>
                    <a:pt x="292169" y="607815"/>
                  </a:cubicBezTo>
                  <a:close/>
                  <a:moveTo>
                    <a:pt x="239523" y="672143"/>
                  </a:moveTo>
                  <a:cubicBezTo>
                    <a:pt x="240372" y="717305"/>
                    <a:pt x="240160" y="713110"/>
                    <a:pt x="240353" y="730351"/>
                  </a:cubicBezTo>
                  <a:cubicBezTo>
                    <a:pt x="232129" y="730238"/>
                    <a:pt x="229804" y="730264"/>
                    <a:pt x="189343" y="730254"/>
                  </a:cubicBezTo>
                  <a:cubicBezTo>
                    <a:pt x="188986" y="714161"/>
                    <a:pt x="188645" y="709800"/>
                    <a:pt x="188375" y="671895"/>
                  </a:cubicBezTo>
                  <a:cubicBezTo>
                    <a:pt x="188732" y="671899"/>
                    <a:pt x="239256" y="672143"/>
                    <a:pt x="239523" y="672143"/>
                  </a:cubicBezTo>
                  <a:close/>
                  <a:moveTo>
                    <a:pt x="188353" y="668913"/>
                  </a:moveTo>
                  <a:cubicBezTo>
                    <a:pt x="188279" y="660845"/>
                    <a:pt x="188199" y="656641"/>
                    <a:pt x="187498" y="611071"/>
                  </a:cubicBezTo>
                  <a:cubicBezTo>
                    <a:pt x="187475" y="609570"/>
                    <a:pt x="184823" y="610641"/>
                    <a:pt x="238610" y="610464"/>
                  </a:cubicBezTo>
                  <a:cubicBezTo>
                    <a:pt x="238941" y="630456"/>
                    <a:pt x="238957" y="640831"/>
                    <a:pt x="239468" y="669160"/>
                  </a:cubicBezTo>
                  <a:cubicBezTo>
                    <a:pt x="239205" y="669157"/>
                    <a:pt x="188597" y="668913"/>
                    <a:pt x="188353" y="668913"/>
                  </a:cubicBezTo>
                  <a:close/>
                  <a:moveTo>
                    <a:pt x="225461" y="733247"/>
                  </a:moveTo>
                  <a:cubicBezTo>
                    <a:pt x="245014" y="733247"/>
                    <a:pt x="239960" y="722624"/>
                    <a:pt x="240960" y="786591"/>
                  </a:cubicBezTo>
                  <a:cubicBezTo>
                    <a:pt x="241089" y="794768"/>
                    <a:pt x="247844" y="791769"/>
                    <a:pt x="190195" y="791561"/>
                  </a:cubicBezTo>
                  <a:cubicBezTo>
                    <a:pt x="189816" y="771810"/>
                    <a:pt x="189880" y="756687"/>
                    <a:pt x="189407" y="733240"/>
                  </a:cubicBezTo>
                  <a:lnTo>
                    <a:pt x="225461" y="733247"/>
                  </a:lnTo>
                  <a:close/>
                  <a:moveTo>
                    <a:pt x="283295" y="545947"/>
                  </a:moveTo>
                  <a:cubicBezTo>
                    <a:pt x="271493" y="545853"/>
                    <a:pt x="258189" y="545844"/>
                    <a:pt x="244725" y="545953"/>
                  </a:cubicBezTo>
                  <a:cubicBezTo>
                    <a:pt x="237948" y="546008"/>
                    <a:pt x="240111" y="554882"/>
                    <a:pt x="239128" y="487575"/>
                  </a:cubicBezTo>
                  <a:cubicBezTo>
                    <a:pt x="259151" y="488006"/>
                    <a:pt x="247271" y="488054"/>
                    <a:pt x="289848" y="487935"/>
                  </a:cubicBezTo>
                  <a:cubicBezTo>
                    <a:pt x="291204" y="555133"/>
                    <a:pt x="293802" y="546017"/>
                    <a:pt x="283295" y="545947"/>
                  </a:cubicBezTo>
                  <a:close/>
                  <a:moveTo>
                    <a:pt x="238562" y="607478"/>
                  </a:moveTo>
                  <a:cubicBezTo>
                    <a:pt x="207620" y="607590"/>
                    <a:pt x="209996" y="607320"/>
                    <a:pt x="187437" y="607317"/>
                  </a:cubicBezTo>
                  <a:cubicBezTo>
                    <a:pt x="186369" y="544912"/>
                    <a:pt x="185762" y="549141"/>
                    <a:pt x="186903" y="549138"/>
                  </a:cubicBezTo>
                  <a:cubicBezTo>
                    <a:pt x="187282" y="549138"/>
                    <a:pt x="237125" y="548997"/>
                    <a:pt x="237404" y="548994"/>
                  </a:cubicBezTo>
                  <a:cubicBezTo>
                    <a:pt x="237906" y="579959"/>
                    <a:pt x="238424" y="599504"/>
                    <a:pt x="238562" y="607478"/>
                  </a:cubicBezTo>
                  <a:close/>
                  <a:moveTo>
                    <a:pt x="186247" y="545304"/>
                  </a:moveTo>
                  <a:cubicBezTo>
                    <a:pt x="186070" y="532361"/>
                    <a:pt x="185038" y="487678"/>
                    <a:pt x="186906" y="487678"/>
                  </a:cubicBezTo>
                  <a:cubicBezTo>
                    <a:pt x="246451" y="487678"/>
                    <a:pt x="236453" y="482963"/>
                    <a:pt x="236684" y="501476"/>
                  </a:cubicBezTo>
                  <a:cubicBezTo>
                    <a:pt x="236884" y="517441"/>
                    <a:pt x="237006" y="524126"/>
                    <a:pt x="237359" y="546008"/>
                  </a:cubicBezTo>
                  <a:cubicBezTo>
                    <a:pt x="179907" y="546336"/>
                    <a:pt x="186263" y="546496"/>
                    <a:pt x="186247" y="545304"/>
                  </a:cubicBezTo>
                  <a:close/>
                  <a:moveTo>
                    <a:pt x="225461" y="484460"/>
                  </a:moveTo>
                  <a:cubicBezTo>
                    <a:pt x="178351" y="484460"/>
                    <a:pt x="185819" y="487061"/>
                    <a:pt x="185700" y="479498"/>
                  </a:cubicBezTo>
                  <a:cubicBezTo>
                    <a:pt x="184768" y="419840"/>
                    <a:pt x="183106" y="426262"/>
                    <a:pt x="186903" y="426262"/>
                  </a:cubicBezTo>
                  <a:cubicBezTo>
                    <a:pt x="244416" y="426262"/>
                    <a:pt x="235382" y="423376"/>
                    <a:pt x="235575" y="435715"/>
                  </a:cubicBezTo>
                  <a:cubicBezTo>
                    <a:pt x="236485" y="493682"/>
                    <a:pt x="239497" y="484460"/>
                    <a:pt x="225461" y="484460"/>
                  </a:cubicBezTo>
                  <a:close/>
                  <a:moveTo>
                    <a:pt x="184852" y="610303"/>
                  </a:moveTo>
                  <a:cubicBezTo>
                    <a:pt x="184855" y="610586"/>
                    <a:pt x="185633" y="659653"/>
                    <a:pt x="185717" y="668913"/>
                  </a:cubicBezTo>
                  <a:cubicBezTo>
                    <a:pt x="169754" y="668906"/>
                    <a:pt x="188790" y="668877"/>
                    <a:pt x="134910" y="668736"/>
                  </a:cubicBezTo>
                  <a:cubicBezTo>
                    <a:pt x="134794" y="659762"/>
                    <a:pt x="134662" y="651836"/>
                    <a:pt x="134022" y="611074"/>
                  </a:cubicBezTo>
                  <a:cubicBezTo>
                    <a:pt x="134016" y="610480"/>
                    <a:pt x="129605" y="610351"/>
                    <a:pt x="184852" y="610303"/>
                  </a:cubicBezTo>
                  <a:close/>
                  <a:moveTo>
                    <a:pt x="185742" y="671895"/>
                  </a:moveTo>
                  <a:cubicBezTo>
                    <a:pt x="186032" y="711448"/>
                    <a:pt x="186356" y="714383"/>
                    <a:pt x="186707" y="730254"/>
                  </a:cubicBezTo>
                  <a:cubicBezTo>
                    <a:pt x="186430" y="730254"/>
                    <a:pt x="136164" y="730351"/>
                    <a:pt x="135784" y="730354"/>
                  </a:cubicBezTo>
                  <a:cubicBezTo>
                    <a:pt x="134942" y="675672"/>
                    <a:pt x="135231" y="694719"/>
                    <a:pt x="134945" y="671719"/>
                  </a:cubicBezTo>
                  <a:cubicBezTo>
                    <a:pt x="183418" y="671831"/>
                    <a:pt x="167806" y="671889"/>
                    <a:pt x="185742" y="671895"/>
                  </a:cubicBezTo>
                  <a:close/>
                  <a:moveTo>
                    <a:pt x="186771" y="733240"/>
                  </a:moveTo>
                  <a:cubicBezTo>
                    <a:pt x="187273" y="758082"/>
                    <a:pt x="187128" y="768792"/>
                    <a:pt x="187562" y="791554"/>
                  </a:cubicBezTo>
                  <a:cubicBezTo>
                    <a:pt x="187240" y="791554"/>
                    <a:pt x="181691" y="791532"/>
                    <a:pt x="136504" y="791663"/>
                  </a:cubicBezTo>
                  <a:cubicBezTo>
                    <a:pt x="136064" y="764588"/>
                    <a:pt x="136372" y="768563"/>
                    <a:pt x="135832" y="733340"/>
                  </a:cubicBezTo>
                  <a:cubicBezTo>
                    <a:pt x="136466" y="733340"/>
                    <a:pt x="183672" y="733240"/>
                    <a:pt x="186771" y="733240"/>
                  </a:cubicBezTo>
                  <a:close/>
                  <a:moveTo>
                    <a:pt x="186903" y="794537"/>
                  </a:moveTo>
                  <a:cubicBezTo>
                    <a:pt x="187986" y="794537"/>
                    <a:pt x="187488" y="792988"/>
                    <a:pt x="188025" y="808550"/>
                  </a:cubicBezTo>
                  <a:cubicBezTo>
                    <a:pt x="189745" y="858507"/>
                    <a:pt x="189362" y="853468"/>
                    <a:pt x="186903" y="853468"/>
                  </a:cubicBezTo>
                  <a:cubicBezTo>
                    <a:pt x="186585" y="853468"/>
                    <a:pt x="137655" y="853477"/>
                    <a:pt x="137623" y="852320"/>
                  </a:cubicBezTo>
                  <a:cubicBezTo>
                    <a:pt x="137221" y="838107"/>
                    <a:pt x="137253" y="837519"/>
                    <a:pt x="136556" y="794653"/>
                  </a:cubicBezTo>
                  <a:cubicBezTo>
                    <a:pt x="136913" y="794653"/>
                    <a:pt x="186617" y="794537"/>
                    <a:pt x="186903" y="794537"/>
                  </a:cubicBezTo>
                  <a:close/>
                  <a:moveTo>
                    <a:pt x="148364" y="856091"/>
                  </a:moveTo>
                  <a:cubicBezTo>
                    <a:pt x="167555" y="856091"/>
                    <a:pt x="167622" y="856454"/>
                    <a:pt x="186906" y="856454"/>
                  </a:cubicBezTo>
                  <a:cubicBezTo>
                    <a:pt x="190012" y="856454"/>
                    <a:pt x="188472" y="850016"/>
                    <a:pt x="189378" y="914453"/>
                  </a:cubicBezTo>
                  <a:cubicBezTo>
                    <a:pt x="188125" y="914449"/>
                    <a:pt x="139141" y="914726"/>
                    <a:pt x="138903" y="914729"/>
                  </a:cubicBezTo>
                  <a:cubicBezTo>
                    <a:pt x="137755" y="845657"/>
                    <a:pt x="134093" y="856091"/>
                    <a:pt x="148364" y="856091"/>
                  </a:cubicBezTo>
                  <a:close/>
                  <a:moveTo>
                    <a:pt x="190256" y="794543"/>
                  </a:moveTo>
                  <a:cubicBezTo>
                    <a:pt x="207386" y="794611"/>
                    <a:pt x="206357" y="795096"/>
                    <a:pt x="225461" y="795096"/>
                  </a:cubicBezTo>
                  <a:cubicBezTo>
                    <a:pt x="246004" y="795096"/>
                    <a:pt x="240619" y="782918"/>
                    <a:pt x="242355" y="852410"/>
                  </a:cubicBezTo>
                  <a:cubicBezTo>
                    <a:pt x="242388" y="853706"/>
                    <a:pt x="248808" y="853365"/>
                    <a:pt x="191439" y="853465"/>
                  </a:cubicBezTo>
                  <a:cubicBezTo>
                    <a:pt x="191304" y="820047"/>
                    <a:pt x="190539" y="807702"/>
                    <a:pt x="190256" y="794543"/>
                  </a:cubicBezTo>
                  <a:close/>
                  <a:moveTo>
                    <a:pt x="242455" y="856364"/>
                  </a:moveTo>
                  <a:cubicBezTo>
                    <a:pt x="243307" y="891259"/>
                    <a:pt x="242674" y="893615"/>
                    <a:pt x="242947" y="914710"/>
                  </a:cubicBezTo>
                  <a:cubicBezTo>
                    <a:pt x="195670" y="914742"/>
                    <a:pt x="213983" y="914520"/>
                    <a:pt x="192008" y="914456"/>
                  </a:cubicBezTo>
                  <a:cubicBezTo>
                    <a:pt x="192005" y="914202"/>
                    <a:pt x="191459" y="856698"/>
                    <a:pt x="191455" y="856447"/>
                  </a:cubicBezTo>
                  <a:cubicBezTo>
                    <a:pt x="205913" y="856425"/>
                    <a:pt x="221107" y="856145"/>
                    <a:pt x="242455" y="856364"/>
                  </a:cubicBezTo>
                  <a:close/>
                  <a:moveTo>
                    <a:pt x="242992" y="917692"/>
                  </a:moveTo>
                  <a:cubicBezTo>
                    <a:pt x="242995" y="917930"/>
                    <a:pt x="243764" y="967039"/>
                    <a:pt x="243992" y="976164"/>
                  </a:cubicBezTo>
                  <a:cubicBezTo>
                    <a:pt x="216385" y="975984"/>
                    <a:pt x="205119" y="976267"/>
                    <a:pt x="193140" y="976302"/>
                  </a:cubicBezTo>
                  <a:cubicBezTo>
                    <a:pt x="193137" y="976074"/>
                    <a:pt x="192073" y="918477"/>
                    <a:pt x="192057" y="917442"/>
                  </a:cubicBezTo>
                  <a:cubicBezTo>
                    <a:pt x="216237" y="917519"/>
                    <a:pt x="194105" y="917728"/>
                    <a:pt x="242992" y="917692"/>
                  </a:cubicBezTo>
                  <a:close/>
                  <a:moveTo>
                    <a:pt x="244066" y="979153"/>
                  </a:moveTo>
                  <a:cubicBezTo>
                    <a:pt x="245079" y="1016382"/>
                    <a:pt x="244812" y="1020303"/>
                    <a:pt x="244979" y="1037544"/>
                  </a:cubicBezTo>
                  <a:cubicBezTo>
                    <a:pt x="225335" y="1037322"/>
                    <a:pt x="201235" y="1037560"/>
                    <a:pt x="193989" y="1037579"/>
                  </a:cubicBezTo>
                  <a:cubicBezTo>
                    <a:pt x="193825" y="1021165"/>
                    <a:pt x="194056" y="1021875"/>
                    <a:pt x="193195" y="979285"/>
                  </a:cubicBezTo>
                  <a:cubicBezTo>
                    <a:pt x="209029" y="979246"/>
                    <a:pt x="214909" y="978963"/>
                    <a:pt x="244066" y="979153"/>
                  </a:cubicBezTo>
                  <a:close/>
                  <a:moveTo>
                    <a:pt x="244725" y="1040536"/>
                  </a:moveTo>
                  <a:cubicBezTo>
                    <a:pt x="245378" y="1040540"/>
                    <a:pt x="244683" y="1037145"/>
                    <a:pt x="245895" y="1098780"/>
                  </a:cubicBezTo>
                  <a:cubicBezTo>
                    <a:pt x="216664" y="1098616"/>
                    <a:pt x="208466" y="1098792"/>
                    <a:pt x="195259" y="1098828"/>
                  </a:cubicBezTo>
                  <a:cubicBezTo>
                    <a:pt x="194802" y="1068425"/>
                    <a:pt x="194355" y="1069897"/>
                    <a:pt x="194018" y="1040568"/>
                  </a:cubicBezTo>
                  <a:cubicBezTo>
                    <a:pt x="210054" y="1040533"/>
                    <a:pt x="220754" y="1040308"/>
                    <a:pt x="244725" y="1040536"/>
                  </a:cubicBezTo>
                  <a:close/>
                  <a:moveTo>
                    <a:pt x="245628" y="918159"/>
                  </a:moveTo>
                  <a:cubicBezTo>
                    <a:pt x="245615" y="917320"/>
                    <a:pt x="241561" y="917744"/>
                    <a:pt x="297053" y="917866"/>
                  </a:cubicBezTo>
                  <a:cubicBezTo>
                    <a:pt x="297130" y="922633"/>
                    <a:pt x="297747" y="974721"/>
                    <a:pt x="297757" y="976161"/>
                  </a:cubicBezTo>
                  <a:cubicBezTo>
                    <a:pt x="282463" y="976170"/>
                    <a:pt x="265954" y="976305"/>
                    <a:pt x="246619" y="976180"/>
                  </a:cubicBezTo>
                  <a:cubicBezTo>
                    <a:pt x="246419" y="967971"/>
                    <a:pt x="246374" y="963822"/>
                    <a:pt x="245628" y="918159"/>
                  </a:cubicBezTo>
                  <a:close/>
                  <a:moveTo>
                    <a:pt x="297776" y="979147"/>
                  </a:moveTo>
                  <a:cubicBezTo>
                    <a:pt x="297895" y="1012140"/>
                    <a:pt x="298249" y="1019294"/>
                    <a:pt x="298612" y="1037669"/>
                  </a:cubicBezTo>
                  <a:cubicBezTo>
                    <a:pt x="258758" y="1037637"/>
                    <a:pt x="256392" y="1037650"/>
                    <a:pt x="247615" y="1037570"/>
                  </a:cubicBezTo>
                  <a:cubicBezTo>
                    <a:pt x="247464" y="1021377"/>
                    <a:pt x="247692" y="1015897"/>
                    <a:pt x="246702" y="979169"/>
                  </a:cubicBezTo>
                  <a:cubicBezTo>
                    <a:pt x="265372" y="979285"/>
                    <a:pt x="285967" y="979156"/>
                    <a:pt x="297776" y="979147"/>
                  </a:cubicBezTo>
                  <a:close/>
                  <a:moveTo>
                    <a:pt x="264012" y="1040626"/>
                  </a:moveTo>
                  <a:cubicBezTo>
                    <a:pt x="305328" y="1040662"/>
                    <a:pt x="298631" y="1037599"/>
                    <a:pt x="298821" y="1049851"/>
                  </a:cubicBezTo>
                  <a:cubicBezTo>
                    <a:pt x="299123" y="1069174"/>
                    <a:pt x="299094" y="1072061"/>
                    <a:pt x="299432" y="1093737"/>
                  </a:cubicBezTo>
                  <a:cubicBezTo>
                    <a:pt x="299538" y="1100563"/>
                    <a:pt x="307749" y="1099098"/>
                    <a:pt x="248525" y="1098792"/>
                  </a:cubicBezTo>
                  <a:cubicBezTo>
                    <a:pt x="248448" y="1094900"/>
                    <a:pt x="248499" y="1098089"/>
                    <a:pt x="247763" y="1049800"/>
                  </a:cubicBezTo>
                  <a:cubicBezTo>
                    <a:pt x="247586" y="1038087"/>
                    <a:pt x="244368" y="1040626"/>
                    <a:pt x="264012" y="1040626"/>
                  </a:cubicBezTo>
                  <a:close/>
                  <a:moveTo>
                    <a:pt x="298265" y="856071"/>
                  </a:moveTo>
                  <a:cubicBezTo>
                    <a:pt x="298493" y="856071"/>
                    <a:pt x="338867" y="855981"/>
                    <a:pt x="349457" y="855997"/>
                  </a:cubicBezTo>
                  <a:cubicBezTo>
                    <a:pt x="350274" y="925194"/>
                    <a:pt x="353032" y="914591"/>
                    <a:pt x="341124" y="914591"/>
                  </a:cubicBezTo>
                  <a:cubicBezTo>
                    <a:pt x="321930" y="914591"/>
                    <a:pt x="321509" y="914890"/>
                    <a:pt x="302573" y="914890"/>
                  </a:cubicBezTo>
                  <a:cubicBezTo>
                    <a:pt x="298737" y="914890"/>
                    <a:pt x="299496" y="922694"/>
                    <a:pt x="298265" y="856071"/>
                  </a:cubicBezTo>
                  <a:close/>
                  <a:moveTo>
                    <a:pt x="302573" y="917872"/>
                  </a:moveTo>
                  <a:cubicBezTo>
                    <a:pt x="354055" y="917872"/>
                    <a:pt x="350177" y="916889"/>
                    <a:pt x="350200" y="918210"/>
                  </a:cubicBezTo>
                  <a:cubicBezTo>
                    <a:pt x="351267" y="986134"/>
                    <a:pt x="355273" y="976350"/>
                    <a:pt x="341124" y="976360"/>
                  </a:cubicBezTo>
                  <a:cubicBezTo>
                    <a:pt x="322306" y="976360"/>
                    <a:pt x="322319" y="976161"/>
                    <a:pt x="302573" y="976161"/>
                  </a:cubicBezTo>
                  <a:cubicBezTo>
                    <a:pt x="299618" y="976161"/>
                    <a:pt x="300486" y="978301"/>
                    <a:pt x="300232" y="962038"/>
                  </a:cubicBezTo>
                  <a:cubicBezTo>
                    <a:pt x="299435" y="911081"/>
                    <a:pt x="298576" y="917872"/>
                    <a:pt x="302573" y="917872"/>
                  </a:cubicBezTo>
                  <a:close/>
                  <a:moveTo>
                    <a:pt x="302573" y="979147"/>
                  </a:moveTo>
                  <a:cubicBezTo>
                    <a:pt x="359163" y="979147"/>
                    <a:pt x="351383" y="977832"/>
                    <a:pt x="351537" y="984045"/>
                  </a:cubicBezTo>
                  <a:cubicBezTo>
                    <a:pt x="353068" y="1047816"/>
                    <a:pt x="354666" y="1037338"/>
                    <a:pt x="341124" y="1037338"/>
                  </a:cubicBezTo>
                  <a:cubicBezTo>
                    <a:pt x="293146" y="1037338"/>
                    <a:pt x="301351" y="1041742"/>
                    <a:pt x="301033" y="1027847"/>
                  </a:cubicBezTo>
                  <a:cubicBezTo>
                    <a:pt x="299776" y="973155"/>
                    <a:pt x="300088" y="979147"/>
                    <a:pt x="302573" y="979147"/>
                  </a:cubicBezTo>
                  <a:close/>
                  <a:moveTo>
                    <a:pt x="352087" y="856004"/>
                  </a:moveTo>
                  <a:cubicBezTo>
                    <a:pt x="403891" y="856107"/>
                    <a:pt x="380492" y="856010"/>
                    <a:pt x="402936" y="856177"/>
                  </a:cubicBezTo>
                  <a:cubicBezTo>
                    <a:pt x="404784" y="924140"/>
                    <a:pt x="404637" y="914761"/>
                    <a:pt x="398994" y="914626"/>
                  </a:cubicBezTo>
                  <a:cubicBezTo>
                    <a:pt x="343040" y="913270"/>
                    <a:pt x="352743" y="921045"/>
                    <a:pt x="352585" y="896235"/>
                  </a:cubicBezTo>
                  <a:cubicBezTo>
                    <a:pt x="352483" y="879377"/>
                    <a:pt x="352312" y="874813"/>
                    <a:pt x="352087" y="856004"/>
                  </a:cubicBezTo>
                  <a:close/>
                  <a:moveTo>
                    <a:pt x="360420" y="917477"/>
                  </a:moveTo>
                  <a:cubicBezTo>
                    <a:pt x="408350" y="917024"/>
                    <a:pt x="403711" y="917975"/>
                    <a:pt x="403717" y="918210"/>
                  </a:cubicBezTo>
                  <a:cubicBezTo>
                    <a:pt x="404759" y="984784"/>
                    <a:pt x="408202" y="976157"/>
                    <a:pt x="398956" y="976244"/>
                  </a:cubicBezTo>
                  <a:cubicBezTo>
                    <a:pt x="386134" y="976347"/>
                    <a:pt x="387909" y="976321"/>
                    <a:pt x="353990" y="976350"/>
                  </a:cubicBezTo>
                  <a:cubicBezTo>
                    <a:pt x="352512" y="908137"/>
                    <a:pt x="350013" y="917590"/>
                    <a:pt x="360420" y="917477"/>
                  </a:cubicBezTo>
                  <a:close/>
                  <a:moveTo>
                    <a:pt x="405190" y="979182"/>
                  </a:moveTo>
                  <a:cubicBezTo>
                    <a:pt x="406032" y="1023968"/>
                    <a:pt x="405810" y="1019976"/>
                    <a:pt x="406019" y="1037698"/>
                  </a:cubicBezTo>
                  <a:cubicBezTo>
                    <a:pt x="351444" y="1037361"/>
                    <a:pt x="395464" y="1037727"/>
                    <a:pt x="354900" y="1037387"/>
                  </a:cubicBezTo>
                  <a:cubicBezTo>
                    <a:pt x="354752" y="1021692"/>
                    <a:pt x="354939" y="1017237"/>
                    <a:pt x="354058" y="979336"/>
                  </a:cubicBezTo>
                  <a:cubicBezTo>
                    <a:pt x="403145" y="979294"/>
                    <a:pt x="383553" y="979323"/>
                    <a:pt x="405190" y="979182"/>
                  </a:cubicBezTo>
                  <a:close/>
                  <a:moveTo>
                    <a:pt x="405575" y="856193"/>
                  </a:moveTo>
                  <a:cubicBezTo>
                    <a:pt x="435819" y="856373"/>
                    <a:pt x="434266" y="855920"/>
                    <a:pt x="456598" y="855914"/>
                  </a:cubicBezTo>
                  <a:cubicBezTo>
                    <a:pt x="456482" y="901355"/>
                    <a:pt x="458954" y="914507"/>
                    <a:pt x="456816" y="914507"/>
                  </a:cubicBezTo>
                  <a:cubicBezTo>
                    <a:pt x="437934" y="914507"/>
                    <a:pt x="426540" y="915089"/>
                    <a:pt x="406302" y="914777"/>
                  </a:cubicBezTo>
                  <a:cubicBezTo>
                    <a:pt x="406042" y="896521"/>
                    <a:pt x="406273" y="881694"/>
                    <a:pt x="405575" y="856193"/>
                  </a:cubicBezTo>
                  <a:close/>
                  <a:moveTo>
                    <a:pt x="418249" y="917840"/>
                  </a:moveTo>
                  <a:cubicBezTo>
                    <a:pt x="460848" y="917840"/>
                    <a:pt x="457733" y="916690"/>
                    <a:pt x="457755" y="918204"/>
                  </a:cubicBezTo>
                  <a:cubicBezTo>
                    <a:pt x="458765" y="982840"/>
                    <a:pt x="459231" y="975887"/>
                    <a:pt x="456810" y="975887"/>
                  </a:cubicBezTo>
                  <a:cubicBezTo>
                    <a:pt x="397811" y="975887"/>
                    <a:pt x="407823" y="980786"/>
                    <a:pt x="407530" y="962031"/>
                  </a:cubicBezTo>
                  <a:cubicBezTo>
                    <a:pt x="406701" y="908741"/>
                    <a:pt x="401611" y="917840"/>
                    <a:pt x="418249" y="917840"/>
                  </a:cubicBezTo>
                  <a:close/>
                  <a:moveTo>
                    <a:pt x="418249" y="979147"/>
                  </a:moveTo>
                  <a:cubicBezTo>
                    <a:pt x="465555" y="979147"/>
                    <a:pt x="458617" y="976588"/>
                    <a:pt x="458797" y="984167"/>
                  </a:cubicBezTo>
                  <a:cubicBezTo>
                    <a:pt x="460321" y="1044544"/>
                    <a:pt x="459687" y="1037264"/>
                    <a:pt x="456810" y="1037264"/>
                  </a:cubicBezTo>
                  <a:cubicBezTo>
                    <a:pt x="400656" y="1037264"/>
                    <a:pt x="408678" y="1042028"/>
                    <a:pt x="408559" y="1027863"/>
                  </a:cubicBezTo>
                  <a:cubicBezTo>
                    <a:pt x="408086" y="970427"/>
                    <a:pt x="404620" y="979147"/>
                    <a:pt x="418249" y="979147"/>
                  </a:cubicBezTo>
                  <a:close/>
                  <a:moveTo>
                    <a:pt x="418249" y="1040716"/>
                  </a:moveTo>
                  <a:cubicBezTo>
                    <a:pt x="466465" y="1040716"/>
                    <a:pt x="459343" y="1036464"/>
                    <a:pt x="459552" y="1049851"/>
                  </a:cubicBezTo>
                  <a:cubicBezTo>
                    <a:pt x="460430" y="1105899"/>
                    <a:pt x="462767" y="1098953"/>
                    <a:pt x="456813" y="1098953"/>
                  </a:cubicBezTo>
                  <a:cubicBezTo>
                    <a:pt x="401930" y="1098953"/>
                    <a:pt x="409379" y="1100615"/>
                    <a:pt x="409266" y="1093685"/>
                  </a:cubicBezTo>
                  <a:cubicBezTo>
                    <a:pt x="408276" y="1030393"/>
                    <a:pt x="406421" y="1040716"/>
                    <a:pt x="418249" y="1040716"/>
                  </a:cubicBezTo>
                  <a:close/>
                  <a:moveTo>
                    <a:pt x="460388" y="918152"/>
                  </a:moveTo>
                  <a:cubicBezTo>
                    <a:pt x="460366" y="916612"/>
                    <a:pt x="459327" y="918075"/>
                    <a:pt x="511201" y="917844"/>
                  </a:cubicBezTo>
                  <a:cubicBezTo>
                    <a:pt x="511523" y="939304"/>
                    <a:pt x="511407" y="955520"/>
                    <a:pt x="511954" y="976244"/>
                  </a:cubicBezTo>
                  <a:cubicBezTo>
                    <a:pt x="483221" y="976566"/>
                    <a:pt x="477849" y="975968"/>
                    <a:pt x="461243" y="975897"/>
                  </a:cubicBezTo>
                  <a:cubicBezTo>
                    <a:pt x="460851" y="957564"/>
                    <a:pt x="460722" y="939549"/>
                    <a:pt x="460388" y="918152"/>
                  </a:cubicBezTo>
                  <a:close/>
                  <a:moveTo>
                    <a:pt x="514677" y="856537"/>
                  </a:moveTo>
                  <a:cubicBezTo>
                    <a:pt x="531961" y="856515"/>
                    <a:pt x="519506" y="856515"/>
                    <a:pt x="563825" y="856521"/>
                  </a:cubicBezTo>
                  <a:cubicBezTo>
                    <a:pt x="564391" y="897601"/>
                    <a:pt x="564577" y="892815"/>
                    <a:pt x="564950" y="914771"/>
                  </a:cubicBezTo>
                  <a:cubicBezTo>
                    <a:pt x="524161" y="914796"/>
                    <a:pt x="522702" y="914790"/>
                    <a:pt x="513790" y="914842"/>
                  </a:cubicBezTo>
                  <a:cubicBezTo>
                    <a:pt x="512735" y="849826"/>
                    <a:pt x="511584" y="856544"/>
                    <a:pt x="514677" y="856537"/>
                  </a:cubicBezTo>
                  <a:close/>
                  <a:moveTo>
                    <a:pt x="514680" y="917827"/>
                  </a:moveTo>
                  <a:cubicBezTo>
                    <a:pt x="525785" y="917770"/>
                    <a:pt x="525611" y="917782"/>
                    <a:pt x="564995" y="917754"/>
                  </a:cubicBezTo>
                  <a:cubicBezTo>
                    <a:pt x="564998" y="918020"/>
                    <a:pt x="565764" y="968334"/>
                    <a:pt x="565815" y="975817"/>
                  </a:cubicBezTo>
                  <a:cubicBezTo>
                    <a:pt x="565571" y="975817"/>
                    <a:pt x="514818" y="976209"/>
                    <a:pt x="514587" y="976212"/>
                  </a:cubicBezTo>
                  <a:cubicBezTo>
                    <a:pt x="514584" y="975984"/>
                    <a:pt x="513211" y="917837"/>
                    <a:pt x="514680" y="917827"/>
                  </a:cubicBezTo>
                  <a:close/>
                  <a:moveTo>
                    <a:pt x="514693" y="979198"/>
                  </a:moveTo>
                  <a:cubicBezTo>
                    <a:pt x="574016" y="978478"/>
                    <a:pt x="565834" y="977218"/>
                    <a:pt x="565850" y="984006"/>
                  </a:cubicBezTo>
                  <a:cubicBezTo>
                    <a:pt x="565982" y="1047212"/>
                    <a:pt x="570920" y="1037753"/>
                    <a:pt x="553257" y="1037541"/>
                  </a:cubicBezTo>
                  <a:cubicBezTo>
                    <a:pt x="541040" y="1037377"/>
                    <a:pt x="527727" y="1037361"/>
                    <a:pt x="515654" y="1037570"/>
                  </a:cubicBezTo>
                  <a:cubicBezTo>
                    <a:pt x="515571" y="1029486"/>
                    <a:pt x="515156" y="979192"/>
                    <a:pt x="514693" y="979198"/>
                  </a:cubicBezTo>
                  <a:close/>
                  <a:moveTo>
                    <a:pt x="566503" y="1040636"/>
                  </a:moveTo>
                  <a:cubicBezTo>
                    <a:pt x="566834" y="1064324"/>
                    <a:pt x="566982" y="1066928"/>
                    <a:pt x="567503" y="1098735"/>
                  </a:cubicBezTo>
                  <a:cubicBezTo>
                    <a:pt x="531324" y="1098741"/>
                    <a:pt x="526778" y="1098683"/>
                    <a:pt x="516407" y="1098937"/>
                  </a:cubicBezTo>
                  <a:cubicBezTo>
                    <a:pt x="516278" y="1092052"/>
                    <a:pt x="515690" y="1040800"/>
                    <a:pt x="515686" y="1040559"/>
                  </a:cubicBezTo>
                  <a:cubicBezTo>
                    <a:pt x="538002" y="1040167"/>
                    <a:pt x="552604" y="1040591"/>
                    <a:pt x="566503" y="1040636"/>
                  </a:cubicBezTo>
                  <a:close/>
                  <a:moveTo>
                    <a:pt x="566461" y="856524"/>
                  </a:moveTo>
                  <a:cubicBezTo>
                    <a:pt x="596190" y="856528"/>
                    <a:pt x="593258" y="855878"/>
                    <a:pt x="617136" y="856033"/>
                  </a:cubicBezTo>
                  <a:cubicBezTo>
                    <a:pt x="617303" y="868880"/>
                    <a:pt x="617522" y="883449"/>
                    <a:pt x="617844" y="896286"/>
                  </a:cubicBezTo>
                  <a:cubicBezTo>
                    <a:pt x="618425" y="920415"/>
                    <a:pt x="627961" y="914768"/>
                    <a:pt x="572528" y="914768"/>
                  </a:cubicBezTo>
                  <a:cubicBezTo>
                    <a:pt x="565860" y="914771"/>
                    <a:pt x="567390" y="924307"/>
                    <a:pt x="566461" y="856524"/>
                  </a:cubicBezTo>
                  <a:close/>
                  <a:moveTo>
                    <a:pt x="572528" y="917750"/>
                  </a:moveTo>
                  <a:cubicBezTo>
                    <a:pt x="572814" y="917750"/>
                    <a:pt x="618278" y="917799"/>
                    <a:pt x="618284" y="918204"/>
                  </a:cubicBezTo>
                  <a:cubicBezTo>
                    <a:pt x="619335" y="985208"/>
                    <a:pt x="621968" y="976071"/>
                    <a:pt x="611098" y="976071"/>
                  </a:cubicBezTo>
                  <a:cubicBezTo>
                    <a:pt x="592776" y="976071"/>
                    <a:pt x="591541" y="975804"/>
                    <a:pt x="572528" y="975804"/>
                  </a:cubicBezTo>
                  <a:cubicBezTo>
                    <a:pt x="567336" y="975804"/>
                    <a:pt x="568548" y="978574"/>
                    <a:pt x="568287" y="962031"/>
                  </a:cubicBezTo>
                  <a:cubicBezTo>
                    <a:pt x="567461" y="909169"/>
                    <a:pt x="565587" y="917757"/>
                    <a:pt x="572528" y="917750"/>
                  </a:cubicBezTo>
                  <a:close/>
                  <a:moveTo>
                    <a:pt x="572528" y="978790"/>
                  </a:moveTo>
                  <a:cubicBezTo>
                    <a:pt x="626646" y="978790"/>
                    <a:pt x="619139" y="978073"/>
                    <a:pt x="619187" y="984026"/>
                  </a:cubicBezTo>
                  <a:cubicBezTo>
                    <a:pt x="619306" y="998139"/>
                    <a:pt x="619361" y="1000395"/>
                    <a:pt x="619965" y="1037724"/>
                  </a:cubicBezTo>
                  <a:cubicBezTo>
                    <a:pt x="609214" y="1037856"/>
                    <a:pt x="601441" y="1037711"/>
                    <a:pt x="569097" y="1037660"/>
                  </a:cubicBezTo>
                  <a:cubicBezTo>
                    <a:pt x="568236" y="971378"/>
                    <a:pt x="566757" y="978790"/>
                    <a:pt x="572528" y="978790"/>
                  </a:cubicBezTo>
                  <a:close/>
                  <a:moveTo>
                    <a:pt x="572528" y="1040646"/>
                  </a:moveTo>
                  <a:cubicBezTo>
                    <a:pt x="587915" y="1040646"/>
                    <a:pt x="608166" y="1040851"/>
                    <a:pt x="620014" y="1040707"/>
                  </a:cubicBezTo>
                  <a:cubicBezTo>
                    <a:pt x="621136" y="1109794"/>
                    <a:pt x="623650" y="1099062"/>
                    <a:pt x="611095" y="1099062"/>
                  </a:cubicBezTo>
                  <a:cubicBezTo>
                    <a:pt x="563201" y="1099062"/>
                    <a:pt x="570152" y="1100017"/>
                    <a:pt x="570056" y="1093685"/>
                  </a:cubicBezTo>
                  <a:cubicBezTo>
                    <a:pt x="569097" y="1032456"/>
                    <a:pt x="567654" y="1040646"/>
                    <a:pt x="572528" y="1040646"/>
                  </a:cubicBezTo>
                  <a:close/>
                  <a:moveTo>
                    <a:pt x="620914" y="918152"/>
                  </a:moveTo>
                  <a:cubicBezTo>
                    <a:pt x="620904" y="917622"/>
                    <a:pt x="647698" y="917403"/>
                    <a:pt x="668901" y="917635"/>
                  </a:cubicBezTo>
                  <a:cubicBezTo>
                    <a:pt x="672798" y="917676"/>
                    <a:pt x="671946" y="910991"/>
                    <a:pt x="672746" y="962092"/>
                  </a:cubicBezTo>
                  <a:cubicBezTo>
                    <a:pt x="673029" y="980075"/>
                    <a:pt x="681890" y="975826"/>
                    <a:pt x="630360" y="976032"/>
                  </a:cubicBezTo>
                  <a:cubicBezTo>
                    <a:pt x="618647" y="976077"/>
                    <a:pt x="621972" y="985652"/>
                    <a:pt x="620914" y="918152"/>
                  </a:cubicBezTo>
                  <a:close/>
                  <a:moveTo>
                    <a:pt x="630372" y="979021"/>
                  </a:moveTo>
                  <a:cubicBezTo>
                    <a:pt x="679681" y="978822"/>
                    <a:pt x="673020" y="977703"/>
                    <a:pt x="673158" y="984029"/>
                  </a:cubicBezTo>
                  <a:cubicBezTo>
                    <a:pt x="674518" y="1046103"/>
                    <a:pt x="674868" y="1037637"/>
                    <a:pt x="668940" y="1037483"/>
                  </a:cubicBezTo>
                  <a:cubicBezTo>
                    <a:pt x="656318" y="1037136"/>
                    <a:pt x="643467" y="1037120"/>
                    <a:pt x="630331" y="1037496"/>
                  </a:cubicBezTo>
                  <a:cubicBezTo>
                    <a:pt x="620014" y="1037779"/>
                    <a:pt x="622682" y="1043076"/>
                    <a:pt x="622081" y="1005923"/>
                  </a:cubicBezTo>
                  <a:cubicBezTo>
                    <a:pt x="621576" y="973602"/>
                    <a:pt x="619808" y="979066"/>
                    <a:pt x="630372" y="979021"/>
                  </a:cubicBezTo>
                  <a:close/>
                  <a:moveTo>
                    <a:pt x="630401" y="1040482"/>
                  </a:moveTo>
                  <a:cubicBezTo>
                    <a:pt x="644207" y="1040102"/>
                    <a:pt x="655768" y="1040125"/>
                    <a:pt x="668879" y="1040469"/>
                  </a:cubicBezTo>
                  <a:cubicBezTo>
                    <a:pt x="675010" y="1040636"/>
                    <a:pt x="673659" y="1038720"/>
                    <a:pt x="673833" y="1049848"/>
                  </a:cubicBezTo>
                  <a:cubicBezTo>
                    <a:pt x="674727" y="1106847"/>
                    <a:pt x="676514" y="1099207"/>
                    <a:pt x="668917" y="1099178"/>
                  </a:cubicBezTo>
                  <a:cubicBezTo>
                    <a:pt x="616355" y="1098966"/>
                    <a:pt x="623618" y="1100878"/>
                    <a:pt x="623505" y="1093682"/>
                  </a:cubicBezTo>
                  <a:cubicBezTo>
                    <a:pt x="622515" y="1032565"/>
                    <a:pt x="619551" y="1040794"/>
                    <a:pt x="630401" y="1040482"/>
                  </a:cubicBezTo>
                  <a:close/>
                  <a:moveTo>
                    <a:pt x="674441" y="918152"/>
                  </a:moveTo>
                  <a:cubicBezTo>
                    <a:pt x="674434" y="917686"/>
                    <a:pt x="725440" y="917329"/>
                    <a:pt x="725678" y="917329"/>
                  </a:cubicBezTo>
                  <a:cubicBezTo>
                    <a:pt x="726109" y="943669"/>
                    <a:pt x="725424" y="942901"/>
                    <a:pt x="726212" y="975942"/>
                  </a:cubicBezTo>
                  <a:cubicBezTo>
                    <a:pt x="665416" y="975955"/>
                    <a:pt x="675672" y="980853"/>
                    <a:pt x="675376" y="962038"/>
                  </a:cubicBezTo>
                  <a:cubicBezTo>
                    <a:pt x="675035" y="940085"/>
                    <a:pt x="674781" y="939976"/>
                    <a:pt x="674441" y="918152"/>
                  </a:cubicBezTo>
                  <a:close/>
                  <a:moveTo>
                    <a:pt x="688194" y="1040729"/>
                  </a:moveTo>
                  <a:cubicBezTo>
                    <a:pt x="735031" y="1040729"/>
                    <a:pt x="727070" y="1036853"/>
                    <a:pt x="727273" y="1049857"/>
                  </a:cubicBezTo>
                  <a:cubicBezTo>
                    <a:pt x="728125" y="1104594"/>
                    <a:pt x="729813" y="1099069"/>
                    <a:pt x="726768" y="1099069"/>
                  </a:cubicBezTo>
                  <a:cubicBezTo>
                    <a:pt x="669525" y="1099069"/>
                    <a:pt x="677235" y="1101489"/>
                    <a:pt x="677109" y="1093685"/>
                  </a:cubicBezTo>
                  <a:cubicBezTo>
                    <a:pt x="676125" y="1030656"/>
                    <a:pt x="673094" y="1040729"/>
                    <a:pt x="688194" y="1040729"/>
                  </a:cubicBezTo>
                  <a:close/>
                  <a:moveTo>
                    <a:pt x="728311" y="917329"/>
                  </a:moveTo>
                  <a:cubicBezTo>
                    <a:pt x="728540" y="917329"/>
                    <a:pt x="779192" y="917545"/>
                    <a:pt x="779202" y="918204"/>
                  </a:cubicBezTo>
                  <a:cubicBezTo>
                    <a:pt x="779716" y="952450"/>
                    <a:pt x="779874" y="963626"/>
                    <a:pt x="780092" y="976350"/>
                  </a:cubicBezTo>
                  <a:cubicBezTo>
                    <a:pt x="743599" y="976617"/>
                    <a:pt x="752157" y="975984"/>
                    <a:pt x="728852" y="975942"/>
                  </a:cubicBezTo>
                  <a:cubicBezTo>
                    <a:pt x="728038" y="942303"/>
                    <a:pt x="728746" y="944331"/>
                    <a:pt x="728311" y="917329"/>
                  </a:cubicBezTo>
                  <a:close/>
                  <a:moveTo>
                    <a:pt x="780144" y="979343"/>
                  </a:moveTo>
                  <a:cubicBezTo>
                    <a:pt x="780838" y="1018706"/>
                    <a:pt x="779967" y="969845"/>
                    <a:pt x="781141" y="1037570"/>
                  </a:cubicBezTo>
                  <a:cubicBezTo>
                    <a:pt x="770846" y="1037608"/>
                    <a:pt x="758185" y="1037611"/>
                    <a:pt x="746065" y="1037531"/>
                  </a:cubicBezTo>
                  <a:cubicBezTo>
                    <a:pt x="724016" y="1037387"/>
                    <a:pt x="730877" y="1048389"/>
                    <a:pt x="729067" y="983874"/>
                  </a:cubicBezTo>
                  <a:cubicBezTo>
                    <a:pt x="728839" y="975955"/>
                    <a:pt x="721801" y="979738"/>
                    <a:pt x="780144" y="979343"/>
                  </a:cubicBezTo>
                  <a:close/>
                  <a:moveTo>
                    <a:pt x="780977" y="874279"/>
                  </a:moveTo>
                  <a:cubicBezTo>
                    <a:pt x="780645" y="853098"/>
                    <a:pt x="779488" y="856338"/>
                    <a:pt x="784645" y="856283"/>
                  </a:cubicBezTo>
                  <a:cubicBezTo>
                    <a:pt x="796055" y="856161"/>
                    <a:pt x="796875" y="856184"/>
                    <a:pt x="831748" y="856164"/>
                  </a:cubicBezTo>
                  <a:cubicBezTo>
                    <a:pt x="832427" y="924555"/>
                    <a:pt x="836407" y="914806"/>
                    <a:pt x="823232" y="914629"/>
                  </a:cubicBezTo>
                  <a:cubicBezTo>
                    <a:pt x="812915" y="914491"/>
                    <a:pt x="801022" y="914437"/>
                    <a:pt x="784622" y="914591"/>
                  </a:cubicBezTo>
                  <a:cubicBezTo>
                    <a:pt x="780813" y="914629"/>
                    <a:pt x="781694" y="920109"/>
                    <a:pt x="780977" y="874279"/>
                  </a:cubicBezTo>
                  <a:close/>
                  <a:moveTo>
                    <a:pt x="784642" y="917583"/>
                  </a:moveTo>
                  <a:cubicBezTo>
                    <a:pt x="836963" y="917088"/>
                    <a:pt x="832774" y="917937"/>
                    <a:pt x="832777" y="918207"/>
                  </a:cubicBezTo>
                  <a:cubicBezTo>
                    <a:pt x="833838" y="986034"/>
                    <a:pt x="837474" y="976363"/>
                    <a:pt x="823215" y="976286"/>
                  </a:cubicBezTo>
                  <a:cubicBezTo>
                    <a:pt x="812426" y="976228"/>
                    <a:pt x="797942" y="976212"/>
                    <a:pt x="784619" y="976318"/>
                  </a:cubicBezTo>
                  <a:cubicBezTo>
                    <a:pt x="782102" y="976337"/>
                    <a:pt x="782748" y="978504"/>
                    <a:pt x="782491" y="962041"/>
                  </a:cubicBezTo>
                  <a:cubicBezTo>
                    <a:pt x="781735" y="911566"/>
                    <a:pt x="780723" y="917619"/>
                    <a:pt x="784642" y="917583"/>
                  </a:cubicBezTo>
                  <a:close/>
                  <a:moveTo>
                    <a:pt x="881070" y="791535"/>
                  </a:moveTo>
                  <a:cubicBezTo>
                    <a:pt x="826180" y="791535"/>
                    <a:pt x="833307" y="794736"/>
                    <a:pt x="833179" y="786534"/>
                  </a:cubicBezTo>
                  <a:cubicBezTo>
                    <a:pt x="832189" y="723315"/>
                    <a:pt x="829800" y="733539"/>
                    <a:pt x="842499" y="733539"/>
                  </a:cubicBezTo>
                  <a:cubicBezTo>
                    <a:pt x="890265" y="733539"/>
                    <a:pt x="883503" y="730110"/>
                    <a:pt x="883700" y="742719"/>
                  </a:cubicBezTo>
                  <a:cubicBezTo>
                    <a:pt x="884580" y="799101"/>
                    <a:pt x="884744" y="791535"/>
                    <a:pt x="881070" y="791535"/>
                  </a:cubicBezTo>
                  <a:close/>
                  <a:moveTo>
                    <a:pt x="881070" y="730437"/>
                  </a:moveTo>
                  <a:cubicBezTo>
                    <a:pt x="823768" y="730437"/>
                    <a:pt x="832462" y="733674"/>
                    <a:pt x="832208" y="720734"/>
                  </a:cubicBezTo>
                  <a:cubicBezTo>
                    <a:pt x="831051" y="662481"/>
                    <a:pt x="828867" y="671754"/>
                    <a:pt x="842499" y="671754"/>
                  </a:cubicBezTo>
                  <a:cubicBezTo>
                    <a:pt x="888628" y="671754"/>
                    <a:pt x="882552" y="669440"/>
                    <a:pt x="882584" y="676906"/>
                  </a:cubicBezTo>
                  <a:cubicBezTo>
                    <a:pt x="882838" y="736824"/>
                    <a:pt x="885140" y="730437"/>
                    <a:pt x="881070" y="730437"/>
                  </a:cubicBezTo>
                  <a:close/>
                  <a:moveTo>
                    <a:pt x="881070" y="668704"/>
                  </a:moveTo>
                  <a:cubicBezTo>
                    <a:pt x="821174" y="668704"/>
                    <a:pt x="831488" y="672995"/>
                    <a:pt x="831205" y="654944"/>
                  </a:cubicBezTo>
                  <a:cubicBezTo>
                    <a:pt x="830227" y="593946"/>
                    <a:pt x="830559" y="614951"/>
                    <a:pt x="830491" y="610416"/>
                  </a:cubicBezTo>
                  <a:cubicBezTo>
                    <a:pt x="838294" y="610387"/>
                    <a:pt x="844377" y="610396"/>
                    <a:pt x="881070" y="610403"/>
                  </a:cubicBezTo>
                  <a:cubicBezTo>
                    <a:pt x="881295" y="610403"/>
                    <a:pt x="883754" y="668704"/>
                    <a:pt x="881070" y="668704"/>
                  </a:cubicBezTo>
                  <a:close/>
                  <a:moveTo>
                    <a:pt x="881070" y="607420"/>
                  </a:moveTo>
                  <a:cubicBezTo>
                    <a:pt x="845325" y="607414"/>
                    <a:pt x="838342" y="607404"/>
                    <a:pt x="830443" y="607433"/>
                  </a:cubicBezTo>
                  <a:cubicBezTo>
                    <a:pt x="830112" y="588174"/>
                    <a:pt x="829472" y="576513"/>
                    <a:pt x="829324" y="549222"/>
                  </a:cubicBezTo>
                  <a:cubicBezTo>
                    <a:pt x="829662" y="549222"/>
                    <a:pt x="879993" y="549138"/>
                    <a:pt x="880391" y="549138"/>
                  </a:cubicBezTo>
                  <a:cubicBezTo>
                    <a:pt x="880694" y="563573"/>
                    <a:pt x="881343" y="607420"/>
                    <a:pt x="881070" y="607420"/>
                  </a:cubicBezTo>
                  <a:close/>
                  <a:moveTo>
                    <a:pt x="829308" y="546233"/>
                  </a:moveTo>
                  <a:cubicBezTo>
                    <a:pt x="829308" y="545943"/>
                    <a:pt x="828781" y="488124"/>
                    <a:pt x="828777" y="487880"/>
                  </a:cubicBezTo>
                  <a:cubicBezTo>
                    <a:pt x="860500" y="488121"/>
                    <a:pt x="858420" y="487511"/>
                    <a:pt x="879221" y="487472"/>
                  </a:cubicBezTo>
                  <a:cubicBezTo>
                    <a:pt x="879224" y="487700"/>
                    <a:pt x="880308" y="545018"/>
                    <a:pt x="880314" y="545355"/>
                  </a:cubicBezTo>
                  <a:cubicBezTo>
                    <a:pt x="880337" y="546557"/>
                    <a:pt x="885677" y="546162"/>
                    <a:pt x="829308" y="546233"/>
                  </a:cubicBezTo>
                  <a:close/>
                  <a:moveTo>
                    <a:pt x="828739" y="484894"/>
                  </a:moveTo>
                  <a:cubicBezTo>
                    <a:pt x="828385" y="459567"/>
                    <a:pt x="827977" y="459734"/>
                    <a:pt x="827463" y="426256"/>
                  </a:cubicBezTo>
                  <a:cubicBezTo>
                    <a:pt x="836198" y="426092"/>
                    <a:pt x="847942" y="426063"/>
                    <a:pt x="861760" y="426304"/>
                  </a:cubicBezTo>
                  <a:cubicBezTo>
                    <a:pt x="883523" y="426683"/>
                    <a:pt x="878057" y="415376"/>
                    <a:pt x="879092" y="479565"/>
                  </a:cubicBezTo>
                  <a:cubicBezTo>
                    <a:pt x="879173" y="484952"/>
                    <a:pt x="887660" y="485354"/>
                    <a:pt x="828739" y="484894"/>
                  </a:cubicBezTo>
                  <a:close/>
                  <a:moveTo>
                    <a:pt x="827414" y="423267"/>
                  </a:moveTo>
                  <a:cubicBezTo>
                    <a:pt x="826823" y="384861"/>
                    <a:pt x="826752" y="383228"/>
                    <a:pt x="826781" y="369903"/>
                  </a:cubicBezTo>
                  <a:cubicBezTo>
                    <a:pt x="826794" y="363526"/>
                    <a:pt x="818338" y="364869"/>
                    <a:pt x="877520" y="364779"/>
                  </a:cubicBezTo>
                  <a:cubicBezTo>
                    <a:pt x="877823" y="400019"/>
                    <a:pt x="878128" y="407482"/>
                    <a:pt x="878440" y="423482"/>
                  </a:cubicBezTo>
                  <a:cubicBezTo>
                    <a:pt x="861268" y="423453"/>
                    <a:pt x="848659" y="422865"/>
                    <a:pt x="827414" y="423267"/>
                  </a:cubicBezTo>
                  <a:close/>
                  <a:moveTo>
                    <a:pt x="826781" y="361912"/>
                  </a:moveTo>
                  <a:cubicBezTo>
                    <a:pt x="826668" y="332882"/>
                    <a:pt x="825832" y="327717"/>
                    <a:pt x="825456" y="303486"/>
                  </a:cubicBezTo>
                  <a:cubicBezTo>
                    <a:pt x="882578" y="303454"/>
                    <a:pt x="876868" y="303155"/>
                    <a:pt x="876887" y="304161"/>
                  </a:cubicBezTo>
                  <a:cubicBezTo>
                    <a:pt x="876938" y="307610"/>
                    <a:pt x="876787" y="292217"/>
                    <a:pt x="877495" y="361796"/>
                  </a:cubicBezTo>
                  <a:cubicBezTo>
                    <a:pt x="860947" y="361819"/>
                    <a:pt x="847765" y="362140"/>
                    <a:pt x="826781" y="361912"/>
                  </a:cubicBezTo>
                  <a:close/>
                  <a:moveTo>
                    <a:pt x="825415" y="300487"/>
                  </a:moveTo>
                  <a:cubicBezTo>
                    <a:pt x="825209" y="284706"/>
                    <a:pt x="825672" y="265813"/>
                    <a:pt x="824775" y="242051"/>
                  </a:cubicBezTo>
                  <a:cubicBezTo>
                    <a:pt x="848624" y="242723"/>
                    <a:pt x="862252" y="241852"/>
                    <a:pt x="875627" y="241765"/>
                  </a:cubicBezTo>
                  <a:cubicBezTo>
                    <a:pt x="876241" y="280309"/>
                    <a:pt x="876610" y="287929"/>
                    <a:pt x="876829" y="300471"/>
                  </a:cubicBezTo>
                  <a:lnTo>
                    <a:pt x="825415" y="300487"/>
                  </a:lnTo>
                  <a:close/>
                  <a:moveTo>
                    <a:pt x="823222" y="361870"/>
                  </a:moveTo>
                  <a:cubicBezTo>
                    <a:pt x="762956" y="361141"/>
                    <a:pt x="772901" y="367334"/>
                    <a:pt x="772598" y="347950"/>
                  </a:cubicBezTo>
                  <a:cubicBezTo>
                    <a:pt x="772261" y="326525"/>
                    <a:pt x="772470" y="325875"/>
                    <a:pt x="772129" y="304116"/>
                  </a:cubicBezTo>
                  <a:cubicBezTo>
                    <a:pt x="772106" y="302615"/>
                    <a:pt x="767085" y="303467"/>
                    <a:pt x="822823" y="303486"/>
                  </a:cubicBezTo>
                  <a:cubicBezTo>
                    <a:pt x="823142" y="325654"/>
                    <a:pt x="825157" y="361896"/>
                    <a:pt x="823222" y="361870"/>
                  </a:cubicBezTo>
                  <a:close/>
                  <a:moveTo>
                    <a:pt x="771287" y="426150"/>
                  </a:moveTo>
                  <a:cubicBezTo>
                    <a:pt x="771444" y="439495"/>
                    <a:pt x="771656" y="449153"/>
                    <a:pt x="772241" y="484425"/>
                  </a:cubicBezTo>
                  <a:cubicBezTo>
                    <a:pt x="764853" y="484383"/>
                    <a:pt x="721602" y="484493"/>
                    <a:pt x="721364" y="484493"/>
                  </a:cubicBezTo>
                  <a:cubicBezTo>
                    <a:pt x="720882" y="452200"/>
                    <a:pt x="721203" y="457237"/>
                    <a:pt x="720660" y="426458"/>
                  </a:cubicBezTo>
                  <a:cubicBezTo>
                    <a:pt x="748064" y="426494"/>
                    <a:pt x="749563" y="426031"/>
                    <a:pt x="771287" y="426150"/>
                  </a:cubicBezTo>
                  <a:close/>
                  <a:moveTo>
                    <a:pt x="765345" y="423151"/>
                  </a:moveTo>
                  <a:cubicBezTo>
                    <a:pt x="712606" y="423151"/>
                    <a:pt x="720685" y="426741"/>
                    <a:pt x="720412" y="413717"/>
                  </a:cubicBezTo>
                  <a:cubicBezTo>
                    <a:pt x="719226" y="356885"/>
                    <a:pt x="717493" y="365088"/>
                    <a:pt x="726768" y="365088"/>
                  </a:cubicBezTo>
                  <a:cubicBezTo>
                    <a:pt x="777090" y="365088"/>
                    <a:pt x="770264" y="363285"/>
                    <a:pt x="770457" y="369948"/>
                  </a:cubicBezTo>
                  <a:cubicBezTo>
                    <a:pt x="772270" y="431768"/>
                    <a:pt x="771981" y="423151"/>
                    <a:pt x="765345" y="423151"/>
                  </a:cubicBezTo>
                  <a:close/>
                  <a:moveTo>
                    <a:pt x="765345" y="362066"/>
                  </a:moveTo>
                  <a:cubicBezTo>
                    <a:pt x="710243" y="362066"/>
                    <a:pt x="719715" y="366119"/>
                    <a:pt x="719428" y="347944"/>
                  </a:cubicBezTo>
                  <a:cubicBezTo>
                    <a:pt x="718596" y="294705"/>
                    <a:pt x="714902" y="303611"/>
                    <a:pt x="726768" y="303611"/>
                  </a:cubicBezTo>
                  <a:cubicBezTo>
                    <a:pt x="773148" y="303611"/>
                    <a:pt x="769467" y="302313"/>
                    <a:pt x="769496" y="304170"/>
                  </a:cubicBezTo>
                  <a:cubicBezTo>
                    <a:pt x="770550" y="371314"/>
                    <a:pt x="771798" y="362066"/>
                    <a:pt x="765345" y="362066"/>
                  </a:cubicBezTo>
                  <a:close/>
                  <a:moveTo>
                    <a:pt x="765345" y="300249"/>
                  </a:moveTo>
                  <a:cubicBezTo>
                    <a:pt x="745936" y="300249"/>
                    <a:pt x="745923" y="300625"/>
                    <a:pt x="726771" y="300625"/>
                  </a:cubicBezTo>
                  <a:cubicBezTo>
                    <a:pt x="715053" y="300625"/>
                    <a:pt x="718541" y="309564"/>
                    <a:pt x="717448" y="241794"/>
                  </a:cubicBezTo>
                  <a:cubicBezTo>
                    <a:pt x="736169" y="241524"/>
                    <a:pt x="748428" y="242170"/>
                    <a:pt x="768644" y="242112"/>
                  </a:cubicBezTo>
                  <a:cubicBezTo>
                    <a:pt x="770136" y="309715"/>
                    <a:pt x="770489" y="300249"/>
                    <a:pt x="765345" y="300249"/>
                  </a:cubicBezTo>
                  <a:close/>
                  <a:moveTo>
                    <a:pt x="717776" y="413788"/>
                  </a:moveTo>
                  <a:cubicBezTo>
                    <a:pt x="718030" y="426018"/>
                    <a:pt x="727357" y="423697"/>
                    <a:pt x="668920" y="423305"/>
                  </a:cubicBezTo>
                  <a:cubicBezTo>
                    <a:pt x="666072" y="423286"/>
                    <a:pt x="667133" y="429894"/>
                    <a:pt x="665947" y="369864"/>
                  </a:cubicBezTo>
                  <a:cubicBezTo>
                    <a:pt x="665815" y="363291"/>
                    <a:pt x="658591" y="364940"/>
                    <a:pt x="707485" y="365068"/>
                  </a:cubicBezTo>
                  <a:cubicBezTo>
                    <a:pt x="719895" y="365104"/>
                    <a:pt x="716573" y="356230"/>
                    <a:pt x="717776" y="413788"/>
                  </a:cubicBezTo>
                  <a:close/>
                  <a:moveTo>
                    <a:pt x="707481" y="362079"/>
                  </a:moveTo>
                  <a:cubicBezTo>
                    <a:pt x="657137" y="361944"/>
                    <a:pt x="665831" y="365759"/>
                    <a:pt x="665554" y="347950"/>
                  </a:cubicBezTo>
                  <a:cubicBezTo>
                    <a:pt x="664754" y="296955"/>
                    <a:pt x="662844" y="303740"/>
                    <a:pt x="668924" y="303675"/>
                  </a:cubicBezTo>
                  <a:cubicBezTo>
                    <a:pt x="720081" y="303123"/>
                    <a:pt x="715811" y="303711"/>
                    <a:pt x="715818" y="304167"/>
                  </a:cubicBezTo>
                  <a:cubicBezTo>
                    <a:pt x="716869" y="371577"/>
                    <a:pt x="720753" y="362115"/>
                    <a:pt x="707481" y="362079"/>
                  </a:cubicBezTo>
                  <a:close/>
                  <a:moveTo>
                    <a:pt x="707481" y="300606"/>
                  </a:moveTo>
                  <a:cubicBezTo>
                    <a:pt x="695303" y="300574"/>
                    <a:pt x="681076" y="300558"/>
                    <a:pt x="668901" y="300690"/>
                  </a:cubicBezTo>
                  <a:cubicBezTo>
                    <a:pt x="663166" y="300751"/>
                    <a:pt x="664567" y="309843"/>
                    <a:pt x="663760" y="242157"/>
                  </a:cubicBezTo>
                  <a:cubicBezTo>
                    <a:pt x="705125" y="242546"/>
                    <a:pt x="698380" y="242167"/>
                    <a:pt x="714812" y="241839"/>
                  </a:cubicBezTo>
                  <a:cubicBezTo>
                    <a:pt x="715905" y="309516"/>
                    <a:pt x="719072" y="300619"/>
                    <a:pt x="707481" y="300606"/>
                  </a:cubicBezTo>
                  <a:close/>
                  <a:moveTo>
                    <a:pt x="664111" y="413788"/>
                  </a:moveTo>
                  <a:cubicBezTo>
                    <a:pt x="664384" y="426298"/>
                    <a:pt x="673505" y="423267"/>
                    <a:pt x="613339" y="423286"/>
                  </a:cubicBezTo>
                  <a:cubicBezTo>
                    <a:pt x="612728" y="383913"/>
                    <a:pt x="612757" y="382907"/>
                    <a:pt x="612294" y="369838"/>
                  </a:cubicBezTo>
                  <a:cubicBezTo>
                    <a:pt x="612040" y="362687"/>
                    <a:pt x="606424" y="364744"/>
                    <a:pt x="649634" y="364773"/>
                  </a:cubicBezTo>
                  <a:cubicBezTo>
                    <a:pt x="666966" y="364773"/>
                    <a:pt x="662822" y="354947"/>
                    <a:pt x="664111" y="413788"/>
                  </a:cubicBezTo>
                  <a:close/>
                  <a:moveTo>
                    <a:pt x="612031" y="361761"/>
                  </a:moveTo>
                  <a:cubicBezTo>
                    <a:pt x="611205" y="332998"/>
                    <a:pt x="611954" y="327862"/>
                    <a:pt x="611581" y="304109"/>
                  </a:cubicBezTo>
                  <a:cubicBezTo>
                    <a:pt x="611568" y="303180"/>
                    <a:pt x="611410" y="304109"/>
                    <a:pt x="662114" y="303740"/>
                  </a:cubicBezTo>
                  <a:cubicBezTo>
                    <a:pt x="662121" y="304064"/>
                    <a:pt x="662127" y="306195"/>
                    <a:pt x="663156" y="361851"/>
                  </a:cubicBezTo>
                  <a:cubicBezTo>
                    <a:pt x="655790" y="361771"/>
                    <a:pt x="652807" y="361790"/>
                    <a:pt x="612031" y="361761"/>
                  </a:cubicBezTo>
                  <a:close/>
                  <a:moveTo>
                    <a:pt x="611095" y="546400"/>
                  </a:moveTo>
                  <a:cubicBezTo>
                    <a:pt x="555688" y="546400"/>
                    <a:pt x="561545" y="546641"/>
                    <a:pt x="561558" y="545330"/>
                  </a:cubicBezTo>
                  <a:cubicBezTo>
                    <a:pt x="561674" y="531788"/>
                    <a:pt x="561568" y="529455"/>
                    <a:pt x="560915" y="487967"/>
                  </a:cubicBezTo>
                  <a:cubicBezTo>
                    <a:pt x="591242" y="487973"/>
                    <a:pt x="595547" y="487845"/>
                    <a:pt x="611532" y="487845"/>
                  </a:cubicBezTo>
                  <a:cubicBezTo>
                    <a:pt x="612693" y="553426"/>
                    <a:pt x="613503" y="546400"/>
                    <a:pt x="611095" y="546400"/>
                  </a:cubicBezTo>
                  <a:close/>
                  <a:moveTo>
                    <a:pt x="611095" y="484862"/>
                  </a:moveTo>
                  <a:cubicBezTo>
                    <a:pt x="552109" y="484862"/>
                    <a:pt x="560902" y="487302"/>
                    <a:pt x="560780" y="479498"/>
                  </a:cubicBezTo>
                  <a:cubicBezTo>
                    <a:pt x="559790" y="416324"/>
                    <a:pt x="555813" y="426204"/>
                    <a:pt x="572528" y="426204"/>
                  </a:cubicBezTo>
                  <a:cubicBezTo>
                    <a:pt x="590587" y="426204"/>
                    <a:pt x="592268" y="426269"/>
                    <a:pt x="610754" y="426269"/>
                  </a:cubicBezTo>
                  <a:cubicBezTo>
                    <a:pt x="611741" y="489777"/>
                    <a:pt x="611487" y="484862"/>
                    <a:pt x="611095" y="484862"/>
                  </a:cubicBezTo>
                  <a:close/>
                  <a:moveTo>
                    <a:pt x="559710" y="423173"/>
                  </a:moveTo>
                  <a:cubicBezTo>
                    <a:pt x="559160" y="387146"/>
                    <a:pt x="559144" y="383386"/>
                    <a:pt x="558732" y="369851"/>
                  </a:cubicBezTo>
                  <a:cubicBezTo>
                    <a:pt x="558510" y="362488"/>
                    <a:pt x="550634" y="364728"/>
                    <a:pt x="609485" y="364747"/>
                  </a:cubicBezTo>
                  <a:cubicBezTo>
                    <a:pt x="610176" y="386581"/>
                    <a:pt x="609919" y="372307"/>
                    <a:pt x="610709" y="423289"/>
                  </a:cubicBezTo>
                  <a:cubicBezTo>
                    <a:pt x="606716" y="423286"/>
                    <a:pt x="563799" y="423209"/>
                    <a:pt x="559710" y="423173"/>
                  </a:cubicBezTo>
                  <a:close/>
                  <a:moveTo>
                    <a:pt x="557941" y="300448"/>
                  </a:moveTo>
                  <a:cubicBezTo>
                    <a:pt x="557276" y="258311"/>
                    <a:pt x="557208" y="252693"/>
                    <a:pt x="556958" y="242045"/>
                  </a:cubicBezTo>
                  <a:cubicBezTo>
                    <a:pt x="576347" y="242401"/>
                    <a:pt x="593014" y="241935"/>
                    <a:pt x="607832" y="241906"/>
                  </a:cubicBezTo>
                  <a:cubicBezTo>
                    <a:pt x="608063" y="251693"/>
                    <a:pt x="608890" y="300461"/>
                    <a:pt x="608896" y="300754"/>
                  </a:cubicBezTo>
                  <a:cubicBezTo>
                    <a:pt x="587552" y="300718"/>
                    <a:pt x="587359" y="300188"/>
                    <a:pt x="557941" y="300448"/>
                  </a:cubicBezTo>
                  <a:close/>
                  <a:moveTo>
                    <a:pt x="557077" y="423148"/>
                  </a:moveTo>
                  <a:cubicBezTo>
                    <a:pt x="524885" y="422804"/>
                    <a:pt x="519760" y="423100"/>
                    <a:pt x="505887" y="423190"/>
                  </a:cubicBezTo>
                  <a:cubicBezTo>
                    <a:pt x="504836" y="354311"/>
                    <a:pt x="502704" y="364869"/>
                    <a:pt x="514690" y="364725"/>
                  </a:cubicBezTo>
                  <a:cubicBezTo>
                    <a:pt x="562555" y="364149"/>
                    <a:pt x="555897" y="363307"/>
                    <a:pt x="556096" y="369948"/>
                  </a:cubicBezTo>
                  <a:cubicBezTo>
                    <a:pt x="556546" y="384874"/>
                    <a:pt x="556552" y="388831"/>
                    <a:pt x="557077" y="423148"/>
                  </a:cubicBezTo>
                  <a:close/>
                  <a:moveTo>
                    <a:pt x="553228" y="300497"/>
                  </a:moveTo>
                  <a:cubicBezTo>
                    <a:pt x="539535" y="300645"/>
                    <a:pt x="528765" y="300648"/>
                    <a:pt x="514687" y="300497"/>
                  </a:cubicBezTo>
                  <a:cubicBezTo>
                    <a:pt x="500872" y="300330"/>
                    <a:pt x="503749" y="311441"/>
                    <a:pt x="502952" y="241849"/>
                  </a:cubicBezTo>
                  <a:cubicBezTo>
                    <a:pt x="528720" y="241813"/>
                    <a:pt x="536430" y="241617"/>
                    <a:pt x="554318" y="241993"/>
                  </a:cubicBezTo>
                  <a:cubicBezTo>
                    <a:pt x="555845" y="306967"/>
                    <a:pt x="555881" y="300468"/>
                    <a:pt x="553228" y="300497"/>
                  </a:cubicBezTo>
                  <a:close/>
                  <a:moveTo>
                    <a:pt x="503254" y="423206"/>
                  </a:moveTo>
                  <a:cubicBezTo>
                    <a:pt x="443304" y="423482"/>
                    <a:pt x="452383" y="425848"/>
                    <a:pt x="452232" y="413737"/>
                  </a:cubicBezTo>
                  <a:cubicBezTo>
                    <a:pt x="451518" y="356564"/>
                    <a:pt x="449132" y="364551"/>
                    <a:pt x="456813" y="364551"/>
                  </a:cubicBezTo>
                  <a:cubicBezTo>
                    <a:pt x="509861" y="364551"/>
                    <a:pt x="502592" y="363760"/>
                    <a:pt x="502592" y="369832"/>
                  </a:cubicBezTo>
                  <a:cubicBezTo>
                    <a:pt x="502605" y="383293"/>
                    <a:pt x="502627" y="382238"/>
                    <a:pt x="503254" y="423206"/>
                  </a:cubicBezTo>
                  <a:close/>
                  <a:moveTo>
                    <a:pt x="495387" y="361851"/>
                  </a:moveTo>
                  <a:cubicBezTo>
                    <a:pt x="476126" y="361851"/>
                    <a:pt x="476116" y="361565"/>
                    <a:pt x="456813" y="361565"/>
                  </a:cubicBezTo>
                  <a:cubicBezTo>
                    <a:pt x="449862" y="361565"/>
                    <a:pt x="451251" y="364339"/>
                    <a:pt x="450994" y="347956"/>
                  </a:cubicBezTo>
                  <a:cubicBezTo>
                    <a:pt x="450155" y="294461"/>
                    <a:pt x="448309" y="303168"/>
                    <a:pt x="456813" y="303168"/>
                  </a:cubicBezTo>
                  <a:cubicBezTo>
                    <a:pt x="506524" y="303168"/>
                    <a:pt x="501328" y="303193"/>
                    <a:pt x="501344" y="304174"/>
                  </a:cubicBezTo>
                  <a:cubicBezTo>
                    <a:pt x="502383" y="370500"/>
                    <a:pt x="505919" y="361851"/>
                    <a:pt x="495387" y="361851"/>
                  </a:cubicBezTo>
                  <a:close/>
                  <a:moveTo>
                    <a:pt x="456813" y="300185"/>
                  </a:moveTo>
                  <a:cubicBezTo>
                    <a:pt x="447544" y="300185"/>
                    <a:pt x="451164" y="309172"/>
                    <a:pt x="449489" y="241874"/>
                  </a:cubicBezTo>
                  <a:cubicBezTo>
                    <a:pt x="454691" y="241852"/>
                    <a:pt x="457954" y="241858"/>
                    <a:pt x="495390" y="241852"/>
                  </a:cubicBezTo>
                  <a:cubicBezTo>
                    <a:pt x="501952" y="241852"/>
                    <a:pt x="500190" y="232563"/>
                    <a:pt x="501286" y="300394"/>
                  </a:cubicBezTo>
                  <a:cubicBezTo>
                    <a:pt x="469255" y="300301"/>
                    <a:pt x="473245" y="300185"/>
                    <a:pt x="456813" y="300185"/>
                  </a:cubicBezTo>
                  <a:close/>
                  <a:moveTo>
                    <a:pt x="449599" y="413775"/>
                  </a:moveTo>
                  <a:cubicBezTo>
                    <a:pt x="449746" y="425658"/>
                    <a:pt x="459469" y="423611"/>
                    <a:pt x="398975" y="423286"/>
                  </a:cubicBezTo>
                  <a:cubicBezTo>
                    <a:pt x="398538" y="423283"/>
                    <a:pt x="398975" y="403416"/>
                    <a:pt x="397962" y="369774"/>
                  </a:cubicBezTo>
                  <a:cubicBezTo>
                    <a:pt x="397728" y="361835"/>
                    <a:pt x="391741" y="366145"/>
                    <a:pt x="437568" y="364831"/>
                  </a:cubicBezTo>
                  <a:cubicBezTo>
                    <a:pt x="451238" y="364435"/>
                    <a:pt x="448866" y="355246"/>
                    <a:pt x="449599" y="413775"/>
                  </a:cubicBezTo>
                  <a:close/>
                  <a:moveTo>
                    <a:pt x="437497" y="361838"/>
                  </a:moveTo>
                  <a:cubicBezTo>
                    <a:pt x="427727" y="362121"/>
                    <a:pt x="416776" y="362266"/>
                    <a:pt x="398991" y="361928"/>
                  </a:cubicBezTo>
                  <a:cubicBezTo>
                    <a:pt x="397374" y="361899"/>
                    <a:pt x="397721" y="363847"/>
                    <a:pt x="397464" y="347953"/>
                  </a:cubicBezTo>
                  <a:cubicBezTo>
                    <a:pt x="396660" y="296698"/>
                    <a:pt x="396165" y="303595"/>
                    <a:pt x="398997" y="303528"/>
                  </a:cubicBezTo>
                  <a:cubicBezTo>
                    <a:pt x="453862" y="302268"/>
                    <a:pt x="448001" y="303582"/>
                    <a:pt x="448007" y="304164"/>
                  </a:cubicBezTo>
                  <a:cubicBezTo>
                    <a:pt x="448348" y="325824"/>
                    <a:pt x="448020" y="326100"/>
                    <a:pt x="448361" y="348005"/>
                  </a:cubicBezTo>
                  <a:cubicBezTo>
                    <a:pt x="448621" y="364467"/>
                    <a:pt x="451454" y="361440"/>
                    <a:pt x="437497" y="361838"/>
                  </a:cubicBezTo>
                  <a:close/>
                  <a:moveTo>
                    <a:pt x="437520" y="300256"/>
                  </a:moveTo>
                  <a:cubicBezTo>
                    <a:pt x="414626" y="300410"/>
                    <a:pt x="413407" y="300211"/>
                    <a:pt x="398940" y="300542"/>
                  </a:cubicBezTo>
                  <a:cubicBezTo>
                    <a:pt x="396197" y="300606"/>
                    <a:pt x="396705" y="307745"/>
                    <a:pt x="396149" y="242228"/>
                  </a:cubicBezTo>
                  <a:cubicBezTo>
                    <a:pt x="412137" y="242086"/>
                    <a:pt x="384070" y="242295"/>
                    <a:pt x="446853" y="241887"/>
                  </a:cubicBezTo>
                  <a:cubicBezTo>
                    <a:pt x="448557" y="311152"/>
                    <a:pt x="450833" y="300150"/>
                    <a:pt x="437520" y="300256"/>
                  </a:cubicBezTo>
                  <a:close/>
                  <a:moveTo>
                    <a:pt x="396194" y="423270"/>
                  </a:moveTo>
                  <a:cubicBezTo>
                    <a:pt x="337028" y="422923"/>
                    <a:pt x="345467" y="427631"/>
                    <a:pt x="345178" y="413724"/>
                  </a:cubicBezTo>
                  <a:cubicBezTo>
                    <a:pt x="344792" y="395268"/>
                    <a:pt x="344612" y="381612"/>
                    <a:pt x="344513" y="369883"/>
                  </a:cubicBezTo>
                  <a:cubicBezTo>
                    <a:pt x="344464" y="364069"/>
                    <a:pt x="336343" y="363844"/>
                    <a:pt x="395178" y="364853"/>
                  </a:cubicBezTo>
                  <a:cubicBezTo>
                    <a:pt x="396075" y="397017"/>
                    <a:pt x="395937" y="401934"/>
                    <a:pt x="396194" y="423270"/>
                  </a:cubicBezTo>
                  <a:close/>
                  <a:moveTo>
                    <a:pt x="344442" y="362005"/>
                  </a:moveTo>
                  <a:cubicBezTo>
                    <a:pt x="344120" y="332339"/>
                    <a:pt x="343735" y="328260"/>
                    <a:pt x="343342" y="303444"/>
                  </a:cubicBezTo>
                  <a:cubicBezTo>
                    <a:pt x="343635" y="303444"/>
                    <a:pt x="394284" y="303720"/>
                    <a:pt x="394294" y="304174"/>
                  </a:cubicBezTo>
                  <a:cubicBezTo>
                    <a:pt x="394586" y="322745"/>
                    <a:pt x="394651" y="343720"/>
                    <a:pt x="395104" y="361861"/>
                  </a:cubicBezTo>
                  <a:cubicBezTo>
                    <a:pt x="375213" y="361536"/>
                    <a:pt x="358758" y="361980"/>
                    <a:pt x="344442" y="362005"/>
                  </a:cubicBezTo>
                  <a:close/>
                  <a:moveTo>
                    <a:pt x="343297" y="300458"/>
                  </a:moveTo>
                  <a:cubicBezTo>
                    <a:pt x="342641" y="258954"/>
                    <a:pt x="342522" y="253439"/>
                    <a:pt x="342461" y="242038"/>
                  </a:cubicBezTo>
                  <a:cubicBezTo>
                    <a:pt x="362931" y="242051"/>
                    <a:pt x="366140" y="242446"/>
                    <a:pt x="393513" y="242247"/>
                  </a:cubicBezTo>
                  <a:cubicBezTo>
                    <a:pt x="393516" y="242491"/>
                    <a:pt x="394233" y="300384"/>
                    <a:pt x="394236" y="300641"/>
                  </a:cubicBezTo>
                  <a:cubicBezTo>
                    <a:pt x="375165" y="301001"/>
                    <a:pt x="358990" y="300477"/>
                    <a:pt x="343297" y="300458"/>
                  </a:cubicBezTo>
                  <a:close/>
                  <a:moveTo>
                    <a:pt x="342548" y="413795"/>
                  </a:moveTo>
                  <a:cubicBezTo>
                    <a:pt x="342831" y="427278"/>
                    <a:pt x="350817" y="423370"/>
                    <a:pt x="302573" y="423370"/>
                  </a:cubicBezTo>
                  <a:cubicBezTo>
                    <a:pt x="289462" y="423370"/>
                    <a:pt x="291513" y="433770"/>
                    <a:pt x="290979" y="369739"/>
                  </a:cubicBezTo>
                  <a:cubicBezTo>
                    <a:pt x="290925" y="363191"/>
                    <a:pt x="282955" y="364988"/>
                    <a:pt x="341841" y="364988"/>
                  </a:cubicBezTo>
                  <a:cubicBezTo>
                    <a:pt x="341966" y="378073"/>
                    <a:pt x="342034" y="389097"/>
                    <a:pt x="342548" y="413795"/>
                  </a:cubicBezTo>
                  <a:close/>
                  <a:moveTo>
                    <a:pt x="341124" y="362009"/>
                  </a:moveTo>
                  <a:cubicBezTo>
                    <a:pt x="307736" y="362018"/>
                    <a:pt x="299846" y="362031"/>
                    <a:pt x="290909" y="362005"/>
                  </a:cubicBezTo>
                  <a:cubicBezTo>
                    <a:pt x="290905" y="361835"/>
                    <a:pt x="290217" y="308969"/>
                    <a:pt x="290127" y="303280"/>
                  </a:cubicBezTo>
                  <a:cubicBezTo>
                    <a:pt x="290356" y="303277"/>
                    <a:pt x="340706" y="302901"/>
                    <a:pt x="340725" y="304170"/>
                  </a:cubicBezTo>
                  <a:cubicBezTo>
                    <a:pt x="341683" y="366136"/>
                    <a:pt x="342423" y="362009"/>
                    <a:pt x="341124" y="362009"/>
                  </a:cubicBezTo>
                  <a:close/>
                  <a:moveTo>
                    <a:pt x="290076" y="300291"/>
                  </a:moveTo>
                  <a:cubicBezTo>
                    <a:pt x="289909" y="289993"/>
                    <a:pt x="290526" y="326975"/>
                    <a:pt x="289066" y="242173"/>
                  </a:cubicBezTo>
                  <a:cubicBezTo>
                    <a:pt x="307427" y="242424"/>
                    <a:pt x="324010" y="242048"/>
                    <a:pt x="339825" y="242038"/>
                  </a:cubicBezTo>
                  <a:cubicBezTo>
                    <a:pt x="339889" y="253448"/>
                    <a:pt x="340050" y="261558"/>
                    <a:pt x="340664" y="300455"/>
                  </a:cubicBezTo>
                  <a:cubicBezTo>
                    <a:pt x="321390" y="300452"/>
                    <a:pt x="310713" y="300082"/>
                    <a:pt x="290076" y="300291"/>
                  </a:cubicBezTo>
                  <a:close/>
                  <a:moveTo>
                    <a:pt x="289230" y="423386"/>
                  </a:moveTo>
                  <a:cubicBezTo>
                    <a:pt x="245789" y="423488"/>
                    <a:pt x="258389" y="423414"/>
                    <a:pt x="238051" y="423263"/>
                  </a:cubicBezTo>
                  <a:cubicBezTo>
                    <a:pt x="237909" y="407781"/>
                    <a:pt x="238128" y="404920"/>
                    <a:pt x="237240" y="364991"/>
                  </a:cubicBezTo>
                  <a:cubicBezTo>
                    <a:pt x="252412" y="364946"/>
                    <a:pt x="253679" y="364850"/>
                    <a:pt x="288301" y="364982"/>
                  </a:cubicBezTo>
                  <a:cubicBezTo>
                    <a:pt x="288632" y="400845"/>
                    <a:pt x="288931" y="407951"/>
                    <a:pt x="289230" y="423386"/>
                  </a:cubicBezTo>
                  <a:close/>
                  <a:moveTo>
                    <a:pt x="283295" y="361976"/>
                  </a:moveTo>
                  <a:cubicBezTo>
                    <a:pt x="227820" y="361674"/>
                    <a:pt x="237208" y="366245"/>
                    <a:pt x="236922" y="347950"/>
                  </a:cubicBezTo>
                  <a:cubicBezTo>
                    <a:pt x="236578" y="326071"/>
                    <a:pt x="236832" y="326039"/>
                    <a:pt x="236488" y="304116"/>
                  </a:cubicBezTo>
                  <a:cubicBezTo>
                    <a:pt x="236469" y="302878"/>
                    <a:pt x="233482" y="304010"/>
                    <a:pt x="287494" y="303309"/>
                  </a:cubicBezTo>
                  <a:cubicBezTo>
                    <a:pt x="288530" y="370198"/>
                    <a:pt x="290082" y="362002"/>
                    <a:pt x="283295" y="361976"/>
                  </a:cubicBezTo>
                  <a:close/>
                  <a:moveTo>
                    <a:pt x="236430" y="300555"/>
                  </a:moveTo>
                  <a:cubicBezTo>
                    <a:pt x="235334" y="232685"/>
                    <a:pt x="231813" y="241967"/>
                    <a:pt x="244744" y="241929"/>
                  </a:cubicBezTo>
                  <a:cubicBezTo>
                    <a:pt x="261076" y="241884"/>
                    <a:pt x="270641" y="241858"/>
                    <a:pt x="283267" y="242077"/>
                  </a:cubicBezTo>
                  <a:cubicBezTo>
                    <a:pt x="287687" y="242160"/>
                    <a:pt x="286388" y="235051"/>
                    <a:pt x="287446" y="300323"/>
                  </a:cubicBezTo>
                  <a:cubicBezTo>
                    <a:pt x="268622" y="300574"/>
                    <a:pt x="278560" y="300526"/>
                    <a:pt x="236430" y="300555"/>
                  </a:cubicBezTo>
                  <a:close/>
                  <a:moveTo>
                    <a:pt x="235417" y="423244"/>
                  </a:moveTo>
                  <a:cubicBezTo>
                    <a:pt x="222274" y="423177"/>
                    <a:pt x="205749" y="423270"/>
                    <a:pt x="184495" y="423280"/>
                  </a:cubicBezTo>
                  <a:cubicBezTo>
                    <a:pt x="184096" y="405161"/>
                    <a:pt x="183813" y="405007"/>
                    <a:pt x="183514" y="364824"/>
                  </a:cubicBezTo>
                  <a:cubicBezTo>
                    <a:pt x="204216" y="364773"/>
                    <a:pt x="206209" y="365052"/>
                    <a:pt x="234601" y="364995"/>
                  </a:cubicBezTo>
                  <a:cubicBezTo>
                    <a:pt x="235540" y="408273"/>
                    <a:pt x="235263" y="406225"/>
                    <a:pt x="235417" y="423244"/>
                  </a:cubicBezTo>
                  <a:close/>
                  <a:moveTo>
                    <a:pt x="225461" y="362021"/>
                  </a:moveTo>
                  <a:cubicBezTo>
                    <a:pt x="206161" y="362021"/>
                    <a:pt x="206225" y="361841"/>
                    <a:pt x="186903" y="361841"/>
                  </a:cubicBezTo>
                  <a:cubicBezTo>
                    <a:pt x="182447" y="361841"/>
                    <a:pt x="183569" y="364567"/>
                    <a:pt x="183308" y="347953"/>
                  </a:cubicBezTo>
                  <a:cubicBezTo>
                    <a:pt x="182508" y="296871"/>
                    <a:pt x="181026" y="303672"/>
                    <a:pt x="186903" y="303672"/>
                  </a:cubicBezTo>
                  <a:cubicBezTo>
                    <a:pt x="238012" y="303672"/>
                    <a:pt x="233836" y="303033"/>
                    <a:pt x="233855" y="304170"/>
                  </a:cubicBezTo>
                  <a:cubicBezTo>
                    <a:pt x="234913" y="371532"/>
                    <a:pt x="237382" y="362021"/>
                    <a:pt x="225461" y="362021"/>
                  </a:cubicBezTo>
                  <a:close/>
                  <a:moveTo>
                    <a:pt x="225461" y="300561"/>
                  </a:moveTo>
                  <a:cubicBezTo>
                    <a:pt x="205582" y="300561"/>
                    <a:pt x="205637" y="300683"/>
                    <a:pt x="186903" y="300683"/>
                  </a:cubicBezTo>
                  <a:cubicBezTo>
                    <a:pt x="179537" y="300683"/>
                    <a:pt x="184042" y="307786"/>
                    <a:pt x="181778" y="241768"/>
                  </a:cubicBezTo>
                  <a:cubicBezTo>
                    <a:pt x="195165" y="241691"/>
                    <a:pt x="206103" y="241967"/>
                    <a:pt x="232775" y="241951"/>
                  </a:cubicBezTo>
                  <a:cubicBezTo>
                    <a:pt x="233932" y="310027"/>
                    <a:pt x="236639" y="300555"/>
                    <a:pt x="225461" y="300561"/>
                  </a:cubicBezTo>
                  <a:close/>
                  <a:moveTo>
                    <a:pt x="181859" y="423286"/>
                  </a:moveTo>
                  <a:cubicBezTo>
                    <a:pt x="122448" y="423437"/>
                    <a:pt x="131103" y="426866"/>
                    <a:pt x="130856" y="413724"/>
                  </a:cubicBezTo>
                  <a:cubicBezTo>
                    <a:pt x="130566" y="398245"/>
                    <a:pt x="130341" y="384372"/>
                    <a:pt x="130203" y="369883"/>
                  </a:cubicBezTo>
                  <a:cubicBezTo>
                    <a:pt x="130142" y="363156"/>
                    <a:pt x="121992" y="365081"/>
                    <a:pt x="180881" y="364834"/>
                  </a:cubicBezTo>
                  <a:cubicBezTo>
                    <a:pt x="181174" y="404618"/>
                    <a:pt x="181495" y="407196"/>
                    <a:pt x="181859" y="423286"/>
                  </a:cubicBezTo>
                  <a:close/>
                  <a:moveTo>
                    <a:pt x="167616" y="361989"/>
                  </a:moveTo>
                  <a:cubicBezTo>
                    <a:pt x="152538" y="362214"/>
                    <a:pt x="141102" y="362173"/>
                    <a:pt x="130119" y="361980"/>
                  </a:cubicBezTo>
                  <a:cubicBezTo>
                    <a:pt x="130116" y="361729"/>
                    <a:pt x="129351" y="306154"/>
                    <a:pt x="129303" y="303405"/>
                  </a:cubicBezTo>
                  <a:cubicBezTo>
                    <a:pt x="185536" y="302952"/>
                    <a:pt x="180090" y="303939"/>
                    <a:pt x="180093" y="304167"/>
                  </a:cubicBezTo>
                  <a:cubicBezTo>
                    <a:pt x="181167" y="372528"/>
                    <a:pt x="184794" y="361710"/>
                    <a:pt x="167616" y="361989"/>
                  </a:cubicBezTo>
                  <a:close/>
                  <a:moveTo>
                    <a:pt x="129254" y="300416"/>
                  </a:moveTo>
                  <a:cubicBezTo>
                    <a:pt x="128168" y="239014"/>
                    <a:pt x="127271" y="242318"/>
                    <a:pt x="129081" y="242311"/>
                  </a:cubicBezTo>
                  <a:cubicBezTo>
                    <a:pt x="153264" y="242247"/>
                    <a:pt x="155348" y="242372"/>
                    <a:pt x="167667" y="242019"/>
                  </a:cubicBezTo>
                  <a:cubicBezTo>
                    <a:pt x="182383" y="241614"/>
                    <a:pt x="179029" y="231554"/>
                    <a:pt x="180042" y="300667"/>
                  </a:cubicBezTo>
                  <a:cubicBezTo>
                    <a:pt x="165558" y="300590"/>
                    <a:pt x="159656" y="300169"/>
                    <a:pt x="129254" y="300416"/>
                  </a:cubicBezTo>
                  <a:close/>
                  <a:moveTo>
                    <a:pt x="90552" y="487822"/>
                  </a:moveTo>
                  <a:cubicBezTo>
                    <a:pt x="103464" y="487578"/>
                    <a:pt x="115732" y="487565"/>
                    <a:pt x="129058" y="487835"/>
                  </a:cubicBezTo>
                  <a:cubicBezTo>
                    <a:pt x="129370" y="487842"/>
                    <a:pt x="130460" y="546313"/>
                    <a:pt x="129065" y="546339"/>
                  </a:cubicBezTo>
                  <a:cubicBezTo>
                    <a:pt x="127091" y="546368"/>
                    <a:pt x="79457" y="547165"/>
                    <a:pt x="79435" y="545140"/>
                  </a:cubicBezTo>
                  <a:cubicBezTo>
                    <a:pt x="78795" y="477142"/>
                    <a:pt x="73255" y="488147"/>
                    <a:pt x="90552" y="487822"/>
                  </a:cubicBezTo>
                  <a:close/>
                  <a:moveTo>
                    <a:pt x="90517" y="549354"/>
                  </a:moveTo>
                  <a:cubicBezTo>
                    <a:pt x="103306" y="549508"/>
                    <a:pt x="116359" y="549527"/>
                    <a:pt x="129097" y="549321"/>
                  </a:cubicBezTo>
                  <a:cubicBezTo>
                    <a:pt x="130383" y="549302"/>
                    <a:pt x="130225" y="542540"/>
                    <a:pt x="131335" y="607658"/>
                  </a:cubicBezTo>
                  <a:cubicBezTo>
                    <a:pt x="106994" y="608079"/>
                    <a:pt x="95638" y="607793"/>
                    <a:pt x="80415" y="607741"/>
                  </a:cubicBezTo>
                  <a:cubicBezTo>
                    <a:pt x="79319" y="539023"/>
                    <a:pt x="75779" y="549174"/>
                    <a:pt x="90517" y="549354"/>
                  </a:cubicBezTo>
                  <a:close/>
                  <a:moveTo>
                    <a:pt x="131392" y="611126"/>
                  </a:moveTo>
                  <a:cubicBezTo>
                    <a:pt x="132106" y="656747"/>
                    <a:pt x="132167" y="660263"/>
                    <a:pt x="132273" y="668729"/>
                  </a:cubicBezTo>
                  <a:cubicBezTo>
                    <a:pt x="92439" y="668620"/>
                    <a:pt x="97062" y="668765"/>
                    <a:pt x="81373" y="668836"/>
                  </a:cubicBezTo>
                  <a:cubicBezTo>
                    <a:pt x="80174" y="592159"/>
                    <a:pt x="80534" y="615169"/>
                    <a:pt x="80463" y="610727"/>
                  </a:cubicBezTo>
                  <a:cubicBezTo>
                    <a:pt x="135887" y="610927"/>
                    <a:pt x="131380" y="610367"/>
                    <a:pt x="131392" y="611126"/>
                  </a:cubicBezTo>
                  <a:close/>
                  <a:moveTo>
                    <a:pt x="90539" y="671754"/>
                  </a:moveTo>
                  <a:cubicBezTo>
                    <a:pt x="139980" y="671352"/>
                    <a:pt x="132296" y="670504"/>
                    <a:pt x="132370" y="676913"/>
                  </a:cubicBezTo>
                  <a:cubicBezTo>
                    <a:pt x="132524" y="690460"/>
                    <a:pt x="132559" y="691916"/>
                    <a:pt x="133151" y="730370"/>
                  </a:cubicBezTo>
                  <a:cubicBezTo>
                    <a:pt x="98927" y="730556"/>
                    <a:pt x="97535" y="730402"/>
                    <a:pt x="82460" y="730344"/>
                  </a:cubicBezTo>
                  <a:cubicBezTo>
                    <a:pt x="81184" y="662832"/>
                    <a:pt x="77743" y="671876"/>
                    <a:pt x="90539" y="671754"/>
                  </a:cubicBezTo>
                  <a:close/>
                  <a:moveTo>
                    <a:pt x="90517" y="794630"/>
                  </a:moveTo>
                  <a:cubicBezTo>
                    <a:pt x="102805" y="794762"/>
                    <a:pt x="116796" y="794755"/>
                    <a:pt x="129087" y="794688"/>
                  </a:cubicBezTo>
                  <a:cubicBezTo>
                    <a:pt x="136787" y="794646"/>
                    <a:pt x="133119" y="787263"/>
                    <a:pt x="135006" y="853133"/>
                  </a:cubicBezTo>
                  <a:cubicBezTo>
                    <a:pt x="96249" y="853326"/>
                    <a:pt x="104457" y="853224"/>
                    <a:pt x="84026" y="853089"/>
                  </a:cubicBezTo>
                  <a:cubicBezTo>
                    <a:pt x="82280" y="784927"/>
                    <a:pt x="80849" y="794527"/>
                    <a:pt x="90517" y="794630"/>
                  </a:cubicBezTo>
                  <a:close/>
                  <a:moveTo>
                    <a:pt x="90517" y="856136"/>
                  </a:moveTo>
                  <a:cubicBezTo>
                    <a:pt x="103412" y="856258"/>
                    <a:pt x="115999" y="856251"/>
                    <a:pt x="129087" y="856161"/>
                  </a:cubicBezTo>
                  <a:cubicBezTo>
                    <a:pt x="136942" y="856107"/>
                    <a:pt x="135099" y="846586"/>
                    <a:pt x="136266" y="914745"/>
                  </a:cubicBezTo>
                  <a:cubicBezTo>
                    <a:pt x="118921" y="914887"/>
                    <a:pt x="124898" y="915057"/>
                    <a:pt x="85369" y="914845"/>
                  </a:cubicBezTo>
                  <a:cubicBezTo>
                    <a:pt x="84219" y="847107"/>
                    <a:pt x="81325" y="856049"/>
                    <a:pt x="90517" y="856136"/>
                  </a:cubicBezTo>
                  <a:close/>
                  <a:moveTo>
                    <a:pt x="90523" y="917866"/>
                  </a:moveTo>
                  <a:cubicBezTo>
                    <a:pt x="139256" y="918191"/>
                    <a:pt x="136308" y="917169"/>
                    <a:pt x="136324" y="918197"/>
                  </a:cubicBezTo>
                  <a:cubicBezTo>
                    <a:pt x="136665" y="940002"/>
                    <a:pt x="136189" y="939835"/>
                    <a:pt x="136536" y="962096"/>
                  </a:cubicBezTo>
                  <a:cubicBezTo>
                    <a:pt x="136800" y="978973"/>
                    <a:pt x="138768" y="976128"/>
                    <a:pt x="129074" y="976180"/>
                  </a:cubicBezTo>
                  <a:cubicBezTo>
                    <a:pt x="116128" y="976251"/>
                    <a:pt x="103419" y="976289"/>
                    <a:pt x="90552" y="976064"/>
                  </a:cubicBezTo>
                  <a:cubicBezTo>
                    <a:pt x="84948" y="975968"/>
                    <a:pt x="86257" y="978616"/>
                    <a:pt x="85996" y="962031"/>
                  </a:cubicBezTo>
                  <a:cubicBezTo>
                    <a:pt x="85199" y="911020"/>
                    <a:pt x="83334" y="917818"/>
                    <a:pt x="90523" y="917866"/>
                  </a:cubicBezTo>
                  <a:close/>
                  <a:moveTo>
                    <a:pt x="90523" y="1040639"/>
                  </a:moveTo>
                  <a:cubicBezTo>
                    <a:pt x="146387" y="1040938"/>
                    <a:pt x="138134" y="1036747"/>
                    <a:pt x="138337" y="1049845"/>
                  </a:cubicBezTo>
                  <a:cubicBezTo>
                    <a:pt x="138674" y="1071476"/>
                    <a:pt x="138395" y="1071861"/>
                    <a:pt x="138739" y="1093737"/>
                  </a:cubicBezTo>
                  <a:cubicBezTo>
                    <a:pt x="138848" y="1100634"/>
                    <a:pt x="140793" y="1099249"/>
                    <a:pt x="129087" y="1099185"/>
                  </a:cubicBezTo>
                  <a:cubicBezTo>
                    <a:pt x="81791" y="1098931"/>
                    <a:pt x="88305" y="1100673"/>
                    <a:pt x="88195" y="1093669"/>
                  </a:cubicBezTo>
                  <a:cubicBezTo>
                    <a:pt x="87270" y="1034356"/>
                    <a:pt x="84563" y="1040607"/>
                    <a:pt x="90523" y="1040639"/>
                  </a:cubicBezTo>
                  <a:close/>
                  <a:moveTo>
                    <a:pt x="88295" y="1101855"/>
                  </a:moveTo>
                  <a:cubicBezTo>
                    <a:pt x="100464" y="1102122"/>
                    <a:pt x="97432" y="1102113"/>
                    <a:pt x="138883" y="1102212"/>
                  </a:cubicBezTo>
                  <a:cubicBezTo>
                    <a:pt x="139176" y="1117331"/>
                    <a:pt x="139803" y="1133351"/>
                    <a:pt x="139848" y="1160176"/>
                  </a:cubicBezTo>
                  <a:cubicBezTo>
                    <a:pt x="84389" y="1160565"/>
                    <a:pt x="88983" y="1161114"/>
                    <a:pt x="88928" y="1159433"/>
                  </a:cubicBezTo>
                  <a:cubicBezTo>
                    <a:pt x="87951" y="1129092"/>
                    <a:pt x="88430" y="1117007"/>
                    <a:pt x="88295" y="1101855"/>
                  </a:cubicBezTo>
                  <a:close/>
                  <a:moveTo>
                    <a:pt x="140478" y="1027834"/>
                  </a:moveTo>
                  <a:cubicBezTo>
                    <a:pt x="138806" y="970719"/>
                    <a:pt x="136897" y="979121"/>
                    <a:pt x="148361" y="979121"/>
                  </a:cubicBezTo>
                  <a:cubicBezTo>
                    <a:pt x="197287" y="979121"/>
                    <a:pt x="190523" y="977851"/>
                    <a:pt x="190655" y="984260"/>
                  </a:cubicBezTo>
                  <a:cubicBezTo>
                    <a:pt x="191963" y="1046061"/>
                    <a:pt x="192619" y="1037592"/>
                    <a:pt x="186903" y="1037592"/>
                  </a:cubicBezTo>
                  <a:cubicBezTo>
                    <a:pt x="167802" y="1037592"/>
                    <a:pt x="167693" y="1037216"/>
                    <a:pt x="148361" y="1037216"/>
                  </a:cubicBezTo>
                  <a:cubicBezTo>
                    <a:pt x="138729" y="1037213"/>
                    <a:pt x="140809" y="1039183"/>
                    <a:pt x="140478" y="1027834"/>
                  </a:cubicBezTo>
                  <a:close/>
                  <a:moveTo>
                    <a:pt x="148364" y="1040199"/>
                  </a:moveTo>
                  <a:cubicBezTo>
                    <a:pt x="167327" y="1040199"/>
                    <a:pt x="167684" y="1040575"/>
                    <a:pt x="186906" y="1040575"/>
                  </a:cubicBezTo>
                  <a:cubicBezTo>
                    <a:pt x="192574" y="1040575"/>
                    <a:pt x="191343" y="1038711"/>
                    <a:pt x="191516" y="1049851"/>
                  </a:cubicBezTo>
                  <a:cubicBezTo>
                    <a:pt x="192404" y="1106606"/>
                    <a:pt x="195085" y="1098837"/>
                    <a:pt x="186906" y="1098837"/>
                  </a:cubicBezTo>
                  <a:cubicBezTo>
                    <a:pt x="134649" y="1098837"/>
                    <a:pt x="141504" y="1101913"/>
                    <a:pt x="141375" y="1093685"/>
                  </a:cubicBezTo>
                  <a:cubicBezTo>
                    <a:pt x="140398" y="1031521"/>
                    <a:pt x="139173" y="1040199"/>
                    <a:pt x="148364" y="1040199"/>
                  </a:cubicBezTo>
                  <a:close/>
                  <a:moveTo>
                    <a:pt x="148364" y="1102222"/>
                  </a:moveTo>
                  <a:cubicBezTo>
                    <a:pt x="201673" y="1102222"/>
                    <a:pt x="192638" y="1097349"/>
                    <a:pt x="192851" y="1115651"/>
                  </a:cubicBezTo>
                  <a:cubicBezTo>
                    <a:pt x="193468" y="1169381"/>
                    <a:pt x="196050" y="1160536"/>
                    <a:pt x="186906" y="1160529"/>
                  </a:cubicBezTo>
                  <a:cubicBezTo>
                    <a:pt x="184273" y="1160529"/>
                    <a:pt x="142491" y="1160394"/>
                    <a:pt x="142491" y="1159485"/>
                  </a:cubicBezTo>
                  <a:cubicBezTo>
                    <a:pt x="142349" y="1093595"/>
                    <a:pt x="138002" y="1102222"/>
                    <a:pt x="148364" y="1102222"/>
                  </a:cubicBezTo>
                  <a:close/>
                  <a:moveTo>
                    <a:pt x="148364" y="1163130"/>
                  </a:moveTo>
                  <a:cubicBezTo>
                    <a:pt x="167430" y="1163130"/>
                    <a:pt x="167336" y="1163512"/>
                    <a:pt x="186906" y="1163512"/>
                  </a:cubicBezTo>
                  <a:cubicBezTo>
                    <a:pt x="195182" y="1163518"/>
                    <a:pt x="193259" y="1153722"/>
                    <a:pt x="194407" y="1221736"/>
                  </a:cubicBezTo>
                  <a:cubicBezTo>
                    <a:pt x="175255" y="1221665"/>
                    <a:pt x="159437" y="1221938"/>
                    <a:pt x="143233" y="1221868"/>
                  </a:cubicBezTo>
                  <a:cubicBezTo>
                    <a:pt x="142195" y="1153616"/>
                    <a:pt x="140439" y="1163130"/>
                    <a:pt x="148364" y="1163130"/>
                  </a:cubicBezTo>
                  <a:close/>
                  <a:moveTo>
                    <a:pt x="148364" y="1224863"/>
                  </a:moveTo>
                  <a:cubicBezTo>
                    <a:pt x="198265" y="1224863"/>
                    <a:pt x="194449" y="1224217"/>
                    <a:pt x="194465" y="1225329"/>
                  </a:cubicBezTo>
                  <a:cubicBezTo>
                    <a:pt x="195529" y="1293279"/>
                    <a:pt x="198686" y="1283444"/>
                    <a:pt x="186906" y="1283444"/>
                  </a:cubicBezTo>
                  <a:cubicBezTo>
                    <a:pt x="167880" y="1283444"/>
                    <a:pt x="168172" y="1283190"/>
                    <a:pt x="148364" y="1283190"/>
                  </a:cubicBezTo>
                  <a:cubicBezTo>
                    <a:pt x="143442" y="1283190"/>
                    <a:pt x="144770" y="1285929"/>
                    <a:pt x="144510" y="1269157"/>
                  </a:cubicBezTo>
                  <a:cubicBezTo>
                    <a:pt x="143709" y="1218085"/>
                    <a:pt x="140067" y="1224863"/>
                    <a:pt x="148364" y="1224863"/>
                  </a:cubicBezTo>
                  <a:close/>
                  <a:moveTo>
                    <a:pt x="195487" y="1115606"/>
                  </a:moveTo>
                  <a:cubicBezTo>
                    <a:pt x="195291" y="1098452"/>
                    <a:pt x="184942" y="1101434"/>
                    <a:pt x="244731" y="1101756"/>
                  </a:cubicBezTo>
                  <a:cubicBezTo>
                    <a:pt x="246172" y="1101766"/>
                    <a:pt x="246320" y="1094627"/>
                    <a:pt x="247342" y="1160497"/>
                  </a:cubicBezTo>
                  <a:cubicBezTo>
                    <a:pt x="190285" y="1160774"/>
                    <a:pt x="195989" y="1160909"/>
                    <a:pt x="195985" y="1159485"/>
                  </a:cubicBezTo>
                  <a:cubicBezTo>
                    <a:pt x="195950" y="1142533"/>
                    <a:pt x="195776" y="1141039"/>
                    <a:pt x="195487" y="1115606"/>
                  </a:cubicBezTo>
                  <a:close/>
                  <a:moveTo>
                    <a:pt x="247387" y="1163486"/>
                  </a:moveTo>
                  <a:cubicBezTo>
                    <a:pt x="248413" y="1229585"/>
                    <a:pt x="249650" y="1221881"/>
                    <a:pt x="244731" y="1221897"/>
                  </a:cubicBezTo>
                  <a:cubicBezTo>
                    <a:pt x="231277" y="1221951"/>
                    <a:pt x="219609" y="1221971"/>
                    <a:pt x="206190" y="1221826"/>
                  </a:cubicBezTo>
                  <a:cubicBezTo>
                    <a:pt x="195291" y="1221707"/>
                    <a:pt x="196278" y="1231722"/>
                    <a:pt x="195995" y="1163518"/>
                  </a:cubicBezTo>
                  <a:cubicBezTo>
                    <a:pt x="228865" y="1163547"/>
                    <a:pt x="231572" y="1163570"/>
                    <a:pt x="247387" y="1163486"/>
                  </a:cubicBezTo>
                  <a:close/>
                  <a:moveTo>
                    <a:pt x="206167" y="1224818"/>
                  </a:moveTo>
                  <a:cubicBezTo>
                    <a:pt x="251444" y="1225307"/>
                    <a:pt x="248268" y="1224323"/>
                    <a:pt x="248284" y="1225323"/>
                  </a:cubicBezTo>
                  <a:cubicBezTo>
                    <a:pt x="249335" y="1292534"/>
                    <a:pt x="250669" y="1283415"/>
                    <a:pt x="244754" y="1283325"/>
                  </a:cubicBezTo>
                  <a:cubicBezTo>
                    <a:pt x="188633" y="1282496"/>
                    <a:pt x="198290" y="1288345"/>
                    <a:pt x="197991" y="1269157"/>
                  </a:cubicBezTo>
                  <a:cubicBezTo>
                    <a:pt x="197159" y="1215844"/>
                    <a:pt x="193529" y="1224683"/>
                    <a:pt x="206167" y="1224818"/>
                  </a:cubicBezTo>
                  <a:close/>
                  <a:moveTo>
                    <a:pt x="248593" y="1101778"/>
                  </a:moveTo>
                  <a:cubicBezTo>
                    <a:pt x="255945" y="1101817"/>
                    <a:pt x="299145" y="1101852"/>
                    <a:pt x="299563" y="1101852"/>
                  </a:cubicBezTo>
                  <a:cubicBezTo>
                    <a:pt x="299567" y="1102103"/>
                    <a:pt x="300425" y="1152732"/>
                    <a:pt x="300563" y="1160208"/>
                  </a:cubicBezTo>
                  <a:cubicBezTo>
                    <a:pt x="283418" y="1160227"/>
                    <a:pt x="300380" y="1160301"/>
                    <a:pt x="249975" y="1160488"/>
                  </a:cubicBezTo>
                  <a:cubicBezTo>
                    <a:pt x="249101" y="1104182"/>
                    <a:pt x="249126" y="1124914"/>
                    <a:pt x="248593" y="1101778"/>
                  </a:cubicBezTo>
                  <a:close/>
                  <a:moveTo>
                    <a:pt x="300621" y="1163191"/>
                  </a:moveTo>
                  <a:cubicBezTo>
                    <a:pt x="301730" y="1221826"/>
                    <a:pt x="301544" y="1204409"/>
                    <a:pt x="301843" y="1221762"/>
                  </a:cubicBezTo>
                  <a:cubicBezTo>
                    <a:pt x="299682" y="1221762"/>
                    <a:pt x="311015" y="1221730"/>
                    <a:pt x="250866" y="1221877"/>
                  </a:cubicBezTo>
                  <a:cubicBezTo>
                    <a:pt x="250608" y="1205087"/>
                    <a:pt x="250763" y="1211216"/>
                    <a:pt x="250023" y="1163474"/>
                  </a:cubicBezTo>
                  <a:cubicBezTo>
                    <a:pt x="304453" y="1163242"/>
                    <a:pt x="284752" y="1163207"/>
                    <a:pt x="300621" y="1163191"/>
                  </a:cubicBezTo>
                  <a:close/>
                  <a:moveTo>
                    <a:pt x="301300" y="1040655"/>
                  </a:moveTo>
                  <a:cubicBezTo>
                    <a:pt x="324313" y="1040678"/>
                    <a:pt x="324223" y="1040160"/>
                    <a:pt x="352299" y="1040353"/>
                  </a:cubicBezTo>
                  <a:cubicBezTo>
                    <a:pt x="352659" y="1071771"/>
                    <a:pt x="353058" y="1067259"/>
                    <a:pt x="353531" y="1098683"/>
                  </a:cubicBezTo>
                  <a:cubicBezTo>
                    <a:pt x="319146" y="1098609"/>
                    <a:pt x="326152" y="1098866"/>
                    <a:pt x="302152" y="1098866"/>
                  </a:cubicBezTo>
                  <a:cubicBezTo>
                    <a:pt x="301782" y="1076390"/>
                    <a:pt x="301676" y="1061088"/>
                    <a:pt x="301300" y="1040655"/>
                  </a:cubicBezTo>
                  <a:close/>
                  <a:moveTo>
                    <a:pt x="302573" y="1101852"/>
                  </a:moveTo>
                  <a:cubicBezTo>
                    <a:pt x="363365" y="1101852"/>
                    <a:pt x="353518" y="1096935"/>
                    <a:pt x="353769" y="1115638"/>
                  </a:cubicBezTo>
                  <a:cubicBezTo>
                    <a:pt x="354023" y="1136009"/>
                    <a:pt x="354206" y="1141807"/>
                    <a:pt x="354334" y="1159491"/>
                  </a:cubicBezTo>
                  <a:cubicBezTo>
                    <a:pt x="354344" y="1160896"/>
                    <a:pt x="358450" y="1160214"/>
                    <a:pt x="303203" y="1160205"/>
                  </a:cubicBezTo>
                  <a:cubicBezTo>
                    <a:pt x="303193" y="1159678"/>
                    <a:pt x="302042" y="1101852"/>
                    <a:pt x="302573" y="1101852"/>
                  </a:cubicBezTo>
                  <a:close/>
                  <a:moveTo>
                    <a:pt x="354363" y="1163284"/>
                  </a:moveTo>
                  <a:cubicBezTo>
                    <a:pt x="354367" y="1163567"/>
                    <a:pt x="355039" y="1221228"/>
                    <a:pt x="355042" y="1221556"/>
                  </a:cubicBezTo>
                  <a:cubicBezTo>
                    <a:pt x="334247" y="1221263"/>
                    <a:pt x="320143" y="1221742"/>
                    <a:pt x="304473" y="1221762"/>
                  </a:cubicBezTo>
                  <a:cubicBezTo>
                    <a:pt x="304138" y="1202217"/>
                    <a:pt x="304341" y="1221614"/>
                    <a:pt x="303258" y="1163191"/>
                  </a:cubicBezTo>
                  <a:cubicBezTo>
                    <a:pt x="321294" y="1163194"/>
                    <a:pt x="334112" y="1163429"/>
                    <a:pt x="354363" y="1163284"/>
                  </a:cubicBezTo>
                  <a:close/>
                  <a:moveTo>
                    <a:pt x="355090" y="1224545"/>
                  </a:moveTo>
                  <a:cubicBezTo>
                    <a:pt x="355473" y="1249493"/>
                    <a:pt x="355225" y="1243435"/>
                    <a:pt x="355871" y="1283090"/>
                  </a:cubicBezTo>
                  <a:cubicBezTo>
                    <a:pt x="343770" y="1283254"/>
                    <a:pt x="329354" y="1283145"/>
                    <a:pt x="305154" y="1283139"/>
                  </a:cubicBezTo>
                  <a:cubicBezTo>
                    <a:pt x="305151" y="1282772"/>
                    <a:pt x="304537" y="1225577"/>
                    <a:pt x="304534" y="1225271"/>
                  </a:cubicBezTo>
                  <a:cubicBezTo>
                    <a:pt x="304518" y="1224201"/>
                    <a:pt x="354003" y="1224529"/>
                    <a:pt x="355090" y="1224545"/>
                  </a:cubicBezTo>
                  <a:close/>
                  <a:moveTo>
                    <a:pt x="354932" y="1040376"/>
                  </a:moveTo>
                  <a:cubicBezTo>
                    <a:pt x="384568" y="1040639"/>
                    <a:pt x="361652" y="1040405"/>
                    <a:pt x="406058" y="1040684"/>
                  </a:cubicBezTo>
                  <a:cubicBezTo>
                    <a:pt x="406479" y="1073214"/>
                    <a:pt x="406392" y="1079829"/>
                    <a:pt x="406717" y="1098805"/>
                  </a:cubicBezTo>
                  <a:cubicBezTo>
                    <a:pt x="365182" y="1098702"/>
                    <a:pt x="389131" y="1098789"/>
                    <a:pt x="356161" y="1098693"/>
                  </a:cubicBezTo>
                  <a:cubicBezTo>
                    <a:pt x="355685" y="1067567"/>
                    <a:pt x="355267" y="1069872"/>
                    <a:pt x="354932" y="1040376"/>
                  </a:cubicBezTo>
                  <a:close/>
                  <a:moveTo>
                    <a:pt x="360404" y="1101698"/>
                  </a:moveTo>
                  <a:cubicBezTo>
                    <a:pt x="416297" y="1101923"/>
                    <a:pt x="406643" y="1097844"/>
                    <a:pt x="407070" y="1115795"/>
                  </a:cubicBezTo>
                  <a:cubicBezTo>
                    <a:pt x="407434" y="1130789"/>
                    <a:pt x="407601" y="1142469"/>
                    <a:pt x="407832" y="1159514"/>
                  </a:cubicBezTo>
                  <a:cubicBezTo>
                    <a:pt x="407845" y="1160645"/>
                    <a:pt x="356980" y="1160603"/>
                    <a:pt x="356974" y="1159475"/>
                  </a:cubicBezTo>
                  <a:cubicBezTo>
                    <a:pt x="356489" y="1093364"/>
                    <a:pt x="354090" y="1101669"/>
                    <a:pt x="360404" y="1101698"/>
                  </a:cubicBezTo>
                  <a:close/>
                  <a:moveTo>
                    <a:pt x="360420" y="1163229"/>
                  </a:moveTo>
                  <a:cubicBezTo>
                    <a:pt x="373924" y="1163101"/>
                    <a:pt x="385456" y="1163120"/>
                    <a:pt x="398962" y="1163158"/>
                  </a:cubicBezTo>
                  <a:cubicBezTo>
                    <a:pt x="410501" y="1163191"/>
                    <a:pt x="407826" y="1152758"/>
                    <a:pt x="408993" y="1221537"/>
                  </a:cubicBezTo>
                  <a:cubicBezTo>
                    <a:pt x="394902" y="1221640"/>
                    <a:pt x="387002" y="1222112"/>
                    <a:pt x="357678" y="1221598"/>
                  </a:cubicBezTo>
                  <a:cubicBezTo>
                    <a:pt x="356697" y="1154516"/>
                    <a:pt x="355813" y="1163277"/>
                    <a:pt x="360420" y="1163229"/>
                  </a:cubicBezTo>
                  <a:close/>
                  <a:moveTo>
                    <a:pt x="360388" y="1224635"/>
                  </a:moveTo>
                  <a:cubicBezTo>
                    <a:pt x="407871" y="1225529"/>
                    <a:pt x="409025" y="1223311"/>
                    <a:pt x="409057" y="1225323"/>
                  </a:cubicBezTo>
                  <a:cubicBezTo>
                    <a:pt x="409392" y="1246626"/>
                    <a:pt x="408925" y="1247696"/>
                    <a:pt x="409263" y="1269221"/>
                  </a:cubicBezTo>
                  <a:cubicBezTo>
                    <a:pt x="409527" y="1286160"/>
                    <a:pt x="412189" y="1283617"/>
                    <a:pt x="399010" y="1283180"/>
                  </a:cubicBezTo>
                  <a:cubicBezTo>
                    <a:pt x="350280" y="1281583"/>
                    <a:pt x="358604" y="1289069"/>
                    <a:pt x="358279" y="1269167"/>
                  </a:cubicBezTo>
                  <a:cubicBezTo>
                    <a:pt x="357472" y="1217898"/>
                    <a:pt x="356411" y="1224561"/>
                    <a:pt x="360388" y="1224635"/>
                  </a:cubicBezTo>
                  <a:close/>
                  <a:moveTo>
                    <a:pt x="409408" y="1101794"/>
                  </a:moveTo>
                  <a:cubicBezTo>
                    <a:pt x="451232" y="1101846"/>
                    <a:pt x="418403" y="1101849"/>
                    <a:pt x="460716" y="1101939"/>
                  </a:cubicBezTo>
                  <a:cubicBezTo>
                    <a:pt x="461767" y="1169638"/>
                    <a:pt x="463240" y="1160584"/>
                    <a:pt x="456813" y="1160584"/>
                  </a:cubicBezTo>
                  <a:cubicBezTo>
                    <a:pt x="456562" y="1160584"/>
                    <a:pt x="410481" y="1160401"/>
                    <a:pt x="410469" y="1159456"/>
                  </a:cubicBezTo>
                  <a:cubicBezTo>
                    <a:pt x="409919" y="1118881"/>
                    <a:pt x="409742" y="1119900"/>
                    <a:pt x="409408" y="1101794"/>
                  </a:cubicBezTo>
                  <a:close/>
                  <a:moveTo>
                    <a:pt x="456813" y="1163573"/>
                  </a:moveTo>
                  <a:cubicBezTo>
                    <a:pt x="462938" y="1163573"/>
                    <a:pt x="461308" y="1154220"/>
                    <a:pt x="462500" y="1221514"/>
                  </a:cubicBezTo>
                  <a:cubicBezTo>
                    <a:pt x="458777" y="1221492"/>
                    <a:pt x="455871" y="1221498"/>
                    <a:pt x="418252" y="1221505"/>
                  </a:cubicBezTo>
                  <a:cubicBezTo>
                    <a:pt x="409948" y="1221505"/>
                    <a:pt x="411452" y="1231163"/>
                    <a:pt x="410520" y="1163175"/>
                  </a:cubicBezTo>
                  <a:cubicBezTo>
                    <a:pt x="438147" y="1163191"/>
                    <a:pt x="438793" y="1163573"/>
                    <a:pt x="456813" y="1163573"/>
                  </a:cubicBezTo>
                  <a:close/>
                  <a:moveTo>
                    <a:pt x="463221" y="1093679"/>
                  </a:moveTo>
                  <a:cubicBezTo>
                    <a:pt x="462243" y="1030916"/>
                    <a:pt x="457472" y="1040022"/>
                    <a:pt x="476071" y="1040498"/>
                  </a:cubicBezTo>
                  <a:cubicBezTo>
                    <a:pt x="488796" y="1040822"/>
                    <a:pt x="501814" y="1040797"/>
                    <a:pt x="513053" y="1040604"/>
                  </a:cubicBezTo>
                  <a:cubicBezTo>
                    <a:pt x="513719" y="1095623"/>
                    <a:pt x="513520" y="1084927"/>
                    <a:pt x="513777" y="1099001"/>
                  </a:cubicBezTo>
                  <a:cubicBezTo>
                    <a:pt x="455042" y="1100496"/>
                    <a:pt x="463307" y="1099149"/>
                    <a:pt x="463221" y="1093679"/>
                  </a:cubicBezTo>
                  <a:close/>
                  <a:moveTo>
                    <a:pt x="513831" y="1101991"/>
                  </a:moveTo>
                  <a:cubicBezTo>
                    <a:pt x="514224" y="1121503"/>
                    <a:pt x="514580" y="1120060"/>
                    <a:pt x="514944" y="1160378"/>
                  </a:cubicBezTo>
                  <a:cubicBezTo>
                    <a:pt x="507941" y="1160443"/>
                    <a:pt x="464262" y="1160581"/>
                    <a:pt x="464034" y="1160581"/>
                  </a:cubicBezTo>
                  <a:cubicBezTo>
                    <a:pt x="464066" y="1144500"/>
                    <a:pt x="464060" y="1147734"/>
                    <a:pt x="463346" y="1101949"/>
                  </a:cubicBezTo>
                  <a:cubicBezTo>
                    <a:pt x="477543" y="1102010"/>
                    <a:pt x="493593" y="1102502"/>
                    <a:pt x="513831" y="1101991"/>
                  </a:cubicBezTo>
                  <a:close/>
                  <a:moveTo>
                    <a:pt x="514687" y="1163364"/>
                  </a:moveTo>
                  <a:cubicBezTo>
                    <a:pt x="515011" y="1163364"/>
                    <a:pt x="515934" y="1221498"/>
                    <a:pt x="515937" y="1221752"/>
                  </a:cubicBezTo>
                  <a:cubicBezTo>
                    <a:pt x="485989" y="1222263"/>
                    <a:pt x="478936" y="1221652"/>
                    <a:pt x="465130" y="1221530"/>
                  </a:cubicBezTo>
                  <a:cubicBezTo>
                    <a:pt x="464828" y="1204241"/>
                    <a:pt x="464002" y="1187506"/>
                    <a:pt x="464028" y="1163563"/>
                  </a:cubicBezTo>
                  <a:cubicBezTo>
                    <a:pt x="464256" y="1163567"/>
                    <a:pt x="509938" y="1163409"/>
                    <a:pt x="514687" y="1163364"/>
                  </a:cubicBezTo>
                  <a:close/>
                  <a:moveTo>
                    <a:pt x="515998" y="1225329"/>
                  </a:moveTo>
                  <a:cubicBezTo>
                    <a:pt x="517024" y="1290740"/>
                    <a:pt x="517561" y="1283293"/>
                    <a:pt x="514687" y="1283261"/>
                  </a:cubicBezTo>
                  <a:cubicBezTo>
                    <a:pt x="456144" y="1282634"/>
                    <a:pt x="465905" y="1287963"/>
                    <a:pt x="465613" y="1269164"/>
                  </a:cubicBezTo>
                  <a:cubicBezTo>
                    <a:pt x="465272" y="1247359"/>
                    <a:pt x="465548" y="1247790"/>
                    <a:pt x="465195" y="1225271"/>
                  </a:cubicBezTo>
                  <a:cubicBezTo>
                    <a:pt x="465179" y="1224105"/>
                    <a:pt x="515995" y="1225079"/>
                    <a:pt x="515998" y="1225329"/>
                  </a:cubicBezTo>
                  <a:close/>
                  <a:moveTo>
                    <a:pt x="516464" y="1101923"/>
                  </a:moveTo>
                  <a:cubicBezTo>
                    <a:pt x="526257" y="1101679"/>
                    <a:pt x="527977" y="1101720"/>
                    <a:pt x="567551" y="1101714"/>
                  </a:cubicBezTo>
                  <a:cubicBezTo>
                    <a:pt x="568008" y="1128446"/>
                    <a:pt x="567705" y="1104559"/>
                    <a:pt x="568544" y="1160516"/>
                  </a:cubicBezTo>
                  <a:cubicBezTo>
                    <a:pt x="511697" y="1160404"/>
                    <a:pt x="517587" y="1160597"/>
                    <a:pt x="517577" y="1159469"/>
                  </a:cubicBezTo>
                  <a:cubicBezTo>
                    <a:pt x="517288" y="1124772"/>
                    <a:pt x="516796" y="1118039"/>
                    <a:pt x="516464" y="1101923"/>
                  </a:cubicBezTo>
                  <a:close/>
                  <a:moveTo>
                    <a:pt x="568590" y="1163502"/>
                  </a:moveTo>
                  <a:cubicBezTo>
                    <a:pt x="569416" y="1218580"/>
                    <a:pt x="569020" y="1189710"/>
                    <a:pt x="569532" y="1221874"/>
                  </a:cubicBezTo>
                  <a:cubicBezTo>
                    <a:pt x="552325" y="1221845"/>
                    <a:pt x="540111" y="1221382"/>
                    <a:pt x="518573" y="1221707"/>
                  </a:cubicBezTo>
                  <a:cubicBezTo>
                    <a:pt x="518294" y="1204601"/>
                    <a:pt x="517799" y="1184966"/>
                    <a:pt x="517612" y="1163335"/>
                  </a:cubicBezTo>
                  <a:cubicBezTo>
                    <a:pt x="543808" y="1163107"/>
                    <a:pt x="552251" y="1163474"/>
                    <a:pt x="568590" y="1163502"/>
                  </a:cubicBezTo>
                  <a:close/>
                  <a:moveTo>
                    <a:pt x="569580" y="1224860"/>
                  </a:moveTo>
                  <a:cubicBezTo>
                    <a:pt x="569956" y="1252039"/>
                    <a:pt x="569522" y="1239758"/>
                    <a:pt x="570197" y="1283074"/>
                  </a:cubicBezTo>
                  <a:cubicBezTo>
                    <a:pt x="550901" y="1283100"/>
                    <a:pt x="545956" y="1283537"/>
                    <a:pt x="519480" y="1283309"/>
                  </a:cubicBezTo>
                  <a:cubicBezTo>
                    <a:pt x="519033" y="1266110"/>
                    <a:pt x="518966" y="1246864"/>
                    <a:pt x="518628" y="1225278"/>
                  </a:cubicBezTo>
                  <a:cubicBezTo>
                    <a:pt x="518612" y="1224041"/>
                    <a:pt x="516448" y="1224780"/>
                    <a:pt x="569580" y="1224860"/>
                  </a:cubicBezTo>
                  <a:close/>
                  <a:moveTo>
                    <a:pt x="570184" y="1101717"/>
                  </a:moveTo>
                  <a:cubicBezTo>
                    <a:pt x="586619" y="1101714"/>
                    <a:pt x="587928" y="1101974"/>
                    <a:pt x="621007" y="1102058"/>
                  </a:cubicBezTo>
                  <a:cubicBezTo>
                    <a:pt x="621010" y="1102315"/>
                    <a:pt x="622026" y="1158128"/>
                    <a:pt x="622075" y="1160478"/>
                  </a:cubicBezTo>
                  <a:cubicBezTo>
                    <a:pt x="597039" y="1160471"/>
                    <a:pt x="580109" y="1160529"/>
                    <a:pt x="571174" y="1160520"/>
                  </a:cubicBezTo>
                  <a:cubicBezTo>
                    <a:pt x="570374" y="1107014"/>
                    <a:pt x="570573" y="1124660"/>
                    <a:pt x="570184" y="1101717"/>
                  </a:cubicBezTo>
                  <a:close/>
                  <a:moveTo>
                    <a:pt x="572528" y="1163506"/>
                  </a:moveTo>
                  <a:cubicBezTo>
                    <a:pt x="632530" y="1163506"/>
                    <a:pt x="622103" y="1159077"/>
                    <a:pt x="622454" y="1181444"/>
                  </a:cubicBezTo>
                  <a:cubicBezTo>
                    <a:pt x="622798" y="1203473"/>
                    <a:pt x="622865" y="1201953"/>
                    <a:pt x="623190" y="1222048"/>
                  </a:cubicBezTo>
                  <a:cubicBezTo>
                    <a:pt x="598631" y="1222192"/>
                    <a:pt x="593692" y="1221877"/>
                    <a:pt x="572165" y="1221877"/>
                  </a:cubicBezTo>
                  <a:cubicBezTo>
                    <a:pt x="571139" y="1156627"/>
                    <a:pt x="570570" y="1163506"/>
                    <a:pt x="572528" y="1163506"/>
                  </a:cubicBezTo>
                  <a:close/>
                  <a:moveTo>
                    <a:pt x="572528" y="1224863"/>
                  </a:moveTo>
                  <a:cubicBezTo>
                    <a:pt x="572756" y="1224863"/>
                    <a:pt x="623238" y="1224985"/>
                    <a:pt x="623245" y="1225329"/>
                  </a:cubicBezTo>
                  <a:cubicBezTo>
                    <a:pt x="623251" y="1225715"/>
                    <a:pt x="623949" y="1283071"/>
                    <a:pt x="623952" y="1283457"/>
                  </a:cubicBezTo>
                  <a:cubicBezTo>
                    <a:pt x="588577" y="1283640"/>
                    <a:pt x="597197" y="1283078"/>
                    <a:pt x="572830" y="1283074"/>
                  </a:cubicBezTo>
                  <a:cubicBezTo>
                    <a:pt x="571817" y="1218387"/>
                    <a:pt x="572300" y="1224863"/>
                    <a:pt x="572528" y="1224863"/>
                  </a:cubicBezTo>
                  <a:close/>
                  <a:moveTo>
                    <a:pt x="630360" y="1102093"/>
                  </a:moveTo>
                  <a:cubicBezTo>
                    <a:pt x="649392" y="1102171"/>
                    <a:pt x="650016" y="1102097"/>
                    <a:pt x="668904" y="1102171"/>
                  </a:cubicBezTo>
                  <a:cubicBezTo>
                    <a:pt x="676672" y="1102203"/>
                    <a:pt x="674682" y="1092994"/>
                    <a:pt x="675476" y="1160382"/>
                  </a:cubicBezTo>
                  <a:cubicBezTo>
                    <a:pt x="619470" y="1160639"/>
                    <a:pt x="624717" y="1160938"/>
                    <a:pt x="624688" y="1159453"/>
                  </a:cubicBezTo>
                  <a:cubicBezTo>
                    <a:pt x="623370" y="1092962"/>
                    <a:pt x="621313" y="1102055"/>
                    <a:pt x="630360" y="1102093"/>
                  </a:cubicBezTo>
                  <a:close/>
                  <a:moveTo>
                    <a:pt x="675514" y="1163364"/>
                  </a:moveTo>
                  <a:cubicBezTo>
                    <a:pt x="675691" y="1178197"/>
                    <a:pt x="675878" y="1190643"/>
                    <a:pt x="676264" y="1203409"/>
                  </a:cubicBezTo>
                  <a:cubicBezTo>
                    <a:pt x="676981" y="1227010"/>
                    <a:pt x="686028" y="1221543"/>
                    <a:pt x="630353" y="1221996"/>
                  </a:cubicBezTo>
                  <a:cubicBezTo>
                    <a:pt x="623833" y="1222048"/>
                    <a:pt x="626122" y="1230980"/>
                    <a:pt x="624772" y="1163464"/>
                  </a:cubicBezTo>
                  <a:cubicBezTo>
                    <a:pt x="671589" y="1163470"/>
                    <a:pt x="653334" y="1163470"/>
                    <a:pt x="675514" y="1163364"/>
                  </a:cubicBezTo>
                  <a:close/>
                  <a:moveTo>
                    <a:pt x="630379" y="1224985"/>
                  </a:moveTo>
                  <a:cubicBezTo>
                    <a:pt x="630607" y="1224982"/>
                    <a:pt x="676755" y="1224529"/>
                    <a:pt x="676768" y="1225329"/>
                  </a:cubicBezTo>
                  <a:cubicBezTo>
                    <a:pt x="677820" y="1292701"/>
                    <a:pt x="681408" y="1283164"/>
                    <a:pt x="668901" y="1283267"/>
                  </a:cubicBezTo>
                  <a:cubicBezTo>
                    <a:pt x="649666" y="1283425"/>
                    <a:pt x="648496" y="1283270"/>
                    <a:pt x="630360" y="1283415"/>
                  </a:cubicBezTo>
                  <a:cubicBezTo>
                    <a:pt x="625396" y="1283447"/>
                    <a:pt x="626659" y="1286076"/>
                    <a:pt x="626395" y="1269164"/>
                  </a:cubicBezTo>
                  <a:cubicBezTo>
                    <a:pt x="625621" y="1218271"/>
                    <a:pt x="624081" y="1225037"/>
                    <a:pt x="630379" y="1224985"/>
                  </a:cubicBezTo>
                  <a:close/>
                  <a:moveTo>
                    <a:pt x="677247" y="1102193"/>
                  </a:moveTo>
                  <a:cubicBezTo>
                    <a:pt x="709237" y="1102251"/>
                    <a:pt x="704639" y="1102052"/>
                    <a:pt x="726771" y="1102052"/>
                  </a:cubicBezTo>
                  <a:cubicBezTo>
                    <a:pt x="729395" y="1102052"/>
                    <a:pt x="728189" y="1095119"/>
                    <a:pt x="729234" y="1160671"/>
                  </a:cubicBezTo>
                  <a:cubicBezTo>
                    <a:pt x="709362" y="1160725"/>
                    <a:pt x="706183" y="1160269"/>
                    <a:pt x="678115" y="1160365"/>
                  </a:cubicBezTo>
                  <a:cubicBezTo>
                    <a:pt x="677897" y="1143408"/>
                    <a:pt x="678138" y="1158723"/>
                    <a:pt x="677247" y="1102193"/>
                  </a:cubicBezTo>
                  <a:close/>
                  <a:moveTo>
                    <a:pt x="688194" y="1163338"/>
                  </a:moveTo>
                  <a:cubicBezTo>
                    <a:pt x="707269" y="1163338"/>
                    <a:pt x="707468" y="1163663"/>
                    <a:pt x="726768" y="1163663"/>
                  </a:cubicBezTo>
                  <a:cubicBezTo>
                    <a:pt x="730533" y="1163663"/>
                    <a:pt x="729225" y="1156428"/>
                    <a:pt x="730292" y="1221980"/>
                  </a:cubicBezTo>
                  <a:cubicBezTo>
                    <a:pt x="711105" y="1222032"/>
                    <a:pt x="703909" y="1221691"/>
                    <a:pt x="679344" y="1221778"/>
                  </a:cubicBezTo>
                  <a:cubicBezTo>
                    <a:pt x="678173" y="1153966"/>
                    <a:pt x="674077" y="1163338"/>
                    <a:pt x="688194" y="1163338"/>
                  </a:cubicBezTo>
                  <a:close/>
                  <a:moveTo>
                    <a:pt x="729903" y="1049806"/>
                  </a:moveTo>
                  <a:cubicBezTo>
                    <a:pt x="729704" y="1036994"/>
                    <a:pt x="721029" y="1040774"/>
                    <a:pt x="781189" y="1040556"/>
                  </a:cubicBezTo>
                  <a:cubicBezTo>
                    <a:pt x="781729" y="1072636"/>
                    <a:pt x="781395" y="1073202"/>
                    <a:pt x="781851" y="1098972"/>
                  </a:cubicBezTo>
                  <a:cubicBezTo>
                    <a:pt x="771171" y="1099098"/>
                    <a:pt x="766773" y="1099062"/>
                    <a:pt x="731076" y="1099069"/>
                  </a:cubicBezTo>
                  <a:cubicBezTo>
                    <a:pt x="730700" y="1072144"/>
                    <a:pt x="730247" y="1071726"/>
                    <a:pt x="729903" y="1049806"/>
                  </a:cubicBezTo>
                  <a:close/>
                  <a:moveTo>
                    <a:pt x="781906" y="1101958"/>
                  </a:moveTo>
                  <a:cubicBezTo>
                    <a:pt x="782211" y="1118029"/>
                    <a:pt x="782690" y="1126955"/>
                    <a:pt x="782960" y="1159498"/>
                  </a:cubicBezTo>
                  <a:cubicBezTo>
                    <a:pt x="782967" y="1160378"/>
                    <a:pt x="788882" y="1160320"/>
                    <a:pt x="731864" y="1160661"/>
                  </a:cubicBezTo>
                  <a:cubicBezTo>
                    <a:pt x="730983" y="1105385"/>
                    <a:pt x="731414" y="1125213"/>
                    <a:pt x="731118" y="1102052"/>
                  </a:cubicBezTo>
                  <a:cubicBezTo>
                    <a:pt x="766818" y="1102045"/>
                    <a:pt x="772553" y="1102074"/>
                    <a:pt x="781906" y="1101958"/>
                  </a:cubicBezTo>
                  <a:close/>
                  <a:moveTo>
                    <a:pt x="782996" y="1163322"/>
                  </a:moveTo>
                  <a:cubicBezTo>
                    <a:pt x="782999" y="1163576"/>
                    <a:pt x="783642" y="1221524"/>
                    <a:pt x="783645" y="1221755"/>
                  </a:cubicBezTo>
                  <a:cubicBezTo>
                    <a:pt x="756816" y="1221399"/>
                    <a:pt x="745820" y="1221903"/>
                    <a:pt x="732925" y="1221967"/>
                  </a:cubicBezTo>
                  <a:cubicBezTo>
                    <a:pt x="732661" y="1205659"/>
                    <a:pt x="732639" y="1209291"/>
                    <a:pt x="731912" y="1163647"/>
                  </a:cubicBezTo>
                  <a:cubicBezTo>
                    <a:pt x="746698" y="1163560"/>
                    <a:pt x="757790" y="1162786"/>
                    <a:pt x="782996" y="1163322"/>
                  </a:cubicBezTo>
                  <a:close/>
                  <a:moveTo>
                    <a:pt x="783600" y="1027847"/>
                  </a:moveTo>
                  <a:cubicBezTo>
                    <a:pt x="782581" y="973493"/>
                    <a:pt x="782105" y="979330"/>
                    <a:pt x="784642" y="979310"/>
                  </a:cubicBezTo>
                  <a:cubicBezTo>
                    <a:pt x="841547" y="978848"/>
                    <a:pt x="833706" y="978018"/>
                    <a:pt x="833732" y="984013"/>
                  </a:cubicBezTo>
                  <a:cubicBezTo>
                    <a:pt x="833999" y="1046971"/>
                    <a:pt x="837953" y="1037348"/>
                    <a:pt x="823203" y="1037448"/>
                  </a:cubicBezTo>
                  <a:cubicBezTo>
                    <a:pt x="804752" y="1037573"/>
                    <a:pt x="805321" y="1037476"/>
                    <a:pt x="784622" y="1037557"/>
                  </a:cubicBezTo>
                  <a:cubicBezTo>
                    <a:pt x="783475" y="1037563"/>
                    <a:pt x="783812" y="1039019"/>
                    <a:pt x="783600" y="1027847"/>
                  </a:cubicBezTo>
                  <a:close/>
                  <a:moveTo>
                    <a:pt x="784639" y="1040543"/>
                  </a:moveTo>
                  <a:cubicBezTo>
                    <a:pt x="843573" y="1040302"/>
                    <a:pt x="834288" y="1037698"/>
                    <a:pt x="834481" y="1049851"/>
                  </a:cubicBezTo>
                  <a:cubicBezTo>
                    <a:pt x="835404" y="1108972"/>
                    <a:pt x="839021" y="1099120"/>
                    <a:pt x="823225" y="1098927"/>
                  </a:cubicBezTo>
                  <a:cubicBezTo>
                    <a:pt x="777964" y="1098378"/>
                    <a:pt x="784523" y="1101602"/>
                    <a:pt x="784397" y="1093685"/>
                  </a:cubicBezTo>
                  <a:cubicBezTo>
                    <a:pt x="783465" y="1034221"/>
                    <a:pt x="783764" y="1040543"/>
                    <a:pt x="784639" y="1040543"/>
                  </a:cubicBezTo>
                  <a:close/>
                  <a:moveTo>
                    <a:pt x="784648" y="1101923"/>
                  </a:moveTo>
                  <a:cubicBezTo>
                    <a:pt x="846238" y="1101174"/>
                    <a:pt x="835381" y="1099037"/>
                    <a:pt x="835834" y="1115676"/>
                  </a:cubicBezTo>
                  <a:cubicBezTo>
                    <a:pt x="836249" y="1130940"/>
                    <a:pt x="836494" y="1144513"/>
                    <a:pt x="836445" y="1159478"/>
                  </a:cubicBezTo>
                  <a:cubicBezTo>
                    <a:pt x="836439" y="1161490"/>
                    <a:pt x="785838" y="1160391"/>
                    <a:pt x="785606" y="1160388"/>
                  </a:cubicBezTo>
                  <a:cubicBezTo>
                    <a:pt x="785227" y="1116692"/>
                    <a:pt x="784278" y="1101929"/>
                    <a:pt x="784648" y="1101923"/>
                  </a:cubicBezTo>
                  <a:close/>
                  <a:moveTo>
                    <a:pt x="836436" y="1163654"/>
                  </a:moveTo>
                  <a:cubicBezTo>
                    <a:pt x="836423" y="1184876"/>
                    <a:pt x="837137" y="1203579"/>
                    <a:pt x="837439" y="1221463"/>
                  </a:cubicBezTo>
                  <a:cubicBezTo>
                    <a:pt x="822335" y="1221537"/>
                    <a:pt x="814021" y="1222154"/>
                    <a:pt x="786275" y="1221791"/>
                  </a:cubicBezTo>
                  <a:cubicBezTo>
                    <a:pt x="786272" y="1221505"/>
                    <a:pt x="785632" y="1163608"/>
                    <a:pt x="785629" y="1163380"/>
                  </a:cubicBezTo>
                  <a:cubicBezTo>
                    <a:pt x="796338" y="1163608"/>
                    <a:pt x="836063" y="1163654"/>
                    <a:pt x="836436" y="1163654"/>
                  </a:cubicBezTo>
                  <a:close/>
                  <a:moveTo>
                    <a:pt x="837490" y="1224449"/>
                  </a:moveTo>
                  <a:cubicBezTo>
                    <a:pt x="837841" y="1246025"/>
                    <a:pt x="837825" y="1259129"/>
                    <a:pt x="838320" y="1283110"/>
                  </a:cubicBezTo>
                  <a:lnTo>
                    <a:pt x="787304" y="1283132"/>
                  </a:lnTo>
                  <a:cubicBezTo>
                    <a:pt x="787140" y="1275364"/>
                    <a:pt x="786346" y="1226197"/>
                    <a:pt x="786330" y="1225288"/>
                  </a:cubicBezTo>
                  <a:cubicBezTo>
                    <a:pt x="786323" y="1224751"/>
                    <a:pt x="781854" y="1224732"/>
                    <a:pt x="837490" y="1224449"/>
                  </a:cubicBezTo>
                  <a:close/>
                  <a:moveTo>
                    <a:pt x="838143" y="1102023"/>
                  </a:moveTo>
                  <a:cubicBezTo>
                    <a:pt x="860291" y="1102064"/>
                    <a:pt x="856340" y="1101830"/>
                    <a:pt x="889104" y="1101817"/>
                  </a:cubicBezTo>
                  <a:cubicBezTo>
                    <a:pt x="889287" y="1117576"/>
                    <a:pt x="889104" y="1136526"/>
                    <a:pt x="890043" y="1160067"/>
                  </a:cubicBezTo>
                  <a:cubicBezTo>
                    <a:pt x="856864" y="1160050"/>
                    <a:pt x="864638" y="1160690"/>
                    <a:pt x="839078" y="1160671"/>
                  </a:cubicBezTo>
                  <a:cubicBezTo>
                    <a:pt x="839159" y="1133965"/>
                    <a:pt x="838445" y="1117151"/>
                    <a:pt x="838143" y="1102023"/>
                  </a:cubicBezTo>
                  <a:close/>
                  <a:moveTo>
                    <a:pt x="842499" y="1163657"/>
                  </a:moveTo>
                  <a:cubicBezTo>
                    <a:pt x="899472" y="1163657"/>
                    <a:pt x="890242" y="1156647"/>
                    <a:pt x="890628" y="1181437"/>
                  </a:cubicBezTo>
                  <a:cubicBezTo>
                    <a:pt x="890956" y="1202448"/>
                    <a:pt x="890718" y="1202332"/>
                    <a:pt x="890991" y="1221688"/>
                  </a:cubicBezTo>
                  <a:cubicBezTo>
                    <a:pt x="890763" y="1221685"/>
                    <a:pt x="846338" y="1221440"/>
                    <a:pt x="840072" y="1221456"/>
                  </a:cubicBezTo>
                  <a:cubicBezTo>
                    <a:pt x="838979" y="1157007"/>
                    <a:pt x="837346" y="1163657"/>
                    <a:pt x="842499" y="1163657"/>
                  </a:cubicBezTo>
                  <a:close/>
                  <a:moveTo>
                    <a:pt x="842499" y="1224436"/>
                  </a:moveTo>
                  <a:cubicBezTo>
                    <a:pt x="896476" y="1224436"/>
                    <a:pt x="891036" y="1224552"/>
                    <a:pt x="891046" y="1225333"/>
                  </a:cubicBezTo>
                  <a:cubicBezTo>
                    <a:pt x="892107" y="1293131"/>
                    <a:pt x="895383" y="1282888"/>
                    <a:pt x="881067" y="1282888"/>
                  </a:cubicBezTo>
                  <a:cubicBezTo>
                    <a:pt x="861841" y="1282888"/>
                    <a:pt x="861410" y="1283110"/>
                    <a:pt x="842496" y="1283110"/>
                  </a:cubicBezTo>
                  <a:cubicBezTo>
                    <a:pt x="840406" y="1283110"/>
                    <a:pt x="840953" y="1285260"/>
                    <a:pt x="840699" y="1269170"/>
                  </a:cubicBezTo>
                  <a:cubicBezTo>
                    <a:pt x="839918" y="1218936"/>
                    <a:pt x="838885" y="1224436"/>
                    <a:pt x="842499" y="1224436"/>
                  </a:cubicBezTo>
                  <a:close/>
                  <a:moveTo>
                    <a:pt x="942116" y="1049845"/>
                  </a:moveTo>
                  <a:cubicBezTo>
                    <a:pt x="943007" y="1106426"/>
                    <a:pt x="944447" y="1099027"/>
                    <a:pt x="938991" y="1098940"/>
                  </a:cubicBezTo>
                  <a:cubicBezTo>
                    <a:pt x="927871" y="1098760"/>
                    <a:pt x="918187" y="1098763"/>
                    <a:pt x="900353" y="1098812"/>
                  </a:cubicBezTo>
                  <a:cubicBezTo>
                    <a:pt x="888789" y="1098841"/>
                    <a:pt x="891756" y="1107143"/>
                    <a:pt x="890863" y="1049800"/>
                  </a:cubicBezTo>
                  <a:cubicBezTo>
                    <a:pt x="890679" y="1037910"/>
                    <a:pt x="888213" y="1040450"/>
                    <a:pt x="900373" y="1040302"/>
                  </a:cubicBezTo>
                  <a:cubicBezTo>
                    <a:pt x="949350" y="1039710"/>
                    <a:pt x="941943" y="1038573"/>
                    <a:pt x="942116" y="1049845"/>
                  </a:cubicBezTo>
                  <a:close/>
                  <a:moveTo>
                    <a:pt x="940843" y="984077"/>
                  </a:moveTo>
                  <a:cubicBezTo>
                    <a:pt x="941377" y="996959"/>
                    <a:pt x="941396" y="1000643"/>
                    <a:pt x="941792" y="1027905"/>
                  </a:cubicBezTo>
                  <a:cubicBezTo>
                    <a:pt x="941949" y="1039450"/>
                    <a:pt x="942785" y="1037631"/>
                    <a:pt x="939017" y="1037512"/>
                  </a:cubicBezTo>
                  <a:cubicBezTo>
                    <a:pt x="877495" y="1035500"/>
                    <a:pt x="890477" y="1054116"/>
                    <a:pt x="889917" y="978915"/>
                  </a:cubicBezTo>
                  <a:cubicBezTo>
                    <a:pt x="948476" y="979143"/>
                    <a:pt x="940541" y="976803"/>
                    <a:pt x="940843" y="984077"/>
                  </a:cubicBezTo>
                  <a:close/>
                  <a:moveTo>
                    <a:pt x="939663" y="918210"/>
                  </a:moveTo>
                  <a:cubicBezTo>
                    <a:pt x="940676" y="983129"/>
                    <a:pt x="940978" y="976003"/>
                    <a:pt x="938972" y="976019"/>
                  </a:cubicBezTo>
                  <a:cubicBezTo>
                    <a:pt x="879671" y="976415"/>
                    <a:pt x="889985" y="979330"/>
                    <a:pt x="889715" y="962031"/>
                  </a:cubicBezTo>
                  <a:cubicBezTo>
                    <a:pt x="889364" y="939883"/>
                    <a:pt x="889271" y="941467"/>
                    <a:pt x="888895" y="918152"/>
                  </a:cubicBezTo>
                  <a:cubicBezTo>
                    <a:pt x="888885" y="917358"/>
                    <a:pt x="939654" y="917660"/>
                    <a:pt x="939663" y="918210"/>
                  </a:cubicBezTo>
                  <a:close/>
                  <a:moveTo>
                    <a:pt x="939605" y="914636"/>
                  </a:moveTo>
                  <a:cubicBezTo>
                    <a:pt x="913454" y="915153"/>
                    <a:pt x="903253" y="914655"/>
                    <a:pt x="888837" y="914578"/>
                  </a:cubicBezTo>
                  <a:cubicBezTo>
                    <a:pt x="888538" y="896598"/>
                    <a:pt x="887908" y="876198"/>
                    <a:pt x="887873" y="856187"/>
                  </a:cubicBezTo>
                  <a:cubicBezTo>
                    <a:pt x="906054" y="856261"/>
                    <a:pt x="899128" y="856505"/>
                    <a:pt x="938593" y="856409"/>
                  </a:cubicBezTo>
                  <a:cubicBezTo>
                    <a:pt x="939294" y="899607"/>
                    <a:pt x="939364" y="899738"/>
                    <a:pt x="939605" y="914636"/>
                  </a:cubicBezTo>
                  <a:close/>
                  <a:moveTo>
                    <a:pt x="938548" y="853416"/>
                  </a:moveTo>
                  <a:cubicBezTo>
                    <a:pt x="881282" y="853567"/>
                    <a:pt x="887873" y="853304"/>
                    <a:pt x="887873" y="852436"/>
                  </a:cubicBezTo>
                  <a:cubicBezTo>
                    <a:pt x="887844" y="824107"/>
                    <a:pt x="887127" y="809058"/>
                    <a:pt x="886825" y="794537"/>
                  </a:cubicBezTo>
                  <a:cubicBezTo>
                    <a:pt x="903597" y="794653"/>
                    <a:pt x="905128" y="795295"/>
                    <a:pt x="937709" y="794958"/>
                  </a:cubicBezTo>
                  <a:cubicBezTo>
                    <a:pt x="938037" y="818244"/>
                    <a:pt x="937673" y="799470"/>
                    <a:pt x="938548" y="853416"/>
                  </a:cubicBezTo>
                  <a:close/>
                  <a:moveTo>
                    <a:pt x="937316" y="742719"/>
                  </a:moveTo>
                  <a:cubicBezTo>
                    <a:pt x="937657" y="764433"/>
                    <a:pt x="937236" y="764629"/>
                    <a:pt x="937580" y="786591"/>
                  </a:cubicBezTo>
                  <a:cubicBezTo>
                    <a:pt x="937709" y="794579"/>
                    <a:pt x="945126" y="791933"/>
                    <a:pt x="886764" y="791554"/>
                  </a:cubicBezTo>
                  <a:cubicBezTo>
                    <a:pt x="886291" y="766741"/>
                    <a:pt x="886760" y="764083"/>
                    <a:pt x="886172" y="733427"/>
                  </a:cubicBezTo>
                  <a:cubicBezTo>
                    <a:pt x="946691" y="733517"/>
                    <a:pt x="937127" y="730656"/>
                    <a:pt x="937316" y="742719"/>
                  </a:cubicBezTo>
                  <a:close/>
                  <a:moveTo>
                    <a:pt x="935747" y="671886"/>
                  </a:moveTo>
                  <a:cubicBezTo>
                    <a:pt x="936808" y="733960"/>
                    <a:pt x="936423" y="706373"/>
                    <a:pt x="937069" y="730560"/>
                  </a:cubicBezTo>
                  <a:cubicBezTo>
                    <a:pt x="876710" y="730579"/>
                    <a:pt x="886204" y="733366"/>
                    <a:pt x="885889" y="720712"/>
                  </a:cubicBezTo>
                  <a:cubicBezTo>
                    <a:pt x="885513" y="705669"/>
                    <a:pt x="885285" y="692244"/>
                    <a:pt x="885220" y="676884"/>
                  </a:cubicBezTo>
                  <a:cubicBezTo>
                    <a:pt x="885185" y="669845"/>
                    <a:pt x="877270" y="671384"/>
                    <a:pt x="935747" y="671886"/>
                  </a:cubicBezTo>
                  <a:close/>
                  <a:moveTo>
                    <a:pt x="935217" y="611120"/>
                  </a:moveTo>
                  <a:cubicBezTo>
                    <a:pt x="935612" y="636264"/>
                    <a:pt x="934982" y="625679"/>
                    <a:pt x="935696" y="668903"/>
                  </a:cubicBezTo>
                  <a:cubicBezTo>
                    <a:pt x="935371" y="668900"/>
                    <a:pt x="885558" y="668710"/>
                    <a:pt x="885169" y="668707"/>
                  </a:cubicBezTo>
                  <a:cubicBezTo>
                    <a:pt x="884892" y="635264"/>
                    <a:pt x="884272" y="635360"/>
                    <a:pt x="883905" y="610409"/>
                  </a:cubicBezTo>
                  <a:cubicBezTo>
                    <a:pt x="884140" y="610409"/>
                    <a:pt x="935214" y="610891"/>
                    <a:pt x="935217" y="611120"/>
                  </a:cubicBezTo>
                  <a:close/>
                  <a:moveTo>
                    <a:pt x="933899" y="549161"/>
                  </a:moveTo>
                  <a:cubicBezTo>
                    <a:pt x="935584" y="628000"/>
                    <a:pt x="934995" y="598077"/>
                    <a:pt x="935162" y="607684"/>
                  </a:cubicBezTo>
                  <a:cubicBezTo>
                    <a:pt x="914062" y="608201"/>
                    <a:pt x="899640" y="607462"/>
                    <a:pt x="883864" y="607426"/>
                  </a:cubicBezTo>
                  <a:cubicBezTo>
                    <a:pt x="883587" y="588878"/>
                    <a:pt x="883574" y="575735"/>
                    <a:pt x="883031" y="549141"/>
                  </a:cubicBezTo>
                  <a:cubicBezTo>
                    <a:pt x="898501" y="549148"/>
                    <a:pt x="919283" y="549370"/>
                    <a:pt x="933899" y="549161"/>
                  </a:cubicBezTo>
                  <a:close/>
                  <a:moveTo>
                    <a:pt x="933815" y="545355"/>
                  </a:moveTo>
                  <a:cubicBezTo>
                    <a:pt x="933847" y="546750"/>
                    <a:pt x="937924" y="546175"/>
                    <a:pt x="882970" y="546156"/>
                  </a:cubicBezTo>
                  <a:cubicBezTo>
                    <a:pt x="882963" y="545860"/>
                    <a:pt x="881857" y="487710"/>
                    <a:pt x="881854" y="487472"/>
                  </a:cubicBezTo>
                  <a:cubicBezTo>
                    <a:pt x="882086" y="487472"/>
                    <a:pt x="932684" y="487758"/>
                    <a:pt x="932928" y="487761"/>
                  </a:cubicBezTo>
                  <a:cubicBezTo>
                    <a:pt x="933114" y="500788"/>
                    <a:pt x="933275" y="520684"/>
                    <a:pt x="933815" y="545355"/>
                  </a:cubicBezTo>
                  <a:close/>
                  <a:moveTo>
                    <a:pt x="932230" y="435715"/>
                  </a:moveTo>
                  <a:cubicBezTo>
                    <a:pt x="932574" y="457629"/>
                    <a:pt x="932458" y="457587"/>
                    <a:pt x="932802" y="479556"/>
                  </a:cubicBezTo>
                  <a:cubicBezTo>
                    <a:pt x="932921" y="487109"/>
                    <a:pt x="940734" y="484509"/>
                    <a:pt x="881803" y="484486"/>
                  </a:cubicBezTo>
                  <a:cubicBezTo>
                    <a:pt x="881276" y="452988"/>
                    <a:pt x="881742" y="460242"/>
                    <a:pt x="881134" y="426471"/>
                  </a:cubicBezTo>
                  <a:cubicBezTo>
                    <a:pt x="940846" y="426471"/>
                    <a:pt x="932031" y="422875"/>
                    <a:pt x="932230" y="435715"/>
                  </a:cubicBezTo>
                  <a:close/>
                  <a:moveTo>
                    <a:pt x="931385" y="369928"/>
                  </a:moveTo>
                  <a:cubicBezTo>
                    <a:pt x="932716" y="433687"/>
                    <a:pt x="934982" y="423357"/>
                    <a:pt x="919660" y="423357"/>
                  </a:cubicBezTo>
                  <a:cubicBezTo>
                    <a:pt x="900331" y="423357"/>
                    <a:pt x="900414" y="423485"/>
                    <a:pt x="881076" y="423485"/>
                  </a:cubicBezTo>
                  <a:cubicBezTo>
                    <a:pt x="880565" y="396792"/>
                    <a:pt x="880478" y="401250"/>
                    <a:pt x="880157" y="364776"/>
                  </a:cubicBezTo>
                  <a:cubicBezTo>
                    <a:pt x="938278" y="364779"/>
                    <a:pt x="931234" y="362635"/>
                    <a:pt x="931385" y="369928"/>
                  </a:cubicBezTo>
                  <a:close/>
                  <a:moveTo>
                    <a:pt x="930153" y="304167"/>
                  </a:moveTo>
                  <a:cubicBezTo>
                    <a:pt x="931227" y="372641"/>
                    <a:pt x="935050" y="361742"/>
                    <a:pt x="919660" y="361742"/>
                  </a:cubicBezTo>
                  <a:cubicBezTo>
                    <a:pt x="900572" y="361742"/>
                    <a:pt x="900353" y="361793"/>
                    <a:pt x="881067" y="361793"/>
                  </a:cubicBezTo>
                  <a:cubicBezTo>
                    <a:pt x="879787" y="361793"/>
                    <a:pt x="880182" y="363561"/>
                    <a:pt x="879938" y="347950"/>
                  </a:cubicBezTo>
                  <a:cubicBezTo>
                    <a:pt x="879141" y="296778"/>
                    <a:pt x="878851" y="303454"/>
                    <a:pt x="881067" y="303454"/>
                  </a:cubicBezTo>
                  <a:cubicBezTo>
                    <a:pt x="933690" y="303454"/>
                    <a:pt x="930128" y="302451"/>
                    <a:pt x="930153" y="304167"/>
                  </a:cubicBezTo>
                  <a:close/>
                  <a:moveTo>
                    <a:pt x="930095" y="300262"/>
                  </a:moveTo>
                  <a:cubicBezTo>
                    <a:pt x="911937" y="300053"/>
                    <a:pt x="900003" y="300465"/>
                    <a:pt x="879459" y="300468"/>
                  </a:cubicBezTo>
                  <a:cubicBezTo>
                    <a:pt x="878324" y="234543"/>
                    <a:pt x="876678" y="241746"/>
                    <a:pt x="881070" y="241746"/>
                  </a:cubicBezTo>
                  <a:cubicBezTo>
                    <a:pt x="897293" y="241746"/>
                    <a:pt x="901633" y="241784"/>
                    <a:pt x="919663" y="241784"/>
                  </a:cubicBezTo>
                  <a:cubicBezTo>
                    <a:pt x="932545" y="241787"/>
                    <a:pt x="929051" y="231200"/>
                    <a:pt x="930095" y="300262"/>
                  </a:cubicBezTo>
                  <a:close/>
                  <a:moveTo>
                    <a:pt x="928356" y="194566"/>
                  </a:moveTo>
                  <a:cubicBezTo>
                    <a:pt x="928761" y="207914"/>
                    <a:pt x="928768" y="210864"/>
                    <a:pt x="929224" y="238859"/>
                  </a:cubicBezTo>
                  <a:cubicBezTo>
                    <a:pt x="923530" y="238785"/>
                    <a:pt x="882179" y="238757"/>
                    <a:pt x="878208" y="238769"/>
                  </a:cubicBezTo>
                  <a:cubicBezTo>
                    <a:pt x="877144" y="171826"/>
                    <a:pt x="875443" y="180799"/>
                    <a:pt x="881070" y="180799"/>
                  </a:cubicBezTo>
                  <a:cubicBezTo>
                    <a:pt x="937619" y="180799"/>
                    <a:pt x="927784" y="175583"/>
                    <a:pt x="928356" y="194566"/>
                  </a:cubicBezTo>
                  <a:close/>
                  <a:moveTo>
                    <a:pt x="927437" y="128753"/>
                  </a:moveTo>
                  <a:cubicBezTo>
                    <a:pt x="928311" y="186186"/>
                    <a:pt x="930243" y="177389"/>
                    <a:pt x="919660" y="177389"/>
                  </a:cubicBezTo>
                  <a:cubicBezTo>
                    <a:pt x="870801" y="177389"/>
                    <a:pt x="877131" y="180330"/>
                    <a:pt x="877012" y="172574"/>
                  </a:cubicBezTo>
                  <a:cubicBezTo>
                    <a:pt x="876048" y="111040"/>
                    <a:pt x="874968" y="119223"/>
                    <a:pt x="881070" y="119223"/>
                  </a:cubicBezTo>
                  <a:cubicBezTo>
                    <a:pt x="935760" y="119223"/>
                    <a:pt x="927241" y="116237"/>
                    <a:pt x="927437" y="128753"/>
                  </a:cubicBezTo>
                  <a:close/>
                  <a:moveTo>
                    <a:pt x="881070" y="57592"/>
                  </a:moveTo>
                  <a:cubicBezTo>
                    <a:pt x="933529" y="57592"/>
                    <a:pt x="926389" y="56342"/>
                    <a:pt x="926395" y="62937"/>
                  </a:cubicBezTo>
                  <a:cubicBezTo>
                    <a:pt x="926395" y="125185"/>
                    <a:pt x="930491" y="116128"/>
                    <a:pt x="919660" y="116128"/>
                  </a:cubicBezTo>
                  <a:cubicBezTo>
                    <a:pt x="868367" y="116128"/>
                    <a:pt x="876443" y="118905"/>
                    <a:pt x="876164" y="106762"/>
                  </a:cubicBezTo>
                  <a:cubicBezTo>
                    <a:pt x="874913" y="49711"/>
                    <a:pt x="873203" y="57592"/>
                    <a:pt x="881070" y="57592"/>
                  </a:cubicBezTo>
                  <a:close/>
                  <a:moveTo>
                    <a:pt x="875575" y="238782"/>
                  </a:moveTo>
                  <a:cubicBezTo>
                    <a:pt x="862001" y="238869"/>
                    <a:pt x="824704" y="240315"/>
                    <a:pt x="824624" y="238297"/>
                  </a:cubicBezTo>
                  <a:cubicBezTo>
                    <a:pt x="823794" y="217772"/>
                    <a:pt x="823836" y="198056"/>
                    <a:pt x="823604" y="180729"/>
                  </a:cubicBezTo>
                  <a:cubicBezTo>
                    <a:pt x="878617" y="180748"/>
                    <a:pt x="851829" y="180780"/>
                    <a:pt x="874514" y="180799"/>
                  </a:cubicBezTo>
                  <a:cubicBezTo>
                    <a:pt x="875003" y="208148"/>
                    <a:pt x="874601" y="177460"/>
                    <a:pt x="875575" y="238782"/>
                  </a:cubicBezTo>
                  <a:close/>
                  <a:moveTo>
                    <a:pt x="874379" y="172626"/>
                  </a:moveTo>
                  <a:cubicBezTo>
                    <a:pt x="874492" y="179877"/>
                    <a:pt x="882481" y="177765"/>
                    <a:pt x="823563" y="177746"/>
                  </a:cubicBezTo>
                  <a:cubicBezTo>
                    <a:pt x="822933" y="133648"/>
                    <a:pt x="823556" y="166487"/>
                    <a:pt x="822849" y="119034"/>
                  </a:cubicBezTo>
                  <a:cubicBezTo>
                    <a:pt x="893981" y="119294"/>
                    <a:pt x="867782" y="119201"/>
                    <a:pt x="873788" y="119217"/>
                  </a:cubicBezTo>
                  <a:cubicBezTo>
                    <a:pt x="874366" y="150574"/>
                    <a:pt x="873981" y="147183"/>
                    <a:pt x="874379" y="172626"/>
                  </a:cubicBezTo>
                  <a:close/>
                  <a:moveTo>
                    <a:pt x="823219" y="57885"/>
                  </a:moveTo>
                  <a:cubicBezTo>
                    <a:pt x="880305" y="57772"/>
                    <a:pt x="872460" y="55410"/>
                    <a:pt x="872659" y="62982"/>
                  </a:cubicBezTo>
                  <a:cubicBezTo>
                    <a:pt x="874318" y="126477"/>
                    <a:pt x="876610" y="116279"/>
                    <a:pt x="861796" y="116157"/>
                  </a:cubicBezTo>
                  <a:cubicBezTo>
                    <a:pt x="814930" y="115778"/>
                    <a:pt x="822859" y="119300"/>
                    <a:pt x="822682" y="107463"/>
                  </a:cubicBezTo>
                  <a:cubicBezTo>
                    <a:pt x="821901" y="51974"/>
                    <a:pt x="821213" y="57891"/>
                    <a:pt x="823219" y="57885"/>
                  </a:cubicBezTo>
                  <a:close/>
                  <a:moveTo>
                    <a:pt x="821994" y="238432"/>
                  </a:moveTo>
                  <a:cubicBezTo>
                    <a:pt x="822020" y="239072"/>
                    <a:pt x="828061" y="238805"/>
                    <a:pt x="771213" y="239117"/>
                  </a:cubicBezTo>
                  <a:cubicBezTo>
                    <a:pt x="770428" y="205275"/>
                    <a:pt x="770624" y="197028"/>
                    <a:pt x="770412" y="180414"/>
                  </a:cubicBezTo>
                  <a:cubicBezTo>
                    <a:pt x="795647" y="180504"/>
                    <a:pt x="770750" y="180713"/>
                    <a:pt x="820975" y="180729"/>
                  </a:cubicBezTo>
                  <a:cubicBezTo>
                    <a:pt x="821206" y="198268"/>
                    <a:pt x="821168" y="217923"/>
                    <a:pt x="821994" y="238432"/>
                  </a:cubicBezTo>
                  <a:close/>
                  <a:moveTo>
                    <a:pt x="820364" y="128753"/>
                  </a:moveTo>
                  <a:cubicBezTo>
                    <a:pt x="820701" y="150285"/>
                    <a:pt x="820515" y="150770"/>
                    <a:pt x="820856" y="172626"/>
                  </a:cubicBezTo>
                  <a:cubicBezTo>
                    <a:pt x="820975" y="180176"/>
                    <a:pt x="828652" y="177627"/>
                    <a:pt x="770370" y="177428"/>
                  </a:cubicBezTo>
                  <a:cubicBezTo>
                    <a:pt x="770091" y="157262"/>
                    <a:pt x="769952" y="156963"/>
                    <a:pt x="769342" y="119079"/>
                  </a:cubicBezTo>
                  <a:cubicBezTo>
                    <a:pt x="829218" y="119040"/>
                    <a:pt x="820168" y="115726"/>
                    <a:pt x="820364" y="128753"/>
                  </a:cubicBezTo>
                  <a:close/>
                  <a:moveTo>
                    <a:pt x="803919" y="57911"/>
                  </a:moveTo>
                  <a:cubicBezTo>
                    <a:pt x="821984" y="57911"/>
                    <a:pt x="819165" y="56493"/>
                    <a:pt x="819300" y="62966"/>
                  </a:cubicBezTo>
                  <a:cubicBezTo>
                    <a:pt x="819618" y="78201"/>
                    <a:pt x="819817" y="91437"/>
                    <a:pt x="820042" y="107511"/>
                  </a:cubicBezTo>
                  <a:cubicBezTo>
                    <a:pt x="820209" y="118696"/>
                    <a:pt x="829494" y="116044"/>
                    <a:pt x="769296" y="116093"/>
                  </a:cubicBezTo>
                  <a:cubicBezTo>
                    <a:pt x="768663" y="76633"/>
                    <a:pt x="768666" y="75627"/>
                    <a:pt x="768348" y="62889"/>
                  </a:cubicBezTo>
                  <a:cubicBezTo>
                    <a:pt x="768181" y="56213"/>
                    <a:pt x="761921" y="57878"/>
                    <a:pt x="803919" y="57911"/>
                  </a:cubicBezTo>
                  <a:close/>
                  <a:moveTo>
                    <a:pt x="765345" y="239133"/>
                  </a:moveTo>
                  <a:cubicBezTo>
                    <a:pt x="746258" y="239133"/>
                    <a:pt x="746364" y="238750"/>
                    <a:pt x="726771" y="238750"/>
                  </a:cubicBezTo>
                  <a:cubicBezTo>
                    <a:pt x="713963" y="238750"/>
                    <a:pt x="717573" y="249762"/>
                    <a:pt x="716403" y="180664"/>
                  </a:cubicBezTo>
                  <a:cubicBezTo>
                    <a:pt x="738198" y="180896"/>
                    <a:pt x="746000" y="180369"/>
                    <a:pt x="767779" y="180404"/>
                  </a:cubicBezTo>
                  <a:cubicBezTo>
                    <a:pt x="768618" y="247820"/>
                    <a:pt x="770001" y="239133"/>
                    <a:pt x="765345" y="239133"/>
                  </a:cubicBezTo>
                  <a:close/>
                  <a:moveTo>
                    <a:pt x="766866" y="128747"/>
                  </a:moveTo>
                  <a:cubicBezTo>
                    <a:pt x="767753" y="184885"/>
                    <a:pt x="768724" y="177421"/>
                    <a:pt x="765345" y="177421"/>
                  </a:cubicBezTo>
                  <a:cubicBezTo>
                    <a:pt x="709073" y="177421"/>
                    <a:pt x="716390" y="180108"/>
                    <a:pt x="716271" y="172574"/>
                  </a:cubicBezTo>
                  <a:cubicBezTo>
                    <a:pt x="715921" y="150117"/>
                    <a:pt x="716184" y="150538"/>
                    <a:pt x="715840" y="128702"/>
                  </a:cubicBezTo>
                  <a:cubicBezTo>
                    <a:pt x="715654" y="117131"/>
                    <a:pt x="712812" y="119133"/>
                    <a:pt x="726768" y="119133"/>
                  </a:cubicBezTo>
                  <a:cubicBezTo>
                    <a:pt x="774797" y="119133"/>
                    <a:pt x="766651" y="115434"/>
                    <a:pt x="766866" y="128747"/>
                  </a:cubicBezTo>
                  <a:close/>
                  <a:moveTo>
                    <a:pt x="765715" y="62976"/>
                  </a:moveTo>
                  <a:cubicBezTo>
                    <a:pt x="766046" y="76141"/>
                    <a:pt x="766056" y="78246"/>
                    <a:pt x="766663" y="116096"/>
                  </a:cubicBezTo>
                  <a:cubicBezTo>
                    <a:pt x="761031" y="116096"/>
                    <a:pt x="721319" y="116141"/>
                    <a:pt x="715638" y="116202"/>
                  </a:cubicBezTo>
                  <a:lnTo>
                    <a:pt x="714689" y="57679"/>
                  </a:lnTo>
                  <a:cubicBezTo>
                    <a:pt x="775321" y="56715"/>
                    <a:pt x="765557" y="56731"/>
                    <a:pt x="765715" y="62976"/>
                  </a:cubicBezTo>
                  <a:close/>
                  <a:moveTo>
                    <a:pt x="714021" y="194540"/>
                  </a:moveTo>
                  <a:cubicBezTo>
                    <a:pt x="714281" y="208380"/>
                    <a:pt x="714191" y="203192"/>
                    <a:pt x="714763" y="238853"/>
                  </a:cubicBezTo>
                  <a:cubicBezTo>
                    <a:pt x="698171" y="239178"/>
                    <a:pt x="704874" y="239563"/>
                    <a:pt x="663725" y="239171"/>
                  </a:cubicBezTo>
                  <a:cubicBezTo>
                    <a:pt x="662979" y="179183"/>
                    <a:pt x="663413" y="198975"/>
                    <a:pt x="663223" y="180337"/>
                  </a:cubicBezTo>
                  <a:cubicBezTo>
                    <a:pt x="724228" y="180308"/>
                    <a:pt x="713690" y="177826"/>
                    <a:pt x="714021" y="194540"/>
                  </a:cubicBezTo>
                  <a:close/>
                  <a:moveTo>
                    <a:pt x="713207" y="128753"/>
                  </a:moveTo>
                  <a:cubicBezTo>
                    <a:pt x="714072" y="185543"/>
                    <a:pt x="715561" y="177701"/>
                    <a:pt x="707504" y="177537"/>
                  </a:cubicBezTo>
                  <a:cubicBezTo>
                    <a:pt x="695448" y="177293"/>
                    <a:pt x="693223" y="177341"/>
                    <a:pt x="663188" y="177354"/>
                  </a:cubicBezTo>
                  <a:cubicBezTo>
                    <a:pt x="662828" y="149092"/>
                    <a:pt x="662253" y="149250"/>
                    <a:pt x="661937" y="119262"/>
                  </a:cubicBezTo>
                  <a:cubicBezTo>
                    <a:pt x="722139" y="119850"/>
                    <a:pt x="712995" y="115514"/>
                    <a:pt x="713207" y="128753"/>
                  </a:cubicBezTo>
                  <a:close/>
                  <a:moveTo>
                    <a:pt x="668895" y="57943"/>
                  </a:moveTo>
                  <a:cubicBezTo>
                    <a:pt x="681973" y="58116"/>
                    <a:pt x="694586" y="58145"/>
                    <a:pt x="707510" y="57833"/>
                  </a:cubicBezTo>
                  <a:cubicBezTo>
                    <a:pt x="713895" y="57673"/>
                    <a:pt x="711918" y="48978"/>
                    <a:pt x="713005" y="116237"/>
                  </a:cubicBezTo>
                  <a:cubicBezTo>
                    <a:pt x="690091" y="116565"/>
                    <a:pt x="699084" y="116645"/>
                    <a:pt x="661909" y="116282"/>
                  </a:cubicBezTo>
                  <a:cubicBezTo>
                    <a:pt x="661356" y="48078"/>
                    <a:pt x="658256" y="57804"/>
                    <a:pt x="668895" y="57943"/>
                  </a:cubicBezTo>
                  <a:close/>
                  <a:moveTo>
                    <a:pt x="662066" y="300754"/>
                  </a:moveTo>
                  <a:cubicBezTo>
                    <a:pt x="649466" y="300844"/>
                    <a:pt x="633125" y="300754"/>
                    <a:pt x="611529" y="300754"/>
                  </a:cubicBezTo>
                  <a:cubicBezTo>
                    <a:pt x="611494" y="298620"/>
                    <a:pt x="610629" y="248634"/>
                    <a:pt x="610468" y="241903"/>
                  </a:cubicBezTo>
                  <a:cubicBezTo>
                    <a:pt x="610703" y="241903"/>
                    <a:pt x="660770" y="242131"/>
                    <a:pt x="661124" y="242135"/>
                  </a:cubicBezTo>
                  <a:cubicBezTo>
                    <a:pt x="661388" y="263537"/>
                    <a:pt x="661841" y="286653"/>
                    <a:pt x="662066" y="300754"/>
                  </a:cubicBezTo>
                  <a:close/>
                  <a:moveTo>
                    <a:pt x="660632" y="194508"/>
                  </a:moveTo>
                  <a:cubicBezTo>
                    <a:pt x="660520" y="248132"/>
                    <a:pt x="666348" y="239113"/>
                    <a:pt x="649637" y="239113"/>
                  </a:cubicBezTo>
                  <a:cubicBezTo>
                    <a:pt x="605945" y="239113"/>
                    <a:pt x="610401" y="239110"/>
                    <a:pt x="610381" y="238329"/>
                  </a:cubicBezTo>
                  <a:cubicBezTo>
                    <a:pt x="610124" y="227668"/>
                    <a:pt x="608475" y="180475"/>
                    <a:pt x="611095" y="180475"/>
                  </a:cubicBezTo>
                  <a:cubicBezTo>
                    <a:pt x="670679" y="180475"/>
                    <a:pt x="660671" y="176088"/>
                    <a:pt x="660632" y="194508"/>
                  </a:cubicBezTo>
                  <a:close/>
                  <a:moveTo>
                    <a:pt x="659433" y="128753"/>
                  </a:moveTo>
                  <a:cubicBezTo>
                    <a:pt x="660330" y="185965"/>
                    <a:pt x="664159" y="177354"/>
                    <a:pt x="649637" y="177360"/>
                  </a:cubicBezTo>
                  <a:cubicBezTo>
                    <a:pt x="603669" y="177360"/>
                    <a:pt x="609497" y="179665"/>
                    <a:pt x="609385" y="172568"/>
                  </a:cubicBezTo>
                  <a:cubicBezTo>
                    <a:pt x="609359" y="170852"/>
                    <a:pt x="608600" y="121605"/>
                    <a:pt x="608559" y="118876"/>
                  </a:cubicBezTo>
                  <a:cubicBezTo>
                    <a:pt x="669621" y="118747"/>
                    <a:pt x="659243" y="116784"/>
                    <a:pt x="659433" y="128753"/>
                  </a:cubicBezTo>
                  <a:close/>
                  <a:moveTo>
                    <a:pt x="611095" y="57978"/>
                  </a:moveTo>
                  <a:cubicBezTo>
                    <a:pt x="665789" y="57978"/>
                    <a:pt x="658449" y="55702"/>
                    <a:pt x="658607" y="62822"/>
                  </a:cubicBezTo>
                  <a:cubicBezTo>
                    <a:pt x="660060" y="126728"/>
                    <a:pt x="661269" y="116228"/>
                    <a:pt x="649637" y="116228"/>
                  </a:cubicBezTo>
                  <a:cubicBezTo>
                    <a:pt x="630417" y="116228"/>
                    <a:pt x="630398" y="115890"/>
                    <a:pt x="611095" y="115890"/>
                  </a:cubicBezTo>
                  <a:cubicBezTo>
                    <a:pt x="607658" y="115890"/>
                    <a:pt x="608536" y="117568"/>
                    <a:pt x="608388" y="106768"/>
                  </a:cubicBezTo>
                  <a:cubicBezTo>
                    <a:pt x="607626" y="50467"/>
                    <a:pt x="606160" y="57978"/>
                    <a:pt x="611095" y="57978"/>
                  </a:cubicBezTo>
                  <a:close/>
                  <a:moveTo>
                    <a:pt x="606867" y="180481"/>
                  </a:moveTo>
                  <a:cubicBezTo>
                    <a:pt x="607089" y="196603"/>
                    <a:pt x="607093" y="211604"/>
                    <a:pt x="607761" y="238924"/>
                  </a:cubicBezTo>
                  <a:cubicBezTo>
                    <a:pt x="554042" y="239020"/>
                    <a:pt x="556903" y="239653"/>
                    <a:pt x="556871" y="238454"/>
                  </a:cubicBezTo>
                  <a:cubicBezTo>
                    <a:pt x="556749" y="233270"/>
                    <a:pt x="555771" y="180899"/>
                    <a:pt x="555768" y="180664"/>
                  </a:cubicBezTo>
                  <a:cubicBezTo>
                    <a:pt x="582703" y="180893"/>
                    <a:pt x="590535" y="180517"/>
                    <a:pt x="606867" y="180481"/>
                  </a:cubicBezTo>
                  <a:close/>
                  <a:moveTo>
                    <a:pt x="606826" y="177495"/>
                  </a:moveTo>
                  <a:cubicBezTo>
                    <a:pt x="547927" y="177621"/>
                    <a:pt x="555752" y="179858"/>
                    <a:pt x="555636" y="172568"/>
                  </a:cubicBezTo>
                  <a:cubicBezTo>
                    <a:pt x="555292" y="150612"/>
                    <a:pt x="555385" y="150599"/>
                    <a:pt x="555041" y="128702"/>
                  </a:cubicBezTo>
                  <a:cubicBezTo>
                    <a:pt x="554849" y="116482"/>
                    <a:pt x="544860" y="119230"/>
                    <a:pt x="605922" y="118889"/>
                  </a:cubicBezTo>
                  <a:cubicBezTo>
                    <a:pt x="605925" y="119133"/>
                    <a:pt x="606745" y="171916"/>
                    <a:pt x="606826" y="177495"/>
                  </a:cubicBezTo>
                  <a:close/>
                  <a:moveTo>
                    <a:pt x="604929" y="57962"/>
                  </a:moveTo>
                  <a:cubicBezTo>
                    <a:pt x="605578" y="90720"/>
                    <a:pt x="605527" y="91768"/>
                    <a:pt x="605880" y="115903"/>
                  </a:cubicBezTo>
                  <a:cubicBezTo>
                    <a:pt x="546801" y="116215"/>
                    <a:pt x="554926" y="120101"/>
                    <a:pt x="554620" y="106756"/>
                  </a:cubicBezTo>
                  <a:cubicBezTo>
                    <a:pt x="554141" y="85861"/>
                    <a:pt x="554019" y="73878"/>
                    <a:pt x="553974" y="62928"/>
                  </a:cubicBezTo>
                  <a:cubicBezTo>
                    <a:pt x="553942" y="55468"/>
                    <a:pt x="546438" y="57673"/>
                    <a:pt x="604929" y="57962"/>
                  </a:cubicBezTo>
                  <a:close/>
                  <a:moveTo>
                    <a:pt x="553264" y="238985"/>
                  </a:moveTo>
                  <a:cubicBezTo>
                    <a:pt x="521834" y="238307"/>
                    <a:pt x="502926" y="239483"/>
                    <a:pt x="502913" y="238355"/>
                  </a:cubicBezTo>
                  <a:cubicBezTo>
                    <a:pt x="502199" y="169968"/>
                    <a:pt x="497940" y="180198"/>
                    <a:pt x="514661" y="180423"/>
                  </a:cubicBezTo>
                  <a:cubicBezTo>
                    <a:pt x="530524" y="180635"/>
                    <a:pt x="534716" y="180465"/>
                    <a:pt x="553138" y="180635"/>
                  </a:cubicBezTo>
                  <a:cubicBezTo>
                    <a:pt x="554254" y="246557"/>
                    <a:pt x="554839" y="239014"/>
                    <a:pt x="553264" y="238985"/>
                  </a:cubicBezTo>
                  <a:close/>
                  <a:moveTo>
                    <a:pt x="552408" y="128753"/>
                  </a:moveTo>
                  <a:cubicBezTo>
                    <a:pt x="552752" y="150661"/>
                    <a:pt x="552659" y="150638"/>
                    <a:pt x="553003" y="172619"/>
                  </a:cubicBezTo>
                  <a:cubicBezTo>
                    <a:pt x="553119" y="179893"/>
                    <a:pt x="561053" y="177534"/>
                    <a:pt x="502071" y="177322"/>
                  </a:cubicBezTo>
                  <a:cubicBezTo>
                    <a:pt x="501598" y="146222"/>
                    <a:pt x="502045" y="146543"/>
                    <a:pt x="501479" y="119361"/>
                  </a:cubicBezTo>
                  <a:cubicBezTo>
                    <a:pt x="560166" y="119011"/>
                    <a:pt x="552199" y="115257"/>
                    <a:pt x="552408" y="128753"/>
                  </a:cubicBezTo>
                  <a:close/>
                  <a:moveTo>
                    <a:pt x="551309" y="57869"/>
                  </a:moveTo>
                  <a:cubicBezTo>
                    <a:pt x="551511" y="90955"/>
                    <a:pt x="551769" y="95644"/>
                    <a:pt x="552186" y="116138"/>
                  </a:cubicBezTo>
                  <a:cubicBezTo>
                    <a:pt x="540246" y="115884"/>
                    <a:pt x="527466" y="115880"/>
                    <a:pt x="514648" y="116173"/>
                  </a:cubicBezTo>
                  <a:cubicBezTo>
                    <a:pt x="497354" y="116568"/>
                    <a:pt x="501868" y="126050"/>
                    <a:pt x="500219" y="62896"/>
                  </a:cubicBezTo>
                  <a:cubicBezTo>
                    <a:pt x="499988" y="54111"/>
                    <a:pt x="493596" y="59064"/>
                    <a:pt x="551309" y="57869"/>
                  </a:cubicBezTo>
                  <a:close/>
                  <a:moveTo>
                    <a:pt x="495387" y="238866"/>
                  </a:moveTo>
                  <a:cubicBezTo>
                    <a:pt x="457626" y="238872"/>
                    <a:pt x="454212" y="238866"/>
                    <a:pt x="449412" y="238888"/>
                  </a:cubicBezTo>
                  <a:cubicBezTo>
                    <a:pt x="448518" y="207287"/>
                    <a:pt x="448923" y="195273"/>
                    <a:pt x="448779" y="180590"/>
                  </a:cubicBezTo>
                  <a:cubicBezTo>
                    <a:pt x="476573" y="180507"/>
                    <a:pt x="483649" y="180263"/>
                    <a:pt x="499480" y="180298"/>
                  </a:cubicBezTo>
                  <a:cubicBezTo>
                    <a:pt x="500489" y="249344"/>
                    <a:pt x="502441" y="238866"/>
                    <a:pt x="495387" y="238866"/>
                  </a:cubicBezTo>
                  <a:close/>
                  <a:moveTo>
                    <a:pt x="499017" y="128747"/>
                  </a:moveTo>
                  <a:cubicBezTo>
                    <a:pt x="499894" y="184936"/>
                    <a:pt x="500399" y="177309"/>
                    <a:pt x="495390" y="177309"/>
                  </a:cubicBezTo>
                  <a:cubicBezTo>
                    <a:pt x="441596" y="177309"/>
                    <a:pt x="448792" y="179912"/>
                    <a:pt x="448679" y="172568"/>
                  </a:cubicBezTo>
                  <a:cubicBezTo>
                    <a:pt x="447692" y="109545"/>
                    <a:pt x="444660" y="119120"/>
                    <a:pt x="456816" y="119120"/>
                  </a:cubicBezTo>
                  <a:cubicBezTo>
                    <a:pt x="476081" y="119120"/>
                    <a:pt x="476087" y="119381"/>
                    <a:pt x="495390" y="119381"/>
                  </a:cubicBezTo>
                  <a:cubicBezTo>
                    <a:pt x="499721" y="119377"/>
                    <a:pt x="498833" y="117494"/>
                    <a:pt x="499017" y="128747"/>
                  </a:cubicBezTo>
                  <a:close/>
                  <a:moveTo>
                    <a:pt x="456813" y="57682"/>
                  </a:moveTo>
                  <a:cubicBezTo>
                    <a:pt x="458350" y="57682"/>
                    <a:pt x="495078" y="57705"/>
                    <a:pt x="497451" y="57708"/>
                  </a:cubicBezTo>
                  <a:cubicBezTo>
                    <a:pt x="497650" y="65991"/>
                    <a:pt x="496863" y="33470"/>
                    <a:pt x="498775" y="116392"/>
                  </a:cubicBezTo>
                  <a:cubicBezTo>
                    <a:pt x="477322" y="116453"/>
                    <a:pt x="468435" y="115983"/>
                    <a:pt x="447631" y="116173"/>
                  </a:cubicBezTo>
                  <a:cubicBezTo>
                    <a:pt x="446827" y="47082"/>
                    <a:pt x="443091" y="57682"/>
                    <a:pt x="456813" y="57682"/>
                  </a:cubicBezTo>
                  <a:close/>
                  <a:moveTo>
                    <a:pt x="446146" y="180600"/>
                  </a:moveTo>
                  <a:cubicBezTo>
                    <a:pt x="446339" y="201032"/>
                    <a:pt x="445786" y="196536"/>
                    <a:pt x="446776" y="238901"/>
                  </a:cubicBezTo>
                  <a:cubicBezTo>
                    <a:pt x="387398" y="239274"/>
                    <a:pt x="402306" y="239178"/>
                    <a:pt x="396123" y="239235"/>
                  </a:cubicBezTo>
                  <a:cubicBezTo>
                    <a:pt x="395934" y="215059"/>
                    <a:pt x="395525" y="198715"/>
                    <a:pt x="395220" y="180443"/>
                  </a:cubicBezTo>
                  <a:cubicBezTo>
                    <a:pt x="420139" y="180915"/>
                    <a:pt x="426450" y="180687"/>
                    <a:pt x="446146" y="180600"/>
                  </a:cubicBezTo>
                  <a:close/>
                  <a:moveTo>
                    <a:pt x="445175" y="128753"/>
                  </a:moveTo>
                  <a:cubicBezTo>
                    <a:pt x="446072" y="186048"/>
                    <a:pt x="448981" y="177572"/>
                    <a:pt x="437520" y="177666"/>
                  </a:cubicBezTo>
                  <a:cubicBezTo>
                    <a:pt x="388394" y="178064"/>
                    <a:pt x="395191" y="178601"/>
                    <a:pt x="395094" y="172568"/>
                  </a:cubicBezTo>
                  <a:cubicBezTo>
                    <a:pt x="394259" y="120525"/>
                    <a:pt x="394316" y="123807"/>
                    <a:pt x="394223" y="119281"/>
                  </a:cubicBezTo>
                  <a:cubicBezTo>
                    <a:pt x="454035" y="120146"/>
                    <a:pt x="444959" y="114942"/>
                    <a:pt x="445175" y="128753"/>
                  </a:cubicBezTo>
                  <a:close/>
                  <a:moveTo>
                    <a:pt x="398981" y="57975"/>
                  </a:moveTo>
                  <a:cubicBezTo>
                    <a:pt x="451177" y="57518"/>
                    <a:pt x="443953" y="56284"/>
                    <a:pt x="444146" y="62986"/>
                  </a:cubicBezTo>
                  <a:cubicBezTo>
                    <a:pt x="445953" y="124713"/>
                    <a:pt x="446204" y="116150"/>
                    <a:pt x="437510" y="116337"/>
                  </a:cubicBezTo>
                  <a:cubicBezTo>
                    <a:pt x="424390" y="116620"/>
                    <a:pt x="411986" y="116604"/>
                    <a:pt x="398988" y="116375"/>
                  </a:cubicBezTo>
                  <a:cubicBezTo>
                    <a:pt x="392889" y="116269"/>
                    <a:pt x="394236" y="118217"/>
                    <a:pt x="393924" y="106749"/>
                  </a:cubicBezTo>
                  <a:cubicBezTo>
                    <a:pt x="392394" y="50441"/>
                    <a:pt x="391680" y="58042"/>
                    <a:pt x="398981" y="57975"/>
                  </a:cubicBezTo>
                  <a:close/>
                  <a:moveTo>
                    <a:pt x="393480" y="238245"/>
                  </a:moveTo>
                  <a:cubicBezTo>
                    <a:pt x="393497" y="240055"/>
                    <a:pt x="397499" y="239091"/>
                    <a:pt x="342449" y="239059"/>
                  </a:cubicBezTo>
                  <a:cubicBezTo>
                    <a:pt x="342397" y="228436"/>
                    <a:pt x="341767" y="180729"/>
                    <a:pt x="341761" y="180362"/>
                  </a:cubicBezTo>
                  <a:cubicBezTo>
                    <a:pt x="368722" y="180362"/>
                    <a:pt x="381263" y="180231"/>
                    <a:pt x="392587" y="180404"/>
                  </a:cubicBezTo>
                  <a:cubicBezTo>
                    <a:pt x="392908" y="199708"/>
                    <a:pt x="393320" y="216158"/>
                    <a:pt x="393480" y="238245"/>
                  </a:cubicBezTo>
                  <a:close/>
                  <a:moveTo>
                    <a:pt x="392538" y="177415"/>
                  </a:moveTo>
                  <a:cubicBezTo>
                    <a:pt x="334498" y="176534"/>
                    <a:pt x="341767" y="180282"/>
                    <a:pt x="341645" y="172562"/>
                  </a:cubicBezTo>
                  <a:cubicBezTo>
                    <a:pt x="340912" y="126101"/>
                    <a:pt x="340899" y="124761"/>
                    <a:pt x="340770" y="118866"/>
                  </a:cubicBezTo>
                  <a:cubicBezTo>
                    <a:pt x="341130" y="118866"/>
                    <a:pt x="391339" y="119246"/>
                    <a:pt x="391590" y="119249"/>
                  </a:cubicBezTo>
                  <a:cubicBezTo>
                    <a:pt x="391722" y="125680"/>
                    <a:pt x="391738" y="127570"/>
                    <a:pt x="392538" y="177415"/>
                  </a:cubicBezTo>
                  <a:close/>
                  <a:moveTo>
                    <a:pt x="341124" y="58107"/>
                  </a:moveTo>
                  <a:cubicBezTo>
                    <a:pt x="398248" y="58107"/>
                    <a:pt x="390500" y="56146"/>
                    <a:pt x="390558" y="62950"/>
                  </a:cubicBezTo>
                  <a:cubicBezTo>
                    <a:pt x="391015" y="125780"/>
                    <a:pt x="395602" y="116208"/>
                    <a:pt x="379691" y="116208"/>
                  </a:cubicBezTo>
                  <a:cubicBezTo>
                    <a:pt x="360777" y="116208"/>
                    <a:pt x="360292" y="115884"/>
                    <a:pt x="341121" y="115884"/>
                  </a:cubicBezTo>
                  <a:cubicBezTo>
                    <a:pt x="340539" y="115880"/>
                    <a:pt x="338070" y="58107"/>
                    <a:pt x="341124" y="58107"/>
                  </a:cubicBezTo>
                  <a:close/>
                  <a:moveTo>
                    <a:pt x="339806" y="238374"/>
                  </a:moveTo>
                  <a:cubicBezTo>
                    <a:pt x="339812" y="239396"/>
                    <a:pt x="298840" y="239322"/>
                    <a:pt x="289015" y="239187"/>
                  </a:cubicBezTo>
                  <a:cubicBezTo>
                    <a:pt x="288015" y="181799"/>
                    <a:pt x="288179" y="197304"/>
                    <a:pt x="287864" y="180623"/>
                  </a:cubicBezTo>
                  <a:cubicBezTo>
                    <a:pt x="311623" y="180992"/>
                    <a:pt x="320123" y="180388"/>
                    <a:pt x="339131" y="180362"/>
                  </a:cubicBezTo>
                  <a:cubicBezTo>
                    <a:pt x="339131" y="180594"/>
                    <a:pt x="339774" y="230255"/>
                    <a:pt x="339806" y="238374"/>
                  </a:cubicBezTo>
                  <a:close/>
                  <a:moveTo>
                    <a:pt x="339086" y="177376"/>
                  </a:moveTo>
                  <a:cubicBezTo>
                    <a:pt x="280424" y="177463"/>
                    <a:pt x="287841" y="180067"/>
                    <a:pt x="287726" y="172568"/>
                  </a:cubicBezTo>
                  <a:cubicBezTo>
                    <a:pt x="287440" y="154164"/>
                    <a:pt x="287430" y="150285"/>
                    <a:pt x="287089" y="128702"/>
                  </a:cubicBezTo>
                  <a:cubicBezTo>
                    <a:pt x="286896" y="115999"/>
                    <a:pt x="277994" y="118889"/>
                    <a:pt x="338137" y="118866"/>
                  </a:cubicBezTo>
                  <a:cubicBezTo>
                    <a:pt x="338298" y="126159"/>
                    <a:pt x="339082" y="177135"/>
                    <a:pt x="339086" y="177376"/>
                  </a:cubicBezTo>
                  <a:close/>
                  <a:moveTo>
                    <a:pt x="337076" y="58097"/>
                  </a:moveTo>
                  <a:cubicBezTo>
                    <a:pt x="337263" y="97467"/>
                    <a:pt x="337684" y="100687"/>
                    <a:pt x="338063" y="115884"/>
                  </a:cubicBezTo>
                  <a:cubicBezTo>
                    <a:pt x="301132" y="115900"/>
                    <a:pt x="293828" y="115935"/>
                    <a:pt x="286893" y="116105"/>
                  </a:cubicBezTo>
                  <a:cubicBezTo>
                    <a:pt x="286189" y="70034"/>
                    <a:pt x="286356" y="79455"/>
                    <a:pt x="285858" y="57714"/>
                  </a:cubicBezTo>
                  <a:cubicBezTo>
                    <a:pt x="310896" y="57039"/>
                    <a:pt x="320699" y="58013"/>
                    <a:pt x="337076" y="58097"/>
                  </a:cubicBezTo>
                  <a:close/>
                  <a:moveTo>
                    <a:pt x="285549" y="194553"/>
                  </a:moveTo>
                  <a:cubicBezTo>
                    <a:pt x="286896" y="246139"/>
                    <a:pt x="287404" y="239165"/>
                    <a:pt x="283312" y="239094"/>
                  </a:cubicBezTo>
                  <a:cubicBezTo>
                    <a:pt x="235507" y="238197"/>
                    <a:pt x="235372" y="239878"/>
                    <a:pt x="235347" y="238348"/>
                  </a:cubicBezTo>
                  <a:cubicBezTo>
                    <a:pt x="234209" y="170212"/>
                    <a:pt x="230293" y="180456"/>
                    <a:pt x="244741" y="180398"/>
                  </a:cubicBezTo>
                  <a:cubicBezTo>
                    <a:pt x="262446" y="180327"/>
                    <a:pt x="270738" y="180304"/>
                    <a:pt x="283263" y="180539"/>
                  </a:cubicBezTo>
                  <a:cubicBezTo>
                    <a:pt x="285919" y="180590"/>
                    <a:pt x="285128" y="178392"/>
                    <a:pt x="285549" y="194553"/>
                  </a:cubicBezTo>
                  <a:close/>
                  <a:moveTo>
                    <a:pt x="284456" y="128753"/>
                  </a:moveTo>
                  <a:cubicBezTo>
                    <a:pt x="285311" y="183432"/>
                    <a:pt x="285848" y="177598"/>
                    <a:pt x="283312" y="177550"/>
                  </a:cubicBezTo>
                  <a:cubicBezTo>
                    <a:pt x="227049" y="176492"/>
                    <a:pt x="234041" y="180231"/>
                    <a:pt x="233922" y="172574"/>
                  </a:cubicBezTo>
                  <a:cubicBezTo>
                    <a:pt x="233582" y="150821"/>
                    <a:pt x="234103" y="150886"/>
                    <a:pt x="233755" y="128695"/>
                  </a:cubicBezTo>
                  <a:cubicBezTo>
                    <a:pt x="233537" y="114858"/>
                    <a:pt x="225824" y="120763"/>
                    <a:pt x="283321" y="119191"/>
                  </a:cubicBezTo>
                  <a:cubicBezTo>
                    <a:pt x="284713" y="119152"/>
                    <a:pt x="284289" y="117725"/>
                    <a:pt x="284456" y="128753"/>
                  </a:cubicBezTo>
                  <a:close/>
                  <a:moveTo>
                    <a:pt x="283225" y="57788"/>
                  </a:moveTo>
                  <a:cubicBezTo>
                    <a:pt x="284694" y="122675"/>
                    <a:pt x="284565" y="116167"/>
                    <a:pt x="283254" y="116199"/>
                  </a:cubicBezTo>
                  <a:cubicBezTo>
                    <a:pt x="270567" y="116565"/>
                    <a:pt x="268342" y="116433"/>
                    <a:pt x="244731" y="116498"/>
                  </a:cubicBezTo>
                  <a:cubicBezTo>
                    <a:pt x="229926" y="116536"/>
                    <a:pt x="234103" y="126252"/>
                    <a:pt x="232453" y="62889"/>
                  </a:cubicBezTo>
                  <a:cubicBezTo>
                    <a:pt x="232231" y="54105"/>
                    <a:pt x="226190" y="59424"/>
                    <a:pt x="283225" y="57788"/>
                  </a:cubicBezTo>
                  <a:close/>
                  <a:moveTo>
                    <a:pt x="232717" y="238406"/>
                  </a:moveTo>
                  <a:cubicBezTo>
                    <a:pt x="232736" y="239608"/>
                    <a:pt x="181672" y="238747"/>
                    <a:pt x="181656" y="238310"/>
                  </a:cubicBezTo>
                  <a:cubicBezTo>
                    <a:pt x="179216" y="170762"/>
                    <a:pt x="180036" y="180288"/>
                    <a:pt x="186903" y="180288"/>
                  </a:cubicBezTo>
                  <a:cubicBezTo>
                    <a:pt x="205302" y="180288"/>
                    <a:pt x="205801" y="180436"/>
                    <a:pt x="225461" y="180436"/>
                  </a:cubicBezTo>
                  <a:cubicBezTo>
                    <a:pt x="233244" y="180436"/>
                    <a:pt x="231521" y="171048"/>
                    <a:pt x="232717" y="238406"/>
                  </a:cubicBezTo>
                  <a:close/>
                  <a:moveTo>
                    <a:pt x="231125" y="128747"/>
                  </a:moveTo>
                  <a:cubicBezTo>
                    <a:pt x="232016" y="185437"/>
                    <a:pt x="232717" y="177453"/>
                    <a:pt x="225461" y="177453"/>
                  </a:cubicBezTo>
                  <a:cubicBezTo>
                    <a:pt x="173651" y="177453"/>
                    <a:pt x="180727" y="178620"/>
                    <a:pt x="180634" y="172568"/>
                  </a:cubicBezTo>
                  <a:cubicBezTo>
                    <a:pt x="179659" y="110388"/>
                    <a:pt x="177052" y="119294"/>
                    <a:pt x="186903" y="119294"/>
                  </a:cubicBezTo>
                  <a:cubicBezTo>
                    <a:pt x="239481" y="119294"/>
                    <a:pt x="230949" y="117394"/>
                    <a:pt x="231125" y="128747"/>
                  </a:cubicBezTo>
                  <a:close/>
                  <a:moveTo>
                    <a:pt x="186903" y="57827"/>
                  </a:moveTo>
                  <a:cubicBezTo>
                    <a:pt x="226335" y="57837"/>
                    <a:pt x="226441" y="57837"/>
                    <a:pt x="229692" y="57843"/>
                  </a:cubicBezTo>
                  <a:cubicBezTo>
                    <a:pt x="230000" y="70664"/>
                    <a:pt x="230904" y="116276"/>
                    <a:pt x="230910" y="116530"/>
                  </a:cubicBezTo>
                  <a:cubicBezTo>
                    <a:pt x="214308" y="116546"/>
                    <a:pt x="229393" y="116546"/>
                    <a:pt x="179528" y="116295"/>
                  </a:cubicBezTo>
                  <a:cubicBezTo>
                    <a:pt x="178438" y="47224"/>
                    <a:pt x="176264" y="57827"/>
                    <a:pt x="186903" y="57827"/>
                  </a:cubicBezTo>
                  <a:close/>
                  <a:moveTo>
                    <a:pt x="178222" y="194527"/>
                  </a:moveTo>
                  <a:cubicBezTo>
                    <a:pt x="178299" y="209437"/>
                    <a:pt x="178486" y="223705"/>
                    <a:pt x="179016" y="238425"/>
                  </a:cubicBezTo>
                  <a:cubicBezTo>
                    <a:pt x="179029" y="238769"/>
                    <a:pt x="128094" y="240778"/>
                    <a:pt x="128094" y="238438"/>
                  </a:cubicBezTo>
                  <a:cubicBezTo>
                    <a:pt x="128094" y="175531"/>
                    <a:pt x="125113" y="180552"/>
                    <a:pt x="129071" y="180578"/>
                  </a:cubicBezTo>
                  <a:cubicBezTo>
                    <a:pt x="187973" y="180979"/>
                    <a:pt x="178123" y="175345"/>
                    <a:pt x="178222" y="194527"/>
                  </a:cubicBezTo>
                  <a:close/>
                  <a:moveTo>
                    <a:pt x="177091" y="128759"/>
                  </a:moveTo>
                  <a:cubicBezTo>
                    <a:pt x="177988" y="186279"/>
                    <a:pt x="181338" y="177219"/>
                    <a:pt x="167610" y="177479"/>
                  </a:cubicBezTo>
                  <a:cubicBezTo>
                    <a:pt x="119648" y="178318"/>
                    <a:pt x="127001" y="178636"/>
                    <a:pt x="126907" y="172574"/>
                  </a:cubicBezTo>
                  <a:cubicBezTo>
                    <a:pt x="125969" y="112599"/>
                    <a:pt x="125432" y="119230"/>
                    <a:pt x="129100" y="119172"/>
                  </a:cubicBezTo>
                  <a:cubicBezTo>
                    <a:pt x="186765" y="118240"/>
                    <a:pt x="176917" y="117764"/>
                    <a:pt x="177091" y="128759"/>
                  </a:cubicBezTo>
                  <a:close/>
                  <a:moveTo>
                    <a:pt x="129087" y="57692"/>
                  </a:moveTo>
                  <a:cubicBezTo>
                    <a:pt x="183325" y="57364"/>
                    <a:pt x="175901" y="56168"/>
                    <a:pt x="176033" y="63429"/>
                  </a:cubicBezTo>
                  <a:cubicBezTo>
                    <a:pt x="176306" y="78343"/>
                    <a:pt x="176467" y="89219"/>
                    <a:pt x="176895" y="116276"/>
                  </a:cubicBezTo>
                  <a:cubicBezTo>
                    <a:pt x="164594" y="116183"/>
                    <a:pt x="154756" y="115797"/>
                    <a:pt x="126245" y="116231"/>
                  </a:cubicBezTo>
                  <a:cubicBezTo>
                    <a:pt x="125448" y="49676"/>
                    <a:pt x="123271" y="57724"/>
                    <a:pt x="129087" y="57692"/>
                  </a:cubicBezTo>
                  <a:close/>
                  <a:moveTo>
                    <a:pt x="125461" y="238438"/>
                  </a:moveTo>
                  <a:cubicBezTo>
                    <a:pt x="125461" y="239894"/>
                    <a:pt x="129904" y="239271"/>
                    <a:pt x="74532" y="239219"/>
                  </a:cubicBezTo>
                  <a:cubicBezTo>
                    <a:pt x="74609" y="212780"/>
                    <a:pt x="73895" y="195600"/>
                    <a:pt x="73606" y="180607"/>
                  </a:cubicBezTo>
                  <a:cubicBezTo>
                    <a:pt x="89652" y="180600"/>
                    <a:pt x="104930" y="180443"/>
                    <a:pt x="124419" y="180552"/>
                  </a:cubicBezTo>
                  <a:cubicBezTo>
                    <a:pt x="124728" y="196044"/>
                    <a:pt x="125461" y="210418"/>
                    <a:pt x="125461" y="238438"/>
                  </a:cubicBezTo>
                  <a:close/>
                  <a:moveTo>
                    <a:pt x="124274" y="172626"/>
                  </a:moveTo>
                  <a:cubicBezTo>
                    <a:pt x="124377" y="179112"/>
                    <a:pt x="132698" y="177592"/>
                    <a:pt x="73545" y="177621"/>
                  </a:cubicBezTo>
                  <a:cubicBezTo>
                    <a:pt x="72905" y="141491"/>
                    <a:pt x="72664" y="137229"/>
                    <a:pt x="72477" y="119304"/>
                  </a:cubicBezTo>
                  <a:cubicBezTo>
                    <a:pt x="108829" y="119329"/>
                    <a:pt x="114819" y="119365"/>
                    <a:pt x="123647" y="119252"/>
                  </a:cubicBezTo>
                  <a:cubicBezTo>
                    <a:pt x="124098" y="152750"/>
                    <a:pt x="124043" y="157789"/>
                    <a:pt x="124274" y="172626"/>
                  </a:cubicBezTo>
                  <a:close/>
                  <a:moveTo>
                    <a:pt x="122487" y="57724"/>
                  </a:moveTo>
                  <a:cubicBezTo>
                    <a:pt x="123426" y="87204"/>
                    <a:pt x="123136" y="78262"/>
                    <a:pt x="123609" y="116269"/>
                  </a:cubicBezTo>
                  <a:cubicBezTo>
                    <a:pt x="115774" y="116366"/>
                    <a:pt x="112819" y="116347"/>
                    <a:pt x="72452" y="116321"/>
                  </a:cubicBezTo>
                  <a:cubicBezTo>
                    <a:pt x="72304" y="97984"/>
                    <a:pt x="72622" y="102863"/>
                    <a:pt x="71702" y="58042"/>
                  </a:cubicBezTo>
                  <a:cubicBezTo>
                    <a:pt x="88138" y="58033"/>
                    <a:pt x="74972" y="57917"/>
                    <a:pt x="122487" y="57724"/>
                  </a:cubicBezTo>
                  <a:close/>
                  <a:moveTo>
                    <a:pt x="32724" y="57753"/>
                  </a:moveTo>
                  <a:cubicBezTo>
                    <a:pt x="51628" y="57753"/>
                    <a:pt x="51519" y="58017"/>
                    <a:pt x="69066" y="58036"/>
                  </a:cubicBezTo>
                  <a:cubicBezTo>
                    <a:pt x="70011" y="104342"/>
                    <a:pt x="69667" y="98482"/>
                    <a:pt x="69818" y="116314"/>
                  </a:cubicBezTo>
                  <a:cubicBezTo>
                    <a:pt x="33601" y="116289"/>
                    <a:pt x="27895" y="116266"/>
                    <a:pt x="19018" y="116334"/>
                  </a:cubicBezTo>
                  <a:cubicBezTo>
                    <a:pt x="18314" y="45655"/>
                    <a:pt x="13334" y="57753"/>
                    <a:pt x="32724" y="57753"/>
                  </a:cubicBezTo>
                  <a:close/>
                  <a:moveTo>
                    <a:pt x="32724" y="119275"/>
                  </a:moveTo>
                  <a:cubicBezTo>
                    <a:pt x="76940" y="119304"/>
                    <a:pt x="69773" y="116144"/>
                    <a:pt x="69970" y="128759"/>
                  </a:cubicBezTo>
                  <a:cubicBezTo>
                    <a:pt x="70317" y="151075"/>
                    <a:pt x="70484" y="150699"/>
                    <a:pt x="70828" y="172619"/>
                  </a:cubicBezTo>
                  <a:cubicBezTo>
                    <a:pt x="70940" y="179809"/>
                    <a:pt x="78911" y="177560"/>
                    <a:pt x="19828" y="177531"/>
                  </a:cubicBezTo>
                  <a:cubicBezTo>
                    <a:pt x="18651" y="108546"/>
                    <a:pt x="15295" y="119275"/>
                    <a:pt x="32724" y="119275"/>
                  </a:cubicBezTo>
                  <a:close/>
                  <a:moveTo>
                    <a:pt x="20806" y="238284"/>
                  </a:moveTo>
                  <a:cubicBezTo>
                    <a:pt x="20590" y="169730"/>
                    <a:pt x="14816" y="180513"/>
                    <a:pt x="32724" y="180523"/>
                  </a:cubicBezTo>
                  <a:cubicBezTo>
                    <a:pt x="49477" y="180523"/>
                    <a:pt x="52174" y="180607"/>
                    <a:pt x="70966" y="180607"/>
                  </a:cubicBezTo>
                  <a:cubicBezTo>
                    <a:pt x="71304" y="198332"/>
                    <a:pt x="71969" y="211989"/>
                    <a:pt x="71889" y="239219"/>
                  </a:cubicBezTo>
                  <a:cubicBezTo>
                    <a:pt x="71567" y="239219"/>
                    <a:pt x="20809" y="239219"/>
                    <a:pt x="20806" y="238284"/>
                  </a:cubicBezTo>
                  <a:close/>
                  <a:moveTo>
                    <a:pt x="21391" y="282195"/>
                  </a:moveTo>
                  <a:cubicBezTo>
                    <a:pt x="21166" y="270236"/>
                    <a:pt x="20873" y="254011"/>
                    <a:pt x="20822" y="242022"/>
                  </a:cubicBezTo>
                  <a:cubicBezTo>
                    <a:pt x="50146" y="241903"/>
                    <a:pt x="47632" y="242202"/>
                    <a:pt x="71886" y="242202"/>
                  </a:cubicBezTo>
                  <a:cubicBezTo>
                    <a:pt x="71809" y="303669"/>
                    <a:pt x="74255" y="300288"/>
                    <a:pt x="71259" y="300288"/>
                  </a:cubicBezTo>
                  <a:cubicBezTo>
                    <a:pt x="11273" y="300288"/>
                    <a:pt x="21815" y="305000"/>
                    <a:pt x="21391" y="282195"/>
                  </a:cubicBezTo>
                  <a:close/>
                  <a:moveTo>
                    <a:pt x="21767" y="304122"/>
                  </a:moveTo>
                  <a:cubicBezTo>
                    <a:pt x="21748" y="302962"/>
                    <a:pt x="72754" y="302901"/>
                    <a:pt x="72773" y="304174"/>
                  </a:cubicBezTo>
                  <a:cubicBezTo>
                    <a:pt x="73783" y="368556"/>
                    <a:pt x="75744" y="361584"/>
                    <a:pt x="71256" y="361584"/>
                  </a:cubicBezTo>
                  <a:cubicBezTo>
                    <a:pt x="35993" y="361578"/>
                    <a:pt x="29730" y="361555"/>
                    <a:pt x="22821" y="361620"/>
                  </a:cubicBezTo>
                  <a:cubicBezTo>
                    <a:pt x="22645" y="354578"/>
                    <a:pt x="21796" y="305941"/>
                    <a:pt x="21767" y="304122"/>
                  </a:cubicBezTo>
                  <a:close/>
                  <a:moveTo>
                    <a:pt x="23889" y="413730"/>
                  </a:moveTo>
                  <a:cubicBezTo>
                    <a:pt x="23162" y="355638"/>
                    <a:pt x="19960" y="364564"/>
                    <a:pt x="32724" y="364564"/>
                  </a:cubicBezTo>
                  <a:cubicBezTo>
                    <a:pt x="35395" y="364564"/>
                    <a:pt x="71764" y="364570"/>
                    <a:pt x="74033" y="364574"/>
                  </a:cubicBezTo>
                  <a:cubicBezTo>
                    <a:pt x="74217" y="379995"/>
                    <a:pt x="74094" y="372393"/>
                    <a:pt x="74856" y="423472"/>
                  </a:cubicBezTo>
                  <a:cubicBezTo>
                    <a:pt x="14626" y="423517"/>
                    <a:pt x="24037" y="425398"/>
                    <a:pt x="23889" y="413730"/>
                  </a:cubicBezTo>
                  <a:close/>
                  <a:moveTo>
                    <a:pt x="24892" y="479498"/>
                  </a:moveTo>
                  <a:cubicBezTo>
                    <a:pt x="24284" y="441333"/>
                    <a:pt x="24162" y="434015"/>
                    <a:pt x="24053" y="426105"/>
                  </a:cubicBezTo>
                  <a:cubicBezTo>
                    <a:pt x="44172" y="425893"/>
                    <a:pt x="51911" y="426474"/>
                    <a:pt x="74905" y="426458"/>
                  </a:cubicBezTo>
                  <a:cubicBezTo>
                    <a:pt x="75474" y="463758"/>
                    <a:pt x="74962" y="459493"/>
                    <a:pt x="75470" y="485013"/>
                  </a:cubicBezTo>
                  <a:cubicBezTo>
                    <a:pt x="16205" y="485206"/>
                    <a:pt x="24985" y="485524"/>
                    <a:pt x="24892" y="479498"/>
                  </a:cubicBezTo>
                  <a:close/>
                  <a:moveTo>
                    <a:pt x="25808" y="545278"/>
                  </a:moveTo>
                  <a:cubicBezTo>
                    <a:pt x="24342" y="478141"/>
                    <a:pt x="22815" y="487601"/>
                    <a:pt x="32727" y="487601"/>
                  </a:cubicBezTo>
                  <a:cubicBezTo>
                    <a:pt x="51689" y="487601"/>
                    <a:pt x="52043" y="488002"/>
                    <a:pt x="71262" y="488002"/>
                  </a:cubicBezTo>
                  <a:cubicBezTo>
                    <a:pt x="76268" y="488002"/>
                    <a:pt x="76168" y="478685"/>
                    <a:pt x="76801" y="545169"/>
                  </a:cubicBezTo>
                  <a:cubicBezTo>
                    <a:pt x="76814" y="546631"/>
                    <a:pt x="77811" y="546252"/>
                    <a:pt x="71262" y="546252"/>
                  </a:cubicBezTo>
                  <a:cubicBezTo>
                    <a:pt x="20462" y="546252"/>
                    <a:pt x="25834" y="546419"/>
                    <a:pt x="25808" y="545278"/>
                  </a:cubicBezTo>
                  <a:close/>
                  <a:moveTo>
                    <a:pt x="25895" y="549148"/>
                  </a:moveTo>
                  <a:cubicBezTo>
                    <a:pt x="33785" y="549141"/>
                    <a:pt x="76596" y="549244"/>
                    <a:pt x="76837" y="549244"/>
                  </a:cubicBezTo>
                  <a:cubicBezTo>
                    <a:pt x="77518" y="616940"/>
                    <a:pt x="80759" y="607725"/>
                    <a:pt x="71259" y="607725"/>
                  </a:cubicBezTo>
                  <a:cubicBezTo>
                    <a:pt x="32933" y="607719"/>
                    <a:pt x="30804" y="607722"/>
                    <a:pt x="26496" y="607712"/>
                  </a:cubicBezTo>
                  <a:cubicBezTo>
                    <a:pt x="26194" y="585850"/>
                    <a:pt x="26679" y="584995"/>
                    <a:pt x="25895" y="549148"/>
                  </a:cubicBezTo>
                  <a:close/>
                  <a:moveTo>
                    <a:pt x="27834" y="669224"/>
                  </a:moveTo>
                  <a:cubicBezTo>
                    <a:pt x="26670" y="612100"/>
                    <a:pt x="26776" y="627521"/>
                    <a:pt x="26538" y="610695"/>
                  </a:cubicBezTo>
                  <a:cubicBezTo>
                    <a:pt x="81775" y="610837"/>
                    <a:pt x="77827" y="610380"/>
                    <a:pt x="77837" y="611123"/>
                  </a:cubicBezTo>
                  <a:cubicBezTo>
                    <a:pt x="78875" y="677565"/>
                    <a:pt x="81720" y="668852"/>
                    <a:pt x="71256" y="668852"/>
                  </a:cubicBezTo>
                  <a:cubicBezTo>
                    <a:pt x="50323" y="668855"/>
                    <a:pt x="50104" y="669327"/>
                    <a:pt x="27834" y="669224"/>
                  </a:cubicBezTo>
                  <a:close/>
                  <a:moveTo>
                    <a:pt x="27898" y="672210"/>
                  </a:moveTo>
                  <a:cubicBezTo>
                    <a:pt x="45455" y="672288"/>
                    <a:pt x="48040" y="671921"/>
                    <a:pt x="78788" y="671828"/>
                  </a:cubicBezTo>
                  <a:cubicBezTo>
                    <a:pt x="79881" y="741555"/>
                    <a:pt x="82431" y="730322"/>
                    <a:pt x="71259" y="730322"/>
                  </a:cubicBezTo>
                  <a:cubicBezTo>
                    <a:pt x="51985" y="730322"/>
                    <a:pt x="51965" y="730685"/>
                    <a:pt x="32724" y="730685"/>
                  </a:cubicBezTo>
                  <a:cubicBezTo>
                    <a:pt x="26914" y="730685"/>
                    <a:pt x="29300" y="738193"/>
                    <a:pt x="27898" y="672210"/>
                  </a:cubicBezTo>
                  <a:close/>
                  <a:moveTo>
                    <a:pt x="29229" y="786540"/>
                  </a:moveTo>
                  <a:cubicBezTo>
                    <a:pt x="28271" y="725147"/>
                    <a:pt x="28261" y="733668"/>
                    <a:pt x="32724" y="733668"/>
                  </a:cubicBezTo>
                  <a:cubicBezTo>
                    <a:pt x="87816" y="733668"/>
                    <a:pt x="79833" y="729743"/>
                    <a:pt x="80042" y="742719"/>
                  </a:cubicBezTo>
                  <a:cubicBezTo>
                    <a:pt x="80377" y="764122"/>
                    <a:pt x="79968" y="764694"/>
                    <a:pt x="80312" y="786585"/>
                  </a:cubicBezTo>
                  <a:cubicBezTo>
                    <a:pt x="80412" y="792875"/>
                    <a:pt x="82212" y="791541"/>
                    <a:pt x="71262" y="791541"/>
                  </a:cubicBezTo>
                  <a:cubicBezTo>
                    <a:pt x="22561" y="791541"/>
                    <a:pt x="29335" y="793431"/>
                    <a:pt x="29229" y="786540"/>
                  </a:cubicBezTo>
                  <a:close/>
                  <a:moveTo>
                    <a:pt x="30396" y="852333"/>
                  </a:moveTo>
                  <a:cubicBezTo>
                    <a:pt x="28788" y="785348"/>
                    <a:pt x="28306" y="794604"/>
                    <a:pt x="32724" y="794604"/>
                  </a:cubicBezTo>
                  <a:cubicBezTo>
                    <a:pt x="90314" y="794604"/>
                    <a:pt x="80389" y="790805"/>
                    <a:pt x="80614" y="808518"/>
                  </a:cubicBezTo>
                  <a:cubicBezTo>
                    <a:pt x="80791" y="822567"/>
                    <a:pt x="81010" y="838435"/>
                    <a:pt x="81376" y="852417"/>
                  </a:cubicBezTo>
                  <a:cubicBezTo>
                    <a:pt x="81399" y="853317"/>
                    <a:pt x="82913" y="853053"/>
                    <a:pt x="71262" y="853053"/>
                  </a:cubicBezTo>
                  <a:cubicBezTo>
                    <a:pt x="27036" y="853053"/>
                    <a:pt x="30454" y="854837"/>
                    <a:pt x="30396" y="852333"/>
                  </a:cubicBezTo>
                  <a:close/>
                  <a:moveTo>
                    <a:pt x="31640" y="914787"/>
                  </a:moveTo>
                  <a:cubicBezTo>
                    <a:pt x="30570" y="849797"/>
                    <a:pt x="29264" y="856569"/>
                    <a:pt x="32724" y="856569"/>
                  </a:cubicBezTo>
                  <a:cubicBezTo>
                    <a:pt x="91163" y="856569"/>
                    <a:pt x="81441" y="849755"/>
                    <a:pt x="81827" y="874324"/>
                  </a:cubicBezTo>
                  <a:cubicBezTo>
                    <a:pt x="82167" y="896129"/>
                    <a:pt x="82408" y="895772"/>
                    <a:pt x="82736" y="914832"/>
                  </a:cubicBezTo>
                  <a:cubicBezTo>
                    <a:pt x="76493" y="914806"/>
                    <a:pt x="34646" y="914787"/>
                    <a:pt x="31640" y="914787"/>
                  </a:cubicBezTo>
                  <a:close/>
                  <a:moveTo>
                    <a:pt x="32724" y="917770"/>
                  </a:moveTo>
                  <a:cubicBezTo>
                    <a:pt x="78017" y="917799"/>
                    <a:pt x="77393" y="917795"/>
                    <a:pt x="82788" y="917821"/>
                  </a:cubicBezTo>
                  <a:cubicBezTo>
                    <a:pt x="83231" y="948812"/>
                    <a:pt x="83090" y="947410"/>
                    <a:pt x="83595" y="975961"/>
                  </a:cubicBezTo>
                  <a:cubicBezTo>
                    <a:pt x="70715" y="975810"/>
                    <a:pt x="52027" y="975977"/>
                    <a:pt x="32685" y="975977"/>
                  </a:cubicBezTo>
                  <a:cubicBezTo>
                    <a:pt x="32389" y="913247"/>
                    <a:pt x="30373" y="917770"/>
                    <a:pt x="32724" y="917770"/>
                  </a:cubicBezTo>
                  <a:close/>
                  <a:moveTo>
                    <a:pt x="32724" y="978957"/>
                  </a:moveTo>
                  <a:cubicBezTo>
                    <a:pt x="91587" y="978957"/>
                    <a:pt x="83611" y="976961"/>
                    <a:pt x="83743" y="984029"/>
                  </a:cubicBezTo>
                  <a:cubicBezTo>
                    <a:pt x="84948" y="1048029"/>
                    <a:pt x="87250" y="1037595"/>
                    <a:pt x="71259" y="1037595"/>
                  </a:cubicBezTo>
                  <a:cubicBezTo>
                    <a:pt x="52708" y="1037595"/>
                    <a:pt x="52123" y="1037213"/>
                    <a:pt x="33605" y="1037200"/>
                  </a:cubicBezTo>
                  <a:cubicBezTo>
                    <a:pt x="32135" y="974534"/>
                    <a:pt x="32952" y="978957"/>
                    <a:pt x="32724" y="978957"/>
                  </a:cubicBezTo>
                  <a:close/>
                  <a:moveTo>
                    <a:pt x="34161" y="1093685"/>
                  </a:moveTo>
                  <a:cubicBezTo>
                    <a:pt x="33826" y="1072340"/>
                    <a:pt x="34190" y="1071678"/>
                    <a:pt x="33846" y="1049793"/>
                  </a:cubicBezTo>
                  <a:cubicBezTo>
                    <a:pt x="33643" y="1036625"/>
                    <a:pt x="25101" y="1040347"/>
                    <a:pt x="84273" y="1040607"/>
                  </a:cubicBezTo>
                  <a:cubicBezTo>
                    <a:pt x="84540" y="1070765"/>
                    <a:pt x="85308" y="1070897"/>
                    <a:pt x="85633" y="1098812"/>
                  </a:cubicBezTo>
                  <a:cubicBezTo>
                    <a:pt x="27618" y="1097770"/>
                    <a:pt x="34299" y="1102524"/>
                    <a:pt x="34161" y="1093685"/>
                  </a:cubicBezTo>
                  <a:close/>
                  <a:moveTo>
                    <a:pt x="35151" y="1159453"/>
                  </a:moveTo>
                  <a:cubicBezTo>
                    <a:pt x="34823" y="1143771"/>
                    <a:pt x="34624" y="1132081"/>
                    <a:pt x="34453" y="1115618"/>
                  </a:cubicBezTo>
                  <a:cubicBezTo>
                    <a:pt x="34273" y="1098304"/>
                    <a:pt x="30705" y="1102260"/>
                    <a:pt x="52014" y="1101859"/>
                  </a:cubicBezTo>
                  <a:cubicBezTo>
                    <a:pt x="65870" y="1101614"/>
                    <a:pt x="77528" y="1101650"/>
                    <a:pt x="85665" y="1101801"/>
                  </a:cubicBezTo>
                  <a:cubicBezTo>
                    <a:pt x="85810" y="1118489"/>
                    <a:pt x="85270" y="1126649"/>
                    <a:pt x="86328" y="1160484"/>
                  </a:cubicBezTo>
                  <a:cubicBezTo>
                    <a:pt x="30586" y="1160484"/>
                    <a:pt x="35164" y="1160015"/>
                    <a:pt x="35151" y="1159453"/>
                  </a:cubicBezTo>
                  <a:close/>
                  <a:moveTo>
                    <a:pt x="35228" y="1163062"/>
                  </a:moveTo>
                  <a:cubicBezTo>
                    <a:pt x="52377" y="1163097"/>
                    <a:pt x="47092" y="1163467"/>
                    <a:pt x="86421" y="1163467"/>
                  </a:cubicBezTo>
                  <a:cubicBezTo>
                    <a:pt x="87282" y="1191542"/>
                    <a:pt x="86791" y="1202451"/>
                    <a:pt x="87041" y="1221569"/>
                  </a:cubicBezTo>
                  <a:cubicBezTo>
                    <a:pt x="35688" y="1221778"/>
                    <a:pt x="52981" y="1221884"/>
                    <a:pt x="36376" y="1221926"/>
                  </a:cubicBezTo>
                  <a:cubicBezTo>
                    <a:pt x="36373" y="1221598"/>
                    <a:pt x="35235" y="1163310"/>
                    <a:pt x="35228" y="1163062"/>
                  </a:cubicBezTo>
                  <a:close/>
                  <a:moveTo>
                    <a:pt x="36431" y="1225278"/>
                  </a:moveTo>
                  <a:cubicBezTo>
                    <a:pt x="36424" y="1224863"/>
                    <a:pt x="32045" y="1224799"/>
                    <a:pt x="87083" y="1224555"/>
                  </a:cubicBezTo>
                  <a:cubicBezTo>
                    <a:pt x="87430" y="1247070"/>
                    <a:pt x="87990" y="1248040"/>
                    <a:pt x="88414" y="1283370"/>
                  </a:cubicBezTo>
                  <a:cubicBezTo>
                    <a:pt x="65854" y="1283290"/>
                    <a:pt x="53550" y="1283396"/>
                    <a:pt x="37311" y="1283409"/>
                  </a:cubicBezTo>
                  <a:cubicBezTo>
                    <a:pt x="36906" y="1264368"/>
                    <a:pt x="36736" y="1244354"/>
                    <a:pt x="36431" y="1225278"/>
                  </a:cubicBezTo>
                  <a:close/>
                  <a:moveTo>
                    <a:pt x="38154" y="1335018"/>
                  </a:moveTo>
                  <a:cubicBezTo>
                    <a:pt x="37913" y="1276469"/>
                    <a:pt x="32855" y="1286440"/>
                    <a:pt x="51994" y="1286362"/>
                  </a:cubicBezTo>
                  <a:cubicBezTo>
                    <a:pt x="65073" y="1286327"/>
                    <a:pt x="73766" y="1286314"/>
                    <a:pt x="88449" y="1286356"/>
                  </a:cubicBezTo>
                  <a:cubicBezTo>
                    <a:pt x="89150" y="1349597"/>
                    <a:pt x="88459" y="1272574"/>
                    <a:pt x="88990" y="1344827"/>
                  </a:cubicBezTo>
                  <a:cubicBezTo>
                    <a:pt x="28071" y="1345146"/>
                    <a:pt x="38202" y="1346338"/>
                    <a:pt x="38154" y="1335018"/>
                  </a:cubicBezTo>
                  <a:close/>
                  <a:moveTo>
                    <a:pt x="39109" y="1400824"/>
                  </a:moveTo>
                  <a:cubicBezTo>
                    <a:pt x="38102" y="1336622"/>
                    <a:pt x="34219" y="1347138"/>
                    <a:pt x="51959" y="1347601"/>
                  </a:cubicBezTo>
                  <a:cubicBezTo>
                    <a:pt x="62900" y="1347900"/>
                    <a:pt x="72133" y="1347900"/>
                    <a:pt x="89015" y="1347816"/>
                  </a:cubicBezTo>
                  <a:cubicBezTo>
                    <a:pt x="89327" y="1379421"/>
                    <a:pt x="90079" y="1377563"/>
                    <a:pt x="90414" y="1405848"/>
                  </a:cubicBezTo>
                  <a:cubicBezTo>
                    <a:pt x="31605" y="1405134"/>
                    <a:pt x="39244" y="1409084"/>
                    <a:pt x="39109" y="1400824"/>
                  </a:cubicBezTo>
                  <a:close/>
                  <a:moveTo>
                    <a:pt x="40035" y="1467732"/>
                  </a:moveTo>
                  <a:cubicBezTo>
                    <a:pt x="39980" y="1451636"/>
                    <a:pt x="40002" y="1455207"/>
                    <a:pt x="39247" y="1409126"/>
                  </a:cubicBezTo>
                  <a:cubicBezTo>
                    <a:pt x="54833" y="1409029"/>
                    <a:pt x="59100" y="1408457"/>
                    <a:pt x="90446" y="1408840"/>
                  </a:cubicBezTo>
                  <a:cubicBezTo>
                    <a:pt x="90587" y="1424904"/>
                    <a:pt x="90813" y="1461098"/>
                    <a:pt x="90899" y="1467736"/>
                  </a:cubicBezTo>
                  <a:lnTo>
                    <a:pt x="40035" y="1467732"/>
                  </a:lnTo>
                  <a:close/>
                  <a:moveTo>
                    <a:pt x="90536" y="1224539"/>
                  </a:moveTo>
                  <a:cubicBezTo>
                    <a:pt x="144828" y="1224317"/>
                    <a:pt x="140645" y="1224976"/>
                    <a:pt x="140652" y="1225336"/>
                  </a:cubicBezTo>
                  <a:cubicBezTo>
                    <a:pt x="141700" y="1292321"/>
                    <a:pt x="147580" y="1283074"/>
                    <a:pt x="129071" y="1283299"/>
                  </a:cubicBezTo>
                  <a:cubicBezTo>
                    <a:pt x="116552" y="1283434"/>
                    <a:pt x="109006" y="1283431"/>
                    <a:pt x="91054" y="1283380"/>
                  </a:cubicBezTo>
                  <a:cubicBezTo>
                    <a:pt x="90272" y="1219920"/>
                    <a:pt x="88662" y="1224548"/>
                    <a:pt x="90536" y="1224539"/>
                  </a:cubicBezTo>
                  <a:close/>
                  <a:moveTo>
                    <a:pt x="91600" y="1335024"/>
                  </a:moveTo>
                  <a:cubicBezTo>
                    <a:pt x="91600" y="1276260"/>
                    <a:pt x="85434" y="1286395"/>
                    <a:pt x="109800" y="1286395"/>
                  </a:cubicBezTo>
                  <a:cubicBezTo>
                    <a:pt x="127965" y="1286395"/>
                    <a:pt x="127245" y="1286234"/>
                    <a:pt x="142008" y="1286182"/>
                  </a:cubicBezTo>
                  <a:cubicBezTo>
                    <a:pt x="141944" y="1322785"/>
                    <a:pt x="142500" y="1328185"/>
                    <a:pt x="142921" y="1344683"/>
                  </a:cubicBezTo>
                  <a:cubicBezTo>
                    <a:pt x="82521" y="1344747"/>
                    <a:pt x="91600" y="1348093"/>
                    <a:pt x="91600" y="1335024"/>
                  </a:cubicBezTo>
                  <a:close/>
                  <a:moveTo>
                    <a:pt x="92979" y="1400817"/>
                  </a:moveTo>
                  <a:cubicBezTo>
                    <a:pt x="91986" y="1337178"/>
                    <a:pt x="85717" y="1347759"/>
                    <a:pt x="109800" y="1347759"/>
                  </a:cubicBezTo>
                  <a:cubicBezTo>
                    <a:pt x="129007" y="1347759"/>
                    <a:pt x="126361" y="1347691"/>
                    <a:pt x="142992" y="1347672"/>
                  </a:cubicBezTo>
                  <a:cubicBezTo>
                    <a:pt x="143584" y="1373912"/>
                    <a:pt x="143057" y="1377206"/>
                    <a:pt x="143523" y="1405870"/>
                  </a:cubicBezTo>
                  <a:cubicBezTo>
                    <a:pt x="84990" y="1405931"/>
                    <a:pt x="93086" y="1407728"/>
                    <a:pt x="92979" y="1400817"/>
                  </a:cubicBezTo>
                  <a:close/>
                  <a:moveTo>
                    <a:pt x="93536" y="1467739"/>
                  </a:moveTo>
                  <a:cubicBezTo>
                    <a:pt x="93439" y="1460427"/>
                    <a:pt x="93214" y="1424126"/>
                    <a:pt x="93079" y="1408872"/>
                  </a:cubicBezTo>
                  <a:cubicBezTo>
                    <a:pt x="110730" y="1409075"/>
                    <a:pt x="130225" y="1408869"/>
                    <a:pt x="143574" y="1408853"/>
                  </a:cubicBezTo>
                  <a:cubicBezTo>
                    <a:pt x="144371" y="1457823"/>
                    <a:pt x="144275" y="1453050"/>
                    <a:pt x="144609" y="1467286"/>
                  </a:cubicBezTo>
                  <a:cubicBezTo>
                    <a:pt x="126544" y="1467347"/>
                    <a:pt x="134476" y="1467742"/>
                    <a:pt x="93536" y="1467739"/>
                  </a:cubicBezTo>
                  <a:close/>
                  <a:moveTo>
                    <a:pt x="145275" y="1334970"/>
                  </a:moveTo>
                  <a:cubicBezTo>
                    <a:pt x="143446" y="1278526"/>
                    <a:pt x="144304" y="1286173"/>
                    <a:pt x="148364" y="1286173"/>
                  </a:cubicBezTo>
                  <a:cubicBezTo>
                    <a:pt x="202988" y="1286173"/>
                    <a:pt x="195548" y="1284926"/>
                    <a:pt x="195574" y="1291135"/>
                  </a:cubicBezTo>
                  <a:cubicBezTo>
                    <a:pt x="195841" y="1354206"/>
                    <a:pt x="199548" y="1344448"/>
                    <a:pt x="186906" y="1344448"/>
                  </a:cubicBezTo>
                  <a:cubicBezTo>
                    <a:pt x="138617" y="1344448"/>
                    <a:pt x="145699" y="1348148"/>
                    <a:pt x="145275" y="1334970"/>
                  </a:cubicBezTo>
                  <a:close/>
                  <a:moveTo>
                    <a:pt x="146075" y="1400830"/>
                  </a:moveTo>
                  <a:cubicBezTo>
                    <a:pt x="145133" y="1340588"/>
                    <a:pt x="145159" y="1347669"/>
                    <a:pt x="148364" y="1347669"/>
                  </a:cubicBezTo>
                  <a:cubicBezTo>
                    <a:pt x="204894" y="1347669"/>
                    <a:pt x="196214" y="1344287"/>
                    <a:pt x="196413" y="1357002"/>
                  </a:cubicBezTo>
                  <a:cubicBezTo>
                    <a:pt x="197310" y="1414574"/>
                    <a:pt x="201300" y="1406143"/>
                    <a:pt x="186903" y="1406143"/>
                  </a:cubicBezTo>
                  <a:cubicBezTo>
                    <a:pt x="139420" y="1406143"/>
                    <a:pt x="146178" y="1407297"/>
                    <a:pt x="146075" y="1400830"/>
                  </a:cubicBezTo>
                  <a:close/>
                  <a:moveTo>
                    <a:pt x="198226" y="1466726"/>
                  </a:moveTo>
                  <a:cubicBezTo>
                    <a:pt x="198223" y="1468459"/>
                    <a:pt x="202611" y="1467276"/>
                    <a:pt x="148361" y="1467276"/>
                  </a:cubicBezTo>
                  <a:cubicBezTo>
                    <a:pt x="146664" y="1467276"/>
                    <a:pt x="147262" y="1473839"/>
                    <a:pt x="146204" y="1408846"/>
                  </a:cubicBezTo>
                  <a:cubicBezTo>
                    <a:pt x="169108" y="1408833"/>
                    <a:pt x="163842" y="1409168"/>
                    <a:pt x="197641" y="1409116"/>
                  </a:cubicBezTo>
                  <a:cubicBezTo>
                    <a:pt x="197647" y="1409492"/>
                    <a:pt x="198239" y="1456017"/>
                    <a:pt x="198226" y="1466726"/>
                  </a:cubicBezTo>
                  <a:close/>
                  <a:moveTo>
                    <a:pt x="198737" y="1335005"/>
                  </a:moveTo>
                  <a:cubicBezTo>
                    <a:pt x="198024" y="1278260"/>
                    <a:pt x="195461" y="1286443"/>
                    <a:pt x="206199" y="1286298"/>
                  </a:cubicBezTo>
                  <a:cubicBezTo>
                    <a:pt x="255884" y="1285626"/>
                    <a:pt x="249162" y="1285363"/>
                    <a:pt x="249306" y="1291171"/>
                  </a:cubicBezTo>
                  <a:cubicBezTo>
                    <a:pt x="250801" y="1353345"/>
                    <a:pt x="250766" y="1344705"/>
                    <a:pt x="244751" y="1344638"/>
                  </a:cubicBezTo>
                  <a:cubicBezTo>
                    <a:pt x="190603" y="1344053"/>
                    <a:pt x="198892" y="1347537"/>
                    <a:pt x="198737" y="1335005"/>
                  </a:cubicBezTo>
                  <a:close/>
                  <a:moveTo>
                    <a:pt x="200155" y="1400817"/>
                  </a:moveTo>
                  <a:cubicBezTo>
                    <a:pt x="199194" y="1339399"/>
                    <a:pt x="195571" y="1347437"/>
                    <a:pt x="206174" y="1347479"/>
                  </a:cubicBezTo>
                  <a:cubicBezTo>
                    <a:pt x="258209" y="1347688"/>
                    <a:pt x="249965" y="1345178"/>
                    <a:pt x="250149" y="1357002"/>
                  </a:cubicBezTo>
                  <a:cubicBezTo>
                    <a:pt x="250489" y="1378698"/>
                    <a:pt x="250676" y="1380128"/>
                    <a:pt x="251001" y="1400869"/>
                  </a:cubicBezTo>
                  <a:cubicBezTo>
                    <a:pt x="251107" y="1407799"/>
                    <a:pt x="255823" y="1406063"/>
                    <a:pt x="225461" y="1406085"/>
                  </a:cubicBezTo>
                  <a:cubicBezTo>
                    <a:pt x="195461" y="1406085"/>
                    <a:pt x="200268" y="1407882"/>
                    <a:pt x="200155" y="1400817"/>
                  </a:cubicBezTo>
                  <a:close/>
                  <a:moveTo>
                    <a:pt x="244725" y="1467533"/>
                  </a:moveTo>
                  <a:cubicBezTo>
                    <a:pt x="232672" y="1467629"/>
                    <a:pt x="230727" y="1467613"/>
                    <a:pt x="200856" y="1467604"/>
                  </a:cubicBezTo>
                  <a:cubicBezTo>
                    <a:pt x="200872" y="1456457"/>
                    <a:pt x="200284" y="1409505"/>
                    <a:pt x="200277" y="1409116"/>
                  </a:cubicBezTo>
                  <a:cubicBezTo>
                    <a:pt x="224396" y="1409068"/>
                    <a:pt x="195998" y="1409091"/>
                    <a:pt x="251107" y="1409052"/>
                  </a:cubicBezTo>
                  <a:cubicBezTo>
                    <a:pt x="251772" y="1478467"/>
                    <a:pt x="254447" y="1467453"/>
                    <a:pt x="244725" y="1467533"/>
                  </a:cubicBezTo>
                  <a:close/>
                  <a:moveTo>
                    <a:pt x="251496" y="1269164"/>
                  </a:moveTo>
                  <a:cubicBezTo>
                    <a:pt x="251161" y="1247803"/>
                    <a:pt x="251277" y="1248175"/>
                    <a:pt x="250917" y="1225271"/>
                  </a:cubicBezTo>
                  <a:cubicBezTo>
                    <a:pt x="250911" y="1224748"/>
                    <a:pt x="246635" y="1224757"/>
                    <a:pt x="301891" y="1224748"/>
                  </a:cubicBezTo>
                  <a:cubicBezTo>
                    <a:pt x="301894" y="1224985"/>
                    <a:pt x="302074" y="1234168"/>
                    <a:pt x="302518" y="1283139"/>
                  </a:cubicBezTo>
                  <a:cubicBezTo>
                    <a:pt x="241661" y="1283139"/>
                    <a:pt x="251795" y="1288262"/>
                    <a:pt x="251496" y="1269164"/>
                  </a:cubicBezTo>
                  <a:close/>
                  <a:moveTo>
                    <a:pt x="264012" y="1286459"/>
                  </a:moveTo>
                  <a:cubicBezTo>
                    <a:pt x="283299" y="1286459"/>
                    <a:pt x="283360" y="1286121"/>
                    <a:pt x="302541" y="1286121"/>
                  </a:cubicBezTo>
                  <a:cubicBezTo>
                    <a:pt x="302827" y="1324260"/>
                    <a:pt x="303139" y="1328181"/>
                    <a:pt x="303483" y="1344535"/>
                  </a:cubicBezTo>
                  <a:cubicBezTo>
                    <a:pt x="282450" y="1344535"/>
                    <a:pt x="275245" y="1344856"/>
                    <a:pt x="252627" y="1344708"/>
                  </a:cubicBezTo>
                  <a:cubicBezTo>
                    <a:pt x="252062" y="1276379"/>
                    <a:pt x="247831" y="1286459"/>
                    <a:pt x="264012" y="1286459"/>
                  </a:cubicBezTo>
                  <a:close/>
                  <a:moveTo>
                    <a:pt x="253634" y="1400817"/>
                  </a:moveTo>
                  <a:cubicBezTo>
                    <a:pt x="252653" y="1337965"/>
                    <a:pt x="249165" y="1347726"/>
                    <a:pt x="264012" y="1347726"/>
                  </a:cubicBezTo>
                  <a:cubicBezTo>
                    <a:pt x="311395" y="1347726"/>
                    <a:pt x="303499" y="1343555"/>
                    <a:pt x="303708" y="1357002"/>
                  </a:cubicBezTo>
                  <a:cubicBezTo>
                    <a:pt x="304476" y="1405603"/>
                    <a:pt x="304418" y="1402058"/>
                    <a:pt x="304486" y="1406159"/>
                  </a:cubicBezTo>
                  <a:cubicBezTo>
                    <a:pt x="245474" y="1406240"/>
                    <a:pt x="253743" y="1407760"/>
                    <a:pt x="253634" y="1400817"/>
                  </a:cubicBezTo>
                  <a:close/>
                  <a:moveTo>
                    <a:pt x="302573" y="1467507"/>
                  </a:moveTo>
                  <a:cubicBezTo>
                    <a:pt x="248638" y="1467507"/>
                    <a:pt x="254261" y="1467742"/>
                    <a:pt x="254248" y="1466723"/>
                  </a:cubicBezTo>
                  <a:cubicBezTo>
                    <a:pt x="253309" y="1397234"/>
                    <a:pt x="250917" y="1409055"/>
                    <a:pt x="264015" y="1409046"/>
                  </a:cubicBezTo>
                  <a:cubicBezTo>
                    <a:pt x="283353" y="1409046"/>
                    <a:pt x="283279" y="1409148"/>
                    <a:pt x="302573" y="1409148"/>
                  </a:cubicBezTo>
                  <a:cubicBezTo>
                    <a:pt x="305228" y="1409148"/>
                    <a:pt x="304460" y="1407050"/>
                    <a:pt x="304820" y="1422844"/>
                  </a:cubicBezTo>
                  <a:cubicBezTo>
                    <a:pt x="306003" y="1474353"/>
                    <a:pt x="306357" y="1467507"/>
                    <a:pt x="302573" y="1467507"/>
                  </a:cubicBezTo>
                  <a:close/>
                  <a:moveTo>
                    <a:pt x="305215" y="1291123"/>
                  </a:moveTo>
                  <a:cubicBezTo>
                    <a:pt x="305167" y="1283373"/>
                    <a:pt x="297895" y="1286851"/>
                    <a:pt x="355919" y="1286073"/>
                  </a:cubicBezTo>
                  <a:cubicBezTo>
                    <a:pt x="356505" y="1321920"/>
                    <a:pt x="356492" y="1322740"/>
                    <a:pt x="356865" y="1335076"/>
                  </a:cubicBezTo>
                  <a:cubicBezTo>
                    <a:pt x="357283" y="1348880"/>
                    <a:pt x="365349" y="1344679"/>
                    <a:pt x="306119" y="1344538"/>
                  </a:cubicBezTo>
                  <a:cubicBezTo>
                    <a:pt x="305868" y="1332630"/>
                    <a:pt x="305386" y="1318587"/>
                    <a:pt x="305215" y="1291123"/>
                  </a:cubicBezTo>
                  <a:close/>
                  <a:moveTo>
                    <a:pt x="306177" y="1347521"/>
                  </a:moveTo>
                  <a:cubicBezTo>
                    <a:pt x="366780" y="1347672"/>
                    <a:pt x="357189" y="1345329"/>
                    <a:pt x="357369" y="1356993"/>
                  </a:cubicBezTo>
                  <a:cubicBezTo>
                    <a:pt x="357710" y="1378981"/>
                    <a:pt x="357903" y="1378087"/>
                    <a:pt x="358273" y="1400866"/>
                  </a:cubicBezTo>
                  <a:cubicBezTo>
                    <a:pt x="358379" y="1407638"/>
                    <a:pt x="366577" y="1405912"/>
                    <a:pt x="307119" y="1406150"/>
                  </a:cubicBezTo>
                  <a:cubicBezTo>
                    <a:pt x="306971" y="1397391"/>
                    <a:pt x="306334" y="1355643"/>
                    <a:pt x="306177" y="1347521"/>
                  </a:cubicBezTo>
                  <a:close/>
                  <a:moveTo>
                    <a:pt x="308083" y="1467498"/>
                  </a:moveTo>
                  <a:cubicBezTo>
                    <a:pt x="308009" y="1442141"/>
                    <a:pt x="307431" y="1423416"/>
                    <a:pt x="307173" y="1409136"/>
                  </a:cubicBezTo>
                  <a:cubicBezTo>
                    <a:pt x="324846" y="1409062"/>
                    <a:pt x="330704" y="1408451"/>
                    <a:pt x="358373" y="1408843"/>
                  </a:cubicBezTo>
                  <a:cubicBezTo>
                    <a:pt x="358533" y="1429478"/>
                    <a:pt x="357910" y="1418669"/>
                    <a:pt x="358810" y="1466758"/>
                  </a:cubicBezTo>
                  <a:cubicBezTo>
                    <a:pt x="358823" y="1467478"/>
                    <a:pt x="363282" y="1467376"/>
                    <a:pt x="308083" y="1467498"/>
                  </a:cubicBezTo>
                  <a:close/>
                  <a:moveTo>
                    <a:pt x="359501" y="1334979"/>
                  </a:moveTo>
                  <a:cubicBezTo>
                    <a:pt x="359086" y="1321284"/>
                    <a:pt x="359112" y="1320355"/>
                    <a:pt x="358553" y="1286038"/>
                  </a:cubicBezTo>
                  <a:cubicBezTo>
                    <a:pt x="393863" y="1285485"/>
                    <a:pt x="394194" y="1286224"/>
                    <a:pt x="409549" y="1286433"/>
                  </a:cubicBezTo>
                  <a:cubicBezTo>
                    <a:pt x="409829" y="1302102"/>
                    <a:pt x="410552" y="1344416"/>
                    <a:pt x="410555" y="1344654"/>
                  </a:cubicBezTo>
                  <a:cubicBezTo>
                    <a:pt x="351110" y="1344914"/>
                    <a:pt x="359909" y="1348469"/>
                    <a:pt x="359501" y="1334979"/>
                  </a:cubicBezTo>
                  <a:close/>
                  <a:moveTo>
                    <a:pt x="359839" y="1347865"/>
                  </a:moveTo>
                  <a:cubicBezTo>
                    <a:pt x="381289" y="1347874"/>
                    <a:pt x="387263" y="1347910"/>
                    <a:pt x="398985" y="1347752"/>
                  </a:cubicBezTo>
                  <a:cubicBezTo>
                    <a:pt x="413664" y="1347553"/>
                    <a:pt x="410562" y="1337589"/>
                    <a:pt x="411555" y="1400875"/>
                  </a:cubicBezTo>
                  <a:cubicBezTo>
                    <a:pt x="411661" y="1407573"/>
                    <a:pt x="419792" y="1406764"/>
                    <a:pt x="360977" y="1405899"/>
                  </a:cubicBezTo>
                  <a:cubicBezTo>
                    <a:pt x="360919" y="1400856"/>
                    <a:pt x="359845" y="1348119"/>
                    <a:pt x="359839" y="1347865"/>
                  </a:cubicBezTo>
                  <a:close/>
                  <a:moveTo>
                    <a:pt x="361456" y="1467253"/>
                  </a:moveTo>
                  <a:cubicBezTo>
                    <a:pt x="360520" y="1421642"/>
                    <a:pt x="361166" y="1429179"/>
                    <a:pt x="361006" y="1408885"/>
                  </a:cubicBezTo>
                  <a:cubicBezTo>
                    <a:pt x="375791" y="1409103"/>
                    <a:pt x="377656" y="1408946"/>
                    <a:pt x="398962" y="1409091"/>
                  </a:cubicBezTo>
                  <a:cubicBezTo>
                    <a:pt x="416944" y="1409213"/>
                    <a:pt x="410231" y="1399133"/>
                    <a:pt x="412619" y="1466845"/>
                  </a:cubicBezTo>
                  <a:cubicBezTo>
                    <a:pt x="412677" y="1468510"/>
                    <a:pt x="414278" y="1466903"/>
                    <a:pt x="361456" y="1467253"/>
                  </a:cubicBezTo>
                  <a:close/>
                  <a:moveTo>
                    <a:pt x="413015" y="1335005"/>
                  </a:moveTo>
                  <a:cubicBezTo>
                    <a:pt x="412018" y="1278629"/>
                    <a:pt x="410134" y="1286488"/>
                    <a:pt x="418249" y="1286488"/>
                  </a:cubicBezTo>
                  <a:cubicBezTo>
                    <a:pt x="470239" y="1286488"/>
                    <a:pt x="463262" y="1283936"/>
                    <a:pt x="463491" y="1291190"/>
                  </a:cubicBezTo>
                  <a:cubicBezTo>
                    <a:pt x="465368" y="1353207"/>
                    <a:pt x="465574" y="1344451"/>
                    <a:pt x="456813" y="1344451"/>
                  </a:cubicBezTo>
                  <a:cubicBezTo>
                    <a:pt x="405321" y="1344448"/>
                    <a:pt x="413253" y="1347620"/>
                    <a:pt x="413015" y="1335005"/>
                  </a:cubicBezTo>
                  <a:close/>
                  <a:moveTo>
                    <a:pt x="414188" y="1400824"/>
                  </a:moveTo>
                  <a:cubicBezTo>
                    <a:pt x="413227" y="1339424"/>
                    <a:pt x="411160" y="1347620"/>
                    <a:pt x="418252" y="1347620"/>
                  </a:cubicBezTo>
                  <a:cubicBezTo>
                    <a:pt x="472782" y="1347620"/>
                    <a:pt x="464343" y="1344448"/>
                    <a:pt x="464539" y="1356993"/>
                  </a:cubicBezTo>
                  <a:cubicBezTo>
                    <a:pt x="465442" y="1414741"/>
                    <a:pt x="467603" y="1405835"/>
                    <a:pt x="456813" y="1405835"/>
                  </a:cubicBezTo>
                  <a:cubicBezTo>
                    <a:pt x="407514" y="1405838"/>
                    <a:pt x="414307" y="1408441"/>
                    <a:pt x="414188" y="1400824"/>
                  </a:cubicBezTo>
                  <a:close/>
                  <a:moveTo>
                    <a:pt x="415282" y="1467578"/>
                  </a:moveTo>
                  <a:cubicBezTo>
                    <a:pt x="414420" y="1441785"/>
                    <a:pt x="414561" y="1428388"/>
                    <a:pt x="414307" y="1409148"/>
                  </a:cubicBezTo>
                  <a:cubicBezTo>
                    <a:pt x="440121" y="1409174"/>
                    <a:pt x="430042" y="1408859"/>
                    <a:pt x="465304" y="1408814"/>
                  </a:cubicBezTo>
                  <a:lnTo>
                    <a:pt x="466243" y="1467591"/>
                  </a:lnTo>
                  <a:cubicBezTo>
                    <a:pt x="458041" y="1467636"/>
                    <a:pt x="415535" y="1467581"/>
                    <a:pt x="415282" y="1467578"/>
                  </a:cubicBezTo>
                  <a:close/>
                  <a:moveTo>
                    <a:pt x="466905" y="1335159"/>
                  </a:moveTo>
                  <a:cubicBezTo>
                    <a:pt x="466429" y="1277671"/>
                    <a:pt x="462661" y="1286211"/>
                    <a:pt x="476100" y="1286173"/>
                  </a:cubicBezTo>
                  <a:cubicBezTo>
                    <a:pt x="523840" y="1286044"/>
                    <a:pt x="516873" y="1284762"/>
                    <a:pt x="517066" y="1291187"/>
                  </a:cubicBezTo>
                  <a:cubicBezTo>
                    <a:pt x="518921" y="1352483"/>
                    <a:pt x="517773" y="1344802"/>
                    <a:pt x="514690" y="1344753"/>
                  </a:cubicBezTo>
                  <a:cubicBezTo>
                    <a:pt x="458748" y="1343776"/>
                    <a:pt x="467014" y="1347993"/>
                    <a:pt x="466905" y="1335159"/>
                  </a:cubicBezTo>
                  <a:close/>
                  <a:moveTo>
                    <a:pt x="467812" y="1400824"/>
                  </a:moveTo>
                  <a:cubicBezTo>
                    <a:pt x="466821" y="1337560"/>
                    <a:pt x="464491" y="1347428"/>
                    <a:pt x="476090" y="1347505"/>
                  </a:cubicBezTo>
                  <a:cubicBezTo>
                    <a:pt x="524849" y="1347900"/>
                    <a:pt x="517625" y="1344789"/>
                    <a:pt x="517818" y="1357002"/>
                  </a:cubicBezTo>
                  <a:cubicBezTo>
                    <a:pt x="518689" y="1412681"/>
                    <a:pt x="521351" y="1405899"/>
                    <a:pt x="514690" y="1405844"/>
                  </a:cubicBezTo>
                  <a:cubicBezTo>
                    <a:pt x="460710" y="1405407"/>
                    <a:pt x="467927" y="1408091"/>
                    <a:pt x="467812" y="1400824"/>
                  </a:cubicBezTo>
                  <a:close/>
                  <a:moveTo>
                    <a:pt x="519792" y="1466726"/>
                  </a:moveTo>
                  <a:cubicBezTo>
                    <a:pt x="519789" y="1468497"/>
                    <a:pt x="524595" y="1467061"/>
                    <a:pt x="476090" y="1467517"/>
                  </a:cubicBezTo>
                  <a:cubicBezTo>
                    <a:pt x="465963" y="1467613"/>
                    <a:pt x="469017" y="1476462"/>
                    <a:pt x="467940" y="1408811"/>
                  </a:cubicBezTo>
                  <a:cubicBezTo>
                    <a:pt x="489497" y="1408769"/>
                    <a:pt x="489005" y="1408663"/>
                    <a:pt x="519046" y="1408866"/>
                  </a:cubicBezTo>
                  <a:cubicBezTo>
                    <a:pt x="519628" y="1444761"/>
                    <a:pt x="519827" y="1449354"/>
                    <a:pt x="519792" y="1466726"/>
                  </a:cubicBezTo>
                  <a:close/>
                  <a:moveTo>
                    <a:pt x="533957" y="1286350"/>
                  </a:moveTo>
                  <a:cubicBezTo>
                    <a:pt x="553463" y="1286350"/>
                    <a:pt x="552781" y="1286086"/>
                    <a:pt x="570245" y="1286060"/>
                  </a:cubicBezTo>
                  <a:cubicBezTo>
                    <a:pt x="570766" y="1319391"/>
                    <a:pt x="570763" y="1321692"/>
                    <a:pt x="571194" y="1335146"/>
                  </a:cubicBezTo>
                  <a:cubicBezTo>
                    <a:pt x="571554" y="1346630"/>
                    <a:pt x="581636" y="1345628"/>
                    <a:pt x="520322" y="1344840"/>
                  </a:cubicBezTo>
                  <a:cubicBezTo>
                    <a:pt x="520020" y="1275444"/>
                    <a:pt x="515011" y="1286350"/>
                    <a:pt x="533957" y="1286350"/>
                  </a:cubicBezTo>
                  <a:close/>
                  <a:moveTo>
                    <a:pt x="521547" y="1400817"/>
                  </a:moveTo>
                  <a:cubicBezTo>
                    <a:pt x="520570" y="1338174"/>
                    <a:pt x="515760" y="1347900"/>
                    <a:pt x="533957" y="1347900"/>
                  </a:cubicBezTo>
                  <a:cubicBezTo>
                    <a:pt x="552968" y="1347900"/>
                    <a:pt x="552977" y="1347701"/>
                    <a:pt x="571541" y="1347694"/>
                  </a:cubicBezTo>
                  <a:cubicBezTo>
                    <a:pt x="571801" y="1359278"/>
                    <a:pt x="571930" y="1373047"/>
                    <a:pt x="572438" y="1405970"/>
                  </a:cubicBezTo>
                  <a:cubicBezTo>
                    <a:pt x="513542" y="1405966"/>
                    <a:pt x="521653" y="1407673"/>
                    <a:pt x="521547" y="1400817"/>
                  </a:cubicBezTo>
                  <a:close/>
                  <a:moveTo>
                    <a:pt x="572528" y="1467202"/>
                  </a:moveTo>
                  <a:cubicBezTo>
                    <a:pt x="547885" y="1467202"/>
                    <a:pt x="522425" y="1468777"/>
                    <a:pt x="522428" y="1466736"/>
                  </a:cubicBezTo>
                  <a:cubicBezTo>
                    <a:pt x="522570" y="1398709"/>
                    <a:pt x="516612" y="1408914"/>
                    <a:pt x="533957" y="1408914"/>
                  </a:cubicBezTo>
                  <a:cubicBezTo>
                    <a:pt x="550656" y="1408914"/>
                    <a:pt x="554299" y="1408952"/>
                    <a:pt x="572486" y="1408952"/>
                  </a:cubicBezTo>
                  <a:cubicBezTo>
                    <a:pt x="573431" y="1472129"/>
                    <a:pt x="573547" y="1467202"/>
                    <a:pt x="572528" y="1467202"/>
                  </a:cubicBezTo>
                  <a:close/>
                  <a:moveTo>
                    <a:pt x="572878" y="1286057"/>
                  </a:moveTo>
                  <a:cubicBezTo>
                    <a:pt x="591818" y="1286063"/>
                    <a:pt x="591882" y="1286472"/>
                    <a:pt x="611098" y="1286472"/>
                  </a:cubicBezTo>
                  <a:cubicBezTo>
                    <a:pt x="628800" y="1286472"/>
                    <a:pt x="622637" y="1278083"/>
                    <a:pt x="624872" y="1335085"/>
                  </a:cubicBezTo>
                  <a:cubicBezTo>
                    <a:pt x="625338" y="1346965"/>
                    <a:pt x="634909" y="1344647"/>
                    <a:pt x="574113" y="1344705"/>
                  </a:cubicBezTo>
                  <a:cubicBezTo>
                    <a:pt x="573541" y="1321840"/>
                    <a:pt x="573791" y="1344525"/>
                    <a:pt x="572878" y="1286057"/>
                  </a:cubicBezTo>
                  <a:close/>
                  <a:moveTo>
                    <a:pt x="574994" y="1400824"/>
                  </a:moveTo>
                  <a:cubicBezTo>
                    <a:pt x="574656" y="1379190"/>
                    <a:pt x="574695" y="1378826"/>
                    <a:pt x="574354" y="1356945"/>
                  </a:cubicBezTo>
                  <a:cubicBezTo>
                    <a:pt x="574174" y="1345551"/>
                    <a:pt x="564085" y="1347103"/>
                    <a:pt x="625280" y="1347428"/>
                  </a:cubicBezTo>
                  <a:cubicBezTo>
                    <a:pt x="625595" y="1360049"/>
                    <a:pt x="625634" y="1372189"/>
                    <a:pt x="626125" y="1406018"/>
                  </a:cubicBezTo>
                  <a:cubicBezTo>
                    <a:pt x="566487" y="1407069"/>
                    <a:pt x="575090" y="1406815"/>
                    <a:pt x="574994" y="1400824"/>
                  </a:cubicBezTo>
                  <a:close/>
                  <a:moveTo>
                    <a:pt x="575839" y="1467202"/>
                  </a:moveTo>
                  <a:cubicBezTo>
                    <a:pt x="575839" y="1456672"/>
                    <a:pt x="575280" y="1419527"/>
                    <a:pt x="575119" y="1408952"/>
                  </a:cubicBezTo>
                  <a:cubicBezTo>
                    <a:pt x="590699" y="1408965"/>
                    <a:pt x="609616" y="1409290"/>
                    <a:pt x="626164" y="1409004"/>
                  </a:cubicBezTo>
                  <a:cubicBezTo>
                    <a:pt x="626434" y="1428610"/>
                    <a:pt x="626373" y="1436822"/>
                    <a:pt x="626993" y="1466765"/>
                  </a:cubicBezTo>
                  <a:cubicBezTo>
                    <a:pt x="627022" y="1467980"/>
                    <a:pt x="631096" y="1467282"/>
                    <a:pt x="575839" y="1467202"/>
                  </a:cubicBezTo>
                  <a:close/>
                  <a:moveTo>
                    <a:pt x="627498" y="1334957"/>
                  </a:moveTo>
                  <a:cubicBezTo>
                    <a:pt x="625293" y="1278819"/>
                    <a:pt x="626389" y="1286433"/>
                    <a:pt x="630376" y="1286401"/>
                  </a:cubicBezTo>
                  <a:cubicBezTo>
                    <a:pt x="685311" y="1286031"/>
                    <a:pt x="677890" y="1284408"/>
                    <a:pt x="677939" y="1291142"/>
                  </a:cubicBezTo>
                  <a:cubicBezTo>
                    <a:pt x="678048" y="1306232"/>
                    <a:pt x="678141" y="1309948"/>
                    <a:pt x="678697" y="1344905"/>
                  </a:cubicBezTo>
                  <a:cubicBezTo>
                    <a:pt x="619023" y="1344307"/>
                    <a:pt x="627997" y="1347646"/>
                    <a:pt x="627498" y="1334957"/>
                  </a:cubicBezTo>
                  <a:close/>
                  <a:moveTo>
                    <a:pt x="628678" y="1400817"/>
                  </a:moveTo>
                  <a:cubicBezTo>
                    <a:pt x="627739" y="1340858"/>
                    <a:pt x="627106" y="1347437"/>
                    <a:pt x="630360" y="1347460"/>
                  </a:cubicBezTo>
                  <a:cubicBezTo>
                    <a:pt x="687905" y="1347845"/>
                    <a:pt x="678704" y="1345364"/>
                    <a:pt x="678890" y="1356996"/>
                  </a:cubicBezTo>
                  <a:cubicBezTo>
                    <a:pt x="679231" y="1378743"/>
                    <a:pt x="678977" y="1378328"/>
                    <a:pt x="679331" y="1400875"/>
                  </a:cubicBezTo>
                  <a:cubicBezTo>
                    <a:pt x="679434" y="1407374"/>
                    <a:pt x="684889" y="1405748"/>
                    <a:pt x="649637" y="1405741"/>
                  </a:cubicBezTo>
                  <a:cubicBezTo>
                    <a:pt x="624772" y="1405741"/>
                    <a:pt x="628787" y="1407750"/>
                    <a:pt x="628678" y="1400817"/>
                  </a:cubicBezTo>
                  <a:close/>
                  <a:moveTo>
                    <a:pt x="629633" y="1466694"/>
                  </a:moveTo>
                  <a:cubicBezTo>
                    <a:pt x="628286" y="1401949"/>
                    <a:pt x="628524" y="1408962"/>
                    <a:pt x="630389" y="1408927"/>
                  </a:cubicBezTo>
                  <a:cubicBezTo>
                    <a:pt x="643744" y="1408657"/>
                    <a:pt x="646081" y="1408724"/>
                    <a:pt x="679456" y="1408731"/>
                  </a:cubicBezTo>
                  <a:cubicBezTo>
                    <a:pt x="679463" y="1409094"/>
                    <a:pt x="680167" y="1451829"/>
                    <a:pt x="680501" y="1467295"/>
                  </a:cubicBezTo>
                  <a:cubicBezTo>
                    <a:pt x="631681" y="1467488"/>
                    <a:pt x="629668" y="1468250"/>
                    <a:pt x="629633" y="1466694"/>
                  </a:cubicBezTo>
                  <a:close/>
                  <a:moveTo>
                    <a:pt x="680321" y="1269157"/>
                  </a:moveTo>
                  <a:cubicBezTo>
                    <a:pt x="679488" y="1215883"/>
                    <a:pt x="675916" y="1224744"/>
                    <a:pt x="688194" y="1224744"/>
                  </a:cubicBezTo>
                  <a:cubicBezTo>
                    <a:pt x="688436" y="1224744"/>
                    <a:pt x="730337" y="1224764"/>
                    <a:pt x="730347" y="1225329"/>
                  </a:cubicBezTo>
                  <a:cubicBezTo>
                    <a:pt x="731385" y="1291592"/>
                    <a:pt x="733597" y="1282878"/>
                    <a:pt x="726771" y="1282878"/>
                  </a:cubicBezTo>
                  <a:cubicBezTo>
                    <a:pt x="671023" y="1282878"/>
                    <a:pt x="680610" y="1287613"/>
                    <a:pt x="680321" y="1269157"/>
                  </a:cubicBezTo>
                  <a:close/>
                  <a:moveTo>
                    <a:pt x="680533" y="1286186"/>
                  </a:moveTo>
                  <a:cubicBezTo>
                    <a:pt x="716445" y="1286080"/>
                    <a:pt x="710050" y="1285806"/>
                    <a:pt x="731469" y="1285871"/>
                  </a:cubicBezTo>
                  <a:cubicBezTo>
                    <a:pt x="731552" y="1295294"/>
                    <a:pt x="731594" y="1294774"/>
                    <a:pt x="731964" y="1344744"/>
                  </a:cubicBezTo>
                  <a:cubicBezTo>
                    <a:pt x="707250" y="1344737"/>
                    <a:pt x="698376" y="1345046"/>
                    <a:pt x="681330" y="1344927"/>
                  </a:cubicBezTo>
                  <a:cubicBezTo>
                    <a:pt x="680514" y="1293523"/>
                    <a:pt x="680707" y="1306438"/>
                    <a:pt x="680533" y="1286186"/>
                  </a:cubicBezTo>
                  <a:close/>
                  <a:moveTo>
                    <a:pt x="681964" y="1400824"/>
                  </a:moveTo>
                  <a:cubicBezTo>
                    <a:pt x="680999" y="1339251"/>
                    <a:pt x="679810" y="1347932"/>
                    <a:pt x="688194" y="1347932"/>
                  </a:cubicBezTo>
                  <a:cubicBezTo>
                    <a:pt x="739972" y="1347932"/>
                    <a:pt x="731925" y="1344908"/>
                    <a:pt x="732112" y="1357002"/>
                  </a:cubicBezTo>
                  <a:cubicBezTo>
                    <a:pt x="732999" y="1413751"/>
                    <a:pt x="736047" y="1406034"/>
                    <a:pt x="726768" y="1406034"/>
                  </a:cubicBezTo>
                  <a:cubicBezTo>
                    <a:pt x="674836" y="1406034"/>
                    <a:pt x="682063" y="1406889"/>
                    <a:pt x="681964" y="1400824"/>
                  </a:cubicBezTo>
                  <a:close/>
                  <a:moveTo>
                    <a:pt x="726768" y="1467604"/>
                  </a:moveTo>
                  <a:cubicBezTo>
                    <a:pt x="678067" y="1467604"/>
                    <a:pt x="683140" y="1467337"/>
                    <a:pt x="683124" y="1466533"/>
                  </a:cubicBezTo>
                  <a:cubicBezTo>
                    <a:pt x="681572" y="1399490"/>
                    <a:pt x="680237" y="1408731"/>
                    <a:pt x="688194" y="1408731"/>
                  </a:cubicBezTo>
                  <a:cubicBezTo>
                    <a:pt x="707456" y="1408731"/>
                    <a:pt x="707465" y="1409017"/>
                    <a:pt x="726768" y="1409017"/>
                  </a:cubicBezTo>
                  <a:cubicBezTo>
                    <a:pt x="734944" y="1409017"/>
                    <a:pt x="733320" y="1406297"/>
                    <a:pt x="733404" y="1422815"/>
                  </a:cubicBezTo>
                  <a:cubicBezTo>
                    <a:pt x="733626" y="1476243"/>
                    <a:pt x="737442" y="1467604"/>
                    <a:pt x="726768" y="1467604"/>
                  </a:cubicBezTo>
                  <a:close/>
                  <a:moveTo>
                    <a:pt x="733893" y="1269157"/>
                  </a:moveTo>
                  <a:cubicBezTo>
                    <a:pt x="733549" y="1247195"/>
                    <a:pt x="733320" y="1247160"/>
                    <a:pt x="732976" y="1225278"/>
                  </a:cubicBezTo>
                  <a:cubicBezTo>
                    <a:pt x="732970" y="1224973"/>
                    <a:pt x="756861" y="1224381"/>
                    <a:pt x="783690" y="1224741"/>
                  </a:cubicBezTo>
                  <a:cubicBezTo>
                    <a:pt x="783693" y="1225005"/>
                    <a:pt x="784507" y="1275438"/>
                    <a:pt x="784667" y="1283132"/>
                  </a:cubicBezTo>
                  <a:cubicBezTo>
                    <a:pt x="723592" y="1283155"/>
                    <a:pt x="734172" y="1286546"/>
                    <a:pt x="733893" y="1269157"/>
                  </a:cubicBezTo>
                  <a:close/>
                  <a:moveTo>
                    <a:pt x="746039" y="1285993"/>
                  </a:moveTo>
                  <a:cubicBezTo>
                    <a:pt x="757385" y="1286144"/>
                    <a:pt x="760108" y="1286124"/>
                    <a:pt x="784732" y="1286115"/>
                  </a:cubicBezTo>
                  <a:cubicBezTo>
                    <a:pt x="786185" y="1351011"/>
                    <a:pt x="786117" y="1344657"/>
                    <a:pt x="784619" y="1344670"/>
                  </a:cubicBezTo>
                  <a:cubicBezTo>
                    <a:pt x="770165" y="1344786"/>
                    <a:pt x="769309" y="1344757"/>
                    <a:pt x="734600" y="1344744"/>
                  </a:cubicBezTo>
                  <a:cubicBezTo>
                    <a:pt x="734118" y="1275685"/>
                    <a:pt x="730462" y="1285781"/>
                    <a:pt x="746039" y="1285993"/>
                  </a:cubicBezTo>
                  <a:close/>
                  <a:moveTo>
                    <a:pt x="735815" y="1400817"/>
                  </a:moveTo>
                  <a:cubicBezTo>
                    <a:pt x="735468" y="1378576"/>
                    <a:pt x="735086" y="1378707"/>
                    <a:pt x="734745" y="1356951"/>
                  </a:cubicBezTo>
                  <a:cubicBezTo>
                    <a:pt x="734539" y="1343796"/>
                    <a:pt x="726151" y="1348115"/>
                    <a:pt x="785799" y="1347653"/>
                  </a:cubicBezTo>
                  <a:cubicBezTo>
                    <a:pt x="786301" y="1380906"/>
                    <a:pt x="786169" y="1386293"/>
                    <a:pt x="786545" y="1406330"/>
                  </a:cubicBezTo>
                  <a:cubicBezTo>
                    <a:pt x="727691" y="1406355"/>
                    <a:pt x="735921" y="1407715"/>
                    <a:pt x="735815" y="1400817"/>
                  </a:cubicBezTo>
                  <a:close/>
                  <a:moveTo>
                    <a:pt x="784639" y="1467520"/>
                  </a:moveTo>
                  <a:cubicBezTo>
                    <a:pt x="732356" y="1467237"/>
                    <a:pt x="736722" y="1468276"/>
                    <a:pt x="736687" y="1466704"/>
                  </a:cubicBezTo>
                  <a:cubicBezTo>
                    <a:pt x="735108" y="1397761"/>
                    <a:pt x="733562" y="1408975"/>
                    <a:pt x="746042" y="1409174"/>
                  </a:cubicBezTo>
                  <a:cubicBezTo>
                    <a:pt x="757163" y="1409354"/>
                    <a:pt x="760185" y="1409325"/>
                    <a:pt x="786609" y="1409312"/>
                  </a:cubicBezTo>
                  <a:cubicBezTo>
                    <a:pt x="787992" y="1474318"/>
                    <a:pt x="789291" y="1467543"/>
                    <a:pt x="784639" y="1467520"/>
                  </a:cubicBezTo>
                  <a:close/>
                  <a:moveTo>
                    <a:pt x="787368" y="1286112"/>
                  </a:moveTo>
                  <a:cubicBezTo>
                    <a:pt x="846094" y="1286086"/>
                    <a:pt x="838329" y="1284058"/>
                    <a:pt x="838500" y="1291174"/>
                  </a:cubicBezTo>
                  <a:cubicBezTo>
                    <a:pt x="838934" y="1310047"/>
                    <a:pt x="838882" y="1312554"/>
                    <a:pt x="839307" y="1334735"/>
                  </a:cubicBezTo>
                  <a:cubicBezTo>
                    <a:pt x="839564" y="1347987"/>
                    <a:pt x="848514" y="1344207"/>
                    <a:pt x="788387" y="1344638"/>
                  </a:cubicBezTo>
                  <a:cubicBezTo>
                    <a:pt x="787677" y="1297580"/>
                    <a:pt x="787847" y="1307759"/>
                    <a:pt x="787368" y="1286112"/>
                  </a:cubicBezTo>
                  <a:close/>
                  <a:moveTo>
                    <a:pt x="788574" y="1356951"/>
                  </a:moveTo>
                  <a:cubicBezTo>
                    <a:pt x="788387" y="1344686"/>
                    <a:pt x="779260" y="1347530"/>
                    <a:pt x="839541" y="1347495"/>
                  </a:cubicBezTo>
                  <a:cubicBezTo>
                    <a:pt x="839590" y="1350250"/>
                    <a:pt x="840384" y="1399014"/>
                    <a:pt x="840413" y="1400872"/>
                  </a:cubicBezTo>
                  <a:cubicBezTo>
                    <a:pt x="840509" y="1406973"/>
                    <a:pt x="848858" y="1406297"/>
                    <a:pt x="789181" y="1406330"/>
                  </a:cubicBezTo>
                  <a:cubicBezTo>
                    <a:pt x="788821" y="1387839"/>
                    <a:pt x="788889" y="1377149"/>
                    <a:pt x="788574" y="1356951"/>
                  </a:cubicBezTo>
                  <a:close/>
                  <a:moveTo>
                    <a:pt x="790432" y="1467549"/>
                  </a:moveTo>
                  <a:cubicBezTo>
                    <a:pt x="789979" y="1423059"/>
                    <a:pt x="789686" y="1429831"/>
                    <a:pt x="789239" y="1409309"/>
                  </a:cubicBezTo>
                  <a:cubicBezTo>
                    <a:pt x="821274" y="1409293"/>
                    <a:pt x="827353" y="1408753"/>
                    <a:pt x="840525" y="1408721"/>
                  </a:cubicBezTo>
                  <a:cubicBezTo>
                    <a:pt x="840789" y="1429015"/>
                    <a:pt x="840271" y="1393804"/>
                    <a:pt x="841242" y="1467128"/>
                  </a:cubicBezTo>
                  <a:cubicBezTo>
                    <a:pt x="841242" y="1467359"/>
                    <a:pt x="804073" y="1467613"/>
                    <a:pt x="790432" y="1467549"/>
                  </a:cubicBezTo>
                  <a:close/>
                  <a:moveTo>
                    <a:pt x="842499" y="1286089"/>
                  </a:moveTo>
                  <a:cubicBezTo>
                    <a:pt x="899382" y="1286089"/>
                    <a:pt x="891840" y="1283566"/>
                    <a:pt x="891933" y="1291148"/>
                  </a:cubicBezTo>
                  <a:cubicBezTo>
                    <a:pt x="892724" y="1354438"/>
                    <a:pt x="896843" y="1344773"/>
                    <a:pt x="881070" y="1344773"/>
                  </a:cubicBezTo>
                  <a:cubicBezTo>
                    <a:pt x="862484" y="1344773"/>
                    <a:pt x="861847" y="1344506"/>
                    <a:pt x="842499" y="1344506"/>
                  </a:cubicBezTo>
                  <a:cubicBezTo>
                    <a:pt x="842046" y="1344506"/>
                    <a:pt x="840072" y="1286092"/>
                    <a:pt x="842499" y="1286089"/>
                  </a:cubicBezTo>
                  <a:close/>
                  <a:moveTo>
                    <a:pt x="843042" y="1400817"/>
                  </a:moveTo>
                  <a:cubicBezTo>
                    <a:pt x="841949" y="1333790"/>
                    <a:pt x="842245" y="1351519"/>
                    <a:pt x="842174" y="1347492"/>
                  </a:cubicBezTo>
                  <a:cubicBezTo>
                    <a:pt x="863551" y="1347492"/>
                    <a:pt x="860976" y="1347836"/>
                    <a:pt x="893062" y="1347743"/>
                  </a:cubicBezTo>
                  <a:cubicBezTo>
                    <a:pt x="893068" y="1347993"/>
                    <a:pt x="894036" y="1400400"/>
                    <a:pt x="894116" y="1406272"/>
                  </a:cubicBezTo>
                  <a:cubicBezTo>
                    <a:pt x="878578" y="1406481"/>
                    <a:pt x="868849" y="1406269"/>
                    <a:pt x="861815" y="1406037"/>
                  </a:cubicBezTo>
                  <a:cubicBezTo>
                    <a:pt x="839718" y="1405346"/>
                    <a:pt x="843149" y="1407638"/>
                    <a:pt x="843042" y="1400817"/>
                  </a:cubicBezTo>
                  <a:close/>
                  <a:moveTo>
                    <a:pt x="843882" y="1467241"/>
                  </a:moveTo>
                  <a:cubicBezTo>
                    <a:pt x="843168" y="1418228"/>
                    <a:pt x="843358" y="1423753"/>
                    <a:pt x="843158" y="1408721"/>
                  </a:cubicBezTo>
                  <a:cubicBezTo>
                    <a:pt x="861741" y="1408737"/>
                    <a:pt x="861860" y="1409335"/>
                    <a:pt x="881070" y="1409335"/>
                  </a:cubicBezTo>
                  <a:cubicBezTo>
                    <a:pt x="898482" y="1409335"/>
                    <a:pt x="893811" y="1398227"/>
                    <a:pt x="894856" y="1467372"/>
                  </a:cubicBezTo>
                  <a:cubicBezTo>
                    <a:pt x="859375" y="1467382"/>
                    <a:pt x="862879" y="1467247"/>
                    <a:pt x="843882" y="1467241"/>
                  </a:cubicBezTo>
                  <a:close/>
                  <a:moveTo>
                    <a:pt x="895373" y="1334979"/>
                  </a:moveTo>
                  <a:cubicBezTo>
                    <a:pt x="893705" y="1277996"/>
                    <a:pt x="893071" y="1285909"/>
                    <a:pt x="900347" y="1286006"/>
                  </a:cubicBezTo>
                  <a:cubicBezTo>
                    <a:pt x="915030" y="1286224"/>
                    <a:pt x="919544" y="1286076"/>
                    <a:pt x="938972" y="1286208"/>
                  </a:cubicBezTo>
                  <a:cubicBezTo>
                    <a:pt x="948334" y="1286272"/>
                    <a:pt x="945753" y="1277196"/>
                    <a:pt x="946424" y="1344779"/>
                  </a:cubicBezTo>
                  <a:cubicBezTo>
                    <a:pt x="886960" y="1344551"/>
                    <a:pt x="895756" y="1348160"/>
                    <a:pt x="895373" y="1334979"/>
                  </a:cubicBezTo>
                  <a:close/>
                  <a:moveTo>
                    <a:pt x="896672" y="1400817"/>
                  </a:moveTo>
                  <a:cubicBezTo>
                    <a:pt x="895714" y="1339649"/>
                    <a:pt x="893759" y="1347749"/>
                    <a:pt x="900369" y="1347714"/>
                  </a:cubicBezTo>
                  <a:cubicBezTo>
                    <a:pt x="955198" y="1347495"/>
                    <a:pt x="946405" y="1345509"/>
                    <a:pt x="946588" y="1357002"/>
                  </a:cubicBezTo>
                  <a:cubicBezTo>
                    <a:pt x="947489" y="1414429"/>
                    <a:pt x="950318" y="1405909"/>
                    <a:pt x="938972" y="1405954"/>
                  </a:cubicBezTo>
                  <a:cubicBezTo>
                    <a:pt x="889310" y="1406089"/>
                    <a:pt x="896782" y="1407905"/>
                    <a:pt x="896672" y="1400817"/>
                  </a:cubicBezTo>
                  <a:close/>
                  <a:moveTo>
                    <a:pt x="948344" y="1466726"/>
                  </a:moveTo>
                  <a:cubicBezTo>
                    <a:pt x="948344" y="1467462"/>
                    <a:pt x="952665" y="1467350"/>
                    <a:pt x="897489" y="1467369"/>
                  </a:cubicBezTo>
                  <a:cubicBezTo>
                    <a:pt x="896499" y="1401862"/>
                    <a:pt x="895518" y="1409242"/>
                    <a:pt x="900386" y="1409152"/>
                  </a:cubicBezTo>
                  <a:cubicBezTo>
                    <a:pt x="914950" y="1408878"/>
                    <a:pt x="918377" y="1409020"/>
                    <a:pt x="938982" y="1408936"/>
                  </a:cubicBezTo>
                  <a:cubicBezTo>
                    <a:pt x="949418" y="1408911"/>
                    <a:pt x="948556" y="1399490"/>
                    <a:pt x="948344" y="14667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1" name="Google Shape;4251;p37"/>
          <p:cNvGrpSpPr/>
          <p:nvPr/>
        </p:nvGrpSpPr>
        <p:grpSpPr>
          <a:xfrm>
            <a:off x="7943917" y="3220639"/>
            <a:ext cx="597539" cy="803532"/>
            <a:chOff x="7943917" y="3220639"/>
            <a:chExt cx="597539" cy="803532"/>
          </a:xfrm>
        </p:grpSpPr>
        <p:sp>
          <p:nvSpPr>
            <p:cNvPr id="4252" name="Google Shape;4252;p37"/>
            <p:cNvSpPr/>
            <p:nvPr/>
          </p:nvSpPr>
          <p:spPr>
            <a:xfrm>
              <a:off x="7944556" y="3220639"/>
              <a:ext cx="596899" cy="803532"/>
            </a:xfrm>
            <a:custGeom>
              <a:rect b="b" l="l" r="r" t="t"/>
              <a:pathLst>
                <a:path extrusionOk="0" h="1607065" w="1193799">
                  <a:moveTo>
                    <a:pt x="1187105" y="1548885"/>
                  </a:moveTo>
                  <a:cubicBezTo>
                    <a:pt x="1184814" y="1509927"/>
                    <a:pt x="1190995" y="1464129"/>
                    <a:pt x="1188448" y="1416672"/>
                  </a:cubicBezTo>
                  <a:cubicBezTo>
                    <a:pt x="1182193" y="1306778"/>
                    <a:pt x="1185762" y="1386613"/>
                    <a:pt x="1185762" y="1278297"/>
                  </a:cubicBezTo>
                  <a:cubicBezTo>
                    <a:pt x="1186003" y="1156283"/>
                    <a:pt x="1169654" y="1079018"/>
                    <a:pt x="1175453" y="881800"/>
                  </a:cubicBezTo>
                  <a:cubicBezTo>
                    <a:pt x="1177618" y="835584"/>
                    <a:pt x="1178473" y="860008"/>
                    <a:pt x="1172221" y="749796"/>
                  </a:cubicBezTo>
                  <a:cubicBezTo>
                    <a:pt x="1161382" y="593637"/>
                    <a:pt x="1160332" y="2010"/>
                    <a:pt x="1148734" y="1724"/>
                  </a:cubicBezTo>
                  <a:cubicBezTo>
                    <a:pt x="1050639" y="-976"/>
                    <a:pt x="937721" y="3800"/>
                    <a:pt x="938331" y="3800"/>
                  </a:cubicBezTo>
                  <a:cubicBezTo>
                    <a:pt x="827675" y="3800"/>
                    <a:pt x="930200" y="-7067"/>
                    <a:pt x="795276" y="7953"/>
                  </a:cubicBezTo>
                  <a:cubicBezTo>
                    <a:pt x="735307" y="14596"/>
                    <a:pt x="587433" y="6362"/>
                    <a:pt x="580478" y="5944"/>
                  </a:cubicBezTo>
                  <a:cubicBezTo>
                    <a:pt x="574927" y="6358"/>
                    <a:pt x="450296" y="16120"/>
                    <a:pt x="437362" y="15011"/>
                  </a:cubicBezTo>
                  <a:cubicBezTo>
                    <a:pt x="309788" y="4134"/>
                    <a:pt x="64516" y="20886"/>
                    <a:pt x="79750" y="19723"/>
                  </a:cubicBezTo>
                  <a:cubicBezTo>
                    <a:pt x="75785" y="19723"/>
                    <a:pt x="10998" y="18476"/>
                    <a:pt x="11608" y="18546"/>
                  </a:cubicBezTo>
                  <a:cubicBezTo>
                    <a:pt x="11197" y="18546"/>
                    <a:pt x="10876" y="210809"/>
                    <a:pt x="10876" y="352125"/>
                  </a:cubicBezTo>
                  <a:cubicBezTo>
                    <a:pt x="10863" y="352362"/>
                    <a:pt x="3291" y="466988"/>
                    <a:pt x="2639" y="518738"/>
                  </a:cubicBezTo>
                  <a:cubicBezTo>
                    <a:pt x="2639" y="525247"/>
                    <a:pt x="10692" y="601579"/>
                    <a:pt x="9655" y="611704"/>
                  </a:cubicBezTo>
                  <a:cubicBezTo>
                    <a:pt x="-3941" y="746552"/>
                    <a:pt x="17079" y="879556"/>
                    <a:pt x="4592" y="1148444"/>
                  </a:cubicBezTo>
                  <a:cubicBezTo>
                    <a:pt x="-346" y="1244736"/>
                    <a:pt x="6288" y="1230407"/>
                    <a:pt x="4653" y="1280448"/>
                  </a:cubicBezTo>
                  <a:cubicBezTo>
                    <a:pt x="-3568" y="1507619"/>
                    <a:pt x="994" y="1389976"/>
                    <a:pt x="4043" y="1536565"/>
                  </a:cubicBezTo>
                  <a:cubicBezTo>
                    <a:pt x="5379" y="1599054"/>
                    <a:pt x="2828" y="1601770"/>
                    <a:pt x="6847" y="1601841"/>
                  </a:cubicBezTo>
                  <a:cubicBezTo>
                    <a:pt x="264279" y="1605772"/>
                    <a:pt x="485181" y="1608189"/>
                    <a:pt x="819855" y="1602256"/>
                  </a:cubicBezTo>
                  <a:cubicBezTo>
                    <a:pt x="952662" y="1599694"/>
                    <a:pt x="954554" y="1608070"/>
                    <a:pt x="968767" y="1606964"/>
                  </a:cubicBezTo>
                  <a:cubicBezTo>
                    <a:pt x="1239081" y="1586333"/>
                    <a:pt x="1193267" y="1640465"/>
                    <a:pt x="1187105" y="1548885"/>
                  </a:cubicBezTo>
                  <a:close/>
                  <a:moveTo>
                    <a:pt x="64683" y="180937"/>
                  </a:moveTo>
                  <a:cubicBezTo>
                    <a:pt x="53397" y="176370"/>
                    <a:pt x="47418" y="161141"/>
                    <a:pt x="52298" y="148747"/>
                  </a:cubicBezTo>
                  <a:cubicBezTo>
                    <a:pt x="60474" y="127772"/>
                    <a:pt x="88597" y="129990"/>
                    <a:pt x="95915" y="150271"/>
                  </a:cubicBezTo>
                  <a:cubicBezTo>
                    <a:pt x="103115" y="167579"/>
                    <a:pt x="85484" y="189451"/>
                    <a:pt x="64683" y="180937"/>
                  </a:cubicBezTo>
                  <a:close/>
                  <a:moveTo>
                    <a:pt x="62546" y="312459"/>
                  </a:moveTo>
                  <a:cubicBezTo>
                    <a:pt x="53519" y="307612"/>
                    <a:pt x="48819" y="295569"/>
                    <a:pt x="51444" y="284702"/>
                  </a:cubicBezTo>
                  <a:cubicBezTo>
                    <a:pt x="57239" y="260959"/>
                    <a:pt x="88231" y="260888"/>
                    <a:pt x="96159" y="282902"/>
                  </a:cubicBezTo>
                  <a:cubicBezTo>
                    <a:pt x="103847" y="301312"/>
                    <a:pt x="83595" y="323811"/>
                    <a:pt x="62546" y="312459"/>
                  </a:cubicBezTo>
                  <a:close/>
                  <a:moveTo>
                    <a:pt x="65171" y="446263"/>
                  </a:moveTo>
                  <a:cubicBezTo>
                    <a:pt x="53885" y="441696"/>
                    <a:pt x="47907" y="426605"/>
                    <a:pt x="52726" y="414144"/>
                  </a:cubicBezTo>
                  <a:cubicBezTo>
                    <a:pt x="60841" y="393031"/>
                    <a:pt x="89146" y="395316"/>
                    <a:pt x="96404" y="415597"/>
                  </a:cubicBezTo>
                  <a:cubicBezTo>
                    <a:pt x="103664" y="432973"/>
                    <a:pt x="85911" y="454707"/>
                    <a:pt x="65171" y="446263"/>
                  </a:cubicBezTo>
                  <a:close/>
                  <a:moveTo>
                    <a:pt x="65476" y="578958"/>
                  </a:moveTo>
                  <a:cubicBezTo>
                    <a:pt x="54191" y="574391"/>
                    <a:pt x="48212" y="559301"/>
                    <a:pt x="53031" y="546910"/>
                  </a:cubicBezTo>
                  <a:cubicBezTo>
                    <a:pt x="61146" y="525729"/>
                    <a:pt x="89452" y="528014"/>
                    <a:pt x="96709" y="548296"/>
                  </a:cubicBezTo>
                  <a:cubicBezTo>
                    <a:pt x="104030" y="565806"/>
                    <a:pt x="86033" y="587334"/>
                    <a:pt x="65476" y="578958"/>
                  </a:cubicBezTo>
                  <a:close/>
                  <a:moveTo>
                    <a:pt x="52237" y="682791"/>
                  </a:moveTo>
                  <a:cubicBezTo>
                    <a:pt x="58033" y="659048"/>
                    <a:pt x="89024" y="658910"/>
                    <a:pt x="96953" y="680991"/>
                  </a:cubicBezTo>
                  <a:cubicBezTo>
                    <a:pt x="112935" y="719271"/>
                    <a:pt x="41623" y="726471"/>
                    <a:pt x="52237" y="682791"/>
                  </a:cubicBezTo>
                  <a:close/>
                  <a:moveTo>
                    <a:pt x="52542" y="815418"/>
                  </a:moveTo>
                  <a:cubicBezTo>
                    <a:pt x="58338" y="791746"/>
                    <a:pt x="89268" y="791467"/>
                    <a:pt x="97258" y="813618"/>
                  </a:cubicBezTo>
                  <a:cubicBezTo>
                    <a:pt x="113302" y="852104"/>
                    <a:pt x="41989" y="859098"/>
                    <a:pt x="52542" y="815418"/>
                  </a:cubicBezTo>
                  <a:close/>
                  <a:moveTo>
                    <a:pt x="66270" y="976980"/>
                  </a:moveTo>
                  <a:cubicBezTo>
                    <a:pt x="54984" y="972412"/>
                    <a:pt x="49005" y="957322"/>
                    <a:pt x="53824" y="944932"/>
                  </a:cubicBezTo>
                  <a:cubicBezTo>
                    <a:pt x="61939" y="923750"/>
                    <a:pt x="90245" y="926036"/>
                    <a:pt x="97502" y="946317"/>
                  </a:cubicBezTo>
                  <a:cubicBezTo>
                    <a:pt x="104763" y="963760"/>
                    <a:pt x="86888" y="985356"/>
                    <a:pt x="66270" y="976980"/>
                  </a:cubicBezTo>
                  <a:close/>
                  <a:moveTo>
                    <a:pt x="53031" y="1080812"/>
                  </a:moveTo>
                  <a:cubicBezTo>
                    <a:pt x="58826" y="1056998"/>
                    <a:pt x="89818" y="1056998"/>
                    <a:pt x="97746" y="1079012"/>
                  </a:cubicBezTo>
                  <a:cubicBezTo>
                    <a:pt x="113729" y="1117292"/>
                    <a:pt x="42416" y="1124492"/>
                    <a:pt x="53031" y="1080812"/>
                  </a:cubicBezTo>
                  <a:close/>
                  <a:moveTo>
                    <a:pt x="64439" y="1241197"/>
                  </a:moveTo>
                  <a:cubicBezTo>
                    <a:pt x="55411" y="1236350"/>
                    <a:pt x="50711" y="1224307"/>
                    <a:pt x="53336" y="1213440"/>
                  </a:cubicBezTo>
                  <a:cubicBezTo>
                    <a:pt x="59131" y="1189697"/>
                    <a:pt x="90123" y="1189626"/>
                    <a:pt x="98052" y="1211640"/>
                  </a:cubicBezTo>
                  <a:cubicBezTo>
                    <a:pt x="105739" y="1230053"/>
                    <a:pt x="85545" y="1252549"/>
                    <a:pt x="64439" y="1241197"/>
                  </a:cubicBezTo>
                  <a:close/>
                  <a:moveTo>
                    <a:pt x="67060" y="1375001"/>
                  </a:moveTo>
                  <a:cubicBezTo>
                    <a:pt x="55774" y="1370434"/>
                    <a:pt x="49796" y="1355343"/>
                    <a:pt x="54615" y="1342953"/>
                  </a:cubicBezTo>
                  <a:cubicBezTo>
                    <a:pt x="62729" y="1321772"/>
                    <a:pt x="91035" y="1324057"/>
                    <a:pt x="98292" y="1344338"/>
                  </a:cubicBezTo>
                  <a:cubicBezTo>
                    <a:pt x="105556" y="1361781"/>
                    <a:pt x="87681" y="1383377"/>
                    <a:pt x="67060" y="1375001"/>
                  </a:cubicBezTo>
                  <a:close/>
                  <a:moveTo>
                    <a:pt x="67304" y="1507699"/>
                  </a:moveTo>
                  <a:cubicBezTo>
                    <a:pt x="43451" y="1498009"/>
                    <a:pt x="51444" y="1456129"/>
                    <a:pt x="79994" y="1460976"/>
                  </a:cubicBezTo>
                  <a:cubicBezTo>
                    <a:pt x="114583" y="1466996"/>
                    <a:pt x="99944" y="1520990"/>
                    <a:pt x="67304" y="15076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53" name="Google Shape;4253;p37"/>
            <p:cNvGrpSpPr/>
            <p:nvPr/>
          </p:nvGrpSpPr>
          <p:grpSpPr>
            <a:xfrm>
              <a:off x="7943917" y="3262520"/>
              <a:ext cx="595155" cy="732561"/>
              <a:chOff x="15887834" y="6525039"/>
              <a:chExt cx="1190311" cy="1465123"/>
            </a:xfrm>
          </p:grpSpPr>
          <p:sp>
            <p:nvSpPr>
              <p:cNvPr id="4254" name="Google Shape;4254;p37"/>
              <p:cNvSpPr/>
              <p:nvPr/>
            </p:nvSpPr>
            <p:spPr>
              <a:xfrm>
                <a:off x="15898666" y="6525039"/>
                <a:ext cx="1146745" cy="11618"/>
              </a:xfrm>
              <a:custGeom>
                <a:rect b="b" l="l" r="r" t="t"/>
                <a:pathLst>
                  <a:path extrusionOk="0" h="11618" w="1146745">
                    <a:moveTo>
                      <a:pt x="1146194" y="11619"/>
                    </a:moveTo>
                    <a:cubicBezTo>
                      <a:pt x="1145886" y="11622"/>
                      <a:pt x="2033" y="7746"/>
                      <a:pt x="1628" y="7743"/>
                    </a:cubicBezTo>
                    <a:cubicBezTo>
                      <a:pt x="1628" y="-4044"/>
                      <a:pt x="-80912" y="42"/>
                      <a:pt x="929507" y="4281"/>
                    </a:cubicBezTo>
                    <a:cubicBezTo>
                      <a:pt x="1169967" y="5207"/>
                      <a:pt x="1145912" y="1645"/>
                      <a:pt x="1146194" y="1161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5" name="Google Shape;4255;p37"/>
              <p:cNvSpPr/>
              <p:nvPr/>
            </p:nvSpPr>
            <p:spPr>
              <a:xfrm>
                <a:off x="15898741" y="6656657"/>
                <a:ext cx="1150040" cy="12142"/>
              </a:xfrm>
              <a:custGeom>
                <a:rect b="b" l="l" r="r" t="t"/>
                <a:pathLst>
                  <a:path extrusionOk="0" h="12142" w="1150040">
                    <a:moveTo>
                      <a:pt x="1149415" y="12143"/>
                    </a:moveTo>
                    <a:cubicBezTo>
                      <a:pt x="1149049" y="12149"/>
                      <a:pt x="1543" y="8270"/>
                      <a:pt x="1308" y="8267"/>
                    </a:cubicBezTo>
                    <a:cubicBezTo>
                      <a:pt x="1581" y="-4079"/>
                      <a:pt x="-76519" y="-277"/>
                      <a:pt x="932541" y="4805"/>
                    </a:cubicBezTo>
                    <a:cubicBezTo>
                      <a:pt x="1172866" y="5727"/>
                      <a:pt x="1149415" y="2047"/>
                      <a:pt x="1149415" y="121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6" name="Google Shape;4256;p37"/>
              <p:cNvSpPr/>
              <p:nvPr/>
            </p:nvSpPr>
            <p:spPr>
              <a:xfrm>
                <a:off x="15899072" y="6788761"/>
                <a:ext cx="1157682" cy="9613"/>
              </a:xfrm>
              <a:custGeom>
                <a:rect b="b" l="l" r="r" t="t"/>
                <a:pathLst>
                  <a:path extrusionOk="0" h="9613" w="1157682">
                    <a:moveTo>
                      <a:pt x="153672" y="8861"/>
                    </a:moveTo>
                    <a:cubicBezTo>
                      <a:pt x="-21373" y="8861"/>
                      <a:pt x="919" y="11179"/>
                      <a:pt x="919" y="0"/>
                    </a:cubicBezTo>
                    <a:cubicBezTo>
                      <a:pt x="1410270" y="8022"/>
                      <a:pt x="1614300" y="11204"/>
                      <a:pt x="153672" y="88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7" name="Google Shape;4257;p37"/>
              <p:cNvSpPr/>
              <p:nvPr/>
            </p:nvSpPr>
            <p:spPr>
              <a:xfrm>
                <a:off x="15891453" y="6921308"/>
                <a:ext cx="1162265" cy="11779"/>
              </a:xfrm>
              <a:custGeom>
                <a:rect b="b" l="l" r="r" t="t"/>
                <a:pathLst>
                  <a:path extrusionOk="0" h="11779" w="1162265">
                    <a:moveTo>
                      <a:pt x="1161644" y="11780"/>
                    </a:moveTo>
                    <a:cubicBezTo>
                      <a:pt x="1161393" y="11783"/>
                      <a:pt x="1564" y="7836"/>
                      <a:pt x="1214" y="7833"/>
                    </a:cubicBezTo>
                    <a:cubicBezTo>
                      <a:pt x="1782" y="-4140"/>
                      <a:pt x="-77166" y="80"/>
                      <a:pt x="946113" y="4371"/>
                    </a:cubicBezTo>
                    <a:cubicBezTo>
                      <a:pt x="1184954" y="5294"/>
                      <a:pt x="1161644" y="1729"/>
                      <a:pt x="1161644" y="117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8" name="Google Shape;4258;p37"/>
              <p:cNvSpPr/>
              <p:nvPr/>
            </p:nvSpPr>
            <p:spPr>
              <a:xfrm>
                <a:off x="15896803" y="7053469"/>
                <a:ext cx="1159894" cy="11693"/>
              </a:xfrm>
              <a:custGeom>
                <a:rect b="b" l="l" r="r" t="t"/>
                <a:pathLst>
                  <a:path extrusionOk="0" h="11693" w="1159894">
                    <a:moveTo>
                      <a:pt x="1159342" y="11694"/>
                    </a:moveTo>
                    <a:cubicBezTo>
                      <a:pt x="1159060" y="11697"/>
                      <a:pt x="1203" y="7750"/>
                      <a:pt x="865" y="7747"/>
                    </a:cubicBezTo>
                    <a:cubicBezTo>
                      <a:pt x="2642" y="-4094"/>
                      <a:pt x="-77566" y="69"/>
                      <a:pt x="943934" y="4356"/>
                    </a:cubicBezTo>
                    <a:cubicBezTo>
                      <a:pt x="1183086" y="5279"/>
                      <a:pt x="1159053" y="1798"/>
                      <a:pt x="1159342" y="116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9" name="Google Shape;4259;p37"/>
              <p:cNvSpPr/>
              <p:nvPr/>
            </p:nvSpPr>
            <p:spPr>
              <a:xfrm>
                <a:off x="15892630" y="7185535"/>
                <a:ext cx="1169526" cy="11770"/>
              </a:xfrm>
              <a:custGeom>
                <a:rect b="b" l="l" r="r" t="t"/>
                <a:pathLst>
                  <a:path extrusionOk="0" h="11770" w="1169526">
                    <a:moveTo>
                      <a:pt x="1169189" y="11770"/>
                    </a:moveTo>
                    <a:cubicBezTo>
                      <a:pt x="1168954" y="11774"/>
                      <a:pt x="28686" y="7942"/>
                      <a:pt x="1562" y="7756"/>
                    </a:cubicBezTo>
                    <a:cubicBezTo>
                      <a:pt x="1299" y="-4159"/>
                      <a:pt x="-79179" y="110"/>
                      <a:pt x="951220" y="4433"/>
                    </a:cubicBezTo>
                    <a:cubicBezTo>
                      <a:pt x="1193010" y="5358"/>
                      <a:pt x="1168283" y="1797"/>
                      <a:pt x="1169189" y="117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0" name="Google Shape;4260;p37"/>
              <p:cNvSpPr/>
              <p:nvPr/>
            </p:nvSpPr>
            <p:spPr>
              <a:xfrm>
                <a:off x="15896181" y="7317263"/>
                <a:ext cx="1171945" cy="10715"/>
              </a:xfrm>
              <a:custGeom>
                <a:rect b="b" l="l" r="r" t="t"/>
                <a:pathLst>
                  <a:path extrusionOk="0" h="10715" w="1171945">
                    <a:moveTo>
                      <a:pt x="428157" y="9347"/>
                    </a:moveTo>
                    <a:cubicBezTo>
                      <a:pt x="-39129" y="7550"/>
                      <a:pt x="1041" y="12860"/>
                      <a:pt x="758" y="0"/>
                    </a:cubicBezTo>
                    <a:cubicBezTo>
                      <a:pt x="1250019" y="3474"/>
                      <a:pt x="1662453" y="14554"/>
                      <a:pt x="428157" y="93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1" name="Google Shape;4261;p37"/>
              <p:cNvSpPr/>
              <p:nvPr/>
            </p:nvSpPr>
            <p:spPr>
              <a:xfrm>
                <a:off x="15895972" y="7449559"/>
                <a:ext cx="1169395" cy="12031"/>
              </a:xfrm>
              <a:custGeom>
                <a:rect b="b" l="l" r="r" t="t"/>
                <a:pathLst>
                  <a:path extrusionOk="0" h="12031" w="1169395">
                    <a:moveTo>
                      <a:pt x="1168776" y="12031"/>
                    </a:moveTo>
                    <a:cubicBezTo>
                      <a:pt x="1168541" y="12035"/>
                      <a:pt x="26426" y="8187"/>
                      <a:pt x="1391" y="8017"/>
                    </a:cubicBezTo>
                    <a:cubicBezTo>
                      <a:pt x="1391" y="-4483"/>
                      <a:pt x="-77555" y="297"/>
                      <a:pt x="954161" y="4626"/>
                    </a:cubicBezTo>
                    <a:cubicBezTo>
                      <a:pt x="1191990" y="5777"/>
                      <a:pt x="1168776" y="1560"/>
                      <a:pt x="1168776" y="120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2" name="Google Shape;4262;p37"/>
              <p:cNvSpPr/>
              <p:nvPr/>
            </p:nvSpPr>
            <p:spPr>
              <a:xfrm>
                <a:off x="15892503" y="7581520"/>
                <a:ext cx="1178183" cy="12212"/>
              </a:xfrm>
              <a:custGeom>
                <a:rect b="b" l="l" r="r" t="t"/>
                <a:pathLst>
                  <a:path extrusionOk="0" h="12212" w="1178183">
                    <a:moveTo>
                      <a:pt x="1177919" y="12213"/>
                    </a:moveTo>
                    <a:cubicBezTo>
                      <a:pt x="1177684" y="12216"/>
                      <a:pt x="22041" y="8333"/>
                      <a:pt x="1201" y="8198"/>
                    </a:cubicBezTo>
                    <a:cubicBezTo>
                      <a:pt x="1802" y="-4739"/>
                      <a:pt x="-77841" y="449"/>
                      <a:pt x="960801" y="4807"/>
                    </a:cubicBezTo>
                    <a:cubicBezTo>
                      <a:pt x="1201576" y="5733"/>
                      <a:pt x="1176810" y="2162"/>
                      <a:pt x="1177919" y="1221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3" name="Google Shape;4263;p37"/>
              <p:cNvSpPr/>
              <p:nvPr/>
            </p:nvSpPr>
            <p:spPr>
              <a:xfrm>
                <a:off x="15892736" y="7713555"/>
                <a:ext cx="1185409" cy="10923"/>
              </a:xfrm>
              <a:custGeom>
                <a:rect b="b" l="l" r="r" t="t"/>
                <a:pathLst>
                  <a:path extrusionOk="0" h="10923" w="1185409">
                    <a:moveTo>
                      <a:pt x="441056" y="9414"/>
                    </a:moveTo>
                    <a:cubicBezTo>
                      <a:pt x="-46359" y="7544"/>
                      <a:pt x="1273" y="13294"/>
                      <a:pt x="1273" y="0"/>
                    </a:cubicBezTo>
                    <a:cubicBezTo>
                      <a:pt x="1242984" y="4786"/>
                      <a:pt x="1692941" y="14698"/>
                      <a:pt x="441056" y="94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4" name="Google Shape;4264;p37"/>
              <p:cNvSpPr/>
              <p:nvPr/>
            </p:nvSpPr>
            <p:spPr>
              <a:xfrm>
                <a:off x="15887834" y="7846000"/>
                <a:ext cx="1190172" cy="11949"/>
              </a:xfrm>
              <a:custGeom>
                <a:rect b="b" l="l" r="r" t="t"/>
                <a:pathLst>
                  <a:path extrusionOk="0" h="11949" w="1190172">
                    <a:moveTo>
                      <a:pt x="1189726" y="11949"/>
                    </a:moveTo>
                    <a:cubicBezTo>
                      <a:pt x="1189481" y="11952"/>
                      <a:pt x="50470" y="8211"/>
                      <a:pt x="1478" y="7796"/>
                    </a:cubicBezTo>
                    <a:cubicBezTo>
                      <a:pt x="1478" y="-4308"/>
                      <a:pt x="-80249" y="198"/>
                      <a:pt x="971757" y="4611"/>
                    </a:cubicBezTo>
                    <a:cubicBezTo>
                      <a:pt x="1213476" y="5537"/>
                      <a:pt x="1189157" y="1972"/>
                      <a:pt x="1189726" y="119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5" name="Google Shape;4265;p37"/>
              <p:cNvSpPr/>
              <p:nvPr/>
            </p:nvSpPr>
            <p:spPr>
              <a:xfrm>
                <a:off x="15891817" y="7977811"/>
                <a:ext cx="1184827" cy="12351"/>
              </a:xfrm>
              <a:custGeom>
                <a:rect b="b" l="l" r="r" t="t"/>
                <a:pathLst>
                  <a:path extrusionOk="0" h="12351" w="1184827">
                    <a:moveTo>
                      <a:pt x="1184400" y="12351"/>
                    </a:moveTo>
                    <a:cubicBezTo>
                      <a:pt x="1184169" y="12354"/>
                      <a:pt x="32580" y="8388"/>
                      <a:pt x="1521" y="8128"/>
                    </a:cubicBezTo>
                    <a:cubicBezTo>
                      <a:pt x="1232" y="-4009"/>
                      <a:pt x="-79208" y="-345"/>
                      <a:pt x="970884" y="4943"/>
                    </a:cubicBezTo>
                    <a:cubicBezTo>
                      <a:pt x="1207771" y="5868"/>
                      <a:pt x="1183793" y="2034"/>
                      <a:pt x="1184400" y="123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66" name="Google Shape;4266;p37"/>
            <p:cNvSpPr/>
            <p:nvPr/>
          </p:nvSpPr>
          <p:spPr>
            <a:xfrm>
              <a:off x="8022315" y="3227696"/>
              <a:ext cx="15982" cy="795802"/>
            </a:xfrm>
            <a:custGeom>
              <a:rect b="b" l="l" r="r" t="t"/>
              <a:pathLst>
                <a:path extrusionOk="0" h="1591603" w="31965">
                  <a:moveTo>
                    <a:pt x="31966" y="1591603"/>
                  </a:moveTo>
                  <a:cubicBezTo>
                    <a:pt x="14322" y="1591603"/>
                    <a:pt x="-13456" y="672187"/>
                    <a:pt x="7502" y="0"/>
                  </a:cubicBezTo>
                  <a:cubicBezTo>
                    <a:pt x="25364" y="-543"/>
                    <a:pt x="-17668" y="620153"/>
                    <a:pt x="31966" y="15916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5B6"/>
        </a:solidFill>
      </p:bgPr>
    </p:bg>
    <p:spTree>
      <p:nvGrpSpPr>
        <p:cNvPr id="4270" name="Shape 4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1" name="Google Shape;4271;p38"/>
          <p:cNvGrpSpPr/>
          <p:nvPr/>
        </p:nvGrpSpPr>
        <p:grpSpPr>
          <a:xfrm>
            <a:off x="514350" y="705023"/>
            <a:ext cx="3121039" cy="4742849"/>
            <a:chOff x="1028700" y="1410045"/>
            <a:chExt cx="6242077" cy="9485697"/>
          </a:xfrm>
        </p:grpSpPr>
        <p:sp>
          <p:nvSpPr>
            <p:cNvPr id="4272" name="Google Shape;4272;p38"/>
            <p:cNvSpPr/>
            <p:nvPr/>
          </p:nvSpPr>
          <p:spPr>
            <a:xfrm>
              <a:off x="1028700" y="1410045"/>
              <a:ext cx="6242077" cy="9485697"/>
            </a:xfrm>
            <a:custGeom>
              <a:rect b="b" l="l" r="r" t="t"/>
              <a:pathLst>
                <a:path extrusionOk="0" h="9485697" w="6242077">
                  <a:moveTo>
                    <a:pt x="6239273" y="9415845"/>
                  </a:moveTo>
                  <a:cubicBezTo>
                    <a:pt x="6241322" y="9450619"/>
                    <a:pt x="6545215" y="9435803"/>
                    <a:pt x="177261" y="9485698"/>
                  </a:cubicBezTo>
                  <a:cubicBezTo>
                    <a:pt x="63439" y="9485698"/>
                    <a:pt x="41103" y="1412893"/>
                    <a:pt x="0" y="179467"/>
                  </a:cubicBezTo>
                  <a:cubicBezTo>
                    <a:pt x="0" y="90871"/>
                    <a:pt x="998399" y="120902"/>
                    <a:pt x="1329314" y="104625"/>
                  </a:cubicBezTo>
                  <a:cubicBezTo>
                    <a:pt x="3566964" y="-5409"/>
                    <a:pt x="4693493" y="-47222"/>
                    <a:pt x="6074859" y="71368"/>
                  </a:cubicBezTo>
                  <a:cubicBezTo>
                    <a:pt x="6172551" y="79753"/>
                    <a:pt x="5977016" y="3590904"/>
                    <a:pt x="6239273" y="94158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3" name="Google Shape;4273;p38"/>
            <p:cNvSpPr/>
            <p:nvPr/>
          </p:nvSpPr>
          <p:spPr>
            <a:xfrm>
              <a:off x="1292532" y="1702881"/>
              <a:ext cx="5706314" cy="8899999"/>
            </a:xfrm>
            <a:custGeom>
              <a:rect b="b" l="l" r="r" t="t"/>
              <a:pathLst>
                <a:path extrusionOk="0" h="8899999" w="5706314">
                  <a:moveTo>
                    <a:pt x="0" y="125405"/>
                  </a:moveTo>
                  <a:cubicBezTo>
                    <a:pt x="223298" y="105884"/>
                    <a:pt x="452726" y="109260"/>
                    <a:pt x="709594" y="109735"/>
                  </a:cubicBezTo>
                  <a:cubicBezTo>
                    <a:pt x="1589465" y="109735"/>
                    <a:pt x="3645299" y="-92235"/>
                    <a:pt x="5580404" y="51834"/>
                  </a:cubicBezTo>
                  <a:cubicBezTo>
                    <a:pt x="5636841" y="3984738"/>
                    <a:pt x="5473737" y="3753534"/>
                    <a:pt x="5706314" y="8856518"/>
                  </a:cubicBezTo>
                  <a:cubicBezTo>
                    <a:pt x="3120937" y="8877405"/>
                    <a:pt x="3305997" y="8874787"/>
                    <a:pt x="140788" y="8900000"/>
                  </a:cubicBezTo>
                  <a:cubicBezTo>
                    <a:pt x="13929" y="5077415"/>
                    <a:pt x="40724" y="1728223"/>
                    <a:pt x="0" y="1254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4" name="Google Shape;4274;p38"/>
            <p:cNvSpPr/>
            <p:nvPr/>
          </p:nvSpPr>
          <p:spPr>
            <a:xfrm>
              <a:off x="1295713" y="1699707"/>
              <a:ext cx="5695061" cy="8903309"/>
            </a:xfrm>
            <a:custGeom>
              <a:rect b="b" l="l" r="r" t="t"/>
              <a:pathLst>
                <a:path extrusionOk="0" h="8903309" w="5695061">
                  <a:moveTo>
                    <a:pt x="5656299" y="8678154"/>
                  </a:moveTo>
                  <a:cubicBezTo>
                    <a:pt x="5702545" y="8678154"/>
                    <a:pt x="5695011" y="8682669"/>
                    <a:pt x="5694005" y="8660511"/>
                  </a:cubicBezTo>
                  <a:cubicBezTo>
                    <a:pt x="5661214" y="8660548"/>
                    <a:pt x="5649410" y="8660511"/>
                    <a:pt x="5613165" y="8660567"/>
                  </a:cubicBezTo>
                  <a:cubicBezTo>
                    <a:pt x="5614891" y="8254143"/>
                    <a:pt x="5579026" y="8315876"/>
                    <a:pt x="5678160" y="8316104"/>
                  </a:cubicBezTo>
                  <a:cubicBezTo>
                    <a:pt x="5677173" y="8294742"/>
                    <a:pt x="5682543" y="8298460"/>
                    <a:pt x="5656299" y="8298460"/>
                  </a:cubicBezTo>
                  <a:cubicBezTo>
                    <a:pt x="5595915" y="8298460"/>
                    <a:pt x="5608136" y="8352377"/>
                    <a:pt x="5602766" y="8009393"/>
                  </a:cubicBezTo>
                  <a:cubicBezTo>
                    <a:pt x="5601760" y="7944302"/>
                    <a:pt x="5588078" y="7955287"/>
                    <a:pt x="5656299" y="7955287"/>
                  </a:cubicBezTo>
                  <a:cubicBezTo>
                    <a:pt x="5665673" y="7955287"/>
                    <a:pt x="5663871" y="7958835"/>
                    <a:pt x="5663131" y="7937681"/>
                  </a:cubicBezTo>
                  <a:cubicBezTo>
                    <a:pt x="5581626" y="7937681"/>
                    <a:pt x="5603582" y="7972228"/>
                    <a:pt x="5600090" y="7750244"/>
                  </a:cubicBezTo>
                  <a:cubicBezTo>
                    <a:pt x="5597016" y="7561308"/>
                    <a:pt x="5579405" y="7592193"/>
                    <a:pt x="5651859" y="7592212"/>
                  </a:cubicBezTo>
                  <a:cubicBezTo>
                    <a:pt x="5651137" y="7568669"/>
                    <a:pt x="5661062" y="7574721"/>
                    <a:pt x="5597224" y="7574512"/>
                  </a:cubicBezTo>
                  <a:cubicBezTo>
                    <a:pt x="5593505" y="7346590"/>
                    <a:pt x="5596162" y="7500505"/>
                    <a:pt x="5592727" y="7230162"/>
                  </a:cubicBezTo>
                  <a:cubicBezTo>
                    <a:pt x="5649979" y="7230029"/>
                    <a:pt x="5641383" y="7235968"/>
                    <a:pt x="5640719" y="7212481"/>
                  </a:cubicBezTo>
                  <a:cubicBezTo>
                    <a:pt x="5583353" y="7212500"/>
                    <a:pt x="5587432" y="7270552"/>
                    <a:pt x="5585820" y="6866670"/>
                  </a:cubicBezTo>
                  <a:cubicBezTo>
                    <a:pt x="5640282" y="6867277"/>
                    <a:pt x="5631326" y="6871375"/>
                    <a:pt x="5630737" y="6849349"/>
                  </a:cubicBezTo>
                  <a:cubicBezTo>
                    <a:pt x="5578988" y="6849179"/>
                    <a:pt x="5585763" y="6850601"/>
                    <a:pt x="5585744" y="6843809"/>
                  </a:cubicBezTo>
                  <a:cubicBezTo>
                    <a:pt x="5585497" y="6762536"/>
                    <a:pt x="5585136" y="6752633"/>
                    <a:pt x="5581227" y="6504658"/>
                  </a:cubicBezTo>
                  <a:cubicBezTo>
                    <a:pt x="5629447" y="6505170"/>
                    <a:pt x="5621514" y="6509306"/>
                    <a:pt x="5620907" y="6487318"/>
                  </a:cubicBezTo>
                  <a:cubicBezTo>
                    <a:pt x="5564926" y="6487090"/>
                    <a:pt x="5581626" y="6531028"/>
                    <a:pt x="5576369" y="6196373"/>
                  </a:cubicBezTo>
                  <a:cubicBezTo>
                    <a:pt x="5575344" y="6131339"/>
                    <a:pt x="5566311" y="6142607"/>
                    <a:pt x="5611267" y="6143101"/>
                  </a:cubicBezTo>
                  <a:cubicBezTo>
                    <a:pt x="5610622" y="6120601"/>
                    <a:pt x="5617852" y="6125894"/>
                    <a:pt x="5575288" y="6124832"/>
                  </a:cubicBezTo>
                  <a:cubicBezTo>
                    <a:pt x="5570847" y="5823357"/>
                    <a:pt x="5572176" y="5898502"/>
                    <a:pt x="5567678" y="5778375"/>
                  </a:cubicBezTo>
                  <a:cubicBezTo>
                    <a:pt x="5606789" y="5778148"/>
                    <a:pt x="5600375" y="5782872"/>
                    <a:pt x="5599654" y="5760618"/>
                  </a:cubicBezTo>
                  <a:cubicBezTo>
                    <a:pt x="5559366" y="5760751"/>
                    <a:pt x="5566710" y="5777275"/>
                    <a:pt x="5565154" y="5678435"/>
                  </a:cubicBezTo>
                  <a:cubicBezTo>
                    <a:pt x="5560258" y="5364780"/>
                    <a:pt x="5551567" y="5416003"/>
                    <a:pt x="5587831" y="5415491"/>
                  </a:cubicBezTo>
                  <a:cubicBezTo>
                    <a:pt x="5587015" y="5393408"/>
                    <a:pt x="5592272" y="5397677"/>
                    <a:pt x="5561549" y="5398265"/>
                  </a:cubicBezTo>
                  <a:cubicBezTo>
                    <a:pt x="5555286" y="5010849"/>
                    <a:pt x="5546443" y="5054882"/>
                    <a:pt x="5575515" y="5054807"/>
                  </a:cubicBezTo>
                  <a:cubicBezTo>
                    <a:pt x="5574946" y="5032629"/>
                    <a:pt x="5579424" y="5037144"/>
                    <a:pt x="5555286" y="5037201"/>
                  </a:cubicBezTo>
                  <a:cubicBezTo>
                    <a:pt x="5549005" y="4648003"/>
                    <a:pt x="5542932" y="4692073"/>
                    <a:pt x="5569594" y="4691845"/>
                  </a:cubicBezTo>
                  <a:cubicBezTo>
                    <a:pt x="5569405" y="4670673"/>
                    <a:pt x="5574358" y="4674145"/>
                    <a:pt x="5550068" y="4674392"/>
                  </a:cubicBezTo>
                  <a:cubicBezTo>
                    <a:pt x="5547468" y="4499362"/>
                    <a:pt x="5550447" y="4481377"/>
                    <a:pt x="5547012" y="4329700"/>
                  </a:cubicBezTo>
                  <a:cubicBezTo>
                    <a:pt x="5573276" y="4329700"/>
                    <a:pt x="5568836" y="4334254"/>
                    <a:pt x="5568949" y="4312076"/>
                  </a:cubicBezTo>
                  <a:cubicBezTo>
                    <a:pt x="5539612" y="4312095"/>
                    <a:pt x="5545836" y="4362180"/>
                    <a:pt x="5539327" y="3995273"/>
                  </a:cubicBezTo>
                  <a:cubicBezTo>
                    <a:pt x="5538720" y="3961465"/>
                    <a:pt x="5537676" y="3965905"/>
                    <a:pt x="5542230" y="3965943"/>
                  </a:cubicBezTo>
                  <a:cubicBezTo>
                    <a:pt x="5577982" y="3966284"/>
                    <a:pt x="5571910" y="3970762"/>
                    <a:pt x="5572194" y="3948584"/>
                  </a:cubicBezTo>
                  <a:cubicBezTo>
                    <a:pt x="5530446" y="3948280"/>
                    <a:pt x="5535380" y="3981329"/>
                    <a:pt x="5536423" y="3736161"/>
                  </a:cubicBezTo>
                  <a:cubicBezTo>
                    <a:pt x="5536917" y="3578072"/>
                    <a:pt x="5523178" y="3604082"/>
                    <a:pt x="5577432" y="3602963"/>
                  </a:cubicBezTo>
                  <a:cubicBezTo>
                    <a:pt x="5577792" y="3580880"/>
                    <a:pt x="5584833" y="3584997"/>
                    <a:pt x="5542097" y="3586230"/>
                  </a:cubicBezTo>
                  <a:cubicBezTo>
                    <a:pt x="5531945" y="3586515"/>
                    <a:pt x="5536082" y="3626981"/>
                    <a:pt x="5527865" y="3241140"/>
                  </a:cubicBezTo>
                  <a:cubicBezTo>
                    <a:pt x="5543748" y="3240856"/>
                    <a:pt x="5562270" y="3240495"/>
                    <a:pt x="5583182" y="3240249"/>
                  </a:cubicBezTo>
                  <a:cubicBezTo>
                    <a:pt x="5583504" y="3218185"/>
                    <a:pt x="5591683" y="3222340"/>
                    <a:pt x="5542173" y="3223269"/>
                  </a:cubicBezTo>
                  <a:cubicBezTo>
                    <a:pt x="5524829" y="3223573"/>
                    <a:pt x="5527524" y="3225167"/>
                    <a:pt x="5527390" y="3218489"/>
                  </a:cubicBezTo>
                  <a:cubicBezTo>
                    <a:pt x="5519003" y="2835854"/>
                    <a:pt x="5516251" y="2879071"/>
                    <a:pt x="5542249" y="2879337"/>
                  </a:cubicBezTo>
                  <a:cubicBezTo>
                    <a:pt x="5596674" y="2880001"/>
                    <a:pt x="5587471" y="2884213"/>
                    <a:pt x="5587642" y="2862149"/>
                  </a:cubicBezTo>
                  <a:cubicBezTo>
                    <a:pt x="5561795" y="2861959"/>
                    <a:pt x="5537828" y="2861655"/>
                    <a:pt x="5521887" y="2861485"/>
                  </a:cubicBezTo>
                  <a:cubicBezTo>
                    <a:pt x="5521242" y="2818818"/>
                    <a:pt x="5517295" y="2517647"/>
                    <a:pt x="5517276" y="2516319"/>
                  </a:cubicBezTo>
                  <a:cubicBezTo>
                    <a:pt x="5549555" y="2516205"/>
                    <a:pt x="5565629" y="2516111"/>
                    <a:pt x="5588495" y="2516054"/>
                  </a:cubicBezTo>
                  <a:cubicBezTo>
                    <a:pt x="5588419" y="2493857"/>
                    <a:pt x="5597870" y="2498353"/>
                    <a:pt x="5542268" y="2498581"/>
                  </a:cubicBezTo>
                  <a:cubicBezTo>
                    <a:pt x="5505302" y="2498733"/>
                    <a:pt x="5520635" y="2547280"/>
                    <a:pt x="5513025" y="2183105"/>
                  </a:cubicBezTo>
                  <a:cubicBezTo>
                    <a:pt x="5512285" y="2147439"/>
                    <a:pt x="5504713" y="2153150"/>
                    <a:pt x="5542173" y="2153852"/>
                  </a:cubicBezTo>
                  <a:cubicBezTo>
                    <a:pt x="5592973" y="2154800"/>
                    <a:pt x="5584567" y="2158993"/>
                    <a:pt x="5584131" y="2136910"/>
                  </a:cubicBezTo>
                  <a:cubicBezTo>
                    <a:pt x="5555799" y="2136569"/>
                    <a:pt x="5539232" y="2136113"/>
                    <a:pt x="5512076" y="2135715"/>
                  </a:cubicBezTo>
                  <a:cubicBezTo>
                    <a:pt x="5505890" y="1811057"/>
                    <a:pt x="5505814" y="1797967"/>
                    <a:pt x="5505700" y="1790132"/>
                  </a:cubicBezTo>
                  <a:cubicBezTo>
                    <a:pt x="5530446" y="1790530"/>
                    <a:pt x="5549935" y="1791080"/>
                    <a:pt x="5574453" y="1791479"/>
                  </a:cubicBezTo>
                  <a:cubicBezTo>
                    <a:pt x="5573637" y="1769187"/>
                    <a:pt x="5580772" y="1774025"/>
                    <a:pt x="5542458" y="1773190"/>
                  </a:cubicBezTo>
                  <a:cubicBezTo>
                    <a:pt x="5491297" y="1772090"/>
                    <a:pt x="5507085" y="1826215"/>
                    <a:pt x="5500596" y="1427721"/>
                  </a:cubicBezTo>
                  <a:cubicBezTo>
                    <a:pt x="5527694" y="1428233"/>
                    <a:pt x="5544337" y="1428840"/>
                    <a:pt x="5567526" y="1429391"/>
                  </a:cubicBezTo>
                  <a:cubicBezTo>
                    <a:pt x="5567393" y="1407156"/>
                    <a:pt x="5572422" y="1411918"/>
                    <a:pt x="5542515" y="1411102"/>
                  </a:cubicBezTo>
                  <a:cubicBezTo>
                    <a:pt x="5483061" y="1409395"/>
                    <a:pt x="5501127" y="1462761"/>
                    <a:pt x="5493062" y="1065083"/>
                  </a:cubicBezTo>
                  <a:cubicBezTo>
                    <a:pt x="5523367" y="1065595"/>
                    <a:pt x="5538852" y="1066278"/>
                    <a:pt x="5568703" y="1066999"/>
                  </a:cubicBezTo>
                  <a:cubicBezTo>
                    <a:pt x="5568968" y="1044745"/>
                    <a:pt x="5573978" y="1049583"/>
                    <a:pt x="5542515" y="1048635"/>
                  </a:cubicBezTo>
                  <a:cubicBezTo>
                    <a:pt x="5482777" y="1046927"/>
                    <a:pt x="5492796" y="1055218"/>
                    <a:pt x="5492227" y="1018584"/>
                  </a:cubicBezTo>
                  <a:cubicBezTo>
                    <a:pt x="5486363" y="641319"/>
                    <a:pt x="5475907" y="703052"/>
                    <a:pt x="5542344" y="702881"/>
                  </a:cubicBezTo>
                  <a:cubicBezTo>
                    <a:pt x="5580487" y="702767"/>
                    <a:pt x="5574073" y="707377"/>
                    <a:pt x="5574414" y="685181"/>
                  </a:cubicBezTo>
                  <a:cubicBezTo>
                    <a:pt x="5543919" y="685237"/>
                    <a:pt x="5525512" y="685332"/>
                    <a:pt x="5488431" y="685370"/>
                  </a:cubicBezTo>
                  <a:cubicBezTo>
                    <a:pt x="5485699" y="548549"/>
                    <a:pt x="5484143" y="541795"/>
                    <a:pt x="5483554" y="340907"/>
                  </a:cubicBezTo>
                  <a:cubicBezTo>
                    <a:pt x="5524430" y="341134"/>
                    <a:pt x="5539782" y="341533"/>
                    <a:pt x="5578172" y="341874"/>
                  </a:cubicBezTo>
                  <a:cubicBezTo>
                    <a:pt x="5578286" y="319602"/>
                    <a:pt x="5585440" y="324382"/>
                    <a:pt x="5542439" y="323832"/>
                  </a:cubicBezTo>
                  <a:cubicBezTo>
                    <a:pt x="5464634" y="322903"/>
                    <a:pt x="5484712" y="373461"/>
                    <a:pt x="5479304" y="48614"/>
                  </a:cubicBezTo>
                  <a:cubicBezTo>
                    <a:pt x="5454691" y="46907"/>
                    <a:pt x="5466134" y="12796"/>
                    <a:pt x="5467937" y="323187"/>
                  </a:cubicBezTo>
                  <a:cubicBezTo>
                    <a:pt x="5436834" y="323073"/>
                    <a:pt x="5210234" y="322144"/>
                    <a:pt x="5165221" y="322296"/>
                  </a:cubicBezTo>
                  <a:cubicBezTo>
                    <a:pt x="5157934" y="-3026"/>
                    <a:pt x="5173989" y="29643"/>
                    <a:pt x="5147156" y="28258"/>
                  </a:cubicBezTo>
                  <a:cubicBezTo>
                    <a:pt x="5150590" y="376554"/>
                    <a:pt x="5168846" y="321878"/>
                    <a:pt x="5086582" y="323036"/>
                  </a:cubicBezTo>
                  <a:cubicBezTo>
                    <a:pt x="5001491" y="324231"/>
                    <a:pt x="4999783" y="323624"/>
                    <a:pt x="4859033" y="323984"/>
                  </a:cubicBezTo>
                  <a:cubicBezTo>
                    <a:pt x="4847837" y="324003"/>
                    <a:pt x="4850588" y="336391"/>
                    <a:pt x="4849109" y="241838"/>
                  </a:cubicBezTo>
                  <a:cubicBezTo>
                    <a:pt x="4845218" y="-15718"/>
                    <a:pt x="4852202" y="14598"/>
                    <a:pt x="4830113" y="13802"/>
                  </a:cubicBezTo>
                  <a:cubicBezTo>
                    <a:pt x="4832902" y="198621"/>
                    <a:pt x="4833794" y="262042"/>
                    <a:pt x="4834971" y="324041"/>
                  </a:cubicBezTo>
                  <a:cubicBezTo>
                    <a:pt x="4764169" y="324174"/>
                    <a:pt x="4746995" y="324117"/>
                    <a:pt x="4534077" y="323965"/>
                  </a:cubicBezTo>
                  <a:cubicBezTo>
                    <a:pt x="4526335" y="-30383"/>
                    <a:pt x="4538404" y="5663"/>
                    <a:pt x="4513696" y="5151"/>
                  </a:cubicBezTo>
                  <a:cubicBezTo>
                    <a:pt x="4518953" y="349747"/>
                    <a:pt x="4518820" y="323946"/>
                    <a:pt x="4517473" y="323946"/>
                  </a:cubicBezTo>
                  <a:cubicBezTo>
                    <a:pt x="4402588" y="323946"/>
                    <a:pt x="4403840" y="322239"/>
                    <a:pt x="4289791" y="322239"/>
                  </a:cubicBezTo>
                  <a:cubicBezTo>
                    <a:pt x="4194566" y="322239"/>
                    <a:pt x="4219729" y="384161"/>
                    <a:pt x="4213922" y="1413"/>
                  </a:cubicBezTo>
                  <a:cubicBezTo>
                    <a:pt x="4192782" y="1281"/>
                    <a:pt x="4196824" y="-39223"/>
                    <a:pt x="4202688" y="323016"/>
                  </a:cubicBezTo>
                  <a:cubicBezTo>
                    <a:pt x="4042772" y="326280"/>
                    <a:pt x="4055581" y="324971"/>
                    <a:pt x="3902022" y="323775"/>
                  </a:cubicBezTo>
                  <a:cubicBezTo>
                    <a:pt x="3894659" y="-37269"/>
                    <a:pt x="3903237" y="1413"/>
                    <a:pt x="3880332" y="1622"/>
                  </a:cubicBezTo>
                  <a:cubicBezTo>
                    <a:pt x="3886575" y="378489"/>
                    <a:pt x="3905590" y="323548"/>
                    <a:pt x="3834503" y="323548"/>
                  </a:cubicBezTo>
                  <a:cubicBezTo>
                    <a:pt x="3540840" y="323548"/>
                    <a:pt x="3586080" y="349406"/>
                    <a:pt x="3584391" y="241800"/>
                  </a:cubicBezTo>
                  <a:cubicBezTo>
                    <a:pt x="3582417" y="115014"/>
                    <a:pt x="3581715" y="119359"/>
                    <a:pt x="3579837" y="6441"/>
                  </a:cubicBezTo>
                  <a:cubicBezTo>
                    <a:pt x="3557596" y="6934"/>
                    <a:pt x="3563422" y="-33342"/>
                    <a:pt x="3570254" y="324401"/>
                  </a:cubicBezTo>
                  <a:cubicBezTo>
                    <a:pt x="3493854" y="324022"/>
                    <a:pt x="3408459" y="320531"/>
                    <a:pt x="3269531" y="323510"/>
                  </a:cubicBezTo>
                  <a:cubicBezTo>
                    <a:pt x="3268620" y="218731"/>
                    <a:pt x="3265488" y="84812"/>
                    <a:pt x="3264331" y="14731"/>
                  </a:cubicBezTo>
                  <a:cubicBezTo>
                    <a:pt x="3238902" y="15509"/>
                    <a:pt x="3251199" y="-19171"/>
                    <a:pt x="3253989" y="323832"/>
                  </a:cubicBezTo>
                  <a:cubicBezTo>
                    <a:pt x="3118439" y="326640"/>
                    <a:pt x="3050692" y="323244"/>
                    <a:pt x="2951349" y="322903"/>
                  </a:cubicBezTo>
                  <a:cubicBezTo>
                    <a:pt x="2947725" y="161323"/>
                    <a:pt x="2949357" y="134194"/>
                    <a:pt x="2948028" y="25090"/>
                  </a:cubicBezTo>
                  <a:cubicBezTo>
                    <a:pt x="2926983" y="25811"/>
                    <a:pt x="2932771" y="10121"/>
                    <a:pt x="2933094" y="112529"/>
                  </a:cubicBezTo>
                  <a:cubicBezTo>
                    <a:pt x="2933321" y="185455"/>
                    <a:pt x="2934384" y="258760"/>
                    <a:pt x="2935807" y="322884"/>
                  </a:cubicBezTo>
                  <a:cubicBezTo>
                    <a:pt x="2921954" y="322865"/>
                    <a:pt x="2705659" y="322751"/>
                    <a:pt x="2696360" y="322732"/>
                  </a:cubicBezTo>
                  <a:cubicBezTo>
                    <a:pt x="2614798" y="322732"/>
                    <a:pt x="2636204" y="372627"/>
                    <a:pt x="2633187" y="36529"/>
                  </a:cubicBezTo>
                  <a:cubicBezTo>
                    <a:pt x="2612199" y="37326"/>
                    <a:pt x="2618025" y="23553"/>
                    <a:pt x="2617835" y="112472"/>
                  </a:cubicBezTo>
                  <a:cubicBezTo>
                    <a:pt x="2617683" y="183634"/>
                    <a:pt x="2618613" y="253695"/>
                    <a:pt x="2620264" y="322979"/>
                  </a:cubicBezTo>
                  <a:cubicBezTo>
                    <a:pt x="2327056" y="325217"/>
                    <a:pt x="2613603" y="322846"/>
                    <a:pt x="2320395" y="324743"/>
                  </a:cubicBezTo>
                  <a:cubicBezTo>
                    <a:pt x="2319769" y="264793"/>
                    <a:pt x="2318725" y="207557"/>
                    <a:pt x="2316144" y="49069"/>
                  </a:cubicBezTo>
                  <a:cubicBezTo>
                    <a:pt x="2294397" y="49961"/>
                    <a:pt x="2300147" y="21087"/>
                    <a:pt x="2303752" y="242085"/>
                  </a:cubicBezTo>
                  <a:cubicBezTo>
                    <a:pt x="2305422" y="348059"/>
                    <a:pt x="2364743" y="325236"/>
                    <a:pt x="2013486" y="325236"/>
                  </a:cubicBezTo>
                  <a:cubicBezTo>
                    <a:pt x="2000676" y="325236"/>
                    <a:pt x="2007356" y="356653"/>
                    <a:pt x="1999196" y="62501"/>
                  </a:cubicBezTo>
                  <a:cubicBezTo>
                    <a:pt x="1973578" y="63602"/>
                    <a:pt x="1987450" y="24919"/>
                    <a:pt x="1989499" y="325179"/>
                  </a:cubicBezTo>
                  <a:cubicBezTo>
                    <a:pt x="1892737" y="324686"/>
                    <a:pt x="1829526" y="319089"/>
                    <a:pt x="1686898" y="322941"/>
                  </a:cubicBezTo>
                  <a:cubicBezTo>
                    <a:pt x="1685702" y="266975"/>
                    <a:pt x="1685664" y="246714"/>
                    <a:pt x="1682514" y="76673"/>
                  </a:cubicBezTo>
                  <a:cubicBezTo>
                    <a:pt x="1662076" y="77621"/>
                    <a:pt x="1665340" y="38977"/>
                    <a:pt x="1671337" y="323377"/>
                  </a:cubicBezTo>
                  <a:cubicBezTo>
                    <a:pt x="1597214" y="325521"/>
                    <a:pt x="1519789" y="325236"/>
                    <a:pt x="1444623" y="324307"/>
                  </a:cubicBezTo>
                  <a:cubicBezTo>
                    <a:pt x="1349075" y="323225"/>
                    <a:pt x="1369323" y="368491"/>
                    <a:pt x="1368128" y="91376"/>
                  </a:cubicBezTo>
                  <a:cubicBezTo>
                    <a:pt x="1349474" y="92267"/>
                    <a:pt x="1349474" y="56051"/>
                    <a:pt x="1355357" y="323662"/>
                  </a:cubicBezTo>
                  <a:cubicBezTo>
                    <a:pt x="1338752" y="323624"/>
                    <a:pt x="1348392" y="323643"/>
                    <a:pt x="1103195" y="323586"/>
                  </a:cubicBezTo>
                  <a:cubicBezTo>
                    <a:pt x="1037688" y="323586"/>
                    <a:pt x="1053989" y="362192"/>
                    <a:pt x="1050364" y="106553"/>
                  </a:cubicBezTo>
                  <a:cubicBezTo>
                    <a:pt x="1027763" y="107558"/>
                    <a:pt x="1033797" y="74434"/>
                    <a:pt x="1038124" y="323415"/>
                  </a:cubicBezTo>
                  <a:cubicBezTo>
                    <a:pt x="957284" y="322941"/>
                    <a:pt x="945803" y="321840"/>
                    <a:pt x="738009" y="322903"/>
                  </a:cubicBezTo>
                  <a:cubicBezTo>
                    <a:pt x="736490" y="270219"/>
                    <a:pt x="735238" y="193556"/>
                    <a:pt x="735314" y="112719"/>
                  </a:cubicBezTo>
                  <a:cubicBezTo>
                    <a:pt x="715635" y="112756"/>
                    <a:pt x="718387" y="93273"/>
                    <a:pt x="720721" y="242104"/>
                  </a:cubicBezTo>
                  <a:cubicBezTo>
                    <a:pt x="722296" y="343752"/>
                    <a:pt x="738047" y="323092"/>
                    <a:pt x="648078" y="323092"/>
                  </a:cubicBezTo>
                  <a:cubicBezTo>
                    <a:pt x="535338" y="323092"/>
                    <a:pt x="534522" y="324800"/>
                    <a:pt x="422845" y="324819"/>
                  </a:cubicBezTo>
                  <a:cubicBezTo>
                    <a:pt x="421042" y="232409"/>
                    <a:pt x="421250" y="210858"/>
                    <a:pt x="418802" y="112662"/>
                  </a:cubicBezTo>
                  <a:cubicBezTo>
                    <a:pt x="397302" y="112756"/>
                    <a:pt x="402672" y="85362"/>
                    <a:pt x="407284" y="324800"/>
                  </a:cubicBezTo>
                  <a:cubicBezTo>
                    <a:pt x="405917" y="324800"/>
                    <a:pt x="106751" y="322656"/>
                    <a:pt x="105384" y="322637"/>
                  </a:cubicBezTo>
                  <a:cubicBezTo>
                    <a:pt x="103866" y="270599"/>
                    <a:pt x="102974" y="203648"/>
                    <a:pt x="101855" y="121161"/>
                  </a:cubicBezTo>
                  <a:cubicBezTo>
                    <a:pt x="81170" y="122356"/>
                    <a:pt x="85933" y="104732"/>
                    <a:pt x="88097" y="242085"/>
                  </a:cubicBezTo>
                  <a:cubicBezTo>
                    <a:pt x="89539" y="334475"/>
                    <a:pt x="93733" y="322485"/>
                    <a:pt x="79424" y="322258"/>
                  </a:cubicBezTo>
                  <a:cubicBezTo>
                    <a:pt x="-13751" y="320873"/>
                    <a:pt x="595" y="315997"/>
                    <a:pt x="1051" y="339142"/>
                  </a:cubicBezTo>
                  <a:cubicBezTo>
                    <a:pt x="41262" y="339294"/>
                    <a:pt x="63427" y="339692"/>
                    <a:pt x="90374" y="340072"/>
                  </a:cubicBezTo>
                  <a:cubicBezTo>
                    <a:pt x="96959" y="542250"/>
                    <a:pt x="95289" y="551641"/>
                    <a:pt x="96655" y="686660"/>
                  </a:cubicBezTo>
                  <a:cubicBezTo>
                    <a:pt x="68949" y="686926"/>
                    <a:pt x="46671" y="687211"/>
                    <a:pt x="6649" y="687343"/>
                  </a:cubicBezTo>
                  <a:cubicBezTo>
                    <a:pt x="6933" y="710394"/>
                    <a:pt x="-6578" y="705366"/>
                    <a:pt x="79386" y="704456"/>
                  </a:cubicBezTo>
                  <a:cubicBezTo>
                    <a:pt x="104796" y="704209"/>
                    <a:pt x="95251" y="656401"/>
                    <a:pt x="101001" y="1018793"/>
                  </a:cubicBezTo>
                  <a:cubicBezTo>
                    <a:pt x="101608" y="1057380"/>
                    <a:pt x="118535" y="1047743"/>
                    <a:pt x="10065" y="1047686"/>
                  </a:cubicBezTo>
                  <a:cubicBezTo>
                    <a:pt x="10216" y="1071173"/>
                    <a:pt x="-6407" y="1065292"/>
                    <a:pt x="101779" y="1065349"/>
                  </a:cubicBezTo>
                  <a:cubicBezTo>
                    <a:pt x="103316" y="1151498"/>
                    <a:pt x="107016" y="1273806"/>
                    <a:pt x="107225" y="1410837"/>
                  </a:cubicBezTo>
                  <a:cubicBezTo>
                    <a:pt x="75553" y="1410969"/>
                    <a:pt x="51035" y="1411178"/>
                    <a:pt x="11886" y="1411273"/>
                  </a:cubicBezTo>
                  <a:cubicBezTo>
                    <a:pt x="11962" y="1434266"/>
                    <a:pt x="-752" y="1429068"/>
                    <a:pt x="79348" y="1428632"/>
                  </a:cubicBezTo>
                  <a:cubicBezTo>
                    <a:pt x="118497" y="1428423"/>
                    <a:pt x="106162" y="1374962"/>
                    <a:pt x="112557" y="1773152"/>
                  </a:cubicBezTo>
                  <a:cubicBezTo>
                    <a:pt x="78248" y="1773323"/>
                    <a:pt x="53236" y="1773589"/>
                    <a:pt x="12987" y="1773722"/>
                  </a:cubicBezTo>
                  <a:cubicBezTo>
                    <a:pt x="13044" y="1797113"/>
                    <a:pt x="1032" y="1791536"/>
                    <a:pt x="79348" y="1791024"/>
                  </a:cubicBezTo>
                  <a:cubicBezTo>
                    <a:pt x="126657" y="1790701"/>
                    <a:pt x="112785" y="1750178"/>
                    <a:pt x="117548" y="2053967"/>
                  </a:cubicBezTo>
                  <a:cubicBezTo>
                    <a:pt x="119066" y="2150797"/>
                    <a:pt x="129712" y="2134235"/>
                    <a:pt x="79178" y="2135184"/>
                  </a:cubicBezTo>
                  <a:cubicBezTo>
                    <a:pt x="2284" y="2136626"/>
                    <a:pt x="14145" y="2130023"/>
                    <a:pt x="14258" y="2153738"/>
                  </a:cubicBezTo>
                  <a:cubicBezTo>
                    <a:pt x="60922" y="2153396"/>
                    <a:pt x="80411" y="2152675"/>
                    <a:pt x="119636" y="2152163"/>
                  </a:cubicBezTo>
                  <a:cubicBezTo>
                    <a:pt x="124133" y="2310195"/>
                    <a:pt x="122539" y="2237819"/>
                    <a:pt x="126126" y="2497537"/>
                  </a:cubicBezTo>
                  <a:cubicBezTo>
                    <a:pt x="88457" y="2498088"/>
                    <a:pt x="63218" y="2499207"/>
                    <a:pt x="16649" y="2499700"/>
                  </a:cubicBezTo>
                  <a:cubicBezTo>
                    <a:pt x="16839" y="2521365"/>
                    <a:pt x="4106" y="2518065"/>
                    <a:pt x="79462" y="2516148"/>
                  </a:cubicBezTo>
                  <a:cubicBezTo>
                    <a:pt x="143394" y="2514593"/>
                    <a:pt x="126164" y="2461966"/>
                    <a:pt x="131781" y="2860214"/>
                  </a:cubicBezTo>
                  <a:cubicBezTo>
                    <a:pt x="85117" y="2859986"/>
                    <a:pt x="71264" y="2859607"/>
                    <a:pt x="21242" y="2859417"/>
                  </a:cubicBezTo>
                  <a:cubicBezTo>
                    <a:pt x="21602" y="2882733"/>
                    <a:pt x="10767" y="2876814"/>
                    <a:pt x="79215" y="2877478"/>
                  </a:cubicBezTo>
                  <a:cubicBezTo>
                    <a:pt x="145482" y="2878085"/>
                    <a:pt x="132065" y="2861314"/>
                    <a:pt x="132787" y="2959795"/>
                  </a:cubicBezTo>
                  <a:cubicBezTo>
                    <a:pt x="135102" y="3276427"/>
                    <a:pt x="161422" y="3223516"/>
                    <a:pt x="79291" y="3223725"/>
                  </a:cubicBezTo>
                  <a:cubicBezTo>
                    <a:pt x="19553" y="3223820"/>
                    <a:pt x="28605" y="3217957"/>
                    <a:pt x="29193" y="3241425"/>
                  </a:cubicBezTo>
                  <a:cubicBezTo>
                    <a:pt x="59480" y="3241387"/>
                    <a:pt x="87072" y="3241311"/>
                    <a:pt x="137227" y="3241254"/>
                  </a:cubicBezTo>
                  <a:cubicBezTo>
                    <a:pt x="146222" y="3655438"/>
                    <a:pt x="154477" y="3587122"/>
                    <a:pt x="79367" y="3586420"/>
                  </a:cubicBezTo>
                  <a:cubicBezTo>
                    <a:pt x="30294" y="3585965"/>
                    <a:pt x="38359" y="3581582"/>
                    <a:pt x="39004" y="3603703"/>
                  </a:cubicBezTo>
                  <a:cubicBezTo>
                    <a:pt x="77337" y="3603949"/>
                    <a:pt x="97870" y="3604310"/>
                    <a:pt x="141079" y="3604481"/>
                  </a:cubicBezTo>
                  <a:cubicBezTo>
                    <a:pt x="141098" y="3605202"/>
                    <a:pt x="145216" y="3774142"/>
                    <a:pt x="148689" y="3949912"/>
                  </a:cubicBezTo>
                  <a:cubicBezTo>
                    <a:pt x="102728" y="3949552"/>
                    <a:pt x="82973" y="3948717"/>
                    <a:pt x="47202" y="3948110"/>
                  </a:cubicBezTo>
                  <a:cubicBezTo>
                    <a:pt x="47600" y="3970401"/>
                    <a:pt x="41072" y="3965563"/>
                    <a:pt x="79140" y="3966417"/>
                  </a:cubicBezTo>
                  <a:cubicBezTo>
                    <a:pt x="168387" y="3968466"/>
                    <a:pt x="148632" y="3904077"/>
                    <a:pt x="155084" y="4312721"/>
                  </a:cubicBezTo>
                  <a:cubicBezTo>
                    <a:pt x="111096" y="4312626"/>
                    <a:pt x="94112" y="4312399"/>
                    <a:pt x="52382" y="4312171"/>
                  </a:cubicBezTo>
                  <a:cubicBezTo>
                    <a:pt x="52629" y="4334405"/>
                    <a:pt x="47221" y="4329776"/>
                    <a:pt x="79234" y="4329985"/>
                  </a:cubicBezTo>
                  <a:cubicBezTo>
                    <a:pt x="184764" y="4330706"/>
                    <a:pt x="151061" y="4277320"/>
                    <a:pt x="156944" y="4642748"/>
                  </a:cubicBezTo>
                  <a:cubicBezTo>
                    <a:pt x="157551" y="4682322"/>
                    <a:pt x="176452" y="4672419"/>
                    <a:pt x="55324" y="4672457"/>
                  </a:cubicBezTo>
                  <a:cubicBezTo>
                    <a:pt x="55457" y="4695943"/>
                    <a:pt x="36898" y="4690062"/>
                    <a:pt x="157684" y="4690043"/>
                  </a:cubicBezTo>
                  <a:cubicBezTo>
                    <a:pt x="157722" y="4691884"/>
                    <a:pt x="161783" y="4945759"/>
                    <a:pt x="163965" y="5038093"/>
                  </a:cubicBezTo>
                  <a:cubicBezTo>
                    <a:pt x="113108" y="5037827"/>
                    <a:pt x="86882" y="5036859"/>
                    <a:pt x="56747" y="5036214"/>
                  </a:cubicBezTo>
                  <a:cubicBezTo>
                    <a:pt x="56804" y="5057405"/>
                    <a:pt x="35190" y="5055072"/>
                    <a:pt x="164383" y="5055717"/>
                  </a:cubicBezTo>
                  <a:cubicBezTo>
                    <a:pt x="164421" y="5057405"/>
                    <a:pt x="171157" y="5398056"/>
                    <a:pt x="171176" y="5399441"/>
                  </a:cubicBezTo>
                  <a:cubicBezTo>
                    <a:pt x="115309" y="5399536"/>
                    <a:pt x="90469" y="5399953"/>
                    <a:pt x="57544" y="5400256"/>
                  </a:cubicBezTo>
                  <a:cubicBezTo>
                    <a:pt x="57582" y="5422415"/>
                    <a:pt x="53142" y="5417938"/>
                    <a:pt x="79386" y="5417654"/>
                  </a:cubicBezTo>
                  <a:cubicBezTo>
                    <a:pt x="181557" y="5416553"/>
                    <a:pt x="171461" y="5416269"/>
                    <a:pt x="171518" y="5419608"/>
                  </a:cubicBezTo>
                  <a:cubicBezTo>
                    <a:pt x="173378" y="5538065"/>
                    <a:pt x="176926" y="5658495"/>
                    <a:pt x="177344" y="5760600"/>
                  </a:cubicBezTo>
                  <a:cubicBezTo>
                    <a:pt x="35133" y="5760732"/>
                    <a:pt x="58455" y="5757071"/>
                    <a:pt x="58531" y="5779020"/>
                  </a:cubicBezTo>
                  <a:cubicBezTo>
                    <a:pt x="92499" y="5778717"/>
                    <a:pt x="117093" y="5778280"/>
                    <a:pt x="177401" y="5778205"/>
                  </a:cubicBezTo>
                  <a:cubicBezTo>
                    <a:pt x="177685" y="5994802"/>
                    <a:pt x="180399" y="6021608"/>
                    <a:pt x="182771" y="6121985"/>
                  </a:cubicBezTo>
                  <a:cubicBezTo>
                    <a:pt x="122027" y="6122043"/>
                    <a:pt x="96997" y="6122593"/>
                    <a:pt x="60505" y="6123086"/>
                  </a:cubicBezTo>
                  <a:cubicBezTo>
                    <a:pt x="60675" y="6144258"/>
                    <a:pt x="55874" y="6140786"/>
                    <a:pt x="79405" y="6140445"/>
                  </a:cubicBezTo>
                  <a:cubicBezTo>
                    <a:pt x="214993" y="6138434"/>
                    <a:pt x="180133" y="6076094"/>
                    <a:pt x="186054" y="6455692"/>
                  </a:cubicBezTo>
                  <a:cubicBezTo>
                    <a:pt x="186699" y="6497164"/>
                    <a:pt x="206985" y="6486806"/>
                    <a:pt x="79272" y="6487166"/>
                  </a:cubicBezTo>
                  <a:cubicBezTo>
                    <a:pt x="61226" y="6487204"/>
                    <a:pt x="64319" y="6482670"/>
                    <a:pt x="64641" y="6504847"/>
                  </a:cubicBezTo>
                  <a:cubicBezTo>
                    <a:pt x="96446" y="6504790"/>
                    <a:pt x="118839" y="6504658"/>
                    <a:pt x="186794" y="6504658"/>
                  </a:cubicBezTo>
                  <a:cubicBezTo>
                    <a:pt x="187762" y="6574587"/>
                    <a:pt x="188787" y="6707026"/>
                    <a:pt x="191975" y="6847243"/>
                  </a:cubicBezTo>
                  <a:cubicBezTo>
                    <a:pt x="132407" y="6847262"/>
                    <a:pt x="108857" y="6847831"/>
                    <a:pt x="71112" y="6848590"/>
                  </a:cubicBezTo>
                  <a:cubicBezTo>
                    <a:pt x="71701" y="6873443"/>
                    <a:pt x="52477" y="6864868"/>
                    <a:pt x="192335" y="6864849"/>
                  </a:cubicBezTo>
                  <a:cubicBezTo>
                    <a:pt x="192373" y="6866272"/>
                    <a:pt x="199091" y="7210754"/>
                    <a:pt x="199129" y="7212329"/>
                  </a:cubicBezTo>
                  <a:cubicBezTo>
                    <a:pt x="148670" y="7212386"/>
                    <a:pt x="120433" y="7211930"/>
                    <a:pt x="81436" y="7211039"/>
                  </a:cubicBezTo>
                  <a:cubicBezTo>
                    <a:pt x="82157" y="7232951"/>
                    <a:pt x="62725" y="7229953"/>
                    <a:pt x="193113" y="7229953"/>
                  </a:cubicBezTo>
                  <a:cubicBezTo>
                    <a:pt x="200571" y="7229953"/>
                    <a:pt x="199414" y="7229176"/>
                    <a:pt x="199451" y="7232401"/>
                  </a:cubicBezTo>
                  <a:cubicBezTo>
                    <a:pt x="205372" y="7616534"/>
                    <a:pt x="208902" y="7575214"/>
                    <a:pt x="193113" y="7575214"/>
                  </a:cubicBezTo>
                  <a:cubicBezTo>
                    <a:pt x="76407" y="7575214"/>
                    <a:pt x="93353" y="7570205"/>
                    <a:pt x="94112" y="7592952"/>
                  </a:cubicBezTo>
                  <a:cubicBezTo>
                    <a:pt x="123507" y="7592876"/>
                    <a:pt x="149979" y="7592838"/>
                    <a:pt x="205031" y="7592838"/>
                  </a:cubicBezTo>
                  <a:cubicBezTo>
                    <a:pt x="210591" y="7834268"/>
                    <a:pt x="209035" y="7836412"/>
                    <a:pt x="209965" y="7935045"/>
                  </a:cubicBezTo>
                  <a:cubicBezTo>
                    <a:pt x="164895" y="7934911"/>
                    <a:pt x="132217" y="7935234"/>
                    <a:pt x="105498" y="7935708"/>
                  </a:cubicBezTo>
                  <a:cubicBezTo>
                    <a:pt x="106276" y="7958891"/>
                    <a:pt x="90867" y="7952631"/>
                    <a:pt x="193132" y="7952631"/>
                  </a:cubicBezTo>
                  <a:cubicBezTo>
                    <a:pt x="216511" y="7952631"/>
                    <a:pt x="209718" y="7912886"/>
                    <a:pt x="215278" y="8268581"/>
                  </a:cubicBezTo>
                  <a:cubicBezTo>
                    <a:pt x="215885" y="8306220"/>
                    <a:pt x="221654" y="8299788"/>
                    <a:pt x="193132" y="8299788"/>
                  </a:cubicBezTo>
                  <a:cubicBezTo>
                    <a:pt x="102538" y="8299788"/>
                    <a:pt x="117358" y="8292921"/>
                    <a:pt x="118156" y="8316920"/>
                  </a:cubicBezTo>
                  <a:cubicBezTo>
                    <a:pt x="150226" y="8317394"/>
                    <a:pt x="183701" y="8317470"/>
                    <a:pt x="216094" y="8317375"/>
                  </a:cubicBezTo>
                  <a:cubicBezTo>
                    <a:pt x="222641" y="8716495"/>
                    <a:pt x="231958" y="8663224"/>
                    <a:pt x="193132" y="8663224"/>
                  </a:cubicBezTo>
                  <a:cubicBezTo>
                    <a:pt x="117719" y="8663224"/>
                    <a:pt x="129466" y="8657494"/>
                    <a:pt x="130225" y="8680867"/>
                  </a:cubicBezTo>
                  <a:cubicBezTo>
                    <a:pt x="162162" y="8680810"/>
                    <a:pt x="190153" y="8680829"/>
                    <a:pt x="220781" y="8680829"/>
                  </a:cubicBezTo>
                  <a:cubicBezTo>
                    <a:pt x="221028" y="8742714"/>
                    <a:pt x="222318" y="8818087"/>
                    <a:pt x="223799" y="8902396"/>
                  </a:cubicBezTo>
                  <a:cubicBezTo>
                    <a:pt x="247880" y="8902206"/>
                    <a:pt x="237348" y="8930910"/>
                    <a:pt x="236323" y="8680829"/>
                  </a:cubicBezTo>
                  <a:lnTo>
                    <a:pt x="536723" y="8680848"/>
                  </a:lnTo>
                  <a:cubicBezTo>
                    <a:pt x="538014" y="8772632"/>
                    <a:pt x="538830" y="8835180"/>
                    <a:pt x="541088" y="8899873"/>
                  </a:cubicBezTo>
                  <a:cubicBezTo>
                    <a:pt x="563860" y="8899683"/>
                    <a:pt x="555719" y="8929544"/>
                    <a:pt x="552284" y="8680848"/>
                  </a:cubicBezTo>
                  <a:cubicBezTo>
                    <a:pt x="808146" y="8680867"/>
                    <a:pt x="738673" y="8678590"/>
                    <a:pt x="853937" y="8678173"/>
                  </a:cubicBezTo>
                  <a:cubicBezTo>
                    <a:pt x="855948" y="8761666"/>
                    <a:pt x="856157" y="8807235"/>
                    <a:pt x="858055" y="8897368"/>
                  </a:cubicBezTo>
                  <a:cubicBezTo>
                    <a:pt x="878872" y="8897197"/>
                    <a:pt x="873616" y="8914632"/>
                    <a:pt x="871604" y="8786803"/>
                  </a:cubicBezTo>
                  <a:cubicBezTo>
                    <a:pt x="869688" y="8665329"/>
                    <a:pt x="867069" y="8678135"/>
                    <a:pt x="875665" y="8678135"/>
                  </a:cubicBezTo>
                  <a:cubicBezTo>
                    <a:pt x="986261" y="8678135"/>
                    <a:pt x="988481" y="8680013"/>
                    <a:pt x="1103157" y="8680013"/>
                  </a:cubicBezTo>
                  <a:cubicBezTo>
                    <a:pt x="1188172" y="8680032"/>
                    <a:pt x="1168930" y="8658481"/>
                    <a:pt x="1170942" y="8787144"/>
                  </a:cubicBezTo>
                  <a:cubicBezTo>
                    <a:pt x="1172877" y="8911274"/>
                    <a:pt x="1169139" y="8894959"/>
                    <a:pt x="1189064" y="8894788"/>
                  </a:cubicBezTo>
                  <a:cubicBezTo>
                    <a:pt x="1186768" y="8827592"/>
                    <a:pt x="1185554" y="8741936"/>
                    <a:pt x="1185535" y="8680032"/>
                  </a:cubicBezTo>
                  <a:cubicBezTo>
                    <a:pt x="1312223" y="8680070"/>
                    <a:pt x="1372018" y="8680241"/>
                    <a:pt x="1444604" y="8679653"/>
                  </a:cubicBezTo>
                  <a:cubicBezTo>
                    <a:pt x="1496049" y="8679235"/>
                    <a:pt x="1485005" y="8657892"/>
                    <a:pt x="1487017" y="8787126"/>
                  </a:cubicBezTo>
                  <a:cubicBezTo>
                    <a:pt x="1488914" y="8908429"/>
                    <a:pt x="1483677" y="8892474"/>
                    <a:pt x="1504323" y="8892322"/>
                  </a:cubicBezTo>
                  <a:cubicBezTo>
                    <a:pt x="1502995" y="8817366"/>
                    <a:pt x="1501818" y="8741613"/>
                    <a:pt x="1500964" y="8679292"/>
                  </a:cubicBezTo>
                  <a:cubicBezTo>
                    <a:pt x="1591673" y="8678950"/>
                    <a:pt x="1664467" y="8679520"/>
                    <a:pt x="1802940" y="8679463"/>
                  </a:cubicBezTo>
                  <a:cubicBezTo>
                    <a:pt x="1803224" y="8745464"/>
                    <a:pt x="1804648" y="8831215"/>
                    <a:pt x="1806071" y="8889989"/>
                  </a:cubicBezTo>
                  <a:cubicBezTo>
                    <a:pt x="1830285" y="8889818"/>
                    <a:pt x="1819449" y="8917269"/>
                    <a:pt x="1818501" y="8679425"/>
                  </a:cubicBezTo>
                  <a:cubicBezTo>
                    <a:pt x="1819905" y="8679425"/>
                    <a:pt x="2116719" y="8678116"/>
                    <a:pt x="2118237" y="8678097"/>
                  </a:cubicBezTo>
                  <a:cubicBezTo>
                    <a:pt x="2120191" y="8781966"/>
                    <a:pt x="2120324" y="8814463"/>
                    <a:pt x="2121994" y="8887522"/>
                  </a:cubicBezTo>
                  <a:cubicBezTo>
                    <a:pt x="2143646" y="8887371"/>
                    <a:pt x="2138200" y="8917611"/>
                    <a:pt x="2133817" y="8678002"/>
                  </a:cubicBezTo>
                  <a:cubicBezTo>
                    <a:pt x="2345805" y="8676560"/>
                    <a:pt x="2328460" y="8679330"/>
                    <a:pt x="2436228" y="8679842"/>
                  </a:cubicBezTo>
                  <a:cubicBezTo>
                    <a:pt x="2438354" y="8744687"/>
                    <a:pt x="2439530" y="8824158"/>
                    <a:pt x="2439834" y="8885075"/>
                  </a:cubicBezTo>
                  <a:cubicBezTo>
                    <a:pt x="2460044" y="8884923"/>
                    <a:pt x="2456097" y="8901258"/>
                    <a:pt x="2454313" y="8786803"/>
                  </a:cubicBezTo>
                  <a:cubicBezTo>
                    <a:pt x="2452377" y="8663659"/>
                    <a:pt x="2445394" y="8679937"/>
                    <a:pt x="2468735" y="8679937"/>
                  </a:cubicBezTo>
                  <a:cubicBezTo>
                    <a:pt x="2673284" y="8680108"/>
                    <a:pt x="2708107" y="8680203"/>
                    <a:pt x="2752303" y="8680013"/>
                  </a:cubicBezTo>
                  <a:cubicBezTo>
                    <a:pt x="2753670" y="8765972"/>
                    <a:pt x="2754694" y="8823721"/>
                    <a:pt x="2755244" y="8882665"/>
                  </a:cubicBezTo>
                  <a:cubicBezTo>
                    <a:pt x="2775455" y="8882514"/>
                    <a:pt x="2771299" y="8898659"/>
                    <a:pt x="2769553" y="8786803"/>
                  </a:cubicBezTo>
                  <a:cubicBezTo>
                    <a:pt x="2767560" y="8661402"/>
                    <a:pt x="2753708" y="8680127"/>
                    <a:pt x="2810277" y="8679596"/>
                  </a:cubicBezTo>
                  <a:cubicBezTo>
                    <a:pt x="2918956" y="8678571"/>
                    <a:pt x="2981123" y="8679026"/>
                    <a:pt x="3037788" y="8679861"/>
                  </a:cubicBezTo>
                  <a:cubicBezTo>
                    <a:pt x="3077411" y="8680449"/>
                    <a:pt x="3066974" y="8660188"/>
                    <a:pt x="3068967" y="8787144"/>
                  </a:cubicBezTo>
                  <a:cubicBezTo>
                    <a:pt x="3070674" y="8896230"/>
                    <a:pt x="3066462" y="8880275"/>
                    <a:pt x="3086387" y="8880123"/>
                  </a:cubicBezTo>
                  <a:cubicBezTo>
                    <a:pt x="3084983" y="8826245"/>
                    <a:pt x="3083578" y="8745047"/>
                    <a:pt x="3083616" y="8680430"/>
                  </a:cubicBezTo>
                  <a:cubicBezTo>
                    <a:pt x="3259169" y="8682005"/>
                    <a:pt x="3245962" y="8677680"/>
                    <a:pt x="3383409" y="8677680"/>
                  </a:cubicBezTo>
                  <a:cubicBezTo>
                    <a:pt x="3383675" y="8741329"/>
                    <a:pt x="3385003" y="8823380"/>
                    <a:pt x="3386275" y="8877828"/>
                  </a:cubicBezTo>
                  <a:cubicBezTo>
                    <a:pt x="3410072" y="8877638"/>
                    <a:pt x="3399900" y="8905393"/>
                    <a:pt x="3398970" y="8677699"/>
                  </a:cubicBezTo>
                  <a:cubicBezTo>
                    <a:pt x="3428498" y="8677736"/>
                    <a:pt x="3305112" y="8677205"/>
                    <a:pt x="3701306" y="8679121"/>
                  </a:cubicBezTo>
                  <a:cubicBezTo>
                    <a:pt x="3702445" y="8735144"/>
                    <a:pt x="3703868" y="8818258"/>
                    <a:pt x="3704285" y="8875399"/>
                  </a:cubicBezTo>
                  <a:cubicBezTo>
                    <a:pt x="3724609" y="8875248"/>
                    <a:pt x="3720378" y="8890615"/>
                    <a:pt x="3718765" y="8786822"/>
                  </a:cubicBezTo>
                  <a:cubicBezTo>
                    <a:pt x="3716905" y="8667264"/>
                    <a:pt x="3715102" y="8679197"/>
                    <a:pt x="3720719" y="8679216"/>
                  </a:cubicBezTo>
                  <a:cubicBezTo>
                    <a:pt x="4078182" y="8681133"/>
                    <a:pt x="4016831" y="8645997"/>
                    <a:pt x="4019089" y="8787126"/>
                  </a:cubicBezTo>
                  <a:cubicBezTo>
                    <a:pt x="4020645" y="8887313"/>
                    <a:pt x="4015768" y="8873009"/>
                    <a:pt x="4036130" y="8872857"/>
                  </a:cubicBezTo>
                  <a:cubicBezTo>
                    <a:pt x="4034517" y="8789649"/>
                    <a:pt x="4034384" y="8759143"/>
                    <a:pt x="4032638" y="8678192"/>
                  </a:cubicBezTo>
                  <a:cubicBezTo>
                    <a:pt x="4175912" y="8677831"/>
                    <a:pt x="4168872" y="8680393"/>
                    <a:pt x="4333228" y="8680013"/>
                  </a:cubicBezTo>
                  <a:cubicBezTo>
                    <a:pt x="4335088" y="8764057"/>
                    <a:pt x="4335126" y="8794050"/>
                    <a:pt x="4336701" y="8870543"/>
                  </a:cubicBezTo>
                  <a:cubicBezTo>
                    <a:pt x="4357215" y="8870391"/>
                    <a:pt x="4352338" y="8884430"/>
                    <a:pt x="4350763" y="8786822"/>
                  </a:cubicBezTo>
                  <a:cubicBezTo>
                    <a:pt x="4348770" y="8658518"/>
                    <a:pt x="4334253" y="8680146"/>
                    <a:pt x="4403651" y="8679690"/>
                  </a:cubicBezTo>
                  <a:cubicBezTo>
                    <a:pt x="4470980" y="8679235"/>
                    <a:pt x="4526012" y="8679045"/>
                    <a:pt x="4631276" y="8679615"/>
                  </a:cubicBezTo>
                  <a:cubicBezTo>
                    <a:pt x="4656685" y="8679748"/>
                    <a:pt x="4649588" y="8660586"/>
                    <a:pt x="4651599" y="8787144"/>
                  </a:cubicBezTo>
                  <a:cubicBezTo>
                    <a:pt x="4653175" y="8884316"/>
                    <a:pt x="4647729" y="8868171"/>
                    <a:pt x="4668451" y="8868019"/>
                  </a:cubicBezTo>
                  <a:cubicBezTo>
                    <a:pt x="4667369" y="8801582"/>
                    <a:pt x="4666363" y="8743852"/>
                    <a:pt x="4665699" y="8679785"/>
                  </a:cubicBezTo>
                  <a:cubicBezTo>
                    <a:pt x="4884860" y="8680639"/>
                    <a:pt x="4825122" y="8678059"/>
                    <a:pt x="4965663" y="8677945"/>
                  </a:cubicBezTo>
                  <a:cubicBezTo>
                    <a:pt x="4968471" y="8894883"/>
                    <a:pt x="4962589" y="8865743"/>
                    <a:pt x="4984222" y="8865572"/>
                  </a:cubicBezTo>
                  <a:cubicBezTo>
                    <a:pt x="4983026" y="8810024"/>
                    <a:pt x="4981964" y="8734157"/>
                    <a:pt x="4981243" y="8677945"/>
                  </a:cubicBezTo>
                  <a:cubicBezTo>
                    <a:pt x="5080756" y="8677983"/>
                    <a:pt x="5061457" y="8678799"/>
                    <a:pt x="5282155" y="8678723"/>
                  </a:cubicBezTo>
                  <a:cubicBezTo>
                    <a:pt x="5285381" y="8891620"/>
                    <a:pt x="5278550" y="8863182"/>
                    <a:pt x="5300638" y="8862992"/>
                  </a:cubicBezTo>
                  <a:cubicBezTo>
                    <a:pt x="5299557" y="8806059"/>
                    <a:pt x="5298874" y="8757302"/>
                    <a:pt x="5297697" y="8678704"/>
                  </a:cubicBezTo>
                  <a:cubicBezTo>
                    <a:pt x="5446854" y="8678647"/>
                    <a:pt x="5481031" y="8678723"/>
                    <a:pt x="5542344" y="8678400"/>
                  </a:cubicBezTo>
                  <a:cubicBezTo>
                    <a:pt x="5612899" y="8678021"/>
                    <a:pt x="5596371" y="8656374"/>
                    <a:pt x="5598401" y="8787183"/>
                  </a:cubicBezTo>
                  <a:cubicBezTo>
                    <a:pt x="5599749" y="8873920"/>
                    <a:pt x="5594834" y="8860507"/>
                    <a:pt x="5615291" y="8860336"/>
                  </a:cubicBezTo>
                  <a:cubicBezTo>
                    <a:pt x="5610717" y="8649488"/>
                    <a:pt x="5600356" y="8678154"/>
                    <a:pt x="5656299" y="8678154"/>
                  </a:cubicBezTo>
                  <a:close/>
                  <a:moveTo>
                    <a:pt x="5577242" y="7232476"/>
                  </a:moveTo>
                  <a:cubicBezTo>
                    <a:pt x="5583296" y="7628713"/>
                    <a:pt x="5594700" y="7574588"/>
                    <a:pt x="5542363" y="7574227"/>
                  </a:cubicBezTo>
                  <a:cubicBezTo>
                    <a:pt x="5226004" y="7572083"/>
                    <a:pt x="5279992" y="7595229"/>
                    <a:pt x="5278379" y="7491247"/>
                  </a:cubicBezTo>
                  <a:cubicBezTo>
                    <a:pt x="5273464" y="7176644"/>
                    <a:pt x="5259573" y="7228417"/>
                    <a:pt x="5314283" y="7229460"/>
                  </a:cubicBezTo>
                  <a:cubicBezTo>
                    <a:pt x="5508585" y="7233121"/>
                    <a:pt x="5577147" y="7227127"/>
                    <a:pt x="5577242" y="7232476"/>
                  </a:cubicBezTo>
                  <a:close/>
                  <a:moveTo>
                    <a:pt x="5576901" y="7212576"/>
                  </a:moveTo>
                  <a:cubicBezTo>
                    <a:pt x="5317870" y="7213202"/>
                    <a:pt x="5413322" y="7212974"/>
                    <a:pt x="5274621" y="7211191"/>
                  </a:cubicBezTo>
                  <a:cubicBezTo>
                    <a:pt x="5273218" y="7111705"/>
                    <a:pt x="5274242" y="6986399"/>
                    <a:pt x="5269745" y="6864925"/>
                  </a:cubicBezTo>
                  <a:cubicBezTo>
                    <a:pt x="5532989" y="6865057"/>
                    <a:pt x="5456076" y="6864849"/>
                    <a:pt x="5570259" y="6866499"/>
                  </a:cubicBezTo>
                  <a:cubicBezTo>
                    <a:pt x="5570999" y="7032764"/>
                    <a:pt x="5574984" y="7102522"/>
                    <a:pt x="5576901" y="7212576"/>
                  </a:cubicBezTo>
                  <a:close/>
                  <a:moveTo>
                    <a:pt x="5570202" y="6848837"/>
                  </a:moveTo>
                  <a:cubicBezTo>
                    <a:pt x="5256575" y="6844132"/>
                    <a:pt x="5269251" y="6851853"/>
                    <a:pt x="5268948" y="6843468"/>
                  </a:cubicBezTo>
                  <a:cubicBezTo>
                    <a:pt x="5265456" y="6754777"/>
                    <a:pt x="5264507" y="6676463"/>
                    <a:pt x="5264109" y="6584964"/>
                  </a:cubicBezTo>
                  <a:cubicBezTo>
                    <a:pt x="5263691" y="6487071"/>
                    <a:pt x="5249990" y="6503538"/>
                    <a:pt x="5314397" y="6503367"/>
                  </a:cubicBezTo>
                  <a:cubicBezTo>
                    <a:pt x="5405712" y="6503121"/>
                    <a:pt x="5469910" y="6502969"/>
                    <a:pt x="5542211" y="6504126"/>
                  </a:cubicBezTo>
                  <a:cubicBezTo>
                    <a:pt x="5573162" y="6504639"/>
                    <a:pt x="5568608" y="6456091"/>
                    <a:pt x="5570202" y="6848837"/>
                  </a:cubicBezTo>
                  <a:close/>
                  <a:moveTo>
                    <a:pt x="2429985" y="7232173"/>
                  </a:moveTo>
                  <a:cubicBezTo>
                    <a:pt x="2429890" y="7226861"/>
                    <a:pt x="2395087" y="7225666"/>
                    <a:pt x="2730195" y="7227601"/>
                  </a:cubicBezTo>
                  <a:cubicBezTo>
                    <a:pt x="2732492" y="7360457"/>
                    <a:pt x="2730442" y="7419307"/>
                    <a:pt x="2734389" y="7574132"/>
                  </a:cubicBezTo>
                  <a:cubicBezTo>
                    <a:pt x="2565421" y="7574284"/>
                    <a:pt x="2526652" y="7576561"/>
                    <a:pt x="2432604" y="7575707"/>
                  </a:cubicBezTo>
                  <a:cubicBezTo>
                    <a:pt x="2428372" y="7338489"/>
                    <a:pt x="2432243" y="7377038"/>
                    <a:pt x="2429985" y="7232173"/>
                  </a:cubicBezTo>
                  <a:close/>
                  <a:moveTo>
                    <a:pt x="525679" y="6867372"/>
                  </a:moveTo>
                  <a:cubicBezTo>
                    <a:pt x="833309" y="6867372"/>
                    <a:pt x="694154" y="6866499"/>
                    <a:pt x="825529" y="6865550"/>
                  </a:cubicBezTo>
                  <a:cubicBezTo>
                    <a:pt x="825795" y="6939653"/>
                    <a:pt x="826933" y="6973972"/>
                    <a:pt x="828413" y="7103015"/>
                  </a:cubicBezTo>
                  <a:cubicBezTo>
                    <a:pt x="830064" y="7246857"/>
                    <a:pt x="890903" y="7208288"/>
                    <a:pt x="534332" y="7210223"/>
                  </a:cubicBezTo>
                  <a:cubicBezTo>
                    <a:pt x="521011" y="7210299"/>
                    <a:pt x="535642" y="7198461"/>
                    <a:pt x="525679" y="6867372"/>
                  </a:cubicBezTo>
                  <a:close/>
                  <a:moveTo>
                    <a:pt x="509283" y="5778433"/>
                  </a:moveTo>
                  <a:cubicBezTo>
                    <a:pt x="639368" y="5780368"/>
                    <a:pt x="602952" y="5780007"/>
                    <a:pt x="807691" y="5779362"/>
                  </a:cubicBezTo>
                  <a:cubicBezTo>
                    <a:pt x="815111" y="6137201"/>
                    <a:pt x="805471" y="5718217"/>
                    <a:pt x="815111" y="6122517"/>
                  </a:cubicBezTo>
                  <a:cubicBezTo>
                    <a:pt x="707134" y="6123939"/>
                    <a:pt x="773286" y="6125856"/>
                    <a:pt x="512851" y="6124603"/>
                  </a:cubicBezTo>
                  <a:cubicBezTo>
                    <a:pt x="512168" y="5993511"/>
                    <a:pt x="514995" y="6091992"/>
                    <a:pt x="509283" y="5778433"/>
                  </a:cubicBezTo>
                  <a:close/>
                  <a:moveTo>
                    <a:pt x="487972" y="4383598"/>
                  </a:moveTo>
                  <a:cubicBezTo>
                    <a:pt x="486834" y="4310141"/>
                    <a:pt x="438291" y="4330991"/>
                    <a:pt x="761919" y="4328809"/>
                  </a:cubicBezTo>
                  <a:cubicBezTo>
                    <a:pt x="797785" y="4328581"/>
                    <a:pt x="784027" y="4281532"/>
                    <a:pt x="789682" y="4642880"/>
                  </a:cubicBezTo>
                  <a:cubicBezTo>
                    <a:pt x="790289" y="4680481"/>
                    <a:pt x="831734" y="4675891"/>
                    <a:pt x="534408" y="4672704"/>
                  </a:cubicBezTo>
                  <a:cubicBezTo>
                    <a:pt x="471349" y="4672001"/>
                    <a:pt x="493210" y="4718406"/>
                    <a:pt x="487972" y="4383598"/>
                  </a:cubicBezTo>
                  <a:close/>
                  <a:moveTo>
                    <a:pt x="458502" y="2571469"/>
                  </a:moveTo>
                  <a:cubicBezTo>
                    <a:pt x="457420" y="2502261"/>
                    <a:pt x="401989" y="2514100"/>
                    <a:pt x="758143" y="2516945"/>
                  </a:cubicBezTo>
                  <a:cubicBezTo>
                    <a:pt x="764367" y="2887001"/>
                    <a:pt x="763741" y="2861864"/>
                    <a:pt x="762033" y="2861826"/>
                  </a:cubicBezTo>
                  <a:cubicBezTo>
                    <a:pt x="418632" y="2854902"/>
                    <a:pt x="461253" y="2882847"/>
                    <a:pt x="460418" y="2830315"/>
                  </a:cubicBezTo>
                  <a:cubicBezTo>
                    <a:pt x="458426" y="2698748"/>
                    <a:pt x="460551" y="2699488"/>
                    <a:pt x="458502" y="2571469"/>
                  </a:cubicBezTo>
                  <a:close/>
                  <a:moveTo>
                    <a:pt x="747687" y="1790985"/>
                  </a:moveTo>
                  <a:cubicBezTo>
                    <a:pt x="748085" y="1815743"/>
                    <a:pt x="752469" y="2134975"/>
                    <a:pt x="752469" y="2136322"/>
                  </a:cubicBezTo>
                  <a:cubicBezTo>
                    <a:pt x="393108" y="2129815"/>
                    <a:pt x="452903" y="2165083"/>
                    <a:pt x="451177" y="2053758"/>
                  </a:cubicBezTo>
                  <a:cubicBezTo>
                    <a:pt x="449146" y="1923994"/>
                    <a:pt x="447135" y="1924336"/>
                    <a:pt x="445104" y="1795102"/>
                  </a:cubicBezTo>
                  <a:cubicBezTo>
                    <a:pt x="444933" y="1784611"/>
                    <a:pt x="429353" y="1793262"/>
                    <a:pt x="747687" y="1790985"/>
                  </a:cubicBezTo>
                  <a:close/>
                  <a:moveTo>
                    <a:pt x="444744" y="1772469"/>
                  </a:moveTo>
                  <a:cubicBezTo>
                    <a:pt x="442068" y="1604762"/>
                    <a:pt x="439753" y="1518329"/>
                    <a:pt x="439886" y="1429599"/>
                  </a:cubicBezTo>
                  <a:cubicBezTo>
                    <a:pt x="553024" y="1429694"/>
                    <a:pt x="547085" y="1430662"/>
                    <a:pt x="740551" y="1430301"/>
                  </a:cubicBezTo>
                  <a:cubicBezTo>
                    <a:pt x="740836" y="1600930"/>
                    <a:pt x="745163" y="1648340"/>
                    <a:pt x="747402" y="1773342"/>
                  </a:cubicBezTo>
                  <a:cubicBezTo>
                    <a:pt x="585095" y="1774556"/>
                    <a:pt x="546724" y="1772659"/>
                    <a:pt x="444744" y="1772469"/>
                  </a:cubicBezTo>
                  <a:close/>
                  <a:moveTo>
                    <a:pt x="752659" y="2153946"/>
                  </a:moveTo>
                  <a:cubicBezTo>
                    <a:pt x="754518" y="2332278"/>
                    <a:pt x="755657" y="2373104"/>
                    <a:pt x="757839" y="2499340"/>
                  </a:cubicBezTo>
                  <a:cubicBezTo>
                    <a:pt x="682900" y="2498752"/>
                    <a:pt x="608588" y="2498827"/>
                    <a:pt x="534313" y="2499226"/>
                  </a:cubicBezTo>
                  <a:cubicBezTo>
                    <a:pt x="436887" y="2499757"/>
                    <a:pt x="457249" y="2559859"/>
                    <a:pt x="452922" y="2183219"/>
                  </a:cubicBezTo>
                  <a:cubicBezTo>
                    <a:pt x="452467" y="2143190"/>
                    <a:pt x="404399" y="2147876"/>
                    <a:pt x="752659" y="2153946"/>
                  </a:cubicBezTo>
                  <a:close/>
                  <a:moveTo>
                    <a:pt x="3279417" y="2054081"/>
                  </a:moveTo>
                  <a:cubicBezTo>
                    <a:pt x="3281106" y="2161990"/>
                    <a:pt x="3331451" y="2131617"/>
                    <a:pt x="3037807" y="2135146"/>
                  </a:cubicBezTo>
                  <a:cubicBezTo>
                    <a:pt x="2967366" y="2136000"/>
                    <a:pt x="2982604" y="2151841"/>
                    <a:pt x="2981067" y="2053739"/>
                  </a:cubicBezTo>
                  <a:cubicBezTo>
                    <a:pt x="2979036" y="1924203"/>
                    <a:pt x="2976740" y="1924108"/>
                    <a:pt x="2974729" y="1795083"/>
                  </a:cubicBezTo>
                  <a:cubicBezTo>
                    <a:pt x="2974577" y="1785446"/>
                    <a:pt x="2956112" y="1794666"/>
                    <a:pt x="3265565" y="1791327"/>
                  </a:cubicBezTo>
                  <a:cubicBezTo>
                    <a:pt x="3287350" y="1791099"/>
                    <a:pt x="3274844" y="1761902"/>
                    <a:pt x="3279417" y="2054081"/>
                  </a:cubicBezTo>
                  <a:close/>
                  <a:moveTo>
                    <a:pt x="3596954" y="2135298"/>
                  </a:moveTo>
                  <a:cubicBezTo>
                    <a:pt x="3504234" y="2135260"/>
                    <a:pt x="3619080" y="2135165"/>
                    <a:pt x="3296553" y="2134653"/>
                  </a:cubicBezTo>
                  <a:cubicBezTo>
                    <a:pt x="3291999" y="1954197"/>
                    <a:pt x="3295889" y="1939721"/>
                    <a:pt x="3293536" y="1791043"/>
                  </a:cubicBezTo>
                  <a:cubicBezTo>
                    <a:pt x="3473017" y="1789354"/>
                    <a:pt x="3594316" y="1793642"/>
                    <a:pt x="3594335" y="1795311"/>
                  </a:cubicBezTo>
                  <a:cubicBezTo>
                    <a:pt x="3596574" y="1937957"/>
                    <a:pt x="3592039" y="1959945"/>
                    <a:pt x="3596954" y="2135298"/>
                  </a:cubicBezTo>
                  <a:close/>
                  <a:moveTo>
                    <a:pt x="4856472" y="1773646"/>
                  </a:moveTo>
                  <a:cubicBezTo>
                    <a:pt x="4494283" y="1773778"/>
                    <a:pt x="4557058" y="1793964"/>
                    <a:pt x="4555976" y="1665736"/>
                  </a:cubicBezTo>
                  <a:cubicBezTo>
                    <a:pt x="4555407" y="1588276"/>
                    <a:pt x="4554041" y="1501103"/>
                    <a:pt x="4552465" y="1429011"/>
                  </a:cubicBezTo>
                  <a:cubicBezTo>
                    <a:pt x="4634520" y="1428594"/>
                    <a:pt x="4726159" y="1424515"/>
                    <a:pt x="4852638" y="1428271"/>
                  </a:cubicBezTo>
                  <a:cubicBezTo>
                    <a:pt x="4858009" y="1568508"/>
                    <a:pt x="4855238" y="1677954"/>
                    <a:pt x="4856472" y="1773646"/>
                  </a:cubicBezTo>
                  <a:close/>
                  <a:moveTo>
                    <a:pt x="4865428" y="2312927"/>
                  </a:moveTo>
                  <a:cubicBezTo>
                    <a:pt x="4868692" y="2524496"/>
                    <a:pt x="4872184" y="2498562"/>
                    <a:pt x="4858881" y="2498865"/>
                  </a:cubicBezTo>
                  <a:cubicBezTo>
                    <a:pt x="4779540" y="2500573"/>
                    <a:pt x="4711566" y="2500592"/>
                    <a:pt x="4631427" y="2498865"/>
                  </a:cubicBezTo>
                  <a:cubicBezTo>
                    <a:pt x="4544021" y="2496987"/>
                    <a:pt x="4574042" y="2553484"/>
                    <a:pt x="4563206" y="2183049"/>
                  </a:cubicBezTo>
                  <a:cubicBezTo>
                    <a:pt x="4562238" y="2149925"/>
                    <a:pt x="4513791" y="2149412"/>
                    <a:pt x="4858938" y="2153605"/>
                  </a:cubicBezTo>
                  <a:cubicBezTo>
                    <a:pt x="4868465" y="2153719"/>
                    <a:pt x="4862639" y="2134653"/>
                    <a:pt x="4865428" y="2312927"/>
                  </a:cubicBezTo>
                  <a:close/>
                  <a:moveTo>
                    <a:pt x="5200518" y="6123428"/>
                  </a:moveTo>
                  <a:cubicBezTo>
                    <a:pt x="4890439" y="6123428"/>
                    <a:pt x="4940082" y="6137580"/>
                    <a:pt x="4939494" y="6067025"/>
                  </a:cubicBezTo>
                  <a:cubicBezTo>
                    <a:pt x="4936723" y="5734627"/>
                    <a:pt x="4923117" y="5780463"/>
                    <a:pt x="4972855" y="5780463"/>
                  </a:cubicBezTo>
                  <a:cubicBezTo>
                    <a:pt x="5274850" y="5780463"/>
                    <a:pt x="5237086" y="5762269"/>
                    <a:pt x="5237390" y="5808142"/>
                  </a:cubicBezTo>
                  <a:cubicBezTo>
                    <a:pt x="5239268" y="6170951"/>
                    <a:pt x="5261566" y="6123428"/>
                    <a:pt x="5200518" y="6123428"/>
                  </a:cubicBezTo>
                  <a:close/>
                  <a:moveTo>
                    <a:pt x="5241925" y="6140976"/>
                  </a:moveTo>
                  <a:cubicBezTo>
                    <a:pt x="5244771" y="6323708"/>
                    <a:pt x="5246498" y="6395629"/>
                    <a:pt x="5247712" y="6485876"/>
                  </a:cubicBezTo>
                  <a:cubicBezTo>
                    <a:pt x="5057852" y="6486085"/>
                    <a:pt x="5069940" y="6487375"/>
                    <a:pt x="4946800" y="6487090"/>
                  </a:cubicBezTo>
                  <a:cubicBezTo>
                    <a:pt x="4942663" y="6256170"/>
                    <a:pt x="4942151" y="6291021"/>
                    <a:pt x="4940234" y="6140805"/>
                  </a:cubicBezTo>
                  <a:cubicBezTo>
                    <a:pt x="5033732" y="6140597"/>
                    <a:pt x="5154291" y="6141279"/>
                    <a:pt x="5241925" y="6140976"/>
                  </a:cubicBezTo>
                  <a:close/>
                  <a:moveTo>
                    <a:pt x="5200518" y="5760353"/>
                  </a:moveTo>
                  <a:cubicBezTo>
                    <a:pt x="4882318" y="5760353"/>
                    <a:pt x="4937122" y="5790366"/>
                    <a:pt x="4935376" y="5678415"/>
                  </a:cubicBezTo>
                  <a:cubicBezTo>
                    <a:pt x="4930461" y="5364438"/>
                    <a:pt x="4914843" y="5417008"/>
                    <a:pt x="4972855" y="5417008"/>
                  </a:cubicBezTo>
                  <a:cubicBezTo>
                    <a:pt x="5252438" y="5417008"/>
                    <a:pt x="5231070" y="5412531"/>
                    <a:pt x="5231165" y="5419721"/>
                  </a:cubicBezTo>
                  <a:cubicBezTo>
                    <a:pt x="5237276" y="5813548"/>
                    <a:pt x="5251660" y="5760353"/>
                    <a:pt x="5200518" y="5760353"/>
                  </a:cubicBezTo>
                  <a:close/>
                  <a:moveTo>
                    <a:pt x="4928678" y="5289862"/>
                  </a:moveTo>
                  <a:cubicBezTo>
                    <a:pt x="4926780" y="5199008"/>
                    <a:pt x="4925509" y="5114339"/>
                    <a:pt x="4924920" y="5053517"/>
                  </a:cubicBezTo>
                  <a:cubicBezTo>
                    <a:pt x="4988852" y="5053478"/>
                    <a:pt x="4938830" y="5053478"/>
                    <a:pt x="5200518" y="5053573"/>
                  </a:cubicBezTo>
                  <a:cubicBezTo>
                    <a:pt x="5234505" y="5053573"/>
                    <a:pt x="5224182" y="5000207"/>
                    <a:pt x="5230843" y="5398246"/>
                  </a:cubicBezTo>
                  <a:cubicBezTo>
                    <a:pt x="4870913" y="5397145"/>
                    <a:pt x="4931714" y="5434728"/>
                    <a:pt x="4928678" y="5289862"/>
                  </a:cubicBezTo>
                  <a:close/>
                  <a:moveTo>
                    <a:pt x="5200518" y="5035949"/>
                  </a:moveTo>
                  <a:cubicBezTo>
                    <a:pt x="4936837" y="5035854"/>
                    <a:pt x="4988188" y="5035873"/>
                    <a:pt x="4924749" y="5035892"/>
                  </a:cubicBezTo>
                  <a:cubicBezTo>
                    <a:pt x="4923307" y="4862588"/>
                    <a:pt x="4919967" y="4758909"/>
                    <a:pt x="4918696" y="4692358"/>
                  </a:cubicBezTo>
                  <a:cubicBezTo>
                    <a:pt x="5141425" y="4691675"/>
                    <a:pt x="5093964" y="4689304"/>
                    <a:pt x="5218906" y="4689683"/>
                  </a:cubicBezTo>
                  <a:cubicBezTo>
                    <a:pt x="5226800" y="5077174"/>
                    <a:pt x="5236516" y="5035949"/>
                    <a:pt x="5200518" y="5035949"/>
                  </a:cubicBezTo>
                  <a:close/>
                  <a:moveTo>
                    <a:pt x="3988233" y="5779476"/>
                  </a:moveTo>
                  <a:cubicBezTo>
                    <a:pt x="4330382" y="5781980"/>
                    <a:pt x="4286413" y="5761605"/>
                    <a:pt x="4287722" y="5807895"/>
                  </a:cubicBezTo>
                  <a:cubicBezTo>
                    <a:pt x="4291347" y="5936787"/>
                    <a:pt x="4293491" y="6123674"/>
                    <a:pt x="4289753" y="6123674"/>
                  </a:cubicBezTo>
                  <a:cubicBezTo>
                    <a:pt x="4176652" y="6123674"/>
                    <a:pt x="4173710" y="6125287"/>
                    <a:pt x="4062071" y="6125287"/>
                  </a:cubicBezTo>
                  <a:cubicBezTo>
                    <a:pt x="3963886" y="6125306"/>
                    <a:pt x="3996810" y="6187570"/>
                    <a:pt x="3988233" y="5779476"/>
                  </a:cubicBezTo>
                  <a:close/>
                  <a:moveTo>
                    <a:pt x="2722890" y="5777864"/>
                  </a:moveTo>
                  <a:cubicBezTo>
                    <a:pt x="3070959" y="5779324"/>
                    <a:pt x="3021980" y="5771090"/>
                    <a:pt x="3023176" y="5808407"/>
                  </a:cubicBezTo>
                  <a:cubicBezTo>
                    <a:pt x="3025168" y="5871753"/>
                    <a:pt x="3026838" y="5939500"/>
                    <a:pt x="3027635" y="6067139"/>
                  </a:cubicBezTo>
                  <a:cubicBezTo>
                    <a:pt x="3028148" y="6148299"/>
                    <a:pt x="3074754" y="6124528"/>
                    <a:pt x="2727216" y="6122555"/>
                  </a:cubicBezTo>
                  <a:cubicBezTo>
                    <a:pt x="2726647" y="6021494"/>
                    <a:pt x="2728810" y="6035134"/>
                    <a:pt x="2722890" y="5777864"/>
                  </a:cubicBezTo>
                  <a:close/>
                  <a:moveTo>
                    <a:pt x="820196" y="5419361"/>
                  </a:moveTo>
                  <a:cubicBezTo>
                    <a:pt x="820158" y="5417293"/>
                    <a:pt x="796362" y="5415149"/>
                    <a:pt x="1103195" y="5415149"/>
                  </a:cubicBezTo>
                  <a:cubicBezTo>
                    <a:pt x="1123633" y="5415149"/>
                    <a:pt x="1118225" y="5374721"/>
                    <a:pt x="1122988" y="5678738"/>
                  </a:cubicBezTo>
                  <a:cubicBezTo>
                    <a:pt x="1124658" y="5786913"/>
                    <a:pt x="1176312" y="5761643"/>
                    <a:pt x="875703" y="5761643"/>
                  </a:cubicBezTo>
                  <a:cubicBezTo>
                    <a:pt x="798430" y="5761643"/>
                    <a:pt x="826364" y="5813738"/>
                    <a:pt x="820196" y="5419361"/>
                  </a:cubicBezTo>
                  <a:close/>
                  <a:moveTo>
                    <a:pt x="1081163" y="2878559"/>
                  </a:moveTo>
                  <a:cubicBezTo>
                    <a:pt x="1081960" y="2972695"/>
                    <a:pt x="1083782" y="3219418"/>
                    <a:pt x="1083839" y="3223706"/>
                  </a:cubicBezTo>
                  <a:cubicBezTo>
                    <a:pt x="837959" y="3223914"/>
                    <a:pt x="824997" y="3223858"/>
                    <a:pt x="783420" y="3224427"/>
                  </a:cubicBezTo>
                  <a:cubicBezTo>
                    <a:pt x="778315" y="2962545"/>
                    <a:pt x="780649" y="3003998"/>
                    <a:pt x="779188" y="2879792"/>
                  </a:cubicBezTo>
                  <a:cubicBezTo>
                    <a:pt x="909083" y="2882202"/>
                    <a:pt x="997267" y="2878787"/>
                    <a:pt x="1081163" y="2878559"/>
                  </a:cubicBezTo>
                  <a:close/>
                  <a:moveTo>
                    <a:pt x="778979" y="2862168"/>
                  </a:moveTo>
                  <a:cubicBezTo>
                    <a:pt x="773457" y="2445764"/>
                    <a:pt x="744195" y="2517458"/>
                    <a:pt x="875722" y="2517458"/>
                  </a:cubicBezTo>
                  <a:cubicBezTo>
                    <a:pt x="982769" y="2517458"/>
                    <a:pt x="986451" y="2516319"/>
                    <a:pt x="1073800" y="2516091"/>
                  </a:cubicBezTo>
                  <a:cubicBezTo>
                    <a:pt x="1080385" y="2835665"/>
                    <a:pt x="1079892" y="2765983"/>
                    <a:pt x="1080973" y="2860973"/>
                  </a:cubicBezTo>
                  <a:cubicBezTo>
                    <a:pt x="988747" y="2861181"/>
                    <a:pt x="907831" y="2864577"/>
                    <a:pt x="778979" y="2862168"/>
                  </a:cubicBezTo>
                  <a:close/>
                  <a:moveTo>
                    <a:pt x="1084086" y="3241311"/>
                  </a:moveTo>
                  <a:cubicBezTo>
                    <a:pt x="1087805" y="3504691"/>
                    <a:pt x="1088260" y="3441251"/>
                    <a:pt x="1090784" y="3584693"/>
                  </a:cubicBezTo>
                  <a:cubicBezTo>
                    <a:pt x="1089437" y="3584693"/>
                    <a:pt x="810537" y="3586154"/>
                    <a:pt x="790745" y="3586439"/>
                  </a:cubicBezTo>
                  <a:cubicBezTo>
                    <a:pt x="789113" y="3489419"/>
                    <a:pt x="791200" y="3628100"/>
                    <a:pt x="783780" y="3242032"/>
                  </a:cubicBezTo>
                  <a:cubicBezTo>
                    <a:pt x="832133" y="3241406"/>
                    <a:pt x="841071" y="3241520"/>
                    <a:pt x="1084086" y="3241311"/>
                  </a:cubicBezTo>
                  <a:close/>
                  <a:moveTo>
                    <a:pt x="1709935" y="2830618"/>
                  </a:moveTo>
                  <a:cubicBezTo>
                    <a:pt x="1710467" y="2864919"/>
                    <a:pt x="1753468" y="2869585"/>
                    <a:pt x="1444756" y="2861143"/>
                  </a:cubicBezTo>
                  <a:cubicBezTo>
                    <a:pt x="1400559" y="2859872"/>
                    <a:pt x="1411319" y="2909710"/>
                    <a:pt x="1406024" y="2571507"/>
                  </a:cubicBezTo>
                  <a:cubicBezTo>
                    <a:pt x="1404886" y="2498220"/>
                    <a:pt x="1357786" y="2518008"/>
                    <a:pt x="1672153" y="2516756"/>
                  </a:cubicBezTo>
                  <a:cubicBezTo>
                    <a:pt x="1725060" y="2516604"/>
                    <a:pt x="1704318" y="2471205"/>
                    <a:pt x="1709935" y="2830618"/>
                  </a:cubicBezTo>
                  <a:close/>
                  <a:moveTo>
                    <a:pt x="2350321" y="3224389"/>
                  </a:moveTo>
                  <a:cubicBezTo>
                    <a:pt x="2050908" y="3218754"/>
                    <a:pt x="2050205" y="3233742"/>
                    <a:pt x="2049655" y="3218621"/>
                  </a:cubicBezTo>
                  <a:cubicBezTo>
                    <a:pt x="2046410" y="3131258"/>
                    <a:pt x="2045328" y="3047689"/>
                    <a:pt x="2044854" y="2959814"/>
                  </a:cubicBezTo>
                  <a:cubicBezTo>
                    <a:pt x="2044323" y="2855224"/>
                    <a:pt x="1984698" y="2877630"/>
                    <a:pt x="2345691" y="2877326"/>
                  </a:cubicBezTo>
                  <a:cubicBezTo>
                    <a:pt x="2346545" y="2973397"/>
                    <a:pt x="2343300" y="3056302"/>
                    <a:pt x="2350321" y="3224389"/>
                  </a:cubicBezTo>
                  <a:close/>
                  <a:moveTo>
                    <a:pt x="2665352" y="3225527"/>
                  </a:moveTo>
                  <a:cubicBezTo>
                    <a:pt x="2459095" y="3225603"/>
                    <a:pt x="2430573" y="3225887"/>
                    <a:pt x="2365901" y="3224692"/>
                  </a:cubicBezTo>
                  <a:cubicBezTo>
                    <a:pt x="2358842" y="3056150"/>
                    <a:pt x="2362049" y="2968427"/>
                    <a:pt x="2361232" y="2877326"/>
                  </a:cubicBezTo>
                  <a:cubicBezTo>
                    <a:pt x="2724749" y="2877023"/>
                    <a:pt x="2662923" y="2859891"/>
                    <a:pt x="2662392" y="2959795"/>
                  </a:cubicBezTo>
                  <a:cubicBezTo>
                    <a:pt x="2662050" y="3025436"/>
                    <a:pt x="2662240" y="3045906"/>
                    <a:pt x="2665352" y="3225527"/>
                  </a:cubicBezTo>
                  <a:close/>
                  <a:moveTo>
                    <a:pt x="4858976" y="4675056"/>
                  </a:moveTo>
                  <a:cubicBezTo>
                    <a:pt x="4560758" y="4677067"/>
                    <a:pt x="4601406" y="4683688"/>
                    <a:pt x="4600761" y="4642539"/>
                  </a:cubicBezTo>
                  <a:cubicBezTo>
                    <a:pt x="4595087" y="4280413"/>
                    <a:pt x="4584859" y="4329871"/>
                    <a:pt x="4631465" y="4328581"/>
                  </a:cubicBezTo>
                  <a:cubicBezTo>
                    <a:pt x="4701584" y="4326760"/>
                    <a:pt x="4768496" y="4326324"/>
                    <a:pt x="4858844" y="4328391"/>
                  </a:cubicBezTo>
                  <a:cubicBezTo>
                    <a:pt x="4907442" y="4329511"/>
                    <a:pt x="4897802" y="4318071"/>
                    <a:pt x="4898827" y="4383883"/>
                  </a:cubicBezTo>
                  <a:cubicBezTo>
                    <a:pt x="4904160" y="4725216"/>
                    <a:pt x="4916950" y="4674676"/>
                    <a:pt x="4858976" y="4675056"/>
                  </a:cubicBezTo>
                  <a:close/>
                  <a:moveTo>
                    <a:pt x="4903154" y="4692434"/>
                  </a:moveTo>
                  <a:cubicBezTo>
                    <a:pt x="4905108" y="4797990"/>
                    <a:pt x="4907082" y="4822065"/>
                    <a:pt x="4909207" y="5035930"/>
                  </a:cubicBezTo>
                  <a:cubicBezTo>
                    <a:pt x="4573985" y="5036101"/>
                    <a:pt x="4608143" y="5039307"/>
                    <a:pt x="4608048" y="5031036"/>
                  </a:cubicBezTo>
                  <a:cubicBezTo>
                    <a:pt x="4603987" y="4642008"/>
                    <a:pt x="4586585" y="4692301"/>
                    <a:pt x="4631218" y="4692661"/>
                  </a:cubicBezTo>
                  <a:cubicBezTo>
                    <a:pt x="4755136" y="4693629"/>
                    <a:pt x="4857458" y="4692623"/>
                    <a:pt x="4903154" y="4692434"/>
                  </a:cubicBezTo>
                  <a:close/>
                  <a:moveTo>
                    <a:pt x="3970680" y="4691561"/>
                  </a:moveTo>
                  <a:cubicBezTo>
                    <a:pt x="4328408" y="4691258"/>
                    <a:pt x="4270302" y="4670408"/>
                    <a:pt x="4272959" y="4772398"/>
                  </a:cubicBezTo>
                  <a:cubicBezTo>
                    <a:pt x="4275274" y="4864219"/>
                    <a:pt x="4276811" y="4945095"/>
                    <a:pt x="4276166" y="5031320"/>
                  </a:cubicBezTo>
                  <a:cubicBezTo>
                    <a:pt x="4276090" y="5040198"/>
                    <a:pt x="4308730" y="5037504"/>
                    <a:pt x="3974039" y="5037694"/>
                  </a:cubicBezTo>
                  <a:cubicBezTo>
                    <a:pt x="3968478" y="4675151"/>
                    <a:pt x="3972312" y="4848094"/>
                    <a:pt x="3970680" y="4691561"/>
                  </a:cubicBezTo>
                  <a:close/>
                  <a:moveTo>
                    <a:pt x="3021828" y="4691447"/>
                  </a:moveTo>
                  <a:cubicBezTo>
                    <a:pt x="3181820" y="4693705"/>
                    <a:pt x="3246512" y="4691827"/>
                    <a:pt x="3322836" y="4691409"/>
                  </a:cubicBezTo>
                  <a:cubicBezTo>
                    <a:pt x="3327561" y="5016579"/>
                    <a:pt x="3327713" y="5035702"/>
                    <a:pt x="3327732" y="5038017"/>
                  </a:cubicBezTo>
                  <a:cubicBezTo>
                    <a:pt x="2991162" y="5037960"/>
                    <a:pt x="3025757" y="5041489"/>
                    <a:pt x="3025491" y="5030902"/>
                  </a:cubicBezTo>
                  <a:cubicBezTo>
                    <a:pt x="3020272" y="4813642"/>
                    <a:pt x="3022796" y="4791559"/>
                    <a:pt x="3021828" y="4691447"/>
                  </a:cubicBezTo>
                  <a:close/>
                  <a:moveTo>
                    <a:pt x="1446672" y="5054863"/>
                  </a:moveTo>
                  <a:cubicBezTo>
                    <a:pt x="1638849" y="5056931"/>
                    <a:pt x="1648546" y="5053744"/>
                    <a:pt x="1744966" y="5053061"/>
                  </a:cubicBezTo>
                  <a:cubicBezTo>
                    <a:pt x="1751001" y="5377624"/>
                    <a:pt x="1750868" y="5276924"/>
                    <a:pt x="1753069" y="5400105"/>
                  </a:cubicBezTo>
                  <a:cubicBezTo>
                    <a:pt x="1613648" y="5399745"/>
                    <a:pt x="1738267" y="5398872"/>
                    <a:pt x="1449538" y="5399081"/>
                  </a:cubicBezTo>
                  <a:cubicBezTo>
                    <a:pt x="1447754" y="5259944"/>
                    <a:pt x="1452138" y="5282312"/>
                    <a:pt x="1446672" y="5054863"/>
                  </a:cubicBezTo>
                  <a:close/>
                  <a:moveTo>
                    <a:pt x="1726179" y="3866172"/>
                  </a:moveTo>
                  <a:cubicBezTo>
                    <a:pt x="1727754" y="3966626"/>
                    <a:pt x="1742651" y="3949589"/>
                    <a:pt x="1672039" y="3950139"/>
                  </a:cubicBezTo>
                  <a:cubicBezTo>
                    <a:pt x="1571064" y="3950955"/>
                    <a:pt x="1505917" y="3950690"/>
                    <a:pt x="1444623" y="3950026"/>
                  </a:cubicBezTo>
                  <a:cubicBezTo>
                    <a:pt x="1421623" y="3949779"/>
                    <a:pt x="1430201" y="3991137"/>
                    <a:pt x="1423995" y="3606871"/>
                  </a:cubicBezTo>
                  <a:cubicBezTo>
                    <a:pt x="1423976" y="3605524"/>
                    <a:pt x="1399402" y="3597632"/>
                    <a:pt x="1671944" y="3604234"/>
                  </a:cubicBezTo>
                  <a:cubicBezTo>
                    <a:pt x="1747148" y="3606036"/>
                    <a:pt x="1721283" y="3552423"/>
                    <a:pt x="1726179" y="3866172"/>
                  </a:cubicBezTo>
                  <a:close/>
                  <a:moveTo>
                    <a:pt x="1444490" y="3967631"/>
                  </a:moveTo>
                  <a:cubicBezTo>
                    <a:pt x="1772236" y="3971160"/>
                    <a:pt x="1727963" y="3953649"/>
                    <a:pt x="1729329" y="3995386"/>
                  </a:cubicBezTo>
                  <a:cubicBezTo>
                    <a:pt x="1732024" y="4076015"/>
                    <a:pt x="1731891" y="4086885"/>
                    <a:pt x="1735497" y="4312664"/>
                  </a:cubicBezTo>
                  <a:cubicBezTo>
                    <a:pt x="1476124" y="4312247"/>
                    <a:pt x="1494361" y="4312038"/>
                    <a:pt x="1434262" y="4311127"/>
                  </a:cubicBezTo>
                  <a:cubicBezTo>
                    <a:pt x="1429859" y="3924528"/>
                    <a:pt x="1422268" y="3967404"/>
                    <a:pt x="1444490" y="3967631"/>
                  </a:cubicBezTo>
                  <a:close/>
                  <a:moveTo>
                    <a:pt x="1444452" y="4328961"/>
                  </a:moveTo>
                  <a:cubicBezTo>
                    <a:pt x="1786980" y="4334481"/>
                    <a:pt x="1735383" y="4306745"/>
                    <a:pt x="1736616" y="4383902"/>
                  </a:cubicBezTo>
                  <a:cubicBezTo>
                    <a:pt x="1742063" y="4731837"/>
                    <a:pt x="1756789" y="4672798"/>
                    <a:pt x="1672115" y="4672685"/>
                  </a:cubicBezTo>
                  <a:cubicBezTo>
                    <a:pt x="1391678" y="4671907"/>
                    <a:pt x="1438550" y="4688677"/>
                    <a:pt x="1437810" y="4642558"/>
                  </a:cubicBezTo>
                  <a:cubicBezTo>
                    <a:pt x="1432288" y="4289861"/>
                    <a:pt x="1431852" y="4328752"/>
                    <a:pt x="1444452" y="4328961"/>
                  </a:cubicBezTo>
                  <a:close/>
                  <a:moveTo>
                    <a:pt x="1444737" y="4691637"/>
                  </a:moveTo>
                  <a:cubicBezTo>
                    <a:pt x="1513508" y="4689873"/>
                    <a:pt x="1534553" y="4690119"/>
                    <a:pt x="1672115" y="4690290"/>
                  </a:cubicBezTo>
                  <a:cubicBezTo>
                    <a:pt x="1761798" y="4690536"/>
                    <a:pt x="1736920" y="4624990"/>
                    <a:pt x="1744549" y="5031301"/>
                  </a:cubicBezTo>
                  <a:cubicBezTo>
                    <a:pt x="1744568" y="5032705"/>
                    <a:pt x="1779162" y="5040825"/>
                    <a:pt x="1446236" y="5037220"/>
                  </a:cubicBezTo>
                  <a:cubicBezTo>
                    <a:pt x="1446217" y="5035892"/>
                    <a:pt x="1437013" y="4691827"/>
                    <a:pt x="1444737" y="4691637"/>
                  </a:cubicBezTo>
                  <a:close/>
                  <a:moveTo>
                    <a:pt x="2013486" y="3948489"/>
                  </a:moveTo>
                  <a:cubicBezTo>
                    <a:pt x="1688719" y="3948489"/>
                    <a:pt x="1743505" y="3975220"/>
                    <a:pt x="1741721" y="3865850"/>
                  </a:cubicBezTo>
                  <a:cubicBezTo>
                    <a:pt x="1739748" y="3739709"/>
                    <a:pt x="1742423" y="3735668"/>
                    <a:pt x="1740412" y="3606852"/>
                  </a:cubicBezTo>
                  <a:cubicBezTo>
                    <a:pt x="1740393" y="3605505"/>
                    <a:pt x="2041571" y="3601692"/>
                    <a:pt x="2041647" y="3607118"/>
                  </a:cubicBezTo>
                  <a:cubicBezTo>
                    <a:pt x="2047852" y="4003127"/>
                    <a:pt x="2055424" y="3948489"/>
                    <a:pt x="2013486" y="3948489"/>
                  </a:cubicBezTo>
                  <a:close/>
                  <a:moveTo>
                    <a:pt x="2045689" y="3966152"/>
                  </a:moveTo>
                  <a:cubicBezTo>
                    <a:pt x="2051970" y="4364342"/>
                    <a:pt x="2063793" y="4310577"/>
                    <a:pt x="2013486" y="4310577"/>
                  </a:cubicBezTo>
                  <a:cubicBezTo>
                    <a:pt x="1899455" y="4310577"/>
                    <a:pt x="1899759" y="4312721"/>
                    <a:pt x="1785937" y="4312721"/>
                  </a:cubicBezTo>
                  <a:cubicBezTo>
                    <a:pt x="1732954" y="4312721"/>
                    <a:pt x="1756238" y="4365158"/>
                    <a:pt x="1744017" y="3967366"/>
                  </a:cubicBezTo>
                  <a:cubicBezTo>
                    <a:pt x="1989537" y="3966645"/>
                    <a:pt x="1915889" y="3965848"/>
                    <a:pt x="2045689" y="3966152"/>
                  </a:cubicBezTo>
                  <a:close/>
                  <a:moveTo>
                    <a:pt x="1785937" y="4330327"/>
                  </a:moveTo>
                  <a:cubicBezTo>
                    <a:pt x="1899948" y="4330327"/>
                    <a:pt x="1899664" y="4328183"/>
                    <a:pt x="2013486" y="4328183"/>
                  </a:cubicBezTo>
                  <a:cubicBezTo>
                    <a:pt x="2062256" y="4328183"/>
                    <a:pt x="2049370" y="4273261"/>
                    <a:pt x="2056202" y="4675473"/>
                  </a:cubicBezTo>
                  <a:cubicBezTo>
                    <a:pt x="1927540" y="4676744"/>
                    <a:pt x="1925320" y="4672893"/>
                    <a:pt x="1755916" y="4672798"/>
                  </a:cubicBezTo>
                  <a:cubicBezTo>
                    <a:pt x="1750583" y="4275632"/>
                    <a:pt x="1740715" y="4330327"/>
                    <a:pt x="1785937" y="4330327"/>
                  </a:cubicBezTo>
                  <a:close/>
                  <a:moveTo>
                    <a:pt x="1785937" y="4690423"/>
                  </a:moveTo>
                  <a:cubicBezTo>
                    <a:pt x="1898962" y="4690423"/>
                    <a:pt x="1897899" y="4693288"/>
                    <a:pt x="2013486" y="4693288"/>
                  </a:cubicBezTo>
                  <a:cubicBezTo>
                    <a:pt x="2069694" y="4693288"/>
                    <a:pt x="2057929" y="4638612"/>
                    <a:pt x="2062426" y="5031206"/>
                  </a:cubicBezTo>
                  <a:cubicBezTo>
                    <a:pt x="2062502" y="5037713"/>
                    <a:pt x="1760223" y="5037486"/>
                    <a:pt x="1760109" y="5030941"/>
                  </a:cubicBezTo>
                  <a:cubicBezTo>
                    <a:pt x="1752652" y="4635994"/>
                    <a:pt x="1747737" y="4690423"/>
                    <a:pt x="1785937" y="4690423"/>
                  </a:cubicBezTo>
                  <a:close/>
                  <a:moveTo>
                    <a:pt x="2057113" y="3602944"/>
                  </a:moveTo>
                  <a:cubicBezTo>
                    <a:pt x="2117345" y="3603456"/>
                    <a:pt x="2223291" y="3607971"/>
                    <a:pt x="2355369" y="3604026"/>
                  </a:cubicBezTo>
                  <a:cubicBezTo>
                    <a:pt x="2357513" y="3737660"/>
                    <a:pt x="2361157" y="3825137"/>
                    <a:pt x="2361745" y="3949400"/>
                  </a:cubicBezTo>
                  <a:cubicBezTo>
                    <a:pt x="2111139" y="3949950"/>
                    <a:pt x="2174711" y="3948925"/>
                    <a:pt x="2060946" y="3948565"/>
                  </a:cubicBezTo>
                  <a:cubicBezTo>
                    <a:pt x="2057606" y="3736351"/>
                    <a:pt x="2059087" y="3724665"/>
                    <a:pt x="2057113" y="3602944"/>
                  </a:cubicBezTo>
                  <a:close/>
                  <a:moveTo>
                    <a:pt x="2061231" y="3966189"/>
                  </a:moveTo>
                  <a:cubicBezTo>
                    <a:pt x="2171466" y="3966588"/>
                    <a:pt x="2122355" y="3967536"/>
                    <a:pt x="2361821" y="3967024"/>
                  </a:cubicBezTo>
                  <a:cubicBezTo>
                    <a:pt x="2362295" y="4205115"/>
                    <a:pt x="2365521" y="4215834"/>
                    <a:pt x="2368159" y="4311697"/>
                  </a:cubicBezTo>
                  <a:cubicBezTo>
                    <a:pt x="2112620" y="4312285"/>
                    <a:pt x="2170973" y="4311204"/>
                    <a:pt x="2065956" y="4310691"/>
                  </a:cubicBezTo>
                  <a:cubicBezTo>
                    <a:pt x="2064191" y="4166736"/>
                    <a:pt x="2066658" y="4309875"/>
                    <a:pt x="2061231" y="3966189"/>
                  </a:cubicBezTo>
                  <a:close/>
                  <a:moveTo>
                    <a:pt x="2369677" y="4383902"/>
                  </a:moveTo>
                  <a:cubicBezTo>
                    <a:pt x="2374782" y="4718007"/>
                    <a:pt x="2382107" y="4673633"/>
                    <a:pt x="2355027" y="4673235"/>
                  </a:cubicBezTo>
                  <a:cubicBezTo>
                    <a:pt x="2030280" y="4667999"/>
                    <a:pt x="2072010" y="4693818"/>
                    <a:pt x="2071213" y="4642520"/>
                  </a:cubicBezTo>
                  <a:cubicBezTo>
                    <a:pt x="2067379" y="4407180"/>
                    <a:pt x="2066810" y="4375535"/>
                    <a:pt x="2066184" y="4328316"/>
                  </a:cubicBezTo>
                  <a:cubicBezTo>
                    <a:pt x="2422015" y="4330099"/>
                    <a:pt x="2368501" y="4309610"/>
                    <a:pt x="2369677" y="4383902"/>
                  </a:cubicBezTo>
                  <a:close/>
                  <a:moveTo>
                    <a:pt x="2370911" y="3603589"/>
                  </a:moveTo>
                  <a:cubicBezTo>
                    <a:pt x="2493291" y="3600326"/>
                    <a:pt x="2671425" y="3604765"/>
                    <a:pt x="2671463" y="3607213"/>
                  </a:cubicBezTo>
                  <a:cubicBezTo>
                    <a:pt x="2672506" y="3674428"/>
                    <a:pt x="2674119" y="3761222"/>
                    <a:pt x="2677175" y="3950139"/>
                  </a:cubicBezTo>
                  <a:cubicBezTo>
                    <a:pt x="2559045" y="3950026"/>
                    <a:pt x="2580925" y="3948982"/>
                    <a:pt x="2377325" y="3949362"/>
                  </a:cubicBezTo>
                  <a:cubicBezTo>
                    <a:pt x="2376566" y="3803661"/>
                    <a:pt x="2372524" y="3723128"/>
                    <a:pt x="2370911" y="3603589"/>
                  </a:cubicBezTo>
                  <a:close/>
                  <a:moveTo>
                    <a:pt x="2127535" y="4691637"/>
                  </a:moveTo>
                  <a:cubicBezTo>
                    <a:pt x="2204941" y="4689304"/>
                    <a:pt x="2277451" y="4689683"/>
                    <a:pt x="2354818" y="4690840"/>
                  </a:cubicBezTo>
                  <a:cubicBezTo>
                    <a:pt x="2380665" y="4691258"/>
                    <a:pt x="2375389" y="4676517"/>
                    <a:pt x="2374478" y="4772057"/>
                  </a:cubicBezTo>
                  <a:cubicBezTo>
                    <a:pt x="2371252" y="5076016"/>
                    <a:pt x="2393948" y="5036101"/>
                    <a:pt x="2354989" y="5035721"/>
                  </a:cubicBezTo>
                  <a:cubicBezTo>
                    <a:pt x="2054285" y="5032914"/>
                    <a:pt x="2078044" y="5038605"/>
                    <a:pt x="2077949" y="5030978"/>
                  </a:cubicBezTo>
                  <a:cubicBezTo>
                    <a:pt x="2073395" y="4633224"/>
                    <a:pt x="2051856" y="4693818"/>
                    <a:pt x="2127535" y="4691637"/>
                  </a:cubicBezTo>
                  <a:close/>
                  <a:moveTo>
                    <a:pt x="2377401" y="3995405"/>
                  </a:moveTo>
                  <a:cubicBezTo>
                    <a:pt x="2377401" y="3954522"/>
                    <a:pt x="2331534" y="3967461"/>
                    <a:pt x="2677459" y="3967745"/>
                  </a:cubicBezTo>
                  <a:cubicBezTo>
                    <a:pt x="2680913" y="4181951"/>
                    <a:pt x="2680913" y="4184911"/>
                    <a:pt x="2682431" y="4254517"/>
                  </a:cubicBezTo>
                  <a:cubicBezTo>
                    <a:pt x="2683987" y="4325280"/>
                    <a:pt x="2740405" y="4310881"/>
                    <a:pt x="2383701" y="4311659"/>
                  </a:cubicBezTo>
                  <a:cubicBezTo>
                    <a:pt x="2381917" y="4246568"/>
                    <a:pt x="2377401" y="4172276"/>
                    <a:pt x="2377401" y="3995405"/>
                  </a:cubicBezTo>
                  <a:close/>
                  <a:moveTo>
                    <a:pt x="2468716" y="4329188"/>
                  </a:moveTo>
                  <a:cubicBezTo>
                    <a:pt x="2583734" y="4329188"/>
                    <a:pt x="2579730" y="4327481"/>
                    <a:pt x="2683930" y="4327329"/>
                  </a:cubicBezTo>
                  <a:cubicBezTo>
                    <a:pt x="2684708" y="4369199"/>
                    <a:pt x="2684860" y="4382498"/>
                    <a:pt x="2688902" y="4642824"/>
                  </a:cubicBezTo>
                  <a:cubicBezTo>
                    <a:pt x="2689585" y="4686363"/>
                    <a:pt x="2722890" y="4673899"/>
                    <a:pt x="2468716" y="4674107"/>
                  </a:cubicBezTo>
                  <a:cubicBezTo>
                    <a:pt x="2374099" y="4674107"/>
                    <a:pt x="2390229" y="4681316"/>
                    <a:pt x="2389622" y="4642482"/>
                  </a:cubicBezTo>
                  <a:cubicBezTo>
                    <a:pt x="2383777" y="4265350"/>
                    <a:pt x="2360853" y="4329188"/>
                    <a:pt x="2468716" y="4329188"/>
                  </a:cubicBezTo>
                  <a:close/>
                  <a:moveTo>
                    <a:pt x="2686948" y="3604898"/>
                  </a:moveTo>
                  <a:cubicBezTo>
                    <a:pt x="3012340" y="3605429"/>
                    <a:pt x="2987632" y="3602546"/>
                    <a:pt x="2987708" y="3607213"/>
                  </a:cubicBezTo>
                  <a:cubicBezTo>
                    <a:pt x="2993914" y="4003753"/>
                    <a:pt x="3023366" y="3947996"/>
                    <a:pt x="2924023" y="3947996"/>
                  </a:cubicBezTo>
                  <a:cubicBezTo>
                    <a:pt x="2810201" y="3947996"/>
                    <a:pt x="2810030" y="3950139"/>
                    <a:pt x="2696341" y="3950139"/>
                  </a:cubicBezTo>
                  <a:cubicBezTo>
                    <a:pt x="2691426" y="3950139"/>
                    <a:pt x="2692944" y="3988613"/>
                    <a:pt x="2686948" y="3604898"/>
                  </a:cubicBezTo>
                  <a:close/>
                  <a:moveTo>
                    <a:pt x="2390001" y="4772284"/>
                  </a:moveTo>
                  <a:cubicBezTo>
                    <a:pt x="2391121" y="4666500"/>
                    <a:pt x="2326468" y="4691845"/>
                    <a:pt x="2689756" y="4691542"/>
                  </a:cubicBezTo>
                  <a:cubicBezTo>
                    <a:pt x="2691464" y="4781144"/>
                    <a:pt x="2695715" y="4888844"/>
                    <a:pt x="2695127" y="5031054"/>
                  </a:cubicBezTo>
                  <a:cubicBezTo>
                    <a:pt x="2695127" y="5032401"/>
                    <a:pt x="2730727" y="5038302"/>
                    <a:pt x="2393398" y="5036044"/>
                  </a:cubicBezTo>
                  <a:cubicBezTo>
                    <a:pt x="2390817" y="4947770"/>
                    <a:pt x="2389147" y="4860976"/>
                    <a:pt x="2390001" y="4772284"/>
                  </a:cubicBezTo>
                  <a:close/>
                  <a:moveTo>
                    <a:pt x="2693001" y="3967745"/>
                  </a:moveTo>
                  <a:cubicBezTo>
                    <a:pt x="2771090" y="3967745"/>
                    <a:pt x="2801187" y="3965810"/>
                    <a:pt x="2995109" y="3965563"/>
                  </a:cubicBezTo>
                  <a:cubicBezTo>
                    <a:pt x="2994540" y="4191209"/>
                    <a:pt x="2998108" y="4213634"/>
                    <a:pt x="3000651" y="4311811"/>
                  </a:cubicBezTo>
                  <a:cubicBezTo>
                    <a:pt x="2641992" y="4310786"/>
                    <a:pt x="2699567" y="4325356"/>
                    <a:pt x="2697992" y="4254081"/>
                  </a:cubicBezTo>
                  <a:cubicBezTo>
                    <a:pt x="2696151" y="4169677"/>
                    <a:pt x="2696341" y="4175064"/>
                    <a:pt x="2693001" y="3967745"/>
                  </a:cubicBezTo>
                  <a:close/>
                  <a:moveTo>
                    <a:pt x="3001087" y="4329435"/>
                  </a:moveTo>
                  <a:cubicBezTo>
                    <a:pt x="3002264" y="4380904"/>
                    <a:pt x="3006078" y="4672134"/>
                    <a:pt x="3006097" y="4673595"/>
                  </a:cubicBezTo>
                  <a:cubicBezTo>
                    <a:pt x="2660893" y="4669687"/>
                    <a:pt x="2705241" y="4691713"/>
                    <a:pt x="2704463" y="4642520"/>
                  </a:cubicBezTo>
                  <a:cubicBezTo>
                    <a:pt x="2700820" y="4407673"/>
                    <a:pt x="2700307" y="4372405"/>
                    <a:pt x="2699491" y="4327310"/>
                  </a:cubicBezTo>
                  <a:cubicBezTo>
                    <a:pt x="2806425" y="4327348"/>
                    <a:pt x="2743062" y="4328733"/>
                    <a:pt x="3001087" y="4329435"/>
                  </a:cubicBezTo>
                  <a:close/>
                  <a:moveTo>
                    <a:pt x="3006268" y="4691239"/>
                  </a:moveTo>
                  <a:cubicBezTo>
                    <a:pt x="3007198" y="4789093"/>
                    <a:pt x="3004674" y="4819220"/>
                    <a:pt x="3010101" y="5038131"/>
                  </a:cubicBezTo>
                  <a:cubicBezTo>
                    <a:pt x="2874228" y="5038339"/>
                    <a:pt x="2710630" y="5036006"/>
                    <a:pt x="2710650" y="5031149"/>
                  </a:cubicBezTo>
                  <a:cubicBezTo>
                    <a:pt x="2711238" y="4889869"/>
                    <a:pt x="2707120" y="4785735"/>
                    <a:pt x="2705298" y="4691504"/>
                  </a:cubicBezTo>
                  <a:cubicBezTo>
                    <a:pt x="2815533" y="4691485"/>
                    <a:pt x="2911081" y="4690081"/>
                    <a:pt x="3006268" y="4691239"/>
                  </a:cubicBezTo>
                  <a:close/>
                  <a:moveTo>
                    <a:pt x="2710593" y="5052074"/>
                  </a:moveTo>
                  <a:cubicBezTo>
                    <a:pt x="2828741" y="5052473"/>
                    <a:pt x="2773690" y="5056172"/>
                    <a:pt x="3010537" y="5055774"/>
                  </a:cubicBezTo>
                  <a:cubicBezTo>
                    <a:pt x="3010727" y="5064292"/>
                    <a:pt x="3017046" y="5397696"/>
                    <a:pt x="3017084" y="5399953"/>
                  </a:cubicBezTo>
                  <a:cubicBezTo>
                    <a:pt x="2805001" y="5400959"/>
                    <a:pt x="2836503" y="5398227"/>
                    <a:pt x="2717102" y="5397923"/>
                  </a:cubicBezTo>
                  <a:cubicBezTo>
                    <a:pt x="2715166" y="5287756"/>
                    <a:pt x="2710232" y="5194929"/>
                    <a:pt x="2710593" y="5052074"/>
                  </a:cubicBezTo>
                  <a:close/>
                  <a:moveTo>
                    <a:pt x="3016629" y="4329492"/>
                  </a:moveTo>
                  <a:cubicBezTo>
                    <a:pt x="3259568" y="4330327"/>
                    <a:pt x="3220476" y="4329207"/>
                    <a:pt x="3315492" y="4328486"/>
                  </a:cubicBezTo>
                  <a:cubicBezTo>
                    <a:pt x="3317105" y="4486158"/>
                    <a:pt x="3320084" y="4506438"/>
                    <a:pt x="3322570" y="4673785"/>
                  </a:cubicBezTo>
                  <a:cubicBezTo>
                    <a:pt x="3233285" y="4674240"/>
                    <a:pt x="3189240" y="4676099"/>
                    <a:pt x="3021620" y="4673804"/>
                  </a:cubicBezTo>
                  <a:cubicBezTo>
                    <a:pt x="3021601" y="4672305"/>
                    <a:pt x="3017919" y="4386937"/>
                    <a:pt x="3016629" y="4329492"/>
                  </a:cubicBezTo>
                  <a:close/>
                  <a:moveTo>
                    <a:pt x="3326384" y="3995102"/>
                  </a:moveTo>
                  <a:cubicBezTo>
                    <a:pt x="3324961" y="3952378"/>
                    <a:pt x="3282359" y="3966569"/>
                    <a:pt x="3606992" y="3966569"/>
                  </a:cubicBezTo>
                  <a:cubicBezTo>
                    <a:pt x="3639537" y="3966569"/>
                    <a:pt x="3620712" y="3924737"/>
                    <a:pt x="3630694" y="4254593"/>
                  </a:cubicBezTo>
                  <a:cubicBezTo>
                    <a:pt x="3632706" y="4321201"/>
                    <a:pt x="3683999" y="4310653"/>
                    <a:pt x="3379329" y="4310653"/>
                  </a:cubicBezTo>
                  <a:cubicBezTo>
                    <a:pt x="3308888" y="4310653"/>
                    <a:pt x="3338700" y="4364058"/>
                    <a:pt x="3326384" y="3995102"/>
                  </a:cubicBezTo>
                  <a:close/>
                  <a:moveTo>
                    <a:pt x="3379348" y="4328259"/>
                  </a:moveTo>
                  <a:cubicBezTo>
                    <a:pt x="3677927" y="4328259"/>
                    <a:pt x="3632535" y="4310255"/>
                    <a:pt x="3633692" y="4383902"/>
                  </a:cubicBezTo>
                  <a:cubicBezTo>
                    <a:pt x="3638930" y="4717779"/>
                    <a:pt x="3646008" y="4672381"/>
                    <a:pt x="3607011" y="4672381"/>
                  </a:cubicBezTo>
                  <a:cubicBezTo>
                    <a:pt x="3296098" y="4672381"/>
                    <a:pt x="3338340" y="4685490"/>
                    <a:pt x="3337657" y="4642520"/>
                  </a:cubicBezTo>
                  <a:cubicBezTo>
                    <a:pt x="3331869" y="4276182"/>
                    <a:pt x="3312133" y="4328259"/>
                    <a:pt x="3379348" y="4328259"/>
                  </a:cubicBezTo>
                  <a:close/>
                  <a:moveTo>
                    <a:pt x="3379348" y="4691258"/>
                  </a:moveTo>
                  <a:cubicBezTo>
                    <a:pt x="3492354" y="4691258"/>
                    <a:pt x="3498370" y="4689986"/>
                    <a:pt x="3607011" y="4689986"/>
                  </a:cubicBezTo>
                  <a:cubicBezTo>
                    <a:pt x="3649348" y="4689986"/>
                    <a:pt x="3636615" y="4641192"/>
                    <a:pt x="3642422" y="5035095"/>
                  </a:cubicBezTo>
                  <a:cubicBezTo>
                    <a:pt x="3517574" y="5034317"/>
                    <a:pt x="3496909" y="5038036"/>
                    <a:pt x="3343312" y="5038017"/>
                  </a:cubicBezTo>
                  <a:cubicBezTo>
                    <a:pt x="3337884" y="4642899"/>
                    <a:pt x="3321887" y="4691258"/>
                    <a:pt x="3379348" y="4691258"/>
                  </a:cubicBezTo>
                  <a:close/>
                  <a:moveTo>
                    <a:pt x="3636178" y="3606852"/>
                  </a:moveTo>
                  <a:cubicBezTo>
                    <a:pt x="3636121" y="3602735"/>
                    <a:pt x="3938400" y="3602147"/>
                    <a:pt x="3938476" y="3607156"/>
                  </a:cubicBezTo>
                  <a:cubicBezTo>
                    <a:pt x="3940734" y="3751509"/>
                    <a:pt x="3938229" y="3700172"/>
                    <a:pt x="3942328" y="3948186"/>
                  </a:cubicBezTo>
                  <a:cubicBezTo>
                    <a:pt x="3802926" y="3945966"/>
                    <a:pt x="3723926" y="3948546"/>
                    <a:pt x="3642896" y="3948869"/>
                  </a:cubicBezTo>
                  <a:cubicBezTo>
                    <a:pt x="3642763" y="3820527"/>
                    <a:pt x="3638095" y="3729312"/>
                    <a:pt x="3636178" y="3606852"/>
                  </a:cubicBezTo>
                  <a:close/>
                  <a:moveTo>
                    <a:pt x="3642687" y="3995481"/>
                  </a:moveTo>
                  <a:cubicBezTo>
                    <a:pt x="3642934" y="3962737"/>
                    <a:pt x="3597618" y="3960270"/>
                    <a:pt x="3942594" y="3965867"/>
                  </a:cubicBezTo>
                  <a:cubicBezTo>
                    <a:pt x="3948021" y="4285232"/>
                    <a:pt x="3945801" y="4179694"/>
                    <a:pt x="3947357" y="4311564"/>
                  </a:cubicBezTo>
                  <a:cubicBezTo>
                    <a:pt x="3599364" y="4305436"/>
                    <a:pt x="3648627" y="4333628"/>
                    <a:pt x="3646217" y="4254024"/>
                  </a:cubicBezTo>
                  <a:cubicBezTo>
                    <a:pt x="3642858" y="4142642"/>
                    <a:pt x="3642251" y="4065505"/>
                    <a:pt x="3642687" y="3995481"/>
                  </a:cubicBezTo>
                  <a:close/>
                  <a:moveTo>
                    <a:pt x="3947585" y="4329169"/>
                  </a:moveTo>
                  <a:cubicBezTo>
                    <a:pt x="3949900" y="4506078"/>
                    <a:pt x="3953145" y="4528995"/>
                    <a:pt x="3954929" y="4673975"/>
                  </a:cubicBezTo>
                  <a:cubicBezTo>
                    <a:pt x="3835319" y="4674070"/>
                    <a:pt x="3797366" y="4674373"/>
                    <a:pt x="3720833" y="4673235"/>
                  </a:cubicBezTo>
                  <a:cubicBezTo>
                    <a:pt x="3632649" y="4671926"/>
                    <a:pt x="3654548" y="4725823"/>
                    <a:pt x="3649196" y="4383598"/>
                  </a:cubicBezTo>
                  <a:cubicBezTo>
                    <a:pt x="3648096" y="4312531"/>
                    <a:pt x="3591261" y="4323402"/>
                    <a:pt x="3947585" y="4329169"/>
                  </a:cubicBezTo>
                  <a:close/>
                  <a:moveTo>
                    <a:pt x="3955138" y="4691580"/>
                  </a:moveTo>
                  <a:cubicBezTo>
                    <a:pt x="3957149" y="4890229"/>
                    <a:pt x="3952595" y="4653656"/>
                    <a:pt x="3958515" y="5037694"/>
                  </a:cubicBezTo>
                  <a:cubicBezTo>
                    <a:pt x="3633294" y="5037865"/>
                    <a:pt x="3809890" y="5036746"/>
                    <a:pt x="3657982" y="5035228"/>
                  </a:cubicBezTo>
                  <a:cubicBezTo>
                    <a:pt x="3657052" y="4960670"/>
                    <a:pt x="3657527" y="4996621"/>
                    <a:pt x="3652821" y="4690100"/>
                  </a:cubicBezTo>
                  <a:cubicBezTo>
                    <a:pt x="3780439" y="4690783"/>
                    <a:pt x="3662518" y="4691827"/>
                    <a:pt x="3955138" y="4691580"/>
                  </a:cubicBezTo>
                  <a:close/>
                  <a:moveTo>
                    <a:pt x="3958174" y="3966114"/>
                  </a:moveTo>
                  <a:cubicBezTo>
                    <a:pt x="4300740" y="3971539"/>
                    <a:pt x="4258271" y="3947446"/>
                    <a:pt x="4259182" y="3995595"/>
                  </a:cubicBezTo>
                  <a:cubicBezTo>
                    <a:pt x="4260965" y="4090035"/>
                    <a:pt x="4262218" y="4163113"/>
                    <a:pt x="4263072" y="4254441"/>
                  </a:cubicBezTo>
                  <a:cubicBezTo>
                    <a:pt x="4263660" y="4318185"/>
                    <a:pt x="4324936" y="4317464"/>
                    <a:pt x="3962937" y="4311811"/>
                  </a:cubicBezTo>
                  <a:cubicBezTo>
                    <a:pt x="3961723" y="4207790"/>
                    <a:pt x="3963032" y="4245240"/>
                    <a:pt x="3958174" y="3966114"/>
                  </a:cubicBezTo>
                  <a:close/>
                  <a:moveTo>
                    <a:pt x="3958800" y="5055300"/>
                  </a:moveTo>
                  <a:cubicBezTo>
                    <a:pt x="3960660" y="5175882"/>
                    <a:pt x="3961191" y="5216481"/>
                    <a:pt x="3962880" y="5290318"/>
                  </a:cubicBezTo>
                  <a:cubicBezTo>
                    <a:pt x="3966087" y="5436094"/>
                    <a:pt x="4018463" y="5392858"/>
                    <a:pt x="3720605" y="5399251"/>
                  </a:cubicBezTo>
                  <a:cubicBezTo>
                    <a:pt x="3649614" y="5400693"/>
                    <a:pt x="3663562" y="5466011"/>
                    <a:pt x="3658210" y="5052833"/>
                  </a:cubicBezTo>
                  <a:cubicBezTo>
                    <a:pt x="3775334" y="5054028"/>
                    <a:pt x="3663315" y="5055451"/>
                    <a:pt x="3958800" y="5055300"/>
                  </a:cubicBezTo>
                  <a:close/>
                  <a:moveTo>
                    <a:pt x="3963924" y="4383636"/>
                  </a:moveTo>
                  <a:cubicBezTo>
                    <a:pt x="3962842" y="4314353"/>
                    <a:pt x="3904793" y="4329188"/>
                    <a:pt x="4263907" y="4327709"/>
                  </a:cubicBezTo>
                  <a:cubicBezTo>
                    <a:pt x="4266317" y="4505679"/>
                    <a:pt x="4267171" y="4465365"/>
                    <a:pt x="4270852" y="4675322"/>
                  </a:cubicBezTo>
                  <a:cubicBezTo>
                    <a:pt x="3922498" y="4674734"/>
                    <a:pt x="3970718" y="4685509"/>
                    <a:pt x="3970053" y="4642520"/>
                  </a:cubicBezTo>
                  <a:cubicBezTo>
                    <a:pt x="3968023" y="4513040"/>
                    <a:pt x="3965916" y="4509872"/>
                    <a:pt x="3963924" y="4383636"/>
                  </a:cubicBezTo>
                  <a:close/>
                  <a:moveTo>
                    <a:pt x="4289753" y="3948034"/>
                  </a:moveTo>
                  <a:cubicBezTo>
                    <a:pt x="4268670" y="3948034"/>
                    <a:pt x="4273983" y="3960555"/>
                    <a:pt x="4272503" y="3865831"/>
                  </a:cubicBezTo>
                  <a:cubicBezTo>
                    <a:pt x="4267721" y="3564944"/>
                    <a:pt x="4259789" y="3604538"/>
                    <a:pt x="4289753" y="3604538"/>
                  </a:cubicBezTo>
                  <a:cubicBezTo>
                    <a:pt x="4403802" y="3604538"/>
                    <a:pt x="4403138" y="3603931"/>
                    <a:pt x="4517435" y="3603931"/>
                  </a:cubicBezTo>
                  <a:cubicBezTo>
                    <a:pt x="4593265" y="3603931"/>
                    <a:pt x="4570171" y="3552290"/>
                    <a:pt x="4575086" y="3866115"/>
                  </a:cubicBezTo>
                  <a:cubicBezTo>
                    <a:pt x="4576813" y="3976491"/>
                    <a:pt x="4633648" y="3948034"/>
                    <a:pt x="4289753" y="3948034"/>
                  </a:cubicBezTo>
                  <a:close/>
                  <a:moveTo>
                    <a:pt x="4576092" y="3967119"/>
                  </a:moveTo>
                  <a:cubicBezTo>
                    <a:pt x="4576509" y="4150421"/>
                    <a:pt x="4578520" y="4192841"/>
                    <a:pt x="4580874" y="4312095"/>
                  </a:cubicBezTo>
                  <a:cubicBezTo>
                    <a:pt x="4458797" y="4313935"/>
                    <a:pt x="4405321" y="4309951"/>
                    <a:pt x="4279240" y="4310046"/>
                  </a:cubicBezTo>
                  <a:cubicBezTo>
                    <a:pt x="4278253" y="4228298"/>
                    <a:pt x="4278651" y="4202649"/>
                    <a:pt x="4274211" y="3965658"/>
                  </a:cubicBezTo>
                  <a:cubicBezTo>
                    <a:pt x="4407522" y="3965525"/>
                    <a:pt x="4369606" y="3967214"/>
                    <a:pt x="4576092" y="3967119"/>
                  </a:cubicBezTo>
                  <a:close/>
                  <a:moveTo>
                    <a:pt x="4276033" y="5055148"/>
                  </a:moveTo>
                  <a:cubicBezTo>
                    <a:pt x="4275312" y="5206293"/>
                    <a:pt x="4280929" y="5283526"/>
                    <a:pt x="4283016" y="5396937"/>
                  </a:cubicBezTo>
                  <a:cubicBezTo>
                    <a:pt x="4148491" y="5397051"/>
                    <a:pt x="4161186" y="5400617"/>
                    <a:pt x="3980547" y="5399023"/>
                  </a:cubicBezTo>
                  <a:cubicBezTo>
                    <a:pt x="3978403" y="5268216"/>
                    <a:pt x="3978574" y="5331011"/>
                    <a:pt x="3974323" y="5055300"/>
                  </a:cubicBezTo>
                  <a:lnTo>
                    <a:pt x="4276033" y="5055148"/>
                  </a:lnTo>
                  <a:close/>
                  <a:moveTo>
                    <a:pt x="4280265" y="4383636"/>
                  </a:moveTo>
                  <a:cubicBezTo>
                    <a:pt x="4279031" y="4304981"/>
                    <a:pt x="4232064" y="4330137"/>
                    <a:pt x="4517435" y="4330137"/>
                  </a:cubicBezTo>
                  <a:cubicBezTo>
                    <a:pt x="4600742" y="4330137"/>
                    <a:pt x="4579412" y="4271838"/>
                    <a:pt x="4585219" y="4642861"/>
                  </a:cubicBezTo>
                  <a:cubicBezTo>
                    <a:pt x="4585883" y="4685206"/>
                    <a:pt x="4632964" y="4675340"/>
                    <a:pt x="4289753" y="4675340"/>
                  </a:cubicBezTo>
                  <a:cubicBezTo>
                    <a:pt x="4286907" y="4675340"/>
                    <a:pt x="4285350" y="4709091"/>
                    <a:pt x="4280265" y="4383636"/>
                  </a:cubicBezTo>
                  <a:close/>
                  <a:moveTo>
                    <a:pt x="4289753" y="4692946"/>
                  </a:moveTo>
                  <a:cubicBezTo>
                    <a:pt x="4644217" y="4692946"/>
                    <a:pt x="4585067" y="4667486"/>
                    <a:pt x="4588028" y="4772436"/>
                  </a:cubicBezTo>
                  <a:cubicBezTo>
                    <a:pt x="4590571" y="4866003"/>
                    <a:pt x="4591500" y="4937051"/>
                    <a:pt x="4592487" y="5031206"/>
                  </a:cubicBezTo>
                  <a:cubicBezTo>
                    <a:pt x="4592582" y="5039705"/>
                    <a:pt x="4621312" y="5037523"/>
                    <a:pt x="4291707" y="5037523"/>
                  </a:cubicBezTo>
                  <a:cubicBezTo>
                    <a:pt x="4293700" y="4780556"/>
                    <a:pt x="4281555" y="4692946"/>
                    <a:pt x="4289753" y="4692946"/>
                  </a:cubicBezTo>
                  <a:close/>
                  <a:moveTo>
                    <a:pt x="4291594" y="5055148"/>
                  </a:moveTo>
                  <a:cubicBezTo>
                    <a:pt x="4302126" y="5055148"/>
                    <a:pt x="4551460" y="5054901"/>
                    <a:pt x="4592734" y="5054598"/>
                  </a:cubicBezTo>
                  <a:cubicBezTo>
                    <a:pt x="4594727" y="5237785"/>
                    <a:pt x="4596928" y="5280300"/>
                    <a:pt x="4598901" y="5398682"/>
                  </a:cubicBezTo>
                  <a:cubicBezTo>
                    <a:pt x="4422988" y="5400048"/>
                    <a:pt x="4424981" y="5397069"/>
                    <a:pt x="4298558" y="5396956"/>
                  </a:cubicBezTo>
                  <a:cubicBezTo>
                    <a:pt x="4296357" y="5276582"/>
                    <a:pt x="4290873" y="5203789"/>
                    <a:pt x="4291594" y="5055148"/>
                  </a:cubicBezTo>
                  <a:close/>
                  <a:moveTo>
                    <a:pt x="4859185" y="4310767"/>
                  </a:moveTo>
                  <a:cubicBezTo>
                    <a:pt x="4553130" y="4303786"/>
                    <a:pt x="4597099" y="4337061"/>
                    <a:pt x="4595201" y="4254062"/>
                  </a:cubicBezTo>
                  <a:cubicBezTo>
                    <a:pt x="4593208" y="4167514"/>
                    <a:pt x="4591690" y="4081270"/>
                    <a:pt x="4591690" y="3995405"/>
                  </a:cubicBezTo>
                  <a:cubicBezTo>
                    <a:pt x="4591690" y="3952947"/>
                    <a:pt x="4547209" y="3970060"/>
                    <a:pt x="4892090" y="3965507"/>
                  </a:cubicBezTo>
                  <a:cubicBezTo>
                    <a:pt x="4897081" y="4365879"/>
                    <a:pt x="4913268" y="4312000"/>
                    <a:pt x="4859185" y="4310767"/>
                  </a:cubicBezTo>
                  <a:close/>
                  <a:moveTo>
                    <a:pt x="4858920" y="3948413"/>
                  </a:moveTo>
                  <a:cubicBezTo>
                    <a:pt x="4790129" y="3949627"/>
                    <a:pt x="4782557" y="3949400"/>
                    <a:pt x="4591576" y="3949495"/>
                  </a:cubicBezTo>
                  <a:cubicBezTo>
                    <a:pt x="4591425" y="3921910"/>
                    <a:pt x="4587762" y="3640906"/>
                    <a:pt x="4587212" y="3603855"/>
                  </a:cubicBezTo>
                  <a:cubicBezTo>
                    <a:pt x="4589147" y="3603855"/>
                    <a:pt x="4804362" y="3603418"/>
                    <a:pt x="4886435" y="3603039"/>
                  </a:cubicBezTo>
                  <a:cubicBezTo>
                    <a:pt x="4892679" y="4001495"/>
                    <a:pt x="4904767" y="3947616"/>
                    <a:pt x="4858920" y="3948413"/>
                  </a:cubicBezTo>
                  <a:close/>
                  <a:moveTo>
                    <a:pt x="4858976" y="3585566"/>
                  </a:moveTo>
                  <a:cubicBezTo>
                    <a:pt x="4754396" y="3586135"/>
                    <a:pt x="4733351" y="3585661"/>
                    <a:pt x="4631257" y="3586059"/>
                  </a:cubicBezTo>
                  <a:cubicBezTo>
                    <a:pt x="4570531" y="3586306"/>
                    <a:pt x="4587591" y="3641361"/>
                    <a:pt x="4580570" y="3241311"/>
                  </a:cubicBezTo>
                  <a:cubicBezTo>
                    <a:pt x="4672759" y="3241672"/>
                    <a:pt x="4655964" y="3242279"/>
                    <a:pt x="4879566" y="3241805"/>
                  </a:cubicBezTo>
                  <a:cubicBezTo>
                    <a:pt x="4881615" y="3632729"/>
                    <a:pt x="4902945" y="3585320"/>
                    <a:pt x="4858976" y="3585566"/>
                  </a:cubicBezTo>
                  <a:close/>
                  <a:moveTo>
                    <a:pt x="4859014" y="3224218"/>
                  </a:moveTo>
                  <a:cubicBezTo>
                    <a:pt x="4547437" y="3225072"/>
                    <a:pt x="4580266" y="3224844"/>
                    <a:pt x="4580152" y="3218508"/>
                  </a:cubicBezTo>
                  <a:cubicBezTo>
                    <a:pt x="4572998" y="2815821"/>
                    <a:pt x="4555597" y="2876510"/>
                    <a:pt x="4631142" y="2877838"/>
                  </a:cubicBezTo>
                  <a:cubicBezTo>
                    <a:pt x="4917121" y="2882828"/>
                    <a:pt x="4876454" y="2850804"/>
                    <a:pt x="4876890" y="2960402"/>
                  </a:cubicBezTo>
                  <a:cubicBezTo>
                    <a:pt x="4877858" y="3264494"/>
                    <a:pt x="4891066" y="3224123"/>
                    <a:pt x="4859014" y="3224218"/>
                  </a:cubicBezTo>
                  <a:close/>
                  <a:moveTo>
                    <a:pt x="4859071" y="2861788"/>
                  </a:moveTo>
                  <a:cubicBezTo>
                    <a:pt x="4529675" y="2858241"/>
                    <a:pt x="4573871" y="2871691"/>
                    <a:pt x="4573226" y="2830277"/>
                  </a:cubicBezTo>
                  <a:cubicBezTo>
                    <a:pt x="4567438" y="2458361"/>
                    <a:pt x="4549050" y="2514744"/>
                    <a:pt x="4631142" y="2516528"/>
                  </a:cubicBezTo>
                  <a:cubicBezTo>
                    <a:pt x="4916551" y="2522656"/>
                    <a:pt x="4868161" y="2490954"/>
                    <a:pt x="4869395" y="2571810"/>
                  </a:cubicBezTo>
                  <a:cubicBezTo>
                    <a:pt x="4874480" y="2895994"/>
                    <a:pt x="4886359" y="2862054"/>
                    <a:pt x="4859071" y="2861788"/>
                  </a:cubicBezTo>
                  <a:close/>
                  <a:moveTo>
                    <a:pt x="4517453" y="3586306"/>
                  </a:moveTo>
                  <a:cubicBezTo>
                    <a:pt x="4403404" y="3586306"/>
                    <a:pt x="4404068" y="3586913"/>
                    <a:pt x="4289772" y="3586913"/>
                  </a:cubicBezTo>
                  <a:cubicBezTo>
                    <a:pt x="4259371" y="3586913"/>
                    <a:pt x="4268651" y="3623035"/>
                    <a:pt x="4264267" y="3348044"/>
                  </a:cubicBezTo>
                  <a:cubicBezTo>
                    <a:pt x="4262294" y="3222055"/>
                    <a:pt x="4254210" y="3241330"/>
                    <a:pt x="4289772" y="3241330"/>
                  </a:cubicBezTo>
                  <a:cubicBezTo>
                    <a:pt x="4521875" y="3241216"/>
                    <a:pt x="4527853" y="3241178"/>
                    <a:pt x="4565009" y="3241273"/>
                  </a:cubicBezTo>
                  <a:cubicBezTo>
                    <a:pt x="4572220" y="3645990"/>
                    <a:pt x="4589565" y="3586306"/>
                    <a:pt x="4517453" y="3586306"/>
                  </a:cubicBezTo>
                  <a:close/>
                  <a:moveTo>
                    <a:pt x="4517453" y="3223611"/>
                  </a:moveTo>
                  <a:cubicBezTo>
                    <a:pt x="4261535" y="3223744"/>
                    <a:pt x="4289146" y="3223744"/>
                    <a:pt x="4262692" y="3223706"/>
                  </a:cubicBezTo>
                  <a:cubicBezTo>
                    <a:pt x="4262047" y="3162883"/>
                    <a:pt x="4258138" y="2878730"/>
                    <a:pt x="4258119" y="2877364"/>
                  </a:cubicBezTo>
                  <a:cubicBezTo>
                    <a:pt x="4259504" y="2877364"/>
                    <a:pt x="4514285" y="2876719"/>
                    <a:pt x="4558462" y="2876946"/>
                  </a:cubicBezTo>
                  <a:cubicBezTo>
                    <a:pt x="4565426" y="3279159"/>
                    <a:pt x="4584991" y="3223611"/>
                    <a:pt x="4517453" y="3223611"/>
                  </a:cubicBezTo>
                  <a:close/>
                  <a:moveTo>
                    <a:pt x="4258327" y="3948072"/>
                  </a:moveTo>
                  <a:cubicBezTo>
                    <a:pt x="4176424" y="3948261"/>
                    <a:pt x="4081161" y="3950443"/>
                    <a:pt x="3957889" y="3948451"/>
                  </a:cubicBezTo>
                  <a:cubicBezTo>
                    <a:pt x="3953847" y="3711062"/>
                    <a:pt x="3956390" y="3758794"/>
                    <a:pt x="3954018" y="3606852"/>
                  </a:cubicBezTo>
                  <a:cubicBezTo>
                    <a:pt x="3953923" y="3601426"/>
                    <a:pt x="3931379" y="3603646"/>
                    <a:pt x="4252824" y="3604481"/>
                  </a:cubicBezTo>
                  <a:cubicBezTo>
                    <a:pt x="4257739" y="3915175"/>
                    <a:pt x="4257606" y="3908099"/>
                    <a:pt x="4258327" y="3948072"/>
                  </a:cubicBezTo>
                  <a:close/>
                  <a:moveTo>
                    <a:pt x="3953676" y="3586116"/>
                  </a:moveTo>
                  <a:cubicBezTo>
                    <a:pt x="3947927" y="3221410"/>
                    <a:pt x="3946883" y="3240154"/>
                    <a:pt x="3948230" y="3240154"/>
                  </a:cubicBezTo>
                  <a:cubicBezTo>
                    <a:pt x="4066682" y="3240647"/>
                    <a:pt x="4071768" y="3240040"/>
                    <a:pt x="4175855" y="3240875"/>
                  </a:cubicBezTo>
                  <a:cubicBezTo>
                    <a:pt x="4270416" y="3241634"/>
                    <a:pt x="4246031" y="3178345"/>
                    <a:pt x="4252521" y="3586856"/>
                  </a:cubicBezTo>
                  <a:cubicBezTo>
                    <a:pt x="4182231" y="3586648"/>
                    <a:pt x="4105622" y="3585111"/>
                    <a:pt x="3953676" y="3586116"/>
                  </a:cubicBezTo>
                  <a:close/>
                  <a:moveTo>
                    <a:pt x="3947186" y="3218470"/>
                  </a:moveTo>
                  <a:cubicBezTo>
                    <a:pt x="3938666" y="2848319"/>
                    <a:pt x="3944340" y="2878711"/>
                    <a:pt x="3948230" y="2878711"/>
                  </a:cubicBezTo>
                  <a:cubicBezTo>
                    <a:pt x="4302334" y="2880172"/>
                    <a:pt x="4242273" y="2849571"/>
                    <a:pt x="4243659" y="2959965"/>
                  </a:cubicBezTo>
                  <a:cubicBezTo>
                    <a:pt x="4245025" y="3079239"/>
                    <a:pt x="4245993" y="3103958"/>
                    <a:pt x="4247075" y="3218849"/>
                  </a:cubicBezTo>
                  <a:cubicBezTo>
                    <a:pt x="4247131" y="3225944"/>
                    <a:pt x="3947319" y="3224844"/>
                    <a:pt x="3947186" y="3218470"/>
                  </a:cubicBezTo>
                  <a:close/>
                  <a:moveTo>
                    <a:pt x="4175817" y="2860498"/>
                  </a:moveTo>
                  <a:cubicBezTo>
                    <a:pt x="3900105" y="2864577"/>
                    <a:pt x="3943049" y="2871521"/>
                    <a:pt x="3942385" y="2830258"/>
                  </a:cubicBezTo>
                  <a:cubicBezTo>
                    <a:pt x="3936996" y="2477674"/>
                    <a:pt x="3931948" y="2516091"/>
                    <a:pt x="3948230" y="2516186"/>
                  </a:cubicBezTo>
                  <a:cubicBezTo>
                    <a:pt x="4291271" y="2518482"/>
                    <a:pt x="4237928" y="2498979"/>
                    <a:pt x="4239066" y="2571792"/>
                  </a:cubicBezTo>
                  <a:cubicBezTo>
                    <a:pt x="4241002" y="2695466"/>
                    <a:pt x="4239844" y="2701347"/>
                    <a:pt x="4241875" y="2830599"/>
                  </a:cubicBezTo>
                  <a:cubicBezTo>
                    <a:pt x="4242444" y="2867745"/>
                    <a:pt x="4255595" y="2859303"/>
                    <a:pt x="4175817" y="2860498"/>
                  </a:cubicBezTo>
                  <a:close/>
                  <a:moveTo>
                    <a:pt x="3938134" y="3586211"/>
                  </a:moveTo>
                  <a:cubicBezTo>
                    <a:pt x="3877808" y="3586534"/>
                    <a:pt x="3882666" y="3586477"/>
                    <a:pt x="3635875" y="3586591"/>
                  </a:cubicBezTo>
                  <a:cubicBezTo>
                    <a:pt x="3633844" y="3444685"/>
                    <a:pt x="3636292" y="3491582"/>
                    <a:pt x="3631795" y="3242715"/>
                  </a:cubicBezTo>
                  <a:cubicBezTo>
                    <a:pt x="3754270" y="3242203"/>
                    <a:pt x="3699427" y="3239111"/>
                    <a:pt x="3932138" y="3240097"/>
                  </a:cubicBezTo>
                  <a:cubicBezTo>
                    <a:pt x="3933258" y="3289366"/>
                    <a:pt x="3937964" y="3575303"/>
                    <a:pt x="3938134" y="3586211"/>
                  </a:cubicBezTo>
                  <a:close/>
                  <a:moveTo>
                    <a:pt x="3631472" y="3225072"/>
                  </a:moveTo>
                  <a:cubicBezTo>
                    <a:pt x="3625399" y="2875676"/>
                    <a:pt x="3626690" y="2968047"/>
                    <a:pt x="3625115" y="2879508"/>
                  </a:cubicBezTo>
                  <a:cubicBezTo>
                    <a:pt x="3747970" y="2879375"/>
                    <a:pt x="3740474" y="2877857"/>
                    <a:pt x="3927508" y="2878635"/>
                  </a:cubicBezTo>
                  <a:cubicBezTo>
                    <a:pt x="3928438" y="2962621"/>
                    <a:pt x="3927128" y="3030368"/>
                    <a:pt x="3931664" y="3218944"/>
                  </a:cubicBezTo>
                  <a:cubicBezTo>
                    <a:pt x="3931720" y="3222492"/>
                    <a:pt x="3958136" y="3223668"/>
                    <a:pt x="3631472" y="3225072"/>
                  </a:cubicBezTo>
                  <a:close/>
                  <a:moveTo>
                    <a:pt x="3624792" y="2861902"/>
                  </a:moveTo>
                  <a:cubicBezTo>
                    <a:pt x="3622344" y="2716183"/>
                    <a:pt x="3623654" y="2718535"/>
                    <a:pt x="3620504" y="2516073"/>
                  </a:cubicBezTo>
                  <a:cubicBezTo>
                    <a:pt x="3975500" y="2516016"/>
                    <a:pt x="3921207" y="2497158"/>
                    <a:pt x="3922365" y="2571792"/>
                  </a:cubicBezTo>
                  <a:cubicBezTo>
                    <a:pt x="3924149" y="2686663"/>
                    <a:pt x="3924699" y="2696946"/>
                    <a:pt x="3926824" y="2830561"/>
                  </a:cubicBezTo>
                  <a:cubicBezTo>
                    <a:pt x="3927489" y="2871616"/>
                    <a:pt x="3975708" y="2861523"/>
                    <a:pt x="3624792" y="2861902"/>
                  </a:cubicBezTo>
                  <a:close/>
                  <a:moveTo>
                    <a:pt x="3620599" y="3604196"/>
                  </a:moveTo>
                  <a:cubicBezTo>
                    <a:pt x="3622515" y="3731418"/>
                    <a:pt x="3627240" y="3818706"/>
                    <a:pt x="3627335" y="3948925"/>
                  </a:cubicBezTo>
                  <a:cubicBezTo>
                    <a:pt x="3527575" y="3949115"/>
                    <a:pt x="3488085" y="3947749"/>
                    <a:pt x="3324923" y="3947749"/>
                  </a:cubicBezTo>
                  <a:cubicBezTo>
                    <a:pt x="3321052" y="3806090"/>
                    <a:pt x="3323026" y="3731456"/>
                    <a:pt x="3320938" y="3604120"/>
                  </a:cubicBezTo>
                  <a:cubicBezTo>
                    <a:pt x="3359821" y="3604367"/>
                    <a:pt x="3368038" y="3604310"/>
                    <a:pt x="3620599" y="3604196"/>
                  </a:cubicBezTo>
                  <a:close/>
                  <a:moveTo>
                    <a:pt x="3379348" y="3586686"/>
                  </a:moveTo>
                  <a:cubicBezTo>
                    <a:pt x="3304561" y="3586686"/>
                    <a:pt x="3322001" y="3608085"/>
                    <a:pt x="3318054" y="3477296"/>
                  </a:cubicBezTo>
                  <a:cubicBezTo>
                    <a:pt x="3315720" y="3400159"/>
                    <a:pt x="3314031" y="3313497"/>
                    <a:pt x="3314429" y="3242203"/>
                  </a:cubicBezTo>
                  <a:cubicBezTo>
                    <a:pt x="3324847" y="3242260"/>
                    <a:pt x="3577996" y="3242810"/>
                    <a:pt x="3616234" y="3242753"/>
                  </a:cubicBezTo>
                  <a:cubicBezTo>
                    <a:pt x="3620693" y="3490330"/>
                    <a:pt x="3618378" y="3450471"/>
                    <a:pt x="3620333" y="3586591"/>
                  </a:cubicBezTo>
                  <a:lnTo>
                    <a:pt x="3379348" y="3586686"/>
                  </a:lnTo>
                  <a:close/>
                  <a:moveTo>
                    <a:pt x="3315112" y="4254327"/>
                  </a:moveTo>
                  <a:cubicBezTo>
                    <a:pt x="3315188" y="4323990"/>
                    <a:pt x="3369424" y="4313290"/>
                    <a:pt x="3037921" y="4311962"/>
                  </a:cubicBezTo>
                  <a:cubicBezTo>
                    <a:pt x="3015775" y="4311867"/>
                    <a:pt x="3008184" y="4362236"/>
                    <a:pt x="3010537" y="3995747"/>
                  </a:cubicBezTo>
                  <a:cubicBezTo>
                    <a:pt x="3010784" y="3955357"/>
                    <a:pt x="2962868" y="3965374"/>
                    <a:pt x="3309894" y="3965374"/>
                  </a:cubicBezTo>
                  <a:cubicBezTo>
                    <a:pt x="3312513" y="4052282"/>
                    <a:pt x="3314961" y="4116955"/>
                    <a:pt x="3315112" y="4254327"/>
                  </a:cubicBezTo>
                  <a:close/>
                  <a:moveTo>
                    <a:pt x="3010670" y="3947920"/>
                  </a:moveTo>
                  <a:cubicBezTo>
                    <a:pt x="3010424" y="3786284"/>
                    <a:pt x="3004825" y="3731589"/>
                    <a:pt x="3003212" y="3604367"/>
                  </a:cubicBezTo>
                  <a:cubicBezTo>
                    <a:pt x="3145290" y="3602584"/>
                    <a:pt x="3085970" y="3602147"/>
                    <a:pt x="3305377" y="3604006"/>
                  </a:cubicBezTo>
                  <a:cubicBezTo>
                    <a:pt x="3307598" y="3740107"/>
                    <a:pt x="3305359" y="3800550"/>
                    <a:pt x="3309344" y="3947749"/>
                  </a:cubicBezTo>
                  <a:cubicBezTo>
                    <a:pt x="3039894" y="3947768"/>
                    <a:pt x="3120602" y="3947749"/>
                    <a:pt x="3010670" y="3947920"/>
                  </a:cubicBezTo>
                  <a:close/>
                  <a:moveTo>
                    <a:pt x="3265603" y="3585946"/>
                  </a:moveTo>
                  <a:cubicBezTo>
                    <a:pt x="3192656" y="3584959"/>
                    <a:pt x="3112518" y="3584864"/>
                    <a:pt x="3037788" y="3586173"/>
                  </a:cubicBezTo>
                  <a:cubicBezTo>
                    <a:pt x="2980365" y="3587179"/>
                    <a:pt x="3012055" y="3630604"/>
                    <a:pt x="2999208" y="3241330"/>
                  </a:cubicBezTo>
                  <a:cubicBezTo>
                    <a:pt x="3254691" y="3240742"/>
                    <a:pt x="3180644" y="3241065"/>
                    <a:pt x="3298888" y="3242070"/>
                  </a:cubicBezTo>
                  <a:cubicBezTo>
                    <a:pt x="3296762" y="3630282"/>
                    <a:pt x="3331281" y="3586742"/>
                    <a:pt x="3265603" y="3585946"/>
                  </a:cubicBezTo>
                  <a:close/>
                  <a:moveTo>
                    <a:pt x="3299039" y="3218621"/>
                  </a:moveTo>
                  <a:cubicBezTo>
                    <a:pt x="3298963" y="3228240"/>
                    <a:pt x="3329630" y="3222435"/>
                    <a:pt x="3037845" y="3223592"/>
                  </a:cubicBezTo>
                  <a:cubicBezTo>
                    <a:pt x="2984122" y="3223744"/>
                    <a:pt x="2997425" y="3276939"/>
                    <a:pt x="2993193" y="2957499"/>
                  </a:cubicBezTo>
                  <a:cubicBezTo>
                    <a:pt x="2991997" y="2863116"/>
                    <a:pt x="2980270" y="2878464"/>
                    <a:pt x="3037769" y="2879318"/>
                  </a:cubicBezTo>
                  <a:cubicBezTo>
                    <a:pt x="3108874" y="2880456"/>
                    <a:pt x="3135366" y="2880191"/>
                    <a:pt x="3295244" y="2880228"/>
                  </a:cubicBezTo>
                  <a:cubicBezTo>
                    <a:pt x="3299210" y="3131087"/>
                    <a:pt x="3299703" y="3138980"/>
                    <a:pt x="3299039" y="3218621"/>
                  </a:cubicBezTo>
                  <a:close/>
                  <a:moveTo>
                    <a:pt x="2991845" y="2861105"/>
                  </a:moveTo>
                  <a:cubicBezTo>
                    <a:pt x="2989606" y="2715481"/>
                    <a:pt x="2989018" y="2696320"/>
                    <a:pt x="2986247" y="2515504"/>
                  </a:cubicBezTo>
                  <a:cubicBezTo>
                    <a:pt x="3070352" y="2514953"/>
                    <a:pt x="3097147" y="2513265"/>
                    <a:pt x="3288393" y="2515257"/>
                  </a:cubicBezTo>
                  <a:cubicBezTo>
                    <a:pt x="3292454" y="2780591"/>
                    <a:pt x="3291145" y="2621952"/>
                    <a:pt x="3294959" y="2862623"/>
                  </a:cubicBezTo>
                  <a:cubicBezTo>
                    <a:pt x="2985621" y="2862566"/>
                    <a:pt x="3118457" y="2862282"/>
                    <a:pt x="2991845" y="2861105"/>
                  </a:cubicBezTo>
                  <a:close/>
                  <a:moveTo>
                    <a:pt x="2986911" y="3477581"/>
                  </a:moveTo>
                  <a:cubicBezTo>
                    <a:pt x="2986456" y="3617969"/>
                    <a:pt x="3050787" y="3587843"/>
                    <a:pt x="2686682" y="3587274"/>
                  </a:cubicBezTo>
                  <a:cubicBezTo>
                    <a:pt x="2682981" y="3351440"/>
                    <a:pt x="2682109" y="3294165"/>
                    <a:pt x="2681236" y="3243132"/>
                  </a:cubicBezTo>
                  <a:cubicBezTo>
                    <a:pt x="2821340" y="3243094"/>
                    <a:pt x="2756971" y="3241747"/>
                    <a:pt x="2983610" y="3241368"/>
                  </a:cubicBezTo>
                  <a:cubicBezTo>
                    <a:pt x="2985697" y="3303803"/>
                    <a:pt x="2987196" y="3386196"/>
                    <a:pt x="2986911" y="3477581"/>
                  </a:cubicBezTo>
                  <a:close/>
                  <a:moveTo>
                    <a:pt x="2924023" y="3223801"/>
                  </a:moveTo>
                  <a:cubicBezTo>
                    <a:pt x="2654023" y="3223801"/>
                    <a:pt x="2681027" y="3231067"/>
                    <a:pt x="2680799" y="3218564"/>
                  </a:cubicBezTo>
                  <a:cubicBezTo>
                    <a:pt x="2673987" y="2834052"/>
                    <a:pt x="2673816" y="2879773"/>
                    <a:pt x="2696341" y="2879773"/>
                  </a:cubicBezTo>
                  <a:cubicBezTo>
                    <a:pt x="3033575" y="2879773"/>
                    <a:pt x="2976285" y="2853631"/>
                    <a:pt x="2977632" y="2957803"/>
                  </a:cubicBezTo>
                  <a:cubicBezTo>
                    <a:pt x="2979283" y="3082426"/>
                    <a:pt x="2980118" y="3142356"/>
                    <a:pt x="2982832" y="3219096"/>
                  </a:cubicBezTo>
                  <a:cubicBezTo>
                    <a:pt x="2983059" y="3225299"/>
                    <a:pt x="2991902" y="3223801"/>
                    <a:pt x="2924023" y="3223801"/>
                  </a:cubicBezTo>
                  <a:close/>
                  <a:moveTo>
                    <a:pt x="2924023" y="2860840"/>
                  </a:moveTo>
                  <a:cubicBezTo>
                    <a:pt x="2638064" y="2860840"/>
                    <a:pt x="2677972" y="2874537"/>
                    <a:pt x="2677250" y="2830239"/>
                  </a:cubicBezTo>
                  <a:cubicBezTo>
                    <a:pt x="2671596" y="2469005"/>
                    <a:pt x="2657003" y="2515560"/>
                    <a:pt x="2696322" y="2515560"/>
                  </a:cubicBezTo>
                  <a:cubicBezTo>
                    <a:pt x="2899050" y="2515655"/>
                    <a:pt x="2932771" y="2515750"/>
                    <a:pt x="2970705" y="2515579"/>
                  </a:cubicBezTo>
                  <a:cubicBezTo>
                    <a:pt x="2976854" y="2918095"/>
                    <a:pt x="2998070" y="2860840"/>
                    <a:pt x="2924023" y="2860840"/>
                  </a:cubicBezTo>
                  <a:close/>
                  <a:moveTo>
                    <a:pt x="2671140" y="3587236"/>
                  </a:moveTo>
                  <a:cubicBezTo>
                    <a:pt x="2585024" y="3586894"/>
                    <a:pt x="2493708" y="3582796"/>
                    <a:pt x="2370645" y="3585946"/>
                  </a:cubicBezTo>
                  <a:cubicBezTo>
                    <a:pt x="2369165" y="3473995"/>
                    <a:pt x="2372068" y="3383009"/>
                    <a:pt x="2366603" y="3242355"/>
                  </a:cubicBezTo>
                  <a:cubicBezTo>
                    <a:pt x="2432338" y="3243550"/>
                    <a:pt x="2468280" y="3243208"/>
                    <a:pt x="2665656" y="3243132"/>
                  </a:cubicBezTo>
                  <a:cubicBezTo>
                    <a:pt x="2666851" y="3311107"/>
                    <a:pt x="2667421" y="3349467"/>
                    <a:pt x="2671140" y="3587236"/>
                  </a:cubicBezTo>
                  <a:close/>
                  <a:moveTo>
                    <a:pt x="2361062" y="2859701"/>
                  </a:moveTo>
                  <a:cubicBezTo>
                    <a:pt x="2359544" y="2731057"/>
                    <a:pt x="2356583" y="2689888"/>
                    <a:pt x="2354325" y="2516054"/>
                  </a:cubicBezTo>
                  <a:cubicBezTo>
                    <a:pt x="2375370" y="2516054"/>
                    <a:pt x="2569179" y="2515826"/>
                    <a:pt x="2654744" y="2515598"/>
                  </a:cubicBezTo>
                  <a:cubicBezTo>
                    <a:pt x="2657648" y="2719123"/>
                    <a:pt x="2660437" y="2712901"/>
                    <a:pt x="2662164" y="2862016"/>
                  </a:cubicBezTo>
                  <a:cubicBezTo>
                    <a:pt x="2520826" y="2861238"/>
                    <a:pt x="2656908" y="2859455"/>
                    <a:pt x="2361062" y="2859701"/>
                  </a:cubicBezTo>
                  <a:close/>
                  <a:moveTo>
                    <a:pt x="2354705" y="3586382"/>
                  </a:moveTo>
                  <a:cubicBezTo>
                    <a:pt x="2212987" y="3590461"/>
                    <a:pt x="2137194" y="3585984"/>
                    <a:pt x="2056828" y="3585320"/>
                  </a:cubicBezTo>
                  <a:cubicBezTo>
                    <a:pt x="2050395" y="3177719"/>
                    <a:pt x="2026048" y="3243588"/>
                    <a:pt x="2127421" y="3241956"/>
                  </a:cubicBezTo>
                  <a:cubicBezTo>
                    <a:pt x="2202303" y="3240742"/>
                    <a:pt x="2273731" y="3240628"/>
                    <a:pt x="2351023" y="3242089"/>
                  </a:cubicBezTo>
                  <a:cubicBezTo>
                    <a:pt x="2354553" y="3332564"/>
                    <a:pt x="2356052" y="3586325"/>
                    <a:pt x="2354705" y="3586382"/>
                  </a:cubicBezTo>
                  <a:close/>
                  <a:moveTo>
                    <a:pt x="2241129" y="2859796"/>
                  </a:moveTo>
                  <a:cubicBezTo>
                    <a:pt x="2135354" y="2859796"/>
                    <a:pt x="2132128" y="2861030"/>
                    <a:pt x="2043924" y="2861276"/>
                  </a:cubicBezTo>
                  <a:cubicBezTo>
                    <a:pt x="2040584" y="2620055"/>
                    <a:pt x="2039958" y="2577578"/>
                    <a:pt x="2038895" y="2517666"/>
                  </a:cubicBezTo>
                  <a:cubicBezTo>
                    <a:pt x="2387667" y="2516604"/>
                    <a:pt x="2338347" y="2493838"/>
                    <a:pt x="2339580" y="2571810"/>
                  </a:cubicBezTo>
                  <a:cubicBezTo>
                    <a:pt x="2345045" y="2920676"/>
                    <a:pt x="2374175" y="2859683"/>
                    <a:pt x="2241129" y="2859796"/>
                  </a:cubicBezTo>
                  <a:close/>
                  <a:moveTo>
                    <a:pt x="2041305" y="3585225"/>
                  </a:moveTo>
                  <a:cubicBezTo>
                    <a:pt x="1896457" y="3584504"/>
                    <a:pt x="1887481" y="3589114"/>
                    <a:pt x="1740089" y="3587805"/>
                  </a:cubicBezTo>
                  <a:cubicBezTo>
                    <a:pt x="1732935" y="3187262"/>
                    <a:pt x="1709176" y="3240495"/>
                    <a:pt x="1785937" y="3240495"/>
                  </a:cubicBezTo>
                  <a:cubicBezTo>
                    <a:pt x="1897937" y="3240495"/>
                    <a:pt x="1900252" y="3242867"/>
                    <a:pt x="2013486" y="3242867"/>
                  </a:cubicBezTo>
                  <a:cubicBezTo>
                    <a:pt x="2043772" y="3242867"/>
                    <a:pt x="2035157" y="3195913"/>
                    <a:pt x="2041305" y="3585225"/>
                  </a:cubicBezTo>
                  <a:close/>
                  <a:moveTo>
                    <a:pt x="2013486" y="3225261"/>
                  </a:moveTo>
                  <a:cubicBezTo>
                    <a:pt x="2011797" y="3225261"/>
                    <a:pt x="1732555" y="3224370"/>
                    <a:pt x="1732536" y="3218754"/>
                  </a:cubicBezTo>
                  <a:cubicBezTo>
                    <a:pt x="1731720" y="2827185"/>
                    <a:pt x="1698663" y="2879963"/>
                    <a:pt x="1785937" y="2879963"/>
                  </a:cubicBezTo>
                  <a:cubicBezTo>
                    <a:pt x="2077228" y="2879963"/>
                    <a:pt x="2028743" y="2852625"/>
                    <a:pt x="2029293" y="2959908"/>
                  </a:cubicBezTo>
                  <a:cubicBezTo>
                    <a:pt x="2030887" y="3265633"/>
                    <a:pt x="2046163" y="3225261"/>
                    <a:pt x="2013486" y="3225261"/>
                  </a:cubicBezTo>
                  <a:close/>
                  <a:moveTo>
                    <a:pt x="2013486" y="2861333"/>
                  </a:moveTo>
                  <a:cubicBezTo>
                    <a:pt x="1681774" y="2861333"/>
                    <a:pt x="1726198" y="2875979"/>
                    <a:pt x="1725477" y="2830315"/>
                  </a:cubicBezTo>
                  <a:cubicBezTo>
                    <a:pt x="1723447" y="2701082"/>
                    <a:pt x="1726027" y="2701006"/>
                    <a:pt x="1723997" y="2571469"/>
                  </a:cubicBezTo>
                  <a:cubicBezTo>
                    <a:pt x="1722915" y="2502470"/>
                    <a:pt x="1710410" y="2516566"/>
                    <a:pt x="1785937" y="2516566"/>
                  </a:cubicBezTo>
                  <a:cubicBezTo>
                    <a:pt x="2071326" y="2516566"/>
                    <a:pt x="2023145" y="2500174"/>
                    <a:pt x="2024264" y="2571772"/>
                  </a:cubicBezTo>
                  <a:cubicBezTo>
                    <a:pt x="2029559" y="2906011"/>
                    <a:pt x="2033145" y="2861333"/>
                    <a:pt x="2013486" y="2861333"/>
                  </a:cubicBezTo>
                  <a:close/>
                  <a:moveTo>
                    <a:pt x="1724528" y="3587634"/>
                  </a:moveTo>
                  <a:cubicBezTo>
                    <a:pt x="1611845" y="3586192"/>
                    <a:pt x="1689535" y="3584561"/>
                    <a:pt x="1423654" y="3585585"/>
                  </a:cubicBezTo>
                  <a:cubicBezTo>
                    <a:pt x="1416936" y="3189974"/>
                    <a:pt x="1403349" y="3240495"/>
                    <a:pt x="1444642" y="3240154"/>
                  </a:cubicBezTo>
                  <a:cubicBezTo>
                    <a:pt x="1513394" y="3239604"/>
                    <a:pt x="1569622" y="3239395"/>
                    <a:pt x="1672058" y="3240078"/>
                  </a:cubicBezTo>
                  <a:cubicBezTo>
                    <a:pt x="1728096" y="3240514"/>
                    <a:pt x="1717184" y="3182196"/>
                    <a:pt x="1724528" y="3587634"/>
                  </a:cubicBezTo>
                  <a:close/>
                  <a:moveTo>
                    <a:pt x="1413786" y="3967328"/>
                  </a:moveTo>
                  <a:cubicBezTo>
                    <a:pt x="1418796" y="4233895"/>
                    <a:pt x="1417543" y="4209137"/>
                    <a:pt x="1418682" y="4310900"/>
                  </a:cubicBezTo>
                  <a:cubicBezTo>
                    <a:pt x="1370140" y="4310236"/>
                    <a:pt x="1356419" y="4310388"/>
                    <a:pt x="1117598" y="4310331"/>
                  </a:cubicBezTo>
                  <a:cubicBezTo>
                    <a:pt x="1115492" y="4215341"/>
                    <a:pt x="1113480" y="4189597"/>
                    <a:pt x="1111886" y="3965867"/>
                  </a:cubicBezTo>
                  <a:cubicBezTo>
                    <a:pt x="1113993" y="3965886"/>
                    <a:pt x="1412211" y="3967328"/>
                    <a:pt x="1413786" y="3967328"/>
                  </a:cubicBezTo>
                  <a:close/>
                  <a:moveTo>
                    <a:pt x="1111754" y="3948261"/>
                  </a:moveTo>
                  <a:cubicBezTo>
                    <a:pt x="1111317" y="3900643"/>
                    <a:pt x="1110843" y="3875829"/>
                    <a:pt x="1106706" y="3606852"/>
                  </a:cubicBezTo>
                  <a:cubicBezTo>
                    <a:pt x="1106573" y="3597992"/>
                    <a:pt x="1090917" y="3604310"/>
                    <a:pt x="1408396" y="3603266"/>
                  </a:cubicBezTo>
                  <a:cubicBezTo>
                    <a:pt x="1410351" y="3721269"/>
                    <a:pt x="1410446" y="3782508"/>
                    <a:pt x="1413463" y="3949722"/>
                  </a:cubicBezTo>
                  <a:cubicBezTo>
                    <a:pt x="1411907" y="3949703"/>
                    <a:pt x="1113196" y="3948261"/>
                    <a:pt x="1111754" y="3948261"/>
                  </a:cubicBezTo>
                  <a:close/>
                  <a:moveTo>
                    <a:pt x="1330782" y="4327993"/>
                  </a:moveTo>
                  <a:cubicBezTo>
                    <a:pt x="1446198" y="4327993"/>
                    <a:pt x="1416367" y="4265293"/>
                    <a:pt x="1422268" y="4642861"/>
                  </a:cubicBezTo>
                  <a:cubicBezTo>
                    <a:pt x="1423027" y="4691125"/>
                    <a:pt x="1462897" y="4673425"/>
                    <a:pt x="1122627" y="4672191"/>
                  </a:cubicBezTo>
                  <a:cubicBezTo>
                    <a:pt x="1120388" y="4555612"/>
                    <a:pt x="1120767" y="4466352"/>
                    <a:pt x="1117978" y="4327955"/>
                  </a:cubicBezTo>
                  <a:lnTo>
                    <a:pt x="1330782" y="4327993"/>
                  </a:lnTo>
                  <a:close/>
                  <a:moveTo>
                    <a:pt x="1672153" y="3222454"/>
                  </a:moveTo>
                  <a:cubicBezTo>
                    <a:pt x="1602489" y="3221904"/>
                    <a:pt x="1523964" y="3221847"/>
                    <a:pt x="1444490" y="3222492"/>
                  </a:cubicBezTo>
                  <a:cubicBezTo>
                    <a:pt x="1404487" y="3222814"/>
                    <a:pt x="1417258" y="3275194"/>
                    <a:pt x="1411452" y="2877914"/>
                  </a:cubicBezTo>
                  <a:cubicBezTo>
                    <a:pt x="1529638" y="2880456"/>
                    <a:pt x="1459520" y="2880741"/>
                    <a:pt x="1710827" y="2880039"/>
                  </a:cubicBezTo>
                  <a:cubicBezTo>
                    <a:pt x="1718835" y="3276674"/>
                    <a:pt x="1734168" y="3222871"/>
                    <a:pt x="1672153" y="3222454"/>
                  </a:cubicBezTo>
                  <a:close/>
                  <a:moveTo>
                    <a:pt x="1408112" y="3585642"/>
                  </a:moveTo>
                  <a:cubicBezTo>
                    <a:pt x="1225481" y="3586306"/>
                    <a:pt x="1239504" y="3584713"/>
                    <a:pt x="1106345" y="3584693"/>
                  </a:cubicBezTo>
                  <a:cubicBezTo>
                    <a:pt x="1100045" y="3216345"/>
                    <a:pt x="1096458" y="3241311"/>
                    <a:pt x="1103195" y="3241292"/>
                  </a:cubicBezTo>
                  <a:cubicBezTo>
                    <a:pt x="1105434" y="3241292"/>
                    <a:pt x="1399629" y="3240458"/>
                    <a:pt x="1401280" y="3240438"/>
                  </a:cubicBezTo>
                  <a:cubicBezTo>
                    <a:pt x="1404241" y="3423209"/>
                    <a:pt x="1407296" y="3538574"/>
                    <a:pt x="1408112" y="3585642"/>
                  </a:cubicBezTo>
                  <a:close/>
                  <a:moveTo>
                    <a:pt x="1099324" y="3218659"/>
                  </a:moveTo>
                  <a:cubicBezTo>
                    <a:pt x="1098280" y="3142261"/>
                    <a:pt x="1092189" y="2878521"/>
                    <a:pt x="1103214" y="2878521"/>
                  </a:cubicBezTo>
                  <a:cubicBezTo>
                    <a:pt x="1454680" y="2878521"/>
                    <a:pt x="1395663" y="2850690"/>
                    <a:pt x="1397029" y="2959965"/>
                  </a:cubicBezTo>
                  <a:cubicBezTo>
                    <a:pt x="1398206" y="3054196"/>
                    <a:pt x="1398927" y="3093657"/>
                    <a:pt x="1401015" y="3222814"/>
                  </a:cubicBezTo>
                  <a:cubicBezTo>
                    <a:pt x="1061902" y="3224749"/>
                    <a:pt x="1099419" y="3225698"/>
                    <a:pt x="1099324" y="3218659"/>
                  </a:cubicBezTo>
                  <a:close/>
                  <a:moveTo>
                    <a:pt x="1330782" y="2859531"/>
                  </a:moveTo>
                  <a:cubicBezTo>
                    <a:pt x="1052717" y="2859531"/>
                    <a:pt x="1096800" y="2874879"/>
                    <a:pt x="1096098" y="2830239"/>
                  </a:cubicBezTo>
                  <a:cubicBezTo>
                    <a:pt x="1090595" y="2478111"/>
                    <a:pt x="1080784" y="2516016"/>
                    <a:pt x="1103195" y="2516016"/>
                  </a:cubicBezTo>
                  <a:cubicBezTo>
                    <a:pt x="1442668" y="2516016"/>
                    <a:pt x="1389344" y="2498979"/>
                    <a:pt x="1390482" y="2571810"/>
                  </a:cubicBezTo>
                  <a:cubicBezTo>
                    <a:pt x="1395853" y="2913960"/>
                    <a:pt x="1413634" y="2859531"/>
                    <a:pt x="1330782" y="2859531"/>
                  </a:cubicBezTo>
                  <a:close/>
                  <a:moveTo>
                    <a:pt x="1091088" y="3602318"/>
                  </a:moveTo>
                  <a:cubicBezTo>
                    <a:pt x="1091107" y="3603988"/>
                    <a:pt x="1095699" y="3893605"/>
                    <a:pt x="1096193" y="3948261"/>
                  </a:cubicBezTo>
                  <a:cubicBezTo>
                    <a:pt x="1001974" y="3948223"/>
                    <a:pt x="1114334" y="3948053"/>
                    <a:pt x="796305" y="3947218"/>
                  </a:cubicBezTo>
                  <a:cubicBezTo>
                    <a:pt x="795622" y="3894250"/>
                    <a:pt x="794844" y="3847467"/>
                    <a:pt x="791067" y="3606871"/>
                  </a:cubicBezTo>
                  <a:cubicBezTo>
                    <a:pt x="791029" y="3603361"/>
                    <a:pt x="764993" y="3602602"/>
                    <a:pt x="1091088" y="3602318"/>
                  </a:cubicBezTo>
                  <a:close/>
                  <a:moveTo>
                    <a:pt x="1096345" y="3965867"/>
                  </a:moveTo>
                  <a:cubicBezTo>
                    <a:pt x="1098052" y="4199329"/>
                    <a:pt x="1099969" y="4216650"/>
                    <a:pt x="1102037" y="4310331"/>
                  </a:cubicBezTo>
                  <a:cubicBezTo>
                    <a:pt x="1100405" y="4310331"/>
                    <a:pt x="803706" y="4310900"/>
                    <a:pt x="801466" y="4310919"/>
                  </a:cubicBezTo>
                  <a:cubicBezTo>
                    <a:pt x="796495" y="3988158"/>
                    <a:pt x="798202" y="4100583"/>
                    <a:pt x="796514" y="3964823"/>
                  </a:cubicBezTo>
                  <a:cubicBezTo>
                    <a:pt x="1082624" y="3965487"/>
                    <a:pt x="990474" y="3965829"/>
                    <a:pt x="1096345" y="3965867"/>
                  </a:cubicBezTo>
                  <a:close/>
                  <a:moveTo>
                    <a:pt x="1102417" y="4327955"/>
                  </a:moveTo>
                  <a:cubicBezTo>
                    <a:pt x="1105377" y="4474585"/>
                    <a:pt x="1104523" y="4537798"/>
                    <a:pt x="1107085" y="4672153"/>
                  </a:cubicBezTo>
                  <a:cubicBezTo>
                    <a:pt x="1105188" y="4672153"/>
                    <a:pt x="1072434" y="4672021"/>
                    <a:pt x="805717" y="4672798"/>
                  </a:cubicBezTo>
                  <a:cubicBezTo>
                    <a:pt x="803117" y="4512983"/>
                    <a:pt x="804939" y="4536451"/>
                    <a:pt x="801751" y="4328543"/>
                  </a:cubicBezTo>
                  <a:cubicBezTo>
                    <a:pt x="805489" y="4328543"/>
                    <a:pt x="1084124" y="4327955"/>
                    <a:pt x="1102417" y="4327955"/>
                  </a:cubicBezTo>
                  <a:close/>
                  <a:moveTo>
                    <a:pt x="1103195" y="4689759"/>
                  </a:moveTo>
                  <a:cubicBezTo>
                    <a:pt x="1109590" y="4689759"/>
                    <a:pt x="1106649" y="4680615"/>
                    <a:pt x="1109818" y="4772474"/>
                  </a:cubicBezTo>
                  <a:cubicBezTo>
                    <a:pt x="1119970" y="5067346"/>
                    <a:pt x="1117712" y="5037599"/>
                    <a:pt x="1103195" y="5037599"/>
                  </a:cubicBezTo>
                  <a:cubicBezTo>
                    <a:pt x="1101316" y="5037599"/>
                    <a:pt x="812511" y="5037657"/>
                    <a:pt x="812321" y="5030827"/>
                  </a:cubicBezTo>
                  <a:cubicBezTo>
                    <a:pt x="809949" y="4946935"/>
                    <a:pt x="810139" y="4943463"/>
                    <a:pt x="806021" y="4690442"/>
                  </a:cubicBezTo>
                  <a:cubicBezTo>
                    <a:pt x="808127" y="4690442"/>
                    <a:pt x="1101506" y="4689759"/>
                    <a:pt x="1103195" y="4689759"/>
                  </a:cubicBezTo>
                  <a:close/>
                  <a:moveTo>
                    <a:pt x="875722" y="5053080"/>
                  </a:moveTo>
                  <a:cubicBezTo>
                    <a:pt x="988994" y="5053080"/>
                    <a:pt x="989392" y="5055224"/>
                    <a:pt x="1103214" y="5055224"/>
                  </a:cubicBezTo>
                  <a:cubicBezTo>
                    <a:pt x="1121545" y="5055224"/>
                    <a:pt x="1112456" y="5017224"/>
                    <a:pt x="1117807" y="5397563"/>
                  </a:cubicBezTo>
                  <a:cubicBezTo>
                    <a:pt x="1110406" y="5397544"/>
                    <a:pt x="821278" y="5399176"/>
                    <a:pt x="819874" y="5399194"/>
                  </a:cubicBezTo>
                  <a:cubicBezTo>
                    <a:pt x="813099" y="4991499"/>
                    <a:pt x="791485" y="5053080"/>
                    <a:pt x="875722" y="5053080"/>
                  </a:cubicBezTo>
                  <a:close/>
                  <a:moveTo>
                    <a:pt x="1122988" y="4689796"/>
                  </a:moveTo>
                  <a:cubicBezTo>
                    <a:pt x="1224095" y="4690195"/>
                    <a:pt x="1218023" y="4693060"/>
                    <a:pt x="1330782" y="4693060"/>
                  </a:cubicBezTo>
                  <a:cubicBezTo>
                    <a:pt x="1452043" y="4693060"/>
                    <a:pt x="1420257" y="4621177"/>
                    <a:pt x="1430504" y="5031358"/>
                  </a:cubicBezTo>
                  <a:cubicBezTo>
                    <a:pt x="1430694" y="5039003"/>
                    <a:pt x="1468590" y="5036992"/>
                    <a:pt x="1129971" y="5037580"/>
                  </a:cubicBezTo>
                  <a:cubicBezTo>
                    <a:pt x="1129174" y="4840335"/>
                    <a:pt x="1124658" y="4767466"/>
                    <a:pt x="1122988" y="4689796"/>
                  </a:cubicBezTo>
                  <a:close/>
                  <a:moveTo>
                    <a:pt x="1431092" y="5054692"/>
                  </a:moveTo>
                  <a:cubicBezTo>
                    <a:pt x="1436121" y="5260665"/>
                    <a:pt x="1432383" y="5274571"/>
                    <a:pt x="1433996" y="5399081"/>
                  </a:cubicBezTo>
                  <a:cubicBezTo>
                    <a:pt x="1154944" y="5399270"/>
                    <a:pt x="1263035" y="5397961"/>
                    <a:pt x="1133330" y="5397582"/>
                  </a:cubicBezTo>
                  <a:cubicBezTo>
                    <a:pt x="1133311" y="5396083"/>
                    <a:pt x="1130085" y="5056666"/>
                    <a:pt x="1130066" y="5055186"/>
                  </a:cubicBezTo>
                  <a:cubicBezTo>
                    <a:pt x="1215404" y="5055053"/>
                    <a:pt x="1305088" y="5053403"/>
                    <a:pt x="1431092" y="5054692"/>
                  </a:cubicBezTo>
                  <a:close/>
                  <a:moveTo>
                    <a:pt x="1434262" y="5416686"/>
                  </a:moveTo>
                  <a:cubicBezTo>
                    <a:pt x="1434281" y="5418090"/>
                    <a:pt x="1438816" y="5707954"/>
                    <a:pt x="1440163" y="5761814"/>
                  </a:cubicBezTo>
                  <a:cubicBezTo>
                    <a:pt x="1277211" y="5760751"/>
                    <a:pt x="1210717" y="5762420"/>
                    <a:pt x="1140010" y="5762629"/>
                  </a:cubicBezTo>
                  <a:cubicBezTo>
                    <a:pt x="1139991" y="5761282"/>
                    <a:pt x="1133710" y="5421315"/>
                    <a:pt x="1133615" y="5415206"/>
                  </a:cubicBezTo>
                  <a:cubicBezTo>
                    <a:pt x="1276338" y="5415661"/>
                    <a:pt x="1145703" y="5416895"/>
                    <a:pt x="1434262" y="5416686"/>
                  </a:cubicBezTo>
                  <a:close/>
                  <a:moveTo>
                    <a:pt x="1440600" y="5779457"/>
                  </a:moveTo>
                  <a:cubicBezTo>
                    <a:pt x="1446577" y="5999203"/>
                    <a:pt x="1445002" y="6022348"/>
                    <a:pt x="1445989" y="6124110"/>
                  </a:cubicBezTo>
                  <a:cubicBezTo>
                    <a:pt x="1330042" y="6122801"/>
                    <a:pt x="1187793" y="6124205"/>
                    <a:pt x="1145020" y="6124319"/>
                  </a:cubicBezTo>
                  <a:cubicBezTo>
                    <a:pt x="1144052" y="6027432"/>
                    <a:pt x="1145418" y="6031625"/>
                    <a:pt x="1140332" y="5780235"/>
                  </a:cubicBezTo>
                  <a:cubicBezTo>
                    <a:pt x="1233792" y="5780007"/>
                    <a:pt x="1268501" y="5778338"/>
                    <a:pt x="1440600" y="5779457"/>
                  </a:cubicBezTo>
                  <a:close/>
                  <a:moveTo>
                    <a:pt x="1444490" y="6141773"/>
                  </a:moveTo>
                  <a:cubicBezTo>
                    <a:pt x="1448342" y="6141792"/>
                    <a:pt x="1444243" y="6121758"/>
                    <a:pt x="1451397" y="6485553"/>
                  </a:cubicBezTo>
                  <a:cubicBezTo>
                    <a:pt x="1278862" y="6484586"/>
                    <a:pt x="1230471" y="6485629"/>
                    <a:pt x="1152515" y="6485838"/>
                  </a:cubicBezTo>
                  <a:cubicBezTo>
                    <a:pt x="1149821" y="6306387"/>
                    <a:pt x="1147183" y="6315076"/>
                    <a:pt x="1145190" y="6141962"/>
                  </a:cubicBezTo>
                  <a:cubicBezTo>
                    <a:pt x="1239846" y="6141754"/>
                    <a:pt x="1303000" y="6140426"/>
                    <a:pt x="1444490" y="6141773"/>
                  </a:cubicBezTo>
                  <a:close/>
                  <a:moveTo>
                    <a:pt x="1449822" y="5419437"/>
                  </a:moveTo>
                  <a:cubicBezTo>
                    <a:pt x="1449747" y="5414485"/>
                    <a:pt x="1425817" y="5416990"/>
                    <a:pt x="1753354" y="5417710"/>
                  </a:cubicBezTo>
                  <a:cubicBezTo>
                    <a:pt x="1753809" y="5445845"/>
                    <a:pt x="1757453" y="5753295"/>
                    <a:pt x="1757510" y="5761795"/>
                  </a:cubicBezTo>
                  <a:cubicBezTo>
                    <a:pt x="1667238" y="5761851"/>
                    <a:pt x="1569793" y="5762649"/>
                    <a:pt x="1455667" y="5761909"/>
                  </a:cubicBezTo>
                  <a:cubicBezTo>
                    <a:pt x="1454491" y="5713455"/>
                    <a:pt x="1454225" y="5688964"/>
                    <a:pt x="1449822" y="5419437"/>
                  </a:cubicBezTo>
                  <a:close/>
                  <a:moveTo>
                    <a:pt x="1757624" y="5779419"/>
                  </a:moveTo>
                  <a:cubicBezTo>
                    <a:pt x="1758326" y="5974160"/>
                    <a:pt x="1760413" y="6016391"/>
                    <a:pt x="1762557" y="6124850"/>
                  </a:cubicBezTo>
                  <a:cubicBezTo>
                    <a:pt x="1527323" y="6124661"/>
                    <a:pt x="1513356" y="6124737"/>
                    <a:pt x="1461550" y="6124262"/>
                  </a:cubicBezTo>
                  <a:cubicBezTo>
                    <a:pt x="1460658" y="6028684"/>
                    <a:pt x="1462005" y="5996338"/>
                    <a:pt x="1456161" y="5779552"/>
                  </a:cubicBezTo>
                  <a:cubicBezTo>
                    <a:pt x="1566358" y="5780235"/>
                    <a:pt x="1687922" y="5779476"/>
                    <a:pt x="1757624" y="5779419"/>
                  </a:cubicBezTo>
                  <a:close/>
                  <a:moveTo>
                    <a:pt x="1558331" y="6142304"/>
                  </a:moveTo>
                  <a:cubicBezTo>
                    <a:pt x="1802200" y="6142512"/>
                    <a:pt x="1762671" y="6124433"/>
                    <a:pt x="1763791" y="6196752"/>
                  </a:cubicBezTo>
                  <a:cubicBezTo>
                    <a:pt x="1765575" y="6310808"/>
                    <a:pt x="1765404" y="6327844"/>
                    <a:pt x="1767397" y="6455787"/>
                  </a:cubicBezTo>
                  <a:cubicBezTo>
                    <a:pt x="1768023" y="6496083"/>
                    <a:pt x="1816489" y="6487432"/>
                    <a:pt x="1466920" y="6485629"/>
                  </a:cubicBezTo>
                  <a:cubicBezTo>
                    <a:pt x="1466465" y="6462655"/>
                    <a:pt x="1466769" y="6481475"/>
                    <a:pt x="1462423" y="6196449"/>
                  </a:cubicBezTo>
                  <a:cubicBezTo>
                    <a:pt x="1461379" y="6127316"/>
                    <a:pt x="1442384" y="6142304"/>
                    <a:pt x="1558331" y="6142304"/>
                  </a:cubicBezTo>
                  <a:close/>
                  <a:moveTo>
                    <a:pt x="1760508" y="5052966"/>
                  </a:moveTo>
                  <a:cubicBezTo>
                    <a:pt x="1761855" y="5052966"/>
                    <a:pt x="2000164" y="5052435"/>
                    <a:pt x="2062673" y="5052530"/>
                  </a:cubicBezTo>
                  <a:cubicBezTo>
                    <a:pt x="2067493" y="5460965"/>
                    <a:pt x="2083775" y="5398378"/>
                    <a:pt x="2013486" y="5398378"/>
                  </a:cubicBezTo>
                  <a:cubicBezTo>
                    <a:pt x="1900195" y="5398378"/>
                    <a:pt x="1897709" y="5400143"/>
                    <a:pt x="1785937" y="5400143"/>
                  </a:cubicBezTo>
                  <a:cubicBezTo>
                    <a:pt x="1763298" y="5400143"/>
                    <a:pt x="1767776" y="5446205"/>
                    <a:pt x="1760508" y="5052966"/>
                  </a:cubicBezTo>
                  <a:close/>
                  <a:moveTo>
                    <a:pt x="1785937" y="5417748"/>
                  </a:moveTo>
                  <a:cubicBezTo>
                    <a:pt x="2089810" y="5417748"/>
                    <a:pt x="2066924" y="5411943"/>
                    <a:pt x="2067057" y="5419740"/>
                  </a:cubicBezTo>
                  <a:cubicBezTo>
                    <a:pt x="2073357" y="5820663"/>
                    <a:pt x="2097002" y="5762914"/>
                    <a:pt x="2013486" y="5762971"/>
                  </a:cubicBezTo>
                  <a:cubicBezTo>
                    <a:pt x="1902415" y="5762971"/>
                    <a:pt x="1902491" y="5761795"/>
                    <a:pt x="1785937" y="5761795"/>
                  </a:cubicBezTo>
                  <a:cubicBezTo>
                    <a:pt x="1768497" y="5761795"/>
                    <a:pt x="1773621" y="5774430"/>
                    <a:pt x="1772122" y="5678435"/>
                  </a:cubicBezTo>
                  <a:cubicBezTo>
                    <a:pt x="1767415" y="5377662"/>
                    <a:pt x="1762349" y="5417748"/>
                    <a:pt x="1785937" y="5417748"/>
                  </a:cubicBezTo>
                  <a:close/>
                  <a:moveTo>
                    <a:pt x="1785937" y="5779419"/>
                  </a:moveTo>
                  <a:cubicBezTo>
                    <a:pt x="2119964" y="5779419"/>
                    <a:pt x="2074040" y="5771659"/>
                    <a:pt x="2074951" y="5808331"/>
                  </a:cubicBezTo>
                  <a:cubicBezTo>
                    <a:pt x="2083984" y="6184743"/>
                    <a:pt x="2093415" y="6122896"/>
                    <a:pt x="2013486" y="6122896"/>
                  </a:cubicBezTo>
                  <a:cubicBezTo>
                    <a:pt x="1730297" y="6122896"/>
                    <a:pt x="1778726" y="6148887"/>
                    <a:pt x="1776847" y="6066874"/>
                  </a:cubicBezTo>
                  <a:cubicBezTo>
                    <a:pt x="1769427" y="5744056"/>
                    <a:pt x="1771268" y="5779419"/>
                    <a:pt x="1785937" y="5779419"/>
                  </a:cubicBezTo>
                  <a:close/>
                  <a:moveTo>
                    <a:pt x="2078196" y="5052568"/>
                  </a:moveTo>
                  <a:cubicBezTo>
                    <a:pt x="2383967" y="5053175"/>
                    <a:pt x="2245855" y="5052606"/>
                    <a:pt x="2378330" y="5053592"/>
                  </a:cubicBezTo>
                  <a:cubicBezTo>
                    <a:pt x="2389242" y="5454742"/>
                    <a:pt x="2388369" y="5399384"/>
                    <a:pt x="2355065" y="5398587"/>
                  </a:cubicBezTo>
                  <a:cubicBezTo>
                    <a:pt x="2024796" y="5390581"/>
                    <a:pt x="2082067" y="5436473"/>
                    <a:pt x="2081137" y="5290033"/>
                  </a:cubicBezTo>
                  <a:cubicBezTo>
                    <a:pt x="2080530" y="5190528"/>
                    <a:pt x="2079524" y="5163589"/>
                    <a:pt x="2078196" y="5052568"/>
                  </a:cubicBezTo>
                  <a:close/>
                  <a:moveTo>
                    <a:pt x="2127384" y="5415415"/>
                  </a:moveTo>
                  <a:cubicBezTo>
                    <a:pt x="2410287" y="5412740"/>
                    <a:pt x="2382904" y="5418355"/>
                    <a:pt x="2382942" y="5419740"/>
                  </a:cubicBezTo>
                  <a:cubicBezTo>
                    <a:pt x="2389090" y="5812695"/>
                    <a:pt x="2409414" y="5761775"/>
                    <a:pt x="2354838" y="5762288"/>
                  </a:cubicBezTo>
                  <a:cubicBezTo>
                    <a:pt x="2279159" y="5762895"/>
                    <a:pt x="2289634" y="5762743"/>
                    <a:pt x="2089430" y="5762914"/>
                  </a:cubicBezTo>
                  <a:cubicBezTo>
                    <a:pt x="2080701" y="5360284"/>
                    <a:pt x="2065956" y="5416079"/>
                    <a:pt x="2127384" y="5415415"/>
                  </a:cubicBezTo>
                  <a:close/>
                  <a:moveTo>
                    <a:pt x="2391633" y="5779628"/>
                  </a:moveTo>
                  <a:cubicBezTo>
                    <a:pt x="2396605" y="6043975"/>
                    <a:pt x="2395296" y="6020412"/>
                    <a:pt x="2396529" y="6125021"/>
                  </a:cubicBezTo>
                  <a:cubicBezTo>
                    <a:pt x="2074401" y="6123029"/>
                    <a:pt x="2334229" y="6125192"/>
                    <a:pt x="2094800" y="6123181"/>
                  </a:cubicBezTo>
                  <a:cubicBezTo>
                    <a:pt x="2093928" y="6030544"/>
                    <a:pt x="2095028" y="6004249"/>
                    <a:pt x="2089829" y="5780538"/>
                  </a:cubicBezTo>
                  <a:cubicBezTo>
                    <a:pt x="2379564" y="5780292"/>
                    <a:pt x="2263920" y="5780463"/>
                    <a:pt x="2391633" y="5779628"/>
                  </a:cubicBezTo>
                  <a:close/>
                  <a:moveTo>
                    <a:pt x="2393910" y="5053687"/>
                  </a:moveTo>
                  <a:cubicBezTo>
                    <a:pt x="2572424" y="5054750"/>
                    <a:pt x="2563258" y="5052074"/>
                    <a:pt x="2695070" y="5052037"/>
                  </a:cubicBezTo>
                  <a:cubicBezTo>
                    <a:pt x="2694386" y="5320254"/>
                    <a:pt x="2708980" y="5397885"/>
                    <a:pt x="2696360" y="5397885"/>
                  </a:cubicBezTo>
                  <a:cubicBezTo>
                    <a:pt x="2584910" y="5397885"/>
                    <a:pt x="2517657" y="5401319"/>
                    <a:pt x="2398199" y="5399479"/>
                  </a:cubicBezTo>
                  <a:cubicBezTo>
                    <a:pt x="2396662" y="5291722"/>
                    <a:pt x="2398028" y="5204206"/>
                    <a:pt x="2393910" y="5053687"/>
                  </a:cubicBezTo>
                  <a:close/>
                  <a:moveTo>
                    <a:pt x="2468716" y="5417559"/>
                  </a:moveTo>
                  <a:cubicBezTo>
                    <a:pt x="2720157" y="5417559"/>
                    <a:pt x="2701768" y="5410767"/>
                    <a:pt x="2701901" y="5419703"/>
                  </a:cubicBezTo>
                  <a:cubicBezTo>
                    <a:pt x="2707860" y="5801217"/>
                    <a:pt x="2710612" y="5760182"/>
                    <a:pt x="2696322" y="5760182"/>
                  </a:cubicBezTo>
                  <a:cubicBezTo>
                    <a:pt x="2348082" y="5760182"/>
                    <a:pt x="2407175" y="5789094"/>
                    <a:pt x="2405448" y="5678396"/>
                  </a:cubicBezTo>
                  <a:cubicBezTo>
                    <a:pt x="2400552" y="5363851"/>
                    <a:pt x="2370512" y="5417559"/>
                    <a:pt x="2468716" y="5417559"/>
                  </a:cubicBezTo>
                  <a:close/>
                  <a:moveTo>
                    <a:pt x="2468716" y="5779419"/>
                  </a:moveTo>
                  <a:cubicBezTo>
                    <a:pt x="2747939" y="5779419"/>
                    <a:pt x="2706987" y="5764318"/>
                    <a:pt x="2708050" y="5809052"/>
                  </a:cubicBezTo>
                  <a:cubicBezTo>
                    <a:pt x="2717044" y="6165430"/>
                    <a:pt x="2713306" y="6122460"/>
                    <a:pt x="2696322" y="6122460"/>
                  </a:cubicBezTo>
                  <a:cubicBezTo>
                    <a:pt x="2364876" y="6122460"/>
                    <a:pt x="2412223" y="6150576"/>
                    <a:pt x="2411521" y="6066968"/>
                  </a:cubicBezTo>
                  <a:cubicBezTo>
                    <a:pt x="2408731" y="5727950"/>
                    <a:pt x="2388274" y="5779419"/>
                    <a:pt x="2468716" y="5779419"/>
                  </a:cubicBezTo>
                  <a:close/>
                  <a:moveTo>
                    <a:pt x="2468716" y="6142835"/>
                  </a:moveTo>
                  <a:cubicBezTo>
                    <a:pt x="2753309" y="6142835"/>
                    <a:pt x="2711276" y="6117736"/>
                    <a:pt x="2712509" y="6196752"/>
                  </a:cubicBezTo>
                  <a:cubicBezTo>
                    <a:pt x="2717690" y="6527575"/>
                    <a:pt x="2731486" y="6486578"/>
                    <a:pt x="2696341" y="6486578"/>
                  </a:cubicBezTo>
                  <a:cubicBezTo>
                    <a:pt x="2372391" y="6486578"/>
                    <a:pt x="2416360" y="6496386"/>
                    <a:pt x="2415696" y="6455484"/>
                  </a:cubicBezTo>
                  <a:cubicBezTo>
                    <a:pt x="2409851" y="6081899"/>
                    <a:pt x="2398901" y="6142835"/>
                    <a:pt x="2468716" y="6142835"/>
                  </a:cubicBezTo>
                  <a:close/>
                  <a:moveTo>
                    <a:pt x="2717443" y="5419399"/>
                  </a:moveTo>
                  <a:cubicBezTo>
                    <a:pt x="2717310" y="5410311"/>
                    <a:pt x="2711181" y="5418944"/>
                    <a:pt x="3017369" y="5417578"/>
                  </a:cubicBezTo>
                  <a:cubicBezTo>
                    <a:pt x="3019267" y="5544249"/>
                    <a:pt x="3018584" y="5639960"/>
                    <a:pt x="3021810" y="5762288"/>
                  </a:cubicBezTo>
                  <a:cubicBezTo>
                    <a:pt x="2852215" y="5764185"/>
                    <a:pt x="2820505" y="5760656"/>
                    <a:pt x="2722491" y="5760239"/>
                  </a:cubicBezTo>
                  <a:cubicBezTo>
                    <a:pt x="2720176" y="5652026"/>
                    <a:pt x="2719417" y="5545692"/>
                    <a:pt x="2717443" y="5419399"/>
                  </a:cubicBezTo>
                  <a:close/>
                  <a:moveTo>
                    <a:pt x="3037883" y="5055717"/>
                  </a:moveTo>
                  <a:cubicBezTo>
                    <a:pt x="3139901" y="5055584"/>
                    <a:pt x="3066386" y="5055584"/>
                    <a:pt x="3327978" y="5055622"/>
                  </a:cubicBezTo>
                  <a:cubicBezTo>
                    <a:pt x="3331319" y="5298096"/>
                    <a:pt x="3332419" y="5269847"/>
                    <a:pt x="3334620" y="5399441"/>
                  </a:cubicBezTo>
                  <a:cubicBezTo>
                    <a:pt x="3093864" y="5399592"/>
                    <a:pt x="3085248" y="5399555"/>
                    <a:pt x="3032645" y="5399858"/>
                  </a:cubicBezTo>
                  <a:cubicBezTo>
                    <a:pt x="3026421" y="5016105"/>
                    <a:pt x="3019627" y="5055755"/>
                    <a:pt x="3037883" y="5055717"/>
                  </a:cubicBezTo>
                  <a:close/>
                  <a:moveTo>
                    <a:pt x="3037902" y="5417483"/>
                  </a:moveTo>
                  <a:cubicBezTo>
                    <a:pt x="3103447" y="5417141"/>
                    <a:pt x="3102422" y="5417217"/>
                    <a:pt x="3334886" y="5417046"/>
                  </a:cubicBezTo>
                  <a:cubicBezTo>
                    <a:pt x="3334905" y="5418621"/>
                    <a:pt x="3339422" y="5715599"/>
                    <a:pt x="3339725" y="5759765"/>
                  </a:cubicBezTo>
                  <a:cubicBezTo>
                    <a:pt x="3338283" y="5759765"/>
                    <a:pt x="3038718" y="5762079"/>
                    <a:pt x="3037351" y="5762098"/>
                  </a:cubicBezTo>
                  <a:cubicBezTo>
                    <a:pt x="3037332" y="5760751"/>
                    <a:pt x="3029229" y="5417540"/>
                    <a:pt x="3037902" y="5417483"/>
                  </a:cubicBezTo>
                  <a:close/>
                  <a:moveTo>
                    <a:pt x="3037978" y="5779723"/>
                  </a:moveTo>
                  <a:cubicBezTo>
                    <a:pt x="3388135" y="5775473"/>
                    <a:pt x="3339839" y="5768036"/>
                    <a:pt x="3339934" y="5808104"/>
                  </a:cubicBezTo>
                  <a:cubicBezTo>
                    <a:pt x="3340712" y="6181177"/>
                    <a:pt x="3369860" y="6125343"/>
                    <a:pt x="3265603" y="6124092"/>
                  </a:cubicBezTo>
                  <a:cubicBezTo>
                    <a:pt x="3193491" y="6123124"/>
                    <a:pt x="3114909" y="6123029"/>
                    <a:pt x="3043652" y="6124262"/>
                  </a:cubicBezTo>
                  <a:cubicBezTo>
                    <a:pt x="3043158" y="6076549"/>
                    <a:pt x="3040710" y="5779684"/>
                    <a:pt x="3037978" y="5779723"/>
                  </a:cubicBezTo>
                  <a:close/>
                  <a:moveTo>
                    <a:pt x="3343786" y="6142361"/>
                  </a:moveTo>
                  <a:cubicBezTo>
                    <a:pt x="3345741" y="6282180"/>
                    <a:pt x="3346614" y="6297547"/>
                    <a:pt x="3349688" y="6485288"/>
                  </a:cubicBezTo>
                  <a:cubicBezTo>
                    <a:pt x="3136144" y="6485326"/>
                    <a:pt x="3109311" y="6484984"/>
                    <a:pt x="3048092" y="6486483"/>
                  </a:cubicBezTo>
                  <a:cubicBezTo>
                    <a:pt x="3047333" y="6445846"/>
                    <a:pt x="3043860" y="6143328"/>
                    <a:pt x="3043841" y="6141906"/>
                  </a:cubicBezTo>
                  <a:cubicBezTo>
                    <a:pt x="3175558" y="6139591"/>
                    <a:pt x="3261750" y="6142095"/>
                    <a:pt x="3343786" y="6142361"/>
                  </a:cubicBezTo>
                  <a:close/>
                  <a:moveTo>
                    <a:pt x="3343539" y="5055641"/>
                  </a:moveTo>
                  <a:cubicBezTo>
                    <a:pt x="3519016" y="5055660"/>
                    <a:pt x="3501710" y="5051828"/>
                    <a:pt x="3642649" y="5052738"/>
                  </a:cubicBezTo>
                  <a:cubicBezTo>
                    <a:pt x="3643636" y="5128567"/>
                    <a:pt x="3644927" y="5214565"/>
                    <a:pt x="3646824" y="5290337"/>
                  </a:cubicBezTo>
                  <a:cubicBezTo>
                    <a:pt x="3650259" y="5432755"/>
                    <a:pt x="3706544" y="5399422"/>
                    <a:pt x="3379348" y="5399422"/>
                  </a:cubicBezTo>
                  <a:cubicBezTo>
                    <a:pt x="3339991" y="5399441"/>
                    <a:pt x="3349024" y="5455729"/>
                    <a:pt x="3343539" y="5055641"/>
                  </a:cubicBezTo>
                  <a:close/>
                  <a:moveTo>
                    <a:pt x="3379348" y="5417027"/>
                  </a:moveTo>
                  <a:cubicBezTo>
                    <a:pt x="3381037" y="5417027"/>
                    <a:pt x="3649386" y="5417312"/>
                    <a:pt x="3649424" y="5419703"/>
                  </a:cubicBezTo>
                  <a:cubicBezTo>
                    <a:pt x="3655629" y="5815199"/>
                    <a:pt x="3671171" y="5761264"/>
                    <a:pt x="3607011" y="5761264"/>
                  </a:cubicBezTo>
                  <a:cubicBezTo>
                    <a:pt x="3498863" y="5761264"/>
                    <a:pt x="3491576" y="5759689"/>
                    <a:pt x="3379348" y="5759689"/>
                  </a:cubicBezTo>
                  <a:cubicBezTo>
                    <a:pt x="3348701" y="5759689"/>
                    <a:pt x="3355855" y="5776042"/>
                    <a:pt x="3354318" y="5678396"/>
                  </a:cubicBezTo>
                  <a:cubicBezTo>
                    <a:pt x="3349441" y="5366374"/>
                    <a:pt x="3338378" y="5417065"/>
                    <a:pt x="3379348" y="5417027"/>
                  </a:cubicBezTo>
                  <a:close/>
                  <a:moveTo>
                    <a:pt x="3379348" y="5777313"/>
                  </a:moveTo>
                  <a:cubicBezTo>
                    <a:pt x="3698782" y="5777313"/>
                    <a:pt x="3654472" y="5773083"/>
                    <a:pt x="3654756" y="5808217"/>
                  </a:cubicBezTo>
                  <a:cubicBezTo>
                    <a:pt x="3655458" y="5891521"/>
                    <a:pt x="3655781" y="5904839"/>
                    <a:pt x="3659349" y="6125173"/>
                  </a:cubicBezTo>
                  <a:cubicBezTo>
                    <a:pt x="3595891" y="6125951"/>
                    <a:pt x="3550005" y="6125097"/>
                    <a:pt x="3359100" y="6124793"/>
                  </a:cubicBezTo>
                  <a:cubicBezTo>
                    <a:pt x="3354015" y="5733565"/>
                    <a:pt x="3345285" y="5777313"/>
                    <a:pt x="3379348" y="5777313"/>
                  </a:cubicBezTo>
                  <a:close/>
                  <a:moveTo>
                    <a:pt x="3379348" y="6142418"/>
                  </a:moveTo>
                  <a:cubicBezTo>
                    <a:pt x="3470171" y="6142418"/>
                    <a:pt x="3589704" y="6143632"/>
                    <a:pt x="3659633" y="6142778"/>
                  </a:cubicBezTo>
                  <a:cubicBezTo>
                    <a:pt x="3666256" y="6550568"/>
                    <a:pt x="3681096" y="6487223"/>
                    <a:pt x="3606992" y="6487223"/>
                  </a:cubicBezTo>
                  <a:cubicBezTo>
                    <a:pt x="3324297" y="6487223"/>
                    <a:pt x="3365325" y="6492858"/>
                    <a:pt x="3364755" y="6455484"/>
                  </a:cubicBezTo>
                  <a:cubicBezTo>
                    <a:pt x="3359100" y="6094079"/>
                    <a:pt x="3350580" y="6142418"/>
                    <a:pt x="3379348" y="6142418"/>
                  </a:cubicBezTo>
                  <a:close/>
                  <a:moveTo>
                    <a:pt x="3664947" y="5419399"/>
                  </a:moveTo>
                  <a:cubicBezTo>
                    <a:pt x="3664890" y="5416269"/>
                    <a:pt x="3823041" y="5414978"/>
                    <a:pt x="3948192" y="5416345"/>
                  </a:cubicBezTo>
                  <a:cubicBezTo>
                    <a:pt x="3971192" y="5416591"/>
                    <a:pt x="3966163" y="5377130"/>
                    <a:pt x="3970888" y="5678757"/>
                  </a:cubicBezTo>
                  <a:cubicBezTo>
                    <a:pt x="3972558" y="5784902"/>
                    <a:pt x="4024858" y="5759821"/>
                    <a:pt x="3720700" y="5761036"/>
                  </a:cubicBezTo>
                  <a:cubicBezTo>
                    <a:pt x="3651568" y="5761301"/>
                    <a:pt x="3671190" y="5817817"/>
                    <a:pt x="3664947" y="5419399"/>
                  </a:cubicBezTo>
                  <a:close/>
                  <a:moveTo>
                    <a:pt x="3720776" y="5778679"/>
                  </a:moveTo>
                  <a:cubicBezTo>
                    <a:pt x="4011821" y="5777503"/>
                    <a:pt x="3972501" y="5770901"/>
                    <a:pt x="3973317" y="5808237"/>
                  </a:cubicBezTo>
                  <a:cubicBezTo>
                    <a:pt x="3981344" y="6174632"/>
                    <a:pt x="3983413" y="6124661"/>
                    <a:pt x="3948420" y="6123750"/>
                  </a:cubicBezTo>
                  <a:cubicBezTo>
                    <a:pt x="3873918" y="6121701"/>
                    <a:pt x="3798068" y="6121606"/>
                    <a:pt x="3720529" y="6123826"/>
                  </a:cubicBezTo>
                  <a:cubicBezTo>
                    <a:pt x="3659633" y="6125495"/>
                    <a:pt x="3675384" y="6156760"/>
                    <a:pt x="3671835" y="5937470"/>
                  </a:cubicBezTo>
                  <a:cubicBezTo>
                    <a:pt x="3668856" y="5746694"/>
                    <a:pt x="3658419" y="5778945"/>
                    <a:pt x="3720776" y="5778679"/>
                  </a:cubicBezTo>
                  <a:close/>
                  <a:moveTo>
                    <a:pt x="3720947" y="6141450"/>
                  </a:moveTo>
                  <a:cubicBezTo>
                    <a:pt x="3802433" y="6139212"/>
                    <a:pt x="3870673" y="6139344"/>
                    <a:pt x="3948059" y="6141374"/>
                  </a:cubicBezTo>
                  <a:cubicBezTo>
                    <a:pt x="3984248" y="6142361"/>
                    <a:pt x="3976278" y="6131054"/>
                    <a:pt x="3977302" y="6196733"/>
                  </a:cubicBezTo>
                  <a:cubicBezTo>
                    <a:pt x="3982578" y="6533172"/>
                    <a:pt x="3993129" y="6488076"/>
                    <a:pt x="3948287" y="6487906"/>
                  </a:cubicBezTo>
                  <a:cubicBezTo>
                    <a:pt x="3638038" y="6486654"/>
                    <a:pt x="3680906" y="6497942"/>
                    <a:pt x="3680242" y="6455465"/>
                  </a:cubicBezTo>
                  <a:cubicBezTo>
                    <a:pt x="3674397" y="6094724"/>
                    <a:pt x="3656901" y="6143291"/>
                    <a:pt x="3720947" y="6141450"/>
                  </a:cubicBezTo>
                  <a:close/>
                  <a:moveTo>
                    <a:pt x="3980889" y="5419399"/>
                  </a:moveTo>
                  <a:cubicBezTo>
                    <a:pt x="3980851" y="5416648"/>
                    <a:pt x="4281916" y="5414542"/>
                    <a:pt x="4283320" y="5414542"/>
                  </a:cubicBezTo>
                  <a:cubicBezTo>
                    <a:pt x="4285863" y="5570013"/>
                    <a:pt x="4281821" y="5565479"/>
                    <a:pt x="4286470" y="5760505"/>
                  </a:cubicBezTo>
                  <a:cubicBezTo>
                    <a:pt x="3927622" y="5760580"/>
                    <a:pt x="3988157" y="5789493"/>
                    <a:pt x="3986411" y="5678435"/>
                  </a:cubicBezTo>
                  <a:cubicBezTo>
                    <a:pt x="3984400" y="5548860"/>
                    <a:pt x="3982901" y="5548215"/>
                    <a:pt x="3980889" y="5419399"/>
                  </a:cubicBezTo>
                  <a:close/>
                  <a:moveTo>
                    <a:pt x="4062071" y="6142911"/>
                  </a:moveTo>
                  <a:cubicBezTo>
                    <a:pt x="4338523" y="6142911"/>
                    <a:pt x="4291537" y="6120031"/>
                    <a:pt x="4292732" y="6196790"/>
                  </a:cubicBezTo>
                  <a:cubicBezTo>
                    <a:pt x="4297761" y="6519873"/>
                    <a:pt x="4307724" y="6487261"/>
                    <a:pt x="4289753" y="6487261"/>
                  </a:cubicBezTo>
                  <a:cubicBezTo>
                    <a:pt x="3951874" y="6487261"/>
                    <a:pt x="3997380" y="6501547"/>
                    <a:pt x="3996640" y="6455484"/>
                  </a:cubicBezTo>
                  <a:cubicBezTo>
                    <a:pt x="3990833" y="6083455"/>
                    <a:pt x="3972938" y="6142911"/>
                    <a:pt x="4062071" y="6142911"/>
                  </a:cubicBezTo>
                  <a:close/>
                  <a:moveTo>
                    <a:pt x="4298862" y="5414542"/>
                  </a:moveTo>
                  <a:cubicBezTo>
                    <a:pt x="4300209" y="5414542"/>
                    <a:pt x="4599186" y="5415813"/>
                    <a:pt x="4599243" y="5419703"/>
                  </a:cubicBezTo>
                  <a:cubicBezTo>
                    <a:pt x="4602279" y="5621843"/>
                    <a:pt x="4603209" y="5687806"/>
                    <a:pt x="4604499" y="5762914"/>
                  </a:cubicBezTo>
                  <a:cubicBezTo>
                    <a:pt x="4389096" y="5764488"/>
                    <a:pt x="4439611" y="5760751"/>
                    <a:pt x="4302050" y="5760505"/>
                  </a:cubicBezTo>
                  <a:cubicBezTo>
                    <a:pt x="4297249" y="5561950"/>
                    <a:pt x="4301424" y="5573921"/>
                    <a:pt x="4298862" y="5414542"/>
                  </a:cubicBezTo>
                  <a:close/>
                  <a:moveTo>
                    <a:pt x="4604803" y="5780576"/>
                  </a:moveTo>
                  <a:cubicBezTo>
                    <a:pt x="4608902" y="6012919"/>
                    <a:pt x="4603759" y="5724516"/>
                    <a:pt x="4610686" y="6124262"/>
                  </a:cubicBezTo>
                  <a:cubicBezTo>
                    <a:pt x="4549923" y="6124490"/>
                    <a:pt x="4475193" y="6124509"/>
                    <a:pt x="4403651" y="6124034"/>
                  </a:cubicBezTo>
                  <a:cubicBezTo>
                    <a:pt x="4273509" y="6123181"/>
                    <a:pt x="4314005" y="6188120"/>
                    <a:pt x="4303321" y="5807326"/>
                  </a:cubicBezTo>
                  <a:cubicBezTo>
                    <a:pt x="4301974" y="5760580"/>
                    <a:pt x="4260434" y="5782910"/>
                    <a:pt x="4604803" y="5780576"/>
                  </a:cubicBezTo>
                  <a:close/>
                  <a:moveTo>
                    <a:pt x="4609718" y="5160439"/>
                  </a:moveTo>
                  <a:cubicBezTo>
                    <a:pt x="4607763" y="5035418"/>
                    <a:pt x="4600932" y="5054541"/>
                    <a:pt x="4631371" y="5054218"/>
                  </a:cubicBezTo>
                  <a:cubicBezTo>
                    <a:pt x="4698718" y="5053498"/>
                    <a:pt x="4703558" y="5053630"/>
                    <a:pt x="4909397" y="5053517"/>
                  </a:cubicBezTo>
                  <a:cubicBezTo>
                    <a:pt x="4913401" y="5457190"/>
                    <a:pt x="4936894" y="5399650"/>
                    <a:pt x="4859128" y="5398606"/>
                  </a:cubicBezTo>
                  <a:cubicBezTo>
                    <a:pt x="4798232" y="5397790"/>
                    <a:pt x="4728038" y="5397468"/>
                    <a:pt x="4631237" y="5398378"/>
                  </a:cubicBezTo>
                  <a:cubicBezTo>
                    <a:pt x="4608750" y="5398606"/>
                    <a:pt x="4613950" y="5430952"/>
                    <a:pt x="4609718" y="5160439"/>
                  </a:cubicBezTo>
                  <a:close/>
                  <a:moveTo>
                    <a:pt x="4631352" y="5416041"/>
                  </a:moveTo>
                  <a:cubicBezTo>
                    <a:pt x="4940177" y="5413119"/>
                    <a:pt x="4915450" y="5418128"/>
                    <a:pt x="4915470" y="5419721"/>
                  </a:cubicBezTo>
                  <a:cubicBezTo>
                    <a:pt x="4921732" y="5820075"/>
                    <a:pt x="4943194" y="5762990"/>
                    <a:pt x="4859033" y="5762534"/>
                  </a:cubicBezTo>
                  <a:cubicBezTo>
                    <a:pt x="4795348" y="5762193"/>
                    <a:pt x="4709858" y="5762098"/>
                    <a:pt x="4631218" y="5762724"/>
                  </a:cubicBezTo>
                  <a:cubicBezTo>
                    <a:pt x="4616360" y="5762838"/>
                    <a:pt x="4620174" y="5775625"/>
                    <a:pt x="4618656" y="5678453"/>
                  </a:cubicBezTo>
                  <a:cubicBezTo>
                    <a:pt x="4614196" y="5380527"/>
                    <a:pt x="4608219" y="5416250"/>
                    <a:pt x="4631352" y="5416041"/>
                  </a:cubicBezTo>
                  <a:close/>
                  <a:moveTo>
                    <a:pt x="5200518" y="4672040"/>
                  </a:moveTo>
                  <a:cubicBezTo>
                    <a:pt x="4876529" y="4672040"/>
                    <a:pt x="4918601" y="4690935"/>
                    <a:pt x="4917842" y="4642520"/>
                  </a:cubicBezTo>
                  <a:cubicBezTo>
                    <a:pt x="4911997" y="4269372"/>
                    <a:pt x="4897897" y="4329720"/>
                    <a:pt x="4972855" y="4329720"/>
                  </a:cubicBezTo>
                  <a:cubicBezTo>
                    <a:pt x="5254791" y="4329720"/>
                    <a:pt x="5214883" y="4309477"/>
                    <a:pt x="5216041" y="4383902"/>
                  </a:cubicBezTo>
                  <a:cubicBezTo>
                    <a:pt x="5221240" y="4716698"/>
                    <a:pt x="5222208" y="4672040"/>
                    <a:pt x="5200518" y="4672040"/>
                  </a:cubicBezTo>
                  <a:close/>
                  <a:moveTo>
                    <a:pt x="5200518" y="4311412"/>
                  </a:moveTo>
                  <a:cubicBezTo>
                    <a:pt x="4862297" y="4311412"/>
                    <a:pt x="4913610" y="4330516"/>
                    <a:pt x="4912111" y="4254137"/>
                  </a:cubicBezTo>
                  <a:cubicBezTo>
                    <a:pt x="4905279" y="3910300"/>
                    <a:pt x="4892394" y="3965032"/>
                    <a:pt x="4972855" y="3965032"/>
                  </a:cubicBezTo>
                  <a:cubicBezTo>
                    <a:pt x="5245132" y="3965032"/>
                    <a:pt x="5209266" y="3951373"/>
                    <a:pt x="5209456" y="3995443"/>
                  </a:cubicBezTo>
                  <a:cubicBezTo>
                    <a:pt x="5210955" y="4349108"/>
                    <a:pt x="5224542" y="4311412"/>
                    <a:pt x="5200518" y="4311412"/>
                  </a:cubicBezTo>
                  <a:close/>
                  <a:moveTo>
                    <a:pt x="5200518" y="3947028"/>
                  </a:moveTo>
                  <a:cubicBezTo>
                    <a:pt x="4846983" y="3947028"/>
                    <a:pt x="4907860" y="3972355"/>
                    <a:pt x="4906190" y="3865812"/>
                  </a:cubicBezTo>
                  <a:cubicBezTo>
                    <a:pt x="4900421" y="3505773"/>
                    <a:pt x="4902376" y="3629750"/>
                    <a:pt x="4901977" y="3602982"/>
                  </a:cubicBezTo>
                  <a:cubicBezTo>
                    <a:pt x="4948034" y="3602811"/>
                    <a:pt x="4983937" y="3602868"/>
                    <a:pt x="5200518" y="3602906"/>
                  </a:cubicBezTo>
                  <a:cubicBezTo>
                    <a:pt x="5201846" y="3602906"/>
                    <a:pt x="5216363" y="3947028"/>
                    <a:pt x="5200518" y="3947028"/>
                  </a:cubicBezTo>
                  <a:close/>
                  <a:moveTo>
                    <a:pt x="5200518" y="3585301"/>
                  </a:moveTo>
                  <a:cubicBezTo>
                    <a:pt x="4989536" y="3585263"/>
                    <a:pt x="4948318" y="3585206"/>
                    <a:pt x="4901693" y="3585377"/>
                  </a:cubicBezTo>
                  <a:cubicBezTo>
                    <a:pt x="4899738" y="3471700"/>
                    <a:pt x="4895962" y="3402872"/>
                    <a:pt x="4895089" y="3241785"/>
                  </a:cubicBezTo>
                  <a:cubicBezTo>
                    <a:pt x="4897081" y="3241785"/>
                    <a:pt x="5194161" y="3241292"/>
                    <a:pt x="5196514" y="3241292"/>
                  </a:cubicBezTo>
                  <a:cubicBezTo>
                    <a:pt x="5198298" y="3326493"/>
                    <a:pt x="5202131" y="3585301"/>
                    <a:pt x="5200518" y="3585301"/>
                  </a:cubicBezTo>
                  <a:close/>
                  <a:moveTo>
                    <a:pt x="4894994" y="3224142"/>
                  </a:moveTo>
                  <a:cubicBezTo>
                    <a:pt x="4894994" y="3222435"/>
                    <a:pt x="4891882" y="2881158"/>
                    <a:pt x="4891863" y="2879716"/>
                  </a:cubicBezTo>
                  <a:cubicBezTo>
                    <a:pt x="5079105" y="2881139"/>
                    <a:pt x="5066827" y="2877535"/>
                    <a:pt x="5189606" y="2877307"/>
                  </a:cubicBezTo>
                  <a:cubicBezTo>
                    <a:pt x="5189625" y="2878654"/>
                    <a:pt x="5196020" y="3216971"/>
                    <a:pt x="5196058" y="3218963"/>
                  </a:cubicBezTo>
                  <a:cubicBezTo>
                    <a:pt x="5196191" y="3226058"/>
                    <a:pt x="5227711" y="3223725"/>
                    <a:pt x="4894994" y="3224142"/>
                  </a:cubicBezTo>
                  <a:close/>
                  <a:moveTo>
                    <a:pt x="4891635" y="2862092"/>
                  </a:moveTo>
                  <a:cubicBezTo>
                    <a:pt x="4889547" y="2712597"/>
                    <a:pt x="4887138" y="2713584"/>
                    <a:pt x="4884101" y="2515978"/>
                  </a:cubicBezTo>
                  <a:cubicBezTo>
                    <a:pt x="4935661" y="2515010"/>
                    <a:pt x="5004983" y="2514839"/>
                    <a:pt x="5086544" y="2516262"/>
                  </a:cubicBezTo>
                  <a:cubicBezTo>
                    <a:pt x="5214997" y="2518501"/>
                    <a:pt x="5182737" y="2451760"/>
                    <a:pt x="5188847" y="2830637"/>
                  </a:cubicBezTo>
                  <a:cubicBezTo>
                    <a:pt x="5189321" y="2862433"/>
                    <a:pt x="5239420" y="2864805"/>
                    <a:pt x="4891635" y="2862092"/>
                  </a:cubicBezTo>
                  <a:close/>
                  <a:moveTo>
                    <a:pt x="4883817" y="2498334"/>
                  </a:moveTo>
                  <a:cubicBezTo>
                    <a:pt x="4880325" y="2271645"/>
                    <a:pt x="4879907" y="2262008"/>
                    <a:pt x="4880078" y="2183352"/>
                  </a:cubicBezTo>
                  <a:cubicBezTo>
                    <a:pt x="4880154" y="2145713"/>
                    <a:pt x="4830245" y="2153643"/>
                    <a:pt x="5179568" y="2153112"/>
                  </a:cubicBezTo>
                  <a:cubicBezTo>
                    <a:pt x="5181352" y="2361114"/>
                    <a:pt x="5183154" y="2405166"/>
                    <a:pt x="5184995" y="2499605"/>
                  </a:cubicBezTo>
                  <a:cubicBezTo>
                    <a:pt x="5083641" y="2499435"/>
                    <a:pt x="5009214" y="2495963"/>
                    <a:pt x="4883817" y="2498334"/>
                  </a:cubicBezTo>
                  <a:close/>
                  <a:moveTo>
                    <a:pt x="4880078" y="2136189"/>
                  </a:moveTo>
                  <a:cubicBezTo>
                    <a:pt x="4879414" y="1964839"/>
                    <a:pt x="4874480" y="1934352"/>
                    <a:pt x="4872260" y="1791327"/>
                  </a:cubicBezTo>
                  <a:cubicBezTo>
                    <a:pt x="5209418" y="1791137"/>
                    <a:pt x="5175716" y="1789373"/>
                    <a:pt x="5175829" y="1795311"/>
                  </a:cubicBezTo>
                  <a:cubicBezTo>
                    <a:pt x="5176133" y="1815667"/>
                    <a:pt x="5175241" y="1724813"/>
                    <a:pt x="5179416" y="2135506"/>
                  </a:cubicBezTo>
                  <a:cubicBezTo>
                    <a:pt x="5081743" y="2135639"/>
                    <a:pt x="5003939" y="2137536"/>
                    <a:pt x="4880078" y="2136189"/>
                  </a:cubicBezTo>
                  <a:close/>
                  <a:moveTo>
                    <a:pt x="4872013" y="1773627"/>
                  </a:moveTo>
                  <a:cubicBezTo>
                    <a:pt x="4870798" y="1680477"/>
                    <a:pt x="4873531" y="1568963"/>
                    <a:pt x="4868237" y="1428708"/>
                  </a:cubicBezTo>
                  <a:cubicBezTo>
                    <a:pt x="5009006" y="1432673"/>
                    <a:pt x="5089447" y="1427531"/>
                    <a:pt x="5168390" y="1427019"/>
                  </a:cubicBezTo>
                  <a:cubicBezTo>
                    <a:pt x="5172015" y="1654524"/>
                    <a:pt x="5174197" y="1699505"/>
                    <a:pt x="5175487" y="1773532"/>
                  </a:cubicBezTo>
                  <a:lnTo>
                    <a:pt x="4872013" y="1773627"/>
                  </a:lnTo>
                  <a:close/>
                  <a:moveTo>
                    <a:pt x="4859071" y="2135943"/>
                  </a:moveTo>
                  <a:cubicBezTo>
                    <a:pt x="4503354" y="2131636"/>
                    <a:pt x="4562049" y="2168194"/>
                    <a:pt x="4560265" y="2053777"/>
                  </a:cubicBezTo>
                  <a:cubicBezTo>
                    <a:pt x="4558272" y="1927314"/>
                    <a:pt x="4559506" y="1923482"/>
                    <a:pt x="4557494" y="1795045"/>
                  </a:cubicBezTo>
                  <a:cubicBezTo>
                    <a:pt x="4557362" y="1786186"/>
                    <a:pt x="4527720" y="1791213"/>
                    <a:pt x="4856718" y="1791327"/>
                  </a:cubicBezTo>
                  <a:cubicBezTo>
                    <a:pt x="4858597" y="1922173"/>
                    <a:pt x="4870495" y="2136094"/>
                    <a:pt x="4859071" y="2135943"/>
                  </a:cubicBezTo>
                  <a:close/>
                  <a:moveTo>
                    <a:pt x="4552522" y="2515352"/>
                  </a:moveTo>
                  <a:cubicBezTo>
                    <a:pt x="4553452" y="2594121"/>
                    <a:pt x="4554705" y="2651130"/>
                    <a:pt x="4558158" y="2859322"/>
                  </a:cubicBezTo>
                  <a:cubicBezTo>
                    <a:pt x="4514550" y="2859076"/>
                    <a:pt x="4259258" y="2859721"/>
                    <a:pt x="4257853" y="2859721"/>
                  </a:cubicBezTo>
                  <a:cubicBezTo>
                    <a:pt x="4255007" y="2669115"/>
                    <a:pt x="4256904" y="2698843"/>
                    <a:pt x="4253697" y="2517173"/>
                  </a:cubicBezTo>
                  <a:cubicBezTo>
                    <a:pt x="4415454" y="2517382"/>
                    <a:pt x="4424297" y="2514650"/>
                    <a:pt x="4552522" y="2515352"/>
                  </a:cubicBezTo>
                  <a:close/>
                  <a:moveTo>
                    <a:pt x="4517453" y="2497651"/>
                  </a:moveTo>
                  <a:cubicBezTo>
                    <a:pt x="4206161" y="2497651"/>
                    <a:pt x="4253849" y="2518842"/>
                    <a:pt x="4252236" y="2441970"/>
                  </a:cubicBezTo>
                  <a:cubicBezTo>
                    <a:pt x="4245234" y="2106518"/>
                    <a:pt x="4235005" y="2154933"/>
                    <a:pt x="4289753" y="2154933"/>
                  </a:cubicBezTo>
                  <a:cubicBezTo>
                    <a:pt x="4586775" y="2154933"/>
                    <a:pt x="4546488" y="2144290"/>
                    <a:pt x="4547627" y="2183618"/>
                  </a:cubicBezTo>
                  <a:cubicBezTo>
                    <a:pt x="4558329" y="2548514"/>
                    <a:pt x="4556621" y="2497651"/>
                    <a:pt x="4517453" y="2497651"/>
                  </a:cubicBezTo>
                  <a:close/>
                  <a:moveTo>
                    <a:pt x="4517453" y="2137100"/>
                  </a:moveTo>
                  <a:cubicBezTo>
                    <a:pt x="4192213" y="2137100"/>
                    <a:pt x="4248118" y="2161023"/>
                    <a:pt x="4246429" y="2053739"/>
                  </a:cubicBezTo>
                  <a:cubicBezTo>
                    <a:pt x="4241514" y="1739497"/>
                    <a:pt x="4219710" y="1792067"/>
                    <a:pt x="4289753" y="1792067"/>
                  </a:cubicBezTo>
                  <a:cubicBezTo>
                    <a:pt x="4563510" y="1792067"/>
                    <a:pt x="4541782" y="1784402"/>
                    <a:pt x="4541952" y="1795368"/>
                  </a:cubicBezTo>
                  <a:cubicBezTo>
                    <a:pt x="4548177" y="2191681"/>
                    <a:pt x="4555540" y="2137100"/>
                    <a:pt x="4517453" y="2137100"/>
                  </a:cubicBezTo>
                  <a:close/>
                  <a:moveTo>
                    <a:pt x="4517453" y="1772223"/>
                  </a:moveTo>
                  <a:cubicBezTo>
                    <a:pt x="4402892" y="1772223"/>
                    <a:pt x="4402816" y="1774443"/>
                    <a:pt x="4289772" y="1774443"/>
                  </a:cubicBezTo>
                  <a:cubicBezTo>
                    <a:pt x="4220602" y="1774443"/>
                    <a:pt x="4241192" y="1827202"/>
                    <a:pt x="4234740" y="1427190"/>
                  </a:cubicBezTo>
                  <a:cubicBezTo>
                    <a:pt x="4345241" y="1425596"/>
                    <a:pt x="4417599" y="1429410"/>
                    <a:pt x="4536924" y="1429068"/>
                  </a:cubicBezTo>
                  <a:cubicBezTo>
                    <a:pt x="4545729" y="1828094"/>
                    <a:pt x="4547816" y="1772223"/>
                    <a:pt x="4517453" y="1772223"/>
                  </a:cubicBezTo>
                  <a:close/>
                  <a:moveTo>
                    <a:pt x="4236675" y="2442388"/>
                  </a:moveTo>
                  <a:cubicBezTo>
                    <a:pt x="4238174" y="2514574"/>
                    <a:pt x="4293226" y="2500876"/>
                    <a:pt x="3948306" y="2498562"/>
                  </a:cubicBezTo>
                  <a:cubicBezTo>
                    <a:pt x="3931493" y="2498448"/>
                    <a:pt x="3937755" y="2537453"/>
                    <a:pt x="3930753" y="2183124"/>
                  </a:cubicBezTo>
                  <a:cubicBezTo>
                    <a:pt x="3929975" y="2144328"/>
                    <a:pt x="3887334" y="2154060"/>
                    <a:pt x="4175931" y="2154819"/>
                  </a:cubicBezTo>
                  <a:cubicBezTo>
                    <a:pt x="4249181" y="2155028"/>
                    <a:pt x="4229578" y="2102648"/>
                    <a:pt x="4236675" y="2442388"/>
                  </a:cubicBezTo>
                  <a:close/>
                  <a:moveTo>
                    <a:pt x="4175912" y="2137176"/>
                  </a:moveTo>
                  <a:cubicBezTo>
                    <a:pt x="3878757" y="2136379"/>
                    <a:pt x="3930070" y="2158898"/>
                    <a:pt x="3928438" y="2053777"/>
                  </a:cubicBezTo>
                  <a:cubicBezTo>
                    <a:pt x="3923712" y="1752777"/>
                    <a:pt x="3912440" y="1792826"/>
                    <a:pt x="3948325" y="1792446"/>
                  </a:cubicBezTo>
                  <a:cubicBezTo>
                    <a:pt x="4250281" y="1789183"/>
                    <a:pt x="4225080" y="1792655"/>
                    <a:pt x="4225118" y="1795349"/>
                  </a:cubicBezTo>
                  <a:cubicBezTo>
                    <a:pt x="4231324" y="2193236"/>
                    <a:pt x="4254248" y="2137384"/>
                    <a:pt x="4175912" y="2137176"/>
                  </a:cubicBezTo>
                  <a:close/>
                  <a:moveTo>
                    <a:pt x="4175912" y="1774329"/>
                  </a:moveTo>
                  <a:cubicBezTo>
                    <a:pt x="4104028" y="1774139"/>
                    <a:pt x="4020057" y="1774044"/>
                    <a:pt x="3948192" y="1774822"/>
                  </a:cubicBezTo>
                  <a:cubicBezTo>
                    <a:pt x="3914338" y="1775182"/>
                    <a:pt x="3922612" y="1828852"/>
                    <a:pt x="3917848" y="1429334"/>
                  </a:cubicBezTo>
                  <a:cubicBezTo>
                    <a:pt x="4162002" y="1431629"/>
                    <a:pt x="4122189" y="1429391"/>
                    <a:pt x="4219179" y="1427456"/>
                  </a:cubicBezTo>
                  <a:cubicBezTo>
                    <a:pt x="4225631" y="1826917"/>
                    <a:pt x="4244323" y="1774405"/>
                    <a:pt x="4175912" y="1774329"/>
                  </a:cubicBezTo>
                  <a:close/>
                  <a:moveTo>
                    <a:pt x="3919917" y="2442388"/>
                  </a:moveTo>
                  <a:cubicBezTo>
                    <a:pt x="3921530" y="2516224"/>
                    <a:pt x="3975367" y="2498334"/>
                    <a:pt x="3620238" y="2498448"/>
                  </a:cubicBezTo>
                  <a:cubicBezTo>
                    <a:pt x="3616632" y="2266049"/>
                    <a:pt x="3616803" y="2260110"/>
                    <a:pt x="3614070" y="2182973"/>
                  </a:cubicBezTo>
                  <a:cubicBezTo>
                    <a:pt x="3612571" y="2140761"/>
                    <a:pt x="3579419" y="2152903"/>
                    <a:pt x="3834465" y="2153074"/>
                  </a:cubicBezTo>
                  <a:cubicBezTo>
                    <a:pt x="3936768" y="2153074"/>
                    <a:pt x="3912307" y="2095078"/>
                    <a:pt x="3919917" y="2442388"/>
                  </a:cubicBezTo>
                  <a:close/>
                  <a:moveTo>
                    <a:pt x="3612514" y="2135298"/>
                  </a:moveTo>
                  <a:cubicBezTo>
                    <a:pt x="3607637" y="1965522"/>
                    <a:pt x="3612059" y="1935206"/>
                    <a:pt x="3609858" y="1795008"/>
                  </a:cubicBezTo>
                  <a:cubicBezTo>
                    <a:pt x="3609782" y="1789525"/>
                    <a:pt x="3608852" y="1795008"/>
                    <a:pt x="3908132" y="1792826"/>
                  </a:cubicBezTo>
                  <a:cubicBezTo>
                    <a:pt x="3908170" y="1794742"/>
                    <a:pt x="3908208" y="1807320"/>
                    <a:pt x="3914281" y="2135829"/>
                  </a:cubicBezTo>
                  <a:cubicBezTo>
                    <a:pt x="3870806" y="2135354"/>
                    <a:pt x="3853195" y="2135468"/>
                    <a:pt x="3612514" y="2135298"/>
                  </a:cubicBezTo>
                  <a:close/>
                  <a:moveTo>
                    <a:pt x="3606992" y="3225129"/>
                  </a:moveTo>
                  <a:cubicBezTo>
                    <a:pt x="3279949" y="3225129"/>
                    <a:pt x="3314524" y="3226551"/>
                    <a:pt x="3314600" y="3218811"/>
                  </a:cubicBezTo>
                  <a:cubicBezTo>
                    <a:pt x="3315283" y="3138885"/>
                    <a:pt x="3314657" y="3125111"/>
                    <a:pt x="3310805" y="2880228"/>
                  </a:cubicBezTo>
                  <a:cubicBezTo>
                    <a:pt x="3489811" y="2880266"/>
                    <a:pt x="3515221" y="2879508"/>
                    <a:pt x="3609573" y="2879508"/>
                  </a:cubicBezTo>
                  <a:cubicBezTo>
                    <a:pt x="3616424" y="3266600"/>
                    <a:pt x="3621206" y="3225129"/>
                    <a:pt x="3606992" y="3225129"/>
                  </a:cubicBezTo>
                  <a:close/>
                  <a:moveTo>
                    <a:pt x="3606992" y="2861902"/>
                  </a:moveTo>
                  <a:cubicBezTo>
                    <a:pt x="3258828" y="2861902"/>
                    <a:pt x="3310729" y="2876301"/>
                    <a:pt x="3310008" y="2830239"/>
                  </a:cubicBezTo>
                  <a:cubicBezTo>
                    <a:pt x="3304163" y="2457356"/>
                    <a:pt x="3280689" y="2515674"/>
                    <a:pt x="3379348" y="2515674"/>
                  </a:cubicBezTo>
                  <a:cubicBezTo>
                    <a:pt x="3485940" y="2515674"/>
                    <a:pt x="3495865" y="2516054"/>
                    <a:pt x="3604981" y="2516054"/>
                  </a:cubicBezTo>
                  <a:cubicBezTo>
                    <a:pt x="3610806" y="2890909"/>
                    <a:pt x="3609307" y="2861902"/>
                    <a:pt x="3606992" y="2861902"/>
                  </a:cubicBezTo>
                  <a:close/>
                  <a:moveTo>
                    <a:pt x="3303688" y="2497784"/>
                  </a:moveTo>
                  <a:cubicBezTo>
                    <a:pt x="3300444" y="2285134"/>
                    <a:pt x="3300349" y="2262937"/>
                    <a:pt x="3297920" y="2183049"/>
                  </a:cubicBezTo>
                  <a:cubicBezTo>
                    <a:pt x="3296610" y="2139585"/>
                    <a:pt x="3250117" y="2152808"/>
                    <a:pt x="3597485" y="2152922"/>
                  </a:cubicBezTo>
                  <a:cubicBezTo>
                    <a:pt x="3601565" y="2281795"/>
                    <a:pt x="3600047" y="2197543"/>
                    <a:pt x="3604715" y="2498467"/>
                  </a:cubicBezTo>
                  <a:cubicBezTo>
                    <a:pt x="3581146" y="2498448"/>
                    <a:pt x="3327827" y="2497993"/>
                    <a:pt x="3303688" y="2497784"/>
                  </a:cubicBezTo>
                  <a:close/>
                  <a:moveTo>
                    <a:pt x="3293251" y="1773399"/>
                  </a:moveTo>
                  <a:cubicBezTo>
                    <a:pt x="3289323" y="1524684"/>
                    <a:pt x="3288925" y="1491522"/>
                    <a:pt x="3287445" y="1428670"/>
                  </a:cubicBezTo>
                  <a:cubicBezTo>
                    <a:pt x="3401893" y="1430776"/>
                    <a:pt x="3500268" y="1428025"/>
                    <a:pt x="3587731" y="1427854"/>
                  </a:cubicBezTo>
                  <a:cubicBezTo>
                    <a:pt x="3589097" y="1485622"/>
                    <a:pt x="3593974" y="1773475"/>
                    <a:pt x="3594012" y="1775201"/>
                  </a:cubicBezTo>
                  <a:cubicBezTo>
                    <a:pt x="3468026" y="1774993"/>
                    <a:pt x="3466888" y="1771862"/>
                    <a:pt x="3293251" y="1773399"/>
                  </a:cubicBezTo>
                  <a:close/>
                  <a:moveTo>
                    <a:pt x="3288147" y="2497632"/>
                  </a:moveTo>
                  <a:cubicBezTo>
                    <a:pt x="3098133" y="2495602"/>
                    <a:pt x="3067885" y="2497348"/>
                    <a:pt x="2986001" y="2497879"/>
                  </a:cubicBezTo>
                  <a:cubicBezTo>
                    <a:pt x="2979795" y="2091322"/>
                    <a:pt x="2967214" y="2153643"/>
                    <a:pt x="3037959" y="2152789"/>
                  </a:cubicBezTo>
                  <a:cubicBezTo>
                    <a:pt x="3320483" y="2149393"/>
                    <a:pt x="3281182" y="2144423"/>
                    <a:pt x="3282359" y="2183618"/>
                  </a:cubicBezTo>
                  <a:cubicBezTo>
                    <a:pt x="3285016" y="2271721"/>
                    <a:pt x="3285053" y="2295075"/>
                    <a:pt x="3288147" y="2497632"/>
                  </a:cubicBezTo>
                  <a:close/>
                  <a:moveTo>
                    <a:pt x="3265432" y="1773684"/>
                  </a:moveTo>
                  <a:cubicBezTo>
                    <a:pt x="3184610" y="1774556"/>
                    <a:pt x="3121038" y="1774575"/>
                    <a:pt x="3037940" y="1773684"/>
                  </a:cubicBezTo>
                  <a:cubicBezTo>
                    <a:pt x="2956397" y="1772697"/>
                    <a:pt x="2973381" y="1838281"/>
                    <a:pt x="2968675" y="1427513"/>
                  </a:cubicBezTo>
                  <a:cubicBezTo>
                    <a:pt x="3120773" y="1427304"/>
                    <a:pt x="3166279" y="1426147"/>
                    <a:pt x="3271865" y="1428366"/>
                  </a:cubicBezTo>
                  <a:cubicBezTo>
                    <a:pt x="3280879" y="1811873"/>
                    <a:pt x="3281087" y="1773513"/>
                    <a:pt x="3265432" y="1773684"/>
                  </a:cubicBezTo>
                  <a:close/>
                  <a:moveTo>
                    <a:pt x="2970459" y="2497974"/>
                  </a:moveTo>
                  <a:cubicBezTo>
                    <a:pt x="2616601" y="2499605"/>
                    <a:pt x="2670191" y="2513568"/>
                    <a:pt x="2669299" y="2442084"/>
                  </a:cubicBezTo>
                  <a:cubicBezTo>
                    <a:pt x="2665087" y="2104621"/>
                    <a:pt x="2651006" y="2151765"/>
                    <a:pt x="2696341" y="2151765"/>
                  </a:cubicBezTo>
                  <a:cubicBezTo>
                    <a:pt x="3009456" y="2151765"/>
                    <a:pt x="2966550" y="2147098"/>
                    <a:pt x="2966550" y="2182935"/>
                  </a:cubicBezTo>
                  <a:cubicBezTo>
                    <a:pt x="2966625" y="2262387"/>
                    <a:pt x="2966758" y="2256164"/>
                    <a:pt x="2970459" y="2497974"/>
                  </a:cubicBezTo>
                  <a:close/>
                  <a:moveTo>
                    <a:pt x="2924023" y="2135829"/>
                  </a:moveTo>
                  <a:cubicBezTo>
                    <a:pt x="2810334" y="2135829"/>
                    <a:pt x="2810277" y="2134140"/>
                    <a:pt x="2696341" y="2134140"/>
                  </a:cubicBezTo>
                  <a:cubicBezTo>
                    <a:pt x="2655314" y="2134140"/>
                    <a:pt x="2663511" y="2150512"/>
                    <a:pt x="2661994" y="2053815"/>
                  </a:cubicBezTo>
                  <a:cubicBezTo>
                    <a:pt x="2657041" y="1738055"/>
                    <a:pt x="2646148" y="1789449"/>
                    <a:pt x="2696341" y="1789449"/>
                  </a:cubicBezTo>
                  <a:cubicBezTo>
                    <a:pt x="2989758" y="1789449"/>
                    <a:pt x="2959092" y="1789601"/>
                    <a:pt x="2959187" y="1795387"/>
                  </a:cubicBezTo>
                  <a:cubicBezTo>
                    <a:pt x="2965316" y="2186881"/>
                    <a:pt x="2986190" y="2135829"/>
                    <a:pt x="2924023" y="2135829"/>
                  </a:cubicBezTo>
                  <a:close/>
                  <a:moveTo>
                    <a:pt x="2696341" y="1771843"/>
                  </a:moveTo>
                  <a:cubicBezTo>
                    <a:pt x="2641631" y="1771843"/>
                    <a:pt x="2662999" y="1824887"/>
                    <a:pt x="2653112" y="1427664"/>
                  </a:cubicBezTo>
                  <a:cubicBezTo>
                    <a:pt x="2683817" y="1427531"/>
                    <a:pt x="2703078" y="1427569"/>
                    <a:pt x="2924042" y="1427531"/>
                  </a:cubicBezTo>
                  <a:cubicBezTo>
                    <a:pt x="2962773" y="1427531"/>
                    <a:pt x="2952374" y="1372704"/>
                    <a:pt x="2958845" y="1773076"/>
                  </a:cubicBezTo>
                  <a:cubicBezTo>
                    <a:pt x="2769781" y="1772526"/>
                    <a:pt x="2793331" y="1771843"/>
                    <a:pt x="2696341" y="1771843"/>
                  </a:cubicBezTo>
                  <a:close/>
                  <a:moveTo>
                    <a:pt x="2653758" y="2442312"/>
                  </a:moveTo>
                  <a:cubicBezTo>
                    <a:pt x="2654631" y="2512449"/>
                    <a:pt x="2712016" y="2500364"/>
                    <a:pt x="2354951" y="2498448"/>
                  </a:cubicBezTo>
                  <a:cubicBezTo>
                    <a:pt x="2352370" y="2498429"/>
                    <a:pt x="2354951" y="2381167"/>
                    <a:pt x="2348974" y="2182593"/>
                  </a:cubicBezTo>
                  <a:cubicBezTo>
                    <a:pt x="2347588" y="2135734"/>
                    <a:pt x="2312254" y="2161175"/>
                    <a:pt x="2582747" y="2153415"/>
                  </a:cubicBezTo>
                  <a:cubicBezTo>
                    <a:pt x="2663436" y="2151082"/>
                    <a:pt x="2649431" y="2096842"/>
                    <a:pt x="2653758" y="2442312"/>
                  </a:cubicBezTo>
                  <a:close/>
                  <a:moveTo>
                    <a:pt x="2582329" y="2135753"/>
                  </a:moveTo>
                  <a:cubicBezTo>
                    <a:pt x="2524659" y="2137422"/>
                    <a:pt x="2460025" y="2138276"/>
                    <a:pt x="2355046" y="2136284"/>
                  </a:cubicBezTo>
                  <a:cubicBezTo>
                    <a:pt x="2345501" y="2136113"/>
                    <a:pt x="2347550" y="2147610"/>
                    <a:pt x="2346032" y="2053796"/>
                  </a:cubicBezTo>
                  <a:cubicBezTo>
                    <a:pt x="2341288" y="1751259"/>
                    <a:pt x="2338366" y="1791972"/>
                    <a:pt x="2355084" y="1791574"/>
                  </a:cubicBezTo>
                  <a:cubicBezTo>
                    <a:pt x="2678921" y="1784137"/>
                    <a:pt x="2644326" y="1791896"/>
                    <a:pt x="2644364" y="1795330"/>
                  </a:cubicBezTo>
                  <a:cubicBezTo>
                    <a:pt x="2646376" y="1923178"/>
                    <a:pt x="2644440" y="1924810"/>
                    <a:pt x="2646452" y="2054100"/>
                  </a:cubicBezTo>
                  <a:cubicBezTo>
                    <a:pt x="2647989" y="2151272"/>
                    <a:pt x="2664707" y="2133400"/>
                    <a:pt x="2582329" y="2135753"/>
                  </a:cubicBezTo>
                  <a:close/>
                  <a:moveTo>
                    <a:pt x="2582462" y="1772261"/>
                  </a:moveTo>
                  <a:cubicBezTo>
                    <a:pt x="2447330" y="1773171"/>
                    <a:pt x="2440137" y="1771995"/>
                    <a:pt x="2354743" y="1773949"/>
                  </a:cubicBezTo>
                  <a:cubicBezTo>
                    <a:pt x="2338556" y="1774329"/>
                    <a:pt x="2341554" y="1816464"/>
                    <a:pt x="2338271" y="1429751"/>
                  </a:cubicBezTo>
                  <a:cubicBezTo>
                    <a:pt x="2432642" y="1428916"/>
                    <a:pt x="2266976" y="1430150"/>
                    <a:pt x="2637551" y="1427740"/>
                  </a:cubicBezTo>
                  <a:cubicBezTo>
                    <a:pt x="2647609" y="1836574"/>
                    <a:pt x="2661045" y="1771635"/>
                    <a:pt x="2582462" y="1772261"/>
                  </a:cubicBezTo>
                  <a:close/>
                  <a:moveTo>
                    <a:pt x="2338536" y="2498353"/>
                  </a:moveTo>
                  <a:cubicBezTo>
                    <a:pt x="1989309" y="2496304"/>
                    <a:pt x="2039123" y="2524097"/>
                    <a:pt x="2037415" y="2442008"/>
                  </a:cubicBezTo>
                  <a:cubicBezTo>
                    <a:pt x="2035138" y="2333074"/>
                    <a:pt x="2034075" y="2252465"/>
                    <a:pt x="2033487" y="2183238"/>
                  </a:cubicBezTo>
                  <a:cubicBezTo>
                    <a:pt x="2033202" y="2148919"/>
                    <a:pt x="1985267" y="2147591"/>
                    <a:pt x="2332540" y="2153548"/>
                  </a:cubicBezTo>
                  <a:cubicBezTo>
                    <a:pt x="2337835" y="2343395"/>
                    <a:pt x="2337019" y="2372421"/>
                    <a:pt x="2338536" y="2498353"/>
                  </a:cubicBezTo>
                  <a:close/>
                  <a:moveTo>
                    <a:pt x="2033070" y="2136739"/>
                  </a:moveTo>
                  <a:cubicBezTo>
                    <a:pt x="2031172" y="1961633"/>
                    <a:pt x="2028895" y="1937559"/>
                    <a:pt x="2026579" y="1791080"/>
                  </a:cubicBezTo>
                  <a:cubicBezTo>
                    <a:pt x="2028306" y="1791080"/>
                    <a:pt x="2327264" y="1792712"/>
                    <a:pt x="2327321" y="1795387"/>
                  </a:cubicBezTo>
                  <a:cubicBezTo>
                    <a:pt x="2329048" y="1905004"/>
                    <a:pt x="2329428" y="2028811"/>
                    <a:pt x="2332104" y="2135886"/>
                  </a:cubicBezTo>
                  <a:cubicBezTo>
                    <a:pt x="2214695" y="2133970"/>
                    <a:pt x="2117572" y="2136588"/>
                    <a:pt x="2033070" y="2136739"/>
                  </a:cubicBezTo>
                  <a:close/>
                  <a:moveTo>
                    <a:pt x="2026314" y="1773456"/>
                  </a:moveTo>
                  <a:cubicBezTo>
                    <a:pt x="2022443" y="1528478"/>
                    <a:pt x="2021740" y="1495923"/>
                    <a:pt x="2021380" y="1428632"/>
                  </a:cubicBezTo>
                  <a:cubicBezTo>
                    <a:pt x="2142204" y="1428708"/>
                    <a:pt x="2161143" y="1431041"/>
                    <a:pt x="2322710" y="1429865"/>
                  </a:cubicBezTo>
                  <a:cubicBezTo>
                    <a:pt x="2322729" y="1431307"/>
                    <a:pt x="2326961" y="1773020"/>
                    <a:pt x="2326980" y="1774537"/>
                  </a:cubicBezTo>
                  <a:cubicBezTo>
                    <a:pt x="2214410" y="1776662"/>
                    <a:pt x="2118939" y="1773570"/>
                    <a:pt x="2026314" y="1773456"/>
                  </a:cubicBezTo>
                  <a:close/>
                  <a:moveTo>
                    <a:pt x="2021892" y="2442426"/>
                  </a:moveTo>
                  <a:cubicBezTo>
                    <a:pt x="2023562" y="2522010"/>
                    <a:pt x="2070700" y="2498941"/>
                    <a:pt x="1785937" y="2498941"/>
                  </a:cubicBezTo>
                  <a:cubicBezTo>
                    <a:pt x="1708550" y="2498941"/>
                    <a:pt x="1720657" y="2560333"/>
                    <a:pt x="1717507" y="2182385"/>
                  </a:cubicBezTo>
                  <a:cubicBezTo>
                    <a:pt x="1717184" y="2143740"/>
                    <a:pt x="1670141" y="2154345"/>
                    <a:pt x="2017717" y="2154345"/>
                  </a:cubicBezTo>
                  <a:cubicBezTo>
                    <a:pt x="2018457" y="2231577"/>
                    <a:pt x="2018856" y="2296649"/>
                    <a:pt x="2021892" y="2442426"/>
                  </a:cubicBezTo>
                  <a:close/>
                  <a:moveTo>
                    <a:pt x="2013486" y="2136758"/>
                  </a:moveTo>
                  <a:cubicBezTo>
                    <a:pt x="1816413" y="2136815"/>
                    <a:pt x="1769844" y="2136891"/>
                    <a:pt x="1717089" y="2136739"/>
                  </a:cubicBezTo>
                  <a:cubicBezTo>
                    <a:pt x="1717070" y="2135734"/>
                    <a:pt x="1713009" y="1823692"/>
                    <a:pt x="1712478" y="1790113"/>
                  </a:cubicBezTo>
                  <a:cubicBezTo>
                    <a:pt x="1713826" y="1790094"/>
                    <a:pt x="2011019" y="1787874"/>
                    <a:pt x="2011133" y="1795368"/>
                  </a:cubicBezTo>
                  <a:cubicBezTo>
                    <a:pt x="2016788" y="2161118"/>
                    <a:pt x="2021152" y="2136758"/>
                    <a:pt x="2013486" y="2136758"/>
                  </a:cubicBezTo>
                  <a:close/>
                  <a:moveTo>
                    <a:pt x="1712174" y="1772469"/>
                  </a:moveTo>
                  <a:cubicBezTo>
                    <a:pt x="1711188" y="1711685"/>
                    <a:pt x="1714831" y="1929970"/>
                    <a:pt x="1706216" y="1429429"/>
                  </a:cubicBezTo>
                  <a:cubicBezTo>
                    <a:pt x="1814591" y="1430908"/>
                    <a:pt x="1912473" y="1428689"/>
                    <a:pt x="2005819" y="1428632"/>
                  </a:cubicBezTo>
                  <a:cubicBezTo>
                    <a:pt x="2006199" y="1495980"/>
                    <a:pt x="2007147" y="1543845"/>
                    <a:pt x="2010772" y="1773437"/>
                  </a:cubicBezTo>
                  <a:cubicBezTo>
                    <a:pt x="1897007" y="1773418"/>
                    <a:pt x="1833985" y="1771236"/>
                    <a:pt x="1712174" y="1772469"/>
                  </a:cubicBezTo>
                  <a:close/>
                  <a:moveTo>
                    <a:pt x="1707184" y="2499036"/>
                  </a:moveTo>
                  <a:cubicBezTo>
                    <a:pt x="1450771" y="2499643"/>
                    <a:pt x="1525141" y="2499207"/>
                    <a:pt x="1405094" y="2498315"/>
                  </a:cubicBezTo>
                  <a:cubicBezTo>
                    <a:pt x="1404259" y="2406930"/>
                    <a:pt x="1405550" y="2390046"/>
                    <a:pt x="1400312" y="2154364"/>
                  </a:cubicBezTo>
                  <a:cubicBezTo>
                    <a:pt x="1489863" y="2154098"/>
                    <a:pt x="1497340" y="2153529"/>
                    <a:pt x="1701699" y="2154307"/>
                  </a:cubicBezTo>
                  <a:cubicBezTo>
                    <a:pt x="1703654" y="2365990"/>
                    <a:pt x="1705419" y="2407935"/>
                    <a:pt x="1707184" y="2499036"/>
                  </a:cubicBezTo>
                  <a:close/>
                  <a:moveTo>
                    <a:pt x="1672153" y="2136569"/>
                  </a:moveTo>
                  <a:cubicBezTo>
                    <a:pt x="1344711" y="2134785"/>
                    <a:pt x="1400123" y="2161763"/>
                    <a:pt x="1398434" y="2053777"/>
                  </a:cubicBezTo>
                  <a:cubicBezTo>
                    <a:pt x="1396403" y="1924639"/>
                    <a:pt x="1397902" y="1924449"/>
                    <a:pt x="1395872" y="1795045"/>
                  </a:cubicBezTo>
                  <a:cubicBezTo>
                    <a:pt x="1395758" y="1787741"/>
                    <a:pt x="1378129" y="1794419"/>
                    <a:pt x="1696936" y="1790284"/>
                  </a:cubicBezTo>
                  <a:cubicBezTo>
                    <a:pt x="1703047" y="2185098"/>
                    <a:pt x="1712212" y="2136720"/>
                    <a:pt x="1672153" y="2136569"/>
                  </a:cubicBezTo>
                  <a:close/>
                  <a:moveTo>
                    <a:pt x="1395530" y="1774025"/>
                  </a:moveTo>
                  <a:cubicBezTo>
                    <a:pt x="1389059" y="1373425"/>
                    <a:pt x="1368280" y="1428214"/>
                    <a:pt x="1444604" y="1427987"/>
                  </a:cubicBezTo>
                  <a:cubicBezTo>
                    <a:pt x="1541005" y="1427721"/>
                    <a:pt x="1597461" y="1427569"/>
                    <a:pt x="1671982" y="1428859"/>
                  </a:cubicBezTo>
                  <a:cubicBezTo>
                    <a:pt x="1698075" y="1429353"/>
                    <a:pt x="1690408" y="1387388"/>
                    <a:pt x="1696652" y="1772659"/>
                  </a:cubicBezTo>
                  <a:cubicBezTo>
                    <a:pt x="1585543" y="1774139"/>
                    <a:pt x="1644200" y="1773854"/>
                    <a:pt x="1395530" y="1774025"/>
                  </a:cubicBezTo>
                  <a:close/>
                  <a:moveTo>
                    <a:pt x="1389553" y="2498202"/>
                  </a:moveTo>
                  <a:cubicBezTo>
                    <a:pt x="1311976" y="2497803"/>
                    <a:pt x="1214436" y="2498353"/>
                    <a:pt x="1088982" y="2498410"/>
                  </a:cubicBezTo>
                  <a:cubicBezTo>
                    <a:pt x="1086628" y="2391468"/>
                    <a:pt x="1084959" y="2390558"/>
                    <a:pt x="1083194" y="2153377"/>
                  </a:cubicBezTo>
                  <a:cubicBezTo>
                    <a:pt x="1205384" y="2153074"/>
                    <a:pt x="1217150" y="2154724"/>
                    <a:pt x="1384733" y="2154383"/>
                  </a:cubicBezTo>
                  <a:cubicBezTo>
                    <a:pt x="1390274" y="2409833"/>
                    <a:pt x="1388642" y="2397748"/>
                    <a:pt x="1389553" y="2498202"/>
                  </a:cubicBezTo>
                  <a:close/>
                  <a:moveTo>
                    <a:pt x="1330782" y="2136834"/>
                  </a:moveTo>
                  <a:cubicBezTo>
                    <a:pt x="1216865" y="2136834"/>
                    <a:pt x="1217245" y="2135772"/>
                    <a:pt x="1103195" y="2135772"/>
                  </a:cubicBezTo>
                  <a:cubicBezTo>
                    <a:pt x="1076893" y="2135772"/>
                    <a:pt x="1083516" y="2151860"/>
                    <a:pt x="1081979" y="2053796"/>
                  </a:cubicBezTo>
                  <a:cubicBezTo>
                    <a:pt x="1077254" y="1752284"/>
                    <a:pt x="1068506" y="1792427"/>
                    <a:pt x="1103195" y="1792427"/>
                  </a:cubicBezTo>
                  <a:cubicBezTo>
                    <a:pt x="1404867" y="1792427"/>
                    <a:pt x="1380216" y="1788652"/>
                    <a:pt x="1380330" y="1795368"/>
                  </a:cubicBezTo>
                  <a:cubicBezTo>
                    <a:pt x="1386573" y="2192971"/>
                    <a:pt x="1401147" y="2136834"/>
                    <a:pt x="1330782" y="2136834"/>
                  </a:cubicBezTo>
                  <a:close/>
                  <a:moveTo>
                    <a:pt x="1330782" y="1774063"/>
                  </a:moveTo>
                  <a:cubicBezTo>
                    <a:pt x="1213449" y="1774063"/>
                    <a:pt x="1213772" y="1774784"/>
                    <a:pt x="1103195" y="1774784"/>
                  </a:cubicBezTo>
                  <a:cubicBezTo>
                    <a:pt x="1059720" y="1774784"/>
                    <a:pt x="1086306" y="1816711"/>
                    <a:pt x="1072946" y="1427038"/>
                  </a:cubicBezTo>
                  <a:cubicBezTo>
                    <a:pt x="1151965" y="1426583"/>
                    <a:pt x="1216524" y="1428214"/>
                    <a:pt x="1373954" y="1428120"/>
                  </a:cubicBezTo>
                  <a:cubicBezTo>
                    <a:pt x="1380785" y="1829934"/>
                    <a:pt x="1396764" y="1774025"/>
                    <a:pt x="1330782" y="1774063"/>
                  </a:cubicBezTo>
                  <a:close/>
                  <a:moveTo>
                    <a:pt x="1073421" y="2498448"/>
                  </a:moveTo>
                  <a:cubicBezTo>
                    <a:pt x="722751" y="2499340"/>
                    <a:pt x="773836" y="2519582"/>
                    <a:pt x="772375" y="2442008"/>
                  </a:cubicBezTo>
                  <a:cubicBezTo>
                    <a:pt x="770667" y="2350642"/>
                    <a:pt x="769339" y="2268761"/>
                    <a:pt x="768523" y="2183238"/>
                  </a:cubicBezTo>
                  <a:cubicBezTo>
                    <a:pt x="768162" y="2143531"/>
                    <a:pt x="720057" y="2154895"/>
                    <a:pt x="1067652" y="2153434"/>
                  </a:cubicBezTo>
                  <a:cubicBezTo>
                    <a:pt x="1069379" y="2388262"/>
                    <a:pt x="1071276" y="2403477"/>
                    <a:pt x="1073421" y="2498448"/>
                  </a:cubicBezTo>
                  <a:close/>
                  <a:moveTo>
                    <a:pt x="989354" y="2136644"/>
                  </a:moveTo>
                  <a:cubicBezTo>
                    <a:pt x="900354" y="2137972"/>
                    <a:pt x="832854" y="2137726"/>
                    <a:pt x="768030" y="2136588"/>
                  </a:cubicBezTo>
                  <a:cubicBezTo>
                    <a:pt x="768011" y="2135108"/>
                    <a:pt x="763494" y="1807073"/>
                    <a:pt x="763210" y="1790853"/>
                  </a:cubicBezTo>
                  <a:cubicBezTo>
                    <a:pt x="1095130" y="1788178"/>
                    <a:pt x="1062984" y="1794002"/>
                    <a:pt x="1063003" y="1795349"/>
                  </a:cubicBezTo>
                  <a:cubicBezTo>
                    <a:pt x="1069341" y="2198852"/>
                    <a:pt x="1090746" y="2134994"/>
                    <a:pt x="989354" y="2136644"/>
                  </a:cubicBezTo>
                  <a:close/>
                  <a:moveTo>
                    <a:pt x="762925" y="1773209"/>
                  </a:moveTo>
                  <a:cubicBezTo>
                    <a:pt x="756511" y="1410780"/>
                    <a:pt x="751216" y="1430282"/>
                    <a:pt x="761900" y="1430244"/>
                  </a:cubicBezTo>
                  <a:cubicBezTo>
                    <a:pt x="904642" y="1429865"/>
                    <a:pt x="916939" y="1430605"/>
                    <a:pt x="989658" y="1428518"/>
                  </a:cubicBezTo>
                  <a:cubicBezTo>
                    <a:pt x="1076514" y="1426128"/>
                    <a:pt x="1056721" y="1366747"/>
                    <a:pt x="1062699" y="1774689"/>
                  </a:cubicBezTo>
                  <a:cubicBezTo>
                    <a:pt x="977209" y="1774234"/>
                    <a:pt x="942368" y="1771748"/>
                    <a:pt x="762925" y="1773209"/>
                  </a:cubicBezTo>
                  <a:close/>
                  <a:moveTo>
                    <a:pt x="534484" y="2879375"/>
                  </a:moveTo>
                  <a:cubicBezTo>
                    <a:pt x="610694" y="2877933"/>
                    <a:pt x="683109" y="2877857"/>
                    <a:pt x="761767" y="2879451"/>
                  </a:cubicBezTo>
                  <a:cubicBezTo>
                    <a:pt x="763608" y="2879489"/>
                    <a:pt x="770041" y="3224616"/>
                    <a:pt x="761805" y="3224768"/>
                  </a:cubicBezTo>
                  <a:cubicBezTo>
                    <a:pt x="750154" y="3224939"/>
                    <a:pt x="468996" y="3229644"/>
                    <a:pt x="468863" y="3217692"/>
                  </a:cubicBezTo>
                  <a:cubicBezTo>
                    <a:pt x="465086" y="2816333"/>
                    <a:pt x="432390" y="2881291"/>
                    <a:pt x="534484" y="2879375"/>
                  </a:cubicBezTo>
                  <a:close/>
                  <a:moveTo>
                    <a:pt x="534275" y="3242563"/>
                  </a:moveTo>
                  <a:cubicBezTo>
                    <a:pt x="609764" y="3243474"/>
                    <a:pt x="686810" y="3243588"/>
                    <a:pt x="761995" y="3242374"/>
                  </a:cubicBezTo>
                  <a:cubicBezTo>
                    <a:pt x="769586" y="3242260"/>
                    <a:pt x="768656" y="3202344"/>
                    <a:pt x="775203" y="3586704"/>
                  </a:cubicBezTo>
                  <a:cubicBezTo>
                    <a:pt x="631531" y="3589190"/>
                    <a:pt x="564505" y="3587501"/>
                    <a:pt x="474651" y="3587198"/>
                  </a:cubicBezTo>
                  <a:cubicBezTo>
                    <a:pt x="468180" y="3181589"/>
                    <a:pt x="447286" y="3241501"/>
                    <a:pt x="534275" y="3242563"/>
                  </a:cubicBezTo>
                  <a:close/>
                  <a:moveTo>
                    <a:pt x="775544" y="3607175"/>
                  </a:moveTo>
                  <a:cubicBezTo>
                    <a:pt x="779757" y="3876455"/>
                    <a:pt x="780118" y="3897209"/>
                    <a:pt x="780744" y="3947180"/>
                  </a:cubicBezTo>
                  <a:cubicBezTo>
                    <a:pt x="545623" y="3946535"/>
                    <a:pt x="572912" y="3947389"/>
                    <a:pt x="480306" y="3947806"/>
                  </a:cubicBezTo>
                  <a:cubicBezTo>
                    <a:pt x="473227" y="3495225"/>
                    <a:pt x="475353" y="3631041"/>
                    <a:pt x="474935" y="3604822"/>
                  </a:cubicBezTo>
                  <a:cubicBezTo>
                    <a:pt x="802074" y="3605998"/>
                    <a:pt x="775468" y="3602697"/>
                    <a:pt x="775544" y="3607175"/>
                  </a:cubicBezTo>
                  <a:close/>
                  <a:moveTo>
                    <a:pt x="534408" y="3965032"/>
                  </a:moveTo>
                  <a:cubicBezTo>
                    <a:pt x="826231" y="3962661"/>
                    <a:pt x="780877" y="3957652"/>
                    <a:pt x="781313" y="3995481"/>
                  </a:cubicBezTo>
                  <a:cubicBezTo>
                    <a:pt x="782224" y="4075446"/>
                    <a:pt x="782433" y="4084040"/>
                    <a:pt x="785925" y="4311014"/>
                  </a:cubicBezTo>
                  <a:cubicBezTo>
                    <a:pt x="583918" y="4312114"/>
                    <a:pt x="575701" y="4311204"/>
                    <a:pt x="486720" y="4310862"/>
                  </a:cubicBezTo>
                  <a:cubicBezTo>
                    <a:pt x="479186" y="3912367"/>
                    <a:pt x="458881" y="3965753"/>
                    <a:pt x="534408" y="3965032"/>
                  </a:cubicBezTo>
                  <a:close/>
                  <a:moveTo>
                    <a:pt x="534275" y="4690309"/>
                  </a:moveTo>
                  <a:cubicBezTo>
                    <a:pt x="606804" y="4691087"/>
                    <a:pt x="689390" y="4691049"/>
                    <a:pt x="761938" y="4690650"/>
                  </a:cubicBezTo>
                  <a:cubicBezTo>
                    <a:pt x="807387" y="4690404"/>
                    <a:pt x="785735" y="4646826"/>
                    <a:pt x="796874" y="5035626"/>
                  </a:cubicBezTo>
                  <a:cubicBezTo>
                    <a:pt x="568111" y="5036764"/>
                    <a:pt x="616558" y="5036158"/>
                    <a:pt x="495962" y="5035361"/>
                  </a:cubicBezTo>
                  <a:cubicBezTo>
                    <a:pt x="485657" y="4633034"/>
                    <a:pt x="477213" y="4689702"/>
                    <a:pt x="534275" y="4690309"/>
                  </a:cubicBezTo>
                  <a:close/>
                  <a:moveTo>
                    <a:pt x="534275" y="5053346"/>
                  </a:moveTo>
                  <a:cubicBezTo>
                    <a:pt x="610391" y="5054067"/>
                    <a:pt x="684684" y="5054028"/>
                    <a:pt x="761938" y="5053498"/>
                  </a:cubicBezTo>
                  <a:cubicBezTo>
                    <a:pt x="808298" y="5053175"/>
                    <a:pt x="797424" y="4996982"/>
                    <a:pt x="804313" y="5399289"/>
                  </a:cubicBezTo>
                  <a:cubicBezTo>
                    <a:pt x="701934" y="5400124"/>
                    <a:pt x="737212" y="5401130"/>
                    <a:pt x="503894" y="5399877"/>
                  </a:cubicBezTo>
                  <a:cubicBezTo>
                    <a:pt x="497100" y="5000055"/>
                    <a:pt x="480021" y="5052833"/>
                    <a:pt x="534275" y="5053346"/>
                  </a:cubicBezTo>
                  <a:close/>
                  <a:moveTo>
                    <a:pt x="534313" y="5417710"/>
                  </a:moveTo>
                  <a:cubicBezTo>
                    <a:pt x="821961" y="5419626"/>
                    <a:pt x="804560" y="5413593"/>
                    <a:pt x="804655" y="5419664"/>
                  </a:cubicBezTo>
                  <a:cubicBezTo>
                    <a:pt x="806666" y="5548366"/>
                    <a:pt x="803858" y="5547380"/>
                    <a:pt x="805907" y="5678776"/>
                  </a:cubicBezTo>
                  <a:cubicBezTo>
                    <a:pt x="807463" y="5778395"/>
                    <a:pt x="819077" y="5761605"/>
                    <a:pt x="761862" y="5761909"/>
                  </a:cubicBezTo>
                  <a:cubicBezTo>
                    <a:pt x="685443" y="5762326"/>
                    <a:pt x="610429" y="5762554"/>
                    <a:pt x="534484" y="5761225"/>
                  </a:cubicBezTo>
                  <a:cubicBezTo>
                    <a:pt x="501408" y="5760656"/>
                    <a:pt x="509131" y="5776289"/>
                    <a:pt x="507594" y="5678396"/>
                  </a:cubicBezTo>
                  <a:cubicBezTo>
                    <a:pt x="502888" y="5377301"/>
                    <a:pt x="491882" y="5417426"/>
                    <a:pt x="534313" y="5417710"/>
                  </a:cubicBezTo>
                  <a:close/>
                  <a:moveTo>
                    <a:pt x="534313" y="6142380"/>
                  </a:moveTo>
                  <a:cubicBezTo>
                    <a:pt x="864051" y="6144144"/>
                    <a:pt x="815338" y="6119406"/>
                    <a:pt x="816534" y="6196714"/>
                  </a:cubicBezTo>
                  <a:cubicBezTo>
                    <a:pt x="818526" y="6324391"/>
                    <a:pt x="816876" y="6326668"/>
                    <a:pt x="818906" y="6455787"/>
                  </a:cubicBezTo>
                  <a:cubicBezTo>
                    <a:pt x="819551" y="6496500"/>
                    <a:pt x="831032" y="6488323"/>
                    <a:pt x="761938" y="6487944"/>
                  </a:cubicBezTo>
                  <a:cubicBezTo>
                    <a:pt x="482773" y="6486445"/>
                    <a:pt x="521219" y="6496728"/>
                    <a:pt x="520574" y="6455389"/>
                  </a:cubicBezTo>
                  <a:cubicBezTo>
                    <a:pt x="515109" y="6105291"/>
                    <a:pt x="499131" y="6142190"/>
                    <a:pt x="534313" y="6142380"/>
                  </a:cubicBezTo>
                  <a:close/>
                  <a:moveTo>
                    <a:pt x="521162" y="6503709"/>
                  </a:moveTo>
                  <a:cubicBezTo>
                    <a:pt x="592989" y="6505284"/>
                    <a:pt x="575094" y="6505227"/>
                    <a:pt x="819760" y="6505815"/>
                  </a:cubicBezTo>
                  <a:cubicBezTo>
                    <a:pt x="821487" y="6595056"/>
                    <a:pt x="825187" y="6689610"/>
                    <a:pt x="825453" y="6847945"/>
                  </a:cubicBezTo>
                  <a:cubicBezTo>
                    <a:pt x="498106" y="6850241"/>
                    <a:pt x="525224" y="6853485"/>
                    <a:pt x="524901" y="6843563"/>
                  </a:cubicBezTo>
                  <a:cubicBezTo>
                    <a:pt x="519132" y="6664473"/>
                    <a:pt x="521959" y="6593141"/>
                    <a:pt x="521162" y="6503709"/>
                  </a:cubicBezTo>
                  <a:close/>
                  <a:moveTo>
                    <a:pt x="829172" y="6066798"/>
                  </a:moveTo>
                  <a:cubicBezTo>
                    <a:pt x="819304" y="5729676"/>
                    <a:pt x="808032" y="5779267"/>
                    <a:pt x="875703" y="5779267"/>
                  </a:cubicBezTo>
                  <a:cubicBezTo>
                    <a:pt x="1164490" y="5779267"/>
                    <a:pt x="1124563" y="5771774"/>
                    <a:pt x="1125341" y="5809602"/>
                  </a:cubicBezTo>
                  <a:cubicBezTo>
                    <a:pt x="1133064" y="6174385"/>
                    <a:pt x="1136936" y="6124395"/>
                    <a:pt x="1103195" y="6124395"/>
                  </a:cubicBezTo>
                  <a:cubicBezTo>
                    <a:pt x="990455" y="6124395"/>
                    <a:pt x="989810" y="6122175"/>
                    <a:pt x="875703" y="6122175"/>
                  </a:cubicBezTo>
                  <a:cubicBezTo>
                    <a:pt x="818849" y="6122156"/>
                    <a:pt x="831127" y="6133786"/>
                    <a:pt x="829172" y="6066798"/>
                  </a:cubicBezTo>
                  <a:close/>
                  <a:moveTo>
                    <a:pt x="875722" y="6139781"/>
                  </a:moveTo>
                  <a:cubicBezTo>
                    <a:pt x="987646" y="6139781"/>
                    <a:pt x="989753" y="6142001"/>
                    <a:pt x="1103214" y="6142001"/>
                  </a:cubicBezTo>
                  <a:cubicBezTo>
                    <a:pt x="1136670" y="6142001"/>
                    <a:pt x="1129402" y="6130997"/>
                    <a:pt x="1130427" y="6196752"/>
                  </a:cubicBezTo>
                  <a:cubicBezTo>
                    <a:pt x="1135664" y="6531749"/>
                    <a:pt x="1151491" y="6485895"/>
                    <a:pt x="1103214" y="6485895"/>
                  </a:cubicBezTo>
                  <a:cubicBezTo>
                    <a:pt x="794768" y="6485895"/>
                    <a:pt x="835226" y="6504051"/>
                    <a:pt x="834467" y="6455484"/>
                  </a:cubicBezTo>
                  <a:cubicBezTo>
                    <a:pt x="828698" y="6088558"/>
                    <a:pt x="821468" y="6139781"/>
                    <a:pt x="875722" y="6139781"/>
                  </a:cubicBezTo>
                  <a:close/>
                  <a:moveTo>
                    <a:pt x="875722" y="6505872"/>
                  </a:moveTo>
                  <a:cubicBezTo>
                    <a:pt x="1190374" y="6505872"/>
                    <a:pt x="1137049" y="6477112"/>
                    <a:pt x="1138302" y="6585135"/>
                  </a:cubicBezTo>
                  <a:cubicBezTo>
                    <a:pt x="1141945" y="6902279"/>
                    <a:pt x="1157184" y="6850070"/>
                    <a:pt x="1103214" y="6850032"/>
                  </a:cubicBezTo>
                  <a:cubicBezTo>
                    <a:pt x="1087672" y="6850032"/>
                    <a:pt x="841052" y="6849235"/>
                    <a:pt x="841052" y="6843867"/>
                  </a:cubicBezTo>
                  <a:cubicBezTo>
                    <a:pt x="840217" y="6454953"/>
                    <a:pt x="814560" y="6505872"/>
                    <a:pt x="875722" y="6505872"/>
                  </a:cubicBezTo>
                  <a:close/>
                  <a:moveTo>
                    <a:pt x="875722" y="6865380"/>
                  </a:moveTo>
                  <a:cubicBezTo>
                    <a:pt x="988254" y="6865380"/>
                    <a:pt x="987703" y="6867638"/>
                    <a:pt x="1103214" y="6867638"/>
                  </a:cubicBezTo>
                  <a:cubicBezTo>
                    <a:pt x="1152060" y="6867675"/>
                    <a:pt x="1140712" y="6809850"/>
                    <a:pt x="1147487" y="7211304"/>
                  </a:cubicBezTo>
                  <a:cubicBezTo>
                    <a:pt x="1034443" y="7210887"/>
                    <a:pt x="941078" y="7212500"/>
                    <a:pt x="845435" y="7212082"/>
                  </a:cubicBezTo>
                  <a:cubicBezTo>
                    <a:pt x="839306" y="6809224"/>
                    <a:pt x="828945" y="6865380"/>
                    <a:pt x="875722" y="6865380"/>
                  </a:cubicBezTo>
                  <a:close/>
                  <a:moveTo>
                    <a:pt x="875722" y="7229763"/>
                  </a:moveTo>
                  <a:cubicBezTo>
                    <a:pt x="1170259" y="7229763"/>
                    <a:pt x="1147733" y="7225950"/>
                    <a:pt x="1147828" y="7232515"/>
                  </a:cubicBezTo>
                  <a:cubicBezTo>
                    <a:pt x="1154109" y="7633589"/>
                    <a:pt x="1172745" y="7575536"/>
                    <a:pt x="1103214" y="7575536"/>
                  </a:cubicBezTo>
                  <a:cubicBezTo>
                    <a:pt x="990910" y="7575536"/>
                    <a:pt x="992637" y="7574037"/>
                    <a:pt x="875722" y="7574037"/>
                  </a:cubicBezTo>
                  <a:cubicBezTo>
                    <a:pt x="846669" y="7574037"/>
                    <a:pt x="854506" y="7590201"/>
                    <a:pt x="852969" y="7491208"/>
                  </a:cubicBezTo>
                  <a:cubicBezTo>
                    <a:pt x="848244" y="7189753"/>
                    <a:pt x="826743" y="7229763"/>
                    <a:pt x="875722" y="7229763"/>
                  </a:cubicBezTo>
                  <a:close/>
                  <a:moveTo>
                    <a:pt x="1153863" y="6584869"/>
                  </a:moveTo>
                  <a:cubicBezTo>
                    <a:pt x="1152705" y="6483618"/>
                    <a:pt x="1091619" y="6501224"/>
                    <a:pt x="1444528" y="6503121"/>
                  </a:cubicBezTo>
                  <a:cubicBezTo>
                    <a:pt x="1453029" y="6503178"/>
                    <a:pt x="1453902" y="6461042"/>
                    <a:pt x="1459937" y="6849842"/>
                  </a:cubicBezTo>
                  <a:cubicBezTo>
                    <a:pt x="1123159" y="6851474"/>
                    <a:pt x="1156823" y="6852271"/>
                    <a:pt x="1156804" y="6843867"/>
                  </a:cubicBezTo>
                  <a:cubicBezTo>
                    <a:pt x="1156595" y="6743811"/>
                    <a:pt x="1155571" y="6734990"/>
                    <a:pt x="1153863" y="6584869"/>
                  </a:cubicBezTo>
                  <a:close/>
                  <a:moveTo>
                    <a:pt x="1460203" y="6867486"/>
                  </a:moveTo>
                  <a:cubicBezTo>
                    <a:pt x="1466256" y="7257633"/>
                    <a:pt x="1473562" y="7212158"/>
                    <a:pt x="1444528" y="7212253"/>
                  </a:cubicBezTo>
                  <a:cubicBezTo>
                    <a:pt x="1365111" y="7212576"/>
                    <a:pt x="1296244" y="7212689"/>
                    <a:pt x="1217036" y="7211836"/>
                  </a:cubicBezTo>
                  <a:cubicBezTo>
                    <a:pt x="1152705" y="7211134"/>
                    <a:pt x="1158531" y="7270248"/>
                    <a:pt x="1156861" y="6867675"/>
                  </a:cubicBezTo>
                  <a:cubicBezTo>
                    <a:pt x="1350878" y="6867846"/>
                    <a:pt x="1366857" y="6867979"/>
                    <a:pt x="1460203" y="6867486"/>
                  </a:cubicBezTo>
                  <a:close/>
                  <a:moveTo>
                    <a:pt x="1216903" y="7229498"/>
                  </a:moveTo>
                  <a:cubicBezTo>
                    <a:pt x="1484151" y="7232381"/>
                    <a:pt x="1465402" y="7226576"/>
                    <a:pt x="1465497" y="7232476"/>
                  </a:cubicBezTo>
                  <a:cubicBezTo>
                    <a:pt x="1471702" y="7629188"/>
                    <a:pt x="1479578" y="7575366"/>
                    <a:pt x="1444661" y="7574835"/>
                  </a:cubicBezTo>
                  <a:cubicBezTo>
                    <a:pt x="1113404" y="7569940"/>
                    <a:pt x="1170410" y="7604468"/>
                    <a:pt x="1168646" y="7491208"/>
                  </a:cubicBezTo>
                  <a:cubicBezTo>
                    <a:pt x="1163731" y="7176530"/>
                    <a:pt x="1142306" y="7228701"/>
                    <a:pt x="1216903" y="7229498"/>
                  </a:cubicBezTo>
                  <a:close/>
                  <a:moveTo>
                    <a:pt x="1467319" y="6503254"/>
                  </a:moveTo>
                  <a:cubicBezTo>
                    <a:pt x="1510718" y="6503481"/>
                    <a:pt x="1765708" y="6503690"/>
                    <a:pt x="1768175" y="6503690"/>
                  </a:cubicBezTo>
                  <a:cubicBezTo>
                    <a:pt x="1768194" y="6505170"/>
                    <a:pt x="1773260" y="6804007"/>
                    <a:pt x="1774076" y="6848135"/>
                  </a:cubicBezTo>
                  <a:cubicBezTo>
                    <a:pt x="1672874" y="6848249"/>
                    <a:pt x="1772995" y="6848685"/>
                    <a:pt x="1475479" y="6849785"/>
                  </a:cubicBezTo>
                  <a:cubicBezTo>
                    <a:pt x="1470317" y="6517444"/>
                    <a:pt x="1470469" y="6639810"/>
                    <a:pt x="1467319" y="6503254"/>
                  </a:cubicBezTo>
                  <a:close/>
                  <a:moveTo>
                    <a:pt x="1774418" y="6865740"/>
                  </a:moveTo>
                  <a:cubicBezTo>
                    <a:pt x="1780965" y="7211836"/>
                    <a:pt x="1779864" y="7109030"/>
                    <a:pt x="1781629" y="7211456"/>
                  </a:cubicBezTo>
                  <a:cubicBezTo>
                    <a:pt x="1768877" y="7211456"/>
                    <a:pt x="1835769" y="7211267"/>
                    <a:pt x="1480735" y="7212139"/>
                  </a:cubicBezTo>
                  <a:cubicBezTo>
                    <a:pt x="1479217" y="7113033"/>
                    <a:pt x="1480128" y="7149211"/>
                    <a:pt x="1475763" y="6867410"/>
                  </a:cubicBezTo>
                  <a:cubicBezTo>
                    <a:pt x="1797038" y="6866044"/>
                    <a:pt x="1680749" y="6865835"/>
                    <a:pt x="1774418" y="6865740"/>
                  </a:cubicBezTo>
                  <a:close/>
                  <a:moveTo>
                    <a:pt x="1778422" y="6142475"/>
                  </a:moveTo>
                  <a:cubicBezTo>
                    <a:pt x="1914257" y="6142607"/>
                    <a:pt x="1913725" y="6139553"/>
                    <a:pt x="2079448" y="6140692"/>
                  </a:cubicBezTo>
                  <a:cubicBezTo>
                    <a:pt x="2081574" y="6326137"/>
                    <a:pt x="2083927" y="6299501"/>
                    <a:pt x="2086716" y="6484984"/>
                  </a:cubicBezTo>
                  <a:cubicBezTo>
                    <a:pt x="1883761" y="6484548"/>
                    <a:pt x="1925111" y="6486066"/>
                    <a:pt x="1783451" y="6486066"/>
                  </a:cubicBezTo>
                  <a:cubicBezTo>
                    <a:pt x="1781268" y="6353399"/>
                    <a:pt x="1780642" y="6263076"/>
                    <a:pt x="1778422" y="6142475"/>
                  </a:cubicBezTo>
                  <a:close/>
                  <a:moveTo>
                    <a:pt x="1785937" y="6503690"/>
                  </a:moveTo>
                  <a:cubicBezTo>
                    <a:pt x="2144766" y="6503690"/>
                    <a:pt x="2086641" y="6474664"/>
                    <a:pt x="2088121" y="6585058"/>
                  </a:cubicBezTo>
                  <a:cubicBezTo>
                    <a:pt x="2089620" y="6705299"/>
                    <a:pt x="2090701" y="6739524"/>
                    <a:pt x="2091461" y="6843904"/>
                  </a:cubicBezTo>
                  <a:cubicBezTo>
                    <a:pt x="2091518" y="6852195"/>
                    <a:pt x="2115751" y="6848173"/>
                    <a:pt x="1789656" y="6848116"/>
                  </a:cubicBezTo>
                  <a:cubicBezTo>
                    <a:pt x="1789599" y="6845005"/>
                    <a:pt x="1782805" y="6503690"/>
                    <a:pt x="1785937" y="6503690"/>
                  </a:cubicBezTo>
                  <a:close/>
                  <a:moveTo>
                    <a:pt x="2091631" y="6866290"/>
                  </a:moveTo>
                  <a:cubicBezTo>
                    <a:pt x="2091650" y="6867960"/>
                    <a:pt x="2095616" y="7208307"/>
                    <a:pt x="2095635" y="7210242"/>
                  </a:cubicBezTo>
                  <a:cubicBezTo>
                    <a:pt x="1972895" y="7208515"/>
                    <a:pt x="1889644" y="7211343"/>
                    <a:pt x="1797152" y="7211456"/>
                  </a:cubicBezTo>
                  <a:cubicBezTo>
                    <a:pt x="1795178" y="7096091"/>
                    <a:pt x="1796374" y="7210584"/>
                    <a:pt x="1789979" y="6865740"/>
                  </a:cubicBezTo>
                  <a:cubicBezTo>
                    <a:pt x="1896438" y="6865759"/>
                    <a:pt x="1972097" y="6867144"/>
                    <a:pt x="2091631" y="6866290"/>
                  </a:cubicBezTo>
                  <a:close/>
                  <a:moveTo>
                    <a:pt x="2095920" y="7227885"/>
                  </a:moveTo>
                  <a:cubicBezTo>
                    <a:pt x="2098178" y="7375142"/>
                    <a:pt x="2096717" y="7339380"/>
                    <a:pt x="2100532" y="7573449"/>
                  </a:cubicBezTo>
                  <a:cubicBezTo>
                    <a:pt x="2029103" y="7574417"/>
                    <a:pt x="1944012" y="7573772"/>
                    <a:pt x="1801175" y="7573734"/>
                  </a:cubicBezTo>
                  <a:cubicBezTo>
                    <a:pt x="1801156" y="7571571"/>
                    <a:pt x="1797531" y="7233975"/>
                    <a:pt x="1797512" y="7232173"/>
                  </a:cubicBezTo>
                  <a:cubicBezTo>
                    <a:pt x="1797418" y="7225855"/>
                    <a:pt x="2089506" y="7227791"/>
                    <a:pt x="2095920" y="7227885"/>
                  </a:cubicBezTo>
                  <a:close/>
                  <a:moveTo>
                    <a:pt x="2094990" y="6140824"/>
                  </a:moveTo>
                  <a:cubicBezTo>
                    <a:pt x="2269917" y="6142380"/>
                    <a:pt x="2134651" y="6140995"/>
                    <a:pt x="2396757" y="6142646"/>
                  </a:cubicBezTo>
                  <a:cubicBezTo>
                    <a:pt x="2399243" y="6334655"/>
                    <a:pt x="2398731" y="6373698"/>
                    <a:pt x="2400647" y="6485705"/>
                  </a:cubicBezTo>
                  <a:cubicBezTo>
                    <a:pt x="2155488" y="6485098"/>
                    <a:pt x="2296845" y="6485611"/>
                    <a:pt x="2102239" y="6485042"/>
                  </a:cubicBezTo>
                  <a:cubicBezTo>
                    <a:pt x="2099431" y="6301322"/>
                    <a:pt x="2096964" y="6314925"/>
                    <a:pt x="2094990" y="6140824"/>
                  </a:cubicBezTo>
                  <a:close/>
                  <a:moveTo>
                    <a:pt x="2127289" y="6502780"/>
                  </a:moveTo>
                  <a:cubicBezTo>
                    <a:pt x="2457197" y="6504107"/>
                    <a:pt x="2400211" y="6480033"/>
                    <a:pt x="2402735" y="6585988"/>
                  </a:cubicBezTo>
                  <a:cubicBezTo>
                    <a:pt x="2404879" y="6674490"/>
                    <a:pt x="2405866" y="6743432"/>
                    <a:pt x="2407232" y="6844037"/>
                  </a:cubicBezTo>
                  <a:cubicBezTo>
                    <a:pt x="2407308" y="6850715"/>
                    <a:pt x="2107079" y="6850469"/>
                    <a:pt x="2107040" y="6843809"/>
                  </a:cubicBezTo>
                  <a:cubicBezTo>
                    <a:pt x="2104175" y="6453587"/>
                    <a:pt x="2090018" y="6502609"/>
                    <a:pt x="2127289" y="6502780"/>
                  </a:cubicBezTo>
                  <a:close/>
                  <a:moveTo>
                    <a:pt x="2127384" y="6865968"/>
                  </a:moveTo>
                  <a:cubicBezTo>
                    <a:pt x="2207085" y="6865209"/>
                    <a:pt x="2275155" y="6865323"/>
                    <a:pt x="2354875" y="6865550"/>
                  </a:cubicBezTo>
                  <a:cubicBezTo>
                    <a:pt x="2422983" y="6865740"/>
                    <a:pt x="2407194" y="6804159"/>
                    <a:pt x="2414082" y="7210128"/>
                  </a:cubicBezTo>
                  <a:cubicBezTo>
                    <a:pt x="2330908" y="7210735"/>
                    <a:pt x="2284282" y="7213524"/>
                    <a:pt x="2111196" y="7210489"/>
                  </a:cubicBezTo>
                  <a:cubicBezTo>
                    <a:pt x="2105408" y="6814536"/>
                    <a:pt x="2100190" y="6866253"/>
                    <a:pt x="2127384" y="6865968"/>
                  </a:cubicBezTo>
                  <a:close/>
                  <a:moveTo>
                    <a:pt x="2127194" y="7228417"/>
                  </a:moveTo>
                  <a:cubicBezTo>
                    <a:pt x="2407460" y="7233690"/>
                    <a:pt x="2414272" y="7220600"/>
                    <a:pt x="2414462" y="7232476"/>
                  </a:cubicBezTo>
                  <a:cubicBezTo>
                    <a:pt x="2416436" y="7358219"/>
                    <a:pt x="2413684" y="7364536"/>
                    <a:pt x="2415677" y="7491588"/>
                  </a:cubicBezTo>
                  <a:cubicBezTo>
                    <a:pt x="2417233" y="7591567"/>
                    <a:pt x="2432945" y="7576561"/>
                    <a:pt x="2355160" y="7573981"/>
                  </a:cubicBezTo>
                  <a:cubicBezTo>
                    <a:pt x="2067531" y="7564552"/>
                    <a:pt x="2116662" y="7608736"/>
                    <a:pt x="2114745" y="7491266"/>
                  </a:cubicBezTo>
                  <a:cubicBezTo>
                    <a:pt x="2109982" y="7188652"/>
                    <a:pt x="2103720" y="7227980"/>
                    <a:pt x="2127194" y="7228417"/>
                  </a:cubicBezTo>
                  <a:close/>
                  <a:moveTo>
                    <a:pt x="2416530" y="6503349"/>
                  </a:moveTo>
                  <a:cubicBezTo>
                    <a:pt x="2663398" y="6503652"/>
                    <a:pt x="2469627" y="6503671"/>
                    <a:pt x="2719379" y="6504202"/>
                  </a:cubicBezTo>
                  <a:cubicBezTo>
                    <a:pt x="2725584" y="6903797"/>
                    <a:pt x="2734275" y="6850354"/>
                    <a:pt x="2696341" y="6850354"/>
                  </a:cubicBezTo>
                  <a:cubicBezTo>
                    <a:pt x="2694861" y="6850354"/>
                    <a:pt x="2422869" y="6849273"/>
                    <a:pt x="2422793" y="6843696"/>
                  </a:cubicBezTo>
                  <a:cubicBezTo>
                    <a:pt x="2419548" y="6604200"/>
                    <a:pt x="2418504" y="6610215"/>
                    <a:pt x="2416530" y="6503349"/>
                  </a:cubicBezTo>
                  <a:close/>
                  <a:moveTo>
                    <a:pt x="2696341" y="6867998"/>
                  </a:moveTo>
                  <a:cubicBezTo>
                    <a:pt x="2732492" y="6867998"/>
                    <a:pt x="2722870" y="6812791"/>
                    <a:pt x="2729911" y="7209995"/>
                  </a:cubicBezTo>
                  <a:cubicBezTo>
                    <a:pt x="2707936" y="7209863"/>
                    <a:pt x="2690781" y="7209900"/>
                    <a:pt x="2468735" y="7209939"/>
                  </a:cubicBezTo>
                  <a:cubicBezTo>
                    <a:pt x="2419718" y="7209939"/>
                    <a:pt x="2428600" y="7266948"/>
                    <a:pt x="2423097" y="6865645"/>
                  </a:cubicBezTo>
                  <a:cubicBezTo>
                    <a:pt x="2586163" y="6865740"/>
                    <a:pt x="2589977" y="6867998"/>
                    <a:pt x="2696341" y="6867998"/>
                  </a:cubicBezTo>
                  <a:close/>
                  <a:moveTo>
                    <a:pt x="2734162" y="6455446"/>
                  </a:moveTo>
                  <a:cubicBezTo>
                    <a:pt x="2728393" y="6084992"/>
                    <a:pt x="2700231" y="6138737"/>
                    <a:pt x="2810011" y="6141545"/>
                  </a:cubicBezTo>
                  <a:cubicBezTo>
                    <a:pt x="2885121" y="6143461"/>
                    <a:pt x="2961957" y="6143310"/>
                    <a:pt x="3028300" y="6142171"/>
                  </a:cubicBezTo>
                  <a:cubicBezTo>
                    <a:pt x="3032228" y="6466924"/>
                    <a:pt x="3031051" y="6403787"/>
                    <a:pt x="3032569" y="6486862"/>
                  </a:cubicBezTo>
                  <a:cubicBezTo>
                    <a:pt x="2685885" y="6495684"/>
                    <a:pt x="2734674" y="6487735"/>
                    <a:pt x="2734162" y="6455446"/>
                  </a:cubicBezTo>
                  <a:close/>
                  <a:moveTo>
                    <a:pt x="3032892" y="6504506"/>
                  </a:moveTo>
                  <a:cubicBezTo>
                    <a:pt x="3035207" y="6619681"/>
                    <a:pt x="3037314" y="6611163"/>
                    <a:pt x="3039458" y="6849140"/>
                  </a:cubicBezTo>
                  <a:cubicBezTo>
                    <a:pt x="2998127" y="6849520"/>
                    <a:pt x="2740310" y="6850335"/>
                    <a:pt x="2738963" y="6850335"/>
                  </a:cubicBezTo>
                  <a:cubicBezTo>
                    <a:pt x="2739152" y="6755422"/>
                    <a:pt x="2739115" y="6774507"/>
                    <a:pt x="2734902" y="6504260"/>
                  </a:cubicBezTo>
                  <a:cubicBezTo>
                    <a:pt x="2818703" y="6504620"/>
                    <a:pt x="2913434" y="6507523"/>
                    <a:pt x="3032892" y="6504506"/>
                  </a:cubicBezTo>
                  <a:close/>
                  <a:moveTo>
                    <a:pt x="3037940" y="6866765"/>
                  </a:moveTo>
                  <a:cubicBezTo>
                    <a:pt x="3039856" y="6866765"/>
                    <a:pt x="3045303" y="7209900"/>
                    <a:pt x="3045322" y="7211399"/>
                  </a:cubicBezTo>
                  <a:cubicBezTo>
                    <a:pt x="2868554" y="7214416"/>
                    <a:pt x="2826919" y="7210811"/>
                    <a:pt x="2745434" y="7210090"/>
                  </a:cubicBezTo>
                  <a:cubicBezTo>
                    <a:pt x="2743650" y="7108043"/>
                    <a:pt x="2738773" y="7009259"/>
                    <a:pt x="2738925" y="6867941"/>
                  </a:cubicBezTo>
                  <a:cubicBezTo>
                    <a:pt x="2740272" y="6867960"/>
                    <a:pt x="3009911" y="6867030"/>
                    <a:pt x="3037940" y="6866765"/>
                  </a:cubicBezTo>
                  <a:close/>
                  <a:moveTo>
                    <a:pt x="3045682" y="7232515"/>
                  </a:moveTo>
                  <a:cubicBezTo>
                    <a:pt x="3051736" y="7618601"/>
                    <a:pt x="3054905" y="7574645"/>
                    <a:pt x="3037940" y="7574455"/>
                  </a:cubicBezTo>
                  <a:cubicBezTo>
                    <a:pt x="2692394" y="7570755"/>
                    <a:pt x="2750007" y="7602210"/>
                    <a:pt x="2748280" y="7491247"/>
                  </a:cubicBezTo>
                  <a:cubicBezTo>
                    <a:pt x="2746269" y="7362545"/>
                    <a:pt x="2747901" y="7365087"/>
                    <a:pt x="2745813" y="7232173"/>
                  </a:cubicBezTo>
                  <a:cubicBezTo>
                    <a:pt x="2745718" y="7225286"/>
                    <a:pt x="3045663" y="7231035"/>
                    <a:pt x="3045682" y="7232515"/>
                  </a:cubicBezTo>
                  <a:close/>
                  <a:moveTo>
                    <a:pt x="3048434" y="6504107"/>
                  </a:moveTo>
                  <a:cubicBezTo>
                    <a:pt x="3106236" y="6502666"/>
                    <a:pt x="3116389" y="6502912"/>
                    <a:pt x="3349973" y="6502874"/>
                  </a:cubicBezTo>
                  <a:cubicBezTo>
                    <a:pt x="3352667" y="6660660"/>
                    <a:pt x="3350883" y="6519664"/>
                    <a:pt x="3355836" y="6849956"/>
                  </a:cubicBezTo>
                  <a:cubicBezTo>
                    <a:pt x="3020291" y="6849292"/>
                    <a:pt x="3055057" y="6850430"/>
                    <a:pt x="3055000" y="6843772"/>
                  </a:cubicBezTo>
                  <a:cubicBezTo>
                    <a:pt x="3053292" y="6638975"/>
                    <a:pt x="3050388" y="6599230"/>
                    <a:pt x="3048434" y="6504107"/>
                  </a:cubicBezTo>
                  <a:close/>
                  <a:moveTo>
                    <a:pt x="3356102" y="6867581"/>
                  </a:moveTo>
                  <a:cubicBezTo>
                    <a:pt x="3360979" y="7192675"/>
                    <a:pt x="3358645" y="7022274"/>
                    <a:pt x="3361662" y="7212120"/>
                  </a:cubicBezTo>
                  <a:cubicBezTo>
                    <a:pt x="3260099" y="7211949"/>
                    <a:pt x="3188007" y="7209218"/>
                    <a:pt x="3060882" y="7211134"/>
                  </a:cubicBezTo>
                  <a:cubicBezTo>
                    <a:pt x="3059232" y="7110168"/>
                    <a:pt x="3056309" y="6994271"/>
                    <a:pt x="3055208" y="6866594"/>
                  </a:cubicBezTo>
                  <a:cubicBezTo>
                    <a:pt x="3209830" y="6865247"/>
                    <a:pt x="3259663" y="6867410"/>
                    <a:pt x="3356102" y="6867581"/>
                  </a:cubicBezTo>
                  <a:close/>
                  <a:moveTo>
                    <a:pt x="3361947" y="7229745"/>
                  </a:moveTo>
                  <a:cubicBezTo>
                    <a:pt x="3364167" y="7390167"/>
                    <a:pt x="3361605" y="7317677"/>
                    <a:pt x="3365590" y="7573355"/>
                  </a:cubicBezTo>
                  <a:cubicBezTo>
                    <a:pt x="3251693" y="7573507"/>
                    <a:pt x="3222506" y="7576086"/>
                    <a:pt x="3066234" y="7574740"/>
                  </a:cubicBezTo>
                  <a:cubicBezTo>
                    <a:pt x="3063596" y="7473223"/>
                    <a:pt x="3063198" y="7359623"/>
                    <a:pt x="3061205" y="7232211"/>
                  </a:cubicBezTo>
                  <a:cubicBezTo>
                    <a:pt x="3061110" y="7224907"/>
                    <a:pt x="3048339" y="7229270"/>
                    <a:pt x="3361947" y="7229745"/>
                  </a:cubicBezTo>
                  <a:close/>
                  <a:moveTo>
                    <a:pt x="3365515" y="6502893"/>
                  </a:moveTo>
                  <a:cubicBezTo>
                    <a:pt x="3462523" y="6502874"/>
                    <a:pt x="3470247" y="6504411"/>
                    <a:pt x="3665497" y="6504905"/>
                  </a:cubicBezTo>
                  <a:cubicBezTo>
                    <a:pt x="3665516" y="6506422"/>
                    <a:pt x="3671513" y="6835860"/>
                    <a:pt x="3671798" y="6849729"/>
                  </a:cubicBezTo>
                  <a:cubicBezTo>
                    <a:pt x="3524026" y="6849690"/>
                    <a:pt x="3424095" y="6850032"/>
                    <a:pt x="3371359" y="6849975"/>
                  </a:cubicBezTo>
                  <a:cubicBezTo>
                    <a:pt x="3366634" y="6534158"/>
                    <a:pt x="3367811" y="6638311"/>
                    <a:pt x="3365515" y="6502893"/>
                  </a:cubicBezTo>
                  <a:close/>
                  <a:moveTo>
                    <a:pt x="3379348" y="6867599"/>
                  </a:moveTo>
                  <a:cubicBezTo>
                    <a:pt x="3733510" y="6867599"/>
                    <a:pt x="3671968" y="6841457"/>
                    <a:pt x="3674037" y="6973479"/>
                  </a:cubicBezTo>
                  <a:cubicBezTo>
                    <a:pt x="3676067" y="7103509"/>
                    <a:pt x="3676466" y="7094535"/>
                    <a:pt x="3678382" y="7213145"/>
                  </a:cubicBezTo>
                  <a:cubicBezTo>
                    <a:pt x="3533420" y="7213998"/>
                    <a:pt x="3504272" y="7212139"/>
                    <a:pt x="3377204" y="7212139"/>
                  </a:cubicBezTo>
                  <a:cubicBezTo>
                    <a:pt x="3371151" y="6827001"/>
                    <a:pt x="3367792" y="6867599"/>
                    <a:pt x="3379348" y="6867599"/>
                  </a:cubicBezTo>
                  <a:close/>
                  <a:moveTo>
                    <a:pt x="3379348" y="7229763"/>
                  </a:moveTo>
                  <a:cubicBezTo>
                    <a:pt x="3380696" y="7229763"/>
                    <a:pt x="3678667" y="7230485"/>
                    <a:pt x="3678705" y="7232515"/>
                  </a:cubicBezTo>
                  <a:cubicBezTo>
                    <a:pt x="3678743" y="7234791"/>
                    <a:pt x="3682861" y="7573336"/>
                    <a:pt x="3682880" y="7575612"/>
                  </a:cubicBezTo>
                  <a:cubicBezTo>
                    <a:pt x="3474080" y="7576694"/>
                    <a:pt x="3524956" y="7573373"/>
                    <a:pt x="3381132" y="7573355"/>
                  </a:cubicBezTo>
                  <a:cubicBezTo>
                    <a:pt x="3375155" y="7191536"/>
                    <a:pt x="3378001" y="7229763"/>
                    <a:pt x="3379348" y="7229763"/>
                  </a:cubicBezTo>
                  <a:close/>
                  <a:moveTo>
                    <a:pt x="3720700" y="6505113"/>
                  </a:moveTo>
                  <a:cubicBezTo>
                    <a:pt x="3833042" y="6505569"/>
                    <a:pt x="3836723" y="6505132"/>
                    <a:pt x="3948211" y="6505569"/>
                  </a:cubicBezTo>
                  <a:cubicBezTo>
                    <a:pt x="3994059" y="6505758"/>
                    <a:pt x="3982312" y="6451405"/>
                    <a:pt x="3987000" y="6849160"/>
                  </a:cubicBezTo>
                  <a:cubicBezTo>
                    <a:pt x="3656426" y="6850677"/>
                    <a:pt x="3687396" y="6852442"/>
                    <a:pt x="3687225" y="6843677"/>
                  </a:cubicBezTo>
                  <a:cubicBezTo>
                    <a:pt x="3679445" y="6451215"/>
                    <a:pt x="3667300" y="6504885"/>
                    <a:pt x="3720700" y="6505113"/>
                  </a:cubicBezTo>
                  <a:close/>
                  <a:moveTo>
                    <a:pt x="3987227" y="6866765"/>
                  </a:moveTo>
                  <a:cubicBezTo>
                    <a:pt x="3988271" y="6954318"/>
                    <a:pt x="3989372" y="7027775"/>
                    <a:pt x="3991649" y="7103130"/>
                  </a:cubicBezTo>
                  <a:cubicBezTo>
                    <a:pt x="3995881" y="7242436"/>
                    <a:pt x="4049281" y="7210166"/>
                    <a:pt x="3720662" y="7212841"/>
                  </a:cubicBezTo>
                  <a:cubicBezTo>
                    <a:pt x="3682178" y="7213145"/>
                    <a:pt x="3695689" y="7265866"/>
                    <a:pt x="3687719" y="6867353"/>
                  </a:cubicBezTo>
                  <a:cubicBezTo>
                    <a:pt x="3964057" y="6867391"/>
                    <a:pt x="3856307" y="6867391"/>
                    <a:pt x="3987227" y="6866765"/>
                  </a:cubicBezTo>
                  <a:close/>
                  <a:moveTo>
                    <a:pt x="3720814" y="7230485"/>
                  </a:moveTo>
                  <a:cubicBezTo>
                    <a:pt x="3722161" y="7230466"/>
                    <a:pt x="3994552" y="7227791"/>
                    <a:pt x="3994628" y="7232515"/>
                  </a:cubicBezTo>
                  <a:cubicBezTo>
                    <a:pt x="4000833" y="7630174"/>
                    <a:pt x="4022011" y="7573886"/>
                    <a:pt x="3948192" y="7574493"/>
                  </a:cubicBezTo>
                  <a:cubicBezTo>
                    <a:pt x="3834655" y="7575422"/>
                    <a:pt x="3827748" y="7574512"/>
                    <a:pt x="3720700" y="7575366"/>
                  </a:cubicBezTo>
                  <a:cubicBezTo>
                    <a:pt x="3691400" y="7575555"/>
                    <a:pt x="3698858" y="7591074"/>
                    <a:pt x="3697302" y="7491247"/>
                  </a:cubicBezTo>
                  <a:cubicBezTo>
                    <a:pt x="3692729" y="7190853"/>
                    <a:pt x="3683639" y="7230788"/>
                    <a:pt x="3720814" y="7230485"/>
                  </a:cubicBezTo>
                  <a:close/>
                  <a:moveTo>
                    <a:pt x="3997456" y="6505701"/>
                  </a:moveTo>
                  <a:cubicBezTo>
                    <a:pt x="4186273" y="6506043"/>
                    <a:pt x="4159137" y="6504866"/>
                    <a:pt x="4289772" y="6504866"/>
                  </a:cubicBezTo>
                  <a:cubicBezTo>
                    <a:pt x="4305257" y="6504866"/>
                    <a:pt x="4298141" y="6463945"/>
                    <a:pt x="4304308" y="6850867"/>
                  </a:cubicBezTo>
                  <a:cubicBezTo>
                    <a:pt x="4187013" y="6851189"/>
                    <a:pt x="4168245" y="6848495"/>
                    <a:pt x="4002579" y="6849065"/>
                  </a:cubicBezTo>
                  <a:cubicBezTo>
                    <a:pt x="4001289" y="6748971"/>
                    <a:pt x="4002712" y="6839370"/>
                    <a:pt x="3997456" y="6505701"/>
                  </a:cubicBezTo>
                  <a:close/>
                  <a:moveTo>
                    <a:pt x="4062071" y="6866613"/>
                  </a:moveTo>
                  <a:cubicBezTo>
                    <a:pt x="4174659" y="6866613"/>
                    <a:pt x="4175836" y="6868529"/>
                    <a:pt x="4289753" y="6868529"/>
                  </a:cubicBezTo>
                  <a:cubicBezTo>
                    <a:pt x="4311975" y="6868529"/>
                    <a:pt x="4304251" y="6825824"/>
                    <a:pt x="4310551" y="7212747"/>
                  </a:cubicBezTo>
                  <a:cubicBezTo>
                    <a:pt x="4197299" y="7213050"/>
                    <a:pt x="4154829" y="7211039"/>
                    <a:pt x="4009828" y="7211551"/>
                  </a:cubicBezTo>
                  <a:cubicBezTo>
                    <a:pt x="4002921" y="6811293"/>
                    <a:pt x="3978744" y="6866613"/>
                    <a:pt x="4062071" y="6866613"/>
                  </a:cubicBezTo>
                  <a:close/>
                  <a:moveTo>
                    <a:pt x="4308255" y="6196486"/>
                  </a:moveTo>
                  <a:cubicBezTo>
                    <a:pt x="4307078" y="6120866"/>
                    <a:pt x="4255880" y="6143177"/>
                    <a:pt x="4610971" y="6141887"/>
                  </a:cubicBezTo>
                  <a:cubicBezTo>
                    <a:pt x="4614159" y="6331240"/>
                    <a:pt x="4612185" y="6334579"/>
                    <a:pt x="4614880" y="6486692"/>
                  </a:cubicBezTo>
                  <a:cubicBezTo>
                    <a:pt x="4551839" y="6487432"/>
                    <a:pt x="4525879" y="6487223"/>
                    <a:pt x="4315182" y="6487261"/>
                  </a:cubicBezTo>
                  <a:cubicBezTo>
                    <a:pt x="4312961" y="6328338"/>
                    <a:pt x="4310286" y="6325871"/>
                    <a:pt x="4308255" y="6196486"/>
                  </a:cubicBezTo>
                  <a:close/>
                  <a:moveTo>
                    <a:pt x="4615202" y="6504316"/>
                  </a:moveTo>
                  <a:cubicBezTo>
                    <a:pt x="4617005" y="6599173"/>
                    <a:pt x="4619833" y="6651857"/>
                    <a:pt x="4621427" y="6843942"/>
                  </a:cubicBezTo>
                  <a:cubicBezTo>
                    <a:pt x="4621465" y="6849140"/>
                    <a:pt x="4656382" y="6848799"/>
                    <a:pt x="4319831" y="6850810"/>
                  </a:cubicBezTo>
                  <a:cubicBezTo>
                    <a:pt x="4314631" y="6524540"/>
                    <a:pt x="4317174" y="6641574"/>
                    <a:pt x="4315428" y="6504866"/>
                  </a:cubicBezTo>
                  <a:cubicBezTo>
                    <a:pt x="4526145" y="6504829"/>
                    <a:pt x="4559999" y="6505000"/>
                    <a:pt x="4615202" y="6504316"/>
                  </a:cubicBezTo>
                  <a:close/>
                  <a:moveTo>
                    <a:pt x="4621636" y="6866518"/>
                  </a:moveTo>
                  <a:cubicBezTo>
                    <a:pt x="4621654" y="6868017"/>
                    <a:pt x="4625450" y="7210052"/>
                    <a:pt x="4625469" y="7211418"/>
                  </a:cubicBezTo>
                  <a:cubicBezTo>
                    <a:pt x="4467108" y="7209313"/>
                    <a:pt x="4402208" y="7212291"/>
                    <a:pt x="4326093" y="7212670"/>
                  </a:cubicBezTo>
                  <a:cubicBezTo>
                    <a:pt x="4324537" y="7116410"/>
                    <a:pt x="4324404" y="7137847"/>
                    <a:pt x="4320116" y="6868434"/>
                  </a:cubicBezTo>
                  <a:cubicBezTo>
                    <a:pt x="4407389" y="6867922"/>
                    <a:pt x="4472859" y="6863350"/>
                    <a:pt x="4621636" y="6866518"/>
                  </a:cubicBezTo>
                  <a:close/>
                  <a:moveTo>
                    <a:pt x="4625203" y="6066874"/>
                  </a:moveTo>
                  <a:cubicBezTo>
                    <a:pt x="4619187" y="5746049"/>
                    <a:pt x="4616379" y="5780500"/>
                    <a:pt x="4631352" y="5780387"/>
                  </a:cubicBezTo>
                  <a:cubicBezTo>
                    <a:pt x="4967238" y="5777655"/>
                    <a:pt x="4920954" y="5772760"/>
                    <a:pt x="4921106" y="5808142"/>
                  </a:cubicBezTo>
                  <a:cubicBezTo>
                    <a:pt x="4922681" y="6179754"/>
                    <a:pt x="4946022" y="6122953"/>
                    <a:pt x="4858957" y="6123541"/>
                  </a:cubicBezTo>
                  <a:cubicBezTo>
                    <a:pt x="4750051" y="6124281"/>
                    <a:pt x="4753409" y="6123712"/>
                    <a:pt x="4631237" y="6124186"/>
                  </a:cubicBezTo>
                  <a:cubicBezTo>
                    <a:pt x="4624463" y="6124224"/>
                    <a:pt x="4626456" y="6132818"/>
                    <a:pt x="4625203" y="6066874"/>
                  </a:cubicBezTo>
                  <a:close/>
                  <a:moveTo>
                    <a:pt x="4631332" y="6141811"/>
                  </a:moveTo>
                  <a:cubicBezTo>
                    <a:pt x="4979193" y="6140388"/>
                    <a:pt x="4924389" y="6125021"/>
                    <a:pt x="4925527" y="6196752"/>
                  </a:cubicBezTo>
                  <a:cubicBezTo>
                    <a:pt x="4930974" y="6545712"/>
                    <a:pt x="4952322" y="6487565"/>
                    <a:pt x="4859090" y="6486426"/>
                  </a:cubicBezTo>
                  <a:cubicBezTo>
                    <a:pt x="4591937" y="6483182"/>
                    <a:pt x="4630649" y="6502211"/>
                    <a:pt x="4629909" y="6455484"/>
                  </a:cubicBezTo>
                  <a:cubicBezTo>
                    <a:pt x="4624406" y="6104494"/>
                    <a:pt x="4626171" y="6141811"/>
                    <a:pt x="4631332" y="6141811"/>
                  </a:cubicBezTo>
                  <a:close/>
                  <a:moveTo>
                    <a:pt x="4631389" y="6504107"/>
                  </a:moveTo>
                  <a:cubicBezTo>
                    <a:pt x="4994925" y="6499687"/>
                    <a:pt x="4930841" y="6487071"/>
                    <a:pt x="4933517" y="6585286"/>
                  </a:cubicBezTo>
                  <a:cubicBezTo>
                    <a:pt x="4935965" y="6675381"/>
                    <a:pt x="4937407" y="6755497"/>
                    <a:pt x="4937122" y="6843828"/>
                  </a:cubicBezTo>
                  <a:cubicBezTo>
                    <a:pt x="4937084" y="6855705"/>
                    <a:pt x="4638410" y="6849216"/>
                    <a:pt x="4637044" y="6849197"/>
                  </a:cubicBezTo>
                  <a:cubicBezTo>
                    <a:pt x="4634805" y="6591281"/>
                    <a:pt x="4629207" y="6504146"/>
                    <a:pt x="4631389" y="6504107"/>
                  </a:cubicBezTo>
                  <a:close/>
                  <a:moveTo>
                    <a:pt x="4937065" y="6868472"/>
                  </a:moveTo>
                  <a:cubicBezTo>
                    <a:pt x="4936989" y="6993741"/>
                    <a:pt x="4941202" y="7104135"/>
                    <a:pt x="4942986" y="7209692"/>
                  </a:cubicBezTo>
                  <a:cubicBezTo>
                    <a:pt x="4853834" y="7210128"/>
                    <a:pt x="4804760" y="7213771"/>
                    <a:pt x="4640992" y="7211627"/>
                  </a:cubicBezTo>
                  <a:cubicBezTo>
                    <a:pt x="4640972" y="7209939"/>
                    <a:pt x="4637196" y="6868207"/>
                    <a:pt x="4637178" y="6866860"/>
                  </a:cubicBezTo>
                  <a:cubicBezTo>
                    <a:pt x="4700389" y="6868207"/>
                    <a:pt x="4934864" y="6868472"/>
                    <a:pt x="4937065" y="6868472"/>
                  </a:cubicBezTo>
                  <a:close/>
                  <a:moveTo>
                    <a:pt x="4943289" y="7227316"/>
                  </a:moveTo>
                  <a:cubicBezTo>
                    <a:pt x="4945358" y="7354671"/>
                    <a:pt x="4945263" y="7432018"/>
                    <a:pt x="4948185" y="7573563"/>
                  </a:cubicBezTo>
                  <a:lnTo>
                    <a:pt x="4647064" y="7573696"/>
                  </a:lnTo>
                  <a:cubicBezTo>
                    <a:pt x="4646097" y="7527842"/>
                    <a:pt x="4641409" y="7237637"/>
                    <a:pt x="4641314" y="7232268"/>
                  </a:cubicBezTo>
                  <a:cubicBezTo>
                    <a:pt x="4641276" y="7229100"/>
                    <a:pt x="4614899" y="7228986"/>
                    <a:pt x="4943289" y="7227316"/>
                  </a:cubicBezTo>
                  <a:close/>
                  <a:moveTo>
                    <a:pt x="4947142" y="6504696"/>
                  </a:moveTo>
                  <a:cubicBezTo>
                    <a:pt x="5077872" y="6504942"/>
                    <a:pt x="5054550" y="6503557"/>
                    <a:pt x="5247941" y="6503481"/>
                  </a:cubicBezTo>
                  <a:cubicBezTo>
                    <a:pt x="5249022" y="6596499"/>
                    <a:pt x="5247941" y="6708354"/>
                    <a:pt x="5253482" y="6847300"/>
                  </a:cubicBezTo>
                  <a:cubicBezTo>
                    <a:pt x="5057643" y="6847206"/>
                    <a:pt x="5103528" y="6850981"/>
                    <a:pt x="4952664" y="6850867"/>
                  </a:cubicBezTo>
                  <a:cubicBezTo>
                    <a:pt x="4953138" y="6693234"/>
                    <a:pt x="4948925" y="6593994"/>
                    <a:pt x="4947142" y="6504696"/>
                  </a:cubicBezTo>
                  <a:close/>
                  <a:moveTo>
                    <a:pt x="4972855" y="6868491"/>
                  </a:moveTo>
                  <a:cubicBezTo>
                    <a:pt x="5309140" y="6868491"/>
                    <a:pt x="5254658" y="6827114"/>
                    <a:pt x="5256936" y="6973441"/>
                  </a:cubicBezTo>
                  <a:cubicBezTo>
                    <a:pt x="5258871" y="7097457"/>
                    <a:pt x="5257467" y="7096774"/>
                    <a:pt x="5259079" y="7211020"/>
                  </a:cubicBezTo>
                  <a:cubicBezTo>
                    <a:pt x="5257732" y="7211001"/>
                    <a:pt x="4995513" y="7209559"/>
                    <a:pt x="4958528" y="7209654"/>
                  </a:cubicBezTo>
                  <a:cubicBezTo>
                    <a:pt x="4952076" y="6829239"/>
                    <a:pt x="4942436" y="6868491"/>
                    <a:pt x="4972855" y="6868491"/>
                  </a:cubicBezTo>
                  <a:close/>
                  <a:moveTo>
                    <a:pt x="4972855" y="7227240"/>
                  </a:moveTo>
                  <a:cubicBezTo>
                    <a:pt x="5291454" y="7227240"/>
                    <a:pt x="5259345" y="7227923"/>
                    <a:pt x="5259402" y="7232534"/>
                  </a:cubicBezTo>
                  <a:cubicBezTo>
                    <a:pt x="5265665" y="7632716"/>
                    <a:pt x="5285002" y="7572254"/>
                    <a:pt x="5200499" y="7572254"/>
                  </a:cubicBezTo>
                  <a:cubicBezTo>
                    <a:pt x="5087019" y="7572254"/>
                    <a:pt x="5084476" y="7573563"/>
                    <a:pt x="4972836" y="7573563"/>
                  </a:cubicBezTo>
                  <a:cubicBezTo>
                    <a:pt x="4960501" y="7573563"/>
                    <a:pt x="4963727" y="7586255"/>
                    <a:pt x="4962228" y="7491284"/>
                  </a:cubicBezTo>
                  <a:cubicBezTo>
                    <a:pt x="4957617" y="7194780"/>
                    <a:pt x="4951525" y="7227240"/>
                    <a:pt x="4972855" y="7227240"/>
                  </a:cubicBezTo>
                  <a:close/>
                  <a:moveTo>
                    <a:pt x="5560846" y="6196714"/>
                  </a:moveTo>
                  <a:cubicBezTo>
                    <a:pt x="5566103" y="6530686"/>
                    <a:pt x="5574604" y="6487014"/>
                    <a:pt x="5542401" y="6486502"/>
                  </a:cubicBezTo>
                  <a:cubicBezTo>
                    <a:pt x="5476761" y="6485440"/>
                    <a:pt x="5419603" y="6485458"/>
                    <a:pt x="5314340" y="6485743"/>
                  </a:cubicBezTo>
                  <a:cubicBezTo>
                    <a:pt x="5246081" y="6485914"/>
                    <a:pt x="5263596" y="6534917"/>
                    <a:pt x="5258321" y="6196449"/>
                  </a:cubicBezTo>
                  <a:cubicBezTo>
                    <a:pt x="5257239" y="6126273"/>
                    <a:pt x="5242684" y="6141261"/>
                    <a:pt x="5314453" y="6140388"/>
                  </a:cubicBezTo>
                  <a:cubicBezTo>
                    <a:pt x="5603544" y="6136897"/>
                    <a:pt x="5559822" y="6130181"/>
                    <a:pt x="5560846" y="6196714"/>
                  </a:cubicBezTo>
                  <a:close/>
                  <a:moveTo>
                    <a:pt x="5553331" y="5808521"/>
                  </a:moveTo>
                  <a:cubicBezTo>
                    <a:pt x="5556482" y="5884559"/>
                    <a:pt x="5556595" y="5906300"/>
                    <a:pt x="5558930" y="6067215"/>
                  </a:cubicBezTo>
                  <a:cubicBezTo>
                    <a:pt x="5559859" y="6135361"/>
                    <a:pt x="5564793" y="6124623"/>
                    <a:pt x="5542553" y="6123921"/>
                  </a:cubicBezTo>
                  <a:cubicBezTo>
                    <a:pt x="5179416" y="6112045"/>
                    <a:pt x="5256044" y="6221927"/>
                    <a:pt x="5252742" y="5778053"/>
                  </a:cubicBezTo>
                  <a:cubicBezTo>
                    <a:pt x="5598382" y="5779400"/>
                    <a:pt x="5551548" y="5765589"/>
                    <a:pt x="5553331" y="5808521"/>
                  </a:cubicBezTo>
                  <a:close/>
                  <a:moveTo>
                    <a:pt x="5546367" y="5419740"/>
                  </a:moveTo>
                  <a:cubicBezTo>
                    <a:pt x="5552345" y="5802925"/>
                    <a:pt x="5554128" y="5760865"/>
                    <a:pt x="5542287" y="5760960"/>
                  </a:cubicBezTo>
                  <a:cubicBezTo>
                    <a:pt x="5192263" y="5763293"/>
                    <a:pt x="5253140" y="5780500"/>
                    <a:pt x="5251546" y="5678396"/>
                  </a:cubicBezTo>
                  <a:cubicBezTo>
                    <a:pt x="5249478" y="5547665"/>
                    <a:pt x="5248927" y="5557017"/>
                    <a:pt x="5246707" y="5419399"/>
                  </a:cubicBezTo>
                  <a:cubicBezTo>
                    <a:pt x="5246650" y="5414713"/>
                    <a:pt x="5546310" y="5416496"/>
                    <a:pt x="5546367" y="5419740"/>
                  </a:cubicBezTo>
                  <a:close/>
                  <a:moveTo>
                    <a:pt x="5546025" y="5398644"/>
                  </a:moveTo>
                  <a:cubicBezTo>
                    <a:pt x="5391669" y="5401699"/>
                    <a:pt x="5331457" y="5398758"/>
                    <a:pt x="5246365" y="5398302"/>
                  </a:cubicBezTo>
                  <a:cubicBezTo>
                    <a:pt x="5244600" y="5292177"/>
                    <a:pt x="5240881" y="5171765"/>
                    <a:pt x="5240672" y="5053649"/>
                  </a:cubicBezTo>
                  <a:cubicBezTo>
                    <a:pt x="5347986" y="5054086"/>
                    <a:pt x="5307109" y="5055527"/>
                    <a:pt x="5540048" y="5054958"/>
                  </a:cubicBezTo>
                  <a:cubicBezTo>
                    <a:pt x="5544185" y="5309934"/>
                    <a:pt x="5544602" y="5310711"/>
                    <a:pt x="5546025" y="5398644"/>
                  </a:cubicBezTo>
                  <a:close/>
                  <a:moveTo>
                    <a:pt x="5539782" y="5037296"/>
                  </a:moveTo>
                  <a:cubicBezTo>
                    <a:pt x="5201770" y="5038187"/>
                    <a:pt x="5240672" y="5036632"/>
                    <a:pt x="5240672" y="5031510"/>
                  </a:cubicBezTo>
                  <a:cubicBezTo>
                    <a:pt x="5240502" y="4864296"/>
                    <a:pt x="5236270" y="4775472"/>
                    <a:pt x="5234486" y="4689759"/>
                  </a:cubicBezTo>
                  <a:cubicBezTo>
                    <a:pt x="5333487" y="4690442"/>
                    <a:pt x="5342520" y="4694236"/>
                    <a:pt x="5534829" y="4692244"/>
                  </a:cubicBezTo>
                  <a:cubicBezTo>
                    <a:pt x="5536765" y="4829692"/>
                    <a:pt x="5534621" y="4718880"/>
                    <a:pt x="5539782" y="5037296"/>
                  </a:cubicBezTo>
                  <a:close/>
                  <a:moveTo>
                    <a:pt x="5532514" y="4383902"/>
                  </a:moveTo>
                  <a:cubicBezTo>
                    <a:pt x="5534526" y="4512073"/>
                    <a:pt x="5532040" y="4513230"/>
                    <a:pt x="5534071" y="4642861"/>
                  </a:cubicBezTo>
                  <a:cubicBezTo>
                    <a:pt x="5534829" y="4690005"/>
                    <a:pt x="5578608" y="4674392"/>
                    <a:pt x="5234126" y="4672153"/>
                  </a:cubicBezTo>
                  <a:cubicBezTo>
                    <a:pt x="5231336" y="4525694"/>
                    <a:pt x="5234107" y="4510005"/>
                    <a:pt x="5230634" y="4329056"/>
                  </a:cubicBezTo>
                  <a:cubicBezTo>
                    <a:pt x="5587850" y="4329587"/>
                    <a:pt x="5531394" y="4312702"/>
                    <a:pt x="5532514" y="4383902"/>
                  </a:cubicBezTo>
                  <a:close/>
                  <a:moveTo>
                    <a:pt x="5523254" y="3965810"/>
                  </a:moveTo>
                  <a:cubicBezTo>
                    <a:pt x="5529516" y="4332205"/>
                    <a:pt x="5527239" y="4169373"/>
                    <a:pt x="5531053" y="4312133"/>
                  </a:cubicBezTo>
                  <a:cubicBezTo>
                    <a:pt x="5174785" y="4312247"/>
                    <a:pt x="5230824" y="4328695"/>
                    <a:pt x="5228964" y="4254005"/>
                  </a:cubicBezTo>
                  <a:cubicBezTo>
                    <a:pt x="5226744" y="4165218"/>
                    <a:pt x="5225396" y="4085975"/>
                    <a:pt x="5225017" y="3995311"/>
                  </a:cubicBezTo>
                  <a:cubicBezTo>
                    <a:pt x="5224808" y="3953763"/>
                    <a:pt x="5178088" y="3962851"/>
                    <a:pt x="5523254" y="3965810"/>
                  </a:cubicBezTo>
                  <a:close/>
                  <a:moveTo>
                    <a:pt x="5520122" y="3607137"/>
                  </a:moveTo>
                  <a:cubicBezTo>
                    <a:pt x="5522457" y="3755550"/>
                    <a:pt x="5518737" y="3693077"/>
                    <a:pt x="5522950" y="3948205"/>
                  </a:cubicBezTo>
                  <a:cubicBezTo>
                    <a:pt x="5521033" y="3948186"/>
                    <a:pt x="5227009" y="3947066"/>
                    <a:pt x="5224713" y="3947047"/>
                  </a:cubicBezTo>
                  <a:cubicBezTo>
                    <a:pt x="5223081" y="3749650"/>
                    <a:pt x="5219418" y="3750219"/>
                    <a:pt x="5217255" y="3602944"/>
                  </a:cubicBezTo>
                  <a:cubicBezTo>
                    <a:pt x="5218641" y="3602944"/>
                    <a:pt x="5520103" y="3605790"/>
                    <a:pt x="5520122" y="3607137"/>
                  </a:cubicBezTo>
                  <a:close/>
                  <a:moveTo>
                    <a:pt x="5512342" y="3241425"/>
                  </a:moveTo>
                  <a:cubicBezTo>
                    <a:pt x="5522286" y="3706775"/>
                    <a:pt x="5518813" y="3530151"/>
                    <a:pt x="5519800" y="3586856"/>
                  </a:cubicBezTo>
                  <a:cubicBezTo>
                    <a:pt x="5395256" y="3589911"/>
                    <a:pt x="5310127" y="3585547"/>
                    <a:pt x="5217009" y="3585339"/>
                  </a:cubicBezTo>
                  <a:cubicBezTo>
                    <a:pt x="5215377" y="3475854"/>
                    <a:pt x="5215301" y="3398281"/>
                    <a:pt x="5212094" y="3241311"/>
                  </a:cubicBezTo>
                  <a:cubicBezTo>
                    <a:pt x="5303409" y="3241349"/>
                    <a:pt x="5426074" y="3242658"/>
                    <a:pt x="5512342" y="3241425"/>
                  </a:cubicBezTo>
                  <a:close/>
                  <a:moveTo>
                    <a:pt x="5511848" y="3218963"/>
                  </a:moveTo>
                  <a:cubicBezTo>
                    <a:pt x="5512038" y="3227196"/>
                    <a:pt x="5536101" y="3223801"/>
                    <a:pt x="5211733" y="3223687"/>
                  </a:cubicBezTo>
                  <a:cubicBezTo>
                    <a:pt x="5211695" y="3221942"/>
                    <a:pt x="5205167" y="2878711"/>
                    <a:pt x="5205148" y="2877307"/>
                  </a:cubicBezTo>
                  <a:cubicBezTo>
                    <a:pt x="5206514" y="2877307"/>
                    <a:pt x="5505169" y="2878995"/>
                    <a:pt x="5506611" y="2879014"/>
                  </a:cubicBezTo>
                  <a:cubicBezTo>
                    <a:pt x="5507712" y="2955905"/>
                    <a:pt x="5508660" y="3073338"/>
                    <a:pt x="5511848" y="3218963"/>
                  </a:cubicBezTo>
                  <a:close/>
                  <a:moveTo>
                    <a:pt x="5502493" y="2571810"/>
                  </a:moveTo>
                  <a:cubicBezTo>
                    <a:pt x="5504524" y="2701158"/>
                    <a:pt x="5503840" y="2700911"/>
                    <a:pt x="5505871" y="2830580"/>
                  </a:cubicBezTo>
                  <a:cubicBezTo>
                    <a:pt x="5506573" y="2875163"/>
                    <a:pt x="5552686" y="2859815"/>
                    <a:pt x="5204844" y="2859683"/>
                  </a:cubicBezTo>
                  <a:cubicBezTo>
                    <a:pt x="5201733" y="2673763"/>
                    <a:pt x="5204484" y="2716581"/>
                    <a:pt x="5200897" y="2517249"/>
                  </a:cubicBezTo>
                  <a:cubicBezTo>
                    <a:pt x="5553351" y="2517249"/>
                    <a:pt x="5501317" y="2496020"/>
                    <a:pt x="5502493" y="2571810"/>
                  </a:cubicBezTo>
                  <a:close/>
                  <a:moveTo>
                    <a:pt x="5497502" y="2183504"/>
                  </a:moveTo>
                  <a:cubicBezTo>
                    <a:pt x="5505359" y="2559839"/>
                    <a:pt x="5518737" y="2498865"/>
                    <a:pt x="5428295" y="2498865"/>
                  </a:cubicBezTo>
                  <a:cubicBezTo>
                    <a:pt x="5314207" y="2498865"/>
                    <a:pt x="5314700" y="2499624"/>
                    <a:pt x="5200556" y="2499624"/>
                  </a:cubicBezTo>
                  <a:cubicBezTo>
                    <a:pt x="5197539" y="2342067"/>
                    <a:pt x="5197026" y="2368380"/>
                    <a:pt x="5195128" y="2153093"/>
                  </a:cubicBezTo>
                  <a:cubicBezTo>
                    <a:pt x="5538188" y="2153112"/>
                    <a:pt x="5496610" y="2140458"/>
                    <a:pt x="5497502" y="2183504"/>
                  </a:cubicBezTo>
                  <a:close/>
                  <a:moveTo>
                    <a:pt x="5490234" y="1795349"/>
                  </a:moveTo>
                  <a:cubicBezTo>
                    <a:pt x="5496572" y="2199516"/>
                    <a:pt x="5519136" y="2135184"/>
                    <a:pt x="5428295" y="2135184"/>
                  </a:cubicBezTo>
                  <a:cubicBezTo>
                    <a:pt x="5315630" y="2135184"/>
                    <a:pt x="5314340" y="2135487"/>
                    <a:pt x="5200499" y="2135487"/>
                  </a:cubicBezTo>
                  <a:cubicBezTo>
                    <a:pt x="5192946" y="2135487"/>
                    <a:pt x="5195280" y="2145922"/>
                    <a:pt x="5193838" y="2053777"/>
                  </a:cubicBezTo>
                  <a:cubicBezTo>
                    <a:pt x="5189132" y="1751734"/>
                    <a:pt x="5187424" y="1791137"/>
                    <a:pt x="5200499" y="1791137"/>
                  </a:cubicBezTo>
                  <a:cubicBezTo>
                    <a:pt x="5511108" y="1791137"/>
                    <a:pt x="5490082" y="1785218"/>
                    <a:pt x="5490234" y="1795349"/>
                  </a:cubicBezTo>
                  <a:close/>
                  <a:moveTo>
                    <a:pt x="5489893" y="1772299"/>
                  </a:moveTo>
                  <a:cubicBezTo>
                    <a:pt x="5382713" y="1771066"/>
                    <a:pt x="5312271" y="1773494"/>
                    <a:pt x="5191011" y="1773513"/>
                  </a:cubicBezTo>
                  <a:cubicBezTo>
                    <a:pt x="5184312" y="1384390"/>
                    <a:pt x="5174596" y="1426905"/>
                    <a:pt x="5200518" y="1426905"/>
                  </a:cubicBezTo>
                  <a:cubicBezTo>
                    <a:pt x="5296274" y="1426905"/>
                    <a:pt x="5321893" y="1427133"/>
                    <a:pt x="5428313" y="1427133"/>
                  </a:cubicBezTo>
                  <a:cubicBezTo>
                    <a:pt x="5504353" y="1427152"/>
                    <a:pt x="5483725" y="1364660"/>
                    <a:pt x="5489893" y="1772299"/>
                  </a:cubicBezTo>
                  <a:close/>
                  <a:moveTo>
                    <a:pt x="5479626" y="1148424"/>
                  </a:moveTo>
                  <a:cubicBezTo>
                    <a:pt x="5482017" y="1227212"/>
                    <a:pt x="5482055" y="1244628"/>
                    <a:pt x="5484750" y="1409869"/>
                  </a:cubicBezTo>
                  <a:cubicBezTo>
                    <a:pt x="5451142" y="1409433"/>
                    <a:pt x="5207065" y="1409262"/>
                    <a:pt x="5183629" y="1409338"/>
                  </a:cubicBezTo>
                  <a:cubicBezTo>
                    <a:pt x="5177348" y="1014201"/>
                    <a:pt x="5167308" y="1067170"/>
                    <a:pt x="5200518" y="1067170"/>
                  </a:cubicBezTo>
                  <a:cubicBezTo>
                    <a:pt x="5534298" y="1067170"/>
                    <a:pt x="5476248" y="1036379"/>
                    <a:pt x="5479626" y="1148424"/>
                  </a:cubicBezTo>
                  <a:close/>
                  <a:moveTo>
                    <a:pt x="5474199" y="759966"/>
                  </a:moveTo>
                  <a:cubicBezTo>
                    <a:pt x="5479360" y="1098966"/>
                    <a:pt x="5490766" y="1047041"/>
                    <a:pt x="5428295" y="1047041"/>
                  </a:cubicBezTo>
                  <a:cubicBezTo>
                    <a:pt x="5139906" y="1047041"/>
                    <a:pt x="5177272" y="1064400"/>
                    <a:pt x="5176569" y="1018622"/>
                  </a:cubicBezTo>
                  <a:cubicBezTo>
                    <a:pt x="5170876" y="655414"/>
                    <a:pt x="5164500" y="703716"/>
                    <a:pt x="5200518" y="703716"/>
                  </a:cubicBezTo>
                  <a:cubicBezTo>
                    <a:pt x="5523330" y="703716"/>
                    <a:pt x="5473042" y="686091"/>
                    <a:pt x="5474199" y="759966"/>
                  </a:cubicBezTo>
                  <a:close/>
                  <a:moveTo>
                    <a:pt x="5200518" y="339939"/>
                  </a:moveTo>
                  <a:cubicBezTo>
                    <a:pt x="5510160" y="339939"/>
                    <a:pt x="5468012" y="332559"/>
                    <a:pt x="5468051" y="371488"/>
                  </a:cubicBezTo>
                  <a:cubicBezTo>
                    <a:pt x="5468051" y="738908"/>
                    <a:pt x="5492227" y="685446"/>
                    <a:pt x="5428295" y="685446"/>
                  </a:cubicBezTo>
                  <a:cubicBezTo>
                    <a:pt x="5125541" y="685446"/>
                    <a:pt x="5173210" y="701837"/>
                    <a:pt x="5171559" y="630164"/>
                  </a:cubicBezTo>
                  <a:cubicBezTo>
                    <a:pt x="5164178" y="293421"/>
                    <a:pt x="5154082" y="339939"/>
                    <a:pt x="5200518" y="339939"/>
                  </a:cubicBezTo>
                  <a:close/>
                  <a:moveTo>
                    <a:pt x="5168087" y="1409414"/>
                  </a:moveTo>
                  <a:cubicBezTo>
                    <a:pt x="5087967" y="1409926"/>
                    <a:pt x="4867819" y="1418463"/>
                    <a:pt x="4867345" y="1406549"/>
                  </a:cubicBezTo>
                  <a:cubicBezTo>
                    <a:pt x="4862449" y="1285398"/>
                    <a:pt x="4862695" y="1169027"/>
                    <a:pt x="4861329" y="1066752"/>
                  </a:cubicBezTo>
                  <a:cubicBezTo>
                    <a:pt x="5186038" y="1066866"/>
                    <a:pt x="5027925" y="1067056"/>
                    <a:pt x="5161824" y="1067170"/>
                  </a:cubicBezTo>
                  <a:cubicBezTo>
                    <a:pt x="5164709" y="1228597"/>
                    <a:pt x="5162337" y="1047458"/>
                    <a:pt x="5168087" y="1409414"/>
                  </a:cubicBezTo>
                  <a:close/>
                  <a:moveTo>
                    <a:pt x="5161027" y="1018925"/>
                  </a:moveTo>
                  <a:cubicBezTo>
                    <a:pt x="5161692" y="1061725"/>
                    <a:pt x="5208849" y="1049261"/>
                    <a:pt x="4861083" y="1049147"/>
                  </a:cubicBezTo>
                  <a:cubicBezTo>
                    <a:pt x="4857363" y="788859"/>
                    <a:pt x="4861045" y="982690"/>
                    <a:pt x="4856870" y="702596"/>
                  </a:cubicBezTo>
                  <a:cubicBezTo>
                    <a:pt x="5276728" y="704133"/>
                    <a:pt x="5122087" y="703583"/>
                    <a:pt x="5157536" y="703678"/>
                  </a:cubicBezTo>
                  <a:cubicBezTo>
                    <a:pt x="5160951" y="888763"/>
                    <a:pt x="5158674" y="868748"/>
                    <a:pt x="5161027" y="1018925"/>
                  </a:cubicBezTo>
                  <a:close/>
                  <a:moveTo>
                    <a:pt x="4859052" y="341665"/>
                  </a:moveTo>
                  <a:cubicBezTo>
                    <a:pt x="5196002" y="341001"/>
                    <a:pt x="5149699" y="327057"/>
                    <a:pt x="5150875" y="371754"/>
                  </a:cubicBezTo>
                  <a:cubicBezTo>
                    <a:pt x="5160667" y="746534"/>
                    <a:pt x="5174197" y="686338"/>
                    <a:pt x="5086753" y="685617"/>
                  </a:cubicBezTo>
                  <a:cubicBezTo>
                    <a:pt x="4810130" y="683378"/>
                    <a:pt x="4856927" y="704171"/>
                    <a:pt x="4855883" y="634299"/>
                  </a:cubicBezTo>
                  <a:cubicBezTo>
                    <a:pt x="4851272" y="306777"/>
                    <a:pt x="4847211" y="341703"/>
                    <a:pt x="4859052" y="341665"/>
                  </a:cubicBezTo>
                  <a:close/>
                  <a:moveTo>
                    <a:pt x="4851822" y="1407346"/>
                  </a:moveTo>
                  <a:cubicBezTo>
                    <a:pt x="4851974" y="1411121"/>
                    <a:pt x="4887631" y="1409547"/>
                    <a:pt x="4552086" y="1411387"/>
                  </a:cubicBezTo>
                  <a:cubicBezTo>
                    <a:pt x="4547456" y="1211637"/>
                    <a:pt x="4548613" y="1162956"/>
                    <a:pt x="4547361" y="1064893"/>
                  </a:cubicBezTo>
                  <a:cubicBezTo>
                    <a:pt x="4696309" y="1065424"/>
                    <a:pt x="4549353" y="1066657"/>
                    <a:pt x="4845806" y="1066752"/>
                  </a:cubicBezTo>
                  <a:cubicBezTo>
                    <a:pt x="4847173" y="1170279"/>
                    <a:pt x="4846945" y="1286289"/>
                    <a:pt x="4851822" y="1407346"/>
                  </a:cubicBezTo>
                  <a:close/>
                  <a:moveTo>
                    <a:pt x="4842201" y="759966"/>
                  </a:moveTo>
                  <a:cubicBezTo>
                    <a:pt x="4844194" y="887055"/>
                    <a:pt x="4843093" y="889920"/>
                    <a:pt x="4845105" y="1018925"/>
                  </a:cubicBezTo>
                  <a:cubicBezTo>
                    <a:pt x="4845806" y="1063489"/>
                    <a:pt x="4891123" y="1048445"/>
                    <a:pt x="4547114" y="1047269"/>
                  </a:cubicBezTo>
                  <a:cubicBezTo>
                    <a:pt x="4545463" y="928242"/>
                    <a:pt x="4544647" y="926478"/>
                    <a:pt x="4541042" y="702862"/>
                  </a:cubicBezTo>
                  <a:cubicBezTo>
                    <a:pt x="4894462" y="702634"/>
                    <a:pt x="4841043" y="683075"/>
                    <a:pt x="4842201" y="759966"/>
                  </a:cubicBezTo>
                  <a:close/>
                  <a:moveTo>
                    <a:pt x="4745136" y="341817"/>
                  </a:moveTo>
                  <a:cubicBezTo>
                    <a:pt x="4851765" y="341817"/>
                    <a:pt x="4835123" y="333451"/>
                    <a:pt x="4835920" y="371659"/>
                  </a:cubicBezTo>
                  <a:cubicBezTo>
                    <a:pt x="4837798" y="461584"/>
                    <a:pt x="4838975" y="539708"/>
                    <a:pt x="4840303" y="634584"/>
                  </a:cubicBezTo>
                  <a:cubicBezTo>
                    <a:pt x="4841290" y="700604"/>
                    <a:pt x="4896094" y="684953"/>
                    <a:pt x="4540776" y="685237"/>
                  </a:cubicBezTo>
                  <a:cubicBezTo>
                    <a:pt x="4537038" y="452326"/>
                    <a:pt x="4537056" y="446388"/>
                    <a:pt x="4535178" y="371204"/>
                  </a:cubicBezTo>
                  <a:cubicBezTo>
                    <a:pt x="4534191" y="331800"/>
                    <a:pt x="4497244" y="341627"/>
                    <a:pt x="4745136" y="341817"/>
                  </a:cubicBezTo>
                  <a:close/>
                  <a:moveTo>
                    <a:pt x="4517453" y="1411482"/>
                  </a:moveTo>
                  <a:cubicBezTo>
                    <a:pt x="4404789" y="1411482"/>
                    <a:pt x="4405416" y="1409224"/>
                    <a:pt x="4289772" y="1409224"/>
                  </a:cubicBezTo>
                  <a:cubicBezTo>
                    <a:pt x="4214169" y="1409224"/>
                    <a:pt x="4235480" y="1474220"/>
                    <a:pt x="4228572" y="1066373"/>
                  </a:cubicBezTo>
                  <a:cubicBezTo>
                    <a:pt x="4357215" y="1067739"/>
                    <a:pt x="4403271" y="1064628"/>
                    <a:pt x="4531819" y="1064836"/>
                  </a:cubicBezTo>
                  <a:cubicBezTo>
                    <a:pt x="4536772" y="1462761"/>
                    <a:pt x="4544932" y="1411482"/>
                    <a:pt x="4517453" y="1411482"/>
                  </a:cubicBezTo>
                  <a:close/>
                  <a:moveTo>
                    <a:pt x="4526430" y="759928"/>
                  </a:moveTo>
                  <a:cubicBezTo>
                    <a:pt x="4531667" y="1091282"/>
                    <a:pt x="4537398" y="1047231"/>
                    <a:pt x="4517453" y="1047231"/>
                  </a:cubicBezTo>
                  <a:cubicBezTo>
                    <a:pt x="4185305" y="1047231"/>
                    <a:pt x="4228496" y="1063091"/>
                    <a:pt x="4227794" y="1018622"/>
                  </a:cubicBezTo>
                  <a:cubicBezTo>
                    <a:pt x="4225726" y="886069"/>
                    <a:pt x="4227282" y="888554"/>
                    <a:pt x="4225251" y="759662"/>
                  </a:cubicBezTo>
                  <a:cubicBezTo>
                    <a:pt x="4224151" y="691365"/>
                    <a:pt x="4207375" y="703184"/>
                    <a:pt x="4289753" y="703184"/>
                  </a:cubicBezTo>
                  <a:cubicBezTo>
                    <a:pt x="4573245" y="703184"/>
                    <a:pt x="4525158" y="681348"/>
                    <a:pt x="4526430" y="759928"/>
                  </a:cubicBezTo>
                  <a:close/>
                  <a:moveTo>
                    <a:pt x="4519636" y="371716"/>
                  </a:moveTo>
                  <a:cubicBezTo>
                    <a:pt x="4521590" y="449423"/>
                    <a:pt x="4521647" y="461849"/>
                    <a:pt x="4525234" y="685256"/>
                  </a:cubicBezTo>
                  <a:cubicBezTo>
                    <a:pt x="4491987" y="685256"/>
                    <a:pt x="4257587" y="685522"/>
                    <a:pt x="4224056" y="685883"/>
                  </a:cubicBezTo>
                  <a:lnTo>
                    <a:pt x="4218458" y="340451"/>
                  </a:lnTo>
                  <a:cubicBezTo>
                    <a:pt x="4576338" y="334760"/>
                    <a:pt x="4518706" y="334855"/>
                    <a:pt x="4519636" y="371716"/>
                  </a:cubicBezTo>
                  <a:close/>
                  <a:moveTo>
                    <a:pt x="4214511" y="1148272"/>
                  </a:moveTo>
                  <a:cubicBezTo>
                    <a:pt x="4216048" y="1229963"/>
                    <a:pt x="4215516" y="1199343"/>
                    <a:pt x="4218894" y="1409831"/>
                  </a:cubicBezTo>
                  <a:cubicBezTo>
                    <a:pt x="4120955" y="1411747"/>
                    <a:pt x="4160522" y="1414024"/>
                    <a:pt x="3917640" y="1411709"/>
                  </a:cubicBezTo>
                  <a:cubicBezTo>
                    <a:pt x="3913237" y="1057627"/>
                    <a:pt x="3915799" y="1174453"/>
                    <a:pt x="3914679" y="1064438"/>
                  </a:cubicBezTo>
                  <a:cubicBezTo>
                    <a:pt x="4274761" y="1064267"/>
                    <a:pt x="4212556" y="1049621"/>
                    <a:pt x="4214511" y="1148272"/>
                  </a:cubicBezTo>
                  <a:close/>
                  <a:moveTo>
                    <a:pt x="4209709" y="759966"/>
                  </a:moveTo>
                  <a:cubicBezTo>
                    <a:pt x="4214814" y="1095172"/>
                    <a:pt x="4223600" y="1048881"/>
                    <a:pt x="4176045" y="1047914"/>
                  </a:cubicBezTo>
                  <a:cubicBezTo>
                    <a:pt x="4104882" y="1046472"/>
                    <a:pt x="4091750" y="1046756"/>
                    <a:pt x="3914471" y="1046832"/>
                  </a:cubicBezTo>
                  <a:cubicBezTo>
                    <a:pt x="3912345" y="880017"/>
                    <a:pt x="3908948" y="880946"/>
                    <a:pt x="3907089" y="703943"/>
                  </a:cubicBezTo>
                  <a:cubicBezTo>
                    <a:pt x="4262426" y="707415"/>
                    <a:pt x="4208457" y="681823"/>
                    <a:pt x="4209709" y="759966"/>
                  </a:cubicBezTo>
                  <a:close/>
                  <a:moveTo>
                    <a:pt x="3948154" y="342007"/>
                  </a:moveTo>
                  <a:cubicBezTo>
                    <a:pt x="4025351" y="343031"/>
                    <a:pt x="4099797" y="343202"/>
                    <a:pt x="4176083" y="341362"/>
                  </a:cubicBezTo>
                  <a:cubicBezTo>
                    <a:pt x="4213770" y="340413"/>
                    <a:pt x="4202100" y="289096"/>
                    <a:pt x="4208514" y="686091"/>
                  </a:cubicBezTo>
                  <a:cubicBezTo>
                    <a:pt x="4073267" y="688026"/>
                    <a:pt x="4126345" y="688501"/>
                    <a:pt x="3906918" y="686357"/>
                  </a:cubicBezTo>
                  <a:cubicBezTo>
                    <a:pt x="3903654" y="283784"/>
                    <a:pt x="3885361" y="341191"/>
                    <a:pt x="3948154" y="342007"/>
                  </a:cubicBezTo>
                  <a:close/>
                  <a:moveTo>
                    <a:pt x="3907848" y="1775201"/>
                  </a:moveTo>
                  <a:cubicBezTo>
                    <a:pt x="3833478" y="1775733"/>
                    <a:pt x="3737020" y="1775201"/>
                    <a:pt x="3609554" y="1775201"/>
                  </a:cubicBezTo>
                  <a:cubicBezTo>
                    <a:pt x="3609345" y="1762604"/>
                    <a:pt x="3604241" y="1467561"/>
                    <a:pt x="3603292" y="1427835"/>
                  </a:cubicBezTo>
                  <a:cubicBezTo>
                    <a:pt x="3604677" y="1427835"/>
                    <a:pt x="3900200" y="1429182"/>
                    <a:pt x="3902288" y="1429201"/>
                  </a:cubicBezTo>
                  <a:cubicBezTo>
                    <a:pt x="3903844" y="1555532"/>
                    <a:pt x="3906519" y="1691974"/>
                    <a:pt x="3907848" y="1775201"/>
                  </a:cubicBezTo>
                  <a:close/>
                  <a:moveTo>
                    <a:pt x="3899384" y="1148083"/>
                  </a:moveTo>
                  <a:cubicBezTo>
                    <a:pt x="3898720" y="1464602"/>
                    <a:pt x="3933125" y="1411368"/>
                    <a:pt x="3834484" y="1411368"/>
                  </a:cubicBezTo>
                  <a:cubicBezTo>
                    <a:pt x="3576592" y="1411368"/>
                    <a:pt x="3602893" y="1411349"/>
                    <a:pt x="3602779" y="1406739"/>
                  </a:cubicBezTo>
                  <a:cubicBezTo>
                    <a:pt x="3601261" y="1343811"/>
                    <a:pt x="3591526" y="1065254"/>
                    <a:pt x="3606992" y="1065254"/>
                  </a:cubicBezTo>
                  <a:cubicBezTo>
                    <a:pt x="3958686" y="1065254"/>
                    <a:pt x="3899612" y="1039358"/>
                    <a:pt x="3899384" y="1148083"/>
                  </a:cubicBezTo>
                  <a:close/>
                  <a:moveTo>
                    <a:pt x="3892306" y="759966"/>
                  </a:moveTo>
                  <a:cubicBezTo>
                    <a:pt x="3897601" y="1097657"/>
                    <a:pt x="3920202" y="1046832"/>
                    <a:pt x="3834484" y="1046870"/>
                  </a:cubicBezTo>
                  <a:cubicBezTo>
                    <a:pt x="3563156" y="1046870"/>
                    <a:pt x="3597561" y="1060473"/>
                    <a:pt x="3596897" y="1018584"/>
                  </a:cubicBezTo>
                  <a:cubicBezTo>
                    <a:pt x="3596745" y="1008453"/>
                    <a:pt x="3592266" y="717773"/>
                    <a:pt x="3592020" y="701667"/>
                  </a:cubicBezTo>
                  <a:cubicBezTo>
                    <a:pt x="3952443" y="700908"/>
                    <a:pt x="3891186" y="689316"/>
                    <a:pt x="3892306" y="759966"/>
                  </a:cubicBezTo>
                  <a:close/>
                  <a:moveTo>
                    <a:pt x="3606992" y="342216"/>
                  </a:moveTo>
                  <a:cubicBezTo>
                    <a:pt x="3929823" y="342216"/>
                    <a:pt x="3886499" y="328784"/>
                    <a:pt x="3887429" y="370805"/>
                  </a:cubicBezTo>
                  <a:cubicBezTo>
                    <a:pt x="3896007" y="748014"/>
                    <a:pt x="3903142" y="686034"/>
                    <a:pt x="3834484" y="686034"/>
                  </a:cubicBezTo>
                  <a:cubicBezTo>
                    <a:pt x="3721042" y="686034"/>
                    <a:pt x="3720928" y="684042"/>
                    <a:pt x="3606992" y="684042"/>
                  </a:cubicBezTo>
                  <a:cubicBezTo>
                    <a:pt x="3586706" y="684042"/>
                    <a:pt x="3591887" y="693945"/>
                    <a:pt x="3591014" y="630201"/>
                  </a:cubicBezTo>
                  <a:cubicBezTo>
                    <a:pt x="3586516" y="297879"/>
                    <a:pt x="3577863" y="342216"/>
                    <a:pt x="3606992" y="342216"/>
                  </a:cubicBezTo>
                  <a:close/>
                  <a:moveTo>
                    <a:pt x="3582038" y="1065292"/>
                  </a:moveTo>
                  <a:cubicBezTo>
                    <a:pt x="3583347" y="1160452"/>
                    <a:pt x="3583366" y="1248992"/>
                    <a:pt x="3587313" y="1410248"/>
                  </a:cubicBezTo>
                  <a:cubicBezTo>
                    <a:pt x="3270233" y="1410818"/>
                    <a:pt x="3287122" y="1414555"/>
                    <a:pt x="3286932" y="1407479"/>
                  </a:cubicBezTo>
                  <a:cubicBezTo>
                    <a:pt x="3286211" y="1376878"/>
                    <a:pt x="3280442" y="1067758"/>
                    <a:pt x="3280423" y="1066373"/>
                  </a:cubicBezTo>
                  <a:cubicBezTo>
                    <a:pt x="3439410" y="1067720"/>
                    <a:pt x="3485637" y="1065500"/>
                    <a:pt x="3582038" y="1065292"/>
                  </a:cubicBezTo>
                  <a:close/>
                  <a:moveTo>
                    <a:pt x="3581791" y="1047667"/>
                  </a:moveTo>
                  <a:cubicBezTo>
                    <a:pt x="3234139" y="1048407"/>
                    <a:pt x="3280328" y="1061611"/>
                    <a:pt x="3279645" y="1018584"/>
                  </a:cubicBezTo>
                  <a:cubicBezTo>
                    <a:pt x="3277615" y="888990"/>
                    <a:pt x="3278165" y="888914"/>
                    <a:pt x="3276134" y="759662"/>
                  </a:cubicBezTo>
                  <a:cubicBezTo>
                    <a:pt x="3274996" y="687533"/>
                    <a:pt x="3216036" y="703754"/>
                    <a:pt x="3576459" y="701743"/>
                  </a:cubicBezTo>
                  <a:cubicBezTo>
                    <a:pt x="3576478" y="703184"/>
                    <a:pt x="3581317" y="1014733"/>
                    <a:pt x="3581791" y="1047667"/>
                  </a:cubicBezTo>
                  <a:close/>
                  <a:moveTo>
                    <a:pt x="3570595" y="342121"/>
                  </a:moveTo>
                  <a:cubicBezTo>
                    <a:pt x="3574428" y="535477"/>
                    <a:pt x="3574125" y="541662"/>
                    <a:pt x="3576212" y="684118"/>
                  </a:cubicBezTo>
                  <a:cubicBezTo>
                    <a:pt x="3227497" y="685958"/>
                    <a:pt x="3275451" y="708895"/>
                    <a:pt x="3273649" y="630126"/>
                  </a:cubicBezTo>
                  <a:cubicBezTo>
                    <a:pt x="3270821" y="506792"/>
                    <a:pt x="3270100" y="436067"/>
                    <a:pt x="3269834" y="371432"/>
                  </a:cubicBezTo>
                  <a:cubicBezTo>
                    <a:pt x="3269644" y="327399"/>
                    <a:pt x="3225353" y="340413"/>
                    <a:pt x="3570595" y="342121"/>
                  </a:cubicBezTo>
                  <a:close/>
                  <a:moveTo>
                    <a:pt x="3265640" y="1410609"/>
                  </a:moveTo>
                  <a:cubicBezTo>
                    <a:pt x="3080125" y="1406606"/>
                    <a:pt x="2968523" y="1413550"/>
                    <a:pt x="2968447" y="1406891"/>
                  </a:cubicBezTo>
                  <a:cubicBezTo>
                    <a:pt x="2964234" y="1003236"/>
                    <a:pt x="2939090" y="1063622"/>
                    <a:pt x="3037788" y="1064950"/>
                  </a:cubicBezTo>
                  <a:cubicBezTo>
                    <a:pt x="3131419" y="1066202"/>
                    <a:pt x="3156164" y="1065197"/>
                    <a:pt x="3264900" y="1066202"/>
                  </a:cubicBezTo>
                  <a:cubicBezTo>
                    <a:pt x="3271485" y="1455306"/>
                    <a:pt x="3274939" y="1410780"/>
                    <a:pt x="3265640" y="1410609"/>
                  </a:cubicBezTo>
                  <a:close/>
                  <a:moveTo>
                    <a:pt x="3260593" y="759966"/>
                  </a:moveTo>
                  <a:cubicBezTo>
                    <a:pt x="3262623" y="889275"/>
                    <a:pt x="3262073" y="889142"/>
                    <a:pt x="3264103" y="1018887"/>
                  </a:cubicBezTo>
                  <a:cubicBezTo>
                    <a:pt x="3264787" y="1061820"/>
                    <a:pt x="3311621" y="1047895"/>
                    <a:pt x="2963475" y="1046643"/>
                  </a:cubicBezTo>
                  <a:cubicBezTo>
                    <a:pt x="2960686" y="863075"/>
                    <a:pt x="2963324" y="864973"/>
                    <a:pt x="2959983" y="704531"/>
                  </a:cubicBezTo>
                  <a:cubicBezTo>
                    <a:pt x="3306383" y="702464"/>
                    <a:pt x="3259359" y="680305"/>
                    <a:pt x="3260593" y="759966"/>
                  </a:cubicBezTo>
                  <a:close/>
                  <a:moveTo>
                    <a:pt x="3254103" y="341571"/>
                  </a:moveTo>
                  <a:cubicBezTo>
                    <a:pt x="3255298" y="536862"/>
                    <a:pt x="3256816" y="564541"/>
                    <a:pt x="3259283" y="685503"/>
                  </a:cubicBezTo>
                  <a:cubicBezTo>
                    <a:pt x="3188804" y="684004"/>
                    <a:pt x="3113372" y="683985"/>
                    <a:pt x="3037712" y="685712"/>
                  </a:cubicBezTo>
                  <a:cubicBezTo>
                    <a:pt x="2935637" y="688045"/>
                    <a:pt x="2962280" y="744011"/>
                    <a:pt x="2952545" y="371242"/>
                  </a:cubicBezTo>
                  <a:cubicBezTo>
                    <a:pt x="2951179" y="319393"/>
                    <a:pt x="2913453" y="348628"/>
                    <a:pt x="3254103" y="341571"/>
                  </a:cubicBezTo>
                  <a:close/>
                  <a:moveTo>
                    <a:pt x="2924023" y="1409907"/>
                  </a:moveTo>
                  <a:cubicBezTo>
                    <a:pt x="2701142" y="1409945"/>
                    <a:pt x="2680989" y="1409907"/>
                    <a:pt x="2652657" y="1410040"/>
                  </a:cubicBezTo>
                  <a:cubicBezTo>
                    <a:pt x="2647381" y="1223513"/>
                    <a:pt x="2649772" y="1152598"/>
                    <a:pt x="2648918" y="1065937"/>
                  </a:cubicBezTo>
                  <a:cubicBezTo>
                    <a:pt x="2812972" y="1065443"/>
                    <a:pt x="2854739" y="1064001"/>
                    <a:pt x="2948180" y="1064210"/>
                  </a:cubicBezTo>
                  <a:cubicBezTo>
                    <a:pt x="2954139" y="1471754"/>
                    <a:pt x="2965658" y="1409907"/>
                    <a:pt x="2924023" y="1409907"/>
                  </a:cubicBezTo>
                  <a:close/>
                  <a:moveTo>
                    <a:pt x="2945448" y="759928"/>
                  </a:moveTo>
                  <a:cubicBezTo>
                    <a:pt x="2950628" y="1091586"/>
                    <a:pt x="2953607" y="1046567"/>
                    <a:pt x="2924042" y="1046567"/>
                  </a:cubicBezTo>
                  <a:cubicBezTo>
                    <a:pt x="2606525" y="1046567"/>
                    <a:pt x="2648994" y="1061934"/>
                    <a:pt x="2648330" y="1018584"/>
                  </a:cubicBezTo>
                  <a:cubicBezTo>
                    <a:pt x="2642504" y="646593"/>
                    <a:pt x="2624610" y="703109"/>
                    <a:pt x="2696360" y="703109"/>
                  </a:cubicBezTo>
                  <a:cubicBezTo>
                    <a:pt x="2810068" y="703109"/>
                    <a:pt x="2810106" y="704645"/>
                    <a:pt x="2924042" y="704645"/>
                  </a:cubicBezTo>
                  <a:cubicBezTo>
                    <a:pt x="2949603" y="704626"/>
                    <a:pt x="2944366" y="693509"/>
                    <a:pt x="2945448" y="759928"/>
                  </a:cubicBezTo>
                  <a:close/>
                  <a:moveTo>
                    <a:pt x="2696341" y="340470"/>
                  </a:moveTo>
                  <a:cubicBezTo>
                    <a:pt x="2705412" y="340470"/>
                    <a:pt x="2922201" y="340603"/>
                    <a:pt x="2936206" y="340622"/>
                  </a:cubicBezTo>
                  <a:cubicBezTo>
                    <a:pt x="2937382" y="389511"/>
                    <a:pt x="2932733" y="197559"/>
                    <a:pt x="2944024" y="687002"/>
                  </a:cubicBezTo>
                  <a:cubicBezTo>
                    <a:pt x="2817393" y="687362"/>
                    <a:pt x="2764942" y="684592"/>
                    <a:pt x="2642144" y="685712"/>
                  </a:cubicBezTo>
                  <a:cubicBezTo>
                    <a:pt x="2637400" y="277903"/>
                    <a:pt x="2615349" y="340470"/>
                    <a:pt x="2696341" y="340470"/>
                  </a:cubicBezTo>
                  <a:close/>
                  <a:moveTo>
                    <a:pt x="2633377" y="1065994"/>
                  </a:moveTo>
                  <a:cubicBezTo>
                    <a:pt x="2634515" y="1186595"/>
                    <a:pt x="2631251" y="1160054"/>
                    <a:pt x="2637096" y="1410116"/>
                  </a:cubicBezTo>
                  <a:cubicBezTo>
                    <a:pt x="2286616" y="1412316"/>
                    <a:pt x="2374611" y="1411747"/>
                    <a:pt x="2338119" y="1412089"/>
                  </a:cubicBezTo>
                  <a:cubicBezTo>
                    <a:pt x="2336999" y="1269386"/>
                    <a:pt x="2334589" y="1172916"/>
                    <a:pt x="2332787" y="1065064"/>
                  </a:cubicBezTo>
                  <a:cubicBezTo>
                    <a:pt x="2479875" y="1067853"/>
                    <a:pt x="2517126" y="1066506"/>
                    <a:pt x="2633377" y="1065994"/>
                  </a:cubicBezTo>
                  <a:close/>
                  <a:moveTo>
                    <a:pt x="2627646" y="759966"/>
                  </a:moveTo>
                  <a:cubicBezTo>
                    <a:pt x="2632940" y="1098150"/>
                    <a:pt x="2650114" y="1048122"/>
                    <a:pt x="2582462" y="1048673"/>
                  </a:cubicBezTo>
                  <a:cubicBezTo>
                    <a:pt x="2292499" y="1051025"/>
                    <a:pt x="2332616" y="1054193"/>
                    <a:pt x="2332047" y="1018584"/>
                  </a:cubicBezTo>
                  <a:cubicBezTo>
                    <a:pt x="2327113" y="711399"/>
                    <a:pt x="2327454" y="730769"/>
                    <a:pt x="2326904" y="704057"/>
                  </a:cubicBezTo>
                  <a:cubicBezTo>
                    <a:pt x="2679945" y="709160"/>
                    <a:pt x="2626374" y="678446"/>
                    <a:pt x="2627646" y="759966"/>
                  </a:cubicBezTo>
                  <a:close/>
                  <a:moveTo>
                    <a:pt x="2354989" y="342197"/>
                  </a:moveTo>
                  <a:cubicBezTo>
                    <a:pt x="2663075" y="339503"/>
                    <a:pt x="2620435" y="332218"/>
                    <a:pt x="2621573" y="371773"/>
                  </a:cubicBezTo>
                  <a:cubicBezTo>
                    <a:pt x="2632238" y="736119"/>
                    <a:pt x="2633718" y="685579"/>
                    <a:pt x="2582405" y="686679"/>
                  </a:cubicBezTo>
                  <a:cubicBezTo>
                    <a:pt x="2504962" y="688349"/>
                    <a:pt x="2431750" y="688254"/>
                    <a:pt x="2355027" y="686907"/>
                  </a:cubicBezTo>
                  <a:cubicBezTo>
                    <a:pt x="2319028" y="686281"/>
                    <a:pt x="2326980" y="697778"/>
                    <a:pt x="2325139" y="630088"/>
                  </a:cubicBezTo>
                  <a:cubicBezTo>
                    <a:pt x="2316106" y="297728"/>
                    <a:pt x="2311893" y="342595"/>
                    <a:pt x="2354989" y="342197"/>
                  </a:cubicBezTo>
                  <a:close/>
                  <a:moveTo>
                    <a:pt x="2322520" y="1406246"/>
                  </a:moveTo>
                  <a:cubicBezTo>
                    <a:pt x="2322615" y="1416926"/>
                    <a:pt x="2346241" y="1411235"/>
                    <a:pt x="2021304" y="1411045"/>
                  </a:cubicBezTo>
                  <a:cubicBezTo>
                    <a:pt x="2021000" y="1348345"/>
                    <a:pt x="2017281" y="1066752"/>
                    <a:pt x="2017243" y="1064590"/>
                  </a:cubicBezTo>
                  <a:cubicBezTo>
                    <a:pt x="2176381" y="1064590"/>
                    <a:pt x="2250409" y="1063812"/>
                    <a:pt x="2317245" y="1064836"/>
                  </a:cubicBezTo>
                  <a:cubicBezTo>
                    <a:pt x="2319143" y="1178778"/>
                    <a:pt x="2321571" y="1275874"/>
                    <a:pt x="2322520" y="1406246"/>
                  </a:cubicBezTo>
                  <a:close/>
                  <a:moveTo>
                    <a:pt x="2316960" y="1047193"/>
                  </a:moveTo>
                  <a:cubicBezTo>
                    <a:pt x="1974375" y="1041995"/>
                    <a:pt x="2017281" y="1064115"/>
                    <a:pt x="2016560" y="1018546"/>
                  </a:cubicBezTo>
                  <a:cubicBezTo>
                    <a:pt x="2012233" y="744314"/>
                    <a:pt x="2012157" y="736403"/>
                    <a:pt x="2011398" y="701610"/>
                  </a:cubicBezTo>
                  <a:cubicBezTo>
                    <a:pt x="2013524" y="701610"/>
                    <a:pt x="2309882" y="703848"/>
                    <a:pt x="2311362" y="703867"/>
                  </a:cubicBezTo>
                  <a:cubicBezTo>
                    <a:pt x="2312140" y="741829"/>
                    <a:pt x="2312235" y="752984"/>
                    <a:pt x="2316960" y="1047193"/>
                  </a:cubicBezTo>
                  <a:close/>
                  <a:moveTo>
                    <a:pt x="2013486" y="342974"/>
                  </a:moveTo>
                  <a:cubicBezTo>
                    <a:pt x="2350663" y="342974"/>
                    <a:pt x="2304929" y="331402"/>
                    <a:pt x="2305271" y="371564"/>
                  </a:cubicBezTo>
                  <a:cubicBezTo>
                    <a:pt x="2307965" y="742417"/>
                    <a:pt x="2335045" y="685920"/>
                    <a:pt x="2241129" y="685920"/>
                  </a:cubicBezTo>
                  <a:cubicBezTo>
                    <a:pt x="2129490" y="685920"/>
                    <a:pt x="2126624" y="684004"/>
                    <a:pt x="2013467" y="684004"/>
                  </a:cubicBezTo>
                  <a:cubicBezTo>
                    <a:pt x="2010032" y="683985"/>
                    <a:pt x="1995458" y="342974"/>
                    <a:pt x="2013486" y="342974"/>
                  </a:cubicBezTo>
                  <a:close/>
                  <a:moveTo>
                    <a:pt x="2005705" y="1407004"/>
                  </a:moveTo>
                  <a:cubicBezTo>
                    <a:pt x="2005743" y="1413037"/>
                    <a:pt x="1763905" y="1412601"/>
                    <a:pt x="1705912" y="1411804"/>
                  </a:cubicBezTo>
                  <a:cubicBezTo>
                    <a:pt x="1700010" y="1073070"/>
                    <a:pt x="1700978" y="1164588"/>
                    <a:pt x="1699119" y="1066126"/>
                  </a:cubicBezTo>
                  <a:cubicBezTo>
                    <a:pt x="1839356" y="1068308"/>
                    <a:pt x="1889530" y="1064741"/>
                    <a:pt x="2001720" y="1064590"/>
                  </a:cubicBezTo>
                  <a:cubicBezTo>
                    <a:pt x="2001720" y="1065956"/>
                    <a:pt x="2005515" y="1359083"/>
                    <a:pt x="2005705" y="1407004"/>
                  </a:cubicBezTo>
                  <a:close/>
                  <a:moveTo>
                    <a:pt x="2001454" y="1046965"/>
                  </a:moveTo>
                  <a:cubicBezTo>
                    <a:pt x="1655207" y="1047477"/>
                    <a:pt x="1698986" y="1062844"/>
                    <a:pt x="1698303" y="1018584"/>
                  </a:cubicBezTo>
                  <a:cubicBezTo>
                    <a:pt x="1696614" y="909954"/>
                    <a:pt x="1696557" y="887055"/>
                    <a:pt x="1694545" y="759662"/>
                  </a:cubicBezTo>
                  <a:cubicBezTo>
                    <a:pt x="1693407" y="684687"/>
                    <a:pt x="1640860" y="701743"/>
                    <a:pt x="1995856" y="701610"/>
                  </a:cubicBezTo>
                  <a:cubicBezTo>
                    <a:pt x="1996805" y="744656"/>
                    <a:pt x="2001435" y="1045542"/>
                    <a:pt x="2001454" y="1046965"/>
                  </a:cubicBezTo>
                  <a:close/>
                  <a:moveTo>
                    <a:pt x="1989594" y="342918"/>
                  </a:moveTo>
                  <a:cubicBezTo>
                    <a:pt x="1990695" y="575298"/>
                    <a:pt x="1993181" y="594308"/>
                    <a:pt x="1995420" y="684004"/>
                  </a:cubicBezTo>
                  <a:cubicBezTo>
                    <a:pt x="1777435" y="684099"/>
                    <a:pt x="1734320" y="684308"/>
                    <a:pt x="1693388" y="685313"/>
                  </a:cubicBezTo>
                  <a:cubicBezTo>
                    <a:pt x="1689232" y="413377"/>
                    <a:pt x="1690219" y="468982"/>
                    <a:pt x="1687277" y="340660"/>
                  </a:cubicBezTo>
                  <a:cubicBezTo>
                    <a:pt x="1835067" y="336676"/>
                    <a:pt x="1892927" y="342424"/>
                    <a:pt x="1989594" y="342918"/>
                  </a:cubicBezTo>
                  <a:close/>
                  <a:moveTo>
                    <a:pt x="1685455" y="1148348"/>
                  </a:moveTo>
                  <a:cubicBezTo>
                    <a:pt x="1693407" y="1452839"/>
                    <a:pt x="1696405" y="1411671"/>
                    <a:pt x="1672248" y="1411254"/>
                  </a:cubicBezTo>
                  <a:cubicBezTo>
                    <a:pt x="1390084" y="1405961"/>
                    <a:pt x="1389287" y="1415883"/>
                    <a:pt x="1389135" y="1406853"/>
                  </a:cubicBezTo>
                  <a:cubicBezTo>
                    <a:pt x="1382417" y="1004678"/>
                    <a:pt x="1359304" y="1065140"/>
                    <a:pt x="1444585" y="1064798"/>
                  </a:cubicBezTo>
                  <a:cubicBezTo>
                    <a:pt x="1549089" y="1064381"/>
                    <a:pt x="1598030" y="1064248"/>
                    <a:pt x="1671963" y="1065633"/>
                  </a:cubicBezTo>
                  <a:cubicBezTo>
                    <a:pt x="1687638" y="1065937"/>
                    <a:pt x="1682970" y="1052960"/>
                    <a:pt x="1685455" y="1148348"/>
                  </a:cubicBezTo>
                  <a:close/>
                  <a:moveTo>
                    <a:pt x="1679003" y="759966"/>
                  </a:moveTo>
                  <a:cubicBezTo>
                    <a:pt x="1684051" y="1082707"/>
                    <a:pt x="1687220" y="1048274"/>
                    <a:pt x="1672248" y="1047990"/>
                  </a:cubicBezTo>
                  <a:cubicBezTo>
                    <a:pt x="1340156" y="1041748"/>
                    <a:pt x="1381431" y="1063812"/>
                    <a:pt x="1380728" y="1018622"/>
                  </a:cubicBezTo>
                  <a:cubicBezTo>
                    <a:pt x="1378717" y="890223"/>
                    <a:pt x="1381791" y="890603"/>
                    <a:pt x="1379742" y="759624"/>
                  </a:cubicBezTo>
                  <a:cubicBezTo>
                    <a:pt x="1378451" y="677952"/>
                    <a:pt x="1332926" y="712803"/>
                    <a:pt x="1672305" y="703526"/>
                  </a:cubicBezTo>
                  <a:cubicBezTo>
                    <a:pt x="1680521" y="703298"/>
                    <a:pt x="1678017" y="694875"/>
                    <a:pt x="1679003" y="759966"/>
                  </a:cubicBezTo>
                  <a:close/>
                  <a:moveTo>
                    <a:pt x="1671735" y="341096"/>
                  </a:moveTo>
                  <a:cubicBezTo>
                    <a:pt x="1680408" y="724091"/>
                    <a:pt x="1679649" y="685674"/>
                    <a:pt x="1671906" y="685864"/>
                  </a:cubicBezTo>
                  <a:cubicBezTo>
                    <a:pt x="1597024" y="688026"/>
                    <a:pt x="1583892" y="687248"/>
                    <a:pt x="1444528" y="687628"/>
                  </a:cubicBezTo>
                  <a:cubicBezTo>
                    <a:pt x="1357140" y="687856"/>
                    <a:pt x="1381791" y="745206"/>
                    <a:pt x="1372056" y="371204"/>
                  </a:cubicBezTo>
                  <a:cubicBezTo>
                    <a:pt x="1370747" y="319355"/>
                    <a:pt x="1335090" y="350753"/>
                    <a:pt x="1671735" y="341096"/>
                  </a:cubicBezTo>
                  <a:close/>
                  <a:moveTo>
                    <a:pt x="1373612" y="1407194"/>
                  </a:moveTo>
                  <a:cubicBezTo>
                    <a:pt x="1373726" y="1414289"/>
                    <a:pt x="1072320" y="1409205"/>
                    <a:pt x="1072225" y="1406625"/>
                  </a:cubicBezTo>
                  <a:cubicBezTo>
                    <a:pt x="1057822" y="1007922"/>
                    <a:pt x="1062661" y="1064153"/>
                    <a:pt x="1103195" y="1064153"/>
                  </a:cubicBezTo>
                  <a:cubicBezTo>
                    <a:pt x="1211798" y="1064153"/>
                    <a:pt x="1214740" y="1065026"/>
                    <a:pt x="1330782" y="1065026"/>
                  </a:cubicBezTo>
                  <a:cubicBezTo>
                    <a:pt x="1376724" y="1065026"/>
                    <a:pt x="1366553" y="1009610"/>
                    <a:pt x="1373612" y="1407194"/>
                  </a:cubicBezTo>
                  <a:close/>
                  <a:moveTo>
                    <a:pt x="1364219" y="759928"/>
                  </a:moveTo>
                  <a:cubicBezTo>
                    <a:pt x="1369475" y="1094545"/>
                    <a:pt x="1373612" y="1047420"/>
                    <a:pt x="1330782" y="1047420"/>
                  </a:cubicBezTo>
                  <a:cubicBezTo>
                    <a:pt x="1024973" y="1047420"/>
                    <a:pt x="1066741" y="1054307"/>
                    <a:pt x="1066191" y="1018584"/>
                  </a:cubicBezTo>
                  <a:cubicBezTo>
                    <a:pt x="1060441" y="651563"/>
                    <a:pt x="1045051" y="704133"/>
                    <a:pt x="1103195" y="704133"/>
                  </a:cubicBezTo>
                  <a:cubicBezTo>
                    <a:pt x="1413539" y="704133"/>
                    <a:pt x="1363175" y="692921"/>
                    <a:pt x="1364219" y="759928"/>
                  </a:cubicBezTo>
                  <a:close/>
                  <a:moveTo>
                    <a:pt x="1103195" y="341324"/>
                  </a:moveTo>
                  <a:cubicBezTo>
                    <a:pt x="1335944" y="341381"/>
                    <a:pt x="1336570" y="341381"/>
                    <a:pt x="1355755" y="341419"/>
                  </a:cubicBezTo>
                  <a:cubicBezTo>
                    <a:pt x="1357577" y="417096"/>
                    <a:pt x="1362909" y="686319"/>
                    <a:pt x="1362947" y="687818"/>
                  </a:cubicBezTo>
                  <a:cubicBezTo>
                    <a:pt x="1264952" y="687912"/>
                    <a:pt x="1353990" y="687912"/>
                    <a:pt x="1059663" y="686433"/>
                  </a:cubicBezTo>
                  <a:cubicBezTo>
                    <a:pt x="1053230" y="278737"/>
                    <a:pt x="1040401" y="341324"/>
                    <a:pt x="1103195" y="341324"/>
                  </a:cubicBezTo>
                  <a:close/>
                  <a:moveTo>
                    <a:pt x="1051958" y="1148197"/>
                  </a:moveTo>
                  <a:cubicBezTo>
                    <a:pt x="1052414" y="1236205"/>
                    <a:pt x="1053514" y="1320419"/>
                    <a:pt x="1056645" y="1407308"/>
                  </a:cubicBezTo>
                  <a:cubicBezTo>
                    <a:pt x="1056721" y="1409338"/>
                    <a:pt x="756074" y="1421195"/>
                    <a:pt x="756074" y="1407384"/>
                  </a:cubicBezTo>
                  <a:cubicBezTo>
                    <a:pt x="756074" y="1036076"/>
                    <a:pt x="738483" y="1065709"/>
                    <a:pt x="761843" y="1065861"/>
                  </a:cubicBezTo>
                  <a:cubicBezTo>
                    <a:pt x="1109514" y="1068232"/>
                    <a:pt x="1051370" y="1034975"/>
                    <a:pt x="1051958" y="1148197"/>
                  </a:cubicBezTo>
                  <a:close/>
                  <a:moveTo>
                    <a:pt x="1045278" y="760004"/>
                  </a:moveTo>
                  <a:cubicBezTo>
                    <a:pt x="1050573" y="1099516"/>
                    <a:pt x="1070347" y="1046036"/>
                    <a:pt x="989316" y="1047572"/>
                  </a:cubicBezTo>
                  <a:cubicBezTo>
                    <a:pt x="706223" y="1052524"/>
                    <a:pt x="749622" y="1054402"/>
                    <a:pt x="749072" y="1018622"/>
                  </a:cubicBezTo>
                  <a:cubicBezTo>
                    <a:pt x="743531" y="664616"/>
                    <a:pt x="740362" y="703754"/>
                    <a:pt x="762014" y="703412"/>
                  </a:cubicBezTo>
                  <a:cubicBezTo>
                    <a:pt x="1102379" y="697910"/>
                    <a:pt x="1044254" y="695103"/>
                    <a:pt x="1045278" y="760004"/>
                  </a:cubicBezTo>
                  <a:close/>
                  <a:moveTo>
                    <a:pt x="761938" y="340527"/>
                  </a:moveTo>
                  <a:cubicBezTo>
                    <a:pt x="1082074" y="338592"/>
                    <a:pt x="1038257" y="331535"/>
                    <a:pt x="1039035" y="374391"/>
                  </a:cubicBezTo>
                  <a:cubicBezTo>
                    <a:pt x="1040648" y="462418"/>
                    <a:pt x="1041597" y="526618"/>
                    <a:pt x="1044121" y="686319"/>
                  </a:cubicBezTo>
                  <a:cubicBezTo>
                    <a:pt x="971516" y="685769"/>
                    <a:pt x="913448" y="683492"/>
                    <a:pt x="745163" y="686053"/>
                  </a:cubicBezTo>
                  <a:cubicBezTo>
                    <a:pt x="740457" y="293212"/>
                    <a:pt x="727609" y="340717"/>
                    <a:pt x="761938" y="340527"/>
                  </a:cubicBezTo>
                  <a:close/>
                  <a:moveTo>
                    <a:pt x="740532" y="1407384"/>
                  </a:moveTo>
                  <a:cubicBezTo>
                    <a:pt x="740532" y="1415978"/>
                    <a:pt x="766758" y="1412297"/>
                    <a:pt x="439923" y="1411994"/>
                  </a:cubicBezTo>
                  <a:cubicBezTo>
                    <a:pt x="440379" y="1255935"/>
                    <a:pt x="436166" y="1154533"/>
                    <a:pt x="434458" y="1066031"/>
                  </a:cubicBezTo>
                  <a:cubicBezTo>
                    <a:pt x="529171" y="1065994"/>
                    <a:pt x="619348" y="1065064"/>
                    <a:pt x="734384" y="1065709"/>
                  </a:cubicBezTo>
                  <a:cubicBezTo>
                    <a:pt x="736206" y="1157151"/>
                    <a:pt x="740532" y="1241991"/>
                    <a:pt x="740532" y="1407384"/>
                  </a:cubicBezTo>
                  <a:close/>
                  <a:moveTo>
                    <a:pt x="733530" y="1018925"/>
                  </a:moveTo>
                  <a:cubicBezTo>
                    <a:pt x="734137" y="1057210"/>
                    <a:pt x="783249" y="1048236"/>
                    <a:pt x="434098" y="1048407"/>
                  </a:cubicBezTo>
                  <a:cubicBezTo>
                    <a:pt x="430321" y="835149"/>
                    <a:pt x="428898" y="809993"/>
                    <a:pt x="427797" y="704190"/>
                  </a:cubicBezTo>
                  <a:cubicBezTo>
                    <a:pt x="642366" y="704342"/>
                    <a:pt x="677720" y="704550"/>
                    <a:pt x="729830" y="703886"/>
                  </a:cubicBezTo>
                  <a:cubicBezTo>
                    <a:pt x="732486" y="901606"/>
                    <a:pt x="732164" y="931353"/>
                    <a:pt x="733530" y="1018925"/>
                  </a:cubicBezTo>
                  <a:close/>
                  <a:moveTo>
                    <a:pt x="722979" y="340717"/>
                  </a:moveTo>
                  <a:cubicBezTo>
                    <a:pt x="728520" y="514723"/>
                    <a:pt x="726812" y="461944"/>
                    <a:pt x="729602" y="686281"/>
                  </a:cubicBezTo>
                  <a:cubicBezTo>
                    <a:pt x="683356" y="686850"/>
                    <a:pt x="665916" y="686736"/>
                    <a:pt x="427646" y="686584"/>
                  </a:cubicBezTo>
                  <a:cubicBezTo>
                    <a:pt x="426773" y="578353"/>
                    <a:pt x="428651" y="607151"/>
                    <a:pt x="423224" y="342595"/>
                  </a:cubicBezTo>
                  <a:cubicBezTo>
                    <a:pt x="520233" y="342538"/>
                    <a:pt x="442523" y="341855"/>
                    <a:pt x="722979" y="340717"/>
                  </a:cubicBezTo>
                  <a:close/>
                  <a:moveTo>
                    <a:pt x="193151" y="340888"/>
                  </a:moveTo>
                  <a:cubicBezTo>
                    <a:pt x="304734" y="340888"/>
                    <a:pt x="304089" y="342443"/>
                    <a:pt x="407663" y="342557"/>
                  </a:cubicBezTo>
                  <a:cubicBezTo>
                    <a:pt x="413242" y="615878"/>
                    <a:pt x="411212" y="581293"/>
                    <a:pt x="412104" y="686547"/>
                  </a:cubicBezTo>
                  <a:cubicBezTo>
                    <a:pt x="198332" y="686395"/>
                    <a:pt x="164648" y="686262"/>
                    <a:pt x="112254" y="686660"/>
                  </a:cubicBezTo>
                  <a:cubicBezTo>
                    <a:pt x="108098" y="269479"/>
                    <a:pt x="78703" y="340888"/>
                    <a:pt x="193151" y="340888"/>
                  </a:cubicBezTo>
                  <a:close/>
                  <a:moveTo>
                    <a:pt x="193151" y="704019"/>
                  </a:moveTo>
                  <a:cubicBezTo>
                    <a:pt x="454137" y="704190"/>
                    <a:pt x="411838" y="685541"/>
                    <a:pt x="412996" y="760004"/>
                  </a:cubicBezTo>
                  <a:cubicBezTo>
                    <a:pt x="415045" y="891722"/>
                    <a:pt x="416032" y="889503"/>
                    <a:pt x="418062" y="1018887"/>
                  </a:cubicBezTo>
                  <a:cubicBezTo>
                    <a:pt x="418727" y="1061327"/>
                    <a:pt x="465770" y="1048047"/>
                    <a:pt x="117036" y="1047876"/>
                  </a:cubicBezTo>
                  <a:cubicBezTo>
                    <a:pt x="110090" y="640693"/>
                    <a:pt x="90279" y="704019"/>
                    <a:pt x="193151" y="704019"/>
                  </a:cubicBezTo>
                  <a:close/>
                  <a:moveTo>
                    <a:pt x="122805" y="1406473"/>
                  </a:moveTo>
                  <a:cubicBezTo>
                    <a:pt x="121533" y="1001832"/>
                    <a:pt x="87451" y="1065481"/>
                    <a:pt x="193151" y="1065538"/>
                  </a:cubicBezTo>
                  <a:cubicBezTo>
                    <a:pt x="292038" y="1065538"/>
                    <a:pt x="307960" y="1066031"/>
                    <a:pt x="418878" y="1066031"/>
                  </a:cubicBezTo>
                  <a:cubicBezTo>
                    <a:pt x="420871" y="1170659"/>
                    <a:pt x="424799" y="1251268"/>
                    <a:pt x="424325" y="1411994"/>
                  </a:cubicBezTo>
                  <a:cubicBezTo>
                    <a:pt x="422427" y="1411994"/>
                    <a:pt x="122824" y="1411994"/>
                    <a:pt x="122805" y="1406473"/>
                  </a:cubicBezTo>
                  <a:close/>
                  <a:moveTo>
                    <a:pt x="126259" y="1665661"/>
                  </a:moveTo>
                  <a:cubicBezTo>
                    <a:pt x="124930" y="1595068"/>
                    <a:pt x="123203" y="1499300"/>
                    <a:pt x="122900" y="1428537"/>
                  </a:cubicBezTo>
                  <a:cubicBezTo>
                    <a:pt x="295986" y="1427835"/>
                    <a:pt x="281146" y="1429599"/>
                    <a:pt x="424306" y="1429599"/>
                  </a:cubicBezTo>
                  <a:cubicBezTo>
                    <a:pt x="423850" y="1792408"/>
                    <a:pt x="438291" y="1772450"/>
                    <a:pt x="420605" y="1772450"/>
                  </a:cubicBezTo>
                  <a:cubicBezTo>
                    <a:pt x="66539" y="1772450"/>
                    <a:pt x="128763" y="1800263"/>
                    <a:pt x="126259" y="1665661"/>
                  </a:cubicBezTo>
                  <a:close/>
                  <a:moveTo>
                    <a:pt x="128479" y="1795083"/>
                  </a:moveTo>
                  <a:cubicBezTo>
                    <a:pt x="128365" y="1788235"/>
                    <a:pt x="429429" y="1787874"/>
                    <a:pt x="429543" y="1795387"/>
                  </a:cubicBezTo>
                  <a:cubicBezTo>
                    <a:pt x="435502" y="2175403"/>
                    <a:pt x="447078" y="2134254"/>
                    <a:pt x="420586" y="2134254"/>
                  </a:cubicBezTo>
                  <a:cubicBezTo>
                    <a:pt x="212450" y="2134216"/>
                    <a:pt x="175484" y="2134083"/>
                    <a:pt x="134703" y="2134463"/>
                  </a:cubicBezTo>
                  <a:cubicBezTo>
                    <a:pt x="133659" y="2092896"/>
                    <a:pt x="128650" y="1805821"/>
                    <a:pt x="128479" y="1795083"/>
                  </a:cubicBezTo>
                  <a:close/>
                  <a:moveTo>
                    <a:pt x="141003" y="2442046"/>
                  </a:moveTo>
                  <a:cubicBezTo>
                    <a:pt x="136715" y="2099157"/>
                    <a:pt x="117814" y="2151841"/>
                    <a:pt x="193151" y="2151841"/>
                  </a:cubicBezTo>
                  <a:cubicBezTo>
                    <a:pt x="208921" y="2151841"/>
                    <a:pt x="423585" y="2151879"/>
                    <a:pt x="436982" y="2151898"/>
                  </a:cubicBezTo>
                  <a:cubicBezTo>
                    <a:pt x="438064" y="2242922"/>
                    <a:pt x="437343" y="2198055"/>
                    <a:pt x="441840" y="2499548"/>
                  </a:cubicBezTo>
                  <a:cubicBezTo>
                    <a:pt x="86332" y="2499814"/>
                    <a:pt x="141876" y="2510912"/>
                    <a:pt x="141003" y="2442046"/>
                  </a:cubicBezTo>
                  <a:close/>
                  <a:moveTo>
                    <a:pt x="146924" y="2830239"/>
                  </a:moveTo>
                  <a:cubicBezTo>
                    <a:pt x="143338" y="2604972"/>
                    <a:pt x="142616" y="2561775"/>
                    <a:pt x="141971" y="2515086"/>
                  </a:cubicBezTo>
                  <a:cubicBezTo>
                    <a:pt x="260727" y="2513834"/>
                    <a:pt x="306404" y="2517268"/>
                    <a:pt x="442125" y="2517173"/>
                  </a:cubicBezTo>
                  <a:cubicBezTo>
                    <a:pt x="445484" y="2737336"/>
                    <a:pt x="442466" y="2712161"/>
                    <a:pt x="445465" y="2862794"/>
                  </a:cubicBezTo>
                  <a:cubicBezTo>
                    <a:pt x="95649" y="2863932"/>
                    <a:pt x="147474" y="2865810"/>
                    <a:pt x="146924" y="2830239"/>
                  </a:cubicBezTo>
                  <a:close/>
                  <a:moveTo>
                    <a:pt x="152332" y="3218508"/>
                  </a:moveTo>
                  <a:cubicBezTo>
                    <a:pt x="143679" y="2822233"/>
                    <a:pt x="134665" y="2878066"/>
                    <a:pt x="193170" y="2878066"/>
                  </a:cubicBezTo>
                  <a:cubicBezTo>
                    <a:pt x="305094" y="2878066"/>
                    <a:pt x="307182" y="2880437"/>
                    <a:pt x="420624" y="2880437"/>
                  </a:cubicBezTo>
                  <a:cubicBezTo>
                    <a:pt x="450171" y="2880437"/>
                    <a:pt x="449583" y="2825439"/>
                    <a:pt x="453321" y="3217862"/>
                  </a:cubicBezTo>
                  <a:cubicBezTo>
                    <a:pt x="453397" y="3226494"/>
                    <a:pt x="459280" y="3224256"/>
                    <a:pt x="420624" y="3224256"/>
                  </a:cubicBezTo>
                  <a:cubicBezTo>
                    <a:pt x="120774" y="3224256"/>
                    <a:pt x="152484" y="3225242"/>
                    <a:pt x="152332" y="3218508"/>
                  </a:cubicBezTo>
                  <a:close/>
                  <a:moveTo>
                    <a:pt x="152845" y="3241349"/>
                  </a:moveTo>
                  <a:cubicBezTo>
                    <a:pt x="199414" y="3241311"/>
                    <a:pt x="452106" y="3241918"/>
                    <a:pt x="453530" y="3241918"/>
                  </a:cubicBezTo>
                  <a:cubicBezTo>
                    <a:pt x="457553" y="3641494"/>
                    <a:pt x="476681" y="3587103"/>
                    <a:pt x="420605" y="3587103"/>
                  </a:cubicBezTo>
                  <a:cubicBezTo>
                    <a:pt x="194385" y="3587065"/>
                    <a:pt x="181822" y="3587084"/>
                    <a:pt x="156393" y="3587027"/>
                  </a:cubicBezTo>
                  <a:cubicBezTo>
                    <a:pt x="154610" y="3457984"/>
                    <a:pt x="157475" y="3452937"/>
                    <a:pt x="152845" y="3241349"/>
                  </a:cubicBezTo>
                  <a:close/>
                  <a:moveTo>
                    <a:pt x="164288" y="3950102"/>
                  </a:moveTo>
                  <a:cubicBezTo>
                    <a:pt x="157418" y="3612923"/>
                    <a:pt x="158044" y="3703948"/>
                    <a:pt x="156640" y="3604633"/>
                  </a:cubicBezTo>
                  <a:cubicBezTo>
                    <a:pt x="482678" y="3605467"/>
                    <a:pt x="459375" y="3602773"/>
                    <a:pt x="459431" y="3607156"/>
                  </a:cubicBezTo>
                  <a:cubicBezTo>
                    <a:pt x="465561" y="3999332"/>
                    <a:pt x="482355" y="3947901"/>
                    <a:pt x="420586" y="3947901"/>
                  </a:cubicBezTo>
                  <a:cubicBezTo>
                    <a:pt x="297029" y="3947920"/>
                    <a:pt x="295739" y="3950709"/>
                    <a:pt x="164288" y="3950102"/>
                  </a:cubicBezTo>
                  <a:close/>
                  <a:moveTo>
                    <a:pt x="164667" y="3967726"/>
                  </a:moveTo>
                  <a:cubicBezTo>
                    <a:pt x="268299" y="3968181"/>
                    <a:pt x="283556" y="3966019"/>
                    <a:pt x="465049" y="3965469"/>
                  </a:cubicBezTo>
                  <a:cubicBezTo>
                    <a:pt x="471501" y="4377034"/>
                    <a:pt x="486549" y="4310729"/>
                    <a:pt x="420605" y="4310729"/>
                  </a:cubicBezTo>
                  <a:cubicBezTo>
                    <a:pt x="306840" y="4310729"/>
                    <a:pt x="306726" y="4312873"/>
                    <a:pt x="193151" y="4312873"/>
                  </a:cubicBezTo>
                  <a:cubicBezTo>
                    <a:pt x="158860" y="4312873"/>
                    <a:pt x="172941" y="4357190"/>
                    <a:pt x="164667" y="3967726"/>
                  </a:cubicBezTo>
                  <a:close/>
                  <a:moveTo>
                    <a:pt x="172524" y="4642558"/>
                  </a:moveTo>
                  <a:cubicBezTo>
                    <a:pt x="166869" y="4280185"/>
                    <a:pt x="166812" y="4330478"/>
                    <a:pt x="193151" y="4330478"/>
                  </a:cubicBezTo>
                  <a:cubicBezTo>
                    <a:pt x="518335" y="4330478"/>
                    <a:pt x="471216" y="4307314"/>
                    <a:pt x="472449" y="4383902"/>
                  </a:cubicBezTo>
                  <a:cubicBezTo>
                    <a:pt x="474423" y="4510232"/>
                    <a:pt x="472013" y="4513609"/>
                    <a:pt x="474043" y="4642824"/>
                  </a:cubicBezTo>
                  <a:cubicBezTo>
                    <a:pt x="474632" y="4679951"/>
                    <a:pt x="485259" y="4672077"/>
                    <a:pt x="420624" y="4672077"/>
                  </a:cubicBezTo>
                  <a:cubicBezTo>
                    <a:pt x="133166" y="4672077"/>
                    <a:pt x="173150" y="4683233"/>
                    <a:pt x="172524" y="4642558"/>
                  </a:cubicBezTo>
                  <a:close/>
                  <a:moveTo>
                    <a:pt x="179412" y="5030902"/>
                  </a:moveTo>
                  <a:cubicBezTo>
                    <a:pt x="169924" y="4635519"/>
                    <a:pt x="167077" y="4690157"/>
                    <a:pt x="193151" y="4690157"/>
                  </a:cubicBezTo>
                  <a:cubicBezTo>
                    <a:pt x="533080" y="4690157"/>
                    <a:pt x="474499" y="4667733"/>
                    <a:pt x="475827" y="4772284"/>
                  </a:cubicBezTo>
                  <a:cubicBezTo>
                    <a:pt x="476871" y="4855209"/>
                    <a:pt x="478161" y="4948870"/>
                    <a:pt x="480325" y="5031396"/>
                  </a:cubicBezTo>
                  <a:cubicBezTo>
                    <a:pt x="480458" y="5036708"/>
                    <a:pt x="489396" y="5035152"/>
                    <a:pt x="420624" y="5035152"/>
                  </a:cubicBezTo>
                  <a:cubicBezTo>
                    <a:pt x="159582" y="5035152"/>
                    <a:pt x="179754" y="5045681"/>
                    <a:pt x="179412" y="5030902"/>
                  </a:cubicBezTo>
                  <a:close/>
                  <a:moveTo>
                    <a:pt x="186756" y="5399536"/>
                  </a:moveTo>
                  <a:cubicBezTo>
                    <a:pt x="180437" y="5015934"/>
                    <a:pt x="172732" y="5055907"/>
                    <a:pt x="193151" y="5055907"/>
                  </a:cubicBezTo>
                  <a:cubicBezTo>
                    <a:pt x="538090" y="5055907"/>
                    <a:pt x="480704" y="5015687"/>
                    <a:pt x="482981" y="5160705"/>
                  </a:cubicBezTo>
                  <a:cubicBezTo>
                    <a:pt x="484993" y="5289407"/>
                    <a:pt x="486416" y="5287301"/>
                    <a:pt x="488352" y="5399801"/>
                  </a:cubicBezTo>
                  <a:cubicBezTo>
                    <a:pt x="451499" y="5399650"/>
                    <a:pt x="204499" y="5399536"/>
                    <a:pt x="186756" y="5399536"/>
                  </a:cubicBezTo>
                  <a:close/>
                  <a:moveTo>
                    <a:pt x="193151" y="5417141"/>
                  </a:moveTo>
                  <a:cubicBezTo>
                    <a:pt x="460494" y="5417312"/>
                    <a:pt x="456813" y="5417293"/>
                    <a:pt x="488655" y="5417445"/>
                  </a:cubicBezTo>
                  <a:cubicBezTo>
                    <a:pt x="491274" y="5600367"/>
                    <a:pt x="490439" y="5592095"/>
                    <a:pt x="493419" y="5760618"/>
                  </a:cubicBezTo>
                  <a:cubicBezTo>
                    <a:pt x="417398" y="5759727"/>
                    <a:pt x="307087" y="5760713"/>
                    <a:pt x="192923" y="5760713"/>
                  </a:cubicBezTo>
                  <a:cubicBezTo>
                    <a:pt x="191178" y="5390448"/>
                    <a:pt x="179279" y="5417141"/>
                    <a:pt x="193151" y="5417141"/>
                  </a:cubicBezTo>
                  <a:close/>
                  <a:moveTo>
                    <a:pt x="193151" y="5778300"/>
                  </a:moveTo>
                  <a:cubicBezTo>
                    <a:pt x="540595" y="5778300"/>
                    <a:pt x="493513" y="5766518"/>
                    <a:pt x="494292" y="5808237"/>
                  </a:cubicBezTo>
                  <a:cubicBezTo>
                    <a:pt x="501408" y="6185995"/>
                    <a:pt x="514995" y="6124414"/>
                    <a:pt x="420605" y="6124414"/>
                  </a:cubicBezTo>
                  <a:cubicBezTo>
                    <a:pt x="311110" y="6124414"/>
                    <a:pt x="307656" y="6122156"/>
                    <a:pt x="198351" y="6122080"/>
                  </a:cubicBezTo>
                  <a:cubicBezTo>
                    <a:pt x="189678" y="5752195"/>
                    <a:pt x="194499" y="5778300"/>
                    <a:pt x="193151" y="5778300"/>
                  </a:cubicBezTo>
                  <a:close/>
                  <a:moveTo>
                    <a:pt x="201634" y="6455484"/>
                  </a:moveTo>
                  <a:cubicBezTo>
                    <a:pt x="199660" y="6329495"/>
                    <a:pt x="201805" y="6325587"/>
                    <a:pt x="199774" y="6196410"/>
                  </a:cubicBezTo>
                  <a:cubicBezTo>
                    <a:pt x="198579" y="6118685"/>
                    <a:pt x="148158" y="6140653"/>
                    <a:pt x="497423" y="6142190"/>
                  </a:cubicBezTo>
                  <a:cubicBezTo>
                    <a:pt x="498998" y="6320199"/>
                    <a:pt x="503533" y="6320977"/>
                    <a:pt x="505450" y="6485743"/>
                  </a:cubicBezTo>
                  <a:cubicBezTo>
                    <a:pt x="163016" y="6479596"/>
                    <a:pt x="202450" y="6507655"/>
                    <a:pt x="201634" y="6455484"/>
                  </a:cubicBezTo>
                  <a:close/>
                  <a:moveTo>
                    <a:pt x="207479" y="6843677"/>
                  </a:moveTo>
                  <a:cubicBezTo>
                    <a:pt x="205543" y="6751115"/>
                    <a:pt x="204366" y="6682116"/>
                    <a:pt x="203361" y="6584945"/>
                  </a:cubicBezTo>
                  <a:cubicBezTo>
                    <a:pt x="202298" y="6482746"/>
                    <a:pt x="181234" y="6506100"/>
                    <a:pt x="307011" y="6503728"/>
                  </a:cubicBezTo>
                  <a:cubicBezTo>
                    <a:pt x="388800" y="6502286"/>
                    <a:pt x="457610" y="6502495"/>
                    <a:pt x="505640" y="6503387"/>
                  </a:cubicBezTo>
                  <a:cubicBezTo>
                    <a:pt x="506494" y="6601886"/>
                    <a:pt x="503305" y="6650055"/>
                    <a:pt x="509549" y="6849766"/>
                  </a:cubicBezTo>
                  <a:cubicBezTo>
                    <a:pt x="180532" y="6849766"/>
                    <a:pt x="207554" y="6846997"/>
                    <a:pt x="207479" y="6843677"/>
                  </a:cubicBezTo>
                  <a:close/>
                  <a:moveTo>
                    <a:pt x="207934" y="6864981"/>
                  </a:moveTo>
                  <a:cubicBezTo>
                    <a:pt x="309155" y="6865190"/>
                    <a:pt x="277958" y="6867372"/>
                    <a:pt x="510099" y="6867372"/>
                  </a:cubicBezTo>
                  <a:cubicBezTo>
                    <a:pt x="515185" y="7033087"/>
                    <a:pt x="512281" y="7097476"/>
                    <a:pt x="513762" y="7210318"/>
                  </a:cubicBezTo>
                  <a:cubicBezTo>
                    <a:pt x="210648" y="7211551"/>
                    <a:pt x="312723" y="7212177"/>
                    <a:pt x="214709" y="7212423"/>
                  </a:cubicBezTo>
                  <a:cubicBezTo>
                    <a:pt x="214690" y="7210489"/>
                    <a:pt x="207972" y="6866442"/>
                    <a:pt x="207934" y="6864981"/>
                  </a:cubicBezTo>
                  <a:close/>
                  <a:moveTo>
                    <a:pt x="215031" y="7232211"/>
                  </a:moveTo>
                  <a:cubicBezTo>
                    <a:pt x="214993" y="7229763"/>
                    <a:pt x="189147" y="7229384"/>
                    <a:pt x="514008" y="7227943"/>
                  </a:cubicBezTo>
                  <a:cubicBezTo>
                    <a:pt x="516058" y="7360837"/>
                    <a:pt x="519360" y="7366566"/>
                    <a:pt x="521865" y="7575100"/>
                  </a:cubicBezTo>
                  <a:cubicBezTo>
                    <a:pt x="388706" y="7574626"/>
                    <a:pt x="316082" y="7575252"/>
                    <a:pt x="220231" y="7575328"/>
                  </a:cubicBezTo>
                  <a:cubicBezTo>
                    <a:pt x="217840" y="7462941"/>
                    <a:pt x="216834" y="7344806"/>
                    <a:pt x="215031" y="7232211"/>
                  </a:cubicBezTo>
                  <a:close/>
                  <a:moveTo>
                    <a:pt x="225203" y="7879951"/>
                  </a:moveTo>
                  <a:cubicBezTo>
                    <a:pt x="223780" y="7534368"/>
                    <a:pt x="193929" y="7593218"/>
                    <a:pt x="306897" y="7592762"/>
                  </a:cubicBezTo>
                  <a:cubicBezTo>
                    <a:pt x="384094" y="7592554"/>
                    <a:pt x="435407" y="7592478"/>
                    <a:pt x="522073" y="7592725"/>
                  </a:cubicBezTo>
                  <a:cubicBezTo>
                    <a:pt x="526210" y="7966006"/>
                    <a:pt x="522130" y="7511375"/>
                    <a:pt x="525261" y="7937852"/>
                  </a:cubicBezTo>
                  <a:cubicBezTo>
                    <a:pt x="165692" y="7939730"/>
                    <a:pt x="225487" y="7946769"/>
                    <a:pt x="225203" y="7879951"/>
                  </a:cubicBezTo>
                  <a:close/>
                  <a:moveTo>
                    <a:pt x="230839" y="8268372"/>
                  </a:moveTo>
                  <a:cubicBezTo>
                    <a:pt x="224899" y="7889418"/>
                    <a:pt x="201975" y="7951492"/>
                    <a:pt x="306688" y="7954224"/>
                  </a:cubicBezTo>
                  <a:cubicBezTo>
                    <a:pt x="371266" y="7955989"/>
                    <a:pt x="425767" y="7955989"/>
                    <a:pt x="525413" y="7955495"/>
                  </a:cubicBezTo>
                  <a:cubicBezTo>
                    <a:pt x="527254" y="8142041"/>
                    <a:pt x="531695" y="8131076"/>
                    <a:pt x="533668" y="8298024"/>
                  </a:cubicBezTo>
                  <a:cubicBezTo>
                    <a:pt x="186547" y="8293812"/>
                    <a:pt x="231636" y="8317128"/>
                    <a:pt x="230839" y="8268372"/>
                  </a:cubicBezTo>
                  <a:close/>
                  <a:moveTo>
                    <a:pt x="236304" y="8663299"/>
                  </a:moveTo>
                  <a:cubicBezTo>
                    <a:pt x="235982" y="8568291"/>
                    <a:pt x="236114" y="8589368"/>
                    <a:pt x="231655" y="8317375"/>
                  </a:cubicBezTo>
                  <a:cubicBezTo>
                    <a:pt x="323654" y="8316806"/>
                    <a:pt x="348836" y="8313429"/>
                    <a:pt x="533858" y="8315687"/>
                  </a:cubicBezTo>
                  <a:cubicBezTo>
                    <a:pt x="534693" y="8410505"/>
                    <a:pt x="536021" y="8624142"/>
                    <a:pt x="536534" y="8663318"/>
                  </a:cubicBezTo>
                  <a:lnTo>
                    <a:pt x="236304" y="8663299"/>
                  </a:lnTo>
                  <a:close/>
                  <a:moveTo>
                    <a:pt x="534389" y="7227848"/>
                  </a:moveTo>
                  <a:cubicBezTo>
                    <a:pt x="854848" y="7226539"/>
                    <a:pt x="830159" y="7230427"/>
                    <a:pt x="830197" y="7232552"/>
                  </a:cubicBezTo>
                  <a:cubicBezTo>
                    <a:pt x="836383" y="7627935"/>
                    <a:pt x="871092" y="7573355"/>
                    <a:pt x="761843" y="7574682"/>
                  </a:cubicBezTo>
                  <a:cubicBezTo>
                    <a:pt x="687948" y="7575480"/>
                    <a:pt x="643410" y="7575461"/>
                    <a:pt x="537444" y="7575157"/>
                  </a:cubicBezTo>
                  <a:cubicBezTo>
                    <a:pt x="532833" y="7200585"/>
                    <a:pt x="523326" y="7227904"/>
                    <a:pt x="534389" y="7227848"/>
                  </a:cubicBezTo>
                  <a:close/>
                  <a:moveTo>
                    <a:pt x="540670" y="7879989"/>
                  </a:moveTo>
                  <a:cubicBezTo>
                    <a:pt x="540670" y="7533135"/>
                    <a:pt x="504273" y="7592952"/>
                    <a:pt x="648097" y="7592952"/>
                  </a:cubicBezTo>
                  <a:cubicBezTo>
                    <a:pt x="755315" y="7592952"/>
                    <a:pt x="751064" y="7592004"/>
                    <a:pt x="838205" y="7591700"/>
                  </a:cubicBezTo>
                  <a:cubicBezTo>
                    <a:pt x="837826" y="7807746"/>
                    <a:pt x="841109" y="7839619"/>
                    <a:pt x="843595" y="7936999"/>
                  </a:cubicBezTo>
                  <a:cubicBezTo>
                    <a:pt x="487080" y="7937378"/>
                    <a:pt x="540670" y="7957127"/>
                    <a:pt x="540670" y="7879989"/>
                  </a:cubicBezTo>
                  <a:close/>
                  <a:moveTo>
                    <a:pt x="548811" y="8268334"/>
                  </a:moveTo>
                  <a:cubicBezTo>
                    <a:pt x="542948" y="7892700"/>
                    <a:pt x="505943" y="7955154"/>
                    <a:pt x="648097" y="7955154"/>
                  </a:cubicBezTo>
                  <a:cubicBezTo>
                    <a:pt x="761464" y="7955154"/>
                    <a:pt x="745846" y="7954756"/>
                    <a:pt x="844012" y="7954642"/>
                  </a:cubicBezTo>
                  <a:cubicBezTo>
                    <a:pt x="847504" y="8109524"/>
                    <a:pt x="844392" y="8128970"/>
                    <a:pt x="847143" y="8298157"/>
                  </a:cubicBezTo>
                  <a:cubicBezTo>
                    <a:pt x="501654" y="8298518"/>
                    <a:pt x="549438" y="8309122"/>
                    <a:pt x="548811" y="8268334"/>
                  </a:cubicBezTo>
                  <a:close/>
                  <a:moveTo>
                    <a:pt x="552094" y="8663337"/>
                  </a:moveTo>
                  <a:cubicBezTo>
                    <a:pt x="551525" y="8620177"/>
                    <a:pt x="550197" y="8405914"/>
                    <a:pt x="549400" y="8315876"/>
                  </a:cubicBezTo>
                  <a:cubicBezTo>
                    <a:pt x="653582" y="8317072"/>
                    <a:pt x="768656" y="8315857"/>
                    <a:pt x="847447" y="8315763"/>
                  </a:cubicBezTo>
                  <a:cubicBezTo>
                    <a:pt x="852153" y="8604810"/>
                    <a:pt x="851584" y="8576638"/>
                    <a:pt x="853557" y="8660662"/>
                  </a:cubicBezTo>
                  <a:cubicBezTo>
                    <a:pt x="746928" y="8661023"/>
                    <a:pt x="793743" y="8663356"/>
                    <a:pt x="552094" y="8663337"/>
                  </a:cubicBezTo>
                  <a:close/>
                  <a:moveTo>
                    <a:pt x="857486" y="7879667"/>
                  </a:moveTo>
                  <a:cubicBezTo>
                    <a:pt x="846688" y="7546510"/>
                    <a:pt x="851755" y="7591643"/>
                    <a:pt x="875722" y="7591643"/>
                  </a:cubicBezTo>
                  <a:cubicBezTo>
                    <a:pt x="1198135" y="7591643"/>
                    <a:pt x="1154223" y="7584282"/>
                    <a:pt x="1154375" y="7620935"/>
                  </a:cubicBezTo>
                  <a:cubicBezTo>
                    <a:pt x="1155950" y="7993211"/>
                    <a:pt x="1177830" y="7935614"/>
                    <a:pt x="1103214" y="7935614"/>
                  </a:cubicBezTo>
                  <a:cubicBezTo>
                    <a:pt x="818185" y="7935614"/>
                    <a:pt x="859990" y="7957450"/>
                    <a:pt x="857486" y="7879667"/>
                  </a:cubicBezTo>
                  <a:close/>
                  <a:moveTo>
                    <a:pt x="862211" y="8268410"/>
                  </a:moveTo>
                  <a:cubicBezTo>
                    <a:pt x="856651" y="7912829"/>
                    <a:pt x="856802" y="7954623"/>
                    <a:pt x="875722" y="7954623"/>
                  </a:cubicBezTo>
                  <a:cubicBezTo>
                    <a:pt x="1209388" y="7954623"/>
                    <a:pt x="1158151" y="7934665"/>
                    <a:pt x="1159328" y="8009716"/>
                  </a:cubicBezTo>
                  <a:cubicBezTo>
                    <a:pt x="1164622" y="8349532"/>
                    <a:pt x="1188172" y="8299769"/>
                    <a:pt x="1103195" y="8299769"/>
                  </a:cubicBezTo>
                  <a:cubicBezTo>
                    <a:pt x="822929" y="8299769"/>
                    <a:pt x="862818" y="8306580"/>
                    <a:pt x="862211" y="8268410"/>
                  </a:cubicBezTo>
                  <a:close/>
                  <a:moveTo>
                    <a:pt x="1170031" y="8657361"/>
                  </a:moveTo>
                  <a:cubicBezTo>
                    <a:pt x="1170012" y="8667587"/>
                    <a:pt x="1195915" y="8660605"/>
                    <a:pt x="875703" y="8660605"/>
                  </a:cubicBezTo>
                  <a:cubicBezTo>
                    <a:pt x="865683" y="8660605"/>
                    <a:pt x="869213" y="8699345"/>
                    <a:pt x="862970" y="8315724"/>
                  </a:cubicBezTo>
                  <a:cubicBezTo>
                    <a:pt x="998159" y="8315648"/>
                    <a:pt x="967076" y="8317622"/>
                    <a:pt x="1166577" y="8317318"/>
                  </a:cubicBezTo>
                  <a:cubicBezTo>
                    <a:pt x="1166615" y="8319538"/>
                    <a:pt x="1170107" y="8594148"/>
                    <a:pt x="1170031" y="8657361"/>
                  </a:cubicBezTo>
                  <a:close/>
                  <a:moveTo>
                    <a:pt x="1173048" y="7879875"/>
                  </a:moveTo>
                  <a:cubicBezTo>
                    <a:pt x="1168835" y="7544935"/>
                    <a:pt x="1153711" y="7593237"/>
                    <a:pt x="1217093" y="7592383"/>
                  </a:cubicBezTo>
                  <a:cubicBezTo>
                    <a:pt x="1510358" y="7588418"/>
                    <a:pt x="1470678" y="7586862"/>
                    <a:pt x="1471532" y="7621143"/>
                  </a:cubicBezTo>
                  <a:cubicBezTo>
                    <a:pt x="1480356" y="7988126"/>
                    <a:pt x="1480147" y="7937131"/>
                    <a:pt x="1444642" y="7936733"/>
                  </a:cubicBezTo>
                  <a:cubicBezTo>
                    <a:pt x="1125037" y="7933280"/>
                    <a:pt x="1173959" y="7953845"/>
                    <a:pt x="1173048" y="7879875"/>
                  </a:cubicBezTo>
                  <a:close/>
                  <a:moveTo>
                    <a:pt x="1181417" y="8268334"/>
                  </a:moveTo>
                  <a:cubicBezTo>
                    <a:pt x="1175743" y="7905809"/>
                    <a:pt x="1154356" y="7953257"/>
                    <a:pt x="1216941" y="7953504"/>
                  </a:cubicBezTo>
                  <a:cubicBezTo>
                    <a:pt x="1524078" y="7954737"/>
                    <a:pt x="1475422" y="7939920"/>
                    <a:pt x="1476504" y="8009716"/>
                  </a:cubicBezTo>
                  <a:cubicBezTo>
                    <a:pt x="1478515" y="8137773"/>
                    <a:pt x="1479616" y="8146215"/>
                    <a:pt x="1481532" y="8268637"/>
                  </a:cubicBezTo>
                  <a:cubicBezTo>
                    <a:pt x="1482159" y="8309540"/>
                    <a:pt x="1509997" y="8299295"/>
                    <a:pt x="1330782" y="8299428"/>
                  </a:cubicBezTo>
                  <a:cubicBezTo>
                    <a:pt x="1153711" y="8299428"/>
                    <a:pt x="1182081" y="8310033"/>
                    <a:pt x="1181417" y="8268334"/>
                  </a:cubicBezTo>
                  <a:close/>
                  <a:moveTo>
                    <a:pt x="1444490" y="8662123"/>
                  </a:moveTo>
                  <a:cubicBezTo>
                    <a:pt x="1373347" y="8662692"/>
                    <a:pt x="1361866" y="8662597"/>
                    <a:pt x="1185554" y="8662540"/>
                  </a:cubicBezTo>
                  <a:cubicBezTo>
                    <a:pt x="1185649" y="8596748"/>
                    <a:pt x="1182176" y="8319614"/>
                    <a:pt x="1182138" y="8317318"/>
                  </a:cubicBezTo>
                  <a:cubicBezTo>
                    <a:pt x="1324501" y="8317033"/>
                    <a:pt x="1156880" y="8317167"/>
                    <a:pt x="1482159" y="8316938"/>
                  </a:cubicBezTo>
                  <a:cubicBezTo>
                    <a:pt x="1486087" y="8726664"/>
                    <a:pt x="1501875" y="8661649"/>
                    <a:pt x="1444490" y="8662123"/>
                  </a:cubicBezTo>
                  <a:close/>
                  <a:moveTo>
                    <a:pt x="1484455" y="7491247"/>
                  </a:moveTo>
                  <a:cubicBezTo>
                    <a:pt x="1482481" y="7365163"/>
                    <a:pt x="1483164" y="7367363"/>
                    <a:pt x="1481039" y="7232173"/>
                  </a:cubicBezTo>
                  <a:cubicBezTo>
                    <a:pt x="1481001" y="7229081"/>
                    <a:pt x="1455762" y="7229138"/>
                    <a:pt x="1781914" y="7229081"/>
                  </a:cubicBezTo>
                  <a:cubicBezTo>
                    <a:pt x="1781933" y="7230485"/>
                    <a:pt x="1782995" y="7284686"/>
                    <a:pt x="1785614" y="7573734"/>
                  </a:cubicBezTo>
                  <a:cubicBezTo>
                    <a:pt x="1426405" y="7573734"/>
                    <a:pt x="1486220" y="7603974"/>
                    <a:pt x="1484455" y="7491247"/>
                  </a:cubicBezTo>
                  <a:close/>
                  <a:moveTo>
                    <a:pt x="1558331" y="7593331"/>
                  </a:moveTo>
                  <a:cubicBezTo>
                    <a:pt x="1672172" y="7593331"/>
                    <a:pt x="1672532" y="7591340"/>
                    <a:pt x="1785747" y="7591340"/>
                  </a:cubicBezTo>
                  <a:cubicBezTo>
                    <a:pt x="1787436" y="7816454"/>
                    <a:pt x="1789277" y="7839599"/>
                    <a:pt x="1791307" y="7936126"/>
                  </a:cubicBezTo>
                  <a:cubicBezTo>
                    <a:pt x="1667162" y="7936126"/>
                    <a:pt x="1624635" y="7938023"/>
                    <a:pt x="1491135" y="7937150"/>
                  </a:cubicBezTo>
                  <a:cubicBezTo>
                    <a:pt x="1487795" y="7533837"/>
                    <a:pt x="1462821" y="7593331"/>
                    <a:pt x="1558331" y="7593331"/>
                  </a:cubicBezTo>
                  <a:close/>
                  <a:moveTo>
                    <a:pt x="1497074" y="8268334"/>
                  </a:moveTo>
                  <a:cubicBezTo>
                    <a:pt x="1491286" y="7897348"/>
                    <a:pt x="1470697" y="7954964"/>
                    <a:pt x="1558331" y="7954964"/>
                  </a:cubicBezTo>
                  <a:cubicBezTo>
                    <a:pt x="1838009" y="7954964"/>
                    <a:pt x="1791402" y="7930339"/>
                    <a:pt x="1792636" y="8009716"/>
                  </a:cubicBezTo>
                  <a:cubicBezTo>
                    <a:pt x="1797171" y="8296582"/>
                    <a:pt x="1796829" y="8275657"/>
                    <a:pt x="1797228" y="8299864"/>
                  </a:cubicBezTo>
                  <a:cubicBezTo>
                    <a:pt x="1448911" y="8300338"/>
                    <a:pt x="1497720" y="8309312"/>
                    <a:pt x="1497074" y="8268334"/>
                  </a:cubicBezTo>
                  <a:close/>
                  <a:moveTo>
                    <a:pt x="1785937" y="8661971"/>
                  </a:moveTo>
                  <a:cubicBezTo>
                    <a:pt x="1467585" y="8661971"/>
                    <a:pt x="1500775" y="8663356"/>
                    <a:pt x="1500699" y="8657342"/>
                  </a:cubicBezTo>
                  <a:cubicBezTo>
                    <a:pt x="1495158" y="8247181"/>
                    <a:pt x="1481039" y="8316958"/>
                    <a:pt x="1558350" y="8316901"/>
                  </a:cubicBezTo>
                  <a:cubicBezTo>
                    <a:pt x="1672494" y="8316901"/>
                    <a:pt x="1672058" y="8317508"/>
                    <a:pt x="1785937" y="8317508"/>
                  </a:cubicBezTo>
                  <a:cubicBezTo>
                    <a:pt x="1801611" y="8317508"/>
                    <a:pt x="1797076" y="8305120"/>
                    <a:pt x="1799201" y="8398345"/>
                  </a:cubicBezTo>
                  <a:cubicBezTo>
                    <a:pt x="1806185" y="8702380"/>
                    <a:pt x="1808272" y="8661971"/>
                    <a:pt x="1785937" y="8661971"/>
                  </a:cubicBezTo>
                  <a:close/>
                  <a:moveTo>
                    <a:pt x="1801535" y="7620859"/>
                  </a:moveTo>
                  <a:cubicBezTo>
                    <a:pt x="1801251" y="7575119"/>
                    <a:pt x="1758326" y="7595646"/>
                    <a:pt x="2100816" y="7591055"/>
                  </a:cubicBezTo>
                  <a:cubicBezTo>
                    <a:pt x="2104270" y="7802643"/>
                    <a:pt x="2104194" y="7807481"/>
                    <a:pt x="2106395" y="7880293"/>
                  </a:cubicBezTo>
                  <a:cubicBezTo>
                    <a:pt x="2108862" y="7961775"/>
                    <a:pt x="2156475" y="7936980"/>
                    <a:pt x="1806868" y="7936145"/>
                  </a:cubicBezTo>
                  <a:cubicBezTo>
                    <a:pt x="1805388" y="7865856"/>
                    <a:pt x="1802541" y="7782969"/>
                    <a:pt x="1801535" y="7620859"/>
                  </a:cubicBezTo>
                  <a:close/>
                  <a:moveTo>
                    <a:pt x="1807210" y="7953750"/>
                  </a:moveTo>
                  <a:cubicBezTo>
                    <a:pt x="2164919" y="7954642"/>
                    <a:pt x="2108312" y="7940812"/>
                    <a:pt x="2109375" y="8009659"/>
                  </a:cubicBezTo>
                  <a:cubicBezTo>
                    <a:pt x="2111386" y="8139442"/>
                    <a:pt x="2112525" y="8134168"/>
                    <a:pt x="2114707" y="8268618"/>
                  </a:cubicBezTo>
                  <a:cubicBezTo>
                    <a:pt x="2115333" y="8308591"/>
                    <a:pt x="2163724" y="8298404"/>
                    <a:pt x="1812770" y="8299808"/>
                  </a:cubicBezTo>
                  <a:cubicBezTo>
                    <a:pt x="1811897" y="8248110"/>
                    <a:pt x="1808139" y="8001691"/>
                    <a:pt x="1807210" y="7953750"/>
                  </a:cubicBezTo>
                  <a:close/>
                  <a:moveTo>
                    <a:pt x="1818463" y="8661915"/>
                  </a:moveTo>
                  <a:cubicBezTo>
                    <a:pt x="1818026" y="8512249"/>
                    <a:pt x="1814610" y="8401722"/>
                    <a:pt x="1813092" y="8317432"/>
                  </a:cubicBezTo>
                  <a:cubicBezTo>
                    <a:pt x="1917407" y="8316996"/>
                    <a:pt x="1951982" y="8313391"/>
                    <a:pt x="2115295" y="8315705"/>
                  </a:cubicBezTo>
                  <a:cubicBezTo>
                    <a:pt x="2116244" y="8437502"/>
                    <a:pt x="2112563" y="8373701"/>
                    <a:pt x="2117876" y="8657551"/>
                  </a:cubicBezTo>
                  <a:cubicBezTo>
                    <a:pt x="2117952" y="8661800"/>
                    <a:pt x="2144273" y="8661194"/>
                    <a:pt x="1818463" y="8661915"/>
                  </a:cubicBezTo>
                  <a:close/>
                  <a:moveTo>
                    <a:pt x="2121956" y="7879724"/>
                  </a:moveTo>
                  <a:cubicBezTo>
                    <a:pt x="2119508" y="7798887"/>
                    <a:pt x="2119660" y="7793404"/>
                    <a:pt x="2116358" y="7590846"/>
                  </a:cubicBezTo>
                  <a:cubicBezTo>
                    <a:pt x="2324779" y="7587583"/>
                    <a:pt x="2326733" y="7591946"/>
                    <a:pt x="2417366" y="7593180"/>
                  </a:cubicBezTo>
                  <a:cubicBezTo>
                    <a:pt x="2419017" y="7685665"/>
                    <a:pt x="2423286" y="7935424"/>
                    <a:pt x="2423305" y="7936828"/>
                  </a:cubicBezTo>
                  <a:cubicBezTo>
                    <a:pt x="2072427" y="7938364"/>
                    <a:pt x="2124366" y="7959347"/>
                    <a:pt x="2121956" y="7879724"/>
                  </a:cubicBezTo>
                  <a:close/>
                  <a:moveTo>
                    <a:pt x="2123949" y="7955780"/>
                  </a:moveTo>
                  <a:cubicBezTo>
                    <a:pt x="2250561" y="7955837"/>
                    <a:pt x="2285819" y="7956046"/>
                    <a:pt x="2355008" y="7955116"/>
                  </a:cubicBezTo>
                  <a:cubicBezTo>
                    <a:pt x="2441656" y="7953940"/>
                    <a:pt x="2423343" y="7895129"/>
                    <a:pt x="2429207" y="8268676"/>
                  </a:cubicBezTo>
                  <a:cubicBezTo>
                    <a:pt x="2429833" y="8308212"/>
                    <a:pt x="2477825" y="8303431"/>
                    <a:pt x="2130666" y="8298328"/>
                  </a:cubicBezTo>
                  <a:cubicBezTo>
                    <a:pt x="2130325" y="8268562"/>
                    <a:pt x="2123987" y="7957279"/>
                    <a:pt x="2123949" y="7955780"/>
                  </a:cubicBezTo>
                  <a:close/>
                  <a:moveTo>
                    <a:pt x="2133494" y="8660472"/>
                  </a:moveTo>
                  <a:cubicBezTo>
                    <a:pt x="2127972" y="8391250"/>
                    <a:pt x="2131786" y="8435738"/>
                    <a:pt x="2130837" y="8315952"/>
                  </a:cubicBezTo>
                  <a:cubicBezTo>
                    <a:pt x="2218111" y="8317242"/>
                    <a:pt x="2229117" y="8316313"/>
                    <a:pt x="2354875" y="8317167"/>
                  </a:cubicBezTo>
                  <a:cubicBezTo>
                    <a:pt x="2461012" y="8317887"/>
                    <a:pt x="2421389" y="8258393"/>
                    <a:pt x="2435488" y="8658063"/>
                  </a:cubicBezTo>
                  <a:cubicBezTo>
                    <a:pt x="2435830" y="8667891"/>
                    <a:pt x="2445280" y="8658405"/>
                    <a:pt x="2133494" y="8660472"/>
                  </a:cubicBezTo>
                  <a:close/>
                  <a:moveTo>
                    <a:pt x="2437822" y="7879875"/>
                  </a:moveTo>
                  <a:cubicBezTo>
                    <a:pt x="2431940" y="7547117"/>
                    <a:pt x="2420819" y="7593502"/>
                    <a:pt x="2468716" y="7593502"/>
                  </a:cubicBezTo>
                  <a:cubicBezTo>
                    <a:pt x="2775588" y="7593502"/>
                    <a:pt x="2734408" y="7578439"/>
                    <a:pt x="2735756" y="7621258"/>
                  </a:cubicBezTo>
                  <a:cubicBezTo>
                    <a:pt x="2746838" y="7987310"/>
                    <a:pt x="2748052" y="7935632"/>
                    <a:pt x="2696341" y="7935632"/>
                  </a:cubicBezTo>
                  <a:cubicBezTo>
                    <a:pt x="2392411" y="7935614"/>
                    <a:pt x="2439226" y="7954339"/>
                    <a:pt x="2437822" y="7879875"/>
                  </a:cubicBezTo>
                  <a:close/>
                  <a:moveTo>
                    <a:pt x="2444749" y="8268372"/>
                  </a:moveTo>
                  <a:cubicBezTo>
                    <a:pt x="2439075" y="7905961"/>
                    <a:pt x="2426873" y="7954339"/>
                    <a:pt x="2468735" y="7954339"/>
                  </a:cubicBezTo>
                  <a:cubicBezTo>
                    <a:pt x="2790598" y="7954339"/>
                    <a:pt x="2740784" y="7935614"/>
                    <a:pt x="2741942" y="8009659"/>
                  </a:cubicBezTo>
                  <a:cubicBezTo>
                    <a:pt x="2747274" y="8350518"/>
                    <a:pt x="2760027" y="8297948"/>
                    <a:pt x="2696341" y="8297948"/>
                  </a:cubicBezTo>
                  <a:cubicBezTo>
                    <a:pt x="2405353" y="8297967"/>
                    <a:pt x="2445451" y="8313334"/>
                    <a:pt x="2444749" y="8268372"/>
                  </a:cubicBezTo>
                  <a:close/>
                  <a:moveTo>
                    <a:pt x="2451201" y="8662389"/>
                  </a:moveTo>
                  <a:cubicBezTo>
                    <a:pt x="2446115" y="8510143"/>
                    <a:pt x="2446950" y="8431071"/>
                    <a:pt x="2445451" y="8317508"/>
                  </a:cubicBezTo>
                  <a:cubicBezTo>
                    <a:pt x="2597814" y="8317660"/>
                    <a:pt x="2538323" y="8315800"/>
                    <a:pt x="2746458" y="8315535"/>
                  </a:cubicBezTo>
                  <a:lnTo>
                    <a:pt x="2752000" y="8662465"/>
                  </a:lnTo>
                  <a:cubicBezTo>
                    <a:pt x="2703590" y="8662730"/>
                    <a:pt x="2452700" y="8662408"/>
                    <a:pt x="2451201" y="8662389"/>
                  </a:cubicBezTo>
                  <a:close/>
                  <a:moveTo>
                    <a:pt x="2755909" y="7880786"/>
                  </a:moveTo>
                  <a:cubicBezTo>
                    <a:pt x="2753100" y="7541464"/>
                    <a:pt x="2730860" y="7591871"/>
                    <a:pt x="2810182" y="7591643"/>
                  </a:cubicBezTo>
                  <a:cubicBezTo>
                    <a:pt x="3091966" y="7590884"/>
                    <a:pt x="3050844" y="7583315"/>
                    <a:pt x="3051982" y="7621238"/>
                  </a:cubicBezTo>
                  <a:cubicBezTo>
                    <a:pt x="3062932" y="7983042"/>
                    <a:pt x="3056157" y="7937700"/>
                    <a:pt x="3037959" y="7937416"/>
                  </a:cubicBezTo>
                  <a:cubicBezTo>
                    <a:pt x="2707765" y="7931648"/>
                    <a:pt x="2756554" y="7956539"/>
                    <a:pt x="2755909" y="7880786"/>
                  </a:cubicBezTo>
                  <a:close/>
                  <a:moveTo>
                    <a:pt x="2761260" y="8268372"/>
                  </a:moveTo>
                  <a:cubicBezTo>
                    <a:pt x="2755415" y="7894958"/>
                    <a:pt x="2741657" y="7953200"/>
                    <a:pt x="2810125" y="7953655"/>
                  </a:cubicBezTo>
                  <a:cubicBezTo>
                    <a:pt x="3097925" y="7955989"/>
                    <a:pt x="3055284" y="7937624"/>
                    <a:pt x="3056423" y="8009716"/>
                  </a:cubicBezTo>
                  <a:cubicBezTo>
                    <a:pt x="3061566" y="8338357"/>
                    <a:pt x="3077278" y="8298328"/>
                    <a:pt x="3037959" y="8298005"/>
                  </a:cubicBezTo>
                  <a:cubicBezTo>
                    <a:pt x="2719341" y="8295425"/>
                    <a:pt x="2761943" y="8311266"/>
                    <a:pt x="2761260" y="8268372"/>
                  </a:cubicBezTo>
                  <a:close/>
                  <a:moveTo>
                    <a:pt x="3068074" y="8657361"/>
                  </a:moveTo>
                  <a:cubicBezTo>
                    <a:pt x="3068056" y="8667815"/>
                    <a:pt x="3096426" y="8659334"/>
                    <a:pt x="2810125" y="8662028"/>
                  </a:cubicBezTo>
                  <a:cubicBezTo>
                    <a:pt x="2750349" y="8662597"/>
                    <a:pt x="2768376" y="8714826"/>
                    <a:pt x="2762019" y="8315516"/>
                  </a:cubicBezTo>
                  <a:cubicBezTo>
                    <a:pt x="2889258" y="8315269"/>
                    <a:pt x="2886354" y="8314643"/>
                    <a:pt x="3063672" y="8315838"/>
                  </a:cubicBezTo>
                  <a:cubicBezTo>
                    <a:pt x="3067107" y="8527711"/>
                    <a:pt x="3068283" y="8554821"/>
                    <a:pt x="3068074" y="8657361"/>
                  </a:cubicBezTo>
                  <a:close/>
                  <a:moveTo>
                    <a:pt x="3151686" y="7592686"/>
                  </a:moveTo>
                  <a:cubicBezTo>
                    <a:pt x="3266817" y="7592686"/>
                    <a:pt x="3262794" y="7591131"/>
                    <a:pt x="3365875" y="7590979"/>
                  </a:cubicBezTo>
                  <a:cubicBezTo>
                    <a:pt x="3368949" y="7787712"/>
                    <a:pt x="3368930" y="7801296"/>
                    <a:pt x="3371473" y="7880710"/>
                  </a:cubicBezTo>
                  <a:cubicBezTo>
                    <a:pt x="3373598" y="7948495"/>
                    <a:pt x="3433109" y="7942576"/>
                    <a:pt x="3071206" y="7937928"/>
                  </a:cubicBezTo>
                  <a:cubicBezTo>
                    <a:pt x="3069422" y="7528316"/>
                    <a:pt x="3039856" y="7592686"/>
                    <a:pt x="3151686" y="7592686"/>
                  </a:cubicBezTo>
                  <a:close/>
                  <a:moveTo>
                    <a:pt x="3078436" y="8268334"/>
                  </a:moveTo>
                  <a:cubicBezTo>
                    <a:pt x="3072667" y="7898581"/>
                    <a:pt x="3044278" y="7955989"/>
                    <a:pt x="3151686" y="7955989"/>
                  </a:cubicBezTo>
                  <a:cubicBezTo>
                    <a:pt x="3263894" y="7955989"/>
                    <a:pt x="3263951" y="7954813"/>
                    <a:pt x="3373523" y="7954774"/>
                  </a:cubicBezTo>
                  <a:cubicBezTo>
                    <a:pt x="3375060" y="8023147"/>
                    <a:pt x="3375819" y="8104421"/>
                    <a:pt x="3378817" y="8298745"/>
                  </a:cubicBezTo>
                  <a:cubicBezTo>
                    <a:pt x="3031184" y="8298726"/>
                    <a:pt x="3079062" y="8308800"/>
                    <a:pt x="3078436" y="8268334"/>
                  </a:cubicBezTo>
                  <a:close/>
                  <a:moveTo>
                    <a:pt x="3379348" y="8660169"/>
                  </a:moveTo>
                  <a:cubicBezTo>
                    <a:pt x="3233892" y="8660169"/>
                    <a:pt x="3083616" y="8669465"/>
                    <a:pt x="3083635" y="8657418"/>
                  </a:cubicBezTo>
                  <a:cubicBezTo>
                    <a:pt x="3084470" y="8255889"/>
                    <a:pt x="3049307" y="8316123"/>
                    <a:pt x="3151686" y="8316123"/>
                  </a:cubicBezTo>
                  <a:cubicBezTo>
                    <a:pt x="3250250" y="8316123"/>
                    <a:pt x="3271751" y="8316351"/>
                    <a:pt x="3379102" y="8316351"/>
                  </a:cubicBezTo>
                  <a:cubicBezTo>
                    <a:pt x="3384681" y="8689252"/>
                    <a:pt x="3385364" y="8660169"/>
                    <a:pt x="3379348" y="8660169"/>
                  </a:cubicBezTo>
                  <a:close/>
                  <a:moveTo>
                    <a:pt x="3381417" y="7590960"/>
                  </a:moveTo>
                  <a:cubicBezTo>
                    <a:pt x="3493208" y="7590998"/>
                    <a:pt x="3493588" y="7593407"/>
                    <a:pt x="3607011" y="7593407"/>
                  </a:cubicBezTo>
                  <a:cubicBezTo>
                    <a:pt x="3711497" y="7593407"/>
                    <a:pt x="3675118" y="7543892"/>
                    <a:pt x="3688307" y="7880350"/>
                  </a:cubicBezTo>
                  <a:cubicBezTo>
                    <a:pt x="3691059" y="7950468"/>
                    <a:pt x="3747552" y="7936790"/>
                    <a:pt x="3388704" y="7937131"/>
                  </a:cubicBezTo>
                  <a:cubicBezTo>
                    <a:pt x="3385326" y="7802169"/>
                    <a:pt x="3386806" y="7936069"/>
                    <a:pt x="3381417" y="7590960"/>
                  </a:cubicBezTo>
                  <a:close/>
                  <a:moveTo>
                    <a:pt x="3393904" y="8268372"/>
                  </a:moveTo>
                  <a:cubicBezTo>
                    <a:pt x="3391911" y="8140675"/>
                    <a:pt x="3392139" y="8138532"/>
                    <a:pt x="3390127" y="8009375"/>
                  </a:cubicBezTo>
                  <a:cubicBezTo>
                    <a:pt x="3389064" y="7942121"/>
                    <a:pt x="3329516" y="7951284"/>
                    <a:pt x="3690717" y="7953200"/>
                  </a:cubicBezTo>
                  <a:cubicBezTo>
                    <a:pt x="3692577" y="8027700"/>
                    <a:pt x="3692805" y="8099356"/>
                    <a:pt x="3695708" y="8299029"/>
                  </a:cubicBezTo>
                  <a:cubicBezTo>
                    <a:pt x="3343691" y="8305234"/>
                    <a:pt x="3394473" y="8303735"/>
                    <a:pt x="3393904" y="8268372"/>
                  </a:cubicBezTo>
                  <a:close/>
                  <a:moveTo>
                    <a:pt x="3398894" y="8660169"/>
                  </a:moveTo>
                  <a:cubicBezTo>
                    <a:pt x="3398894" y="8598019"/>
                    <a:pt x="3395592" y="8378766"/>
                    <a:pt x="3394643" y="8316351"/>
                  </a:cubicBezTo>
                  <a:cubicBezTo>
                    <a:pt x="3486604" y="8316427"/>
                    <a:pt x="3598263" y="8318342"/>
                    <a:pt x="3695936" y="8316654"/>
                  </a:cubicBezTo>
                  <a:cubicBezTo>
                    <a:pt x="3697530" y="8432380"/>
                    <a:pt x="3697169" y="8480851"/>
                    <a:pt x="3700832" y="8657589"/>
                  </a:cubicBezTo>
                  <a:cubicBezTo>
                    <a:pt x="3701003" y="8664760"/>
                    <a:pt x="3725046" y="8660643"/>
                    <a:pt x="3398894" y="8660169"/>
                  </a:cubicBezTo>
                  <a:close/>
                  <a:moveTo>
                    <a:pt x="3703811" y="7879591"/>
                  </a:moveTo>
                  <a:cubicBezTo>
                    <a:pt x="3690793" y="7548237"/>
                    <a:pt x="3697264" y="7593180"/>
                    <a:pt x="3720795" y="7592990"/>
                  </a:cubicBezTo>
                  <a:cubicBezTo>
                    <a:pt x="4045049" y="7590808"/>
                    <a:pt x="4001251" y="7581228"/>
                    <a:pt x="4001535" y="7620973"/>
                  </a:cubicBezTo>
                  <a:cubicBezTo>
                    <a:pt x="4002181" y="7710044"/>
                    <a:pt x="4002731" y="7731975"/>
                    <a:pt x="4006014" y="7938308"/>
                  </a:cubicBezTo>
                  <a:cubicBezTo>
                    <a:pt x="3653789" y="7934779"/>
                    <a:pt x="3706752" y="7954490"/>
                    <a:pt x="3703811" y="7879591"/>
                  </a:cubicBezTo>
                  <a:close/>
                  <a:moveTo>
                    <a:pt x="3710776" y="8268334"/>
                  </a:moveTo>
                  <a:cubicBezTo>
                    <a:pt x="3705234" y="7914423"/>
                    <a:pt x="3701496" y="7953257"/>
                    <a:pt x="3720700" y="7953390"/>
                  </a:cubicBezTo>
                  <a:cubicBezTo>
                    <a:pt x="4060363" y="7955666"/>
                    <a:pt x="4006052" y="7941020"/>
                    <a:pt x="4007153" y="8009678"/>
                  </a:cubicBezTo>
                  <a:cubicBezTo>
                    <a:pt x="4009164" y="8138038"/>
                    <a:pt x="4007665" y="8135591"/>
                    <a:pt x="4009752" y="8268676"/>
                  </a:cubicBezTo>
                  <a:cubicBezTo>
                    <a:pt x="4010360" y="8307036"/>
                    <a:pt x="4042563" y="8297436"/>
                    <a:pt x="3834484" y="8297398"/>
                  </a:cubicBezTo>
                  <a:cubicBezTo>
                    <a:pt x="3687719" y="8297398"/>
                    <a:pt x="3711421" y="8309255"/>
                    <a:pt x="3710776" y="8268334"/>
                  </a:cubicBezTo>
                  <a:close/>
                  <a:moveTo>
                    <a:pt x="3716412" y="8657172"/>
                  </a:moveTo>
                  <a:cubicBezTo>
                    <a:pt x="3708460" y="8275012"/>
                    <a:pt x="3709865" y="8316408"/>
                    <a:pt x="3720871" y="8316199"/>
                  </a:cubicBezTo>
                  <a:cubicBezTo>
                    <a:pt x="3799700" y="8314605"/>
                    <a:pt x="3813496" y="8315004"/>
                    <a:pt x="4010492" y="8315042"/>
                  </a:cubicBezTo>
                  <a:cubicBezTo>
                    <a:pt x="4010530" y="8317185"/>
                    <a:pt x="4014686" y="8569429"/>
                    <a:pt x="4016660" y="8660719"/>
                  </a:cubicBezTo>
                  <a:cubicBezTo>
                    <a:pt x="3728500" y="8661857"/>
                    <a:pt x="3716620" y="8666353"/>
                    <a:pt x="3716412" y="8657172"/>
                  </a:cubicBezTo>
                  <a:close/>
                  <a:moveTo>
                    <a:pt x="4015597" y="7491208"/>
                  </a:moveTo>
                  <a:cubicBezTo>
                    <a:pt x="4010682" y="7176758"/>
                    <a:pt x="3989599" y="7229062"/>
                    <a:pt x="4062071" y="7229062"/>
                  </a:cubicBezTo>
                  <a:cubicBezTo>
                    <a:pt x="4063494" y="7229062"/>
                    <a:pt x="4310817" y="7229176"/>
                    <a:pt x="4310874" y="7232515"/>
                  </a:cubicBezTo>
                  <a:cubicBezTo>
                    <a:pt x="4317003" y="7623629"/>
                    <a:pt x="4330059" y="7572197"/>
                    <a:pt x="4289772" y="7572197"/>
                  </a:cubicBezTo>
                  <a:cubicBezTo>
                    <a:pt x="3960717" y="7572197"/>
                    <a:pt x="4017305" y="7600142"/>
                    <a:pt x="4015597" y="7491208"/>
                  </a:cubicBezTo>
                  <a:close/>
                  <a:moveTo>
                    <a:pt x="4016850" y="7591719"/>
                  </a:moveTo>
                  <a:cubicBezTo>
                    <a:pt x="4228819" y="7591093"/>
                    <a:pt x="4191074" y="7589480"/>
                    <a:pt x="4317497" y="7589860"/>
                  </a:cubicBezTo>
                  <a:cubicBezTo>
                    <a:pt x="4317990" y="7645484"/>
                    <a:pt x="4318237" y="7642410"/>
                    <a:pt x="4320419" y="7937359"/>
                  </a:cubicBezTo>
                  <a:cubicBezTo>
                    <a:pt x="4174546" y="7937321"/>
                    <a:pt x="4122170" y="7939142"/>
                    <a:pt x="4021556" y="7938440"/>
                  </a:cubicBezTo>
                  <a:cubicBezTo>
                    <a:pt x="4016736" y="7635030"/>
                    <a:pt x="4017874" y="7711258"/>
                    <a:pt x="4016850" y="7591719"/>
                  </a:cubicBezTo>
                  <a:close/>
                  <a:moveTo>
                    <a:pt x="4025294" y="8268372"/>
                  </a:moveTo>
                  <a:cubicBezTo>
                    <a:pt x="4019601" y="7904937"/>
                    <a:pt x="4012580" y="7956178"/>
                    <a:pt x="4062071" y="7956178"/>
                  </a:cubicBezTo>
                  <a:cubicBezTo>
                    <a:pt x="4367690" y="7956178"/>
                    <a:pt x="4320191" y="7938326"/>
                    <a:pt x="4321292" y="8009716"/>
                  </a:cubicBezTo>
                  <a:cubicBezTo>
                    <a:pt x="4326530" y="8344675"/>
                    <a:pt x="4344520" y="8299124"/>
                    <a:pt x="4289753" y="8299124"/>
                  </a:cubicBezTo>
                  <a:cubicBezTo>
                    <a:pt x="3983223" y="8299124"/>
                    <a:pt x="4025883" y="8304171"/>
                    <a:pt x="4025294" y="8268372"/>
                  </a:cubicBezTo>
                  <a:close/>
                  <a:moveTo>
                    <a:pt x="4289753" y="8662540"/>
                  </a:moveTo>
                  <a:cubicBezTo>
                    <a:pt x="4002295" y="8662540"/>
                    <a:pt x="4032240" y="8660966"/>
                    <a:pt x="4032145" y="8656223"/>
                  </a:cubicBezTo>
                  <a:cubicBezTo>
                    <a:pt x="4022979" y="8260499"/>
                    <a:pt x="4015104" y="8315042"/>
                    <a:pt x="4062071" y="8315042"/>
                  </a:cubicBezTo>
                  <a:cubicBezTo>
                    <a:pt x="4175760" y="8315042"/>
                    <a:pt x="4175817" y="8316730"/>
                    <a:pt x="4289753" y="8316730"/>
                  </a:cubicBezTo>
                  <a:cubicBezTo>
                    <a:pt x="4338010" y="8316730"/>
                    <a:pt x="4328427" y="8300680"/>
                    <a:pt x="4328921" y="8398174"/>
                  </a:cubicBezTo>
                  <a:cubicBezTo>
                    <a:pt x="4330230" y="8713535"/>
                    <a:pt x="4352755" y="8662540"/>
                    <a:pt x="4289753" y="8662540"/>
                  </a:cubicBezTo>
                  <a:close/>
                  <a:moveTo>
                    <a:pt x="4331805" y="7491208"/>
                  </a:moveTo>
                  <a:cubicBezTo>
                    <a:pt x="4329775" y="7361577"/>
                    <a:pt x="4328427" y="7361368"/>
                    <a:pt x="4326397" y="7232211"/>
                  </a:cubicBezTo>
                  <a:cubicBezTo>
                    <a:pt x="4326359" y="7230409"/>
                    <a:pt x="4467374" y="7226918"/>
                    <a:pt x="4625734" y="7229043"/>
                  </a:cubicBezTo>
                  <a:cubicBezTo>
                    <a:pt x="4625753" y="7230598"/>
                    <a:pt x="4630555" y="7528279"/>
                    <a:pt x="4631503" y="7573696"/>
                  </a:cubicBezTo>
                  <a:cubicBezTo>
                    <a:pt x="4271004" y="7573829"/>
                    <a:pt x="4333456" y="7593844"/>
                    <a:pt x="4331805" y="7491208"/>
                  </a:cubicBezTo>
                  <a:close/>
                  <a:moveTo>
                    <a:pt x="4403499" y="7590581"/>
                  </a:moveTo>
                  <a:cubicBezTo>
                    <a:pt x="4470467" y="7591472"/>
                    <a:pt x="4486541" y="7591358"/>
                    <a:pt x="4631883" y="7591301"/>
                  </a:cubicBezTo>
                  <a:cubicBezTo>
                    <a:pt x="4640460" y="7974353"/>
                    <a:pt x="4640062" y="7936847"/>
                    <a:pt x="4631218" y="7936923"/>
                  </a:cubicBezTo>
                  <a:cubicBezTo>
                    <a:pt x="4545900" y="7937605"/>
                    <a:pt x="4540852" y="7937435"/>
                    <a:pt x="4335980" y="7937359"/>
                  </a:cubicBezTo>
                  <a:cubicBezTo>
                    <a:pt x="4333133" y="7529739"/>
                    <a:pt x="4311557" y="7589328"/>
                    <a:pt x="4403499" y="7590581"/>
                  </a:cubicBezTo>
                  <a:close/>
                  <a:moveTo>
                    <a:pt x="4343153" y="8268334"/>
                  </a:moveTo>
                  <a:cubicBezTo>
                    <a:pt x="4341104" y="8137052"/>
                    <a:pt x="4338846" y="8137830"/>
                    <a:pt x="4336834" y="8009412"/>
                  </a:cubicBezTo>
                  <a:cubicBezTo>
                    <a:pt x="4335620" y="7931762"/>
                    <a:pt x="4286109" y="7957260"/>
                    <a:pt x="4638183" y="7954528"/>
                  </a:cubicBezTo>
                  <a:cubicBezTo>
                    <a:pt x="4641143" y="8150806"/>
                    <a:pt x="4640366" y="8182602"/>
                    <a:pt x="4642585" y="8300870"/>
                  </a:cubicBezTo>
                  <a:cubicBezTo>
                    <a:pt x="4295199" y="8301022"/>
                    <a:pt x="4343779" y="8309047"/>
                    <a:pt x="4343153" y="8268334"/>
                  </a:cubicBezTo>
                  <a:close/>
                  <a:moveTo>
                    <a:pt x="4631332" y="8662047"/>
                  </a:moveTo>
                  <a:cubicBezTo>
                    <a:pt x="4322734" y="8660378"/>
                    <a:pt x="4348504" y="8666506"/>
                    <a:pt x="4348296" y="8657228"/>
                  </a:cubicBezTo>
                  <a:cubicBezTo>
                    <a:pt x="4338978" y="8250292"/>
                    <a:pt x="4329851" y="8316483"/>
                    <a:pt x="4403518" y="8317660"/>
                  </a:cubicBezTo>
                  <a:cubicBezTo>
                    <a:pt x="4469158" y="8318722"/>
                    <a:pt x="4486996" y="8318551"/>
                    <a:pt x="4642965" y="8318476"/>
                  </a:cubicBezTo>
                  <a:cubicBezTo>
                    <a:pt x="4651125" y="8702171"/>
                    <a:pt x="4658791" y="8662180"/>
                    <a:pt x="4631332" y="8662047"/>
                  </a:cubicBezTo>
                  <a:close/>
                  <a:moveTo>
                    <a:pt x="4647444" y="7591282"/>
                  </a:moveTo>
                  <a:cubicBezTo>
                    <a:pt x="4994071" y="7591131"/>
                    <a:pt x="4948243" y="7579160"/>
                    <a:pt x="4949248" y="7621163"/>
                  </a:cubicBezTo>
                  <a:cubicBezTo>
                    <a:pt x="4951810" y="7732563"/>
                    <a:pt x="4951506" y="7747360"/>
                    <a:pt x="4954011" y="7878282"/>
                  </a:cubicBezTo>
                  <a:cubicBezTo>
                    <a:pt x="4955530" y="7956501"/>
                    <a:pt x="5008361" y="7934191"/>
                    <a:pt x="4653459" y="7936733"/>
                  </a:cubicBezTo>
                  <a:cubicBezTo>
                    <a:pt x="4649265" y="7658973"/>
                    <a:pt x="4650271" y="7719055"/>
                    <a:pt x="4647444" y="7591282"/>
                  </a:cubicBezTo>
                  <a:close/>
                  <a:moveTo>
                    <a:pt x="4654560" y="8009412"/>
                  </a:moveTo>
                  <a:cubicBezTo>
                    <a:pt x="4653459" y="7937017"/>
                    <a:pt x="4599584" y="7953807"/>
                    <a:pt x="4955396" y="7953599"/>
                  </a:cubicBezTo>
                  <a:cubicBezTo>
                    <a:pt x="4955681" y="7969857"/>
                    <a:pt x="4960368" y="8257691"/>
                    <a:pt x="4960539" y="8268657"/>
                  </a:cubicBezTo>
                  <a:cubicBezTo>
                    <a:pt x="4961108" y="8304664"/>
                    <a:pt x="5010391" y="8300680"/>
                    <a:pt x="4658146" y="8300870"/>
                  </a:cubicBezTo>
                  <a:cubicBezTo>
                    <a:pt x="4656021" y="8191728"/>
                    <a:pt x="4656419" y="8128628"/>
                    <a:pt x="4654560" y="8009412"/>
                  </a:cubicBezTo>
                  <a:close/>
                  <a:moveTo>
                    <a:pt x="4665528" y="8662218"/>
                  </a:moveTo>
                  <a:cubicBezTo>
                    <a:pt x="4662853" y="8399616"/>
                    <a:pt x="4661126" y="8439589"/>
                    <a:pt x="4658488" y="8318456"/>
                  </a:cubicBezTo>
                  <a:cubicBezTo>
                    <a:pt x="4847571" y="8318362"/>
                    <a:pt x="4883456" y="8315174"/>
                    <a:pt x="4961203" y="8314984"/>
                  </a:cubicBezTo>
                  <a:cubicBezTo>
                    <a:pt x="4962759" y="8434770"/>
                    <a:pt x="4959704" y="8226938"/>
                    <a:pt x="4965435" y="8659732"/>
                  </a:cubicBezTo>
                  <a:cubicBezTo>
                    <a:pt x="4965435" y="8661099"/>
                    <a:pt x="4746046" y="8662597"/>
                    <a:pt x="4665528" y="8662218"/>
                  </a:cubicBezTo>
                  <a:close/>
                  <a:moveTo>
                    <a:pt x="4972855" y="7591150"/>
                  </a:moveTo>
                  <a:cubicBezTo>
                    <a:pt x="5308609" y="7591150"/>
                    <a:pt x="5264089" y="7576257"/>
                    <a:pt x="5264640" y="7621011"/>
                  </a:cubicBezTo>
                  <a:cubicBezTo>
                    <a:pt x="5269308" y="7994577"/>
                    <a:pt x="5293617" y="7937530"/>
                    <a:pt x="5200518" y="7937530"/>
                  </a:cubicBezTo>
                  <a:cubicBezTo>
                    <a:pt x="5090814" y="7937530"/>
                    <a:pt x="5087057" y="7935955"/>
                    <a:pt x="4972855" y="7935955"/>
                  </a:cubicBezTo>
                  <a:cubicBezTo>
                    <a:pt x="4970179" y="7935955"/>
                    <a:pt x="4958528" y="7591169"/>
                    <a:pt x="4972855" y="7591150"/>
                  </a:cubicBezTo>
                  <a:close/>
                  <a:moveTo>
                    <a:pt x="4976062" y="8268334"/>
                  </a:moveTo>
                  <a:cubicBezTo>
                    <a:pt x="4969610" y="7872704"/>
                    <a:pt x="4971356" y="7977350"/>
                    <a:pt x="4970938" y="7953579"/>
                  </a:cubicBezTo>
                  <a:cubicBezTo>
                    <a:pt x="5097114" y="7953579"/>
                    <a:pt x="5081914" y="7955609"/>
                    <a:pt x="5271301" y="7955059"/>
                  </a:cubicBezTo>
                  <a:cubicBezTo>
                    <a:pt x="5271339" y="7956539"/>
                    <a:pt x="5277051" y="8265868"/>
                    <a:pt x="5277525" y="8300528"/>
                  </a:cubicBezTo>
                  <a:cubicBezTo>
                    <a:pt x="5185811" y="8301762"/>
                    <a:pt x="5128387" y="8300509"/>
                    <a:pt x="5086867" y="8299143"/>
                  </a:cubicBezTo>
                  <a:cubicBezTo>
                    <a:pt x="4956440" y="8295065"/>
                    <a:pt x="4976688" y="8308591"/>
                    <a:pt x="4976062" y="8268334"/>
                  </a:cubicBezTo>
                  <a:close/>
                  <a:moveTo>
                    <a:pt x="4981015" y="8660396"/>
                  </a:moveTo>
                  <a:cubicBezTo>
                    <a:pt x="4976802" y="8371102"/>
                    <a:pt x="4977922" y="8403713"/>
                    <a:pt x="4976745" y="8314984"/>
                  </a:cubicBezTo>
                  <a:cubicBezTo>
                    <a:pt x="5086430" y="8315079"/>
                    <a:pt x="5087133" y="8318608"/>
                    <a:pt x="5200518" y="8318608"/>
                  </a:cubicBezTo>
                  <a:cubicBezTo>
                    <a:pt x="5303295" y="8318608"/>
                    <a:pt x="5275722" y="8253043"/>
                    <a:pt x="5281890" y="8661175"/>
                  </a:cubicBezTo>
                  <a:cubicBezTo>
                    <a:pt x="5072463" y="8661231"/>
                    <a:pt x="5093148" y="8660435"/>
                    <a:pt x="4981015" y="8660396"/>
                  </a:cubicBezTo>
                  <a:close/>
                  <a:moveTo>
                    <a:pt x="5284945" y="7879724"/>
                  </a:moveTo>
                  <a:cubicBezTo>
                    <a:pt x="5275096" y="7543380"/>
                    <a:pt x="5271357" y="7590087"/>
                    <a:pt x="5314302" y="7590657"/>
                  </a:cubicBezTo>
                  <a:cubicBezTo>
                    <a:pt x="5400968" y="7591946"/>
                    <a:pt x="5427611" y="7591074"/>
                    <a:pt x="5542287" y="7591851"/>
                  </a:cubicBezTo>
                  <a:cubicBezTo>
                    <a:pt x="5597547" y="7592231"/>
                    <a:pt x="5582309" y="7538656"/>
                    <a:pt x="5586275" y="7937568"/>
                  </a:cubicBezTo>
                  <a:cubicBezTo>
                    <a:pt x="5235283" y="7936220"/>
                    <a:pt x="5287203" y="7957526"/>
                    <a:pt x="5284945" y="7879724"/>
                  </a:cubicBezTo>
                  <a:close/>
                  <a:moveTo>
                    <a:pt x="5292611" y="8268334"/>
                  </a:moveTo>
                  <a:cubicBezTo>
                    <a:pt x="5286957" y="7907289"/>
                    <a:pt x="5275419" y="7955097"/>
                    <a:pt x="5314435" y="7954889"/>
                  </a:cubicBezTo>
                  <a:cubicBezTo>
                    <a:pt x="5638062" y="7953599"/>
                    <a:pt x="5586161" y="7941874"/>
                    <a:pt x="5587243" y="8009716"/>
                  </a:cubicBezTo>
                  <a:cubicBezTo>
                    <a:pt x="5592557" y="8348678"/>
                    <a:pt x="5609255" y="8298384"/>
                    <a:pt x="5542287" y="8298650"/>
                  </a:cubicBezTo>
                  <a:cubicBezTo>
                    <a:pt x="5249155" y="8299447"/>
                    <a:pt x="5293257" y="8310166"/>
                    <a:pt x="5292611" y="8268334"/>
                  </a:cubicBezTo>
                  <a:close/>
                  <a:moveTo>
                    <a:pt x="5597604" y="8657361"/>
                  </a:moveTo>
                  <a:cubicBezTo>
                    <a:pt x="5597604" y="8661705"/>
                    <a:pt x="5623109" y="8661041"/>
                    <a:pt x="5297432" y="8661155"/>
                  </a:cubicBezTo>
                  <a:cubicBezTo>
                    <a:pt x="5291587" y="8274499"/>
                    <a:pt x="5285799" y="8318058"/>
                    <a:pt x="5314530" y="8317527"/>
                  </a:cubicBezTo>
                  <a:cubicBezTo>
                    <a:pt x="5400494" y="8315914"/>
                    <a:pt x="5420723" y="8316749"/>
                    <a:pt x="5542344" y="8316256"/>
                  </a:cubicBezTo>
                  <a:cubicBezTo>
                    <a:pt x="5603942" y="8316104"/>
                    <a:pt x="5598856" y="8260499"/>
                    <a:pt x="5597604" y="86573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75" name="Google Shape;4275;p38"/>
          <p:cNvSpPr/>
          <p:nvPr/>
        </p:nvSpPr>
        <p:spPr>
          <a:xfrm>
            <a:off x="0" y="-5101"/>
            <a:ext cx="3339600" cy="51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6" name="Google Shape;4276;p38"/>
          <p:cNvSpPr txBox="1"/>
          <p:nvPr/>
        </p:nvSpPr>
        <p:spPr>
          <a:xfrm>
            <a:off x="514350" y="514350"/>
            <a:ext cx="2529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Elements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Resource 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Page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sp>
        <p:nvSpPr>
          <p:cNvPr id="4277" name="Google Shape;4277;p38"/>
          <p:cNvSpPr txBox="1"/>
          <p:nvPr/>
        </p:nvSpPr>
        <p:spPr>
          <a:xfrm>
            <a:off x="514350" y="3118485"/>
            <a:ext cx="23655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Use these design resources in your Presentation. Happy designing!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Don't forget to delete this page before presenting. 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4278" name="Google Shape;4278;p38"/>
          <p:cNvGrpSpPr/>
          <p:nvPr/>
        </p:nvGrpSpPr>
        <p:grpSpPr>
          <a:xfrm>
            <a:off x="5400063" y="3280021"/>
            <a:ext cx="553123" cy="548554"/>
            <a:chOff x="10800126" y="6560042"/>
            <a:chExt cx="1106246" cy="1097109"/>
          </a:xfrm>
        </p:grpSpPr>
        <p:sp>
          <p:nvSpPr>
            <p:cNvPr id="4279" name="Google Shape;4279;p38"/>
            <p:cNvSpPr/>
            <p:nvPr/>
          </p:nvSpPr>
          <p:spPr>
            <a:xfrm>
              <a:off x="11065004" y="6560042"/>
              <a:ext cx="841368" cy="1097109"/>
            </a:xfrm>
            <a:custGeom>
              <a:rect b="b" l="l" r="r" t="t"/>
              <a:pathLst>
                <a:path extrusionOk="0" h="1097109" w="841368">
                  <a:moveTo>
                    <a:pt x="750366" y="1048699"/>
                  </a:moveTo>
                  <a:cubicBezTo>
                    <a:pt x="530163" y="1130152"/>
                    <a:pt x="84745" y="1106421"/>
                    <a:pt x="28813" y="995554"/>
                  </a:cubicBezTo>
                  <a:cubicBezTo>
                    <a:pt x="24911" y="987829"/>
                    <a:pt x="22928" y="979665"/>
                    <a:pt x="23017" y="971095"/>
                  </a:cubicBezTo>
                  <a:cubicBezTo>
                    <a:pt x="22899" y="968675"/>
                    <a:pt x="21705" y="925442"/>
                    <a:pt x="21386" y="883055"/>
                  </a:cubicBezTo>
                  <a:cubicBezTo>
                    <a:pt x="21065" y="843116"/>
                    <a:pt x="21503" y="803935"/>
                    <a:pt x="24269" y="800437"/>
                  </a:cubicBezTo>
                  <a:cubicBezTo>
                    <a:pt x="22899" y="707090"/>
                    <a:pt x="20512" y="613774"/>
                    <a:pt x="17510" y="520513"/>
                  </a:cubicBezTo>
                  <a:cubicBezTo>
                    <a:pt x="16665" y="492759"/>
                    <a:pt x="15704" y="465007"/>
                    <a:pt x="14713" y="437282"/>
                  </a:cubicBezTo>
                  <a:cubicBezTo>
                    <a:pt x="13985" y="415914"/>
                    <a:pt x="13198" y="394574"/>
                    <a:pt x="12383" y="373206"/>
                  </a:cubicBezTo>
                  <a:cubicBezTo>
                    <a:pt x="11277" y="343791"/>
                    <a:pt x="10111" y="314345"/>
                    <a:pt x="8945" y="284931"/>
                  </a:cubicBezTo>
                  <a:cubicBezTo>
                    <a:pt x="6149" y="215401"/>
                    <a:pt x="-22224" y="119198"/>
                    <a:pt x="39329" y="66462"/>
                  </a:cubicBezTo>
                  <a:cubicBezTo>
                    <a:pt x="77929" y="33403"/>
                    <a:pt x="133104" y="26873"/>
                    <a:pt x="181374" y="18185"/>
                  </a:cubicBezTo>
                  <a:cubicBezTo>
                    <a:pt x="237306" y="8098"/>
                    <a:pt x="293994" y="2210"/>
                    <a:pt x="350800" y="547"/>
                  </a:cubicBezTo>
                  <a:cubicBezTo>
                    <a:pt x="437641" y="-2019"/>
                    <a:pt x="524946" y="4307"/>
                    <a:pt x="610038" y="22266"/>
                  </a:cubicBezTo>
                  <a:cubicBezTo>
                    <a:pt x="660435" y="32907"/>
                    <a:pt x="711793" y="44188"/>
                    <a:pt x="757267" y="69407"/>
                  </a:cubicBezTo>
                  <a:cubicBezTo>
                    <a:pt x="776814" y="80251"/>
                    <a:pt x="802594" y="94216"/>
                    <a:pt x="811393" y="115263"/>
                  </a:cubicBezTo>
                  <a:cubicBezTo>
                    <a:pt x="825551" y="149079"/>
                    <a:pt x="819900" y="191555"/>
                    <a:pt x="820745" y="227587"/>
                  </a:cubicBezTo>
                  <a:cubicBezTo>
                    <a:pt x="820745" y="307581"/>
                    <a:pt x="823834" y="387723"/>
                    <a:pt x="825697" y="467717"/>
                  </a:cubicBezTo>
                  <a:cubicBezTo>
                    <a:pt x="827708" y="555642"/>
                    <a:pt x="829775" y="643565"/>
                    <a:pt x="832135" y="731461"/>
                  </a:cubicBezTo>
                  <a:cubicBezTo>
                    <a:pt x="834029" y="801834"/>
                    <a:pt x="833941" y="872850"/>
                    <a:pt x="839826" y="943022"/>
                  </a:cubicBezTo>
                  <a:cubicBezTo>
                    <a:pt x="849180" y="1013076"/>
                    <a:pt x="815562" y="1022201"/>
                    <a:pt x="750366" y="1048699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0" name="Google Shape;4280;p38"/>
            <p:cNvSpPr/>
            <p:nvPr/>
          </p:nvSpPr>
          <p:spPr>
            <a:xfrm>
              <a:off x="11103297" y="6593499"/>
              <a:ext cx="730906" cy="170201"/>
            </a:xfrm>
            <a:custGeom>
              <a:rect b="b" l="l" r="r" t="t"/>
              <a:pathLst>
                <a:path extrusionOk="0" h="170201" w="730906">
                  <a:moveTo>
                    <a:pt x="705723" y="126292"/>
                  </a:moveTo>
                  <a:cubicBezTo>
                    <a:pt x="702927" y="127866"/>
                    <a:pt x="699927" y="129383"/>
                    <a:pt x="696752" y="130840"/>
                  </a:cubicBezTo>
                  <a:cubicBezTo>
                    <a:pt x="597415" y="176668"/>
                    <a:pt x="312481" y="175676"/>
                    <a:pt x="201405" y="161829"/>
                  </a:cubicBezTo>
                  <a:cubicBezTo>
                    <a:pt x="122197" y="155268"/>
                    <a:pt x="67314" y="142442"/>
                    <a:pt x="35065" y="126759"/>
                  </a:cubicBezTo>
                  <a:cubicBezTo>
                    <a:pt x="-83587" y="68949"/>
                    <a:pt x="104484" y="-27691"/>
                    <a:pt x="514331" y="7525"/>
                  </a:cubicBezTo>
                  <a:cubicBezTo>
                    <a:pt x="566622" y="13064"/>
                    <a:pt x="808558" y="52099"/>
                    <a:pt x="705723" y="126292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1" name="Google Shape;4281;p38"/>
            <p:cNvSpPr/>
            <p:nvPr/>
          </p:nvSpPr>
          <p:spPr>
            <a:xfrm>
              <a:off x="11138362" y="6670910"/>
              <a:ext cx="661686" cy="92790"/>
            </a:xfrm>
            <a:custGeom>
              <a:rect b="b" l="l" r="r" t="t"/>
              <a:pathLst>
                <a:path extrusionOk="0" h="92790" w="661686">
                  <a:moveTo>
                    <a:pt x="661687" y="53429"/>
                  </a:moveTo>
                  <a:cubicBezTo>
                    <a:pt x="562350" y="99257"/>
                    <a:pt x="277416" y="98265"/>
                    <a:pt x="166340" y="84418"/>
                  </a:cubicBezTo>
                  <a:cubicBezTo>
                    <a:pt x="87133" y="77857"/>
                    <a:pt x="32249" y="65031"/>
                    <a:pt x="0" y="49348"/>
                  </a:cubicBezTo>
                  <a:cubicBezTo>
                    <a:pt x="68256" y="12587"/>
                    <a:pt x="234069" y="-13535"/>
                    <a:pt x="479266" y="7515"/>
                  </a:cubicBezTo>
                  <a:cubicBezTo>
                    <a:pt x="510436" y="10809"/>
                    <a:pt x="608930" y="26027"/>
                    <a:pt x="661687" y="534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2" name="Google Shape;4282;p38"/>
            <p:cNvSpPr/>
            <p:nvPr/>
          </p:nvSpPr>
          <p:spPr>
            <a:xfrm>
              <a:off x="10800126" y="6819830"/>
              <a:ext cx="373351" cy="649621"/>
            </a:xfrm>
            <a:custGeom>
              <a:rect b="b" l="l" r="r" t="t"/>
              <a:pathLst>
                <a:path extrusionOk="0" h="649621" w="373351">
                  <a:moveTo>
                    <a:pt x="372018" y="55529"/>
                  </a:moveTo>
                  <a:cubicBezTo>
                    <a:pt x="378934" y="137401"/>
                    <a:pt x="323436" y="115295"/>
                    <a:pt x="302904" y="115718"/>
                  </a:cubicBezTo>
                  <a:cubicBezTo>
                    <a:pt x="102766" y="98439"/>
                    <a:pt x="63882" y="403236"/>
                    <a:pt x="164931" y="495824"/>
                  </a:cubicBezTo>
                  <a:cubicBezTo>
                    <a:pt x="220741" y="552061"/>
                    <a:pt x="322768" y="543264"/>
                    <a:pt x="338899" y="547108"/>
                  </a:cubicBezTo>
                  <a:cubicBezTo>
                    <a:pt x="382769" y="549556"/>
                    <a:pt x="386541" y="639968"/>
                    <a:pt x="339804" y="647562"/>
                  </a:cubicBezTo>
                  <a:cubicBezTo>
                    <a:pt x="316836" y="652294"/>
                    <a:pt x="292452" y="647724"/>
                    <a:pt x="269369" y="645266"/>
                  </a:cubicBezTo>
                  <a:cubicBezTo>
                    <a:pt x="86659" y="616042"/>
                    <a:pt x="3708" y="512038"/>
                    <a:pt x="1576" y="333049"/>
                  </a:cubicBezTo>
                  <a:cubicBezTo>
                    <a:pt x="-6301" y="278991"/>
                    <a:pt x="14589" y="178809"/>
                    <a:pt x="81584" y="97859"/>
                  </a:cubicBezTo>
                  <a:cubicBezTo>
                    <a:pt x="131323" y="37205"/>
                    <a:pt x="209431" y="10532"/>
                    <a:pt x="285173" y="1903"/>
                  </a:cubicBezTo>
                  <a:cubicBezTo>
                    <a:pt x="316208" y="2709"/>
                    <a:pt x="371027" y="-17180"/>
                    <a:pt x="372018" y="55529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3" name="Google Shape;4283;p38"/>
            <p:cNvSpPr/>
            <p:nvPr/>
          </p:nvSpPr>
          <p:spPr>
            <a:xfrm>
              <a:off x="10909609" y="6905998"/>
              <a:ext cx="265178" cy="208048"/>
            </a:xfrm>
            <a:custGeom>
              <a:rect b="b" l="l" r="r" t="t"/>
              <a:pathLst>
                <a:path extrusionOk="0" h="208048" w="265178">
                  <a:moveTo>
                    <a:pt x="264613" y="5938"/>
                  </a:moveTo>
                  <a:cubicBezTo>
                    <a:pt x="264206" y="6871"/>
                    <a:pt x="263739" y="7774"/>
                    <a:pt x="263243" y="8648"/>
                  </a:cubicBezTo>
                  <a:cubicBezTo>
                    <a:pt x="260710" y="13810"/>
                    <a:pt x="258524" y="19143"/>
                    <a:pt x="255960" y="24274"/>
                  </a:cubicBezTo>
                  <a:cubicBezTo>
                    <a:pt x="253134" y="29900"/>
                    <a:pt x="250134" y="35497"/>
                    <a:pt x="247074" y="41008"/>
                  </a:cubicBezTo>
                  <a:cubicBezTo>
                    <a:pt x="240636" y="52552"/>
                    <a:pt x="233936" y="63922"/>
                    <a:pt x="227381" y="75380"/>
                  </a:cubicBezTo>
                  <a:cubicBezTo>
                    <a:pt x="219447" y="89247"/>
                    <a:pt x="211451" y="103081"/>
                    <a:pt x="203415" y="116890"/>
                  </a:cubicBezTo>
                  <a:cubicBezTo>
                    <a:pt x="199395" y="123798"/>
                    <a:pt x="195366" y="130702"/>
                    <a:pt x="191330" y="137601"/>
                  </a:cubicBezTo>
                  <a:cubicBezTo>
                    <a:pt x="187697" y="143809"/>
                    <a:pt x="183292" y="149945"/>
                    <a:pt x="180538" y="156571"/>
                  </a:cubicBezTo>
                  <a:cubicBezTo>
                    <a:pt x="178732" y="160916"/>
                    <a:pt x="173108" y="169252"/>
                    <a:pt x="173108" y="173977"/>
                  </a:cubicBezTo>
                  <a:cubicBezTo>
                    <a:pt x="171389" y="127799"/>
                    <a:pt x="169701" y="81621"/>
                    <a:pt x="167982" y="35444"/>
                  </a:cubicBezTo>
                  <a:cubicBezTo>
                    <a:pt x="137686" y="35530"/>
                    <a:pt x="107448" y="44714"/>
                    <a:pt x="82686" y="62294"/>
                  </a:cubicBezTo>
                  <a:cubicBezTo>
                    <a:pt x="67683" y="72935"/>
                    <a:pt x="57021" y="87278"/>
                    <a:pt x="47350" y="102700"/>
                  </a:cubicBezTo>
                  <a:cubicBezTo>
                    <a:pt x="42456" y="110513"/>
                    <a:pt x="37212" y="118267"/>
                    <a:pt x="32871" y="126371"/>
                  </a:cubicBezTo>
                  <a:cubicBezTo>
                    <a:pt x="28384" y="134709"/>
                    <a:pt x="24685" y="143395"/>
                    <a:pt x="21103" y="152112"/>
                  </a:cubicBezTo>
                  <a:cubicBezTo>
                    <a:pt x="13937" y="169546"/>
                    <a:pt x="8226" y="187678"/>
                    <a:pt x="4877" y="206219"/>
                  </a:cubicBezTo>
                  <a:cubicBezTo>
                    <a:pt x="4295" y="209425"/>
                    <a:pt x="-484" y="208056"/>
                    <a:pt x="40" y="204906"/>
                  </a:cubicBezTo>
                  <a:cubicBezTo>
                    <a:pt x="5605" y="170768"/>
                    <a:pt x="19645" y="135522"/>
                    <a:pt x="37445" y="105815"/>
                  </a:cubicBezTo>
                  <a:cubicBezTo>
                    <a:pt x="51720" y="81998"/>
                    <a:pt x="71586" y="61269"/>
                    <a:pt x="95096" y="46430"/>
                  </a:cubicBezTo>
                  <a:cubicBezTo>
                    <a:pt x="124577" y="27832"/>
                    <a:pt x="159855" y="24769"/>
                    <a:pt x="193908" y="25498"/>
                  </a:cubicBezTo>
                  <a:cubicBezTo>
                    <a:pt x="197521" y="25556"/>
                    <a:pt x="202094" y="25323"/>
                    <a:pt x="206696" y="25323"/>
                  </a:cubicBezTo>
                  <a:cubicBezTo>
                    <a:pt x="213980" y="24769"/>
                    <a:pt x="221232" y="24041"/>
                    <a:pt x="228370" y="21971"/>
                  </a:cubicBezTo>
                  <a:cubicBezTo>
                    <a:pt x="240284" y="18530"/>
                    <a:pt x="250015" y="11651"/>
                    <a:pt x="257559" y="1798"/>
                  </a:cubicBezTo>
                  <a:cubicBezTo>
                    <a:pt x="260679" y="-2254"/>
                    <a:pt x="267117" y="1158"/>
                    <a:pt x="264613" y="5938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4" name="Google Shape;4284;p38"/>
            <p:cNvSpPr/>
            <p:nvPr/>
          </p:nvSpPr>
          <p:spPr>
            <a:xfrm>
              <a:off x="11143624" y="7368041"/>
              <a:ext cx="27419" cy="99799"/>
            </a:xfrm>
            <a:custGeom>
              <a:rect b="b" l="l" r="r" t="t"/>
              <a:pathLst>
                <a:path extrusionOk="0" h="99799" w="27419">
                  <a:moveTo>
                    <a:pt x="15274" y="725"/>
                  </a:moveTo>
                  <a:cubicBezTo>
                    <a:pt x="13378" y="-1068"/>
                    <a:pt x="10495" y="734"/>
                    <a:pt x="11024" y="3201"/>
                  </a:cubicBezTo>
                  <a:cubicBezTo>
                    <a:pt x="12635" y="10713"/>
                    <a:pt x="15252" y="17911"/>
                    <a:pt x="16467" y="25519"/>
                  </a:cubicBezTo>
                  <a:cubicBezTo>
                    <a:pt x="17710" y="33301"/>
                    <a:pt x="17673" y="41390"/>
                    <a:pt x="16542" y="49188"/>
                  </a:cubicBezTo>
                  <a:cubicBezTo>
                    <a:pt x="15405" y="57026"/>
                    <a:pt x="13172" y="64718"/>
                    <a:pt x="10274" y="72079"/>
                  </a:cubicBezTo>
                  <a:cubicBezTo>
                    <a:pt x="8858" y="75675"/>
                    <a:pt x="7230" y="79185"/>
                    <a:pt x="5482" y="82632"/>
                  </a:cubicBezTo>
                  <a:cubicBezTo>
                    <a:pt x="3636" y="86270"/>
                    <a:pt x="596" y="90091"/>
                    <a:pt x="39" y="94172"/>
                  </a:cubicBezTo>
                  <a:cubicBezTo>
                    <a:pt x="-399" y="97380"/>
                    <a:pt x="2931" y="101534"/>
                    <a:pt x="6358" y="99034"/>
                  </a:cubicBezTo>
                  <a:cubicBezTo>
                    <a:pt x="10002" y="96377"/>
                    <a:pt x="11836" y="92215"/>
                    <a:pt x="13858" y="88278"/>
                  </a:cubicBezTo>
                  <a:cubicBezTo>
                    <a:pt x="15922" y="84257"/>
                    <a:pt x="17790" y="80139"/>
                    <a:pt x="19489" y="75950"/>
                  </a:cubicBezTo>
                  <a:cubicBezTo>
                    <a:pt x="22872" y="67600"/>
                    <a:pt x="25301" y="58919"/>
                    <a:pt x="26516" y="49987"/>
                  </a:cubicBezTo>
                  <a:cubicBezTo>
                    <a:pt x="28671" y="34121"/>
                    <a:pt x="27722" y="12495"/>
                    <a:pt x="15274" y="725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5" name="Google Shape;4285;p38"/>
            <p:cNvSpPr/>
            <p:nvPr/>
          </p:nvSpPr>
          <p:spPr>
            <a:xfrm>
              <a:off x="11122226" y="7519852"/>
              <a:ext cx="749297" cy="86339"/>
            </a:xfrm>
            <a:custGeom>
              <a:rect b="b" l="l" r="r" t="t"/>
              <a:pathLst>
                <a:path extrusionOk="0" h="86339" w="749297">
                  <a:moveTo>
                    <a:pt x="745467" y="2133"/>
                  </a:moveTo>
                  <a:cubicBezTo>
                    <a:pt x="725132" y="13558"/>
                    <a:pt x="704521" y="24175"/>
                    <a:pt x="682606" y="32267"/>
                  </a:cubicBezTo>
                  <a:cubicBezTo>
                    <a:pt x="660917" y="40276"/>
                    <a:pt x="638582" y="46415"/>
                    <a:pt x="616001" y="51317"/>
                  </a:cubicBezTo>
                  <a:cubicBezTo>
                    <a:pt x="567251" y="61901"/>
                    <a:pt x="517306" y="68063"/>
                    <a:pt x="467666" y="72620"/>
                  </a:cubicBezTo>
                  <a:cubicBezTo>
                    <a:pt x="415064" y="77449"/>
                    <a:pt x="362148" y="79350"/>
                    <a:pt x="309360" y="76893"/>
                  </a:cubicBezTo>
                  <a:cubicBezTo>
                    <a:pt x="259581" y="74575"/>
                    <a:pt x="210030" y="68227"/>
                    <a:pt x="161483" y="56870"/>
                  </a:cubicBezTo>
                  <a:cubicBezTo>
                    <a:pt x="114032" y="45771"/>
                    <a:pt x="67576" y="30031"/>
                    <a:pt x="23682" y="8782"/>
                  </a:cubicBezTo>
                  <a:cubicBezTo>
                    <a:pt x="18224" y="6138"/>
                    <a:pt x="12810" y="3408"/>
                    <a:pt x="7432" y="603"/>
                  </a:cubicBezTo>
                  <a:cubicBezTo>
                    <a:pt x="1827" y="-2320"/>
                    <a:pt x="-3153" y="6174"/>
                    <a:pt x="2469" y="9099"/>
                  </a:cubicBezTo>
                  <a:cubicBezTo>
                    <a:pt x="46279" y="31886"/>
                    <a:pt x="92847" y="49154"/>
                    <a:pt x="140679" y="61319"/>
                  </a:cubicBezTo>
                  <a:cubicBezTo>
                    <a:pt x="188980" y="73605"/>
                    <a:pt x="238522" y="80838"/>
                    <a:pt x="288222" y="84177"/>
                  </a:cubicBezTo>
                  <a:cubicBezTo>
                    <a:pt x="341665" y="87768"/>
                    <a:pt x="395351" y="86672"/>
                    <a:pt x="448725" y="82475"/>
                  </a:cubicBezTo>
                  <a:cubicBezTo>
                    <a:pt x="499699" y="78467"/>
                    <a:pt x="550856" y="72321"/>
                    <a:pt x="601091" y="62674"/>
                  </a:cubicBezTo>
                  <a:cubicBezTo>
                    <a:pt x="646852" y="53886"/>
                    <a:pt x="693874" y="41221"/>
                    <a:pt x="733872" y="16512"/>
                  </a:cubicBezTo>
                  <a:cubicBezTo>
                    <a:pt x="738803" y="13465"/>
                    <a:pt x="743534" y="10232"/>
                    <a:pt x="748136" y="6703"/>
                  </a:cubicBezTo>
                  <a:cubicBezTo>
                    <a:pt x="750762" y="4695"/>
                    <a:pt x="748532" y="413"/>
                    <a:pt x="745467" y="2133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6" name="Google Shape;4286;p38"/>
            <p:cNvSpPr/>
            <p:nvPr/>
          </p:nvSpPr>
          <p:spPr>
            <a:xfrm>
              <a:off x="11153869" y="6766700"/>
              <a:ext cx="689134" cy="68857"/>
            </a:xfrm>
            <a:custGeom>
              <a:rect b="b" l="l" r="r" t="t"/>
              <a:pathLst>
                <a:path extrusionOk="0" h="68857" w="689134">
                  <a:moveTo>
                    <a:pt x="684949" y="402"/>
                  </a:moveTo>
                  <a:cubicBezTo>
                    <a:pt x="666276" y="10846"/>
                    <a:pt x="645536" y="18290"/>
                    <a:pt x="625032" y="24217"/>
                  </a:cubicBezTo>
                  <a:cubicBezTo>
                    <a:pt x="603954" y="30313"/>
                    <a:pt x="582387" y="34644"/>
                    <a:pt x="560841" y="38713"/>
                  </a:cubicBezTo>
                  <a:cubicBezTo>
                    <a:pt x="516282" y="47127"/>
                    <a:pt x="471266" y="53027"/>
                    <a:pt x="426047" y="56422"/>
                  </a:cubicBezTo>
                  <a:cubicBezTo>
                    <a:pt x="335658" y="63208"/>
                    <a:pt x="244618" y="59997"/>
                    <a:pt x="154928" y="46888"/>
                  </a:cubicBezTo>
                  <a:cubicBezTo>
                    <a:pt x="104680" y="39543"/>
                    <a:pt x="54919" y="29088"/>
                    <a:pt x="5985" y="15516"/>
                  </a:cubicBezTo>
                  <a:cubicBezTo>
                    <a:pt x="-15" y="13851"/>
                    <a:pt x="-2584" y="23201"/>
                    <a:pt x="3416" y="24840"/>
                  </a:cubicBezTo>
                  <a:cubicBezTo>
                    <a:pt x="47766" y="36937"/>
                    <a:pt x="92779" y="46635"/>
                    <a:pt x="138190" y="53776"/>
                  </a:cubicBezTo>
                  <a:cubicBezTo>
                    <a:pt x="183336" y="60874"/>
                    <a:pt x="228870" y="65462"/>
                    <a:pt x="274522" y="67530"/>
                  </a:cubicBezTo>
                  <a:cubicBezTo>
                    <a:pt x="320451" y="69609"/>
                    <a:pt x="366473" y="69272"/>
                    <a:pt x="412358" y="66328"/>
                  </a:cubicBezTo>
                  <a:cubicBezTo>
                    <a:pt x="457943" y="63401"/>
                    <a:pt x="503376" y="57958"/>
                    <a:pt x="548361" y="50025"/>
                  </a:cubicBezTo>
                  <a:cubicBezTo>
                    <a:pt x="590980" y="42510"/>
                    <a:pt x="635708" y="34568"/>
                    <a:pt x="674225" y="13886"/>
                  </a:cubicBezTo>
                  <a:cubicBezTo>
                    <a:pt x="678918" y="11367"/>
                    <a:pt x="683365" y="8234"/>
                    <a:pt x="687810" y="5298"/>
                  </a:cubicBezTo>
                  <a:cubicBezTo>
                    <a:pt x="690837" y="3298"/>
                    <a:pt x="688162" y="-1396"/>
                    <a:pt x="684949" y="402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7" name="Google Shape;4287;p38"/>
          <p:cNvGrpSpPr/>
          <p:nvPr/>
        </p:nvGrpSpPr>
        <p:grpSpPr>
          <a:xfrm>
            <a:off x="6333227" y="3280022"/>
            <a:ext cx="275864" cy="549100"/>
            <a:chOff x="12666455" y="6560044"/>
            <a:chExt cx="551728" cy="1098199"/>
          </a:xfrm>
        </p:grpSpPr>
        <p:sp>
          <p:nvSpPr>
            <p:cNvPr id="4288" name="Google Shape;4288;p38"/>
            <p:cNvSpPr/>
            <p:nvPr/>
          </p:nvSpPr>
          <p:spPr>
            <a:xfrm>
              <a:off x="12666455" y="6560044"/>
              <a:ext cx="551728" cy="1098199"/>
            </a:xfrm>
            <a:custGeom>
              <a:rect b="b" l="l" r="r" t="t"/>
              <a:pathLst>
                <a:path extrusionOk="0" h="1098199" w="551728">
                  <a:moveTo>
                    <a:pt x="497850" y="1088301"/>
                  </a:moveTo>
                  <a:cubicBezTo>
                    <a:pt x="481443" y="1092709"/>
                    <a:pt x="456740" y="1098576"/>
                    <a:pt x="440209" y="1090976"/>
                  </a:cubicBezTo>
                  <a:cubicBezTo>
                    <a:pt x="440119" y="1090946"/>
                    <a:pt x="440057" y="1090884"/>
                    <a:pt x="439965" y="1090856"/>
                  </a:cubicBezTo>
                  <a:cubicBezTo>
                    <a:pt x="439662" y="1090704"/>
                    <a:pt x="439357" y="1090552"/>
                    <a:pt x="439023" y="1090399"/>
                  </a:cubicBezTo>
                  <a:cubicBezTo>
                    <a:pt x="438872" y="1090306"/>
                    <a:pt x="438690" y="1090216"/>
                    <a:pt x="438507" y="1090096"/>
                  </a:cubicBezTo>
                  <a:cubicBezTo>
                    <a:pt x="438174" y="1089913"/>
                    <a:pt x="437809" y="1089731"/>
                    <a:pt x="437475" y="1089518"/>
                  </a:cubicBezTo>
                  <a:cubicBezTo>
                    <a:pt x="436898" y="1089670"/>
                    <a:pt x="436321" y="1089821"/>
                    <a:pt x="435743" y="1089944"/>
                  </a:cubicBezTo>
                  <a:cubicBezTo>
                    <a:pt x="435440" y="1090006"/>
                    <a:pt x="435135" y="1090065"/>
                    <a:pt x="434863" y="1090126"/>
                  </a:cubicBezTo>
                  <a:cubicBezTo>
                    <a:pt x="434316" y="1090247"/>
                    <a:pt x="433769" y="1090370"/>
                    <a:pt x="433223" y="1090460"/>
                  </a:cubicBezTo>
                  <a:cubicBezTo>
                    <a:pt x="432555" y="1090612"/>
                    <a:pt x="431916" y="1090704"/>
                    <a:pt x="431277" y="1090825"/>
                  </a:cubicBezTo>
                  <a:cubicBezTo>
                    <a:pt x="430518" y="1090946"/>
                    <a:pt x="429758" y="1091038"/>
                    <a:pt x="428998" y="1091159"/>
                  </a:cubicBezTo>
                  <a:cubicBezTo>
                    <a:pt x="424106" y="1091857"/>
                    <a:pt x="419184" y="1092191"/>
                    <a:pt x="414382" y="1092586"/>
                  </a:cubicBezTo>
                  <a:cubicBezTo>
                    <a:pt x="413137" y="1092648"/>
                    <a:pt x="411890" y="1092738"/>
                    <a:pt x="410645" y="1092830"/>
                  </a:cubicBezTo>
                  <a:cubicBezTo>
                    <a:pt x="409187" y="1093164"/>
                    <a:pt x="407699" y="1093529"/>
                    <a:pt x="406208" y="1093862"/>
                  </a:cubicBezTo>
                  <a:cubicBezTo>
                    <a:pt x="405176" y="1094076"/>
                    <a:pt x="404142" y="1094319"/>
                    <a:pt x="403108" y="1094532"/>
                  </a:cubicBezTo>
                  <a:cubicBezTo>
                    <a:pt x="401527" y="1094866"/>
                    <a:pt x="399948" y="1095172"/>
                    <a:pt x="398398" y="1095475"/>
                  </a:cubicBezTo>
                  <a:cubicBezTo>
                    <a:pt x="397456" y="1095657"/>
                    <a:pt x="396514" y="1095839"/>
                    <a:pt x="395572" y="1095991"/>
                  </a:cubicBezTo>
                  <a:cubicBezTo>
                    <a:pt x="334043" y="1106751"/>
                    <a:pt x="270264" y="1076293"/>
                    <a:pt x="251152" y="1045928"/>
                  </a:cubicBezTo>
                  <a:cubicBezTo>
                    <a:pt x="176161" y="981883"/>
                    <a:pt x="152764" y="817438"/>
                    <a:pt x="85460" y="620107"/>
                  </a:cubicBezTo>
                  <a:cubicBezTo>
                    <a:pt x="51702" y="517763"/>
                    <a:pt x="-3447" y="343624"/>
                    <a:pt x="169" y="242617"/>
                  </a:cubicBezTo>
                  <a:cubicBezTo>
                    <a:pt x="808" y="161003"/>
                    <a:pt x="27911" y="104132"/>
                    <a:pt x="102417" y="65985"/>
                  </a:cubicBezTo>
                  <a:cubicBezTo>
                    <a:pt x="109254" y="62460"/>
                    <a:pt x="119676" y="55286"/>
                    <a:pt x="129247" y="52064"/>
                  </a:cubicBezTo>
                  <a:cubicBezTo>
                    <a:pt x="131770" y="11881"/>
                    <a:pt x="197552" y="-4928"/>
                    <a:pt x="230581" y="1241"/>
                  </a:cubicBezTo>
                  <a:cubicBezTo>
                    <a:pt x="282358" y="13095"/>
                    <a:pt x="326143" y="187936"/>
                    <a:pt x="354826" y="281799"/>
                  </a:cubicBezTo>
                  <a:cubicBezTo>
                    <a:pt x="365218" y="319156"/>
                    <a:pt x="374180" y="351254"/>
                    <a:pt x="348294" y="376515"/>
                  </a:cubicBezTo>
                  <a:cubicBezTo>
                    <a:pt x="325201" y="397457"/>
                    <a:pt x="266620" y="427976"/>
                    <a:pt x="241915" y="395026"/>
                  </a:cubicBezTo>
                  <a:cubicBezTo>
                    <a:pt x="241581" y="394569"/>
                    <a:pt x="241245" y="394114"/>
                    <a:pt x="240911" y="393627"/>
                  </a:cubicBezTo>
                  <a:cubicBezTo>
                    <a:pt x="240578" y="393170"/>
                    <a:pt x="240242" y="392685"/>
                    <a:pt x="239908" y="392228"/>
                  </a:cubicBezTo>
                  <a:cubicBezTo>
                    <a:pt x="239240" y="392500"/>
                    <a:pt x="238540" y="392744"/>
                    <a:pt x="237842" y="393018"/>
                  </a:cubicBezTo>
                  <a:cubicBezTo>
                    <a:pt x="237811" y="393018"/>
                    <a:pt x="237752" y="393049"/>
                    <a:pt x="237690" y="393080"/>
                  </a:cubicBezTo>
                  <a:cubicBezTo>
                    <a:pt x="237051" y="393293"/>
                    <a:pt x="236415" y="393506"/>
                    <a:pt x="235776" y="393719"/>
                  </a:cubicBezTo>
                  <a:cubicBezTo>
                    <a:pt x="235655" y="393750"/>
                    <a:pt x="235563" y="393781"/>
                    <a:pt x="235442" y="393840"/>
                  </a:cubicBezTo>
                  <a:lnTo>
                    <a:pt x="233710" y="394387"/>
                  </a:lnTo>
                  <a:cubicBezTo>
                    <a:pt x="233012" y="394569"/>
                    <a:pt x="232342" y="394751"/>
                    <a:pt x="231644" y="394964"/>
                  </a:cubicBezTo>
                  <a:cubicBezTo>
                    <a:pt x="228574" y="395817"/>
                    <a:pt x="225718" y="396423"/>
                    <a:pt x="223592" y="396880"/>
                  </a:cubicBezTo>
                  <a:cubicBezTo>
                    <a:pt x="217879" y="398187"/>
                    <a:pt x="212166" y="399373"/>
                    <a:pt x="206486" y="400831"/>
                  </a:cubicBezTo>
                  <a:lnTo>
                    <a:pt x="206456" y="400862"/>
                  </a:lnTo>
                  <a:cubicBezTo>
                    <a:pt x="205817" y="401044"/>
                    <a:pt x="205211" y="401165"/>
                    <a:pt x="204572" y="401319"/>
                  </a:cubicBezTo>
                  <a:cubicBezTo>
                    <a:pt x="204087" y="401439"/>
                    <a:pt x="203568" y="401562"/>
                    <a:pt x="203083" y="401683"/>
                  </a:cubicBezTo>
                  <a:cubicBezTo>
                    <a:pt x="202567" y="401804"/>
                    <a:pt x="202080" y="401896"/>
                    <a:pt x="201564" y="401986"/>
                  </a:cubicBezTo>
                  <a:cubicBezTo>
                    <a:pt x="201169" y="402048"/>
                    <a:pt x="200743" y="402107"/>
                    <a:pt x="200319" y="402169"/>
                  </a:cubicBezTo>
                  <a:cubicBezTo>
                    <a:pt x="199711" y="402261"/>
                    <a:pt x="199103" y="402351"/>
                    <a:pt x="198466" y="402412"/>
                  </a:cubicBezTo>
                  <a:cubicBezTo>
                    <a:pt x="197555" y="402533"/>
                    <a:pt x="196613" y="402626"/>
                    <a:pt x="195702" y="402716"/>
                  </a:cubicBezTo>
                  <a:cubicBezTo>
                    <a:pt x="165316" y="405299"/>
                    <a:pt x="142405" y="405725"/>
                    <a:pt x="140765" y="439404"/>
                  </a:cubicBezTo>
                  <a:cubicBezTo>
                    <a:pt x="136877" y="490409"/>
                    <a:pt x="151642" y="520197"/>
                    <a:pt x="217671" y="719110"/>
                  </a:cubicBezTo>
                  <a:cubicBezTo>
                    <a:pt x="227970" y="742789"/>
                    <a:pt x="241036" y="827320"/>
                    <a:pt x="275646" y="817594"/>
                  </a:cubicBezTo>
                  <a:cubicBezTo>
                    <a:pt x="295639" y="809540"/>
                    <a:pt x="330126" y="779599"/>
                    <a:pt x="355559" y="782518"/>
                  </a:cubicBezTo>
                  <a:cubicBezTo>
                    <a:pt x="358506" y="774189"/>
                    <a:pt x="364342" y="767319"/>
                    <a:pt x="374216" y="763914"/>
                  </a:cubicBezTo>
                  <a:cubicBezTo>
                    <a:pt x="402352" y="752243"/>
                    <a:pt x="453552" y="735524"/>
                    <a:pt x="477890" y="761026"/>
                  </a:cubicBezTo>
                  <a:cubicBezTo>
                    <a:pt x="494785" y="782120"/>
                    <a:pt x="531186" y="917263"/>
                    <a:pt x="539694" y="955502"/>
                  </a:cubicBezTo>
                  <a:cubicBezTo>
                    <a:pt x="553880" y="1027994"/>
                    <a:pt x="569407" y="1068909"/>
                    <a:pt x="497850" y="1088301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9" name="Google Shape;4289;p38"/>
            <p:cNvSpPr/>
            <p:nvPr/>
          </p:nvSpPr>
          <p:spPr>
            <a:xfrm>
              <a:off x="13023945" y="7410473"/>
              <a:ext cx="82710" cy="245568"/>
            </a:xfrm>
            <a:custGeom>
              <a:rect b="b" l="l" r="r" t="t"/>
              <a:pathLst>
                <a:path extrusionOk="0" h="245568" w="82710">
                  <a:moveTo>
                    <a:pt x="82710" y="240525"/>
                  </a:moveTo>
                  <a:lnTo>
                    <a:pt x="82710" y="240536"/>
                  </a:lnTo>
                  <a:cubicBezTo>
                    <a:pt x="82640" y="240501"/>
                    <a:pt x="82557" y="240466"/>
                    <a:pt x="82484" y="240417"/>
                  </a:cubicBezTo>
                  <a:cubicBezTo>
                    <a:pt x="82175" y="240275"/>
                    <a:pt x="81854" y="240121"/>
                    <a:pt x="81547" y="239954"/>
                  </a:cubicBezTo>
                  <a:cubicBezTo>
                    <a:pt x="81369" y="239871"/>
                    <a:pt x="81191" y="239776"/>
                    <a:pt x="81013" y="239669"/>
                  </a:cubicBezTo>
                  <a:cubicBezTo>
                    <a:pt x="80669" y="239491"/>
                    <a:pt x="80324" y="239300"/>
                    <a:pt x="79981" y="239100"/>
                  </a:cubicBezTo>
                  <a:cubicBezTo>
                    <a:pt x="79413" y="239242"/>
                    <a:pt x="78831" y="239385"/>
                    <a:pt x="78249" y="239515"/>
                  </a:cubicBezTo>
                  <a:cubicBezTo>
                    <a:pt x="77953" y="239585"/>
                    <a:pt x="77656" y="239644"/>
                    <a:pt x="77360" y="239704"/>
                  </a:cubicBezTo>
                  <a:cubicBezTo>
                    <a:pt x="76813" y="239822"/>
                    <a:pt x="76269" y="239941"/>
                    <a:pt x="75722" y="240035"/>
                  </a:cubicBezTo>
                  <a:cubicBezTo>
                    <a:pt x="75070" y="240165"/>
                    <a:pt x="74429" y="240273"/>
                    <a:pt x="73774" y="240380"/>
                  </a:cubicBezTo>
                  <a:cubicBezTo>
                    <a:pt x="73015" y="240510"/>
                    <a:pt x="72266" y="240617"/>
                    <a:pt x="71506" y="240736"/>
                  </a:cubicBezTo>
                  <a:cubicBezTo>
                    <a:pt x="66628" y="241412"/>
                    <a:pt x="61690" y="241757"/>
                    <a:pt x="56883" y="242148"/>
                  </a:cubicBezTo>
                  <a:cubicBezTo>
                    <a:pt x="55650" y="242218"/>
                    <a:pt x="54416" y="242302"/>
                    <a:pt x="53169" y="242385"/>
                  </a:cubicBezTo>
                  <a:cubicBezTo>
                    <a:pt x="51684" y="242741"/>
                    <a:pt x="50202" y="243097"/>
                    <a:pt x="48705" y="243431"/>
                  </a:cubicBezTo>
                  <a:cubicBezTo>
                    <a:pt x="47684" y="243657"/>
                    <a:pt x="46652" y="243881"/>
                    <a:pt x="45618" y="244107"/>
                  </a:cubicBezTo>
                  <a:cubicBezTo>
                    <a:pt x="44050" y="244439"/>
                    <a:pt x="42472" y="244749"/>
                    <a:pt x="40906" y="245045"/>
                  </a:cubicBezTo>
                  <a:cubicBezTo>
                    <a:pt x="39969" y="245223"/>
                    <a:pt x="39018" y="245401"/>
                    <a:pt x="38069" y="245568"/>
                  </a:cubicBezTo>
                  <a:cubicBezTo>
                    <a:pt x="27827" y="185571"/>
                    <a:pt x="16432" y="125800"/>
                    <a:pt x="6628" y="65720"/>
                  </a:cubicBezTo>
                  <a:cubicBezTo>
                    <a:pt x="6628" y="65661"/>
                    <a:pt x="6617" y="65601"/>
                    <a:pt x="6604" y="65542"/>
                  </a:cubicBezTo>
                  <a:cubicBezTo>
                    <a:pt x="4182" y="48195"/>
                    <a:pt x="2474" y="30753"/>
                    <a:pt x="669" y="13333"/>
                  </a:cubicBezTo>
                  <a:cubicBezTo>
                    <a:pt x="599" y="10105"/>
                    <a:pt x="-909" y="6518"/>
                    <a:pt x="847" y="3562"/>
                  </a:cubicBezTo>
                  <a:cubicBezTo>
                    <a:pt x="1286" y="2802"/>
                    <a:pt x="1952" y="2244"/>
                    <a:pt x="2722" y="1899"/>
                  </a:cubicBezTo>
                  <a:cubicBezTo>
                    <a:pt x="3256" y="996"/>
                    <a:pt x="4029" y="368"/>
                    <a:pt x="5120" y="94"/>
                  </a:cubicBezTo>
                  <a:cubicBezTo>
                    <a:pt x="6887" y="-297"/>
                    <a:pt x="9048" y="557"/>
                    <a:pt x="9807" y="2290"/>
                  </a:cubicBezTo>
                  <a:cubicBezTo>
                    <a:pt x="15896" y="29088"/>
                    <a:pt x="25618" y="54903"/>
                    <a:pt x="33950" y="81084"/>
                  </a:cubicBezTo>
                  <a:cubicBezTo>
                    <a:pt x="50128" y="132034"/>
                    <a:pt x="67541" y="182674"/>
                    <a:pt x="81178" y="234384"/>
                  </a:cubicBezTo>
                  <a:cubicBezTo>
                    <a:pt x="81690" y="236442"/>
                    <a:pt x="82199" y="238482"/>
                    <a:pt x="82710" y="240525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0" name="Google Shape;4290;p38"/>
            <p:cNvSpPr/>
            <p:nvPr/>
          </p:nvSpPr>
          <p:spPr>
            <a:xfrm>
              <a:off x="12817081" y="6722415"/>
              <a:ext cx="91284" cy="240349"/>
            </a:xfrm>
            <a:custGeom>
              <a:rect b="b" l="l" r="r" t="t"/>
              <a:pathLst>
                <a:path extrusionOk="0" h="240349" w="91284">
                  <a:moveTo>
                    <a:pt x="90988" y="231680"/>
                  </a:moveTo>
                  <a:cubicBezTo>
                    <a:pt x="91082" y="232001"/>
                    <a:pt x="91190" y="232321"/>
                    <a:pt x="91284" y="232642"/>
                  </a:cubicBezTo>
                  <a:cubicBezTo>
                    <a:pt x="90940" y="232192"/>
                    <a:pt x="90608" y="231728"/>
                    <a:pt x="90277" y="231265"/>
                  </a:cubicBezTo>
                  <a:cubicBezTo>
                    <a:pt x="89945" y="230801"/>
                    <a:pt x="89611" y="230327"/>
                    <a:pt x="89291" y="229852"/>
                  </a:cubicBezTo>
                  <a:cubicBezTo>
                    <a:pt x="88614" y="230125"/>
                    <a:pt x="87925" y="230386"/>
                    <a:pt x="87225" y="230637"/>
                  </a:cubicBezTo>
                  <a:cubicBezTo>
                    <a:pt x="87176" y="230661"/>
                    <a:pt x="87117" y="230672"/>
                    <a:pt x="87071" y="230696"/>
                  </a:cubicBezTo>
                  <a:cubicBezTo>
                    <a:pt x="86430" y="230922"/>
                    <a:pt x="85789" y="231146"/>
                    <a:pt x="85148" y="231348"/>
                  </a:cubicBezTo>
                  <a:cubicBezTo>
                    <a:pt x="85040" y="231383"/>
                    <a:pt x="84935" y="231419"/>
                    <a:pt x="84827" y="231456"/>
                  </a:cubicBezTo>
                  <a:cubicBezTo>
                    <a:pt x="84234" y="231647"/>
                    <a:pt x="83652" y="231825"/>
                    <a:pt x="83071" y="232003"/>
                  </a:cubicBezTo>
                  <a:cubicBezTo>
                    <a:pt x="82381" y="232205"/>
                    <a:pt x="81705" y="232394"/>
                    <a:pt x="81029" y="232585"/>
                  </a:cubicBezTo>
                  <a:cubicBezTo>
                    <a:pt x="77942" y="233439"/>
                    <a:pt x="75105" y="234070"/>
                    <a:pt x="72969" y="234496"/>
                  </a:cubicBezTo>
                  <a:cubicBezTo>
                    <a:pt x="67260" y="235803"/>
                    <a:pt x="61551" y="237013"/>
                    <a:pt x="55865" y="238473"/>
                  </a:cubicBezTo>
                  <a:cubicBezTo>
                    <a:pt x="55854" y="238473"/>
                    <a:pt x="55830" y="238484"/>
                    <a:pt x="55816" y="238484"/>
                  </a:cubicBezTo>
                  <a:cubicBezTo>
                    <a:pt x="55199" y="238662"/>
                    <a:pt x="54582" y="238805"/>
                    <a:pt x="53941" y="238948"/>
                  </a:cubicBezTo>
                  <a:cubicBezTo>
                    <a:pt x="53443" y="239077"/>
                    <a:pt x="52945" y="239198"/>
                    <a:pt x="52446" y="239304"/>
                  </a:cubicBezTo>
                  <a:cubicBezTo>
                    <a:pt x="51937" y="239422"/>
                    <a:pt x="51436" y="239517"/>
                    <a:pt x="50927" y="239600"/>
                  </a:cubicBezTo>
                  <a:cubicBezTo>
                    <a:pt x="50523" y="239684"/>
                    <a:pt x="50108" y="239743"/>
                    <a:pt x="49693" y="239802"/>
                  </a:cubicBezTo>
                  <a:cubicBezTo>
                    <a:pt x="49076" y="239897"/>
                    <a:pt x="48459" y="239980"/>
                    <a:pt x="47842" y="240053"/>
                  </a:cubicBezTo>
                  <a:cubicBezTo>
                    <a:pt x="46915" y="240171"/>
                    <a:pt x="45991" y="240266"/>
                    <a:pt x="45065" y="240349"/>
                  </a:cubicBezTo>
                  <a:cubicBezTo>
                    <a:pt x="42026" y="226007"/>
                    <a:pt x="38844" y="211734"/>
                    <a:pt x="35154" y="197546"/>
                  </a:cubicBezTo>
                  <a:cubicBezTo>
                    <a:pt x="28020" y="167826"/>
                    <a:pt x="23427" y="137584"/>
                    <a:pt x="16423" y="107840"/>
                  </a:cubicBezTo>
                  <a:cubicBezTo>
                    <a:pt x="8885" y="74108"/>
                    <a:pt x="3497" y="39947"/>
                    <a:pt x="8" y="5633"/>
                  </a:cubicBezTo>
                  <a:cubicBezTo>
                    <a:pt x="-229" y="1596"/>
                    <a:pt x="4602" y="-1444"/>
                    <a:pt x="8104" y="717"/>
                  </a:cubicBezTo>
                  <a:cubicBezTo>
                    <a:pt x="10668" y="2129"/>
                    <a:pt x="11118" y="5253"/>
                    <a:pt x="12389" y="7675"/>
                  </a:cubicBezTo>
                  <a:cubicBezTo>
                    <a:pt x="35463" y="61404"/>
                    <a:pt x="53742" y="117078"/>
                    <a:pt x="72815" y="172326"/>
                  </a:cubicBezTo>
                  <a:cubicBezTo>
                    <a:pt x="79132" y="192022"/>
                    <a:pt x="84675" y="211980"/>
                    <a:pt x="90988" y="231680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1" name="Google Shape;4291;p38"/>
            <p:cNvSpPr/>
            <p:nvPr/>
          </p:nvSpPr>
          <p:spPr>
            <a:xfrm>
              <a:off x="12792585" y="6636543"/>
              <a:ext cx="28125" cy="64676"/>
            </a:xfrm>
            <a:custGeom>
              <a:rect b="b" l="l" r="r" t="t"/>
              <a:pathLst>
                <a:path extrusionOk="0" h="64676" w="28125">
                  <a:moveTo>
                    <a:pt x="17732" y="61495"/>
                  </a:moveTo>
                  <a:cubicBezTo>
                    <a:pt x="13185" y="49041"/>
                    <a:pt x="8864" y="36473"/>
                    <a:pt x="4343" y="24009"/>
                  </a:cubicBezTo>
                  <a:cubicBezTo>
                    <a:pt x="2780" y="17677"/>
                    <a:pt x="-5515" y="336"/>
                    <a:pt x="6040" y="0"/>
                  </a:cubicBezTo>
                  <a:cubicBezTo>
                    <a:pt x="11562" y="562"/>
                    <a:pt x="10743" y="6598"/>
                    <a:pt x="11678" y="10606"/>
                  </a:cubicBezTo>
                  <a:cubicBezTo>
                    <a:pt x="15971" y="26675"/>
                    <a:pt x="22790" y="41967"/>
                    <a:pt x="27880" y="57790"/>
                  </a:cubicBezTo>
                  <a:cubicBezTo>
                    <a:pt x="29750" y="64126"/>
                    <a:pt x="20402" y="67597"/>
                    <a:pt x="17732" y="61495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2" name="Google Shape;4292;p38"/>
            <p:cNvSpPr/>
            <p:nvPr/>
          </p:nvSpPr>
          <p:spPr>
            <a:xfrm>
              <a:off x="13014999" y="7361240"/>
              <a:ext cx="12335" cy="28227"/>
            </a:xfrm>
            <a:custGeom>
              <a:rect b="b" l="l" r="r" t="t"/>
              <a:pathLst>
                <a:path extrusionOk="0" h="28227" w="12335">
                  <a:moveTo>
                    <a:pt x="2339" y="24573"/>
                  </a:moveTo>
                  <a:cubicBezTo>
                    <a:pt x="758" y="18002"/>
                    <a:pt x="280" y="11167"/>
                    <a:pt x="1" y="4437"/>
                  </a:cubicBezTo>
                  <a:cubicBezTo>
                    <a:pt x="-89" y="-597"/>
                    <a:pt x="7097" y="-1746"/>
                    <a:pt x="8570" y="3071"/>
                  </a:cubicBezTo>
                  <a:cubicBezTo>
                    <a:pt x="10215" y="9379"/>
                    <a:pt x="11181" y="15884"/>
                    <a:pt x="12285" y="22318"/>
                  </a:cubicBezTo>
                  <a:cubicBezTo>
                    <a:pt x="12630" y="24846"/>
                    <a:pt x="11157" y="27304"/>
                    <a:pt x="8678" y="28028"/>
                  </a:cubicBezTo>
                  <a:cubicBezTo>
                    <a:pt x="6091" y="28799"/>
                    <a:pt x="3040" y="27262"/>
                    <a:pt x="2339" y="24573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93" name="Google Shape;4293;p38"/>
          <p:cNvGrpSpPr/>
          <p:nvPr/>
        </p:nvGrpSpPr>
        <p:grpSpPr>
          <a:xfrm>
            <a:off x="6988817" y="3324736"/>
            <a:ext cx="724407" cy="459924"/>
            <a:chOff x="13977634" y="6649473"/>
            <a:chExt cx="1448814" cy="919848"/>
          </a:xfrm>
        </p:grpSpPr>
        <p:sp>
          <p:nvSpPr>
            <p:cNvPr id="4294" name="Google Shape;4294;p38"/>
            <p:cNvSpPr/>
            <p:nvPr/>
          </p:nvSpPr>
          <p:spPr>
            <a:xfrm>
              <a:off x="13977634" y="6649473"/>
              <a:ext cx="1446666" cy="915197"/>
            </a:xfrm>
            <a:custGeom>
              <a:rect b="b" l="l" r="r" t="t"/>
              <a:pathLst>
                <a:path extrusionOk="0" h="915197" w="1446666">
                  <a:moveTo>
                    <a:pt x="1444729" y="113833"/>
                  </a:moveTo>
                  <a:cubicBezTo>
                    <a:pt x="1446221" y="140894"/>
                    <a:pt x="1447128" y="168037"/>
                    <a:pt x="1446424" y="195115"/>
                  </a:cubicBezTo>
                  <a:cubicBezTo>
                    <a:pt x="1437633" y="376648"/>
                    <a:pt x="1430557" y="557981"/>
                    <a:pt x="1427934" y="739677"/>
                  </a:cubicBezTo>
                  <a:cubicBezTo>
                    <a:pt x="1426503" y="780157"/>
                    <a:pt x="1423802" y="820617"/>
                    <a:pt x="1420919" y="861015"/>
                  </a:cubicBezTo>
                  <a:cubicBezTo>
                    <a:pt x="1420073" y="871589"/>
                    <a:pt x="1419650" y="882224"/>
                    <a:pt x="1417894" y="892676"/>
                  </a:cubicBezTo>
                  <a:cubicBezTo>
                    <a:pt x="1415999" y="901011"/>
                    <a:pt x="1406321" y="901980"/>
                    <a:pt x="1399164" y="902484"/>
                  </a:cubicBezTo>
                  <a:cubicBezTo>
                    <a:pt x="1395052" y="910051"/>
                    <a:pt x="1386322" y="908720"/>
                    <a:pt x="1379202" y="907670"/>
                  </a:cubicBezTo>
                  <a:cubicBezTo>
                    <a:pt x="1362005" y="906196"/>
                    <a:pt x="1344784" y="908395"/>
                    <a:pt x="1327607" y="909123"/>
                  </a:cubicBezTo>
                  <a:cubicBezTo>
                    <a:pt x="1247745" y="913563"/>
                    <a:pt x="1167762" y="916608"/>
                    <a:pt x="1087779" y="914531"/>
                  </a:cubicBezTo>
                  <a:cubicBezTo>
                    <a:pt x="920475" y="910880"/>
                    <a:pt x="753572" y="898670"/>
                    <a:pt x="586610" y="888581"/>
                  </a:cubicBezTo>
                  <a:cubicBezTo>
                    <a:pt x="420072" y="884161"/>
                    <a:pt x="253696" y="875707"/>
                    <a:pt x="87097" y="878149"/>
                  </a:cubicBezTo>
                  <a:cubicBezTo>
                    <a:pt x="64214" y="878552"/>
                    <a:pt x="41792" y="880388"/>
                    <a:pt x="19312" y="882569"/>
                  </a:cubicBezTo>
                  <a:cubicBezTo>
                    <a:pt x="7942" y="881963"/>
                    <a:pt x="6490" y="868100"/>
                    <a:pt x="5905" y="859040"/>
                  </a:cubicBezTo>
                  <a:cubicBezTo>
                    <a:pt x="2558" y="745492"/>
                    <a:pt x="6429" y="631740"/>
                    <a:pt x="5624" y="518131"/>
                  </a:cubicBezTo>
                  <a:cubicBezTo>
                    <a:pt x="5018" y="432690"/>
                    <a:pt x="7145" y="347230"/>
                    <a:pt x="6241" y="261763"/>
                  </a:cubicBezTo>
                  <a:cubicBezTo>
                    <a:pt x="5746" y="214972"/>
                    <a:pt x="3442" y="168231"/>
                    <a:pt x="2871" y="121446"/>
                  </a:cubicBezTo>
                  <a:cubicBezTo>
                    <a:pt x="2521" y="92622"/>
                    <a:pt x="-10927" y="13591"/>
                    <a:pt x="23557" y="2605"/>
                  </a:cubicBezTo>
                  <a:cubicBezTo>
                    <a:pt x="33062" y="-423"/>
                    <a:pt x="43258" y="-130"/>
                    <a:pt x="53226" y="195"/>
                  </a:cubicBezTo>
                  <a:cubicBezTo>
                    <a:pt x="180296" y="195"/>
                    <a:pt x="307308" y="11630"/>
                    <a:pt x="434346" y="13057"/>
                  </a:cubicBezTo>
                  <a:cubicBezTo>
                    <a:pt x="611953" y="16830"/>
                    <a:pt x="789621" y="17538"/>
                    <a:pt x="967168" y="22964"/>
                  </a:cubicBezTo>
                  <a:cubicBezTo>
                    <a:pt x="1113263" y="30310"/>
                    <a:pt x="1259275" y="38804"/>
                    <a:pt x="1405550" y="40579"/>
                  </a:cubicBezTo>
                  <a:cubicBezTo>
                    <a:pt x="1412870" y="40861"/>
                    <a:pt x="1420128" y="41528"/>
                    <a:pt x="1427245" y="43323"/>
                  </a:cubicBezTo>
                  <a:cubicBezTo>
                    <a:pt x="1446621" y="52281"/>
                    <a:pt x="1443495" y="83681"/>
                    <a:pt x="1443938" y="104788"/>
                  </a:cubicBezTo>
                  <a:cubicBezTo>
                    <a:pt x="1444286" y="107819"/>
                    <a:pt x="1444529" y="110846"/>
                    <a:pt x="1444729" y="113833"/>
                  </a:cubicBezTo>
                  <a:close/>
                </a:path>
              </a:pathLst>
            </a:custGeom>
            <a:solidFill>
              <a:srgbClr val="FDFBF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5" name="Google Shape;4295;p38"/>
            <p:cNvSpPr/>
            <p:nvPr/>
          </p:nvSpPr>
          <p:spPr>
            <a:xfrm>
              <a:off x="14017120" y="6696025"/>
              <a:ext cx="1358502" cy="388140"/>
            </a:xfrm>
            <a:custGeom>
              <a:rect b="b" l="l" r="r" t="t"/>
              <a:pathLst>
                <a:path extrusionOk="0" h="388140" w="1358502">
                  <a:moveTo>
                    <a:pt x="717198" y="387919"/>
                  </a:moveTo>
                  <a:cubicBezTo>
                    <a:pt x="618916" y="387438"/>
                    <a:pt x="191263" y="116760"/>
                    <a:pt x="80661" y="56774"/>
                  </a:cubicBezTo>
                  <a:cubicBezTo>
                    <a:pt x="5146" y="13977"/>
                    <a:pt x="-3762" y="17246"/>
                    <a:pt x="1080" y="5216"/>
                  </a:cubicBezTo>
                  <a:cubicBezTo>
                    <a:pt x="6374" y="-7852"/>
                    <a:pt x="14514" y="-6341"/>
                    <a:pt x="244417" y="132004"/>
                  </a:cubicBezTo>
                  <a:cubicBezTo>
                    <a:pt x="718446" y="412727"/>
                    <a:pt x="713008" y="379059"/>
                    <a:pt x="784982" y="350586"/>
                  </a:cubicBezTo>
                  <a:cubicBezTo>
                    <a:pt x="1192505" y="184934"/>
                    <a:pt x="1272239" y="88510"/>
                    <a:pt x="1344821" y="63332"/>
                  </a:cubicBezTo>
                  <a:cubicBezTo>
                    <a:pt x="1362523" y="58303"/>
                    <a:pt x="1361271" y="76817"/>
                    <a:pt x="1351124" y="76397"/>
                  </a:cubicBezTo>
                  <a:cubicBezTo>
                    <a:pt x="1282427" y="109197"/>
                    <a:pt x="1121495" y="238748"/>
                    <a:pt x="862505" y="339626"/>
                  </a:cubicBezTo>
                  <a:cubicBezTo>
                    <a:pt x="772748" y="374097"/>
                    <a:pt x="744829" y="390254"/>
                    <a:pt x="717198" y="387919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6" name="Google Shape;4296;p38"/>
            <p:cNvSpPr/>
            <p:nvPr/>
          </p:nvSpPr>
          <p:spPr>
            <a:xfrm>
              <a:off x="14772744" y="7134965"/>
              <a:ext cx="486297" cy="387122"/>
            </a:xfrm>
            <a:custGeom>
              <a:rect b="b" l="l" r="r" t="t"/>
              <a:pathLst>
                <a:path extrusionOk="0" h="387122" w="486297">
                  <a:moveTo>
                    <a:pt x="473038" y="385926"/>
                  </a:moveTo>
                  <a:cubicBezTo>
                    <a:pt x="180030" y="151930"/>
                    <a:pt x="9982" y="36252"/>
                    <a:pt x="359" y="9800"/>
                  </a:cubicBezTo>
                  <a:cubicBezTo>
                    <a:pt x="-2190" y="1454"/>
                    <a:pt x="9504" y="-3972"/>
                    <a:pt x="14138" y="3643"/>
                  </a:cubicBezTo>
                  <a:cubicBezTo>
                    <a:pt x="57956" y="51414"/>
                    <a:pt x="260430" y="186836"/>
                    <a:pt x="483539" y="371394"/>
                  </a:cubicBezTo>
                  <a:cubicBezTo>
                    <a:pt x="490873" y="378345"/>
                    <a:pt x="482273" y="391077"/>
                    <a:pt x="473038" y="385926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7" name="Google Shape;4297;p38"/>
            <p:cNvSpPr/>
            <p:nvPr/>
          </p:nvSpPr>
          <p:spPr>
            <a:xfrm>
              <a:off x="14092863" y="7125082"/>
              <a:ext cx="562360" cy="347318"/>
            </a:xfrm>
            <a:custGeom>
              <a:rect b="b" l="l" r="r" t="t"/>
              <a:pathLst>
                <a:path extrusionOk="0" h="347318" w="562360">
                  <a:moveTo>
                    <a:pt x="1893" y="343198"/>
                  </a:moveTo>
                  <a:cubicBezTo>
                    <a:pt x="-5748" y="330252"/>
                    <a:pt x="1600" y="334675"/>
                    <a:pt x="183290" y="225572"/>
                  </a:cubicBezTo>
                  <a:cubicBezTo>
                    <a:pt x="307138" y="150868"/>
                    <a:pt x="552860" y="-10191"/>
                    <a:pt x="552860" y="508"/>
                  </a:cubicBezTo>
                  <a:cubicBezTo>
                    <a:pt x="560275" y="-1801"/>
                    <a:pt x="566050" y="8860"/>
                    <a:pt x="559513" y="13669"/>
                  </a:cubicBezTo>
                  <a:cubicBezTo>
                    <a:pt x="-1188" y="360225"/>
                    <a:pt x="9705" y="356046"/>
                    <a:pt x="1893" y="343198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8" name="Google Shape;4298;p38"/>
            <p:cNvSpPr/>
            <p:nvPr/>
          </p:nvSpPr>
          <p:spPr>
            <a:xfrm>
              <a:off x="13996520" y="7523180"/>
              <a:ext cx="1214675" cy="39433"/>
            </a:xfrm>
            <a:custGeom>
              <a:rect b="b" l="l" r="r" t="t"/>
              <a:pathLst>
                <a:path extrusionOk="0" h="39433" w="1214675">
                  <a:moveTo>
                    <a:pt x="1203534" y="39293"/>
                  </a:moveTo>
                  <a:cubicBezTo>
                    <a:pt x="614368" y="12192"/>
                    <a:pt x="808202" y="48727"/>
                    <a:pt x="234002" y="20527"/>
                  </a:cubicBezTo>
                  <a:cubicBezTo>
                    <a:pt x="167594" y="18334"/>
                    <a:pt x="-7977" y="29488"/>
                    <a:pt x="282" y="4588"/>
                  </a:cubicBezTo>
                  <a:cubicBezTo>
                    <a:pt x="2695" y="-3478"/>
                    <a:pt x="3825" y="1505"/>
                    <a:pt x="73974" y="1699"/>
                  </a:cubicBezTo>
                  <a:cubicBezTo>
                    <a:pt x="367579" y="19741"/>
                    <a:pt x="971759" y="5194"/>
                    <a:pt x="1207243" y="21173"/>
                  </a:cubicBezTo>
                  <a:cubicBezTo>
                    <a:pt x="1218703" y="23789"/>
                    <a:pt x="1216481" y="41161"/>
                    <a:pt x="1203534" y="39293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9" name="Google Shape;4299;p38"/>
            <p:cNvSpPr/>
            <p:nvPr/>
          </p:nvSpPr>
          <p:spPr>
            <a:xfrm>
              <a:off x="15313583" y="6736860"/>
              <a:ext cx="112866" cy="832460"/>
            </a:xfrm>
            <a:custGeom>
              <a:rect b="b" l="l" r="r" t="t"/>
              <a:pathLst>
                <a:path extrusionOk="0" h="832460" w="112866">
                  <a:moveTo>
                    <a:pt x="111414" y="5461"/>
                  </a:moveTo>
                  <a:cubicBezTo>
                    <a:pt x="111110" y="2700"/>
                    <a:pt x="109548" y="438"/>
                    <a:pt x="106636" y="43"/>
                  </a:cubicBezTo>
                  <a:cubicBezTo>
                    <a:pt x="104216" y="-285"/>
                    <a:pt x="100971" y="1276"/>
                    <a:pt x="100591" y="3993"/>
                  </a:cubicBezTo>
                  <a:cubicBezTo>
                    <a:pt x="96613" y="32588"/>
                    <a:pt x="97259" y="62062"/>
                    <a:pt x="96546" y="90895"/>
                  </a:cubicBezTo>
                  <a:cubicBezTo>
                    <a:pt x="95822" y="119998"/>
                    <a:pt x="95132" y="149098"/>
                    <a:pt x="94524" y="178204"/>
                  </a:cubicBezTo>
                  <a:cubicBezTo>
                    <a:pt x="93318" y="235783"/>
                    <a:pt x="91927" y="293356"/>
                    <a:pt x="90357" y="350926"/>
                  </a:cubicBezTo>
                  <a:cubicBezTo>
                    <a:pt x="87216" y="466067"/>
                    <a:pt x="83348" y="581184"/>
                    <a:pt x="78749" y="696276"/>
                  </a:cubicBezTo>
                  <a:cubicBezTo>
                    <a:pt x="77448" y="728801"/>
                    <a:pt x="76092" y="761325"/>
                    <a:pt x="74675" y="793845"/>
                  </a:cubicBezTo>
                  <a:cubicBezTo>
                    <a:pt x="74521" y="797418"/>
                    <a:pt x="74417" y="800996"/>
                    <a:pt x="74200" y="804566"/>
                  </a:cubicBezTo>
                  <a:cubicBezTo>
                    <a:pt x="74078" y="806565"/>
                    <a:pt x="74122" y="810309"/>
                    <a:pt x="72438" y="811779"/>
                  </a:cubicBezTo>
                  <a:cubicBezTo>
                    <a:pt x="71346" y="812733"/>
                    <a:pt x="69141" y="812890"/>
                    <a:pt x="67825" y="813038"/>
                  </a:cubicBezTo>
                  <a:cubicBezTo>
                    <a:pt x="63861" y="813487"/>
                    <a:pt x="59790" y="813444"/>
                    <a:pt x="55806" y="813629"/>
                  </a:cubicBezTo>
                  <a:cubicBezTo>
                    <a:pt x="39799" y="814366"/>
                    <a:pt x="23810" y="815134"/>
                    <a:pt x="7824" y="816207"/>
                  </a:cubicBezTo>
                  <a:cubicBezTo>
                    <a:pt x="-2498" y="816898"/>
                    <a:pt x="-2718" y="832724"/>
                    <a:pt x="7824" y="832457"/>
                  </a:cubicBezTo>
                  <a:cubicBezTo>
                    <a:pt x="22599" y="832083"/>
                    <a:pt x="37351" y="831459"/>
                    <a:pt x="52114" y="830775"/>
                  </a:cubicBezTo>
                  <a:cubicBezTo>
                    <a:pt x="64386" y="830206"/>
                    <a:pt x="80748" y="831839"/>
                    <a:pt x="87735" y="819238"/>
                  </a:cubicBezTo>
                  <a:cubicBezTo>
                    <a:pt x="90435" y="814366"/>
                    <a:pt x="90931" y="808684"/>
                    <a:pt x="91209" y="803229"/>
                  </a:cubicBezTo>
                  <a:cubicBezTo>
                    <a:pt x="91591" y="795730"/>
                    <a:pt x="91858" y="788218"/>
                    <a:pt x="92180" y="780716"/>
                  </a:cubicBezTo>
                  <a:cubicBezTo>
                    <a:pt x="92820" y="765705"/>
                    <a:pt x="93446" y="750697"/>
                    <a:pt x="94063" y="735685"/>
                  </a:cubicBezTo>
                  <a:cubicBezTo>
                    <a:pt x="96474" y="676894"/>
                    <a:pt x="98694" y="618091"/>
                    <a:pt x="100725" y="559286"/>
                  </a:cubicBezTo>
                  <a:cubicBezTo>
                    <a:pt x="104805" y="441045"/>
                    <a:pt x="108119" y="322778"/>
                    <a:pt x="110664" y="204496"/>
                  </a:cubicBezTo>
                  <a:cubicBezTo>
                    <a:pt x="111376" y="171327"/>
                    <a:pt x="112028" y="138159"/>
                    <a:pt x="112388" y="104984"/>
                  </a:cubicBezTo>
                  <a:cubicBezTo>
                    <a:pt x="112564" y="88712"/>
                    <a:pt x="112759" y="72439"/>
                    <a:pt x="112796" y="56163"/>
                  </a:cubicBezTo>
                  <a:cubicBezTo>
                    <a:pt x="112837" y="39288"/>
                    <a:pt x="113260" y="22241"/>
                    <a:pt x="111414" y="5461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0" name="Google Shape;4300;p38"/>
          <p:cNvGrpSpPr/>
          <p:nvPr/>
        </p:nvGrpSpPr>
        <p:grpSpPr>
          <a:xfrm>
            <a:off x="4587073" y="3204390"/>
            <a:ext cx="433468" cy="700361"/>
            <a:chOff x="9174146" y="6408781"/>
            <a:chExt cx="866936" cy="1400723"/>
          </a:xfrm>
        </p:grpSpPr>
        <p:sp>
          <p:nvSpPr>
            <p:cNvPr id="4301" name="Google Shape;4301;p38"/>
            <p:cNvSpPr/>
            <p:nvPr/>
          </p:nvSpPr>
          <p:spPr>
            <a:xfrm>
              <a:off x="9843475" y="7315000"/>
              <a:ext cx="197607" cy="472079"/>
            </a:xfrm>
            <a:custGeom>
              <a:rect b="b" l="l" r="r" t="t"/>
              <a:pathLst>
                <a:path extrusionOk="0" h="472079" w="197607">
                  <a:moveTo>
                    <a:pt x="197608" y="402265"/>
                  </a:moveTo>
                  <a:cubicBezTo>
                    <a:pt x="195865" y="445522"/>
                    <a:pt x="174520" y="489976"/>
                    <a:pt x="124723" y="464726"/>
                  </a:cubicBezTo>
                  <a:cubicBezTo>
                    <a:pt x="102358" y="451532"/>
                    <a:pt x="90314" y="426901"/>
                    <a:pt x="77519" y="405347"/>
                  </a:cubicBezTo>
                  <a:cubicBezTo>
                    <a:pt x="51909" y="360515"/>
                    <a:pt x="27064" y="315266"/>
                    <a:pt x="0" y="271340"/>
                  </a:cubicBezTo>
                  <a:cubicBezTo>
                    <a:pt x="5439" y="262731"/>
                    <a:pt x="10447" y="253833"/>
                    <a:pt x="14908" y="244653"/>
                  </a:cubicBezTo>
                  <a:cubicBezTo>
                    <a:pt x="52590" y="169331"/>
                    <a:pt x="75319" y="83985"/>
                    <a:pt x="68925" y="0"/>
                  </a:cubicBezTo>
                  <a:cubicBezTo>
                    <a:pt x="97922" y="30796"/>
                    <a:pt x="123289" y="65377"/>
                    <a:pt x="146987" y="100129"/>
                  </a:cubicBezTo>
                  <a:cubicBezTo>
                    <a:pt x="177224" y="141672"/>
                    <a:pt x="180231" y="193241"/>
                    <a:pt x="183683" y="242636"/>
                  </a:cubicBezTo>
                  <a:cubicBezTo>
                    <a:pt x="188161" y="295866"/>
                    <a:pt x="197308" y="348760"/>
                    <a:pt x="197608" y="402265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2" name="Google Shape;4302;p38"/>
            <p:cNvSpPr/>
            <p:nvPr/>
          </p:nvSpPr>
          <p:spPr>
            <a:xfrm>
              <a:off x="9174146" y="7316347"/>
              <a:ext cx="190788" cy="473265"/>
            </a:xfrm>
            <a:custGeom>
              <a:rect b="b" l="l" r="r" t="t"/>
              <a:pathLst>
                <a:path extrusionOk="0" h="473265" w="190788">
                  <a:moveTo>
                    <a:pt x="174748" y="306764"/>
                  </a:moveTo>
                  <a:cubicBezTo>
                    <a:pt x="150923" y="348139"/>
                    <a:pt x="89500" y="480745"/>
                    <a:pt x="35394" y="472935"/>
                  </a:cubicBezTo>
                  <a:cubicBezTo>
                    <a:pt x="19945" y="471326"/>
                    <a:pt x="8837" y="458347"/>
                    <a:pt x="7060" y="443402"/>
                  </a:cubicBezTo>
                  <a:cubicBezTo>
                    <a:pt x="-8223" y="333969"/>
                    <a:pt x="1613" y="220734"/>
                    <a:pt x="33598" y="115176"/>
                  </a:cubicBezTo>
                  <a:cubicBezTo>
                    <a:pt x="50299" y="80757"/>
                    <a:pt x="76904" y="52555"/>
                    <a:pt x="99678" y="22145"/>
                  </a:cubicBezTo>
                  <a:cubicBezTo>
                    <a:pt x="105978" y="14864"/>
                    <a:pt x="112117" y="7432"/>
                    <a:pt x="118260" y="0"/>
                  </a:cubicBezTo>
                  <a:cubicBezTo>
                    <a:pt x="118551" y="15904"/>
                    <a:pt x="119664" y="31824"/>
                    <a:pt x="120238" y="47333"/>
                  </a:cubicBezTo>
                  <a:cubicBezTo>
                    <a:pt x="124506" y="129105"/>
                    <a:pt x="150015" y="209122"/>
                    <a:pt x="190788" y="279898"/>
                  </a:cubicBezTo>
                  <a:cubicBezTo>
                    <a:pt x="185506" y="288908"/>
                    <a:pt x="180095" y="297811"/>
                    <a:pt x="174748" y="306764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3" name="Google Shape;4303;p38"/>
            <p:cNvSpPr/>
            <p:nvPr/>
          </p:nvSpPr>
          <p:spPr>
            <a:xfrm>
              <a:off x="9292406" y="7245355"/>
              <a:ext cx="111545" cy="350893"/>
            </a:xfrm>
            <a:custGeom>
              <a:rect b="b" l="l" r="r" t="t"/>
              <a:pathLst>
                <a:path extrusionOk="0" h="350893" w="111545">
                  <a:moveTo>
                    <a:pt x="86383" y="326201"/>
                  </a:moveTo>
                  <a:cubicBezTo>
                    <a:pt x="81997" y="334555"/>
                    <a:pt x="77323" y="342749"/>
                    <a:pt x="72528" y="350893"/>
                  </a:cubicBezTo>
                  <a:cubicBezTo>
                    <a:pt x="31755" y="280115"/>
                    <a:pt x="6246" y="200097"/>
                    <a:pt x="1978" y="118328"/>
                  </a:cubicBezTo>
                  <a:cubicBezTo>
                    <a:pt x="1404" y="102820"/>
                    <a:pt x="291" y="86899"/>
                    <a:pt x="0" y="70995"/>
                  </a:cubicBezTo>
                  <a:cubicBezTo>
                    <a:pt x="7813" y="61560"/>
                    <a:pt x="15558" y="52071"/>
                    <a:pt x="23556" y="42832"/>
                  </a:cubicBezTo>
                  <a:cubicBezTo>
                    <a:pt x="35230" y="29282"/>
                    <a:pt x="47372" y="16182"/>
                    <a:pt x="60778" y="4315"/>
                  </a:cubicBezTo>
                  <a:cubicBezTo>
                    <a:pt x="66641" y="-924"/>
                    <a:pt x="75726" y="-1403"/>
                    <a:pt x="82219" y="2934"/>
                  </a:cubicBezTo>
                  <a:cubicBezTo>
                    <a:pt x="108162" y="21567"/>
                    <a:pt x="59772" y="60156"/>
                    <a:pt x="49362" y="78324"/>
                  </a:cubicBezTo>
                  <a:cubicBezTo>
                    <a:pt x="61302" y="85815"/>
                    <a:pt x="61073" y="101175"/>
                    <a:pt x="54852" y="112412"/>
                  </a:cubicBezTo>
                  <a:cubicBezTo>
                    <a:pt x="69337" y="124528"/>
                    <a:pt x="69339" y="146388"/>
                    <a:pt x="72733" y="163678"/>
                  </a:cubicBezTo>
                  <a:cubicBezTo>
                    <a:pt x="81669" y="189998"/>
                    <a:pt x="89692" y="216698"/>
                    <a:pt x="97637" y="243326"/>
                  </a:cubicBezTo>
                  <a:cubicBezTo>
                    <a:pt x="122647" y="254187"/>
                    <a:pt x="107795" y="279224"/>
                    <a:pt x="100184" y="296949"/>
                  </a:cubicBezTo>
                  <a:cubicBezTo>
                    <a:pt x="96087" y="306953"/>
                    <a:pt x="91427" y="316660"/>
                    <a:pt x="86383" y="326201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4" name="Google Shape;4304;p38"/>
            <p:cNvSpPr/>
            <p:nvPr/>
          </p:nvSpPr>
          <p:spPr>
            <a:xfrm>
              <a:off x="9791730" y="7278150"/>
              <a:ext cx="121744" cy="308192"/>
            </a:xfrm>
            <a:custGeom>
              <a:rect b="b" l="l" r="r" t="t"/>
              <a:pathLst>
                <a:path extrusionOk="0" h="308192" w="121744">
                  <a:moveTo>
                    <a:pt x="51745" y="308192"/>
                  </a:moveTo>
                  <a:cubicBezTo>
                    <a:pt x="46950" y="300407"/>
                    <a:pt x="42074" y="292641"/>
                    <a:pt x="37109" y="284932"/>
                  </a:cubicBezTo>
                  <a:cubicBezTo>
                    <a:pt x="37081" y="284887"/>
                    <a:pt x="37039" y="284820"/>
                    <a:pt x="37011" y="284775"/>
                  </a:cubicBezTo>
                  <a:cubicBezTo>
                    <a:pt x="8150" y="239610"/>
                    <a:pt x="-7520" y="241927"/>
                    <a:pt x="3588" y="183609"/>
                  </a:cubicBezTo>
                  <a:cubicBezTo>
                    <a:pt x="7704" y="144153"/>
                    <a:pt x="10532" y="104474"/>
                    <a:pt x="19639" y="65752"/>
                  </a:cubicBezTo>
                  <a:cubicBezTo>
                    <a:pt x="24400" y="44307"/>
                    <a:pt x="29142" y="19646"/>
                    <a:pt x="48682" y="6653"/>
                  </a:cubicBezTo>
                  <a:cubicBezTo>
                    <a:pt x="60698" y="-1121"/>
                    <a:pt x="77727" y="-3200"/>
                    <a:pt x="89290" y="6518"/>
                  </a:cubicBezTo>
                  <a:cubicBezTo>
                    <a:pt x="91162" y="8177"/>
                    <a:pt x="93022" y="9813"/>
                    <a:pt x="94849" y="11497"/>
                  </a:cubicBezTo>
                  <a:cubicBezTo>
                    <a:pt x="97100" y="13511"/>
                    <a:pt x="99305" y="15550"/>
                    <a:pt x="101502" y="17626"/>
                  </a:cubicBezTo>
                  <a:cubicBezTo>
                    <a:pt x="103620" y="19629"/>
                    <a:pt x="105717" y="21643"/>
                    <a:pt x="107768" y="23686"/>
                  </a:cubicBezTo>
                  <a:cubicBezTo>
                    <a:pt x="108096" y="24011"/>
                    <a:pt x="108407" y="24313"/>
                    <a:pt x="108735" y="24635"/>
                  </a:cubicBezTo>
                  <a:cubicBezTo>
                    <a:pt x="110559" y="26417"/>
                    <a:pt x="112341" y="28224"/>
                    <a:pt x="114121" y="30034"/>
                  </a:cubicBezTo>
                  <a:cubicBezTo>
                    <a:pt x="114815" y="30748"/>
                    <a:pt x="115525" y="31488"/>
                    <a:pt x="116219" y="32202"/>
                  </a:cubicBezTo>
                  <a:cubicBezTo>
                    <a:pt x="117702" y="33732"/>
                    <a:pt x="119198" y="35284"/>
                    <a:pt x="120672" y="36847"/>
                  </a:cubicBezTo>
                  <a:cubicBezTo>
                    <a:pt x="127067" y="120831"/>
                    <a:pt x="104338" y="206177"/>
                    <a:pt x="66656" y="281500"/>
                  </a:cubicBezTo>
                  <a:cubicBezTo>
                    <a:pt x="62195" y="290683"/>
                    <a:pt x="57184" y="299583"/>
                    <a:pt x="51745" y="308192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5" name="Google Shape;4305;p38"/>
            <p:cNvSpPr/>
            <p:nvPr/>
          </p:nvSpPr>
          <p:spPr>
            <a:xfrm>
              <a:off x="9375958" y="7526940"/>
              <a:ext cx="437614" cy="282564"/>
            </a:xfrm>
            <a:custGeom>
              <a:rect b="b" l="l" r="r" t="t"/>
              <a:pathLst>
                <a:path extrusionOk="0" h="282564" w="437614">
                  <a:moveTo>
                    <a:pt x="437496" y="193202"/>
                  </a:moveTo>
                  <a:cubicBezTo>
                    <a:pt x="425701" y="156772"/>
                    <a:pt x="410998" y="121006"/>
                    <a:pt x="395266" y="85884"/>
                  </a:cubicBezTo>
                  <a:cubicBezTo>
                    <a:pt x="393649" y="82296"/>
                    <a:pt x="392046" y="78732"/>
                    <a:pt x="390406" y="75157"/>
                  </a:cubicBezTo>
                  <a:cubicBezTo>
                    <a:pt x="387643" y="69087"/>
                    <a:pt x="384872" y="63050"/>
                    <a:pt x="382078" y="57029"/>
                  </a:cubicBezTo>
                  <a:cubicBezTo>
                    <a:pt x="380980" y="53429"/>
                    <a:pt x="377191" y="49395"/>
                    <a:pt x="373797" y="50827"/>
                  </a:cubicBezTo>
                  <a:cubicBezTo>
                    <a:pt x="372161" y="47406"/>
                    <a:pt x="370466" y="43991"/>
                    <a:pt x="368762" y="40613"/>
                  </a:cubicBezTo>
                  <a:cubicBezTo>
                    <a:pt x="368154" y="39439"/>
                    <a:pt x="367532" y="38243"/>
                    <a:pt x="366923" y="37069"/>
                  </a:cubicBezTo>
                  <a:cubicBezTo>
                    <a:pt x="366315" y="35895"/>
                    <a:pt x="365707" y="34721"/>
                    <a:pt x="365077" y="33562"/>
                  </a:cubicBezTo>
                  <a:cubicBezTo>
                    <a:pt x="364102" y="31749"/>
                    <a:pt x="363087" y="29925"/>
                    <a:pt x="362076" y="28104"/>
                  </a:cubicBezTo>
                  <a:cubicBezTo>
                    <a:pt x="362042" y="28001"/>
                    <a:pt x="361972" y="27889"/>
                    <a:pt x="361916" y="27799"/>
                  </a:cubicBezTo>
                  <a:cubicBezTo>
                    <a:pt x="356101" y="18879"/>
                    <a:pt x="352957" y="7116"/>
                    <a:pt x="342765" y="2135"/>
                  </a:cubicBezTo>
                  <a:cubicBezTo>
                    <a:pt x="332545" y="-2796"/>
                    <a:pt x="319366" y="1073"/>
                    <a:pt x="313952" y="11066"/>
                  </a:cubicBezTo>
                  <a:cubicBezTo>
                    <a:pt x="302034" y="17008"/>
                    <a:pt x="288631" y="19372"/>
                    <a:pt x="275648" y="22062"/>
                  </a:cubicBezTo>
                  <a:cubicBezTo>
                    <a:pt x="273916" y="22272"/>
                    <a:pt x="272193" y="22445"/>
                    <a:pt x="270469" y="22622"/>
                  </a:cubicBezTo>
                  <a:cubicBezTo>
                    <a:pt x="251747" y="21938"/>
                    <a:pt x="233023" y="21501"/>
                    <a:pt x="214295" y="21255"/>
                  </a:cubicBezTo>
                  <a:cubicBezTo>
                    <a:pt x="197652" y="21168"/>
                    <a:pt x="180996" y="20406"/>
                    <a:pt x="164331" y="19585"/>
                  </a:cubicBezTo>
                  <a:cubicBezTo>
                    <a:pt x="149361" y="17397"/>
                    <a:pt x="134506" y="14551"/>
                    <a:pt x="119794" y="11181"/>
                  </a:cubicBezTo>
                  <a:cubicBezTo>
                    <a:pt x="100162" y="4107"/>
                    <a:pt x="85654" y="1664"/>
                    <a:pt x="76337" y="17750"/>
                  </a:cubicBezTo>
                  <a:cubicBezTo>
                    <a:pt x="74722" y="20588"/>
                    <a:pt x="73220" y="24009"/>
                    <a:pt x="71912" y="28085"/>
                  </a:cubicBezTo>
                  <a:cubicBezTo>
                    <a:pt x="70060" y="28651"/>
                    <a:pt x="68417" y="29455"/>
                    <a:pt x="66977" y="30480"/>
                  </a:cubicBezTo>
                  <a:cubicBezTo>
                    <a:pt x="61230" y="34562"/>
                    <a:pt x="58775" y="41930"/>
                    <a:pt x="58453" y="49180"/>
                  </a:cubicBezTo>
                  <a:cubicBezTo>
                    <a:pt x="57475" y="52491"/>
                    <a:pt x="56396" y="55741"/>
                    <a:pt x="55222" y="58987"/>
                  </a:cubicBezTo>
                  <a:cubicBezTo>
                    <a:pt x="53834" y="62089"/>
                    <a:pt x="52467" y="65176"/>
                    <a:pt x="51091" y="68300"/>
                  </a:cubicBezTo>
                  <a:cubicBezTo>
                    <a:pt x="49334" y="72252"/>
                    <a:pt x="47588" y="76228"/>
                    <a:pt x="45845" y="80203"/>
                  </a:cubicBezTo>
                  <a:cubicBezTo>
                    <a:pt x="43032" y="86646"/>
                    <a:pt x="40201" y="93162"/>
                    <a:pt x="37377" y="99737"/>
                  </a:cubicBezTo>
                  <a:cubicBezTo>
                    <a:pt x="30416" y="116809"/>
                    <a:pt x="22878" y="133652"/>
                    <a:pt x="16007" y="151071"/>
                  </a:cubicBezTo>
                  <a:cubicBezTo>
                    <a:pt x="13210" y="158433"/>
                    <a:pt x="8356" y="166672"/>
                    <a:pt x="5840" y="175133"/>
                  </a:cubicBezTo>
                  <a:cubicBezTo>
                    <a:pt x="5834" y="175138"/>
                    <a:pt x="5829" y="175147"/>
                    <a:pt x="5826" y="175152"/>
                  </a:cubicBezTo>
                  <a:cubicBezTo>
                    <a:pt x="5823" y="175155"/>
                    <a:pt x="5826" y="175152"/>
                    <a:pt x="5815" y="175161"/>
                  </a:cubicBezTo>
                  <a:cubicBezTo>
                    <a:pt x="5812" y="175166"/>
                    <a:pt x="5812" y="175169"/>
                    <a:pt x="5812" y="175175"/>
                  </a:cubicBezTo>
                  <a:cubicBezTo>
                    <a:pt x="2270" y="180315"/>
                    <a:pt x="129" y="186776"/>
                    <a:pt x="0" y="192745"/>
                  </a:cubicBezTo>
                  <a:cubicBezTo>
                    <a:pt x="54487" y="260311"/>
                    <a:pt x="160604" y="283271"/>
                    <a:pt x="244232" y="282549"/>
                  </a:cubicBezTo>
                  <a:cubicBezTo>
                    <a:pt x="290368" y="281632"/>
                    <a:pt x="336149" y="269620"/>
                    <a:pt x="376451" y="247211"/>
                  </a:cubicBezTo>
                  <a:cubicBezTo>
                    <a:pt x="395770" y="236983"/>
                    <a:pt x="416440" y="225262"/>
                    <a:pt x="430423" y="208050"/>
                  </a:cubicBezTo>
                  <a:cubicBezTo>
                    <a:pt x="430473" y="208002"/>
                    <a:pt x="430532" y="207963"/>
                    <a:pt x="430583" y="207915"/>
                  </a:cubicBezTo>
                  <a:cubicBezTo>
                    <a:pt x="434932" y="203932"/>
                    <a:pt x="438297" y="199318"/>
                    <a:pt x="437496" y="193202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6" name="Google Shape;4306;p38"/>
            <p:cNvSpPr/>
            <p:nvPr/>
          </p:nvSpPr>
          <p:spPr>
            <a:xfrm>
              <a:off x="9422242" y="7526920"/>
              <a:ext cx="348601" cy="239958"/>
            </a:xfrm>
            <a:custGeom>
              <a:rect b="b" l="l" r="r" t="t"/>
              <a:pathLst>
                <a:path extrusionOk="0" h="239958" w="348601">
                  <a:moveTo>
                    <a:pt x="319348" y="204246"/>
                  </a:moveTo>
                  <a:cubicBezTo>
                    <a:pt x="322512" y="219324"/>
                    <a:pt x="298634" y="223638"/>
                    <a:pt x="296140" y="209712"/>
                  </a:cubicBezTo>
                  <a:cubicBezTo>
                    <a:pt x="287618" y="176985"/>
                    <a:pt x="278687" y="144298"/>
                    <a:pt x="268033" y="112188"/>
                  </a:cubicBezTo>
                  <a:cubicBezTo>
                    <a:pt x="252783" y="114138"/>
                    <a:pt x="236336" y="115104"/>
                    <a:pt x="221028" y="115412"/>
                  </a:cubicBezTo>
                  <a:cubicBezTo>
                    <a:pt x="222916" y="128263"/>
                    <a:pt x="230009" y="222346"/>
                    <a:pt x="220736" y="231297"/>
                  </a:cubicBezTo>
                  <a:cubicBezTo>
                    <a:pt x="214616" y="237186"/>
                    <a:pt x="201947" y="234059"/>
                    <a:pt x="201672" y="223994"/>
                  </a:cubicBezTo>
                  <a:cubicBezTo>
                    <a:pt x="199988" y="103823"/>
                    <a:pt x="203385" y="115586"/>
                    <a:pt x="193145" y="115533"/>
                  </a:cubicBezTo>
                  <a:cubicBezTo>
                    <a:pt x="155309" y="114743"/>
                    <a:pt x="176452" y="115135"/>
                    <a:pt x="152921" y="114592"/>
                  </a:cubicBezTo>
                  <a:cubicBezTo>
                    <a:pt x="142802" y="113821"/>
                    <a:pt x="144400" y="106983"/>
                    <a:pt x="143500" y="159933"/>
                  </a:cubicBezTo>
                  <a:cubicBezTo>
                    <a:pt x="142264" y="216603"/>
                    <a:pt x="143979" y="228837"/>
                    <a:pt x="138246" y="235998"/>
                  </a:cubicBezTo>
                  <a:cubicBezTo>
                    <a:pt x="133759" y="241718"/>
                    <a:pt x="124268" y="241284"/>
                    <a:pt x="120053" y="234424"/>
                  </a:cubicBezTo>
                  <a:cubicBezTo>
                    <a:pt x="116024" y="227966"/>
                    <a:pt x="123660" y="126447"/>
                    <a:pt x="125100" y="112222"/>
                  </a:cubicBezTo>
                  <a:cubicBezTo>
                    <a:pt x="99692" y="109759"/>
                    <a:pt x="83066" y="107019"/>
                    <a:pt x="67783" y="103742"/>
                  </a:cubicBezTo>
                  <a:cubicBezTo>
                    <a:pt x="65953" y="103915"/>
                    <a:pt x="47623" y="194842"/>
                    <a:pt x="38819" y="209216"/>
                  </a:cubicBezTo>
                  <a:cubicBezTo>
                    <a:pt x="34879" y="216469"/>
                    <a:pt x="24297" y="215931"/>
                    <a:pt x="19895" y="209650"/>
                  </a:cubicBezTo>
                  <a:cubicBezTo>
                    <a:pt x="16818" y="205325"/>
                    <a:pt x="18522" y="201285"/>
                    <a:pt x="19928" y="195811"/>
                  </a:cubicBezTo>
                  <a:cubicBezTo>
                    <a:pt x="48643" y="78467"/>
                    <a:pt x="57972" y="104352"/>
                    <a:pt x="22672" y="90230"/>
                  </a:cubicBezTo>
                  <a:cubicBezTo>
                    <a:pt x="-5110" y="78162"/>
                    <a:pt x="-2324" y="84370"/>
                    <a:pt x="4813" y="68326"/>
                  </a:cubicBezTo>
                  <a:cubicBezTo>
                    <a:pt x="15935" y="43051"/>
                    <a:pt x="11311" y="32481"/>
                    <a:pt x="25631" y="28111"/>
                  </a:cubicBezTo>
                  <a:cubicBezTo>
                    <a:pt x="33931" y="2248"/>
                    <a:pt x="48643" y="2245"/>
                    <a:pt x="73511" y="11204"/>
                  </a:cubicBezTo>
                  <a:cubicBezTo>
                    <a:pt x="107824" y="19065"/>
                    <a:pt x="122363" y="21037"/>
                    <a:pt x="168012" y="21278"/>
                  </a:cubicBezTo>
                  <a:cubicBezTo>
                    <a:pt x="209718" y="21827"/>
                    <a:pt x="236765" y="26495"/>
                    <a:pt x="267669" y="11089"/>
                  </a:cubicBezTo>
                  <a:cubicBezTo>
                    <a:pt x="276801" y="-5759"/>
                    <a:pt x="304793" y="-5879"/>
                    <a:pt x="315792" y="28128"/>
                  </a:cubicBezTo>
                  <a:cubicBezTo>
                    <a:pt x="319477" y="34759"/>
                    <a:pt x="323109" y="41645"/>
                    <a:pt x="327514" y="50847"/>
                  </a:cubicBezTo>
                  <a:cubicBezTo>
                    <a:pt x="333497" y="48323"/>
                    <a:pt x="336697" y="58860"/>
                    <a:pt x="344123" y="75178"/>
                  </a:cubicBezTo>
                  <a:cubicBezTo>
                    <a:pt x="349907" y="87787"/>
                    <a:pt x="350184" y="85387"/>
                    <a:pt x="344398" y="88762"/>
                  </a:cubicBezTo>
                  <a:cubicBezTo>
                    <a:pt x="327732" y="98612"/>
                    <a:pt x="308613" y="104871"/>
                    <a:pt x="289568" y="108667"/>
                  </a:cubicBezTo>
                  <a:cubicBezTo>
                    <a:pt x="307200" y="156972"/>
                    <a:pt x="318278" y="200753"/>
                    <a:pt x="319348" y="204246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7" name="Google Shape;4307;p38"/>
            <p:cNvSpPr/>
            <p:nvPr/>
          </p:nvSpPr>
          <p:spPr>
            <a:xfrm>
              <a:off x="9884771" y="7606541"/>
              <a:ext cx="136290" cy="148072"/>
            </a:xfrm>
            <a:custGeom>
              <a:rect b="b" l="l" r="r" t="t"/>
              <a:pathLst>
                <a:path extrusionOk="0" h="148072" w="136290">
                  <a:moveTo>
                    <a:pt x="42416" y="79048"/>
                  </a:moveTo>
                  <a:cubicBezTo>
                    <a:pt x="32103" y="60900"/>
                    <a:pt x="21948" y="42836"/>
                    <a:pt x="10949" y="25229"/>
                  </a:cubicBezTo>
                  <a:cubicBezTo>
                    <a:pt x="8298" y="18063"/>
                    <a:pt x="-5439" y="7927"/>
                    <a:pt x="2377" y="980"/>
                  </a:cubicBezTo>
                  <a:cubicBezTo>
                    <a:pt x="11193" y="-3760"/>
                    <a:pt x="14340" y="9967"/>
                    <a:pt x="18820" y="15043"/>
                  </a:cubicBezTo>
                  <a:cubicBezTo>
                    <a:pt x="41718" y="49652"/>
                    <a:pt x="58369" y="89043"/>
                    <a:pt x="83889" y="121473"/>
                  </a:cubicBezTo>
                  <a:cubicBezTo>
                    <a:pt x="99994" y="143310"/>
                    <a:pt x="120588" y="139301"/>
                    <a:pt x="123872" y="111769"/>
                  </a:cubicBezTo>
                  <a:cubicBezTo>
                    <a:pt x="126402" y="97784"/>
                    <a:pt x="119215" y="81603"/>
                    <a:pt x="126167" y="68809"/>
                  </a:cubicBezTo>
                  <a:cubicBezTo>
                    <a:pt x="132301" y="64391"/>
                    <a:pt x="135538" y="73417"/>
                    <a:pt x="135003" y="78389"/>
                  </a:cubicBezTo>
                  <a:cubicBezTo>
                    <a:pt x="135535" y="92598"/>
                    <a:pt x="137839" y="106975"/>
                    <a:pt x="134585" y="121036"/>
                  </a:cubicBezTo>
                  <a:cubicBezTo>
                    <a:pt x="131015" y="134990"/>
                    <a:pt x="119114" y="149529"/>
                    <a:pt x="103418" y="147955"/>
                  </a:cubicBezTo>
                  <a:cubicBezTo>
                    <a:pt x="72691" y="141638"/>
                    <a:pt x="57545" y="103325"/>
                    <a:pt x="42416" y="79048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8" name="Google Shape;4308;p38"/>
            <p:cNvSpPr/>
            <p:nvPr/>
          </p:nvSpPr>
          <p:spPr>
            <a:xfrm>
              <a:off x="9198335" y="7619354"/>
              <a:ext cx="121626" cy="141832"/>
            </a:xfrm>
            <a:custGeom>
              <a:rect b="b" l="l" r="r" t="t"/>
              <a:pathLst>
                <a:path extrusionOk="0" h="141832" w="121626">
                  <a:moveTo>
                    <a:pt x="3112" y="128873"/>
                  </a:moveTo>
                  <a:cubicBezTo>
                    <a:pt x="-1618" y="114532"/>
                    <a:pt x="3275" y="98883"/>
                    <a:pt x="1451" y="84055"/>
                  </a:cubicBezTo>
                  <a:cubicBezTo>
                    <a:pt x="1493" y="78346"/>
                    <a:pt x="-1282" y="72135"/>
                    <a:pt x="736" y="66664"/>
                  </a:cubicBezTo>
                  <a:cubicBezTo>
                    <a:pt x="20621" y="48749"/>
                    <a:pt x="10964" y="115042"/>
                    <a:pt x="13854" y="123138"/>
                  </a:cubicBezTo>
                  <a:cubicBezTo>
                    <a:pt x="33077" y="151814"/>
                    <a:pt x="64664" y="78786"/>
                    <a:pt x="74548" y="65731"/>
                  </a:cubicBezTo>
                  <a:cubicBezTo>
                    <a:pt x="84981" y="48715"/>
                    <a:pt x="95349" y="31691"/>
                    <a:pt x="105342" y="14420"/>
                  </a:cubicBezTo>
                  <a:cubicBezTo>
                    <a:pt x="107447" y="10730"/>
                    <a:pt x="109823" y="7133"/>
                    <a:pt x="111812" y="3362"/>
                  </a:cubicBezTo>
                  <a:cubicBezTo>
                    <a:pt x="112342" y="1138"/>
                    <a:pt x="114875" y="-428"/>
                    <a:pt x="117069" y="104"/>
                  </a:cubicBezTo>
                  <a:cubicBezTo>
                    <a:pt x="121870" y="511"/>
                    <a:pt x="122624" y="6128"/>
                    <a:pt x="120513" y="9711"/>
                  </a:cubicBezTo>
                  <a:cubicBezTo>
                    <a:pt x="107270" y="35604"/>
                    <a:pt x="91647" y="60184"/>
                    <a:pt x="76846" y="85196"/>
                  </a:cubicBezTo>
                  <a:cubicBezTo>
                    <a:pt x="63622" y="105377"/>
                    <a:pt x="53441" y="134137"/>
                    <a:pt x="28154" y="141328"/>
                  </a:cubicBezTo>
                  <a:cubicBezTo>
                    <a:pt x="17962" y="143482"/>
                    <a:pt x="7246" y="138628"/>
                    <a:pt x="3112" y="128873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9" name="Google Shape;4309;p38"/>
            <p:cNvSpPr/>
            <p:nvPr/>
          </p:nvSpPr>
          <p:spPr>
            <a:xfrm>
              <a:off x="9306076" y="6705128"/>
              <a:ext cx="582549" cy="902623"/>
            </a:xfrm>
            <a:custGeom>
              <a:rect b="b" l="l" r="r" t="t"/>
              <a:pathLst>
                <a:path extrusionOk="0" h="902623" w="582549">
                  <a:moveTo>
                    <a:pt x="529381" y="828332"/>
                  </a:moveTo>
                  <a:cubicBezTo>
                    <a:pt x="519055" y="839790"/>
                    <a:pt x="507501" y="849684"/>
                    <a:pt x="495059" y="858080"/>
                  </a:cubicBezTo>
                  <a:cubicBezTo>
                    <a:pt x="491382" y="860562"/>
                    <a:pt x="487613" y="862921"/>
                    <a:pt x="483783" y="865157"/>
                  </a:cubicBezTo>
                  <a:cubicBezTo>
                    <a:pt x="482404" y="865983"/>
                    <a:pt x="481025" y="866751"/>
                    <a:pt x="479616" y="867515"/>
                  </a:cubicBezTo>
                  <a:cubicBezTo>
                    <a:pt x="478144" y="868373"/>
                    <a:pt x="476612" y="869171"/>
                    <a:pt x="475110" y="869967"/>
                  </a:cubicBezTo>
                  <a:cubicBezTo>
                    <a:pt x="473700" y="870673"/>
                    <a:pt x="472290" y="871407"/>
                    <a:pt x="470881" y="872113"/>
                  </a:cubicBezTo>
                  <a:cubicBezTo>
                    <a:pt x="470236" y="872449"/>
                    <a:pt x="469595" y="872757"/>
                    <a:pt x="468950" y="873062"/>
                  </a:cubicBezTo>
                  <a:cubicBezTo>
                    <a:pt x="467815" y="873614"/>
                    <a:pt x="466683" y="874135"/>
                    <a:pt x="465579" y="874626"/>
                  </a:cubicBezTo>
                  <a:cubicBezTo>
                    <a:pt x="463833" y="875452"/>
                    <a:pt x="462023" y="876250"/>
                    <a:pt x="460215" y="877046"/>
                  </a:cubicBezTo>
                  <a:cubicBezTo>
                    <a:pt x="458590" y="877752"/>
                    <a:pt x="456906" y="878455"/>
                    <a:pt x="455219" y="879130"/>
                  </a:cubicBezTo>
                  <a:cubicBezTo>
                    <a:pt x="453566" y="879805"/>
                    <a:pt x="451848" y="880478"/>
                    <a:pt x="450164" y="881122"/>
                  </a:cubicBezTo>
                  <a:cubicBezTo>
                    <a:pt x="423349" y="891294"/>
                    <a:pt x="394544" y="896900"/>
                    <a:pt x="365860" y="899015"/>
                  </a:cubicBezTo>
                  <a:cubicBezTo>
                    <a:pt x="304418" y="902508"/>
                    <a:pt x="232279" y="907257"/>
                    <a:pt x="168844" y="892552"/>
                  </a:cubicBezTo>
                  <a:cubicBezTo>
                    <a:pt x="167249" y="892185"/>
                    <a:pt x="165596" y="891787"/>
                    <a:pt x="164002" y="891387"/>
                  </a:cubicBezTo>
                  <a:cubicBezTo>
                    <a:pt x="152815" y="888599"/>
                    <a:pt x="141875" y="885198"/>
                    <a:pt x="131394" y="881032"/>
                  </a:cubicBezTo>
                  <a:cubicBezTo>
                    <a:pt x="93763" y="866112"/>
                    <a:pt x="61279" y="841574"/>
                    <a:pt x="38970" y="802144"/>
                  </a:cubicBezTo>
                  <a:cubicBezTo>
                    <a:pt x="-10675" y="719364"/>
                    <a:pt x="111" y="592257"/>
                    <a:pt x="3023" y="498080"/>
                  </a:cubicBezTo>
                  <a:cubicBezTo>
                    <a:pt x="6455" y="416435"/>
                    <a:pt x="14882" y="335187"/>
                    <a:pt x="26038" y="254248"/>
                  </a:cubicBezTo>
                  <a:cubicBezTo>
                    <a:pt x="28610" y="234274"/>
                    <a:pt x="31185" y="214299"/>
                    <a:pt x="33912" y="194294"/>
                  </a:cubicBezTo>
                  <a:cubicBezTo>
                    <a:pt x="42125" y="140190"/>
                    <a:pt x="51748" y="85780"/>
                    <a:pt x="65292" y="32505"/>
                  </a:cubicBezTo>
                  <a:cubicBezTo>
                    <a:pt x="67253" y="24784"/>
                    <a:pt x="69277" y="17094"/>
                    <a:pt x="71389" y="9435"/>
                  </a:cubicBezTo>
                  <a:cubicBezTo>
                    <a:pt x="71420" y="9374"/>
                    <a:pt x="71451" y="9281"/>
                    <a:pt x="71482" y="9220"/>
                  </a:cubicBezTo>
                  <a:cubicBezTo>
                    <a:pt x="72096" y="9494"/>
                    <a:pt x="72740" y="9802"/>
                    <a:pt x="73351" y="10077"/>
                  </a:cubicBezTo>
                  <a:cubicBezTo>
                    <a:pt x="73382" y="10108"/>
                    <a:pt x="73413" y="10108"/>
                    <a:pt x="73444" y="10138"/>
                  </a:cubicBezTo>
                  <a:cubicBezTo>
                    <a:pt x="75587" y="11119"/>
                    <a:pt x="77765" y="12069"/>
                    <a:pt x="79970" y="13018"/>
                  </a:cubicBezTo>
                  <a:cubicBezTo>
                    <a:pt x="80032" y="13049"/>
                    <a:pt x="80093" y="13080"/>
                    <a:pt x="80155" y="13111"/>
                  </a:cubicBezTo>
                  <a:cubicBezTo>
                    <a:pt x="81290" y="13570"/>
                    <a:pt x="82391" y="14060"/>
                    <a:pt x="83526" y="14489"/>
                  </a:cubicBezTo>
                  <a:cubicBezTo>
                    <a:pt x="85549" y="15316"/>
                    <a:pt x="87570" y="16145"/>
                    <a:pt x="89593" y="16910"/>
                  </a:cubicBezTo>
                  <a:cubicBezTo>
                    <a:pt x="92381" y="17983"/>
                    <a:pt x="95200" y="18994"/>
                    <a:pt x="98050" y="19974"/>
                  </a:cubicBezTo>
                  <a:cubicBezTo>
                    <a:pt x="101696" y="21229"/>
                    <a:pt x="105375" y="22456"/>
                    <a:pt x="109114" y="23588"/>
                  </a:cubicBezTo>
                  <a:cubicBezTo>
                    <a:pt x="110310" y="23955"/>
                    <a:pt x="111535" y="24322"/>
                    <a:pt x="112759" y="24692"/>
                  </a:cubicBezTo>
                  <a:cubicBezTo>
                    <a:pt x="113648" y="24966"/>
                    <a:pt x="114536" y="25213"/>
                    <a:pt x="115424" y="25457"/>
                  </a:cubicBezTo>
                  <a:cubicBezTo>
                    <a:pt x="116772" y="25855"/>
                    <a:pt x="118151" y="26252"/>
                    <a:pt x="119502" y="26622"/>
                  </a:cubicBezTo>
                  <a:cubicBezTo>
                    <a:pt x="119625" y="26653"/>
                    <a:pt x="119776" y="26684"/>
                    <a:pt x="119900" y="26715"/>
                  </a:cubicBezTo>
                  <a:cubicBezTo>
                    <a:pt x="121984" y="27297"/>
                    <a:pt x="124097" y="27818"/>
                    <a:pt x="126213" y="28370"/>
                  </a:cubicBezTo>
                  <a:cubicBezTo>
                    <a:pt x="128603" y="28984"/>
                    <a:pt x="131055" y="29564"/>
                    <a:pt x="133477" y="30146"/>
                  </a:cubicBezTo>
                  <a:cubicBezTo>
                    <a:pt x="135040" y="30513"/>
                    <a:pt x="136542" y="30883"/>
                    <a:pt x="138072" y="31189"/>
                  </a:cubicBezTo>
                  <a:cubicBezTo>
                    <a:pt x="140401" y="31710"/>
                    <a:pt x="142699" y="32169"/>
                    <a:pt x="145027" y="32659"/>
                  </a:cubicBezTo>
                  <a:cubicBezTo>
                    <a:pt x="147356" y="33150"/>
                    <a:pt x="149685" y="33609"/>
                    <a:pt x="152044" y="34038"/>
                  </a:cubicBezTo>
                  <a:cubicBezTo>
                    <a:pt x="154373" y="34466"/>
                    <a:pt x="156733" y="34895"/>
                    <a:pt x="159092" y="35293"/>
                  </a:cubicBezTo>
                  <a:cubicBezTo>
                    <a:pt x="161452" y="35690"/>
                    <a:pt x="163842" y="36088"/>
                    <a:pt x="166201" y="36427"/>
                  </a:cubicBezTo>
                  <a:cubicBezTo>
                    <a:pt x="167796" y="36702"/>
                    <a:pt x="169388" y="36948"/>
                    <a:pt x="170982" y="37161"/>
                  </a:cubicBezTo>
                  <a:cubicBezTo>
                    <a:pt x="174168" y="37621"/>
                    <a:pt x="177357" y="38080"/>
                    <a:pt x="180543" y="38447"/>
                  </a:cubicBezTo>
                  <a:cubicBezTo>
                    <a:pt x="182138" y="38663"/>
                    <a:pt x="183730" y="38845"/>
                    <a:pt x="185324" y="39030"/>
                  </a:cubicBezTo>
                  <a:cubicBezTo>
                    <a:pt x="187653" y="39276"/>
                    <a:pt x="189920" y="39551"/>
                    <a:pt x="192249" y="39764"/>
                  </a:cubicBezTo>
                  <a:cubicBezTo>
                    <a:pt x="194516" y="40010"/>
                    <a:pt x="196844" y="40223"/>
                    <a:pt x="199145" y="40439"/>
                  </a:cubicBezTo>
                  <a:cubicBezTo>
                    <a:pt x="203741" y="40868"/>
                    <a:pt x="208339" y="41204"/>
                    <a:pt x="212966" y="41512"/>
                  </a:cubicBezTo>
                  <a:cubicBezTo>
                    <a:pt x="214129" y="41604"/>
                    <a:pt x="215233" y="41635"/>
                    <a:pt x="216368" y="41728"/>
                  </a:cubicBezTo>
                  <a:cubicBezTo>
                    <a:pt x="221700" y="42033"/>
                    <a:pt x="227033" y="42279"/>
                    <a:pt x="232304" y="42434"/>
                  </a:cubicBezTo>
                  <a:cubicBezTo>
                    <a:pt x="233927" y="42464"/>
                    <a:pt x="235552" y="42526"/>
                    <a:pt x="237146" y="42557"/>
                  </a:cubicBezTo>
                  <a:cubicBezTo>
                    <a:pt x="237483" y="42557"/>
                    <a:pt x="237822" y="42557"/>
                    <a:pt x="238189" y="42588"/>
                  </a:cubicBezTo>
                  <a:cubicBezTo>
                    <a:pt x="241224" y="42649"/>
                    <a:pt x="244256" y="42680"/>
                    <a:pt x="247260" y="42711"/>
                  </a:cubicBezTo>
                  <a:lnTo>
                    <a:pt x="247719" y="42711"/>
                  </a:lnTo>
                  <a:cubicBezTo>
                    <a:pt x="250844" y="42742"/>
                    <a:pt x="254002" y="42742"/>
                    <a:pt x="257127" y="42680"/>
                  </a:cubicBezTo>
                  <a:cubicBezTo>
                    <a:pt x="260282" y="42618"/>
                    <a:pt x="263378" y="42588"/>
                    <a:pt x="266472" y="42495"/>
                  </a:cubicBezTo>
                  <a:cubicBezTo>
                    <a:pt x="267758" y="42464"/>
                    <a:pt x="269017" y="42434"/>
                    <a:pt x="270272" y="42372"/>
                  </a:cubicBezTo>
                  <a:cubicBezTo>
                    <a:pt x="272539" y="42310"/>
                    <a:pt x="274778" y="42218"/>
                    <a:pt x="277014" y="42125"/>
                  </a:cubicBezTo>
                  <a:cubicBezTo>
                    <a:pt x="278088" y="42064"/>
                    <a:pt x="279158" y="42033"/>
                    <a:pt x="280231" y="41940"/>
                  </a:cubicBezTo>
                  <a:cubicBezTo>
                    <a:pt x="282958" y="41817"/>
                    <a:pt x="285657" y="41666"/>
                    <a:pt x="288383" y="41481"/>
                  </a:cubicBezTo>
                  <a:cubicBezTo>
                    <a:pt x="304440" y="40470"/>
                    <a:pt x="319732" y="38786"/>
                    <a:pt x="333892" y="36517"/>
                  </a:cubicBezTo>
                  <a:cubicBezTo>
                    <a:pt x="335240" y="36301"/>
                    <a:pt x="336588" y="36088"/>
                    <a:pt x="337908" y="35873"/>
                  </a:cubicBezTo>
                  <a:cubicBezTo>
                    <a:pt x="339348" y="35598"/>
                    <a:pt x="340788" y="35351"/>
                    <a:pt x="342198" y="35108"/>
                  </a:cubicBezTo>
                  <a:cubicBezTo>
                    <a:pt x="343148" y="34954"/>
                    <a:pt x="344098" y="34772"/>
                    <a:pt x="345017" y="34617"/>
                  </a:cubicBezTo>
                  <a:cubicBezTo>
                    <a:pt x="345998" y="34402"/>
                    <a:pt x="346979" y="34220"/>
                    <a:pt x="347929" y="34004"/>
                  </a:cubicBezTo>
                  <a:cubicBezTo>
                    <a:pt x="350044" y="33637"/>
                    <a:pt x="352126" y="33208"/>
                    <a:pt x="354150" y="32749"/>
                  </a:cubicBezTo>
                  <a:cubicBezTo>
                    <a:pt x="355436" y="32474"/>
                    <a:pt x="356725" y="32197"/>
                    <a:pt x="357949" y="31922"/>
                  </a:cubicBezTo>
                  <a:cubicBezTo>
                    <a:pt x="392947" y="24600"/>
                    <a:pt x="427729" y="15716"/>
                    <a:pt x="459784" y="0"/>
                  </a:cubicBezTo>
                  <a:cubicBezTo>
                    <a:pt x="460490" y="2053"/>
                    <a:pt x="461224" y="4104"/>
                    <a:pt x="461930" y="6158"/>
                  </a:cubicBezTo>
                  <a:cubicBezTo>
                    <a:pt x="462726" y="8578"/>
                    <a:pt x="463525" y="11029"/>
                    <a:pt x="464290" y="13450"/>
                  </a:cubicBezTo>
                  <a:cubicBezTo>
                    <a:pt x="489325" y="91327"/>
                    <a:pt x="504528" y="171900"/>
                    <a:pt x="523373" y="251368"/>
                  </a:cubicBezTo>
                  <a:cubicBezTo>
                    <a:pt x="556011" y="393029"/>
                    <a:pt x="574520" y="538029"/>
                    <a:pt x="582058" y="683152"/>
                  </a:cubicBezTo>
                  <a:cubicBezTo>
                    <a:pt x="585676" y="738444"/>
                    <a:pt x="569434" y="789179"/>
                    <a:pt x="529381" y="828332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0" name="Google Shape;4310;p38"/>
            <p:cNvSpPr/>
            <p:nvPr/>
          </p:nvSpPr>
          <p:spPr>
            <a:xfrm>
              <a:off x="9377550" y="6667294"/>
              <a:ext cx="388299" cy="80534"/>
            </a:xfrm>
            <a:custGeom>
              <a:rect b="b" l="l" r="r" t="t"/>
              <a:pathLst>
                <a:path extrusionOk="0" h="80534" w="388299">
                  <a:moveTo>
                    <a:pt x="385079" y="28774"/>
                  </a:moveTo>
                  <a:cubicBezTo>
                    <a:pt x="386181" y="31782"/>
                    <a:pt x="387260" y="34805"/>
                    <a:pt x="388299" y="37820"/>
                  </a:cubicBezTo>
                  <a:cubicBezTo>
                    <a:pt x="356244" y="53552"/>
                    <a:pt x="321471" y="62441"/>
                    <a:pt x="286490" y="69750"/>
                  </a:cubicBezTo>
                  <a:cubicBezTo>
                    <a:pt x="211627" y="86775"/>
                    <a:pt x="85719" y="86500"/>
                    <a:pt x="1970" y="47955"/>
                  </a:cubicBezTo>
                  <a:cubicBezTo>
                    <a:pt x="1314" y="47650"/>
                    <a:pt x="659" y="47344"/>
                    <a:pt x="0" y="47039"/>
                  </a:cubicBezTo>
                  <a:cubicBezTo>
                    <a:pt x="1847" y="40391"/>
                    <a:pt x="3766" y="33760"/>
                    <a:pt x="5773" y="27168"/>
                  </a:cubicBezTo>
                  <a:cubicBezTo>
                    <a:pt x="6115" y="26023"/>
                    <a:pt x="6479" y="24866"/>
                    <a:pt x="6821" y="23720"/>
                  </a:cubicBezTo>
                  <a:cubicBezTo>
                    <a:pt x="7608" y="21148"/>
                    <a:pt x="8418" y="18562"/>
                    <a:pt x="9242" y="15999"/>
                  </a:cubicBezTo>
                  <a:cubicBezTo>
                    <a:pt x="9250" y="15963"/>
                    <a:pt x="9281" y="15912"/>
                    <a:pt x="9290" y="15876"/>
                  </a:cubicBezTo>
                  <a:cubicBezTo>
                    <a:pt x="12767" y="16968"/>
                    <a:pt x="16130" y="17977"/>
                    <a:pt x="19599" y="19106"/>
                  </a:cubicBezTo>
                  <a:cubicBezTo>
                    <a:pt x="135372" y="47591"/>
                    <a:pt x="262707" y="43929"/>
                    <a:pt x="374148" y="0"/>
                  </a:cubicBezTo>
                  <a:cubicBezTo>
                    <a:pt x="374610" y="1140"/>
                    <a:pt x="375050" y="2294"/>
                    <a:pt x="375512" y="3435"/>
                  </a:cubicBezTo>
                  <a:cubicBezTo>
                    <a:pt x="376347" y="5522"/>
                    <a:pt x="377163" y="7623"/>
                    <a:pt x="377976" y="9724"/>
                  </a:cubicBezTo>
                  <a:cubicBezTo>
                    <a:pt x="378497" y="11108"/>
                    <a:pt x="379040" y="12475"/>
                    <a:pt x="379562" y="13859"/>
                  </a:cubicBezTo>
                  <a:cubicBezTo>
                    <a:pt x="380943" y="17467"/>
                    <a:pt x="382291" y="21070"/>
                    <a:pt x="383614" y="24684"/>
                  </a:cubicBezTo>
                  <a:cubicBezTo>
                    <a:pt x="383958" y="25586"/>
                    <a:pt x="384284" y="26502"/>
                    <a:pt x="384592" y="27395"/>
                  </a:cubicBezTo>
                  <a:cubicBezTo>
                    <a:pt x="384757" y="27858"/>
                    <a:pt x="384917" y="28317"/>
                    <a:pt x="385079" y="28774"/>
                  </a:cubicBezTo>
                  <a:close/>
                </a:path>
              </a:pathLst>
            </a:custGeom>
            <a:solidFill>
              <a:srgbClr val="C7CF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11" name="Google Shape;4311;p38"/>
            <p:cNvGrpSpPr/>
            <p:nvPr/>
          </p:nvGrpSpPr>
          <p:grpSpPr>
            <a:xfrm>
              <a:off x="9453878" y="6881506"/>
              <a:ext cx="265154" cy="263916"/>
              <a:chOff x="9453878" y="6881506"/>
              <a:chExt cx="265154" cy="263916"/>
            </a:xfrm>
          </p:grpSpPr>
          <p:sp>
            <p:nvSpPr>
              <p:cNvPr id="4312" name="Google Shape;4312;p38"/>
              <p:cNvSpPr/>
              <p:nvPr/>
            </p:nvSpPr>
            <p:spPr>
              <a:xfrm>
                <a:off x="9465223" y="6892786"/>
                <a:ext cx="242500" cy="241239"/>
              </a:xfrm>
              <a:custGeom>
                <a:rect b="b" l="l" r="r" t="t"/>
                <a:pathLst>
                  <a:path extrusionOk="0" h="241239" w="242500">
                    <a:moveTo>
                      <a:pt x="2929" y="154965"/>
                    </a:moveTo>
                    <a:cubicBezTo>
                      <a:pt x="-16406" y="61522"/>
                      <a:pt x="62741" y="-27852"/>
                      <a:pt x="158859" y="8160"/>
                    </a:cubicBezTo>
                    <a:cubicBezTo>
                      <a:pt x="207310" y="24358"/>
                      <a:pt x="245732" y="72210"/>
                      <a:pt x="242285" y="124462"/>
                    </a:cubicBezTo>
                    <a:cubicBezTo>
                      <a:pt x="241862" y="158441"/>
                      <a:pt x="228770" y="194384"/>
                      <a:pt x="200540" y="214946"/>
                    </a:cubicBezTo>
                    <a:cubicBezTo>
                      <a:pt x="139139" y="270956"/>
                      <a:pt x="26690" y="231175"/>
                      <a:pt x="2929" y="154965"/>
                    </a:cubicBezTo>
                    <a:close/>
                  </a:path>
                </a:pathLst>
              </a:custGeom>
              <a:solidFill>
                <a:srgbClr val="C7CFFB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3" name="Google Shape;4313;p38"/>
              <p:cNvSpPr/>
              <p:nvPr/>
            </p:nvSpPr>
            <p:spPr>
              <a:xfrm>
                <a:off x="9453878" y="6881506"/>
                <a:ext cx="265154" cy="263916"/>
              </a:xfrm>
              <a:custGeom>
                <a:rect b="b" l="l" r="r" t="t"/>
                <a:pathLst>
                  <a:path extrusionOk="0" h="263916" w="265154">
                    <a:moveTo>
                      <a:pt x="140893" y="263917"/>
                    </a:moveTo>
                    <a:cubicBezTo>
                      <a:pt x="128422" y="263917"/>
                      <a:pt x="115524" y="262180"/>
                      <a:pt x="102468" y="258644"/>
                    </a:cubicBezTo>
                    <a:cubicBezTo>
                      <a:pt x="54476" y="245648"/>
                      <a:pt x="16545" y="211532"/>
                      <a:pt x="3478" y="169609"/>
                    </a:cubicBezTo>
                    <a:lnTo>
                      <a:pt x="3200" y="168536"/>
                    </a:lnTo>
                    <a:cubicBezTo>
                      <a:pt x="-7695" y="115891"/>
                      <a:pt x="9674" y="62529"/>
                      <a:pt x="48524" y="29273"/>
                    </a:cubicBezTo>
                    <a:cubicBezTo>
                      <a:pt x="83326" y="-526"/>
                      <a:pt x="129053" y="-7983"/>
                      <a:pt x="173987" y="8783"/>
                    </a:cubicBezTo>
                    <a:cubicBezTo>
                      <a:pt x="230218" y="27676"/>
                      <a:pt x="268410" y="81190"/>
                      <a:pt x="264935" y="136185"/>
                    </a:cubicBezTo>
                    <a:cubicBezTo>
                      <a:pt x="264338" y="177327"/>
                      <a:pt x="247211" y="214197"/>
                      <a:pt x="219048" y="234995"/>
                    </a:cubicBezTo>
                    <a:cubicBezTo>
                      <a:pt x="197958" y="254019"/>
                      <a:pt x="170644" y="263917"/>
                      <a:pt x="140893" y="263917"/>
                    </a:cubicBezTo>
                    <a:close/>
                    <a:moveTo>
                      <a:pt x="25240" y="163404"/>
                    </a:moveTo>
                    <a:cubicBezTo>
                      <a:pt x="36034" y="197265"/>
                      <a:pt x="68605" y="226044"/>
                      <a:pt x="108383" y="236816"/>
                    </a:cubicBezTo>
                    <a:cubicBezTo>
                      <a:pt x="145202" y="246791"/>
                      <a:pt x="180141" y="239877"/>
                      <a:pt x="204257" y="217872"/>
                    </a:cubicBezTo>
                    <a:lnTo>
                      <a:pt x="205221" y="217085"/>
                    </a:lnTo>
                    <a:cubicBezTo>
                      <a:pt x="228021" y="200481"/>
                      <a:pt x="241889" y="170021"/>
                      <a:pt x="242318" y="135599"/>
                    </a:cubicBezTo>
                    <a:lnTo>
                      <a:pt x="242343" y="134997"/>
                    </a:lnTo>
                    <a:cubicBezTo>
                      <a:pt x="245271" y="90644"/>
                      <a:pt x="212718" y="45575"/>
                      <a:pt x="166620" y="30164"/>
                    </a:cubicBezTo>
                    <a:lnTo>
                      <a:pt x="166236" y="30027"/>
                    </a:lnTo>
                    <a:cubicBezTo>
                      <a:pt x="129187" y="16148"/>
                      <a:pt x="91640" y="22132"/>
                      <a:pt x="63239" y="46449"/>
                    </a:cubicBezTo>
                    <a:cubicBezTo>
                      <a:pt x="31273" y="73813"/>
                      <a:pt x="16391" y="119667"/>
                      <a:pt x="25240" y="163404"/>
                    </a:cubicBezTo>
                    <a:close/>
                  </a:path>
                </a:pathLst>
              </a:custGeom>
              <a:solidFill>
                <a:srgbClr val="5470D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14" name="Google Shape;4314;p38"/>
            <p:cNvSpPr/>
            <p:nvPr/>
          </p:nvSpPr>
          <p:spPr>
            <a:xfrm>
              <a:off x="9371368" y="6696068"/>
              <a:ext cx="398995" cy="68486"/>
            </a:xfrm>
            <a:custGeom>
              <a:rect b="b" l="l" r="r" t="t"/>
              <a:pathLst>
                <a:path extrusionOk="0" h="68486" w="398995">
                  <a:moveTo>
                    <a:pt x="396628" y="15226"/>
                  </a:moveTo>
                  <a:cubicBezTo>
                    <a:pt x="397423" y="17649"/>
                    <a:pt x="398222" y="20070"/>
                    <a:pt x="398995" y="22507"/>
                  </a:cubicBezTo>
                  <a:cubicBezTo>
                    <a:pt x="397034" y="23294"/>
                    <a:pt x="395050" y="24098"/>
                    <a:pt x="393038" y="24854"/>
                  </a:cubicBezTo>
                  <a:cubicBezTo>
                    <a:pt x="389042" y="26415"/>
                    <a:pt x="384936" y="27950"/>
                    <a:pt x="380767" y="29432"/>
                  </a:cubicBezTo>
                  <a:cubicBezTo>
                    <a:pt x="377012" y="30779"/>
                    <a:pt x="373189" y="32077"/>
                    <a:pt x="369333" y="33362"/>
                  </a:cubicBezTo>
                  <a:cubicBezTo>
                    <a:pt x="364628" y="34931"/>
                    <a:pt x="359856" y="36444"/>
                    <a:pt x="355059" y="37915"/>
                  </a:cubicBezTo>
                  <a:cubicBezTo>
                    <a:pt x="347501" y="40237"/>
                    <a:pt x="339820" y="42417"/>
                    <a:pt x="332108" y="44493"/>
                  </a:cubicBezTo>
                  <a:cubicBezTo>
                    <a:pt x="284086" y="57388"/>
                    <a:pt x="234158" y="65632"/>
                    <a:pt x="198487" y="68002"/>
                  </a:cubicBezTo>
                  <a:cubicBezTo>
                    <a:pt x="150969" y="69806"/>
                    <a:pt x="102515" y="66672"/>
                    <a:pt x="55636" y="56805"/>
                  </a:cubicBezTo>
                  <a:cubicBezTo>
                    <a:pt x="52425" y="56138"/>
                    <a:pt x="49199" y="55446"/>
                    <a:pt x="45988" y="54684"/>
                  </a:cubicBezTo>
                  <a:cubicBezTo>
                    <a:pt x="45444" y="54558"/>
                    <a:pt x="44898" y="54432"/>
                    <a:pt x="44377" y="54292"/>
                  </a:cubicBezTo>
                  <a:cubicBezTo>
                    <a:pt x="41233" y="53583"/>
                    <a:pt x="38153" y="52832"/>
                    <a:pt x="35070" y="52020"/>
                  </a:cubicBezTo>
                  <a:cubicBezTo>
                    <a:pt x="23242" y="48992"/>
                    <a:pt x="11537" y="45515"/>
                    <a:pt x="0" y="41562"/>
                  </a:cubicBezTo>
                  <a:cubicBezTo>
                    <a:pt x="1959" y="33850"/>
                    <a:pt x="3993" y="26154"/>
                    <a:pt x="6112" y="18498"/>
                  </a:cubicBezTo>
                  <a:cubicBezTo>
                    <a:pt x="6770" y="18708"/>
                    <a:pt x="7406" y="18932"/>
                    <a:pt x="8068" y="19142"/>
                  </a:cubicBezTo>
                  <a:cubicBezTo>
                    <a:pt x="8104" y="19151"/>
                    <a:pt x="8118" y="19173"/>
                    <a:pt x="8155" y="19182"/>
                  </a:cubicBezTo>
                  <a:cubicBezTo>
                    <a:pt x="136818" y="61707"/>
                    <a:pt x="267098" y="46087"/>
                    <a:pt x="391264" y="0"/>
                  </a:cubicBezTo>
                  <a:cubicBezTo>
                    <a:pt x="392365" y="3009"/>
                    <a:pt x="393444" y="6032"/>
                    <a:pt x="394484" y="9046"/>
                  </a:cubicBezTo>
                  <a:cubicBezTo>
                    <a:pt x="395210" y="11111"/>
                    <a:pt x="395924" y="13150"/>
                    <a:pt x="396628" y="15226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5" name="Google Shape;4315;p38"/>
            <p:cNvSpPr/>
            <p:nvPr/>
          </p:nvSpPr>
          <p:spPr>
            <a:xfrm>
              <a:off x="9383325" y="6667294"/>
              <a:ext cx="372202" cy="49108"/>
            </a:xfrm>
            <a:custGeom>
              <a:rect b="b" l="l" r="r" t="t"/>
              <a:pathLst>
                <a:path extrusionOk="0" h="49108" w="372202">
                  <a:moveTo>
                    <a:pt x="369740" y="3437"/>
                  </a:moveTo>
                  <a:cubicBezTo>
                    <a:pt x="370575" y="5524"/>
                    <a:pt x="371390" y="7626"/>
                    <a:pt x="372203" y="9727"/>
                  </a:cubicBezTo>
                  <a:cubicBezTo>
                    <a:pt x="271307" y="53975"/>
                    <a:pt x="155226" y="56362"/>
                    <a:pt x="47703" y="39254"/>
                  </a:cubicBezTo>
                  <a:cubicBezTo>
                    <a:pt x="32008" y="36898"/>
                    <a:pt x="17240" y="33096"/>
                    <a:pt x="2842" y="28286"/>
                  </a:cubicBezTo>
                  <a:cubicBezTo>
                    <a:pt x="2057" y="27874"/>
                    <a:pt x="1087" y="27516"/>
                    <a:pt x="0" y="27168"/>
                  </a:cubicBezTo>
                  <a:cubicBezTo>
                    <a:pt x="1115" y="23428"/>
                    <a:pt x="2281" y="19722"/>
                    <a:pt x="3469" y="15999"/>
                  </a:cubicBezTo>
                  <a:cubicBezTo>
                    <a:pt x="3478" y="15963"/>
                    <a:pt x="3508" y="15912"/>
                    <a:pt x="3517" y="15876"/>
                  </a:cubicBezTo>
                  <a:cubicBezTo>
                    <a:pt x="6994" y="16968"/>
                    <a:pt x="10357" y="17977"/>
                    <a:pt x="13826" y="19106"/>
                  </a:cubicBezTo>
                  <a:cubicBezTo>
                    <a:pt x="129599" y="47591"/>
                    <a:pt x="256934" y="43929"/>
                    <a:pt x="368375" y="0"/>
                  </a:cubicBezTo>
                  <a:lnTo>
                    <a:pt x="368389" y="22"/>
                  </a:lnTo>
                  <a:cubicBezTo>
                    <a:pt x="368851" y="1165"/>
                    <a:pt x="369277" y="2297"/>
                    <a:pt x="369740" y="3437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6" name="Google Shape;4316;p38"/>
            <p:cNvSpPr/>
            <p:nvPr/>
          </p:nvSpPr>
          <p:spPr>
            <a:xfrm>
              <a:off x="9387171" y="6408781"/>
              <a:ext cx="364529" cy="295899"/>
            </a:xfrm>
            <a:custGeom>
              <a:rect b="b" l="l" r="r" t="t"/>
              <a:pathLst>
                <a:path extrusionOk="0" h="295899" w="364529">
                  <a:moveTo>
                    <a:pt x="364530" y="258516"/>
                  </a:moveTo>
                  <a:cubicBezTo>
                    <a:pt x="253092" y="302445"/>
                    <a:pt x="125754" y="306107"/>
                    <a:pt x="9981" y="277622"/>
                  </a:cubicBezTo>
                  <a:cubicBezTo>
                    <a:pt x="-2808" y="273461"/>
                    <a:pt x="-1533" y="277815"/>
                    <a:pt x="3981" y="261085"/>
                  </a:cubicBezTo>
                  <a:cubicBezTo>
                    <a:pt x="112171" y="-61701"/>
                    <a:pt x="172700" y="-44307"/>
                    <a:pt x="275146" y="94239"/>
                  </a:cubicBezTo>
                  <a:cubicBezTo>
                    <a:pt x="311326" y="146340"/>
                    <a:pt x="340937" y="199327"/>
                    <a:pt x="364530" y="258516"/>
                  </a:cubicBezTo>
                  <a:close/>
                </a:path>
              </a:pathLst>
            </a:custGeom>
            <a:solidFill>
              <a:srgbClr val="C7CF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7" name="Google Shape;4317;p38"/>
          <p:cNvGrpSpPr/>
          <p:nvPr/>
        </p:nvGrpSpPr>
        <p:grpSpPr>
          <a:xfrm>
            <a:off x="4453070" y="1273547"/>
            <a:ext cx="925959" cy="701184"/>
            <a:chOff x="8906139" y="2547094"/>
            <a:chExt cx="1851919" cy="1402368"/>
          </a:xfrm>
        </p:grpSpPr>
        <p:grpSp>
          <p:nvGrpSpPr>
            <p:cNvPr id="4318" name="Google Shape;4318;p38"/>
            <p:cNvGrpSpPr/>
            <p:nvPr/>
          </p:nvGrpSpPr>
          <p:grpSpPr>
            <a:xfrm>
              <a:off x="8908804" y="2606687"/>
              <a:ext cx="1849254" cy="1342775"/>
              <a:chOff x="8908804" y="2606687"/>
              <a:chExt cx="1849254" cy="1342775"/>
            </a:xfrm>
          </p:grpSpPr>
          <p:sp>
            <p:nvSpPr>
              <p:cNvPr id="4319" name="Google Shape;4319;p38"/>
              <p:cNvSpPr/>
              <p:nvPr/>
            </p:nvSpPr>
            <p:spPr>
              <a:xfrm>
                <a:off x="8908804" y="2606687"/>
                <a:ext cx="1849254" cy="1342775"/>
              </a:xfrm>
              <a:custGeom>
                <a:rect b="b" l="l" r="r" t="t"/>
                <a:pathLst>
                  <a:path extrusionOk="0" h="1342775" w="1849254">
                    <a:moveTo>
                      <a:pt x="468965" y="1281181"/>
                    </a:moveTo>
                    <a:cubicBezTo>
                      <a:pt x="405922" y="1260270"/>
                      <a:pt x="344594" y="1234168"/>
                      <a:pt x="285848" y="1203174"/>
                    </a:cubicBezTo>
                    <a:cubicBezTo>
                      <a:pt x="194207" y="1154827"/>
                      <a:pt x="75581" y="1091494"/>
                      <a:pt x="28028" y="994515"/>
                    </a:cubicBezTo>
                    <a:cubicBezTo>
                      <a:pt x="-2785" y="931679"/>
                      <a:pt x="-5900" y="860627"/>
                      <a:pt x="7612" y="792803"/>
                    </a:cubicBezTo>
                    <a:cubicBezTo>
                      <a:pt x="23620" y="712454"/>
                      <a:pt x="46228" y="634218"/>
                      <a:pt x="79344" y="559145"/>
                    </a:cubicBezTo>
                    <a:cubicBezTo>
                      <a:pt x="249998" y="172264"/>
                      <a:pt x="674354" y="-55120"/>
                      <a:pt x="1091884" y="11537"/>
                    </a:cubicBezTo>
                    <a:cubicBezTo>
                      <a:pt x="1115618" y="15324"/>
                      <a:pt x="1139196" y="20071"/>
                      <a:pt x="1162542" y="25792"/>
                    </a:cubicBezTo>
                    <a:cubicBezTo>
                      <a:pt x="1355608" y="73095"/>
                      <a:pt x="1530003" y="186346"/>
                      <a:pt x="1658122" y="337613"/>
                    </a:cubicBezTo>
                    <a:cubicBezTo>
                      <a:pt x="1722843" y="414030"/>
                      <a:pt x="1776008" y="500382"/>
                      <a:pt x="1813928" y="593130"/>
                    </a:cubicBezTo>
                    <a:cubicBezTo>
                      <a:pt x="1830317" y="633217"/>
                      <a:pt x="1853462" y="681097"/>
                      <a:pt x="1848595" y="724735"/>
                    </a:cubicBezTo>
                    <a:cubicBezTo>
                      <a:pt x="1842806" y="776628"/>
                      <a:pt x="1816713" y="832079"/>
                      <a:pt x="1790023" y="876128"/>
                    </a:cubicBezTo>
                    <a:cubicBezTo>
                      <a:pt x="1772619" y="904850"/>
                      <a:pt x="1752399" y="931834"/>
                      <a:pt x="1731010" y="957688"/>
                    </a:cubicBezTo>
                    <a:cubicBezTo>
                      <a:pt x="1466619" y="1277313"/>
                      <a:pt x="1009184" y="1399090"/>
                      <a:pt x="610707" y="1318830"/>
                    </a:cubicBezTo>
                    <a:cubicBezTo>
                      <a:pt x="562754" y="1309170"/>
                      <a:pt x="515393" y="1296582"/>
                      <a:pt x="468965" y="12811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0" name="Google Shape;4320;p38"/>
              <p:cNvSpPr/>
              <p:nvPr/>
            </p:nvSpPr>
            <p:spPr>
              <a:xfrm>
                <a:off x="9336965" y="2754445"/>
                <a:ext cx="1024488" cy="1082014"/>
              </a:xfrm>
              <a:custGeom>
                <a:rect b="b" l="l" r="r" t="t"/>
                <a:pathLst>
                  <a:path extrusionOk="0" h="1082014" w="1024488">
                    <a:moveTo>
                      <a:pt x="1021887" y="574894"/>
                    </a:moveTo>
                    <a:cubicBezTo>
                      <a:pt x="1016116" y="636778"/>
                      <a:pt x="999879" y="698251"/>
                      <a:pt x="972482" y="756473"/>
                    </a:cubicBezTo>
                    <a:cubicBezTo>
                      <a:pt x="863563" y="987911"/>
                      <a:pt x="579294" y="1141431"/>
                      <a:pt x="328277" y="1059908"/>
                    </a:cubicBezTo>
                    <a:cubicBezTo>
                      <a:pt x="155149" y="1003678"/>
                      <a:pt x="30189" y="835195"/>
                      <a:pt x="5299" y="654795"/>
                    </a:cubicBezTo>
                    <a:cubicBezTo>
                      <a:pt x="-27757" y="415186"/>
                      <a:pt x="95669" y="138191"/>
                      <a:pt x="324366" y="39644"/>
                    </a:cubicBezTo>
                    <a:cubicBezTo>
                      <a:pt x="484950" y="-29555"/>
                      <a:pt x="681545" y="-6802"/>
                      <a:pt x="822099" y="97251"/>
                    </a:cubicBezTo>
                    <a:cubicBezTo>
                      <a:pt x="972441" y="208553"/>
                      <a:pt x="1038906" y="392356"/>
                      <a:pt x="1021887" y="5748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1" name="Google Shape;4321;p38"/>
              <p:cNvSpPr/>
              <p:nvPr/>
            </p:nvSpPr>
            <p:spPr>
              <a:xfrm>
                <a:off x="9519961" y="2972398"/>
                <a:ext cx="646598" cy="661805"/>
              </a:xfrm>
              <a:custGeom>
                <a:rect b="b" l="l" r="r" t="t"/>
                <a:pathLst>
                  <a:path extrusionOk="0" h="661805" w="646598">
                    <a:moveTo>
                      <a:pt x="159560" y="617695"/>
                    </a:moveTo>
                    <a:cubicBezTo>
                      <a:pt x="44085" y="548266"/>
                      <a:pt x="-18495" y="408624"/>
                      <a:pt x="4839" y="272668"/>
                    </a:cubicBezTo>
                    <a:cubicBezTo>
                      <a:pt x="47026" y="26856"/>
                      <a:pt x="341936" y="-88081"/>
                      <a:pt x="533387" y="78120"/>
                    </a:cubicBezTo>
                    <a:cubicBezTo>
                      <a:pt x="648151" y="177749"/>
                      <a:pt x="681545" y="366835"/>
                      <a:pt x="606294" y="498496"/>
                    </a:cubicBezTo>
                    <a:cubicBezTo>
                      <a:pt x="536228" y="621078"/>
                      <a:pt x="380197" y="687338"/>
                      <a:pt x="243392" y="652605"/>
                    </a:cubicBezTo>
                    <a:cubicBezTo>
                      <a:pt x="213106" y="644920"/>
                      <a:pt x="185046" y="633017"/>
                      <a:pt x="159560" y="6176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2" name="Google Shape;4322;p38"/>
              <p:cNvSpPr/>
              <p:nvPr/>
            </p:nvSpPr>
            <p:spPr>
              <a:xfrm>
                <a:off x="10062278" y="3214029"/>
                <a:ext cx="190896" cy="198443"/>
              </a:xfrm>
              <a:custGeom>
                <a:rect b="b" l="l" r="r" t="t"/>
                <a:pathLst>
                  <a:path extrusionOk="0" h="198443" w="190896">
                    <a:moveTo>
                      <a:pt x="41090" y="182326"/>
                    </a:moveTo>
                    <a:cubicBezTo>
                      <a:pt x="-19897" y="140334"/>
                      <a:pt x="-12678" y="31222"/>
                      <a:pt x="60632" y="7435"/>
                    </a:cubicBezTo>
                    <a:cubicBezTo>
                      <a:pt x="112315" y="-16036"/>
                      <a:pt x="181177" y="18560"/>
                      <a:pt x="189162" y="76141"/>
                    </a:cubicBezTo>
                    <a:cubicBezTo>
                      <a:pt x="204392" y="160192"/>
                      <a:pt x="116334" y="231488"/>
                      <a:pt x="41090" y="18232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23" name="Google Shape;4323;p38"/>
            <p:cNvSpPr/>
            <p:nvPr/>
          </p:nvSpPr>
          <p:spPr>
            <a:xfrm>
              <a:off x="8906139" y="2547094"/>
              <a:ext cx="1842504" cy="916783"/>
            </a:xfrm>
            <a:custGeom>
              <a:rect b="b" l="l" r="r" t="t"/>
              <a:pathLst>
                <a:path extrusionOk="0" h="916783" w="1842504">
                  <a:moveTo>
                    <a:pt x="6" y="914262"/>
                  </a:moveTo>
                  <a:cubicBezTo>
                    <a:pt x="15285" y="754194"/>
                    <a:pt x="73802" y="593285"/>
                    <a:pt x="157186" y="456162"/>
                  </a:cubicBezTo>
                  <a:cubicBezTo>
                    <a:pt x="324559" y="180272"/>
                    <a:pt x="600539" y="19859"/>
                    <a:pt x="921343" y="1687"/>
                  </a:cubicBezTo>
                  <a:cubicBezTo>
                    <a:pt x="1277559" y="-21299"/>
                    <a:pt x="1572391" y="193123"/>
                    <a:pt x="1744194" y="491551"/>
                  </a:cubicBezTo>
                  <a:cubicBezTo>
                    <a:pt x="1784347" y="561806"/>
                    <a:pt x="1819452" y="635321"/>
                    <a:pt x="1842416" y="713036"/>
                  </a:cubicBezTo>
                  <a:cubicBezTo>
                    <a:pt x="1842768" y="714288"/>
                    <a:pt x="1842038" y="715593"/>
                    <a:pt x="1840786" y="715945"/>
                  </a:cubicBezTo>
                  <a:cubicBezTo>
                    <a:pt x="1839723" y="716241"/>
                    <a:pt x="1838638" y="715767"/>
                    <a:pt x="1838108" y="714855"/>
                  </a:cubicBezTo>
                  <a:cubicBezTo>
                    <a:pt x="1699863" y="498958"/>
                    <a:pt x="1521471" y="297970"/>
                    <a:pt x="1286285" y="192352"/>
                  </a:cubicBezTo>
                  <a:cubicBezTo>
                    <a:pt x="1124583" y="119737"/>
                    <a:pt x="952844" y="112203"/>
                    <a:pt x="780834" y="147803"/>
                  </a:cubicBezTo>
                  <a:cubicBezTo>
                    <a:pt x="443826" y="212429"/>
                    <a:pt x="203943" y="464300"/>
                    <a:pt x="63779" y="768264"/>
                  </a:cubicBezTo>
                  <a:cubicBezTo>
                    <a:pt x="41678" y="815874"/>
                    <a:pt x="21366" y="864777"/>
                    <a:pt x="4581" y="915173"/>
                  </a:cubicBezTo>
                  <a:cubicBezTo>
                    <a:pt x="4170" y="916407"/>
                    <a:pt x="2840" y="917071"/>
                    <a:pt x="1606" y="916663"/>
                  </a:cubicBezTo>
                  <a:cubicBezTo>
                    <a:pt x="566" y="916315"/>
                    <a:pt x="-71" y="915310"/>
                    <a:pt x="6" y="914262"/>
                  </a:cubicBezTo>
                  <a:lnTo>
                    <a:pt x="6" y="9142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24" name="Google Shape;4324;p38"/>
          <p:cNvGrpSpPr/>
          <p:nvPr/>
        </p:nvGrpSpPr>
        <p:grpSpPr>
          <a:xfrm>
            <a:off x="6917599" y="1273547"/>
            <a:ext cx="451354" cy="700361"/>
            <a:chOff x="13835198" y="2547095"/>
            <a:chExt cx="902708" cy="1400722"/>
          </a:xfrm>
        </p:grpSpPr>
        <p:sp>
          <p:nvSpPr>
            <p:cNvPr id="4325" name="Google Shape;4325;p38"/>
            <p:cNvSpPr/>
            <p:nvPr/>
          </p:nvSpPr>
          <p:spPr>
            <a:xfrm>
              <a:off x="13835198" y="3321809"/>
              <a:ext cx="393890" cy="626002"/>
            </a:xfrm>
            <a:custGeom>
              <a:rect b="b" l="l" r="r" t="t"/>
              <a:pathLst>
                <a:path extrusionOk="0" h="626002" w="393890">
                  <a:moveTo>
                    <a:pt x="354300" y="26070"/>
                  </a:moveTo>
                  <a:cubicBezTo>
                    <a:pt x="329574" y="18644"/>
                    <a:pt x="305412" y="9561"/>
                    <a:pt x="281193" y="672"/>
                  </a:cubicBezTo>
                  <a:cubicBezTo>
                    <a:pt x="280507" y="462"/>
                    <a:pt x="279821" y="241"/>
                    <a:pt x="279135" y="0"/>
                  </a:cubicBezTo>
                  <a:cubicBezTo>
                    <a:pt x="272681" y="13542"/>
                    <a:pt x="266079" y="27082"/>
                    <a:pt x="259133" y="40430"/>
                  </a:cubicBezTo>
                  <a:cubicBezTo>
                    <a:pt x="255510" y="47395"/>
                    <a:pt x="251800" y="54314"/>
                    <a:pt x="247984" y="61144"/>
                  </a:cubicBezTo>
                  <a:cubicBezTo>
                    <a:pt x="231246" y="96042"/>
                    <a:pt x="214150" y="130685"/>
                    <a:pt x="196682" y="165252"/>
                  </a:cubicBezTo>
                  <a:cubicBezTo>
                    <a:pt x="165158" y="227231"/>
                    <a:pt x="134245" y="289597"/>
                    <a:pt x="104138" y="352352"/>
                  </a:cubicBezTo>
                  <a:cubicBezTo>
                    <a:pt x="71511" y="410081"/>
                    <a:pt x="42538" y="470091"/>
                    <a:pt x="14189" y="530115"/>
                  </a:cubicBezTo>
                  <a:cubicBezTo>
                    <a:pt x="13310" y="532516"/>
                    <a:pt x="12193" y="535141"/>
                    <a:pt x="10955" y="537914"/>
                  </a:cubicBezTo>
                  <a:cubicBezTo>
                    <a:pt x="10524" y="538897"/>
                    <a:pt x="10076" y="539912"/>
                    <a:pt x="9614" y="540926"/>
                  </a:cubicBezTo>
                  <a:cubicBezTo>
                    <a:pt x="9228" y="541791"/>
                    <a:pt x="8839" y="542671"/>
                    <a:pt x="8436" y="543565"/>
                  </a:cubicBezTo>
                  <a:cubicBezTo>
                    <a:pt x="8377" y="543685"/>
                    <a:pt x="8332" y="543789"/>
                    <a:pt x="8287" y="543906"/>
                  </a:cubicBezTo>
                  <a:cubicBezTo>
                    <a:pt x="1551" y="559104"/>
                    <a:pt x="-5424" y="577104"/>
                    <a:pt x="6336" y="588332"/>
                  </a:cubicBezTo>
                  <a:cubicBezTo>
                    <a:pt x="13431" y="594699"/>
                    <a:pt x="21925" y="599232"/>
                    <a:pt x="30555" y="603171"/>
                  </a:cubicBezTo>
                  <a:cubicBezTo>
                    <a:pt x="48588" y="611298"/>
                    <a:pt x="66684" y="620038"/>
                    <a:pt x="86238" y="623826"/>
                  </a:cubicBezTo>
                  <a:cubicBezTo>
                    <a:pt x="93378" y="625272"/>
                    <a:pt x="99176" y="626003"/>
                    <a:pt x="104003" y="626003"/>
                  </a:cubicBezTo>
                  <a:cubicBezTo>
                    <a:pt x="119893" y="626003"/>
                    <a:pt x="125347" y="618083"/>
                    <a:pt x="134275" y="601754"/>
                  </a:cubicBezTo>
                  <a:cubicBezTo>
                    <a:pt x="134527" y="601277"/>
                    <a:pt x="134796" y="600798"/>
                    <a:pt x="135065" y="600308"/>
                  </a:cubicBezTo>
                  <a:cubicBezTo>
                    <a:pt x="135558" y="599383"/>
                    <a:pt x="136079" y="598445"/>
                    <a:pt x="136599" y="597476"/>
                  </a:cubicBezTo>
                  <a:cubicBezTo>
                    <a:pt x="136913" y="596910"/>
                    <a:pt x="137227" y="596327"/>
                    <a:pt x="137537" y="595744"/>
                  </a:cubicBezTo>
                  <a:cubicBezTo>
                    <a:pt x="137940" y="594999"/>
                    <a:pt x="138341" y="594254"/>
                    <a:pt x="138761" y="593492"/>
                  </a:cubicBezTo>
                  <a:cubicBezTo>
                    <a:pt x="158136" y="556521"/>
                    <a:pt x="178841" y="520195"/>
                    <a:pt x="196547" y="482375"/>
                  </a:cubicBezTo>
                  <a:cubicBezTo>
                    <a:pt x="249728" y="371959"/>
                    <a:pt x="300568" y="260453"/>
                    <a:pt x="347516" y="147247"/>
                  </a:cubicBezTo>
                  <a:cubicBezTo>
                    <a:pt x="347754" y="147098"/>
                    <a:pt x="347978" y="146933"/>
                    <a:pt x="348188" y="146754"/>
                  </a:cubicBezTo>
                  <a:cubicBezTo>
                    <a:pt x="348263" y="146589"/>
                    <a:pt x="348336" y="146426"/>
                    <a:pt x="348426" y="146261"/>
                  </a:cubicBezTo>
                  <a:cubicBezTo>
                    <a:pt x="348902" y="145126"/>
                    <a:pt x="349381" y="143980"/>
                    <a:pt x="349857" y="142846"/>
                  </a:cubicBezTo>
                  <a:cubicBezTo>
                    <a:pt x="351735" y="138431"/>
                    <a:pt x="353673" y="134046"/>
                    <a:pt x="355535" y="129634"/>
                  </a:cubicBezTo>
                  <a:cubicBezTo>
                    <a:pt x="355549" y="129589"/>
                    <a:pt x="355566" y="129544"/>
                    <a:pt x="355579" y="129500"/>
                  </a:cubicBezTo>
                  <a:cubicBezTo>
                    <a:pt x="355579" y="129500"/>
                    <a:pt x="355579" y="129500"/>
                    <a:pt x="355593" y="129500"/>
                  </a:cubicBezTo>
                  <a:cubicBezTo>
                    <a:pt x="355669" y="129320"/>
                    <a:pt x="355742" y="129141"/>
                    <a:pt x="355817" y="128948"/>
                  </a:cubicBezTo>
                  <a:cubicBezTo>
                    <a:pt x="356069" y="128337"/>
                    <a:pt x="356473" y="127813"/>
                    <a:pt x="356965" y="127413"/>
                  </a:cubicBezTo>
                  <a:cubicBezTo>
                    <a:pt x="357041" y="127264"/>
                    <a:pt x="357131" y="127130"/>
                    <a:pt x="357234" y="127009"/>
                  </a:cubicBezTo>
                  <a:cubicBezTo>
                    <a:pt x="367011" y="106788"/>
                    <a:pt x="374465" y="85595"/>
                    <a:pt x="382618" y="64716"/>
                  </a:cubicBezTo>
                  <a:lnTo>
                    <a:pt x="382632" y="64716"/>
                  </a:lnTo>
                  <a:cubicBezTo>
                    <a:pt x="384077" y="61018"/>
                    <a:pt x="385538" y="57320"/>
                    <a:pt x="387058" y="53650"/>
                  </a:cubicBezTo>
                  <a:cubicBezTo>
                    <a:pt x="386776" y="53637"/>
                    <a:pt x="386507" y="53637"/>
                    <a:pt x="386224" y="53620"/>
                  </a:cubicBezTo>
                  <a:cubicBezTo>
                    <a:pt x="387848" y="49087"/>
                    <a:pt x="383466" y="45313"/>
                    <a:pt x="379115" y="46014"/>
                  </a:cubicBezTo>
                  <a:cubicBezTo>
                    <a:pt x="378684" y="45910"/>
                    <a:pt x="377536" y="45835"/>
                    <a:pt x="376402" y="45745"/>
                  </a:cubicBezTo>
                  <a:cubicBezTo>
                    <a:pt x="376343" y="45386"/>
                    <a:pt x="376237" y="45028"/>
                    <a:pt x="376119" y="44700"/>
                  </a:cubicBezTo>
                  <a:cubicBezTo>
                    <a:pt x="376074" y="44596"/>
                    <a:pt x="376030" y="44490"/>
                    <a:pt x="375985" y="44386"/>
                  </a:cubicBezTo>
                  <a:cubicBezTo>
                    <a:pt x="376044" y="44311"/>
                    <a:pt x="376089" y="44252"/>
                    <a:pt x="376150" y="44176"/>
                  </a:cubicBezTo>
                  <a:cubicBezTo>
                    <a:pt x="380456" y="45711"/>
                    <a:pt x="384900" y="46949"/>
                    <a:pt x="389312" y="48219"/>
                  </a:cubicBezTo>
                  <a:cubicBezTo>
                    <a:pt x="390250" y="45983"/>
                    <a:pt x="391219" y="43759"/>
                    <a:pt x="392205" y="41551"/>
                  </a:cubicBezTo>
                  <a:cubicBezTo>
                    <a:pt x="392711" y="40223"/>
                    <a:pt x="393277" y="38912"/>
                    <a:pt x="393890" y="37598"/>
                  </a:cubicBezTo>
                  <a:cubicBezTo>
                    <a:pt x="380831" y="33376"/>
                    <a:pt x="367417" y="30037"/>
                    <a:pt x="354300" y="260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6" name="Google Shape;4326;p38"/>
            <p:cNvSpPr/>
            <p:nvPr/>
          </p:nvSpPr>
          <p:spPr>
            <a:xfrm>
              <a:off x="14094330" y="3321815"/>
              <a:ext cx="134757" cy="64724"/>
            </a:xfrm>
            <a:custGeom>
              <a:rect b="b" l="l" r="r" t="t"/>
              <a:pathLst>
                <a:path extrusionOk="0" h="64724" w="134757">
                  <a:moveTo>
                    <a:pt x="134757" y="37607"/>
                  </a:moveTo>
                  <a:cubicBezTo>
                    <a:pt x="134147" y="38918"/>
                    <a:pt x="133579" y="40232"/>
                    <a:pt x="133072" y="41559"/>
                  </a:cubicBezTo>
                  <a:cubicBezTo>
                    <a:pt x="132089" y="43767"/>
                    <a:pt x="131120" y="45989"/>
                    <a:pt x="130180" y="48227"/>
                  </a:cubicBezTo>
                  <a:cubicBezTo>
                    <a:pt x="125767" y="46961"/>
                    <a:pt x="121326" y="45722"/>
                    <a:pt x="117017" y="44184"/>
                  </a:cubicBezTo>
                  <a:cubicBezTo>
                    <a:pt x="116959" y="44260"/>
                    <a:pt x="116914" y="44319"/>
                    <a:pt x="116852" y="44395"/>
                  </a:cubicBezTo>
                  <a:cubicBezTo>
                    <a:pt x="116897" y="44498"/>
                    <a:pt x="116942" y="44605"/>
                    <a:pt x="116987" y="44708"/>
                  </a:cubicBezTo>
                  <a:cubicBezTo>
                    <a:pt x="117107" y="45036"/>
                    <a:pt x="117211" y="45395"/>
                    <a:pt x="117269" y="45753"/>
                  </a:cubicBezTo>
                  <a:cubicBezTo>
                    <a:pt x="118403" y="45843"/>
                    <a:pt x="119549" y="45918"/>
                    <a:pt x="119983" y="46022"/>
                  </a:cubicBezTo>
                  <a:cubicBezTo>
                    <a:pt x="124334" y="45322"/>
                    <a:pt x="128715" y="49095"/>
                    <a:pt x="127091" y="53628"/>
                  </a:cubicBezTo>
                  <a:cubicBezTo>
                    <a:pt x="127374" y="53642"/>
                    <a:pt x="127643" y="53642"/>
                    <a:pt x="127926" y="53659"/>
                  </a:cubicBezTo>
                  <a:cubicBezTo>
                    <a:pt x="126405" y="57329"/>
                    <a:pt x="124944" y="61027"/>
                    <a:pt x="123499" y="64725"/>
                  </a:cubicBezTo>
                  <a:lnTo>
                    <a:pt x="123485" y="64725"/>
                  </a:lnTo>
                  <a:cubicBezTo>
                    <a:pt x="86253" y="61593"/>
                    <a:pt x="49110" y="55522"/>
                    <a:pt x="13235" y="44860"/>
                  </a:cubicBezTo>
                  <a:cubicBezTo>
                    <a:pt x="9181" y="43428"/>
                    <a:pt x="4396" y="42145"/>
                    <a:pt x="0" y="40430"/>
                  </a:cubicBezTo>
                  <a:cubicBezTo>
                    <a:pt x="6946" y="27084"/>
                    <a:pt x="13549" y="13542"/>
                    <a:pt x="20002" y="0"/>
                  </a:cubicBezTo>
                  <a:cubicBezTo>
                    <a:pt x="20688" y="238"/>
                    <a:pt x="21374" y="462"/>
                    <a:pt x="22060" y="672"/>
                  </a:cubicBezTo>
                  <a:cubicBezTo>
                    <a:pt x="46279" y="9561"/>
                    <a:pt x="70442" y="18644"/>
                    <a:pt x="95167" y="26070"/>
                  </a:cubicBezTo>
                  <a:cubicBezTo>
                    <a:pt x="108288" y="30032"/>
                    <a:pt x="121702" y="33371"/>
                    <a:pt x="134757" y="376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7" name="Google Shape;4327;p38"/>
            <p:cNvSpPr/>
            <p:nvPr/>
          </p:nvSpPr>
          <p:spPr>
            <a:xfrm>
              <a:off x="13835202" y="3859729"/>
              <a:ext cx="137537" cy="88088"/>
            </a:xfrm>
            <a:custGeom>
              <a:rect b="b" l="l" r="r" t="t"/>
              <a:pathLst>
                <a:path extrusionOk="0" h="88088" w="137537">
                  <a:moveTo>
                    <a:pt x="137537" y="57830"/>
                  </a:moveTo>
                  <a:cubicBezTo>
                    <a:pt x="137224" y="58413"/>
                    <a:pt x="136910" y="58993"/>
                    <a:pt x="136599" y="59559"/>
                  </a:cubicBezTo>
                  <a:cubicBezTo>
                    <a:pt x="136079" y="60528"/>
                    <a:pt x="135555" y="61467"/>
                    <a:pt x="135065" y="62391"/>
                  </a:cubicBezTo>
                  <a:cubicBezTo>
                    <a:pt x="134796" y="62884"/>
                    <a:pt x="134527" y="63360"/>
                    <a:pt x="134275" y="63837"/>
                  </a:cubicBezTo>
                  <a:cubicBezTo>
                    <a:pt x="125347" y="80169"/>
                    <a:pt x="119893" y="88089"/>
                    <a:pt x="104003" y="88089"/>
                  </a:cubicBezTo>
                  <a:cubicBezTo>
                    <a:pt x="99174" y="88089"/>
                    <a:pt x="93375" y="87358"/>
                    <a:pt x="86238" y="85912"/>
                  </a:cubicBezTo>
                  <a:cubicBezTo>
                    <a:pt x="66684" y="82124"/>
                    <a:pt x="48588" y="73384"/>
                    <a:pt x="30555" y="65257"/>
                  </a:cubicBezTo>
                  <a:cubicBezTo>
                    <a:pt x="21925" y="61321"/>
                    <a:pt x="13428" y="56785"/>
                    <a:pt x="6336" y="50418"/>
                  </a:cubicBezTo>
                  <a:cubicBezTo>
                    <a:pt x="-5424" y="39189"/>
                    <a:pt x="1551" y="21187"/>
                    <a:pt x="8287" y="5992"/>
                  </a:cubicBezTo>
                  <a:cubicBezTo>
                    <a:pt x="8332" y="5872"/>
                    <a:pt x="8377" y="5768"/>
                    <a:pt x="8436" y="5651"/>
                  </a:cubicBezTo>
                  <a:cubicBezTo>
                    <a:pt x="8839" y="4757"/>
                    <a:pt x="9225" y="3877"/>
                    <a:pt x="9614" y="3012"/>
                  </a:cubicBezTo>
                  <a:cubicBezTo>
                    <a:pt x="10076" y="1997"/>
                    <a:pt x="10524" y="983"/>
                    <a:pt x="10955" y="0"/>
                  </a:cubicBezTo>
                  <a:cubicBezTo>
                    <a:pt x="45385" y="26039"/>
                    <a:pt x="85659" y="44352"/>
                    <a:pt x="127360" y="55239"/>
                  </a:cubicBezTo>
                  <a:cubicBezTo>
                    <a:pt x="130728" y="56233"/>
                    <a:pt x="134124" y="57085"/>
                    <a:pt x="137537" y="578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8" name="Google Shape;4328;p38"/>
            <p:cNvSpPr/>
            <p:nvPr/>
          </p:nvSpPr>
          <p:spPr>
            <a:xfrm>
              <a:off x="13971314" y="3400275"/>
              <a:ext cx="213232" cy="471202"/>
            </a:xfrm>
            <a:custGeom>
              <a:rect b="b" l="l" r="r" t="t"/>
              <a:pathLst>
                <a:path extrusionOk="0" h="471202" w="213232">
                  <a:moveTo>
                    <a:pt x="1820" y="470890"/>
                  </a:moveTo>
                  <a:cubicBezTo>
                    <a:pt x="-784" y="469579"/>
                    <a:pt x="-174" y="466595"/>
                    <a:pt x="1058" y="464491"/>
                  </a:cubicBezTo>
                  <a:cubicBezTo>
                    <a:pt x="8990" y="446811"/>
                    <a:pt x="16953" y="429171"/>
                    <a:pt x="24994" y="411535"/>
                  </a:cubicBezTo>
                  <a:cubicBezTo>
                    <a:pt x="45845" y="366469"/>
                    <a:pt x="66651" y="321362"/>
                    <a:pt x="86877" y="276004"/>
                  </a:cubicBezTo>
                  <a:cubicBezTo>
                    <a:pt x="126005" y="190417"/>
                    <a:pt x="158842" y="102009"/>
                    <a:pt x="200019" y="17380"/>
                  </a:cubicBezTo>
                  <a:cubicBezTo>
                    <a:pt x="202746" y="12058"/>
                    <a:pt x="205697" y="6853"/>
                    <a:pt x="208335" y="1499"/>
                  </a:cubicBezTo>
                  <a:cubicBezTo>
                    <a:pt x="208962" y="233"/>
                    <a:pt x="210438" y="-364"/>
                    <a:pt x="211734" y="233"/>
                  </a:cubicBezTo>
                  <a:cubicBezTo>
                    <a:pt x="212999" y="815"/>
                    <a:pt x="213596" y="2365"/>
                    <a:pt x="212999" y="3634"/>
                  </a:cubicBezTo>
                  <a:cubicBezTo>
                    <a:pt x="185155" y="59663"/>
                    <a:pt x="162269" y="117977"/>
                    <a:pt x="137806" y="175522"/>
                  </a:cubicBezTo>
                  <a:cubicBezTo>
                    <a:pt x="114192" y="231932"/>
                    <a:pt x="89282" y="287824"/>
                    <a:pt x="63865" y="343443"/>
                  </a:cubicBezTo>
                  <a:cubicBezTo>
                    <a:pt x="47004" y="380451"/>
                    <a:pt x="29634" y="417267"/>
                    <a:pt x="13100" y="454426"/>
                  </a:cubicBezTo>
                  <a:cubicBezTo>
                    <a:pt x="11222" y="458563"/>
                    <a:pt x="9357" y="462681"/>
                    <a:pt x="7422" y="466788"/>
                  </a:cubicBezTo>
                  <a:cubicBezTo>
                    <a:pt x="6582" y="469161"/>
                    <a:pt x="4740" y="472192"/>
                    <a:pt x="1820" y="4708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9" name="Google Shape;4329;p38"/>
            <p:cNvSpPr/>
            <p:nvPr/>
          </p:nvSpPr>
          <p:spPr>
            <a:xfrm>
              <a:off x="13891131" y="3388486"/>
              <a:ext cx="226820" cy="433449"/>
            </a:xfrm>
            <a:custGeom>
              <a:rect b="b" l="l" r="r" t="t"/>
              <a:pathLst>
                <a:path extrusionOk="0" h="433449" w="226820">
                  <a:moveTo>
                    <a:pt x="1910" y="433154"/>
                  </a:moveTo>
                  <a:cubicBezTo>
                    <a:pt x="-2318" y="430792"/>
                    <a:pt x="1616" y="426173"/>
                    <a:pt x="2848" y="423088"/>
                  </a:cubicBezTo>
                  <a:cubicBezTo>
                    <a:pt x="9996" y="408333"/>
                    <a:pt x="17404" y="393690"/>
                    <a:pt x="25056" y="379198"/>
                  </a:cubicBezTo>
                  <a:cubicBezTo>
                    <a:pt x="46380" y="338516"/>
                    <a:pt x="68362" y="298183"/>
                    <a:pt x="89369" y="257327"/>
                  </a:cubicBezTo>
                  <a:cubicBezTo>
                    <a:pt x="133988" y="173172"/>
                    <a:pt x="172511" y="85587"/>
                    <a:pt x="220859" y="3491"/>
                  </a:cubicBezTo>
                  <a:cubicBezTo>
                    <a:pt x="221690" y="1457"/>
                    <a:pt x="223438" y="-1286"/>
                    <a:pt x="225882" y="672"/>
                  </a:cubicBezTo>
                  <a:cubicBezTo>
                    <a:pt x="228237" y="2855"/>
                    <a:pt x="225538" y="6127"/>
                    <a:pt x="224569" y="8382"/>
                  </a:cubicBezTo>
                  <a:cubicBezTo>
                    <a:pt x="165704" y="115605"/>
                    <a:pt x="115035" y="227169"/>
                    <a:pt x="56457" y="334568"/>
                  </a:cubicBezTo>
                  <a:cubicBezTo>
                    <a:pt x="41374" y="362964"/>
                    <a:pt x="25986" y="391247"/>
                    <a:pt x="11894" y="420150"/>
                  </a:cubicBezTo>
                  <a:cubicBezTo>
                    <a:pt x="9948" y="424019"/>
                    <a:pt x="8120" y="427994"/>
                    <a:pt x="6185" y="431871"/>
                  </a:cubicBezTo>
                  <a:cubicBezTo>
                    <a:pt x="5367" y="433333"/>
                    <a:pt x="3391" y="433826"/>
                    <a:pt x="1910" y="4331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0" name="Google Shape;4330;p38"/>
            <p:cNvSpPr/>
            <p:nvPr/>
          </p:nvSpPr>
          <p:spPr>
            <a:xfrm>
              <a:off x="13911380" y="3481453"/>
              <a:ext cx="205805" cy="403286"/>
            </a:xfrm>
            <a:custGeom>
              <a:rect b="b" l="l" r="r" t="t"/>
              <a:pathLst>
                <a:path extrusionOk="0" h="403286" w="205805">
                  <a:moveTo>
                    <a:pt x="2325" y="403138"/>
                  </a:moveTo>
                  <a:cubicBezTo>
                    <a:pt x="626" y="402617"/>
                    <a:pt x="-402" y="400723"/>
                    <a:pt x="150" y="399006"/>
                  </a:cubicBezTo>
                  <a:cubicBezTo>
                    <a:pt x="2345" y="392790"/>
                    <a:pt x="4974" y="386744"/>
                    <a:pt x="7662" y="380738"/>
                  </a:cubicBezTo>
                  <a:cubicBezTo>
                    <a:pt x="18786" y="357253"/>
                    <a:pt x="31032" y="334245"/>
                    <a:pt x="43195" y="311363"/>
                  </a:cubicBezTo>
                  <a:cubicBezTo>
                    <a:pt x="43184" y="311380"/>
                    <a:pt x="43172" y="311399"/>
                    <a:pt x="43161" y="311419"/>
                  </a:cubicBezTo>
                  <a:cubicBezTo>
                    <a:pt x="43144" y="311447"/>
                    <a:pt x="43130" y="311475"/>
                    <a:pt x="43114" y="311503"/>
                  </a:cubicBezTo>
                  <a:cubicBezTo>
                    <a:pt x="95300" y="216372"/>
                    <a:pt x="142618" y="118696"/>
                    <a:pt x="190451" y="21318"/>
                  </a:cubicBezTo>
                  <a:cubicBezTo>
                    <a:pt x="193878" y="14519"/>
                    <a:pt x="197487" y="7807"/>
                    <a:pt x="201197" y="1156"/>
                  </a:cubicBezTo>
                  <a:cubicBezTo>
                    <a:pt x="201793" y="83"/>
                    <a:pt x="203255" y="-276"/>
                    <a:pt x="204341" y="218"/>
                  </a:cubicBezTo>
                  <a:cubicBezTo>
                    <a:pt x="205503" y="755"/>
                    <a:pt x="206203" y="2321"/>
                    <a:pt x="205562" y="3512"/>
                  </a:cubicBezTo>
                  <a:cubicBezTo>
                    <a:pt x="181147" y="51633"/>
                    <a:pt x="159050" y="100913"/>
                    <a:pt x="135078" y="149257"/>
                  </a:cubicBezTo>
                  <a:cubicBezTo>
                    <a:pt x="107796" y="205051"/>
                    <a:pt x="78375" y="259774"/>
                    <a:pt x="49167" y="314568"/>
                  </a:cubicBezTo>
                  <a:cubicBezTo>
                    <a:pt x="37172" y="337240"/>
                    <a:pt x="25119" y="359909"/>
                    <a:pt x="14110" y="383080"/>
                  </a:cubicBezTo>
                  <a:cubicBezTo>
                    <a:pt x="11212" y="389044"/>
                    <a:pt x="9076" y="395347"/>
                    <a:pt x="6301" y="401362"/>
                  </a:cubicBezTo>
                  <a:cubicBezTo>
                    <a:pt x="5607" y="402853"/>
                    <a:pt x="3871" y="403631"/>
                    <a:pt x="2325" y="4031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1" name="Google Shape;4331;p38"/>
            <p:cNvSpPr/>
            <p:nvPr/>
          </p:nvSpPr>
          <p:spPr>
            <a:xfrm>
              <a:off x="14000094" y="2587206"/>
              <a:ext cx="714953" cy="693241"/>
            </a:xfrm>
            <a:custGeom>
              <a:rect b="b" l="l" r="r" t="t"/>
              <a:pathLst>
                <a:path extrusionOk="0" h="693241" w="714953">
                  <a:moveTo>
                    <a:pt x="669179" y="504364"/>
                  </a:moveTo>
                  <a:cubicBezTo>
                    <a:pt x="645027" y="540671"/>
                    <a:pt x="621559" y="578123"/>
                    <a:pt x="589164" y="607749"/>
                  </a:cubicBezTo>
                  <a:cubicBezTo>
                    <a:pt x="566614" y="628098"/>
                    <a:pt x="538876" y="640696"/>
                    <a:pt x="512585" y="655166"/>
                  </a:cubicBezTo>
                  <a:cubicBezTo>
                    <a:pt x="458136" y="684295"/>
                    <a:pt x="395027" y="696016"/>
                    <a:pt x="333635" y="692694"/>
                  </a:cubicBezTo>
                  <a:cubicBezTo>
                    <a:pt x="303110" y="690097"/>
                    <a:pt x="273577" y="681317"/>
                    <a:pt x="244120" y="673339"/>
                  </a:cubicBezTo>
                  <a:cubicBezTo>
                    <a:pt x="215158" y="663948"/>
                    <a:pt x="187840" y="649899"/>
                    <a:pt x="161437" y="634855"/>
                  </a:cubicBezTo>
                  <a:cubicBezTo>
                    <a:pt x="112216" y="604238"/>
                    <a:pt x="67230" y="564035"/>
                    <a:pt x="37543" y="513794"/>
                  </a:cubicBezTo>
                  <a:cubicBezTo>
                    <a:pt x="6179" y="461451"/>
                    <a:pt x="-3130" y="398422"/>
                    <a:pt x="876" y="338216"/>
                  </a:cubicBezTo>
                  <a:cubicBezTo>
                    <a:pt x="6980" y="285493"/>
                    <a:pt x="23846" y="234296"/>
                    <a:pt x="45327" y="185963"/>
                  </a:cubicBezTo>
                  <a:cubicBezTo>
                    <a:pt x="65055" y="144006"/>
                    <a:pt x="98174" y="110525"/>
                    <a:pt x="134690" y="82693"/>
                  </a:cubicBezTo>
                  <a:cubicBezTo>
                    <a:pt x="164528" y="58755"/>
                    <a:pt x="196122" y="36422"/>
                    <a:pt x="231302" y="21075"/>
                  </a:cubicBezTo>
                  <a:cubicBezTo>
                    <a:pt x="256258" y="10461"/>
                    <a:pt x="282660" y="1530"/>
                    <a:pt x="309942" y="0"/>
                  </a:cubicBezTo>
                  <a:cubicBezTo>
                    <a:pt x="337148" y="345"/>
                    <a:pt x="364467" y="115"/>
                    <a:pt x="391673" y="1297"/>
                  </a:cubicBezTo>
                  <a:cubicBezTo>
                    <a:pt x="466726" y="1373"/>
                    <a:pt x="541664" y="41573"/>
                    <a:pt x="594929" y="92694"/>
                  </a:cubicBezTo>
                  <a:cubicBezTo>
                    <a:pt x="628620" y="127550"/>
                    <a:pt x="654911" y="169546"/>
                    <a:pt x="675285" y="213411"/>
                  </a:cubicBezTo>
                  <a:cubicBezTo>
                    <a:pt x="686695" y="242235"/>
                    <a:pt x="692188" y="273082"/>
                    <a:pt x="697454" y="303548"/>
                  </a:cubicBezTo>
                  <a:cubicBezTo>
                    <a:pt x="699210" y="303357"/>
                    <a:pt x="701041" y="304273"/>
                    <a:pt x="701881" y="305954"/>
                  </a:cubicBezTo>
                  <a:cubicBezTo>
                    <a:pt x="705888" y="314277"/>
                    <a:pt x="709740" y="322791"/>
                    <a:pt x="712184" y="331725"/>
                  </a:cubicBezTo>
                  <a:cubicBezTo>
                    <a:pt x="724274" y="377806"/>
                    <a:pt x="694361" y="464432"/>
                    <a:pt x="669179" y="504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2" name="Google Shape;4332;p38"/>
            <p:cNvSpPr/>
            <p:nvPr/>
          </p:nvSpPr>
          <p:spPr>
            <a:xfrm>
              <a:off x="14279120" y="2830190"/>
              <a:ext cx="368251" cy="387621"/>
            </a:xfrm>
            <a:custGeom>
              <a:rect b="b" l="l" r="r" t="t"/>
              <a:pathLst>
                <a:path extrusionOk="0" h="387621" w="368251">
                  <a:moveTo>
                    <a:pt x="368252" y="89990"/>
                  </a:moveTo>
                  <a:cubicBezTo>
                    <a:pt x="366628" y="109810"/>
                    <a:pt x="362767" y="129541"/>
                    <a:pt x="355806" y="148196"/>
                  </a:cubicBezTo>
                  <a:cubicBezTo>
                    <a:pt x="349070" y="167316"/>
                    <a:pt x="342958" y="186626"/>
                    <a:pt x="332674" y="204211"/>
                  </a:cubicBezTo>
                  <a:cubicBezTo>
                    <a:pt x="302402" y="264713"/>
                    <a:pt x="252144" y="318221"/>
                    <a:pt x="193047" y="351225"/>
                  </a:cubicBezTo>
                  <a:cubicBezTo>
                    <a:pt x="147200" y="376741"/>
                    <a:pt x="110460" y="392056"/>
                    <a:pt x="56862" y="386478"/>
                  </a:cubicBezTo>
                  <a:cubicBezTo>
                    <a:pt x="43924" y="385495"/>
                    <a:pt x="30868" y="383778"/>
                    <a:pt x="19078" y="378024"/>
                  </a:cubicBezTo>
                  <a:cubicBezTo>
                    <a:pt x="7988" y="372701"/>
                    <a:pt x="-7454" y="364809"/>
                    <a:pt x="4085" y="351076"/>
                  </a:cubicBezTo>
                  <a:cubicBezTo>
                    <a:pt x="12117" y="342829"/>
                    <a:pt x="24101" y="339935"/>
                    <a:pt x="34670" y="336237"/>
                  </a:cubicBezTo>
                  <a:cubicBezTo>
                    <a:pt x="54045" y="329393"/>
                    <a:pt x="74199" y="324664"/>
                    <a:pt x="93112" y="316627"/>
                  </a:cubicBezTo>
                  <a:cubicBezTo>
                    <a:pt x="146158" y="290694"/>
                    <a:pt x="195998" y="256780"/>
                    <a:pt x="233365" y="210492"/>
                  </a:cubicBezTo>
                  <a:cubicBezTo>
                    <a:pt x="260759" y="177594"/>
                    <a:pt x="281016" y="140130"/>
                    <a:pt x="293655" y="99792"/>
                  </a:cubicBezTo>
                  <a:cubicBezTo>
                    <a:pt x="304401" y="68520"/>
                    <a:pt x="307486" y="20828"/>
                    <a:pt x="335894" y="515"/>
                  </a:cubicBezTo>
                  <a:cubicBezTo>
                    <a:pt x="371455" y="-6901"/>
                    <a:pt x="367594" y="67904"/>
                    <a:pt x="368252" y="899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3" name="Google Shape;4333;p38"/>
            <p:cNvSpPr/>
            <p:nvPr/>
          </p:nvSpPr>
          <p:spPr>
            <a:xfrm>
              <a:off x="14588606" y="2775431"/>
              <a:ext cx="29308" cy="32180"/>
            </a:xfrm>
            <a:custGeom>
              <a:rect b="b" l="l" r="r" t="t"/>
              <a:pathLst>
                <a:path extrusionOk="0" h="32180" w="29308">
                  <a:moveTo>
                    <a:pt x="8623" y="30366"/>
                  </a:moveTo>
                  <a:cubicBezTo>
                    <a:pt x="-8188" y="21864"/>
                    <a:pt x="1629" y="-7227"/>
                    <a:pt x="20500" y="1674"/>
                  </a:cubicBezTo>
                  <a:cubicBezTo>
                    <a:pt x="23977" y="3273"/>
                    <a:pt x="25131" y="7100"/>
                    <a:pt x="27178" y="9949"/>
                  </a:cubicBezTo>
                  <a:cubicBezTo>
                    <a:pt x="34580" y="21749"/>
                    <a:pt x="21315" y="37577"/>
                    <a:pt x="8623" y="303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4" name="Google Shape;4334;p38"/>
            <p:cNvSpPr/>
            <p:nvPr/>
          </p:nvSpPr>
          <p:spPr>
            <a:xfrm>
              <a:off x="14049952" y="2663386"/>
              <a:ext cx="191058" cy="297259"/>
            </a:xfrm>
            <a:custGeom>
              <a:rect b="b" l="l" r="r" t="t"/>
              <a:pathLst>
                <a:path extrusionOk="0" h="297259" w="191058">
                  <a:moveTo>
                    <a:pt x="134763" y="14253"/>
                  </a:moveTo>
                  <a:cubicBezTo>
                    <a:pt x="148222" y="6037"/>
                    <a:pt x="194008" y="-14321"/>
                    <a:pt x="190908" y="16371"/>
                  </a:cubicBezTo>
                  <a:cubicBezTo>
                    <a:pt x="192711" y="31925"/>
                    <a:pt x="164990" y="47392"/>
                    <a:pt x="154958" y="57771"/>
                  </a:cubicBezTo>
                  <a:cubicBezTo>
                    <a:pt x="127771" y="81438"/>
                    <a:pt x="106562" y="110503"/>
                    <a:pt x="86636" y="140299"/>
                  </a:cubicBezTo>
                  <a:cubicBezTo>
                    <a:pt x="75473" y="158388"/>
                    <a:pt x="65292" y="177269"/>
                    <a:pt x="58629" y="197521"/>
                  </a:cubicBezTo>
                  <a:cubicBezTo>
                    <a:pt x="53889" y="212895"/>
                    <a:pt x="50534" y="228631"/>
                    <a:pt x="45842" y="244036"/>
                  </a:cubicBezTo>
                  <a:cubicBezTo>
                    <a:pt x="41102" y="258158"/>
                    <a:pt x="34662" y="300452"/>
                    <a:pt x="14928" y="297068"/>
                  </a:cubicBezTo>
                  <a:cubicBezTo>
                    <a:pt x="6896" y="294891"/>
                    <a:pt x="5165" y="285108"/>
                    <a:pt x="3362" y="278099"/>
                  </a:cubicBezTo>
                  <a:cubicBezTo>
                    <a:pt x="-796" y="261604"/>
                    <a:pt x="-1095" y="244560"/>
                    <a:pt x="2452" y="227903"/>
                  </a:cubicBezTo>
                  <a:cubicBezTo>
                    <a:pt x="6686" y="202194"/>
                    <a:pt x="15435" y="177869"/>
                    <a:pt x="26016" y="154157"/>
                  </a:cubicBezTo>
                  <a:cubicBezTo>
                    <a:pt x="38103" y="122033"/>
                    <a:pt x="56316" y="93075"/>
                    <a:pt x="77421" y="66170"/>
                  </a:cubicBezTo>
                  <a:cubicBezTo>
                    <a:pt x="92389" y="44839"/>
                    <a:pt x="111885" y="26823"/>
                    <a:pt x="134763" y="142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5" name="Google Shape;4335;p38"/>
            <p:cNvSpPr/>
            <p:nvPr/>
          </p:nvSpPr>
          <p:spPr>
            <a:xfrm>
              <a:off x="14049952" y="2663386"/>
              <a:ext cx="191058" cy="297259"/>
            </a:xfrm>
            <a:custGeom>
              <a:rect b="b" l="l" r="r" t="t"/>
              <a:pathLst>
                <a:path extrusionOk="0" h="297259" w="191058">
                  <a:moveTo>
                    <a:pt x="134763" y="14253"/>
                  </a:moveTo>
                  <a:cubicBezTo>
                    <a:pt x="148222" y="6037"/>
                    <a:pt x="194008" y="-14321"/>
                    <a:pt x="190908" y="16371"/>
                  </a:cubicBezTo>
                  <a:cubicBezTo>
                    <a:pt x="192711" y="31925"/>
                    <a:pt x="164990" y="47392"/>
                    <a:pt x="154958" y="57771"/>
                  </a:cubicBezTo>
                  <a:cubicBezTo>
                    <a:pt x="127771" y="81438"/>
                    <a:pt x="106562" y="110503"/>
                    <a:pt x="86636" y="140299"/>
                  </a:cubicBezTo>
                  <a:cubicBezTo>
                    <a:pt x="75473" y="158388"/>
                    <a:pt x="65292" y="177269"/>
                    <a:pt x="58629" y="197521"/>
                  </a:cubicBezTo>
                  <a:cubicBezTo>
                    <a:pt x="53889" y="212895"/>
                    <a:pt x="50534" y="228631"/>
                    <a:pt x="45842" y="244036"/>
                  </a:cubicBezTo>
                  <a:cubicBezTo>
                    <a:pt x="41102" y="258158"/>
                    <a:pt x="34662" y="300452"/>
                    <a:pt x="14928" y="297068"/>
                  </a:cubicBezTo>
                  <a:cubicBezTo>
                    <a:pt x="6896" y="294891"/>
                    <a:pt x="5165" y="285108"/>
                    <a:pt x="3362" y="278099"/>
                  </a:cubicBezTo>
                  <a:cubicBezTo>
                    <a:pt x="-796" y="261604"/>
                    <a:pt x="-1095" y="244560"/>
                    <a:pt x="2452" y="227903"/>
                  </a:cubicBezTo>
                  <a:cubicBezTo>
                    <a:pt x="6686" y="202194"/>
                    <a:pt x="15435" y="177869"/>
                    <a:pt x="26016" y="154157"/>
                  </a:cubicBezTo>
                  <a:cubicBezTo>
                    <a:pt x="38103" y="122033"/>
                    <a:pt x="56316" y="93075"/>
                    <a:pt x="77421" y="66170"/>
                  </a:cubicBezTo>
                  <a:cubicBezTo>
                    <a:pt x="92389" y="44839"/>
                    <a:pt x="111885" y="26823"/>
                    <a:pt x="134763" y="142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6" name="Google Shape;4336;p38"/>
            <p:cNvSpPr/>
            <p:nvPr/>
          </p:nvSpPr>
          <p:spPr>
            <a:xfrm>
              <a:off x="14090963" y="3239087"/>
              <a:ext cx="199972" cy="141220"/>
            </a:xfrm>
            <a:custGeom>
              <a:rect b="b" l="l" r="r" t="t"/>
              <a:pathLst>
                <a:path extrusionOk="0" h="141220" w="199972">
                  <a:moveTo>
                    <a:pt x="196986" y="58274"/>
                  </a:moveTo>
                  <a:cubicBezTo>
                    <a:pt x="206682" y="74598"/>
                    <a:pt x="190459" y="89087"/>
                    <a:pt x="181209" y="100898"/>
                  </a:cubicBezTo>
                  <a:cubicBezTo>
                    <a:pt x="179884" y="105431"/>
                    <a:pt x="180917" y="110275"/>
                    <a:pt x="179610" y="114833"/>
                  </a:cubicBezTo>
                  <a:cubicBezTo>
                    <a:pt x="176006" y="127434"/>
                    <a:pt x="165697" y="139892"/>
                    <a:pt x="151989" y="141169"/>
                  </a:cubicBezTo>
                  <a:cubicBezTo>
                    <a:pt x="134860" y="142015"/>
                    <a:pt x="119427" y="132129"/>
                    <a:pt x="103137" y="128055"/>
                  </a:cubicBezTo>
                  <a:cubicBezTo>
                    <a:pt x="82561" y="121979"/>
                    <a:pt x="62041" y="115306"/>
                    <a:pt x="43122" y="104955"/>
                  </a:cubicBezTo>
                  <a:cubicBezTo>
                    <a:pt x="31713" y="98640"/>
                    <a:pt x="19822" y="92794"/>
                    <a:pt x="9487" y="84807"/>
                  </a:cubicBezTo>
                  <a:cubicBezTo>
                    <a:pt x="-4285" y="72766"/>
                    <a:pt x="-2751" y="52526"/>
                    <a:pt x="12063" y="42129"/>
                  </a:cubicBezTo>
                  <a:cubicBezTo>
                    <a:pt x="16347" y="38989"/>
                    <a:pt x="14062" y="33509"/>
                    <a:pt x="14272" y="29078"/>
                  </a:cubicBezTo>
                  <a:cubicBezTo>
                    <a:pt x="14345" y="15446"/>
                    <a:pt x="26275" y="5408"/>
                    <a:pt x="38561" y="1864"/>
                  </a:cubicBezTo>
                  <a:cubicBezTo>
                    <a:pt x="50326" y="-2453"/>
                    <a:pt x="62548" y="1411"/>
                    <a:pt x="73366" y="6509"/>
                  </a:cubicBezTo>
                  <a:cubicBezTo>
                    <a:pt x="87836" y="12894"/>
                    <a:pt x="102670" y="18256"/>
                    <a:pt x="117422" y="23912"/>
                  </a:cubicBezTo>
                  <a:cubicBezTo>
                    <a:pt x="130794" y="28890"/>
                    <a:pt x="144152" y="34005"/>
                    <a:pt x="157679" y="38544"/>
                  </a:cubicBezTo>
                  <a:cubicBezTo>
                    <a:pt x="171199" y="43519"/>
                    <a:pt x="187270" y="46931"/>
                    <a:pt x="196986" y="58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7" name="Google Shape;4337;p38"/>
            <p:cNvSpPr/>
            <p:nvPr/>
          </p:nvSpPr>
          <p:spPr>
            <a:xfrm>
              <a:off x="13968127" y="2547095"/>
              <a:ext cx="769780" cy="769774"/>
            </a:xfrm>
            <a:custGeom>
              <a:rect b="b" l="l" r="r" t="t"/>
              <a:pathLst>
                <a:path extrusionOk="0" h="769774" w="769780">
                  <a:moveTo>
                    <a:pt x="398797" y="711393"/>
                  </a:moveTo>
                  <a:cubicBezTo>
                    <a:pt x="667497" y="698465"/>
                    <a:pt x="806558" y="388317"/>
                    <a:pt x="638642" y="178995"/>
                  </a:cubicBezTo>
                  <a:cubicBezTo>
                    <a:pt x="638566" y="178892"/>
                    <a:pt x="638477" y="178785"/>
                    <a:pt x="638387" y="178681"/>
                  </a:cubicBezTo>
                  <a:cubicBezTo>
                    <a:pt x="629161" y="167422"/>
                    <a:pt x="619278" y="156805"/>
                    <a:pt x="608742" y="146798"/>
                  </a:cubicBezTo>
                  <a:cubicBezTo>
                    <a:pt x="408885" y="-39095"/>
                    <a:pt x="85588" y="84088"/>
                    <a:pt x="59521" y="355568"/>
                  </a:cubicBezTo>
                  <a:cubicBezTo>
                    <a:pt x="45317" y="500851"/>
                    <a:pt x="135176" y="642422"/>
                    <a:pt x="272226" y="691724"/>
                  </a:cubicBezTo>
                  <a:cubicBezTo>
                    <a:pt x="272092" y="691680"/>
                    <a:pt x="271958" y="691635"/>
                    <a:pt x="271823" y="691590"/>
                  </a:cubicBezTo>
                  <a:cubicBezTo>
                    <a:pt x="312320" y="706519"/>
                    <a:pt x="355724" y="713197"/>
                    <a:pt x="398797" y="711393"/>
                  </a:cubicBezTo>
                  <a:close/>
                  <a:moveTo>
                    <a:pt x="401376" y="397"/>
                  </a:moveTo>
                  <a:cubicBezTo>
                    <a:pt x="637973" y="9494"/>
                    <a:pt x="811463" y="234100"/>
                    <a:pt x="761010" y="465508"/>
                  </a:cubicBezTo>
                  <a:cubicBezTo>
                    <a:pt x="724270" y="645061"/>
                    <a:pt x="555578" y="777208"/>
                    <a:pt x="372504" y="769450"/>
                  </a:cubicBezTo>
                  <a:cubicBezTo>
                    <a:pt x="212351" y="766288"/>
                    <a:pt x="64155" y="653353"/>
                    <a:pt x="17862" y="500089"/>
                  </a:cubicBezTo>
                  <a:cubicBezTo>
                    <a:pt x="-61876" y="246597"/>
                    <a:pt x="135909" y="-11520"/>
                    <a:pt x="401376" y="3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8" name="Google Shape;4338;p38"/>
            <p:cNvSpPr/>
            <p:nvPr/>
          </p:nvSpPr>
          <p:spPr>
            <a:xfrm>
              <a:off x="13977981" y="2558966"/>
              <a:ext cx="748538" cy="749348"/>
            </a:xfrm>
            <a:custGeom>
              <a:rect b="b" l="l" r="r" t="t"/>
              <a:pathLst>
                <a:path extrusionOk="0" h="749348" w="748538">
                  <a:moveTo>
                    <a:pt x="364330" y="749231"/>
                  </a:moveTo>
                  <a:cubicBezTo>
                    <a:pt x="195493" y="746074"/>
                    <a:pt x="48052" y="626729"/>
                    <a:pt x="10419" y="461904"/>
                  </a:cubicBezTo>
                  <a:cubicBezTo>
                    <a:pt x="-22846" y="327832"/>
                    <a:pt x="24973" y="177053"/>
                    <a:pt x="133412" y="90474"/>
                  </a:cubicBezTo>
                  <a:cubicBezTo>
                    <a:pt x="138141" y="86409"/>
                    <a:pt x="143220" y="82798"/>
                    <a:pt x="148212" y="79086"/>
                  </a:cubicBezTo>
                  <a:cubicBezTo>
                    <a:pt x="150457" y="77128"/>
                    <a:pt x="153151" y="75088"/>
                    <a:pt x="156334" y="76128"/>
                  </a:cubicBezTo>
                  <a:cubicBezTo>
                    <a:pt x="159226" y="77066"/>
                    <a:pt x="161060" y="79363"/>
                    <a:pt x="161178" y="82436"/>
                  </a:cubicBezTo>
                  <a:cubicBezTo>
                    <a:pt x="161326" y="86031"/>
                    <a:pt x="158361" y="88073"/>
                    <a:pt x="156483" y="89311"/>
                  </a:cubicBezTo>
                  <a:cubicBezTo>
                    <a:pt x="151541" y="93158"/>
                    <a:pt x="146955" y="97475"/>
                    <a:pt x="142133" y="101475"/>
                  </a:cubicBezTo>
                  <a:cubicBezTo>
                    <a:pt x="116946" y="123679"/>
                    <a:pt x="94799" y="149352"/>
                    <a:pt x="76390" y="177431"/>
                  </a:cubicBezTo>
                  <a:cubicBezTo>
                    <a:pt x="7793" y="279745"/>
                    <a:pt x="-2956" y="418641"/>
                    <a:pt x="51378" y="529203"/>
                  </a:cubicBezTo>
                  <a:cubicBezTo>
                    <a:pt x="114258" y="659271"/>
                    <a:pt x="254945" y="743611"/>
                    <a:pt x="399060" y="732403"/>
                  </a:cubicBezTo>
                  <a:cubicBezTo>
                    <a:pt x="556297" y="723477"/>
                    <a:pt x="696053" y="598645"/>
                    <a:pt x="724846" y="444215"/>
                  </a:cubicBezTo>
                  <a:cubicBezTo>
                    <a:pt x="763801" y="251904"/>
                    <a:pt x="635634" y="62078"/>
                    <a:pt x="443903" y="25181"/>
                  </a:cubicBezTo>
                  <a:cubicBezTo>
                    <a:pt x="399978" y="16689"/>
                    <a:pt x="355332" y="15983"/>
                    <a:pt x="312015" y="23558"/>
                  </a:cubicBezTo>
                  <a:cubicBezTo>
                    <a:pt x="289518" y="27335"/>
                    <a:pt x="269328" y="34465"/>
                    <a:pt x="248550" y="40423"/>
                  </a:cubicBezTo>
                  <a:cubicBezTo>
                    <a:pt x="237830" y="40207"/>
                    <a:pt x="236262" y="25029"/>
                    <a:pt x="246731" y="22351"/>
                  </a:cubicBezTo>
                  <a:cubicBezTo>
                    <a:pt x="444208" y="-49486"/>
                    <a:pt x="663905" y="57915"/>
                    <a:pt x="729388" y="257516"/>
                  </a:cubicBezTo>
                  <a:cubicBezTo>
                    <a:pt x="810371" y="504676"/>
                    <a:pt x="624250" y="755551"/>
                    <a:pt x="364330" y="7492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9" name="Google Shape;4339;p38"/>
            <p:cNvSpPr/>
            <p:nvPr/>
          </p:nvSpPr>
          <p:spPr>
            <a:xfrm>
              <a:off x="14156238" y="2597594"/>
              <a:ext cx="44056" cy="30104"/>
            </a:xfrm>
            <a:custGeom>
              <a:rect b="b" l="l" r="r" t="t"/>
              <a:pathLst>
                <a:path extrusionOk="0" h="30104" w="44056">
                  <a:moveTo>
                    <a:pt x="6021" y="30053"/>
                  </a:moveTo>
                  <a:cubicBezTo>
                    <a:pt x="1581" y="29711"/>
                    <a:pt x="-1194" y="24520"/>
                    <a:pt x="505" y="20567"/>
                  </a:cubicBezTo>
                  <a:cubicBezTo>
                    <a:pt x="1877" y="17360"/>
                    <a:pt x="4574" y="15707"/>
                    <a:pt x="7452" y="14020"/>
                  </a:cubicBezTo>
                  <a:cubicBezTo>
                    <a:pt x="14200" y="10093"/>
                    <a:pt x="21118" y="6479"/>
                    <a:pt x="28123" y="3013"/>
                  </a:cubicBezTo>
                  <a:cubicBezTo>
                    <a:pt x="31713" y="1512"/>
                    <a:pt x="35742" y="-1071"/>
                    <a:pt x="39703" y="478"/>
                  </a:cubicBezTo>
                  <a:cubicBezTo>
                    <a:pt x="39701" y="484"/>
                    <a:pt x="39695" y="489"/>
                    <a:pt x="39692" y="495"/>
                  </a:cubicBezTo>
                  <a:cubicBezTo>
                    <a:pt x="48688" y="5804"/>
                    <a:pt x="42106" y="13236"/>
                    <a:pt x="34949" y="16135"/>
                  </a:cubicBezTo>
                  <a:cubicBezTo>
                    <a:pt x="28224" y="19693"/>
                    <a:pt x="21552" y="23385"/>
                    <a:pt x="15006" y="27246"/>
                  </a:cubicBezTo>
                  <a:cubicBezTo>
                    <a:pt x="12276" y="28974"/>
                    <a:pt x="9272" y="30398"/>
                    <a:pt x="6021" y="300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0" name="Google Shape;4340;p38"/>
            <p:cNvSpPr/>
            <p:nvPr/>
          </p:nvSpPr>
          <p:spPr>
            <a:xfrm>
              <a:off x="14116380" y="3280807"/>
              <a:ext cx="57873" cy="34571"/>
            </a:xfrm>
            <a:custGeom>
              <a:rect b="b" l="l" r="r" t="t"/>
              <a:pathLst>
                <a:path extrusionOk="0" h="34571" w="57873">
                  <a:moveTo>
                    <a:pt x="56743" y="30273"/>
                  </a:moveTo>
                  <a:cubicBezTo>
                    <a:pt x="47551" y="25681"/>
                    <a:pt x="38079" y="21882"/>
                    <a:pt x="29100" y="16817"/>
                  </a:cubicBezTo>
                  <a:cubicBezTo>
                    <a:pt x="24631" y="14296"/>
                    <a:pt x="20258" y="11609"/>
                    <a:pt x="15946" y="8830"/>
                  </a:cubicBezTo>
                  <a:cubicBezTo>
                    <a:pt x="11704" y="6099"/>
                    <a:pt x="7673" y="2550"/>
                    <a:pt x="3196" y="258"/>
                  </a:cubicBezTo>
                  <a:cubicBezTo>
                    <a:pt x="1059" y="-837"/>
                    <a:pt x="-1083" y="1799"/>
                    <a:pt x="611" y="3608"/>
                  </a:cubicBezTo>
                  <a:cubicBezTo>
                    <a:pt x="4047" y="7273"/>
                    <a:pt x="8902" y="10049"/>
                    <a:pt x="13051" y="12831"/>
                  </a:cubicBezTo>
                  <a:cubicBezTo>
                    <a:pt x="17447" y="15778"/>
                    <a:pt x="21977" y="18521"/>
                    <a:pt x="26586" y="21120"/>
                  </a:cubicBezTo>
                  <a:cubicBezTo>
                    <a:pt x="35551" y="26177"/>
                    <a:pt x="45110" y="31421"/>
                    <a:pt x="54973" y="34472"/>
                  </a:cubicBezTo>
                  <a:cubicBezTo>
                    <a:pt x="57421" y="35228"/>
                    <a:pt x="59095" y="31446"/>
                    <a:pt x="56743" y="302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1" name="Google Shape;4341;p38"/>
            <p:cNvSpPr/>
            <p:nvPr/>
          </p:nvSpPr>
          <p:spPr>
            <a:xfrm>
              <a:off x="14190994" y="3320513"/>
              <a:ext cx="66388" cy="21625"/>
            </a:xfrm>
            <a:custGeom>
              <a:rect b="b" l="l" r="r" t="t"/>
              <a:pathLst>
                <a:path extrusionOk="0" h="21625" w="66388">
                  <a:moveTo>
                    <a:pt x="64980" y="17752"/>
                  </a:moveTo>
                  <a:cubicBezTo>
                    <a:pt x="54313" y="16060"/>
                    <a:pt x="43685" y="14172"/>
                    <a:pt x="33272" y="11253"/>
                  </a:cubicBezTo>
                  <a:cubicBezTo>
                    <a:pt x="22795" y="8312"/>
                    <a:pt x="12934" y="4148"/>
                    <a:pt x="2843" y="148"/>
                  </a:cubicBezTo>
                  <a:cubicBezTo>
                    <a:pt x="435" y="-807"/>
                    <a:pt x="-1177" y="3126"/>
                    <a:pt x="1085" y="4319"/>
                  </a:cubicBezTo>
                  <a:cubicBezTo>
                    <a:pt x="10747" y="9404"/>
                    <a:pt x="21518" y="12909"/>
                    <a:pt x="32018" y="15803"/>
                  </a:cubicBezTo>
                  <a:cubicBezTo>
                    <a:pt x="42621" y="18724"/>
                    <a:pt x="53470" y="20898"/>
                    <a:pt x="64457" y="21621"/>
                  </a:cubicBezTo>
                  <a:cubicBezTo>
                    <a:pt x="66638" y="21764"/>
                    <a:pt x="67187" y="18103"/>
                    <a:pt x="64980" y="177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2" name="Google Shape;4342;p38"/>
          <p:cNvGrpSpPr/>
          <p:nvPr/>
        </p:nvGrpSpPr>
        <p:grpSpPr>
          <a:xfrm>
            <a:off x="7631395" y="1273546"/>
            <a:ext cx="923739" cy="701001"/>
            <a:chOff x="15262789" y="2547091"/>
            <a:chExt cx="1847478" cy="1402002"/>
          </a:xfrm>
        </p:grpSpPr>
        <p:grpSp>
          <p:nvGrpSpPr>
            <p:cNvPr id="4343" name="Google Shape;4343;p38"/>
            <p:cNvGrpSpPr/>
            <p:nvPr/>
          </p:nvGrpSpPr>
          <p:grpSpPr>
            <a:xfrm>
              <a:off x="15714723" y="2779015"/>
              <a:ext cx="1299450" cy="1116381"/>
              <a:chOff x="15714723" y="2779015"/>
              <a:chExt cx="1299450" cy="1116381"/>
            </a:xfrm>
          </p:grpSpPr>
          <p:sp>
            <p:nvSpPr>
              <p:cNvPr id="4344" name="Google Shape;4344;p38"/>
              <p:cNvSpPr/>
              <p:nvPr/>
            </p:nvSpPr>
            <p:spPr>
              <a:xfrm>
                <a:off x="15792102" y="2779015"/>
                <a:ext cx="914121" cy="834586"/>
              </a:xfrm>
              <a:custGeom>
                <a:rect b="b" l="l" r="r" t="t"/>
                <a:pathLst>
                  <a:path extrusionOk="0" h="834586" w="914121">
                    <a:moveTo>
                      <a:pt x="434" y="9854"/>
                    </a:moveTo>
                    <a:cubicBezTo>
                      <a:pt x="-1291" y="4850"/>
                      <a:pt x="2326" y="-657"/>
                      <a:pt x="7717" y="64"/>
                    </a:cubicBezTo>
                    <a:cubicBezTo>
                      <a:pt x="56313" y="4403"/>
                      <a:pt x="910605" y="819964"/>
                      <a:pt x="912884" y="821800"/>
                    </a:cubicBezTo>
                    <a:cubicBezTo>
                      <a:pt x="917278" y="828586"/>
                      <a:pt x="909271" y="839600"/>
                      <a:pt x="899874" y="832034"/>
                    </a:cubicBezTo>
                    <a:cubicBezTo>
                      <a:pt x="899320" y="831923"/>
                      <a:pt x="2714" y="167859"/>
                      <a:pt x="8053" y="154679"/>
                    </a:cubicBezTo>
                    <a:cubicBezTo>
                      <a:pt x="9110" y="151342"/>
                      <a:pt x="13725" y="149620"/>
                      <a:pt x="16615" y="151956"/>
                    </a:cubicBezTo>
                    <a:cubicBezTo>
                      <a:pt x="50863" y="177261"/>
                      <a:pt x="49086" y="194114"/>
                      <a:pt x="434" y="98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5" name="Google Shape;4345;p38"/>
              <p:cNvSpPr/>
              <p:nvPr/>
            </p:nvSpPr>
            <p:spPr>
              <a:xfrm>
                <a:off x="15714723" y="3243153"/>
                <a:ext cx="1299450" cy="652243"/>
              </a:xfrm>
              <a:custGeom>
                <a:rect b="b" l="l" r="r" t="t"/>
                <a:pathLst>
                  <a:path extrusionOk="0" h="652243" w="1299450">
                    <a:moveTo>
                      <a:pt x="1282682" y="651711"/>
                    </a:moveTo>
                    <a:cubicBezTo>
                      <a:pt x="1265556" y="645927"/>
                      <a:pt x="1246652" y="635527"/>
                      <a:pt x="1231248" y="627906"/>
                    </a:cubicBezTo>
                    <a:cubicBezTo>
                      <a:pt x="1206392" y="616283"/>
                      <a:pt x="1180816" y="606215"/>
                      <a:pt x="1155128" y="596484"/>
                    </a:cubicBezTo>
                    <a:cubicBezTo>
                      <a:pt x="1076448" y="567786"/>
                      <a:pt x="999829" y="533636"/>
                      <a:pt x="921707" y="503382"/>
                    </a:cubicBezTo>
                    <a:cubicBezTo>
                      <a:pt x="871164" y="483306"/>
                      <a:pt x="822121" y="459723"/>
                      <a:pt x="771910" y="438646"/>
                    </a:cubicBezTo>
                    <a:cubicBezTo>
                      <a:pt x="719475" y="415898"/>
                      <a:pt x="664986" y="398269"/>
                      <a:pt x="611830" y="377302"/>
                    </a:cubicBezTo>
                    <a:cubicBezTo>
                      <a:pt x="509465" y="334645"/>
                      <a:pt x="404207" y="298718"/>
                      <a:pt x="304122" y="250941"/>
                    </a:cubicBezTo>
                    <a:cubicBezTo>
                      <a:pt x="220996" y="217128"/>
                      <a:pt x="134812" y="190263"/>
                      <a:pt x="55185" y="148330"/>
                    </a:cubicBezTo>
                    <a:cubicBezTo>
                      <a:pt x="48013" y="144549"/>
                      <a:pt x="40450" y="140654"/>
                      <a:pt x="34335" y="135262"/>
                    </a:cubicBezTo>
                    <a:cubicBezTo>
                      <a:pt x="23549" y="124640"/>
                      <a:pt x="21044" y="108622"/>
                      <a:pt x="14485" y="95439"/>
                    </a:cubicBezTo>
                    <a:cubicBezTo>
                      <a:pt x="8481" y="81033"/>
                      <a:pt x="5810" y="65573"/>
                      <a:pt x="2473" y="50390"/>
                    </a:cubicBezTo>
                    <a:cubicBezTo>
                      <a:pt x="-28" y="39155"/>
                      <a:pt x="-2031" y="26308"/>
                      <a:pt x="3752" y="15742"/>
                    </a:cubicBezTo>
                    <a:cubicBezTo>
                      <a:pt x="7033" y="10069"/>
                      <a:pt x="12982" y="8790"/>
                      <a:pt x="17652" y="10346"/>
                    </a:cubicBezTo>
                    <a:cubicBezTo>
                      <a:pt x="17541" y="4451"/>
                      <a:pt x="22710" y="-1610"/>
                      <a:pt x="29661" y="389"/>
                    </a:cubicBezTo>
                    <a:cubicBezTo>
                      <a:pt x="33108" y="1280"/>
                      <a:pt x="36389" y="2891"/>
                      <a:pt x="39670" y="4281"/>
                    </a:cubicBezTo>
                    <a:cubicBezTo>
                      <a:pt x="170505" y="59286"/>
                      <a:pt x="303453" y="109565"/>
                      <a:pt x="432396" y="168960"/>
                    </a:cubicBezTo>
                    <a:cubicBezTo>
                      <a:pt x="543547" y="221741"/>
                      <a:pt x="647804" y="287478"/>
                      <a:pt x="756284" y="345322"/>
                    </a:cubicBezTo>
                    <a:cubicBezTo>
                      <a:pt x="807662" y="374800"/>
                      <a:pt x="863098" y="400050"/>
                      <a:pt x="906580" y="440815"/>
                    </a:cubicBezTo>
                    <a:cubicBezTo>
                      <a:pt x="953288" y="458892"/>
                      <a:pt x="1000384" y="476687"/>
                      <a:pt x="1045754" y="495931"/>
                    </a:cubicBezTo>
                    <a:cubicBezTo>
                      <a:pt x="1058154" y="503160"/>
                      <a:pt x="1090625" y="506110"/>
                      <a:pt x="1084954" y="525243"/>
                    </a:cubicBezTo>
                    <a:cubicBezTo>
                      <a:pt x="1082951" y="531138"/>
                      <a:pt x="1076278" y="535421"/>
                      <a:pt x="1070107" y="533810"/>
                    </a:cubicBezTo>
                    <a:cubicBezTo>
                      <a:pt x="1050591" y="526189"/>
                      <a:pt x="1031074" y="518461"/>
                      <a:pt x="1011557" y="510674"/>
                    </a:cubicBezTo>
                    <a:cubicBezTo>
                      <a:pt x="1094627" y="548161"/>
                      <a:pt x="1182815" y="573577"/>
                      <a:pt x="1264052" y="614845"/>
                    </a:cubicBezTo>
                    <a:cubicBezTo>
                      <a:pt x="1272059" y="618570"/>
                      <a:pt x="1280010" y="622410"/>
                      <a:pt x="1288239" y="625522"/>
                    </a:cubicBezTo>
                    <a:cubicBezTo>
                      <a:pt x="1293186" y="627078"/>
                      <a:pt x="1297580" y="630582"/>
                      <a:pt x="1298914" y="635811"/>
                    </a:cubicBezTo>
                    <a:cubicBezTo>
                      <a:pt x="1301862" y="645203"/>
                      <a:pt x="1292133" y="654605"/>
                      <a:pt x="1282682" y="651711"/>
                    </a:cubicBezTo>
                    <a:close/>
                  </a:path>
                </a:pathLst>
              </a:custGeom>
              <a:solidFill>
                <a:srgbClr val="5470D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46" name="Google Shape;4346;p38"/>
            <p:cNvSpPr/>
            <p:nvPr/>
          </p:nvSpPr>
          <p:spPr>
            <a:xfrm>
              <a:off x="15262789" y="2547091"/>
              <a:ext cx="1847478" cy="1402002"/>
            </a:xfrm>
            <a:custGeom>
              <a:rect b="b" l="l" r="r" t="t"/>
              <a:pathLst>
                <a:path extrusionOk="0" h="1402002" w="1847478">
                  <a:moveTo>
                    <a:pt x="1842243" y="1366636"/>
                  </a:moveTo>
                  <a:cubicBezTo>
                    <a:pt x="1834406" y="1347307"/>
                    <a:pt x="1820051" y="1325923"/>
                    <a:pt x="1815399" y="1319019"/>
                  </a:cubicBezTo>
                  <a:cubicBezTo>
                    <a:pt x="1742948" y="1211536"/>
                    <a:pt x="1663159" y="1109368"/>
                    <a:pt x="1587819" y="1003978"/>
                  </a:cubicBezTo>
                  <a:cubicBezTo>
                    <a:pt x="1516976" y="904859"/>
                    <a:pt x="1446720" y="805323"/>
                    <a:pt x="1377273" y="705221"/>
                  </a:cubicBezTo>
                  <a:cubicBezTo>
                    <a:pt x="1323187" y="627261"/>
                    <a:pt x="1269592" y="548961"/>
                    <a:pt x="1216647" y="470221"/>
                  </a:cubicBezTo>
                  <a:cubicBezTo>
                    <a:pt x="1176848" y="411032"/>
                    <a:pt x="1137427" y="351592"/>
                    <a:pt x="1098427" y="291875"/>
                  </a:cubicBezTo>
                  <a:cubicBezTo>
                    <a:pt x="1070467" y="249062"/>
                    <a:pt x="1042747" y="206091"/>
                    <a:pt x="1015098" y="163075"/>
                  </a:cubicBezTo>
                  <a:cubicBezTo>
                    <a:pt x="996553" y="134221"/>
                    <a:pt x="978111" y="105298"/>
                    <a:pt x="959153" y="76714"/>
                  </a:cubicBezTo>
                  <a:cubicBezTo>
                    <a:pt x="947658" y="59384"/>
                    <a:pt x="936140" y="41892"/>
                    <a:pt x="923071" y="25689"/>
                  </a:cubicBezTo>
                  <a:cubicBezTo>
                    <a:pt x="916469" y="17503"/>
                    <a:pt x="908949" y="7783"/>
                    <a:pt x="899346" y="2893"/>
                  </a:cubicBezTo>
                  <a:cubicBezTo>
                    <a:pt x="893028" y="-326"/>
                    <a:pt x="887230" y="-821"/>
                    <a:pt x="880461" y="1219"/>
                  </a:cubicBezTo>
                  <a:cubicBezTo>
                    <a:pt x="872646" y="3577"/>
                    <a:pt x="865619" y="9128"/>
                    <a:pt x="858905" y="13563"/>
                  </a:cubicBezTo>
                  <a:cubicBezTo>
                    <a:pt x="850658" y="19011"/>
                    <a:pt x="842425" y="24448"/>
                    <a:pt x="833783" y="29263"/>
                  </a:cubicBezTo>
                  <a:cubicBezTo>
                    <a:pt x="691937" y="108350"/>
                    <a:pt x="646231" y="156071"/>
                    <a:pt x="558989" y="204457"/>
                  </a:cubicBezTo>
                  <a:cubicBezTo>
                    <a:pt x="530575" y="220697"/>
                    <a:pt x="532301" y="231599"/>
                    <a:pt x="537027" y="231987"/>
                  </a:cubicBezTo>
                  <a:cubicBezTo>
                    <a:pt x="537581" y="232043"/>
                    <a:pt x="980908" y="620191"/>
                    <a:pt x="1217112" y="844329"/>
                  </a:cubicBezTo>
                  <a:cubicBezTo>
                    <a:pt x="1270548" y="895272"/>
                    <a:pt x="1382864" y="1005785"/>
                    <a:pt x="1442194" y="1053724"/>
                  </a:cubicBezTo>
                  <a:cubicBezTo>
                    <a:pt x="1446421" y="1060288"/>
                    <a:pt x="1438857" y="1071689"/>
                    <a:pt x="1429184" y="1063958"/>
                  </a:cubicBezTo>
                  <a:cubicBezTo>
                    <a:pt x="1428944" y="1063910"/>
                    <a:pt x="1260690" y="939375"/>
                    <a:pt x="1070411" y="797100"/>
                  </a:cubicBezTo>
                  <a:cubicBezTo>
                    <a:pt x="1069846" y="795802"/>
                    <a:pt x="1068989" y="794601"/>
                    <a:pt x="1067825" y="793651"/>
                  </a:cubicBezTo>
                  <a:cubicBezTo>
                    <a:pt x="1055074" y="783288"/>
                    <a:pt x="1042326" y="772925"/>
                    <a:pt x="1029575" y="762562"/>
                  </a:cubicBezTo>
                  <a:cubicBezTo>
                    <a:pt x="1009925" y="746574"/>
                    <a:pt x="990272" y="730597"/>
                    <a:pt x="970611" y="714616"/>
                  </a:cubicBezTo>
                  <a:cubicBezTo>
                    <a:pt x="968105" y="710565"/>
                    <a:pt x="962345" y="707564"/>
                    <a:pt x="958805" y="704593"/>
                  </a:cubicBezTo>
                  <a:cubicBezTo>
                    <a:pt x="936543" y="686661"/>
                    <a:pt x="915246" y="667520"/>
                    <a:pt x="892278" y="650475"/>
                  </a:cubicBezTo>
                  <a:cubicBezTo>
                    <a:pt x="885169" y="644680"/>
                    <a:pt x="877971" y="639003"/>
                    <a:pt x="870732" y="633381"/>
                  </a:cubicBezTo>
                  <a:cubicBezTo>
                    <a:pt x="848792" y="615545"/>
                    <a:pt x="826840" y="597702"/>
                    <a:pt x="804907" y="579855"/>
                  </a:cubicBezTo>
                  <a:cubicBezTo>
                    <a:pt x="779863" y="559498"/>
                    <a:pt x="754822" y="539141"/>
                    <a:pt x="729777" y="518785"/>
                  </a:cubicBezTo>
                  <a:cubicBezTo>
                    <a:pt x="704951" y="498579"/>
                    <a:pt x="680125" y="478396"/>
                    <a:pt x="655298" y="458191"/>
                  </a:cubicBezTo>
                  <a:cubicBezTo>
                    <a:pt x="630646" y="438160"/>
                    <a:pt x="605993" y="418110"/>
                    <a:pt x="581340" y="398056"/>
                  </a:cubicBezTo>
                  <a:cubicBezTo>
                    <a:pt x="556274" y="377700"/>
                    <a:pt x="531233" y="357321"/>
                    <a:pt x="506144" y="336964"/>
                  </a:cubicBezTo>
                  <a:cubicBezTo>
                    <a:pt x="494025" y="327122"/>
                    <a:pt x="481861" y="317324"/>
                    <a:pt x="469568" y="307678"/>
                  </a:cubicBezTo>
                  <a:cubicBezTo>
                    <a:pt x="463442" y="302877"/>
                    <a:pt x="457341" y="298054"/>
                    <a:pt x="451126" y="293316"/>
                  </a:cubicBezTo>
                  <a:cubicBezTo>
                    <a:pt x="447760" y="290729"/>
                    <a:pt x="444372" y="288146"/>
                    <a:pt x="440984" y="285581"/>
                  </a:cubicBezTo>
                  <a:cubicBezTo>
                    <a:pt x="440984" y="285581"/>
                    <a:pt x="440980" y="285577"/>
                    <a:pt x="440980" y="285577"/>
                  </a:cubicBezTo>
                  <a:cubicBezTo>
                    <a:pt x="440769" y="285366"/>
                    <a:pt x="440647" y="285119"/>
                    <a:pt x="440389" y="284927"/>
                  </a:cubicBezTo>
                  <a:cubicBezTo>
                    <a:pt x="439993" y="284731"/>
                    <a:pt x="439613" y="284509"/>
                    <a:pt x="439236" y="284287"/>
                  </a:cubicBezTo>
                  <a:cubicBezTo>
                    <a:pt x="438157" y="283485"/>
                    <a:pt x="437078" y="282680"/>
                    <a:pt x="435992" y="281889"/>
                  </a:cubicBezTo>
                  <a:cubicBezTo>
                    <a:pt x="434602" y="280869"/>
                    <a:pt x="433124" y="279630"/>
                    <a:pt x="431473" y="279065"/>
                  </a:cubicBezTo>
                  <a:cubicBezTo>
                    <a:pt x="429659" y="278440"/>
                    <a:pt x="427756" y="278614"/>
                    <a:pt x="426148" y="279457"/>
                  </a:cubicBezTo>
                  <a:cubicBezTo>
                    <a:pt x="416782" y="280828"/>
                    <a:pt x="407722" y="283426"/>
                    <a:pt x="398865" y="286712"/>
                  </a:cubicBezTo>
                  <a:cubicBezTo>
                    <a:pt x="387980" y="289096"/>
                    <a:pt x="377534" y="295726"/>
                    <a:pt x="362599" y="301340"/>
                  </a:cubicBezTo>
                  <a:cubicBezTo>
                    <a:pt x="348421" y="301340"/>
                    <a:pt x="80578" y="436711"/>
                    <a:pt x="57337" y="452618"/>
                  </a:cubicBezTo>
                  <a:cubicBezTo>
                    <a:pt x="-107192" y="523031"/>
                    <a:pt x="25867" y="515913"/>
                    <a:pt x="1213221" y="1093606"/>
                  </a:cubicBezTo>
                  <a:cubicBezTo>
                    <a:pt x="1263746" y="1118896"/>
                    <a:pt x="1313643" y="1145510"/>
                    <a:pt x="1363949" y="1171233"/>
                  </a:cubicBezTo>
                  <a:cubicBezTo>
                    <a:pt x="1454043" y="1217302"/>
                    <a:pt x="1544271" y="1263175"/>
                    <a:pt x="1635362" y="1307240"/>
                  </a:cubicBezTo>
                  <a:cubicBezTo>
                    <a:pt x="1693827" y="1335521"/>
                    <a:pt x="1751513" y="1365401"/>
                    <a:pt x="1809417" y="1394817"/>
                  </a:cubicBezTo>
                  <a:cubicBezTo>
                    <a:pt x="1815886" y="1398102"/>
                    <a:pt x="1822589" y="1401454"/>
                    <a:pt x="1829831" y="1401924"/>
                  </a:cubicBezTo>
                  <a:cubicBezTo>
                    <a:pt x="1851402" y="1403321"/>
                    <a:pt x="1850094" y="1386010"/>
                    <a:pt x="1842243" y="13666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7" name="Google Shape;4347;p38"/>
            <p:cNvSpPr/>
            <p:nvPr/>
          </p:nvSpPr>
          <p:spPr>
            <a:xfrm>
              <a:off x="16301077" y="2944822"/>
              <a:ext cx="83939" cy="215804"/>
            </a:xfrm>
            <a:custGeom>
              <a:rect b="b" l="l" r="r" t="t"/>
              <a:pathLst>
                <a:path extrusionOk="0" h="215804" w="83939">
                  <a:moveTo>
                    <a:pt x="2835" y="213712"/>
                  </a:moveTo>
                  <a:cubicBezTo>
                    <a:pt x="-450" y="210874"/>
                    <a:pt x="-1008" y="205604"/>
                    <a:pt x="1834" y="202248"/>
                  </a:cubicBezTo>
                  <a:cubicBezTo>
                    <a:pt x="6426" y="193019"/>
                    <a:pt x="11163" y="183868"/>
                    <a:pt x="14999" y="174285"/>
                  </a:cubicBezTo>
                  <a:cubicBezTo>
                    <a:pt x="31246" y="130863"/>
                    <a:pt x="42201" y="85729"/>
                    <a:pt x="56353" y="41627"/>
                  </a:cubicBezTo>
                  <a:cubicBezTo>
                    <a:pt x="60746" y="29360"/>
                    <a:pt x="65324" y="17157"/>
                    <a:pt x="70719" y="5311"/>
                  </a:cubicBezTo>
                  <a:cubicBezTo>
                    <a:pt x="71362" y="2484"/>
                    <a:pt x="73689" y="274"/>
                    <a:pt x="76705" y="23"/>
                  </a:cubicBezTo>
                  <a:cubicBezTo>
                    <a:pt x="80222" y="-280"/>
                    <a:pt x="83762" y="2499"/>
                    <a:pt x="83939" y="6150"/>
                  </a:cubicBezTo>
                  <a:cubicBezTo>
                    <a:pt x="80255" y="22826"/>
                    <a:pt x="71905" y="38648"/>
                    <a:pt x="67888" y="55445"/>
                  </a:cubicBezTo>
                  <a:cubicBezTo>
                    <a:pt x="53264" y="103547"/>
                    <a:pt x="43003" y="153522"/>
                    <a:pt x="21775" y="199310"/>
                  </a:cubicBezTo>
                  <a:cubicBezTo>
                    <a:pt x="18239" y="206624"/>
                    <a:pt x="13092" y="221230"/>
                    <a:pt x="2835" y="2137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8" name="Google Shape;4348;p38"/>
            <p:cNvSpPr/>
            <p:nvPr/>
          </p:nvSpPr>
          <p:spPr>
            <a:xfrm>
              <a:off x="15933956" y="3248410"/>
              <a:ext cx="230092" cy="77220"/>
            </a:xfrm>
            <a:custGeom>
              <a:rect b="b" l="l" r="r" t="t"/>
              <a:pathLst>
                <a:path extrusionOk="0" h="77220" w="230092">
                  <a:moveTo>
                    <a:pt x="316" y="71433"/>
                  </a:moveTo>
                  <a:cubicBezTo>
                    <a:pt x="-900" y="67327"/>
                    <a:pt x="1487" y="62178"/>
                    <a:pt x="5877" y="61158"/>
                  </a:cubicBezTo>
                  <a:cubicBezTo>
                    <a:pt x="15347" y="58941"/>
                    <a:pt x="24969" y="57377"/>
                    <a:pt x="34524" y="55640"/>
                  </a:cubicBezTo>
                  <a:cubicBezTo>
                    <a:pt x="60218" y="51124"/>
                    <a:pt x="85366" y="44272"/>
                    <a:pt x="110023" y="35849"/>
                  </a:cubicBezTo>
                  <a:cubicBezTo>
                    <a:pt x="135067" y="27567"/>
                    <a:pt x="159694" y="18091"/>
                    <a:pt x="184716" y="9712"/>
                  </a:cubicBezTo>
                  <a:cubicBezTo>
                    <a:pt x="194175" y="7805"/>
                    <a:pt x="228660" y="-9092"/>
                    <a:pt x="230090" y="6648"/>
                  </a:cubicBezTo>
                  <a:cubicBezTo>
                    <a:pt x="230219" y="11845"/>
                    <a:pt x="225368" y="13704"/>
                    <a:pt x="221015" y="14269"/>
                  </a:cubicBezTo>
                  <a:cubicBezTo>
                    <a:pt x="179794" y="26133"/>
                    <a:pt x="140417" y="43640"/>
                    <a:pt x="99466" y="56402"/>
                  </a:cubicBezTo>
                  <a:cubicBezTo>
                    <a:pt x="76842" y="63945"/>
                    <a:pt x="53482" y="69023"/>
                    <a:pt x="30027" y="73262"/>
                  </a:cubicBezTo>
                  <a:cubicBezTo>
                    <a:pt x="20919" y="73355"/>
                    <a:pt x="4702" y="83230"/>
                    <a:pt x="316" y="71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9" name="Google Shape;4349;p38"/>
            <p:cNvSpPr/>
            <p:nvPr/>
          </p:nvSpPr>
          <p:spPr>
            <a:xfrm>
              <a:off x="16735219" y="3630444"/>
              <a:ext cx="322399" cy="260810"/>
            </a:xfrm>
            <a:custGeom>
              <a:rect b="b" l="l" r="r" t="t"/>
              <a:pathLst>
                <a:path extrusionOk="0" h="260810" w="322399">
                  <a:moveTo>
                    <a:pt x="320095" y="248934"/>
                  </a:moveTo>
                  <a:cubicBezTo>
                    <a:pt x="326590" y="254692"/>
                    <a:pt x="317988" y="264859"/>
                    <a:pt x="311168" y="259101"/>
                  </a:cubicBezTo>
                  <a:cubicBezTo>
                    <a:pt x="227178" y="191556"/>
                    <a:pt x="143162" y="124055"/>
                    <a:pt x="58954" y="56795"/>
                  </a:cubicBezTo>
                  <a:cubicBezTo>
                    <a:pt x="40102" y="41675"/>
                    <a:pt x="21162" y="26663"/>
                    <a:pt x="2244" y="11583"/>
                  </a:cubicBezTo>
                  <a:cubicBezTo>
                    <a:pt x="-4078" y="5999"/>
                    <a:pt x="4287" y="-3972"/>
                    <a:pt x="10953" y="1679"/>
                  </a:cubicBezTo>
                  <a:cubicBezTo>
                    <a:pt x="94987" y="68440"/>
                    <a:pt x="179043" y="135135"/>
                    <a:pt x="262579" y="202529"/>
                  </a:cubicBezTo>
                  <a:cubicBezTo>
                    <a:pt x="281782" y="217974"/>
                    <a:pt x="300914" y="233463"/>
                    <a:pt x="320095" y="2489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0" name="Google Shape;4350;p38"/>
          <p:cNvGrpSpPr/>
          <p:nvPr/>
        </p:nvGrpSpPr>
        <p:grpSpPr>
          <a:xfrm>
            <a:off x="5642045" y="1273547"/>
            <a:ext cx="529831" cy="700361"/>
            <a:chOff x="11284091" y="2547095"/>
            <a:chExt cx="1059661" cy="1400721"/>
          </a:xfrm>
        </p:grpSpPr>
        <p:sp>
          <p:nvSpPr>
            <p:cNvPr id="4351" name="Google Shape;4351;p38"/>
            <p:cNvSpPr/>
            <p:nvPr/>
          </p:nvSpPr>
          <p:spPr>
            <a:xfrm>
              <a:off x="11447349" y="2584687"/>
              <a:ext cx="729281" cy="1048376"/>
            </a:xfrm>
            <a:custGeom>
              <a:rect b="b" l="l" r="r" t="t"/>
              <a:pathLst>
                <a:path extrusionOk="0" h="1048376" w="729281">
                  <a:moveTo>
                    <a:pt x="334847" y="723"/>
                  </a:moveTo>
                  <a:cubicBezTo>
                    <a:pt x="419216" y="-4902"/>
                    <a:pt x="505447" y="22428"/>
                    <a:pt x="571792" y="78452"/>
                  </a:cubicBezTo>
                  <a:cubicBezTo>
                    <a:pt x="635424" y="132186"/>
                    <a:pt x="683312" y="205156"/>
                    <a:pt x="708212" y="284546"/>
                  </a:cubicBezTo>
                  <a:cubicBezTo>
                    <a:pt x="736840" y="375834"/>
                    <a:pt x="735980" y="475770"/>
                    <a:pt x="707551" y="566990"/>
                  </a:cubicBezTo>
                  <a:cubicBezTo>
                    <a:pt x="702467" y="583303"/>
                    <a:pt x="696769" y="599353"/>
                    <a:pt x="690751" y="615256"/>
                  </a:cubicBezTo>
                  <a:cubicBezTo>
                    <a:pt x="661994" y="691232"/>
                    <a:pt x="625875" y="763890"/>
                    <a:pt x="613980" y="846252"/>
                  </a:cubicBezTo>
                  <a:cubicBezTo>
                    <a:pt x="609083" y="880153"/>
                    <a:pt x="609588" y="913588"/>
                    <a:pt x="608380" y="947665"/>
                  </a:cubicBezTo>
                  <a:cubicBezTo>
                    <a:pt x="605728" y="1022441"/>
                    <a:pt x="512572" y="1034356"/>
                    <a:pt x="452945" y="1041970"/>
                  </a:cubicBezTo>
                  <a:cubicBezTo>
                    <a:pt x="441255" y="1043463"/>
                    <a:pt x="426279" y="1044990"/>
                    <a:pt x="409544" y="1045951"/>
                  </a:cubicBezTo>
                  <a:cubicBezTo>
                    <a:pt x="392839" y="1047371"/>
                    <a:pt x="377799" y="1047979"/>
                    <a:pt x="366016" y="1048158"/>
                  </a:cubicBezTo>
                  <a:cubicBezTo>
                    <a:pt x="305911" y="1049066"/>
                    <a:pt x="212009" y="1050472"/>
                    <a:pt x="198779" y="976825"/>
                  </a:cubicBezTo>
                  <a:cubicBezTo>
                    <a:pt x="192751" y="943264"/>
                    <a:pt x="188510" y="910095"/>
                    <a:pt x="178854" y="877231"/>
                  </a:cubicBezTo>
                  <a:cubicBezTo>
                    <a:pt x="155398" y="797381"/>
                    <a:pt x="109339" y="730575"/>
                    <a:pt x="70100" y="659441"/>
                  </a:cubicBezTo>
                  <a:cubicBezTo>
                    <a:pt x="61885" y="644551"/>
                    <a:pt x="53970" y="629471"/>
                    <a:pt x="46624" y="614041"/>
                  </a:cubicBezTo>
                  <a:cubicBezTo>
                    <a:pt x="5546" y="527770"/>
                    <a:pt x="-9477" y="428971"/>
                    <a:pt x="5914" y="334552"/>
                  </a:cubicBezTo>
                  <a:cubicBezTo>
                    <a:pt x="24922" y="217930"/>
                    <a:pt x="93865" y="103203"/>
                    <a:pt x="198014" y="42305"/>
                  </a:cubicBezTo>
                  <a:cubicBezTo>
                    <a:pt x="240449" y="17498"/>
                    <a:pt x="287353" y="3888"/>
                    <a:pt x="334847" y="7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2" name="Google Shape;4352;p38"/>
            <p:cNvSpPr/>
            <p:nvPr/>
          </p:nvSpPr>
          <p:spPr>
            <a:xfrm>
              <a:off x="11750883" y="3208347"/>
              <a:ext cx="160988" cy="431194"/>
            </a:xfrm>
            <a:custGeom>
              <a:rect b="b" l="l" r="r" t="t"/>
              <a:pathLst>
                <a:path extrusionOk="0" h="431194" w="160988">
                  <a:moveTo>
                    <a:pt x="144114" y="8913"/>
                  </a:moveTo>
                  <a:cubicBezTo>
                    <a:pt x="117516" y="-14877"/>
                    <a:pt x="97515" y="14700"/>
                    <a:pt x="78044" y="30898"/>
                  </a:cubicBezTo>
                  <a:cubicBezTo>
                    <a:pt x="65067" y="21298"/>
                    <a:pt x="56401" y="6579"/>
                    <a:pt x="39009" y="3041"/>
                  </a:cubicBezTo>
                  <a:cubicBezTo>
                    <a:pt x="24354" y="57"/>
                    <a:pt x="10239" y="7092"/>
                    <a:pt x="3753" y="20432"/>
                  </a:cubicBezTo>
                  <a:cubicBezTo>
                    <a:pt x="-3108" y="34543"/>
                    <a:pt x="269" y="49811"/>
                    <a:pt x="7206" y="63126"/>
                  </a:cubicBezTo>
                  <a:cubicBezTo>
                    <a:pt x="18126" y="84084"/>
                    <a:pt x="31543" y="102153"/>
                    <a:pt x="39091" y="124991"/>
                  </a:cubicBezTo>
                  <a:cubicBezTo>
                    <a:pt x="53747" y="169343"/>
                    <a:pt x="55529" y="217018"/>
                    <a:pt x="59187" y="263217"/>
                  </a:cubicBezTo>
                  <a:cubicBezTo>
                    <a:pt x="63318" y="315405"/>
                    <a:pt x="66129" y="367904"/>
                    <a:pt x="71883" y="419938"/>
                  </a:cubicBezTo>
                  <a:cubicBezTo>
                    <a:pt x="73660" y="436004"/>
                    <a:pt x="97846" y="434396"/>
                    <a:pt x="97010" y="418148"/>
                  </a:cubicBezTo>
                  <a:cubicBezTo>
                    <a:pt x="93039" y="340758"/>
                    <a:pt x="87321" y="261707"/>
                    <a:pt x="77127" y="184874"/>
                  </a:cubicBezTo>
                  <a:cubicBezTo>
                    <a:pt x="72797" y="152243"/>
                    <a:pt x="65874" y="119517"/>
                    <a:pt x="51434" y="89734"/>
                  </a:cubicBezTo>
                  <a:cubicBezTo>
                    <a:pt x="44402" y="75231"/>
                    <a:pt x="32518" y="62409"/>
                    <a:pt x="26705" y="47500"/>
                  </a:cubicBezTo>
                  <a:cubicBezTo>
                    <a:pt x="21464" y="38213"/>
                    <a:pt x="25024" y="31859"/>
                    <a:pt x="37378" y="28439"/>
                  </a:cubicBezTo>
                  <a:cubicBezTo>
                    <a:pt x="42418" y="31246"/>
                    <a:pt x="46810" y="34820"/>
                    <a:pt x="50551" y="39163"/>
                  </a:cubicBezTo>
                  <a:cubicBezTo>
                    <a:pt x="57087" y="45326"/>
                    <a:pt x="62727" y="51638"/>
                    <a:pt x="69927" y="57131"/>
                  </a:cubicBezTo>
                  <a:cubicBezTo>
                    <a:pt x="75196" y="61151"/>
                    <a:pt x="80603" y="60980"/>
                    <a:pt x="86248" y="58064"/>
                  </a:cubicBezTo>
                  <a:cubicBezTo>
                    <a:pt x="97123" y="52450"/>
                    <a:pt x="106478" y="33240"/>
                    <a:pt x="116885" y="30086"/>
                  </a:cubicBezTo>
                  <a:cubicBezTo>
                    <a:pt x="137926" y="23710"/>
                    <a:pt x="133374" y="63236"/>
                    <a:pt x="131970" y="74637"/>
                  </a:cubicBezTo>
                  <a:cubicBezTo>
                    <a:pt x="127771" y="108765"/>
                    <a:pt x="118839" y="141656"/>
                    <a:pt x="116476" y="176170"/>
                  </a:cubicBezTo>
                  <a:cubicBezTo>
                    <a:pt x="111829" y="244069"/>
                    <a:pt x="116714" y="313654"/>
                    <a:pt x="129977" y="380337"/>
                  </a:cubicBezTo>
                  <a:cubicBezTo>
                    <a:pt x="132570" y="393369"/>
                    <a:pt x="151886" y="392901"/>
                    <a:pt x="151186" y="378827"/>
                  </a:cubicBezTo>
                  <a:cubicBezTo>
                    <a:pt x="146612" y="286802"/>
                    <a:pt x="135218" y="198111"/>
                    <a:pt x="153910" y="106636"/>
                  </a:cubicBezTo>
                  <a:cubicBezTo>
                    <a:pt x="159872" y="77439"/>
                    <a:pt x="170088" y="32142"/>
                    <a:pt x="144114" y="89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3" name="Google Shape;4353;p38"/>
            <p:cNvSpPr/>
            <p:nvPr/>
          </p:nvSpPr>
          <p:spPr>
            <a:xfrm>
              <a:off x="11696420" y="3792978"/>
              <a:ext cx="355325" cy="154838"/>
            </a:xfrm>
            <a:custGeom>
              <a:rect b="b" l="l" r="r" t="t"/>
              <a:pathLst>
                <a:path extrusionOk="0" h="154838" w="355325">
                  <a:moveTo>
                    <a:pt x="176973" y="30080"/>
                  </a:moveTo>
                  <a:cubicBezTo>
                    <a:pt x="183823" y="29390"/>
                    <a:pt x="190659" y="28578"/>
                    <a:pt x="197481" y="27637"/>
                  </a:cubicBezTo>
                  <a:cubicBezTo>
                    <a:pt x="224262" y="23942"/>
                    <a:pt x="251667" y="18924"/>
                    <a:pt x="277419" y="10537"/>
                  </a:cubicBezTo>
                  <a:cubicBezTo>
                    <a:pt x="296986" y="4163"/>
                    <a:pt x="323024" y="-7157"/>
                    <a:pt x="342304" y="6307"/>
                  </a:cubicBezTo>
                  <a:cubicBezTo>
                    <a:pt x="363597" y="21177"/>
                    <a:pt x="355502" y="42930"/>
                    <a:pt x="341301" y="61727"/>
                  </a:cubicBezTo>
                  <a:cubicBezTo>
                    <a:pt x="331805" y="74295"/>
                    <a:pt x="319582" y="85543"/>
                    <a:pt x="311585" y="92529"/>
                  </a:cubicBezTo>
                  <a:cubicBezTo>
                    <a:pt x="277781" y="122065"/>
                    <a:pt x="234755" y="152464"/>
                    <a:pt x="188571" y="154635"/>
                  </a:cubicBezTo>
                  <a:cubicBezTo>
                    <a:pt x="137557" y="157033"/>
                    <a:pt x="94324" y="138075"/>
                    <a:pt x="52579" y="110968"/>
                  </a:cubicBezTo>
                  <a:cubicBezTo>
                    <a:pt x="43672" y="105186"/>
                    <a:pt x="29978" y="95785"/>
                    <a:pt x="18797" y="84688"/>
                  </a:cubicBezTo>
                  <a:cubicBezTo>
                    <a:pt x="2073" y="68092"/>
                    <a:pt x="-9023" y="47706"/>
                    <a:pt x="9946" y="29967"/>
                  </a:cubicBezTo>
                  <a:cubicBezTo>
                    <a:pt x="27121" y="13907"/>
                    <a:pt x="54502" y="21426"/>
                    <a:pt x="74775" y="24964"/>
                  </a:cubicBezTo>
                  <a:cubicBezTo>
                    <a:pt x="101457" y="29617"/>
                    <a:pt x="129297" y="30704"/>
                    <a:pt x="156330" y="30567"/>
                  </a:cubicBezTo>
                  <a:cubicBezTo>
                    <a:pt x="163211" y="30531"/>
                    <a:pt x="170095" y="30368"/>
                    <a:pt x="176973" y="300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4" name="Google Shape;4354;p38"/>
            <p:cNvSpPr/>
            <p:nvPr/>
          </p:nvSpPr>
          <p:spPr>
            <a:xfrm>
              <a:off x="11638405" y="3712575"/>
              <a:ext cx="452656" cy="164059"/>
            </a:xfrm>
            <a:custGeom>
              <a:rect b="b" l="l" r="r" t="t"/>
              <a:pathLst>
                <a:path extrusionOk="0" h="164059" w="452656">
                  <a:moveTo>
                    <a:pt x="437072" y="0"/>
                  </a:moveTo>
                  <a:cubicBezTo>
                    <a:pt x="437072" y="0"/>
                    <a:pt x="366520" y="42139"/>
                    <a:pt x="213857" y="44442"/>
                  </a:cubicBezTo>
                  <a:cubicBezTo>
                    <a:pt x="61195" y="46745"/>
                    <a:pt x="16897" y="16349"/>
                    <a:pt x="16897" y="16349"/>
                  </a:cubicBezTo>
                  <a:cubicBezTo>
                    <a:pt x="16897" y="16349"/>
                    <a:pt x="-20767" y="49011"/>
                    <a:pt x="16370" y="109181"/>
                  </a:cubicBezTo>
                  <a:cubicBezTo>
                    <a:pt x="53507" y="169350"/>
                    <a:pt x="271533" y="181786"/>
                    <a:pt x="376193" y="137812"/>
                  </a:cubicBezTo>
                  <a:cubicBezTo>
                    <a:pt x="498921" y="86248"/>
                    <a:pt x="437072" y="0"/>
                    <a:pt x="437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5" name="Google Shape;4355;p38"/>
            <p:cNvSpPr/>
            <p:nvPr/>
          </p:nvSpPr>
          <p:spPr>
            <a:xfrm>
              <a:off x="11632029" y="3623091"/>
              <a:ext cx="452655" cy="164059"/>
            </a:xfrm>
            <a:custGeom>
              <a:rect b="b" l="l" r="r" t="t"/>
              <a:pathLst>
                <a:path extrusionOk="0" h="164059" w="452655">
                  <a:moveTo>
                    <a:pt x="437072" y="0"/>
                  </a:moveTo>
                  <a:cubicBezTo>
                    <a:pt x="437072" y="0"/>
                    <a:pt x="366520" y="42139"/>
                    <a:pt x="213857" y="44442"/>
                  </a:cubicBezTo>
                  <a:cubicBezTo>
                    <a:pt x="61195" y="46745"/>
                    <a:pt x="16897" y="16349"/>
                    <a:pt x="16897" y="16349"/>
                  </a:cubicBezTo>
                  <a:cubicBezTo>
                    <a:pt x="16897" y="16349"/>
                    <a:pt x="-20767" y="49011"/>
                    <a:pt x="16370" y="109181"/>
                  </a:cubicBezTo>
                  <a:cubicBezTo>
                    <a:pt x="53507" y="169350"/>
                    <a:pt x="271533" y="181786"/>
                    <a:pt x="376192" y="137812"/>
                  </a:cubicBezTo>
                  <a:cubicBezTo>
                    <a:pt x="498918" y="86248"/>
                    <a:pt x="437072" y="0"/>
                    <a:pt x="437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6" name="Google Shape;4356;p38"/>
            <p:cNvSpPr/>
            <p:nvPr/>
          </p:nvSpPr>
          <p:spPr>
            <a:xfrm>
              <a:off x="11626260" y="3547873"/>
              <a:ext cx="452653" cy="158315"/>
            </a:xfrm>
            <a:custGeom>
              <a:rect b="b" l="l" r="r" t="t"/>
              <a:pathLst>
                <a:path extrusionOk="0" h="158315" w="452653">
                  <a:moveTo>
                    <a:pt x="445845" y="10980"/>
                  </a:moveTo>
                  <a:cubicBezTo>
                    <a:pt x="442095" y="1741"/>
                    <a:pt x="431391" y="-2483"/>
                    <a:pt x="422246" y="1498"/>
                  </a:cubicBezTo>
                  <a:cubicBezTo>
                    <a:pt x="394321" y="13653"/>
                    <a:pt x="326401" y="37000"/>
                    <a:pt x="213858" y="38698"/>
                  </a:cubicBezTo>
                  <a:cubicBezTo>
                    <a:pt x="104462" y="40348"/>
                    <a:pt x="50710" y="25209"/>
                    <a:pt x="29028" y="16494"/>
                  </a:cubicBezTo>
                  <a:cubicBezTo>
                    <a:pt x="20518" y="13073"/>
                    <a:pt x="10720" y="16628"/>
                    <a:pt x="6580" y="24806"/>
                  </a:cubicBezTo>
                  <a:cubicBezTo>
                    <a:pt x="-1010" y="39796"/>
                    <a:pt x="-6484" y="66407"/>
                    <a:pt x="16370" y="103437"/>
                  </a:cubicBezTo>
                  <a:cubicBezTo>
                    <a:pt x="53507" y="163606"/>
                    <a:pt x="271534" y="176042"/>
                    <a:pt x="376193" y="132067"/>
                  </a:cubicBezTo>
                  <a:cubicBezTo>
                    <a:pt x="465521" y="94536"/>
                    <a:pt x="457062" y="38631"/>
                    <a:pt x="445845" y="10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7" name="Google Shape;4357;p38"/>
            <p:cNvSpPr/>
            <p:nvPr/>
          </p:nvSpPr>
          <p:spPr>
            <a:xfrm>
              <a:off x="11802706" y="2650689"/>
              <a:ext cx="336250" cy="534196"/>
            </a:xfrm>
            <a:custGeom>
              <a:rect b="b" l="l" r="r" t="t"/>
              <a:pathLst>
                <a:path extrusionOk="0" h="534196" w="336250">
                  <a:moveTo>
                    <a:pt x="317613" y="475510"/>
                  </a:moveTo>
                  <a:cubicBezTo>
                    <a:pt x="311254" y="490492"/>
                    <a:pt x="302938" y="504841"/>
                    <a:pt x="291163" y="516038"/>
                  </a:cubicBezTo>
                  <a:cubicBezTo>
                    <a:pt x="267539" y="538506"/>
                    <a:pt x="232543" y="542254"/>
                    <a:pt x="210720" y="515130"/>
                  </a:cubicBezTo>
                  <a:cubicBezTo>
                    <a:pt x="192141" y="491985"/>
                    <a:pt x="190994" y="459743"/>
                    <a:pt x="185840" y="431827"/>
                  </a:cubicBezTo>
                  <a:cubicBezTo>
                    <a:pt x="180248" y="401549"/>
                    <a:pt x="171927" y="371780"/>
                    <a:pt x="161069" y="342970"/>
                  </a:cubicBezTo>
                  <a:cubicBezTo>
                    <a:pt x="139356" y="285350"/>
                    <a:pt x="107493" y="231518"/>
                    <a:pt x="67049" y="185050"/>
                  </a:cubicBezTo>
                  <a:cubicBezTo>
                    <a:pt x="50364" y="165883"/>
                    <a:pt x="32160" y="147796"/>
                    <a:pt x="18625" y="126290"/>
                  </a:cubicBezTo>
                  <a:cubicBezTo>
                    <a:pt x="5091" y="104783"/>
                    <a:pt x="-3542" y="78833"/>
                    <a:pt x="1413" y="53914"/>
                  </a:cubicBezTo>
                  <a:cubicBezTo>
                    <a:pt x="9253" y="14501"/>
                    <a:pt x="50625" y="-955"/>
                    <a:pt x="86924" y="45"/>
                  </a:cubicBezTo>
                  <a:cubicBezTo>
                    <a:pt x="150925" y="1810"/>
                    <a:pt x="197385" y="50152"/>
                    <a:pt x="233297" y="97743"/>
                  </a:cubicBezTo>
                  <a:cubicBezTo>
                    <a:pt x="272239" y="149348"/>
                    <a:pt x="301819" y="208033"/>
                    <a:pt x="319819" y="270130"/>
                  </a:cubicBezTo>
                  <a:cubicBezTo>
                    <a:pt x="338962" y="336177"/>
                    <a:pt x="344697" y="408846"/>
                    <a:pt x="318835" y="472562"/>
                  </a:cubicBezTo>
                  <a:cubicBezTo>
                    <a:pt x="318437" y="473546"/>
                    <a:pt x="318028" y="474529"/>
                    <a:pt x="317613" y="4755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8" name="Google Shape;4358;p38"/>
            <p:cNvSpPr/>
            <p:nvPr/>
          </p:nvSpPr>
          <p:spPr>
            <a:xfrm>
              <a:off x="11990333" y="3234168"/>
              <a:ext cx="74293" cy="105752"/>
            </a:xfrm>
            <a:custGeom>
              <a:rect b="b" l="l" r="r" t="t"/>
              <a:pathLst>
                <a:path extrusionOk="0" h="105752" w="74293">
                  <a:moveTo>
                    <a:pt x="65961" y="10444"/>
                  </a:moveTo>
                  <a:cubicBezTo>
                    <a:pt x="50941" y="-8068"/>
                    <a:pt x="24228" y="71"/>
                    <a:pt x="12263" y="18927"/>
                  </a:cubicBezTo>
                  <a:cubicBezTo>
                    <a:pt x="982" y="36705"/>
                    <a:pt x="-1964" y="61358"/>
                    <a:pt x="1183" y="81878"/>
                  </a:cubicBezTo>
                  <a:cubicBezTo>
                    <a:pt x="7232" y="121289"/>
                    <a:pt x="41005" y="105074"/>
                    <a:pt x="56379" y="82063"/>
                  </a:cubicBezTo>
                  <a:cubicBezTo>
                    <a:pt x="63161" y="71911"/>
                    <a:pt x="69504" y="61218"/>
                    <a:pt x="72537" y="49393"/>
                  </a:cubicBezTo>
                  <a:cubicBezTo>
                    <a:pt x="75569" y="37568"/>
                    <a:pt x="74956" y="24354"/>
                    <a:pt x="68490" y="13997"/>
                  </a:cubicBezTo>
                  <a:cubicBezTo>
                    <a:pt x="67691" y="12719"/>
                    <a:pt x="66844" y="11537"/>
                    <a:pt x="65961" y="104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9" name="Google Shape;4359;p38"/>
            <p:cNvSpPr/>
            <p:nvPr/>
          </p:nvSpPr>
          <p:spPr>
            <a:xfrm>
              <a:off x="12204654" y="2617696"/>
              <a:ext cx="111200" cy="121285"/>
            </a:xfrm>
            <a:custGeom>
              <a:rect b="b" l="l" r="r" t="t"/>
              <a:pathLst>
                <a:path extrusionOk="0" h="121285" w="111200">
                  <a:moveTo>
                    <a:pt x="92799" y="3312"/>
                  </a:moveTo>
                  <a:cubicBezTo>
                    <a:pt x="60446" y="36588"/>
                    <a:pt x="30770" y="73077"/>
                    <a:pt x="1775" y="109274"/>
                  </a:cubicBezTo>
                  <a:cubicBezTo>
                    <a:pt x="-4618" y="117255"/>
                    <a:pt x="7815" y="125839"/>
                    <a:pt x="14399" y="118494"/>
                  </a:cubicBezTo>
                  <a:cubicBezTo>
                    <a:pt x="44403" y="85014"/>
                    <a:pt x="76335" y="53716"/>
                    <a:pt x="107634" y="21522"/>
                  </a:cubicBezTo>
                  <a:cubicBezTo>
                    <a:pt x="118060" y="10798"/>
                    <a:pt x="103335" y="-7527"/>
                    <a:pt x="92799" y="33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0" name="Google Shape;4360;p38"/>
            <p:cNvSpPr/>
            <p:nvPr/>
          </p:nvSpPr>
          <p:spPr>
            <a:xfrm>
              <a:off x="12265472" y="2804065"/>
              <a:ext cx="78280" cy="49863"/>
            </a:xfrm>
            <a:custGeom>
              <a:rect b="b" l="l" r="r" t="t"/>
              <a:pathLst>
                <a:path extrusionOk="0" h="49863" w="78280">
                  <a:moveTo>
                    <a:pt x="68372" y="695"/>
                  </a:moveTo>
                  <a:cubicBezTo>
                    <a:pt x="48035" y="10979"/>
                    <a:pt x="26022" y="18397"/>
                    <a:pt x="6024" y="29110"/>
                  </a:cubicBezTo>
                  <a:cubicBezTo>
                    <a:pt x="-6239" y="35679"/>
                    <a:pt x="1968" y="54281"/>
                    <a:pt x="15029" y="48899"/>
                  </a:cubicBezTo>
                  <a:cubicBezTo>
                    <a:pt x="36336" y="40120"/>
                    <a:pt x="56499" y="25163"/>
                    <a:pt x="75631" y="12391"/>
                  </a:cubicBezTo>
                  <a:cubicBezTo>
                    <a:pt x="82187" y="8012"/>
                    <a:pt x="75354" y="-2835"/>
                    <a:pt x="68372" y="6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1" name="Google Shape;4361;p38"/>
            <p:cNvSpPr/>
            <p:nvPr/>
          </p:nvSpPr>
          <p:spPr>
            <a:xfrm>
              <a:off x="12244773" y="3009535"/>
              <a:ext cx="69639" cy="28629"/>
            </a:xfrm>
            <a:custGeom>
              <a:rect b="b" l="l" r="r" t="t"/>
              <a:pathLst>
                <a:path extrusionOk="0" h="28629" w="69639">
                  <a:moveTo>
                    <a:pt x="63686" y="14786"/>
                  </a:moveTo>
                  <a:cubicBezTo>
                    <a:pt x="46418" y="11458"/>
                    <a:pt x="30229" y="6107"/>
                    <a:pt x="13594" y="569"/>
                  </a:cubicBezTo>
                  <a:cubicBezTo>
                    <a:pt x="1276" y="-3533"/>
                    <a:pt x="-5908" y="15775"/>
                    <a:pt x="6341" y="19204"/>
                  </a:cubicBezTo>
                  <a:cubicBezTo>
                    <a:pt x="24503" y="24286"/>
                    <a:pt x="43523" y="26872"/>
                    <a:pt x="62273" y="28592"/>
                  </a:cubicBezTo>
                  <a:cubicBezTo>
                    <a:pt x="71298" y="29418"/>
                    <a:pt x="72335" y="16453"/>
                    <a:pt x="63686" y="147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2" name="Google Shape;4362;p38"/>
            <p:cNvSpPr/>
            <p:nvPr/>
          </p:nvSpPr>
          <p:spPr>
            <a:xfrm>
              <a:off x="12216521" y="3210853"/>
              <a:ext cx="89988" cy="48529"/>
            </a:xfrm>
            <a:custGeom>
              <a:rect b="b" l="l" r="r" t="t"/>
              <a:pathLst>
                <a:path extrusionOk="0" h="48529" w="89988">
                  <a:moveTo>
                    <a:pt x="85579" y="34364"/>
                  </a:moveTo>
                  <a:cubicBezTo>
                    <a:pt x="62111" y="23307"/>
                    <a:pt x="38893" y="11320"/>
                    <a:pt x="15111" y="982"/>
                  </a:cubicBezTo>
                  <a:cubicBezTo>
                    <a:pt x="1767" y="-4819"/>
                    <a:pt x="-6681" y="16749"/>
                    <a:pt x="6907" y="22060"/>
                  </a:cubicBezTo>
                  <a:cubicBezTo>
                    <a:pt x="31011" y="31482"/>
                    <a:pt x="55875" y="39337"/>
                    <a:pt x="80262" y="48024"/>
                  </a:cubicBezTo>
                  <a:cubicBezTo>
                    <a:pt x="89234" y="51221"/>
                    <a:pt x="94052" y="38356"/>
                    <a:pt x="85579" y="343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3" name="Google Shape;4363;p38"/>
            <p:cNvSpPr/>
            <p:nvPr/>
          </p:nvSpPr>
          <p:spPr>
            <a:xfrm>
              <a:off x="12150970" y="3420052"/>
              <a:ext cx="120850" cy="115693"/>
            </a:xfrm>
            <a:custGeom>
              <a:rect b="b" l="l" r="r" t="t"/>
              <a:pathLst>
                <a:path extrusionOk="0" h="115693" w="120850">
                  <a:moveTo>
                    <a:pt x="119231" y="104380"/>
                  </a:moveTo>
                  <a:cubicBezTo>
                    <a:pt x="89351" y="70889"/>
                    <a:pt x="57559" y="39168"/>
                    <a:pt x="27723" y="5624"/>
                  </a:cubicBezTo>
                  <a:cubicBezTo>
                    <a:pt x="12708" y="-11258"/>
                    <a:pt x="-11575" y="13899"/>
                    <a:pt x="6312" y="28175"/>
                  </a:cubicBezTo>
                  <a:cubicBezTo>
                    <a:pt x="41406" y="56184"/>
                    <a:pt x="74776" y="86241"/>
                    <a:pt x="109819" y="114297"/>
                  </a:cubicBezTo>
                  <a:cubicBezTo>
                    <a:pt x="115890" y="119155"/>
                    <a:pt x="124456" y="110235"/>
                    <a:pt x="119231" y="1043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4" name="Google Shape;4364;p38"/>
            <p:cNvSpPr/>
            <p:nvPr/>
          </p:nvSpPr>
          <p:spPr>
            <a:xfrm>
              <a:off x="11368340" y="3365032"/>
              <a:ext cx="121715" cy="110474"/>
            </a:xfrm>
            <a:custGeom>
              <a:rect b="b" l="l" r="r" t="t"/>
              <a:pathLst>
                <a:path extrusionOk="0" h="110474" w="121715">
                  <a:moveTo>
                    <a:pt x="96456" y="4083"/>
                  </a:moveTo>
                  <a:cubicBezTo>
                    <a:pt x="65323" y="36070"/>
                    <a:pt x="32079" y="65880"/>
                    <a:pt x="1848" y="98758"/>
                  </a:cubicBezTo>
                  <a:cubicBezTo>
                    <a:pt x="-4251" y="105391"/>
                    <a:pt x="6150" y="113832"/>
                    <a:pt x="12745" y="109092"/>
                  </a:cubicBezTo>
                  <a:cubicBezTo>
                    <a:pt x="48310" y="83535"/>
                    <a:pt x="81203" y="54629"/>
                    <a:pt x="116011" y="28086"/>
                  </a:cubicBezTo>
                  <a:cubicBezTo>
                    <a:pt x="132220" y="15726"/>
                    <a:pt x="110120" y="-9955"/>
                    <a:pt x="96456" y="40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5" name="Google Shape;4365;p38"/>
            <p:cNvSpPr/>
            <p:nvPr/>
          </p:nvSpPr>
          <p:spPr>
            <a:xfrm>
              <a:off x="11349096" y="3222436"/>
              <a:ext cx="58705" cy="43693"/>
            </a:xfrm>
            <a:custGeom>
              <a:rect b="b" l="l" r="r" t="t"/>
              <a:pathLst>
                <a:path extrusionOk="0" h="43693" w="58705">
                  <a:moveTo>
                    <a:pt x="41922" y="1499"/>
                  </a:moveTo>
                  <a:cubicBezTo>
                    <a:pt x="34974" y="5051"/>
                    <a:pt x="29766" y="11483"/>
                    <a:pt x="23631" y="16330"/>
                  </a:cubicBezTo>
                  <a:cubicBezTo>
                    <a:pt x="17462" y="21204"/>
                    <a:pt x="10724" y="25510"/>
                    <a:pt x="4045" y="29648"/>
                  </a:cubicBezTo>
                  <a:cubicBezTo>
                    <a:pt x="-4016" y="34637"/>
                    <a:pt x="978" y="46305"/>
                    <a:pt x="10197" y="43165"/>
                  </a:cubicBezTo>
                  <a:cubicBezTo>
                    <a:pt x="18005" y="40504"/>
                    <a:pt x="25450" y="37302"/>
                    <a:pt x="32955" y="33903"/>
                  </a:cubicBezTo>
                  <a:cubicBezTo>
                    <a:pt x="40136" y="30651"/>
                    <a:pt x="49248" y="27942"/>
                    <a:pt x="54865" y="22359"/>
                  </a:cubicBezTo>
                  <a:cubicBezTo>
                    <a:pt x="64125" y="13150"/>
                    <a:pt x="55392" y="-5384"/>
                    <a:pt x="41922" y="14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6" name="Google Shape;4366;p38"/>
            <p:cNvSpPr/>
            <p:nvPr/>
          </p:nvSpPr>
          <p:spPr>
            <a:xfrm>
              <a:off x="11284091" y="2961440"/>
              <a:ext cx="81891" cy="28595"/>
            </a:xfrm>
            <a:custGeom>
              <a:rect b="b" l="l" r="r" t="t"/>
              <a:pathLst>
                <a:path extrusionOk="0" h="28595" w="81891">
                  <a:moveTo>
                    <a:pt x="70888" y="0"/>
                  </a:moveTo>
                  <a:cubicBezTo>
                    <a:pt x="49293" y="50"/>
                    <a:pt x="24595" y="6827"/>
                    <a:pt x="3980" y="13195"/>
                  </a:cubicBezTo>
                  <a:cubicBezTo>
                    <a:pt x="-2996" y="15349"/>
                    <a:pt x="154" y="25182"/>
                    <a:pt x="6102" y="26137"/>
                  </a:cubicBezTo>
                  <a:cubicBezTo>
                    <a:pt x="27240" y="29527"/>
                    <a:pt x="54254" y="30026"/>
                    <a:pt x="74767" y="23667"/>
                  </a:cubicBezTo>
                  <a:cubicBezTo>
                    <a:pt x="86379" y="20064"/>
                    <a:pt x="82876" y="-28"/>
                    <a:pt x="70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7" name="Google Shape;4367;p38"/>
            <p:cNvSpPr/>
            <p:nvPr/>
          </p:nvSpPr>
          <p:spPr>
            <a:xfrm>
              <a:off x="11367640" y="2729520"/>
              <a:ext cx="48652" cy="28200"/>
            </a:xfrm>
            <a:custGeom>
              <a:rect b="b" l="l" r="r" t="t"/>
              <a:pathLst>
                <a:path extrusionOk="0" h="28200" w="48652">
                  <a:moveTo>
                    <a:pt x="39119" y="6375"/>
                  </a:moveTo>
                  <a:cubicBezTo>
                    <a:pt x="29477" y="4591"/>
                    <a:pt x="20567" y="5801"/>
                    <a:pt x="11570" y="865"/>
                  </a:cubicBezTo>
                  <a:cubicBezTo>
                    <a:pt x="5373" y="-2536"/>
                    <a:pt x="-4207" y="4778"/>
                    <a:pt x="2024" y="10919"/>
                  </a:cubicBezTo>
                  <a:cubicBezTo>
                    <a:pt x="12013" y="20761"/>
                    <a:pt x="25267" y="29641"/>
                    <a:pt x="39819" y="28005"/>
                  </a:cubicBezTo>
                  <a:cubicBezTo>
                    <a:pt x="52757" y="26548"/>
                    <a:pt x="50588" y="8496"/>
                    <a:pt x="39119" y="6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8" name="Google Shape;4368;p38"/>
            <p:cNvSpPr/>
            <p:nvPr/>
          </p:nvSpPr>
          <p:spPr>
            <a:xfrm>
              <a:off x="11416889" y="2547095"/>
              <a:ext cx="118424" cy="101481"/>
            </a:xfrm>
            <a:custGeom>
              <a:rect b="b" l="l" r="r" t="t"/>
              <a:pathLst>
                <a:path extrusionOk="0" h="101481" w="118424">
                  <a:moveTo>
                    <a:pt x="108430" y="70526"/>
                  </a:moveTo>
                  <a:cubicBezTo>
                    <a:pt x="99212" y="68030"/>
                    <a:pt x="91288" y="59326"/>
                    <a:pt x="83844" y="53555"/>
                  </a:cubicBezTo>
                  <a:cubicBezTo>
                    <a:pt x="75111" y="46784"/>
                    <a:pt x="66380" y="40012"/>
                    <a:pt x="57646" y="33241"/>
                  </a:cubicBezTo>
                  <a:cubicBezTo>
                    <a:pt x="43027" y="21904"/>
                    <a:pt x="26799" y="5541"/>
                    <a:pt x="8797" y="280"/>
                  </a:cubicBezTo>
                  <a:cubicBezTo>
                    <a:pt x="3693" y="-1214"/>
                    <a:pt x="-1921" y="3507"/>
                    <a:pt x="640" y="8902"/>
                  </a:cubicBezTo>
                  <a:cubicBezTo>
                    <a:pt x="9413" y="27398"/>
                    <a:pt x="30117" y="41923"/>
                    <a:pt x="44927" y="55740"/>
                  </a:cubicBezTo>
                  <a:cubicBezTo>
                    <a:pt x="60416" y="70187"/>
                    <a:pt x="77165" y="91923"/>
                    <a:pt x="96877" y="100196"/>
                  </a:cubicBezTo>
                  <a:cubicBezTo>
                    <a:pt x="116141" y="108281"/>
                    <a:pt x="127904" y="75798"/>
                    <a:pt x="108430" y="705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9" name="Google Shape;4369;p38"/>
          <p:cNvGrpSpPr/>
          <p:nvPr/>
        </p:nvGrpSpPr>
        <p:grpSpPr>
          <a:xfrm>
            <a:off x="4562241" y="2203063"/>
            <a:ext cx="482355" cy="700361"/>
            <a:chOff x="4562241" y="2203063"/>
            <a:chExt cx="482355" cy="700361"/>
          </a:xfrm>
        </p:grpSpPr>
        <p:sp>
          <p:nvSpPr>
            <p:cNvPr id="4370" name="Google Shape;4370;p38"/>
            <p:cNvSpPr/>
            <p:nvPr/>
          </p:nvSpPr>
          <p:spPr>
            <a:xfrm>
              <a:off x="4570836" y="2222250"/>
              <a:ext cx="473761" cy="681174"/>
            </a:xfrm>
            <a:custGeom>
              <a:rect b="b" l="l" r="r" t="t"/>
              <a:pathLst>
                <a:path extrusionOk="0" h="1362349" w="947521">
                  <a:moveTo>
                    <a:pt x="906543" y="29395"/>
                  </a:moveTo>
                  <a:cubicBezTo>
                    <a:pt x="901425" y="28259"/>
                    <a:pt x="896085" y="28143"/>
                    <a:pt x="890819" y="28040"/>
                  </a:cubicBezTo>
                  <a:cubicBezTo>
                    <a:pt x="839235" y="27032"/>
                    <a:pt x="787801" y="25165"/>
                    <a:pt x="736251" y="23374"/>
                  </a:cubicBezTo>
                  <a:cubicBezTo>
                    <a:pt x="684600" y="21581"/>
                    <a:pt x="632949" y="19714"/>
                    <a:pt x="581304" y="17755"/>
                  </a:cubicBezTo>
                  <a:cubicBezTo>
                    <a:pt x="478247" y="13844"/>
                    <a:pt x="375181" y="9505"/>
                    <a:pt x="272109" y="6052"/>
                  </a:cubicBezTo>
                  <a:cubicBezTo>
                    <a:pt x="271907" y="3486"/>
                    <a:pt x="191909" y="3048"/>
                    <a:pt x="185668" y="2880"/>
                  </a:cubicBezTo>
                  <a:cubicBezTo>
                    <a:pt x="151939" y="1973"/>
                    <a:pt x="118218" y="747"/>
                    <a:pt x="84480" y="238"/>
                  </a:cubicBezTo>
                  <a:cubicBezTo>
                    <a:pt x="67855" y="-11"/>
                    <a:pt x="51213" y="-143"/>
                    <a:pt x="34597" y="244"/>
                  </a:cubicBezTo>
                  <a:cubicBezTo>
                    <a:pt x="24619" y="474"/>
                    <a:pt x="12394" y="154"/>
                    <a:pt x="10536" y="12662"/>
                  </a:cubicBezTo>
                  <a:cubicBezTo>
                    <a:pt x="7349" y="34117"/>
                    <a:pt x="11201" y="58900"/>
                    <a:pt x="11572" y="80613"/>
                  </a:cubicBezTo>
                  <a:cubicBezTo>
                    <a:pt x="12969" y="162896"/>
                    <a:pt x="12904" y="245258"/>
                    <a:pt x="15141" y="327500"/>
                  </a:cubicBezTo>
                  <a:cubicBezTo>
                    <a:pt x="15124" y="329153"/>
                    <a:pt x="15104" y="330803"/>
                    <a:pt x="15087" y="332457"/>
                  </a:cubicBezTo>
                  <a:cubicBezTo>
                    <a:pt x="13272" y="497661"/>
                    <a:pt x="11457" y="662865"/>
                    <a:pt x="9641" y="828069"/>
                  </a:cubicBezTo>
                  <a:lnTo>
                    <a:pt x="6919" y="1075873"/>
                  </a:lnTo>
                  <a:cubicBezTo>
                    <a:pt x="6440" y="1119590"/>
                    <a:pt x="7801" y="1164077"/>
                    <a:pt x="7506" y="1208288"/>
                  </a:cubicBezTo>
                  <a:cubicBezTo>
                    <a:pt x="6521" y="1220212"/>
                    <a:pt x="5859" y="1232167"/>
                    <a:pt x="5281" y="1244145"/>
                  </a:cubicBezTo>
                  <a:cubicBezTo>
                    <a:pt x="3855" y="1273695"/>
                    <a:pt x="-2567" y="1307854"/>
                    <a:pt x="1134" y="1337165"/>
                  </a:cubicBezTo>
                  <a:cubicBezTo>
                    <a:pt x="4717" y="1365534"/>
                    <a:pt x="34695" y="1360116"/>
                    <a:pt x="58697" y="1360675"/>
                  </a:cubicBezTo>
                  <a:cubicBezTo>
                    <a:pt x="347114" y="1367372"/>
                    <a:pt x="635828" y="1353623"/>
                    <a:pt x="922604" y="1325960"/>
                  </a:cubicBezTo>
                  <a:cubicBezTo>
                    <a:pt x="939927" y="1324289"/>
                    <a:pt x="946196" y="1321864"/>
                    <a:pt x="947105" y="1302439"/>
                  </a:cubicBezTo>
                  <a:cubicBezTo>
                    <a:pt x="948306" y="1276696"/>
                    <a:pt x="946608" y="1250419"/>
                    <a:pt x="945811" y="1224673"/>
                  </a:cubicBezTo>
                  <a:cubicBezTo>
                    <a:pt x="942542" y="1119029"/>
                    <a:pt x="936950" y="1014059"/>
                    <a:pt x="934767" y="908317"/>
                  </a:cubicBezTo>
                  <a:cubicBezTo>
                    <a:pt x="931849" y="742383"/>
                    <a:pt x="928934" y="576452"/>
                    <a:pt x="926016" y="410518"/>
                  </a:cubicBezTo>
                  <a:cubicBezTo>
                    <a:pt x="924083" y="300600"/>
                    <a:pt x="922304" y="191267"/>
                    <a:pt x="925224" y="81374"/>
                  </a:cubicBezTo>
                  <a:cubicBezTo>
                    <a:pt x="925710" y="63128"/>
                    <a:pt x="932943" y="37814"/>
                    <a:pt x="909845" y="30294"/>
                  </a:cubicBezTo>
                  <a:cubicBezTo>
                    <a:pt x="908757" y="29937"/>
                    <a:pt x="907654" y="29642"/>
                    <a:pt x="906543" y="29395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1" name="Google Shape;4371;p38"/>
            <p:cNvSpPr/>
            <p:nvPr/>
          </p:nvSpPr>
          <p:spPr>
            <a:xfrm>
              <a:off x="4574822" y="2249793"/>
              <a:ext cx="463385" cy="642158"/>
            </a:xfrm>
            <a:custGeom>
              <a:rect b="b" l="l" r="r" t="t"/>
              <a:pathLst>
                <a:path extrusionOk="0" h="1284315" w="926769">
                  <a:moveTo>
                    <a:pt x="926486" y="1234032"/>
                  </a:moveTo>
                  <a:cubicBezTo>
                    <a:pt x="928200" y="1205184"/>
                    <a:pt x="921668" y="1174441"/>
                    <a:pt x="919286" y="1145638"/>
                  </a:cubicBezTo>
                  <a:cubicBezTo>
                    <a:pt x="916626" y="1113483"/>
                    <a:pt x="914336" y="1081297"/>
                    <a:pt x="912412" y="1049092"/>
                  </a:cubicBezTo>
                  <a:cubicBezTo>
                    <a:pt x="902369" y="881064"/>
                    <a:pt x="900646" y="712289"/>
                    <a:pt x="898508" y="543992"/>
                  </a:cubicBezTo>
                  <a:cubicBezTo>
                    <a:pt x="896640" y="396998"/>
                    <a:pt x="891421" y="248835"/>
                    <a:pt x="896149" y="101891"/>
                  </a:cubicBezTo>
                  <a:cubicBezTo>
                    <a:pt x="896179" y="99994"/>
                    <a:pt x="896210" y="98130"/>
                    <a:pt x="896210" y="96235"/>
                  </a:cubicBezTo>
                  <a:cubicBezTo>
                    <a:pt x="896396" y="67575"/>
                    <a:pt x="895590" y="38918"/>
                    <a:pt x="894221" y="10288"/>
                  </a:cubicBezTo>
                  <a:cubicBezTo>
                    <a:pt x="893943" y="4756"/>
                    <a:pt x="889684" y="-61"/>
                    <a:pt x="883876" y="1"/>
                  </a:cubicBezTo>
                  <a:cubicBezTo>
                    <a:pt x="744774" y="1306"/>
                    <a:pt x="605669" y="2642"/>
                    <a:pt x="466567" y="3978"/>
                  </a:cubicBezTo>
                  <a:cubicBezTo>
                    <a:pt x="327466" y="5283"/>
                    <a:pt x="188364" y="6403"/>
                    <a:pt x="49259" y="7925"/>
                  </a:cubicBezTo>
                  <a:cubicBezTo>
                    <a:pt x="42455" y="8018"/>
                    <a:pt x="35401" y="8110"/>
                    <a:pt x="29343" y="11656"/>
                  </a:cubicBezTo>
                  <a:cubicBezTo>
                    <a:pt x="23220" y="15229"/>
                    <a:pt x="19461" y="21477"/>
                    <a:pt x="17971" y="28315"/>
                  </a:cubicBezTo>
                  <a:cubicBezTo>
                    <a:pt x="16509" y="35215"/>
                    <a:pt x="17039" y="42334"/>
                    <a:pt x="17224" y="49295"/>
                  </a:cubicBezTo>
                  <a:cubicBezTo>
                    <a:pt x="17474" y="58497"/>
                    <a:pt x="17721" y="67696"/>
                    <a:pt x="17971" y="76897"/>
                  </a:cubicBezTo>
                  <a:cubicBezTo>
                    <a:pt x="18871" y="111587"/>
                    <a:pt x="19649" y="146276"/>
                    <a:pt x="20300" y="180963"/>
                  </a:cubicBezTo>
                  <a:cubicBezTo>
                    <a:pt x="21604" y="249969"/>
                    <a:pt x="22443" y="318942"/>
                    <a:pt x="22755" y="387948"/>
                  </a:cubicBezTo>
                  <a:cubicBezTo>
                    <a:pt x="23408" y="526765"/>
                    <a:pt x="22070" y="665585"/>
                    <a:pt x="18717" y="804372"/>
                  </a:cubicBezTo>
                  <a:cubicBezTo>
                    <a:pt x="15392" y="943159"/>
                    <a:pt x="10081" y="1081884"/>
                    <a:pt x="2746" y="1220516"/>
                  </a:cubicBezTo>
                  <a:cubicBezTo>
                    <a:pt x="1876" y="1237207"/>
                    <a:pt x="975" y="1253900"/>
                    <a:pt x="13" y="1270622"/>
                  </a:cubicBezTo>
                  <a:cubicBezTo>
                    <a:pt x="-298" y="1276371"/>
                    <a:pt x="5047" y="1280694"/>
                    <a:pt x="10389" y="1280910"/>
                  </a:cubicBezTo>
                  <a:cubicBezTo>
                    <a:pt x="174017" y="1287574"/>
                    <a:pt x="337861" y="1283605"/>
                    <a:pt x="501397" y="1276351"/>
                  </a:cubicBezTo>
                  <a:cubicBezTo>
                    <a:pt x="583211" y="1272722"/>
                    <a:pt x="664986" y="1268256"/>
                    <a:pt x="746763" y="1263882"/>
                  </a:cubicBezTo>
                  <a:cubicBezTo>
                    <a:pt x="768994" y="1262695"/>
                    <a:pt x="791253" y="1262108"/>
                    <a:pt x="813496" y="1261145"/>
                  </a:cubicBezTo>
                  <a:cubicBezTo>
                    <a:pt x="832514" y="1260320"/>
                    <a:pt x="851485" y="1258653"/>
                    <a:pt x="870427" y="1256814"/>
                  </a:cubicBezTo>
                  <a:cubicBezTo>
                    <a:pt x="879905" y="1255893"/>
                    <a:pt x="889378" y="1254931"/>
                    <a:pt x="898856" y="1254007"/>
                  </a:cubicBezTo>
                  <a:cubicBezTo>
                    <a:pt x="905574" y="1253353"/>
                    <a:pt x="915843" y="1254265"/>
                    <a:pt x="921449" y="1249869"/>
                  </a:cubicBezTo>
                  <a:cubicBezTo>
                    <a:pt x="924614" y="1247408"/>
                    <a:pt x="926045" y="1241451"/>
                    <a:pt x="926486" y="12340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2" name="Google Shape;4372;p38"/>
            <p:cNvSpPr/>
            <p:nvPr/>
          </p:nvSpPr>
          <p:spPr>
            <a:xfrm>
              <a:off x="4562241" y="2233801"/>
              <a:ext cx="453789" cy="637622"/>
            </a:xfrm>
            <a:custGeom>
              <a:rect b="b" l="l" r="r" t="t"/>
              <a:pathLst>
                <a:path extrusionOk="0" h="1275244" w="907577">
                  <a:moveTo>
                    <a:pt x="893084" y="637711"/>
                  </a:moveTo>
                  <a:cubicBezTo>
                    <a:pt x="892871" y="840442"/>
                    <a:pt x="897472" y="1043398"/>
                    <a:pt x="907571" y="1247008"/>
                  </a:cubicBezTo>
                  <a:cubicBezTo>
                    <a:pt x="907767" y="1251334"/>
                    <a:pt x="903887" y="1254618"/>
                    <a:pt x="899928" y="1254778"/>
                  </a:cubicBezTo>
                  <a:cubicBezTo>
                    <a:pt x="834893" y="1257302"/>
                    <a:pt x="769861" y="1259584"/>
                    <a:pt x="704789" y="1261667"/>
                  </a:cubicBezTo>
                  <a:cubicBezTo>
                    <a:pt x="589580" y="1265353"/>
                    <a:pt x="474331" y="1268317"/>
                    <a:pt x="359082" y="1270599"/>
                  </a:cubicBezTo>
                  <a:cubicBezTo>
                    <a:pt x="243440" y="1272881"/>
                    <a:pt x="127762" y="1274964"/>
                    <a:pt x="12081" y="1275245"/>
                  </a:cubicBezTo>
                  <a:cubicBezTo>
                    <a:pt x="6710" y="1275245"/>
                    <a:pt x="4241" y="1270358"/>
                    <a:pt x="4867" y="1265552"/>
                  </a:cubicBezTo>
                  <a:cubicBezTo>
                    <a:pt x="25678" y="1106100"/>
                    <a:pt x="4185" y="942555"/>
                    <a:pt x="672" y="782513"/>
                  </a:cubicBezTo>
                  <a:cubicBezTo>
                    <a:pt x="-4393" y="551736"/>
                    <a:pt x="21144" y="320263"/>
                    <a:pt x="11806" y="90084"/>
                  </a:cubicBezTo>
                  <a:cubicBezTo>
                    <a:pt x="10591" y="63207"/>
                    <a:pt x="8433" y="36371"/>
                    <a:pt x="4867" y="9693"/>
                  </a:cubicBezTo>
                  <a:cubicBezTo>
                    <a:pt x="4241" y="4887"/>
                    <a:pt x="6710" y="0"/>
                    <a:pt x="12081" y="0"/>
                  </a:cubicBezTo>
                  <a:cubicBezTo>
                    <a:pt x="127762" y="281"/>
                    <a:pt x="243440" y="2364"/>
                    <a:pt x="359082" y="4646"/>
                  </a:cubicBezTo>
                  <a:cubicBezTo>
                    <a:pt x="474331" y="6928"/>
                    <a:pt x="589580" y="9892"/>
                    <a:pt x="704789" y="13578"/>
                  </a:cubicBezTo>
                  <a:cubicBezTo>
                    <a:pt x="769861" y="15661"/>
                    <a:pt x="834896" y="17943"/>
                    <a:pt x="899928" y="20466"/>
                  </a:cubicBezTo>
                  <a:cubicBezTo>
                    <a:pt x="903887" y="20626"/>
                    <a:pt x="907767" y="23911"/>
                    <a:pt x="907571" y="28236"/>
                  </a:cubicBezTo>
                  <a:cubicBezTo>
                    <a:pt x="898354" y="231462"/>
                    <a:pt x="893297" y="434474"/>
                    <a:pt x="893084" y="6377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3" name="Google Shape;4373;p38"/>
            <p:cNvSpPr/>
            <p:nvPr/>
          </p:nvSpPr>
          <p:spPr>
            <a:xfrm>
              <a:off x="4616961" y="2331121"/>
              <a:ext cx="87554" cy="100551"/>
            </a:xfrm>
            <a:custGeom>
              <a:rect b="b" l="l" r="r" t="t"/>
              <a:pathLst>
                <a:path extrusionOk="0" h="201103" w="175107">
                  <a:moveTo>
                    <a:pt x="171124" y="2544"/>
                  </a:moveTo>
                  <a:cubicBezTo>
                    <a:pt x="165807" y="-1835"/>
                    <a:pt x="158518" y="-300"/>
                    <a:pt x="154651" y="5157"/>
                  </a:cubicBezTo>
                  <a:cubicBezTo>
                    <a:pt x="150397" y="11158"/>
                    <a:pt x="147434" y="18319"/>
                    <a:pt x="143680" y="24672"/>
                  </a:cubicBezTo>
                  <a:cubicBezTo>
                    <a:pt x="142788" y="26182"/>
                    <a:pt x="141848" y="27667"/>
                    <a:pt x="140933" y="29166"/>
                  </a:cubicBezTo>
                  <a:cubicBezTo>
                    <a:pt x="136017" y="25668"/>
                    <a:pt x="126763" y="27122"/>
                    <a:pt x="121289" y="27133"/>
                  </a:cubicBezTo>
                  <a:cubicBezTo>
                    <a:pt x="96687" y="27192"/>
                    <a:pt x="51451" y="27086"/>
                    <a:pt x="27999" y="34704"/>
                  </a:cubicBezTo>
                  <a:cubicBezTo>
                    <a:pt x="-15018" y="48675"/>
                    <a:pt x="5967" y="101001"/>
                    <a:pt x="3344" y="134077"/>
                  </a:cubicBezTo>
                  <a:cubicBezTo>
                    <a:pt x="2348" y="146641"/>
                    <a:pt x="-5200" y="187172"/>
                    <a:pt x="6335" y="197528"/>
                  </a:cubicBezTo>
                  <a:cubicBezTo>
                    <a:pt x="11674" y="202322"/>
                    <a:pt x="22255" y="200037"/>
                    <a:pt x="61308" y="200441"/>
                  </a:cubicBezTo>
                  <a:cubicBezTo>
                    <a:pt x="80090" y="200635"/>
                    <a:pt x="105775" y="202597"/>
                    <a:pt x="125015" y="198684"/>
                  </a:cubicBezTo>
                  <a:cubicBezTo>
                    <a:pt x="165762" y="190398"/>
                    <a:pt x="154539" y="146695"/>
                    <a:pt x="154951" y="115946"/>
                  </a:cubicBezTo>
                  <a:cubicBezTo>
                    <a:pt x="155642" y="64759"/>
                    <a:pt x="166730" y="51807"/>
                    <a:pt x="156562" y="47670"/>
                  </a:cubicBezTo>
                  <a:cubicBezTo>
                    <a:pt x="158944" y="43900"/>
                    <a:pt x="161284" y="40102"/>
                    <a:pt x="163532" y="36248"/>
                  </a:cubicBezTo>
                  <a:cubicBezTo>
                    <a:pt x="167550" y="29357"/>
                    <a:pt x="172342" y="22019"/>
                    <a:pt x="174750" y="14387"/>
                  </a:cubicBezTo>
                  <a:cubicBezTo>
                    <a:pt x="174685" y="14375"/>
                    <a:pt x="174621" y="14364"/>
                    <a:pt x="174556" y="14353"/>
                  </a:cubicBezTo>
                  <a:cubicBezTo>
                    <a:pt x="175864" y="10224"/>
                    <a:pt x="174896" y="5651"/>
                    <a:pt x="171124" y="2544"/>
                  </a:cubicBezTo>
                  <a:close/>
                  <a:moveTo>
                    <a:pt x="104316" y="183557"/>
                  </a:moveTo>
                  <a:cubicBezTo>
                    <a:pt x="76897" y="184901"/>
                    <a:pt x="46007" y="185334"/>
                    <a:pt x="18229" y="182962"/>
                  </a:cubicBezTo>
                  <a:cubicBezTo>
                    <a:pt x="14127" y="168775"/>
                    <a:pt x="20743" y="147809"/>
                    <a:pt x="20903" y="128033"/>
                  </a:cubicBezTo>
                  <a:cubicBezTo>
                    <a:pt x="21200" y="91031"/>
                    <a:pt x="8044" y="59381"/>
                    <a:pt x="33339" y="51182"/>
                  </a:cubicBezTo>
                  <a:cubicBezTo>
                    <a:pt x="58589" y="42999"/>
                    <a:pt x="88455" y="44635"/>
                    <a:pt x="114631" y="44484"/>
                  </a:cubicBezTo>
                  <a:cubicBezTo>
                    <a:pt x="118267" y="44461"/>
                    <a:pt x="124749" y="45427"/>
                    <a:pt x="130725" y="45177"/>
                  </a:cubicBezTo>
                  <a:cubicBezTo>
                    <a:pt x="122628" y="57349"/>
                    <a:pt x="114058" y="69197"/>
                    <a:pt x="105475" y="81029"/>
                  </a:cubicBezTo>
                  <a:cubicBezTo>
                    <a:pt x="91073" y="100881"/>
                    <a:pt x="76305" y="120833"/>
                    <a:pt x="64431" y="142369"/>
                  </a:cubicBezTo>
                  <a:cubicBezTo>
                    <a:pt x="64181" y="142032"/>
                    <a:pt x="63898" y="141726"/>
                    <a:pt x="63651" y="141386"/>
                  </a:cubicBezTo>
                  <a:cubicBezTo>
                    <a:pt x="59992" y="136308"/>
                    <a:pt x="57382" y="130624"/>
                    <a:pt x="52104" y="126978"/>
                  </a:cubicBezTo>
                  <a:cubicBezTo>
                    <a:pt x="48956" y="124802"/>
                    <a:pt x="43100" y="126456"/>
                    <a:pt x="42382" y="130585"/>
                  </a:cubicBezTo>
                  <a:cubicBezTo>
                    <a:pt x="41077" y="138066"/>
                    <a:pt x="43981" y="144525"/>
                    <a:pt x="47225" y="151166"/>
                  </a:cubicBezTo>
                  <a:cubicBezTo>
                    <a:pt x="50356" y="157575"/>
                    <a:pt x="54369" y="163543"/>
                    <a:pt x="58709" y="169185"/>
                  </a:cubicBezTo>
                  <a:cubicBezTo>
                    <a:pt x="62941" y="174687"/>
                    <a:pt x="72683" y="173202"/>
                    <a:pt x="75926" y="167512"/>
                  </a:cubicBezTo>
                  <a:cubicBezTo>
                    <a:pt x="90943" y="141167"/>
                    <a:pt x="107919" y="116493"/>
                    <a:pt x="125773" y="92002"/>
                  </a:cubicBezTo>
                  <a:cubicBezTo>
                    <a:pt x="130812" y="85088"/>
                    <a:pt x="135832" y="78160"/>
                    <a:pt x="140762" y="71168"/>
                  </a:cubicBezTo>
                  <a:cubicBezTo>
                    <a:pt x="140585" y="73781"/>
                    <a:pt x="140459" y="76091"/>
                    <a:pt x="140254" y="77719"/>
                  </a:cubicBezTo>
                  <a:cubicBezTo>
                    <a:pt x="129244" y="164615"/>
                    <a:pt x="158995" y="180873"/>
                    <a:pt x="104316" y="1835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4" name="Google Shape;4374;p38"/>
            <p:cNvSpPr/>
            <p:nvPr/>
          </p:nvSpPr>
          <p:spPr>
            <a:xfrm>
              <a:off x="4615086" y="2438086"/>
              <a:ext cx="78701" cy="110637"/>
            </a:xfrm>
            <a:custGeom>
              <a:rect b="b" l="l" r="r" t="t"/>
              <a:pathLst>
                <a:path extrusionOk="0" h="221273" w="157402">
                  <a:moveTo>
                    <a:pt x="149972" y="69587"/>
                  </a:moveTo>
                  <a:cubicBezTo>
                    <a:pt x="150727" y="62241"/>
                    <a:pt x="155149" y="49694"/>
                    <a:pt x="144439" y="47487"/>
                  </a:cubicBezTo>
                  <a:cubicBezTo>
                    <a:pt x="143499" y="47369"/>
                    <a:pt x="142632" y="47383"/>
                    <a:pt x="141821" y="47490"/>
                  </a:cubicBezTo>
                  <a:cubicBezTo>
                    <a:pt x="144371" y="42263"/>
                    <a:pt x="146928" y="37042"/>
                    <a:pt x="149450" y="31801"/>
                  </a:cubicBezTo>
                  <a:cubicBezTo>
                    <a:pt x="153260" y="23880"/>
                    <a:pt x="161933" y="11798"/>
                    <a:pt x="154461" y="3585"/>
                  </a:cubicBezTo>
                  <a:cubicBezTo>
                    <a:pt x="150755" y="-491"/>
                    <a:pt x="144116" y="-1420"/>
                    <a:pt x="139921" y="2518"/>
                  </a:cubicBezTo>
                  <a:cubicBezTo>
                    <a:pt x="138123" y="4710"/>
                    <a:pt x="137921" y="4949"/>
                    <a:pt x="139321" y="3234"/>
                  </a:cubicBezTo>
                  <a:cubicBezTo>
                    <a:pt x="138372" y="4132"/>
                    <a:pt x="137710" y="5210"/>
                    <a:pt x="137244" y="6412"/>
                  </a:cubicBezTo>
                  <a:cubicBezTo>
                    <a:pt x="136265" y="8000"/>
                    <a:pt x="135177" y="9555"/>
                    <a:pt x="134324" y="11212"/>
                  </a:cubicBezTo>
                  <a:cubicBezTo>
                    <a:pt x="132494" y="14771"/>
                    <a:pt x="130763" y="18392"/>
                    <a:pt x="129004" y="21985"/>
                  </a:cubicBezTo>
                  <a:cubicBezTo>
                    <a:pt x="127295" y="25471"/>
                    <a:pt x="125603" y="28969"/>
                    <a:pt x="123908" y="32464"/>
                  </a:cubicBezTo>
                  <a:cubicBezTo>
                    <a:pt x="117906" y="31257"/>
                    <a:pt x="109980" y="32778"/>
                    <a:pt x="105311" y="32731"/>
                  </a:cubicBezTo>
                  <a:cubicBezTo>
                    <a:pt x="78023" y="32453"/>
                    <a:pt x="46802" y="28085"/>
                    <a:pt x="20593" y="37576"/>
                  </a:cubicBezTo>
                  <a:cubicBezTo>
                    <a:pt x="-7525" y="47757"/>
                    <a:pt x="1080" y="84364"/>
                    <a:pt x="1776" y="113964"/>
                  </a:cubicBezTo>
                  <a:cubicBezTo>
                    <a:pt x="2876" y="160682"/>
                    <a:pt x="-1740" y="199958"/>
                    <a:pt x="18107" y="213626"/>
                  </a:cubicBezTo>
                  <a:cubicBezTo>
                    <a:pt x="26687" y="219535"/>
                    <a:pt x="37843" y="219613"/>
                    <a:pt x="47855" y="219605"/>
                  </a:cubicBezTo>
                  <a:cubicBezTo>
                    <a:pt x="87300" y="219566"/>
                    <a:pt x="132197" y="227616"/>
                    <a:pt x="144186" y="208691"/>
                  </a:cubicBezTo>
                  <a:cubicBezTo>
                    <a:pt x="153723" y="193640"/>
                    <a:pt x="144478" y="123087"/>
                    <a:pt x="149972" y="69587"/>
                  </a:cubicBezTo>
                  <a:close/>
                  <a:moveTo>
                    <a:pt x="129511" y="199414"/>
                  </a:moveTo>
                  <a:cubicBezTo>
                    <a:pt x="122244" y="206288"/>
                    <a:pt x="93209" y="202555"/>
                    <a:pt x="79637" y="202215"/>
                  </a:cubicBezTo>
                  <a:cubicBezTo>
                    <a:pt x="46872" y="201393"/>
                    <a:pt x="34033" y="204312"/>
                    <a:pt x="27419" y="198987"/>
                  </a:cubicBezTo>
                  <a:cubicBezTo>
                    <a:pt x="15455" y="189359"/>
                    <a:pt x="20924" y="144946"/>
                    <a:pt x="18954" y="110402"/>
                  </a:cubicBezTo>
                  <a:cubicBezTo>
                    <a:pt x="18056" y="94660"/>
                    <a:pt x="14866" y="77540"/>
                    <a:pt x="18915" y="62017"/>
                  </a:cubicBezTo>
                  <a:cubicBezTo>
                    <a:pt x="21401" y="52489"/>
                    <a:pt x="32422" y="51821"/>
                    <a:pt x="40902" y="50783"/>
                  </a:cubicBezTo>
                  <a:cubicBezTo>
                    <a:pt x="72179" y="46957"/>
                    <a:pt x="98902" y="50881"/>
                    <a:pt x="115140" y="50494"/>
                  </a:cubicBezTo>
                  <a:lnTo>
                    <a:pt x="99326" y="83011"/>
                  </a:lnTo>
                  <a:cubicBezTo>
                    <a:pt x="92690" y="96659"/>
                    <a:pt x="86037" y="110301"/>
                    <a:pt x="79477" y="123985"/>
                  </a:cubicBezTo>
                  <a:cubicBezTo>
                    <a:pt x="75504" y="132272"/>
                    <a:pt x="71385" y="140530"/>
                    <a:pt x="67428" y="148859"/>
                  </a:cubicBezTo>
                  <a:cubicBezTo>
                    <a:pt x="64218" y="144050"/>
                    <a:pt x="60947" y="139433"/>
                    <a:pt x="56126" y="136092"/>
                  </a:cubicBezTo>
                  <a:cubicBezTo>
                    <a:pt x="52423" y="133526"/>
                    <a:pt x="45680" y="136454"/>
                    <a:pt x="46185" y="141392"/>
                  </a:cubicBezTo>
                  <a:cubicBezTo>
                    <a:pt x="46836" y="147761"/>
                    <a:pt x="49269" y="153134"/>
                    <a:pt x="52190" y="158787"/>
                  </a:cubicBezTo>
                  <a:cubicBezTo>
                    <a:pt x="54979" y="164185"/>
                    <a:pt x="57462" y="169704"/>
                    <a:pt x="60111" y="175172"/>
                  </a:cubicBezTo>
                  <a:cubicBezTo>
                    <a:pt x="63523" y="182206"/>
                    <a:pt x="74567" y="182529"/>
                    <a:pt x="78419" y="175747"/>
                  </a:cubicBezTo>
                  <a:cubicBezTo>
                    <a:pt x="87151" y="160373"/>
                    <a:pt x="94483" y="144092"/>
                    <a:pt x="102331" y="128249"/>
                  </a:cubicBezTo>
                  <a:cubicBezTo>
                    <a:pt x="110333" y="112092"/>
                    <a:pt x="118181" y="95853"/>
                    <a:pt x="126094" y="79651"/>
                  </a:cubicBezTo>
                  <a:cubicBezTo>
                    <a:pt x="127951" y="75847"/>
                    <a:pt x="129820" y="72046"/>
                    <a:pt x="131683" y="68243"/>
                  </a:cubicBezTo>
                  <a:cubicBezTo>
                    <a:pt x="131302" y="74938"/>
                    <a:pt x="131647" y="81458"/>
                    <a:pt x="131478" y="84712"/>
                  </a:cubicBezTo>
                  <a:cubicBezTo>
                    <a:pt x="128535" y="141852"/>
                    <a:pt x="135039" y="181839"/>
                    <a:pt x="129511" y="1994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5" name="Google Shape;4375;p38"/>
            <p:cNvSpPr/>
            <p:nvPr/>
          </p:nvSpPr>
          <p:spPr>
            <a:xfrm>
              <a:off x="4613070" y="2562516"/>
              <a:ext cx="77586" cy="95352"/>
            </a:xfrm>
            <a:custGeom>
              <a:rect b="b" l="l" r="r" t="t"/>
              <a:pathLst>
                <a:path extrusionOk="0" h="190704" w="155173">
                  <a:moveTo>
                    <a:pt x="144447" y="34572"/>
                  </a:moveTo>
                  <a:cubicBezTo>
                    <a:pt x="146206" y="30741"/>
                    <a:pt x="147875" y="26872"/>
                    <a:pt x="149318" y="22920"/>
                  </a:cubicBezTo>
                  <a:cubicBezTo>
                    <a:pt x="149427" y="22620"/>
                    <a:pt x="149612" y="22215"/>
                    <a:pt x="149772" y="21806"/>
                  </a:cubicBezTo>
                  <a:cubicBezTo>
                    <a:pt x="151240" y="20666"/>
                    <a:pt x="152626" y="19041"/>
                    <a:pt x="153347" y="17769"/>
                  </a:cubicBezTo>
                  <a:cubicBezTo>
                    <a:pt x="155967" y="13151"/>
                    <a:pt x="155931" y="7445"/>
                    <a:pt x="152168" y="3433"/>
                  </a:cubicBezTo>
                  <a:cubicBezTo>
                    <a:pt x="148383" y="-600"/>
                    <a:pt x="141624" y="-1333"/>
                    <a:pt x="137440" y="2597"/>
                  </a:cubicBezTo>
                  <a:cubicBezTo>
                    <a:pt x="136683" y="3307"/>
                    <a:pt x="136046" y="4161"/>
                    <a:pt x="135529" y="5087"/>
                  </a:cubicBezTo>
                  <a:cubicBezTo>
                    <a:pt x="135010" y="5432"/>
                    <a:pt x="134514" y="5817"/>
                    <a:pt x="134045" y="6243"/>
                  </a:cubicBezTo>
                  <a:cubicBezTo>
                    <a:pt x="132384" y="7650"/>
                    <a:pt x="131304" y="9154"/>
                    <a:pt x="130336" y="11049"/>
                  </a:cubicBezTo>
                  <a:cubicBezTo>
                    <a:pt x="130125" y="11464"/>
                    <a:pt x="129923" y="11900"/>
                    <a:pt x="129716" y="12326"/>
                  </a:cubicBezTo>
                  <a:cubicBezTo>
                    <a:pt x="115950" y="12031"/>
                    <a:pt x="93778" y="15088"/>
                    <a:pt x="66923" y="12290"/>
                  </a:cubicBezTo>
                  <a:cubicBezTo>
                    <a:pt x="51931" y="10726"/>
                    <a:pt x="34478" y="6690"/>
                    <a:pt x="20381" y="13713"/>
                  </a:cubicBezTo>
                  <a:cubicBezTo>
                    <a:pt x="-6005" y="26861"/>
                    <a:pt x="763" y="72633"/>
                    <a:pt x="816" y="96316"/>
                  </a:cubicBezTo>
                  <a:cubicBezTo>
                    <a:pt x="855" y="115048"/>
                    <a:pt x="1178" y="142855"/>
                    <a:pt x="2427" y="161594"/>
                  </a:cubicBezTo>
                  <a:cubicBezTo>
                    <a:pt x="4393" y="191113"/>
                    <a:pt x="6582" y="185075"/>
                    <a:pt x="78250" y="187840"/>
                  </a:cubicBezTo>
                  <a:cubicBezTo>
                    <a:pt x="96020" y="188525"/>
                    <a:pt x="134494" y="198112"/>
                    <a:pt x="144026" y="177878"/>
                  </a:cubicBezTo>
                  <a:cubicBezTo>
                    <a:pt x="151573" y="161853"/>
                    <a:pt x="150156" y="122801"/>
                    <a:pt x="149233" y="67044"/>
                  </a:cubicBezTo>
                  <a:cubicBezTo>
                    <a:pt x="149110" y="59940"/>
                    <a:pt x="153021" y="39092"/>
                    <a:pt x="144447" y="34572"/>
                  </a:cubicBezTo>
                  <a:close/>
                  <a:moveTo>
                    <a:pt x="112229" y="174010"/>
                  </a:moveTo>
                  <a:cubicBezTo>
                    <a:pt x="77776" y="171237"/>
                    <a:pt x="23527" y="171795"/>
                    <a:pt x="18689" y="169780"/>
                  </a:cubicBezTo>
                  <a:cubicBezTo>
                    <a:pt x="15780" y="153547"/>
                    <a:pt x="16161" y="81456"/>
                    <a:pt x="16535" y="64855"/>
                  </a:cubicBezTo>
                  <a:cubicBezTo>
                    <a:pt x="16787" y="53590"/>
                    <a:pt x="15317" y="33500"/>
                    <a:pt x="27264" y="27560"/>
                  </a:cubicBezTo>
                  <a:cubicBezTo>
                    <a:pt x="37147" y="22648"/>
                    <a:pt x="50699" y="26041"/>
                    <a:pt x="61145" y="27218"/>
                  </a:cubicBezTo>
                  <a:cubicBezTo>
                    <a:pt x="79844" y="29323"/>
                    <a:pt x="98402" y="28402"/>
                    <a:pt x="117165" y="28265"/>
                  </a:cubicBezTo>
                  <a:cubicBezTo>
                    <a:pt x="118492" y="28256"/>
                    <a:pt x="120190" y="28380"/>
                    <a:pt x="122070" y="28526"/>
                  </a:cubicBezTo>
                  <a:cubicBezTo>
                    <a:pt x="120420" y="31720"/>
                    <a:pt x="118711" y="34884"/>
                    <a:pt x="116949" y="38005"/>
                  </a:cubicBezTo>
                  <a:cubicBezTo>
                    <a:pt x="110212" y="49935"/>
                    <a:pt x="102611" y="61346"/>
                    <a:pt x="94836" y="72616"/>
                  </a:cubicBezTo>
                  <a:cubicBezTo>
                    <a:pt x="82652" y="90278"/>
                    <a:pt x="70015" y="107710"/>
                    <a:pt x="59383" y="126341"/>
                  </a:cubicBezTo>
                  <a:cubicBezTo>
                    <a:pt x="55320" y="120359"/>
                    <a:pt x="51844" y="115289"/>
                    <a:pt x="45292" y="111907"/>
                  </a:cubicBezTo>
                  <a:cubicBezTo>
                    <a:pt x="40887" y="109633"/>
                    <a:pt x="35160" y="111971"/>
                    <a:pt x="35006" y="117392"/>
                  </a:cubicBezTo>
                  <a:cubicBezTo>
                    <a:pt x="34896" y="121282"/>
                    <a:pt x="34972" y="124642"/>
                    <a:pt x="36526" y="128303"/>
                  </a:cubicBezTo>
                  <a:cubicBezTo>
                    <a:pt x="37770" y="131225"/>
                    <a:pt x="39172" y="134085"/>
                    <a:pt x="40612" y="136915"/>
                  </a:cubicBezTo>
                  <a:cubicBezTo>
                    <a:pt x="43611" y="142812"/>
                    <a:pt x="46967" y="148587"/>
                    <a:pt x="50306" y="154299"/>
                  </a:cubicBezTo>
                  <a:cubicBezTo>
                    <a:pt x="54190" y="160940"/>
                    <a:pt x="65876" y="162942"/>
                    <a:pt x="69779" y="154911"/>
                  </a:cubicBezTo>
                  <a:cubicBezTo>
                    <a:pt x="80963" y="131896"/>
                    <a:pt x="95849" y="111028"/>
                    <a:pt x="110414" y="90085"/>
                  </a:cubicBezTo>
                  <a:cubicBezTo>
                    <a:pt x="118004" y="79174"/>
                    <a:pt x="125776" y="68035"/>
                    <a:pt x="132757" y="56470"/>
                  </a:cubicBezTo>
                  <a:cubicBezTo>
                    <a:pt x="133156" y="60880"/>
                    <a:pt x="133722" y="64883"/>
                    <a:pt x="133762" y="67300"/>
                  </a:cubicBezTo>
                  <a:cubicBezTo>
                    <a:pt x="135776" y="188514"/>
                    <a:pt x="133338" y="175711"/>
                    <a:pt x="112229" y="1740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6" name="Google Shape;4376;p38"/>
            <p:cNvSpPr/>
            <p:nvPr/>
          </p:nvSpPr>
          <p:spPr>
            <a:xfrm>
              <a:off x="4609313" y="2668947"/>
              <a:ext cx="88715" cy="93169"/>
            </a:xfrm>
            <a:custGeom>
              <a:rect b="b" l="l" r="r" t="t"/>
              <a:pathLst>
                <a:path extrusionOk="0" h="186339" w="177431">
                  <a:moveTo>
                    <a:pt x="177421" y="9838"/>
                  </a:moveTo>
                  <a:cubicBezTo>
                    <a:pt x="177149" y="2756"/>
                    <a:pt x="170064" y="-2423"/>
                    <a:pt x="163370" y="1173"/>
                  </a:cubicBezTo>
                  <a:cubicBezTo>
                    <a:pt x="156341" y="4951"/>
                    <a:pt x="152199" y="13740"/>
                    <a:pt x="147786" y="20137"/>
                  </a:cubicBezTo>
                  <a:cubicBezTo>
                    <a:pt x="147404" y="20690"/>
                    <a:pt x="147000" y="21224"/>
                    <a:pt x="146616" y="21771"/>
                  </a:cubicBezTo>
                  <a:cubicBezTo>
                    <a:pt x="142999" y="21448"/>
                    <a:pt x="138711" y="22588"/>
                    <a:pt x="135297" y="22989"/>
                  </a:cubicBezTo>
                  <a:cubicBezTo>
                    <a:pt x="81519" y="29277"/>
                    <a:pt x="31266" y="13190"/>
                    <a:pt x="9155" y="33328"/>
                  </a:cubicBezTo>
                  <a:cubicBezTo>
                    <a:pt x="22" y="41648"/>
                    <a:pt x="-87" y="55077"/>
                    <a:pt x="16" y="66510"/>
                  </a:cubicBezTo>
                  <a:cubicBezTo>
                    <a:pt x="830" y="155685"/>
                    <a:pt x="1686" y="171803"/>
                    <a:pt x="12738" y="182952"/>
                  </a:cubicBezTo>
                  <a:cubicBezTo>
                    <a:pt x="16279" y="186526"/>
                    <a:pt x="23308" y="185731"/>
                    <a:pt x="27823" y="185908"/>
                  </a:cubicBezTo>
                  <a:cubicBezTo>
                    <a:pt x="40202" y="186394"/>
                    <a:pt x="52604" y="186360"/>
                    <a:pt x="64990" y="186315"/>
                  </a:cubicBezTo>
                  <a:cubicBezTo>
                    <a:pt x="170362" y="185933"/>
                    <a:pt x="160872" y="188193"/>
                    <a:pt x="164646" y="68587"/>
                  </a:cubicBezTo>
                  <a:cubicBezTo>
                    <a:pt x="164854" y="62016"/>
                    <a:pt x="169214" y="44452"/>
                    <a:pt x="163313" y="37583"/>
                  </a:cubicBezTo>
                  <a:cubicBezTo>
                    <a:pt x="164587" y="35817"/>
                    <a:pt x="165884" y="34069"/>
                    <a:pt x="167113" y="32272"/>
                  </a:cubicBezTo>
                  <a:cubicBezTo>
                    <a:pt x="171403" y="26004"/>
                    <a:pt x="177724" y="17729"/>
                    <a:pt x="177421" y="9838"/>
                  </a:cubicBezTo>
                  <a:close/>
                  <a:moveTo>
                    <a:pt x="108046" y="169928"/>
                  </a:moveTo>
                  <a:cubicBezTo>
                    <a:pt x="79965" y="170660"/>
                    <a:pt x="50483" y="172586"/>
                    <a:pt x="22396" y="169754"/>
                  </a:cubicBezTo>
                  <a:cubicBezTo>
                    <a:pt x="14677" y="158433"/>
                    <a:pt x="17461" y="141927"/>
                    <a:pt x="16754" y="106196"/>
                  </a:cubicBezTo>
                  <a:cubicBezTo>
                    <a:pt x="15034" y="19332"/>
                    <a:pt x="2800" y="44590"/>
                    <a:pt x="124345" y="39691"/>
                  </a:cubicBezTo>
                  <a:cubicBezTo>
                    <a:pt x="126458" y="39607"/>
                    <a:pt x="129702" y="39644"/>
                    <a:pt x="133262" y="39500"/>
                  </a:cubicBezTo>
                  <a:cubicBezTo>
                    <a:pt x="125030" y="49738"/>
                    <a:pt x="116096" y="59804"/>
                    <a:pt x="107300" y="69825"/>
                  </a:cubicBezTo>
                  <a:cubicBezTo>
                    <a:pt x="92226" y="87001"/>
                    <a:pt x="76937" y="104520"/>
                    <a:pt x="64555" y="123847"/>
                  </a:cubicBezTo>
                  <a:cubicBezTo>
                    <a:pt x="63769" y="122387"/>
                    <a:pt x="63025" y="120908"/>
                    <a:pt x="62212" y="119465"/>
                  </a:cubicBezTo>
                  <a:cubicBezTo>
                    <a:pt x="60116" y="115740"/>
                    <a:pt x="57936" y="112113"/>
                    <a:pt x="55438" y="108647"/>
                  </a:cubicBezTo>
                  <a:cubicBezTo>
                    <a:pt x="52818" y="105011"/>
                    <a:pt x="50556" y="101306"/>
                    <a:pt x="46417" y="99237"/>
                  </a:cubicBezTo>
                  <a:cubicBezTo>
                    <a:pt x="43154" y="97604"/>
                    <a:pt x="37952" y="98373"/>
                    <a:pt x="37063" y="102707"/>
                  </a:cubicBezTo>
                  <a:cubicBezTo>
                    <a:pt x="35239" y="111594"/>
                    <a:pt x="39767" y="120807"/>
                    <a:pt x="43059" y="128900"/>
                  </a:cubicBezTo>
                  <a:cubicBezTo>
                    <a:pt x="46398" y="137105"/>
                    <a:pt x="50233" y="145102"/>
                    <a:pt x="53974" y="153130"/>
                  </a:cubicBezTo>
                  <a:cubicBezTo>
                    <a:pt x="57459" y="160608"/>
                    <a:pt x="69785" y="161181"/>
                    <a:pt x="73685" y="153748"/>
                  </a:cubicBezTo>
                  <a:cubicBezTo>
                    <a:pt x="87271" y="127847"/>
                    <a:pt x="105709" y="106101"/>
                    <a:pt x="124800" y="84352"/>
                  </a:cubicBezTo>
                  <a:cubicBezTo>
                    <a:pt x="132530" y="75546"/>
                    <a:pt x="140246" y="66723"/>
                    <a:pt x="147704" y="57684"/>
                  </a:cubicBezTo>
                  <a:cubicBezTo>
                    <a:pt x="147951" y="61948"/>
                    <a:pt x="148364" y="65819"/>
                    <a:pt x="148324" y="68194"/>
                  </a:cubicBezTo>
                  <a:cubicBezTo>
                    <a:pt x="146590" y="172614"/>
                    <a:pt x="148535" y="168869"/>
                    <a:pt x="108046" y="1699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7" name="Google Shape;4377;p38"/>
            <p:cNvSpPr/>
            <p:nvPr/>
          </p:nvSpPr>
          <p:spPr>
            <a:xfrm>
              <a:off x="4712029" y="2368690"/>
              <a:ext cx="251140" cy="44923"/>
            </a:xfrm>
            <a:custGeom>
              <a:rect b="b" l="l" r="r" t="t"/>
              <a:pathLst>
                <a:path extrusionOk="0" h="89846" w="502280">
                  <a:moveTo>
                    <a:pt x="501299" y="70741"/>
                  </a:moveTo>
                  <a:cubicBezTo>
                    <a:pt x="497598" y="62068"/>
                    <a:pt x="492861" y="54418"/>
                    <a:pt x="487280" y="46831"/>
                  </a:cubicBezTo>
                  <a:cubicBezTo>
                    <a:pt x="481657" y="39187"/>
                    <a:pt x="474598" y="29444"/>
                    <a:pt x="463658" y="32610"/>
                  </a:cubicBezTo>
                  <a:cubicBezTo>
                    <a:pt x="455344" y="35016"/>
                    <a:pt x="451724" y="44961"/>
                    <a:pt x="448262" y="52627"/>
                  </a:cubicBezTo>
                  <a:cubicBezTo>
                    <a:pt x="447322" y="50688"/>
                    <a:pt x="446410" y="48490"/>
                    <a:pt x="445624" y="46775"/>
                  </a:cubicBezTo>
                  <a:cubicBezTo>
                    <a:pt x="441637" y="38062"/>
                    <a:pt x="437650" y="29351"/>
                    <a:pt x="433663" y="20638"/>
                  </a:cubicBezTo>
                  <a:cubicBezTo>
                    <a:pt x="430220" y="13115"/>
                    <a:pt x="426496" y="3841"/>
                    <a:pt x="417630" y="1415"/>
                  </a:cubicBezTo>
                  <a:cubicBezTo>
                    <a:pt x="407523" y="-1350"/>
                    <a:pt x="400449" y="5581"/>
                    <a:pt x="395887" y="13626"/>
                  </a:cubicBezTo>
                  <a:cubicBezTo>
                    <a:pt x="391159" y="21957"/>
                    <a:pt x="386468" y="30308"/>
                    <a:pt x="381757" y="38651"/>
                  </a:cubicBezTo>
                  <a:cubicBezTo>
                    <a:pt x="378218" y="44916"/>
                    <a:pt x="374941" y="53307"/>
                    <a:pt x="369484" y="57674"/>
                  </a:cubicBezTo>
                  <a:cubicBezTo>
                    <a:pt x="368765" y="58250"/>
                    <a:pt x="368165" y="58242"/>
                    <a:pt x="366678" y="57321"/>
                  </a:cubicBezTo>
                  <a:cubicBezTo>
                    <a:pt x="364172" y="55768"/>
                    <a:pt x="362247" y="53032"/>
                    <a:pt x="360555" y="50620"/>
                  </a:cubicBezTo>
                  <a:cubicBezTo>
                    <a:pt x="355527" y="43443"/>
                    <a:pt x="351164" y="35735"/>
                    <a:pt x="347328" y="27861"/>
                  </a:cubicBezTo>
                  <a:cubicBezTo>
                    <a:pt x="345406" y="23914"/>
                    <a:pt x="343608" y="19903"/>
                    <a:pt x="341989" y="15821"/>
                  </a:cubicBezTo>
                  <a:cubicBezTo>
                    <a:pt x="340409" y="11844"/>
                    <a:pt x="339219" y="7675"/>
                    <a:pt x="336150" y="4509"/>
                  </a:cubicBezTo>
                  <a:cubicBezTo>
                    <a:pt x="332280" y="514"/>
                    <a:pt x="326798" y="-1111"/>
                    <a:pt x="321506" y="798"/>
                  </a:cubicBezTo>
                  <a:cubicBezTo>
                    <a:pt x="316769" y="2507"/>
                    <a:pt x="314118" y="6620"/>
                    <a:pt x="312499" y="11181"/>
                  </a:cubicBezTo>
                  <a:cubicBezTo>
                    <a:pt x="309769" y="18884"/>
                    <a:pt x="308876" y="27254"/>
                    <a:pt x="307471" y="35263"/>
                  </a:cubicBezTo>
                  <a:cubicBezTo>
                    <a:pt x="306230" y="42317"/>
                    <a:pt x="304901" y="49874"/>
                    <a:pt x="301567" y="56316"/>
                  </a:cubicBezTo>
                  <a:cubicBezTo>
                    <a:pt x="299275" y="53267"/>
                    <a:pt x="297538" y="49624"/>
                    <a:pt x="295610" y="46342"/>
                  </a:cubicBezTo>
                  <a:cubicBezTo>
                    <a:pt x="292771" y="41506"/>
                    <a:pt x="289928" y="36666"/>
                    <a:pt x="287089" y="31830"/>
                  </a:cubicBezTo>
                  <a:cubicBezTo>
                    <a:pt x="284620" y="27625"/>
                    <a:pt x="282324" y="23061"/>
                    <a:pt x="279053" y="19400"/>
                  </a:cubicBezTo>
                  <a:cubicBezTo>
                    <a:pt x="271415" y="10856"/>
                    <a:pt x="259754" y="11594"/>
                    <a:pt x="251538" y="18811"/>
                  </a:cubicBezTo>
                  <a:cubicBezTo>
                    <a:pt x="244167" y="25284"/>
                    <a:pt x="239254" y="35249"/>
                    <a:pt x="233909" y="43344"/>
                  </a:cubicBezTo>
                  <a:cubicBezTo>
                    <a:pt x="231187" y="47468"/>
                    <a:pt x="228482" y="51600"/>
                    <a:pt x="225769" y="55729"/>
                  </a:cubicBezTo>
                  <a:cubicBezTo>
                    <a:pt x="222548" y="48490"/>
                    <a:pt x="219315" y="41253"/>
                    <a:pt x="216024" y="34047"/>
                  </a:cubicBezTo>
                  <a:cubicBezTo>
                    <a:pt x="210799" y="22603"/>
                    <a:pt x="201358" y="11409"/>
                    <a:pt x="187393" y="13390"/>
                  </a:cubicBezTo>
                  <a:cubicBezTo>
                    <a:pt x="174098" y="15279"/>
                    <a:pt x="169702" y="28793"/>
                    <a:pt x="165706" y="39712"/>
                  </a:cubicBezTo>
                  <a:cubicBezTo>
                    <a:pt x="163450" y="45876"/>
                    <a:pt x="161388" y="52102"/>
                    <a:pt x="159499" y="58382"/>
                  </a:cubicBezTo>
                  <a:cubicBezTo>
                    <a:pt x="158032" y="53425"/>
                    <a:pt x="157067" y="48201"/>
                    <a:pt x="155554" y="43895"/>
                  </a:cubicBezTo>
                  <a:cubicBezTo>
                    <a:pt x="151455" y="32231"/>
                    <a:pt x="144090" y="19757"/>
                    <a:pt x="131037" y="16924"/>
                  </a:cubicBezTo>
                  <a:cubicBezTo>
                    <a:pt x="116404" y="13750"/>
                    <a:pt x="104420" y="23201"/>
                    <a:pt x="95430" y="33652"/>
                  </a:cubicBezTo>
                  <a:cubicBezTo>
                    <a:pt x="88822" y="41332"/>
                    <a:pt x="82304" y="49091"/>
                    <a:pt x="75791" y="56858"/>
                  </a:cubicBezTo>
                  <a:cubicBezTo>
                    <a:pt x="73861" y="47917"/>
                    <a:pt x="71877" y="38979"/>
                    <a:pt x="69439" y="30205"/>
                  </a:cubicBezTo>
                  <a:cubicBezTo>
                    <a:pt x="66181" y="18477"/>
                    <a:pt x="58678" y="5873"/>
                    <a:pt x="44806" y="6381"/>
                  </a:cubicBezTo>
                  <a:cubicBezTo>
                    <a:pt x="28916" y="6962"/>
                    <a:pt x="21845" y="21441"/>
                    <a:pt x="17328" y="34516"/>
                  </a:cubicBezTo>
                  <a:cubicBezTo>
                    <a:pt x="12376" y="48860"/>
                    <a:pt x="6012" y="62612"/>
                    <a:pt x="509" y="76732"/>
                  </a:cubicBezTo>
                  <a:cubicBezTo>
                    <a:pt x="-2526" y="84521"/>
                    <a:pt x="8812" y="88796"/>
                    <a:pt x="13231" y="82573"/>
                  </a:cubicBezTo>
                  <a:cubicBezTo>
                    <a:pt x="20608" y="72187"/>
                    <a:pt x="26015" y="60701"/>
                    <a:pt x="30844" y="48931"/>
                  </a:cubicBezTo>
                  <a:cubicBezTo>
                    <a:pt x="32996" y="43684"/>
                    <a:pt x="34666" y="38182"/>
                    <a:pt x="37031" y="33031"/>
                  </a:cubicBezTo>
                  <a:cubicBezTo>
                    <a:pt x="38498" y="29834"/>
                    <a:pt x="40847" y="25222"/>
                    <a:pt x="44792" y="24638"/>
                  </a:cubicBezTo>
                  <a:cubicBezTo>
                    <a:pt x="46815" y="24338"/>
                    <a:pt x="47853" y="25758"/>
                    <a:pt x="49124" y="28111"/>
                  </a:cubicBezTo>
                  <a:cubicBezTo>
                    <a:pt x="51232" y="32007"/>
                    <a:pt x="52090" y="36717"/>
                    <a:pt x="53089" y="41186"/>
                  </a:cubicBezTo>
                  <a:cubicBezTo>
                    <a:pt x="55940" y="53927"/>
                    <a:pt x="58830" y="66657"/>
                    <a:pt x="61717" y="79390"/>
                  </a:cubicBezTo>
                  <a:cubicBezTo>
                    <a:pt x="63137" y="85650"/>
                    <a:pt x="72478" y="89431"/>
                    <a:pt x="77093" y="83971"/>
                  </a:cubicBezTo>
                  <a:cubicBezTo>
                    <a:pt x="86813" y="72471"/>
                    <a:pt x="96521" y="60956"/>
                    <a:pt x="106247" y="49461"/>
                  </a:cubicBezTo>
                  <a:cubicBezTo>
                    <a:pt x="111370" y="43406"/>
                    <a:pt x="120315" y="31622"/>
                    <a:pt x="128702" y="35647"/>
                  </a:cubicBezTo>
                  <a:cubicBezTo>
                    <a:pt x="131067" y="36782"/>
                    <a:pt x="133834" y="40624"/>
                    <a:pt x="135529" y="43928"/>
                  </a:cubicBezTo>
                  <a:cubicBezTo>
                    <a:pt x="137740" y="48240"/>
                    <a:pt x="138871" y="52872"/>
                    <a:pt x="140142" y="57576"/>
                  </a:cubicBezTo>
                  <a:cubicBezTo>
                    <a:pt x="143371" y="69523"/>
                    <a:pt x="147617" y="81153"/>
                    <a:pt x="158242" y="88426"/>
                  </a:cubicBezTo>
                  <a:cubicBezTo>
                    <a:pt x="163043" y="91710"/>
                    <a:pt x="170751" y="89015"/>
                    <a:pt x="172176" y="83258"/>
                  </a:cubicBezTo>
                  <a:cubicBezTo>
                    <a:pt x="174761" y="72816"/>
                    <a:pt x="177788" y="62494"/>
                    <a:pt x="181296" y="52324"/>
                  </a:cubicBezTo>
                  <a:cubicBezTo>
                    <a:pt x="183004" y="47373"/>
                    <a:pt x="184800" y="42446"/>
                    <a:pt x="186756" y="37587"/>
                  </a:cubicBezTo>
                  <a:cubicBezTo>
                    <a:pt x="187536" y="35647"/>
                    <a:pt x="188804" y="31965"/>
                    <a:pt x="190622" y="32018"/>
                  </a:cubicBezTo>
                  <a:cubicBezTo>
                    <a:pt x="196349" y="32192"/>
                    <a:pt x="200005" y="45133"/>
                    <a:pt x="201790" y="49211"/>
                  </a:cubicBezTo>
                  <a:cubicBezTo>
                    <a:pt x="206377" y="59690"/>
                    <a:pt x="210968" y="70166"/>
                    <a:pt x="215558" y="80645"/>
                  </a:cubicBezTo>
                  <a:cubicBezTo>
                    <a:pt x="218634" y="87665"/>
                    <a:pt x="228637" y="86826"/>
                    <a:pt x="232410" y="81175"/>
                  </a:cubicBezTo>
                  <a:cubicBezTo>
                    <a:pt x="240360" y="69262"/>
                    <a:pt x="248292" y="57340"/>
                    <a:pt x="256204" y="45402"/>
                  </a:cubicBezTo>
                  <a:cubicBezTo>
                    <a:pt x="258138" y="42485"/>
                    <a:pt x="259992" y="39488"/>
                    <a:pt x="262029" y="36641"/>
                  </a:cubicBezTo>
                  <a:cubicBezTo>
                    <a:pt x="262672" y="35743"/>
                    <a:pt x="264277" y="34264"/>
                    <a:pt x="265004" y="33402"/>
                  </a:cubicBezTo>
                  <a:cubicBezTo>
                    <a:pt x="266468" y="36243"/>
                    <a:pt x="268427" y="39176"/>
                    <a:pt x="270088" y="42020"/>
                  </a:cubicBezTo>
                  <a:cubicBezTo>
                    <a:pt x="273629" y="48072"/>
                    <a:pt x="277167" y="54124"/>
                    <a:pt x="280705" y="60178"/>
                  </a:cubicBezTo>
                  <a:cubicBezTo>
                    <a:pt x="284109" y="66000"/>
                    <a:pt x="287585" y="72131"/>
                    <a:pt x="293534" y="75735"/>
                  </a:cubicBezTo>
                  <a:cubicBezTo>
                    <a:pt x="300198" y="79769"/>
                    <a:pt x="308557" y="78927"/>
                    <a:pt x="314042" y="73327"/>
                  </a:cubicBezTo>
                  <a:cubicBezTo>
                    <a:pt x="318537" y="68740"/>
                    <a:pt x="321225" y="61843"/>
                    <a:pt x="323147" y="55839"/>
                  </a:cubicBezTo>
                  <a:cubicBezTo>
                    <a:pt x="325271" y="49206"/>
                    <a:pt x="326354" y="42300"/>
                    <a:pt x="327524" y="35451"/>
                  </a:cubicBezTo>
                  <a:cubicBezTo>
                    <a:pt x="327637" y="34800"/>
                    <a:pt x="327754" y="34151"/>
                    <a:pt x="327867" y="33503"/>
                  </a:cubicBezTo>
                  <a:cubicBezTo>
                    <a:pt x="329326" y="36700"/>
                    <a:pt x="330841" y="39869"/>
                    <a:pt x="332482" y="42980"/>
                  </a:cubicBezTo>
                  <a:cubicBezTo>
                    <a:pt x="337185" y="51898"/>
                    <a:pt x="342480" y="61523"/>
                    <a:pt x="349393" y="68936"/>
                  </a:cubicBezTo>
                  <a:cubicBezTo>
                    <a:pt x="356871" y="76953"/>
                    <a:pt x="368047" y="81229"/>
                    <a:pt x="378395" y="75934"/>
                  </a:cubicBezTo>
                  <a:cubicBezTo>
                    <a:pt x="387225" y="71418"/>
                    <a:pt x="391905" y="62191"/>
                    <a:pt x="396580" y="53941"/>
                  </a:cubicBezTo>
                  <a:cubicBezTo>
                    <a:pt x="401998" y="44383"/>
                    <a:pt x="407416" y="34822"/>
                    <a:pt x="412835" y="25264"/>
                  </a:cubicBezTo>
                  <a:cubicBezTo>
                    <a:pt x="412865" y="25211"/>
                    <a:pt x="412922" y="25132"/>
                    <a:pt x="412961" y="25068"/>
                  </a:cubicBezTo>
                  <a:cubicBezTo>
                    <a:pt x="414033" y="27400"/>
                    <a:pt x="415043" y="29764"/>
                    <a:pt x="416084" y="32111"/>
                  </a:cubicBezTo>
                  <a:cubicBezTo>
                    <a:pt x="420652" y="42410"/>
                    <a:pt x="424945" y="52888"/>
                    <a:pt x="429807" y="63050"/>
                  </a:cubicBezTo>
                  <a:cubicBezTo>
                    <a:pt x="434148" y="72114"/>
                    <a:pt x="443079" y="80555"/>
                    <a:pt x="453862" y="77529"/>
                  </a:cubicBezTo>
                  <a:cubicBezTo>
                    <a:pt x="460664" y="75620"/>
                    <a:pt x="463618" y="69602"/>
                    <a:pt x="466486" y="63791"/>
                  </a:cubicBezTo>
                  <a:cubicBezTo>
                    <a:pt x="467431" y="61874"/>
                    <a:pt x="468380" y="59957"/>
                    <a:pt x="469325" y="58037"/>
                  </a:cubicBezTo>
                  <a:cubicBezTo>
                    <a:pt x="469850" y="58719"/>
                    <a:pt x="470381" y="59395"/>
                    <a:pt x="470900" y="60083"/>
                  </a:cubicBezTo>
                  <a:cubicBezTo>
                    <a:pt x="472244" y="61871"/>
                    <a:pt x="473523" y="63704"/>
                    <a:pt x="474822" y="65529"/>
                  </a:cubicBezTo>
                  <a:cubicBezTo>
                    <a:pt x="478641" y="70896"/>
                    <a:pt x="482558" y="76170"/>
                    <a:pt x="486430" y="81495"/>
                  </a:cubicBezTo>
                  <a:cubicBezTo>
                    <a:pt x="489101" y="85170"/>
                    <a:pt x="495243" y="85060"/>
                    <a:pt x="498540" y="82598"/>
                  </a:cubicBezTo>
                  <a:cubicBezTo>
                    <a:pt x="502449" y="79676"/>
                    <a:pt x="503159" y="75104"/>
                    <a:pt x="501299" y="70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8" name="Google Shape;4378;p38"/>
            <p:cNvSpPr/>
            <p:nvPr/>
          </p:nvSpPr>
          <p:spPr>
            <a:xfrm>
              <a:off x="4714800" y="2483670"/>
              <a:ext cx="240046" cy="48558"/>
            </a:xfrm>
            <a:custGeom>
              <a:rect b="b" l="l" r="r" t="t"/>
              <a:pathLst>
                <a:path extrusionOk="0" h="97115" w="480091">
                  <a:moveTo>
                    <a:pt x="475172" y="42360"/>
                  </a:moveTo>
                  <a:cubicBezTo>
                    <a:pt x="472072" y="36030"/>
                    <a:pt x="469437" y="29038"/>
                    <a:pt x="465265" y="23331"/>
                  </a:cubicBezTo>
                  <a:cubicBezTo>
                    <a:pt x="459866" y="15945"/>
                    <a:pt x="450217" y="13312"/>
                    <a:pt x="442366" y="18598"/>
                  </a:cubicBezTo>
                  <a:cubicBezTo>
                    <a:pt x="435952" y="22918"/>
                    <a:pt x="433095" y="30607"/>
                    <a:pt x="430668" y="37638"/>
                  </a:cubicBezTo>
                  <a:cubicBezTo>
                    <a:pt x="429711" y="40406"/>
                    <a:pt x="428903" y="43396"/>
                    <a:pt x="427660" y="45995"/>
                  </a:cubicBezTo>
                  <a:cubicBezTo>
                    <a:pt x="427189" y="46983"/>
                    <a:pt x="426535" y="48089"/>
                    <a:pt x="425836" y="49024"/>
                  </a:cubicBezTo>
                  <a:cubicBezTo>
                    <a:pt x="425881" y="48836"/>
                    <a:pt x="423939" y="50837"/>
                    <a:pt x="424414" y="50467"/>
                  </a:cubicBezTo>
                  <a:cubicBezTo>
                    <a:pt x="424815" y="50152"/>
                    <a:pt x="423311" y="51340"/>
                    <a:pt x="422927" y="51606"/>
                  </a:cubicBezTo>
                  <a:cubicBezTo>
                    <a:pt x="422918" y="51598"/>
                    <a:pt x="422918" y="51592"/>
                    <a:pt x="422910" y="51581"/>
                  </a:cubicBezTo>
                  <a:cubicBezTo>
                    <a:pt x="422966" y="51528"/>
                    <a:pt x="423039" y="51463"/>
                    <a:pt x="423185" y="51337"/>
                  </a:cubicBezTo>
                  <a:cubicBezTo>
                    <a:pt x="423207" y="51317"/>
                    <a:pt x="423033" y="51390"/>
                    <a:pt x="422823" y="51480"/>
                  </a:cubicBezTo>
                  <a:cubicBezTo>
                    <a:pt x="422343" y="50899"/>
                    <a:pt x="421498" y="50051"/>
                    <a:pt x="421156" y="49495"/>
                  </a:cubicBezTo>
                  <a:cubicBezTo>
                    <a:pt x="417225" y="43129"/>
                    <a:pt x="413600" y="36549"/>
                    <a:pt x="409832" y="30085"/>
                  </a:cubicBezTo>
                  <a:cubicBezTo>
                    <a:pt x="407985" y="26921"/>
                    <a:pt x="406142" y="23755"/>
                    <a:pt x="404296" y="20588"/>
                  </a:cubicBezTo>
                  <a:cubicBezTo>
                    <a:pt x="402171" y="16945"/>
                    <a:pt x="400263" y="12605"/>
                    <a:pt x="397463" y="9441"/>
                  </a:cubicBezTo>
                  <a:cubicBezTo>
                    <a:pt x="391655" y="2881"/>
                    <a:pt x="381363" y="2589"/>
                    <a:pt x="374811" y="8274"/>
                  </a:cubicBezTo>
                  <a:cubicBezTo>
                    <a:pt x="369180" y="13158"/>
                    <a:pt x="367213" y="21195"/>
                    <a:pt x="364626" y="27906"/>
                  </a:cubicBezTo>
                  <a:cubicBezTo>
                    <a:pt x="362364" y="33781"/>
                    <a:pt x="359864" y="41293"/>
                    <a:pt x="357535" y="46253"/>
                  </a:cubicBezTo>
                  <a:cubicBezTo>
                    <a:pt x="356966" y="47463"/>
                    <a:pt x="356304" y="48681"/>
                    <a:pt x="355546" y="49782"/>
                  </a:cubicBezTo>
                  <a:cubicBezTo>
                    <a:pt x="355173" y="50323"/>
                    <a:pt x="354480" y="51093"/>
                    <a:pt x="354283" y="51306"/>
                  </a:cubicBezTo>
                  <a:cubicBezTo>
                    <a:pt x="354283" y="51306"/>
                    <a:pt x="354283" y="51306"/>
                    <a:pt x="354283" y="51306"/>
                  </a:cubicBezTo>
                  <a:cubicBezTo>
                    <a:pt x="354345" y="51239"/>
                    <a:pt x="354345" y="51219"/>
                    <a:pt x="354261" y="51267"/>
                  </a:cubicBezTo>
                  <a:cubicBezTo>
                    <a:pt x="353857" y="50534"/>
                    <a:pt x="353450" y="49804"/>
                    <a:pt x="353043" y="49074"/>
                  </a:cubicBezTo>
                  <a:cubicBezTo>
                    <a:pt x="351132" y="45647"/>
                    <a:pt x="349219" y="42219"/>
                    <a:pt x="347305" y="38792"/>
                  </a:cubicBezTo>
                  <a:cubicBezTo>
                    <a:pt x="343753" y="32426"/>
                    <a:pt x="340203" y="26059"/>
                    <a:pt x="336651" y="19693"/>
                  </a:cubicBezTo>
                  <a:cubicBezTo>
                    <a:pt x="333203" y="13509"/>
                    <a:pt x="329911" y="6924"/>
                    <a:pt x="323758" y="2982"/>
                  </a:cubicBezTo>
                  <a:cubicBezTo>
                    <a:pt x="317204" y="-1214"/>
                    <a:pt x="307821" y="-1093"/>
                    <a:pt x="301810" y="4055"/>
                  </a:cubicBezTo>
                  <a:cubicBezTo>
                    <a:pt x="296263" y="8807"/>
                    <a:pt x="294002" y="17798"/>
                    <a:pt x="291162" y="24367"/>
                  </a:cubicBezTo>
                  <a:cubicBezTo>
                    <a:pt x="288126" y="31390"/>
                    <a:pt x="285093" y="38413"/>
                    <a:pt x="282054" y="45434"/>
                  </a:cubicBezTo>
                  <a:cubicBezTo>
                    <a:pt x="280963" y="47960"/>
                    <a:pt x="280362" y="49518"/>
                    <a:pt x="278799" y="52106"/>
                  </a:cubicBezTo>
                  <a:cubicBezTo>
                    <a:pt x="278179" y="53131"/>
                    <a:pt x="277930" y="53602"/>
                    <a:pt x="277512" y="54082"/>
                  </a:cubicBezTo>
                  <a:cubicBezTo>
                    <a:pt x="277082" y="54573"/>
                    <a:pt x="276591" y="55000"/>
                    <a:pt x="276114" y="55441"/>
                  </a:cubicBezTo>
                  <a:cubicBezTo>
                    <a:pt x="276863" y="54745"/>
                    <a:pt x="275735" y="55340"/>
                    <a:pt x="275606" y="55550"/>
                  </a:cubicBezTo>
                  <a:cubicBezTo>
                    <a:pt x="275570" y="55556"/>
                    <a:pt x="275528" y="55564"/>
                    <a:pt x="275488" y="55570"/>
                  </a:cubicBezTo>
                  <a:cubicBezTo>
                    <a:pt x="275152" y="55132"/>
                    <a:pt x="274689" y="54652"/>
                    <a:pt x="274498" y="54394"/>
                  </a:cubicBezTo>
                  <a:cubicBezTo>
                    <a:pt x="273129" y="52538"/>
                    <a:pt x="271787" y="50660"/>
                    <a:pt x="270432" y="48794"/>
                  </a:cubicBezTo>
                  <a:cubicBezTo>
                    <a:pt x="266030" y="42728"/>
                    <a:pt x="261625" y="36662"/>
                    <a:pt x="257222" y="30595"/>
                  </a:cubicBezTo>
                  <a:cubicBezTo>
                    <a:pt x="253025" y="24807"/>
                    <a:pt x="249026" y="17947"/>
                    <a:pt x="241784" y="15645"/>
                  </a:cubicBezTo>
                  <a:cubicBezTo>
                    <a:pt x="233785" y="13105"/>
                    <a:pt x="225911" y="17450"/>
                    <a:pt x="222356" y="24712"/>
                  </a:cubicBezTo>
                  <a:cubicBezTo>
                    <a:pt x="219031" y="31499"/>
                    <a:pt x="217143" y="39165"/>
                    <a:pt x="214763" y="46326"/>
                  </a:cubicBezTo>
                  <a:cubicBezTo>
                    <a:pt x="212364" y="53540"/>
                    <a:pt x="209923" y="60740"/>
                    <a:pt x="207569" y="67971"/>
                  </a:cubicBezTo>
                  <a:cubicBezTo>
                    <a:pt x="207258" y="67927"/>
                    <a:pt x="206798" y="67803"/>
                    <a:pt x="206817" y="67840"/>
                  </a:cubicBezTo>
                  <a:cubicBezTo>
                    <a:pt x="206626" y="67761"/>
                    <a:pt x="206464" y="67696"/>
                    <a:pt x="206478" y="67708"/>
                  </a:cubicBezTo>
                  <a:cubicBezTo>
                    <a:pt x="207190" y="68356"/>
                    <a:pt x="205821" y="67202"/>
                    <a:pt x="205709" y="67113"/>
                  </a:cubicBezTo>
                  <a:cubicBezTo>
                    <a:pt x="201584" y="63755"/>
                    <a:pt x="198941" y="57928"/>
                    <a:pt x="196124" y="53366"/>
                  </a:cubicBezTo>
                  <a:cubicBezTo>
                    <a:pt x="192235" y="47065"/>
                    <a:pt x="188349" y="40760"/>
                    <a:pt x="184457" y="34458"/>
                  </a:cubicBezTo>
                  <a:cubicBezTo>
                    <a:pt x="180664" y="28322"/>
                    <a:pt x="176356" y="21689"/>
                    <a:pt x="168969" y="19595"/>
                  </a:cubicBezTo>
                  <a:cubicBezTo>
                    <a:pt x="162013" y="17624"/>
                    <a:pt x="153738" y="19707"/>
                    <a:pt x="149681" y="26037"/>
                  </a:cubicBezTo>
                  <a:cubicBezTo>
                    <a:pt x="147717" y="29099"/>
                    <a:pt x="146530" y="32967"/>
                    <a:pt x="145099" y="36305"/>
                  </a:cubicBezTo>
                  <a:cubicBezTo>
                    <a:pt x="143542" y="39935"/>
                    <a:pt x="141984" y="43567"/>
                    <a:pt x="140430" y="47196"/>
                  </a:cubicBezTo>
                  <a:cubicBezTo>
                    <a:pt x="138121" y="52580"/>
                    <a:pt x="135775" y="59143"/>
                    <a:pt x="133258" y="63778"/>
                  </a:cubicBezTo>
                  <a:cubicBezTo>
                    <a:pt x="132335" y="62383"/>
                    <a:pt x="131370" y="60842"/>
                    <a:pt x="131050" y="60359"/>
                  </a:cubicBezTo>
                  <a:cubicBezTo>
                    <a:pt x="122683" y="47735"/>
                    <a:pt x="114316" y="35112"/>
                    <a:pt x="105951" y="22489"/>
                  </a:cubicBezTo>
                  <a:cubicBezTo>
                    <a:pt x="101697" y="16069"/>
                    <a:pt x="97320" y="10157"/>
                    <a:pt x="88802" y="10208"/>
                  </a:cubicBezTo>
                  <a:cubicBezTo>
                    <a:pt x="81332" y="10253"/>
                    <a:pt x="74823" y="14152"/>
                    <a:pt x="70869" y="20442"/>
                  </a:cubicBezTo>
                  <a:cubicBezTo>
                    <a:pt x="67205" y="26275"/>
                    <a:pt x="65791" y="33431"/>
                    <a:pt x="63913" y="39965"/>
                  </a:cubicBezTo>
                  <a:cubicBezTo>
                    <a:pt x="62129" y="46186"/>
                    <a:pt x="60347" y="52406"/>
                    <a:pt x="58563" y="58627"/>
                  </a:cubicBezTo>
                  <a:cubicBezTo>
                    <a:pt x="55810" y="52709"/>
                    <a:pt x="53066" y="46789"/>
                    <a:pt x="50296" y="40883"/>
                  </a:cubicBezTo>
                  <a:cubicBezTo>
                    <a:pt x="44833" y="29234"/>
                    <a:pt x="39351" y="12981"/>
                    <a:pt x="23781" y="13273"/>
                  </a:cubicBezTo>
                  <a:cubicBezTo>
                    <a:pt x="7838" y="13573"/>
                    <a:pt x="4777" y="33032"/>
                    <a:pt x="2392" y="45386"/>
                  </a:cubicBezTo>
                  <a:cubicBezTo>
                    <a:pt x="-414" y="59924"/>
                    <a:pt x="-782" y="74767"/>
                    <a:pt x="1452" y="89403"/>
                  </a:cubicBezTo>
                  <a:cubicBezTo>
                    <a:pt x="2546" y="96578"/>
                    <a:pt x="13739" y="95110"/>
                    <a:pt x="13943" y="88109"/>
                  </a:cubicBezTo>
                  <a:cubicBezTo>
                    <a:pt x="14277" y="76721"/>
                    <a:pt x="15481" y="65541"/>
                    <a:pt x="18169" y="54467"/>
                  </a:cubicBezTo>
                  <a:cubicBezTo>
                    <a:pt x="19502" y="48982"/>
                    <a:pt x="21073" y="43629"/>
                    <a:pt x="22967" y="38309"/>
                  </a:cubicBezTo>
                  <a:cubicBezTo>
                    <a:pt x="23110" y="37908"/>
                    <a:pt x="24050" y="35188"/>
                    <a:pt x="24822" y="33111"/>
                  </a:cubicBezTo>
                  <a:cubicBezTo>
                    <a:pt x="26082" y="35151"/>
                    <a:pt x="28124" y="39205"/>
                    <a:pt x="29263" y="41706"/>
                  </a:cubicBezTo>
                  <a:cubicBezTo>
                    <a:pt x="31730" y="47115"/>
                    <a:pt x="34196" y="52521"/>
                    <a:pt x="36663" y="57931"/>
                  </a:cubicBezTo>
                  <a:cubicBezTo>
                    <a:pt x="41828" y="69260"/>
                    <a:pt x="47120" y="80544"/>
                    <a:pt x="52120" y="91949"/>
                  </a:cubicBezTo>
                  <a:cubicBezTo>
                    <a:pt x="55698" y="100112"/>
                    <a:pt x="68156" y="97920"/>
                    <a:pt x="70566" y="90125"/>
                  </a:cubicBezTo>
                  <a:cubicBezTo>
                    <a:pt x="74755" y="76581"/>
                    <a:pt x="78529" y="62896"/>
                    <a:pt x="82457" y="49274"/>
                  </a:cubicBezTo>
                  <a:cubicBezTo>
                    <a:pt x="84004" y="43907"/>
                    <a:pt x="84927" y="37459"/>
                    <a:pt x="87494" y="32476"/>
                  </a:cubicBezTo>
                  <a:cubicBezTo>
                    <a:pt x="87578" y="32311"/>
                    <a:pt x="87634" y="32198"/>
                    <a:pt x="87702" y="32064"/>
                  </a:cubicBezTo>
                  <a:cubicBezTo>
                    <a:pt x="88249" y="32796"/>
                    <a:pt x="88757" y="33447"/>
                    <a:pt x="88897" y="33661"/>
                  </a:cubicBezTo>
                  <a:cubicBezTo>
                    <a:pt x="96624" y="45361"/>
                    <a:pt x="104355" y="57058"/>
                    <a:pt x="112082" y="68757"/>
                  </a:cubicBezTo>
                  <a:cubicBezTo>
                    <a:pt x="115564" y="74029"/>
                    <a:pt x="118819" y="80258"/>
                    <a:pt x="124304" y="83739"/>
                  </a:cubicBezTo>
                  <a:cubicBezTo>
                    <a:pt x="130879" y="87910"/>
                    <a:pt x="139338" y="87110"/>
                    <a:pt x="145121" y="81937"/>
                  </a:cubicBezTo>
                  <a:cubicBezTo>
                    <a:pt x="149760" y="77788"/>
                    <a:pt x="152007" y="72089"/>
                    <a:pt x="154389" y="66506"/>
                  </a:cubicBezTo>
                  <a:cubicBezTo>
                    <a:pt x="157268" y="59761"/>
                    <a:pt x="160147" y="53015"/>
                    <a:pt x="163029" y="46270"/>
                  </a:cubicBezTo>
                  <a:cubicBezTo>
                    <a:pt x="163231" y="45796"/>
                    <a:pt x="164162" y="43982"/>
                    <a:pt x="165080" y="42076"/>
                  </a:cubicBezTo>
                  <a:cubicBezTo>
                    <a:pt x="167717" y="45928"/>
                    <a:pt x="169973" y="50161"/>
                    <a:pt x="172378" y="54119"/>
                  </a:cubicBezTo>
                  <a:cubicBezTo>
                    <a:pt x="178823" y="64718"/>
                    <a:pt x="184805" y="78770"/>
                    <a:pt x="195714" y="85535"/>
                  </a:cubicBezTo>
                  <a:cubicBezTo>
                    <a:pt x="206966" y="92514"/>
                    <a:pt x="222337" y="88558"/>
                    <a:pt x="227222" y="75932"/>
                  </a:cubicBezTo>
                  <a:cubicBezTo>
                    <a:pt x="231579" y="64670"/>
                    <a:pt x="234660" y="52914"/>
                    <a:pt x="238622" y="41501"/>
                  </a:cubicBezTo>
                  <a:cubicBezTo>
                    <a:pt x="238717" y="41627"/>
                    <a:pt x="238807" y="41745"/>
                    <a:pt x="238827" y="41770"/>
                  </a:cubicBezTo>
                  <a:cubicBezTo>
                    <a:pt x="243120" y="47918"/>
                    <a:pt x="247416" y="54060"/>
                    <a:pt x="251709" y="60207"/>
                  </a:cubicBezTo>
                  <a:cubicBezTo>
                    <a:pt x="255205" y="65212"/>
                    <a:pt x="258462" y="71629"/>
                    <a:pt x="263749" y="74961"/>
                  </a:cubicBezTo>
                  <a:cubicBezTo>
                    <a:pt x="269271" y="78445"/>
                    <a:pt x="276448" y="78958"/>
                    <a:pt x="282559" y="76898"/>
                  </a:cubicBezTo>
                  <a:cubicBezTo>
                    <a:pt x="296300" y="72263"/>
                    <a:pt x="300949" y="57931"/>
                    <a:pt x="306185" y="45841"/>
                  </a:cubicBezTo>
                  <a:cubicBezTo>
                    <a:pt x="308887" y="39601"/>
                    <a:pt x="311589" y="33358"/>
                    <a:pt x="314294" y="27118"/>
                  </a:cubicBezTo>
                  <a:cubicBezTo>
                    <a:pt x="314386" y="26904"/>
                    <a:pt x="314479" y="26691"/>
                    <a:pt x="314572" y="26480"/>
                  </a:cubicBezTo>
                  <a:cubicBezTo>
                    <a:pt x="315035" y="27331"/>
                    <a:pt x="315500" y="28179"/>
                    <a:pt x="315966" y="29026"/>
                  </a:cubicBezTo>
                  <a:cubicBezTo>
                    <a:pt x="317577" y="31979"/>
                    <a:pt x="319190" y="34932"/>
                    <a:pt x="320801" y="37885"/>
                  </a:cubicBezTo>
                  <a:cubicBezTo>
                    <a:pt x="324294" y="44283"/>
                    <a:pt x="327785" y="50683"/>
                    <a:pt x="331278" y="57080"/>
                  </a:cubicBezTo>
                  <a:cubicBezTo>
                    <a:pt x="334367" y="62739"/>
                    <a:pt x="336982" y="68721"/>
                    <a:pt x="342891" y="71963"/>
                  </a:cubicBezTo>
                  <a:cubicBezTo>
                    <a:pt x="349264" y="75458"/>
                    <a:pt x="356980" y="75278"/>
                    <a:pt x="363523" y="72353"/>
                  </a:cubicBezTo>
                  <a:cubicBezTo>
                    <a:pt x="376040" y="66756"/>
                    <a:pt x="379977" y="51845"/>
                    <a:pt x="384483" y="40156"/>
                  </a:cubicBezTo>
                  <a:cubicBezTo>
                    <a:pt x="385095" y="38568"/>
                    <a:pt x="385707" y="36982"/>
                    <a:pt x="386321" y="35393"/>
                  </a:cubicBezTo>
                  <a:cubicBezTo>
                    <a:pt x="388134" y="38503"/>
                    <a:pt x="389943" y="41613"/>
                    <a:pt x="391756" y="44723"/>
                  </a:cubicBezTo>
                  <a:cubicBezTo>
                    <a:pt x="398950" y="57072"/>
                    <a:pt x="406117" y="75624"/>
                    <a:pt x="423328" y="74537"/>
                  </a:cubicBezTo>
                  <a:cubicBezTo>
                    <a:pt x="430766" y="74068"/>
                    <a:pt x="437629" y="70324"/>
                    <a:pt x="442537" y="64763"/>
                  </a:cubicBezTo>
                  <a:cubicBezTo>
                    <a:pt x="447105" y="59587"/>
                    <a:pt x="449549" y="53361"/>
                    <a:pt x="451796" y="46969"/>
                  </a:cubicBezTo>
                  <a:cubicBezTo>
                    <a:pt x="452599" y="48611"/>
                    <a:pt x="453404" y="50253"/>
                    <a:pt x="454207" y="51895"/>
                  </a:cubicBezTo>
                  <a:cubicBezTo>
                    <a:pt x="454849" y="53212"/>
                    <a:pt x="455483" y="54534"/>
                    <a:pt x="456140" y="55845"/>
                  </a:cubicBezTo>
                  <a:cubicBezTo>
                    <a:pt x="456120" y="56053"/>
                    <a:pt x="456073" y="56255"/>
                    <a:pt x="456064" y="56465"/>
                  </a:cubicBezTo>
                  <a:cubicBezTo>
                    <a:pt x="455685" y="66284"/>
                    <a:pt x="467232" y="73010"/>
                    <a:pt x="475273" y="66835"/>
                  </a:cubicBezTo>
                  <a:cubicBezTo>
                    <a:pt x="483957" y="60159"/>
                    <a:pt x="478994" y="50161"/>
                    <a:pt x="475172" y="42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79" name="Google Shape;4379;p38"/>
            <p:cNvGrpSpPr/>
            <p:nvPr/>
          </p:nvGrpSpPr>
          <p:grpSpPr>
            <a:xfrm>
              <a:off x="4711632" y="2596912"/>
              <a:ext cx="256528" cy="55798"/>
              <a:chOff x="9423265" y="5193824"/>
              <a:chExt cx="513055" cy="111596"/>
            </a:xfrm>
          </p:grpSpPr>
          <p:sp>
            <p:nvSpPr>
              <p:cNvPr id="4380" name="Google Shape;4380;p38"/>
              <p:cNvSpPr/>
              <p:nvPr/>
            </p:nvSpPr>
            <p:spPr>
              <a:xfrm>
                <a:off x="9869583" y="5259954"/>
                <a:ext cx="56" cy="16"/>
              </a:xfrm>
              <a:custGeom>
                <a:rect b="b" l="l" r="r" t="t"/>
                <a:pathLst>
                  <a:path extrusionOk="0" h="16" w="56">
                    <a:moveTo>
                      <a:pt x="56" y="17"/>
                    </a:moveTo>
                    <a:cubicBezTo>
                      <a:pt x="31" y="8"/>
                      <a:pt x="25" y="8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" y="6"/>
                      <a:pt x="36" y="11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lose/>
                  </a:path>
                </a:pathLst>
              </a:custGeom>
              <a:solidFill>
                <a:srgbClr val="FDF5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1" name="Google Shape;4381;p38"/>
              <p:cNvSpPr/>
              <p:nvPr/>
            </p:nvSpPr>
            <p:spPr>
              <a:xfrm>
                <a:off x="9534187" y="5231204"/>
                <a:ext cx="294" cy="89"/>
              </a:xfrm>
              <a:custGeom>
                <a:rect b="b" l="l" r="r" t="t"/>
                <a:pathLst>
                  <a:path extrusionOk="0" h="89" w="294">
                    <a:moveTo>
                      <a:pt x="0" y="90"/>
                    </a:moveTo>
                    <a:cubicBezTo>
                      <a:pt x="59" y="73"/>
                      <a:pt x="157" y="42"/>
                      <a:pt x="295" y="0"/>
                    </a:cubicBezTo>
                    <a:cubicBezTo>
                      <a:pt x="194" y="25"/>
                      <a:pt x="104" y="51"/>
                      <a:pt x="36" y="70"/>
                    </a:cubicBezTo>
                    <a:cubicBezTo>
                      <a:pt x="22" y="76"/>
                      <a:pt x="11" y="81"/>
                      <a:pt x="0" y="90"/>
                    </a:cubicBezTo>
                    <a:close/>
                  </a:path>
                </a:pathLst>
              </a:custGeom>
              <a:solidFill>
                <a:srgbClr val="FDF5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2" name="Google Shape;4382;p38"/>
              <p:cNvSpPr/>
              <p:nvPr/>
            </p:nvSpPr>
            <p:spPr>
              <a:xfrm>
                <a:off x="9423265" y="5193824"/>
                <a:ext cx="513055" cy="111596"/>
              </a:xfrm>
              <a:custGeom>
                <a:rect b="b" l="l" r="r" t="t"/>
                <a:pathLst>
                  <a:path extrusionOk="0" h="111596" w="513055">
                    <a:moveTo>
                      <a:pt x="512960" y="44277"/>
                    </a:moveTo>
                    <a:cubicBezTo>
                      <a:pt x="512710" y="42009"/>
                      <a:pt x="512458" y="39741"/>
                      <a:pt x="512208" y="37473"/>
                    </a:cubicBezTo>
                    <a:cubicBezTo>
                      <a:pt x="511697" y="32852"/>
                      <a:pt x="506537" y="29790"/>
                      <a:pt x="502222" y="29807"/>
                    </a:cubicBezTo>
                    <a:cubicBezTo>
                      <a:pt x="499436" y="26747"/>
                      <a:pt x="496585" y="23741"/>
                      <a:pt x="493787" y="20692"/>
                    </a:cubicBezTo>
                    <a:cubicBezTo>
                      <a:pt x="487137" y="13444"/>
                      <a:pt x="478869" y="4754"/>
                      <a:pt x="468097" y="10101"/>
                    </a:cubicBezTo>
                    <a:cubicBezTo>
                      <a:pt x="460613" y="13815"/>
                      <a:pt x="457785" y="23008"/>
                      <a:pt x="455650" y="30497"/>
                    </a:cubicBezTo>
                    <a:cubicBezTo>
                      <a:pt x="453501" y="38031"/>
                      <a:pt x="452277" y="45796"/>
                      <a:pt x="450072" y="53313"/>
                    </a:cubicBezTo>
                    <a:cubicBezTo>
                      <a:pt x="449118" y="56566"/>
                      <a:pt x="447973" y="59946"/>
                      <a:pt x="446466" y="62677"/>
                    </a:cubicBezTo>
                    <a:cubicBezTo>
                      <a:pt x="446264" y="63045"/>
                      <a:pt x="445652" y="64016"/>
                      <a:pt x="445145" y="64802"/>
                    </a:cubicBezTo>
                    <a:cubicBezTo>
                      <a:pt x="444763" y="64339"/>
                      <a:pt x="444407" y="63912"/>
                      <a:pt x="444395" y="63935"/>
                    </a:cubicBezTo>
                    <a:cubicBezTo>
                      <a:pt x="442238" y="60828"/>
                      <a:pt x="440703" y="57204"/>
                      <a:pt x="438986" y="53852"/>
                    </a:cubicBezTo>
                    <a:cubicBezTo>
                      <a:pt x="430790" y="37843"/>
                      <a:pt x="422594" y="21835"/>
                      <a:pt x="414398" y="5826"/>
                    </a:cubicBezTo>
                    <a:cubicBezTo>
                      <a:pt x="410049" y="-2665"/>
                      <a:pt x="395615" y="-1795"/>
                      <a:pt x="393267" y="7917"/>
                    </a:cubicBezTo>
                    <a:cubicBezTo>
                      <a:pt x="389321" y="24237"/>
                      <a:pt x="385379" y="40561"/>
                      <a:pt x="381434" y="56881"/>
                    </a:cubicBezTo>
                    <a:cubicBezTo>
                      <a:pt x="381092" y="58298"/>
                      <a:pt x="380758" y="59719"/>
                      <a:pt x="380371" y="61122"/>
                    </a:cubicBezTo>
                    <a:cubicBezTo>
                      <a:pt x="379804" y="60434"/>
                      <a:pt x="378959" y="59404"/>
                      <a:pt x="378895" y="59354"/>
                    </a:cubicBezTo>
                    <a:cubicBezTo>
                      <a:pt x="376869" y="56606"/>
                      <a:pt x="375177" y="53557"/>
                      <a:pt x="373594" y="50540"/>
                    </a:cubicBezTo>
                    <a:cubicBezTo>
                      <a:pt x="367556" y="39036"/>
                      <a:pt x="363569" y="26494"/>
                      <a:pt x="356512" y="15522"/>
                    </a:cubicBezTo>
                    <a:cubicBezTo>
                      <a:pt x="351406" y="7580"/>
                      <a:pt x="344231" y="-178"/>
                      <a:pt x="333877" y="3782"/>
                    </a:cubicBezTo>
                    <a:cubicBezTo>
                      <a:pt x="325732" y="6898"/>
                      <a:pt x="322494" y="15564"/>
                      <a:pt x="319592" y="23084"/>
                    </a:cubicBezTo>
                    <a:cubicBezTo>
                      <a:pt x="314716" y="35724"/>
                      <a:pt x="312182" y="49683"/>
                      <a:pt x="305139" y="61004"/>
                    </a:cubicBezTo>
                    <a:cubicBezTo>
                      <a:pt x="304727" y="60491"/>
                      <a:pt x="304441" y="60098"/>
                      <a:pt x="304017" y="59382"/>
                    </a:cubicBezTo>
                    <a:cubicBezTo>
                      <a:pt x="299794" y="52297"/>
                      <a:pt x="296040" y="44889"/>
                      <a:pt x="292072" y="37658"/>
                    </a:cubicBezTo>
                    <a:cubicBezTo>
                      <a:pt x="288242" y="30680"/>
                      <a:pt x="284724" y="23373"/>
                      <a:pt x="280436" y="16664"/>
                    </a:cubicBezTo>
                    <a:cubicBezTo>
                      <a:pt x="275823" y="9447"/>
                      <a:pt x="269437" y="3193"/>
                      <a:pt x="260433" y="2581"/>
                    </a:cubicBezTo>
                    <a:cubicBezTo>
                      <a:pt x="245553" y="1568"/>
                      <a:pt x="237394" y="15580"/>
                      <a:pt x="234016" y="28063"/>
                    </a:cubicBezTo>
                    <a:cubicBezTo>
                      <a:pt x="231793" y="36274"/>
                      <a:pt x="229681" y="44350"/>
                      <a:pt x="226392" y="52227"/>
                    </a:cubicBezTo>
                    <a:cubicBezTo>
                      <a:pt x="225626" y="54062"/>
                      <a:pt x="224821" y="55901"/>
                      <a:pt x="223900" y="57675"/>
                    </a:cubicBezTo>
                    <a:cubicBezTo>
                      <a:pt x="222377" y="55491"/>
                      <a:pt x="220362" y="52628"/>
                      <a:pt x="218847" y="50416"/>
                    </a:cubicBezTo>
                    <a:cubicBezTo>
                      <a:pt x="216106" y="46416"/>
                      <a:pt x="213361" y="42413"/>
                      <a:pt x="210620" y="38413"/>
                    </a:cubicBezTo>
                    <a:cubicBezTo>
                      <a:pt x="205135" y="30410"/>
                      <a:pt x="199649" y="22410"/>
                      <a:pt x="194166" y="14407"/>
                    </a:cubicBezTo>
                    <a:cubicBezTo>
                      <a:pt x="189259" y="7246"/>
                      <a:pt x="179629" y="6250"/>
                      <a:pt x="174388" y="13787"/>
                    </a:cubicBezTo>
                    <a:cubicBezTo>
                      <a:pt x="167174" y="24159"/>
                      <a:pt x="165022" y="36633"/>
                      <a:pt x="164012" y="48976"/>
                    </a:cubicBezTo>
                    <a:cubicBezTo>
                      <a:pt x="163549" y="54615"/>
                      <a:pt x="163302" y="60274"/>
                      <a:pt x="162673" y="65900"/>
                    </a:cubicBezTo>
                    <a:cubicBezTo>
                      <a:pt x="161200" y="63635"/>
                      <a:pt x="159727" y="61369"/>
                      <a:pt x="158251" y="59101"/>
                    </a:cubicBezTo>
                    <a:cubicBezTo>
                      <a:pt x="153666" y="52053"/>
                      <a:pt x="149140" y="44962"/>
                      <a:pt x="144497" y="37953"/>
                    </a:cubicBezTo>
                    <a:cubicBezTo>
                      <a:pt x="136118" y="25310"/>
                      <a:pt x="123506" y="11333"/>
                      <a:pt x="106603" y="14873"/>
                    </a:cubicBezTo>
                    <a:cubicBezTo>
                      <a:pt x="90840" y="18177"/>
                      <a:pt x="83157" y="35404"/>
                      <a:pt x="78053" y="48956"/>
                    </a:cubicBezTo>
                    <a:cubicBezTo>
                      <a:pt x="76322" y="53554"/>
                      <a:pt x="74779" y="58225"/>
                      <a:pt x="73062" y="62832"/>
                    </a:cubicBezTo>
                    <a:cubicBezTo>
                      <a:pt x="69989" y="53886"/>
                      <a:pt x="66922" y="44940"/>
                      <a:pt x="63836" y="35996"/>
                    </a:cubicBezTo>
                    <a:cubicBezTo>
                      <a:pt x="61148" y="28207"/>
                      <a:pt x="58830" y="20080"/>
                      <a:pt x="53566" y="13571"/>
                    </a:cubicBezTo>
                    <a:cubicBezTo>
                      <a:pt x="48013" y="6702"/>
                      <a:pt x="38743" y="3148"/>
                      <a:pt x="30053" y="5343"/>
                    </a:cubicBezTo>
                    <a:cubicBezTo>
                      <a:pt x="20861" y="7665"/>
                      <a:pt x="14104" y="14466"/>
                      <a:pt x="10384" y="22966"/>
                    </a:cubicBezTo>
                    <a:cubicBezTo>
                      <a:pt x="6896" y="30935"/>
                      <a:pt x="6295" y="39881"/>
                      <a:pt x="5120" y="48415"/>
                    </a:cubicBezTo>
                    <a:cubicBezTo>
                      <a:pt x="3871" y="57498"/>
                      <a:pt x="2544" y="66616"/>
                      <a:pt x="1711" y="75747"/>
                    </a:cubicBezTo>
                    <a:cubicBezTo>
                      <a:pt x="880" y="84856"/>
                      <a:pt x="681" y="94001"/>
                      <a:pt x="22" y="103133"/>
                    </a:cubicBezTo>
                    <a:cubicBezTo>
                      <a:pt x="-643" y="112354"/>
                      <a:pt x="14312" y="115164"/>
                      <a:pt x="16329" y="105864"/>
                    </a:cubicBezTo>
                    <a:cubicBezTo>
                      <a:pt x="18018" y="98083"/>
                      <a:pt x="20249" y="90386"/>
                      <a:pt x="21753" y="82579"/>
                    </a:cubicBezTo>
                    <a:cubicBezTo>
                      <a:pt x="23240" y="74860"/>
                      <a:pt x="24489" y="67118"/>
                      <a:pt x="25723" y="59354"/>
                    </a:cubicBezTo>
                    <a:cubicBezTo>
                      <a:pt x="26778" y="52735"/>
                      <a:pt x="27592" y="45866"/>
                      <a:pt x="28844" y="39410"/>
                    </a:cubicBezTo>
                    <a:cubicBezTo>
                      <a:pt x="29413" y="36476"/>
                      <a:pt x="30185" y="33627"/>
                      <a:pt x="31391" y="31016"/>
                    </a:cubicBezTo>
                    <a:cubicBezTo>
                      <a:pt x="32166" y="29344"/>
                      <a:pt x="31610" y="30219"/>
                      <a:pt x="32791" y="29040"/>
                    </a:cubicBezTo>
                    <a:cubicBezTo>
                      <a:pt x="33417" y="28417"/>
                      <a:pt x="34141" y="27937"/>
                      <a:pt x="34410" y="27772"/>
                    </a:cubicBezTo>
                    <a:cubicBezTo>
                      <a:pt x="33818" y="27901"/>
                      <a:pt x="34130" y="27814"/>
                      <a:pt x="35300" y="27519"/>
                    </a:cubicBezTo>
                    <a:cubicBezTo>
                      <a:pt x="35373" y="27522"/>
                      <a:pt x="35488" y="27522"/>
                      <a:pt x="35578" y="27525"/>
                    </a:cubicBezTo>
                    <a:cubicBezTo>
                      <a:pt x="35679" y="27651"/>
                      <a:pt x="35833" y="27839"/>
                      <a:pt x="35959" y="27991"/>
                    </a:cubicBezTo>
                    <a:cubicBezTo>
                      <a:pt x="36880" y="29223"/>
                      <a:pt x="37500" y="30716"/>
                      <a:pt x="38173" y="32083"/>
                    </a:cubicBezTo>
                    <a:cubicBezTo>
                      <a:pt x="38799" y="33346"/>
                      <a:pt x="39503" y="35634"/>
                      <a:pt x="40381" y="38211"/>
                    </a:cubicBezTo>
                    <a:cubicBezTo>
                      <a:pt x="41655" y="41947"/>
                      <a:pt x="42943" y="45681"/>
                      <a:pt x="44228" y="49414"/>
                    </a:cubicBezTo>
                    <a:cubicBezTo>
                      <a:pt x="49183" y="63817"/>
                      <a:pt x="54139" y="78217"/>
                      <a:pt x="59094" y="92620"/>
                    </a:cubicBezTo>
                    <a:cubicBezTo>
                      <a:pt x="61751" y="100342"/>
                      <a:pt x="71549" y="104932"/>
                      <a:pt x="78132" y="98293"/>
                    </a:cubicBezTo>
                    <a:cubicBezTo>
                      <a:pt x="89510" y="86818"/>
                      <a:pt x="94083" y="71755"/>
                      <a:pt x="99538" y="56982"/>
                    </a:cubicBezTo>
                    <a:cubicBezTo>
                      <a:pt x="101822" y="50792"/>
                      <a:pt x="104058" y="44833"/>
                      <a:pt x="107885" y="40198"/>
                    </a:cubicBezTo>
                    <a:cubicBezTo>
                      <a:pt x="108435" y="39533"/>
                      <a:pt x="109114" y="38840"/>
                      <a:pt x="109757" y="38284"/>
                    </a:cubicBezTo>
                    <a:cubicBezTo>
                      <a:pt x="112857" y="35609"/>
                      <a:pt x="110703" y="37591"/>
                      <a:pt x="110571" y="37666"/>
                    </a:cubicBezTo>
                    <a:cubicBezTo>
                      <a:pt x="110714" y="37582"/>
                      <a:pt x="110795" y="37537"/>
                      <a:pt x="110916" y="37467"/>
                    </a:cubicBezTo>
                    <a:cubicBezTo>
                      <a:pt x="110784" y="37504"/>
                      <a:pt x="110815" y="37487"/>
                      <a:pt x="110952" y="37447"/>
                    </a:cubicBezTo>
                    <a:cubicBezTo>
                      <a:pt x="113222" y="36145"/>
                      <a:pt x="111659" y="37234"/>
                      <a:pt x="111404" y="37316"/>
                    </a:cubicBezTo>
                    <a:cubicBezTo>
                      <a:pt x="111320" y="37344"/>
                      <a:pt x="111275" y="37358"/>
                      <a:pt x="111210" y="37377"/>
                    </a:cubicBezTo>
                    <a:cubicBezTo>
                      <a:pt x="111426" y="37324"/>
                      <a:pt x="111685" y="37271"/>
                      <a:pt x="111887" y="37268"/>
                    </a:cubicBezTo>
                    <a:cubicBezTo>
                      <a:pt x="114168" y="37240"/>
                      <a:pt x="112857" y="37369"/>
                      <a:pt x="112291" y="37307"/>
                    </a:cubicBezTo>
                    <a:cubicBezTo>
                      <a:pt x="112577" y="37338"/>
                      <a:pt x="112796" y="37380"/>
                      <a:pt x="112972" y="37419"/>
                    </a:cubicBezTo>
                    <a:cubicBezTo>
                      <a:pt x="114768" y="38225"/>
                      <a:pt x="115843" y="39106"/>
                      <a:pt x="116803" y="39954"/>
                    </a:cubicBezTo>
                    <a:cubicBezTo>
                      <a:pt x="122911" y="45352"/>
                      <a:pt x="126205" y="51806"/>
                      <a:pt x="130742" y="58778"/>
                    </a:cubicBezTo>
                    <a:cubicBezTo>
                      <a:pt x="135941" y="66764"/>
                      <a:pt x="141144" y="74753"/>
                      <a:pt x="146343" y="82739"/>
                    </a:cubicBezTo>
                    <a:cubicBezTo>
                      <a:pt x="151747" y="91037"/>
                      <a:pt x="158585" y="100674"/>
                      <a:pt x="170033" y="97704"/>
                    </a:cubicBezTo>
                    <a:cubicBezTo>
                      <a:pt x="180561" y="94973"/>
                      <a:pt x="183016" y="82933"/>
                      <a:pt x="184556" y="73706"/>
                    </a:cubicBezTo>
                    <a:cubicBezTo>
                      <a:pt x="186035" y="64847"/>
                      <a:pt x="186276" y="55904"/>
                      <a:pt x="187140" y="46983"/>
                    </a:cubicBezTo>
                    <a:cubicBezTo>
                      <a:pt x="187208" y="46295"/>
                      <a:pt x="187289" y="45619"/>
                      <a:pt x="187371" y="44940"/>
                    </a:cubicBezTo>
                    <a:cubicBezTo>
                      <a:pt x="193201" y="53501"/>
                      <a:pt x="199046" y="62054"/>
                      <a:pt x="204978" y="70545"/>
                    </a:cubicBezTo>
                    <a:cubicBezTo>
                      <a:pt x="210084" y="77858"/>
                      <a:pt x="216535" y="84382"/>
                      <a:pt x="226255" y="83259"/>
                    </a:cubicBezTo>
                    <a:cubicBezTo>
                      <a:pt x="234863" y="82265"/>
                      <a:pt x="240615" y="75539"/>
                      <a:pt x="244184" y="68148"/>
                    </a:cubicBezTo>
                    <a:cubicBezTo>
                      <a:pt x="248023" y="60199"/>
                      <a:pt x="251322" y="52008"/>
                      <a:pt x="253721" y="43505"/>
                    </a:cubicBezTo>
                    <a:cubicBezTo>
                      <a:pt x="254630" y="40288"/>
                      <a:pt x="255304" y="37010"/>
                      <a:pt x="256233" y="33798"/>
                    </a:cubicBezTo>
                    <a:cubicBezTo>
                      <a:pt x="256648" y="32364"/>
                      <a:pt x="257122" y="30958"/>
                      <a:pt x="257630" y="29554"/>
                    </a:cubicBezTo>
                    <a:cubicBezTo>
                      <a:pt x="257678" y="29425"/>
                      <a:pt x="257933" y="28821"/>
                      <a:pt x="258104" y="28403"/>
                    </a:cubicBezTo>
                    <a:cubicBezTo>
                      <a:pt x="258365" y="27948"/>
                      <a:pt x="258974" y="26789"/>
                      <a:pt x="258957" y="26817"/>
                    </a:cubicBezTo>
                    <a:cubicBezTo>
                      <a:pt x="259055" y="26657"/>
                      <a:pt x="259170" y="26506"/>
                      <a:pt x="259269" y="26346"/>
                    </a:cubicBezTo>
                    <a:cubicBezTo>
                      <a:pt x="259518" y="26604"/>
                      <a:pt x="259712" y="26800"/>
                      <a:pt x="259642" y="26710"/>
                    </a:cubicBezTo>
                    <a:cubicBezTo>
                      <a:pt x="264005" y="32294"/>
                      <a:pt x="267765" y="41116"/>
                      <a:pt x="271477" y="47884"/>
                    </a:cubicBezTo>
                    <a:cubicBezTo>
                      <a:pt x="275576" y="55359"/>
                      <a:pt x="279437" y="63037"/>
                      <a:pt x="283820" y="70349"/>
                    </a:cubicBezTo>
                    <a:cubicBezTo>
                      <a:pt x="288287" y="77802"/>
                      <a:pt x="295066" y="85156"/>
                      <a:pt x="304250" y="85931"/>
                    </a:cubicBezTo>
                    <a:cubicBezTo>
                      <a:pt x="322241" y="87447"/>
                      <a:pt x="330151" y="64047"/>
                      <a:pt x="334682" y="50455"/>
                    </a:cubicBezTo>
                    <a:cubicBezTo>
                      <a:pt x="336571" y="44794"/>
                      <a:pt x="338260" y="39064"/>
                      <a:pt x="340255" y="33439"/>
                    </a:cubicBezTo>
                    <a:cubicBezTo>
                      <a:pt x="346428" y="45288"/>
                      <a:pt x="350491" y="58239"/>
                      <a:pt x="357997" y="69375"/>
                    </a:cubicBezTo>
                    <a:cubicBezTo>
                      <a:pt x="363126" y="76988"/>
                      <a:pt x="369692" y="85802"/>
                      <a:pt x="379448" y="87088"/>
                    </a:cubicBezTo>
                    <a:cubicBezTo>
                      <a:pt x="390166" y="88500"/>
                      <a:pt x="397661" y="80626"/>
                      <a:pt x="401269" y="71337"/>
                    </a:cubicBezTo>
                    <a:cubicBezTo>
                      <a:pt x="404597" y="62770"/>
                      <a:pt x="405997" y="53116"/>
                      <a:pt x="408152" y="44190"/>
                    </a:cubicBezTo>
                    <a:cubicBezTo>
                      <a:pt x="411679" y="51079"/>
                      <a:pt x="415203" y="57967"/>
                      <a:pt x="418730" y="64856"/>
                    </a:cubicBezTo>
                    <a:cubicBezTo>
                      <a:pt x="422521" y="72261"/>
                      <a:pt x="426222" y="80014"/>
                      <a:pt x="433175" y="85005"/>
                    </a:cubicBezTo>
                    <a:cubicBezTo>
                      <a:pt x="441056" y="90661"/>
                      <a:pt x="451203" y="90004"/>
                      <a:pt x="458666" y="83986"/>
                    </a:cubicBezTo>
                    <a:cubicBezTo>
                      <a:pt x="471321" y="73779"/>
                      <a:pt x="473122" y="54812"/>
                      <a:pt x="476899" y="40153"/>
                    </a:cubicBezTo>
                    <a:cubicBezTo>
                      <a:pt x="477137" y="39224"/>
                      <a:pt x="477435" y="38295"/>
                      <a:pt x="477757" y="37369"/>
                    </a:cubicBezTo>
                    <a:cubicBezTo>
                      <a:pt x="482999" y="43233"/>
                      <a:pt x="488136" y="49431"/>
                      <a:pt x="494104" y="54475"/>
                    </a:cubicBezTo>
                    <a:cubicBezTo>
                      <a:pt x="502895" y="61903"/>
                      <a:pt x="514211" y="55564"/>
                      <a:pt x="512960" y="4427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83" name="Google Shape;4383;p38"/>
            <p:cNvGrpSpPr/>
            <p:nvPr/>
          </p:nvGrpSpPr>
          <p:grpSpPr>
            <a:xfrm>
              <a:off x="4717152" y="2698447"/>
              <a:ext cx="238161" cy="52813"/>
              <a:chOff x="9434303" y="5396894"/>
              <a:chExt cx="476321" cy="105626"/>
            </a:xfrm>
          </p:grpSpPr>
          <p:sp>
            <p:nvSpPr>
              <p:cNvPr id="4384" name="Google Shape;4384;p38"/>
              <p:cNvSpPr/>
              <p:nvPr/>
            </p:nvSpPr>
            <p:spPr>
              <a:xfrm>
                <a:off x="9434303" y="5396894"/>
                <a:ext cx="476321" cy="105626"/>
              </a:xfrm>
              <a:custGeom>
                <a:rect b="b" l="l" r="r" t="t"/>
                <a:pathLst>
                  <a:path extrusionOk="0" h="105626" w="476321">
                    <a:moveTo>
                      <a:pt x="472272" y="33690"/>
                    </a:moveTo>
                    <a:cubicBezTo>
                      <a:pt x="469105" y="31700"/>
                      <a:pt x="464079" y="31857"/>
                      <a:pt x="461442" y="34743"/>
                    </a:cubicBezTo>
                    <a:cubicBezTo>
                      <a:pt x="457794" y="38731"/>
                      <a:pt x="454214" y="42375"/>
                      <a:pt x="451065" y="46796"/>
                    </a:cubicBezTo>
                    <a:cubicBezTo>
                      <a:pt x="448453" y="50465"/>
                      <a:pt x="445748" y="54106"/>
                      <a:pt x="442740" y="57457"/>
                    </a:cubicBezTo>
                    <a:cubicBezTo>
                      <a:pt x="442390" y="57847"/>
                      <a:pt x="440984" y="59243"/>
                      <a:pt x="439988" y="60239"/>
                    </a:cubicBezTo>
                    <a:cubicBezTo>
                      <a:pt x="439270" y="59613"/>
                      <a:pt x="438436" y="58931"/>
                      <a:pt x="437463" y="57859"/>
                    </a:cubicBezTo>
                    <a:cubicBezTo>
                      <a:pt x="435950" y="56197"/>
                      <a:pt x="435375" y="55470"/>
                      <a:pt x="434595" y="54319"/>
                    </a:cubicBezTo>
                    <a:cubicBezTo>
                      <a:pt x="429805" y="47248"/>
                      <a:pt x="426680" y="39175"/>
                      <a:pt x="423175" y="31433"/>
                    </a:cubicBezTo>
                    <a:cubicBezTo>
                      <a:pt x="419550" y="23424"/>
                      <a:pt x="415262" y="13030"/>
                      <a:pt x="407543" y="8191"/>
                    </a:cubicBezTo>
                    <a:cubicBezTo>
                      <a:pt x="401817" y="4600"/>
                      <a:pt x="394053" y="4904"/>
                      <a:pt x="388954" y="9518"/>
                    </a:cubicBezTo>
                    <a:cubicBezTo>
                      <a:pt x="385189" y="12926"/>
                      <a:pt x="383458" y="17518"/>
                      <a:pt x="382422" y="22361"/>
                    </a:cubicBezTo>
                    <a:cubicBezTo>
                      <a:pt x="380175" y="32845"/>
                      <a:pt x="377624" y="43256"/>
                      <a:pt x="374678" y="53567"/>
                    </a:cubicBezTo>
                    <a:cubicBezTo>
                      <a:pt x="373244" y="58589"/>
                      <a:pt x="371723" y="63585"/>
                      <a:pt x="370119" y="68556"/>
                    </a:cubicBezTo>
                    <a:cubicBezTo>
                      <a:pt x="370009" y="68902"/>
                      <a:pt x="369902" y="69258"/>
                      <a:pt x="369796" y="69609"/>
                    </a:cubicBezTo>
                    <a:cubicBezTo>
                      <a:pt x="369507" y="69149"/>
                      <a:pt x="369207" y="68694"/>
                      <a:pt x="368926" y="68228"/>
                    </a:cubicBezTo>
                    <a:cubicBezTo>
                      <a:pt x="366642" y="64399"/>
                      <a:pt x="364745" y="60351"/>
                      <a:pt x="363073" y="56219"/>
                    </a:cubicBezTo>
                    <a:cubicBezTo>
                      <a:pt x="361973" y="53502"/>
                      <a:pt x="360247" y="48382"/>
                      <a:pt x="358920" y="44416"/>
                    </a:cubicBezTo>
                    <a:cubicBezTo>
                      <a:pt x="357484" y="40124"/>
                      <a:pt x="356053" y="35829"/>
                      <a:pt x="354456" y="31593"/>
                    </a:cubicBezTo>
                    <a:cubicBezTo>
                      <a:pt x="350634" y="21448"/>
                      <a:pt x="346100" y="12101"/>
                      <a:pt x="339158" y="3685"/>
                    </a:cubicBezTo>
                    <a:cubicBezTo>
                      <a:pt x="333395" y="-3299"/>
                      <a:pt x="322430" y="457"/>
                      <a:pt x="319750" y="8165"/>
                    </a:cubicBezTo>
                    <a:cubicBezTo>
                      <a:pt x="315651" y="19969"/>
                      <a:pt x="311551" y="31773"/>
                      <a:pt x="307452" y="43576"/>
                    </a:cubicBezTo>
                    <a:cubicBezTo>
                      <a:pt x="305465" y="49292"/>
                      <a:pt x="303574" y="55052"/>
                      <a:pt x="301486" y="60730"/>
                    </a:cubicBezTo>
                    <a:cubicBezTo>
                      <a:pt x="301155" y="61631"/>
                      <a:pt x="300813" y="62527"/>
                      <a:pt x="300446" y="63414"/>
                    </a:cubicBezTo>
                    <a:cubicBezTo>
                      <a:pt x="300333" y="63683"/>
                      <a:pt x="300286" y="63821"/>
                      <a:pt x="300266" y="63894"/>
                    </a:cubicBezTo>
                    <a:cubicBezTo>
                      <a:pt x="300173" y="64054"/>
                      <a:pt x="300103" y="64175"/>
                      <a:pt x="299971" y="64408"/>
                    </a:cubicBezTo>
                    <a:cubicBezTo>
                      <a:pt x="299405" y="65415"/>
                      <a:pt x="298798" y="66387"/>
                      <a:pt x="298212" y="67377"/>
                    </a:cubicBezTo>
                    <a:cubicBezTo>
                      <a:pt x="298046" y="67658"/>
                      <a:pt x="297940" y="67852"/>
                      <a:pt x="297867" y="67995"/>
                    </a:cubicBezTo>
                    <a:cubicBezTo>
                      <a:pt x="297746" y="68079"/>
                      <a:pt x="297575" y="68211"/>
                      <a:pt x="297275" y="68486"/>
                    </a:cubicBezTo>
                    <a:cubicBezTo>
                      <a:pt x="297177" y="68576"/>
                      <a:pt x="297076" y="68663"/>
                      <a:pt x="296977" y="68753"/>
                    </a:cubicBezTo>
                    <a:cubicBezTo>
                      <a:pt x="296935" y="68775"/>
                      <a:pt x="296907" y="68787"/>
                      <a:pt x="296848" y="68820"/>
                    </a:cubicBezTo>
                    <a:cubicBezTo>
                      <a:pt x="296860" y="68826"/>
                      <a:pt x="296871" y="68834"/>
                      <a:pt x="296882" y="68840"/>
                    </a:cubicBezTo>
                    <a:cubicBezTo>
                      <a:pt x="296876" y="68846"/>
                      <a:pt x="296868" y="68851"/>
                      <a:pt x="296862" y="68857"/>
                    </a:cubicBezTo>
                    <a:cubicBezTo>
                      <a:pt x="296818" y="68868"/>
                      <a:pt x="296778" y="68876"/>
                      <a:pt x="296733" y="68885"/>
                    </a:cubicBezTo>
                    <a:cubicBezTo>
                      <a:pt x="296728" y="68888"/>
                      <a:pt x="296719" y="68893"/>
                      <a:pt x="296714" y="68896"/>
                    </a:cubicBezTo>
                    <a:cubicBezTo>
                      <a:pt x="296711" y="68893"/>
                      <a:pt x="296708" y="68893"/>
                      <a:pt x="296705" y="68890"/>
                    </a:cubicBezTo>
                    <a:cubicBezTo>
                      <a:pt x="295931" y="69064"/>
                      <a:pt x="295802" y="69084"/>
                      <a:pt x="296402" y="68924"/>
                    </a:cubicBezTo>
                    <a:cubicBezTo>
                      <a:pt x="296369" y="68798"/>
                      <a:pt x="296394" y="68739"/>
                      <a:pt x="296444" y="68711"/>
                    </a:cubicBezTo>
                    <a:cubicBezTo>
                      <a:pt x="296329" y="68629"/>
                      <a:pt x="296270" y="68593"/>
                      <a:pt x="296136" y="68495"/>
                    </a:cubicBezTo>
                    <a:cubicBezTo>
                      <a:pt x="296307" y="68618"/>
                      <a:pt x="296399" y="68680"/>
                      <a:pt x="296444" y="68708"/>
                    </a:cubicBezTo>
                    <a:cubicBezTo>
                      <a:pt x="296450" y="68705"/>
                      <a:pt x="296453" y="68700"/>
                      <a:pt x="296458" y="68697"/>
                    </a:cubicBezTo>
                    <a:cubicBezTo>
                      <a:pt x="296301" y="68540"/>
                      <a:pt x="295431" y="67849"/>
                      <a:pt x="295471" y="67928"/>
                    </a:cubicBezTo>
                    <a:cubicBezTo>
                      <a:pt x="292045" y="64753"/>
                      <a:pt x="289505" y="61269"/>
                      <a:pt x="287084" y="57331"/>
                    </a:cubicBezTo>
                    <a:cubicBezTo>
                      <a:pt x="281511" y="48273"/>
                      <a:pt x="277434" y="38414"/>
                      <a:pt x="272785" y="28876"/>
                    </a:cubicBezTo>
                    <a:cubicBezTo>
                      <a:pt x="267765" y="18574"/>
                      <a:pt x="260812" y="2784"/>
                      <a:pt x="246530" y="6717"/>
                    </a:cubicBezTo>
                    <a:cubicBezTo>
                      <a:pt x="233856" y="10209"/>
                      <a:pt x="230958" y="26119"/>
                      <a:pt x="227254" y="36800"/>
                    </a:cubicBezTo>
                    <a:cubicBezTo>
                      <a:pt x="225293" y="42451"/>
                      <a:pt x="223334" y="48101"/>
                      <a:pt x="221373" y="53755"/>
                    </a:cubicBezTo>
                    <a:cubicBezTo>
                      <a:pt x="219608" y="58844"/>
                      <a:pt x="218233" y="64573"/>
                      <a:pt x="215511" y="69056"/>
                    </a:cubicBezTo>
                    <a:cubicBezTo>
                      <a:pt x="214411" y="70867"/>
                      <a:pt x="215214" y="69797"/>
                      <a:pt x="214397" y="70746"/>
                    </a:cubicBezTo>
                    <a:cubicBezTo>
                      <a:pt x="214193" y="70985"/>
                      <a:pt x="212338" y="72773"/>
                      <a:pt x="213393" y="71771"/>
                    </a:cubicBezTo>
                    <a:cubicBezTo>
                      <a:pt x="212557" y="72565"/>
                      <a:pt x="212759" y="72506"/>
                      <a:pt x="212133" y="72534"/>
                    </a:cubicBezTo>
                    <a:cubicBezTo>
                      <a:pt x="212127" y="72531"/>
                      <a:pt x="212122" y="72526"/>
                      <a:pt x="212116" y="72523"/>
                    </a:cubicBezTo>
                    <a:cubicBezTo>
                      <a:pt x="212080" y="72526"/>
                      <a:pt x="212040" y="72528"/>
                      <a:pt x="211996" y="72531"/>
                    </a:cubicBezTo>
                    <a:cubicBezTo>
                      <a:pt x="212029" y="72528"/>
                      <a:pt x="212085" y="72523"/>
                      <a:pt x="212111" y="72520"/>
                    </a:cubicBezTo>
                    <a:cubicBezTo>
                      <a:pt x="211951" y="72411"/>
                      <a:pt x="211712" y="72256"/>
                      <a:pt x="211314" y="72023"/>
                    </a:cubicBezTo>
                    <a:cubicBezTo>
                      <a:pt x="211084" y="71709"/>
                      <a:pt x="210750" y="71257"/>
                      <a:pt x="210486" y="70898"/>
                    </a:cubicBezTo>
                    <a:cubicBezTo>
                      <a:pt x="210447" y="70836"/>
                      <a:pt x="210242" y="70533"/>
                      <a:pt x="209681" y="69699"/>
                    </a:cubicBezTo>
                    <a:cubicBezTo>
                      <a:pt x="208547" y="68012"/>
                      <a:pt x="207526" y="66235"/>
                      <a:pt x="206518" y="64469"/>
                    </a:cubicBezTo>
                    <a:cubicBezTo>
                      <a:pt x="200957" y="54706"/>
                      <a:pt x="196751" y="44261"/>
                      <a:pt x="191844" y="34170"/>
                    </a:cubicBezTo>
                    <a:cubicBezTo>
                      <a:pt x="187175" y="24567"/>
                      <a:pt x="181451" y="10942"/>
                      <a:pt x="170123" y="7873"/>
                    </a:cubicBezTo>
                    <a:cubicBezTo>
                      <a:pt x="155665" y="3958"/>
                      <a:pt x="148027" y="17586"/>
                      <a:pt x="143302" y="28587"/>
                    </a:cubicBezTo>
                    <a:cubicBezTo>
                      <a:pt x="139421" y="37614"/>
                      <a:pt x="136756" y="47108"/>
                      <a:pt x="132959" y="56169"/>
                    </a:cubicBezTo>
                    <a:cubicBezTo>
                      <a:pt x="131613" y="59386"/>
                      <a:pt x="129438" y="63535"/>
                      <a:pt x="126988" y="67069"/>
                    </a:cubicBezTo>
                    <a:cubicBezTo>
                      <a:pt x="125773" y="68826"/>
                      <a:pt x="125316" y="69505"/>
                      <a:pt x="123804" y="70982"/>
                    </a:cubicBezTo>
                    <a:cubicBezTo>
                      <a:pt x="123717" y="71066"/>
                      <a:pt x="123487" y="71349"/>
                      <a:pt x="123231" y="71636"/>
                    </a:cubicBezTo>
                    <a:cubicBezTo>
                      <a:pt x="123055" y="71574"/>
                      <a:pt x="122869" y="71540"/>
                      <a:pt x="122693" y="71467"/>
                    </a:cubicBezTo>
                    <a:cubicBezTo>
                      <a:pt x="122488" y="71392"/>
                      <a:pt x="122381" y="71358"/>
                      <a:pt x="122277" y="71327"/>
                    </a:cubicBezTo>
                    <a:cubicBezTo>
                      <a:pt x="122098" y="71217"/>
                      <a:pt x="121845" y="71069"/>
                      <a:pt x="121483" y="70867"/>
                    </a:cubicBezTo>
                    <a:cubicBezTo>
                      <a:pt x="120504" y="70316"/>
                      <a:pt x="119553" y="69721"/>
                      <a:pt x="118627" y="69087"/>
                    </a:cubicBezTo>
                    <a:cubicBezTo>
                      <a:pt x="118212" y="68801"/>
                      <a:pt x="117808" y="68495"/>
                      <a:pt x="117401" y="68191"/>
                    </a:cubicBezTo>
                    <a:cubicBezTo>
                      <a:pt x="117353" y="68107"/>
                      <a:pt x="115776" y="66794"/>
                      <a:pt x="115717" y="66740"/>
                    </a:cubicBezTo>
                    <a:cubicBezTo>
                      <a:pt x="112684" y="63877"/>
                      <a:pt x="110058" y="60641"/>
                      <a:pt x="107549" y="57320"/>
                    </a:cubicBezTo>
                    <a:cubicBezTo>
                      <a:pt x="107333" y="57036"/>
                      <a:pt x="107213" y="56876"/>
                      <a:pt x="107089" y="56719"/>
                    </a:cubicBezTo>
                    <a:cubicBezTo>
                      <a:pt x="106974" y="56545"/>
                      <a:pt x="106814" y="56309"/>
                      <a:pt x="106564" y="55947"/>
                    </a:cubicBezTo>
                    <a:cubicBezTo>
                      <a:pt x="105902" y="54987"/>
                      <a:pt x="105232" y="54033"/>
                      <a:pt x="104572" y="53070"/>
                    </a:cubicBezTo>
                    <a:cubicBezTo>
                      <a:pt x="103467" y="51464"/>
                      <a:pt x="102372" y="49850"/>
                      <a:pt x="101261" y="48247"/>
                    </a:cubicBezTo>
                    <a:cubicBezTo>
                      <a:pt x="98497" y="44261"/>
                      <a:pt x="95700" y="40275"/>
                      <a:pt x="92599" y="36542"/>
                    </a:cubicBezTo>
                    <a:cubicBezTo>
                      <a:pt x="86059" y="28665"/>
                      <a:pt x="75649" y="18537"/>
                      <a:pt x="64496" y="20777"/>
                    </a:cubicBezTo>
                    <a:cubicBezTo>
                      <a:pt x="57147" y="22254"/>
                      <a:pt x="52907" y="28233"/>
                      <a:pt x="49653" y="34434"/>
                    </a:cubicBezTo>
                    <a:cubicBezTo>
                      <a:pt x="46647" y="40160"/>
                      <a:pt x="44038" y="46100"/>
                      <a:pt x="41479" y="52037"/>
                    </a:cubicBezTo>
                    <a:cubicBezTo>
                      <a:pt x="37562" y="61115"/>
                      <a:pt x="33934" y="69923"/>
                      <a:pt x="28432" y="78179"/>
                    </a:cubicBezTo>
                    <a:cubicBezTo>
                      <a:pt x="26689" y="73269"/>
                      <a:pt x="25379" y="68116"/>
                      <a:pt x="24186" y="63108"/>
                    </a:cubicBezTo>
                    <a:cubicBezTo>
                      <a:pt x="21111" y="50198"/>
                      <a:pt x="18920" y="37095"/>
                      <a:pt x="16361" y="24084"/>
                    </a:cubicBezTo>
                    <a:cubicBezTo>
                      <a:pt x="15003" y="17182"/>
                      <a:pt x="3630" y="16427"/>
                      <a:pt x="2104" y="23638"/>
                    </a:cubicBezTo>
                    <a:cubicBezTo>
                      <a:pt x="-637" y="36584"/>
                      <a:pt x="-534" y="48929"/>
                      <a:pt x="1456" y="62002"/>
                    </a:cubicBezTo>
                    <a:cubicBezTo>
                      <a:pt x="2382" y="68093"/>
                      <a:pt x="3869" y="74112"/>
                      <a:pt x="5592" y="80023"/>
                    </a:cubicBezTo>
                    <a:cubicBezTo>
                      <a:pt x="7191" y="85508"/>
                      <a:pt x="8726" y="91496"/>
                      <a:pt x="11880" y="96315"/>
                    </a:cubicBezTo>
                    <a:cubicBezTo>
                      <a:pt x="15769" y="102255"/>
                      <a:pt x="21860" y="106348"/>
                      <a:pt x="29181" y="105520"/>
                    </a:cubicBezTo>
                    <a:cubicBezTo>
                      <a:pt x="36428" y="104700"/>
                      <a:pt x="40926" y="99661"/>
                      <a:pt x="45115" y="94182"/>
                    </a:cubicBezTo>
                    <a:cubicBezTo>
                      <a:pt x="52046" y="85121"/>
                      <a:pt x="56636" y="74493"/>
                      <a:pt x="61143" y="64093"/>
                    </a:cubicBezTo>
                    <a:cubicBezTo>
                      <a:pt x="63174" y="59403"/>
                      <a:pt x="65074" y="54821"/>
                      <a:pt x="67195" y="50476"/>
                    </a:cubicBezTo>
                    <a:cubicBezTo>
                      <a:pt x="67958" y="48913"/>
                      <a:pt x="68752" y="47357"/>
                      <a:pt x="69577" y="45819"/>
                    </a:cubicBezTo>
                    <a:cubicBezTo>
                      <a:pt x="70113" y="46302"/>
                      <a:pt x="70657" y="46774"/>
                      <a:pt x="71168" y="47271"/>
                    </a:cubicBezTo>
                    <a:cubicBezTo>
                      <a:pt x="72669" y="48733"/>
                      <a:pt x="74078" y="50282"/>
                      <a:pt x="75427" y="51882"/>
                    </a:cubicBezTo>
                    <a:cubicBezTo>
                      <a:pt x="76710" y="53401"/>
                      <a:pt x="77925" y="54979"/>
                      <a:pt x="79106" y="56576"/>
                    </a:cubicBezTo>
                    <a:cubicBezTo>
                      <a:pt x="79440" y="57050"/>
                      <a:pt x="80346" y="58308"/>
                      <a:pt x="80335" y="58291"/>
                    </a:cubicBezTo>
                    <a:cubicBezTo>
                      <a:pt x="81006" y="59251"/>
                      <a:pt x="81668" y="60214"/>
                      <a:pt x="82330" y="61179"/>
                    </a:cubicBezTo>
                    <a:cubicBezTo>
                      <a:pt x="87599" y="68860"/>
                      <a:pt x="92765" y="76997"/>
                      <a:pt x="99732" y="83279"/>
                    </a:cubicBezTo>
                    <a:cubicBezTo>
                      <a:pt x="108475" y="91167"/>
                      <a:pt x="121363" y="98884"/>
                      <a:pt x="133153" y="92574"/>
                    </a:cubicBezTo>
                    <a:cubicBezTo>
                      <a:pt x="143459" y="87061"/>
                      <a:pt x="149668" y="75136"/>
                      <a:pt x="154163" y="64860"/>
                    </a:cubicBezTo>
                    <a:cubicBezTo>
                      <a:pt x="158375" y="55234"/>
                      <a:pt x="161105" y="45039"/>
                      <a:pt x="165306" y="35411"/>
                    </a:cubicBezTo>
                    <a:cubicBezTo>
                      <a:pt x="165446" y="35085"/>
                      <a:pt x="165648" y="34692"/>
                      <a:pt x="165811" y="34338"/>
                    </a:cubicBezTo>
                    <a:cubicBezTo>
                      <a:pt x="167104" y="36553"/>
                      <a:pt x="168361" y="38790"/>
                      <a:pt x="169534" y="41070"/>
                    </a:cubicBezTo>
                    <a:cubicBezTo>
                      <a:pt x="174899" y="51509"/>
                      <a:pt x="179195" y="62471"/>
                      <a:pt x="184776" y="72803"/>
                    </a:cubicBezTo>
                    <a:cubicBezTo>
                      <a:pt x="190587" y="83560"/>
                      <a:pt x="197904" y="95246"/>
                      <a:pt x="211552" y="95586"/>
                    </a:cubicBezTo>
                    <a:cubicBezTo>
                      <a:pt x="225781" y="95939"/>
                      <a:pt x="234768" y="83903"/>
                      <a:pt x="239367" y="71992"/>
                    </a:cubicBezTo>
                    <a:cubicBezTo>
                      <a:pt x="243705" y="60758"/>
                      <a:pt x="247375" y="49216"/>
                      <a:pt x="251286" y="37819"/>
                    </a:cubicBezTo>
                    <a:cubicBezTo>
                      <a:pt x="252167" y="39374"/>
                      <a:pt x="253029" y="40932"/>
                      <a:pt x="253778" y="42504"/>
                    </a:cubicBezTo>
                    <a:cubicBezTo>
                      <a:pt x="259409" y="54325"/>
                      <a:pt x="264684" y="66137"/>
                      <a:pt x="272544" y="76694"/>
                    </a:cubicBezTo>
                    <a:cubicBezTo>
                      <a:pt x="280832" y="87830"/>
                      <a:pt x="294430" y="96554"/>
                      <a:pt x="308150" y="88933"/>
                    </a:cubicBezTo>
                    <a:cubicBezTo>
                      <a:pt x="319613" y="82566"/>
                      <a:pt x="323238" y="68290"/>
                      <a:pt x="327216" y="56834"/>
                    </a:cubicBezTo>
                    <a:cubicBezTo>
                      <a:pt x="329178" y="51189"/>
                      <a:pt x="331139" y="45544"/>
                      <a:pt x="333098" y="39896"/>
                    </a:cubicBezTo>
                    <a:cubicBezTo>
                      <a:pt x="333114" y="39941"/>
                      <a:pt x="333134" y="39992"/>
                      <a:pt x="333151" y="40037"/>
                    </a:cubicBezTo>
                    <a:cubicBezTo>
                      <a:pt x="336409" y="49092"/>
                      <a:pt x="339186" y="58294"/>
                      <a:pt x="342803" y="67220"/>
                    </a:cubicBezTo>
                    <a:cubicBezTo>
                      <a:pt x="346274" y="75787"/>
                      <a:pt x="350957" y="85112"/>
                      <a:pt x="357935" y="91350"/>
                    </a:cubicBezTo>
                    <a:cubicBezTo>
                      <a:pt x="362941" y="95824"/>
                      <a:pt x="369392" y="98193"/>
                      <a:pt x="376081" y="96428"/>
                    </a:cubicBezTo>
                    <a:cubicBezTo>
                      <a:pt x="382644" y="94696"/>
                      <a:pt x="386791" y="89157"/>
                      <a:pt x="389342" y="83226"/>
                    </a:cubicBezTo>
                    <a:cubicBezTo>
                      <a:pt x="393649" y="73216"/>
                      <a:pt x="396297" y="62159"/>
                      <a:pt x="399078" y="51641"/>
                    </a:cubicBezTo>
                    <a:cubicBezTo>
                      <a:pt x="400077" y="47863"/>
                      <a:pt x="400969" y="44056"/>
                      <a:pt x="401870" y="40253"/>
                    </a:cubicBezTo>
                    <a:cubicBezTo>
                      <a:pt x="403480" y="43725"/>
                      <a:pt x="405012" y="47231"/>
                      <a:pt x="406589" y="50718"/>
                    </a:cubicBezTo>
                    <a:cubicBezTo>
                      <a:pt x="410448" y="59248"/>
                      <a:pt x="414931" y="67768"/>
                      <a:pt x="421503" y="74555"/>
                    </a:cubicBezTo>
                    <a:cubicBezTo>
                      <a:pt x="425989" y="79190"/>
                      <a:pt x="431388" y="83341"/>
                      <a:pt x="437999" y="84021"/>
                    </a:cubicBezTo>
                    <a:cubicBezTo>
                      <a:pt x="445201" y="84762"/>
                      <a:pt x="451593" y="81351"/>
                      <a:pt x="456573" y="76343"/>
                    </a:cubicBezTo>
                    <a:cubicBezTo>
                      <a:pt x="461046" y="71846"/>
                      <a:pt x="465185" y="66690"/>
                      <a:pt x="468706" y="61418"/>
                    </a:cubicBezTo>
                    <a:cubicBezTo>
                      <a:pt x="472444" y="55821"/>
                      <a:pt x="474554" y="50414"/>
                      <a:pt x="476027" y="43877"/>
                    </a:cubicBezTo>
                    <a:cubicBezTo>
                      <a:pt x="476925" y="39978"/>
                      <a:pt x="475797" y="35905"/>
                      <a:pt x="472272" y="3369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5" name="Google Shape;4385;p38"/>
              <p:cNvSpPr/>
              <p:nvPr/>
            </p:nvSpPr>
            <p:spPr>
              <a:xfrm>
                <a:off x="9646417" y="5469392"/>
                <a:ext cx="225" cy="22"/>
              </a:xfrm>
              <a:custGeom>
                <a:rect b="b" l="l" r="r" t="t"/>
                <a:pathLst>
                  <a:path extrusionOk="0" h="22" w="225">
                    <a:moveTo>
                      <a:pt x="0" y="19"/>
                    </a:moveTo>
                    <a:cubicBezTo>
                      <a:pt x="3" y="19"/>
                      <a:pt x="3" y="22"/>
                      <a:pt x="6" y="22"/>
                    </a:cubicBezTo>
                    <a:cubicBezTo>
                      <a:pt x="247" y="2"/>
                      <a:pt x="348" y="-14"/>
                      <a:pt x="0" y="19"/>
                    </a:cubicBezTo>
                    <a:close/>
                  </a:path>
                </a:pathLst>
              </a:custGeom>
              <a:solidFill>
                <a:srgbClr val="FDF5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6" name="Google Shape;4386;p38"/>
              <p:cNvSpPr/>
              <p:nvPr/>
            </p:nvSpPr>
            <p:spPr>
              <a:xfrm>
                <a:off x="9730748" y="5465583"/>
                <a:ext cx="404" cy="198"/>
              </a:xfrm>
              <a:custGeom>
                <a:rect b="b" l="l" r="r" t="t"/>
                <a:pathLst>
                  <a:path extrusionOk="0" h="198" w="404">
                    <a:moveTo>
                      <a:pt x="0" y="16"/>
                    </a:moveTo>
                    <a:cubicBezTo>
                      <a:pt x="0" y="19"/>
                      <a:pt x="0" y="19"/>
                      <a:pt x="0" y="16"/>
                    </a:cubicBezTo>
                    <a:cubicBezTo>
                      <a:pt x="95" y="86"/>
                      <a:pt x="177" y="142"/>
                      <a:pt x="261" y="198"/>
                    </a:cubicBezTo>
                    <a:cubicBezTo>
                      <a:pt x="269" y="196"/>
                      <a:pt x="281" y="193"/>
                      <a:pt x="289" y="193"/>
                    </a:cubicBezTo>
                    <a:cubicBezTo>
                      <a:pt x="323" y="173"/>
                      <a:pt x="376" y="142"/>
                      <a:pt x="404" y="128"/>
                    </a:cubicBezTo>
                    <a:cubicBezTo>
                      <a:pt x="244" y="41"/>
                      <a:pt x="98" y="-18"/>
                      <a:pt x="17" y="5"/>
                    </a:cubicBezTo>
                    <a:cubicBezTo>
                      <a:pt x="45" y="38"/>
                      <a:pt x="42" y="41"/>
                      <a:pt x="0" y="16"/>
                    </a:cubicBezTo>
                    <a:close/>
                  </a:path>
                </a:pathLst>
              </a:custGeom>
              <a:solidFill>
                <a:srgbClr val="FDF5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87" name="Google Shape;4387;p38"/>
            <p:cNvGrpSpPr/>
            <p:nvPr/>
          </p:nvGrpSpPr>
          <p:grpSpPr>
            <a:xfrm>
              <a:off x="4591888" y="2248152"/>
              <a:ext cx="404431" cy="26779"/>
              <a:chOff x="9183776" y="4496304"/>
              <a:chExt cx="808861" cy="53558"/>
            </a:xfrm>
          </p:grpSpPr>
          <p:sp>
            <p:nvSpPr>
              <p:cNvPr id="4388" name="Google Shape;4388;p38"/>
              <p:cNvSpPr/>
              <p:nvPr/>
            </p:nvSpPr>
            <p:spPr>
              <a:xfrm>
                <a:off x="9962267" y="4519479"/>
                <a:ext cx="30370" cy="30383"/>
              </a:xfrm>
              <a:custGeom>
                <a:rect b="b" l="l" r="r" t="t"/>
                <a:pathLst>
                  <a:path extrusionOk="0" h="30383" w="30370">
                    <a:moveTo>
                      <a:pt x="30371" y="15192"/>
                    </a:moveTo>
                    <a:cubicBezTo>
                      <a:pt x="30371" y="23582"/>
                      <a:pt x="23572" y="30384"/>
                      <a:pt x="15185" y="30384"/>
                    </a:cubicBezTo>
                    <a:cubicBezTo>
                      <a:pt x="6799" y="30384"/>
                      <a:pt x="0" y="23582"/>
                      <a:pt x="0" y="15192"/>
                    </a:cubicBezTo>
                    <a:cubicBezTo>
                      <a:pt x="0" y="6802"/>
                      <a:pt x="6799" y="0"/>
                      <a:pt x="15185" y="0"/>
                    </a:cubicBezTo>
                    <a:cubicBezTo>
                      <a:pt x="23572" y="0"/>
                      <a:pt x="30371" y="6802"/>
                      <a:pt x="30371" y="151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9" name="Google Shape;4389;p38"/>
              <p:cNvSpPr/>
              <p:nvPr/>
            </p:nvSpPr>
            <p:spPr>
              <a:xfrm>
                <a:off x="9897395" y="4517548"/>
                <a:ext cx="30370" cy="30383"/>
              </a:xfrm>
              <a:custGeom>
                <a:rect b="b" l="l" r="r" t="t"/>
                <a:pathLst>
                  <a:path extrusionOk="0" h="30383" w="30370">
                    <a:moveTo>
                      <a:pt x="30371" y="15192"/>
                    </a:moveTo>
                    <a:cubicBezTo>
                      <a:pt x="30371" y="23582"/>
                      <a:pt x="23572" y="30384"/>
                      <a:pt x="15186" y="30384"/>
                    </a:cubicBezTo>
                    <a:cubicBezTo>
                      <a:pt x="6799" y="30384"/>
                      <a:pt x="0" y="23582"/>
                      <a:pt x="0" y="15192"/>
                    </a:cubicBezTo>
                    <a:cubicBezTo>
                      <a:pt x="0" y="6802"/>
                      <a:pt x="6799" y="0"/>
                      <a:pt x="15186" y="0"/>
                    </a:cubicBezTo>
                    <a:cubicBezTo>
                      <a:pt x="23572" y="0"/>
                      <a:pt x="30371" y="6802"/>
                      <a:pt x="30371" y="151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0" name="Google Shape;4390;p38"/>
              <p:cNvSpPr/>
              <p:nvPr/>
            </p:nvSpPr>
            <p:spPr>
              <a:xfrm>
                <a:off x="9832520" y="4515617"/>
                <a:ext cx="30370" cy="30383"/>
              </a:xfrm>
              <a:custGeom>
                <a:rect b="b" l="l" r="r" t="t"/>
                <a:pathLst>
                  <a:path extrusionOk="0" h="30383" w="30370">
                    <a:moveTo>
                      <a:pt x="30371" y="15192"/>
                    </a:moveTo>
                    <a:cubicBezTo>
                      <a:pt x="30371" y="23582"/>
                      <a:pt x="23572" y="30384"/>
                      <a:pt x="15185" y="30384"/>
                    </a:cubicBezTo>
                    <a:cubicBezTo>
                      <a:pt x="6799" y="30384"/>
                      <a:pt x="0" y="23582"/>
                      <a:pt x="0" y="15192"/>
                    </a:cubicBezTo>
                    <a:cubicBezTo>
                      <a:pt x="0" y="6802"/>
                      <a:pt x="6799" y="0"/>
                      <a:pt x="15185" y="0"/>
                    </a:cubicBezTo>
                    <a:cubicBezTo>
                      <a:pt x="23572" y="0"/>
                      <a:pt x="30371" y="6802"/>
                      <a:pt x="30371" y="151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1" name="Google Shape;4391;p38"/>
              <p:cNvSpPr/>
              <p:nvPr/>
            </p:nvSpPr>
            <p:spPr>
              <a:xfrm>
                <a:off x="9767645" y="4513686"/>
                <a:ext cx="30370" cy="30383"/>
              </a:xfrm>
              <a:custGeom>
                <a:rect b="b" l="l" r="r" t="t"/>
                <a:pathLst>
                  <a:path extrusionOk="0" h="30383" w="30370">
                    <a:moveTo>
                      <a:pt x="30371" y="15192"/>
                    </a:moveTo>
                    <a:cubicBezTo>
                      <a:pt x="30371" y="23582"/>
                      <a:pt x="23572" y="30384"/>
                      <a:pt x="15185" y="30384"/>
                    </a:cubicBezTo>
                    <a:cubicBezTo>
                      <a:pt x="6799" y="30384"/>
                      <a:pt x="0" y="23582"/>
                      <a:pt x="0" y="15192"/>
                    </a:cubicBezTo>
                    <a:cubicBezTo>
                      <a:pt x="0" y="6802"/>
                      <a:pt x="6799" y="0"/>
                      <a:pt x="15185" y="0"/>
                    </a:cubicBezTo>
                    <a:cubicBezTo>
                      <a:pt x="23572" y="0"/>
                      <a:pt x="30371" y="6802"/>
                      <a:pt x="30371" y="151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2" name="Google Shape;4392;p38"/>
              <p:cNvSpPr/>
              <p:nvPr/>
            </p:nvSpPr>
            <p:spPr>
              <a:xfrm>
                <a:off x="9702770" y="4511754"/>
                <a:ext cx="30370" cy="30383"/>
              </a:xfrm>
              <a:custGeom>
                <a:rect b="b" l="l" r="r" t="t"/>
                <a:pathLst>
                  <a:path extrusionOk="0" h="30383" w="30370">
                    <a:moveTo>
                      <a:pt x="30371" y="15192"/>
                    </a:moveTo>
                    <a:cubicBezTo>
                      <a:pt x="30371" y="23582"/>
                      <a:pt x="23572" y="30384"/>
                      <a:pt x="15185" y="30384"/>
                    </a:cubicBezTo>
                    <a:cubicBezTo>
                      <a:pt x="6799" y="30384"/>
                      <a:pt x="0" y="23582"/>
                      <a:pt x="0" y="15192"/>
                    </a:cubicBezTo>
                    <a:cubicBezTo>
                      <a:pt x="0" y="6802"/>
                      <a:pt x="6799" y="0"/>
                      <a:pt x="15185" y="0"/>
                    </a:cubicBezTo>
                    <a:cubicBezTo>
                      <a:pt x="23572" y="0"/>
                      <a:pt x="30371" y="6802"/>
                      <a:pt x="30371" y="151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3" name="Google Shape;4393;p38"/>
              <p:cNvSpPr/>
              <p:nvPr/>
            </p:nvSpPr>
            <p:spPr>
              <a:xfrm>
                <a:off x="9637898" y="4509823"/>
                <a:ext cx="30370" cy="30383"/>
              </a:xfrm>
              <a:custGeom>
                <a:rect b="b" l="l" r="r" t="t"/>
                <a:pathLst>
                  <a:path extrusionOk="0" h="30383" w="30370">
                    <a:moveTo>
                      <a:pt x="30371" y="15192"/>
                    </a:moveTo>
                    <a:cubicBezTo>
                      <a:pt x="30371" y="23582"/>
                      <a:pt x="23572" y="30384"/>
                      <a:pt x="15185" y="30384"/>
                    </a:cubicBezTo>
                    <a:cubicBezTo>
                      <a:pt x="6799" y="30384"/>
                      <a:pt x="0" y="23582"/>
                      <a:pt x="0" y="15192"/>
                    </a:cubicBezTo>
                    <a:cubicBezTo>
                      <a:pt x="0" y="6802"/>
                      <a:pt x="6799" y="0"/>
                      <a:pt x="15185" y="0"/>
                    </a:cubicBezTo>
                    <a:cubicBezTo>
                      <a:pt x="23572" y="0"/>
                      <a:pt x="30371" y="6802"/>
                      <a:pt x="30371" y="151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4" name="Google Shape;4394;p38"/>
              <p:cNvSpPr/>
              <p:nvPr/>
            </p:nvSpPr>
            <p:spPr>
              <a:xfrm>
                <a:off x="9573023" y="4507892"/>
                <a:ext cx="30370" cy="30383"/>
              </a:xfrm>
              <a:custGeom>
                <a:rect b="b" l="l" r="r" t="t"/>
                <a:pathLst>
                  <a:path extrusionOk="0" h="30383" w="30370">
                    <a:moveTo>
                      <a:pt x="30371" y="15192"/>
                    </a:moveTo>
                    <a:cubicBezTo>
                      <a:pt x="30371" y="23582"/>
                      <a:pt x="23572" y="30384"/>
                      <a:pt x="15185" y="30384"/>
                    </a:cubicBezTo>
                    <a:cubicBezTo>
                      <a:pt x="6799" y="30384"/>
                      <a:pt x="0" y="23582"/>
                      <a:pt x="0" y="15192"/>
                    </a:cubicBezTo>
                    <a:cubicBezTo>
                      <a:pt x="0" y="6802"/>
                      <a:pt x="6799" y="0"/>
                      <a:pt x="15185" y="0"/>
                    </a:cubicBezTo>
                    <a:cubicBezTo>
                      <a:pt x="23572" y="0"/>
                      <a:pt x="30371" y="6802"/>
                      <a:pt x="30371" y="151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5" name="Google Shape;4395;p38"/>
              <p:cNvSpPr/>
              <p:nvPr/>
            </p:nvSpPr>
            <p:spPr>
              <a:xfrm>
                <a:off x="9508148" y="4505961"/>
                <a:ext cx="30370" cy="30383"/>
              </a:xfrm>
              <a:custGeom>
                <a:rect b="b" l="l" r="r" t="t"/>
                <a:pathLst>
                  <a:path extrusionOk="0" h="30383" w="30370">
                    <a:moveTo>
                      <a:pt x="30371" y="15192"/>
                    </a:moveTo>
                    <a:cubicBezTo>
                      <a:pt x="30371" y="23582"/>
                      <a:pt x="23572" y="30384"/>
                      <a:pt x="15185" y="30384"/>
                    </a:cubicBezTo>
                    <a:cubicBezTo>
                      <a:pt x="6799" y="30384"/>
                      <a:pt x="0" y="23582"/>
                      <a:pt x="0" y="15192"/>
                    </a:cubicBezTo>
                    <a:cubicBezTo>
                      <a:pt x="0" y="6802"/>
                      <a:pt x="6799" y="0"/>
                      <a:pt x="15185" y="0"/>
                    </a:cubicBezTo>
                    <a:cubicBezTo>
                      <a:pt x="23572" y="0"/>
                      <a:pt x="30371" y="6802"/>
                      <a:pt x="30371" y="151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6" name="Google Shape;4396;p38"/>
              <p:cNvSpPr/>
              <p:nvPr/>
            </p:nvSpPr>
            <p:spPr>
              <a:xfrm>
                <a:off x="9443273" y="4504029"/>
                <a:ext cx="30370" cy="30383"/>
              </a:xfrm>
              <a:custGeom>
                <a:rect b="b" l="l" r="r" t="t"/>
                <a:pathLst>
                  <a:path extrusionOk="0" h="30383" w="30370">
                    <a:moveTo>
                      <a:pt x="30371" y="15192"/>
                    </a:moveTo>
                    <a:cubicBezTo>
                      <a:pt x="30371" y="23582"/>
                      <a:pt x="23572" y="30384"/>
                      <a:pt x="15185" y="30384"/>
                    </a:cubicBezTo>
                    <a:cubicBezTo>
                      <a:pt x="6799" y="30384"/>
                      <a:pt x="0" y="23582"/>
                      <a:pt x="0" y="15192"/>
                    </a:cubicBezTo>
                    <a:cubicBezTo>
                      <a:pt x="0" y="6802"/>
                      <a:pt x="6799" y="0"/>
                      <a:pt x="15185" y="0"/>
                    </a:cubicBezTo>
                    <a:cubicBezTo>
                      <a:pt x="23572" y="0"/>
                      <a:pt x="30371" y="6802"/>
                      <a:pt x="30371" y="151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7" name="Google Shape;4397;p38"/>
              <p:cNvSpPr/>
              <p:nvPr/>
            </p:nvSpPr>
            <p:spPr>
              <a:xfrm>
                <a:off x="9378398" y="4502098"/>
                <a:ext cx="30370" cy="30383"/>
              </a:xfrm>
              <a:custGeom>
                <a:rect b="b" l="l" r="r" t="t"/>
                <a:pathLst>
                  <a:path extrusionOk="0" h="30383" w="30370">
                    <a:moveTo>
                      <a:pt x="30371" y="15192"/>
                    </a:moveTo>
                    <a:cubicBezTo>
                      <a:pt x="30371" y="23582"/>
                      <a:pt x="23572" y="30384"/>
                      <a:pt x="15185" y="30384"/>
                    </a:cubicBezTo>
                    <a:cubicBezTo>
                      <a:pt x="6799" y="30384"/>
                      <a:pt x="0" y="23582"/>
                      <a:pt x="0" y="15192"/>
                    </a:cubicBezTo>
                    <a:cubicBezTo>
                      <a:pt x="0" y="6802"/>
                      <a:pt x="6799" y="0"/>
                      <a:pt x="15185" y="0"/>
                    </a:cubicBezTo>
                    <a:cubicBezTo>
                      <a:pt x="23572" y="0"/>
                      <a:pt x="30371" y="6802"/>
                      <a:pt x="30371" y="151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8" name="Google Shape;4398;p38"/>
              <p:cNvSpPr/>
              <p:nvPr/>
            </p:nvSpPr>
            <p:spPr>
              <a:xfrm>
                <a:off x="9313526" y="4500167"/>
                <a:ext cx="30370" cy="30383"/>
              </a:xfrm>
              <a:custGeom>
                <a:rect b="b" l="l" r="r" t="t"/>
                <a:pathLst>
                  <a:path extrusionOk="0" h="30383" w="30370">
                    <a:moveTo>
                      <a:pt x="30371" y="15192"/>
                    </a:moveTo>
                    <a:cubicBezTo>
                      <a:pt x="30371" y="23582"/>
                      <a:pt x="23572" y="30384"/>
                      <a:pt x="15185" y="30384"/>
                    </a:cubicBezTo>
                    <a:cubicBezTo>
                      <a:pt x="6799" y="30384"/>
                      <a:pt x="0" y="23582"/>
                      <a:pt x="0" y="15192"/>
                    </a:cubicBezTo>
                    <a:cubicBezTo>
                      <a:pt x="0" y="6802"/>
                      <a:pt x="6799" y="0"/>
                      <a:pt x="15185" y="0"/>
                    </a:cubicBezTo>
                    <a:cubicBezTo>
                      <a:pt x="23572" y="0"/>
                      <a:pt x="30371" y="6802"/>
                      <a:pt x="30371" y="151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9" name="Google Shape;4399;p38"/>
              <p:cNvSpPr/>
              <p:nvPr/>
            </p:nvSpPr>
            <p:spPr>
              <a:xfrm>
                <a:off x="9248651" y="4498236"/>
                <a:ext cx="30370" cy="30383"/>
              </a:xfrm>
              <a:custGeom>
                <a:rect b="b" l="l" r="r" t="t"/>
                <a:pathLst>
                  <a:path extrusionOk="0" h="30383" w="30370">
                    <a:moveTo>
                      <a:pt x="30371" y="15192"/>
                    </a:moveTo>
                    <a:cubicBezTo>
                      <a:pt x="30371" y="23582"/>
                      <a:pt x="23572" y="30384"/>
                      <a:pt x="15185" y="30384"/>
                    </a:cubicBezTo>
                    <a:cubicBezTo>
                      <a:pt x="6799" y="30384"/>
                      <a:pt x="0" y="23582"/>
                      <a:pt x="0" y="15192"/>
                    </a:cubicBezTo>
                    <a:cubicBezTo>
                      <a:pt x="0" y="6802"/>
                      <a:pt x="6799" y="0"/>
                      <a:pt x="15185" y="0"/>
                    </a:cubicBezTo>
                    <a:cubicBezTo>
                      <a:pt x="23572" y="0"/>
                      <a:pt x="30371" y="6802"/>
                      <a:pt x="30371" y="151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0" name="Google Shape;4400;p38"/>
              <p:cNvSpPr/>
              <p:nvPr/>
            </p:nvSpPr>
            <p:spPr>
              <a:xfrm>
                <a:off x="9183776" y="4496304"/>
                <a:ext cx="30370" cy="30383"/>
              </a:xfrm>
              <a:custGeom>
                <a:rect b="b" l="l" r="r" t="t"/>
                <a:pathLst>
                  <a:path extrusionOk="0" h="30383" w="30370">
                    <a:moveTo>
                      <a:pt x="30371" y="15192"/>
                    </a:moveTo>
                    <a:cubicBezTo>
                      <a:pt x="30371" y="23582"/>
                      <a:pt x="23572" y="30384"/>
                      <a:pt x="15185" y="30384"/>
                    </a:cubicBezTo>
                    <a:cubicBezTo>
                      <a:pt x="6799" y="30384"/>
                      <a:pt x="0" y="23582"/>
                      <a:pt x="0" y="15192"/>
                    </a:cubicBezTo>
                    <a:cubicBezTo>
                      <a:pt x="0" y="6802"/>
                      <a:pt x="6799" y="0"/>
                      <a:pt x="15185" y="0"/>
                    </a:cubicBezTo>
                    <a:cubicBezTo>
                      <a:pt x="23572" y="0"/>
                      <a:pt x="30371" y="6802"/>
                      <a:pt x="30371" y="151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01" name="Google Shape;4401;p38"/>
            <p:cNvGrpSpPr/>
            <p:nvPr/>
          </p:nvGrpSpPr>
          <p:grpSpPr>
            <a:xfrm>
              <a:off x="4573468" y="2203063"/>
              <a:ext cx="433776" cy="66300"/>
              <a:chOff x="9146935" y="4406127"/>
              <a:chExt cx="867552" cy="132600"/>
            </a:xfrm>
          </p:grpSpPr>
          <p:sp>
            <p:nvSpPr>
              <p:cNvPr id="4402" name="Google Shape;4402;p38"/>
              <p:cNvSpPr/>
              <p:nvPr/>
            </p:nvSpPr>
            <p:spPr>
              <a:xfrm>
                <a:off x="9925696" y="4428388"/>
                <a:ext cx="88791" cy="110339"/>
              </a:xfrm>
              <a:custGeom>
                <a:rect b="b" l="l" r="r" t="t"/>
                <a:pathLst>
                  <a:path extrusionOk="0" h="110339" w="88791">
                    <a:moveTo>
                      <a:pt x="70685" y="7090"/>
                    </a:moveTo>
                    <a:cubicBezTo>
                      <a:pt x="57688" y="-1682"/>
                      <a:pt x="40305" y="-2266"/>
                      <a:pt x="26585" y="5071"/>
                    </a:cubicBezTo>
                    <a:cubicBezTo>
                      <a:pt x="-1508" y="20098"/>
                      <a:pt x="-7574" y="59921"/>
                      <a:pt x="9522" y="85367"/>
                    </a:cubicBezTo>
                    <a:cubicBezTo>
                      <a:pt x="19045" y="99546"/>
                      <a:pt x="34893" y="109081"/>
                      <a:pt x="51986" y="110325"/>
                    </a:cubicBezTo>
                    <a:cubicBezTo>
                      <a:pt x="55850" y="110606"/>
                      <a:pt x="59150" y="106830"/>
                      <a:pt x="59150" y="103159"/>
                    </a:cubicBezTo>
                    <a:cubicBezTo>
                      <a:pt x="59150" y="98984"/>
                      <a:pt x="55856" y="96351"/>
                      <a:pt x="51986" y="95992"/>
                    </a:cubicBezTo>
                    <a:cubicBezTo>
                      <a:pt x="28829" y="93839"/>
                      <a:pt x="11321" y="72216"/>
                      <a:pt x="14626" y="48946"/>
                    </a:cubicBezTo>
                    <a:cubicBezTo>
                      <a:pt x="17524" y="28538"/>
                      <a:pt x="36189" y="8883"/>
                      <a:pt x="57954" y="17487"/>
                    </a:cubicBezTo>
                    <a:cubicBezTo>
                      <a:pt x="69515" y="22057"/>
                      <a:pt x="76179" y="34439"/>
                      <a:pt x="76566" y="46478"/>
                    </a:cubicBezTo>
                    <a:cubicBezTo>
                      <a:pt x="76768" y="52791"/>
                      <a:pt x="86774" y="54787"/>
                      <a:pt x="88067" y="48036"/>
                    </a:cubicBezTo>
                    <a:cubicBezTo>
                      <a:pt x="91145" y="31935"/>
                      <a:pt x="84231" y="16232"/>
                      <a:pt x="70685" y="70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3" name="Google Shape;4403;p38"/>
              <p:cNvSpPr/>
              <p:nvPr/>
            </p:nvSpPr>
            <p:spPr>
              <a:xfrm>
                <a:off x="9860799" y="4426533"/>
                <a:ext cx="88791" cy="110339"/>
              </a:xfrm>
              <a:custGeom>
                <a:rect b="b" l="l" r="r" t="t"/>
                <a:pathLst>
                  <a:path extrusionOk="0" h="110339" w="88791">
                    <a:moveTo>
                      <a:pt x="70685" y="7090"/>
                    </a:moveTo>
                    <a:cubicBezTo>
                      <a:pt x="57688" y="-1682"/>
                      <a:pt x="40305" y="-2266"/>
                      <a:pt x="26585" y="5071"/>
                    </a:cubicBezTo>
                    <a:cubicBezTo>
                      <a:pt x="-1508" y="20098"/>
                      <a:pt x="-7574" y="59921"/>
                      <a:pt x="9522" y="85367"/>
                    </a:cubicBezTo>
                    <a:cubicBezTo>
                      <a:pt x="19045" y="99546"/>
                      <a:pt x="34893" y="109081"/>
                      <a:pt x="51986" y="110325"/>
                    </a:cubicBezTo>
                    <a:cubicBezTo>
                      <a:pt x="55850" y="110606"/>
                      <a:pt x="59150" y="106830"/>
                      <a:pt x="59150" y="103159"/>
                    </a:cubicBezTo>
                    <a:cubicBezTo>
                      <a:pt x="59150" y="98984"/>
                      <a:pt x="55856" y="96351"/>
                      <a:pt x="51986" y="95992"/>
                    </a:cubicBezTo>
                    <a:cubicBezTo>
                      <a:pt x="28829" y="93839"/>
                      <a:pt x="11321" y="72216"/>
                      <a:pt x="14626" y="48946"/>
                    </a:cubicBezTo>
                    <a:cubicBezTo>
                      <a:pt x="17524" y="28538"/>
                      <a:pt x="36189" y="8883"/>
                      <a:pt x="57954" y="17487"/>
                    </a:cubicBezTo>
                    <a:cubicBezTo>
                      <a:pt x="69515" y="22057"/>
                      <a:pt x="76179" y="34439"/>
                      <a:pt x="76566" y="46478"/>
                    </a:cubicBezTo>
                    <a:cubicBezTo>
                      <a:pt x="76768" y="52791"/>
                      <a:pt x="86774" y="54787"/>
                      <a:pt x="88067" y="48036"/>
                    </a:cubicBezTo>
                    <a:cubicBezTo>
                      <a:pt x="91145" y="31935"/>
                      <a:pt x="84231" y="16235"/>
                      <a:pt x="70685" y="70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4" name="Google Shape;4404;p38"/>
              <p:cNvSpPr/>
              <p:nvPr/>
            </p:nvSpPr>
            <p:spPr>
              <a:xfrm>
                <a:off x="9795902" y="4424677"/>
                <a:ext cx="88791" cy="110339"/>
              </a:xfrm>
              <a:custGeom>
                <a:rect b="b" l="l" r="r" t="t"/>
                <a:pathLst>
                  <a:path extrusionOk="0" h="110339" w="88791">
                    <a:moveTo>
                      <a:pt x="70685" y="7090"/>
                    </a:moveTo>
                    <a:cubicBezTo>
                      <a:pt x="57688" y="-1682"/>
                      <a:pt x="40305" y="-2266"/>
                      <a:pt x="26585" y="5071"/>
                    </a:cubicBezTo>
                    <a:cubicBezTo>
                      <a:pt x="-1508" y="20098"/>
                      <a:pt x="-7574" y="59921"/>
                      <a:pt x="9522" y="85367"/>
                    </a:cubicBezTo>
                    <a:cubicBezTo>
                      <a:pt x="19045" y="99546"/>
                      <a:pt x="34893" y="109081"/>
                      <a:pt x="51986" y="110325"/>
                    </a:cubicBezTo>
                    <a:cubicBezTo>
                      <a:pt x="55850" y="110606"/>
                      <a:pt x="59150" y="106830"/>
                      <a:pt x="59150" y="103159"/>
                    </a:cubicBezTo>
                    <a:cubicBezTo>
                      <a:pt x="59150" y="98984"/>
                      <a:pt x="55856" y="96351"/>
                      <a:pt x="51986" y="95992"/>
                    </a:cubicBezTo>
                    <a:cubicBezTo>
                      <a:pt x="28829" y="93839"/>
                      <a:pt x="11321" y="72216"/>
                      <a:pt x="14626" y="48946"/>
                    </a:cubicBezTo>
                    <a:cubicBezTo>
                      <a:pt x="17524" y="28538"/>
                      <a:pt x="36189" y="8883"/>
                      <a:pt x="57954" y="17487"/>
                    </a:cubicBezTo>
                    <a:cubicBezTo>
                      <a:pt x="69515" y="22057"/>
                      <a:pt x="76179" y="34439"/>
                      <a:pt x="76566" y="46478"/>
                    </a:cubicBezTo>
                    <a:cubicBezTo>
                      <a:pt x="76768" y="52791"/>
                      <a:pt x="86774" y="54787"/>
                      <a:pt x="88067" y="48036"/>
                    </a:cubicBezTo>
                    <a:cubicBezTo>
                      <a:pt x="91145" y="31938"/>
                      <a:pt x="84234" y="16235"/>
                      <a:pt x="70685" y="70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5" name="Google Shape;4405;p38"/>
              <p:cNvSpPr/>
              <p:nvPr/>
            </p:nvSpPr>
            <p:spPr>
              <a:xfrm>
                <a:off x="9731004" y="4422822"/>
                <a:ext cx="88792" cy="110339"/>
              </a:xfrm>
              <a:custGeom>
                <a:rect b="b" l="l" r="r" t="t"/>
                <a:pathLst>
                  <a:path extrusionOk="0" h="110339" w="88792">
                    <a:moveTo>
                      <a:pt x="70685" y="7090"/>
                    </a:moveTo>
                    <a:cubicBezTo>
                      <a:pt x="57688" y="-1682"/>
                      <a:pt x="40305" y="-2266"/>
                      <a:pt x="26585" y="5071"/>
                    </a:cubicBezTo>
                    <a:cubicBezTo>
                      <a:pt x="-1508" y="20098"/>
                      <a:pt x="-7574" y="59921"/>
                      <a:pt x="9522" y="85367"/>
                    </a:cubicBezTo>
                    <a:cubicBezTo>
                      <a:pt x="19045" y="99546"/>
                      <a:pt x="34893" y="109081"/>
                      <a:pt x="51986" y="110325"/>
                    </a:cubicBezTo>
                    <a:cubicBezTo>
                      <a:pt x="55850" y="110606"/>
                      <a:pt x="59150" y="106830"/>
                      <a:pt x="59150" y="103159"/>
                    </a:cubicBezTo>
                    <a:cubicBezTo>
                      <a:pt x="59150" y="98984"/>
                      <a:pt x="55856" y="96351"/>
                      <a:pt x="51986" y="95992"/>
                    </a:cubicBezTo>
                    <a:cubicBezTo>
                      <a:pt x="28829" y="93839"/>
                      <a:pt x="11321" y="72216"/>
                      <a:pt x="14626" y="48946"/>
                    </a:cubicBezTo>
                    <a:cubicBezTo>
                      <a:pt x="17524" y="28538"/>
                      <a:pt x="36189" y="8883"/>
                      <a:pt x="57954" y="17487"/>
                    </a:cubicBezTo>
                    <a:cubicBezTo>
                      <a:pt x="69515" y="22057"/>
                      <a:pt x="76179" y="34439"/>
                      <a:pt x="76566" y="46478"/>
                    </a:cubicBezTo>
                    <a:cubicBezTo>
                      <a:pt x="76768" y="52791"/>
                      <a:pt x="86774" y="54787"/>
                      <a:pt x="88067" y="48036"/>
                    </a:cubicBezTo>
                    <a:cubicBezTo>
                      <a:pt x="91148" y="31938"/>
                      <a:pt x="84234" y="16235"/>
                      <a:pt x="70685" y="70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6" name="Google Shape;4406;p38"/>
              <p:cNvSpPr/>
              <p:nvPr/>
            </p:nvSpPr>
            <p:spPr>
              <a:xfrm>
                <a:off x="9666110" y="4420967"/>
                <a:ext cx="88791" cy="110339"/>
              </a:xfrm>
              <a:custGeom>
                <a:rect b="b" l="l" r="r" t="t"/>
                <a:pathLst>
                  <a:path extrusionOk="0" h="110339" w="88791">
                    <a:moveTo>
                      <a:pt x="70685" y="7090"/>
                    </a:moveTo>
                    <a:cubicBezTo>
                      <a:pt x="57688" y="-1682"/>
                      <a:pt x="40305" y="-2266"/>
                      <a:pt x="26585" y="5071"/>
                    </a:cubicBezTo>
                    <a:cubicBezTo>
                      <a:pt x="-1508" y="20098"/>
                      <a:pt x="-7574" y="59921"/>
                      <a:pt x="9522" y="85367"/>
                    </a:cubicBezTo>
                    <a:cubicBezTo>
                      <a:pt x="19045" y="99546"/>
                      <a:pt x="34893" y="109081"/>
                      <a:pt x="51986" y="110325"/>
                    </a:cubicBezTo>
                    <a:cubicBezTo>
                      <a:pt x="55850" y="110606"/>
                      <a:pt x="59150" y="106830"/>
                      <a:pt x="59150" y="103159"/>
                    </a:cubicBezTo>
                    <a:cubicBezTo>
                      <a:pt x="59150" y="98984"/>
                      <a:pt x="55856" y="96351"/>
                      <a:pt x="51986" y="95992"/>
                    </a:cubicBezTo>
                    <a:cubicBezTo>
                      <a:pt x="28829" y="93839"/>
                      <a:pt x="11321" y="72216"/>
                      <a:pt x="14626" y="48946"/>
                    </a:cubicBezTo>
                    <a:cubicBezTo>
                      <a:pt x="17524" y="28538"/>
                      <a:pt x="36189" y="8883"/>
                      <a:pt x="57954" y="17487"/>
                    </a:cubicBezTo>
                    <a:cubicBezTo>
                      <a:pt x="69515" y="22057"/>
                      <a:pt x="76179" y="34439"/>
                      <a:pt x="76566" y="46478"/>
                    </a:cubicBezTo>
                    <a:cubicBezTo>
                      <a:pt x="76768" y="52791"/>
                      <a:pt x="86774" y="54787"/>
                      <a:pt x="88067" y="48036"/>
                    </a:cubicBezTo>
                    <a:cubicBezTo>
                      <a:pt x="91145" y="31938"/>
                      <a:pt x="84232" y="16235"/>
                      <a:pt x="70685" y="70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7" name="Google Shape;4407;p38"/>
              <p:cNvSpPr/>
              <p:nvPr/>
            </p:nvSpPr>
            <p:spPr>
              <a:xfrm>
                <a:off x="9601212" y="4419111"/>
                <a:ext cx="88791" cy="110339"/>
              </a:xfrm>
              <a:custGeom>
                <a:rect b="b" l="l" r="r" t="t"/>
                <a:pathLst>
                  <a:path extrusionOk="0" h="110339" w="88791">
                    <a:moveTo>
                      <a:pt x="70685" y="7090"/>
                    </a:moveTo>
                    <a:cubicBezTo>
                      <a:pt x="57688" y="-1682"/>
                      <a:pt x="40305" y="-2266"/>
                      <a:pt x="26585" y="5071"/>
                    </a:cubicBezTo>
                    <a:cubicBezTo>
                      <a:pt x="-1508" y="20098"/>
                      <a:pt x="-7574" y="59921"/>
                      <a:pt x="9522" y="85367"/>
                    </a:cubicBezTo>
                    <a:cubicBezTo>
                      <a:pt x="19045" y="99546"/>
                      <a:pt x="34893" y="109081"/>
                      <a:pt x="51986" y="110325"/>
                    </a:cubicBezTo>
                    <a:cubicBezTo>
                      <a:pt x="55850" y="110606"/>
                      <a:pt x="59150" y="106830"/>
                      <a:pt x="59150" y="103159"/>
                    </a:cubicBezTo>
                    <a:cubicBezTo>
                      <a:pt x="59150" y="98984"/>
                      <a:pt x="55856" y="96351"/>
                      <a:pt x="51986" y="95992"/>
                    </a:cubicBezTo>
                    <a:cubicBezTo>
                      <a:pt x="28829" y="93839"/>
                      <a:pt x="11321" y="72216"/>
                      <a:pt x="14626" y="48946"/>
                    </a:cubicBezTo>
                    <a:cubicBezTo>
                      <a:pt x="17524" y="28538"/>
                      <a:pt x="36189" y="8883"/>
                      <a:pt x="57954" y="17487"/>
                    </a:cubicBezTo>
                    <a:cubicBezTo>
                      <a:pt x="69515" y="22057"/>
                      <a:pt x="76179" y="34439"/>
                      <a:pt x="76566" y="46478"/>
                    </a:cubicBezTo>
                    <a:cubicBezTo>
                      <a:pt x="76768" y="52791"/>
                      <a:pt x="86774" y="54787"/>
                      <a:pt x="88067" y="48036"/>
                    </a:cubicBezTo>
                    <a:cubicBezTo>
                      <a:pt x="91145" y="31938"/>
                      <a:pt x="84232" y="16235"/>
                      <a:pt x="70685" y="70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8" name="Google Shape;4408;p38"/>
              <p:cNvSpPr/>
              <p:nvPr/>
            </p:nvSpPr>
            <p:spPr>
              <a:xfrm>
                <a:off x="9536315" y="4417258"/>
                <a:ext cx="88791" cy="110339"/>
              </a:xfrm>
              <a:custGeom>
                <a:rect b="b" l="l" r="r" t="t"/>
                <a:pathLst>
                  <a:path extrusionOk="0" h="110339" w="88791">
                    <a:moveTo>
                      <a:pt x="70685" y="7090"/>
                    </a:moveTo>
                    <a:cubicBezTo>
                      <a:pt x="57688" y="-1682"/>
                      <a:pt x="40305" y="-2266"/>
                      <a:pt x="26585" y="5071"/>
                    </a:cubicBezTo>
                    <a:cubicBezTo>
                      <a:pt x="-1508" y="20098"/>
                      <a:pt x="-7574" y="59921"/>
                      <a:pt x="9522" y="85367"/>
                    </a:cubicBezTo>
                    <a:cubicBezTo>
                      <a:pt x="19045" y="99546"/>
                      <a:pt x="34893" y="109081"/>
                      <a:pt x="51986" y="110325"/>
                    </a:cubicBezTo>
                    <a:cubicBezTo>
                      <a:pt x="55850" y="110606"/>
                      <a:pt x="59150" y="106830"/>
                      <a:pt x="59150" y="103159"/>
                    </a:cubicBezTo>
                    <a:cubicBezTo>
                      <a:pt x="59150" y="98984"/>
                      <a:pt x="55856" y="96351"/>
                      <a:pt x="51986" y="95992"/>
                    </a:cubicBezTo>
                    <a:cubicBezTo>
                      <a:pt x="28829" y="93839"/>
                      <a:pt x="11321" y="72216"/>
                      <a:pt x="14626" y="48946"/>
                    </a:cubicBezTo>
                    <a:cubicBezTo>
                      <a:pt x="17524" y="28538"/>
                      <a:pt x="36189" y="8883"/>
                      <a:pt x="57954" y="17487"/>
                    </a:cubicBezTo>
                    <a:cubicBezTo>
                      <a:pt x="69515" y="22057"/>
                      <a:pt x="76179" y="34439"/>
                      <a:pt x="76566" y="46478"/>
                    </a:cubicBezTo>
                    <a:cubicBezTo>
                      <a:pt x="76768" y="52791"/>
                      <a:pt x="86774" y="54787"/>
                      <a:pt x="88067" y="48036"/>
                    </a:cubicBezTo>
                    <a:cubicBezTo>
                      <a:pt x="91145" y="31935"/>
                      <a:pt x="84232" y="16232"/>
                      <a:pt x="70685" y="70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9" name="Google Shape;4409;p38"/>
              <p:cNvSpPr/>
              <p:nvPr/>
            </p:nvSpPr>
            <p:spPr>
              <a:xfrm>
                <a:off x="9471418" y="4415403"/>
                <a:ext cx="88792" cy="110339"/>
              </a:xfrm>
              <a:custGeom>
                <a:rect b="b" l="l" r="r" t="t"/>
                <a:pathLst>
                  <a:path extrusionOk="0" h="110339" w="88792">
                    <a:moveTo>
                      <a:pt x="70685" y="7090"/>
                    </a:moveTo>
                    <a:cubicBezTo>
                      <a:pt x="57688" y="-1682"/>
                      <a:pt x="40305" y="-2266"/>
                      <a:pt x="26585" y="5071"/>
                    </a:cubicBezTo>
                    <a:cubicBezTo>
                      <a:pt x="-1508" y="20098"/>
                      <a:pt x="-7574" y="59921"/>
                      <a:pt x="9522" y="85367"/>
                    </a:cubicBezTo>
                    <a:cubicBezTo>
                      <a:pt x="19045" y="99546"/>
                      <a:pt x="34893" y="109081"/>
                      <a:pt x="51986" y="110325"/>
                    </a:cubicBezTo>
                    <a:cubicBezTo>
                      <a:pt x="55850" y="110606"/>
                      <a:pt x="59150" y="106830"/>
                      <a:pt x="59150" y="103159"/>
                    </a:cubicBezTo>
                    <a:cubicBezTo>
                      <a:pt x="59150" y="98984"/>
                      <a:pt x="55856" y="96351"/>
                      <a:pt x="51986" y="95992"/>
                    </a:cubicBezTo>
                    <a:cubicBezTo>
                      <a:pt x="28829" y="93839"/>
                      <a:pt x="11321" y="72216"/>
                      <a:pt x="14626" y="48946"/>
                    </a:cubicBezTo>
                    <a:cubicBezTo>
                      <a:pt x="17524" y="28538"/>
                      <a:pt x="36189" y="8883"/>
                      <a:pt x="57954" y="17487"/>
                    </a:cubicBezTo>
                    <a:cubicBezTo>
                      <a:pt x="69515" y="22057"/>
                      <a:pt x="76179" y="34439"/>
                      <a:pt x="76566" y="46478"/>
                    </a:cubicBezTo>
                    <a:cubicBezTo>
                      <a:pt x="76768" y="52791"/>
                      <a:pt x="86774" y="54787"/>
                      <a:pt x="88067" y="48036"/>
                    </a:cubicBezTo>
                    <a:cubicBezTo>
                      <a:pt x="91148" y="31935"/>
                      <a:pt x="84234" y="16235"/>
                      <a:pt x="70685" y="70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0" name="Google Shape;4410;p38"/>
              <p:cNvSpPr/>
              <p:nvPr/>
            </p:nvSpPr>
            <p:spPr>
              <a:xfrm>
                <a:off x="9406522" y="4413547"/>
                <a:ext cx="88790" cy="110342"/>
              </a:xfrm>
              <a:custGeom>
                <a:rect b="b" l="l" r="r" t="t"/>
                <a:pathLst>
                  <a:path extrusionOk="0" h="110342" w="88790">
                    <a:moveTo>
                      <a:pt x="70683" y="7090"/>
                    </a:moveTo>
                    <a:cubicBezTo>
                      <a:pt x="57686" y="-1682"/>
                      <a:pt x="40303" y="-2266"/>
                      <a:pt x="26583" y="5071"/>
                    </a:cubicBezTo>
                    <a:cubicBezTo>
                      <a:pt x="-1507" y="20098"/>
                      <a:pt x="-7573" y="59921"/>
                      <a:pt x="9520" y="85370"/>
                    </a:cubicBezTo>
                    <a:cubicBezTo>
                      <a:pt x="19043" y="99549"/>
                      <a:pt x="34891" y="109084"/>
                      <a:pt x="51984" y="110328"/>
                    </a:cubicBezTo>
                    <a:cubicBezTo>
                      <a:pt x="55848" y="110608"/>
                      <a:pt x="59148" y="106833"/>
                      <a:pt x="59148" y="103161"/>
                    </a:cubicBezTo>
                    <a:cubicBezTo>
                      <a:pt x="59148" y="98987"/>
                      <a:pt x="55854" y="96354"/>
                      <a:pt x="51984" y="95995"/>
                    </a:cubicBezTo>
                    <a:cubicBezTo>
                      <a:pt x="28827" y="93842"/>
                      <a:pt x="11319" y="72219"/>
                      <a:pt x="14624" y="48949"/>
                    </a:cubicBezTo>
                    <a:cubicBezTo>
                      <a:pt x="17522" y="28541"/>
                      <a:pt x="36187" y="8886"/>
                      <a:pt x="57952" y="17490"/>
                    </a:cubicBezTo>
                    <a:cubicBezTo>
                      <a:pt x="69513" y="22060"/>
                      <a:pt x="76177" y="34442"/>
                      <a:pt x="76564" y="46481"/>
                    </a:cubicBezTo>
                    <a:cubicBezTo>
                      <a:pt x="76766" y="52794"/>
                      <a:pt x="86772" y="54790"/>
                      <a:pt x="88065" y="48039"/>
                    </a:cubicBezTo>
                    <a:cubicBezTo>
                      <a:pt x="91146" y="31938"/>
                      <a:pt x="84232" y="16235"/>
                      <a:pt x="70683" y="70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1" name="Google Shape;4411;p38"/>
              <p:cNvSpPr/>
              <p:nvPr/>
            </p:nvSpPr>
            <p:spPr>
              <a:xfrm>
                <a:off x="9341626" y="4411692"/>
                <a:ext cx="88791" cy="110342"/>
              </a:xfrm>
              <a:custGeom>
                <a:rect b="b" l="l" r="r" t="t"/>
                <a:pathLst>
                  <a:path extrusionOk="0" h="110342" w="88791">
                    <a:moveTo>
                      <a:pt x="70685" y="7089"/>
                    </a:moveTo>
                    <a:cubicBezTo>
                      <a:pt x="57688" y="-1683"/>
                      <a:pt x="40305" y="-2267"/>
                      <a:pt x="26585" y="5074"/>
                    </a:cubicBezTo>
                    <a:cubicBezTo>
                      <a:pt x="-1508" y="20100"/>
                      <a:pt x="-7574" y="59924"/>
                      <a:pt x="9522" y="85370"/>
                    </a:cubicBezTo>
                    <a:cubicBezTo>
                      <a:pt x="19045" y="99548"/>
                      <a:pt x="34893" y="109084"/>
                      <a:pt x="51986" y="110327"/>
                    </a:cubicBezTo>
                    <a:cubicBezTo>
                      <a:pt x="55850" y="110608"/>
                      <a:pt x="59150" y="106833"/>
                      <a:pt x="59150" y="103161"/>
                    </a:cubicBezTo>
                    <a:cubicBezTo>
                      <a:pt x="59150" y="98987"/>
                      <a:pt x="55856" y="96354"/>
                      <a:pt x="51986" y="95994"/>
                    </a:cubicBezTo>
                    <a:cubicBezTo>
                      <a:pt x="28829" y="93841"/>
                      <a:pt x="11321" y="72219"/>
                      <a:pt x="14626" y="48948"/>
                    </a:cubicBezTo>
                    <a:cubicBezTo>
                      <a:pt x="17524" y="28541"/>
                      <a:pt x="36189" y="8886"/>
                      <a:pt x="57954" y="17489"/>
                    </a:cubicBezTo>
                    <a:cubicBezTo>
                      <a:pt x="69515" y="22059"/>
                      <a:pt x="76179" y="34441"/>
                      <a:pt x="76566" y="46481"/>
                    </a:cubicBezTo>
                    <a:cubicBezTo>
                      <a:pt x="76768" y="52794"/>
                      <a:pt x="86774" y="54790"/>
                      <a:pt x="88067" y="48039"/>
                    </a:cubicBezTo>
                    <a:cubicBezTo>
                      <a:pt x="91145" y="31937"/>
                      <a:pt x="84231" y="16235"/>
                      <a:pt x="70685" y="70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2" name="Google Shape;4412;p38"/>
              <p:cNvSpPr/>
              <p:nvPr/>
            </p:nvSpPr>
            <p:spPr>
              <a:xfrm>
                <a:off x="9276728" y="4409837"/>
                <a:ext cx="88791" cy="110339"/>
              </a:xfrm>
              <a:custGeom>
                <a:rect b="b" l="l" r="r" t="t"/>
                <a:pathLst>
                  <a:path extrusionOk="0" h="110339" w="88791">
                    <a:moveTo>
                      <a:pt x="70685" y="7090"/>
                    </a:moveTo>
                    <a:cubicBezTo>
                      <a:pt x="57688" y="-1682"/>
                      <a:pt x="40305" y="-2266"/>
                      <a:pt x="26585" y="5071"/>
                    </a:cubicBezTo>
                    <a:cubicBezTo>
                      <a:pt x="-1508" y="20098"/>
                      <a:pt x="-7574" y="59921"/>
                      <a:pt x="9522" y="85367"/>
                    </a:cubicBezTo>
                    <a:cubicBezTo>
                      <a:pt x="19045" y="99546"/>
                      <a:pt x="34893" y="109081"/>
                      <a:pt x="51986" y="110325"/>
                    </a:cubicBezTo>
                    <a:cubicBezTo>
                      <a:pt x="55850" y="110606"/>
                      <a:pt x="59150" y="106830"/>
                      <a:pt x="59150" y="103159"/>
                    </a:cubicBezTo>
                    <a:cubicBezTo>
                      <a:pt x="59150" y="98984"/>
                      <a:pt x="55856" y="96351"/>
                      <a:pt x="51986" y="95992"/>
                    </a:cubicBezTo>
                    <a:cubicBezTo>
                      <a:pt x="28829" y="93839"/>
                      <a:pt x="11321" y="72216"/>
                      <a:pt x="14626" y="48946"/>
                    </a:cubicBezTo>
                    <a:cubicBezTo>
                      <a:pt x="17524" y="28538"/>
                      <a:pt x="36189" y="8883"/>
                      <a:pt x="57954" y="17487"/>
                    </a:cubicBezTo>
                    <a:cubicBezTo>
                      <a:pt x="69515" y="22057"/>
                      <a:pt x="76179" y="34439"/>
                      <a:pt x="76566" y="46478"/>
                    </a:cubicBezTo>
                    <a:cubicBezTo>
                      <a:pt x="76768" y="52791"/>
                      <a:pt x="86774" y="54787"/>
                      <a:pt x="88067" y="48036"/>
                    </a:cubicBezTo>
                    <a:cubicBezTo>
                      <a:pt x="91145" y="31938"/>
                      <a:pt x="84231" y="16235"/>
                      <a:pt x="70685" y="70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3" name="Google Shape;4413;p38"/>
              <p:cNvSpPr/>
              <p:nvPr/>
            </p:nvSpPr>
            <p:spPr>
              <a:xfrm>
                <a:off x="9211834" y="4407983"/>
                <a:ext cx="88791" cy="110340"/>
              </a:xfrm>
              <a:custGeom>
                <a:rect b="b" l="l" r="r" t="t"/>
                <a:pathLst>
                  <a:path extrusionOk="0" h="110340" w="88791">
                    <a:moveTo>
                      <a:pt x="70682" y="7088"/>
                    </a:moveTo>
                    <a:cubicBezTo>
                      <a:pt x="57685" y="-1684"/>
                      <a:pt x="40305" y="-2265"/>
                      <a:pt x="26585" y="5073"/>
                    </a:cubicBezTo>
                    <a:cubicBezTo>
                      <a:pt x="-1508" y="20099"/>
                      <a:pt x="-7574" y="59923"/>
                      <a:pt x="9522" y="85369"/>
                    </a:cubicBezTo>
                    <a:cubicBezTo>
                      <a:pt x="19045" y="99547"/>
                      <a:pt x="34893" y="109083"/>
                      <a:pt x="51986" y="110326"/>
                    </a:cubicBezTo>
                    <a:cubicBezTo>
                      <a:pt x="55850" y="110607"/>
                      <a:pt x="59150" y="106831"/>
                      <a:pt x="59150" y="103160"/>
                    </a:cubicBezTo>
                    <a:cubicBezTo>
                      <a:pt x="59150" y="98986"/>
                      <a:pt x="55856" y="96353"/>
                      <a:pt x="51986" y="95993"/>
                    </a:cubicBezTo>
                    <a:cubicBezTo>
                      <a:pt x="28829" y="93840"/>
                      <a:pt x="11321" y="72218"/>
                      <a:pt x="14626" y="48947"/>
                    </a:cubicBezTo>
                    <a:cubicBezTo>
                      <a:pt x="17524" y="28540"/>
                      <a:pt x="36189" y="8885"/>
                      <a:pt x="57954" y="17488"/>
                    </a:cubicBezTo>
                    <a:cubicBezTo>
                      <a:pt x="69515" y="22058"/>
                      <a:pt x="76179" y="34440"/>
                      <a:pt x="76566" y="46480"/>
                    </a:cubicBezTo>
                    <a:cubicBezTo>
                      <a:pt x="76768" y="52793"/>
                      <a:pt x="86774" y="54789"/>
                      <a:pt x="88067" y="48038"/>
                    </a:cubicBezTo>
                    <a:cubicBezTo>
                      <a:pt x="91145" y="31936"/>
                      <a:pt x="84231" y="16234"/>
                      <a:pt x="70682" y="70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4" name="Google Shape;4414;p38"/>
              <p:cNvSpPr/>
              <p:nvPr/>
            </p:nvSpPr>
            <p:spPr>
              <a:xfrm>
                <a:off x="9146935" y="4406127"/>
                <a:ext cx="88790" cy="110340"/>
              </a:xfrm>
              <a:custGeom>
                <a:rect b="b" l="l" r="r" t="t"/>
                <a:pathLst>
                  <a:path extrusionOk="0" h="110340" w="88790">
                    <a:moveTo>
                      <a:pt x="70683" y="7091"/>
                    </a:moveTo>
                    <a:cubicBezTo>
                      <a:pt x="57686" y="-1684"/>
                      <a:pt x="40307" y="-2265"/>
                      <a:pt x="26586" y="5072"/>
                    </a:cubicBezTo>
                    <a:cubicBezTo>
                      <a:pt x="-1509" y="20099"/>
                      <a:pt x="-7573" y="59922"/>
                      <a:pt x="9521" y="85368"/>
                    </a:cubicBezTo>
                    <a:cubicBezTo>
                      <a:pt x="19044" y="99547"/>
                      <a:pt x="34891" y="109082"/>
                      <a:pt x="51985" y="110326"/>
                    </a:cubicBezTo>
                    <a:cubicBezTo>
                      <a:pt x="55849" y="110607"/>
                      <a:pt x="59148" y="106831"/>
                      <a:pt x="59148" y="103159"/>
                    </a:cubicBezTo>
                    <a:cubicBezTo>
                      <a:pt x="59148" y="98985"/>
                      <a:pt x="55854" y="96352"/>
                      <a:pt x="51985" y="95993"/>
                    </a:cubicBezTo>
                    <a:cubicBezTo>
                      <a:pt x="28828" y="93840"/>
                      <a:pt x="11319" y="72217"/>
                      <a:pt x="14624" y="48947"/>
                    </a:cubicBezTo>
                    <a:cubicBezTo>
                      <a:pt x="17523" y="28539"/>
                      <a:pt x="36188" y="8884"/>
                      <a:pt x="57953" y="17488"/>
                    </a:cubicBezTo>
                    <a:cubicBezTo>
                      <a:pt x="69513" y="22058"/>
                      <a:pt x="76177" y="34440"/>
                      <a:pt x="76564" y="46479"/>
                    </a:cubicBezTo>
                    <a:cubicBezTo>
                      <a:pt x="76766" y="52792"/>
                      <a:pt x="86772" y="54788"/>
                      <a:pt x="88066" y="48037"/>
                    </a:cubicBezTo>
                    <a:cubicBezTo>
                      <a:pt x="91147" y="31936"/>
                      <a:pt x="84233" y="16233"/>
                      <a:pt x="70683" y="70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15" name="Google Shape;4415;p38"/>
          <p:cNvGrpSpPr/>
          <p:nvPr/>
        </p:nvGrpSpPr>
        <p:grpSpPr>
          <a:xfrm>
            <a:off x="5292798" y="2203763"/>
            <a:ext cx="711269" cy="698965"/>
            <a:chOff x="5292798" y="2203763"/>
            <a:chExt cx="711269" cy="698965"/>
          </a:xfrm>
        </p:grpSpPr>
        <p:sp>
          <p:nvSpPr>
            <p:cNvPr id="4416" name="Google Shape;4416;p38"/>
            <p:cNvSpPr/>
            <p:nvPr/>
          </p:nvSpPr>
          <p:spPr>
            <a:xfrm>
              <a:off x="5292798" y="2203763"/>
              <a:ext cx="711269" cy="698965"/>
            </a:xfrm>
            <a:custGeom>
              <a:rect b="b" l="l" r="r" t="t"/>
              <a:pathLst>
                <a:path extrusionOk="0" h="1397929" w="1422538">
                  <a:moveTo>
                    <a:pt x="700319" y="13"/>
                  </a:moveTo>
                  <a:cubicBezTo>
                    <a:pt x="757589" y="-1142"/>
                    <a:pt x="787960" y="74061"/>
                    <a:pt x="803752" y="118426"/>
                  </a:cubicBezTo>
                  <a:cubicBezTo>
                    <a:pt x="844171" y="231991"/>
                    <a:pt x="899685" y="338720"/>
                    <a:pt x="941975" y="451709"/>
                  </a:cubicBezTo>
                  <a:cubicBezTo>
                    <a:pt x="943841" y="456691"/>
                    <a:pt x="948527" y="460035"/>
                    <a:pt x="953848" y="460113"/>
                  </a:cubicBezTo>
                  <a:cubicBezTo>
                    <a:pt x="1073298" y="461899"/>
                    <a:pt x="1273932" y="481023"/>
                    <a:pt x="1360827" y="491222"/>
                  </a:cubicBezTo>
                  <a:cubicBezTo>
                    <a:pt x="1522638" y="510265"/>
                    <a:pt x="1343827" y="644902"/>
                    <a:pt x="1084021" y="840936"/>
                  </a:cubicBezTo>
                  <a:cubicBezTo>
                    <a:pt x="1079679" y="844213"/>
                    <a:pt x="1077847" y="849886"/>
                    <a:pt x="1079447" y="855083"/>
                  </a:cubicBezTo>
                  <a:cubicBezTo>
                    <a:pt x="1271053" y="1477183"/>
                    <a:pt x="1237986" y="1428356"/>
                    <a:pt x="1019684" y="1298293"/>
                  </a:cubicBezTo>
                  <a:cubicBezTo>
                    <a:pt x="827540" y="1183786"/>
                    <a:pt x="757254" y="1131591"/>
                    <a:pt x="730413" y="1112732"/>
                  </a:cubicBezTo>
                  <a:cubicBezTo>
                    <a:pt x="725786" y="1109481"/>
                    <a:pt x="719592" y="1109607"/>
                    <a:pt x="715100" y="1113040"/>
                  </a:cubicBezTo>
                  <a:cubicBezTo>
                    <a:pt x="689040" y="1132963"/>
                    <a:pt x="620915" y="1187947"/>
                    <a:pt x="433541" y="1310097"/>
                  </a:cubicBezTo>
                  <a:cubicBezTo>
                    <a:pt x="220658" y="1448847"/>
                    <a:pt x="189588" y="1498963"/>
                    <a:pt x="355961" y="869655"/>
                  </a:cubicBezTo>
                  <a:cubicBezTo>
                    <a:pt x="357352" y="864399"/>
                    <a:pt x="355293" y="858802"/>
                    <a:pt x="350823" y="855704"/>
                  </a:cubicBezTo>
                  <a:cubicBezTo>
                    <a:pt x="83326" y="670288"/>
                    <a:pt x="-100769" y="542960"/>
                    <a:pt x="60145" y="517417"/>
                  </a:cubicBezTo>
                  <a:cubicBezTo>
                    <a:pt x="146558" y="503728"/>
                    <a:pt x="346257" y="476539"/>
                    <a:pt x="465540" y="469946"/>
                  </a:cubicBezTo>
                  <a:cubicBezTo>
                    <a:pt x="470855" y="469652"/>
                    <a:pt x="475401" y="466121"/>
                    <a:pt x="477065" y="461069"/>
                  </a:cubicBezTo>
                  <a:cubicBezTo>
                    <a:pt x="514769" y="346470"/>
                    <a:pt x="565935" y="237591"/>
                    <a:pt x="601745" y="122491"/>
                  </a:cubicBezTo>
                  <a:cubicBezTo>
                    <a:pt x="615731" y="77528"/>
                    <a:pt x="643048" y="1165"/>
                    <a:pt x="700319" y="13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17" name="Google Shape;4417;p38"/>
            <p:cNvGrpSpPr/>
            <p:nvPr/>
          </p:nvGrpSpPr>
          <p:grpSpPr>
            <a:xfrm>
              <a:off x="5384600" y="2305379"/>
              <a:ext cx="513679" cy="479640"/>
              <a:chOff x="10769200" y="4610758"/>
              <a:chExt cx="1027358" cy="959279"/>
            </a:xfrm>
          </p:grpSpPr>
          <p:sp>
            <p:nvSpPr>
              <p:cNvPr id="4418" name="Google Shape;4418;p38"/>
              <p:cNvSpPr/>
              <p:nvPr/>
            </p:nvSpPr>
            <p:spPr>
              <a:xfrm>
                <a:off x="11277994" y="4610758"/>
                <a:ext cx="22977" cy="74757"/>
              </a:xfrm>
              <a:custGeom>
                <a:rect b="b" l="l" r="r" t="t"/>
                <a:pathLst>
                  <a:path extrusionOk="0" h="74757" w="22977">
                    <a:moveTo>
                      <a:pt x="8990" y="7"/>
                    </a:moveTo>
                    <a:cubicBezTo>
                      <a:pt x="-888" y="1055"/>
                      <a:pt x="-225" y="10547"/>
                      <a:pt x="200" y="18065"/>
                    </a:cubicBezTo>
                    <a:cubicBezTo>
                      <a:pt x="2620" y="60982"/>
                      <a:pt x="223" y="75291"/>
                      <a:pt x="13866" y="74743"/>
                    </a:cubicBezTo>
                    <a:cubicBezTo>
                      <a:pt x="24182" y="73510"/>
                      <a:pt x="23234" y="63926"/>
                      <a:pt x="22655" y="56108"/>
                    </a:cubicBezTo>
                    <a:cubicBezTo>
                      <a:pt x="19469" y="13061"/>
                      <a:pt x="21967" y="-346"/>
                      <a:pt x="8990" y="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9" name="Google Shape;4419;p38"/>
              <p:cNvSpPr/>
              <p:nvPr/>
            </p:nvSpPr>
            <p:spPr>
              <a:xfrm>
                <a:off x="11341933" y="4638595"/>
                <a:ext cx="24378" cy="36034"/>
              </a:xfrm>
              <a:custGeom>
                <a:rect b="b" l="l" r="r" t="t"/>
                <a:pathLst>
                  <a:path extrusionOk="0" h="36034" w="24378">
                    <a:moveTo>
                      <a:pt x="18482" y="2535"/>
                    </a:moveTo>
                    <a:cubicBezTo>
                      <a:pt x="13598" y="-946"/>
                      <a:pt x="7069" y="-1114"/>
                      <a:pt x="3049" y="3743"/>
                    </a:cubicBezTo>
                    <a:cubicBezTo>
                      <a:pt x="-2988" y="11031"/>
                      <a:pt x="-168" y="35621"/>
                      <a:pt x="12476" y="36029"/>
                    </a:cubicBezTo>
                    <a:cubicBezTo>
                      <a:pt x="26410" y="36482"/>
                      <a:pt x="27702" y="9108"/>
                      <a:pt x="18482" y="25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0" name="Google Shape;4420;p38"/>
              <p:cNvSpPr/>
              <p:nvPr/>
            </p:nvSpPr>
            <p:spPr>
              <a:xfrm>
                <a:off x="11213247" y="4628729"/>
                <a:ext cx="25593" cy="37338"/>
              </a:xfrm>
              <a:custGeom>
                <a:rect b="b" l="l" r="r" t="t"/>
                <a:pathLst>
                  <a:path extrusionOk="0" h="37338" w="25593">
                    <a:moveTo>
                      <a:pt x="20533" y="2795"/>
                    </a:moveTo>
                    <a:cubicBezTo>
                      <a:pt x="17030" y="-270"/>
                      <a:pt x="11718" y="-1223"/>
                      <a:pt x="7206" y="2029"/>
                    </a:cubicBezTo>
                    <a:cubicBezTo>
                      <a:pt x="-691" y="7718"/>
                      <a:pt x="-4364" y="33325"/>
                      <a:pt x="8216" y="36963"/>
                    </a:cubicBezTo>
                    <a:cubicBezTo>
                      <a:pt x="22334" y="41042"/>
                      <a:pt x="31982" y="10763"/>
                      <a:pt x="20533" y="27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1" name="Google Shape;4421;p38"/>
              <p:cNvSpPr/>
              <p:nvPr/>
            </p:nvSpPr>
            <p:spPr>
              <a:xfrm>
                <a:off x="11711167" y="4939382"/>
                <a:ext cx="42287" cy="28517"/>
              </a:xfrm>
              <a:custGeom>
                <a:rect b="b" l="l" r="r" t="t"/>
                <a:pathLst>
                  <a:path extrusionOk="0" h="28517" w="42287">
                    <a:moveTo>
                      <a:pt x="42016" y="14607"/>
                    </a:moveTo>
                    <a:cubicBezTo>
                      <a:pt x="43020" y="10162"/>
                      <a:pt x="41225" y="4953"/>
                      <a:pt x="36810" y="1906"/>
                    </a:cubicBezTo>
                    <a:cubicBezTo>
                      <a:pt x="27766" y="-4340"/>
                      <a:pt x="-1886" y="5658"/>
                      <a:pt x="95" y="18949"/>
                    </a:cubicBezTo>
                    <a:cubicBezTo>
                      <a:pt x="2433" y="34637"/>
                      <a:pt x="40050" y="29504"/>
                      <a:pt x="42016" y="146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2" name="Google Shape;4422;p38"/>
              <p:cNvSpPr/>
              <p:nvPr/>
            </p:nvSpPr>
            <p:spPr>
              <a:xfrm>
                <a:off x="11719107" y="4987555"/>
                <a:ext cx="77451" cy="35221"/>
              </a:xfrm>
              <a:custGeom>
                <a:rect b="b" l="l" r="r" t="t"/>
                <a:pathLst>
                  <a:path extrusionOk="0" h="35221" w="77451">
                    <a:moveTo>
                      <a:pt x="77164" y="6949"/>
                    </a:moveTo>
                    <a:cubicBezTo>
                      <a:pt x="73100" y="-6958"/>
                      <a:pt x="57913" y="2531"/>
                      <a:pt x="15812" y="13438"/>
                    </a:cubicBezTo>
                    <a:cubicBezTo>
                      <a:pt x="8097" y="15437"/>
                      <a:pt x="-1772" y="17355"/>
                      <a:pt x="273" y="27809"/>
                    </a:cubicBezTo>
                    <a:cubicBezTo>
                      <a:pt x="4142" y="41687"/>
                      <a:pt x="17533" y="34144"/>
                      <a:pt x="62218" y="21048"/>
                    </a:cubicBezTo>
                    <a:cubicBezTo>
                      <a:pt x="69525" y="18907"/>
                      <a:pt x="79251" y="16947"/>
                      <a:pt x="77164" y="69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3" name="Google Shape;4423;p38"/>
              <p:cNvSpPr/>
              <p:nvPr/>
            </p:nvSpPr>
            <p:spPr>
              <a:xfrm>
                <a:off x="11762025" y="5048036"/>
                <a:ext cx="32806" cy="27561"/>
              </a:xfrm>
              <a:custGeom>
                <a:rect b="b" l="l" r="r" t="t"/>
                <a:pathLst>
                  <a:path extrusionOk="0" h="27561" w="32806">
                    <a:moveTo>
                      <a:pt x="24933" y="451"/>
                    </a:moveTo>
                    <a:cubicBezTo>
                      <a:pt x="15839" y="-2616"/>
                      <a:pt x="-3567" y="10591"/>
                      <a:pt x="571" y="21291"/>
                    </a:cubicBezTo>
                    <a:cubicBezTo>
                      <a:pt x="5768" y="34733"/>
                      <a:pt x="34260" y="24403"/>
                      <a:pt x="32749" y="10580"/>
                    </a:cubicBezTo>
                    <a:cubicBezTo>
                      <a:pt x="32550" y="6314"/>
                      <a:pt x="29784" y="2086"/>
                      <a:pt x="24933" y="4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4" name="Google Shape;4424;p38"/>
              <p:cNvSpPr/>
              <p:nvPr/>
            </p:nvSpPr>
            <p:spPr>
              <a:xfrm>
                <a:off x="11601801" y="5437528"/>
                <a:ext cx="35337" cy="48116"/>
              </a:xfrm>
              <a:custGeom>
                <a:rect b="b" l="l" r="r" t="t"/>
                <a:pathLst>
                  <a:path extrusionOk="0" h="48116" w="35337">
                    <a:moveTo>
                      <a:pt x="5194" y="1058"/>
                    </a:moveTo>
                    <a:cubicBezTo>
                      <a:pt x="-4894" y="6605"/>
                      <a:pt x="2192" y="17425"/>
                      <a:pt x="5795" y="24697"/>
                    </a:cubicBezTo>
                    <a:cubicBezTo>
                      <a:pt x="9952" y="33082"/>
                      <a:pt x="18073" y="54750"/>
                      <a:pt x="31178" y="46125"/>
                    </a:cubicBezTo>
                    <a:cubicBezTo>
                      <a:pt x="41543" y="38070"/>
                      <a:pt x="29794" y="26685"/>
                      <a:pt x="25519" y="18907"/>
                    </a:cubicBezTo>
                    <a:cubicBezTo>
                      <a:pt x="21432" y="11470"/>
                      <a:pt x="16839" y="-4201"/>
                      <a:pt x="5194" y="10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5" name="Google Shape;4425;p38"/>
              <p:cNvSpPr/>
              <p:nvPr/>
            </p:nvSpPr>
            <p:spPr>
              <a:xfrm>
                <a:off x="11549127" y="5467688"/>
                <a:ext cx="40586" cy="63444"/>
              </a:xfrm>
              <a:custGeom>
                <a:rect b="b" l="l" r="r" t="t"/>
                <a:pathLst>
                  <a:path extrusionOk="0" h="63444" w="40586">
                    <a:moveTo>
                      <a:pt x="5532" y="878"/>
                    </a:moveTo>
                    <a:cubicBezTo>
                      <a:pt x="-3095" y="5061"/>
                      <a:pt x="233" y="13242"/>
                      <a:pt x="3106" y="20036"/>
                    </a:cubicBezTo>
                    <a:cubicBezTo>
                      <a:pt x="17960" y="55160"/>
                      <a:pt x="24716" y="68096"/>
                      <a:pt x="35802" y="61987"/>
                    </a:cubicBezTo>
                    <a:cubicBezTo>
                      <a:pt x="47106" y="54548"/>
                      <a:pt x="35550" y="42397"/>
                      <a:pt x="30040" y="31074"/>
                    </a:cubicBezTo>
                    <a:cubicBezTo>
                      <a:pt x="21840" y="14229"/>
                      <a:pt x="18705" y="-4277"/>
                      <a:pt x="5532" y="8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6" name="Google Shape;4426;p38"/>
              <p:cNvSpPr/>
              <p:nvPr/>
            </p:nvSpPr>
            <p:spPr>
              <a:xfrm>
                <a:off x="11493008" y="5484154"/>
                <a:ext cx="31313" cy="45051"/>
              </a:xfrm>
              <a:custGeom>
                <a:rect b="b" l="l" r="r" t="t"/>
                <a:pathLst>
                  <a:path extrusionOk="0" h="45051" w="31313">
                    <a:moveTo>
                      <a:pt x="31313" y="30510"/>
                    </a:moveTo>
                    <a:cubicBezTo>
                      <a:pt x="31271" y="30398"/>
                      <a:pt x="31226" y="30286"/>
                      <a:pt x="31184" y="30174"/>
                    </a:cubicBezTo>
                    <a:cubicBezTo>
                      <a:pt x="30133" y="24197"/>
                      <a:pt x="28149" y="22293"/>
                      <a:pt x="22538" y="6440"/>
                    </a:cubicBezTo>
                    <a:cubicBezTo>
                      <a:pt x="18157" y="-3398"/>
                      <a:pt x="5091" y="-1223"/>
                      <a:pt x="995" y="7956"/>
                    </a:cubicBezTo>
                    <a:cubicBezTo>
                      <a:pt x="-3853" y="18832"/>
                      <a:pt x="10000" y="41769"/>
                      <a:pt x="21198" y="45051"/>
                    </a:cubicBezTo>
                    <a:lnTo>
                      <a:pt x="22157" y="44758"/>
                    </a:lnTo>
                    <a:cubicBezTo>
                      <a:pt x="28121" y="42929"/>
                      <a:pt x="31629" y="37131"/>
                      <a:pt x="31207" y="30910"/>
                    </a:cubicBezTo>
                    <a:cubicBezTo>
                      <a:pt x="31193" y="30683"/>
                      <a:pt x="31215" y="30546"/>
                      <a:pt x="31313" y="305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7" name="Google Shape;4427;p38"/>
              <p:cNvSpPr/>
              <p:nvPr/>
            </p:nvSpPr>
            <p:spPr>
              <a:xfrm>
                <a:off x="11069009" y="5501488"/>
                <a:ext cx="39214" cy="47490"/>
              </a:xfrm>
              <a:custGeom>
                <a:rect b="b" l="l" r="r" t="t"/>
                <a:pathLst>
                  <a:path extrusionOk="0" h="47490" w="39214">
                    <a:moveTo>
                      <a:pt x="35180" y="1884"/>
                    </a:moveTo>
                    <a:cubicBezTo>
                      <a:pt x="26038" y="-4116"/>
                      <a:pt x="20284" y="5583"/>
                      <a:pt x="15419" y="11854"/>
                    </a:cubicBezTo>
                    <a:cubicBezTo>
                      <a:pt x="9458" y="19537"/>
                      <a:pt x="-8557" y="36723"/>
                      <a:pt x="4848" y="45849"/>
                    </a:cubicBezTo>
                    <a:cubicBezTo>
                      <a:pt x="16821" y="52693"/>
                      <a:pt x="23104" y="36396"/>
                      <a:pt x="28399" y="28917"/>
                    </a:cubicBezTo>
                    <a:cubicBezTo>
                      <a:pt x="33381" y="21877"/>
                      <a:pt x="45486" y="9872"/>
                      <a:pt x="35180" y="18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8" name="Google Shape;4428;p38"/>
              <p:cNvSpPr/>
              <p:nvPr/>
            </p:nvSpPr>
            <p:spPr>
              <a:xfrm>
                <a:off x="10977464" y="5476786"/>
                <a:ext cx="66483" cy="93251"/>
              </a:xfrm>
              <a:custGeom>
                <a:rect b="b" l="l" r="r" t="t"/>
                <a:pathLst>
                  <a:path extrusionOk="0" h="93251" w="66483">
                    <a:moveTo>
                      <a:pt x="61973" y="1806"/>
                    </a:moveTo>
                    <a:cubicBezTo>
                      <a:pt x="50543" y="-4619"/>
                      <a:pt x="50236" y="3511"/>
                      <a:pt x="6787" y="69149"/>
                    </a:cubicBezTo>
                    <a:cubicBezTo>
                      <a:pt x="2230" y="76033"/>
                      <a:pt x="-4629" y="84848"/>
                      <a:pt x="4487" y="91446"/>
                    </a:cubicBezTo>
                    <a:cubicBezTo>
                      <a:pt x="14578" y="97606"/>
                      <a:pt x="20279" y="86593"/>
                      <a:pt x="24945" y="79516"/>
                    </a:cubicBezTo>
                    <a:cubicBezTo>
                      <a:pt x="36607" y="61827"/>
                      <a:pt x="48057" y="43956"/>
                      <a:pt x="58986" y="25802"/>
                    </a:cubicBezTo>
                    <a:cubicBezTo>
                      <a:pt x="63229" y="18751"/>
                      <a:pt x="71742" y="8354"/>
                      <a:pt x="61973" y="18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9" name="Google Shape;4429;p38"/>
              <p:cNvSpPr/>
              <p:nvPr/>
            </p:nvSpPr>
            <p:spPr>
              <a:xfrm>
                <a:off x="10964076" y="5440649"/>
                <a:ext cx="38409" cy="38959"/>
              </a:xfrm>
              <a:custGeom>
                <a:rect b="b" l="l" r="r" t="t"/>
                <a:pathLst>
                  <a:path extrusionOk="0" h="38959" w="38409">
                    <a:moveTo>
                      <a:pt x="38375" y="11631"/>
                    </a:moveTo>
                    <a:cubicBezTo>
                      <a:pt x="37791" y="5950"/>
                      <a:pt x="33690" y="1605"/>
                      <a:pt x="28957" y="509"/>
                    </a:cubicBezTo>
                    <a:cubicBezTo>
                      <a:pt x="14570" y="-4380"/>
                      <a:pt x="-9317" y="27297"/>
                      <a:pt x="3805" y="37160"/>
                    </a:cubicBezTo>
                    <a:cubicBezTo>
                      <a:pt x="15059" y="45618"/>
                      <a:pt x="39449" y="22091"/>
                      <a:pt x="38375" y="116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0" name="Google Shape;4430;p38"/>
              <p:cNvSpPr/>
              <p:nvPr/>
            </p:nvSpPr>
            <p:spPr>
              <a:xfrm>
                <a:off x="10841623" y="4954514"/>
                <a:ext cx="46621" cy="27931"/>
              </a:xfrm>
              <a:custGeom>
                <a:rect b="b" l="l" r="r" t="t"/>
                <a:pathLst>
                  <a:path extrusionOk="0" h="27931" w="46621">
                    <a:moveTo>
                      <a:pt x="41" y="14606"/>
                    </a:moveTo>
                    <a:cubicBezTo>
                      <a:pt x="1232" y="28093"/>
                      <a:pt x="35274" y="31476"/>
                      <a:pt x="42659" y="24143"/>
                    </a:cubicBezTo>
                    <a:cubicBezTo>
                      <a:pt x="47470" y="19365"/>
                      <a:pt x="47775" y="11986"/>
                      <a:pt x="44250" y="7463"/>
                    </a:cubicBezTo>
                    <a:cubicBezTo>
                      <a:pt x="36999" y="-4604"/>
                      <a:pt x="-1420" y="-1906"/>
                      <a:pt x="41" y="146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1" name="Google Shape;4431;p38"/>
              <p:cNvSpPr/>
              <p:nvPr/>
            </p:nvSpPr>
            <p:spPr>
              <a:xfrm>
                <a:off x="10769200" y="5010995"/>
                <a:ext cx="112760" cy="22012"/>
              </a:xfrm>
              <a:custGeom>
                <a:rect b="b" l="l" r="r" t="t"/>
                <a:pathLst>
                  <a:path extrusionOk="0" h="22012" w="112760">
                    <a:moveTo>
                      <a:pt x="88915" y="1545"/>
                    </a:moveTo>
                    <a:cubicBezTo>
                      <a:pt x="66555" y="326"/>
                      <a:pt x="44134" y="-356"/>
                      <a:pt x="21744" y="192"/>
                    </a:cubicBezTo>
                    <a:cubicBezTo>
                      <a:pt x="13117" y="401"/>
                      <a:pt x="-34" y="-622"/>
                      <a:pt x="0" y="11520"/>
                    </a:cubicBezTo>
                    <a:cubicBezTo>
                      <a:pt x="979" y="23506"/>
                      <a:pt x="13696" y="21415"/>
                      <a:pt x="22264" y="21202"/>
                    </a:cubicBezTo>
                    <a:cubicBezTo>
                      <a:pt x="98468" y="19304"/>
                      <a:pt x="111389" y="28072"/>
                      <a:pt x="112760" y="12762"/>
                    </a:cubicBezTo>
                    <a:cubicBezTo>
                      <a:pt x="112894" y="214"/>
                      <a:pt x="97433" y="2009"/>
                      <a:pt x="88915" y="15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2" name="Google Shape;4432;p38"/>
              <p:cNvSpPr/>
              <p:nvPr/>
            </p:nvSpPr>
            <p:spPr>
              <a:xfrm>
                <a:off x="10835813" y="5068088"/>
                <a:ext cx="39697" cy="26226"/>
              </a:xfrm>
              <a:custGeom>
                <a:rect b="b" l="l" r="r" t="t"/>
                <a:pathLst>
                  <a:path extrusionOk="0" h="26226" w="39697">
                    <a:moveTo>
                      <a:pt x="303" y="17474"/>
                    </a:moveTo>
                    <a:cubicBezTo>
                      <a:pt x="4617" y="34224"/>
                      <a:pt x="50947" y="25001"/>
                      <a:pt x="37136" y="6090"/>
                    </a:cubicBezTo>
                    <a:cubicBezTo>
                      <a:pt x="29871" y="-6841"/>
                      <a:pt x="-3515" y="2654"/>
                      <a:pt x="303" y="174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33" name="Google Shape;4433;p38"/>
          <p:cNvGrpSpPr/>
          <p:nvPr/>
        </p:nvGrpSpPr>
        <p:grpSpPr>
          <a:xfrm>
            <a:off x="6269967" y="2203065"/>
            <a:ext cx="606718" cy="700358"/>
            <a:chOff x="6269967" y="2203065"/>
            <a:chExt cx="606718" cy="700358"/>
          </a:xfrm>
        </p:grpSpPr>
        <p:grpSp>
          <p:nvGrpSpPr>
            <p:cNvPr id="4434" name="Google Shape;4434;p38"/>
            <p:cNvGrpSpPr/>
            <p:nvPr/>
          </p:nvGrpSpPr>
          <p:grpSpPr>
            <a:xfrm>
              <a:off x="6269967" y="2203065"/>
              <a:ext cx="606718" cy="700358"/>
              <a:chOff x="12539934" y="4406130"/>
              <a:chExt cx="1213436" cy="1400716"/>
            </a:xfrm>
          </p:grpSpPr>
          <p:sp>
            <p:nvSpPr>
              <p:cNvPr id="4435" name="Google Shape;4435;p38"/>
              <p:cNvSpPr/>
              <p:nvPr/>
            </p:nvSpPr>
            <p:spPr>
              <a:xfrm>
                <a:off x="12539934" y="4406130"/>
                <a:ext cx="1213436" cy="1400716"/>
              </a:xfrm>
              <a:custGeom>
                <a:rect b="b" l="l" r="r" t="t"/>
                <a:pathLst>
                  <a:path extrusionOk="0" h="1400716" w="1213436">
                    <a:moveTo>
                      <a:pt x="1196503" y="220432"/>
                    </a:moveTo>
                    <a:cubicBezTo>
                      <a:pt x="1194672" y="215154"/>
                      <a:pt x="1192687" y="209907"/>
                      <a:pt x="1190515" y="204783"/>
                    </a:cubicBezTo>
                    <a:cubicBezTo>
                      <a:pt x="1158458" y="129548"/>
                      <a:pt x="1082898" y="95174"/>
                      <a:pt x="1008608" y="135882"/>
                    </a:cubicBezTo>
                    <a:cubicBezTo>
                      <a:pt x="1007460" y="136535"/>
                      <a:pt x="1006312" y="137187"/>
                      <a:pt x="1005165" y="137837"/>
                    </a:cubicBezTo>
                    <a:cubicBezTo>
                      <a:pt x="1004823" y="138022"/>
                      <a:pt x="1004512" y="138241"/>
                      <a:pt x="1004171" y="138428"/>
                    </a:cubicBezTo>
                    <a:lnTo>
                      <a:pt x="1004171" y="138459"/>
                    </a:lnTo>
                    <a:cubicBezTo>
                      <a:pt x="1003364" y="138924"/>
                      <a:pt x="1002589" y="139392"/>
                      <a:pt x="1001813" y="139857"/>
                    </a:cubicBezTo>
                    <a:cubicBezTo>
                      <a:pt x="1001161" y="140261"/>
                      <a:pt x="1000509" y="140664"/>
                      <a:pt x="999859" y="141098"/>
                    </a:cubicBezTo>
                    <a:cubicBezTo>
                      <a:pt x="999674" y="141221"/>
                      <a:pt x="999456" y="141348"/>
                      <a:pt x="999268" y="141471"/>
                    </a:cubicBezTo>
                    <a:cubicBezTo>
                      <a:pt x="999268" y="141098"/>
                      <a:pt x="999299" y="140756"/>
                      <a:pt x="999299" y="140415"/>
                    </a:cubicBezTo>
                    <a:cubicBezTo>
                      <a:pt x="999702" y="131999"/>
                      <a:pt x="999982" y="123617"/>
                      <a:pt x="1000106" y="115232"/>
                    </a:cubicBezTo>
                    <a:cubicBezTo>
                      <a:pt x="1000260" y="113277"/>
                      <a:pt x="1000229" y="111165"/>
                      <a:pt x="1000167" y="109240"/>
                    </a:cubicBezTo>
                    <a:cubicBezTo>
                      <a:pt x="1000167" y="107531"/>
                      <a:pt x="1000136" y="105825"/>
                      <a:pt x="1000136" y="104116"/>
                    </a:cubicBezTo>
                    <a:lnTo>
                      <a:pt x="1000136" y="103713"/>
                    </a:lnTo>
                    <a:cubicBezTo>
                      <a:pt x="1000136" y="102346"/>
                      <a:pt x="1000106" y="100917"/>
                      <a:pt x="1000044" y="99522"/>
                    </a:cubicBezTo>
                    <a:cubicBezTo>
                      <a:pt x="999268" y="71513"/>
                      <a:pt x="978167" y="47076"/>
                      <a:pt x="951789" y="39344"/>
                    </a:cubicBezTo>
                    <a:cubicBezTo>
                      <a:pt x="913713" y="28259"/>
                      <a:pt x="873588" y="21645"/>
                      <a:pt x="834490" y="15560"/>
                    </a:cubicBezTo>
                    <a:cubicBezTo>
                      <a:pt x="755609" y="3264"/>
                      <a:pt x="675639" y="-1736"/>
                      <a:pt x="595857" y="530"/>
                    </a:cubicBezTo>
                    <a:cubicBezTo>
                      <a:pt x="497053" y="3326"/>
                      <a:pt x="390458" y="12671"/>
                      <a:pt x="296588" y="45182"/>
                    </a:cubicBezTo>
                    <a:cubicBezTo>
                      <a:pt x="255905" y="59310"/>
                      <a:pt x="209884" y="83405"/>
                      <a:pt x="201972" y="130201"/>
                    </a:cubicBezTo>
                    <a:cubicBezTo>
                      <a:pt x="201135" y="135013"/>
                      <a:pt x="200763" y="139826"/>
                      <a:pt x="200668" y="144670"/>
                    </a:cubicBezTo>
                    <a:cubicBezTo>
                      <a:pt x="197255" y="142062"/>
                      <a:pt x="193655" y="139608"/>
                      <a:pt x="189869" y="137498"/>
                    </a:cubicBezTo>
                    <a:cubicBezTo>
                      <a:pt x="173578" y="125760"/>
                      <a:pt x="143602" y="118681"/>
                      <a:pt x="132647" y="118619"/>
                    </a:cubicBezTo>
                    <a:cubicBezTo>
                      <a:pt x="-15963" y="117684"/>
                      <a:pt x="-2620" y="304705"/>
                      <a:pt x="3089" y="402919"/>
                    </a:cubicBezTo>
                    <a:cubicBezTo>
                      <a:pt x="4393" y="425462"/>
                      <a:pt x="5541" y="447974"/>
                      <a:pt x="8862" y="470268"/>
                    </a:cubicBezTo>
                    <a:cubicBezTo>
                      <a:pt x="12678" y="492750"/>
                      <a:pt x="19444" y="514671"/>
                      <a:pt x="25744" y="536562"/>
                    </a:cubicBezTo>
                    <a:cubicBezTo>
                      <a:pt x="48707" y="614624"/>
                      <a:pt x="107511" y="672877"/>
                      <a:pt x="190552" y="679895"/>
                    </a:cubicBezTo>
                    <a:cubicBezTo>
                      <a:pt x="194027" y="679956"/>
                      <a:pt x="197597" y="679987"/>
                      <a:pt x="201135" y="679956"/>
                    </a:cubicBezTo>
                    <a:cubicBezTo>
                      <a:pt x="204640" y="679926"/>
                      <a:pt x="208179" y="679833"/>
                      <a:pt x="211718" y="679615"/>
                    </a:cubicBezTo>
                    <a:cubicBezTo>
                      <a:pt x="213269" y="679522"/>
                      <a:pt x="214851" y="679365"/>
                      <a:pt x="216374" y="679211"/>
                    </a:cubicBezTo>
                    <a:cubicBezTo>
                      <a:pt x="218857" y="678962"/>
                      <a:pt x="221276" y="678654"/>
                      <a:pt x="223667" y="678217"/>
                    </a:cubicBezTo>
                    <a:cubicBezTo>
                      <a:pt x="224907" y="678032"/>
                      <a:pt x="226089" y="677782"/>
                      <a:pt x="227298" y="677502"/>
                    </a:cubicBezTo>
                    <a:cubicBezTo>
                      <a:pt x="228043" y="677348"/>
                      <a:pt x="228819" y="677160"/>
                      <a:pt x="229594" y="676942"/>
                    </a:cubicBezTo>
                    <a:cubicBezTo>
                      <a:pt x="230462" y="676757"/>
                      <a:pt x="231302" y="676508"/>
                      <a:pt x="232108" y="676258"/>
                    </a:cubicBezTo>
                    <a:cubicBezTo>
                      <a:pt x="234250" y="675637"/>
                      <a:pt x="236392" y="674922"/>
                      <a:pt x="238500" y="674085"/>
                    </a:cubicBezTo>
                    <a:cubicBezTo>
                      <a:pt x="238531" y="674054"/>
                      <a:pt x="238623" y="674054"/>
                      <a:pt x="238654" y="674023"/>
                    </a:cubicBezTo>
                    <a:cubicBezTo>
                      <a:pt x="239399" y="673743"/>
                      <a:pt x="240174" y="673401"/>
                      <a:pt x="240888" y="673090"/>
                    </a:cubicBezTo>
                    <a:cubicBezTo>
                      <a:pt x="242501" y="672252"/>
                      <a:pt x="244301" y="671538"/>
                      <a:pt x="246101" y="670824"/>
                    </a:cubicBezTo>
                    <a:cubicBezTo>
                      <a:pt x="246224" y="670793"/>
                      <a:pt x="246319" y="670762"/>
                      <a:pt x="246443" y="670731"/>
                    </a:cubicBezTo>
                    <a:cubicBezTo>
                      <a:pt x="246535" y="670670"/>
                      <a:pt x="246692" y="670608"/>
                      <a:pt x="246815" y="670577"/>
                    </a:cubicBezTo>
                    <a:cubicBezTo>
                      <a:pt x="242067" y="672067"/>
                      <a:pt x="279490" y="744821"/>
                      <a:pt x="283555" y="751093"/>
                    </a:cubicBezTo>
                    <a:cubicBezTo>
                      <a:pt x="299597" y="776091"/>
                      <a:pt x="319273" y="798665"/>
                      <a:pt x="341553" y="818289"/>
                    </a:cubicBezTo>
                    <a:cubicBezTo>
                      <a:pt x="385617" y="857041"/>
                      <a:pt x="438403" y="882781"/>
                      <a:pt x="494819" y="897657"/>
                    </a:cubicBezTo>
                    <a:cubicBezTo>
                      <a:pt x="539163" y="909333"/>
                      <a:pt x="584812" y="913709"/>
                      <a:pt x="629683" y="910667"/>
                    </a:cubicBezTo>
                    <a:cubicBezTo>
                      <a:pt x="607184" y="915790"/>
                      <a:pt x="583631" y="916286"/>
                      <a:pt x="560668" y="916163"/>
                    </a:cubicBezTo>
                    <a:cubicBezTo>
                      <a:pt x="557689" y="916040"/>
                      <a:pt x="554710" y="915852"/>
                      <a:pt x="551793" y="915603"/>
                    </a:cubicBezTo>
                    <a:cubicBezTo>
                      <a:pt x="552506" y="927495"/>
                      <a:pt x="553128" y="939356"/>
                      <a:pt x="553685" y="951248"/>
                    </a:cubicBezTo>
                    <a:cubicBezTo>
                      <a:pt x="555950" y="992732"/>
                      <a:pt x="553996" y="1031919"/>
                      <a:pt x="553934" y="1074117"/>
                    </a:cubicBezTo>
                    <a:cubicBezTo>
                      <a:pt x="553873" y="1101411"/>
                      <a:pt x="553811" y="1128207"/>
                      <a:pt x="543539" y="1154230"/>
                    </a:cubicBezTo>
                    <a:cubicBezTo>
                      <a:pt x="531064" y="1185777"/>
                      <a:pt x="509405" y="1208819"/>
                      <a:pt x="480854" y="1226051"/>
                    </a:cubicBezTo>
                    <a:cubicBezTo>
                      <a:pt x="443120" y="1248812"/>
                      <a:pt x="398588" y="1257225"/>
                      <a:pt x="361227" y="1279925"/>
                    </a:cubicBezTo>
                    <a:cubicBezTo>
                      <a:pt x="348877" y="1287439"/>
                      <a:pt x="335316" y="1297345"/>
                      <a:pt x="331001" y="1311876"/>
                    </a:cubicBezTo>
                    <a:cubicBezTo>
                      <a:pt x="328675" y="1319731"/>
                      <a:pt x="329823" y="1328365"/>
                      <a:pt x="335316" y="1334635"/>
                    </a:cubicBezTo>
                    <a:cubicBezTo>
                      <a:pt x="339412" y="1339324"/>
                      <a:pt x="344966" y="1342428"/>
                      <a:pt x="350521" y="1345224"/>
                    </a:cubicBezTo>
                    <a:cubicBezTo>
                      <a:pt x="384470" y="1362271"/>
                      <a:pt x="422918" y="1371555"/>
                      <a:pt x="459753" y="1380063"/>
                    </a:cubicBezTo>
                    <a:cubicBezTo>
                      <a:pt x="498263" y="1388913"/>
                      <a:pt x="537425" y="1394936"/>
                      <a:pt x="576836" y="1398135"/>
                    </a:cubicBezTo>
                    <a:cubicBezTo>
                      <a:pt x="665742" y="1405276"/>
                      <a:pt x="756105" y="1397513"/>
                      <a:pt x="842651" y="1375934"/>
                    </a:cubicBezTo>
                    <a:cubicBezTo>
                      <a:pt x="851930" y="1373606"/>
                      <a:pt x="861300" y="1371059"/>
                      <a:pt x="869618" y="1366308"/>
                    </a:cubicBezTo>
                    <a:cubicBezTo>
                      <a:pt x="883768" y="1358234"/>
                      <a:pt x="893824" y="1341033"/>
                      <a:pt x="886965" y="1324636"/>
                    </a:cubicBezTo>
                    <a:cubicBezTo>
                      <a:pt x="880106" y="1308427"/>
                      <a:pt x="856182" y="1297342"/>
                      <a:pt x="841565" y="1289299"/>
                    </a:cubicBezTo>
                    <a:cubicBezTo>
                      <a:pt x="809262" y="1271630"/>
                      <a:pt x="775871" y="1255329"/>
                      <a:pt x="747261" y="1232133"/>
                    </a:cubicBezTo>
                    <a:cubicBezTo>
                      <a:pt x="716912" y="1207508"/>
                      <a:pt x="698138" y="1177608"/>
                      <a:pt x="688053" y="1140189"/>
                    </a:cubicBezTo>
                    <a:cubicBezTo>
                      <a:pt x="676107" y="1095848"/>
                      <a:pt x="680637" y="1048587"/>
                      <a:pt x="680760" y="1003193"/>
                    </a:cubicBezTo>
                    <a:cubicBezTo>
                      <a:pt x="680852" y="970279"/>
                      <a:pt x="678867" y="937395"/>
                      <a:pt x="677627" y="904481"/>
                    </a:cubicBezTo>
                    <a:cubicBezTo>
                      <a:pt x="699350" y="900321"/>
                      <a:pt x="720731" y="894359"/>
                      <a:pt x="741460" y="886532"/>
                    </a:cubicBezTo>
                    <a:cubicBezTo>
                      <a:pt x="758745" y="881316"/>
                      <a:pt x="775563" y="874548"/>
                      <a:pt x="791608" y="866224"/>
                    </a:cubicBezTo>
                    <a:cubicBezTo>
                      <a:pt x="796418" y="863740"/>
                      <a:pt x="801166" y="861131"/>
                      <a:pt x="805819" y="858369"/>
                    </a:cubicBezTo>
                    <a:cubicBezTo>
                      <a:pt x="833623" y="841975"/>
                      <a:pt x="858635" y="820922"/>
                      <a:pt x="879767" y="796516"/>
                    </a:cubicBezTo>
                    <a:cubicBezTo>
                      <a:pt x="890039" y="784747"/>
                      <a:pt x="899379" y="772172"/>
                      <a:pt x="907696" y="758943"/>
                    </a:cubicBezTo>
                    <a:cubicBezTo>
                      <a:pt x="914802" y="747639"/>
                      <a:pt x="921289" y="735935"/>
                      <a:pt x="926997" y="723855"/>
                    </a:cubicBezTo>
                    <a:cubicBezTo>
                      <a:pt x="931777" y="713764"/>
                      <a:pt x="936214" y="703393"/>
                      <a:pt x="939101" y="692585"/>
                    </a:cubicBezTo>
                    <a:cubicBezTo>
                      <a:pt x="939845" y="690599"/>
                      <a:pt x="940559" y="688641"/>
                      <a:pt x="941181" y="686624"/>
                    </a:cubicBezTo>
                    <a:cubicBezTo>
                      <a:pt x="941430" y="686747"/>
                      <a:pt x="941707" y="686873"/>
                      <a:pt x="941956" y="686996"/>
                    </a:cubicBezTo>
                    <a:cubicBezTo>
                      <a:pt x="953345" y="692773"/>
                      <a:pt x="965479" y="696776"/>
                      <a:pt x="977952" y="699480"/>
                    </a:cubicBezTo>
                    <a:cubicBezTo>
                      <a:pt x="992535" y="702710"/>
                      <a:pt x="1007586" y="704169"/>
                      <a:pt x="1022450" y="704665"/>
                    </a:cubicBezTo>
                    <a:cubicBezTo>
                      <a:pt x="1049167" y="703671"/>
                      <a:pt x="1075173" y="693549"/>
                      <a:pt x="1097641" y="679360"/>
                    </a:cubicBezTo>
                    <a:cubicBezTo>
                      <a:pt x="1116973" y="665201"/>
                      <a:pt x="1131433" y="645577"/>
                      <a:pt x="1144715" y="625827"/>
                    </a:cubicBezTo>
                    <a:cubicBezTo>
                      <a:pt x="1188003" y="559595"/>
                      <a:pt x="1202962" y="479731"/>
                      <a:pt x="1210191" y="402072"/>
                    </a:cubicBezTo>
                    <a:cubicBezTo>
                      <a:pt x="1215586" y="343735"/>
                      <a:pt x="1216207" y="277629"/>
                      <a:pt x="1196503" y="220432"/>
                    </a:cubicBezTo>
                    <a:close/>
                    <a:moveTo>
                      <a:pt x="230644" y="597641"/>
                    </a:moveTo>
                    <a:cubicBezTo>
                      <a:pt x="228099" y="598387"/>
                      <a:pt x="225585" y="599039"/>
                      <a:pt x="223009" y="599504"/>
                    </a:cubicBezTo>
                    <a:cubicBezTo>
                      <a:pt x="222606" y="599628"/>
                      <a:pt x="222172" y="599689"/>
                      <a:pt x="221738" y="599785"/>
                    </a:cubicBezTo>
                    <a:cubicBezTo>
                      <a:pt x="211435" y="601709"/>
                      <a:pt x="200855" y="601897"/>
                      <a:pt x="190303" y="599939"/>
                    </a:cubicBezTo>
                    <a:cubicBezTo>
                      <a:pt x="166377" y="596804"/>
                      <a:pt x="144688" y="582612"/>
                      <a:pt x="129388" y="564262"/>
                    </a:cubicBezTo>
                    <a:cubicBezTo>
                      <a:pt x="112817" y="540724"/>
                      <a:pt x="106610" y="511909"/>
                      <a:pt x="96774" y="485267"/>
                    </a:cubicBezTo>
                    <a:cubicBezTo>
                      <a:pt x="79055" y="423660"/>
                      <a:pt x="73316" y="288838"/>
                      <a:pt x="106456" y="233630"/>
                    </a:cubicBezTo>
                    <a:cubicBezTo>
                      <a:pt x="114771" y="220186"/>
                      <a:pt x="127898" y="207983"/>
                      <a:pt x="143787" y="205002"/>
                    </a:cubicBezTo>
                    <a:cubicBezTo>
                      <a:pt x="154523" y="204848"/>
                      <a:pt x="164577" y="209692"/>
                      <a:pt x="174043" y="215653"/>
                    </a:cubicBezTo>
                    <a:cubicBezTo>
                      <a:pt x="176246" y="217485"/>
                      <a:pt x="178357" y="219441"/>
                      <a:pt x="180311" y="221491"/>
                    </a:cubicBezTo>
                    <a:cubicBezTo>
                      <a:pt x="184718" y="226024"/>
                      <a:pt x="188565" y="231117"/>
                      <a:pt x="191947" y="236457"/>
                    </a:cubicBezTo>
                    <a:cubicBezTo>
                      <a:pt x="198369" y="246643"/>
                      <a:pt x="202684" y="257540"/>
                      <a:pt x="205724" y="268844"/>
                    </a:cubicBezTo>
                    <a:cubicBezTo>
                      <a:pt x="206035" y="270054"/>
                      <a:pt x="206346" y="271267"/>
                      <a:pt x="206656" y="272478"/>
                    </a:cubicBezTo>
                    <a:cubicBezTo>
                      <a:pt x="211094" y="332499"/>
                      <a:pt x="210752" y="392615"/>
                      <a:pt x="214725" y="452947"/>
                    </a:cubicBezTo>
                    <a:cubicBezTo>
                      <a:pt x="217270" y="491139"/>
                      <a:pt x="224779" y="528712"/>
                      <a:pt x="229031" y="566655"/>
                    </a:cubicBezTo>
                    <a:cubicBezTo>
                      <a:pt x="229930" y="576342"/>
                      <a:pt x="230025" y="586094"/>
                      <a:pt x="230582" y="595812"/>
                    </a:cubicBezTo>
                    <a:cubicBezTo>
                      <a:pt x="230613" y="596403"/>
                      <a:pt x="230644" y="597053"/>
                      <a:pt x="230675" y="597644"/>
                    </a:cubicBezTo>
                    <a:lnTo>
                      <a:pt x="230644" y="597644"/>
                    </a:lnTo>
                    <a:close/>
                    <a:moveTo>
                      <a:pt x="1077091" y="594257"/>
                    </a:moveTo>
                    <a:cubicBezTo>
                      <a:pt x="1045500" y="625090"/>
                      <a:pt x="992468" y="623165"/>
                      <a:pt x="962926" y="590685"/>
                    </a:cubicBezTo>
                    <a:cubicBezTo>
                      <a:pt x="970373" y="555443"/>
                      <a:pt x="974998" y="520386"/>
                      <a:pt x="977294" y="487783"/>
                    </a:cubicBezTo>
                    <a:cubicBezTo>
                      <a:pt x="982414" y="425400"/>
                      <a:pt x="986975" y="362956"/>
                      <a:pt x="990514" y="300450"/>
                    </a:cubicBezTo>
                    <a:cubicBezTo>
                      <a:pt x="991413" y="292065"/>
                      <a:pt x="991600" y="283526"/>
                      <a:pt x="992656" y="275175"/>
                    </a:cubicBezTo>
                    <a:lnTo>
                      <a:pt x="993213" y="271077"/>
                    </a:lnTo>
                    <a:cubicBezTo>
                      <a:pt x="993803" y="266948"/>
                      <a:pt x="994548" y="262849"/>
                      <a:pt x="995819" y="258905"/>
                    </a:cubicBezTo>
                    <a:cubicBezTo>
                      <a:pt x="997527" y="253627"/>
                      <a:pt x="1000257" y="248657"/>
                      <a:pt x="1002986" y="243844"/>
                    </a:cubicBezTo>
                    <a:cubicBezTo>
                      <a:pt x="1008076" y="234963"/>
                      <a:pt x="1014034" y="226579"/>
                      <a:pt x="1020706" y="218816"/>
                    </a:cubicBezTo>
                    <a:cubicBezTo>
                      <a:pt x="1022257" y="217045"/>
                      <a:pt x="1023841" y="215308"/>
                      <a:pt x="1025454" y="213569"/>
                    </a:cubicBezTo>
                    <a:cubicBezTo>
                      <a:pt x="1026756" y="212263"/>
                      <a:pt x="1028060" y="210961"/>
                      <a:pt x="1029427" y="209750"/>
                    </a:cubicBezTo>
                    <a:cubicBezTo>
                      <a:pt x="1030017" y="209224"/>
                      <a:pt x="1030636" y="208694"/>
                      <a:pt x="1031258" y="208168"/>
                    </a:cubicBezTo>
                    <a:cubicBezTo>
                      <a:pt x="1035788" y="204380"/>
                      <a:pt x="1040816" y="201181"/>
                      <a:pt x="1046494" y="199038"/>
                    </a:cubicBezTo>
                    <a:cubicBezTo>
                      <a:pt x="1058597" y="194878"/>
                      <a:pt x="1072155" y="199752"/>
                      <a:pt x="1083172" y="205092"/>
                    </a:cubicBezTo>
                    <a:cubicBezTo>
                      <a:pt x="1096765" y="214003"/>
                      <a:pt x="1103839" y="228007"/>
                      <a:pt x="1110573" y="242600"/>
                    </a:cubicBezTo>
                    <a:cubicBezTo>
                      <a:pt x="1144401" y="324173"/>
                      <a:pt x="1137388" y="527280"/>
                      <a:pt x="1077091" y="5942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6" name="Google Shape;4436;p38"/>
              <p:cNvSpPr/>
              <p:nvPr/>
            </p:nvSpPr>
            <p:spPr>
              <a:xfrm>
                <a:off x="12740821" y="5003777"/>
                <a:ext cx="45540" cy="82323"/>
              </a:xfrm>
              <a:custGeom>
                <a:rect b="b" l="l" r="r" t="t"/>
                <a:pathLst>
                  <a:path extrusionOk="0" h="82323" w="45540">
                    <a:moveTo>
                      <a:pt x="45536" y="73079"/>
                    </a:moveTo>
                    <a:cubicBezTo>
                      <a:pt x="45416" y="73118"/>
                      <a:pt x="45337" y="73157"/>
                      <a:pt x="45220" y="73199"/>
                    </a:cubicBezTo>
                    <a:cubicBezTo>
                      <a:pt x="43397" y="73913"/>
                      <a:pt x="41614" y="74628"/>
                      <a:pt x="39987" y="75460"/>
                    </a:cubicBezTo>
                    <a:cubicBezTo>
                      <a:pt x="39273" y="75776"/>
                      <a:pt x="38520" y="76093"/>
                      <a:pt x="37767" y="76373"/>
                    </a:cubicBezTo>
                    <a:cubicBezTo>
                      <a:pt x="37728" y="76412"/>
                      <a:pt x="37650" y="76412"/>
                      <a:pt x="37608" y="76451"/>
                    </a:cubicBezTo>
                    <a:cubicBezTo>
                      <a:pt x="35508" y="77284"/>
                      <a:pt x="33366" y="77998"/>
                      <a:pt x="31227" y="78634"/>
                    </a:cubicBezTo>
                    <a:cubicBezTo>
                      <a:pt x="30396" y="78872"/>
                      <a:pt x="29561" y="79110"/>
                      <a:pt x="28691" y="79309"/>
                    </a:cubicBezTo>
                    <a:cubicBezTo>
                      <a:pt x="27937" y="79508"/>
                      <a:pt x="27145" y="79707"/>
                      <a:pt x="26392" y="79864"/>
                    </a:cubicBezTo>
                    <a:cubicBezTo>
                      <a:pt x="25202" y="80141"/>
                      <a:pt x="24015" y="80379"/>
                      <a:pt x="22786" y="80578"/>
                    </a:cubicBezTo>
                    <a:cubicBezTo>
                      <a:pt x="20367" y="81015"/>
                      <a:pt x="17951" y="81332"/>
                      <a:pt x="15493" y="81570"/>
                    </a:cubicBezTo>
                    <a:cubicBezTo>
                      <a:pt x="13947" y="81729"/>
                      <a:pt x="12363" y="81886"/>
                      <a:pt x="10817" y="81968"/>
                    </a:cubicBezTo>
                    <a:cubicBezTo>
                      <a:pt x="7290" y="82206"/>
                      <a:pt x="3762" y="82284"/>
                      <a:pt x="235" y="82323"/>
                    </a:cubicBezTo>
                    <a:cubicBezTo>
                      <a:pt x="-678" y="79668"/>
                      <a:pt x="1304" y="76295"/>
                      <a:pt x="2217" y="73600"/>
                    </a:cubicBezTo>
                    <a:cubicBezTo>
                      <a:pt x="6973" y="56110"/>
                      <a:pt x="11965" y="38624"/>
                      <a:pt x="16406" y="21016"/>
                    </a:cubicBezTo>
                    <a:cubicBezTo>
                      <a:pt x="18309" y="14831"/>
                      <a:pt x="19379" y="8446"/>
                      <a:pt x="20843" y="2140"/>
                    </a:cubicBezTo>
                    <a:cubicBezTo>
                      <a:pt x="21280" y="2062"/>
                      <a:pt x="21714" y="1981"/>
                      <a:pt x="22111" y="1863"/>
                    </a:cubicBezTo>
                    <a:cubicBezTo>
                      <a:pt x="24687" y="1387"/>
                      <a:pt x="27224" y="754"/>
                      <a:pt x="29760" y="0"/>
                    </a:cubicBezTo>
                    <a:lnTo>
                      <a:pt x="29799" y="0"/>
                    </a:lnTo>
                    <a:lnTo>
                      <a:pt x="29799" y="39"/>
                    </a:lnTo>
                    <a:cubicBezTo>
                      <a:pt x="29838" y="39"/>
                      <a:pt x="29838" y="39"/>
                      <a:pt x="29838" y="78"/>
                    </a:cubicBezTo>
                    <a:lnTo>
                      <a:pt x="29838" y="118"/>
                    </a:lnTo>
                    <a:cubicBezTo>
                      <a:pt x="30552" y="1902"/>
                      <a:pt x="30908" y="4043"/>
                      <a:pt x="31504" y="5670"/>
                    </a:cubicBezTo>
                    <a:cubicBezTo>
                      <a:pt x="31703" y="6424"/>
                      <a:pt x="31860" y="7138"/>
                      <a:pt x="32019" y="7892"/>
                    </a:cubicBezTo>
                    <a:cubicBezTo>
                      <a:pt x="32655" y="10508"/>
                      <a:pt x="33209" y="13128"/>
                      <a:pt x="33724" y="15783"/>
                    </a:cubicBezTo>
                    <a:cubicBezTo>
                      <a:pt x="34794" y="21176"/>
                      <a:pt x="35746" y="26569"/>
                      <a:pt x="36854" y="31922"/>
                    </a:cubicBezTo>
                    <a:cubicBezTo>
                      <a:pt x="38282" y="38385"/>
                      <a:pt x="39746" y="44851"/>
                      <a:pt x="41174" y="51275"/>
                    </a:cubicBezTo>
                    <a:cubicBezTo>
                      <a:pt x="41611" y="53297"/>
                      <a:pt x="42045" y="55281"/>
                      <a:pt x="42482" y="57264"/>
                    </a:cubicBezTo>
                    <a:cubicBezTo>
                      <a:pt x="42958" y="59447"/>
                      <a:pt x="43434" y="61626"/>
                      <a:pt x="43910" y="63809"/>
                    </a:cubicBezTo>
                    <a:cubicBezTo>
                      <a:pt x="44428" y="66296"/>
                      <a:pt x="45617" y="70064"/>
                      <a:pt x="45536" y="730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7" name="Google Shape;4437;p38"/>
              <p:cNvSpPr/>
              <p:nvPr/>
            </p:nvSpPr>
            <p:spPr>
              <a:xfrm>
                <a:off x="13089201" y="5311513"/>
                <a:ext cx="117775" cy="39135"/>
              </a:xfrm>
              <a:custGeom>
                <a:rect b="b" l="l" r="r" t="t"/>
                <a:pathLst>
                  <a:path extrusionOk="0" h="39135" w="117775">
                    <a:moveTo>
                      <a:pt x="114280" y="4743"/>
                    </a:moveTo>
                    <a:cubicBezTo>
                      <a:pt x="122982" y="12427"/>
                      <a:pt x="113692" y="22650"/>
                      <a:pt x="105411" y="25608"/>
                    </a:cubicBezTo>
                    <a:cubicBezTo>
                      <a:pt x="75888" y="38341"/>
                      <a:pt x="43054" y="39301"/>
                      <a:pt x="11378" y="39117"/>
                    </a:cubicBezTo>
                    <a:cubicBezTo>
                      <a:pt x="8421" y="38993"/>
                      <a:pt x="5465" y="38806"/>
                      <a:pt x="2509" y="38590"/>
                    </a:cubicBezTo>
                    <a:cubicBezTo>
                      <a:pt x="2338" y="35351"/>
                      <a:pt x="2136" y="32099"/>
                      <a:pt x="1935" y="28861"/>
                    </a:cubicBezTo>
                    <a:cubicBezTo>
                      <a:pt x="1593" y="23115"/>
                      <a:pt x="1254" y="17352"/>
                      <a:pt x="899" y="11604"/>
                    </a:cubicBezTo>
                    <a:cubicBezTo>
                      <a:pt x="960" y="10349"/>
                      <a:pt x="916" y="8970"/>
                      <a:pt x="790" y="7513"/>
                    </a:cubicBezTo>
                    <a:cubicBezTo>
                      <a:pt x="605" y="5160"/>
                      <a:pt x="263" y="2589"/>
                      <a:pt x="0" y="0"/>
                    </a:cubicBezTo>
                    <a:cubicBezTo>
                      <a:pt x="30575" y="759"/>
                      <a:pt x="61027" y="1563"/>
                      <a:pt x="91617" y="2154"/>
                    </a:cubicBezTo>
                    <a:cubicBezTo>
                      <a:pt x="99512" y="2978"/>
                      <a:pt x="107222" y="2062"/>
                      <a:pt x="114280" y="474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8" name="Google Shape;4438;p38"/>
              <p:cNvSpPr/>
              <p:nvPr/>
            </p:nvSpPr>
            <p:spPr>
              <a:xfrm>
                <a:off x="12890835" y="5711240"/>
                <a:ext cx="512902" cy="71071"/>
              </a:xfrm>
              <a:custGeom>
                <a:rect b="b" l="l" r="r" t="t"/>
                <a:pathLst>
                  <a:path extrusionOk="0" h="71071" w="512902">
                    <a:moveTo>
                      <a:pt x="328033" y="70992"/>
                    </a:moveTo>
                    <a:cubicBezTo>
                      <a:pt x="293661" y="71468"/>
                      <a:pt x="259743" y="69034"/>
                      <a:pt x="225719" y="65061"/>
                    </a:cubicBezTo>
                    <a:cubicBezTo>
                      <a:pt x="168124" y="59654"/>
                      <a:pt x="110531" y="51457"/>
                      <a:pt x="54451" y="37178"/>
                    </a:cubicBezTo>
                    <a:cubicBezTo>
                      <a:pt x="34576" y="31679"/>
                      <a:pt x="4183" y="28665"/>
                      <a:pt x="6" y="4029"/>
                    </a:cubicBezTo>
                    <a:cubicBezTo>
                      <a:pt x="-118" y="1875"/>
                      <a:pt x="1817" y="31"/>
                      <a:pt x="3906" y="0"/>
                    </a:cubicBezTo>
                    <a:cubicBezTo>
                      <a:pt x="6061" y="-30"/>
                      <a:pt x="7646" y="1600"/>
                      <a:pt x="7898" y="3581"/>
                    </a:cubicBezTo>
                    <a:cubicBezTo>
                      <a:pt x="14119" y="19095"/>
                      <a:pt x="33770" y="21981"/>
                      <a:pt x="48071" y="25903"/>
                    </a:cubicBezTo>
                    <a:cubicBezTo>
                      <a:pt x="109722" y="41980"/>
                      <a:pt x="172967" y="50838"/>
                      <a:pt x="236304" y="56651"/>
                    </a:cubicBezTo>
                    <a:cubicBezTo>
                      <a:pt x="312783" y="65028"/>
                      <a:pt x="390830" y="63364"/>
                      <a:pt x="466570" y="49634"/>
                    </a:cubicBezTo>
                    <a:cubicBezTo>
                      <a:pt x="479737" y="46264"/>
                      <a:pt x="496901" y="44473"/>
                      <a:pt x="502840" y="30550"/>
                    </a:cubicBezTo>
                    <a:cubicBezTo>
                      <a:pt x="503657" y="27480"/>
                      <a:pt x="505701" y="23953"/>
                      <a:pt x="509422" y="24880"/>
                    </a:cubicBezTo>
                    <a:cubicBezTo>
                      <a:pt x="519047" y="28278"/>
                      <a:pt x="506146" y="44182"/>
                      <a:pt x="501526" y="47390"/>
                    </a:cubicBezTo>
                    <a:cubicBezTo>
                      <a:pt x="479093" y="60044"/>
                      <a:pt x="452277" y="61520"/>
                      <a:pt x="427248" y="65327"/>
                    </a:cubicBezTo>
                    <a:cubicBezTo>
                      <a:pt x="394296" y="68866"/>
                      <a:pt x="361198" y="71577"/>
                      <a:pt x="328033" y="709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9" name="Google Shape;4439;p38"/>
              <p:cNvSpPr/>
              <p:nvPr/>
            </p:nvSpPr>
            <p:spPr>
              <a:xfrm>
                <a:off x="13534227" y="4542006"/>
                <a:ext cx="36964" cy="128894"/>
              </a:xfrm>
              <a:custGeom>
                <a:rect b="b" l="l" r="r" t="t"/>
                <a:pathLst>
                  <a:path extrusionOk="0" h="128894" w="36964">
                    <a:moveTo>
                      <a:pt x="29643" y="59559"/>
                    </a:moveTo>
                    <a:cubicBezTo>
                      <a:pt x="29209" y="58721"/>
                      <a:pt x="28806" y="57881"/>
                      <a:pt x="28403" y="57012"/>
                    </a:cubicBezTo>
                    <a:cubicBezTo>
                      <a:pt x="27473" y="54589"/>
                      <a:pt x="26510" y="52199"/>
                      <a:pt x="25765" y="49871"/>
                    </a:cubicBezTo>
                    <a:cubicBezTo>
                      <a:pt x="23842" y="43817"/>
                      <a:pt x="22165" y="37637"/>
                      <a:pt x="20552" y="31457"/>
                    </a:cubicBezTo>
                    <a:cubicBezTo>
                      <a:pt x="18971" y="25247"/>
                      <a:pt x="17512" y="18974"/>
                      <a:pt x="16300" y="12702"/>
                    </a:cubicBezTo>
                    <a:cubicBezTo>
                      <a:pt x="15678" y="9441"/>
                      <a:pt x="15121" y="6149"/>
                      <a:pt x="14656" y="2857"/>
                    </a:cubicBezTo>
                    <a:cubicBezTo>
                      <a:pt x="14533" y="1925"/>
                      <a:pt x="14438" y="964"/>
                      <a:pt x="14315" y="0"/>
                    </a:cubicBezTo>
                    <a:cubicBezTo>
                      <a:pt x="13167" y="653"/>
                      <a:pt x="12019" y="1305"/>
                      <a:pt x="10871" y="1955"/>
                    </a:cubicBezTo>
                    <a:cubicBezTo>
                      <a:pt x="10530" y="2140"/>
                      <a:pt x="10219" y="2359"/>
                      <a:pt x="9877" y="2547"/>
                    </a:cubicBezTo>
                    <a:lnTo>
                      <a:pt x="9877" y="2577"/>
                    </a:lnTo>
                    <a:cubicBezTo>
                      <a:pt x="9071" y="3042"/>
                      <a:pt x="8295" y="3510"/>
                      <a:pt x="7520" y="3975"/>
                    </a:cubicBezTo>
                    <a:cubicBezTo>
                      <a:pt x="6868" y="4379"/>
                      <a:pt x="6215" y="4782"/>
                      <a:pt x="5566" y="5216"/>
                    </a:cubicBezTo>
                    <a:cubicBezTo>
                      <a:pt x="5381" y="5340"/>
                      <a:pt x="5163" y="5466"/>
                      <a:pt x="4975" y="5589"/>
                    </a:cubicBezTo>
                    <a:cubicBezTo>
                      <a:pt x="4975" y="5216"/>
                      <a:pt x="5006" y="4875"/>
                      <a:pt x="5006" y="4533"/>
                    </a:cubicBezTo>
                    <a:cubicBezTo>
                      <a:pt x="4821" y="5059"/>
                      <a:pt x="4757" y="5620"/>
                      <a:pt x="4788" y="6211"/>
                    </a:cubicBezTo>
                    <a:cubicBezTo>
                      <a:pt x="4726" y="6662"/>
                      <a:pt x="4698" y="7113"/>
                      <a:pt x="4645" y="7564"/>
                    </a:cubicBezTo>
                    <a:cubicBezTo>
                      <a:pt x="4482" y="16769"/>
                      <a:pt x="4172" y="25972"/>
                      <a:pt x="3670" y="35169"/>
                    </a:cubicBezTo>
                    <a:cubicBezTo>
                      <a:pt x="3659" y="35396"/>
                      <a:pt x="3642" y="35623"/>
                      <a:pt x="3628" y="35850"/>
                    </a:cubicBezTo>
                    <a:cubicBezTo>
                      <a:pt x="3430" y="48406"/>
                      <a:pt x="3194" y="60954"/>
                      <a:pt x="1960" y="73440"/>
                    </a:cubicBezTo>
                    <a:cubicBezTo>
                      <a:pt x="1503" y="78057"/>
                      <a:pt x="1142" y="82679"/>
                      <a:pt x="831" y="87301"/>
                    </a:cubicBezTo>
                    <a:cubicBezTo>
                      <a:pt x="831" y="91179"/>
                      <a:pt x="834" y="95053"/>
                      <a:pt x="804" y="98927"/>
                    </a:cubicBezTo>
                    <a:cubicBezTo>
                      <a:pt x="731" y="108920"/>
                      <a:pt x="372" y="118907"/>
                      <a:pt x="0" y="128895"/>
                    </a:cubicBezTo>
                    <a:cubicBezTo>
                      <a:pt x="412" y="126911"/>
                      <a:pt x="904" y="124950"/>
                      <a:pt x="1526" y="123028"/>
                    </a:cubicBezTo>
                    <a:cubicBezTo>
                      <a:pt x="3234" y="117750"/>
                      <a:pt x="5963" y="112781"/>
                      <a:pt x="8693" y="107968"/>
                    </a:cubicBezTo>
                    <a:cubicBezTo>
                      <a:pt x="13783" y="99087"/>
                      <a:pt x="19741" y="90702"/>
                      <a:pt x="26412" y="82940"/>
                    </a:cubicBezTo>
                    <a:cubicBezTo>
                      <a:pt x="27963" y="81169"/>
                      <a:pt x="29548" y="79432"/>
                      <a:pt x="31160" y="77693"/>
                    </a:cubicBezTo>
                    <a:cubicBezTo>
                      <a:pt x="32462" y="76387"/>
                      <a:pt x="33767" y="75084"/>
                      <a:pt x="35133" y="73874"/>
                    </a:cubicBezTo>
                    <a:cubicBezTo>
                      <a:pt x="35724" y="73347"/>
                      <a:pt x="36343" y="72818"/>
                      <a:pt x="36964" y="72291"/>
                    </a:cubicBezTo>
                    <a:cubicBezTo>
                      <a:pt x="34296" y="68193"/>
                      <a:pt x="31877" y="63937"/>
                      <a:pt x="29643" y="5955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0" name="Google Shape;4440;p38"/>
              <p:cNvSpPr/>
              <p:nvPr/>
            </p:nvSpPr>
            <p:spPr>
              <a:xfrm>
                <a:off x="12799359" y="4432596"/>
                <a:ext cx="700214" cy="136435"/>
              </a:xfrm>
              <a:custGeom>
                <a:rect b="b" l="l" r="r" t="t"/>
                <a:pathLst>
                  <a:path extrusionOk="0" h="136435" w="700214">
                    <a:moveTo>
                      <a:pt x="324654" y="136428"/>
                    </a:moveTo>
                    <a:cubicBezTo>
                      <a:pt x="57080" y="130077"/>
                      <a:pt x="0" y="118787"/>
                      <a:pt x="0" y="78236"/>
                    </a:cubicBezTo>
                    <a:cubicBezTo>
                      <a:pt x="0" y="22941"/>
                      <a:pt x="204377" y="8191"/>
                      <a:pt x="259362" y="4028"/>
                    </a:cubicBezTo>
                    <a:cubicBezTo>
                      <a:pt x="305848" y="510"/>
                      <a:pt x="354384" y="0"/>
                      <a:pt x="402314" y="0"/>
                    </a:cubicBezTo>
                    <a:cubicBezTo>
                      <a:pt x="464375" y="0"/>
                      <a:pt x="700214" y="11161"/>
                      <a:pt x="700214" y="72656"/>
                    </a:cubicBezTo>
                    <a:cubicBezTo>
                      <a:pt x="700214" y="128270"/>
                      <a:pt x="441000" y="136304"/>
                      <a:pt x="380712" y="136304"/>
                    </a:cubicBezTo>
                    <a:cubicBezTo>
                      <a:pt x="370639" y="136304"/>
                      <a:pt x="350596" y="136472"/>
                      <a:pt x="324654" y="13642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1" name="Google Shape;4441;p38"/>
              <p:cNvSpPr/>
              <p:nvPr/>
            </p:nvSpPr>
            <p:spPr>
              <a:xfrm>
                <a:off x="12941703" y="4684952"/>
                <a:ext cx="409896" cy="405853"/>
              </a:xfrm>
              <a:custGeom>
                <a:rect b="b" l="l" r="r" t="t"/>
                <a:pathLst>
                  <a:path extrusionOk="0" h="405853" w="409896">
                    <a:moveTo>
                      <a:pt x="244871" y="2597"/>
                    </a:moveTo>
                    <a:cubicBezTo>
                      <a:pt x="117472" y="-19220"/>
                      <a:pt x="-10989" y="99897"/>
                      <a:pt x="748" y="228820"/>
                    </a:cubicBezTo>
                    <a:cubicBezTo>
                      <a:pt x="6786" y="295371"/>
                      <a:pt x="49216" y="357440"/>
                      <a:pt x="108964" y="387236"/>
                    </a:cubicBezTo>
                    <a:cubicBezTo>
                      <a:pt x="229221" y="447137"/>
                      <a:pt x="390578" y="354588"/>
                      <a:pt x="408278" y="222472"/>
                    </a:cubicBezTo>
                    <a:cubicBezTo>
                      <a:pt x="408278" y="222396"/>
                      <a:pt x="408278" y="222321"/>
                      <a:pt x="408317" y="222206"/>
                    </a:cubicBezTo>
                    <a:cubicBezTo>
                      <a:pt x="421878" y="119740"/>
                      <a:pt x="346480" y="19969"/>
                      <a:pt x="244871" y="2597"/>
                    </a:cubicBezTo>
                    <a:close/>
                    <a:moveTo>
                      <a:pt x="338389" y="215594"/>
                    </a:moveTo>
                    <a:lnTo>
                      <a:pt x="338389" y="215746"/>
                    </a:lnTo>
                    <a:cubicBezTo>
                      <a:pt x="326765" y="302442"/>
                      <a:pt x="220867" y="363180"/>
                      <a:pt x="141975" y="323879"/>
                    </a:cubicBezTo>
                    <a:cubicBezTo>
                      <a:pt x="102737" y="304341"/>
                      <a:pt x="74894" y="263597"/>
                      <a:pt x="70944" y="219928"/>
                    </a:cubicBezTo>
                    <a:cubicBezTo>
                      <a:pt x="63270" y="135322"/>
                      <a:pt x="147521" y="57178"/>
                      <a:pt x="231161" y="71468"/>
                    </a:cubicBezTo>
                    <a:cubicBezTo>
                      <a:pt x="297822" y="82873"/>
                      <a:pt x="347315" y="148320"/>
                      <a:pt x="338389" y="2155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42" name="Google Shape;4442;p38"/>
            <p:cNvSpPr/>
            <p:nvPr/>
          </p:nvSpPr>
          <p:spPr>
            <a:xfrm>
              <a:off x="6383280" y="2309179"/>
              <a:ext cx="11491" cy="48902"/>
            </a:xfrm>
            <a:custGeom>
              <a:rect b="b" l="l" r="r" t="t"/>
              <a:pathLst>
                <a:path extrusionOk="0" h="97804" w="22982">
                  <a:moveTo>
                    <a:pt x="22983" y="97805"/>
                  </a:moveTo>
                  <a:cubicBezTo>
                    <a:pt x="20239" y="87608"/>
                    <a:pt x="16348" y="77775"/>
                    <a:pt x="10552" y="68586"/>
                  </a:cubicBezTo>
                  <a:cubicBezTo>
                    <a:pt x="7501" y="63767"/>
                    <a:pt x="4029" y="59173"/>
                    <a:pt x="54" y="55083"/>
                  </a:cubicBezTo>
                  <a:cubicBezTo>
                    <a:pt x="-498" y="54514"/>
                    <a:pt x="3380" y="43692"/>
                    <a:pt x="3724" y="42297"/>
                  </a:cubicBezTo>
                  <a:cubicBezTo>
                    <a:pt x="4723" y="38260"/>
                    <a:pt x="6428" y="34683"/>
                    <a:pt x="7389" y="30618"/>
                  </a:cubicBezTo>
                  <a:cubicBezTo>
                    <a:pt x="9729" y="20709"/>
                    <a:pt x="12014" y="10786"/>
                    <a:pt x="14324" y="872"/>
                  </a:cubicBezTo>
                  <a:cubicBezTo>
                    <a:pt x="14410" y="497"/>
                    <a:pt x="14578" y="49"/>
                    <a:pt x="14959" y="4"/>
                  </a:cubicBezTo>
                  <a:cubicBezTo>
                    <a:pt x="15457" y="-55"/>
                    <a:pt x="15681" y="603"/>
                    <a:pt x="15723" y="1105"/>
                  </a:cubicBezTo>
                  <a:cubicBezTo>
                    <a:pt x="17064" y="16650"/>
                    <a:pt x="17420" y="32184"/>
                    <a:pt x="18898" y="47665"/>
                  </a:cubicBezTo>
                  <a:cubicBezTo>
                    <a:pt x="20497" y="64356"/>
                    <a:pt x="21883" y="81069"/>
                    <a:pt x="22983" y="978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3" name="Google Shape;4443;p38"/>
            <p:cNvSpPr/>
            <p:nvPr/>
          </p:nvSpPr>
          <p:spPr>
            <a:xfrm>
              <a:off x="6726884" y="2511904"/>
              <a:ext cx="16238" cy="40444"/>
            </a:xfrm>
            <a:custGeom>
              <a:rect b="b" l="l" r="r" t="t"/>
              <a:pathLst>
                <a:path extrusionOk="0" h="80888" w="32476">
                  <a:moveTo>
                    <a:pt x="32476" y="80888"/>
                  </a:moveTo>
                  <a:cubicBezTo>
                    <a:pt x="21222" y="78451"/>
                    <a:pt x="10275" y="74837"/>
                    <a:pt x="0" y="69626"/>
                  </a:cubicBezTo>
                  <a:cubicBezTo>
                    <a:pt x="644" y="66769"/>
                    <a:pt x="1260" y="63883"/>
                    <a:pt x="1876" y="61026"/>
                  </a:cubicBezTo>
                  <a:cubicBezTo>
                    <a:pt x="3892" y="51557"/>
                    <a:pt x="5795" y="42060"/>
                    <a:pt x="7531" y="32563"/>
                  </a:cubicBezTo>
                  <a:cubicBezTo>
                    <a:pt x="9183" y="23520"/>
                    <a:pt x="10810" y="14502"/>
                    <a:pt x="12316" y="5431"/>
                  </a:cubicBezTo>
                  <a:cubicBezTo>
                    <a:pt x="12621" y="3596"/>
                    <a:pt x="13444" y="-2060"/>
                    <a:pt x="16599" y="787"/>
                  </a:cubicBezTo>
                  <a:cubicBezTo>
                    <a:pt x="17386" y="1495"/>
                    <a:pt x="17739" y="2554"/>
                    <a:pt x="18044" y="3568"/>
                  </a:cubicBezTo>
                  <a:cubicBezTo>
                    <a:pt x="20894" y="13071"/>
                    <a:pt x="21670" y="22949"/>
                    <a:pt x="23212" y="32703"/>
                  </a:cubicBezTo>
                  <a:cubicBezTo>
                    <a:pt x="24864" y="43097"/>
                    <a:pt x="26712" y="53406"/>
                    <a:pt x="28727" y="63715"/>
                  </a:cubicBezTo>
                  <a:cubicBezTo>
                    <a:pt x="29873" y="69486"/>
                    <a:pt x="31104" y="75201"/>
                    <a:pt x="32476" y="808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4" name="Google Shape;4444;p38"/>
          <p:cNvGrpSpPr/>
          <p:nvPr/>
        </p:nvGrpSpPr>
        <p:grpSpPr>
          <a:xfrm>
            <a:off x="7229705" y="2325733"/>
            <a:ext cx="1245086" cy="455744"/>
            <a:chOff x="14459409" y="4651466"/>
            <a:chExt cx="2490172" cy="911489"/>
          </a:xfrm>
        </p:grpSpPr>
        <p:sp>
          <p:nvSpPr>
            <p:cNvPr id="4445" name="Google Shape;4445;p38"/>
            <p:cNvSpPr/>
            <p:nvPr/>
          </p:nvSpPr>
          <p:spPr>
            <a:xfrm>
              <a:off x="15845025" y="4700759"/>
              <a:ext cx="1004420" cy="817066"/>
            </a:xfrm>
            <a:custGeom>
              <a:rect b="b" l="l" r="r" t="t"/>
              <a:pathLst>
                <a:path extrusionOk="0" h="817066" w="1004420">
                  <a:moveTo>
                    <a:pt x="995458" y="195808"/>
                  </a:moveTo>
                  <a:cubicBezTo>
                    <a:pt x="1004274" y="241683"/>
                    <a:pt x="1005329" y="289413"/>
                    <a:pt x="1003885" y="335601"/>
                  </a:cubicBezTo>
                  <a:cubicBezTo>
                    <a:pt x="1001250" y="419823"/>
                    <a:pt x="990592" y="505263"/>
                    <a:pt x="956273" y="582244"/>
                  </a:cubicBezTo>
                  <a:cubicBezTo>
                    <a:pt x="876727" y="760677"/>
                    <a:pt x="674256" y="815484"/>
                    <a:pt x="494147" y="816985"/>
                  </a:cubicBezTo>
                  <a:cubicBezTo>
                    <a:pt x="397951" y="817786"/>
                    <a:pt x="288573" y="813370"/>
                    <a:pt x="200296" y="771359"/>
                  </a:cubicBezTo>
                  <a:cubicBezTo>
                    <a:pt x="72789" y="710674"/>
                    <a:pt x="46030" y="576584"/>
                    <a:pt x="20790" y="450521"/>
                  </a:cubicBezTo>
                  <a:cubicBezTo>
                    <a:pt x="11362" y="403447"/>
                    <a:pt x="6237" y="355612"/>
                    <a:pt x="3826" y="307698"/>
                  </a:cubicBezTo>
                  <a:cubicBezTo>
                    <a:pt x="3553" y="306699"/>
                    <a:pt x="3284" y="305784"/>
                    <a:pt x="3119" y="305122"/>
                  </a:cubicBezTo>
                  <a:cubicBezTo>
                    <a:pt x="-2827" y="283888"/>
                    <a:pt x="644" y="260998"/>
                    <a:pt x="5903" y="239952"/>
                  </a:cubicBezTo>
                  <a:cubicBezTo>
                    <a:pt x="24052" y="179407"/>
                    <a:pt x="59377" y="130667"/>
                    <a:pt x="112005" y="95424"/>
                  </a:cubicBezTo>
                  <a:cubicBezTo>
                    <a:pt x="185415" y="46262"/>
                    <a:pt x="278423" y="24714"/>
                    <a:pt x="364966" y="12501"/>
                  </a:cubicBezTo>
                  <a:cubicBezTo>
                    <a:pt x="459170" y="-797"/>
                    <a:pt x="554633" y="-802"/>
                    <a:pt x="649563" y="605"/>
                  </a:cubicBezTo>
                  <a:cubicBezTo>
                    <a:pt x="701229" y="1371"/>
                    <a:pt x="753150" y="2535"/>
                    <a:pt x="804009" y="11670"/>
                  </a:cubicBezTo>
                  <a:cubicBezTo>
                    <a:pt x="868121" y="23182"/>
                    <a:pt x="935286" y="47147"/>
                    <a:pt x="966483" y="108617"/>
                  </a:cubicBezTo>
                  <a:cubicBezTo>
                    <a:pt x="980497" y="136227"/>
                    <a:pt x="989656" y="165617"/>
                    <a:pt x="995458" y="195808"/>
                  </a:cubicBezTo>
                  <a:close/>
                </a:path>
              </a:pathLst>
            </a:custGeom>
            <a:solidFill>
              <a:srgbClr val="FDFBF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6" name="Google Shape;4446;p38"/>
            <p:cNvSpPr/>
            <p:nvPr/>
          </p:nvSpPr>
          <p:spPr>
            <a:xfrm>
              <a:off x="14566059" y="4727882"/>
              <a:ext cx="1003450" cy="815303"/>
            </a:xfrm>
            <a:custGeom>
              <a:rect b="b" l="l" r="r" t="t"/>
              <a:pathLst>
                <a:path extrusionOk="0" h="815303" w="1003450">
                  <a:moveTo>
                    <a:pt x="5272" y="214342"/>
                  </a:moveTo>
                  <a:cubicBezTo>
                    <a:pt x="-1685" y="260535"/>
                    <a:pt x="-813" y="308265"/>
                    <a:pt x="2493" y="354359"/>
                  </a:cubicBezTo>
                  <a:cubicBezTo>
                    <a:pt x="8525" y="438407"/>
                    <a:pt x="22624" y="523344"/>
                    <a:pt x="60016" y="598883"/>
                  </a:cubicBezTo>
                  <a:cubicBezTo>
                    <a:pt x="146694" y="773970"/>
                    <a:pt x="351217" y="820591"/>
                    <a:pt x="531242" y="814842"/>
                  </a:cubicBezTo>
                  <a:cubicBezTo>
                    <a:pt x="627387" y="811774"/>
                    <a:pt x="736502" y="802962"/>
                    <a:pt x="823010" y="757430"/>
                  </a:cubicBezTo>
                  <a:cubicBezTo>
                    <a:pt x="947962" y="691668"/>
                    <a:pt x="969293" y="556608"/>
                    <a:pt x="989429" y="429629"/>
                  </a:cubicBezTo>
                  <a:cubicBezTo>
                    <a:pt x="996949" y="382213"/>
                    <a:pt x="1000141" y="334214"/>
                    <a:pt x="1000620" y="286240"/>
                  </a:cubicBezTo>
                  <a:cubicBezTo>
                    <a:pt x="1000854" y="285231"/>
                    <a:pt x="1001083" y="284306"/>
                    <a:pt x="1001222" y="283639"/>
                  </a:cubicBezTo>
                  <a:cubicBezTo>
                    <a:pt x="1006307" y="262181"/>
                    <a:pt x="1001914" y="239450"/>
                    <a:pt x="995809" y="218638"/>
                  </a:cubicBezTo>
                  <a:cubicBezTo>
                    <a:pt x="975235" y="158874"/>
                    <a:pt x="937967" y="111596"/>
                    <a:pt x="883965" y="78496"/>
                  </a:cubicBezTo>
                  <a:cubicBezTo>
                    <a:pt x="808632" y="32328"/>
                    <a:pt x="714827" y="14539"/>
                    <a:pt x="627861" y="5812"/>
                  </a:cubicBezTo>
                  <a:cubicBezTo>
                    <a:pt x="533199" y="-3686"/>
                    <a:pt x="437811" y="148"/>
                    <a:pt x="343015" y="5374"/>
                  </a:cubicBezTo>
                  <a:cubicBezTo>
                    <a:pt x="291418" y="8219"/>
                    <a:pt x="239593" y="11471"/>
                    <a:pt x="189142" y="22640"/>
                  </a:cubicBezTo>
                  <a:cubicBezTo>
                    <a:pt x="125548" y="36719"/>
                    <a:pt x="59399" y="63369"/>
                    <a:pt x="30712" y="126042"/>
                  </a:cubicBezTo>
                  <a:cubicBezTo>
                    <a:pt x="17818" y="154209"/>
                    <a:pt x="9849" y="183942"/>
                    <a:pt x="5272" y="2143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7" name="Google Shape;4447;p38"/>
            <p:cNvSpPr/>
            <p:nvPr/>
          </p:nvSpPr>
          <p:spPr>
            <a:xfrm>
              <a:off x="16197695" y="4706333"/>
              <a:ext cx="333713" cy="707010"/>
            </a:xfrm>
            <a:custGeom>
              <a:rect b="b" l="l" r="r" t="t"/>
              <a:pathLst>
                <a:path extrusionOk="0" h="707010" w="333713">
                  <a:moveTo>
                    <a:pt x="293102" y="5122"/>
                  </a:moveTo>
                  <a:cubicBezTo>
                    <a:pt x="301055" y="-6793"/>
                    <a:pt x="320309" y="4107"/>
                    <a:pt x="313606" y="17156"/>
                  </a:cubicBezTo>
                  <a:cubicBezTo>
                    <a:pt x="306598" y="29559"/>
                    <a:pt x="299925" y="42076"/>
                    <a:pt x="294013" y="55035"/>
                  </a:cubicBezTo>
                  <a:cubicBezTo>
                    <a:pt x="277135" y="97066"/>
                    <a:pt x="263593" y="140883"/>
                    <a:pt x="255515" y="185470"/>
                  </a:cubicBezTo>
                  <a:cubicBezTo>
                    <a:pt x="243014" y="282178"/>
                    <a:pt x="302490" y="231206"/>
                    <a:pt x="329752" y="283745"/>
                  </a:cubicBezTo>
                  <a:cubicBezTo>
                    <a:pt x="343732" y="330406"/>
                    <a:pt x="317535" y="379727"/>
                    <a:pt x="300512" y="422430"/>
                  </a:cubicBezTo>
                  <a:cubicBezTo>
                    <a:pt x="271412" y="475187"/>
                    <a:pt x="182020" y="734525"/>
                    <a:pt x="110970" y="704618"/>
                  </a:cubicBezTo>
                  <a:cubicBezTo>
                    <a:pt x="84724" y="692081"/>
                    <a:pt x="85327" y="657704"/>
                    <a:pt x="84211" y="632610"/>
                  </a:cubicBezTo>
                  <a:cubicBezTo>
                    <a:pt x="88096" y="575710"/>
                    <a:pt x="109686" y="521242"/>
                    <a:pt x="129582" y="468255"/>
                  </a:cubicBezTo>
                  <a:cubicBezTo>
                    <a:pt x="139483" y="441018"/>
                    <a:pt x="152840" y="414821"/>
                    <a:pt x="159599" y="386560"/>
                  </a:cubicBezTo>
                  <a:cubicBezTo>
                    <a:pt x="161382" y="367384"/>
                    <a:pt x="128735" y="378514"/>
                    <a:pt x="117779" y="379503"/>
                  </a:cubicBezTo>
                  <a:cubicBezTo>
                    <a:pt x="95292" y="382179"/>
                    <a:pt x="72806" y="387102"/>
                    <a:pt x="50081" y="386480"/>
                  </a:cubicBezTo>
                  <a:cubicBezTo>
                    <a:pt x="13859" y="387982"/>
                    <a:pt x="-5639" y="360631"/>
                    <a:pt x="1438" y="326263"/>
                  </a:cubicBezTo>
                  <a:cubicBezTo>
                    <a:pt x="24273" y="254837"/>
                    <a:pt x="57128" y="186574"/>
                    <a:pt x="83574" y="116535"/>
                  </a:cubicBezTo>
                  <a:cubicBezTo>
                    <a:pt x="95546" y="84117"/>
                    <a:pt x="109810" y="52534"/>
                    <a:pt x="122380" y="20389"/>
                  </a:cubicBezTo>
                  <a:cubicBezTo>
                    <a:pt x="127854" y="5301"/>
                    <a:pt x="147123" y="8056"/>
                    <a:pt x="151774" y="19727"/>
                  </a:cubicBezTo>
                  <a:cubicBezTo>
                    <a:pt x="154155" y="19513"/>
                    <a:pt x="156481" y="19220"/>
                    <a:pt x="158652" y="18757"/>
                  </a:cubicBezTo>
                  <a:cubicBezTo>
                    <a:pt x="200746" y="12402"/>
                    <a:pt x="243433" y="16410"/>
                    <a:pt x="285746" y="14028"/>
                  </a:cubicBezTo>
                  <a:cubicBezTo>
                    <a:pt x="285746" y="14048"/>
                    <a:pt x="285731" y="14073"/>
                    <a:pt x="285731" y="14093"/>
                  </a:cubicBezTo>
                  <a:lnTo>
                    <a:pt x="285711" y="14093"/>
                  </a:lnTo>
                  <a:cubicBezTo>
                    <a:pt x="285711" y="14113"/>
                    <a:pt x="285691" y="14113"/>
                    <a:pt x="285696" y="14138"/>
                  </a:cubicBezTo>
                  <a:cubicBezTo>
                    <a:pt x="286164" y="14093"/>
                    <a:pt x="286632" y="14073"/>
                    <a:pt x="287085" y="14093"/>
                  </a:cubicBezTo>
                  <a:cubicBezTo>
                    <a:pt x="289073" y="11094"/>
                    <a:pt x="291075" y="8091"/>
                    <a:pt x="293102" y="51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8" name="Google Shape;4448;p38"/>
            <p:cNvSpPr/>
            <p:nvPr/>
          </p:nvSpPr>
          <p:spPr>
            <a:xfrm>
              <a:off x="15001252" y="4738443"/>
              <a:ext cx="334719" cy="699249"/>
            </a:xfrm>
            <a:custGeom>
              <a:rect b="b" l="l" r="r" t="t"/>
              <a:pathLst>
                <a:path extrusionOk="0" h="699249" w="334719">
                  <a:moveTo>
                    <a:pt x="306421" y="4754"/>
                  </a:moveTo>
                  <a:cubicBezTo>
                    <a:pt x="314853" y="-6833"/>
                    <a:pt x="333648" y="4834"/>
                    <a:pt x="326422" y="17604"/>
                  </a:cubicBezTo>
                  <a:cubicBezTo>
                    <a:pt x="318916" y="29713"/>
                    <a:pt x="311750" y="41952"/>
                    <a:pt x="305315" y="54662"/>
                  </a:cubicBezTo>
                  <a:cubicBezTo>
                    <a:pt x="286753" y="95982"/>
                    <a:pt x="271459" y="139217"/>
                    <a:pt x="261588" y="183446"/>
                  </a:cubicBezTo>
                  <a:cubicBezTo>
                    <a:pt x="245197" y="279573"/>
                    <a:pt x="306680" y="231037"/>
                    <a:pt x="331801" y="284630"/>
                  </a:cubicBezTo>
                  <a:cubicBezTo>
                    <a:pt x="343888" y="331818"/>
                    <a:pt x="315719" y="380046"/>
                    <a:pt x="296988" y="422027"/>
                  </a:cubicBezTo>
                  <a:cubicBezTo>
                    <a:pt x="265781" y="473571"/>
                    <a:pt x="166005" y="729100"/>
                    <a:pt x="96215" y="696363"/>
                  </a:cubicBezTo>
                  <a:cubicBezTo>
                    <a:pt x="70497" y="682777"/>
                    <a:pt x="72484" y="648454"/>
                    <a:pt x="72384" y="623341"/>
                  </a:cubicBezTo>
                  <a:cubicBezTo>
                    <a:pt x="78560" y="566645"/>
                    <a:pt x="102331" y="513086"/>
                    <a:pt x="124349" y="460940"/>
                  </a:cubicBezTo>
                  <a:cubicBezTo>
                    <a:pt x="135341" y="434126"/>
                    <a:pt x="149749" y="408481"/>
                    <a:pt x="157638" y="380518"/>
                  </a:cubicBezTo>
                  <a:cubicBezTo>
                    <a:pt x="160193" y="361432"/>
                    <a:pt x="127128" y="371234"/>
                    <a:pt x="116137" y="371786"/>
                  </a:cubicBezTo>
                  <a:cubicBezTo>
                    <a:pt x="93561" y="373551"/>
                    <a:pt x="70895" y="377569"/>
                    <a:pt x="48210" y="376033"/>
                  </a:cubicBezTo>
                  <a:cubicBezTo>
                    <a:pt x="11958" y="376077"/>
                    <a:pt x="-6425" y="347960"/>
                    <a:pt x="2037" y="313906"/>
                  </a:cubicBezTo>
                  <a:cubicBezTo>
                    <a:pt x="27736" y="243454"/>
                    <a:pt x="63320" y="176569"/>
                    <a:pt x="92565" y="107654"/>
                  </a:cubicBezTo>
                  <a:cubicBezTo>
                    <a:pt x="105837" y="75743"/>
                    <a:pt x="121361" y="44761"/>
                    <a:pt x="135216" y="13148"/>
                  </a:cubicBezTo>
                  <a:cubicBezTo>
                    <a:pt x="141292" y="-1706"/>
                    <a:pt x="160437" y="1820"/>
                    <a:pt x="164610" y="13671"/>
                  </a:cubicBezTo>
                  <a:cubicBezTo>
                    <a:pt x="166996" y="13551"/>
                    <a:pt x="169337" y="13352"/>
                    <a:pt x="171523" y="12974"/>
                  </a:cubicBezTo>
                  <a:cubicBezTo>
                    <a:pt x="213841" y="8320"/>
                    <a:pt x="256333" y="14038"/>
                    <a:pt x="298706" y="13362"/>
                  </a:cubicBezTo>
                  <a:cubicBezTo>
                    <a:pt x="298706" y="13382"/>
                    <a:pt x="298686" y="13402"/>
                    <a:pt x="298691" y="13422"/>
                  </a:cubicBezTo>
                  <a:lnTo>
                    <a:pt x="298671" y="13422"/>
                  </a:lnTo>
                  <a:cubicBezTo>
                    <a:pt x="298671" y="13442"/>
                    <a:pt x="298651" y="13442"/>
                    <a:pt x="298651" y="13462"/>
                  </a:cubicBezTo>
                  <a:cubicBezTo>
                    <a:pt x="299120" y="13437"/>
                    <a:pt x="299588" y="13437"/>
                    <a:pt x="300041" y="13472"/>
                  </a:cubicBezTo>
                  <a:cubicBezTo>
                    <a:pt x="302158" y="10562"/>
                    <a:pt x="304279" y="7638"/>
                    <a:pt x="306421" y="47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9" name="Google Shape;4449;p38"/>
            <p:cNvSpPr/>
            <p:nvPr/>
          </p:nvSpPr>
          <p:spPr>
            <a:xfrm>
              <a:off x="16098469" y="5222883"/>
              <a:ext cx="144409" cy="287364"/>
            </a:xfrm>
            <a:custGeom>
              <a:rect b="b" l="l" r="r" t="t"/>
              <a:pathLst>
                <a:path extrusionOk="0" h="287364" w="144409">
                  <a:moveTo>
                    <a:pt x="56589" y="287034"/>
                  </a:moveTo>
                  <a:cubicBezTo>
                    <a:pt x="43785" y="284727"/>
                    <a:pt x="42366" y="270649"/>
                    <a:pt x="45892" y="260335"/>
                  </a:cubicBezTo>
                  <a:cubicBezTo>
                    <a:pt x="42356" y="262105"/>
                    <a:pt x="38242" y="262533"/>
                    <a:pt x="34193" y="261150"/>
                  </a:cubicBezTo>
                  <a:cubicBezTo>
                    <a:pt x="32026" y="260414"/>
                    <a:pt x="30169" y="259266"/>
                    <a:pt x="28655" y="257828"/>
                  </a:cubicBezTo>
                  <a:cubicBezTo>
                    <a:pt x="22051" y="268436"/>
                    <a:pt x="4590" y="266173"/>
                    <a:pt x="914" y="254218"/>
                  </a:cubicBezTo>
                  <a:cubicBezTo>
                    <a:pt x="-1312" y="248216"/>
                    <a:pt x="1029" y="242188"/>
                    <a:pt x="2627" y="236340"/>
                  </a:cubicBezTo>
                  <a:cubicBezTo>
                    <a:pt x="20108" y="185716"/>
                    <a:pt x="36474" y="134594"/>
                    <a:pt x="54961" y="84308"/>
                  </a:cubicBezTo>
                  <a:cubicBezTo>
                    <a:pt x="66490" y="56873"/>
                    <a:pt x="76944" y="26602"/>
                    <a:pt x="100118" y="6621"/>
                  </a:cubicBezTo>
                  <a:cubicBezTo>
                    <a:pt x="112275" y="-4091"/>
                    <a:pt x="134447" y="-1907"/>
                    <a:pt x="141076" y="13916"/>
                  </a:cubicBezTo>
                  <a:cubicBezTo>
                    <a:pt x="146350" y="26244"/>
                    <a:pt x="143915" y="40477"/>
                    <a:pt x="143402" y="53491"/>
                  </a:cubicBezTo>
                  <a:cubicBezTo>
                    <a:pt x="140986" y="97501"/>
                    <a:pt x="128630" y="139990"/>
                    <a:pt x="114859" y="181613"/>
                  </a:cubicBezTo>
                  <a:cubicBezTo>
                    <a:pt x="108251" y="201918"/>
                    <a:pt x="101432" y="222123"/>
                    <a:pt x="93793" y="242034"/>
                  </a:cubicBezTo>
                  <a:cubicBezTo>
                    <a:pt x="88354" y="251508"/>
                    <a:pt x="87831" y="267043"/>
                    <a:pt x="76033" y="270713"/>
                  </a:cubicBezTo>
                  <a:cubicBezTo>
                    <a:pt x="74748" y="280400"/>
                    <a:pt x="67053" y="289198"/>
                    <a:pt x="56589" y="2870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0" name="Google Shape;4450;p38"/>
            <p:cNvSpPr/>
            <p:nvPr/>
          </p:nvSpPr>
          <p:spPr>
            <a:xfrm>
              <a:off x="14861989" y="5269927"/>
              <a:ext cx="153075" cy="284809"/>
            </a:xfrm>
            <a:custGeom>
              <a:rect b="b" l="l" r="r" t="t"/>
              <a:pathLst>
                <a:path extrusionOk="0" h="284809" w="153075">
                  <a:moveTo>
                    <a:pt x="55024" y="284339"/>
                  </a:moveTo>
                  <a:cubicBezTo>
                    <a:pt x="42325" y="281519"/>
                    <a:pt x="41473" y="267396"/>
                    <a:pt x="45412" y="257232"/>
                  </a:cubicBezTo>
                  <a:cubicBezTo>
                    <a:pt x="41807" y="258858"/>
                    <a:pt x="37683" y="259121"/>
                    <a:pt x="33689" y="257575"/>
                  </a:cubicBezTo>
                  <a:cubicBezTo>
                    <a:pt x="31552" y="256749"/>
                    <a:pt x="29744" y="255531"/>
                    <a:pt x="28290" y="254034"/>
                  </a:cubicBezTo>
                  <a:cubicBezTo>
                    <a:pt x="21263" y="264363"/>
                    <a:pt x="3906" y="261399"/>
                    <a:pt x="714" y="249315"/>
                  </a:cubicBezTo>
                  <a:cubicBezTo>
                    <a:pt x="-1268" y="243228"/>
                    <a:pt x="1316" y="237300"/>
                    <a:pt x="3144" y="231517"/>
                  </a:cubicBezTo>
                  <a:cubicBezTo>
                    <a:pt x="22652" y="181638"/>
                    <a:pt x="41069" y="131213"/>
                    <a:pt x="61574" y="81712"/>
                  </a:cubicBezTo>
                  <a:cubicBezTo>
                    <a:pt x="74199" y="54764"/>
                    <a:pt x="85868" y="24937"/>
                    <a:pt x="109828" y="5905"/>
                  </a:cubicBezTo>
                  <a:cubicBezTo>
                    <a:pt x="122409" y="-4309"/>
                    <a:pt x="144476" y="-1236"/>
                    <a:pt x="150458" y="14841"/>
                  </a:cubicBezTo>
                  <a:cubicBezTo>
                    <a:pt x="155229" y="27373"/>
                    <a:pt x="152221" y="41496"/>
                    <a:pt x="151185" y="54476"/>
                  </a:cubicBezTo>
                  <a:cubicBezTo>
                    <a:pt x="146996" y="98352"/>
                    <a:pt x="132937" y="140308"/>
                    <a:pt x="117498" y="181345"/>
                  </a:cubicBezTo>
                  <a:cubicBezTo>
                    <a:pt x="110077" y="201366"/>
                    <a:pt x="102447" y="221282"/>
                    <a:pt x="94011" y="240871"/>
                  </a:cubicBezTo>
                  <a:cubicBezTo>
                    <a:pt x="88194" y="250115"/>
                    <a:pt x="87048" y="265616"/>
                    <a:pt x="75105" y="268814"/>
                  </a:cubicBezTo>
                  <a:cubicBezTo>
                    <a:pt x="73437" y="278441"/>
                    <a:pt x="65393" y="286925"/>
                    <a:pt x="55024" y="2843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1" name="Google Shape;4451;p38"/>
            <p:cNvSpPr/>
            <p:nvPr/>
          </p:nvSpPr>
          <p:spPr>
            <a:xfrm>
              <a:off x="15842177" y="4999572"/>
              <a:ext cx="98591" cy="238354"/>
            </a:xfrm>
            <a:custGeom>
              <a:rect b="b" l="l" r="r" t="t"/>
              <a:pathLst>
                <a:path extrusionOk="0" h="238354" w="98591">
                  <a:moveTo>
                    <a:pt x="35407" y="815"/>
                  </a:moveTo>
                  <a:cubicBezTo>
                    <a:pt x="43958" y="-1040"/>
                    <a:pt x="53062" y="169"/>
                    <a:pt x="60871" y="5495"/>
                  </a:cubicBezTo>
                  <a:cubicBezTo>
                    <a:pt x="84463" y="21577"/>
                    <a:pt x="91017" y="60625"/>
                    <a:pt x="94897" y="86901"/>
                  </a:cubicBezTo>
                  <a:cubicBezTo>
                    <a:pt x="99763" y="119847"/>
                    <a:pt x="98996" y="153355"/>
                    <a:pt x="97263" y="186509"/>
                  </a:cubicBezTo>
                  <a:cubicBezTo>
                    <a:pt x="96496" y="201159"/>
                    <a:pt x="95066" y="217053"/>
                    <a:pt x="85136" y="227869"/>
                  </a:cubicBezTo>
                  <a:cubicBezTo>
                    <a:pt x="77799" y="235860"/>
                    <a:pt x="66265" y="239769"/>
                    <a:pt x="55572" y="237889"/>
                  </a:cubicBezTo>
                  <a:cubicBezTo>
                    <a:pt x="35013" y="234274"/>
                    <a:pt x="25630" y="211657"/>
                    <a:pt x="19918" y="194118"/>
                  </a:cubicBezTo>
                  <a:cubicBezTo>
                    <a:pt x="7208" y="155095"/>
                    <a:pt x="1282" y="114108"/>
                    <a:pt x="106" y="73156"/>
                  </a:cubicBezTo>
                  <a:cubicBezTo>
                    <a:pt x="-417" y="55070"/>
                    <a:pt x="689" y="34303"/>
                    <a:pt x="10445" y="18464"/>
                  </a:cubicBezTo>
                  <a:cubicBezTo>
                    <a:pt x="15988" y="9463"/>
                    <a:pt x="25317" y="3003"/>
                    <a:pt x="35407" y="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2" name="Google Shape;4452;p38"/>
            <p:cNvSpPr/>
            <p:nvPr/>
          </p:nvSpPr>
          <p:spPr>
            <a:xfrm>
              <a:off x="15479833" y="5006683"/>
              <a:ext cx="96036" cy="238939"/>
            </a:xfrm>
            <a:custGeom>
              <a:rect b="b" l="l" r="r" t="t"/>
              <a:pathLst>
                <a:path extrusionOk="0" h="238939" w="96036">
                  <a:moveTo>
                    <a:pt x="57807" y="542"/>
                  </a:moveTo>
                  <a:cubicBezTo>
                    <a:pt x="49186" y="-970"/>
                    <a:pt x="40141" y="606"/>
                    <a:pt x="32551" y="6241"/>
                  </a:cubicBezTo>
                  <a:cubicBezTo>
                    <a:pt x="9632" y="23258"/>
                    <a:pt x="4656" y="62539"/>
                    <a:pt x="1838" y="88950"/>
                  </a:cubicBezTo>
                  <a:cubicBezTo>
                    <a:pt x="-1693" y="122065"/>
                    <a:pt x="423" y="155513"/>
                    <a:pt x="3496" y="188573"/>
                  </a:cubicBezTo>
                  <a:cubicBezTo>
                    <a:pt x="4856" y="203183"/>
                    <a:pt x="6923" y="219002"/>
                    <a:pt x="17282" y="229410"/>
                  </a:cubicBezTo>
                  <a:cubicBezTo>
                    <a:pt x="24931" y="237099"/>
                    <a:pt x="36615" y="240540"/>
                    <a:pt x="47223" y="238232"/>
                  </a:cubicBezTo>
                  <a:cubicBezTo>
                    <a:pt x="67618" y="233792"/>
                    <a:pt x="76085" y="210817"/>
                    <a:pt x="81085" y="193063"/>
                  </a:cubicBezTo>
                  <a:cubicBezTo>
                    <a:pt x="92206" y="153558"/>
                    <a:pt x="96479" y="112368"/>
                    <a:pt x="96001" y="71401"/>
                  </a:cubicBezTo>
                  <a:cubicBezTo>
                    <a:pt x="95792" y="53309"/>
                    <a:pt x="93849" y="32602"/>
                    <a:pt x="83465" y="17171"/>
                  </a:cubicBezTo>
                  <a:cubicBezTo>
                    <a:pt x="77559" y="8404"/>
                    <a:pt x="67977" y="2327"/>
                    <a:pt x="57807" y="5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3" name="Google Shape;4453;p38"/>
            <p:cNvSpPr/>
            <p:nvPr/>
          </p:nvSpPr>
          <p:spPr>
            <a:xfrm>
              <a:off x="16540658" y="4781240"/>
              <a:ext cx="318519" cy="567218"/>
            </a:xfrm>
            <a:custGeom>
              <a:rect b="b" l="l" r="r" t="t"/>
              <a:pathLst>
                <a:path extrusionOk="0" h="567218" w="318519">
                  <a:moveTo>
                    <a:pt x="317923" y="54085"/>
                  </a:moveTo>
                  <a:cubicBezTo>
                    <a:pt x="310891" y="108181"/>
                    <a:pt x="225294" y="123154"/>
                    <a:pt x="176790" y="199270"/>
                  </a:cubicBezTo>
                  <a:cubicBezTo>
                    <a:pt x="122390" y="284645"/>
                    <a:pt x="142854" y="393099"/>
                    <a:pt x="124990" y="491891"/>
                  </a:cubicBezTo>
                  <a:cubicBezTo>
                    <a:pt x="107593" y="588083"/>
                    <a:pt x="22748" y="577913"/>
                    <a:pt x="4490" y="539721"/>
                  </a:cubicBezTo>
                  <a:cubicBezTo>
                    <a:pt x="-5939" y="517905"/>
                    <a:pt x="-1003" y="524394"/>
                    <a:pt x="49632" y="273471"/>
                  </a:cubicBezTo>
                  <a:cubicBezTo>
                    <a:pt x="56336" y="240247"/>
                    <a:pt x="46973" y="200747"/>
                    <a:pt x="96397" y="139207"/>
                  </a:cubicBezTo>
                  <a:cubicBezTo>
                    <a:pt x="133949" y="92451"/>
                    <a:pt x="188345" y="57457"/>
                    <a:pt x="251730" y="12502"/>
                  </a:cubicBezTo>
                  <a:cubicBezTo>
                    <a:pt x="297270" y="-19798"/>
                    <a:pt x="322819" y="16400"/>
                    <a:pt x="317923" y="540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4" name="Google Shape;4454;p38"/>
            <p:cNvSpPr/>
            <p:nvPr/>
          </p:nvSpPr>
          <p:spPr>
            <a:xfrm>
              <a:off x="14549756" y="4826336"/>
              <a:ext cx="337632" cy="557566"/>
            </a:xfrm>
            <a:custGeom>
              <a:rect b="b" l="l" r="r" t="t"/>
              <a:pathLst>
                <a:path extrusionOk="0" h="557566" w="337632">
                  <a:moveTo>
                    <a:pt x="1022" y="55422"/>
                  </a:moveTo>
                  <a:cubicBezTo>
                    <a:pt x="10230" y="109189"/>
                    <a:pt x="96365" y="120712"/>
                    <a:pt x="147897" y="194813"/>
                  </a:cubicBezTo>
                  <a:cubicBezTo>
                    <a:pt x="205699" y="277931"/>
                    <a:pt x="189622" y="387121"/>
                    <a:pt x="211461" y="485112"/>
                  </a:cubicBezTo>
                  <a:cubicBezTo>
                    <a:pt x="232727" y="580528"/>
                    <a:pt x="317094" y="566952"/>
                    <a:pt x="333793" y="528054"/>
                  </a:cubicBezTo>
                  <a:cubicBezTo>
                    <a:pt x="343336" y="505835"/>
                    <a:pt x="338664" y="512518"/>
                    <a:pt x="277944" y="263837"/>
                  </a:cubicBezTo>
                  <a:cubicBezTo>
                    <a:pt x="269905" y="230907"/>
                    <a:pt x="277670" y="191068"/>
                    <a:pt x="225800" y="131562"/>
                  </a:cubicBezTo>
                  <a:cubicBezTo>
                    <a:pt x="186390" y="86354"/>
                    <a:pt x="130630" y="53582"/>
                    <a:pt x="65477" y="11208"/>
                  </a:cubicBezTo>
                  <a:cubicBezTo>
                    <a:pt x="18677" y="-19227"/>
                    <a:pt x="-5393" y="17971"/>
                    <a:pt x="1022" y="554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5" name="Google Shape;4455;p38"/>
            <p:cNvSpPr/>
            <p:nvPr/>
          </p:nvSpPr>
          <p:spPr>
            <a:xfrm>
              <a:off x="15562894" y="4860856"/>
              <a:ext cx="286221" cy="109518"/>
            </a:xfrm>
            <a:custGeom>
              <a:rect b="b" l="l" r="r" t="t"/>
              <a:pathLst>
                <a:path extrusionOk="0" h="109518" w="286221">
                  <a:moveTo>
                    <a:pt x="119888" y="1677"/>
                  </a:moveTo>
                  <a:cubicBezTo>
                    <a:pt x="134291" y="-213"/>
                    <a:pt x="148889" y="-506"/>
                    <a:pt x="163362" y="802"/>
                  </a:cubicBezTo>
                  <a:cubicBezTo>
                    <a:pt x="163436" y="806"/>
                    <a:pt x="163506" y="816"/>
                    <a:pt x="163581" y="821"/>
                  </a:cubicBezTo>
                  <a:cubicBezTo>
                    <a:pt x="193054" y="3532"/>
                    <a:pt x="222488" y="10036"/>
                    <a:pt x="248799" y="23955"/>
                  </a:cubicBezTo>
                  <a:cubicBezTo>
                    <a:pt x="259577" y="30743"/>
                    <a:pt x="289255" y="38815"/>
                    <a:pt x="276435" y="55708"/>
                  </a:cubicBezTo>
                  <a:cubicBezTo>
                    <a:pt x="276620" y="56603"/>
                    <a:pt x="276719" y="57503"/>
                    <a:pt x="276739" y="58418"/>
                  </a:cubicBezTo>
                  <a:cubicBezTo>
                    <a:pt x="276844" y="58458"/>
                    <a:pt x="276923" y="58517"/>
                    <a:pt x="277003" y="58562"/>
                  </a:cubicBezTo>
                  <a:cubicBezTo>
                    <a:pt x="277267" y="58661"/>
                    <a:pt x="277536" y="58766"/>
                    <a:pt x="277780" y="58890"/>
                  </a:cubicBezTo>
                  <a:cubicBezTo>
                    <a:pt x="277780" y="58910"/>
                    <a:pt x="277760" y="58930"/>
                    <a:pt x="277740" y="58950"/>
                  </a:cubicBezTo>
                  <a:cubicBezTo>
                    <a:pt x="284170" y="62192"/>
                    <a:pt x="287846" y="69363"/>
                    <a:pt x="285520" y="76619"/>
                  </a:cubicBezTo>
                  <a:cubicBezTo>
                    <a:pt x="284643" y="79369"/>
                    <a:pt x="283029" y="81651"/>
                    <a:pt x="280948" y="83367"/>
                  </a:cubicBezTo>
                  <a:cubicBezTo>
                    <a:pt x="289399" y="93681"/>
                    <a:pt x="277745" y="108863"/>
                    <a:pt x="265519" y="103139"/>
                  </a:cubicBezTo>
                  <a:cubicBezTo>
                    <a:pt x="243759" y="92786"/>
                    <a:pt x="220775" y="85326"/>
                    <a:pt x="197422" y="79558"/>
                  </a:cubicBezTo>
                  <a:cubicBezTo>
                    <a:pt x="197243" y="79513"/>
                    <a:pt x="197064" y="79473"/>
                    <a:pt x="196884" y="79428"/>
                  </a:cubicBezTo>
                  <a:cubicBezTo>
                    <a:pt x="161584" y="70945"/>
                    <a:pt x="124495" y="71691"/>
                    <a:pt x="89568" y="81587"/>
                  </a:cubicBezTo>
                  <a:cubicBezTo>
                    <a:pt x="89389" y="81636"/>
                    <a:pt x="89214" y="81686"/>
                    <a:pt x="89035" y="81736"/>
                  </a:cubicBezTo>
                  <a:cubicBezTo>
                    <a:pt x="65936" y="88439"/>
                    <a:pt x="43271" y="96819"/>
                    <a:pt x="21950" y="108038"/>
                  </a:cubicBezTo>
                  <a:cubicBezTo>
                    <a:pt x="9962" y="114254"/>
                    <a:pt x="-2295" y="99549"/>
                    <a:pt x="5734" y="88907"/>
                  </a:cubicBezTo>
                  <a:cubicBezTo>
                    <a:pt x="3582" y="87281"/>
                    <a:pt x="1879" y="85063"/>
                    <a:pt x="893" y="82348"/>
                  </a:cubicBezTo>
                  <a:cubicBezTo>
                    <a:pt x="-1727" y="75191"/>
                    <a:pt x="1655" y="67876"/>
                    <a:pt x="7950" y="64380"/>
                  </a:cubicBezTo>
                  <a:cubicBezTo>
                    <a:pt x="7930" y="64360"/>
                    <a:pt x="7905" y="64341"/>
                    <a:pt x="7905" y="64321"/>
                  </a:cubicBezTo>
                  <a:cubicBezTo>
                    <a:pt x="8144" y="64186"/>
                    <a:pt x="8408" y="64077"/>
                    <a:pt x="8667" y="63963"/>
                  </a:cubicBezTo>
                  <a:cubicBezTo>
                    <a:pt x="8747" y="63918"/>
                    <a:pt x="8827" y="63853"/>
                    <a:pt x="8926" y="63808"/>
                  </a:cubicBezTo>
                  <a:cubicBezTo>
                    <a:pt x="8911" y="62893"/>
                    <a:pt x="8976" y="61993"/>
                    <a:pt x="9120" y="61088"/>
                  </a:cubicBezTo>
                  <a:cubicBezTo>
                    <a:pt x="-4371" y="44722"/>
                    <a:pt x="24958" y="35463"/>
                    <a:pt x="35456" y="28247"/>
                  </a:cubicBezTo>
                  <a:cubicBezTo>
                    <a:pt x="61185" y="13279"/>
                    <a:pt x="90330" y="5600"/>
                    <a:pt x="119674" y="1707"/>
                  </a:cubicBezTo>
                  <a:cubicBezTo>
                    <a:pt x="119744" y="1697"/>
                    <a:pt x="119814" y="1687"/>
                    <a:pt x="119888" y="16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6" name="Google Shape;4456;p38"/>
            <p:cNvSpPr/>
            <p:nvPr/>
          </p:nvSpPr>
          <p:spPr>
            <a:xfrm>
              <a:off x="16843266" y="4904704"/>
              <a:ext cx="21848" cy="197644"/>
            </a:xfrm>
            <a:custGeom>
              <a:rect b="b" l="l" r="r" t="t"/>
              <a:pathLst>
                <a:path extrusionOk="0" h="197644" w="21848">
                  <a:moveTo>
                    <a:pt x="2597" y="197573"/>
                  </a:moveTo>
                  <a:cubicBezTo>
                    <a:pt x="-3862" y="195246"/>
                    <a:pt x="3733" y="181983"/>
                    <a:pt x="3972" y="176806"/>
                  </a:cubicBezTo>
                  <a:cubicBezTo>
                    <a:pt x="5710" y="169163"/>
                    <a:pt x="6825" y="161410"/>
                    <a:pt x="7931" y="153652"/>
                  </a:cubicBezTo>
                  <a:cubicBezTo>
                    <a:pt x="13489" y="104261"/>
                    <a:pt x="15486" y="53622"/>
                    <a:pt x="8235" y="4340"/>
                  </a:cubicBezTo>
                  <a:cubicBezTo>
                    <a:pt x="7214" y="-210"/>
                    <a:pt x="14321" y="-1871"/>
                    <a:pt x="15317" y="2749"/>
                  </a:cubicBezTo>
                  <a:cubicBezTo>
                    <a:pt x="24730" y="51230"/>
                    <a:pt x="22573" y="101462"/>
                    <a:pt x="17563" y="150370"/>
                  </a:cubicBezTo>
                  <a:cubicBezTo>
                    <a:pt x="16338" y="158392"/>
                    <a:pt x="12518" y="199582"/>
                    <a:pt x="2597" y="197573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7" name="Google Shape;4457;p38"/>
            <p:cNvSpPr/>
            <p:nvPr/>
          </p:nvSpPr>
          <p:spPr>
            <a:xfrm>
              <a:off x="14549744" y="4950943"/>
              <a:ext cx="26938" cy="197141"/>
            </a:xfrm>
            <a:custGeom>
              <a:rect b="b" l="l" r="r" t="t"/>
              <a:pathLst>
                <a:path extrusionOk="0" h="197141" w="26938">
                  <a:moveTo>
                    <a:pt x="24514" y="197040"/>
                  </a:moveTo>
                  <a:cubicBezTo>
                    <a:pt x="30878" y="194454"/>
                    <a:pt x="22751" y="181510"/>
                    <a:pt x="22302" y="176348"/>
                  </a:cubicBezTo>
                  <a:cubicBezTo>
                    <a:pt x="20260" y="168779"/>
                    <a:pt x="18831" y="161076"/>
                    <a:pt x="17412" y="153368"/>
                  </a:cubicBezTo>
                  <a:cubicBezTo>
                    <a:pt x="9861" y="104240"/>
                    <a:pt x="5827" y="53725"/>
                    <a:pt x="11082" y="4190"/>
                  </a:cubicBezTo>
                  <a:cubicBezTo>
                    <a:pt x="11918" y="-395"/>
                    <a:pt x="4752" y="-1773"/>
                    <a:pt x="3940" y="2887"/>
                  </a:cubicBezTo>
                  <a:cubicBezTo>
                    <a:pt x="-3511" y="51706"/>
                    <a:pt x="673" y="101813"/>
                    <a:pt x="7655" y="150479"/>
                  </a:cubicBezTo>
                  <a:cubicBezTo>
                    <a:pt x="9204" y="158440"/>
                    <a:pt x="14682" y="199447"/>
                    <a:pt x="24514" y="197040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8" name="Google Shape;4458;p38"/>
            <p:cNvSpPr/>
            <p:nvPr/>
          </p:nvSpPr>
          <p:spPr>
            <a:xfrm>
              <a:off x="15802305" y="4651466"/>
              <a:ext cx="1147277" cy="885859"/>
            </a:xfrm>
            <a:custGeom>
              <a:rect b="b" l="l" r="r" t="t"/>
              <a:pathLst>
                <a:path extrusionOk="0" h="885859" w="1147277">
                  <a:moveTo>
                    <a:pt x="1136570" y="127452"/>
                  </a:moveTo>
                  <a:cubicBezTo>
                    <a:pt x="1097051" y="41261"/>
                    <a:pt x="967372" y="31460"/>
                    <a:pt x="886985" y="20136"/>
                  </a:cubicBezTo>
                  <a:cubicBezTo>
                    <a:pt x="337369" y="-57272"/>
                    <a:pt x="-83431" y="96749"/>
                    <a:pt x="14109" y="340880"/>
                  </a:cubicBezTo>
                  <a:cubicBezTo>
                    <a:pt x="58579" y="685707"/>
                    <a:pt x="112740" y="847775"/>
                    <a:pt x="389956" y="877722"/>
                  </a:cubicBezTo>
                  <a:cubicBezTo>
                    <a:pt x="851848" y="927615"/>
                    <a:pt x="1092031" y="750266"/>
                    <a:pt x="1073653" y="285332"/>
                  </a:cubicBezTo>
                  <a:cubicBezTo>
                    <a:pt x="1115667" y="270672"/>
                    <a:pt x="1170800" y="202105"/>
                    <a:pt x="1136570" y="127452"/>
                  </a:cubicBezTo>
                  <a:close/>
                  <a:moveTo>
                    <a:pt x="1025299" y="466297"/>
                  </a:moveTo>
                  <a:cubicBezTo>
                    <a:pt x="974987" y="789398"/>
                    <a:pt x="770689" y="866597"/>
                    <a:pt x="444511" y="846935"/>
                  </a:cubicBezTo>
                  <a:cubicBezTo>
                    <a:pt x="330730" y="840077"/>
                    <a:pt x="218647" y="818440"/>
                    <a:pt x="149704" y="718519"/>
                  </a:cubicBezTo>
                  <a:cubicBezTo>
                    <a:pt x="93063" y="636431"/>
                    <a:pt x="69959" y="525296"/>
                    <a:pt x="63255" y="427488"/>
                  </a:cubicBezTo>
                  <a:cubicBezTo>
                    <a:pt x="55376" y="312569"/>
                    <a:pt x="80896" y="214737"/>
                    <a:pt x="187649" y="154609"/>
                  </a:cubicBezTo>
                  <a:cubicBezTo>
                    <a:pt x="234465" y="128243"/>
                    <a:pt x="286818" y="113264"/>
                    <a:pt x="339311" y="101702"/>
                  </a:cubicBezTo>
                  <a:cubicBezTo>
                    <a:pt x="463167" y="74426"/>
                    <a:pt x="590953" y="65081"/>
                    <a:pt x="717474" y="73819"/>
                  </a:cubicBezTo>
                  <a:cubicBezTo>
                    <a:pt x="808181" y="80080"/>
                    <a:pt x="954359" y="84257"/>
                    <a:pt x="1002857" y="177843"/>
                  </a:cubicBezTo>
                  <a:cubicBezTo>
                    <a:pt x="1048806" y="266515"/>
                    <a:pt x="1040195" y="370628"/>
                    <a:pt x="1025299" y="466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9" name="Google Shape;4459;p38"/>
            <p:cNvSpPr/>
            <p:nvPr/>
          </p:nvSpPr>
          <p:spPr>
            <a:xfrm>
              <a:off x="14459409" y="4678704"/>
              <a:ext cx="1150476" cy="884251"/>
            </a:xfrm>
            <a:custGeom>
              <a:rect b="b" l="l" r="r" t="t"/>
              <a:pathLst>
                <a:path extrusionOk="0" h="884251" w="1150476">
                  <a:moveTo>
                    <a:pt x="8865" y="149923"/>
                  </a:moveTo>
                  <a:cubicBezTo>
                    <a:pt x="44873" y="62210"/>
                    <a:pt x="174053" y="47202"/>
                    <a:pt x="253918" y="32656"/>
                  </a:cubicBezTo>
                  <a:cubicBezTo>
                    <a:pt x="799968" y="-66797"/>
                    <a:pt x="1226639" y="70167"/>
                    <a:pt x="1139025" y="318027"/>
                  </a:cubicBezTo>
                  <a:cubicBezTo>
                    <a:pt x="1108500" y="664367"/>
                    <a:pt x="1060928" y="828478"/>
                    <a:pt x="785141" y="869549"/>
                  </a:cubicBezTo>
                  <a:cubicBezTo>
                    <a:pt x="325635" y="937987"/>
                    <a:pt x="78495" y="770439"/>
                    <a:pt x="78101" y="305143"/>
                  </a:cubicBezTo>
                  <a:cubicBezTo>
                    <a:pt x="35529" y="292188"/>
                    <a:pt x="-22327" y="225894"/>
                    <a:pt x="8865" y="149923"/>
                  </a:cubicBezTo>
                  <a:close/>
                  <a:moveTo>
                    <a:pt x="133717" y="484019"/>
                  </a:moveTo>
                  <a:cubicBezTo>
                    <a:pt x="197027" y="804832"/>
                    <a:pt x="404269" y="873752"/>
                    <a:pt x="729391" y="840985"/>
                  </a:cubicBezTo>
                  <a:cubicBezTo>
                    <a:pt x="842804" y="829557"/>
                    <a:pt x="953920" y="803429"/>
                    <a:pt x="1018779" y="700818"/>
                  </a:cubicBezTo>
                  <a:cubicBezTo>
                    <a:pt x="1072064" y="616517"/>
                    <a:pt x="1090661" y="504547"/>
                    <a:pt x="1093420" y="406545"/>
                  </a:cubicBezTo>
                  <a:cubicBezTo>
                    <a:pt x="1096657" y="291402"/>
                    <a:pt x="1067208" y="194674"/>
                    <a:pt x="958119" y="138893"/>
                  </a:cubicBezTo>
                  <a:cubicBezTo>
                    <a:pt x="910277" y="114431"/>
                    <a:pt x="857361" y="101571"/>
                    <a:pt x="804450" y="92132"/>
                  </a:cubicBezTo>
                  <a:cubicBezTo>
                    <a:pt x="679593" y="69859"/>
                    <a:pt x="551538" y="65666"/>
                    <a:pt x="425466" y="79481"/>
                  </a:cubicBezTo>
                  <a:cubicBezTo>
                    <a:pt x="335087" y="89387"/>
                    <a:pt x="189198" y="99438"/>
                    <a:pt x="144509" y="194898"/>
                  </a:cubicBezTo>
                  <a:cubicBezTo>
                    <a:pt x="102166" y="285345"/>
                    <a:pt x="114971" y="389026"/>
                    <a:pt x="133717" y="4840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60" name="Google Shape;4460;p38"/>
          <p:cNvGrpSpPr/>
          <p:nvPr/>
        </p:nvGrpSpPr>
        <p:grpSpPr>
          <a:xfrm>
            <a:off x="6434792" y="1238747"/>
            <a:ext cx="219454" cy="769961"/>
            <a:chOff x="12869584" y="2477495"/>
            <a:chExt cx="438907" cy="1539923"/>
          </a:xfrm>
        </p:grpSpPr>
        <p:sp>
          <p:nvSpPr>
            <p:cNvPr id="4461" name="Google Shape;4461;p38"/>
            <p:cNvSpPr/>
            <p:nvPr/>
          </p:nvSpPr>
          <p:spPr>
            <a:xfrm>
              <a:off x="12885227" y="2563864"/>
              <a:ext cx="131366" cy="38869"/>
            </a:xfrm>
            <a:custGeom>
              <a:rect b="b" l="l" r="r" t="t"/>
              <a:pathLst>
                <a:path extrusionOk="0" h="38869" w="131366">
                  <a:moveTo>
                    <a:pt x="130813" y="2799"/>
                  </a:moveTo>
                  <a:cubicBezTo>
                    <a:pt x="130991" y="3590"/>
                    <a:pt x="131188" y="4382"/>
                    <a:pt x="131366" y="5173"/>
                  </a:cubicBezTo>
                  <a:lnTo>
                    <a:pt x="131348" y="5173"/>
                  </a:lnTo>
                  <a:cubicBezTo>
                    <a:pt x="131308" y="5173"/>
                    <a:pt x="131249" y="5173"/>
                    <a:pt x="131209" y="5192"/>
                  </a:cubicBezTo>
                  <a:cubicBezTo>
                    <a:pt x="131191" y="5192"/>
                    <a:pt x="131169" y="5192"/>
                    <a:pt x="131151" y="5192"/>
                  </a:cubicBezTo>
                  <a:cubicBezTo>
                    <a:pt x="131071" y="5192"/>
                    <a:pt x="130994" y="5192"/>
                    <a:pt x="130914" y="5210"/>
                  </a:cubicBezTo>
                  <a:cubicBezTo>
                    <a:pt x="129611" y="5309"/>
                    <a:pt x="128289" y="5429"/>
                    <a:pt x="126967" y="5567"/>
                  </a:cubicBezTo>
                  <a:cubicBezTo>
                    <a:pt x="126927" y="5567"/>
                    <a:pt x="126887" y="5567"/>
                    <a:pt x="126847" y="5567"/>
                  </a:cubicBezTo>
                  <a:cubicBezTo>
                    <a:pt x="126749" y="5586"/>
                    <a:pt x="126629" y="5586"/>
                    <a:pt x="126531" y="5607"/>
                  </a:cubicBezTo>
                  <a:cubicBezTo>
                    <a:pt x="126334" y="5626"/>
                    <a:pt x="126156" y="5647"/>
                    <a:pt x="125959" y="5666"/>
                  </a:cubicBezTo>
                  <a:cubicBezTo>
                    <a:pt x="124794" y="5527"/>
                    <a:pt x="123611" y="5410"/>
                    <a:pt x="122446" y="5309"/>
                  </a:cubicBezTo>
                  <a:cubicBezTo>
                    <a:pt x="120847" y="5170"/>
                    <a:pt x="119249" y="5031"/>
                    <a:pt x="117669" y="4914"/>
                  </a:cubicBezTo>
                  <a:cubicBezTo>
                    <a:pt x="117589" y="4914"/>
                    <a:pt x="117530" y="4914"/>
                    <a:pt x="117472" y="4896"/>
                  </a:cubicBezTo>
                  <a:cubicBezTo>
                    <a:pt x="115932" y="4797"/>
                    <a:pt x="114392" y="4717"/>
                    <a:pt x="112873" y="4640"/>
                  </a:cubicBezTo>
                  <a:cubicBezTo>
                    <a:pt x="109655" y="4483"/>
                    <a:pt x="106458" y="4403"/>
                    <a:pt x="103242" y="4403"/>
                  </a:cubicBezTo>
                  <a:cubicBezTo>
                    <a:pt x="100559" y="4403"/>
                    <a:pt x="97894" y="4462"/>
                    <a:pt x="95210" y="4560"/>
                  </a:cubicBezTo>
                  <a:cubicBezTo>
                    <a:pt x="92567" y="4680"/>
                    <a:pt x="89920" y="4837"/>
                    <a:pt x="87276" y="5056"/>
                  </a:cubicBezTo>
                  <a:cubicBezTo>
                    <a:pt x="84611" y="5293"/>
                    <a:pt x="81946" y="5570"/>
                    <a:pt x="79302" y="5888"/>
                  </a:cubicBezTo>
                  <a:cubicBezTo>
                    <a:pt x="75355" y="6402"/>
                    <a:pt x="71427" y="7015"/>
                    <a:pt x="67538" y="7785"/>
                  </a:cubicBezTo>
                  <a:cubicBezTo>
                    <a:pt x="64932" y="8299"/>
                    <a:pt x="62328" y="8872"/>
                    <a:pt x="59761" y="9485"/>
                  </a:cubicBezTo>
                  <a:cubicBezTo>
                    <a:pt x="57194" y="10116"/>
                    <a:pt x="54649" y="10809"/>
                    <a:pt x="52122" y="11561"/>
                  </a:cubicBezTo>
                  <a:lnTo>
                    <a:pt x="52104" y="11561"/>
                  </a:lnTo>
                  <a:cubicBezTo>
                    <a:pt x="49577" y="12331"/>
                    <a:pt x="47072" y="13144"/>
                    <a:pt x="44585" y="14012"/>
                  </a:cubicBezTo>
                  <a:cubicBezTo>
                    <a:pt x="43340" y="14447"/>
                    <a:pt x="42098" y="14902"/>
                    <a:pt x="40875" y="15377"/>
                  </a:cubicBezTo>
                  <a:cubicBezTo>
                    <a:pt x="27374" y="20538"/>
                    <a:pt x="14604" y="27638"/>
                    <a:pt x="3059" y="36871"/>
                  </a:cubicBezTo>
                  <a:cubicBezTo>
                    <a:pt x="2210" y="37502"/>
                    <a:pt x="1380" y="38177"/>
                    <a:pt x="572" y="38870"/>
                  </a:cubicBezTo>
                  <a:cubicBezTo>
                    <a:pt x="375" y="38078"/>
                    <a:pt x="178" y="37268"/>
                    <a:pt x="0" y="36477"/>
                  </a:cubicBezTo>
                  <a:cubicBezTo>
                    <a:pt x="3237" y="33274"/>
                    <a:pt x="6750" y="30385"/>
                    <a:pt x="10362" y="27638"/>
                  </a:cubicBezTo>
                  <a:cubicBezTo>
                    <a:pt x="43540" y="5192"/>
                    <a:pt x="86074" y="-4418"/>
                    <a:pt x="125729" y="1908"/>
                  </a:cubicBezTo>
                  <a:cubicBezTo>
                    <a:pt x="125907" y="1711"/>
                    <a:pt x="126064" y="1551"/>
                    <a:pt x="126223" y="1413"/>
                  </a:cubicBezTo>
                  <a:cubicBezTo>
                    <a:pt x="126402" y="880"/>
                    <a:pt x="126777" y="424"/>
                    <a:pt x="127505" y="128"/>
                  </a:cubicBezTo>
                  <a:cubicBezTo>
                    <a:pt x="129479" y="-368"/>
                    <a:pt x="130210" y="1077"/>
                    <a:pt x="130644" y="2758"/>
                  </a:cubicBezTo>
                  <a:cubicBezTo>
                    <a:pt x="130696" y="2777"/>
                    <a:pt x="130754" y="2777"/>
                    <a:pt x="130813" y="2799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2" name="Google Shape;4462;p38"/>
            <p:cNvSpPr/>
            <p:nvPr/>
          </p:nvSpPr>
          <p:spPr>
            <a:xfrm>
              <a:off x="12997836" y="2495040"/>
              <a:ext cx="9" cy="18"/>
            </a:xfrm>
            <a:custGeom>
              <a:rect b="b" l="l" r="r" t="t"/>
              <a:pathLst>
                <a:path extrusionOk="0" h="18" w="9">
                  <a:moveTo>
                    <a:pt x="0" y="0"/>
                  </a:moveTo>
                  <a:cubicBezTo>
                    <a:pt x="9" y="0"/>
                    <a:pt x="9" y="3"/>
                    <a:pt x="9" y="18"/>
                  </a:cubicBezTo>
                  <a:cubicBezTo>
                    <a:pt x="6" y="12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3" name="Google Shape;4463;p38"/>
            <p:cNvSpPr/>
            <p:nvPr/>
          </p:nvSpPr>
          <p:spPr>
            <a:xfrm>
              <a:off x="12869673" y="2526938"/>
              <a:ext cx="18" cy="218"/>
            </a:xfrm>
            <a:custGeom>
              <a:rect b="b" l="l" r="r" t="t"/>
              <a:pathLst>
                <a:path extrusionOk="0" h="218" w="18">
                  <a:moveTo>
                    <a:pt x="0" y="0"/>
                  </a:moveTo>
                  <a:cubicBezTo>
                    <a:pt x="18" y="80"/>
                    <a:pt x="18" y="157"/>
                    <a:pt x="18" y="219"/>
                  </a:cubicBezTo>
                  <a:cubicBezTo>
                    <a:pt x="22" y="157"/>
                    <a:pt x="0" y="80"/>
                    <a:pt x="0" y="0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4" name="Google Shape;4464;p38"/>
            <p:cNvSpPr/>
            <p:nvPr/>
          </p:nvSpPr>
          <p:spPr>
            <a:xfrm>
              <a:off x="13187602" y="3809048"/>
              <a:ext cx="120890" cy="136095"/>
            </a:xfrm>
            <a:custGeom>
              <a:rect b="b" l="l" r="r" t="t"/>
              <a:pathLst>
                <a:path extrusionOk="0" h="136095" w="120890">
                  <a:moveTo>
                    <a:pt x="120890" y="21119"/>
                  </a:moveTo>
                  <a:cubicBezTo>
                    <a:pt x="120890" y="21534"/>
                    <a:pt x="120872" y="21950"/>
                    <a:pt x="120872" y="22366"/>
                  </a:cubicBezTo>
                  <a:cubicBezTo>
                    <a:pt x="120497" y="25135"/>
                    <a:pt x="120202" y="27882"/>
                    <a:pt x="120063" y="30632"/>
                  </a:cubicBezTo>
                  <a:cubicBezTo>
                    <a:pt x="117536" y="61461"/>
                    <a:pt x="115010" y="92251"/>
                    <a:pt x="112424" y="123043"/>
                  </a:cubicBezTo>
                  <a:cubicBezTo>
                    <a:pt x="94383" y="125455"/>
                    <a:pt x="76108" y="128599"/>
                    <a:pt x="59902" y="136095"/>
                  </a:cubicBezTo>
                  <a:cubicBezTo>
                    <a:pt x="39611" y="101589"/>
                    <a:pt x="18475" y="67535"/>
                    <a:pt x="0" y="32135"/>
                  </a:cubicBezTo>
                  <a:cubicBezTo>
                    <a:pt x="5250" y="25076"/>
                    <a:pt x="10264" y="17937"/>
                    <a:pt x="15908" y="10977"/>
                  </a:cubicBezTo>
                  <a:cubicBezTo>
                    <a:pt x="32350" y="19480"/>
                    <a:pt x="37954" y="36191"/>
                    <a:pt x="46205" y="7774"/>
                  </a:cubicBezTo>
                  <a:cubicBezTo>
                    <a:pt x="56370" y="10324"/>
                    <a:pt x="65193" y="17028"/>
                    <a:pt x="75534" y="18393"/>
                  </a:cubicBezTo>
                  <a:cubicBezTo>
                    <a:pt x="82186" y="16496"/>
                    <a:pt x="82994" y="8069"/>
                    <a:pt x="84968" y="2433"/>
                  </a:cubicBezTo>
                  <a:cubicBezTo>
                    <a:pt x="97697" y="10816"/>
                    <a:pt x="106421" y="20013"/>
                    <a:pt x="114296" y="0"/>
                  </a:cubicBezTo>
                  <a:cubicBezTo>
                    <a:pt x="116528" y="1186"/>
                    <a:pt x="118717" y="2473"/>
                    <a:pt x="120829" y="3856"/>
                  </a:cubicBezTo>
                  <a:cubicBezTo>
                    <a:pt x="120733" y="9609"/>
                    <a:pt x="120853" y="15362"/>
                    <a:pt x="120890" y="2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5" name="Google Shape;4465;p38"/>
            <p:cNvSpPr/>
            <p:nvPr/>
          </p:nvSpPr>
          <p:spPr>
            <a:xfrm>
              <a:off x="12921322" y="2721509"/>
              <a:ext cx="387151" cy="1119671"/>
            </a:xfrm>
            <a:custGeom>
              <a:rect b="b" l="l" r="r" t="t"/>
              <a:pathLst>
                <a:path extrusionOk="0" h="1119671" w="387151">
                  <a:moveTo>
                    <a:pt x="387072" y="1088645"/>
                  </a:moveTo>
                  <a:cubicBezTo>
                    <a:pt x="387090" y="1088802"/>
                    <a:pt x="387130" y="1088962"/>
                    <a:pt x="387151" y="1089119"/>
                  </a:cubicBezTo>
                  <a:cubicBezTo>
                    <a:pt x="387133" y="1089871"/>
                    <a:pt x="387111" y="1090641"/>
                    <a:pt x="387111" y="1091392"/>
                  </a:cubicBezTo>
                  <a:cubicBezTo>
                    <a:pt x="385000" y="1090009"/>
                    <a:pt x="382808" y="1088722"/>
                    <a:pt x="380579" y="1087536"/>
                  </a:cubicBezTo>
                  <a:cubicBezTo>
                    <a:pt x="372704" y="1107549"/>
                    <a:pt x="363980" y="1098352"/>
                    <a:pt x="351251" y="1089969"/>
                  </a:cubicBezTo>
                  <a:cubicBezTo>
                    <a:pt x="349277" y="1095605"/>
                    <a:pt x="348469" y="1104029"/>
                    <a:pt x="341816" y="1105929"/>
                  </a:cubicBezTo>
                  <a:cubicBezTo>
                    <a:pt x="331473" y="1104565"/>
                    <a:pt x="322650" y="1097860"/>
                    <a:pt x="312488" y="1095310"/>
                  </a:cubicBezTo>
                  <a:cubicBezTo>
                    <a:pt x="304237" y="1123727"/>
                    <a:pt x="298633" y="1107016"/>
                    <a:pt x="282191" y="1098513"/>
                  </a:cubicBezTo>
                  <a:cubicBezTo>
                    <a:pt x="276547" y="1105473"/>
                    <a:pt x="271533" y="1112612"/>
                    <a:pt x="266283" y="1119671"/>
                  </a:cubicBezTo>
                  <a:cubicBezTo>
                    <a:pt x="265751" y="1118664"/>
                    <a:pt x="265216" y="1117654"/>
                    <a:pt x="264703" y="1116647"/>
                  </a:cubicBezTo>
                  <a:cubicBezTo>
                    <a:pt x="263716" y="1114728"/>
                    <a:pt x="262729" y="1112831"/>
                    <a:pt x="261761" y="1110912"/>
                  </a:cubicBezTo>
                  <a:cubicBezTo>
                    <a:pt x="261743" y="1110832"/>
                    <a:pt x="261721" y="1110733"/>
                    <a:pt x="261703" y="1110656"/>
                  </a:cubicBezTo>
                  <a:cubicBezTo>
                    <a:pt x="261506" y="1109766"/>
                    <a:pt x="261288" y="1108916"/>
                    <a:pt x="261072" y="1108066"/>
                  </a:cubicBezTo>
                  <a:cubicBezTo>
                    <a:pt x="260876" y="1106582"/>
                    <a:pt x="260442" y="1105119"/>
                    <a:pt x="260086" y="1103678"/>
                  </a:cubicBezTo>
                  <a:cubicBezTo>
                    <a:pt x="259751" y="1102332"/>
                    <a:pt x="259434" y="1100989"/>
                    <a:pt x="259099" y="1099643"/>
                  </a:cubicBezTo>
                  <a:cubicBezTo>
                    <a:pt x="258349" y="1096695"/>
                    <a:pt x="257697" y="1093690"/>
                    <a:pt x="256769" y="1090804"/>
                  </a:cubicBezTo>
                  <a:cubicBezTo>
                    <a:pt x="256769" y="1090804"/>
                    <a:pt x="256750" y="1090804"/>
                    <a:pt x="256729" y="1090822"/>
                  </a:cubicBezTo>
                  <a:cubicBezTo>
                    <a:pt x="256689" y="1090724"/>
                    <a:pt x="256671" y="1090644"/>
                    <a:pt x="256631" y="1090567"/>
                  </a:cubicBezTo>
                  <a:cubicBezTo>
                    <a:pt x="255524" y="1086335"/>
                    <a:pt x="254420" y="1082103"/>
                    <a:pt x="253335" y="1077871"/>
                  </a:cubicBezTo>
                  <a:cubicBezTo>
                    <a:pt x="249822" y="1064009"/>
                    <a:pt x="246388" y="1050147"/>
                    <a:pt x="242991" y="1036263"/>
                  </a:cubicBezTo>
                  <a:cubicBezTo>
                    <a:pt x="236536" y="1009921"/>
                    <a:pt x="230222" y="983542"/>
                    <a:pt x="223865" y="957181"/>
                  </a:cubicBezTo>
                  <a:cubicBezTo>
                    <a:pt x="210721" y="902662"/>
                    <a:pt x="197573" y="848121"/>
                    <a:pt x="184429" y="793601"/>
                  </a:cubicBezTo>
                  <a:cubicBezTo>
                    <a:pt x="171165" y="738645"/>
                    <a:pt x="157922" y="683669"/>
                    <a:pt x="144677" y="628716"/>
                  </a:cubicBezTo>
                  <a:cubicBezTo>
                    <a:pt x="131197" y="572869"/>
                    <a:pt x="117755" y="517025"/>
                    <a:pt x="104272" y="461160"/>
                  </a:cubicBezTo>
                  <a:cubicBezTo>
                    <a:pt x="91343" y="407607"/>
                    <a:pt x="78457" y="354058"/>
                    <a:pt x="65546" y="300484"/>
                  </a:cubicBezTo>
                  <a:cubicBezTo>
                    <a:pt x="52027" y="244421"/>
                    <a:pt x="38486" y="188377"/>
                    <a:pt x="25007" y="132315"/>
                  </a:cubicBezTo>
                  <a:cubicBezTo>
                    <a:pt x="16676" y="97747"/>
                    <a:pt x="8349" y="63142"/>
                    <a:pt x="0" y="28573"/>
                  </a:cubicBezTo>
                  <a:cubicBezTo>
                    <a:pt x="38391" y="3617"/>
                    <a:pt x="85936" y="-2712"/>
                    <a:pt x="131471" y="966"/>
                  </a:cubicBezTo>
                  <a:cubicBezTo>
                    <a:pt x="140431" y="38992"/>
                    <a:pt x="149392" y="76982"/>
                    <a:pt x="158374" y="115009"/>
                  </a:cubicBezTo>
                  <a:cubicBezTo>
                    <a:pt x="171343" y="169985"/>
                    <a:pt x="184251" y="224978"/>
                    <a:pt x="197257" y="279954"/>
                  </a:cubicBezTo>
                  <a:cubicBezTo>
                    <a:pt x="210758" y="337026"/>
                    <a:pt x="224139" y="394117"/>
                    <a:pt x="237581" y="451209"/>
                  </a:cubicBezTo>
                  <a:cubicBezTo>
                    <a:pt x="250686" y="506935"/>
                    <a:pt x="263713" y="562702"/>
                    <a:pt x="276860" y="618429"/>
                  </a:cubicBezTo>
                  <a:cubicBezTo>
                    <a:pt x="290165" y="674867"/>
                    <a:pt x="303506" y="731265"/>
                    <a:pt x="316751" y="787707"/>
                  </a:cubicBezTo>
                  <a:cubicBezTo>
                    <a:pt x="323363" y="815946"/>
                    <a:pt x="329976" y="844185"/>
                    <a:pt x="336606" y="872406"/>
                  </a:cubicBezTo>
                  <a:cubicBezTo>
                    <a:pt x="343021" y="899813"/>
                    <a:pt x="349554" y="927202"/>
                    <a:pt x="356027" y="954591"/>
                  </a:cubicBezTo>
                  <a:cubicBezTo>
                    <a:pt x="361770" y="978777"/>
                    <a:pt x="367515" y="1002960"/>
                    <a:pt x="373199" y="1027168"/>
                  </a:cubicBezTo>
                  <a:cubicBezTo>
                    <a:pt x="376079" y="1039469"/>
                    <a:pt x="378981" y="1051770"/>
                    <a:pt x="381843" y="1064089"/>
                  </a:cubicBezTo>
                  <a:cubicBezTo>
                    <a:pt x="382949" y="1068835"/>
                    <a:pt x="384034" y="1073563"/>
                    <a:pt x="385098" y="1078309"/>
                  </a:cubicBezTo>
                  <a:cubicBezTo>
                    <a:pt x="385196" y="1078783"/>
                    <a:pt x="385295" y="1079257"/>
                    <a:pt x="385375" y="1079732"/>
                  </a:cubicBezTo>
                  <a:cubicBezTo>
                    <a:pt x="385531" y="1080483"/>
                    <a:pt x="385670" y="1081216"/>
                    <a:pt x="385808" y="1081946"/>
                  </a:cubicBezTo>
                  <a:cubicBezTo>
                    <a:pt x="386223" y="1084176"/>
                    <a:pt x="386657" y="1086409"/>
                    <a:pt x="387072" y="10886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6" name="Google Shape;4466;p38"/>
            <p:cNvSpPr/>
            <p:nvPr/>
          </p:nvSpPr>
          <p:spPr>
            <a:xfrm>
              <a:off x="12885793" y="2568271"/>
              <a:ext cx="163381" cy="175538"/>
            </a:xfrm>
            <a:custGeom>
              <a:rect b="b" l="l" r="r" t="t"/>
              <a:pathLst>
                <a:path extrusionOk="0" h="175538" w="163381">
                  <a:moveTo>
                    <a:pt x="163382" y="138765"/>
                  </a:moveTo>
                  <a:cubicBezTo>
                    <a:pt x="146198" y="134299"/>
                    <a:pt x="128215" y="133622"/>
                    <a:pt x="110663" y="137779"/>
                  </a:cubicBezTo>
                  <a:cubicBezTo>
                    <a:pt x="83520" y="142368"/>
                    <a:pt x="51028" y="152593"/>
                    <a:pt x="33998" y="175538"/>
                  </a:cubicBezTo>
                  <a:cubicBezTo>
                    <a:pt x="33107" y="171781"/>
                    <a:pt x="32184" y="168024"/>
                    <a:pt x="31293" y="164266"/>
                  </a:cubicBezTo>
                  <a:cubicBezTo>
                    <a:pt x="30832" y="162295"/>
                    <a:pt x="30340" y="160385"/>
                    <a:pt x="29879" y="158414"/>
                  </a:cubicBezTo>
                  <a:cubicBezTo>
                    <a:pt x="29141" y="155396"/>
                    <a:pt x="28434" y="152409"/>
                    <a:pt x="27696" y="149421"/>
                  </a:cubicBezTo>
                  <a:cubicBezTo>
                    <a:pt x="25545" y="140428"/>
                    <a:pt x="23362" y="131435"/>
                    <a:pt x="21210" y="122411"/>
                  </a:cubicBezTo>
                  <a:cubicBezTo>
                    <a:pt x="14970" y="96633"/>
                    <a:pt x="8761" y="70854"/>
                    <a:pt x="2551" y="45076"/>
                  </a:cubicBezTo>
                  <a:cubicBezTo>
                    <a:pt x="2521" y="44953"/>
                    <a:pt x="2490" y="44830"/>
                    <a:pt x="2459" y="44706"/>
                  </a:cubicBezTo>
                  <a:cubicBezTo>
                    <a:pt x="1752" y="41842"/>
                    <a:pt x="1076" y="38978"/>
                    <a:pt x="400" y="36114"/>
                  </a:cubicBezTo>
                  <a:cubicBezTo>
                    <a:pt x="246" y="35559"/>
                    <a:pt x="123" y="35005"/>
                    <a:pt x="0" y="34450"/>
                  </a:cubicBezTo>
                  <a:cubicBezTo>
                    <a:pt x="799" y="33773"/>
                    <a:pt x="1629" y="33095"/>
                    <a:pt x="2490" y="32479"/>
                  </a:cubicBezTo>
                  <a:cubicBezTo>
                    <a:pt x="36918" y="4915"/>
                    <a:pt x="82044" y="-3493"/>
                    <a:pt x="125387" y="1250"/>
                  </a:cubicBezTo>
                  <a:cubicBezTo>
                    <a:pt x="127293" y="1465"/>
                    <a:pt x="129168" y="1681"/>
                    <a:pt x="131074" y="1958"/>
                  </a:cubicBezTo>
                  <a:cubicBezTo>
                    <a:pt x="131720" y="4638"/>
                    <a:pt x="132365" y="7317"/>
                    <a:pt x="132980" y="10027"/>
                  </a:cubicBezTo>
                  <a:cubicBezTo>
                    <a:pt x="133103" y="10520"/>
                    <a:pt x="133226" y="11013"/>
                    <a:pt x="133349" y="11506"/>
                  </a:cubicBezTo>
                  <a:cubicBezTo>
                    <a:pt x="139958" y="39532"/>
                    <a:pt x="146536" y="67528"/>
                    <a:pt x="153176" y="95555"/>
                  </a:cubicBezTo>
                  <a:cubicBezTo>
                    <a:pt x="154713" y="102146"/>
                    <a:pt x="156281" y="108736"/>
                    <a:pt x="157818" y="115327"/>
                  </a:cubicBezTo>
                  <a:cubicBezTo>
                    <a:pt x="158525" y="118284"/>
                    <a:pt x="159232" y="121210"/>
                    <a:pt x="159908" y="124166"/>
                  </a:cubicBezTo>
                  <a:cubicBezTo>
                    <a:pt x="160277" y="125737"/>
                    <a:pt x="160677" y="127339"/>
                    <a:pt x="161045" y="128940"/>
                  </a:cubicBezTo>
                  <a:cubicBezTo>
                    <a:pt x="161814" y="132205"/>
                    <a:pt x="162582" y="135500"/>
                    <a:pt x="163382" y="1387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7" name="Google Shape;4467;p38"/>
            <p:cNvSpPr/>
            <p:nvPr/>
          </p:nvSpPr>
          <p:spPr>
            <a:xfrm>
              <a:off x="13247505" y="3932088"/>
              <a:ext cx="52521" cy="85330"/>
            </a:xfrm>
            <a:custGeom>
              <a:rect b="b" l="l" r="r" t="t"/>
              <a:pathLst>
                <a:path extrusionOk="0" h="85330" w="52521">
                  <a:moveTo>
                    <a:pt x="52522" y="0"/>
                  </a:moveTo>
                  <a:cubicBezTo>
                    <a:pt x="52344" y="2057"/>
                    <a:pt x="52165" y="4115"/>
                    <a:pt x="51990" y="6150"/>
                  </a:cubicBezTo>
                  <a:cubicBezTo>
                    <a:pt x="51062" y="17266"/>
                    <a:pt x="50115" y="28359"/>
                    <a:pt x="49168" y="39453"/>
                  </a:cubicBezTo>
                  <a:cubicBezTo>
                    <a:pt x="48360" y="50328"/>
                    <a:pt x="47687" y="61206"/>
                    <a:pt x="46820" y="72062"/>
                  </a:cubicBezTo>
                  <a:cubicBezTo>
                    <a:pt x="45971" y="76590"/>
                    <a:pt x="47708" y="85330"/>
                    <a:pt x="41176" y="85330"/>
                  </a:cubicBezTo>
                  <a:cubicBezTo>
                    <a:pt x="41077" y="85330"/>
                    <a:pt x="40958" y="85330"/>
                    <a:pt x="40859" y="85330"/>
                  </a:cubicBezTo>
                  <a:cubicBezTo>
                    <a:pt x="38154" y="84736"/>
                    <a:pt x="37149" y="82700"/>
                    <a:pt x="36931" y="80051"/>
                  </a:cubicBezTo>
                  <a:cubicBezTo>
                    <a:pt x="26470" y="59031"/>
                    <a:pt x="14943" y="38563"/>
                    <a:pt x="3080" y="18273"/>
                  </a:cubicBezTo>
                  <a:cubicBezTo>
                    <a:pt x="2053" y="16533"/>
                    <a:pt x="1027" y="14792"/>
                    <a:pt x="0" y="13052"/>
                  </a:cubicBezTo>
                  <a:cubicBezTo>
                    <a:pt x="16203" y="5556"/>
                    <a:pt x="34481" y="2411"/>
                    <a:pt x="525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8" name="Google Shape;4468;p38"/>
            <p:cNvSpPr/>
            <p:nvPr/>
          </p:nvSpPr>
          <p:spPr>
            <a:xfrm>
              <a:off x="13014899" y="2738222"/>
              <a:ext cx="260334" cy="1048220"/>
            </a:xfrm>
            <a:custGeom>
              <a:rect b="b" l="l" r="r" t="t"/>
              <a:pathLst>
                <a:path extrusionOk="0" h="1048220" w="260334">
                  <a:moveTo>
                    <a:pt x="260258" y="1044601"/>
                  </a:moveTo>
                  <a:cubicBezTo>
                    <a:pt x="260652" y="1046203"/>
                    <a:pt x="259468" y="1047844"/>
                    <a:pt x="257910" y="1048162"/>
                  </a:cubicBezTo>
                  <a:cubicBezTo>
                    <a:pt x="257713" y="1048202"/>
                    <a:pt x="257516" y="1048220"/>
                    <a:pt x="257316" y="1048220"/>
                  </a:cubicBezTo>
                  <a:cubicBezTo>
                    <a:pt x="255896" y="1048220"/>
                    <a:pt x="254691" y="1047191"/>
                    <a:pt x="254356" y="1045787"/>
                  </a:cubicBezTo>
                  <a:cubicBezTo>
                    <a:pt x="243382" y="1000898"/>
                    <a:pt x="232408" y="956006"/>
                    <a:pt x="221434" y="911118"/>
                  </a:cubicBezTo>
                  <a:cubicBezTo>
                    <a:pt x="210045" y="864427"/>
                    <a:pt x="198637" y="817758"/>
                    <a:pt x="187230" y="771068"/>
                  </a:cubicBezTo>
                  <a:cubicBezTo>
                    <a:pt x="176274" y="726197"/>
                    <a:pt x="165300" y="681327"/>
                    <a:pt x="154348" y="636438"/>
                  </a:cubicBezTo>
                  <a:cubicBezTo>
                    <a:pt x="144124" y="594592"/>
                    <a:pt x="133900" y="552750"/>
                    <a:pt x="123676" y="510904"/>
                  </a:cubicBezTo>
                  <a:cubicBezTo>
                    <a:pt x="112920" y="466905"/>
                    <a:pt x="102161" y="422903"/>
                    <a:pt x="91423" y="378883"/>
                  </a:cubicBezTo>
                  <a:cubicBezTo>
                    <a:pt x="80034" y="332232"/>
                    <a:pt x="68627" y="285563"/>
                    <a:pt x="57219" y="238913"/>
                  </a:cubicBezTo>
                  <a:cubicBezTo>
                    <a:pt x="45969" y="192777"/>
                    <a:pt x="34699" y="146622"/>
                    <a:pt x="23449" y="100465"/>
                  </a:cubicBezTo>
                  <a:cubicBezTo>
                    <a:pt x="19640" y="84862"/>
                    <a:pt x="15831" y="69260"/>
                    <a:pt x="12041" y="53635"/>
                  </a:cubicBezTo>
                  <a:cubicBezTo>
                    <a:pt x="9773" y="44300"/>
                    <a:pt x="7501" y="34947"/>
                    <a:pt x="5251" y="25593"/>
                  </a:cubicBezTo>
                  <a:cubicBezTo>
                    <a:pt x="4206" y="21263"/>
                    <a:pt x="3157" y="16933"/>
                    <a:pt x="2134" y="12600"/>
                  </a:cubicBezTo>
                  <a:cubicBezTo>
                    <a:pt x="1679" y="10641"/>
                    <a:pt x="1227" y="8685"/>
                    <a:pt x="772" y="6726"/>
                  </a:cubicBezTo>
                  <a:cubicBezTo>
                    <a:pt x="495" y="5501"/>
                    <a:pt x="142" y="4235"/>
                    <a:pt x="40" y="2987"/>
                  </a:cubicBezTo>
                  <a:cubicBezTo>
                    <a:pt x="-215" y="1641"/>
                    <a:pt x="772" y="299"/>
                    <a:pt x="2072" y="62"/>
                  </a:cubicBezTo>
                  <a:cubicBezTo>
                    <a:pt x="3317" y="-216"/>
                    <a:pt x="4461" y="477"/>
                    <a:pt x="4894" y="1466"/>
                  </a:cubicBezTo>
                  <a:cubicBezTo>
                    <a:pt x="5604" y="3067"/>
                    <a:pt x="5961" y="4866"/>
                    <a:pt x="6394" y="6548"/>
                  </a:cubicBezTo>
                  <a:cubicBezTo>
                    <a:pt x="7144" y="9474"/>
                    <a:pt x="7876" y="12421"/>
                    <a:pt x="8626" y="15347"/>
                  </a:cubicBezTo>
                  <a:cubicBezTo>
                    <a:pt x="10086" y="21220"/>
                    <a:pt x="11528" y="27112"/>
                    <a:pt x="12988" y="32985"/>
                  </a:cubicBezTo>
                  <a:cubicBezTo>
                    <a:pt x="15395" y="42714"/>
                    <a:pt x="17783" y="52465"/>
                    <a:pt x="20172" y="62213"/>
                  </a:cubicBezTo>
                  <a:cubicBezTo>
                    <a:pt x="26074" y="86279"/>
                    <a:pt x="31976" y="110345"/>
                    <a:pt x="37856" y="134432"/>
                  </a:cubicBezTo>
                  <a:cubicBezTo>
                    <a:pt x="48160" y="176534"/>
                    <a:pt x="58443" y="218654"/>
                    <a:pt x="68747" y="260758"/>
                  </a:cubicBezTo>
                  <a:cubicBezTo>
                    <a:pt x="79484" y="304622"/>
                    <a:pt x="90200" y="348482"/>
                    <a:pt x="100919" y="392363"/>
                  </a:cubicBezTo>
                  <a:cubicBezTo>
                    <a:pt x="112465" y="439667"/>
                    <a:pt x="123992" y="486989"/>
                    <a:pt x="135578" y="534270"/>
                  </a:cubicBezTo>
                  <a:cubicBezTo>
                    <a:pt x="147084" y="581198"/>
                    <a:pt x="158531" y="628144"/>
                    <a:pt x="170000" y="675090"/>
                  </a:cubicBezTo>
                  <a:cubicBezTo>
                    <a:pt x="180778" y="719289"/>
                    <a:pt x="191592" y="763485"/>
                    <a:pt x="202391" y="807684"/>
                  </a:cubicBezTo>
                  <a:cubicBezTo>
                    <a:pt x="212990" y="851070"/>
                    <a:pt x="223589" y="894459"/>
                    <a:pt x="234188" y="937844"/>
                  </a:cubicBezTo>
                  <a:cubicBezTo>
                    <a:pt x="242887" y="973429"/>
                    <a:pt x="251571" y="1009026"/>
                    <a:pt x="260258" y="10446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9" name="Google Shape;4469;p38"/>
            <p:cNvSpPr/>
            <p:nvPr/>
          </p:nvSpPr>
          <p:spPr>
            <a:xfrm>
              <a:off x="12962553" y="2753683"/>
              <a:ext cx="258202" cy="1048093"/>
            </a:xfrm>
            <a:custGeom>
              <a:rect b="b" l="l" r="r" t="t"/>
              <a:pathLst>
                <a:path extrusionOk="0" h="1048093" w="258202">
                  <a:moveTo>
                    <a:pt x="252246" y="1045768"/>
                  </a:moveTo>
                  <a:cubicBezTo>
                    <a:pt x="246366" y="1021505"/>
                    <a:pt x="240482" y="997221"/>
                    <a:pt x="234602" y="972955"/>
                  </a:cubicBezTo>
                  <a:cubicBezTo>
                    <a:pt x="229271" y="951045"/>
                    <a:pt x="223923" y="929132"/>
                    <a:pt x="218654" y="907203"/>
                  </a:cubicBezTo>
                  <a:cubicBezTo>
                    <a:pt x="213462" y="885589"/>
                    <a:pt x="208153" y="863993"/>
                    <a:pt x="202943" y="842378"/>
                  </a:cubicBezTo>
                  <a:cubicBezTo>
                    <a:pt x="197318" y="819141"/>
                    <a:pt x="191674" y="795925"/>
                    <a:pt x="186048" y="772691"/>
                  </a:cubicBezTo>
                  <a:cubicBezTo>
                    <a:pt x="174994" y="727109"/>
                    <a:pt x="163943" y="681527"/>
                    <a:pt x="152889" y="635945"/>
                  </a:cubicBezTo>
                  <a:cubicBezTo>
                    <a:pt x="142429" y="592837"/>
                    <a:pt x="131968" y="549725"/>
                    <a:pt x="121526" y="506635"/>
                  </a:cubicBezTo>
                  <a:cubicBezTo>
                    <a:pt x="110512" y="461170"/>
                    <a:pt x="99479" y="415709"/>
                    <a:pt x="88465" y="370244"/>
                  </a:cubicBezTo>
                  <a:cubicBezTo>
                    <a:pt x="77334" y="324286"/>
                    <a:pt x="66182" y="278347"/>
                    <a:pt x="55048" y="232411"/>
                  </a:cubicBezTo>
                  <a:cubicBezTo>
                    <a:pt x="44351" y="188311"/>
                    <a:pt x="33672" y="144214"/>
                    <a:pt x="23014" y="100095"/>
                  </a:cubicBezTo>
                  <a:cubicBezTo>
                    <a:pt x="18987" y="83482"/>
                    <a:pt x="14960" y="66854"/>
                    <a:pt x="10973" y="50223"/>
                  </a:cubicBezTo>
                  <a:cubicBezTo>
                    <a:pt x="8705" y="40771"/>
                    <a:pt x="6433" y="31297"/>
                    <a:pt x="4183" y="21845"/>
                  </a:cubicBezTo>
                  <a:cubicBezTo>
                    <a:pt x="3178" y="17672"/>
                    <a:pt x="2209" y="13499"/>
                    <a:pt x="1241" y="9329"/>
                  </a:cubicBezTo>
                  <a:cubicBezTo>
                    <a:pt x="1084" y="8636"/>
                    <a:pt x="925" y="7924"/>
                    <a:pt x="768" y="7231"/>
                  </a:cubicBezTo>
                  <a:cubicBezTo>
                    <a:pt x="571" y="6283"/>
                    <a:pt x="313" y="5334"/>
                    <a:pt x="174" y="4364"/>
                  </a:cubicBezTo>
                  <a:cubicBezTo>
                    <a:pt x="18" y="3255"/>
                    <a:pt x="-219" y="2091"/>
                    <a:pt x="430" y="1081"/>
                  </a:cubicBezTo>
                  <a:cubicBezTo>
                    <a:pt x="1081" y="52"/>
                    <a:pt x="2363" y="-324"/>
                    <a:pt x="3430" y="311"/>
                  </a:cubicBezTo>
                  <a:cubicBezTo>
                    <a:pt x="4635" y="982"/>
                    <a:pt x="5028" y="2445"/>
                    <a:pt x="5385" y="3693"/>
                  </a:cubicBezTo>
                  <a:cubicBezTo>
                    <a:pt x="6116" y="6461"/>
                    <a:pt x="6845" y="9209"/>
                    <a:pt x="7537" y="11977"/>
                  </a:cubicBezTo>
                  <a:cubicBezTo>
                    <a:pt x="9037" y="17909"/>
                    <a:pt x="10497" y="23863"/>
                    <a:pt x="11957" y="29816"/>
                  </a:cubicBezTo>
                  <a:cubicBezTo>
                    <a:pt x="14345" y="39465"/>
                    <a:pt x="16694" y="49096"/>
                    <a:pt x="19043" y="58748"/>
                  </a:cubicBezTo>
                  <a:cubicBezTo>
                    <a:pt x="24351" y="80519"/>
                    <a:pt x="29642" y="102294"/>
                    <a:pt x="34932" y="124087"/>
                  </a:cubicBezTo>
                  <a:cubicBezTo>
                    <a:pt x="45906" y="169213"/>
                    <a:pt x="56862" y="214360"/>
                    <a:pt x="67796" y="259508"/>
                  </a:cubicBezTo>
                  <a:cubicBezTo>
                    <a:pt x="78730" y="304597"/>
                    <a:pt x="89664" y="349664"/>
                    <a:pt x="100598" y="394750"/>
                  </a:cubicBezTo>
                  <a:cubicBezTo>
                    <a:pt x="111750" y="440748"/>
                    <a:pt x="122921" y="486745"/>
                    <a:pt x="134074" y="532743"/>
                  </a:cubicBezTo>
                  <a:cubicBezTo>
                    <a:pt x="145324" y="579233"/>
                    <a:pt x="156594" y="625745"/>
                    <a:pt x="167884" y="672238"/>
                  </a:cubicBezTo>
                  <a:cubicBezTo>
                    <a:pt x="173313" y="694604"/>
                    <a:pt x="178738" y="716989"/>
                    <a:pt x="184167" y="739376"/>
                  </a:cubicBezTo>
                  <a:cubicBezTo>
                    <a:pt x="189024" y="759469"/>
                    <a:pt x="193859" y="779540"/>
                    <a:pt x="198772" y="799612"/>
                  </a:cubicBezTo>
                  <a:cubicBezTo>
                    <a:pt x="204554" y="823262"/>
                    <a:pt x="210241" y="846933"/>
                    <a:pt x="215983" y="870605"/>
                  </a:cubicBezTo>
                  <a:cubicBezTo>
                    <a:pt x="221350" y="892774"/>
                    <a:pt x="226739" y="914961"/>
                    <a:pt x="232109" y="937130"/>
                  </a:cubicBezTo>
                  <a:cubicBezTo>
                    <a:pt x="240774" y="972884"/>
                    <a:pt x="249458" y="1008616"/>
                    <a:pt x="258124" y="1044352"/>
                  </a:cubicBezTo>
                  <a:cubicBezTo>
                    <a:pt x="258499" y="1045953"/>
                    <a:pt x="257494" y="1047613"/>
                    <a:pt x="255892" y="1048011"/>
                  </a:cubicBezTo>
                  <a:cubicBezTo>
                    <a:pt x="255658" y="1048069"/>
                    <a:pt x="255428" y="1048094"/>
                    <a:pt x="255197" y="1048094"/>
                  </a:cubicBezTo>
                  <a:cubicBezTo>
                    <a:pt x="253845" y="1048088"/>
                    <a:pt x="252584" y="1047136"/>
                    <a:pt x="252246" y="10457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0" name="Google Shape;4470;p38"/>
            <p:cNvSpPr/>
            <p:nvPr/>
          </p:nvSpPr>
          <p:spPr>
            <a:xfrm>
              <a:off x="12919803" y="2703282"/>
              <a:ext cx="132989" cy="46797"/>
            </a:xfrm>
            <a:custGeom>
              <a:rect b="b" l="l" r="r" t="t"/>
              <a:pathLst>
                <a:path extrusionOk="0" h="46797" w="132989">
                  <a:moveTo>
                    <a:pt x="131508" y="12882"/>
                  </a:moveTo>
                  <a:cubicBezTo>
                    <a:pt x="132003" y="14998"/>
                    <a:pt x="132494" y="17095"/>
                    <a:pt x="132989" y="19190"/>
                  </a:cubicBezTo>
                  <a:cubicBezTo>
                    <a:pt x="87455" y="15512"/>
                    <a:pt x="39906" y="21838"/>
                    <a:pt x="1519" y="46797"/>
                  </a:cubicBezTo>
                  <a:cubicBezTo>
                    <a:pt x="1005" y="44740"/>
                    <a:pt x="513" y="42664"/>
                    <a:pt x="18" y="40607"/>
                  </a:cubicBezTo>
                  <a:cubicBezTo>
                    <a:pt x="18" y="40588"/>
                    <a:pt x="0" y="40548"/>
                    <a:pt x="0" y="40527"/>
                  </a:cubicBezTo>
                  <a:cubicBezTo>
                    <a:pt x="17033" y="17566"/>
                    <a:pt x="49522" y="7363"/>
                    <a:pt x="76640" y="2777"/>
                  </a:cubicBezTo>
                  <a:cubicBezTo>
                    <a:pt x="94208" y="-1396"/>
                    <a:pt x="112188" y="-703"/>
                    <a:pt x="129359" y="3766"/>
                  </a:cubicBezTo>
                  <a:cubicBezTo>
                    <a:pt x="130069" y="6809"/>
                    <a:pt x="130798" y="9836"/>
                    <a:pt x="131508" y="128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1" name="Google Shape;4471;p38"/>
            <p:cNvSpPr/>
            <p:nvPr/>
          </p:nvSpPr>
          <p:spPr>
            <a:xfrm>
              <a:off x="12869584" y="2477495"/>
              <a:ext cx="148745" cy="132435"/>
            </a:xfrm>
            <a:custGeom>
              <a:rect b="b" l="l" r="r" t="t"/>
              <a:pathLst>
                <a:path extrusionOk="0" h="132435" w="148745">
                  <a:moveTo>
                    <a:pt x="147285" y="92727"/>
                  </a:moveTo>
                  <a:cubicBezTo>
                    <a:pt x="147780" y="94785"/>
                    <a:pt x="148272" y="96861"/>
                    <a:pt x="148746" y="98918"/>
                  </a:cubicBezTo>
                  <a:cubicBezTo>
                    <a:pt x="103429" y="88893"/>
                    <a:pt x="52269" y="100877"/>
                    <a:pt x="17945" y="132436"/>
                  </a:cubicBezTo>
                  <a:cubicBezTo>
                    <a:pt x="17472" y="130597"/>
                    <a:pt x="17038" y="128758"/>
                    <a:pt x="16602" y="126898"/>
                  </a:cubicBezTo>
                  <a:cubicBezTo>
                    <a:pt x="16463" y="126344"/>
                    <a:pt x="16325" y="125790"/>
                    <a:pt x="16208" y="125238"/>
                  </a:cubicBezTo>
                  <a:cubicBezTo>
                    <a:pt x="16011" y="124447"/>
                    <a:pt x="15815" y="123637"/>
                    <a:pt x="15636" y="122845"/>
                  </a:cubicBezTo>
                  <a:cubicBezTo>
                    <a:pt x="11649" y="106393"/>
                    <a:pt x="7681" y="89959"/>
                    <a:pt x="3734" y="73506"/>
                  </a:cubicBezTo>
                  <a:cubicBezTo>
                    <a:pt x="3181" y="69986"/>
                    <a:pt x="2529" y="66487"/>
                    <a:pt x="1979" y="62945"/>
                  </a:cubicBezTo>
                  <a:cubicBezTo>
                    <a:pt x="1622" y="60709"/>
                    <a:pt x="1349" y="58455"/>
                    <a:pt x="992" y="56200"/>
                  </a:cubicBezTo>
                  <a:cubicBezTo>
                    <a:pt x="657" y="54066"/>
                    <a:pt x="340" y="51929"/>
                    <a:pt x="122" y="49773"/>
                  </a:cubicBezTo>
                  <a:cubicBezTo>
                    <a:pt x="122" y="49733"/>
                    <a:pt x="104" y="49693"/>
                    <a:pt x="104" y="49653"/>
                  </a:cubicBezTo>
                  <a:cubicBezTo>
                    <a:pt x="24" y="48565"/>
                    <a:pt x="-35" y="47497"/>
                    <a:pt x="24" y="46410"/>
                  </a:cubicBezTo>
                  <a:cubicBezTo>
                    <a:pt x="64" y="45914"/>
                    <a:pt x="82" y="45421"/>
                    <a:pt x="122" y="44925"/>
                  </a:cubicBezTo>
                  <a:lnTo>
                    <a:pt x="122" y="44907"/>
                  </a:lnTo>
                  <a:cubicBezTo>
                    <a:pt x="162" y="44392"/>
                    <a:pt x="220" y="43899"/>
                    <a:pt x="279" y="43404"/>
                  </a:cubicBezTo>
                  <a:cubicBezTo>
                    <a:pt x="279" y="43385"/>
                    <a:pt x="279" y="43345"/>
                    <a:pt x="297" y="43324"/>
                  </a:cubicBezTo>
                  <a:cubicBezTo>
                    <a:pt x="552" y="41901"/>
                    <a:pt x="927" y="40573"/>
                    <a:pt x="1364" y="39209"/>
                  </a:cubicBezTo>
                  <a:cubicBezTo>
                    <a:pt x="1345" y="39329"/>
                    <a:pt x="1306" y="39446"/>
                    <a:pt x="1266" y="39585"/>
                  </a:cubicBezTo>
                  <a:cubicBezTo>
                    <a:pt x="1582" y="38556"/>
                    <a:pt x="1976" y="37567"/>
                    <a:pt x="2311" y="36560"/>
                  </a:cubicBezTo>
                  <a:cubicBezTo>
                    <a:pt x="22959" y="3144"/>
                    <a:pt x="89670" y="-11113"/>
                    <a:pt x="121587" y="9790"/>
                  </a:cubicBezTo>
                  <a:cubicBezTo>
                    <a:pt x="121667" y="9849"/>
                    <a:pt x="121725" y="9910"/>
                    <a:pt x="121784" y="9969"/>
                  </a:cubicBezTo>
                  <a:cubicBezTo>
                    <a:pt x="121882" y="10049"/>
                    <a:pt x="122002" y="10147"/>
                    <a:pt x="122100" y="10246"/>
                  </a:cubicBezTo>
                  <a:cubicBezTo>
                    <a:pt x="122395" y="10483"/>
                    <a:pt x="122694" y="10720"/>
                    <a:pt x="122970" y="10979"/>
                  </a:cubicBezTo>
                  <a:cubicBezTo>
                    <a:pt x="122989" y="10979"/>
                    <a:pt x="122989" y="10979"/>
                    <a:pt x="122989" y="11019"/>
                  </a:cubicBezTo>
                  <a:cubicBezTo>
                    <a:pt x="123007" y="11019"/>
                    <a:pt x="123029" y="11037"/>
                    <a:pt x="123047" y="11059"/>
                  </a:cubicBezTo>
                  <a:cubicBezTo>
                    <a:pt x="123462" y="11296"/>
                    <a:pt x="123856" y="11653"/>
                    <a:pt x="124191" y="12088"/>
                  </a:cubicBezTo>
                  <a:cubicBezTo>
                    <a:pt x="124209" y="12088"/>
                    <a:pt x="124209" y="12106"/>
                    <a:pt x="124231" y="12146"/>
                  </a:cubicBezTo>
                  <a:cubicBezTo>
                    <a:pt x="124249" y="12146"/>
                    <a:pt x="124249" y="12146"/>
                    <a:pt x="124249" y="12165"/>
                  </a:cubicBezTo>
                  <a:cubicBezTo>
                    <a:pt x="124606" y="12482"/>
                    <a:pt x="124941" y="12818"/>
                    <a:pt x="125254" y="13153"/>
                  </a:cubicBezTo>
                  <a:lnTo>
                    <a:pt x="125273" y="13153"/>
                  </a:lnTo>
                  <a:cubicBezTo>
                    <a:pt x="125331" y="13233"/>
                    <a:pt x="125411" y="13310"/>
                    <a:pt x="125469" y="13390"/>
                  </a:cubicBezTo>
                  <a:cubicBezTo>
                    <a:pt x="125706" y="13748"/>
                    <a:pt x="125943" y="14102"/>
                    <a:pt x="126161" y="14478"/>
                  </a:cubicBezTo>
                  <a:cubicBezTo>
                    <a:pt x="126161" y="14496"/>
                    <a:pt x="126179" y="14518"/>
                    <a:pt x="126219" y="14558"/>
                  </a:cubicBezTo>
                  <a:cubicBezTo>
                    <a:pt x="126219" y="14558"/>
                    <a:pt x="126219" y="14576"/>
                    <a:pt x="126238" y="14576"/>
                  </a:cubicBezTo>
                  <a:cubicBezTo>
                    <a:pt x="126988" y="15525"/>
                    <a:pt x="127640" y="16513"/>
                    <a:pt x="128251" y="17542"/>
                  </a:cubicBezTo>
                  <a:cubicBezTo>
                    <a:pt x="132515" y="24700"/>
                    <a:pt x="133877" y="33520"/>
                    <a:pt x="135318" y="42024"/>
                  </a:cubicBezTo>
                  <a:cubicBezTo>
                    <a:pt x="139029" y="57725"/>
                    <a:pt x="142739" y="73466"/>
                    <a:pt x="146449" y="89167"/>
                  </a:cubicBezTo>
                  <a:cubicBezTo>
                    <a:pt x="146628" y="89959"/>
                    <a:pt x="146824" y="90750"/>
                    <a:pt x="147003" y="91542"/>
                  </a:cubicBezTo>
                  <a:lnTo>
                    <a:pt x="146984" y="91542"/>
                  </a:lnTo>
                  <a:cubicBezTo>
                    <a:pt x="147043" y="91837"/>
                    <a:pt x="147104" y="92136"/>
                    <a:pt x="147141" y="92432"/>
                  </a:cubicBezTo>
                  <a:cubicBezTo>
                    <a:pt x="147159" y="92432"/>
                    <a:pt x="147159" y="92432"/>
                    <a:pt x="147141" y="92450"/>
                  </a:cubicBezTo>
                  <a:cubicBezTo>
                    <a:pt x="147181" y="92549"/>
                    <a:pt x="147221" y="92629"/>
                    <a:pt x="147239" y="92727"/>
                  </a:cubicBezTo>
                  <a:cubicBezTo>
                    <a:pt x="147267" y="92727"/>
                    <a:pt x="147267" y="92727"/>
                    <a:pt x="147285" y="9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72" name="Google Shape;4472;p38"/>
          <p:cNvGrpSpPr/>
          <p:nvPr/>
        </p:nvGrpSpPr>
        <p:grpSpPr>
          <a:xfrm>
            <a:off x="8093264" y="3222352"/>
            <a:ext cx="536496" cy="664440"/>
            <a:chOff x="16186528" y="6444703"/>
            <a:chExt cx="1072992" cy="1328881"/>
          </a:xfrm>
        </p:grpSpPr>
        <p:sp>
          <p:nvSpPr>
            <p:cNvPr id="4473" name="Google Shape;4473;p38"/>
            <p:cNvSpPr/>
            <p:nvPr/>
          </p:nvSpPr>
          <p:spPr>
            <a:xfrm>
              <a:off x="17113566" y="6870886"/>
              <a:ext cx="145954" cy="888533"/>
            </a:xfrm>
            <a:custGeom>
              <a:rect b="b" l="l" r="r" t="t"/>
              <a:pathLst>
                <a:path extrusionOk="0" h="888533" w="145954">
                  <a:moveTo>
                    <a:pt x="60184" y="887756"/>
                  </a:moveTo>
                  <a:cubicBezTo>
                    <a:pt x="126239" y="881478"/>
                    <a:pt x="124529" y="885141"/>
                    <a:pt x="134604" y="882106"/>
                  </a:cubicBezTo>
                  <a:cubicBezTo>
                    <a:pt x="156000" y="875655"/>
                    <a:pt x="143303" y="864575"/>
                    <a:pt x="128010" y="412840"/>
                  </a:cubicBezTo>
                  <a:cubicBezTo>
                    <a:pt x="127113" y="386313"/>
                    <a:pt x="115594" y="33997"/>
                    <a:pt x="109699" y="7598"/>
                  </a:cubicBezTo>
                  <a:cubicBezTo>
                    <a:pt x="104030" y="-17787"/>
                    <a:pt x="77970" y="24825"/>
                    <a:pt x="21955" y="70640"/>
                  </a:cubicBezTo>
                  <a:cubicBezTo>
                    <a:pt x="-14514" y="102126"/>
                    <a:pt x="3837" y="54074"/>
                    <a:pt x="10975" y="222688"/>
                  </a:cubicBezTo>
                  <a:cubicBezTo>
                    <a:pt x="59334" y="889045"/>
                    <a:pt x="14692" y="893143"/>
                    <a:pt x="60184" y="887756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4" name="Google Shape;4474;p38"/>
            <p:cNvSpPr/>
            <p:nvPr/>
          </p:nvSpPr>
          <p:spPr>
            <a:xfrm>
              <a:off x="17197113" y="7440149"/>
              <a:ext cx="26" cy="1002"/>
            </a:xfrm>
            <a:custGeom>
              <a:rect b="b" l="l" r="r" t="t"/>
              <a:pathLst>
                <a:path extrusionOk="0" h="1002" w="26">
                  <a:moveTo>
                    <a:pt x="0" y="0"/>
                  </a:moveTo>
                  <a:cubicBezTo>
                    <a:pt x="0" y="319"/>
                    <a:pt x="24" y="659"/>
                    <a:pt x="27" y="1002"/>
                  </a:cubicBezTo>
                  <a:cubicBezTo>
                    <a:pt x="3" y="662"/>
                    <a:pt x="0" y="322"/>
                    <a:pt x="0" y="0"/>
                  </a:cubicBezTo>
                  <a:close/>
                </a:path>
              </a:pathLst>
            </a:custGeom>
            <a:solidFill>
              <a:srgbClr val="FDFBF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5" name="Google Shape;4475;p38"/>
            <p:cNvSpPr/>
            <p:nvPr/>
          </p:nvSpPr>
          <p:spPr>
            <a:xfrm>
              <a:off x="16186528" y="6444703"/>
              <a:ext cx="1072749" cy="1328881"/>
            </a:xfrm>
            <a:custGeom>
              <a:rect b="b" l="l" r="r" t="t"/>
              <a:pathLst>
                <a:path extrusionOk="0" h="1328881" w="1072749">
                  <a:moveTo>
                    <a:pt x="965940" y="633831"/>
                  </a:moveTo>
                  <a:cubicBezTo>
                    <a:pt x="962719" y="585545"/>
                    <a:pt x="984531" y="589672"/>
                    <a:pt x="1054155" y="518699"/>
                  </a:cubicBezTo>
                  <a:cubicBezTo>
                    <a:pt x="1082548" y="489754"/>
                    <a:pt x="1072432" y="491864"/>
                    <a:pt x="1062859" y="314705"/>
                  </a:cubicBezTo>
                  <a:cubicBezTo>
                    <a:pt x="1060318" y="267692"/>
                    <a:pt x="1053082" y="27677"/>
                    <a:pt x="1045941" y="11880"/>
                  </a:cubicBezTo>
                  <a:cubicBezTo>
                    <a:pt x="1038363" y="-4891"/>
                    <a:pt x="1023812" y="-274"/>
                    <a:pt x="938797" y="4005"/>
                  </a:cubicBezTo>
                  <a:cubicBezTo>
                    <a:pt x="498231" y="26192"/>
                    <a:pt x="7073" y="31239"/>
                    <a:pt x="1356" y="50481"/>
                  </a:cubicBezTo>
                  <a:cubicBezTo>
                    <a:pt x="-5570" y="73787"/>
                    <a:pt x="15368" y="550255"/>
                    <a:pt x="34022" y="1105664"/>
                  </a:cubicBezTo>
                  <a:cubicBezTo>
                    <a:pt x="42142" y="1348589"/>
                    <a:pt x="29885" y="1326580"/>
                    <a:pt x="114065" y="1328882"/>
                  </a:cubicBezTo>
                  <a:cubicBezTo>
                    <a:pt x="1023514" y="1320842"/>
                    <a:pt x="979937" y="1333527"/>
                    <a:pt x="990086" y="1321246"/>
                  </a:cubicBezTo>
                  <a:cubicBezTo>
                    <a:pt x="1012980" y="1293544"/>
                    <a:pt x="972653" y="734478"/>
                    <a:pt x="965940" y="633831"/>
                  </a:cubicBezTo>
                  <a:close/>
                </a:path>
              </a:pathLst>
            </a:custGeom>
            <a:solidFill>
              <a:srgbClr val="FDFBF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6" name="Google Shape;4476;p38"/>
            <p:cNvSpPr/>
            <p:nvPr/>
          </p:nvSpPr>
          <p:spPr>
            <a:xfrm>
              <a:off x="16420766" y="6697900"/>
              <a:ext cx="613635" cy="114199"/>
            </a:xfrm>
            <a:custGeom>
              <a:rect b="b" l="l" r="r" t="t"/>
              <a:pathLst>
                <a:path extrusionOk="0" h="114199" w="613635">
                  <a:moveTo>
                    <a:pt x="598028" y="130"/>
                  </a:moveTo>
                  <a:cubicBezTo>
                    <a:pt x="611220" y="-1842"/>
                    <a:pt x="605848" y="18896"/>
                    <a:pt x="608602" y="44573"/>
                  </a:cubicBezTo>
                  <a:cubicBezTo>
                    <a:pt x="614093" y="87028"/>
                    <a:pt x="615984" y="94518"/>
                    <a:pt x="609696" y="95198"/>
                  </a:cubicBezTo>
                  <a:cubicBezTo>
                    <a:pt x="606701" y="95506"/>
                    <a:pt x="15713" y="119219"/>
                    <a:pt x="11422" y="113231"/>
                  </a:cubicBezTo>
                  <a:cubicBezTo>
                    <a:pt x="11295" y="112692"/>
                    <a:pt x="55" y="36028"/>
                    <a:pt x="1" y="35478"/>
                  </a:cubicBezTo>
                  <a:cubicBezTo>
                    <a:pt x="-1053" y="18277"/>
                    <a:pt x="557226" y="-960"/>
                    <a:pt x="598028" y="130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480" name="Shape 4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1" name="Google Shape;4481;p3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2" name="Google Shape;4482;p3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483" name="Google Shape;4483;p3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4484" name="Google Shape;4484;p3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4485" name="Google Shape;4485;p3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486" name="Google Shape;4486;p3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487" name="Google Shape;4487;p3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4488" name="Google Shape;4488;p3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489" name="Google Shape;4489;p3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490" name="Google Shape;4490;p3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4491" name="Google Shape;4491;p3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492" name="Google Shape;4492;p3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493" name="Google Shape;4493;p3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4494" name="Google Shape;4494;p3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495" name="Google Shape;4495;p3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13"/>
          <p:cNvGrpSpPr/>
          <p:nvPr/>
        </p:nvGrpSpPr>
        <p:grpSpPr>
          <a:xfrm rot="-384435">
            <a:off x="441956" y="368536"/>
            <a:ext cx="3276885" cy="4406552"/>
            <a:chOff x="883753" y="737154"/>
            <a:chExt cx="6553465" cy="8812694"/>
          </a:xfrm>
        </p:grpSpPr>
        <p:sp>
          <p:nvSpPr>
            <p:cNvPr id="796" name="Google Shape;796;p13"/>
            <p:cNvSpPr/>
            <p:nvPr/>
          </p:nvSpPr>
          <p:spPr>
            <a:xfrm>
              <a:off x="890760" y="737154"/>
              <a:ext cx="6546458" cy="8812694"/>
            </a:xfrm>
            <a:custGeom>
              <a:rect b="b" l="l" r="r" t="t"/>
              <a:pathLst>
                <a:path extrusionOk="0" h="8812694" w="6546458">
                  <a:moveTo>
                    <a:pt x="6509747" y="8493649"/>
                  </a:moveTo>
                  <a:cubicBezTo>
                    <a:pt x="6497186" y="8280013"/>
                    <a:pt x="6531081" y="8028869"/>
                    <a:pt x="6517111" y="7768631"/>
                  </a:cubicBezTo>
                  <a:cubicBezTo>
                    <a:pt x="6482811" y="7166002"/>
                    <a:pt x="6502383" y="7603798"/>
                    <a:pt x="6502383" y="7009823"/>
                  </a:cubicBezTo>
                  <a:cubicBezTo>
                    <a:pt x="6503704" y="6340729"/>
                    <a:pt x="6414053" y="5917033"/>
                    <a:pt x="6445851" y="4835541"/>
                  </a:cubicBezTo>
                  <a:cubicBezTo>
                    <a:pt x="6457724" y="4582106"/>
                    <a:pt x="6462410" y="4716041"/>
                    <a:pt x="6428128" y="4111667"/>
                  </a:cubicBezTo>
                  <a:cubicBezTo>
                    <a:pt x="6368690" y="3255339"/>
                    <a:pt x="6362929" y="11021"/>
                    <a:pt x="6299332" y="9452"/>
                  </a:cubicBezTo>
                  <a:cubicBezTo>
                    <a:pt x="5761405" y="-5353"/>
                    <a:pt x="5142194" y="20838"/>
                    <a:pt x="5145541" y="20838"/>
                  </a:cubicBezTo>
                  <a:cubicBezTo>
                    <a:pt x="4538732" y="20838"/>
                    <a:pt x="5100953" y="-38753"/>
                    <a:pt x="4361067" y="43610"/>
                  </a:cubicBezTo>
                  <a:cubicBezTo>
                    <a:pt x="4032216" y="80042"/>
                    <a:pt x="3221317" y="34886"/>
                    <a:pt x="3183176" y="32594"/>
                  </a:cubicBezTo>
                  <a:cubicBezTo>
                    <a:pt x="3152735" y="34868"/>
                    <a:pt x="2469293" y="88396"/>
                    <a:pt x="2398368" y="82316"/>
                  </a:cubicBezTo>
                  <a:cubicBezTo>
                    <a:pt x="1698789" y="22671"/>
                    <a:pt x="353786" y="114535"/>
                    <a:pt x="437324" y="108154"/>
                  </a:cubicBezTo>
                  <a:cubicBezTo>
                    <a:pt x="415585" y="108154"/>
                    <a:pt x="60308" y="101316"/>
                    <a:pt x="63655" y="101703"/>
                  </a:cubicBezTo>
                  <a:cubicBezTo>
                    <a:pt x="61400" y="101703"/>
                    <a:pt x="59639" y="1156017"/>
                    <a:pt x="59639" y="1930952"/>
                  </a:cubicBezTo>
                  <a:cubicBezTo>
                    <a:pt x="59568" y="1932256"/>
                    <a:pt x="18046" y="2560829"/>
                    <a:pt x="14469" y="2844615"/>
                  </a:cubicBezTo>
                  <a:cubicBezTo>
                    <a:pt x="14469" y="2880307"/>
                    <a:pt x="58635" y="3298891"/>
                    <a:pt x="52944" y="3354411"/>
                  </a:cubicBezTo>
                  <a:cubicBezTo>
                    <a:pt x="-21610" y="4093883"/>
                    <a:pt x="93657" y="4823239"/>
                    <a:pt x="25180" y="6297741"/>
                  </a:cubicBezTo>
                  <a:cubicBezTo>
                    <a:pt x="-1897" y="6825779"/>
                    <a:pt x="34482" y="6747206"/>
                    <a:pt x="25515" y="7021615"/>
                  </a:cubicBezTo>
                  <a:cubicBezTo>
                    <a:pt x="-19566" y="8267358"/>
                    <a:pt x="5450" y="7622234"/>
                    <a:pt x="22168" y="8426092"/>
                  </a:cubicBezTo>
                  <a:cubicBezTo>
                    <a:pt x="29497" y="8768764"/>
                    <a:pt x="15509" y="8783657"/>
                    <a:pt x="37547" y="8784045"/>
                  </a:cubicBezTo>
                  <a:cubicBezTo>
                    <a:pt x="1449230" y="8805601"/>
                    <a:pt x="2660593" y="8818855"/>
                    <a:pt x="4495853" y="8786318"/>
                  </a:cubicBezTo>
                  <a:cubicBezTo>
                    <a:pt x="5224130" y="8772271"/>
                    <a:pt x="5234506" y="8818203"/>
                    <a:pt x="5312442" y="8812140"/>
                  </a:cubicBezTo>
                  <a:cubicBezTo>
                    <a:pt x="6794768" y="8699002"/>
                    <a:pt x="6543536" y="8995849"/>
                    <a:pt x="6509747" y="8493649"/>
                  </a:cubicBezTo>
                  <a:close/>
                  <a:moveTo>
                    <a:pt x="354702" y="992207"/>
                  </a:moveTo>
                  <a:cubicBezTo>
                    <a:pt x="292814" y="967162"/>
                    <a:pt x="260029" y="883653"/>
                    <a:pt x="286789" y="815689"/>
                  </a:cubicBezTo>
                  <a:cubicBezTo>
                    <a:pt x="331624" y="700666"/>
                    <a:pt x="485841" y="712828"/>
                    <a:pt x="525972" y="824044"/>
                  </a:cubicBezTo>
                  <a:cubicBezTo>
                    <a:pt x="565451" y="918956"/>
                    <a:pt x="468770" y="1038897"/>
                    <a:pt x="354702" y="992207"/>
                  </a:cubicBezTo>
                  <a:close/>
                  <a:moveTo>
                    <a:pt x="342987" y="1713437"/>
                  </a:moveTo>
                  <a:cubicBezTo>
                    <a:pt x="293483" y="1686858"/>
                    <a:pt x="267710" y="1620816"/>
                    <a:pt x="282103" y="1561224"/>
                  </a:cubicBezTo>
                  <a:cubicBezTo>
                    <a:pt x="313884" y="1431026"/>
                    <a:pt x="483832" y="1430638"/>
                    <a:pt x="527311" y="1551354"/>
                  </a:cubicBezTo>
                  <a:cubicBezTo>
                    <a:pt x="569467" y="1652312"/>
                    <a:pt x="458411" y="1775690"/>
                    <a:pt x="342987" y="1713437"/>
                  </a:cubicBezTo>
                  <a:close/>
                  <a:moveTo>
                    <a:pt x="357379" y="2447181"/>
                  </a:moveTo>
                  <a:cubicBezTo>
                    <a:pt x="295492" y="2422135"/>
                    <a:pt x="262707" y="2339384"/>
                    <a:pt x="289132" y="2271051"/>
                  </a:cubicBezTo>
                  <a:cubicBezTo>
                    <a:pt x="333632" y="2155270"/>
                    <a:pt x="488853" y="2167801"/>
                    <a:pt x="528649" y="2279017"/>
                  </a:cubicBezTo>
                  <a:cubicBezTo>
                    <a:pt x="568463" y="2374300"/>
                    <a:pt x="471113" y="2493483"/>
                    <a:pt x="357379" y="2447181"/>
                  </a:cubicBezTo>
                  <a:close/>
                  <a:moveTo>
                    <a:pt x="359053" y="3174844"/>
                  </a:moveTo>
                  <a:cubicBezTo>
                    <a:pt x="297165" y="3149798"/>
                    <a:pt x="264381" y="3067047"/>
                    <a:pt x="290806" y="2999102"/>
                  </a:cubicBezTo>
                  <a:cubicBezTo>
                    <a:pt x="335306" y="2882950"/>
                    <a:pt x="490527" y="2895482"/>
                    <a:pt x="530323" y="3006698"/>
                  </a:cubicBezTo>
                  <a:cubicBezTo>
                    <a:pt x="570472" y="3102721"/>
                    <a:pt x="471783" y="3220776"/>
                    <a:pt x="359053" y="3174844"/>
                  </a:cubicBezTo>
                  <a:close/>
                  <a:moveTo>
                    <a:pt x="286454" y="3744231"/>
                  </a:moveTo>
                  <a:cubicBezTo>
                    <a:pt x="318235" y="3614033"/>
                    <a:pt x="488184" y="3613275"/>
                    <a:pt x="531662" y="3734361"/>
                  </a:cubicBezTo>
                  <a:cubicBezTo>
                    <a:pt x="619305" y="3944279"/>
                    <a:pt x="228249" y="3983760"/>
                    <a:pt x="286454" y="3744231"/>
                  </a:cubicBezTo>
                  <a:close/>
                  <a:moveTo>
                    <a:pt x="288128" y="4471524"/>
                  </a:moveTo>
                  <a:cubicBezTo>
                    <a:pt x="319909" y="4341713"/>
                    <a:pt x="489523" y="4340180"/>
                    <a:pt x="533336" y="4461654"/>
                  </a:cubicBezTo>
                  <a:cubicBezTo>
                    <a:pt x="621314" y="4672700"/>
                    <a:pt x="230257" y="4711053"/>
                    <a:pt x="288128" y="4471524"/>
                  </a:cubicBezTo>
                  <a:close/>
                  <a:moveTo>
                    <a:pt x="363404" y="5357481"/>
                  </a:moveTo>
                  <a:cubicBezTo>
                    <a:pt x="301517" y="5332435"/>
                    <a:pt x="268732" y="5249684"/>
                    <a:pt x="295157" y="5181739"/>
                  </a:cubicBezTo>
                  <a:cubicBezTo>
                    <a:pt x="339657" y="5065588"/>
                    <a:pt x="494878" y="5078119"/>
                    <a:pt x="534674" y="5189335"/>
                  </a:cubicBezTo>
                  <a:cubicBezTo>
                    <a:pt x="574488" y="5284988"/>
                    <a:pt x="476469" y="5403413"/>
                    <a:pt x="363404" y="5357481"/>
                  </a:cubicBezTo>
                  <a:close/>
                  <a:moveTo>
                    <a:pt x="290806" y="5926868"/>
                  </a:moveTo>
                  <a:cubicBezTo>
                    <a:pt x="322586" y="5796282"/>
                    <a:pt x="492535" y="5796282"/>
                    <a:pt x="536013" y="5916998"/>
                  </a:cubicBezTo>
                  <a:cubicBezTo>
                    <a:pt x="623657" y="6126916"/>
                    <a:pt x="232600" y="6166397"/>
                    <a:pt x="290806" y="5926868"/>
                  </a:cubicBezTo>
                  <a:close/>
                  <a:moveTo>
                    <a:pt x="353363" y="6806374"/>
                  </a:moveTo>
                  <a:cubicBezTo>
                    <a:pt x="303860" y="6779795"/>
                    <a:pt x="278086" y="6713752"/>
                    <a:pt x="292479" y="6654161"/>
                  </a:cubicBezTo>
                  <a:cubicBezTo>
                    <a:pt x="324260" y="6523962"/>
                    <a:pt x="494209" y="6523575"/>
                    <a:pt x="537687" y="6644291"/>
                  </a:cubicBezTo>
                  <a:cubicBezTo>
                    <a:pt x="579844" y="6745267"/>
                    <a:pt x="469105" y="6868626"/>
                    <a:pt x="353363" y="6806374"/>
                  </a:cubicBezTo>
                  <a:close/>
                  <a:moveTo>
                    <a:pt x="367738" y="7540118"/>
                  </a:moveTo>
                  <a:cubicBezTo>
                    <a:pt x="305850" y="7515072"/>
                    <a:pt x="273066" y="7432321"/>
                    <a:pt x="299491" y="7364375"/>
                  </a:cubicBezTo>
                  <a:cubicBezTo>
                    <a:pt x="343991" y="7248224"/>
                    <a:pt x="499212" y="7260756"/>
                    <a:pt x="539008" y="7371972"/>
                  </a:cubicBezTo>
                  <a:cubicBezTo>
                    <a:pt x="578840" y="7467625"/>
                    <a:pt x="480820" y="7586049"/>
                    <a:pt x="367738" y="7540118"/>
                  </a:cubicBezTo>
                  <a:close/>
                  <a:moveTo>
                    <a:pt x="369077" y="8267798"/>
                  </a:moveTo>
                  <a:cubicBezTo>
                    <a:pt x="238273" y="8214658"/>
                    <a:pt x="282103" y="7984999"/>
                    <a:pt x="438663" y="8011578"/>
                  </a:cubicBezTo>
                  <a:cubicBezTo>
                    <a:pt x="628343" y="8044590"/>
                    <a:pt x="548063" y="8340679"/>
                    <a:pt x="369077" y="8267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7" name="Google Shape;797;p13"/>
            <p:cNvGrpSpPr/>
            <p:nvPr/>
          </p:nvGrpSpPr>
          <p:grpSpPr>
            <a:xfrm>
              <a:off x="883753" y="1196477"/>
              <a:ext cx="6527328" cy="8034326"/>
              <a:chOff x="883753" y="1196477"/>
              <a:chExt cx="6527328" cy="8034326"/>
            </a:xfrm>
          </p:grpSpPr>
          <p:sp>
            <p:nvSpPr>
              <p:cNvPr id="798" name="Google Shape;798;p13"/>
              <p:cNvSpPr/>
              <p:nvPr/>
            </p:nvSpPr>
            <p:spPr>
              <a:xfrm>
                <a:off x="943146" y="1196477"/>
                <a:ext cx="6288424" cy="63714"/>
              </a:xfrm>
              <a:custGeom>
                <a:rect b="b" l="l" r="r" t="t"/>
                <a:pathLst>
                  <a:path extrusionOk="0" h="63714" w="6288424">
                    <a:moveTo>
                      <a:pt x="6285404" y="63715"/>
                    </a:moveTo>
                    <a:cubicBezTo>
                      <a:pt x="6283713" y="63732"/>
                      <a:pt x="11146" y="42476"/>
                      <a:pt x="8927" y="42459"/>
                    </a:cubicBezTo>
                    <a:cubicBezTo>
                      <a:pt x="8927" y="-22174"/>
                      <a:pt x="-443701" y="228"/>
                      <a:pt x="5097154" y="23476"/>
                    </a:cubicBezTo>
                    <a:cubicBezTo>
                      <a:pt x="6415768" y="28552"/>
                      <a:pt x="6283854" y="9023"/>
                      <a:pt x="6285404" y="637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13"/>
              <p:cNvSpPr/>
              <p:nvPr/>
            </p:nvSpPr>
            <p:spPr>
              <a:xfrm>
                <a:off x="943560" y="1918236"/>
                <a:ext cx="6306493" cy="66587"/>
              </a:xfrm>
              <a:custGeom>
                <a:rect b="b" l="l" r="r" t="t"/>
                <a:pathLst>
                  <a:path extrusionOk="0" h="66587" w="6306493">
                    <a:moveTo>
                      <a:pt x="6303064" y="66588"/>
                    </a:moveTo>
                    <a:cubicBezTo>
                      <a:pt x="6301056" y="66623"/>
                      <a:pt x="8459" y="45349"/>
                      <a:pt x="7173" y="45331"/>
                    </a:cubicBezTo>
                    <a:cubicBezTo>
                      <a:pt x="8670" y="-22368"/>
                      <a:pt x="-419610" y="-1517"/>
                      <a:pt x="5113792" y="26349"/>
                    </a:cubicBezTo>
                    <a:cubicBezTo>
                      <a:pt x="6431666" y="31407"/>
                      <a:pt x="6303064" y="11226"/>
                      <a:pt x="6303064" y="665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13"/>
              <p:cNvSpPr/>
              <p:nvPr/>
            </p:nvSpPr>
            <p:spPr>
              <a:xfrm>
                <a:off x="945379" y="2642655"/>
                <a:ext cx="6348399" cy="52716"/>
              </a:xfrm>
              <a:custGeom>
                <a:rect b="b" l="l" r="r" t="t"/>
                <a:pathLst>
                  <a:path extrusionOk="0" h="52716" w="6348399">
                    <a:moveTo>
                      <a:pt x="842696" y="48593"/>
                    </a:moveTo>
                    <a:cubicBezTo>
                      <a:pt x="-117205" y="48593"/>
                      <a:pt x="5037" y="61301"/>
                      <a:pt x="5037" y="0"/>
                    </a:cubicBezTo>
                    <a:cubicBezTo>
                      <a:pt x="7733522" y="43993"/>
                      <a:pt x="8852361" y="61442"/>
                      <a:pt x="842696" y="485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13"/>
              <p:cNvSpPr/>
              <p:nvPr/>
            </p:nvSpPr>
            <p:spPr>
              <a:xfrm>
                <a:off x="903595" y="3369507"/>
                <a:ext cx="6373533" cy="64597"/>
              </a:xfrm>
              <a:custGeom>
                <a:rect b="b" l="l" r="r" t="t"/>
                <a:pathLst>
                  <a:path extrusionOk="0" h="64597" w="6373533">
                    <a:moveTo>
                      <a:pt x="6370124" y="64597"/>
                    </a:moveTo>
                    <a:cubicBezTo>
                      <a:pt x="6368750" y="64615"/>
                      <a:pt x="8576" y="42971"/>
                      <a:pt x="6655" y="42953"/>
                    </a:cubicBezTo>
                    <a:cubicBezTo>
                      <a:pt x="9773" y="-22701"/>
                      <a:pt x="-423158" y="441"/>
                      <a:pt x="5188217" y="23971"/>
                    </a:cubicBezTo>
                    <a:cubicBezTo>
                      <a:pt x="6497951" y="29029"/>
                      <a:pt x="6370124" y="9483"/>
                      <a:pt x="6370124" y="645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13"/>
              <p:cNvSpPr/>
              <p:nvPr/>
            </p:nvSpPr>
            <p:spPr>
              <a:xfrm>
                <a:off x="932933" y="4094239"/>
                <a:ext cx="6360531" cy="64126"/>
              </a:xfrm>
              <a:custGeom>
                <a:rect b="b" l="l" r="r" t="t"/>
                <a:pathLst>
                  <a:path extrusionOk="0" h="64126" w="6360531">
                    <a:moveTo>
                      <a:pt x="6357504" y="64126"/>
                    </a:moveTo>
                    <a:cubicBezTo>
                      <a:pt x="6355954" y="64144"/>
                      <a:pt x="6596" y="42500"/>
                      <a:pt x="4746" y="42483"/>
                    </a:cubicBezTo>
                    <a:cubicBezTo>
                      <a:pt x="14488" y="-22449"/>
                      <a:pt x="-425349" y="376"/>
                      <a:pt x="5176266" y="23888"/>
                    </a:cubicBezTo>
                    <a:cubicBezTo>
                      <a:pt x="6487709" y="28946"/>
                      <a:pt x="6355918" y="9858"/>
                      <a:pt x="6357504" y="641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13"/>
              <p:cNvSpPr/>
              <p:nvPr/>
            </p:nvSpPr>
            <p:spPr>
              <a:xfrm>
                <a:off x="910051" y="4818452"/>
                <a:ext cx="6413352" cy="64545"/>
              </a:xfrm>
              <a:custGeom>
                <a:rect b="b" l="l" r="r" t="t"/>
                <a:pathLst>
                  <a:path extrusionOk="0" h="64545" w="6413352">
                    <a:moveTo>
                      <a:pt x="6411498" y="64546"/>
                    </a:moveTo>
                    <a:cubicBezTo>
                      <a:pt x="6410212" y="64563"/>
                      <a:pt x="157305" y="43554"/>
                      <a:pt x="8567" y="42531"/>
                    </a:cubicBezTo>
                    <a:cubicBezTo>
                      <a:pt x="7123" y="-22806"/>
                      <a:pt x="-434195" y="601"/>
                      <a:pt x="5216219" y="24307"/>
                    </a:cubicBezTo>
                    <a:cubicBezTo>
                      <a:pt x="6542126" y="29383"/>
                      <a:pt x="6406530" y="9854"/>
                      <a:pt x="6411498" y="645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13"/>
              <p:cNvSpPr/>
              <p:nvPr/>
            </p:nvSpPr>
            <p:spPr>
              <a:xfrm>
                <a:off x="929522" y="5540811"/>
                <a:ext cx="6426617" cy="58761"/>
              </a:xfrm>
              <a:custGeom>
                <a:rect b="b" l="l" r="r" t="t"/>
                <a:pathLst>
                  <a:path extrusionOk="0" h="58761" w="6426617">
                    <a:moveTo>
                      <a:pt x="2347890" y="51255"/>
                    </a:moveTo>
                    <a:cubicBezTo>
                      <a:pt x="-214571" y="41402"/>
                      <a:pt x="5709" y="70519"/>
                      <a:pt x="4158" y="0"/>
                    </a:cubicBezTo>
                    <a:cubicBezTo>
                      <a:pt x="6854748" y="19053"/>
                      <a:pt x="9116421" y="79808"/>
                      <a:pt x="2347890" y="512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13"/>
              <p:cNvSpPr/>
              <p:nvPr/>
            </p:nvSpPr>
            <p:spPr>
              <a:xfrm>
                <a:off x="928380" y="6266283"/>
                <a:ext cx="6412630" cy="65977"/>
              </a:xfrm>
              <a:custGeom>
                <a:rect b="b" l="l" r="r" t="t"/>
                <a:pathLst>
                  <a:path extrusionOk="0" h="65977" w="6412630">
                    <a:moveTo>
                      <a:pt x="6409235" y="65977"/>
                    </a:moveTo>
                    <a:cubicBezTo>
                      <a:pt x="6407949" y="65994"/>
                      <a:pt x="144914" y="44897"/>
                      <a:pt x="7626" y="43963"/>
                    </a:cubicBezTo>
                    <a:cubicBezTo>
                      <a:pt x="7626" y="-24582"/>
                      <a:pt x="-425288" y="1627"/>
                      <a:pt x="5232349" y="25368"/>
                    </a:cubicBezTo>
                    <a:cubicBezTo>
                      <a:pt x="6536534" y="31678"/>
                      <a:pt x="6409235" y="8553"/>
                      <a:pt x="6409235" y="659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13"/>
              <p:cNvSpPr/>
              <p:nvPr/>
            </p:nvSpPr>
            <p:spPr>
              <a:xfrm>
                <a:off x="909355" y="6989920"/>
                <a:ext cx="6460822" cy="66971"/>
              </a:xfrm>
              <a:custGeom>
                <a:rect b="b" l="l" r="r" t="t"/>
                <a:pathLst>
                  <a:path extrusionOk="0" h="66971" w="6460822">
                    <a:moveTo>
                      <a:pt x="6459371" y="66971"/>
                    </a:moveTo>
                    <a:cubicBezTo>
                      <a:pt x="6458085" y="66989"/>
                      <a:pt x="120865" y="45698"/>
                      <a:pt x="6585" y="44957"/>
                    </a:cubicBezTo>
                    <a:cubicBezTo>
                      <a:pt x="9880" y="-25985"/>
                      <a:pt x="-426857" y="2462"/>
                      <a:pt x="5268761" y="26363"/>
                    </a:cubicBezTo>
                    <a:cubicBezTo>
                      <a:pt x="6589101" y="31439"/>
                      <a:pt x="6453293" y="11857"/>
                      <a:pt x="6459371" y="6697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13"/>
              <p:cNvSpPr/>
              <p:nvPr/>
            </p:nvSpPr>
            <p:spPr>
              <a:xfrm>
                <a:off x="910632" y="7713965"/>
                <a:ext cx="6500449" cy="59902"/>
              </a:xfrm>
              <a:custGeom>
                <a:rect b="b" l="l" r="r" t="t"/>
                <a:pathLst>
                  <a:path extrusionOk="0" h="59902" w="6500449">
                    <a:moveTo>
                      <a:pt x="2418627" y="51625"/>
                    </a:moveTo>
                    <a:cubicBezTo>
                      <a:pt x="-254221" y="41367"/>
                      <a:pt x="6982" y="72899"/>
                      <a:pt x="6982" y="0"/>
                    </a:cubicBezTo>
                    <a:cubicBezTo>
                      <a:pt x="6816172" y="26244"/>
                      <a:pt x="9283609" y="80601"/>
                      <a:pt x="2418627" y="516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13"/>
              <p:cNvSpPr/>
              <p:nvPr/>
            </p:nvSpPr>
            <p:spPr>
              <a:xfrm>
                <a:off x="883753" y="8440259"/>
                <a:ext cx="6526567" cy="65525"/>
              </a:xfrm>
              <a:custGeom>
                <a:rect b="b" l="l" r="r" t="t"/>
                <a:pathLst>
                  <a:path extrusionOk="0" h="65525" w="6526567">
                    <a:moveTo>
                      <a:pt x="6524117" y="65525"/>
                    </a:moveTo>
                    <a:cubicBezTo>
                      <a:pt x="6522779" y="65543"/>
                      <a:pt x="276760" y="45027"/>
                      <a:pt x="8105" y="42753"/>
                    </a:cubicBezTo>
                    <a:cubicBezTo>
                      <a:pt x="8105" y="-23624"/>
                      <a:pt x="-440065" y="1087"/>
                      <a:pt x="5328839" y="25286"/>
                    </a:cubicBezTo>
                    <a:cubicBezTo>
                      <a:pt x="6654358" y="30363"/>
                      <a:pt x="6520999" y="10816"/>
                      <a:pt x="6524117" y="655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13"/>
              <p:cNvSpPr/>
              <p:nvPr/>
            </p:nvSpPr>
            <p:spPr>
              <a:xfrm>
                <a:off x="905593" y="9163074"/>
                <a:ext cx="6497258" cy="67729"/>
              </a:xfrm>
              <a:custGeom>
                <a:rect b="b" l="l" r="r" t="t"/>
                <a:pathLst>
                  <a:path extrusionOk="0" h="67729" w="6497258">
                    <a:moveTo>
                      <a:pt x="6494914" y="67730"/>
                    </a:moveTo>
                    <a:cubicBezTo>
                      <a:pt x="6493646" y="67748"/>
                      <a:pt x="178658" y="45998"/>
                      <a:pt x="8339" y="44570"/>
                    </a:cubicBezTo>
                    <a:cubicBezTo>
                      <a:pt x="6754" y="-21983"/>
                      <a:pt x="-434352" y="-1890"/>
                      <a:pt x="5324052" y="27103"/>
                    </a:cubicBezTo>
                    <a:cubicBezTo>
                      <a:pt x="6623076" y="32179"/>
                      <a:pt x="6491584" y="11153"/>
                      <a:pt x="6494914" y="677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0" name="Google Shape;810;p13"/>
            <p:cNvSpPr/>
            <p:nvPr/>
          </p:nvSpPr>
          <p:spPr>
            <a:xfrm>
              <a:off x="1743570" y="814551"/>
              <a:ext cx="175291" cy="8727904"/>
            </a:xfrm>
            <a:custGeom>
              <a:rect b="b" l="l" r="r" t="t"/>
              <a:pathLst>
                <a:path extrusionOk="0" h="8727904" w="175291">
                  <a:moveTo>
                    <a:pt x="175292" y="8727905"/>
                  </a:moveTo>
                  <a:cubicBezTo>
                    <a:pt x="78540" y="8727905"/>
                    <a:pt x="-73792" y="3686082"/>
                    <a:pt x="41140" y="2"/>
                  </a:cubicBezTo>
                  <a:cubicBezTo>
                    <a:pt x="139089" y="-2977"/>
                    <a:pt x="-96887" y="3400745"/>
                    <a:pt x="175292" y="87279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1" name="Google Shape;811;p13"/>
          <p:cNvGrpSpPr/>
          <p:nvPr/>
        </p:nvGrpSpPr>
        <p:grpSpPr>
          <a:xfrm rot="865684">
            <a:off x="8524802" y="2642418"/>
            <a:ext cx="2829437" cy="3504211"/>
            <a:chOff x="17047059" y="5284049"/>
            <a:chExt cx="5658063" cy="7007417"/>
          </a:xfrm>
        </p:grpSpPr>
        <p:sp>
          <p:nvSpPr>
            <p:cNvPr id="812" name="Google Shape;812;p13"/>
            <p:cNvSpPr/>
            <p:nvPr/>
          </p:nvSpPr>
          <p:spPr>
            <a:xfrm>
              <a:off x="21935480" y="7531387"/>
              <a:ext cx="769643" cy="4685389"/>
            </a:xfrm>
            <a:custGeom>
              <a:rect b="b" l="l" r="r" t="t"/>
              <a:pathLst>
                <a:path extrusionOk="0" h="4685389" w="769643">
                  <a:moveTo>
                    <a:pt x="317361" y="4681288"/>
                  </a:moveTo>
                  <a:cubicBezTo>
                    <a:pt x="665680" y="4648185"/>
                    <a:pt x="656663" y="4667498"/>
                    <a:pt x="709787" y="4651493"/>
                  </a:cubicBezTo>
                  <a:cubicBezTo>
                    <a:pt x="822617" y="4617479"/>
                    <a:pt x="755659" y="4559051"/>
                    <a:pt x="675020" y="2176976"/>
                  </a:cubicBezTo>
                  <a:cubicBezTo>
                    <a:pt x="670287" y="2037094"/>
                    <a:pt x="609545" y="179273"/>
                    <a:pt x="578460" y="40064"/>
                  </a:cubicBezTo>
                  <a:cubicBezTo>
                    <a:pt x="548566" y="-93792"/>
                    <a:pt x="411148" y="130908"/>
                    <a:pt x="115771" y="372496"/>
                  </a:cubicBezTo>
                  <a:cubicBezTo>
                    <a:pt x="-76536" y="538529"/>
                    <a:pt x="20234" y="285141"/>
                    <a:pt x="57871" y="1174271"/>
                  </a:cubicBezTo>
                  <a:cubicBezTo>
                    <a:pt x="312880" y="4688086"/>
                    <a:pt x="77475" y="4709696"/>
                    <a:pt x="317361" y="46812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22376045" y="10533207"/>
              <a:ext cx="140" cy="5283"/>
            </a:xfrm>
            <a:custGeom>
              <a:rect b="b" l="l" r="r" t="t"/>
              <a:pathLst>
                <a:path extrusionOk="0" h="5283" w="140">
                  <a:moveTo>
                    <a:pt x="0" y="0"/>
                  </a:moveTo>
                  <a:cubicBezTo>
                    <a:pt x="0" y="1682"/>
                    <a:pt x="126" y="3475"/>
                    <a:pt x="140" y="5284"/>
                  </a:cubicBezTo>
                  <a:cubicBezTo>
                    <a:pt x="14" y="3490"/>
                    <a:pt x="0" y="1696"/>
                    <a:pt x="0" y="0"/>
                  </a:cubicBezTo>
                  <a:close/>
                </a:path>
              </a:pathLst>
            </a:custGeom>
            <a:solidFill>
              <a:srgbClr val="E64F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17047059" y="5284049"/>
              <a:ext cx="5656788" cy="7007417"/>
            </a:xfrm>
            <a:custGeom>
              <a:rect b="b" l="l" r="r" t="t"/>
              <a:pathLst>
                <a:path extrusionOk="0" h="7007417" w="5656788">
                  <a:moveTo>
                    <a:pt x="5093569" y="3342298"/>
                  </a:moveTo>
                  <a:cubicBezTo>
                    <a:pt x="5076584" y="3087677"/>
                    <a:pt x="5191598" y="3109442"/>
                    <a:pt x="5558737" y="2735190"/>
                  </a:cubicBezTo>
                  <a:cubicBezTo>
                    <a:pt x="5708462" y="2582554"/>
                    <a:pt x="5655114" y="2593682"/>
                    <a:pt x="5604636" y="1659494"/>
                  </a:cubicBezTo>
                  <a:cubicBezTo>
                    <a:pt x="5591236" y="1411586"/>
                    <a:pt x="5553080" y="145948"/>
                    <a:pt x="5515428" y="62643"/>
                  </a:cubicBezTo>
                  <a:cubicBezTo>
                    <a:pt x="5475465" y="-25790"/>
                    <a:pt x="5398733" y="-1446"/>
                    <a:pt x="4950438" y="21118"/>
                  </a:cubicBezTo>
                  <a:cubicBezTo>
                    <a:pt x="2627259" y="138113"/>
                    <a:pt x="37295" y="164728"/>
                    <a:pt x="7148" y="266195"/>
                  </a:cubicBezTo>
                  <a:cubicBezTo>
                    <a:pt x="-29370" y="389091"/>
                    <a:pt x="81038" y="2901588"/>
                    <a:pt x="179403" y="5830353"/>
                  </a:cubicBezTo>
                  <a:cubicBezTo>
                    <a:pt x="222222" y="7111338"/>
                    <a:pt x="157588" y="6995281"/>
                    <a:pt x="601487" y="7007417"/>
                  </a:cubicBezTo>
                  <a:cubicBezTo>
                    <a:pt x="5397165" y="6965023"/>
                    <a:pt x="5167374" y="7031915"/>
                    <a:pt x="5220891" y="6967153"/>
                  </a:cubicBezTo>
                  <a:cubicBezTo>
                    <a:pt x="5341618" y="6821076"/>
                    <a:pt x="5128966" y="3873026"/>
                    <a:pt x="5093569" y="33422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18282236" y="6619200"/>
              <a:ext cx="3235806" cy="602195"/>
            </a:xfrm>
            <a:custGeom>
              <a:rect b="b" l="l" r="r" t="t"/>
              <a:pathLst>
                <a:path extrusionOk="0" h="602195" w="3235806">
                  <a:moveTo>
                    <a:pt x="3153505" y="685"/>
                  </a:moveTo>
                  <a:cubicBezTo>
                    <a:pt x="3223068" y="-9714"/>
                    <a:pt x="3194742" y="99644"/>
                    <a:pt x="3209262" y="235041"/>
                  </a:cubicBezTo>
                  <a:cubicBezTo>
                    <a:pt x="3238218" y="458914"/>
                    <a:pt x="3248188" y="498408"/>
                    <a:pt x="3215031" y="501996"/>
                  </a:cubicBezTo>
                  <a:cubicBezTo>
                    <a:pt x="3199236" y="503622"/>
                    <a:pt x="82859" y="628662"/>
                    <a:pt x="60231" y="597087"/>
                  </a:cubicBezTo>
                  <a:cubicBezTo>
                    <a:pt x="59559" y="594242"/>
                    <a:pt x="288" y="189984"/>
                    <a:pt x="8" y="187082"/>
                  </a:cubicBezTo>
                  <a:cubicBezTo>
                    <a:pt x="-5551" y="96378"/>
                    <a:pt x="2938347" y="-5061"/>
                    <a:pt x="3153505" y="6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6" name="Google Shape;816;p13"/>
          <p:cNvGrpSpPr/>
          <p:nvPr/>
        </p:nvGrpSpPr>
        <p:grpSpPr>
          <a:xfrm rot="-189150">
            <a:off x="839632" y="840877"/>
            <a:ext cx="3416445" cy="3462072"/>
            <a:chOff x="1678844" y="1681815"/>
            <a:chExt cx="6832114" cy="6923359"/>
          </a:xfrm>
        </p:grpSpPr>
        <p:sp>
          <p:nvSpPr>
            <p:cNvPr id="817" name="Google Shape;817;p13"/>
            <p:cNvSpPr/>
            <p:nvPr/>
          </p:nvSpPr>
          <p:spPr>
            <a:xfrm>
              <a:off x="1678844" y="1681815"/>
              <a:ext cx="6832114" cy="6923359"/>
            </a:xfrm>
            <a:custGeom>
              <a:rect b="b" l="l" r="r" t="t"/>
              <a:pathLst>
                <a:path extrusionOk="0" h="6923359" w="6832114">
                  <a:moveTo>
                    <a:pt x="6702602" y="5165094"/>
                  </a:moveTo>
                  <a:cubicBezTo>
                    <a:pt x="6163393" y="6195469"/>
                    <a:pt x="5827234" y="6434145"/>
                    <a:pt x="5305736" y="6778582"/>
                  </a:cubicBezTo>
                  <a:cubicBezTo>
                    <a:pt x="4893864" y="7004118"/>
                    <a:pt x="5456803" y="6890824"/>
                    <a:pt x="116208" y="6920192"/>
                  </a:cubicBezTo>
                  <a:cubicBezTo>
                    <a:pt x="-77531" y="6921287"/>
                    <a:pt x="38309" y="7150657"/>
                    <a:pt x="1462" y="1456347"/>
                  </a:cubicBezTo>
                  <a:cubicBezTo>
                    <a:pt x="5447" y="734643"/>
                    <a:pt x="3690" y="1050736"/>
                    <a:pt x="8436" y="203773"/>
                  </a:cubicBezTo>
                  <a:cubicBezTo>
                    <a:pt x="9321" y="-1573"/>
                    <a:pt x="-60484" y="126772"/>
                    <a:pt x="6715580" y="19"/>
                  </a:cubicBezTo>
                  <a:cubicBezTo>
                    <a:pt x="6778647" y="-1130"/>
                    <a:pt x="6830244" y="49881"/>
                    <a:pt x="6829967" y="112897"/>
                  </a:cubicBezTo>
                  <a:cubicBezTo>
                    <a:pt x="6800647" y="5404572"/>
                    <a:pt x="6906787" y="4771182"/>
                    <a:pt x="6702602" y="5165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6677367" y="6572882"/>
              <a:ext cx="1829160" cy="2027975"/>
            </a:xfrm>
            <a:custGeom>
              <a:rect b="b" l="l" r="r" t="t"/>
              <a:pathLst>
                <a:path extrusionOk="0" h="2027975" w="1829160">
                  <a:moveTo>
                    <a:pt x="1829161" y="0"/>
                  </a:moveTo>
                  <a:cubicBezTo>
                    <a:pt x="1718676" y="377392"/>
                    <a:pt x="950638" y="1729413"/>
                    <a:pt x="0" y="2027976"/>
                  </a:cubicBezTo>
                  <a:cubicBezTo>
                    <a:pt x="517541" y="1674733"/>
                    <a:pt x="708264" y="1042672"/>
                    <a:pt x="807430" y="419085"/>
                  </a:cubicBezTo>
                  <a:cubicBezTo>
                    <a:pt x="821364" y="331366"/>
                    <a:pt x="1048283" y="403715"/>
                    <a:pt x="1285828" y="302758"/>
                  </a:cubicBezTo>
                  <a:cubicBezTo>
                    <a:pt x="1477242" y="220731"/>
                    <a:pt x="1687834" y="168390"/>
                    <a:pt x="1829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1683489" y="1681815"/>
              <a:ext cx="6825336" cy="880891"/>
            </a:xfrm>
            <a:custGeom>
              <a:rect b="b" l="l" r="r" t="t"/>
              <a:pathLst>
                <a:path extrusionOk="0" h="880891" w="6825336">
                  <a:moveTo>
                    <a:pt x="6825336" y="112911"/>
                  </a:moveTo>
                  <a:lnTo>
                    <a:pt x="6821808" y="750165"/>
                  </a:lnTo>
                  <a:lnTo>
                    <a:pt x="0" y="880892"/>
                  </a:lnTo>
                  <a:lnTo>
                    <a:pt x="3791" y="203773"/>
                  </a:lnTo>
                  <a:cubicBezTo>
                    <a:pt x="4691" y="-4329"/>
                    <a:pt x="-50628" y="126495"/>
                    <a:pt x="6710936" y="19"/>
                  </a:cubicBezTo>
                  <a:cubicBezTo>
                    <a:pt x="6774017" y="-1130"/>
                    <a:pt x="6825599" y="49881"/>
                    <a:pt x="6825336" y="1129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0" name="Google Shape;820;p13"/>
          <p:cNvSpPr txBox="1"/>
          <p:nvPr/>
        </p:nvSpPr>
        <p:spPr>
          <a:xfrm>
            <a:off x="1194711" y="1658938"/>
            <a:ext cx="2536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Add an Agenda Page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sp>
        <p:nvSpPr>
          <p:cNvPr id="821" name="Google Shape;821;p13"/>
          <p:cNvSpPr txBox="1"/>
          <p:nvPr/>
        </p:nvSpPr>
        <p:spPr>
          <a:xfrm>
            <a:off x="5148700" y="2156093"/>
            <a:ext cx="32226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2400" lvl="1" marL="2921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Write an agenda here.</a:t>
            </a:r>
            <a:endParaRPr sz="800">
              <a:solidFill>
                <a:schemeClr val="dk1"/>
              </a:solidFill>
            </a:endParaRPr>
          </a:p>
          <a:p>
            <a:pPr indent="-152400" lvl="1" marL="2921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Write an agenda here.</a:t>
            </a:r>
            <a:endParaRPr sz="800">
              <a:solidFill>
                <a:schemeClr val="dk1"/>
              </a:solidFill>
            </a:endParaRPr>
          </a:p>
          <a:p>
            <a:pPr indent="-152400" lvl="1" marL="2921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Write an agenda here.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14"/>
          <p:cNvGrpSpPr/>
          <p:nvPr/>
        </p:nvGrpSpPr>
        <p:grpSpPr>
          <a:xfrm>
            <a:off x="4704572" y="1963292"/>
            <a:ext cx="1671751" cy="1693743"/>
            <a:chOff x="4704572" y="1963292"/>
            <a:chExt cx="1671751" cy="1693743"/>
          </a:xfrm>
        </p:grpSpPr>
        <p:sp>
          <p:nvSpPr>
            <p:cNvPr id="827" name="Google Shape;827;p14"/>
            <p:cNvSpPr/>
            <p:nvPr/>
          </p:nvSpPr>
          <p:spPr>
            <a:xfrm rot="-80445">
              <a:off x="4723722" y="1982175"/>
              <a:ext cx="1633452" cy="1655976"/>
            </a:xfrm>
            <a:custGeom>
              <a:rect b="b" l="l" r="r" t="t"/>
              <a:pathLst>
                <a:path extrusionOk="0" h="3311708" w="3266662">
                  <a:moveTo>
                    <a:pt x="1" y="54024"/>
                  </a:moveTo>
                  <a:cubicBezTo>
                    <a:pt x="-165" y="23841"/>
                    <a:pt x="24540" y="-553"/>
                    <a:pt x="54700" y="10"/>
                  </a:cubicBezTo>
                  <a:cubicBezTo>
                    <a:pt x="3319322" y="61031"/>
                    <a:pt x="3263729" y="3758"/>
                    <a:pt x="3264252" y="97500"/>
                  </a:cubicBezTo>
                  <a:cubicBezTo>
                    <a:pt x="3265007" y="233975"/>
                    <a:pt x="3266662" y="3257271"/>
                    <a:pt x="3266662" y="3256828"/>
                  </a:cubicBezTo>
                  <a:cubicBezTo>
                    <a:pt x="3266827" y="3286732"/>
                    <a:pt x="3242559" y="3311014"/>
                    <a:pt x="3212671" y="3310848"/>
                  </a:cubicBezTo>
                  <a:cubicBezTo>
                    <a:pt x="-50237" y="3292846"/>
                    <a:pt x="2933" y="3349748"/>
                    <a:pt x="2410" y="3255026"/>
                  </a:cubicBezTo>
                  <a:cubicBezTo>
                    <a:pt x="1649" y="3116643"/>
                    <a:pt x="1" y="53586"/>
                    <a:pt x="1" y="54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14"/>
            <p:cNvSpPr/>
            <p:nvPr/>
          </p:nvSpPr>
          <p:spPr>
            <a:xfrm rot="-80445">
              <a:off x="4837043" y="2115274"/>
              <a:ext cx="1414825" cy="1424308"/>
            </a:xfrm>
            <a:custGeom>
              <a:rect b="b" l="l" r="r" t="t"/>
              <a:pathLst>
                <a:path extrusionOk="0" h="2848406" w="2829441">
                  <a:moveTo>
                    <a:pt x="818017" y="338359"/>
                  </a:moveTo>
                  <a:cubicBezTo>
                    <a:pt x="818672" y="357103"/>
                    <a:pt x="794431" y="371582"/>
                    <a:pt x="776762" y="355136"/>
                  </a:cubicBezTo>
                  <a:cubicBezTo>
                    <a:pt x="762457" y="341817"/>
                    <a:pt x="771407" y="313932"/>
                    <a:pt x="794080" y="314084"/>
                  </a:cubicBezTo>
                  <a:cubicBezTo>
                    <a:pt x="805923" y="314164"/>
                    <a:pt x="817494" y="323125"/>
                    <a:pt x="818017" y="338359"/>
                  </a:cubicBezTo>
                  <a:close/>
                  <a:moveTo>
                    <a:pt x="796112" y="4982"/>
                  </a:moveTo>
                  <a:cubicBezTo>
                    <a:pt x="773486" y="4830"/>
                    <a:pt x="764463" y="32695"/>
                    <a:pt x="778795" y="46034"/>
                  </a:cubicBezTo>
                  <a:cubicBezTo>
                    <a:pt x="796476" y="62487"/>
                    <a:pt x="820691" y="47981"/>
                    <a:pt x="820056" y="29250"/>
                  </a:cubicBezTo>
                  <a:cubicBezTo>
                    <a:pt x="819526" y="14023"/>
                    <a:pt x="807961" y="5055"/>
                    <a:pt x="796112" y="4982"/>
                  </a:cubicBezTo>
                  <a:close/>
                  <a:moveTo>
                    <a:pt x="792034" y="623186"/>
                  </a:moveTo>
                  <a:cubicBezTo>
                    <a:pt x="769428" y="623041"/>
                    <a:pt x="760372" y="650885"/>
                    <a:pt x="774724" y="664245"/>
                  </a:cubicBezTo>
                  <a:cubicBezTo>
                    <a:pt x="792398" y="680698"/>
                    <a:pt x="816633" y="666179"/>
                    <a:pt x="815978" y="647468"/>
                  </a:cubicBezTo>
                  <a:cubicBezTo>
                    <a:pt x="815455" y="632254"/>
                    <a:pt x="803910" y="623266"/>
                    <a:pt x="792034" y="623186"/>
                  </a:cubicBezTo>
                  <a:close/>
                  <a:moveTo>
                    <a:pt x="789995" y="932288"/>
                  </a:moveTo>
                  <a:cubicBezTo>
                    <a:pt x="767376" y="932136"/>
                    <a:pt x="758340" y="959994"/>
                    <a:pt x="772678" y="973340"/>
                  </a:cubicBezTo>
                  <a:cubicBezTo>
                    <a:pt x="790353" y="989793"/>
                    <a:pt x="814588" y="975294"/>
                    <a:pt x="813932" y="956563"/>
                  </a:cubicBezTo>
                  <a:cubicBezTo>
                    <a:pt x="813416" y="941329"/>
                    <a:pt x="801845" y="932368"/>
                    <a:pt x="789995" y="932288"/>
                  </a:cubicBezTo>
                  <a:close/>
                  <a:moveTo>
                    <a:pt x="1028936" y="2788570"/>
                  </a:moveTo>
                  <a:cubicBezTo>
                    <a:pt x="1006356" y="2788417"/>
                    <a:pt x="997254" y="2816256"/>
                    <a:pt x="1011618" y="2829622"/>
                  </a:cubicBezTo>
                  <a:cubicBezTo>
                    <a:pt x="1029300" y="2846074"/>
                    <a:pt x="1053515" y="2831569"/>
                    <a:pt x="1052879" y="2812838"/>
                  </a:cubicBezTo>
                  <a:cubicBezTo>
                    <a:pt x="1052350" y="2797611"/>
                    <a:pt x="1040785" y="2788649"/>
                    <a:pt x="1028936" y="2788570"/>
                  </a:cubicBezTo>
                  <a:close/>
                  <a:moveTo>
                    <a:pt x="1033014" y="2170366"/>
                  </a:moveTo>
                  <a:cubicBezTo>
                    <a:pt x="1010400" y="2170213"/>
                    <a:pt x="1001351" y="2198065"/>
                    <a:pt x="1015703" y="2211418"/>
                  </a:cubicBezTo>
                  <a:cubicBezTo>
                    <a:pt x="1033371" y="2227864"/>
                    <a:pt x="1057599" y="2213385"/>
                    <a:pt x="1056957" y="2194641"/>
                  </a:cubicBezTo>
                  <a:cubicBezTo>
                    <a:pt x="1056434" y="2179407"/>
                    <a:pt x="1044863" y="2170445"/>
                    <a:pt x="1033014" y="2170366"/>
                  </a:cubicBezTo>
                  <a:close/>
                  <a:moveTo>
                    <a:pt x="1030975" y="2479468"/>
                  </a:moveTo>
                  <a:cubicBezTo>
                    <a:pt x="1008368" y="2479315"/>
                    <a:pt x="999312" y="2507167"/>
                    <a:pt x="1013664" y="2520520"/>
                  </a:cubicBezTo>
                  <a:cubicBezTo>
                    <a:pt x="1031332" y="2536966"/>
                    <a:pt x="1055560" y="2522487"/>
                    <a:pt x="1054918" y="2503736"/>
                  </a:cubicBezTo>
                  <a:cubicBezTo>
                    <a:pt x="1054395" y="2488509"/>
                    <a:pt x="1042824" y="2479547"/>
                    <a:pt x="1030975" y="2479468"/>
                  </a:cubicBezTo>
                  <a:close/>
                  <a:moveTo>
                    <a:pt x="783879" y="1859601"/>
                  </a:moveTo>
                  <a:cubicBezTo>
                    <a:pt x="761266" y="1859449"/>
                    <a:pt x="752216" y="1887300"/>
                    <a:pt x="766568" y="1900653"/>
                  </a:cubicBezTo>
                  <a:cubicBezTo>
                    <a:pt x="784144" y="1917013"/>
                    <a:pt x="808471" y="1902720"/>
                    <a:pt x="807829" y="1883876"/>
                  </a:cubicBezTo>
                  <a:cubicBezTo>
                    <a:pt x="807293" y="1868635"/>
                    <a:pt x="795728" y="1859681"/>
                    <a:pt x="783879" y="1859601"/>
                  </a:cubicBezTo>
                  <a:close/>
                  <a:moveTo>
                    <a:pt x="777756" y="2786914"/>
                  </a:moveTo>
                  <a:cubicBezTo>
                    <a:pt x="755149" y="2786762"/>
                    <a:pt x="746093" y="2814620"/>
                    <a:pt x="760445" y="2827966"/>
                  </a:cubicBezTo>
                  <a:cubicBezTo>
                    <a:pt x="778113" y="2844412"/>
                    <a:pt x="802341" y="2829933"/>
                    <a:pt x="801699" y="2811182"/>
                  </a:cubicBezTo>
                  <a:cubicBezTo>
                    <a:pt x="801176" y="2795955"/>
                    <a:pt x="789605" y="2786993"/>
                    <a:pt x="777756" y="2786914"/>
                  </a:cubicBezTo>
                  <a:close/>
                  <a:moveTo>
                    <a:pt x="779794" y="2477805"/>
                  </a:moveTo>
                  <a:cubicBezTo>
                    <a:pt x="757181" y="2477653"/>
                    <a:pt x="748132" y="2505505"/>
                    <a:pt x="762484" y="2518857"/>
                  </a:cubicBezTo>
                  <a:cubicBezTo>
                    <a:pt x="780152" y="2535303"/>
                    <a:pt x="804380" y="2520824"/>
                    <a:pt x="803738" y="2502080"/>
                  </a:cubicBezTo>
                  <a:cubicBezTo>
                    <a:pt x="803215" y="2486853"/>
                    <a:pt x="791644" y="2477885"/>
                    <a:pt x="779794" y="2477805"/>
                  </a:cubicBezTo>
                  <a:close/>
                  <a:moveTo>
                    <a:pt x="542900" y="312422"/>
                  </a:moveTo>
                  <a:cubicBezTo>
                    <a:pt x="520313" y="312269"/>
                    <a:pt x="511224" y="340108"/>
                    <a:pt x="525582" y="353474"/>
                  </a:cubicBezTo>
                  <a:cubicBezTo>
                    <a:pt x="543264" y="369926"/>
                    <a:pt x="567479" y="355421"/>
                    <a:pt x="566843" y="336690"/>
                  </a:cubicBezTo>
                  <a:cubicBezTo>
                    <a:pt x="566314" y="321463"/>
                    <a:pt x="554742" y="312501"/>
                    <a:pt x="542900" y="312422"/>
                  </a:cubicBezTo>
                  <a:close/>
                  <a:moveTo>
                    <a:pt x="1035052" y="1861264"/>
                  </a:moveTo>
                  <a:cubicBezTo>
                    <a:pt x="1012439" y="1861111"/>
                    <a:pt x="1003397" y="1888969"/>
                    <a:pt x="1017742" y="1902316"/>
                  </a:cubicBezTo>
                  <a:cubicBezTo>
                    <a:pt x="1035430" y="1918775"/>
                    <a:pt x="1059652" y="1904223"/>
                    <a:pt x="1058996" y="1885532"/>
                  </a:cubicBezTo>
                  <a:cubicBezTo>
                    <a:pt x="1058473" y="1870305"/>
                    <a:pt x="1046902" y="1861336"/>
                    <a:pt x="1035052" y="1861264"/>
                  </a:cubicBezTo>
                  <a:close/>
                  <a:moveTo>
                    <a:pt x="785918" y="1550499"/>
                  </a:moveTo>
                  <a:cubicBezTo>
                    <a:pt x="763318" y="1550347"/>
                    <a:pt x="754249" y="1578198"/>
                    <a:pt x="768607" y="1591551"/>
                  </a:cubicBezTo>
                  <a:cubicBezTo>
                    <a:pt x="786288" y="1608017"/>
                    <a:pt x="810503" y="1593472"/>
                    <a:pt x="809861" y="1574767"/>
                  </a:cubicBezTo>
                  <a:cubicBezTo>
                    <a:pt x="809338" y="1559540"/>
                    <a:pt x="797767" y="1550579"/>
                    <a:pt x="785918" y="1550499"/>
                  </a:cubicBezTo>
                  <a:close/>
                  <a:moveTo>
                    <a:pt x="781840" y="2168703"/>
                  </a:moveTo>
                  <a:cubicBezTo>
                    <a:pt x="759227" y="2168551"/>
                    <a:pt x="750178" y="2196402"/>
                    <a:pt x="764529" y="2209755"/>
                  </a:cubicBezTo>
                  <a:cubicBezTo>
                    <a:pt x="782217" y="2226214"/>
                    <a:pt x="806439" y="2211663"/>
                    <a:pt x="805784" y="2192972"/>
                  </a:cubicBezTo>
                  <a:cubicBezTo>
                    <a:pt x="805254" y="2177744"/>
                    <a:pt x="793683" y="2168783"/>
                    <a:pt x="781840" y="2168703"/>
                  </a:cubicBezTo>
                  <a:close/>
                  <a:moveTo>
                    <a:pt x="787957" y="1241397"/>
                  </a:moveTo>
                  <a:cubicBezTo>
                    <a:pt x="765350" y="1241245"/>
                    <a:pt x="756294" y="1269103"/>
                    <a:pt x="770646" y="1282449"/>
                  </a:cubicBezTo>
                  <a:cubicBezTo>
                    <a:pt x="788314" y="1298895"/>
                    <a:pt x="812542" y="1284416"/>
                    <a:pt x="811900" y="1265665"/>
                  </a:cubicBezTo>
                  <a:cubicBezTo>
                    <a:pt x="811377" y="1250431"/>
                    <a:pt x="799806" y="1241470"/>
                    <a:pt x="787957" y="1241397"/>
                  </a:cubicBezTo>
                  <a:close/>
                  <a:moveTo>
                    <a:pt x="544938" y="3320"/>
                  </a:moveTo>
                  <a:cubicBezTo>
                    <a:pt x="522332" y="3167"/>
                    <a:pt x="513269" y="31019"/>
                    <a:pt x="527628" y="44372"/>
                  </a:cubicBezTo>
                  <a:cubicBezTo>
                    <a:pt x="545183" y="60712"/>
                    <a:pt x="569531" y="46458"/>
                    <a:pt x="568882" y="27595"/>
                  </a:cubicBezTo>
                  <a:cubicBezTo>
                    <a:pt x="568353" y="12361"/>
                    <a:pt x="556781" y="3399"/>
                    <a:pt x="544938" y="3320"/>
                  </a:cubicBezTo>
                  <a:close/>
                  <a:moveTo>
                    <a:pt x="1286233" y="1862920"/>
                  </a:moveTo>
                  <a:cubicBezTo>
                    <a:pt x="1263620" y="1862767"/>
                    <a:pt x="1254570" y="1890619"/>
                    <a:pt x="1268915" y="1903972"/>
                  </a:cubicBezTo>
                  <a:cubicBezTo>
                    <a:pt x="1286584" y="1920418"/>
                    <a:pt x="1310825" y="1905932"/>
                    <a:pt x="1310170" y="1887194"/>
                  </a:cubicBezTo>
                  <a:cubicBezTo>
                    <a:pt x="1309653" y="1871960"/>
                    <a:pt x="1298082" y="1862999"/>
                    <a:pt x="1286233" y="1862920"/>
                  </a:cubicBezTo>
                  <a:close/>
                  <a:moveTo>
                    <a:pt x="1282155" y="2481124"/>
                  </a:moveTo>
                  <a:cubicBezTo>
                    <a:pt x="1259575" y="2480971"/>
                    <a:pt x="1250473" y="2508810"/>
                    <a:pt x="1264838" y="2522176"/>
                  </a:cubicBezTo>
                  <a:cubicBezTo>
                    <a:pt x="1282519" y="2538628"/>
                    <a:pt x="1306734" y="2524123"/>
                    <a:pt x="1306099" y="2505398"/>
                  </a:cubicBezTo>
                  <a:cubicBezTo>
                    <a:pt x="1305569" y="2490165"/>
                    <a:pt x="1294004" y="2481203"/>
                    <a:pt x="1282155" y="2481124"/>
                  </a:cubicBezTo>
                  <a:close/>
                  <a:moveTo>
                    <a:pt x="1288272" y="1553818"/>
                  </a:moveTo>
                  <a:cubicBezTo>
                    <a:pt x="1265659" y="1553665"/>
                    <a:pt x="1256616" y="1581523"/>
                    <a:pt x="1270961" y="1594870"/>
                  </a:cubicBezTo>
                  <a:cubicBezTo>
                    <a:pt x="1288649" y="1611329"/>
                    <a:pt x="1312871" y="1596777"/>
                    <a:pt x="1312215" y="1578092"/>
                  </a:cubicBezTo>
                  <a:cubicBezTo>
                    <a:pt x="1311692" y="1562858"/>
                    <a:pt x="1300121" y="1553897"/>
                    <a:pt x="1288272" y="1553818"/>
                  </a:cubicBezTo>
                  <a:close/>
                  <a:moveTo>
                    <a:pt x="1284194" y="2172022"/>
                  </a:moveTo>
                  <a:cubicBezTo>
                    <a:pt x="1261587" y="2171869"/>
                    <a:pt x="1252532" y="2199721"/>
                    <a:pt x="1266883" y="2213074"/>
                  </a:cubicBezTo>
                  <a:cubicBezTo>
                    <a:pt x="1284551" y="2229520"/>
                    <a:pt x="1308780" y="2215041"/>
                    <a:pt x="1308138" y="2196290"/>
                  </a:cubicBezTo>
                  <a:cubicBezTo>
                    <a:pt x="1307615" y="2181063"/>
                    <a:pt x="1296043" y="2172101"/>
                    <a:pt x="1284194" y="2172022"/>
                  </a:cubicBezTo>
                  <a:close/>
                  <a:moveTo>
                    <a:pt x="1296427" y="317403"/>
                  </a:moveTo>
                  <a:cubicBezTo>
                    <a:pt x="1273774" y="317250"/>
                    <a:pt x="1264798" y="345128"/>
                    <a:pt x="1279117" y="358455"/>
                  </a:cubicBezTo>
                  <a:cubicBezTo>
                    <a:pt x="1296791" y="374907"/>
                    <a:pt x="1321026" y="360389"/>
                    <a:pt x="1320371" y="341671"/>
                  </a:cubicBezTo>
                  <a:cubicBezTo>
                    <a:pt x="1319848" y="326444"/>
                    <a:pt x="1308277" y="317482"/>
                    <a:pt x="1296427" y="317403"/>
                  </a:cubicBezTo>
                  <a:close/>
                  <a:moveTo>
                    <a:pt x="1292349" y="935607"/>
                  </a:moveTo>
                  <a:cubicBezTo>
                    <a:pt x="1269723" y="935454"/>
                    <a:pt x="1260694" y="963319"/>
                    <a:pt x="1275039" y="976659"/>
                  </a:cubicBezTo>
                  <a:cubicBezTo>
                    <a:pt x="1292707" y="993105"/>
                    <a:pt x="1316935" y="978626"/>
                    <a:pt x="1316293" y="959882"/>
                  </a:cubicBezTo>
                  <a:cubicBezTo>
                    <a:pt x="1315770" y="944648"/>
                    <a:pt x="1304199" y="935686"/>
                    <a:pt x="1292349" y="935607"/>
                  </a:cubicBezTo>
                  <a:close/>
                  <a:moveTo>
                    <a:pt x="1290310" y="1244715"/>
                  </a:moveTo>
                  <a:cubicBezTo>
                    <a:pt x="1267737" y="1244563"/>
                    <a:pt x="1258622" y="1272388"/>
                    <a:pt x="1272993" y="1285767"/>
                  </a:cubicBezTo>
                  <a:cubicBezTo>
                    <a:pt x="1290569" y="1302127"/>
                    <a:pt x="1314896" y="1287834"/>
                    <a:pt x="1314254" y="1268984"/>
                  </a:cubicBezTo>
                  <a:cubicBezTo>
                    <a:pt x="1313725" y="1253723"/>
                    <a:pt x="1302061" y="1244788"/>
                    <a:pt x="1290310" y="1244715"/>
                  </a:cubicBezTo>
                  <a:close/>
                  <a:moveTo>
                    <a:pt x="1047292" y="6638"/>
                  </a:moveTo>
                  <a:cubicBezTo>
                    <a:pt x="1024686" y="6486"/>
                    <a:pt x="1015630" y="34337"/>
                    <a:pt x="1029975" y="47690"/>
                  </a:cubicBezTo>
                  <a:cubicBezTo>
                    <a:pt x="1047637" y="64129"/>
                    <a:pt x="1071885" y="49664"/>
                    <a:pt x="1071229" y="30913"/>
                  </a:cubicBezTo>
                  <a:cubicBezTo>
                    <a:pt x="1070713" y="15679"/>
                    <a:pt x="1059142" y="6718"/>
                    <a:pt x="1047292" y="6638"/>
                  </a:cubicBezTo>
                  <a:close/>
                  <a:moveTo>
                    <a:pt x="1041176" y="933951"/>
                  </a:moveTo>
                  <a:cubicBezTo>
                    <a:pt x="1018569" y="933798"/>
                    <a:pt x="1009513" y="961657"/>
                    <a:pt x="1023865" y="975003"/>
                  </a:cubicBezTo>
                  <a:cubicBezTo>
                    <a:pt x="1041533" y="991449"/>
                    <a:pt x="1065761" y="976970"/>
                    <a:pt x="1065119" y="958219"/>
                  </a:cubicBezTo>
                  <a:cubicBezTo>
                    <a:pt x="1064590" y="942992"/>
                    <a:pt x="1053019" y="934030"/>
                    <a:pt x="1041176" y="933951"/>
                  </a:cubicBezTo>
                  <a:close/>
                  <a:moveTo>
                    <a:pt x="1280116" y="2790232"/>
                  </a:moveTo>
                  <a:cubicBezTo>
                    <a:pt x="1257503" y="2790080"/>
                    <a:pt x="1248454" y="2817931"/>
                    <a:pt x="1262799" y="2831284"/>
                  </a:cubicBezTo>
                  <a:cubicBezTo>
                    <a:pt x="1280467" y="2847730"/>
                    <a:pt x="1304708" y="2833252"/>
                    <a:pt x="1304053" y="2814500"/>
                  </a:cubicBezTo>
                  <a:cubicBezTo>
                    <a:pt x="1303530" y="2799273"/>
                    <a:pt x="1291959" y="2790312"/>
                    <a:pt x="1280116" y="2790232"/>
                  </a:cubicBezTo>
                  <a:close/>
                  <a:moveTo>
                    <a:pt x="1043215" y="624842"/>
                  </a:moveTo>
                  <a:cubicBezTo>
                    <a:pt x="1020608" y="624696"/>
                    <a:pt x="1011552" y="652541"/>
                    <a:pt x="1025904" y="665901"/>
                  </a:cubicBezTo>
                  <a:cubicBezTo>
                    <a:pt x="1043579" y="682353"/>
                    <a:pt x="1067814" y="667835"/>
                    <a:pt x="1067158" y="649124"/>
                  </a:cubicBezTo>
                  <a:cubicBezTo>
                    <a:pt x="1066629" y="633890"/>
                    <a:pt x="1055057" y="624922"/>
                    <a:pt x="1043215" y="624842"/>
                  </a:cubicBezTo>
                  <a:close/>
                  <a:moveTo>
                    <a:pt x="1039137" y="1243053"/>
                  </a:moveTo>
                  <a:cubicBezTo>
                    <a:pt x="1016537" y="1242901"/>
                    <a:pt x="1007468" y="1270752"/>
                    <a:pt x="1021819" y="1284105"/>
                  </a:cubicBezTo>
                  <a:cubicBezTo>
                    <a:pt x="1039488" y="1300551"/>
                    <a:pt x="1063716" y="1286072"/>
                    <a:pt x="1063074" y="1267321"/>
                  </a:cubicBezTo>
                  <a:cubicBezTo>
                    <a:pt x="1062551" y="1252094"/>
                    <a:pt x="1050980" y="1243132"/>
                    <a:pt x="1039137" y="1243053"/>
                  </a:cubicBezTo>
                  <a:close/>
                  <a:moveTo>
                    <a:pt x="1037091" y="1552155"/>
                  </a:moveTo>
                  <a:cubicBezTo>
                    <a:pt x="1014511" y="1552003"/>
                    <a:pt x="1005409" y="1579834"/>
                    <a:pt x="1019774" y="1593207"/>
                  </a:cubicBezTo>
                  <a:cubicBezTo>
                    <a:pt x="1037349" y="1609567"/>
                    <a:pt x="1061677" y="1595273"/>
                    <a:pt x="1061035" y="1576423"/>
                  </a:cubicBezTo>
                  <a:cubicBezTo>
                    <a:pt x="1060512" y="1561196"/>
                    <a:pt x="1048941" y="1552234"/>
                    <a:pt x="1037091" y="1552155"/>
                  </a:cubicBezTo>
                  <a:close/>
                  <a:moveTo>
                    <a:pt x="1045253" y="315740"/>
                  </a:moveTo>
                  <a:cubicBezTo>
                    <a:pt x="1022587" y="315588"/>
                    <a:pt x="1013631" y="343479"/>
                    <a:pt x="1027943" y="356792"/>
                  </a:cubicBezTo>
                  <a:cubicBezTo>
                    <a:pt x="1045618" y="373245"/>
                    <a:pt x="1069853" y="358726"/>
                    <a:pt x="1069197" y="340008"/>
                  </a:cubicBezTo>
                  <a:cubicBezTo>
                    <a:pt x="1068674" y="324808"/>
                    <a:pt x="1057129" y="315820"/>
                    <a:pt x="1045253" y="315740"/>
                  </a:cubicBezTo>
                  <a:close/>
                  <a:moveTo>
                    <a:pt x="1294388" y="626505"/>
                  </a:moveTo>
                  <a:cubicBezTo>
                    <a:pt x="1271795" y="626359"/>
                    <a:pt x="1262713" y="654197"/>
                    <a:pt x="1277078" y="667557"/>
                  </a:cubicBezTo>
                  <a:cubicBezTo>
                    <a:pt x="1294752" y="684009"/>
                    <a:pt x="1318987" y="669497"/>
                    <a:pt x="1318332" y="650773"/>
                  </a:cubicBezTo>
                  <a:cubicBezTo>
                    <a:pt x="1317809" y="635546"/>
                    <a:pt x="1306238" y="626584"/>
                    <a:pt x="1294388" y="626505"/>
                  </a:cubicBezTo>
                  <a:close/>
                  <a:moveTo>
                    <a:pt x="38500" y="618212"/>
                  </a:moveTo>
                  <a:cubicBezTo>
                    <a:pt x="15887" y="618060"/>
                    <a:pt x="6838" y="645918"/>
                    <a:pt x="21189" y="659264"/>
                  </a:cubicBezTo>
                  <a:cubicBezTo>
                    <a:pt x="38858" y="675710"/>
                    <a:pt x="63086" y="661231"/>
                    <a:pt x="62444" y="642487"/>
                  </a:cubicBezTo>
                  <a:cubicBezTo>
                    <a:pt x="61914" y="627253"/>
                    <a:pt x="50349" y="618285"/>
                    <a:pt x="38500" y="618212"/>
                  </a:cubicBezTo>
                  <a:close/>
                  <a:moveTo>
                    <a:pt x="279479" y="2165385"/>
                  </a:moveTo>
                  <a:cubicBezTo>
                    <a:pt x="256906" y="2165232"/>
                    <a:pt x="247790" y="2193058"/>
                    <a:pt x="262162" y="2206437"/>
                  </a:cubicBezTo>
                  <a:cubicBezTo>
                    <a:pt x="279738" y="2222797"/>
                    <a:pt x="304065" y="2208503"/>
                    <a:pt x="303423" y="2189653"/>
                  </a:cubicBezTo>
                  <a:cubicBezTo>
                    <a:pt x="302893" y="2174426"/>
                    <a:pt x="291329" y="2165464"/>
                    <a:pt x="279479" y="2165385"/>
                  </a:cubicBezTo>
                  <a:close/>
                  <a:moveTo>
                    <a:pt x="40539" y="309103"/>
                  </a:moveTo>
                  <a:cubicBezTo>
                    <a:pt x="17886" y="308951"/>
                    <a:pt x="8910" y="336829"/>
                    <a:pt x="23228" y="350155"/>
                  </a:cubicBezTo>
                  <a:cubicBezTo>
                    <a:pt x="40896" y="366601"/>
                    <a:pt x="65125" y="352123"/>
                    <a:pt x="64483" y="333372"/>
                  </a:cubicBezTo>
                  <a:cubicBezTo>
                    <a:pt x="63960" y="318144"/>
                    <a:pt x="52388" y="309183"/>
                    <a:pt x="40539" y="309103"/>
                  </a:cubicBezTo>
                  <a:close/>
                  <a:moveTo>
                    <a:pt x="36461" y="927314"/>
                  </a:moveTo>
                  <a:cubicBezTo>
                    <a:pt x="13947" y="927168"/>
                    <a:pt x="4733" y="954954"/>
                    <a:pt x="19144" y="968366"/>
                  </a:cubicBezTo>
                  <a:cubicBezTo>
                    <a:pt x="36812" y="984812"/>
                    <a:pt x="61047" y="970333"/>
                    <a:pt x="60405" y="951589"/>
                  </a:cubicBezTo>
                  <a:cubicBezTo>
                    <a:pt x="59875" y="936322"/>
                    <a:pt x="48211" y="927394"/>
                    <a:pt x="36461" y="927314"/>
                  </a:cubicBezTo>
                  <a:close/>
                  <a:moveTo>
                    <a:pt x="277440" y="2474487"/>
                  </a:moveTo>
                  <a:cubicBezTo>
                    <a:pt x="254788" y="2474335"/>
                    <a:pt x="245811" y="2502213"/>
                    <a:pt x="260130" y="2515539"/>
                  </a:cubicBezTo>
                  <a:cubicBezTo>
                    <a:pt x="277818" y="2531998"/>
                    <a:pt x="302039" y="2517446"/>
                    <a:pt x="301384" y="2498755"/>
                  </a:cubicBezTo>
                  <a:cubicBezTo>
                    <a:pt x="300861" y="2483528"/>
                    <a:pt x="289290" y="2474566"/>
                    <a:pt x="277440" y="2474487"/>
                  </a:cubicBezTo>
                  <a:close/>
                  <a:moveTo>
                    <a:pt x="275402" y="2783596"/>
                  </a:moveTo>
                  <a:cubicBezTo>
                    <a:pt x="252735" y="2783443"/>
                    <a:pt x="243779" y="2811334"/>
                    <a:pt x="258091" y="2824648"/>
                  </a:cubicBezTo>
                  <a:cubicBezTo>
                    <a:pt x="275766" y="2841100"/>
                    <a:pt x="300001" y="2826601"/>
                    <a:pt x="299345" y="2807864"/>
                  </a:cubicBezTo>
                  <a:cubicBezTo>
                    <a:pt x="298822" y="2792637"/>
                    <a:pt x="287251" y="2783675"/>
                    <a:pt x="275402" y="2783596"/>
                  </a:cubicBezTo>
                  <a:close/>
                  <a:moveTo>
                    <a:pt x="25492" y="6949"/>
                  </a:moveTo>
                  <a:cubicBezTo>
                    <a:pt x="10889" y="20342"/>
                    <a:pt x="19779" y="48081"/>
                    <a:pt x="42260" y="48227"/>
                  </a:cubicBezTo>
                  <a:cubicBezTo>
                    <a:pt x="64920" y="48379"/>
                    <a:pt x="73883" y="20494"/>
                    <a:pt x="59571" y="7175"/>
                  </a:cubicBezTo>
                  <a:cubicBezTo>
                    <a:pt x="48655" y="-2986"/>
                    <a:pt x="34263" y="-1707"/>
                    <a:pt x="25492" y="6949"/>
                  </a:cubicBezTo>
                  <a:close/>
                  <a:moveTo>
                    <a:pt x="34422" y="1236416"/>
                  </a:moveTo>
                  <a:cubicBezTo>
                    <a:pt x="11809" y="1236264"/>
                    <a:pt x="2760" y="1264115"/>
                    <a:pt x="17112" y="1277468"/>
                  </a:cubicBezTo>
                  <a:cubicBezTo>
                    <a:pt x="34786" y="1293921"/>
                    <a:pt x="59021" y="1279402"/>
                    <a:pt x="58366" y="1260684"/>
                  </a:cubicBezTo>
                  <a:cubicBezTo>
                    <a:pt x="57843" y="1245484"/>
                    <a:pt x="46298" y="1236496"/>
                    <a:pt x="34422" y="1236416"/>
                  </a:cubicBezTo>
                  <a:close/>
                  <a:moveTo>
                    <a:pt x="26260" y="2472831"/>
                  </a:moveTo>
                  <a:cubicBezTo>
                    <a:pt x="3680" y="2472679"/>
                    <a:pt x="-5422" y="2500510"/>
                    <a:pt x="8949" y="2513883"/>
                  </a:cubicBezTo>
                  <a:cubicBezTo>
                    <a:pt x="26525" y="2530243"/>
                    <a:pt x="50853" y="2515950"/>
                    <a:pt x="50210" y="2497106"/>
                  </a:cubicBezTo>
                  <a:cubicBezTo>
                    <a:pt x="49681" y="2481866"/>
                    <a:pt x="38116" y="2472911"/>
                    <a:pt x="26260" y="2472831"/>
                  </a:cubicBezTo>
                  <a:close/>
                  <a:moveTo>
                    <a:pt x="32383" y="1545518"/>
                  </a:moveTo>
                  <a:cubicBezTo>
                    <a:pt x="9764" y="1545366"/>
                    <a:pt x="728" y="1573224"/>
                    <a:pt x="15066" y="1586570"/>
                  </a:cubicBezTo>
                  <a:cubicBezTo>
                    <a:pt x="32754" y="1603030"/>
                    <a:pt x="56976" y="1588478"/>
                    <a:pt x="56320" y="1569793"/>
                  </a:cubicBezTo>
                  <a:cubicBezTo>
                    <a:pt x="55804" y="1554559"/>
                    <a:pt x="44226" y="1545598"/>
                    <a:pt x="32383" y="1545518"/>
                  </a:cubicBezTo>
                  <a:close/>
                  <a:moveTo>
                    <a:pt x="2805217" y="66487"/>
                  </a:moveTo>
                  <a:cubicBezTo>
                    <a:pt x="2827850" y="66633"/>
                    <a:pt x="2836859" y="38768"/>
                    <a:pt x="2822534" y="25435"/>
                  </a:cubicBezTo>
                  <a:cubicBezTo>
                    <a:pt x="2804945" y="9069"/>
                    <a:pt x="2780690" y="23322"/>
                    <a:pt x="2781273" y="42219"/>
                  </a:cubicBezTo>
                  <a:cubicBezTo>
                    <a:pt x="2781856" y="57506"/>
                    <a:pt x="2793447" y="66408"/>
                    <a:pt x="2805217" y="66487"/>
                  </a:cubicBezTo>
                  <a:close/>
                  <a:moveTo>
                    <a:pt x="24221" y="2781933"/>
                  </a:moveTo>
                  <a:cubicBezTo>
                    <a:pt x="1568" y="2781781"/>
                    <a:pt x="-7408" y="2809659"/>
                    <a:pt x="6911" y="2822985"/>
                  </a:cubicBezTo>
                  <a:cubicBezTo>
                    <a:pt x="24486" y="2839345"/>
                    <a:pt x="48754" y="2825098"/>
                    <a:pt x="48165" y="2806201"/>
                  </a:cubicBezTo>
                  <a:cubicBezTo>
                    <a:pt x="47582" y="2790915"/>
                    <a:pt x="35991" y="2782013"/>
                    <a:pt x="24221" y="2781933"/>
                  </a:cubicBezTo>
                  <a:close/>
                  <a:moveTo>
                    <a:pt x="540861" y="621530"/>
                  </a:moveTo>
                  <a:cubicBezTo>
                    <a:pt x="518248" y="621378"/>
                    <a:pt x="509198" y="649230"/>
                    <a:pt x="523543" y="662582"/>
                  </a:cubicBezTo>
                  <a:cubicBezTo>
                    <a:pt x="541212" y="679028"/>
                    <a:pt x="565453" y="664550"/>
                    <a:pt x="564798" y="645799"/>
                  </a:cubicBezTo>
                  <a:cubicBezTo>
                    <a:pt x="564275" y="630571"/>
                    <a:pt x="552703" y="621603"/>
                    <a:pt x="540861" y="621530"/>
                  </a:cubicBezTo>
                  <a:close/>
                  <a:moveTo>
                    <a:pt x="30345" y="1854627"/>
                  </a:moveTo>
                  <a:cubicBezTo>
                    <a:pt x="7738" y="1854475"/>
                    <a:pt x="-1324" y="1882326"/>
                    <a:pt x="13034" y="1895679"/>
                  </a:cubicBezTo>
                  <a:cubicBezTo>
                    <a:pt x="30702" y="1912125"/>
                    <a:pt x="54930" y="1897646"/>
                    <a:pt x="54288" y="1878895"/>
                  </a:cubicBezTo>
                  <a:cubicBezTo>
                    <a:pt x="53759" y="1863668"/>
                    <a:pt x="42187" y="1854700"/>
                    <a:pt x="30345" y="1854627"/>
                  </a:cubicBezTo>
                  <a:close/>
                  <a:moveTo>
                    <a:pt x="28306" y="2163729"/>
                  </a:moveTo>
                  <a:cubicBezTo>
                    <a:pt x="5679" y="2163577"/>
                    <a:pt x="-3350" y="2191441"/>
                    <a:pt x="10995" y="2204781"/>
                  </a:cubicBezTo>
                  <a:cubicBezTo>
                    <a:pt x="28663" y="2221227"/>
                    <a:pt x="52891" y="2206748"/>
                    <a:pt x="52249" y="2188004"/>
                  </a:cubicBezTo>
                  <a:cubicBezTo>
                    <a:pt x="51720" y="2172770"/>
                    <a:pt x="40148" y="2163808"/>
                    <a:pt x="28306" y="2163729"/>
                  </a:cubicBezTo>
                  <a:close/>
                  <a:moveTo>
                    <a:pt x="526582" y="2785252"/>
                  </a:moveTo>
                  <a:cubicBezTo>
                    <a:pt x="503969" y="2785099"/>
                    <a:pt x="494926" y="2812957"/>
                    <a:pt x="509271" y="2826303"/>
                  </a:cubicBezTo>
                  <a:cubicBezTo>
                    <a:pt x="526939" y="2842749"/>
                    <a:pt x="551168" y="2828271"/>
                    <a:pt x="550526" y="2809526"/>
                  </a:cubicBezTo>
                  <a:cubicBezTo>
                    <a:pt x="549996" y="2794292"/>
                    <a:pt x="538425" y="2785331"/>
                    <a:pt x="526582" y="2785252"/>
                  </a:cubicBezTo>
                  <a:close/>
                  <a:moveTo>
                    <a:pt x="532698" y="1857939"/>
                  </a:moveTo>
                  <a:cubicBezTo>
                    <a:pt x="510125" y="1857793"/>
                    <a:pt x="501010" y="1885611"/>
                    <a:pt x="515381" y="1898991"/>
                  </a:cubicBezTo>
                  <a:cubicBezTo>
                    <a:pt x="533049" y="1915437"/>
                    <a:pt x="557284" y="1900958"/>
                    <a:pt x="556642" y="1882207"/>
                  </a:cubicBezTo>
                  <a:cubicBezTo>
                    <a:pt x="556113" y="1866986"/>
                    <a:pt x="544548" y="1858018"/>
                    <a:pt x="532698" y="1857939"/>
                  </a:cubicBezTo>
                  <a:close/>
                  <a:moveTo>
                    <a:pt x="528621" y="2476149"/>
                  </a:moveTo>
                  <a:cubicBezTo>
                    <a:pt x="506008" y="2475997"/>
                    <a:pt x="496958" y="2503849"/>
                    <a:pt x="511303" y="2517201"/>
                  </a:cubicBezTo>
                  <a:cubicBezTo>
                    <a:pt x="528978" y="2533654"/>
                    <a:pt x="553213" y="2519155"/>
                    <a:pt x="552558" y="2500418"/>
                  </a:cubicBezTo>
                  <a:cubicBezTo>
                    <a:pt x="552041" y="2485190"/>
                    <a:pt x="540463" y="2476229"/>
                    <a:pt x="528621" y="2476149"/>
                  </a:cubicBezTo>
                  <a:close/>
                  <a:moveTo>
                    <a:pt x="530660" y="2167047"/>
                  </a:moveTo>
                  <a:cubicBezTo>
                    <a:pt x="507994" y="2166895"/>
                    <a:pt x="499037" y="2194786"/>
                    <a:pt x="513349" y="2208099"/>
                  </a:cubicBezTo>
                  <a:cubicBezTo>
                    <a:pt x="531037" y="2224559"/>
                    <a:pt x="555259" y="2210007"/>
                    <a:pt x="554603" y="2191322"/>
                  </a:cubicBezTo>
                  <a:cubicBezTo>
                    <a:pt x="554080" y="2176115"/>
                    <a:pt x="542535" y="2167127"/>
                    <a:pt x="530660" y="2167047"/>
                  </a:cubicBezTo>
                  <a:close/>
                  <a:moveTo>
                    <a:pt x="538815" y="930633"/>
                  </a:moveTo>
                  <a:cubicBezTo>
                    <a:pt x="516202" y="930480"/>
                    <a:pt x="507153" y="958332"/>
                    <a:pt x="521504" y="971684"/>
                  </a:cubicBezTo>
                  <a:cubicBezTo>
                    <a:pt x="539192" y="988144"/>
                    <a:pt x="563414" y="973592"/>
                    <a:pt x="562759" y="954901"/>
                  </a:cubicBezTo>
                  <a:cubicBezTo>
                    <a:pt x="562236" y="939700"/>
                    <a:pt x="550691" y="930712"/>
                    <a:pt x="538815" y="930633"/>
                  </a:cubicBezTo>
                  <a:close/>
                  <a:moveTo>
                    <a:pt x="536776" y="1239735"/>
                  </a:moveTo>
                  <a:cubicBezTo>
                    <a:pt x="514170" y="1239582"/>
                    <a:pt x="505114" y="1267434"/>
                    <a:pt x="519466" y="1280787"/>
                  </a:cubicBezTo>
                  <a:cubicBezTo>
                    <a:pt x="537140" y="1297239"/>
                    <a:pt x="561375" y="1282740"/>
                    <a:pt x="560720" y="1264009"/>
                  </a:cubicBezTo>
                  <a:cubicBezTo>
                    <a:pt x="560197" y="1248776"/>
                    <a:pt x="548626" y="1239814"/>
                    <a:pt x="536776" y="1239735"/>
                  </a:cubicBezTo>
                  <a:close/>
                  <a:moveTo>
                    <a:pt x="534737" y="1548837"/>
                  </a:moveTo>
                  <a:cubicBezTo>
                    <a:pt x="512131" y="1548684"/>
                    <a:pt x="503075" y="1576542"/>
                    <a:pt x="517427" y="1589889"/>
                  </a:cubicBezTo>
                  <a:cubicBezTo>
                    <a:pt x="535095" y="1606335"/>
                    <a:pt x="559323" y="1591856"/>
                    <a:pt x="558681" y="1573112"/>
                  </a:cubicBezTo>
                  <a:cubicBezTo>
                    <a:pt x="558158" y="1557878"/>
                    <a:pt x="546587" y="1548916"/>
                    <a:pt x="534737" y="1548837"/>
                  </a:cubicBezTo>
                  <a:close/>
                  <a:moveTo>
                    <a:pt x="281518" y="1856283"/>
                  </a:moveTo>
                  <a:cubicBezTo>
                    <a:pt x="258912" y="1856130"/>
                    <a:pt x="249856" y="1883989"/>
                    <a:pt x="264201" y="1897335"/>
                  </a:cubicBezTo>
                  <a:cubicBezTo>
                    <a:pt x="281869" y="1913781"/>
                    <a:pt x="306097" y="1899302"/>
                    <a:pt x="305455" y="1880558"/>
                  </a:cubicBezTo>
                  <a:cubicBezTo>
                    <a:pt x="304939" y="1865324"/>
                    <a:pt x="293368" y="1856362"/>
                    <a:pt x="281518" y="1856283"/>
                  </a:cubicBezTo>
                  <a:close/>
                  <a:moveTo>
                    <a:pt x="285596" y="1238079"/>
                  </a:moveTo>
                  <a:cubicBezTo>
                    <a:pt x="262930" y="1237926"/>
                    <a:pt x="253973" y="1265818"/>
                    <a:pt x="268285" y="1279131"/>
                  </a:cubicBezTo>
                  <a:cubicBezTo>
                    <a:pt x="285973" y="1295590"/>
                    <a:pt x="310195" y="1281038"/>
                    <a:pt x="309540" y="1262347"/>
                  </a:cubicBezTo>
                  <a:cubicBezTo>
                    <a:pt x="309017" y="1247120"/>
                    <a:pt x="297445" y="1238152"/>
                    <a:pt x="285596" y="1238079"/>
                  </a:cubicBezTo>
                  <a:close/>
                  <a:moveTo>
                    <a:pt x="283557" y="1547181"/>
                  </a:moveTo>
                  <a:cubicBezTo>
                    <a:pt x="260951" y="1547028"/>
                    <a:pt x="251895" y="1574880"/>
                    <a:pt x="266246" y="1588233"/>
                  </a:cubicBezTo>
                  <a:cubicBezTo>
                    <a:pt x="283921" y="1604685"/>
                    <a:pt x="308156" y="1590187"/>
                    <a:pt x="307501" y="1571449"/>
                  </a:cubicBezTo>
                  <a:cubicBezTo>
                    <a:pt x="306978" y="1556222"/>
                    <a:pt x="295406" y="1547260"/>
                    <a:pt x="283557" y="1547181"/>
                  </a:cubicBezTo>
                  <a:close/>
                  <a:moveTo>
                    <a:pt x="287642" y="928970"/>
                  </a:moveTo>
                  <a:cubicBezTo>
                    <a:pt x="264975" y="928818"/>
                    <a:pt x="256019" y="956709"/>
                    <a:pt x="270331" y="970022"/>
                  </a:cubicBezTo>
                  <a:cubicBezTo>
                    <a:pt x="288019" y="986481"/>
                    <a:pt x="312241" y="971930"/>
                    <a:pt x="311585" y="953238"/>
                  </a:cubicBezTo>
                  <a:cubicBezTo>
                    <a:pt x="311056" y="938037"/>
                    <a:pt x="299511" y="929050"/>
                    <a:pt x="287642" y="928970"/>
                  </a:cubicBezTo>
                  <a:close/>
                  <a:moveTo>
                    <a:pt x="289680" y="619868"/>
                  </a:moveTo>
                  <a:cubicBezTo>
                    <a:pt x="267074" y="619716"/>
                    <a:pt x="258018" y="647567"/>
                    <a:pt x="272363" y="660920"/>
                  </a:cubicBezTo>
                  <a:cubicBezTo>
                    <a:pt x="290044" y="677373"/>
                    <a:pt x="314260" y="662867"/>
                    <a:pt x="313624" y="644136"/>
                  </a:cubicBezTo>
                  <a:cubicBezTo>
                    <a:pt x="313094" y="628909"/>
                    <a:pt x="301523" y="619947"/>
                    <a:pt x="289680" y="619868"/>
                  </a:cubicBezTo>
                  <a:close/>
                  <a:moveTo>
                    <a:pt x="293758" y="1664"/>
                  </a:moveTo>
                  <a:cubicBezTo>
                    <a:pt x="271145" y="1512"/>
                    <a:pt x="262096" y="29363"/>
                    <a:pt x="276447" y="42716"/>
                  </a:cubicBezTo>
                  <a:cubicBezTo>
                    <a:pt x="294116" y="59162"/>
                    <a:pt x="318344" y="44683"/>
                    <a:pt x="317702" y="25932"/>
                  </a:cubicBezTo>
                  <a:cubicBezTo>
                    <a:pt x="317179" y="10705"/>
                    <a:pt x="305608" y="1737"/>
                    <a:pt x="293758" y="1664"/>
                  </a:cubicBezTo>
                  <a:close/>
                  <a:moveTo>
                    <a:pt x="291719" y="310766"/>
                  </a:moveTo>
                  <a:cubicBezTo>
                    <a:pt x="269113" y="310614"/>
                    <a:pt x="260050" y="338465"/>
                    <a:pt x="274409" y="351818"/>
                  </a:cubicBezTo>
                  <a:cubicBezTo>
                    <a:pt x="292077" y="368264"/>
                    <a:pt x="316305" y="353785"/>
                    <a:pt x="315663" y="335041"/>
                  </a:cubicBezTo>
                  <a:cubicBezTo>
                    <a:pt x="315140" y="319807"/>
                    <a:pt x="303569" y="310845"/>
                    <a:pt x="291719" y="310766"/>
                  </a:cubicBezTo>
                  <a:close/>
                  <a:moveTo>
                    <a:pt x="2544166" y="1562110"/>
                  </a:moveTo>
                  <a:cubicBezTo>
                    <a:pt x="2521653" y="1561964"/>
                    <a:pt x="2512438" y="1589750"/>
                    <a:pt x="2526849" y="1603162"/>
                  </a:cubicBezTo>
                  <a:cubicBezTo>
                    <a:pt x="2544517" y="1619608"/>
                    <a:pt x="2568759" y="1605129"/>
                    <a:pt x="2568104" y="1586378"/>
                  </a:cubicBezTo>
                  <a:cubicBezTo>
                    <a:pt x="2567581" y="1571151"/>
                    <a:pt x="2556009" y="1562189"/>
                    <a:pt x="2544166" y="1562110"/>
                  </a:cubicBezTo>
                  <a:close/>
                  <a:moveTo>
                    <a:pt x="2301142" y="324039"/>
                  </a:moveTo>
                  <a:cubicBezTo>
                    <a:pt x="2278515" y="323894"/>
                    <a:pt x="2269493" y="351745"/>
                    <a:pt x="2283831" y="365091"/>
                  </a:cubicBezTo>
                  <a:cubicBezTo>
                    <a:pt x="2301407" y="381451"/>
                    <a:pt x="2325734" y="367158"/>
                    <a:pt x="2325092" y="348314"/>
                  </a:cubicBezTo>
                  <a:cubicBezTo>
                    <a:pt x="2324556" y="333074"/>
                    <a:pt x="2312991" y="324119"/>
                    <a:pt x="2301142" y="324039"/>
                  </a:cubicBezTo>
                  <a:close/>
                  <a:moveTo>
                    <a:pt x="2303181" y="14937"/>
                  </a:moveTo>
                  <a:cubicBezTo>
                    <a:pt x="2280561" y="14785"/>
                    <a:pt x="2271525" y="42650"/>
                    <a:pt x="2285870" y="55989"/>
                  </a:cubicBezTo>
                  <a:cubicBezTo>
                    <a:pt x="2303538" y="72435"/>
                    <a:pt x="2327766" y="57956"/>
                    <a:pt x="2327124" y="39212"/>
                  </a:cubicBezTo>
                  <a:cubicBezTo>
                    <a:pt x="2326601" y="23978"/>
                    <a:pt x="2315030" y="15010"/>
                    <a:pt x="2303181" y="14937"/>
                  </a:cubicBezTo>
                  <a:close/>
                  <a:moveTo>
                    <a:pt x="2299103" y="633141"/>
                  </a:moveTo>
                  <a:cubicBezTo>
                    <a:pt x="2276490" y="632989"/>
                    <a:pt x="2267440" y="660840"/>
                    <a:pt x="2281792" y="674193"/>
                  </a:cubicBezTo>
                  <a:cubicBezTo>
                    <a:pt x="2299460" y="690639"/>
                    <a:pt x="2323702" y="676147"/>
                    <a:pt x="2323046" y="657410"/>
                  </a:cubicBezTo>
                  <a:cubicBezTo>
                    <a:pt x="2322524" y="642182"/>
                    <a:pt x="2310952" y="633221"/>
                    <a:pt x="2299103" y="633141"/>
                  </a:cubicBezTo>
                  <a:close/>
                  <a:moveTo>
                    <a:pt x="2297064" y="942243"/>
                  </a:moveTo>
                  <a:cubicBezTo>
                    <a:pt x="2274398" y="942091"/>
                    <a:pt x="2265441" y="969982"/>
                    <a:pt x="2279753" y="983295"/>
                  </a:cubicBezTo>
                  <a:cubicBezTo>
                    <a:pt x="2297428" y="999748"/>
                    <a:pt x="2321663" y="985249"/>
                    <a:pt x="2321008" y="966518"/>
                  </a:cubicBezTo>
                  <a:cubicBezTo>
                    <a:pt x="2320485" y="951284"/>
                    <a:pt x="2308913" y="942323"/>
                    <a:pt x="2297064" y="942243"/>
                  </a:cubicBezTo>
                  <a:close/>
                  <a:moveTo>
                    <a:pt x="2540082" y="2180321"/>
                  </a:moveTo>
                  <a:cubicBezTo>
                    <a:pt x="2517469" y="2180168"/>
                    <a:pt x="2508426" y="2208026"/>
                    <a:pt x="2522771" y="2221373"/>
                  </a:cubicBezTo>
                  <a:cubicBezTo>
                    <a:pt x="2540446" y="2237825"/>
                    <a:pt x="2564681" y="2223327"/>
                    <a:pt x="2564026" y="2204589"/>
                  </a:cubicBezTo>
                  <a:cubicBezTo>
                    <a:pt x="2563503" y="2189362"/>
                    <a:pt x="2551932" y="2180400"/>
                    <a:pt x="2540082" y="2180321"/>
                  </a:cubicBezTo>
                  <a:close/>
                  <a:moveTo>
                    <a:pt x="2536004" y="2798525"/>
                  </a:moveTo>
                  <a:cubicBezTo>
                    <a:pt x="2513404" y="2798372"/>
                    <a:pt x="2504335" y="2826224"/>
                    <a:pt x="2518694" y="2839577"/>
                  </a:cubicBezTo>
                  <a:cubicBezTo>
                    <a:pt x="2536382" y="2856049"/>
                    <a:pt x="2560590" y="2841484"/>
                    <a:pt x="2559948" y="2822800"/>
                  </a:cubicBezTo>
                  <a:cubicBezTo>
                    <a:pt x="2559425" y="2807566"/>
                    <a:pt x="2547854" y="2798604"/>
                    <a:pt x="2536004" y="2798525"/>
                  </a:cubicBezTo>
                  <a:close/>
                  <a:moveTo>
                    <a:pt x="2538043" y="2489423"/>
                  </a:moveTo>
                  <a:cubicBezTo>
                    <a:pt x="2515430" y="2489270"/>
                    <a:pt x="2506381" y="2517128"/>
                    <a:pt x="2520732" y="2530475"/>
                  </a:cubicBezTo>
                  <a:cubicBezTo>
                    <a:pt x="2538401" y="2546921"/>
                    <a:pt x="2562629" y="2532442"/>
                    <a:pt x="2561987" y="2513691"/>
                  </a:cubicBezTo>
                  <a:cubicBezTo>
                    <a:pt x="2561464" y="2498464"/>
                    <a:pt x="2549893" y="2489502"/>
                    <a:pt x="2538043" y="2489423"/>
                  </a:cubicBezTo>
                  <a:close/>
                  <a:moveTo>
                    <a:pt x="2288902" y="2178658"/>
                  </a:moveTo>
                  <a:cubicBezTo>
                    <a:pt x="2266249" y="2178506"/>
                    <a:pt x="2257272" y="2206384"/>
                    <a:pt x="2271591" y="2219710"/>
                  </a:cubicBezTo>
                  <a:cubicBezTo>
                    <a:pt x="2289279" y="2236170"/>
                    <a:pt x="2313501" y="2221618"/>
                    <a:pt x="2312846" y="2202926"/>
                  </a:cubicBezTo>
                  <a:cubicBezTo>
                    <a:pt x="2312322" y="2187726"/>
                    <a:pt x="2300778" y="2178738"/>
                    <a:pt x="2288902" y="2178658"/>
                  </a:cubicBezTo>
                  <a:close/>
                  <a:moveTo>
                    <a:pt x="2542121" y="1871219"/>
                  </a:moveTo>
                  <a:cubicBezTo>
                    <a:pt x="2519515" y="1871066"/>
                    <a:pt x="2510459" y="1898918"/>
                    <a:pt x="2524810" y="1912271"/>
                  </a:cubicBezTo>
                  <a:cubicBezTo>
                    <a:pt x="2542498" y="1928730"/>
                    <a:pt x="2566720" y="1914178"/>
                    <a:pt x="2566065" y="1895487"/>
                  </a:cubicBezTo>
                  <a:cubicBezTo>
                    <a:pt x="2565542" y="1880279"/>
                    <a:pt x="2553997" y="1871291"/>
                    <a:pt x="2542121" y="1871219"/>
                  </a:cubicBezTo>
                  <a:close/>
                  <a:moveTo>
                    <a:pt x="2286863" y="2487760"/>
                  </a:moveTo>
                  <a:cubicBezTo>
                    <a:pt x="2264250" y="2487608"/>
                    <a:pt x="2255201" y="2515466"/>
                    <a:pt x="2269552" y="2528812"/>
                  </a:cubicBezTo>
                  <a:cubicBezTo>
                    <a:pt x="2287227" y="2545265"/>
                    <a:pt x="2311462" y="2530766"/>
                    <a:pt x="2310807" y="2512035"/>
                  </a:cubicBezTo>
                  <a:cubicBezTo>
                    <a:pt x="2310284" y="2496808"/>
                    <a:pt x="2298712" y="2487840"/>
                    <a:pt x="2286863" y="2487760"/>
                  </a:cubicBezTo>
                  <a:close/>
                  <a:moveTo>
                    <a:pt x="2284824" y="2796869"/>
                  </a:moveTo>
                  <a:cubicBezTo>
                    <a:pt x="2262211" y="2796717"/>
                    <a:pt x="2253162" y="2824575"/>
                    <a:pt x="2267513" y="2837921"/>
                  </a:cubicBezTo>
                  <a:cubicBezTo>
                    <a:pt x="2285181" y="2854367"/>
                    <a:pt x="2309410" y="2839888"/>
                    <a:pt x="2308768" y="2821137"/>
                  </a:cubicBezTo>
                  <a:cubicBezTo>
                    <a:pt x="2308245" y="2805910"/>
                    <a:pt x="2296673" y="2796948"/>
                    <a:pt x="2284824" y="2796869"/>
                  </a:cubicBezTo>
                  <a:close/>
                  <a:moveTo>
                    <a:pt x="2295025" y="1251352"/>
                  </a:moveTo>
                  <a:cubicBezTo>
                    <a:pt x="2272419" y="1251200"/>
                    <a:pt x="2263363" y="1279051"/>
                    <a:pt x="2277714" y="1292404"/>
                  </a:cubicBezTo>
                  <a:cubicBezTo>
                    <a:pt x="2295383" y="1308850"/>
                    <a:pt x="2319611" y="1294371"/>
                    <a:pt x="2318969" y="1275620"/>
                  </a:cubicBezTo>
                  <a:cubicBezTo>
                    <a:pt x="2318446" y="1260393"/>
                    <a:pt x="2306868" y="1251425"/>
                    <a:pt x="2295025" y="1251352"/>
                  </a:cubicBezTo>
                  <a:close/>
                  <a:moveTo>
                    <a:pt x="2290947" y="1869556"/>
                  </a:moveTo>
                  <a:cubicBezTo>
                    <a:pt x="2268334" y="1869404"/>
                    <a:pt x="2259278" y="1897255"/>
                    <a:pt x="2273630" y="1910608"/>
                  </a:cubicBezTo>
                  <a:cubicBezTo>
                    <a:pt x="2291298" y="1927054"/>
                    <a:pt x="2315540" y="1912575"/>
                    <a:pt x="2314884" y="1893831"/>
                  </a:cubicBezTo>
                  <a:cubicBezTo>
                    <a:pt x="2314361" y="1878597"/>
                    <a:pt x="2302790" y="1869636"/>
                    <a:pt x="2290947" y="1869556"/>
                  </a:cubicBezTo>
                  <a:close/>
                  <a:moveTo>
                    <a:pt x="2292986" y="1560454"/>
                  </a:moveTo>
                  <a:cubicBezTo>
                    <a:pt x="2270406" y="1560308"/>
                    <a:pt x="2261304" y="1588140"/>
                    <a:pt x="2275669" y="1601506"/>
                  </a:cubicBezTo>
                  <a:cubicBezTo>
                    <a:pt x="2293350" y="1617959"/>
                    <a:pt x="2317565" y="1603453"/>
                    <a:pt x="2316930" y="1584729"/>
                  </a:cubicBezTo>
                  <a:cubicBezTo>
                    <a:pt x="2316400" y="1569462"/>
                    <a:pt x="2304730" y="1560527"/>
                    <a:pt x="2292986" y="1560454"/>
                  </a:cubicBezTo>
                  <a:close/>
                  <a:moveTo>
                    <a:pt x="2554361" y="16593"/>
                  </a:moveTo>
                  <a:cubicBezTo>
                    <a:pt x="2531788" y="16441"/>
                    <a:pt x="2522672" y="44266"/>
                    <a:pt x="2537044" y="57645"/>
                  </a:cubicBezTo>
                  <a:cubicBezTo>
                    <a:pt x="2554712" y="74091"/>
                    <a:pt x="2578947" y="59612"/>
                    <a:pt x="2578304" y="40861"/>
                  </a:cubicBezTo>
                  <a:cubicBezTo>
                    <a:pt x="2577775" y="25634"/>
                    <a:pt x="2566210" y="16673"/>
                    <a:pt x="2554361" y="16593"/>
                  </a:cubicBezTo>
                  <a:close/>
                  <a:moveTo>
                    <a:pt x="2795340" y="1563772"/>
                  </a:moveTo>
                  <a:cubicBezTo>
                    <a:pt x="2772674" y="1563620"/>
                    <a:pt x="2763717" y="1591511"/>
                    <a:pt x="2778029" y="1604824"/>
                  </a:cubicBezTo>
                  <a:cubicBezTo>
                    <a:pt x="2795717" y="1621284"/>
                    <a:pt x="2819939" y="1606732"/>
                    <a:pt x="2819284" y="1588047"/>
                  </a:cubicBezTo>
                  <a:cubicBezTo>
                    <a:pt x="2818761" y="1572840"/>
                    <a:pt x="2807216" y="1563852"/>
                    <a:pt x="2795340" y="1563772"/>
                  </a:cubicBezTo>
                  <a:close/>
                  <a:moveTo>
                    <a:pt x="2797379" y="1254670"/>
                  </a:moveTo>
                  <a:cubicBezTo>
                    <a:pt x="2774766" y="1254518"/>
                    <a:pt x="2765717" y="1282370"/>
                    <a:pt x="2780062" y="1295722"/>
                  </a:cubicBezTo>
                  <a:cubicBezTo>
                    <a:pt x="2797743" y="1312175"/>
                    <a:pt x="2821958" y="1297670"/>
                    <a:pt x="2821323" y="1278939"/>
                  </a:cubicBezTo>
                  <a:cubicBezTo>
                    <a:pt x="2820793" y="1263711"/>
                    <a:pt x="2809228" y="1254743"/>
                    <a:pt x="2797379" y="1254670"/>
                  </a:cubicBezTo>
                  <a:close/>
                  <a:moveTo>
                    <a:pt x="2793301" y="1872875"/>
                  </a:moveTo>
                  <a:cubicBezTo>
                    <a:pt x="2770688" y="1872722"/>
                    <a:pt x="2761639" y="1900574"/>
                    <a:pt x="2775991" y="1913926"/>
                  </a:cubicBezTo>
                  <a:cubicBezTo>
                    <a:pt x="2793678" y="1930386"/>
                    <a:pt x="2817900" y="1915834"/>
                    <a:pt x="2817245" y="1897143"/>
                  </a:cubicBezTo>
                  <a:cubicBezTo>
                    <a:pt x="2816722" y="1881915"/>
                    <a:pt x="2805151" y="1872954"/>
                    <a:pt x="2793301" y="1872875"/>
                  </a:cubicBezTo>
                  <a:close/>
                  <a:moveTo>
                    <a:pt x="2791262" y="2181977"/>
                  </a:moveTo>
                  <a:cubicBezTo>
                    <a:pt x="2768656" y="2181824"/>
                    <a:pt x="2759600" y="2209676"/>
                    <a:pt x="2773952" y="2223029"/>
                  </a:cubicBezTo>
                  <a:cubicBezTo>
                    <a:pt x="2791620" y="2239475"/>
                    <a:pt x="2815848" y="2224996"/>
                    <a:pt x="2815206" y="2206252"/>
                  </a:cubicBezTo>
                  <a:cubicBezTo>
                    <a:pt x="2814683" y="2191018"/>
                    <a:pt x="2803105" y="2182056"/>
                    <a:pt x="2791262" y="2181977"/>
                  </a:cubicBezTo>
                  <a:close/>
                  <a:moveTo>
                    <a:pt x="2803496" y="327358"/>
                  </a:moveTo>
                  <a:cubicBezTo>
                    <a:pt x="2780883" y="327205"/>
                    <a:pt x="2771833" y="355057"/>
                    <a:pt x="2786185" y="368410"/>
                  </a:cubicBezTo>
                  <a:cubicBezTo>
                    <a:pt x="2803860" y="384862"/>
                    <a:pt x="2828095" y="370363"/>
                    <a:pt x="2827439" y="351626"/>
                  </a:cubicBezTo>
                  <a:cubicBezTo>
                    <a:pt x="2826916" y="336399"/>
                    <a:pt x="2815345" y="327437"/>
                    <a:pt x="2803496" y="327358"/>
                  </a:cubicBezTo>
                  <a:close/>
                  <a:moveTo>
                    <a:pt x="2799418" y="945562"/>
                  </a:moveTo>
                  <a:cubicBezTo>
                    <a:pt x="2776811" y="945409"/>
                    <a:pt x="2767756" y="973267"/>
                    <a:pt x="2782107" y="986614"/>
                  </a:cubicBezTo>
                  <a:cubicBezTo>
                    <a:pt x="2799775" y="1003060"/>
                    <a:pt x="2824004" y="988581"/>
                    <a:pt x="2823362" y="969837"/>
                  </a:cubicBezTo>
                  <a:cubicBezTo>
                    <a:pt x="2822839" y="954603"/>
                    <a:pt x="2811267" y="945641"/>
                    <a:pt x="2799418" y="945562"/>
                  </a:cubicBezTo>
                  <a:close/>
                  <a:moveTo>
                    <a:pt x="2801457" y="636460"/>
                  </a:moveTo>
                  <a:cubicBezTo>
                    <a:pt x="2778804" y="636307"/>
                    <a:pt x="2769828" y="664185"/>
                    <a:pt x="2784139" y="677512"/>
                  </a:cubicBezTo>
                  <a:cubicBezTo>
                    <a:pt x="2801808" y="693958"/>
                    <a:pt x="2826036" y="679479"/>
                    <a:pt x="2825394" y="660728"/>
                  </a:cubicBezTo>
                  <a:cubicBezTo>
                    <a:pt x="2824878" y="645501"/>
                    <a:pt x="2813306" y="636539"/>
                    <a:pt x="2801457" y="636460"/>
                  </a:cubicBezTo>
                  <a:close/>
                  <a:moveTo>
                    <a:pt x="2550283" y="634804"/>
                  </a:moveTo>
                  <a:cubicBezTo>
                    <a:pt x="2527630" y="634651"/>
                    <a:pt x="2518654" y="662529"/>
                    <a:pt x="2532972" y="675856"/>
                  </a:cubicBezTo>
                  <a:cubicBezTo>
                    <a:pt x="2550660" y="692322"/>
                    <a:pt x="2574882" y="677777"/>
                    <a:pt x="2574227" y="659072"/>
                  </a:cubicBezTo>
                  <a:cubicBezTo>
                    <a:pt x="2573697" y="643845"/>
                    <a:pt x="2562126" y="634877"/>
                    <a:pt x="2550283" y="634804"/>
                  </a:cubicBezTo>
                  <a:close/>
                  <a:moveTo>
                    <a:pt x="2789223" y="2491079"/>
                  </a:moveTo>
                  <a:cubicBezTo>
                    <a:pt x="2766604" y="2490926"/>
                    <a:pt x="2757568" y="2518791"/>
                    <a:pt x="2771913" y="2532131"/>
                  </a:cubicBezTo>
                  <a:cubicBezTo>
                    <a:pt x="2789581" y="2548577"/>
                    <a:pt x="2813809" y="2534098"/>
                    <a:pt x="2813167" y="2515354"/>
                  </a:cubicBezTo>
                  <a:cubicBezTo>
                    <a:pt x="2812644" y="2500120"/>
                    <a:pt x="2801066" y="2491158"/>
                    <a:pt x="2789223" y="2491079"/>
                  </a:cubicBezTo>
                  <a:close/>
                  <a:moveTo>
                    <a:pt x="2548244" y="943906"/>
                  </a:moveTo>
                  <a:cubicBezTo>
                    <a:pt x="2525631" y="943754"/>
                    <a:pt x="2516588" y="971612"/>
                    <a:pt x="2530933" y="984958"/>
                  </a:cubicBezTo>
                  <a:cubicBezTo>
                    <a:pt x="2548602" y="1001404"/>
                    <a:pt x="2572830" y="986925"/>
                    <a:pt x="2572188" y="968174"/>
                  </a:cubicBezTo>
                  <a:cubicBezTo>
                    <a:pt x="2571658" y="952947"/>
                    <a:pt x="2560087" y="943985"/>
                    <a:pt x="2548244" y="943906"/>
                  </a:cubicBezTo>
                  <a:close/>
                  <a:moveTo>
                    <a:pt x="2552322" y="325695"/>
                  </a:moveTo>
                  <a:cubicBezTo>
                    <a:pt x="2529709" y="325549"/>
                    <a:pt x="2520660" y="353394"/>
                    <a:pt x="2535005" y="366747"/>
                  </a:cubicBezTo>
                  <a:cubicBezTo>
                    <a:pt x="2552693" y="383206"/>
                    <a:pt x="2576914" y="368655"/>
                    <a:pt x="2576259" y="349963"/>
                  </a:cubicBezTo>
                  <a:cubicBezTo>
                    <a:pt x="2575743" y="334763"/>
                    <a:pt x="2564191" y="325775"/>
                    <a:pt x="2552322" y="325695"/>
                  </a:cubicBezTo>
                  <a:close/>
                  <a:moveTo>
                    <a:pt x="2546205" y="1253008"/>
                  </a:moveTo>
                  <a:cubicBezTo>
                    <a:pt x="2523605" y="1252856"/>
                    <a:pt x="2514536" y="1280707"/>
                    <a:pt x="2528888" y="1294060"/>
                  </a:cubicBezTo>
                  <a:cubicBezTo>
                    <a:pt x="2546569" y="1310513"/>
                    <a:pt x="2570785" y="1296007"/>
                    <a:pt x="2570149" y="1277283"/>
                  </a:cubicBezTo>
                  <a:cubicBezTo>
                    <a:pt x="2569613" y="1262022"/>
                    <a:pt x="2557949" y="1253087"/>
                    <a:pt x="2546205" y="1253008"/>
                  </a:cubicBezTo>
                  <a:close/>
                  <a:moveTo>
                    <a:pt x="2787178" y="2800187"/>
                  </a:moveTo>
                  <a:cubicBezTo>
                    <a:pt x="2764558" y="2800035"/>
                    <a:pt x="2755522" y="2827893"/>
                    <a:pt x="2769867" y="2841239"/>
                  </a:cubicBezTo>
                  <a:cubicBezTo>
                    <a:pt x="2787443" y="2857599"/>
                    <a:pt x="2811704" y="2843365"/>
                    <a:pt x="2811128" y="2824456"/>
                  </a:cubicBezTo>
                  <a:cubicBezTo>
                    <a:pt x="2810539" y="2809162"/>
                    <a:pt x="2798954" y="2800260"/>
                    <a:pt x="2787178" y="2800187"/>
                  </a:cubicBezTo>
                  <a:close/>
                  <a:moveTo>
                    <a:pt x="2052007" y="13275"/>
                  </a:moveTo>
                  <a:cubicBezTo>
                    <a:pt x="2029400" y="13122"/>
                    <a:pt x="2020338" y="40981"/>
                    <a:pt x="2034696" y="54327"/>
                  </a:cubicBezTo>
                  <a:cubicBezTo>
                    <a:pt x="2052364" y="70773"/>
                    <a:pt x="2076593" y="56294"/>
                    <a:pt x="2075951" y="37543"/>
                  </a:cubicBezTo>
                  <a:cubicBezTo>
                    <a:pt x="2075421" y="22316"/>
                    <a:pt x="2063850" y="13354"/>
                    <a:pt x="2052007" y="13275"/>
                  </a:cubicBezTo>
                  <a:close/>
                  <a:moveTo>
                    <a:pt x="1792664" y="1248034"/>
                  </a:moveTo>
                  <a:cubicBezTo>
                    <a:pt x="1770051" y="1247881"/>
                    <a:pt x="1761002" y="1275733"/>
                    <a:pt x="1775354" y="1289086"/>
                  </a:cubicBezTo>
                  <a:cubicBezTo>
                    <a:pt x="1793022" y="1305532"/>
                    <a:pt x="1817263" y="1291046"/>
                    <a:pt x="1816608" y="1272302"/>
                  </a:cubicBezTo>
                  <a:cubicBezTo>
                    <a:pt x="1816085" y="1257068"/>
                    <a:pt x="1804514" y="1248107"/>
                    <a:pt x="1792664" y="1248034"/>
                  </a:cubicBezTo>
                  <a:close/>
                  <a:moveTo>
                    <a:pt x="1549646" y="9956"/>
                  </a:moveTo>
                  <a:cubicBezTo>
                    <a:pt x="1526993" y="9804"/>
                    <a:pt x="1518017" y="37682"/>
                    <a:pt x="1532336" y="51008"/>
                  </a:cubicBezTo>
                  <a:cubicBezTo>
                    <a:pt x="1550024" y="67468"/>
                    <a:pt x="1574245" y="52916"/>
                    <a:pt x="1573590" y="34231"/>
                  </a:cubicBezTo>
                  <a:cubicBezTo>
                    <a:pt x="1573067" y="18997"/>
                    <a:pt x="1561496" y="10036"/>
                    <a:pt x="1549646" y="9956"/>
                  </a:cubicBezTo>
                  <a:close/>
                  <a:moveTo>
                    <a:pt x="2049968" y="322377"/>
                  </a:moveTo>
                  <a:cubicBezTo>
                    <a:pt x="2027342" y="322231"/>
                    <a:pt x="2018319" y="350089"/>
                    <a:pt x="2032657" y="363435"/>
                  </a:cubicBezTo>
                  <a:cubicBezTo>
                    <a:pt x="2050319" y="379881"/>
                    <a:pt x="2074554" y="365409"/>
                    <a:pt x="2073912" y="346652"/>
                  </a:cubicBezTo>
                  <a:cubicBezTo>
                    <a:pt x="2073382" y="331418"/>
                    <a:pt x="2061811" y="322456"/>
                    <a:pt x="2049968" y="322377"/>
                  </a:cubicBezTo>
                  <a:close/>
                  <a:moveTo>
                    <a:pt x="1788587" y="1866238"/>
                  </a:moveTo>
                  <a:cubicBezTo>
                    <a:pt x="1765980" y="1866086"/>
                    <a:pt x="1756918" y="1893937"/>
                    <a:pt x="1771276" y="1907290"/>
                  </a:cubicBezTo>
                  <a:cubicBezTo>
                    <a:pt x="1788944" y="1923736"/>
                    <a:pt x="1813173" y="1909257"/>
                    <a:pt x="1812530" y="1890506"/>
                  </a:cubicBezTo>
                  <a:cubicBezTo>
                    <a:pt x="1812007" y="1875279"/>
                    <a:pt x="1800436" y="1866317"/>
                    <a:pt x="1788587" y="1866238"/>
                  </a:cubicBezTo>
                  <a:close/>
                  <a:moveTo>
                    <a:pt x="1786548" y="2175340"/>
                  </a:moveTo>
                  <a:cubicBezTo>
                    <a:pt x="1763941" y="2175188"/>
                    <a:pt x="1754885" y="2203039"/>
                    <a:pt x="1769231" y="2216392"/>
                  </a:cubicBezTo>
                  <a:cubicBezTo>
                    <a:pt x="1786912" y="2232844"/>
                    <a:pt x="1811127" y="2218339"/>
                    <a:pt x="1810491" y="2199608"/>
                  </a:cubicBezTo>
                  <a:cubicBezTo>
                    <a:pt x="1809962" y="2184354"/>
                    <a:pt x="1798298" y="2175419"/>
                    <a:pt x="1786548" y="2175340"/>
                  </a:cubicBezTo>
                  <a:close/>
                  <a:moveTo>
                    <a:pt x="1782470" y="2793551"/>
                  </a:moveTo>
                  <a:cubicBezTo>
                    <a:pt x="1759857" y="2793398"/>
                    <a:pt x="1750808" y="2821250"/>
                    <a:pt x="1765159" y="2834603"/>
                  </a:cubicBezTo>
                  <a:cubicBezTo>
                    <a:pt x="1782834" y="2851055"/>
                    <a:pt x="1807069" y="2836537"/>
                    <a:pt x="1806414" y="2817819"/>
                  </a:cubicBezTo>
                  <a:cubicBezTo>
                    <a:pt x="1805891" y="2802592"/>
                    <a:pt x="1794319" y="2793630"/>
                    <a:pt x="1782470" y="2793551"/>
                  </a:cubicBezTo>
                  <a:close/>
                  <a:moveTo>
                    <a:pt x="1543530" y="937269"/>
                  </a:moveTo>
                  <a:cubicBezTo>
                    <a:pt x="1520956" y="937117"/>
                    <a:pt x="1511841" y="964942"/>
                    <a:pt x="1526212" y="978321"/>
                  </a:cubicBezTo>
                  <a:cubicBezTo>
                    <a:pt x="1543880" y="994767"/>
                    <a:pt x="1568109" y="980288"/>
                    <a:pt x="1567473" y="961537"/>
                  </a:cubicBezTo>
                  <a:cubicBezTo>
                    <a:pt x="1566944" y="946310"/>
                    <a:pt x="1555379" y="937349"/>
                    <a:pt x="1543530" y="937269"/>
                  </a:cubicBezTo>
                  <a:close/>
                  <a:moveTo>
                    <a:pt x="1784509" y="2484442"/>
                  </a:moveTo>
                  <a:cubicBezTo>
                    <a:pt x="1761896" y="2484290"/>
                    <a:pt x="1752847" y="2512141"/>
                    <a:pt x="1767198" y="2525494"/>
                  </a:cubicBezTo>
                  <a:cubicBezTo>
                    <a:pt x="1784873" y="2541947"/>
                    <a:pt x="1809108" y="2527428"/>
                    <a:pt x="1808453" y="2508710"/>
                  </a:cubicBezTo>
                  <a:cubicBezTo>
                    <a:pt x="1807930" y="2493509"/>
                    <a:pt x="1796385" y="2484522"/>
                    <a:pt x="1784509" y="2484442"/>
                  </a:cubicBezTo>
                  <a:close/>
                  <a:moveTo>
                    <a:pt x="1545569" y="628167"/>
                  </a:moveTo>
                  <a:cubicBezTo>
                    <a:pt x="1522956" y="628015"/>
                    <a:pt x="1513906" y="655873"/>
                    <a:pt x="1528258" y="669219"/>
                  </a:cubicBezTo>
                  <a:cubicBezTo>
                    <a:pt x="1545926" y="685665"/>
                    <a:pt x="1570154" y="671186"/>
                    <a:pt x="1569512" y="652442"/>
                  </a:cubicBezTo>
                  <a:cubicBezTo>
                    <a:pt x="1568989" y="637208"/>
                    <a:pt x="1557418" y="628240"/>
                    <a:pt x="1545569" y="628167"/>
                  </a:cubicBezTo>
                  <a:close/>
                  <a:moveTo>
                    <a:pt x="1533335" y="2482786"/>
                  </a:moveTo>
                  <a:cubicBezTo>
                    <a:pt x="1510729" y="2482634"/>
                    <a:pt x="1501666" y="2510485"/>
                    <a:pt x="1516018" y="2523838"/>
                  </a:cubicBezTo>
                  <a:cubicBezTo>
                    <a:pt x="1533686" y="2540284"/>
                    <a:pt x="1557928" y="2525805"/>
                    <a:pt x="1557272" y="2507054"/>
                  </a:cubicBezTo>
                  <a:cubicBezTo>
                    <a:pt x="1556749" y="2491827"/>
                    <a:pt x="1545178" y="2482866"/>
                    <a:pt x="1533335" y="2482786"/>
                  </a:cubicBezTo>
                  <a:close/>
                  <a:moveTo>
                    <a:pt x="1541491" y="1246371"/>
                  </a:moveTo>
                  <a:cubicBezTo>
                    <a:pt x="1518878" y="1246219"/>
                    <a:pt x="1509829" y="1274070"/>
                    <a:pt x="1524180" y="1287423"/>
                  </a:cubicBezTo>
                  <a:cubicBezTo>
                    <a:pt x="1541855" y="1303876"/>
                    <a:pt x="1566090" y="1289357"/>
                    <a:pt x="1565434" y="1270646"/>
                  </a:cubicBezTo>
                  <a:cubicBezTo>
                    <a:pt x="1564911" y="1255439"/>
                    <a:pt x="1553367" y="1246451"/>
                    <a:pt x="1541491" y="1246371"/>
                  </a:cubicBezTo>
                  <a:close/>
                  <a:moveTo>
                    <a:pt x="1531290" y="2791888"/>
                  </a:moveTo>
                  <a:cubicBezTo>
                    <a:pt x="1508677" y="2791736"/>
                    <a:pt x="1499627" y="2819587"/>
                    <a:pt x="1513979" y="2832940"/>
                  </a:cubicBezTo>
                  <a:cubicBezTo>
                    <a:pt x="1531654" y="2849393"/>
                    <a:pt x="1555889" y="2834874"/>
                    <a:pt x="1555233" y="2816163"/>
                  </a:cubicBezTo>
                  <a:cubicBezTo>
                    <a:pt x="1554710" y="2800956"/>
                    <a:pt x="1543166" y="2791968"/>
                    <a:pt x="1531290" y="2791888"/>
                  </a:cubicBezTo>
                  <a:close/>
                  <a:moveTo>
                    <a:pt x="1535374" y="2173684"/>
                  </a:moveTo>
                  <a:cubicBezTo>
                    <a:pt x="1512768" y="2173532"/>
                    <a:pt x="1503705" y="2201383"/>
                    <a:pt x="1518063" y="2214736"/>
                  </a:cubicBezTo>
                  <a:cubicBezTo>
                    <a:pt x="1535732" y="2231182"/>
                    <a:pt x="1559960" y="2216703"/>
                    <a:pt x="1559318" y="2197959"/>
                  </a:cubicBezTo>
                  <a:cubicBezTo>
                    <a:pt x="1558782" y="2182692"/>
                    <a:pt x="1547118" y="2173757"/>
                    <a:pt x="1535374" y="2173684"/>
                  </a:cubicBezTo>
                  <a:close/>
                  <a:moveTo>
                    <a:pt x="1539452" y="1555473"/>
                  </a:moveTo>
                  <a:cubicBezTo>
                    <a:pt x="1516839" y="1555321"/>
                    <a:pt x="1507790" y="1583172"/>
                    <a:pt x="1522141" y="1596525"/>
                  </a:cubicBezTo>
                  <a:cubicBezTo>
                    <a:pt x="1539809" y="1612971"/>
                    <a:pt x="1564051" y="1598486"/>
                    <a:pt x="1563396" y="1579748"/>
                  </a:cubicBezTo>
                  <a:cubicBezTo>
                    <a:pt x="1562866" y="1564514"/>
                    <a:pt x="1551295" y="1555553"/>
                    <a:pt x="1539452" y="1555473"/>
                  </a:cubicBezTo>
                  <a:close/>
                  <a:moveTo>
                    <a:pt x="1537413" y="1864582"/>
                  </a:moveTo>
                  <a:cubicBezTo>
                    <a:pt x="1514760" y="1864430"/>
                    <a:pt x="1505784" y="1892308"/>
                    <a:pt x="1520102" y="1905634"/>
                  </a:cubicBezTo>
                  <a:cubicBezTo>
                    <a:pt x="1537770" y="1922080"/>
                    <a:pt x="1561999" y="1907601"/>
                    <a:pt x="1561357" y="1888850"/>
                  </a:cubicBezTo>
                  <a:cubicBezTo>
                    <a:pt x="1560827" y="1873616"/>
                    <a:pt x="1549256" y="1864655"/>
                    <a:pt x="1537413" y="1864582"/>
                  </a:cubicBezTo>
                  <a:close/>
                  <a:moveTo>
                    <a:pt x="1547608" y="319058"/>
                  </a:moveTo>
                  <a:cubicBezTo>
                    <a:pt x="1525001" y="318906"/>
                    <a:pt x="1515945" y="346758"/>
                    <a:pt x="1530290" y="360110"/>
                  </a:cubicBezTo>
                  <a:cubicBezTo>
                    <a:pt x="1547965" y="376556"/>
                    <a:pt x="1572200" y="362064"/>
                    <a:pt x="1571545" y="343333"/>
                  </a:cubicBezTo>
                  <a:cubicBezTo>
                    <a:pt x="1571028" y="328099"/>
                    <a:pt x="1559457" y="319138"/>
                    <a:pt x="1547608" y="319058"/>
                  </a:cubicBezTo>
                  <a:close/>
                  <a:moveTo>
                    <a:pt x="2041806" y="1558792"/>
                  </a:moveTo>
                  <a:cubicBezTo>
                    <a:pt x="2019199" y="1558639"/>
                    <a:pt x="2010137" y="1586491"/>
                    <a:pt x="2024495" y="1599844"/>
                  </a:cubicBezTo>
                  <a:cubicBezTo>
                    <a:pt x="2042163" y="1616290"/>
                    <a:pt x="2066392" y="1601811"/>
                    <a:pt x="2065750" y="1583060"/>
                  </a:cubicBezTo>
                  <a:cubicBezTo>
                    <a:pt x="2065227" y="1567833"/>
                    <a:pt x="2053655" y="1558871"/>
                    <a:pt x="2041806" y="1558792"/>
                  </a:cubicBezTo>
                  <a:close/>
                  <a:moveTo>
                    <a:pt x="2039767" y="1867894"/>
                  </a:moveTo>
                  <a:cubicBezTo>
                    <a:pt x="2017160" y="1867741"/>
                    <a:pt x="2008105" y="1895593"/>
                    <a:pt x="2022450" y="1908946"/>
                  </a:cubicBezTo>
                  <a:cubicBezTo>
                    <a:pt x="2040131" y="1925398"/>
                    <a:pt x="2064346" y="1910893"/>
                    <a:pt x="2063711" y="1892169"/>
                  </a:cubicBezTo>
                  <a:cubicBezTo>
                    <a:pt x="2063181" y="1876908"/>
                    <a:pt x="2051517" y="1867973"/>
                    <a:pt x="2039767" y="1867894"/>
                  </a:cubicBezTo>
                  <a:close/>
                  <a:moveTo>
                    <a:pt x="2035689" y="2486104"/>
                  </a:moveTo>
                  <a:cubicBezTo>
                    <a:pt x="2013036" y="2485952"/>
                    <a:pt x="2004060" y="2513830"/>
                    <a:pt x="2018379" y="2527156"/>
                  </a:cubicBezTo>
                  <a:cubicBezTo>
                    <a:pt x="2036067" y="2543616"/>
                    <a:pt x="2060288" y="2529064"/>
                    <a:pt x="2059633" y="2510373"/>
                  </a:cubicBezTo>
                  <a:cubicBezTo>
                    <a:pt x="2059103" y="2495145"/>
                    <a:pt x="2047532" y="2486184"/>
                    <a:pt x="2035689" y="2486104"/>
                  </a:cubicBezTo>
                  <a:close/>
                  <a:moveTo>
                    <a:pt x="2037728" y="2177002"/>
                  </a:moveTo>
                  <a:cubicBezTo>
                    <a:pt x="2015115" y="2176850"/>
                    <a:pt x="2006066" y="2204702"/>
                    <a:pt x="2020411" y="2218054"/>
                  </a:cubicBezTo>
                  <a:cubicBezTo>
                    <a:pt x="2038085" y="2234507"/>
                    <a:pt x="2062321" y="2219988"/>
                    <a:pt x="2061665" y="2201277"/>
                  </a:cubicBezTo>
                  <a:cubicBezTo>
                    <a:pt x="2061142" y="2186043"/>
                    <a:pt x="2049577" y="2177082"/>
                    <a:pt x="2037728" y="2177002"/>
                  </a:cubicBezTo>
                  <a:close/>
                  <a:moveTo>
                    <a:pt x="2047922" y="631485"/>
                  </a:moveTo>
                  <a:cubicBezTo>
                    <a:pt x="2025343" y="631333"/>
                    <a:pt x="2016240" y="659165"/>
                    <a:pt x="2030612" y="672537"/>
                  </a:cubicBezTo>
                  <a:cubicBezTo>
                    <a:pt x="2048187" y="688897"/>
                    <a:pt x="2072515" y="674604"/>
                    <a:pt x="2071873" y="655760"/>
                  </a:cubicBezTo>
                  <a:cubicBezTo>
                    <a:pt x="2071343" y="640520"/>
                    <a:pt x="2059772" y="631558"/>
                    <a:pt x="2047922" y="631485"/>
                  </a:cubicBezTo>
                  <a:close/>
                  <a:moveTo>
                    <a:pt x="1790626" y="1557136"/>
                  </a:moveTo>
                  <a:cubicBezTo>
                    <a:pt x="1767973" y="1556983"/>
                    <a:pt x="1758996" y="1584861"/>
                    <a:pt x="1773315" y="1598188"/>
                  </a:cubicBezTo>
                  <a:cubicBezTo>
                    <a:pt x="1790983" y="1614634"/>
                    <a:pt x="1815211" y="1600155"/>
                    <a:pt x="1814569" y="1581404"/>
                  </a:cubicBezTo>
                  <a:cubicBezTo>
                    <a:pt x="1814046" y="1566177"/>
                    <a:pt x="1802475" y="1557215"/>
                    <a:pt x="1790626" y="1557136"/>
                  </a:cubicBezTo>
                  <a:close/>
                  <a:moveTo>
                    <a:pt x="2043845" y="1249690"/>
                  </a:moveTo>
                  <a:cubicBezTo>
                    <a:pt x="2021179" y="1249537"/>
                    <a:pt x="2012222" y="1277428"/>
                    <a:pt x="2026527" y="1290742"/>
                  </a:cubicBezTo>
                  <a:cubicBezTo>
                    <a:pt x="2044196" y="1307188"/>
                    <a:pt x="2068424" y="1292709"/>
                    <a:pt x="2067782" y="1273964"/>
                  </a:cubicBezTo>
                  <a:cubicBezTo>
                    <a:pt x="2067265" y="1258731"/>
                    <a:pt x="2055694" y="1249769"/>
                    <a:pt x="2043845" y="1249690"/>
                  </a:cubicBezTo>
                  <a:close/>
                  <a:moveTo>
                    <a:pt x="2045884" y="940588"/>
                  </a:moveTo>
                  <a:cubicBezTo>
                    <a:pt x="2023231" y="940435"/>
                    <a:pt x="2014254" y="968313"/>
                    <a:pt x="2028573" y="981640"/>
                  </a:cubicBezTo>
                  <a:cubicBezTo>
                    <a:pt x="2046261" y="998099"/>
                    <a:pt x="2070483" y="983547"/>
                    <a:pt x="2069827" y="964856"/>
                  </a:cubicBezTo>
                  <a:cubicBezTo>
                    <a:pt x="2069304" y="949628"/>
                    <a:pt x="2057733" y="940667"/>
                    <a:pt x="2045884" y="940588"/>
                  </a:cubicBezTo>
                  <a:close/>
                  <a:moveTo>
                    <a:pt x="1794710" y="938925"/>
                  </a:moveTo>
                  <a:cubicBezTo>
                    <a:pt x="1772097" y="938773"/>
                    <a:pt x="1763048" y="966624"/>
                    <a:pt x="1777393" y="979977"/>
                  </a:cubicBezTo>
                  <a:cubicBezTo>
                    <a:pt x="1794968" y="996337"/>
                    <a:pt x="1819296" y="982043"/>
                    <a:pt x="1818654" y="963200"/>
                  </a:cubicBezTo>
                  <a:cubicBezTo>
                    <a:pt x="1818124" y="947966"/>
                    <a:pt x="1806559" y="939004"/>
                    <a:pt x="1794710" y="938925"/>
                  </a:cubicBezTo>
                  <a:close/>
                  <a:moveTo>
                    <a:pt x="2033650" y="2795206"/>
                  </a:moveTo>
                  <a:cubicBezTo>
                    <a:pt x="2011044" y="2795054"/>
                    <a:pt x="2001988" y="2822906"/>
                    <a:pt x="2016340" y="2836258"/>
                  </a:cubicBezTo>
                  <a:cubicBezTo>
                    <a:pt x="2034014" y="2852711"/>
                    <a:pt x="2058249" y="2838212"/>
                    <a:pt x="2057594" y="2819481"/>
                  </a:cubicBezTo>
                  <a:cubicBezTo>
                    <a:pt x="2057064" y="2804247"/>
                    <a:pt x="2045493" y="2795286"/>
                    <a:pt x="2033650" y="2795206"/>
                  </a:cubicBezTo>
                  <a:close/>
                  <a:moveTo>
                    <a:pt x="1796749" y="629823"/>
                  </a:moveTo>
                  <a:cubicBezTo>
                    <a:pt x="1774169" y="629671"/>
                    <a:pt x="1765060" y="657502"/>
                    <a:pt x="1779432" y="670875"/>
                  </a:cubicBezTo>
                  <a:cubicBezTo>
                    <a:pt x="1797113" y="687341"/>
                    <a:pt x="1821328" y="672796"/>
                    <a:pt x="1820686" y="654091"/>
                  </a:cubicBezTo>
                  <a:cubicBezTo>
                    <a:pt x="1820163" y="638831"/>
                    <a:pt x="1808572" y="629902"/>
                    <a:pt x="1796749" y="629823"/>
                  </a:cubicBezTo>
                  <a:close/>
                  <a:moveTo>
                    <a:pt x="1298473" y="8301"/>
                  </a:moveTo>
                  <a:cubicBezTo>
                    <a:pt x="1275820" y="8148"/>
                    <a:pt x="1266843" y="36026"/>
                    <a:pt x="1281162" y="49353"/>
                  </a:cubicBezTo>
                  <a:cubicBezTo>
                    <a:pt x="1298850" y="65812"/>
                    <a:pt x="1323072" y="51260"/>
                    <a:pt x="1322416" y="32569"/>
                  </a:cubicBezTo>
                  <a:cubicBezTo>
                    <a:pt x="1321887" y="17361"/>
                    <a:pt x="1310342" y="8373"/>
                    <a:pt x="1298473" y="8301"/>
                  </a:cubicBezTo>
                  <a:close/>
                  <a:moveTo>
                    <a:pt x="1800827" y="11619"/>
                  </a:moveTo>
                  <a:cubicBezTo>
                    <a:pt x="1778174" y="11467"/>
                    <a:pt x="1769197" y="39345"/>
                    <a:pt x="1783516" y="52671"/>
                  </a:cubicBezTo>
                  <a:cubicBezTo>
                    <a:pt x="1801191" y="69123"/>
                    <a:pt x="1825426" y="54625"/>
                    <a:pt x="1824770" y="35887"/>
                  </a:cubicBezTo>
                  <a:cubicBezTo>
                    <a:pt x="1824247" y="20660"/>
                    <a:pt x="1812676" y="11692"/>
                    <a:pt x="1800827" y="11619"/>
                  </a:cubicBezTo>
                  <a:close/>
                  <a:moveTo>
                    <a:pt x="1798788" y="320721"/>
                  </a:moveTo>
                  <a:cubicBezTo>
                    <a:pt x="1776194" y="320575"/>
                    <a:pt x="1767112" y="348413"/>
                    <a:pt x="1781477" y="361780"/>
                  </a:cubicBezTo>
                  <a:cubicBezTo>
                    <a:pt x="1799145" y="378226"/>
                    <a:pt x="1823374" y="363747"/>
                    <a:pt x="1822731" y="344996"/>
                  </a:cubicBezTo>
                  <a:cubicBezTo>
                    <a:pt x="1822208" y="329762"/>
                    <a:pt x="1810631" y="320800"/>
                    <a:pt x="1798788" y="3207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9" name="Google Shape;829;p14"/>
          <p:cNvSpPr txBox="1"/>
          <p:nvPr/>
        </p:nvSpPr>
        <p:spPr>
          <a:xfrm>
            <a:off x="870284" y="503343"/>
            <a:ext cx="740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Hello there!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sp>
        <p:nvSpPr>
          <p:cNvPr id="830" name="Google Shape;830;p14"/>
          <p:cNvSpPr txBox="1"/>
          <p:nvPr/>
        </p:nvSpPr>
        <p:spPr>
          <a:xfrm>
            <a:off x="980172" y="4006532"/>
            <a:ext cx="7183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I'm Rain, and I'll be sharing with you my beautiful ideas. Follow me at @reallygreatsite to learn more. 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pic>
        <p:nvPicPr>
          <p:cNvPr id="831" name="Google Shape;83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0960">
            <a:off x="2949980" y="1377228"/>
            <a:ext cx="3244042" cy="2158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2" name="Google Shape;832;p14"/>
          <p:cNvGrpSpPr/>
          <p:nvPr/>
        </p:nvGrpSpPr>
        <p:grpSpPr>
          <a:xfrm rot="-854346">
            <a:off x="2625557" y="1378846"/>
            <a:ext cx="971187" cy="316973"/>
            <a:chOff x="5250385" y="2757522"/>
            <a:chExt cx="1942129" cy="633867"/>
          </a:xfrm>
        </p:grpSpPr>
        <p:sp>
          <p:nvSpPr>
            <p:cNvPr id="833" name="Google Shape;833;p14"/>
            <p:cNvSpPr/>
            <p:nvPr/>
          </p:nvSpPr>
          <p:spPr>
            <a:xfrm>
              <a:off x="5250385" y="2757522"/>
              <a:ext cx="1942129" cy="633867"/>
            </a:xfrm>
            <a:custGeom>
              <a:rect b="b" l="l" r="r" t="t"/>
              <a:pathLst>
                <a:path extrusionOk="0" h="633867" w="1942129">
                  <a:moveTo>
                    <a:pt x="1941251" y="609865"/>
                  </a:moveTo>
                  <a:cubicBezTo>
                    <a:pt x="1923253" y="573595"/>
                    <a:pt x="1892850" y="540268"/>
                    <a:pt x="1860756" y="437736"/>
                  </a:cubicBezTo>
                  <a:cubicBezTo>
                    <a:pt x="1814634" y="285157"/>
                    <a:pt x="1811614" y="337288"/>
                    <a:pt x="1863514" y="233395"/>
                  </a:cubicBezTo>
                  <a:cubicBezTo>
                    <a:pt x="1945278" y="68216"/>
                    <a:pt x="1935717" y="69091"/>
                    <a:pt x="1898505" y="62765"/>
                  </a:cubicBezTo>
                  <a:cubicBezTo>
                    <a:pt x="1787942" y="44181"/>
                    <a:pt x="1647732" y="43286"/>
                    <a:pt x="1539463" y="34496"/>
                  </a:cubicBezTo>
                  <a:cubicBezTo>
                    <a:pt x="693169" y="-39845"/>
                    <a:pt x="480431" y="29532"/>
                    <a:pt x="13154" y="26789"/>
                  </a:cubicBezTo>
                  <a:cubicBezTo>
                    <a:pt x="-14248" y="27284"/>
                    <a:pt x="3173" y="60262"/>
                    <a:pt x="46801" y="216184"/>
                  </a:cubicBezTo>
                  <a:cubicBezTo>
                    <a:pt x="93570" y="385315"/>
                    <a:pt x="74450" y="278651"/>
                    <a:pt x="16100" y="575667"/>
                  </a:cubicBezTo>
                  <a:cubicBezTo>
                    <a:pt x="13178" y="593804"/>
                    <a:pt x="-2067" y="626641"/>
                    <a:pt x="26497" y="629957"/>
                  </a:cubicBezTo>
                  <a:cubicBezTo>
                    <a:pt x="448679" y="597096"/>
                    <a:pt x="873120" y="641215"/>
                    <a:pt x="1296137" y="632770"/>
                  </a:cubicBezTo>
                  <a:cubicBezTo>
                    <a:pt x="1505259" y="629160"/>
                    <a:pt x="1714617" y="622238"/>
                    <a:pt x="1923719" y="629690"/>
                  </a:cubicBezTo>
                  <a:cubicBezTo>
                    <a:pt x="1934819" y="631856"/>
                    <a:pt x="1945271" y="620676"/>
                    <a:pt x="1941251" y="6098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14"/>
            <p:cNvSpPr/>
            <p:nvPr/>
          </p:nvSpPr>
          <p:spPr>
            <a:xfrm>
              <a:off x="5250385" y="2757522"/>
              <a:ext cx="1942129" cy="633867"/>
            </a:xfrm>
            <a:custGeom>
              <a:rect b="b" l="l" r="r" t="t"/>
              <a:pathLst>
                <a:path extrusionOk="0" h="633867" w="1942129">
                  <a:moveTo>
                    <a:pt x="1941251" y="609865"/>
                  </a:moveTo>
                  <a:cubicBezTo>
                    <a:pt x="1923253" y="573595"/>
                    <a:pt x="1892850" y="540268"/>
                    <a:pt x="1860756" y="437736"/>
                  </a:cubicBezTo>
                  <a:cubicBezTo>
                    <a:pt x="1814634" y="285157"/>
                    <a:pt x="1811614" y="337288"/>
                    <a:pt x="1863514" y="233395"/>
                  </a:cubicBezTo>
                  <a:cubicBezTo>
                    <a:pt x="1945278" y="68216"/>
                    <a:pt x="1935717" y="69091"/>
                    <a:pt x="1898505" y="62765"/>
                  </a:cubicBezTo>
                  <a:cubicBezTo>
                    <a:pt x="1787942" y="44181"/>
                    <a:pt x="1647732" y="43286"/>
                    <a:pt x="1539463" y="34496"/>
                  </a:cubicBezTo>
                  <a:cubicBezTo>
                    <a:pt x="693169" y="-39845"/>
                    <a:pt x="480431" y="29532"/>
                    <a:pt x="13154" y="26789"/>
                  </a:cubicBezTo>
                  <a:cubicBezTo>
                    <a:pt x="-14248" y="27284"/>
                    <a:pt x="3173" y="60262"/>
                    <a:pt x="46801" y="216184"/>
                  </a:cubicBezTo>
                  <a:cubicBezTo>
                    <a:pt x="93570" y="385315"/>
                    <a:pt x="74450" y="278651"/>
                    <a:pt x="16100" y="575667"/>
                  </a:cubicBezTo>
                  <a:cubicBezTo>
                    <a:pt x="13178" y="593804"/>
                    <a:pt x="-2067" y="626641"/>
                    <a:pt x="26497" y="629957"/>
                  </a:cubicBezTo>
                  <a:cubicBezTo>
                    <a:pt x="448679" y="597096"/>
                    <a:pt x="873120" y="641215"/>
                    <a:pt x="1296137" y="632770"/>
                  </a:cubicBezTo>
                  <a:cubicBezTo>
                    <a:pt x="1505259" y="629160"/>
                    <a:pt x="1714617" y="622238"/>
                    <a:pt x="1923719" y="629690"/>
                  </a:cubicBezTo>
                  <a:cubicBezTo>
                    <a:pt x="1934819" y="631856"/>
                    <a:pt x="1945271" y="620676"/>
                    <a:pt x="1941251" y="6098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5" name="Google Shape;835;p14"/>
          <p:cNvGrpSpPr/>
          <p:nvPr/>
        </p:nvGrpSpPr>
        <p:grpSpPr>
          <a:xfrm rot="-1917845">
            <a:off x="5645660" y="3172746"/>
            <a:ext cx="985809" cy="336043"/>
            <a:chOff x="11289602" y="6344253"/>
            <a:chExt cx="1971572" cy="671999"/>
          </a:xfrm>
        </p:grpSpPr>
        <p:grpSp>
          <p:nvGrpSpPr>
            <p:cNvPr id="836" name="Google Shape;836;p14"/>
            <p:cNvGrpSpPr/>
            <p:nvPr/>
          </p:nvGrpSpPr>
          <p:grpSpPr>
            <a:xfrm>
              <a:off x="11289602" y="6344253"/>
              <a:ext cx="1971572" cy="671999"/>
              <a:chOff x="11289602" y="6344253"/>
              <a:chExt cx="1971572" cy="671999"/>
            </a:xfrm>
          </p:grpSpPr>
          <p:sp>
            <p:nvSpPr>
              <p:cNvPr id="837" name="Google Shape;837;p14"/>
              <p:cNvSpPr/>
              <p:nvPr/>
            </p:nvSpPr>
            <p:spPr>
              <a:xfrm>
                <a:off x="12438149" y="6359346"/>
                <a:ext cx="366" cy="42"/>
              </a:xfrm>
              <a:custGeom>
                <a:rect b="b" l="l" r="r" t="t"/>
                <a:pathLst>
                  <a:path extrusionOk="0" h="42" w="366">
                    <a:moveTo>
                      <a:pt x="0" y="32"/>
                    </a:moveTo>
                    <a:cubicBezTo>
                      <a:pt x="264" y="51"/>
                      <a:pt x="106" y="47"/>
                      <a:pt x="367" y="0"/>
                    </a:cubicBezTo>
                    <a:cubicBezTo>
                      <a:pt x="256" y="20"/>
                      <a:pt x="114" y="12"/>
                      <a:pt x="0" y="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14"/>
              <p:cNvSpPr/>
              <p:nvPr/>
            </p:nvSpPr>
            <p:spPr>
              <a:xfrm>
                <a:off x="12412972" y="6360813"/>
                <a:ext cx="51" cy="3"/>
              </a:xfrm>
              <a:custGeom>
                <a:rect b="b" l="l" r="r" t="t"/>
                <a:pathLst>
                  <a:path extrusionOk="0" h="3" w="51">
                    <a:moveTo>
                      <a:pt x="51" y="0"/>
                    </a:moveTo>
                    <a:cubicBezTo>
                      <a:pt x="32" y="0"/>
                      <a:pt x="16" y="0"/>
                      <a:pt x="0" y="4"/>
                    </a:cubicBezTo>
                    <a:cubicBezTo>
                      <a:pt x="8" y="4"/>
                      <a:pt x="39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14"/>
              <p:cNvSpPr/>
              <p:nvPr/>
            </p:nvSpPr>
            <p:spPr>
              <a:xfrm>
                <a:off x="12465021" y="6357690"/>
                <a:ext cx="7" cy="3"/>
              </a:xfrm>
              <a:custGeom>
                <a:rect b="b" l="l" r="r" t="t"/>
                <a:pathLst>
                  <a:path extrusionOk="0" h="3" w="7">
                    <a:moveTo>
                      <a:pt x="8" y="0"/>
                    </a:moveTo>
                    <a:lnTo>
                      <a:pt x="0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14"/>
              <p:cNvSpPr/>
              <p:nvPr/>
            </p:nvSpPr>
            <p:spPr>
              <a:xfrm>
                <a:off x="11289602" y="6344253"/>
                <a:ext cx="1971572" cy="671999"/>
              </a:xfrm>
              <a:custGeom>
                <a:rect b="b" l="l" r="r" t="t"/>
                <a:pathLst>
                  <a:path extrusionOk="0" h="671999" w="1971572">
                    <a:moveTo>
                      <a:pt x="1949771" y="10641"/>
                    </a:moveTo>
                    <a:cubicBezTo>
                      <a:pt x="1662820" y="-7490"/>
                      <a:pt x="1232528" y="-3606"/>
                      <a:pt x="944780" y="31252"/>
                    </a:cubicBezTo>
                    <a:cubicBezTo>
                      <a:pt x="938164" y="31662"/>
                      <a:pt x="29343" y="67083"/>
                      <a:pt x="13085" y="68562"/>
                    </a:cubicBezTo>
                    <a:cubicBezTo>
                      <a:pt x="-16216" y="69575"/>
                      <a:pt x="5262" y="98269"/>
                      <a:pt x="61831" y="180070"/>
                    </a:cubicBezTo>
                    <a:cubicBezTo>
                      <a:pt x="13618" y="288538"/>
                      <a:pt x="-17537" y="246339"/>
                      <a:pt x="71338" y="331645"/>
                    </a:cubicBezTo>
                    <a:cubicBezTo>
                      <a:pt x="75572" y="336321"/>
                      <a:pt x="81692" y="339775"/>
                      <a:pt x="84626" y="345430"/>
                    </a:cubicBezTo>
                    <a:cubicBezTo>
                      <a:pt x="86389" y="366096"/>
                      <a:pt x="27841" y="477908"/>
                      <a:pt x="26248" y="488404"/>
                    </a:cubicBezTo>
                    <a:cubicBezTo>
                      <a:pt x="29662" y="508621"/>
                      <a:pt x="59753" y="502718"/>
                      <a:pt x="109208" y="531243"/>
                    </a:cubicBezTo>
                    <a:cubicBezTo>
                      <a:pt x="74185" y="645113"/>
                      <a:pt x="21595" y="667443"/>
                      <a:pt x="86337" y="671863"/>
                    </a:cubicBezTo>
                    <a:cubicBezTo>
                      <a:pt x="104196" y="673082"/>
                      <a:pt x="268310" y="665803"/>
                      <a:pt x="270892" y="663677"/>
                    </a:cubicBezTo>
                    <a:cubicBezTo>
                      <a:pt x="431871" y="651217"/>
                      <a:pt x="425393" y="660184"/>
                      <a:pt x="577926" y="663177"/>
                    </a:cubicBezTo>
                    <a:cubicBezTo>
                      <a:pt x="833927" y="667644"/>
                      <a:pt x="1620490" y="616825"/>
                      <a:pt x="1620782" y="616809"/>
                    </a:cubicBezTo>
                    <a:cubicBezTo>
                      <a:pt x="2053420" y="640712"/>
                      <a:pt x="1985594" y="664781"/>
                      <a:pt x="1917571" y="534949"/>
                    </a:cubicBezTo>
                    <a:cubicBezTo>
                      <a:pt x="1936167" y="514311"/>
                      <a:pt x="1970232" y="491997"/>
                      <a:pt x="1966430" y="461287"/>
                    </a:cubicBezTo>
                    <a:cubicBezTo>
                      <a:pt x="1946667" y="419163"/>
                      <a:pt x="1919799" y="379787"/>
                      <a:pt x="1903987" y="335824"/>
                    </a:cubicBezTo>
                    <a:cubicBezTo>
                      <a:pt x="1914625" y="302528"/>
                      <a:pt x="1962716" y="248898"/>
                      <a:pt x="1961805" y="227005"/>
                    </a:cubicBezTo>
                    <a:cubicBezTo>
                      <a:pt x="1948229" y="186064"/>
                      <a:pt x="1914176" y="148430"/>
                      <a:pt x="1914345" y="127196"/>
                    </a:cubicBezTo>
                    <a:cubicBezTo>
                      <a:pt x="1947807" y="81874"/>
                      <a:pt x="2002218" y="8535"/>
                      <a:pt x="1949771" y="1064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1" name="Google Shape;841;p14"/>
            <p:cNvGrpSpPr/>
            <p:nvPr/>
          </p:nvGrpSpPr>
          <p:grpSpPr>
            <a:xfrm>
              <a:off x="11289602" y="6344253"/>
              <a:ext cx="1971572" cy="671999"/>
              <a:chOff x="11289602" y="6344253"/>
              <a:chExt cx="1971572" cy="671999"/>
            </a:xfrm>
          </p:grpSpPr>
          <p:sp>
            <p:nvSpPr>
              <p:cNvPr id="842" name="Google Shape;842;p14"/>
              <p:cNvSpPr/>
              <p:nvPr/>
            </p:nvSpPr>
            <p:spPr>
              <a:xfrm>
                <a:off x="12438149" y="6359346"/>
                <a:ext cx="366" cy="42"/>
              </a:xfrm>
              <a:custGeom>
                <a:rect b="b" l="l" r="r" t="t"/>
                <a:pathLst>
                  <a:path extrusionOk="0" h="42" w="366">
                    <a:moveTo>
                      <a:pt x="0" y="32"/>
                    </a:moveTo>
                    <a:cubicBezTo>
                      <a:pt x="264" y="51"/>
                      <a:pt x="106" y="47"/>
                      <a:pt x="367" y="0"/>
                    </a:cubicBezTo>
                    <a:cubicBezTo>
                      <a:pt x="256" y="20"/>
                      <a:pt x="114" y="12"/>
                      <a:pt x="0" y="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14"/>
              <p:cNvSpPr/>
              <p:nvPr/>
            </p:nvSpPr>
            <p:spPr>
              <a:xfrm>
                <a:off x="12412972" y="6360813"/>
                <a:ext cx="51" cy="3"/>
              </a:xfrm>
              <a:custGeom>
                <a:rect b="b" l="l" r="r" t="t"/>
                <a:pathLst>
                  <a:path extrusionOk="0" h="3" w="51">
                    <a:moveTo>
                      <a:pt x="51" y="0"/>
                    </a:moveTo>
                    <a:cubicBezTo>
                      <a:pt x="32" y="0"/>
                      <a:pt x="16" y="0"/>
                      <a:pt x="0" y="4"/>
                    </a:cubicBezTo>
                    <a:cubicBezTo>
                      <a:pt x="8" y="4"/>
                      <a:pt x="39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14"/>
              <p:cNvSpPr/>
              <p:nvPr/>
            </p:nvSpPr>
            <p:spPr>
              <a:xfrm>
                <a:off x="12465021" y="6357690"/>
                <a:ext cx="7" cy="3"/>
              </a:xfrm>
              <a:custGeom>
                <a:rect b="b" l="l" r="r" t="t"/>
                <a:pathLst>
                  <a:path extrusionOk="0" h="3" w="7">
                    <a:moveTo>
                      <a:pt x="8" y="0"/>
                    </a:moveTo>
                    <a:lnTo>
                      <a:pt x="0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14"/>
              <p:cNvSpPr/>
              <p:nvPr/>
            </p:nvSpPr>
            <p:spPr>
              <a:xfrm>
                <a:off x="11289602" y="6344253"/>
                <a:ext cx="1971572" cy="671999"/>
              </a:xfrm>
              <a:custGeom>
                <a:rect b="b" l="l" r="r" t="t"/>
                <a:pathLst>
                  <a:path extrusionOk="0" h="671999" w="1971572">
                    <a:moveTo>
                      <a:pt x="1949771" y="10641"/>
                    </a:moveTo>
                    <a:cubicBezTo>
                      <a:pt x="1662820" y="-7490"/>
                      <a:pt x="1232528" y="-3606"/>
                      <a:pt x="944780" y="31252"/>
                    </a:cubicBezTo>
                    <a:cubicBezTo>
                      <a:pt x="938164" y="31662"/>
                      <a:pt x="29343" y="67083"/>
                      <a:pt x="13085" y="68562"/>
                    </a:cubicBezTo>
                    <a:cubicBezTo>
                      <a:pt x="-16216" y="69575"/>
                      <a:pt x="5262" y="98269"/>
                      <a:pt x="61831" y="180070"/>
                    </a:cubicBezTo>
                    <a:cubicBezTo>
                      <a:pt x="13618" y="288538"/>
                      <a:pt x="-17537" y="246339"/>
                      <a:pt x="71338" y="331645"/>
                    </a:cubicBezTo>
                    <a:cubicBezTo>
                      <a:pt x="75572" y="336321"/>
                      <a:pt x="81692" y="339775"/>
                      <a:pt x="84626" y="345430"/>
                    </a:cubicBezTo>
                    <a:cubicBezTo>
                      <a:pt x="86389" y="366096"/>
                      <a:pt x="27841" y="477908"/>
                      <a:pt x="26248" y="488404"/>
                    </a:cubicBezTo>
                    <a:cubicBezTo>
                      <a:pt x="29662" y="508621"/>
                      <a:pt x="59753" y="502718"/>
                      <a:pt x="109208" y="531243"/>
                    </a:cubicBezTo>
                    <a:cubicBezTo>
                      <a:pt x="74185" y="645113"/>
                      <a:pt x="21595" y="667443"/>
                      <a:pt x="86337" y="671863"/>
                    </a:cubicBezTo>
                    <a:cubicBezTo>
                      <a:pt x="104196" y="673082"/>
                      <a:pt x="268310" y="665803"/>
                      <a:pt x="270892" y="663677"/>
                    </a:cubicBezTo>
                    <a:cubicBezTo>
                      <a:pt x="431871" y="651217"/>
                      <a:pt x="425393" y="660184"/>
                      <a:pt x="577926" y="663177"/>
                    </a:cubicBezTo>
                    <a:cubicBezTo>
                      <a:pt x="833927" y="667644"/>
                      <a:pt x="1620490" y="616825"/>
                      <a:pt x="1620782" y="616809"/>
                    </a:cubicBezTo>
                    <a:cubicBezTo>
                      <a:pt x="2053420" y="640712"/>
                      <a:pt x="1985594" y="664781"/>
                      <a:pt x="1917571" y="534949"/>
                    </a:cubicBezTo>
                    <a:cubicBezTo>
                      <a:pt x="1936167" y="514311"/>
                      <a:pt x="1970232" y="491997"/>
                      <a:pt x="1966430" y="461287"/>
                    </a:cubicBezTo>
                    <a:cubicBezTo>
                      <a:pt x="1946667" y="419163"/>
                      <a:pt x="1919799" y="379787"/>
                      <a:pt x="1903987" y="335824"/>
                    </a:cubicBezTo>
                    <a:cubicBezTo>
                      <a:pt x="1914625" y="302528"/>
                      <a:pt x="1962716" y="248898"/>
                      <a:pt x="1961805" y="227005"/>
                    </a:cubicBezTo>
                    <a:cubicBezTo>
                      <a:pt x="1948229" y="186064"/>
                      <a:pt x="1914176" y="148430"/>
                      <a:pt x="1914345" y="127196"/>
                    </a:cubicBezTo>
                    <a:cubicBezTo>
                      <a:pt x="1947807" y="81874"/>
                      <a:pt x="2002218" y="8535"/>
                      <a:pt x="1949771" y="1064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5"/>
          <p:cNvSpPr txBox="1"/>
          <p:nvPr/>
        </p:nvSpPr>
        <p:spPr>
          <a:xfrm>
            <a:off x="1534891" y="514350"/>
            <a:ext cx="3390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Contact Information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851" name="Google Shape;851;p15"/>
          <p:cNvGrpSpPr/>
          <p:nvPr/>
        </p:nvGrpSpPr>
        <p:grpSpPr>
          <a:xfrm>
            <a:off x="5749741" y="523299"/>
            <a:ext cx="2725492" cy="3828407"/>
            <a:chOff x="5749741" y="523299"/>
            <a:chExt cx="2725492" cy="3828407"/>
          </a:xfrm>
        </p:grpSpPr>
        <p:sp>
          <p:nvSpPr>
            <p:cNvPr id="852" name="Google Shape;852;p15"/>
            <p:cNvSpPr/>
            <p:nvPr/>
          </p:nvSpPr>
          <p:spPr>
            <a:xfrm rot="-155436">
              <a:off x="5873295" y="671446"/>
              <a:ext cx="2521300" cy="3625133"/>
            </a:xfrm>
            <a:custGeom>
              <a:rect b="b" l="l" r="r" t="t"/>
              <a:pathLst>
                <a:path extrusionOk="0" h="7250106" w="5042489">
                  <a:moveTo>
                    <a:pt x="4824412" y="156435"/>
                  </a:moveTo>
                  <a:cubicBezTo>
                    <a:pt x="4797175" y="150385"/>
                    <a:pt x="4768759" y="149773"/>
                    <a:pt x="4740731" y="149220"/>
                  </a:cubicBezTo>
                  <a:cubicBezTo>
                    <a:pt x="4466216" y="143857"/>
                    <a:pt x="4192492" y="133923"/>
                    <a:pt x="3918156" y="124392"/>
                  </a:cubicBezTo>
                  <a:cubicBezTo>
                    <a:pt x="3643283" y="114846"/>
                    <a:pt x="3368410" y="104912"/>
                    <a:pt x="3093566" y="94485"/>
                  </a:cubicBezTo>
                  <a:cubicBezTo>
                    <a:pt x="2545118" y="73676"/>
                    <a:pt x="1996626" y="50581"/>
                    <a:pt x="1448103" y="32207"/>
                  </a:cubicBezTo>
                  <a:cubicBezTo>
                    <a:pt x="1447028" y="18553"/>
                    <a:pt x="1021294" y="16222"/>
                    <a:pt x="988085" y="15326"/>
                  </a:cubicBezTo>
                  <a:cubicBezTo>
                    <a:pt x="808584" y="10501"/>
                    <a:pt x="629128" y="3973"/>
                    <a:pt x="449582" y="1269"/>
                  </a:cubicBezTo>
                  <a:cubicBezTo>
                    <a:pt x="361108" y="-61"/>
                    <a:pt x="272545" y="-763"/>
                    <a:pt x="184116" y="1299"/>
                  </a:cubicBezTo>
                  <a:cubicBezTo>
                    <a:pt x="131017" y="2524"/>
                    <a:pt x="65957" y="821"/>
                    <a:pt x="56072" y="67387"/>
                  </a:cubicBezTo>
                  <a:cubicBezTo>
                    <a:pt x="39109" y="181562"/>
                    <a:pt x="59611" y="313454"/>
                    <a:pt x="61582" y="429003"/>
                  </a:cubicBezTo>
                  <a:cubicBezTo>
                    <a:pt x="69018" y="866896"/>
                    <a:pt x="68674" y="1305207"/>
                    <a:pt x="80575" y="1742876"/>
                  </a:cubicBezTo>
                  <a:cubicBezTo>
                    <a:pt x="80486" y="1751675"/>
                    <a:pt x="80381" y="1760458"/>
                    <a:pt x="80292" y="1769257"/>
                  </a:cubicBezTo>
                  <a:cubicBezTo>
                    <a:pt x="70631" y="2648434"/>
                    <a:pt x="60969" y="3527610"/>
                    <a:pt x="51308" y="4406787"/>
                  </a:cubicBezTo>
                  <a:lnTo>
                    <a:pt x="36824" y="5725544"/>
                  </a:lnTo>
                  <a:cubicBezTo>
                    <a:pt x="34270" y="5958196"/>
                    <a:pt x="41513" y="6194942"/>
                    <a:pt x="39945" y="6430223"/>
                  </a:cubicBezTo>
                  <a:cubicBezTo>
                    <a:pt x="34703" y="6493682"/>
                    <a:pt x="31179" y="6557305"/>
                    <a:pt x="28103" y="6621048"/>
                  </a:cubicBezTo>
                  <a:cubicBezTo>
                    <a:pt x="20518" y="6778306"/>
                    <a:pt x="-13662" y="6960093"/>
                    <a:pt x="6034" y="7116081"/>
                  </a:cubicBezTo>
                  <a:cubicBezTo>
                    <a:pt x="25102" y="7267049"/>
                    <a:pt x="184639" y="7238218"/>
                    <a:pt x="312369" y="7241191"/>
                  </a:cubicBezTo>
                  <a:cubicBezTo>
                    <a:pt x="1847258" y="7276834"/>
                    <a:pt x="3383730" y="7203665"/>
                    <a:pt x="4909884" y="7056446"/>
                  </a:cubicBezTo>
                  <a:cubicBezTo>
                    <a:pt x="5002075" y="7047558"/>
                    <a:pt x="5035434" y="7034651"/>
                    <a:pt x="5040272" y="6931276"/>
                  </a:cubicBezTo>
                  <a:cubicBezTo>
                    <a:pt x="5046664" y="6794275"/>
                    <a:pt x="5037629" y="6654436"/>
                    <a:pt x="5033389" y="6517420"/>
                  </a:cubicBezTo>
                  <a:cubicBezTo>
                    <a:pt x="5015992" y="5955208"/>
                    <a:pt x="4986233" y="5396583"/>
                    <a:pt x="4974615" y="4833849"/>
                  </a:cubicBezTo>
                  <a:cubicBezTo>
                    <a:pt x="4959085" y="3950789"/>
                    <a:pt x="4943571" y="3067743"/>
                    <a:pt x="4928042" y="2184682"/>
                  </a:cubicBezTo>
                  <a:cubicBezTo>
                    <a:pt x="4917753" y="1599720"/>
                    <a:pt x="4908286" y="1017880"/>
                    <a:pt x="4923830" y="433052"/>
                  </a:cubicBezTo>
                  <a:cubicBezTo>
                    <a:pt x="4926414" y="335951"/>
                    <a:pt x="4964909" y="201236"/>
                    <a:pt x="4841987" y="161216"/>
                  </a:cubicBezTo>
                  <a:cubicBezTo>
                    <a:pt x="4836193" y="159318"/>
                    <a:pt x="4830325" y="157750"/>
                    <a:pt x="4824412" y="1564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15"/>
            <p:cNvSpPr/>
            <p:nvPr/>
          </p:nvSpPr>
          <p:spPr>
            <a:xfrm rot="-154594">
              <a:off x="5896120" y="818532"/>
              <a:ext cx="2468521" cy="3420871"/>
            </a:xfrm>
            <a:custGeom>
              <a:rect b="b" l="l" r="r" t="t"/>
              <a:pathLst>
                <a:path extrusionOk="0" h="6834826" w="4932050">
                  <a:moveTo>
                    <a:pt x="4930544" y="6567229"/>
                  </a:moveTo>
                  <a:cubicBezTo>
                    <a:pt x="4939667" y="6413705"/>
                    <a:pt x="4904905" y="6250099"/>
                    <a:pt x="4892227" y="6096815"/>
                  </a:cubicBezTo>
                  <a:cubicBezTo>
                    <a:pt x="4878072" y="5925694"/>
                    <a:pt x="4865887" y="5754409"/>
                    <a:pt x="4855643" y="5583020"/>
                  </a:cubicBezTo>
                  <a:cubicBezTo>
                    <a:pt x="4802201" y="4688815"/>
                    <a:pt x="4793032" y="3790637"/>
                    <a:pt x="4781654" y="2894998"/>
                  </a:cubicBezTo>
                  <a:cubicBezTo>
                    <a:pt x="4771709" y="2112728"/>
                    <a:pt x="4743935" y="1324243"/>
                    <a:pt x="4769096" y="542241"/>
                  </a:cubicBezTo>
                  <a:cubicBezTo>
                    <a:pt x="4769260" y="532143"/>
                    <a:pt x="4769424" y="522224"/>
                    <a:pt x="4769424" y="512140"/>
                  </a:cubicBezTo>
                  <a:cubicBezTo>
                    <a:pt x="4770410" y="359618"/>
                    <a:pt x="4766124" y="207111"/>
                    <a:pt x="4758837" y="54753"/>
                  </a:cubicBezTo>
                  <a:cubicBezTo>
                    <a:pt x="4757359" y="25309"/>
                    <a:pt x="4734692" y="-326"/>
                    <a:pt x="4703782" y="3"/>
                  </a:cubicBezTo>
                  <a:cubicBezTo>
                    <a:pt x="3963514" y="6950"/>
                    <a:pt x="3223232" y="14060"/>
                    <a:pt x="2482964" y="21171"/>
                  </a:cubicBezTo>
                  <a:cubicBezTo>
                    <a:pt x="1742696" y="28117"/>
                    <a:pt x="1002428" y="34078"/>
                    <a:pt x="262146" y="42175"/>
                  </a:cubicBezTo>
                  <a:cubicBezTo>
                    <a:pt x="225935" y="42668"/>
                    <a:pt x="188395" y="43160"/>
                    <a:pt x="156156" y="62028"/>
                  </a:cubicBezTo>
                  <a:cubicBezTo>
                    <a:pt x="123574" y="81045"/>
                    <a:pt x="103565" y="114298"/>
                    <a:pt x="95636" y="150688"/>
                  </a:cubicBezTo>
                  <a:cubicBezTo>
                    <a:pt x="87856" y="187407"/>
                    <a:pt x="90678" y="225291"/>
                    <a:pt x="91664" y="262338"/>
                  </a:cubicBezTo>
                  <a:cubicBezTo>
                    <a:pt x="92993" y="311307"/>
                    <a:pt x="94307" y="360260"/>
                    <a:pt x="95636" y="409229"/>
                  </a:cubicBezTo>
                  <a:cubicBezTo>
                    <a:pt x="100429" y="593839"/>
                    <a:pt x="104565" y="778449"/>
                    <a:pt x="108029" y="963044"/>
                  </a:cubicBezTo>
                  <a:cubicBezTo>
                    <a:pt x="114973" y="1330278"/>
                    <a:pt x="119438" y="1697332"/>
                    <a:pt x="121095" y="2064566"/>
                  </a:cubicBezTo>
                  <a:cubicBezTo>
                    <a:pt x="124574" y="2803320"/>
                    <a:pt x="117452" y="3542089"/>
                    <a:pt x="99608" y="4280679"/>
                  </a:cubicBezTo>
                  <a:cubicBezTo>
                    <a:pt x="81913" y="5019270"/>
                    <a:pt x="53646" y="5757531"/>
                    <a:pt x="14613" y="6495300"/>
                  </a:cubicBezTo>
                  <a:cubicBezTo>
                    <a:pt x="9984" y="6584124"/>
                    <a:pt x="5191" y="6672964"/>
                    <a:pt x="69" y="6761952"/>
                  </a:cubicBezTo>
                  <a:cubicBezTo>
                    <a:pt x="-1588" y="6792546"/>
                    <a:pt x="26858" y="6815551"/>
                    <a:pt x="55289" y="6816702"/>
                  </a:cubicBezTo>
                  <a:cubicBezTo>
                    <a:pt x="926079" y="6852166"/>
                    <a:pt x="1798020" y="6831043"/>
                    <a:pt x="2668318" y="6792442"/>
                  </a:cubicBezTo>
                  <a:cubicBezTo>
                    <a:pt x="3103714" y="6773126"/>
                    <a:pt x="3538900" y="6749359"/>
                    <a:pt x="3974101" y="6726085"/>
                  </a:cubicBezTo>
                  <a:cubicBezTo>
                    <a:pt x="4092410" y="6719766"/>
                    <a:pt x="4210867" y="6716644"/>
                    <a:pt x="4329236" y="6711520"/>
                  </a:cubicBezTo>
                  <a:cubicBezTo>
                    <a:pt x="4430447" y="6707128"/>
                    <a:pt x="4531404" y="6698254"/>
                    <a:pt x="4632212" y="6688470"/>
                  </a:cubicBezTo>
                  <a:cubicBezTo>
                    <a:pt x="4682653" y="6683570"/>
                    <a:pt x="4733064" y="6678446"/>
                    <a:pt x="4783505" y="6673531"/>
                  </a:cubicBezTo>
                  <a:cubicBezTo>
                    <a:pt x="4819253" y="6670050"/>
                    <a:pt x="4873906" y="6674905"/>
                    <a:pt x="4903740" y="6651512"/>
                  </a:cubicBezTo>
                  <a:cubicBezTo>
                    <a:pt x="4920584" y="6638411"/>
                    <a:pt x="4928199" y="6606711"/>
                    <a:pt x="4930544" y="65672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15"/>
            <p:cNvSpPr/>
            <p:nvPr/>
          </p:nvSpPr>
          <p:spPr>
            <a:xfrm rot="-155436">
              <a:off x="5825195" y="737444"/>
              <a:ext cx="2415013" cy="3393351"/>
            </a:xfrm>
            <a:custGeom>
              <a:rect b="b" l="l" r="r" t="t"/>
              <a:pathLst>
                <a:path extrusionOk="0" h="6786552" w="4829919">
                  <a:moveTo>
                    <a:pt x="4752787" y="3393747"/>
                  </a:moveTo>
                  <a:cubicBezTo>
                    <a:pt x="4751652" y="4472637"/>
                    <a:pt x="4776141" y="5552721"/>
                    <a:pt x="4829882" y="6636286"/>
                  </a:cubicBezTo>
                  <a:cubicBezTo>
                    <a:pt x="4830927" y="6659306"/>
                    <a:pt x="4810276" y="6676785"/>
                    <a:pt x="4789207" y="6677636"/>
                  </a:cubicBezTo>
                  <a:cubicBezTo>
                    <a:pt x="4443106" y="6691066"/>
                    <a:pt x="4097020" y="6703211"/>
                    <a:pt x="3750726" y="6714295"/>
                  </a:cubicBezTo>
                  <a:cubicBezTo>
                    <a:pt x="3137607" y="6733909"/>
                    <a:pt x="2524278" y="6749684"/>
                    <a:pt x="1910950" y="6761830"/>
                  </a:cubicBezTo>
                  <a:cubicBezTo>
                    <a:pt x="1295531" y="6773974"/>
                    <a:pt x="679918" y="6785059"/>
                    <a:pt x="64290" y="6786553"/>
                  </a:cubicBezTo>
                  <a:cubicBezTo>
                    <a:pt x="35709" y="6786553"/>
                    <a:pt x="22569" y="6760545"/>
                    <a:pt x="25899" y="6734970"/>
                  </a:cubicBezTo>
                  <a:cubicBezTo>
                    <a:pt x="136652" y="5886402"/>
                    <a:pt x="22270" y="5016055"/>
                    <a:pt x="3575" y="4164350"/>
                  </a:cubicBezTo>
                  <a:cubicBezTo>
                    <a:pt x="-23378" y="2936210"/>
                    <a:pt x="112521" y="1704365"/>
                    <a:pt x="62826" y="479407"/>
                  </a:cubicBezTo>
                  <a:cubicBezTo>
                    <a:pt x="56361" y="336371"/>
                    <a:pt x="44878" y="193558"/>
                    <a:pt x="25899" y="51583"/>
                  </a:cubicBezTo>
                  <a:cubicBezTo>
                    <a:pt x="22569" y="26008"/>
                    <a:pt x="35709" y="0"/>
                    <a:pt x="64290" y="0"/>
                  </a:cubicBezTo>
                  <a:cubicBezTo>
                    <a:pt x="679918" y="1494"/>
                    <a:pt x="1295531" y="12578"/>
                    <a:pt x="1910950" y="24723"/>
                  </a:cubicBezTo>
                  <a:cubicBezTo>
                    <a:pt x="2524278" y="36868"/>
                    <a:pt x="3137607" y="52643"/>
                    <a:pt x="3750726" y="72258"/>
                  </a:cubicBezTo>
                  <a:cubicBezTo>
                    <a:pt x="4097020" y="83342"/>
                    <a:pt x="4443121" y="95487"/>
                    <a:pt x="4789207" y="108917"/>
                  </a:cubicBezTo>
                  <a:cubicBezTo>
                    <a:pt x="4810276" y="109768"/>
                    <a:pt x="4830927" y="127246"/>
                    <a:pt x="4829882" y="150267"/>
                  </a:cubicBezTo>
                  <a:cubicBezTo>
                    <a:pt x="4780830" y="1231785"/>
                    <a:pt x="4753922" y="2312169"/>
                    <a:pt x="4752787" y="33937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15"/>
            <p:cNvSpPr/>
            <p:nvPr/>
          </p:nvSpPr>
          <p:spPr>
            <a:xfrm rot="-155436">
              <a:off x="6075923" y="1287189"/>
              <a:ext cx="465951" cy="535125"/>
            </a:xfrm>
            <a:custGeom>
              <a:rect b="b" l="l" r="r" t="t"/>
              <a:pathLst>
                <a:path extrusionOk="0" h="1070226" w="931882">
                  <a:moveTo>
                    <a:pt x="910685" y="13536"/>
                  </a:moveTo>
                  <a:cubicBezTo>
                    <a:pt x="882388" y="-9768"/>
                    <a:pt x="843594" y="-1596"/>
                    <a:pt x="823017" y="27444"/>
                  </a:cubicBezTo>
                  <a:cubicBezTo>
                    <a:pt x="800380" y="59383"/>
                    <a:pt x="784612" y="97491"/>
                    <a:pt x="764632" y="131297"/>
                  </a:cubicBezTo>
                  <a:cubicBezTo>
                    <a:pt x="759884" y="139334"/>
                    <a:pt x="754881" y="147236"/>
                    <a:pt x="750014" y="155213"/>
                  </a:cubicBezTo>
                  <a:cubicBezTo>
                    <a:pt x="723852" y="136600"/>
                    <a:pt x="674605" y="144338"/>
                    <a:pt x="645473" y="144398"/>
                  </a:cubicBezTo>
                  <a:cubicBezTo>
                    <a:pt x="514546" y="144711"/>
                    <a:pt x="273808" y="144144"/>
                    <a:pt x="149004" y="184687"/>
                  </a:cubicBezTo>
                  <a:cubicBezTo>
                    <a:pt x="-79923" y="259036"/>
                    <a:pt x="31756" y="537505"/>
                    <a:pt x="17794" y="713525"/>
                  </a:cubicBezTo>
                  <a:cubicBezTo>
                    <a:pt x="12493" y="780390"/>
                    <a:pt x="-27675" y="996087"/>
                    <a:pt x="33712" y="1051196"/>
                  </a:cubicBezTo>
                  <a:cubicBezTo>
                    <a:pt x="62128" y="1076710"/>
                    <a:pt x="118438" y="1064551"/>
                    <a:pt x="326265" y="1066702"/>
                  </a:cubicBezTo>
                  <a:cubicBezTo>
                    <a:pt x="426222" y="1067732"/>
                    <a:pt x="562912" y="1078175"/>
                    <a:pt x="665303" y="1057350"/>
                  </a:cubicBezTo>
                  <a:cubicBezTo>
                    <a:pt x="882149" y="1013252"/>
                    <a:pt x="822420" y="780674"/>
                    <a:pt x="824615" y="617037"/>
                  </a:cubicBezTo>
                  <a:cubicBezTo>
                    <a:pt x="828288" y="344634"/>
                    <a:pt x="887301" y="275707"/>
                    <a:pt x="833186" y="253688"/>
                  </a:cubicBezTo>
                  <a:cubicBezTo>
                    <a:pt x="845864" y="233625"/>
                    <a:pt x="858317" y="213414"/>
                    <a:pt x="870278" y="192903"/>
                  </a:cubicBezTo>
                  <a:cubicBezTo>
                    <a:pt x="891661" y="156229"/>
                    <a:pt x="917165" y="117180"/>
                    <a:pt x="929977" y="76562"/>
                  </a:cubicBezTo>
                  <a:cubicBezTo>
                    <a:pt x="929634" y="76502"/>
                    <a:pt x="929290" y="76442"/>
                    <a:pt x="928947" y="76383"/>
                  </a:cubicBezTo>
                  <a:cubicBezTo>
                    <a:pt x="935905" y="54408"/>
                    <a:pt x="930754" y="30073"/>
                    <a:pt x="910685" y="13536"/>
                  </a:cubicBezTo>
                  <a:close/>
                  <a:moveTo>
                    <a:pt x="555147" y="976846"/>
                  </a:moveTo>
                  <a:cubicBezTo>
                    <a:pt x="409229" y="984002"/>
                    <a:pt x="244840" y="986303"/>
                    <a:pt x="97010" y="973680"/>
                  </a:cubicBezTo>
                  <a:cubicBezTo>
                    <a:pt x="75179" y="898180"/>
                    <a:pt x="110389" y="786604"/>
                    <a:pt x="111240" y="681363"/>
                  </a:cubicBezTo>
                  <a:cubicBezTo>
                    <a:pt x="112823" y="484443"/>
                    <a:pt x="42806" y="316011"/>
                    <a:pt x="177420" y="272376"/>
                  </a:cubicBezTo>
                  <a:cubicBezTo>
                    <a:pt x="311796" y="228830"/>
                    <a:pt x="470735" y="237539"/>
                    <a:pt x="610038" y="236733"/>
                  </a:cubicBezTo>
                  <a:cubicBezTo>
                    <a:pt x="629391" y="236613"/>
                    <a:pt x="663884" y="241752"/>
                    <a:pt x="695690" y="240423"/>
                  </a:cubicBezTo>
                  <a:cubicBezTo>
                    <a:pt x="652595" y="305196"/>
                    <a:pt x="606992" y="368251"/>
                    <a:pt x="561314" y="431217"/>
                  </a:cubicBezTo>
                  <a:cubicBezTo>
                    <a:pt x="484667" y="536862"/>
                    <a:pt x="406078" y="643045"/>
                    <a:pt x="342885" y="757654"/>
                  </a:cubicBezTo>
                  <a:cubicBezTo>
                    <a:pt x="341556" y="755861"/>
                    <a:pt x="340048" y="754233"/>
                    <a:pt x="338734" y="752425"/>
                  </a:cubicBezTo>
                  <a:cubicBezTo>
                    <a:pt x="319262" y="725401"/>
                    <a:pt x="305375" y="695151"/>
                    <a:pt x="277287" y="675746"/>
                  </a:cubicBezTo>
                  <a:cubicBezTo>
                    <a:pt x="260533" y="664168"/>
                    <a:pt x="229370" y="672967"/>
                    <a:pt x="225547" y="694942"/>
                  </a:cubicBezTo>
                  <a:cubicBezTo>
                    <a:pt x="218604" y="734753"/>
                    <a:pt x="234058" y="769126"/>
                    <a:pt x="251320" y="804471"/>
                  </a:cubicBezTo>
                  <a:cubicBezTo>
                    <a:pt x="267985" y="838576"/>
                    <a:pt x="289338" y="870335"/>
                    <a:pt x="312438" y="900361"/>
                  </a:cubicBezTo>
                  <a:cubicBezTo>
                    <a:pt x="334956" y="929641"/>
                    <a:pt x="386801" y="921738"/>
                    <a:pt x="404062" y="891458"/>
                  </a:cubicBezTo>
                  <a:cubicBezTo>
                    <a:pt x="483980" y="751260"/>
                    <a:pt x="574320" y="619951"/>
                    <a:pt x="669334" y="489612"/>
                  </a:cubicBezTo>
                  <a:cubicBezTo>
                    <a:pt x="696153" y="452818"/>
                    <a:pt x="722867" y="415950"/>
                    <a:pt x="749103" y="378738"/>
                  </a:cubicBezTo>
                  <a:cubicBezTo>
                    <a:pt x="748162" y="392646"/>
                    <a:pt x="747490" y="404940"/>
                    <a:pt x="746400" y="413605"/>
                  </a:cubicBezTo>
                  <a:cubicBezTo>
                    <a:pt x="687806" y="876041"/>
                    <a:pt x="846133" y="962565"/>
                    <a:pt x="555147" y="9768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15"/>
            <p:cNvSpPr/>
            <p:nvPr/>
          </p:nvSpPr>
          <p:spPr>
            <a:xfrm rot="-155436">
              <a:off x="6092922" y="1857348"/>
              <a:ext cx="418838" cy="588794"/>
            </a:xfrm>
            <a:custGeom>
              <a:rect b="b" l="l" r="r" t="t"/>
              <a:pathLst>
                <a:path extrusionOk="0" h="1177563" w="837658">
                  <a:moveTo>
                    <a:pt x="798116" y="370327"/>
                  </a:moveTo>
                  <a:cubicBezTo>
                    <a:pt x="802133" y="331233"/>
                    <a:pt x="825666" y="264458"/>
                    <a:pt x="768670" y="252716"/>
                  </a:cubicBezTo>
                  <a:cubicBezTo>
                    <a:pt x="763667" y="252089"/>
                    <a:pt x="759053" y="252163"/>
                    <a:pt x="754738" y="252731"/>
                  </a:cubicBezTo>
                  <a:cubicBezTo>
                    <a:pt x="768311" y="224915"/>
                    <a:pt x="781915" y="197130"/>
                    <a:pt x="795339" y="169240"/>
                  </a:cubicBezTo>
                  <a:cubicBezTo>
                    <a:pt x="815617" y="127083"/>
                    <a:pt x="861772" y="62788"/>
                    <a:pt x="822008" y="19078"/>
                  </a:cubicBezTo>
                  <a:cubicBezTo>
                    <a:pt x="802282" y="-2613"/>
                    <a:pt x="766952" y="-7558"/>
                    <a:pt x="744629" y="13401"/>
                  </a:cubicBezTo>
                  <a:cubicBezTo>
                    <a:pt x="735057" y="25068"/>
                    <a:pt x="733982" y="26338"/>
                    <a:pt x="741433" y="17210"/>
                  </a:cubicBezTo>
                  <a:cubicBezTo>
                    <a:pt x="736386" y="21991"/>
                    <a:pt x="732862" y="27727"/>
                    <a:pt x="730383" y="34121"/>
                  </a:cubicBezTo>
                  <a:cubicBezTo>
                    <a:pt x="725172" y="42576"/>
                    <a:pt x="719378" y="50852"/>
                    <a:pt x="714839" y="59666"/>
                  </a:cubicBezTo>
                  <a:cubicBezTo>
                    <a:pt x="705103" y="78608"/>
                    <a:pt x="695890" y="97878"/>
                    <a:pt x="686527" y="117000"/>
                  </a:cubicBezTo>
                  <a:cubicBezTo>
                    <a:pt x="677433" y="135553"/>
                    <a:pt x="668429" y="154167"/>
                    <a:pt x="659410" y="172765"/>
                  </a:cubicBezTo>
                  <a:cubicBezTo>
                    <a:pt x="627470" y="166341"/>
                    <a:pt x="585286" y="174438"/>
                    <a:pt x="560439" y="174184"/>
                  </a:cubicBezTo>
                  <a:cubicBezTo>
                    <a:pt x="415223" y="172705"/>
                    <a:pt x="249071" y="149461"/>
                    <a:pt x="109589" y="199968"/>
                  </a:cubicBezTo>
                  <a:cubicBezTo>
                    <a:pt x="-40048" y="254150"/>
                    <a:pt x="5750" y="448963"/>
                    <a:pt x="9453" y="606490"/>
                  </a:cubicBezTo>
                  <a:cubicBezTo>
                    <a:pt x="15306" y="855112"/>
                    <a:pt x="-9257" y="1064131"/>
                    <a:pt x="96359" y="1136867"/>
                  </a:cubicBezTo>
                  <a:cubicBezTo>
                    <a:pt x="142022" y="1168313"/>
                    <a:pt x="201392" y="1168731"/>
                    <a:pt x="254671" y="1168686"/>
                  </a:cubicBezTo>
                  <a:cubicBezTo>
                    <a:pt x="464589" y="1168477"/>
                    <a:pt x="703520" y="1211320"/>
                    <a:pt x="767326" y="1110605"/>
                  </a:cubicBezTo>
                  <a:cubicBezTo>
                    <a:pt x="818081" y="1030505"/>
                    <a:pt x="768879" y="655040"/>
                    <a:pt x="798116" y="370327"/>
                  </a:cubicBezTo>
                  <a:close/>
                  <a:moveTo>
                    <a:pt x="689230" y="1061233"/>
                  </a:moveTo>
                  <a:cubicBezTo>
                    <a:pt x="650555" y="1097818"/>
                    <a:pt x="496036" y="1077950"/>
                    <a:pt x="423809" y="1076142"/>
                  </a:cubicBezTo>
                  <a:cubicBezTo>
                    <a:pt x="249444" y="1071765"/>
                    <a:pt x="181114" y="1087301"/>
                    <a:pt x="145919" y="1058963"/>
                  </a:cubicBezTo>
                  <a:cubicBezTo>
                    <a:pt x="82248" y="1007723"/>
                    <a:pt x="111351" y="771366"/>
                    <a:pt x="100868" y="587533"/>
                  </a:cubicBezTo>
                  <a:cubicBezTo>
                    <a:pt x="96090" y="503758"/>
                    <a:pt x="79112" y="412648"/>
                    <a:pt x="100659" y="330038"/>
                  </a:cubicBezTo>
                  <a:cubicBezTo>
                    <a:pt x="113889" y="279336"/>
                    <a:pt x="172543" y="275781"/>
                    <a:pt x="217669" y="270254"/>
                  </a:cubicBezTo>
                  <a:cubicBezTo>
                    <a:pt x="384119" y="249893"/>
                    <a:pt x="526334" y="270777"/>
                    <a:pt x="612747" y="268715"/>
                  </a:cubicBezTo>
                  <a:lnTo>
                    <a:pt x="528589" y="441763"/>
                  </a:lnTo>
                  <a:cubicBezTo>
                    <a:pt x="493274" y="514394"/>
                    <a:pt x="457869" y="586995"/>
                    <a:pt x="422957" y="659820"/>
                  </a:cubicBezTo>
                  <a:cubicBezTo>
                    <a:pt x="401813" y="703919"/>
                    <a:pt x="379893" y="747868"/>
                    <a:pt x="358838" y="792191"/>
                  </a:cubicBezTo>
                  <a:cubicBezTo>
                    <a:pt x="341756" y="766601"/>
                    <a:pt x="324345" y="742027"/>
                    <a:pt x="298691" y="724250"/>
                  </a:cubicBezTo>
                  <a:cubicBezTo>
                    <a:pt x="278980" y="710596"/>
                    <a:pt x="243098" y="726177"/>
                    <a:pt x="245786" y="752454"/>
                  </a:cubicBezTo>
                  <a:cubicBezTo>
                    <a:pt x="249250" y="786350"/>
                    <a:pt x="262197" y="814942"/>
                    <a:pt x="277741" y="845028"/>
                  </a:cubicBezTo>
                  <a:cubicBezTo>
                    <a:pt x="292584" y="873755"/>
                    <a:pt x="305799" y="903124"/>
                    <a:pt x="319895" y="932224"/>
                  </a:cubicBezTo>
                  <a:cubicBezTo>
                    <a:pt x="338053" y="969660"/>
                    <a:pt x="396826" y="971378"/>
                    <a:pt x="417328" y="935287"/>
                  </a:cubicBezTo>
                  <a:cubicBezTo>
                    <a:pt x="463797" y="853468"/>
                    <a:pt x="502815" y="766825"/>
                    <a:pt x="544581" y="682512"/>
                  </a:cubicBezTo>
                  <a:cubicBezTo>
                    <a:pt x="587168" y="596526"/>
                    <a:pt x="628933" y="510107"/>
                    <a:pt x="671042" y="423882"/>
                  </a:cubicBezTo>
                  <a:cubicBezTo>
                    <a:pt x="680928" y="403640"/>
                    <a:pt x="690872" y="383413"/>
                    <a:pt x="700788" y="363171"/>
                  </a:cubicBezTo>
                  <a:cubicBezTo>
                    <a:pt x="698757" y="398800"/>
                    <a:pt x="700593" y="433502"/>
                    <a:pt x="699698" y="450816"/>
                  </a:cubicBezTo>
                  <a:cubicBezTo>
                    <a:pt x="684033" y="754904"/>
                    <a:pt x="718647" y="967703"/>
                    <a:pt x="689230" y="1061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15"/>
            <p:cNvSpPr/>
            <p:nvPr/>
          </p:nvSpPr>
          <p:spPr>
            <a:xfrm rot="-155436">
              <a:off x="6110301" y="2519533"/>
              <a:ext cx="412907" cy="507453"/>
            </a:xfrm>
            <a:custGeom>
              <a:rect b="b" l="l" r="r" t="t"/>
              <a:pathLst>
                <a:path extrusionOk="0" h="1014883" w="825795">
                  <a:moveTo>
                    <a:pt x="768711" y="183985"/>
                  </a:moveTo>
                  <a:cubicBezTo>
                    <a:pt x="778073" y="163594"/>
                    <a:pt x="786958" y="143008"/>
                    <a:pt x="794633" y="121975"/>
                  </a:cubicBezTo>
                  <a:cubicBezTo>
                    <a:pt x="795216" y="120377"/>
                    <a:pt x="796201" y="118225"/>
                    <a:pt x="797052" y="116044"/>
                  </a:cubicBezTo>
                  <a:cubicBezTo>
                    <a:pt x="804862" y="109979"/>
                    <a:pt x="812238" y="101330"/>
                    <a:pt x="816076" y="94563"/>
                  </a:cubicBezTo>
                  <a:cubicBezTo>
                    <a:pt x="830023" y="69989"/>
                    <a:pt x="829829" y="39619"/>
                    <a:pt x="809804" y="18272"/>
                  </a:cubicBezTo>
                  <a:cubicBezTo>
                    <a:pt x="789661" y="-3195"/>
                    <a:pt x="753689" y="-7094"/>
                    <a:pt x="731425" y="13820"/>
                  </a:cubicBezTo>
                  <a:cubicBezTo>
                    <a:pt x="727393" y="17600"/>
                    <a:pt x="724004" y="22141"/>
                    <a:pt x="721256" y="27071"/>
                  </a:cubicBezTo>
                  <a:cubicBezTo>
                    <a:pt x="718494" y="28908"/>
                    <a:pt x="715851" y="30955"/>
                    <a:pt x="713357" y="33225"/>
                  </a:cubicBezTo>
                  <a:cubicBezTo>
                    <a:pt x="704517" y="40710"/>
                    <a:pt x="698768" y="48717"/>
                    <a:pt x="693616" y="58800"/>
                  </a:cubicBezTo>
                  <a:cubicBezTo>
                    <a:pt x="692497" y="61011"/>
                    <a:pt x="691421" y="63327"/>
                    <a:pt x="690316" y="65597"/>
                  </a:cubicBezTo>
                  <a:cubicBezTo>
                    <a:pt x="617059" y="64029"/>
                    <a:pt x="499064" y="80296"/>
                    <a:pt x="356147" y="65403"/>
                  </a:cubicBezTo>
                  <a:cubicBezTo>
                    <a:pt x="276364" y="57082"/>
                    <a:pt x="183485" y="35601"/>
                    <a:pt x="108465" y="72977"/>
                  </a:cubicBezTo>
                  <a:cubicBezTo>
                    <a:pt x="-31958" y="142949"/>
                    <a:pt x="4059" y="386536"/>
                    <a:pt x="4342" y="512572"/>
                  </a:cubicBezTo>
                  <a:cubicBezTo>
                    <a:pt x="4551" y="612257"/>
                    <a:pt x="6269" y="760238"/>
                    <a:pt x="12914" y="859968"/>
                  </a:cubicBezTo>
                  <a:cubicBezTo>
                    <a:pt x="23381" y="1017061"/>
                    <a:pt x="35028" y="984928"/>
                    <a:pt x="416428" y="999643"/>
                  </a:cubicBezTo>
                  <a:cubicBezTo>
                    <a:pt x="510995" y="1003288"/>
                    <a:pt x="715746" y="1054303"/>
                    <a:pt x="766471" y="946626"/>
                  </a:cubicBezTo>
                  <a:cubicBezTo>
                    <a:pt x="806639" y="861342"/>
                    <a:pt x="799098" y="653517"/>
                    <a:pt x="794185" y="356794"/>
                  </a:cubicBezTo>
                  <a:cubicBezTo>
                    <a:pt x="793528" y="318984"/>
                    <a:pt x="814344" y="208036"/>
                    <a:pt x="768711" y="183985"/>
                  </a:cubicBezTo>
                  <a:close/>
                  <a:moveTo>
                    <a:pt x="597258" y="926041"/>
                  </a:moveTo>
                  <a:cubicBezTo>
                    <a:pt x="413905" y="911281"/>
                    <a:pt x="125204" y="914254"/>
                    <a:pt x="99461" y="903528"/>
                  </a:cubicBezTo>
                  <a:cubicBezTo>
                    <a:pt x="83976" y="817139"/>
                    <a:pt x="86007" y="433488"/>
                    <a:pt x="87993" y="345141"/>
                  </a:cubicBezTo>
                  <a:cubicBezTo>
                    <a:pt x="89337" y="285193"/>
                    <a:pt x="81512" y="178279"/>
                    <a:pt x="145094" y="146669"/>
                  </a:cubicBezTo>
                  <a:cubicBezTo>
                    <a:pt x="197686" y="120526"/>
                    <a:pt x="269808" y="138587"/>
                    <a:pt x="325401" y="144846"/>
                  </a:cubicBezTo>
                  <a:cubicBezTo>
                    <a:pt x="424910" y="156050"/>
                    <a:pt x="523672" y="151150"/>
                    <a:pt x="623524" y="150418"/>
                  </a:cubicBezTo>
                  <a:cubicBezTo>
                    <a:pt x="630587" y="150373"/>
                    <a:pt x="639621" y="151031"/>
                    <a:pt x="649626" y="151807"/>
                  </a:cubicBezTo>
                  <a:cubicBezTo>
                    <a:pt x="640846" y="168807"/>
                    <a:pt x="631752" y="185643"/>
                    <a:pt x="622375" y="202255"/>
                  </a:cubicBezTo>
                  <a:cubicBezTo>
                    <a:pt x="586522" y="265743"/>
                    <a:pt x="546071" y="326468"/>
                    <a:pt x="504693" y="386447"/>
                  </a:cubicBezTo>
                  <a:cubicBezTo>
                    <a:pt x="439857" y="480440"/>
                    <a:pt x="372602" y="573208"/>
                    <a:pt x="316024" y="672355"/>
                  </a:cubicBezTo>
                  <a:cubicBezTo>
                    <a:pt x="294402" y="640521"/>
                    <a:pt x="275901" y="613542"/>
                    <a:pt x="241034" y="595541"/>
                  </a:cubicBezTo>
                  <a:cubicBezTo>
                    <a:pt x="217590" y="583441"/>
                    <a:pt x="187114" y="595885"/>
                    <a:pt x="186292" y="624731"/>
                  </a:cubicBezTo>
                  <a:cubicBezTo>
                    <a:pt x="185710" y="645436"/>
                    <a:pt x="186113" y="663317"/>
                    <a:pt x="194386" y="682797"/>
                  </a:cubicBezTo>
                  <a:cubicBezTo>
                    <a:pt x="201001" y="698348"/>
                    <a:pt x="208467" y="713570"/>
                    <a:pt x="216127" y="728628"/>
                  </a:cubicBezTo>
                  <a:cubicBezTo>
                    <a:pt x="232090" y="760014"/>
                    <a:pt x="249949" y="790743"/>
                    <a:pt x="267718" y="821143"/>
                  </a:cubicBezTo>
                  <a:cubicBezTo>
                    <a:pt x="288384" y="856487"/>
                    <a:pt x="350577" y="867138"/>
                    <a:pt x="371348" y="824399"/>
                  </a:cubicBezTo>
                  <a:cubicBezTo>
                    <a:pt x="430868" y="701918"/>
                    <a:pt x="510084" y="590865"/>
                    <a:pt x="587597" y="479409"/>
                  </a:cubicBezTo>
                  <a:cubicBezTo>
                    <a:pt x="627989" y="421343"/>
                    <a:pt x="669351" y="362067"/>
                    <a:pt x="706503" y="300520"/>
                  </a:cubicBezTo>
                  <a:cubicBezTo>
                    <a:pt x="708623" y="323989"/>
                    <a:pt x="711640" y="345291"/>
                    <a:pt x="711849" y="358153"/>
                  </a:cubicBezTo>
                  <a:cubicBezTo>
                    <a:pt x="722570" y="1003228"/>
                    <a:pt x="709594" y="935093"/>
                    <a:pt x="597258" y="9260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15"/>
            <p:cNvSpPr/>
            <p:nvPr/>
          </p:nvSpPr>
          <p:spPr>
            <a:xfrm rot="-155436">
              <a:off x="6115635" y="3084941"/>
              <a:ext cx="472136" cy="495837"/>
            </a:xfrm>
            <a:custGeom>
              <a:rect b="b" l="l" r="r" t="t"/>
              <a:pathLst>
                <a:path extrusionOk="0" h="991653" w="944251">
                  <a:moveTo>
                    <a:pt x="944196" y="52356"/>
                  </a:moveTo>
                  <a:cubicBezTo>
                    <a:pt x="942747" y="14667"/>
                    <a:pt x="905043" y="-12895"/>
                    <a:pt x="869415" y="6241"/>
                  </a:cubicBezTo>
                  <a:cubicBezTo>
                    <a:pt x="832010" y="26348"/>
                    <a:pt x="809970" y="73121"/>
                    <a:pt x="786481" y="107166"/>
                  </a:cubicBezTo>
                  <a:cubicBezTo>
                    <a:pt x="784450" y="110109"/>
                    <a:pt x="782300" y="112947"/>
                    <a:pt x="780254" y="115860"/>
                  </a:cubicBezTo>
                  <a:cubicBezTo>
                    <a:pt x="761007" y="114142"/>
                    <a:pt x="738190" y="120207"/>
                    <a:pt x="720018" y="122344"/>
                  </a:cubicBezTo>
                  <a:cubicBezTo>
                    <a:pt x="433825" y="155806"/>
                    <a:pt x="166388" y="70193"/>
                    <a:pt x="48722" y="177362"/>
                  </a:cubicBezTo>
                  <a:cubicBezTo>
                    <a:pt x="117" y="221639"/>
                    <a:pt x="-465" y="293106"/>
                    <a:pt x="88" y="353950"/>
                  </a:cubicBezTo>
                  <a:cubicBezTo>
                    <a:pt x="4418" y="828517"/>
                    <a:pt x="8972" y="914294"/>
                    <a:pt x="67791" y="973630"/>
                  </a:cubicBezTo>
                  <a:cubicBezTo>
                    <a:pt x="86635" y="992646"/>
                    <a:pt x="124040" y="988419"/>
                    <a:pt x="148066" y="989360"/>
                  </a:cubicBezTo>
                  <a:cubicBezTo>
                    <a:pt x="213948" y="991944"/>
                    <a:pt x="279948" y="991765"/>
                    <a:pt x="345859" y="991526"/>
                  </a:cubicBezTo>
                  <a:cubicBezTo>
                    <a:pt x="906626" y="989494"/>
                    <a:pt x="856125" y="1001520"/>
                    <a:pt x="876209" y="365005"/>
                  </a:cubicBezTo>
                  <a:cubicBezTo>
                    <a:pt x="877314" y="330033"/>
                    <a:pt x="900519" y="236563"/>
                    <a:pt x="869116" y="200008"/>
                  </a:cubicBezTo>
                  <a:cubicBezTo>
                    <a:pt x="875896" y="190612"/>
                    <a:pt x="882794" y="181306"/>
                    <a:pt x="889335" y="171745"/>
                  </a:cubicBezTo>
                  <a:cubicBezTo>
                    <a:pt x="912166" y="138387"/>
                    <a:pt x="945809" y="94348"/>
                    <a:pt x="944196" y="52356"/>
                  </a:cubicBezTo>
                  <a:close/>
                  <a:moveTo>
                    <a:pt x="574995" y="904315"/>
                  </a:moveTo>
                  <a:cubicBezTo>
                    <a:pt x="425553" y="908214"/>
                    <a:pt x="268660" y="918462"/>
                    <a:pt x="119187" y="903389"/>
                  </a:cubicBezTo>
                  <a:cubicBezTo>
                    <a:pt x="78109" y="843141"/>
                    <a:pt x="92922" y="755303"/>
                    <a:pt x="89159" y="565151"/>
                  </a:cubicBezTo>
                  <a:cubicBezTo>
                    <a:pt x="80005" y="102879"/>
                    <a:pt x="14900" y="237295"/>
                    <a:pt x="661737" y="211227"/>
                  </a:cubicBezTo>
                  <a:cubicBezTo>
                    <a:pt x="672981" y="210779"/>
                    <a:pt x="690243" y="210973"/>
                    <a:pt x="709192" y="210212"/>
                  </a:cubicBezTo>
                  <a:cubicBezTo>
                    <a:pt x="665380" y="264693"/>
                    <a:pt x="617836" y="318262"/>
                    <a:pt x="571023" y="371593"/>
                  </a:cubicBezTo>
                  <a:cubicBezTo>
                    <a:pt x="490807" y="463001"/>
                    <a:pt x="409441" y="556232"/>
                    <a:pt x="343545" y="659084"/>
                  </a:cubicBezTo>
                  <a:cubicBezTo>
                    <a:pt x="339364" y="651316"/>
                    <a:pt x="335407" y="643444"/>
                    <a:pt x="331076" y="635765"/>
                  </a:cubicBezTo>
                  <a:cubicBezTo>
                    <a:pt x="319922" y="615942"/>
                    <a:pt x="308320" y="596641"/>
                    <a:pt x="295030" y="578192"/>
                  </a:cubicBezTo>
                  <a:cubicBezTo>
                    <a:pt x="281083" y="558847"/>
                    <a:pt x="269048" y="539128"/>
                    <a:pt x="247023" y="528118"/>
                  </a:cubicBezTo>
                  <a:cubicBezTo>
                    <a:pt x="229656" y="519424"/>
                    <a:pt x="201972" y="523517"/>
                    <a:pt x="197238" y="546582"/>
                  </a:cubicBezTo>
                  <a:cubicBezTo>
                    <a:pt x="187532" y="593877"/>
                    <a:pt x="211633" y="642906"/>
                    <a:pt x="229149" y="685973"/>
                  </a:cubicBezTo>
                  <a:cubicBezTo>
                    <a:pt x="246918" y="729639"/>
                    <a:pt x="267331" y="772199"/>
                    <a:pt x="287235" y="814923"/>
                  </a:cubicBezTo>
                  <a:cubicBezTo>
                    <a:pt x="305781" y="854719"/>
                    <a:pt x="371379" y="857766"/>
                    <a:pt x="392135" y="818209"/>
                  </a:cubicBezTo>
                  <a:cubicBezTo>
                    <a:pt x="464437" y="680371"/>
                    <a:pt x="562557" y="564643"/>
                    <a:pt x="664156" y="448899"/>
                  </a:cubicBezTo>
                  <a:cubicBezTo>
                    <a:pt x="705294" y="402037"/>
                    <a:pt x="746358" y="355085"/>
                    <a:pt x="786048" y="306983"/>
                  </a:cubicBezTo>
                  <a:cubicBezTo>
                    <a:pt x="787362" y="329675"/>
                    <a:pt x="789557" y="350275"/>
                    <a:pt x="789348" y="362913"/>
                  </a:cubicBezTo>
                  <a:cubicBezTo>
                    <a:pt x="780120" y="918611"/>
                    <a:pt x="790468" y="898683"/>
                    <a:pt x="574995" y="904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15"/>
            <p:cNvSpPr/>
            <p:nvPr/>
          </p:nvSpPr>
          <p:spPr>
            <a:xfrm rot="-155436">
              <a:off x="6583247" y="1444526"/>
              <a:ext cx="1336539" cy="239076"/>
            </a:xfrm>
            <a:custGeom>
              <a:rect b="b" l="l" r="r" t="t"/>
              <a:pathLst>
                <a:path extrusionOk="0" h="478141" w="2673020">
                  <a:moveTo>
                    <a:pt x="2667795" y="376469"/>
                  </a:moveTo>
                  <a:cubicBezTo>
                    <a:pt x="2648099" y="330309"/>
                    <a:pt x="2622894" y="289602"/>
                    <a:pt x="2593193" y="249223"/>
                  </a:cubicBezTo>
                  <a:cubicBezTo>
                    <a:pt x="2563269" y="208545"/>
                    <a:pt x="2525699" y="156694"/>
                    <a:pt x="2467478" y="173544"/>
                  </a:cubicBezTo>
                  <a:cubicBezTo>
                    <a:pt x="2423234" y="186347"/>
                    <a:pt x="2403971" y="239274"/>
                    <a:pt x="2385545" y="280071"/>
                  </a:cubicBezTo>
                  <a:cubicBezTo>
                    <a:pt x="2380543" y="269748"/>
                    <a:pt x="2375690" y="258051"/>
                    <a:pt x="2371509" y="248924"/>
                  </a:cubicBezTo>
                  <a:cubicBezTo>
                    <a:pt x="2350290" y="202555"/>
                    <a:pt x="2329071" y="156201"/>
                    <a:pt x="2307852" y="109831"/>
                  </a:cubicBezTo>
                  <a:cubicBezTo>
                    <a:pt x="2289530" y="69796"/>
                    <a:pt x="2269715" y="20439"/>
                    <a:pt x="2222529" y="7532"/>
                  </a:cubicBezTo>
                  <a:cubicBezTo>
                    <a:pt x="2168743" y="-7182"/>
                    <a:pt x="2131099" y="29701"/>
                    <a:pt x="2106819" y="72515"/>
                  </a:cubicBezTo>
                  <a:cubicBezTo>
                    <a:pt x="2081658" y="116853"/>
                    <a:pt x="2056691" y="161295"/>
                    <a:pt x="2031620" y="205692"/>
                  </a:cubicBezTo>
                  <a:cubicBezTo>
                    <a:pt x="2012790" y="239035"/>
                    <a:pt x="1995350" y="283686"/>
                    <a:pt x="1966306" y="306930"/>
                  </a:cubicBezTo>
                  <a:cubicBezTo>
                    <a:pt x="1962484" y="309993"/>
                    <a:pt x="1959288" y="309948"/>
                    <a:pt x="1951374" y="305048"/>
                  </a:cubicBezTo>
                  <a:cubicBezTo>
                    <a:pt x="1938039" y="296787"/>
                    <a:pt x="1927796" y="282222"/>
                    <a:pt x="1918792" y="269390"/>
                  </a:cubicBezTo>
                  <a:cubicBezTo>
                    <a:pt x="1892033" y="231192"/>
                    <a:pt x="1868813" y="190171"/>
                    <a:pt x="1848401" y="148268"/>
                  </a:cubicBezTo>
                  <a:cubicBezTo>
                    <a:pt x="1838172" y="127265"/>
                    <a:pt x="1828601" y="105918"/>
                    <a:pt x="1819985" y="84197"/>
                  </a:cubicBezTo>
                  <a:cubicBezTo>
                    <a:pt x="1811578" y="63029"/>
                    <a:pt x="1805247" y="40845"/>
                    <a:pt x="1788911" y="23995"/>
                  </a:cubicBezTo>
                  <a:cubicBezTo>
                    <a:pt x="1768319" y="2737"/>
                    <a:pt x="1739141" y="-5912"/>
                    <a:pt x="1710979" y="4246"/>
                  </a:cubicBezTo>
                  <a:cubicBezTo>
                    <a:pt x="1685773" y="13344"/>
                    <a:pt x="1671663" y="35228"/>
                    <a:pt x="1663047" y="59504"/>
                  </a:cubicBezTo>
                  <a:cubicBezTo>
                    <a:pt x="1648517" y="100495"/>
                    <a:pt x="1643769" y="145042"/>
                    <a:pt x="1636288" y="187661"/>
                  </a:cubicBezTo>
                  <a:cubicBezTo>
                    <a:pt x="1629688" y="225202"/>
                    <a:pt x="1622610" y="265416"/>
                    <a:pt x="1604870" y="299700"/>
                  </a:cubicBezTo>
                  <a:cubicBezTo>
                    <a:pt x="1592671" y="283477"/>
                    <a:pt x="1583428" y="264086"/>
                    <a:pt x="1573169" y="246623"/>
                  </a:cubicBezTo>
                  <a:cubicBezTo>
                    <a:pt x="1558058" y="220884"/>
                    <a:pt x="1542931" y="195130"/>
                    <a:pt x="1527820" y="169391"/>
                  </a:cubicBezTo>
                  <a:cubicBezTo>
                    <a:pt x="1514679" y="147013"/>
                    <a:pt x="1502465" y="122723"/>
                    <a:pt x="1485054" y="103244"/>
                  </a:cubicBezTo>
                  <a:cubicBezTo>
                    <a:pt x="1444408" y="57771"/>
                    <a:pt x="1382350" y="61700"/>
                    <a:pt x="1338628" y="100106"/>
                  </a:cubicBezTo>
                  <a:cubicBezTo>
                    <a:pt x="1299401" y="134555"/>
                    <a:pt x="1273254" y="187586"/>
                    <a:pt x="1244808" y="230669"/>
                  </a:cubicBezTo>
                  <a:cubicBezTo>
                    <a:pt x="1230324" y="252614"/>
                    <a:pt x="1215929" y="274603"/>
                    <a:pt x="1201490" y="296578"/>
                  </a:cubicBezTo>
                  <a:cubicBezTo>
                    <a:pt x="1184347" y="258051"/>
                    <a:pt x="1167146" y="219540"/>
                    <a:pt x="1149630" y="181193"/>
                  </a:cubicBezTo>
                  <a:cubicBezTo>
                    <a:pt x="1121826" y="120288"/>
                    <a:pt x="1071579" y="60714"/>
                    <a:pt x="997261" y="71260"/>
                  </a:cubicBezTo>
                  <a:cubicBezTo>
                    <a:pt x="926512" y="81314"/>
                    <a:pt x="903113" y="153228"/>
                    <a:pt x="881849" y="211339"/>
                  </a:cubicBezTo>
                  <a:cubicBezTo>
                    <a:pt x="869844" y="244144"/>
                    <a:pt x="858869" y="277277"/>
                    <a:pt x="848819" y="310695"/>
                  </a:cubicBezTo>
                  <a:cubicBezTo>
                    <a:pt x="841010" y="284313"/>
                    <a:pt x="835873" y="256513"/>
                    <a:pt x="827824" y="233597"/>
                  </a:cubicBezTo>
                  <a:cubicBezTo>
                    <a:pt x="806008" y="171527"/>
                    <a:pt x="766811" y="105141"/>
                    <a:pt x="697346" y="90068"/>
                  </a:cubicBezTo>
                  <a:cubicBezTo>
                    <a:pt x="619474" y="73172"/>
                    <a:pt x="555699" y="123470"/>
                    <a:pt x="507855" y="179086"/>
                  </a:cubicBezTo>
                  <a:cubicBezTo>
                    <a:pt x="472690" y="219958"/>
                    <a:pt x="438002" y="261248"/>
                    <a:pt x="403344" y="302583"/>
                  </a:cubicBezTo>
                  <a:cubicBezTo>
                    <a:pt x="393071" y="255004"/>
                    <a:pt x="382514" y="207440"/>
                    <a:pt x="369538" y="160742"/>
                  </a:cubicBezTo>
                  <a:cubicBezTo>
                    <a:pt x="352201" y="98329"/>
                    <a:pt x="312273" y="31255"/>
                    <a:pt x="238447" y="33959"/>
                  </a:cubicBezTo>
                  <a:cubicBezTo>
                    <a:pt x="153886" y="37051"/>
                    <a:pt x="116257" y="114104"/>
                    <a:pt x="92216" y="183687"/>
                  </a:cubicBezTo>
                  <a:cubicBezTo>
                    <a:pt x="65860" y="260023"/>
                    <a:pt x="31994" y="333207"/>
                    <a:pt x="2711" y="408348"/>
                  </a:cubicBezTo>
                  <a:cubicBezTo>
                    <a:pt x="-13445" y="449802"/>
                    <a:pt x="46896" y="472553"/>
                    <a:pt x="70414" y="439435"/>
                  </a:cubicBezTo>
                  <a:cubicBezTo>
                    <a:pt x="109671" y="384162"/>
                    <a:pt x="138446" y="323034"/>
                    <a:pt x="164144" y="260397"/>
                  </a:cubicBezTo>
                  <a:cubicBezTo>
                    <a:pt x="175597" y="232477"/>
                    <a:pt x="184482" y="203197"/>
                    <a:pt x="197070" y="175785"/>
                  </a:cubicBezTo>
                  <a:cubicBezTo>
                    <a:pt x="204880" y="158770"/>
                    <a:pt x="217378" y="134226"/>
                    <a:pt x="238373" y="131119"/>
                  </a:cubicBezTo>
                  <a:cubicBezTo>
                    <a:pt x="249139" y="129520"/>
                    <a:pt x="254664" y="137079"/>
                    <a:pt x="261428" y="149598"/>
                  </a:cubicBezTo>
                  <a:cubicBezTo>
                    <a:pt x="272642" y="170332"/>
                    <a:pt x="277212" y="195399"/>
                    <a:pt x="282527" y="219181"/>
                  </a:cubicBezTo>
                  <a:cubicBezTo>
                    <a:pt x="297699" y="286987"/>
                    <a:pt x="313079" y="354734"/>
                    <a:pt x="328444" y="422495"/>
                  </a:cubicBezTo>
                  <a:cubicBezTo>
                    <a:pt x="336000" y="455807"/>
                    <a:pt x="385709" y="475930"/>
                    <a:pt x="410273" y="446874"/>
                  </a:cubicBezTo>
                  <a:cubicBezTo>
                    <a:pt x="461998" y="385671"/>
                    <a:pt x="513664" y="324393"/>
                    <a:pt x="565420" y="263220"/>
                  </a:cubicBezTo>
                  <a:cubicBezTo>
                    <a:pt x="592686" y="230998"/>
                    <a:pt x="640290" y="168286"/>
                    <a:pt x="684922" y="189708"/>
                  </a:cubicBezTo>
                  <a:cubicBezTo>
                    <a:pt x="697510" y="195743"/>
                    <a:pt x="712234" y="216194"/>
                    <a:pt x="721253" y="233776"/>
                  </a:cubicBezTo>
                  <a:cubicBezTo>
                    <a:pt x="733019" y="256722"/>
                    <a:pt x="739037" y="281370"/>
                    <a:pt x="745801" y="306407"/>
                  </a:cubicBezTo>
                  <a:cubicBezTo>
                    <a:pt x="762989" y="369986"/>
                    <a:pt x="785581" y="431876"/>
                    <a:pt x="842129" y="470582"/>
                  </a:cubicBezTo>
                  <a:cubicBezTo>
                    <a:pt x="867679" y="488060"/>
                    <a:pt x="908698" y="473719"/>
                    <a:pt x="916283" y="443080"/>
                  </a:cubicBezTo>
                  <a:cubicBezTo>
                    <a:pt x="930036" y="387509"/>
                    <a:pt x="946148" y="332580"/>
                    <a:pt x="964813" y="278457"/>
                  </a:cubicBezTo>
                  <a:cubicBezTo>
                    <a:pt x="973907" y="252106"/>
                    <a:pt x="983464" y="225889"/>
                    <a:pt x="993871" y="200030"/>
                  </a:cubicBezTo>
                  <a:cubicBezTo>
                    <a:pt x="998022" y="189708"/>
                    <a:pt x="1004772" y="170108"/>
                    <a:pt x="1014448" y="170392"/>
                  </a:cubicBezTo>
                  <a:cubicBezTo>
                    <a:pt x="1044925" y="171318"/>
                    <a:pt x="1064382" y="240185"/>
                    <a:pt x="1073879" y="261890"/>
                  </a:cubicBezTo>
                  <a:cubicBezTo>
                    <a:pt x="1098293" y="317656"/>
                    <a:pt x="1122722" y="373407"/>
                    <a:pt x="1147151" y="429172"/>
                  </a:cubicBezTo>
                  <a:cubicBezTo>
                    <a:pt x="1163517" y="466533"/>
                    <a:pt x="1216751" y="462067"/>
                    <a:pt x="1236834" y="431995"/>
                  </a:cubicBezTo>
                  <a:cubicBezTo>
                    <a:pt x="1279138" y="368596"/>
                    <a:pt x="1321351" y="305153"/>
                    <a:pt x="1363460" y="241619"/>
                  </a:cubicBezTo>
                  <a:cubicBezTo>
                    <a:pt x="1373749" y="226098"/>
                    <a:pt x="1383619" y="210144"/>
                    <a:pt x="1394460" y="194996"/>
                  </a:cubicBezTo>
                  <a:cubicBezTo>
                    <a:pt x="1397879" y="190216"/>
                    <a:pt x="1406420" y="182343"/>
                    <a:pt x="1410288" y="177757"/>
                  </a:cubicBezTo>
                  <a:cubicBezTo>
                    <a:pt x="1418082" y="192875"/>
                    <a:pt x="1428505" y="208485"/>
                    <a:pt x="1437345" y="223618"/>
                  </a:cubicBezTo>
                  <a:cubicBezTo>
                    <a:pt x="1456190" y="255826"/>
                    <a:pt x="1475019" y="288033"/>
                    <a:pt x="1493849" y="320255"/>
                  </a:cubicBezTo>
                  <a:cubicBezTo>
                    <a:pt x="1511962" y="351238"/>
                    <a:pt x="1530463" y="383864"/>
                    <a:pt x="1562119" y="403045"/>
                  </a:cubicBezTo>
                  <a:cubicBezTo>
                    <a:pt x="1597583" y="424511"/>
                    <a:pt x="1642067" y="420030"/>
                    <a:pt x="1671259" y="390227"/>
                  </a:cubicBezTo>
                  <a:cubicBezTo>
                    <a:pt x="1695181" y="365818"/>
                    <a:pt x="1709486" y="329114"/>
                    <a:pt x="1719715" y="297160"/>
                  </a:cubicBezTo>
                  <a:cubicBezTo>
                    <a:pt x="1731018" y="261861"/>
                    <a:pt x="1736782" y="225112"/>
                    <a:pt x="1743009" y="188662"/>
                  </a:cubicBezTo>
                  <a:cubicBezTo>
                    <a:pt x="1743606" y="185196"/>
                    <a:pt x="1744233" y="181745"/>
                    <a:pt x="1744831" y="178295"/>
                  </a:cubicBezTo>
                  <a:cubicBezTo>
                    <a:pt x="1752595" y="195309"/>
                    <a:pt x="1760659" y="212175"/>
                    <a:pt x="1769394" y="228727"/>
                  </a:cubicBezTo>
                  <a:cubicBezTo>
                    <a:pt x="1794421" y="276187"/>
                    <a:pt x="1822598" y="327411"/>
                    <a:pt x="1859391" y="366864"/>
                  </a:cubicBezTo>
                  <a:cubicBezTo>
                    <a:pt x="1899186" y="409528"/>
                    <a:pt x="1958661" y="432279"/>
                    <a:pt x="2013731" y="404105"/>
                  </a:cubicBezTo>
                  <a:cubicBezTo>
                    <a:pt x="2060723" y="380069"/>
                    <a:pt x="2085630" y="330966"/>
                    <a:pt x="2110507" y="287062"/>
                  </a:cubicBezTo>
                  <a:cubicBezTo>
                    <a:pt x="2139341" y="236196"/>
                    <a:pt x="2168176" y="185316"/>
                    <a:pt x="2197010" y="134450"/>
                  </a:cubicBezTo>
                  <a:cubicBezTo>
                    <a:pt x="2197174" y="134166"/>
                    <a:pt x="2197473" y="133748"/>
                    <a:pt x="2197682" y="133404"/>
                  </a:cubicBezTo>
                  <a:cubicBezTo>
                    <a:pt x="2203386" y="145818"/>
                    <a:pt x="2208762" y="158397"/>
                    <a:pt x="2214302" y="170885"/>
                  </a:cubicBezTo>
                  <a:cubicBezTo>
                    <a:pt x="2238611" y="225695"/>
                    <a:pt x="2261458" y="281460"/>
                    <a:pt x="2287335" y="335537"/>
                  </a:cubicBezTo>
                  <a:cubicBezTo>
                    <a:pt x="2310435" y="383774"/>
                    <a:pt x="2357965" y="428694"/>
                    <a:pt x="2415350" y="412590"/>
                  </a:cubicBezTo>
                  <a:cubicBezTo>
                    <a:pt x="2451546" y="402432"/>
                    <a:pt x="2467269" y="370404"/>
                    <a:pt x="2482530" y="339481"/>
                  </a:cubicBezTo>
                  <a:cubicBezTo>
                    <a:pt x="2487562" y="329278"/>
                    <a:pt x="2492609" y="319075"/>
                    <a:pt x="2497642" y="308857"/>
                  </a:cubicBezTo>
                  <a:cubicBezTo>
                    <a:pt x="2500434" y="312487"/>
                    <a:pt x="2503256" y="316087"/>
                    <a:pt x="2506019" y="319747"/>
                  </a:cubicBezTo>
                  <a:cubicBezTo>
                    <a:pt x="2513171" y="329263"/>
                    <a:pt x="2519980" y="339018"/>
                    <a:pt x="2526894" y="348728"/>
                  </a:cubicBezTo>
                  <a:cubicBezTo>
                    <a:pt x="2547217" y="377291"/>
                    <a:pt x="2568062" y="405360"/>
                    <a:pt x="2588669" y="433698"/>
                  </a:cubicBezTo>
                  <a:cubicBezTo>
                    <a:pt x="2602884" y="453253"/>
                    <a:pt x="2635571" y="452670"/>
                    <a:pt x="2653116" y="439569"/>
                  </a:cubicBezTo>
                  <a:cubicBezTo>
                    <a:pt x="2673917" y="424018"/>
                    <a:pt x="2677695" y="399683"/>
                    <a:pt x="2667795" y="3764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15"/>
            <p:cNvSpPr/>
            <p:nvPr/>
          </p:nvSpPr>
          <p:spPr>
            <a:xfrm rot="-155436">
              <a:off x="6626105" y="2056467"/>
              <a:ext cx="1277496" cy="258417"/>
            </a:xfrm>
            <a:custGeom>
              <a:rect b="b" l="l" r="r" t="t"/>
              <a:pathLst>
                <a:path extrusionOk="0" h="516823" w="2554936">
                  <a:moveTo>
                    <a:pt x="2528756" y="225429"/>
                  </a:moveTo>
                  <a:cubicBezTo>
                    <a:pt x="2512256" y="191743"/>
                    <a:pt x="2498235" y="154531"/>
                    <a:pt x="2476030" y="124161"/>
                  </a:cubicBezTo>
                  <a:cubicBezTo>
                    <a:pt x="2447301" y="84858"/>
                    <a:pt x="2395949" y="70846"/>
                    <a:pt x="2354168" y="98975"/>
                  </a:cubicBezTo>
                  <a:cubicBezTo>
                    <a:pt x="2320033" y="121965"/>
                    <a:pt x="2304832" y="162882"/>
                    <a:pt x="2291916" y="200303"/>
                  </a:cubicBezTo>
                  <a:cubicBezTo>
                    <a:pt x="2286824" y="215032"/>
                    <a:pt x="2282523" y="230942"/>
                    <a:pt x="2275908" y="244775"/>
                  </a:cubicBezTo>
                  <a:cubicBezTo>
                    <a:pt x="2273400" y="250033"/>
                    <a:pt x="2269921" y="255919"/>
                    <a:pt x="2266202" y="260893"/>
                  </a:cubicBezTo>
                  <a:cubicBezTo>
                    <a:pt x="2266441" y="259892"/>
                    <a:pt x="2256108" y="270544"/>
                    <a:pt x="2258632" y="268572"/>
                  </a:cubicBezTo>
                  <a:cubicBezTo>
                    <a:pt x="2260767" y="266899"/>
                    <a:pt x="2252763" y="273218"/>
                    <a:pt x="2250717" y="274637"/>
                  </a:cubicBezTo>
                  <a:cubicBezTo>
                    <a:pt x="2250673" y="274592"/>
                    <a:pt x="2250673" y="274562"/>
                    <a:pt x="2250628" y="274502"/>
                  </a:cubicBezTo>
                  <a:cubicBezTo>
                    <a:pt x="2250927" y="274218"/>
                    <a:pt x="2251315" y="273875"/>
                    <a:pt x="2252091" y="273203"/>
                  </a:cubicBezTo>
                  <a:cubicBezTo>
                    <a:pt x="2252211" y="273098"/>
                    <a:pt x="2251285" y="273486"/>
                    <a:pt x="2250165" y="273965"/>
                  </a:cubicBezTo>
                  <a:cubicBezTo>
                    <a:pt x="2247611" y="270872"/>
                    <a:pt x="2243117" y="266361"/>
                    <a:pt x="2241295" y="263403"/>
                  </a:cubicBezTo>
                  <a:cubicBezTo>
                    <a:pt x="2220375" y="229522"/>
                    <a:pt x="2201083" y="194507"/>
                    <a:pt x="2181028" y="160103"/>
                  </a:cubicBezTo>
                  <a:cubicBezTo>
                    <a:pt x="2171203" y="143267"/>
                    <a:pt x="2161393" y="126417"/>
                    <a:pt x="2151567" y="109566"/>
                  </a:cubicBezTo>
                  <a:cubicBezTo>
                    <a:pt x="2140263" y="90176"/>
                    <a:pt x="2130110" y="67081"/>
                    <a:pt x="2115207" y="50245"/>
                  </a:cubicBezTo>
                  <a:cubicBezTo>
                    <a:pt x="2084297" y="15334"/>
                    <a:pt x="2029526" y="13780"/>
                    <a:pt x="1994659" y="44031"/>
                  </a:cubicBezTo>
                  <a:cubicBezTo>
                    <a:pt x="1964690" y="70024"/>
                    <a:pt x="1954222" y="112793"/>
                    <a:pt x="1940455" y="148511"/>
                  </a:cubicBezTo>
                  <a:cubicBezTo>
                    <a:pt x="1928419" y="179777"/>
                    <a:pt x="1915114" y="219753"/>
                    <a:pt x="1902721" y="246149"/>
                  </a:cubicBezTo>
                  <a:cubicBezTo>
                    <a:pt x="1899689" y="252588"/>
                    <a:pt x="1896165" y="259071"/>
                    <a:pt x="1892134" y="264927"/>
                  </a:cubicBezTo>
                  <a:cubicBezTo>
                    <a:pt x="1890148" y="267810"/>
                    <a:pt x="1886459" y="271903"/>
                    <a:pt x="1885414" y="273038"/>
                  </a:cubicBezTo>
                  <a:cubicBezTo>
                    <a:pt x="1885414" y="273038"/>
                    <a:pt x="1885414" y="273038"/>
                    <a:pt x="1885414" y="273038"/>
                  </a:cubicBezTo>
                  <a:cubicBezTo>
                    <a:pt x="1885743" y="272680"/>
                    <a:pt x="1885743" y="272575"/>
                    <a:pt x="1885295" y="272829"/>
                  </a:cubicBezTo>
                  <a:cubicBezTo>
                    <a:pt x="1883144" y="268930"/>
                    <a:pt x="1880979" y="265046"/>
                    <a:pt x="1878814" y="261162"/>
                  </a:cubicBezTo>
                  <a:cubicBezTo>
                    <a:pt x="1868645" y="242922"/>
                    <a:pt x="1858461" y="224682"/>
                    <a:pt x="1848277" y="206442"/>
                  </a:cubicBezTo>
                  <a:cubicBezTo>
                    <a:pt x="1829373" y="172562"/>
                    <a:pt x="1810484" y="138681"/>
                    <a:pt x="1791580" y="104801"/>
                  </a:cubicBezTo>
                  <a:cubicBezTo>
                    <a:pt x="1773228" y="71891"/>
                    <a:pt x="1755712" y="36845"/>
                    <a:pt x="1722966" y="15872"/>
                  </a:cubicBezTo>
                  <a:cubicBezTo>
                    <a:pt x="1688084" y="-6461"/>
                    <a:pt x="1638151" y="-5819"/>
                    <a:pt x="1606165" y="21578"/>
                  </a:cubicBezTo>
                  <a:cubicBezTo>
                    <a:pt x="1576644" y="46869"/>
                    <a:pt x="1564609" y="94717"/>
                    <a:pt x="1549497" y="129673"/>
                  </a:cubicBezTo>
                  <a:cubicBezTo>
                    <a:pt x="1533341" y="167049"/>
                    <a:pt x="1517199" y="204426"/>
                    <a:pt x="1501028" y="241787"/>
                  </a:cubicBezTo>
                  <a:cubicBezTo>
                    <a:pt x="1495219" y="255232"/>
                    <a:pt x="1492023" y="263522"/>
                    <a:pt x="1483706" y="277296"/>
                  </a:cubicBezTo>
                  <a:cubicBezTo>
                    <a:pt x="1480406" y="282748"/>
                    <a:pt x="1479077" y="285258"/>
                    <a:pt x="1476852" y="287813"/>
                  </a:cubicBezTo>
                  <a:cubicBezTo>
                    <a:pt x="1474567" y="290427"/>
                    <a:pt x="1471954" y="292697"/>
                    <a:pt x="1469416" y="295043"/>
                  </a:cubicBezTo>
                  <a:cubicBezTo>
                    <a:pt x="1473403" y="291338"/>
                    <a:pt x="1467400" y="294505"/>
                    <a:pt x="1466713" y="295625"/>
                  </a:cubicBezTo>
                  <a:cubicBezTo>
                    <a:pt x="1466519" y="295655"/>
                    <a:pt x="1466295" y="295700"/>
                    <a:pt x="1466086" y="295730"/>
                  </a:cubicBezTo>
                  <a:cubicBezTo>
                    <a:pt x="1464294" y="293399"/>
                    <a:pt x="1461830" y="290845"/>
                    <a:pt x="1460815" y="289471"/>
                  </a:cubicBezTo>
                  <a:cubicBezTo>
                    <a:pt x="1453528" y="279596"/>
                    <a:pt x="1446390" y="269602"/>
                    <a:pt x="1439178" y="259668"/>
                  </a:cubicBezTo>
                  <a:cubicBezTo>
                    <a:pt x="1415749" y="227386"/>
                    <a:pt x="1392305" y="195104"/>
                    <a:pt x="1368877" y="162822"/>
                  </a:cubicBezTo>
                  <a:cubicBezTo>
                    <a:pt x="1346538" y="132019"/>
                    <a:pt x="1325259" y="95509"/>
                    <a:pt x="1286719" y="83259"/>
                  </a:cubicBezTo>
                  <a:cubicBezTo>
                    <a:pt x="1244147" y="69740"/>
                    <a:pt x="1202247" y="92865"/>
                    <a:pt x="1183328" y="131511"/>
                  </a:cubicBezTo>
                  <a:cubicBezTo>
                    <a:pt x="1165633" y="167632"/>
                    <a:pt x="1155584" y="208429"/>
                    <a:pt x="1142921" y="246537"/>
                  </a:cubicBezTo>
                  <a:cubicBezTo>
                    <a:pt x="1130154" y="284929"/>
                    <a:pt x="1117163" y="323247"/>
                    <a:pt x="1104635" y="361728"/>
                  </a:cubicBezTo>
                  <a:cubicBezTo>
                    <a:pt x="1102978" y="361489"/>
                    <a:pt x="1100529" y="360832"/>
                    <a:pt x="1100633" y="361026"/>
                  </a:cubicBezTo>
                  <a:cubicBezTo>
                    <a:pt x="1099618" y="360608"/>
                    <a:pt x="1098752" y="360264"/>
                    <a:pt x="1098826" y="360324"/>
                  </a:cubicBezTo>
                  <a:cubicBezTo>
                    <a:pt x="1102619" y="363775"/>
                    <a:pt x="1095332" y="357635"/>
                    <a:pt x="1094735" y="357157"/>
                  </a:cubicBezTo>
                  <a:cubicBezTo>
                    <a:pt x="1072785" y="339291"/>
                    <a:pt x="1058718" y="308278"/>
                    <a:pt x="1043726" y="284003"/>
                  </a:cubicBezTo>
                  <a:cubicBezTo>
                    <a:pt x="1023030" y="250466"/>
                    <a:pt x="1002349" y="216914"/>
                    <a:pt x="981638" y="183377"/>
                  </a:cubicBezTo>
                  <a:cubicBezTo>
                    <a:pt x="961449" y="150722"/>
                    <a:pt x="938528" y="115422"/>
                    <a:pt x="899212" y="104278"/>
                  </a:cubicBezTo>
                  <a:cubicBezTo>
                    <a:pt x="862195" y="93791"/>
                    <a:pt x="818159" y="104875"/>
                    <a:pt x="796567" y="138562"/>
                  </a:cubicBezTo>
                  <a:cubicBezTo>
                    <a:pt x="786115" y="154860"/>
                    <a:pt x="779798" y="175445"/>
                    <a:pt x="772183" y="193207"/>
                  </a:cubicBezTo>
                  <a:cubicBezTo>
                    <a:pt x="763895" y="212522"/>
                    <a:pt x="755608" y="231853"/>
                    <a:pt x="747335" y="251168"/>
                  </a:cubicBezTo>
                  <a:cubicBezTo>
                    <a:pt x="735046" y="279820"/>
                    <a:pt x="722563" y="314747"/>
                    <a:pt x="709169" y="339410"/>
                  </a:cubicBezTo>
                  <a:cubicBezTo>
                    <a:pt x="704256" y="331986"/>
                    <a:pt x="699119" y="323784"/>
                    <a:pt x="697417" y="321215"/>
                  </a:cubicBezTo>
                  <a:cubicBezTo>
                    <a:pt x="652889" y="254037"/>
                    <a:pt x="608361" y="186858"/>
                    <a:pt x="563848" y="119679"/>
                  </a:cubicBezTo>
                  <a:cubicBezTo>
                    <a:pt x="541210" y="85515"/>
                    <a:pt x="517916" y="54055"/>
                    <a:pt x="472582" y="54323"/>
                  </a:cubicBezTo>
                  <a:cubicBezTo>
                    <a:pt x="432832" y="54562"/>
                    <a:pt x="398189" y="75312"/>
                    <a:pt x="377149" y="108789"/>
                  </a:cubicBezTo>
                  <a:cubicBezTo>
                    <a:pt x="357648" y="139832"/>
                    <a:pt x="350122" y="177910"/>
                    <a:pt x="340132" y="212687"/>
                  </a:cubicBezTo>
                  <a:cubicBezTo>
                    <a:pt x="330635" y="245790"/>
                    <a:pt x="321153" y="278894"/>
                    <a:pt x="311656" y="311998"/>
                  </a:cubicBezTo>
                  <a:cubicBezTo>
                    <a:pt x="297008" y="280507"/>
                    <a:pt x="282404" y="249002"/>
                    <a:pt x="267666" y="217571"/>
                  </a:cubicBezTo>
                  <a:cubicBezTo>
                    <a:pt x="238593" y="155577"/>
                    <a:pt x="209415" y="69083"/>
                    <a:pt x="126556" y="70636"/>
                  </a:cubicBezTo>
                  <a:cubicBezTo>
                    <a:pt x="41711" y="72235"/>
                    <a:pt x="25420" y="175789"/>
                    <a:pt x="12727" y="241533"/>
                  </a:cubicBezTo>
                  <a:cubicBezTo>
                    <a:pt x="-2205" y="318900"/>
                    <a:pt x="-4161" y="397894"/>
                    <a:pt x="7725" y="475784"/>
                  </a:cubicBezTo>
                  <a:cubicBezTo>
                    <a:pt x="13548" y="513967"/>
                    <a:pt x="73113" y="506154"/>
                    <a:pt x="74203" y="468897"/>
                  </a:cubicBezTo>
                  <a:cubicBezTo>
                    <a:pt x="75980" y="408291"/>
                    <a:pt x="82386" y="348791"/>
                    <a:pt x="96691" y="289859"/>
                  </a:cubicBezTo>
                  <a:cubicBezTo>
                    <a:pt x="103784" y="260669"/>
                    <a:pt x="112146" y="232181"/>
                    <a:pt x="122226" y="203873"/>
                  </a:cubicBezTo>
                  <a:cubicBezTo>
                    <a:pt x="122987" y="201737"/>
                    <a:pt x="127989" y="187261"/>
                    <a:pt x="132096" y="176207"/>
                  </a:cubicBezTo>
                  <a:cubicBezTo>
                    <a:pt x="138800" y="187067"/>
                    <a:pt x="149671" y="208638"/>
                    <a:pt x="155733" y="221948"/>
                  </a:cubicBezTo>
                  <a:cubicBezTo>
                    <a:pt x="168859" y="250735"/>
                    <a:pt x="181984" y="279507"/>
                    <a:pt x="195110" y="308293"/>
                  </a:cubicBezTo>
                  <a:cubicBezTo>
                    <a:pt x="222600" y="368585"/>
                    <a:pt x="250763" y="428638"/>
                    <a:pt x="277372" y="489333"/>
                  </a:cubicBezTo>
                  <a:cubicBezTo>
                    <a:pt x="296410" y="532774"/>
                    <a:pt x="362710" y="521107"/>
                    <a:pt x="375537" y="479623"/>
                  </a:cubicBezTo>
                  <a:cubicBezTo>
                    <a:pt x="397831" y="407545"/>
                    <a:pt x="417915" y="334719"/>
                    <a:pt x="438820" y="262223"/>
                  </a:cubicBezTo>
                  <a:cubicBezTo>
                    <a:pt x="447047" y="233660"/>
                    <a:pt x="451960" y="199346"/>
                    <a:pt x="465623" y="172831"/>
                  </a:cubicBezTo>
                  <a:cubicBezTo>
                    <a:pt x="466071" y="171949"/>
                    <a:pt x="466370" y="171352"/>
                    <a:pt x="466728" y="170635"/>
                  </a:cubicBezTo>
                  <a:cubicBezTo>
                    <a:pt x="469640" y="174534"/>
                    <a:pt x="472343" y="177999"/>
                    <a:pt x="473089" y="179135"/>
                  </a:cubicBezTo>
                  <a:cubicBezTo>
                    <a:pt x="514213" y="241398"/>
                    <a:pt x="555351" y="303647"/>
                    <a:pt x="596475" y="365911"/>
                  </a:cubicBezTo>
                  <a:cubicBezTo>
                    <a:pt x="615006" y="393965"/>
                    <a:pt x="632327" y="427114"/>
                    <a:pt x="661520" y="445638"/>
                  </a:cubicBezTo>
                  <a:cubicBezTo>
                    <a:pt x="696506" y="467837"/>
                    <a:pt x="741527" y="463579"/>
                    <a:pt x="772302" y="436047"/>
                  </a:cubicBezTo>
                  <a:cubicBezTo>
                    <a:pt x="796985" y="413968"/>
                    <a:pt x="808946" y="383643"/>
                    <a:pt x="821624" y="353930"/>
                  </a:cubicBezTo>
                  <a:cubicBezTo>
                    <a:pt x="836944" y="318033"/>
                    <a:pt x="852265" y="282136"/>
                    <a:pt x="867600" y="246239"/>
                  </a:cubicBezTo>
                  <a:cubicBezTo>
                    <a:pt x="868675" y="243714"/>
                    <a:pt x="873633" y="234064"/>
                    <a:pt x="878516" y="223920"/>
                  </a:cubicBezTo>
                  <a:cubicBezTo>
                    <a:pt x="892552" y="244416"/>
                    <a:pt x="904557" y="266943"/>
                    <a:pt x="917354" y="288007"/>
                  </a:cubicBezTo>
                  <a:cubicBezTo>
                    <a:pt x="951654" y="344414"/>
                    <a:pt x="983489" y="419197"/>
                    <a:pt x="1041546" y="455198"/>
                  </a:cubicBezTo>
                  <a:cubicBezTo>
                    <a:pt x="1101425" y="492336"/>
                    <a:pt x="1183224" y="471287"/>
                    <a:pt x="1209221" y="404094"/>
                  </a:cubicBezTo>
                  <a:cubicBezTo>
                    <a:pt x="1232411" y="344160"/>
                    <a:pt x="1248806" y="281598"/>
                    <a:pt x="1269891" y="220858"/>
                  </a:cubicBezTo>
                  <a:cubicBezTo>
                    <a:pt x="1270398" y="221530"/>
                    <a:pt x="1270876" y="222158"/>
                    <a:pt x="1270981" y="222292"/>
                  </a:cubicBezTo>
                  <a:cubicBezTo>
                    <a:pt x="1293827" y="255007"/>
                    <a:pt x="1316688" y="287693"/>
                    <a:pt x="1339535" y="320408"/>
                  </a:cubicBezTo>
                  <a:cubicBezTo>
                    <a:pt x="1358141" y="347044"/>
                    <a:pt x="1375477" y="381193"/>
                    <a:pt x="1403609" y="398925"/>
                  </a:cubicBezTo>
                  <a:cubicBezTo>
                    <a:pt x="1432996" y="417464"/>
                    <a:pt x="1471193" y="420198"/>
                    <a:pt x="1503715" y="409233"/>
                  </a:cubicBezTo>
                  <a:cubicBezTo>
                    <a:pt x="1576839" y="384569"/>
                    <a:pt x="1601581" y="308293"/>
                    <a:pt x="1629445" y="243953"/>
                  </a:cubicBezTo>
                  <a:cubicBezTo>
                    <a:pt x="1643825" y="210745"/>
                    <a:pt x="1658204" y="177521"/>
                    <a:pt x="1672599" y="144313"/>
                  </a:cubicBezTo>
                  <a:cubicBezTo>
                    <a:pt x="1673092" y="143178"/>
                    <a:pt x="1673585" y="142042"/>
                    <a:pt x="1674078" y="140922"/>
                  </a:cubicBezTo>
                  <a:cubicBezTo>
                    <a:pt x="1676541" y="145448"/>
                    <a:pt x="1679020" y="149960"/>
                    <a:pt x="1681499" y="154471"/>
                  </a:cubicBezTo>
                  <a:cubicBezTo>
                    <a:pt x="1690070" y="170187"/>
                    <a:pt x="1698656" y="185902"/>
                    <a:pt x="1707227" y="201617"/>
                  </a:cubicBezTo>
                  <a:cubicBezTo>
                    <a:pt x="1725818" y="235662"/>
                    <a:pt x="1744394" y="269722"/>
                    <a:pt x="1762984" y="303767"/>
                  </a:cubicBezTo>
                  <a:cubicBezTo>
                    <a:pt x="1779425" y="333883"/>
                    <a:pt x="1793342" y="365717"/>
                    <a:pt x="1824789" y="382971"/>
                  </a:cubicBezTo>
                  <a:cubicBezTo>
                    <a:pt x="1858700" y="401569"/>
                    <a:pt x="1899764" y="400613"/>
                    <a:pt x="1934586" y="385047"/>
                  </a:cubicBezTo>
                  <a:cubicBezTo>
                    <a:pt x="2001199" y="355260"/>
                    <a:pt x="2022149" y="275906"/>
                    <a:pt x="2046130" y="213702"/>
                  </a:cubicBezTo>
                  <a:cubicBezTo>
                    <a:pt x="2049385" y="205247"/>
                    <a:pt x="2052641" y="196807"/>
                    <a:pt x="2055911" y="188352"/>
                  </a:cubicBezTo>
                  <a:cubicBezTo>
                    <a:pt x="2065557" y="204904"/>
                    <a:pt x="2075188" y="221456"/>
                    <a:pt x="2084835" y="238007"/>
                  </a:cubicBezTo>
                  <a:cubicBezTo>
                    <a:pt x="2123121" y="303722"/>
                    <a:pt x="2161258" y="402451"/>
                    <a:pt x="2252853" y="396669"/>
                  </a:cubicBezTo>
                  <a:cubicBezTo>
                    <a:pt x="2292438" y="394175"/>
                    <a:pt x="2328962" y="374247"/>
                    <a:pt x="2355079" y="344653"/>
                  </a:cubicBezTo>
                  <a:cubicBezTo>
                    <a:pt x="2379389" y="317107"/>
                    <a:pt x="2392395" y="283973"/>
                    <a:pt x="2404356" y="249958"/>
                  </a:cubicBezTo>
                  <a:cubicBezTo>
                    <a:pt x="2408627" y="258697"/>
                    <a:pt x="2412912" y="267436"/>
                    <a:pt x="2417183" y="276175"/>
                  </a:cubicBezTo>
                  <a:cubicBezTo>
                    <a:pt x="2420602" y="283181"/>
                    <a:pt x="2423977" y="290218"/>
                    <a:pt x="2427471" y="297194"/>
                  </a:cubicBezTo>
                  <a:cubicBezTo>
                    <a:pt x="2427366" y="298299"/>
                    <a:pt x="2427112" y="299375"/>
                    <a:pt x="2427068" y="300495"/>
                  </a:cubicBezTo>
                  <a:cubicBezTo>
                    <a:pt x="2425052" y="352750"/>
                    <a:pt x="2486498" y="388543"/>
                    <a:pt x="2529294" y="355678"/>
                  </a:cubicBezTo>
                  <a:cubicBezTo>
                    <a:pt x="2575510" y="320154"/>
                    <a:pt x="2549094" y="266943"/>
                    <a:pt x="2528756" y="2254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1" name="Google Shape;861;p15"/>
            <p:cNvGrpSpPr/>
            <p:nvPr/>
          </p:nvGrpSpPr>
          <p:grpSpPr>
            <a:xfrm rot="-155436">
              <a:off x="6637334" y="2657274"/>
              <a:ext cx="1365211" cy="296952"/>
              <a:chOff x="13240303" y="5332892"/>
              <a:chExt cx="2730362" cy="593891"/>
            </a:xfrm>
          </p:grpSpPr>
          <p:sp>
            <p:nvSpPr>
              <p:cNvPr id="862" name="Google Shape;862;p15"/>
              <p:cNvSpPr/>
              <p:nvPr/>
            </p:nvSpPr>
            <p:spPr>
              <a:xfrm>
                <a:off x="15615502" y="5684820"/>
                <a:ext cx="298" cy="89"/>
              </a:xfrm>
              <a:custGeom>
                <a:rect b="b" l="l" r="r" t="t"/>
                <a:pathLst>
                  <a:path extrusionOk="0" h="89" w="298">
                    <a:moveTo>
                      <a:pt x="298" y="90"/>
                    </a:moveTo>
                    <a:cubicBezTo>
                      <a:pt x="164" y="45"/>
                      <a:pt x="134" y="4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4" y="30"/>
                      <a:pt x="194" y="60"/>
                      <a:pt x="298" y="90"/>
                    </a:cubicBezTo>
                    <a:cubicBezTo>
                      <a:pt x="298" y="90"/>
                      <a:pt x="298" y="90"/>
                      <a:pt x="298" y="9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15"/>
              <p:cNvSpPr/>
              <p:nvPr/>
            </p:nvSpPr>
            <p:spPr>
              <a:xfrm>
                <a:off x="13830602" y="5531820"/>
                <a:ext cx="1567" cy="478"/>
              </a:xfrm>
              <a:custGeom>
                <a:rect b="b" l="l" r="r" t="t"/>
                <a:pathLst>
                  <a:path extrusionOk="0" h="478" w="1567">
                    <a:moveTo>
                      <a:pt x="0" y="478"/>
                    </a:moveTo>
                    <a:cubicBezTo>
                      <a:pt x="314" y="388"/>
                      <a:pt x="836" y="224"/>
                      <a:pt x="1568" y="0"/>
                    </a:cubicBezTo>
                    <a:cubicBezTo>
                      <a:pt x="1030" y="134"/>
                      <a:pt x="552" y="269"/>
                      <a:pt x="194" y="374"/>
                    </a:cubicBezTo>
                    <a:cubicBezTo>
                      <a:pt x="119" y="403"/>
                      <a:pt x="60" y="434"/>
                      <a:pt x="0" y="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15"/>
              <p:cNvSpPr/>
              <p:nvPr/>
            </p:nvSpPr>
            <p:spPr>
              <a:xfrm>
                <a:off x="13240303" y="5332892"/>
                <a:ext cx="2730362" cy="593891"/>
              </a:xfrm>
              <a:custGeom>
                <a:rect b="b" l="l" r="r" t="t"/>
                <a:pathLst>
                  <a:path extrusionOk="0" h="593891" w="2730362">
                    <a:moveTo>
                      <a:pt x="2729855" y="235632"/>
                    </a:moveTo>
                    <a:cubicBezTo>
                      <a:pt x="2728526" y="223562"/>
                      <a:pt x="2727182" y="211491"/>
                      <a:pt x="2725853" y="199421"/>
                    </a:cubicBezTo>
                    <a:cubicBezTo>
                      <a:pt x="2723135" y="174832"/>
                      <a:pt x="2695675" y="158534"/>
                      <a:pt x="2672709" y="158624"/>
                    </a:cubicBezTo>
                    <a:cubicBezTo>
                      <a:pt x="2657881" y="142341"/>
                      <a:pt x="2642710" y="126342"/>
                      <a:pt x="2627823" y="110119"/>
                    </a:cubicBezTo>
                    <a:cubicBezTo>
                      <a:pt x="2592433" y="71548"/>
                      <a:pt x="2548427" y="25298"/>
                      <a:pt x="2491103" y="53756"/>
                    </a:cubicBezTo>
                    <a:cubicBezTo>
                      <a:pt x="2451278" y="73519"/>
                      <a:pt x="2436226" y="122443"/>
                      <a:pt x="2424863" y="162299"/>
                    </a:cubicBezTo>
                    <a:cubicBezTo>
                      <a:pt x="2413425" y="202394"/>
                      <a:pt x="2406914" y="243714"/>
                      <a:pt x="2395177" y="283719"/>
                    </a:cubicBezTo>
                    <a:cubicBezTo>
                      <a:pt x="2390101" y="301033"/>
                      <a:pt x="2384008" y="319019"/>
                      <a:pt x="2375989" y="333554"/>
                    </a:cubicBezTo>
                    <a:cubicBezTo>
                      <a:pt x="2374914" y="335511"/>
                      <a:pt x="2371659" y="340680"/>
                      <a:pt x="2368957" y="344862"/>
                    </a:cubicBezTo>
                    <a:cubicBezTo>
                      <a:pt x="2366926" y="342397"/>
                      <a:pt x="2365029" y="340127"/>
                      <a:pt x="2364970" y="340247"/>
                    </a:cubicBezTo>
                    <a:cubicBezTo>
                      <a:pt x="2353487" y="323710"/>
                      <a:pt x="2345319" y="304424"/>
                      <a:pt x="2336180" y="286587"/>
                    </a:cubicBezTo>
                    <a:cubicBezTo>
                      <a:pt x="2292563" y="201393"/>
                      <a:pt x="2248946" y="116198"/>
                      <a:pt x="2205329" y="31004"/>
                    </a:cubicBezTo>
                    <a:cubicBezTo>
                      <a:pt x="2182184" y="-14185"/>
                      <a:pt x="2105372" y="-9554"/>
                      <a:pt x="2092874" y="42134"/>
                    </a:cubicBezTo>
                    <a:cubicBezTo>
                      <a:pt x="2071879" y="128986"/>
                      <a:pt x="2050899" y="215854"/>
                      <a:pt x="2029904" y="302706"/>
                    </a:cubicBezTo>
                    <a:cubicBezTo>
                      <a:pt x="2028082" y="310250"/>
                      <a:pt x="2026306" y="317809"/>
                      <a:pt x="2024245" y="325278"/>
                    </a:cubicBezTo>
                    <a:cubicBezTo>
                      <a:pt x="2021228" y="321618"/>
                      <a:pt x="2016734" y="316136"/>
                      <a:pt x="2016390" y="315867"/>
                    </a:cubicBezTo>
                    <a:cubicBezTo>
                      <a:pt x="2005609" y="301242"/>
                      <a:pt x="1996605" y="285019"/>
                      <a:pt x="1988183" y="268960"/>
                    </a:cubicBezTo>
                    <a:cubicBezTo>
                      <a:pt x="1956049" y="207742"/>
                      <a:pt x="1934830" y="140996"/>
                      <a:pt x="1897276" y="82602"/>
                    </a:cubicBezTo>
                    <a:cubicBezTo>
                      <a:pt x="1870099" y="40341"/>
                      <a:pt x="1831917" y="-949"/>
                      <a:pt x="1776817" y="20129"/>
                    </a:cubicBezTo>
                    <a:cubicBezTo>
                      <a:pt x="1733468" y="36711"/>
                      <a:pt x="1716237" y="82826"/>
                      <a:pt x="1700797" y="122846"/>
                    </a:cubicBezTo>
                    <a:cubicBezTo>
                      <a:pt x="1674844" y="190114"/>
                      <a:pt x="1661361" y="264404"/>
                      <a:pt x="1623880" y="324651"/>
                    </a:cubicBezTo>
                    <a:cubicBezTo>
                      <a:pt x="1621686" y="321917"/>
                      <a:pt x="1620162" y="319826"/>
                      <a:pt x="1617908" y="316016"/>
                    </a:cubicBezTo>
                    <a:cubicBezTo>
                      <a:pt x="1595434" y="278312"/>
                      <a:pt x="1575455" y="238889"/>
                      <a:pt x="1554341" y="200407"/>
                    </a:cubicBezTo>
                    <a:cubicBezTo>
                      <a:pt x="1533958" y="163270"/>
                      <a:pt x="1515233" y="124385"/>
                      <a:pt x="1492417" y="88682"/>
                    </a:cubicBezTo>
                    <a:cubicBezTo>
                      <a:pt x="1467868" y="50275"/>
                      <a:pt x="1433882" y="16992"/>
                      <a:pt x="1385964" y="13736"/>
                    </a:cubicBezTo>
                    <a:cubicBezTo>
                      <a:pt x="1306779" y="8342"/>
                      <a:pt x="1263356" y="82916"/>
                      <a:pt x="1245377" y="149347"/>
                    </a:cubicBezTo>
                    <a:cubicBezTo>
                      <a:pt x="1233551" y="193042"/>
                      <a:pt x="1222307" y="236020"/>
                      <a:pt x="1204806" y="277938"/>
                    </a:cubicBezTo>
                    <a:cubicBezTo>
                      <a:pt x="1200730" y="287708"/>
                      <a:pt x="1196444" y="297493"/>
                      <a:pt x="1191546" y="306934"/>
                    </a:cubicBezTo>
                    <a:cubicBezTo>
                      <a:pt x="1183438" y="295312"/>
                      <a:pt x="1172717" y="280074"/>
                      <a:pt x="1164653" y="268303"/>
                    </a:cubicBezTo>
                    <a:cubicBezTo>
                      <a:pt x="1150064" y="247015"/>
                      <a:pt x="1135460" y="225713"/>
                      <a:pt x="1120872" y="204425"/>
                    </a:cubicBezTo>
                    <a:cubicBezTo>
                      <a:pt x="1091679" y="161836"/>
                      <a:pt x="1062487" y="119261"/>
                      <a:pt x="1033309" y="76671"/>
                    </a:cubicBezTo>
                    <a:cubicBezTo>
                      <a:pt x="1007192" y="38563"/>
                      <a:pt x="955945" y="33260"/>
                      <a:pt x="928051" y="73370"/>
                    </a:cubicBezTo>
                    <a:cubicBezTo>
                      <a:pt x="889660" y="128568"/>
                      <a:pt x="878207" y="194954"/>
                      <a:pt x="872832" y="260639"/>
                    </a:cubicBezTo>
                    <a:cubicBezTo>
                      <a:pt x="870368" y="290651"/>
                      <a:pt x="869054" y="320767"/>
                      <a:pt x="865709" y="350703"/>
                    </a:cubicBezTo>
                    <a:cubicBezTo>
                      <a:pt x="857869" y="338648"/>
                      <a:pt x="850030" y="326593"/>
                      <a:pt x="842176" y="314522"/>
                    </a:cubicBezTo>
                    <a:cubicBezTo>
                      <a:pt x="817776" y="277012"/>
                      <a:pt x="793690" y="239277"/>
                      <a:pt x="768978" y="201976"/>
                    </a:cubicBezTo>
                    <a:cubicBezTo>
                      <a:pt x="724390" y="134692"/>
                      <a:pt x="657269" y="60314"/>
                      <a:pt x="567317" y="79151"/>
                    </a:cubicBezTo>
                    <a:cubicBezTo>
                      <a:pt x="483428" y="96734"/>
                      <a:pt x="442543" y="188411"/>
                      <a:pt x="415381" y="260535"/>
                    </a:cubicBezTo>
                    <a:cubicBezTo>
                      <a:pt x="406168" y="285004"/>
                      <a:pt x="397955" y="309862"/>
                      <a:pt x="388817" y="334376"/>
                    </a:cubicBezTo>
                    <a:cubicBezTo>
                      <a:pt x="372466" y="286766"/>
                      <a:pt x="356145" y="239158"/>
                      <a:pt x="339719" y="191564"/>
                    </a:cubicBezTo>
                    <a:cubicBezTo>
                      <a:pt x="325414" y="150109"/>
                      <a:pt x="313080" y="106862"/>
                      <a:pt x="285067" y="72219"/>
                    </a:cubicBezTo>
                    <a:cubicBezTo>
                      <a:pt x="255516" y="35665"/>
                      <a:pt x="206180" y="16753"/>
                      <a:pt x="159935" y="28435"/>
                    </a:cubicBezTo>
                    <a:cubicBezTo>
                      <a:pt x="111017" y="40789"/>
                      <a:pt x="75060" y="76985"/>
                      <a:pt x="55259" y="122219"/>
                    </a:cubicBezTo>
                    <a:cubicBezTo>
                      <a:pt x="36699" y="164629"/>
                      <a:pt x="33503" y="212238"/>
                      <a:pt x="27246" y="257651"/>
                    </a:cubicBezTo>
                    <a:cubicBezTo>
                      <a:pt x="20602" y="305993"/>
                      <a:pt x="13539" y="354513"/>
                      <a:pt x="9104" y="403108"/>
                    </a:cubicBezTo>
                    <a:cubicBezTo>
                      <a:pt x="4684" y="451583"/>
                      <a:pt x="3624" y="500253"/>
                      <a:pt x="115" y="548848"/>
                    </a:cubicBezTo>
                    <a:cubicBezTo>
                      <a:pt x="-3424" y="597921"/>
                      <a:pt x="76165" y="612875"/>
                      <a:pt x="86901" y="563383"/>
                    </a:cubicBezTo>
                    <a:cubicBezTo>
                      <a:pt x="95890" y="521973"/>
                      <a:pt x="107761" y="481012"/>
                      <a:pt x="115765" y="439468"/>
                    </a:cubicBezTo>
                    <a:cubicBezTo>
                      <a:pt x="123679" y="398387"/>
                      <a:pt x="130324" y="357187"/>
                      <a:pt x="136894" y="315867"/>
                    </a:cubicBezTo>
                    <a:cubicBezTo>
                      <a:pt x="142509" y="280642"/>
                      <a:pt x="146839" y="244087"/>
                      <a:pt x="153499" y="209729"/>
                    </a:cubicBezTo>
                    <a:cubicBezTo>
                      <a:pt x="156530" y="194118"/>
                      <a:pt x="160637" y="178955"/>
                      <a:pt x="167057" y="165062"/>
                    </a:cubicBezTo>
                    <a:cubicBezTo>
                      <a:pt x="171179" y="156159"/>
                      <a:pt x="168222" y="160820"/>
                      <a:pt x="174509" y="154546"/>
                    </a:cubicBezTo>
                    <a:cubicBezTo>
                      <a:pt x="177839" y="151229"/>
                      <a:pt x="181691" y="148675"/>
                      <a:pt x="183125" y="147794"/>
                    </a:cubicBezTo>
                    <a:cubicBezTo>
                      <a:pt x="179974" y="148481"/>
                      <a:pt x="181631" y="148018"/>
                      <a:pt x="187858" y="146449"/>
                    </a:cubicBezTo>
                    <a:cubicBezTo>
                      <a:pt x="188246" y="146464"/>
                      <a:pt x="188859" y="146464"/>
                      <a:pt x="189336" y="146479"/>
                    </a:cubicBezTo>
                    <a:cubicBezTo>
                      <a:pt x="189874" y="147151"/>
                      <a:pt x="190695" y="148152"/>
                      <a:pt x="191367" y="148959"/>
                    </a:cubicBezTo>
                    <a:cubicBezTo>
                      <a:pt x="196265" y="155517"/>
                      <a:pt x="199565" y="163464"/>
                      <a:pt x="203149" y="170739"/>
                    </a:cubicBezTo>
                    <a:cubicBezTo>
                      <a:pt x="206479" y="177462"/>
                      <a:pt x="210227" y="189636"/>
                      <a:pt x="214900" y="203350"/>
                    </a:cubicBezTo>
                    <a:cubicBezTo>
                      <a:pt x="221680" y="223233"/>
                      <a:pt x="228534" y="243101"/>
                      <a:pt x="235373" y="262970"/>
                    </a:cubicBezTo>
                    <a:cubicBezTo>
                      <a:pt x="261743" y="339619"/>
                      <a:pt x="288113" y="416253"/>
                      <a:pt x="314484" y="492903"/>
                    </a:cubicBezTo>
                    <a:cubicBezTo>
                      <a:pt x="328625" y="533999"/>
                      <a:pt x="380768" y="558423"/>
                      <a:pt x="415799" y="523094"/>
                    </a:cubicBezTo>
                    <a:cubicBezTo>
                      <a:pt x="476350" y="462025"/>
                      <a:pt x="500689" y="381865"/>
                      <a:pt x="529718" y="303244"/>
                    </a:cubicBezTo>
                    <a:cubicBezTo>
                      <a:pt x="541873" y="270304"/>
                      <a:pt x="553774" y="238590"/>
                      <a:pt x="574141" y="213927"/>
                    </a:cubicBezTo>
                    <a:cubicBezTo>
                      <a:pt x="577068" y="210386"/>
                      <a:pt x="580682" y="206696"/>
                      <a:pt x="584101" y="203738"/>
                    </a:cubicBezTo>
                    <a:cubicBezTo>
                      <a:pt x="600601" y="189502"/>
                      <a:pt x="589133" y="200048"/>
                      <a:pt x="588432" y="200452"/>
                    </a:cubicBezTo>
                    <a:cubicBezTo>
                      <a:pt x="589193" y="200004"/>
                      <a:pt x="589626" y="199764"/>
                      <a:pt x="590268" y="199391"/>
                    </a:cubicBezTo>
                    <a:cubicBezTo>
                      <a:pt x="589566" y="199585"/>
                      <a:pt x="589731" y="199496"/>
                      <a:pt x="590462" y="199287"/>
                    </a:cubicBezTo>
                    <a:cubicBezTo>
                      <a:pt x="602542" y="192355"/>
                      <a:pt x="594225" y="198152"/>
                      <a:pt x="592866" y="198585"/>
                    </a:cubicBezTo>
                    <a:cubicBezTo>
                      <a:pt x="592418" y="198734"/>
                      <a:pt x="592179" y="198808"/>
                      <a:pt x="591836" y="198913"/>
                    </a:cubicBezTo>
                    <a:cubicBezTo>
                      <a:pt x="592986" y="198629"/>
                      <a:pt x="594359" y="198346"/>
                      <a:pt x="595435" y="198331"/>
                    </a:cubicBezTo>
                    <a:cubicBezTo>
                      <a:pt x="607575" y="198181"/>
                      <a:pt x="600601" y="198868"/>
                      <a:pt x="597585" y="198540"/>
                    </a:cubicBezTo>
                    <a:cubicBezTo>
                      <a:pt x="599108" y="198704"/>
                      <a:pt x="600273" y="198928"/>
                      <a:pt x="601213" y="199137"/>
                    </a:cubicBezTo>
                    <a:cubicBezTo>
                      <a:pt x="610770" y="203425"/>
                      <a:pt x="616489" y="208115"/>
                      <a:pt x="621596" y="212627"/>
                    </a:cubicBezTo>
                    <a:cubicBezTo>
                      <a:pt x="654104" y="241354"/>
                      <a:pt x="671634" y="275697"/>
                      <a:pt x="695780" y="312804"/>
                    </a:cubicBezTo>
                    <a:cubicBezTo>
                      <a:pt x="723449" y="355305"/>
                      <a:pt x="751134" y="397820"/>
                      <a:pt x="778803" y="440320"/>
                    </a:cubicBezTo>
                    <a:cubicBezTo>
                      <a:pt x="807563" y="484478"/>
                      <a:pt x="843953" y="535762"/>
                      <a:pt x="904876" y="519957"/>
                    </a:cubicBezTo>
                    <a:cubicBezTo>
                      <a:pt x="960902" y="505422"/>
                      <a:pt x="973968" y="441351"/>
                      <a:pt x="982166" y="392247"/>
                    </a:cubicBezTo>
                    <a:cubicBezTo>
                      <a:pt x="990035" y="345101"/>
                      <a:pt x="991319" y="297508"/>
                      <a:pt x="995918" y="250033"/>
                    </a:cubicBezTo>
                    <a:cubicBezTo>
                      <a:pt x="996277" y="246373"/>
                      <a:pt x="996710" y="242773"/>
                      <a:pt x="997143" y="239158"/>
                    </a:cubicBezTo>
                    <a:cubicBezTo>
                      <a:pt x="1028172" y="284720"/>
                      <a:pt x="1059276" y="330238"/>
                      <a:pt x="1090843" y="375427"/>
                    </a:cubicBezTo>
                    <a:cubicBezTo>
                      <a:pt x="1118020" y="414342"/>
                      <a:pt x="1152349" y="449059"/>
                      <a:pt x="1204074" y="443083"/>
                    </a:cubicBezTo>
                    <a:cubicBezTo>
                      <a:pt x="1249887" y="437795"/>
                      <a:pt x="1280498" y="402002"/>
                      <a:pt x="1299492" y="362669"/>
                    </a:cubicBezTo>
                    <a:cubicBezTo>
                      <a:pt x="1319919" y="320364"/>
                      <a:pt x="1337479" y="276773"/>
                      <a:pt x="1350246" y="231524"/>
                    </a:cubicBezTo>
                    <a:cubicBezTo>
                      <a:pt x="1355085" y="214404"/>
                      <a:pt x="1358668" y="196956"/>
                      <a:pt x="1363611" y="179867"/>
                    </a:cubicBezTo>
                    <a:cubicBezTo>
                      <a:pt x="1365821" y="172233"/>
                      <a:pt x="1368344" y="164749"/>
                      <a:pt x="1371047" y="157279"/>
                    </a:cubicBezTo>
                    <a:cubicBezTo>
                      <a:pt x="1371301" y="156592"/>
                      <a:pt x="1372660" y="153381"/>
                      <a:pt x="1373571" y="151155"/>
                    </a:cubicBezTo>
                    <a:cubicBezTo>
                      <a:pt x="1374959" y="148735"/>
                      <a:pt x="1378200" y="142565"/>
                      <a:pt x="1378110" y="142714"/>
                    </a:cubicBezTo>
                    <a:cubicBezTo>
                      <a:pt x="1378633" y="141863"/>
                      <a:pt x="1379245" y="141056"/>
                      <a:pt x="1379768" y="140205"/>
                    </a:cubicBezTo>
                    <a:cubicBezTo>
                      <a:pt x="1381097" y="141579"/>
                      <a:pt x="1382127" y="142625"/>
                      <a:pt x="1381754" y="142147"/>
                    </a:cubicBezTo>
                    <a:cubicBezTo>
                      <a:pt x="1404973" y="171860"/>
                      <a:pt x="1424983" y="218811"/>
                      <a:pt x="1444738" y="254828"/>
                    </a:cubicBezTo>
                    <a:cubicBezTo>
                      <a:pt x="1466554" y="294610"/>
                      <a:pt x="1487101" y="335466"/>
                      <a:pt x="1510425" y="374381"/>
                    </a:cubicBezTo>
                    <a:cubicBezTo>
                      <a:pt x="1534197" y="414043"/>
                      <a:pt x="1570274" y="453182"/>
                      <a:pt x="1619147" y="457305"/>
                    </a:cubicBezTo>
                    <a:cubicBezTo>
                      <a:pt x="1714893" y="465372"/>
                      <a:pt x="1756987" y="340844"/>
                      <a:pt x="1781102" y="268512"/>
                    </a:cubicBezTo>
                    <a:cubicBezTo>
                      <a:pt x="1791152" y="238381"/>
                      <a:pt x="1800141" y="207891"/>
                      <a:pt x="1810758" y="177954"/>
                    </a:cubicBezTo>
                    <a:cubicBezTo>
                      <a:pt x="1843609" y="241010"/>
                      <a:pt x="1865231" y="309936"/>
                      <a:pt x="1905175" y="369197"/>
                    </a:cubicBezTo>
                    <a:cubicBezTo>
                      <a:pt x="1932471" y="409711"/>
                      <a:pt x="1967413" y="456617"/>
                      <a:pt x="2019332" y="463459"/>
                    </a:cubicBezTo>
                    <a:cubicBezTo>
                      <a:pt x="2076373" y="470974"/>
                      <a:pt x="2116257" y="429071"/>
                      <a:pt x="2135460" y="379639"/>
                    </a:cubicBezTo>
                    <a:cubicBezTo>
                      <a:pt x="2153170" y="334047"/>
                      <a:pt x="2160621" y="282674"/>
                      <a:pt x="2172089" y="235169"/>
                    </a:cubicBezTo>
                    <a:cubicBezTo>
                      <a:pt x="2190859" y="271828"/>
                      <a:pt x="2209614" y="308487"/>
                      <a:pt x="2228384" y="345146"/>
                    </a:cubicBezTo>
                    <a:cubicBezTo>
                      <a:pt x="2248557" y="384554"/>
                      <a:pt x="2268253" y="425814"/>
                      <a:pt x="2305255" y="452375"/>
                    </a:cubicBezTo>
                    <a:cubicBezTo>
                      <a:pt x="2347200" y="482476"/>
                      <a:pt x="2401195" y="478980"/>
                      <a:pt x="2440915" y="446952"/>
                    </a:cubicBezTo>
                    <a:cubicBezTo>
                      <a:pt x="2508260" y="392636"/>
                      <a:pt x="2517846" y="291696"/>
                      <a:pt x="2537945" y="213687"/>
                    </a:cubicBezTo>
                    <a:cubicBezTo>
                      <a:pt x="2539214" y="208743"/>
                      <a:pt x="2540797" y="203798"/>
                      <a:pt x="2542514" y="198868"/>
                    </a:cubicBezTo>
                    <a:cubicBezTo>
                      <a:pt x="2570408" y="230075"/>
                      <a:pt x="2597749" y="263059"/>
                      <a:pt x="2629510" y="289904"/>
                    </a:cubicBezTo>
                    <a:cubicBezTo>
                      <a:pt x="2676293" y="329431"/>
                      <a:pt x="2736515" y="295700"/>
                      <a:pt x="2729855" y="2356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5" name="Google Shape;865;p15"/>
            <p:cNvGrpSpPr/>
            <p:nvPr/>
          </p:nvGrpSpPr>
          <p:grpSpPr>
            <a:xfrm rot="-155436">
              <a:off x="6690789" y="3197968"/>
              <a:ext cx="1267463" cy="281065"/>
              <a:chOff x="13299044" y="6413583"/>
              <a:chExt cx="2534871" cy="562117"/>
            </a:xfrm>
          </p:grpSpPr>
          <p:sp>
            <p:nvSpPr>
              <p:cNvPr id="866" name="Google Shape;866;p15"/>
              <p:cNvSpPr/>
              <p:nvPr/>
            </p:nvSpPr>
            <p:spPr>
              <a:xfrm>
                <a:off x="13299044" y="6413583"/>
                <a:ext cx="2534871" cy="562117"/>
              </a:xfrm>
              <a:custGeom>
                <a:rect b="b" l="l" r="r" t="t"/>
                <a:pathLst>
                  <a:path extrusionOk="0" h="562117" w="2534871">
                    <a:moveTo>
                      <a:pt x="2513324" y="179290"/>
                    </a:moveTo>
                    <a:cubicBezTo>
                      <a:pt x="2496466" y="168698"/>
                      <a:pt x="2469722" y="169535"/>
                      <a:pt x="2455686" y="184892"/>
                    </a:cubicBezTo>
                    <a:cubicBezTo>
                      <a:pt x="2436274" y="206119"/>
                      <a:pt x="2417220" y="225510"/>
                      <a:pt x="2400466" y="249038"/>
                    </a:cubicBezTo>
                    <a:cubicBezTo>
                      <a:pt x="2386564" y="268563"/>
                      <a:pt x="2372170" y="287938"/>
                      <a:pt x="2356162" y="305774"/>
                    </a:cubicBezTo>
                    <a:cubicBezTo>
                      <a:pt x="2354296" y="307851"/>
                      <a:pt x="2346815" y="315275"/>
                      <a:pt x="2341514" y="320579"/>
                    </a:cubicBezTo>
                    <a:cubicBezTo>
                      <a:pt x="2337691" y="317247"/>
                      <a:pt x="2333256" y="313617"/>
                      <a:pt x="2328075" y="307910"/>
                    </a:cubicBezTo>
                    <a:cubicBezTo>
                      <a:pt x="2320026" y="299067"/>
                      <a:pt x="2316965" y="295198"/>
                      <a:pt x="2312814" y="289073"/>
                    </a:cubicBezTo>
                    <a:cubicBezTo>
                      <a:pt x="2287324" y="251443"/>
                      <a:pt x="2270690" y="208480"/>
                      <a:pt x="2252039" y="167280"/>
                    </a:cubicBezTo>
                    <a:cubicBezTo>
                      <a:pt x="2232747" y="124660"/>
                      <a:pt x="2209931" y="69342"/>
                      <a:pt x="2168852" y="43588"/>
                    </a:cubicBezTo>
                    <a:cubicBezTo>
                      <a:pt x="2138375" y="24482"/>
                      <a:pt x="2097057" y="26095"/>
                      <a:pt x="2069925" y="50654"/>
                    </a:cubicBezTo>
                    <a:cubicBezTo>
                      <a:pt x="2049886" y="68790"/>
                      <a:pt x="2040673" y="93229"/>
                      <a:pt x="2035163" y="118998"/>
                    </a:cubicBezTo>
                    <a:cubicBezTo>
                      <a:pt x="2023202" y="174793"/>
                      <a:pt x="2009629" y="230200"/>
                      <a:pt x="1993950" y="285069"/>
                    </a:cubicBezTo>
                    <a:cubicBezTo>
                      <a:pt x="1986320" y="311794"/>
                      <a:pt x="1978226" y="338385"/>
                      <a:pt x="1969685" y="364841"/>
                    </a:cubicBezTo>
                    <a:cubicBezTo>
                      <a:pt x="1969103" y="366679"/>
                      <a:pt x="1968535" y="368576"/>
                      <a:pt x="1967968" y="370443"/>
                    </a:cubicBezTo>
                    <a:cubicBezTo>
                      <a:pt x="1966430" y="367993"/>
                      <a:pt x="1964832" y="365573"/>
                      <a:pt x="1963339" y="363093"/>
                    </a:cubicBezTo>
                    <a:cubicBezTo>
                      <a:pt x="1951184" y="342717"/>
                      <a:pt x="1941090" y="321176"/>
                      <a:pt x="1932190" y="299186"/>
                    </a:cubicBezTo>
                    <a:cubicBezTo>
                      <a:pt x="1926337" y="284726"/>
                      <a:pt x="1917153" y="257478"/>
                      <a:pt x="1910090" y="236370"/>
                    </a:cubicBezTo>
                    <a:cubicBezTo>
                      <a:pt x="1902445" y="213529"/>
                      <a:pt x="1894829" y="190673"/>
                      <a:pt x="1886333" y="168131"/>
                    </a:cubicBezTo>
                    <a:cubicBezTo>
                      <a:pt x="1865995" y="114143"/>
                      <a:pt x="1841865" y="64398"/>
                      <a:pt x="1804922" y="19612"/>
                    </a:cubicBezTo>
                    <a:cubicBezTo>
                      <a:pt x="1774251" y="-17555"/>
                      <a:pt x="1715896" y="2433"/>
                      <a:pt x="1701636" y="43454"/>
                    </a:cubicBezTo>
                    <a:cubicBezTo>
                      <a:pt x="1679820" y="106270"/>
                      <a:pt x="1658004" y="169087"/>
                      <a:pt x="1636187" y="231903"/>
                    </a:cubicBezTo>
                    <a:cubicBezTo>
                      <a:pt x="1625615" y="262318"/>
                      <a:pt x="1615551" y="292972"/>
                      <a:pt x="1604441" y="323193"/>
                    </a:cubicBezTo>
                    <a:cubicBezTo>
                      <a:pt x="1602679" y="327988"/>
                      <a:pt x="1600858" y="332753"/>
                      <a:pt x="1598901" y="337474"/>
                    </a:cubicBezTo>
                    <a:cubicBezTo>
                      <a:pt x="1598304" y="338908"/>
                      <a:pt x="1598050" y="339640"/>
                      <a:pt x="1597946" y="340028"/>
                    </a:cubicBezTo>
                    <a:cubicBezTo>
                      <a:pt x="1597453" y="340880"/>
                      <a:pt x="1597080" y="341522"/>
                      <a:pt x="1596378" y="342762"/>
                    </a:cubicBezTo>
                    <a:cubicBezTo>
                      <a:pt x="1593362" y="348125"/>
                      <a:pt x="1590136" y="353294"/>
                      <a:pt x="1587015" y="358567"/>
                    </a:cubicBezTo>
                    <a:cubicBezTo>
                      <a:pt x="1586134" y="360061"/>
                      <a:pt x="1585567" y="361092"/>
                      <a:pt x="1585179" y="361854"/>
                    </a:cubicBezTo>
                    <a:cubicBezTo>
                      <a:pt x="1584537" y="362302"/>
                      <a:pt x="1583626" y="363004"/>
                      <a:pt x="1582028" y="364468"/>
                    </a:cubicBezTo>
                    <a:cubicBezTo>
                      <a:pt x="1581505" y="364946"/>
                      <a:pt x="1580968" y="365409"/>
                      <a:pt x="1580445" y="365887"/>
                    </a:cubicBezTo>
                    <a:cubicBezTo>
                      <a:pt x="1580221" y="366006"/>
                      <a:pt x="1580072" y="366066"/>
                      <a:pt x="1579758" y="366245"/>
                    </a:cubicBezTo>
                    <a:cubicBezTo>
                      <a:pt x="1579818" y="366275"/>
                      <a:pt x="1579878" y="366320"/>
                      <a:pt x="1579938" y="366350"/>
                    </a:cubicBezTo>
                    <a:cubicBezTo>
                      <a:pt x="1579908" y="366380"/>
                      <a:pt x="1579863" y="366410"/>
                      <a:pt x="1579833" y="366439"/>
                    </a:cubicBezTo>
                    <a:cubicBezTo>
                      <a:pt x="1579594" y="366500"/>
                      <a:pt x="1579385" y="366544"/>
                      <a:pt x="1579146" y="366589"/>
                    </a:cubicBezTo>
                    <a:cubicBezTo>
                      <a:pt x="1579116" y="366604"/>
                      <a:pt x="1579072" y="366634"/>
                      <a:pt x="1579041" y="366649"/>
                    </a:cubicBezTo>
                    <a:cubicBezTo>
                      <a:pt x="1579027" y="366634"/>
                      <a:pt x="1579012" y="366634"/>
                      <a:pt x="1578997" y="366619"/>
                    </a:cubicBezTo>
                    <a:cubicBezTo>
                      <a:pt x="1574875" y="367545"/>
                      <a:pt x="1574189" y="367650"/>
                      <a:pt x="1577384" y="366798"/>
                    </a:cubicBezTo>
                    <a:cubicBezTo>
                      <a:pt x="1577205" y="366126"/>
                      <a:pt x="1577339" y="365812"/>
                      <a:pt x="1577608" y="365663"/>
                    </a:cubicBezTo>
                    <a:cubicBezTo>
                      <a:pt x="1576996" y="365229"/>
                      <a:pt x="1576682" y="365035"/>
                      <a:pt x="1575966" y="364512"/>
                    </a:cubicBezTo>
                    <a:cubicBezTo>
                      <a:pt x="1576876" y="365170"/>
                      <a:pt x="1577369" y="365498"/>
                      <a:pt x="1577608" y="365648"/>
                    </a:cubicBezTo>
                    <a:cubicBezTo>
                      <a:pt x="1577638" y="365633"/>
                      <a:pt x="1577653" y="365603"/>
                      <a:pt x="1577683" y="365588"/>
                    </a:cubicBezTo>
                    <a:cubicBezTo>
                      <a:pt x="1576847" y="364752"/>
                      <a:pt x="1572217" y="361077"/>
                      <a:pt x="1572427" y="361495"/>
                    </a:cubicBezTo>
                    <a:cubicBezTo>
                      <a:pt x="1554194" y="344600"/>
                      <a:pt x="1540680" y="326061"/>
                      <a:pt x="1527794" y="305102"/>
                    </a:cubicBezTo>
                    <a:cubicBezTo>
                      <a:pt x="1498138" y="256896"/>
                      <a:pt x="1476442" y="204432"/>
                      <a:pt x="1451699" y="153670"/>
                    </a:cubicBezTo>
                    <a:cubicBezTo>
                      <a:pt x="1424985" y="98846"/>
                      <a:pt x="1387983" y="14817"/>
                      <a:pt x="1311978" y="35746"/>
                    </a:cubicBezTo>
                    <a:cubicBezTo>
                      <a:pt x="1244529" y="54329"/>
                      <a:pt x="1229104" y="139001"/>
                      <a:pt x="1209393" y="195842"/>
                    </a:cubicBezTo>
                    <a:cubicBezTo>
                      <a:pt x="1198955" y="225913"/>
                      <a:pt x="1188533" y="255984"/>
                      <a:pt x="1178095" y="286071"/>
                    </a:cubicBezTo>
                    <a:cubicBezTo>
                      <a:pt x="1168703" y="313154"/>
                      <a:pt x="1161386" y="343644"/>
                      <a:pt x="1146902" y="367500"/>
                    </a:cubicBezTo>
                    <a:cubicBezTo>
                      <a:pt x="1141048" y="377135"/>
                      <a:pt x="1145319" y="371444"/>
                      <a:pt x="1140973" y="376493"/>
                    </a:cubicBezTo>
                    <a:cubicBezTo>
                      <a:pt x="1139883" y="377763"/>
                      <a:pt x="1130013" y="387279"/>
                      <a:pt x="1135628" y="381946"/>
                    </a:cubicBezTo>
                    <a:cubicBezTo>
                      <a:pt x="1131178" y="386173"/>
                      <a:pt x="1132253" y="385860"/>
                      <a:pt x="1128923" y="386009"/>
                    </a:cubicBezTo>
                    <a:cubicBezTo>
                      <a:pt x="1128893" y="385994"/>
                      <a:pt x="1128863" y="385964"/>
                      <a:pt x="1128833" y="385949"/>
                    </a:cubicBezTo>
                    <a:cubicBezTo>
                      <a:pt x="1128639" y="385964"/>
                      <a:pt x="1128430" y="385979"/>
                      <a:pt x="1128191" y="385994"/>
                    </a:cubicBezTo>
                    <a:cubicBezTo>
                      <a:pt x="1128370" y="385979"/>
                      <a:pt x="1128669" y="385949"/>
                      <a:pt x="1128803" y="385935"/>
                    </a:cubicBezTo>
                    <a:cubicBezTo>
                      <a:pt x="1127952" y="385352"/>
                      <a:pt x="1126683" y="384530"/>
                      <a:pt x="1124563" y="383290"/>
                    </a:cubicBezTo>
                    <a:cubicBezTo>
                      <a:pt x="1123338" y="381617"/>
                      <a:pt x="1121561" y="379212"/>
                      <a:pt x="1120158" y="377300"/>
                    </a:cubicBezTo>
                    <a:cubicBezTo>
                      <a:pt x="1119949" y="376971"/>
                      <a:pt x="1118859" y="375358"/>
                      <a:pt x="1115872" y="370921"/>
                    </a:cubicBezTo>
                    <a:cubicBezTo>
                      <a:pt x="1109839" y="361943"/>
                      <a:pt x="1104404" y="352487"/>
                      <a:pt x="1099044" y="343091"/>
                    </a:cubicBezTo>
                    <a:cubicBezTo>
                      <a:pt x="1069448" y="291135"/>
                      <a:pt x="1047064" y="235548"/>
                      <a:pt x="1020948" y="181844"/>
                    </a:cubicBezTo>
                    <a:cubicBezTo>
                      <a:pt x="996100" y="130740"/>
                      <a:pt x="965638" y="58228"/>
                      <a:pt x="905357" y="41901"/>
                    </a:cubicBezTo>
                    <a:cubicBezTo>
                      <a:pt x="828411" y="21061"/>
                      <a:pt x="787765" y="93588"/>
                      <a:pt x="762619" y="152132"/>
                    </a:cubicBezTo>
                    <a:cubicBezTo>
                      <a:pt x="741968" y="200174"/>
                      <a:pt x="727782" y="250696"/>
                      <a:pt x="707579" y="298917"/>
                    </a:cubicBezTo>
                    <a:cubicBezTo>
                      <a:pt x="700411" y="316037"/>
                      <a:pt x="688839" y="338116"/>
                      <a:pt x="675803" y="356924"/>
                    </a:cubicBezTo>
                    <a:cubicBezTo>
                      <a:pt x="669337" y="366275"/>
                      <a:pt x="666903" y="369890"/>
                      <a:pt x="658855" y="377748"/>
                    </a:cubicBezTo>
                    <a:cubicBezTo>
                      <a:pt x="658392" y="378196"/>
                      <a:pt x="657167" y="379705"/>
                      <a:pt x="655809" y="381229"/>
                    </a:cubicBezTo>
                    <a:cubicBezTo>
                      <a:pt x="654868" y="380900"/>
                      <a:pt x="653882" y="380721"/>
                      <a:pt x="652942" y="380333"/>
                    </a:cubicBezTo>
                    <a:cubicBezTo>
                      <a:pt x="651852" y="379929"/>
                      <a:pt x="651284" y="379750"/>
                      <a:pt x="650732" y="379585"/>
                    </a:cubicBezTo>
                    <a:cubicBezTo>
                      <a:pt x="649776" y="379003"/>
                      <a:pt x="648432" y="378211"/>
                      <a:pt x="646506" y="377135"/>
                    </a:cubicBezTo>
                    <a:cubicBezTo>
                      <a:pt x="641294" y="374208"/>
                      <a:pt x="636232" y="371041"/>
                      <a:pt x="631305" y="367664"/>
                    </a:cubicBezTo>
                    <a:cubicBezTo>
                      <a:pt x="629095" y="366141"/>
                      <a:pt x="626945" y="364512"/>
                      <a:pt x="624779" y="362899"/>
                    </a:cubicBezTo>
                    <a:cubicBezTo>
                      <a:pt x="624526" y="362451"/>
                      <a:pt x="616133" y="355460"/>
                      <a:pt x="615820" y="355176"/>
                    </a:cubicBezTo>
                    <a:cubicBezTo>
                      <a:pt x="599678" y="339939"/>
                      <a:pt x="585702" y="322715"/>
                      <a:pt x="572352" y="305042"/>
                    </a:cubicBezTo>
                    <a:cubicBezTo>
                      <a:pt x="571202" y="303533"/>
                      <a:pt x="570560" y="302682"/>
                      <a:pt x="569903" y="301846"/>
                    </a:cubicBezTo>
                    <a:cubicBezTo>
                      <a:pt x="569291" y="300919"/>
                      <a:pt x="568440" y="299665"/>
                      <a:pt x="567111" y="297737"/>
                    </a:cubicBezTo>
                    <a:cubicBezTo>
                      <a:pt x="563587" y="292629"/>
                      <a:pt x="560018" y="287549"/>
                      <a:pt x="556509" y="282425"/>
                    </a:cubicBezTo>
                    <a:cubicBezTo>
                      <a:pt x="550626" y="273881"/>
                      <a:pt x="544802" y="265291"/>
                      <a:pt x="538889" y="256761"/>
                    </a:cubicBezTo>
                    <a:cubicBezTo>
                      <a:pt x="524181" y="235548"/>
                      <a:pt x="509293" y="214336"/>
                      <a:pt x="492793" y="194467"/>
                    </a:cubicBezTo>
                    <a:cubicBezTo>
                      <a:pt x="457986" y="152550"/>
                      <a:pt x="402587" y="98652"/>
                      <a:pt x="343231" y="110573"/>
                    </a:cubicBezTo>
                    <a:cubicBezTo>
                      <a:pt x="304124" y="118430"/>
                      <a:pt x="281561" y="150249"/>
                      <a:pt x="264239" y="183248"/>
                    </a:cubicBezTo>
                    <a:cubicBezTo>
                      <a:pt x="248247" y="213723"/>
                      <a:pt x="234360" y="245333"/>
                      <a:pt x="220742" y="276928"/>
                    </a:cubicBezTo>
                    <a:cubicBezTo>
                      <a:pt x="199896" y="325239"/>
                      <a:pt x="180589" y="372116"/>
                      <a:pt x="151307" y="416050"/>
                    </a:cubicBezTo>
                    <a:cubicBezTo>
                      <a:pt x="142034" y="389923"/>
                      <a:pt x="135060" y="362496"/>
                      <a:pt x="128714" y="335846"/>
                    </a:cubicBezTo>
                    <a:cubicBezTo>
                      <a:pt x="112348" y="267143"/>
                      <a:pt x="100686" y="197411"/>
                      <a:pt x="87068" y="128170"/>
                    </a:cubicBezTo>
                    <a:cubicBezTo>
                      <a:pt x="79841" y="91436"/>
                      <a:pt x="19320" y="87418"/>
                      <a:pt x="11197" y="125795"/>
                    </a:cubicBezTo>
                    <a:cubicBezTo>
                      <a:pt x="-3392" y="194692"/>
                      <a:pt x="-2839" y="260391"/>
                      <a:pt x="7748" y="329960"/>
                    </a:cubicBezTo>
                    <a:cubicBezTo>
                      <a:pt x="12675" y="362377"/>
                      <a:pt x="20589" y="394404"/>
                      <a:pt x="29758" y="425865"/>
                    </a:cubicBezTo>
                    <a:cubicBezTo>
                      <a:pt x="38269" y="455055"/>
                      <a:pt x="46437" y="486919"/>
                      <a:pt x="63221" y="512568"/>
                    </a:cubicBezTo>
                    <a:cubicBezTo>
                      <a:pt x="83917" y="544178"/>
                      <a:pt x="116335" y="565958"/>
                      <a:pt x="155294" y="561551"/>
                    </a:cubicBezTo>
                    <a:cubicBezTo>
                      <a:pt x="193864" y="557189"/>
                      <a:pt x="217800" y="530375"/>
                      <a:pt x="240094" y="501215"/>
                    </a:cubicBezTo>
                    <a:cubicBezTo>
                      <a:pt x="276977" y="452993"/>
                      <a:pt x="301406" y="396436"/>
                      <a:pt x="325387" y="341089"/>
                    </a:cubicBezTo>
                    <a:cubicBezTo>
                      <a:pt x="336198" y="316127"/>
                      <a:pt x="346307" y="291747"/>
                      <a:pt x="357596" y="268622"/>
                    </a:cubicBezTo>
                    <a:cubicBezTo>
                      <a:pt x="361658" y="260302"/>
                      <a:pt x="365884" y="252025"/>
                      <a:pt x="370273" y="243839"/>
                    </a:cubicBezTo>
                    <a:cubicBezTo>
                      <a:pt x="373126" y="246409"/>
                      <a:pt x="376023" y="248918"/>
                      <a:pt x="378740" y="251563"/>
                    </a:cubicBezTo>
                    <a:cubicBezTo>
                      <a:pt x="386729" y="259346"/>
                      <a:pt x="394225" y="267592"/>
                      <a:pt x="401407" y="276106"/>
                    </a:cubicBezTo>
                    <a:cubicBezTo>
                      <a:pt x="408231" y="284188"/>
                      <a:pt x="414697" y="292583"/>
                      <a:pt x="420983" y="301083"/>
                    </a:cubicBezTo>
                    <a:cubicBezTo>
                      <a:pt x="422760" y="303608"/>
                      <a:pt x="427584" y="310301"/>
                      <a:pt x="427524" y="310211"/>
                    </a:cubicBezTo>
                    <a:cubicBezTo>
                      <a:pt x="431093" y="315320"/>
                      <a:pt x="434617" y="320444"/>
                      <a:pt x="438141" y="325583"/>
                    </a:cubicBezTo>
                    <a:cubicBezTo>
                      <a:pt x="466184" y="366454"/>
                      <a:pt x="493674" y="409761"/>
                      <a:pt x="530751" y="443193"/>
                    </a:cubicBezTo>
                    <a:cubicBezTo>
                      <a:pt x="577280" y="485171"/>
                      <a:pt x="645864" y="526237"/>
                      <a:pt x="708609" y="492655"/>
                    </a:cubicBezTo>
                    <a:cubicBezTo>
                      <a:pt x="763455" y="463316"/>
                      <a:pt x="796501" y="399857"/>
                      <a:pt x="820422" y="345167"/>
                    </a:cubicBezTo>
                    <a:cubicBezTo>
                      <a:pt x="842835" y="293943"/>
                      <a:pt x="857365" y="239686"/>
                      <a:pt x="879718" y="188447"/>
                    </a:cubicBezTo>
                    <a:cubicBezTo>
                      <a:pt x="880465" y="186714"/>
                      <a:pt x="881540" y="184623"/>
                      <a:pt x="882406" y="182741"/>
                    </a:cubicBezTo>
                    <a:cubicBezTo>
                      <a:pt x="889290" y="194527"/>
                      <a:pt x="895979" y="206433"/>
                      <a:pt x="902221" y="218563"/>
                    </a:cubicBezTo>
                    <a:cubicBezTo>
                      <a:pt x="930772" y="274119"/>
                      <a:pt x="953633" y="332454"/>
                      <a:pt x="983333" y="387443"/>
                    </a:cubicBezTo>
                    <a:cubicBezTo>
                      <a:pt x="1014258" y="444687"/>
                      <a:pt x="1053201" y="506876"/>
                      <a:pt x="1125832" y="508684"/>
                    </a:cubicBezTo>
                    <a:cubicBezTo>
                      <a:pt x="1201553" y="510566"/>
                      <a:pt x="1249382" y="446510"/>
                      <a:pt x="1273856" y="383126"/>
                    </a:cubicBezTo>
                    <a:cubicBezTo>
                      <a:pt x="1296941" y="323342"/>
                      <a:pt x="1316472" y="261915"/>
                      <a:pt x="1337288" y="201265"/>
                    </a:cubicBezTo>
                    <a:cubicBezTo>
                      <a:pt x="1341977" y="209540"/>
                      <a:pt x="1346561" y="217831"/>
                      <a:pt x="1350548" y="226197"/>
                    </a:cubicBezTo>
                    <a:cubicBezTo>
                      <a:pt x="1380517" y="289103"/>
                      <a:pt x="1408590" y="351964"/>
                      <a:pt x="1450415" y="408148"/>
                    </a:cubicBezTo>
                    <a:cubicBezTo>
                      <a:pt x="1494525" y="467409"/>
                      <a:pt x="1566887" y="513838"/>
                      <a:pt x="1639905" y="473280"/>
                    </a:cubicBezTo>
                    <a:cubicBezTo>
                      <a:pt x="1700904" y="439399"/>
                      <a:pt x="1720196" y="363422"/>
                      <a:pt x="1741370" y="302458"/>
                    </a:cubicBezTo>
                    <a:cubicBezTo>
                      <a:pt x="1751808" y="272417"/>
                      <a:pt x="1762246" y="242375"/>
                      <a:pt x="1772668" y="212319"/>
                    </a:cubicBezTo>
                    <a:cubicBezTo>
                      <a:pt x="1772758" y="212558"/>
                      <a:pt x="1772863" y="212827"/>
                      <a:pt x="1772952" y="213066"/>
                    </a:cubicBezTo>
                    <a:cubicBezTo>
                      <a:pt x="1790288" y="261258"/>
                      <a:pt x="1805072" y="310226"/>
                      <a:pt x="1824319" y="357731"/>
                    </a:cubicBezTo>
                    <a:cubicBezTo>
                      <a:pt x="1842790" y="403323"/>
                      <a:pt x="1867712" y="452949"/>
                      <a:pt x="1904849" y="486142"/>
                    </a:cubicBezTo>
                    <a:cubicBezTo>
                      <a:pt x="1931488" y="509954"/>
                      <a:pt x="1965817" y="522562"/>
                      <a:pt x="2001416" y="513166"/>
                    </a:cubicBezTo>
                    <a:cubicBezTo>
                      <a:pt x="2036343" y="503949"/>
                      <a:pt x="2058413" y="474475"/>
                      <a:pt x="2071986" y="442910"/>
                    </a:cubicBezTo>
                    <a:cubicBezTo>
                      <a:pt x="2094907" y="389639"/>
                      <a:pt x="2109003" y="330796"/>
                      <a:pt x="2123801" y="274822"/>
                    </a:cubicBezTo>
                    <a:cubicBezTo>
                      <a:pt x="2129117" y="254715"/>
                      <a:pt x="2133865" y="234458"/>
                      <a:pt x="2138659" y="214216"/>
                    </a:cubicBezTo>
                    <a:cubicBezTo>
                      <a:pt x="2147230" y="232695"/>
                      <a:pt x="2155383" y="251353"/>
                      <a:pt x="2163775" y="269907"/>
                    </a:cubicBezTo>
                    <a:cubicBezTo>
                      <a:pt x="2184307" y="315305"/>
                      <a:pt x="2208168" y="360643"/>
                      <a:pt x="2243140" y="396765"/>
                    </a:cubicBezTo>
                    <a:cubicBezTo>
                      <a:pt x="2267017" y="421428"/>
                      <a:pt x="2295746" y="443522"/>
                      <a:pt x="2330927" y="447137"/>
                    </a:cubicBezTo>
                    <a:cubicBezTo>
                      <a:pt x="2369258" y="451081"/>
                      <a:pt x="2403274" y="432931"/>
                      <a:pt x="2429778" y="406281"/>
                    </a:cubicBezTo>
                    <a:cubicBezTo>
                      <a:pt x="2453580" y="382349"/>
                      <a:pt x="2475606" y="354907"/>
                      <a:pt x="2494346" y="326852"/>
                    </a:cubicBezTo>
                    <a:cubicBezTo>
                      <a:pt x="2514235" y="297065"/>
                      <a:pt x="2525464" y="268294"/>
                      <a:pt x="2533304" y="233502"/>
                    </a:cubicBezTo>
                    <a:cubicBezTo>
                      <a:pt x="2538082" y="212752"/>
                      <a:pt x="2532080" y="191076"/>
                      <a:pt x="2513324" y="17929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15"/>
              <p:cNvSpPr/>
              <p:nvPr/>
            </p:nvSpPr>
            <p:spPr>
              <a:xfrm>
                <a:off x="14427863" y="6799400"/>
                <a:ext cx="1198" cy="117"/>
              </a:xfrm>
              <a:custGeom>
                <a:rect b="b" l="l" r="r" t="t"/>
                <a:pathLst>
                  <a:path extrusionOk="0" h="117" w="1198">
                    <a:moveTo>
                      <a:pt x="0" y="102"/>
                    </a:moveTo>
                    <a:cubicBezTo>
                      <a:pt x="15" y="102"/>
                      <a:pt x="15" y="117"/>
                      <a:pt x="30" y="117"/>
                    </a:cubicBezTo>
                    <a:cubicBezTo>
                      <a:pt x="1314" y="13"/>
                      <a:pt x="1851" y="-77"/>
                      <a:pt x="0" y="1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15"/>
              <p:cNvSpPr/>
              <p:nvPr/>
            </p:nvSpPr>
            <p:spPr>
              <a:xfrm>
                <a:off x="14876652" y="6779131"/>
                <a:ext cx="2150" cy="1056"/>
              </a:xfrm>
              <a:custGeom>
                <a:rect b="b" l="l" r="r" t="t"/>
                <a:pathLst>
                  <a:path extrusionOk="0" h="1056" w="2150">
                    <a:moveTo>
                      <a:pt x="0" y="85"/>
                    </a:moveTo>
                    <a:cubicBezTo>
                      <a:pt x="0" y="100"/>
                      <a:pt x="0" y="100"/>
                      <a:pt x="0" y="85"/>
                    </a:cubicBezTo>
                    <a:cubicBezTo>
                      <a:pt x="508" y="459"/>
                      <a:pt x="941" y="758"/>
                      <a:pt x="1389" y="1056"/>
                    </a:cubicBezTo>
                    <a:cubicBezTo>
                      <a:pt x="1433" y="1041"/>
                      <a:pt x="1493" y="1026"/>
                      <a:pt x="1538" y="1026"/>
                    </a:cubicBezTo>
                    <a:cubicBezTo>
                      <a:pt x="1717" y="922"/>
                      <a:pt x="2001" y="758"/>
                      <a:pt x="2150" y="683"/>
                    </a:cubicBezTo>
                    <a:cubicBezTo>
                      <a:pt x="1299" y="220"/>
                      <a:pt x="523" y="-94"/>
                      <a:pt x="90" y="26"/>
                    </a:cubicBezTo>
                    <a:cubicBezTo>
                      <a:pt x="239" y="205"/>
                      <a:pt x="224" y="220"/>
                      <a:pt x="0" y="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9" name="Google Shape;869;p15"/>
            <p:cNvGrpSpPr/>
            <p:nvPr/>
          </p:nvGrpSpPr>
          <p:grpSpPr>
            <a:xfrm rot="-155436">
              <a:off x="5912934" y="814206"/>
              <a:ext cx="2152333" cy="142517"/>
              <a:chOff x="11965798" y="1620857"/>
              <a:chExt cx="4304572" cy="285027"/>
            </a:xfrm>
          </p:grpSpPr>
          <p:sp>
            <p:nvSpPr>
              <p:cNvPr id="870" name="Google Shape;870;p15"/>
              <p:cNvSpPr/>
              <p:nvPr/>
            </p:nvSpPr>
            <p:spPr>
              <a:xfrm>
                <a:off x="16108744" y="1744190"/>
                <a:ext cx="161626" cy="161694"/>
              </a:xfrm>
              <a:custGeom>
                <a:rect b="b" l="l" r="r" t="t"/>
                <a:pathLst>
                  <a:path extrusionOk="0" h="161694" w="161626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2" y="161694"/>
                      <a:pt x="0" y="125498"/>
                      <a:pt x="0" y="80847"/>
                    </a:cubicBezTo>
                    <a:cubicBezTo>
                      <a:pt x="0" y="36197"/>
                      <a:pt x="36182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15"/>
              <p:cNvSpPr/>
              <p:nvPr/>
            </p:nvSpPr>
            <p:spPr>
              <a:xfrm>
                <a:off x="15763509" y="1733912"/>
                <a:ext cx="161626" cy="161694"/>
              </a:xfrm>
              <a:custGeom>
                <a:rect b="b" l="l" r="r" t="t"/>
                <a:pathLst>
                  <a:path extrusionOk="0" h="161694" w="161626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2" y="161694"/>
                      <a:pt x="0" y="125498"/>
                      <a:pt x="0" y="80847"/>
                    </a:cubicBezTo>
                    <a:cubicBezTo>
                      <a:pt x="0" y="36197"/>
                      <a:pt x="36182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15"/>
              <p:cNvSpPr/>
              <p:nvPr/>
            </p:nvSpPr>
            <p:spPr>
              <a:xfrm>
                <a:off x="15418261" y="1723634"/>
                <a:ext cx="161626" cy="161694"/>
              </a:xfrm>
              <a:custGeom>
                <a:rect b="b" l="l" r="r" t="t"/>
                <a:pathLst>
                  <a:path extrusionOk="0" h="161694" w="161626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2" y="161694"/>
                      <a:pt x="0" y="125498"/>
                      <a:pt x="0" y="80847"/>
                    </a:cubicBezTo>
                    <a:cubicBezTo>
                      <a:pt x="0" y="36197"/>
                      <a:pt x="36182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15"/>
              <p:cNvSpPr/>
              <p:nvPr/>
            </p:nvSpPr>
            <p:spPr>
              <a:xfrm>
                <a:off x="15073013" y="1713357"/>
                <a:ext cx="161626" cy="161694"/>
              </a:xfrm>
              <a:custGeom>
                <a:rect b="b" l="l" r="r" t="t"/>
                <a:pathLst>
                  <a:path extrusionOk="0" h="161694" w="161626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15"/>
              <p:cNvSpPr/>
              <p:nvPr/>
            </p:nvSpPr>
            <p:spPr>
              <a:xfrm>
                <a:off x="14727763" y="1703079"/>
                <a:ext cx="161626" cy="161694"/>
              </a:xfrm>
              <a:custGeom>
                <a:rect b="b" l="l" r="r" t="t"/>
                <a:pathLst>
                  <a:path extrusionOk="0" h="161694" w="161626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15"/>
              <p:cNvSpPr/>
              <p:nvPr/>
            </p:nvSpPr>
            <p:spPr>
              <a:xfrm>
                <a:off x="14382528" y="1692801"/>
                <a:ext cx="161626" cy="161694"/>
              </a:xfrm>
              <a:custGeom>
                <a:rect b="b" l="l" r="r" t="t"/>
                <a:pathLst>
                  <a:path extrusionOk="0" h="161694" w="161626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15"/>
              <p:cNvSpPr/>
              <p:nvPr/>
            </p:nvSpPr>
            <p:spPr>
              <a:xfrm>
                <a:off x="14037280" y="1682523"/>
                <a:ext cx="161626" cy="161694"/>
              </a:xfrm>
              <a:custGeom>
                <a:rect b="b" l="l" r="r" t="t"/>
                <a:pathLst>
                  <a:path extrusionOk="0" h="161694" w="161626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15"/>
              <p:cNvSpPr/>
              <p:nvPr/>
            </p:nvSpPr>
            <p:spPr>
              <a:xfrm>
                <a:off x="13692030" y="1672246"/>
                <a:ext cx="161626" cy="161694"/>
              </a:xfrm>
              <a:custGeom>
                <a:rect b="b" l="l" r="r" t="t"/>
                <a:pathLst>
                  <a:path extrusionOk="0" h="161694" w="161626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15"/>
              <p:cNvSpPr/>
              <p:nvPr/>
            </p:nvSpPr>
            <p:spPr>
              <a:xfrm>
                <a:off x="13346780" y="1661968"/>
                <a:ext cx="161626" cy="161694"/>
              </a:xfrm>
              <a:custGeom>
                <a:rect b="b" l="l" r="r" t="t"/>
                <a:pathLst>
                  <a:path extrusionOk="0" h="161694" w="161626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15"/>
              <p:cNvSpPr/>
              <p:nvPr/>
            </p:nvSpPr>
            <p:spPr>
              <a:xfrm>
                <a:off x="13001531" y="1651690"/>
                <a:ext cx="161626" cy="161694"/>
              </a:xfrm>
              <a:custGeom>
                <a:rect b="b" l="l" r="r" t="t"/>
                <a:pathLst>
                  <a:path extrusionOk="0" h="161694" w="161626">
                    <a:moveTo>
                      <a:pt x="161627" y="80847"/>
                    </a:moveTo>
                    <a:cubicBezTo>
                      <a:pt x="161627" y="125498"/>
                      <a:pt x="125446" y="161695"/>
                      <a:pt x="80813" y="161695"/>
                    </a:cubicBezTo>
                    <a:cubicBezTo>
                      <a:pt x="36181" y="161695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15"/>
              <p:cNvSpPr/>
              <p:nvPr/>
            </p:nvSpPr>
            <p:spPr>
              <a:xfrm>
                <a:off x="12656297" y="1641413"/>
                <a:ext cx="161626" cy="161694"/>
              </a:xfrm>
              <a:custGeom>
                <a:rect b="b" l="l" r="r" t="t"/>
                <a:pathLst>
                  <a:path extrusionOk="0" h="161694" w="161626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15"/>
              <p:cNvSpPr/>
              <p:nvPr/>
            </p:nvSpPr>
            <p:spPr>
              <a:xfrm>
                <a:off x="12311048" y="1631135"/>
                <a:ext cx="161626" cy="161694"/>
              </a:xfrm>
              <a:custGeom>
                <a:rect b="b" l="l" r="r" t="t"/>
                <a:pathLst>
                  <a:path extrusionOk="0" h="161694" w="161626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15"/>
              <p:cNvSpPr/>
              <p:nvPr/>
            </p:nvSpPr>
            <p:spPr>
              <a:xfrm>
                <a:off x="11965798" y="1620857"/>
                <a:ext cx="161626" cy="161694"/>
              </a:xfrm>
              <a:custGeom>
                <a:rect b="b" l="l" r="r" t="t"/>
                <a:pathLst>
                  <a:path extrusionOk="0" h="161694" w="161626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3" name="Google Shape;883;p15"/>
            <p:cNvGrpSpPr/>
            <p:nvPr/>
          </p:nvGrpSpPr>
          <p:grpSpPr>
            <a:xfrm rot="-155436">
              <a:off x="5808829" y="575290"/>
              <a:ext cx="2308507" cy="352843"/>
              <a:chOff x="11769737" y="1140957"/>
              <a:chExt cx="4616912" cy="705670"/>
            </a:xfrm>
          </p:grpSpPr>
          <p:sp>
            <p:nvSpPr>
              <p:cNvPr id="884" name="Google Shape;884;p15"/>
              <p:cNvSpPr/>
              <p:nvPr/>
            </p:nvSpPr>
            <p:spPr>
              <a:xfrm>
                <a:off x="15914123" y="1259425"/>
                <a:ext cx="472525" cy="587202"/>
              </a:xfrm>
              <a:custGeom>
                <a:rect b="b" l="l" r="r" t="t"/>
                <a:pathLst>
                  <a:path extrusionOk="0" h="587202" w="472525">
                    <a:moveTo>
                      <a:pt x="376168" y="37730"/>
                    </a:moveTo>
                    <a:cubicBezTo>
                      <a:pt x="307001" y="-8953"/>
                      <a:pt x="214495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0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2" y="499390"/>
                      <a:pt x="60245" y="384318"/>
                      <a:pt x="77836" y="260478"/>
                    </a:cubicBezTo>
                    <a:cubicBezTo>
                      <a:pt x="93260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51"/>
                      <a:pt x="448260" y="86384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15"/>
              <p:cNvSpPr/>
              <p:nvPr/>
            </p:nvSpPr>
            <p:spPr>
              <a:xfrm>
                <a:off x="15568755" y="1249551"/>
                <a:ext cx="472525" cy="587201"/>
              </a:xfrm>
              <a:custGeom>
                <a:rect b="b" l="l" r="r" t="t"/>
                <a:pathLst>
                  <a:path extrusionOk="0" h="587201" w="472525">
                    <a:moveTo>
                      <a:pt x="376167" y="37730"/>
                    </a:moveTo>
                    <a:cubicBezTo>
                      <a:pt x="307001" y="-8953"/>
                      <a:pt x="214495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0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2" y="499390"/>
                      <a:pt x="60245" y="384318"/>
                      <a:pt x="77836" y="260478"/>
                    </a:cubicBezTo>
                    <a:cubicBezTo>
                      <a:pt x="93260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51"/>
                      <a:pt x="448260" y="86399"/>
                      <a:pt x="37616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15"/>
              <p:cNvSpPr/>
              <p:nvPr/>
            </p:nvSpPr>
            <p:spPr>
              <a:xfrm>
                <a:off x="15223386" y="1239676"/>
                <a:ext cx="472526" cy="587201"/>
              </a:xfrm>
              <a:custGeom>
                <a:rect b="b" l="l" r="r" t="t"/>
                <a:pathLst>
                  <a:path extrusionOk="0" h="587201" w="472526">
                    <a:moveTo>
                      <a:pt x="376167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1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0" y="280944"/>
                      <a:pt x="461789" y="291565"/>
                      <a:pt x="468673" y="255638"/>
                    </a:cubicBezTo>
                    <a:cubicBezTo>
                      <a:pt x="485054" y="169965"/>
                      <a:pt x="448275" y="86399"/>
                      <a:pt x="37616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15"/>
              <p:cNvSpPr/>
              <p:nvPr/>
            </p:nvSpPr>
            <p:spPr>
              <a:xfrm>
                <a:off x="14878017" y="1229802"/>
                <a:ext cx="472531" cy="587201"/>
              </a:xfrm>
              <a:custGeom>
                <a:rect b="b" l="l" r="r" t="t"/>
                <a:pathLst>
                  <a:path extrusionOk="0" h="587201" w="472531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5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69" y="169965"/>
                      <a:pt x="448275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15"/>
              <p:cNvSpPr/>
              <p:nvPr/>
            </p:nvSpPr>
            <p:spPr>
              <a:xfrm>
                <a:off x="14532664" y="1219927"/>
                <a:ext cx="472525" cy="587201"/>
              </a:xfrm>
              <a:custGeom>
                <a:rect b="b" l="l" r="r" t="t"/>
                <a:pathLst>
                  <a:path extrusionOk="0" h="587201" w="472525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6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65"/>
                      <a:pt x="448261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15"/>
              <p:cNvSpPr/>
              <p:nvPr/>
            </p:nvSpPr>
            <p:spPr>
              <a:xfrm>
                <a:off x="14187295" y="1210053"/>
                <a:ext cx="472525" cy="587202"/>
              </a:xfrm>
              <a:custGeom>
                <a:rect b="b" l="l" r="r" t="t"/>
                <a:pathLst>
                  <a:path extrusionOk="0" h="587202" w="472525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65"/>
                      <a:pt x="448261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15"/>
              <p:cNvSpPr/>
              <p:nvPr/>
            </p:nvSpPr>
            <p:spPr>
              <a:xfrm>
                <a:off x="13841927" y="1200194"/>
                <a:ext cx="472525" cy="587202"/>
              </a:xfrm>
              <a:custGeom>
                <a:rect b="b" l="l" r="r" t="t"/>
                <a:pathLst>
                  <a:path extrusionOk="0" h="587202" w="472525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51"/>
                      <a:pt x="448261" y="86384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15"/>
              <p:cNvSpPr/>
              <p:nvPr/>
            </p:nvSpPr>
            <p:spPr>
              <a:xfrm>
                <a:off x="13496558" y="1190319"/>
                <a:ext cx="472531" cy="587201"/>
              </a:xfrm>
              <a:custGeom>
                <a:rect b="b" l="l" r="r" t="t"/>
                <a:pathLst>
                  <a:path extrusionOk="0" h="587201" w="472531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69" y="169951"/>
                      <a:pt x="448275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15"/>
              <p:cNvSpPr/>
              <p:nvPr/>
            </p:nvSpPr>
            <p:spPr>
              <a:xfrm>
                <a:off x="13151200" y="1180445"/>
                <a:ext cx="472521" cy="587216"/>
              </a:xfrm>
              <a:custGeom>
                <a:rect b="b" l="l" r="r" t="t"/>
                <a:pathLst>
                  <a:path extrusionOk="0" h="587216" w="472521">
                    <a:moveTo>
                      <a:pt x="376157" y="37730"/>
                    </a:moveTo>
                    <a:cubicBezTo>
                      <a:pt x="306991" y="-8953"/>
                      <a:pt x="214485" y="-12060"/>
                      <a:pt x="141466" y="26989"/>
                    </a:cubicBezTo>
                    <a:cubicBezTo>
                      <a:pt x="-8021" y="106955"/>
                      <a:pt x="-40304" y="318888"/>
                      <a:pt x="50663" y="454320"/>
                    </a:cubicBezTo>
                    <a:cubicBezTo>
                      <a:pt x="101343" y="529775"/>
                      <a:pt x="185681" y="580521"/>
                      <a:pt x="276648" y="587138"/>
                    </a:cubicBezTo>
                    <a:cubicBezTo>
                      <a:pt x="297210" y="588632"/>
                      <a:pt x="314770" y="568540"/>
                      <a:pt x="314770" y="549000"/>
                    </a:cubicBezTo>
                    <a:cubicBezTo>
                      <a:pt x="314770" y="526787"/>
                      <a:pt x="297240" y="512775"/>
                      <a:pt x="276648" y="510862"/>
                    </a:cubicBezTo>
                    <a:cubicBezTo>
                      <a:pt x="153412" y="499405"/>
                      <a:pt x="60235" y="384333"/>
                      <a:pt x="77825" y="260493"/>
                    </a:cubicBezTo>
                    <a:cubicBezTo>
                      <a:pt x="93250" y="151890"/>
                      <a:pt x="192580" y="47290"/>
                      <a:pt x="308409" y="93077"/>
                    </a:cubicBezTo>
                    <a:cubicBezTo>
                      <a:pt x="369930" y="117397"/>
                      <a:pt x="405394" y="183291"/>
                      <a:pt x="407455" y="247362"/>
                    </a:cubicBezTo>
                    <a:cubicBezTo>
                      <a:pt x="408530" y="280959"/>
                      <a:pt x="461779" y="291580"/>
                      <a:pt x="468662" y="255653"/>
                    </a:cubicBezTo>
                    <a:cubicBezTo>
                      <a:pt x="485058" y="169965"/>
                      <a:pt x="448265" y="86399"/>
                      <a:pt x="37615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15"/>
              <p:cNvSpPr/>
              <p:nvPr/>
            </p:nvSpPr>
            <p:spPr>
              <a:xfrm>
                <a:off x="12805835" y="1170573"/>
                <a:ext cx="472525" cy="587214"/>
              </a:xfrm>
              <a:custGeom>
                <a:rect b="b" l="l" r="r" t="t"/>
                <a:pathLst>
                  <a:path extrusionOk="0" h="587214" w="472525">
                    <a:moveTo>
                      <a:pt x="376167" y="37727"/>
                    </a:moveTo>
                    <a:cubicBezTo>
                      <a:pt x="307001" y="-8955"/>
                      <a:pt x="214496" y="-12063"/>
                      <a:pt x="141477" y="27002"/>
                    </a:cubicBezTo>
                    <a:cubicBezTo>
                      <a:pt x="-8025" y="106967"/>
                      <a:pt x="-40309" y="318900"/>
                      <a:pt x="50674" y="454318"/>
                    </a:cubicBezTo>
                    <a:cubicBezTo>
                      <a:pt x="101354" y="529772"/>
                      <a:pt x="185691" y="580518"/>
                      <a:pt x="276659" y="587136"/>
                    </a:cubicBezTo>
                    <a:cubicBezTo>
                      <a:pt x="297220" y="588630"/>
                      <a:pt x="314781" y="568538"/>
                      <a:pt x="314781" y="548998"/>
                    </a:cubicBezTo>
                    <a:cubicBezTo>
                      <a:pt x="314781" y="526784"/>
                      <a:pt x="297250" y="512772"/>
                      <a:pt x="276659" y="510860"/>
                    </a:cubicBezTo>
                    <a:cubicBezTo>
                      <a:pt x="153423" y="499402"/>
                      <a:pt x="60245" y="384331"/>
                      <a:pt x="77835" y="260491"/>
                    </a:cubicBezTo>
                    <a:cubicBezTo>
                      <a:pt x="93261" y="151888"/>
                      <a:pt x="192590" y="47288"/>
                      <a:pt x="308420" y="93075"/>
                    </a:cubicBezTo>
                    <a:cubicBezTo>
                      <a:pt x="369941" y="117394"/>
                      <a:pt x="405405" y="183288"/>
                      <a:pt x="407466" y="247360"/>
                    </a:cubicBezTo>
                    <a:cubicBezTo>
                      <a:pt x="408541" y="280956"/>
                      <a:pt x="461789" y="291578"/>
                      <a:pt x="468673" y="255650"/>
                    </a:cubicBezTo>
                    <a:cubicBezTo>
                      <a:pt x="485054" y="169963"/>
                      <a:pt x="448260" y="86397"/>
                      <a:pt x="376167" y="37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15"/>
              <p:cNvSpPr/>
              <p:nvPr/>
            </p:nvSpPr>
            <p:spPr>
              <a:xfrm>
                <a:off x="12460467" y="1160696"/>
                <a:ext cx="472525" cy="587201"/>
              </a:xfrm>
              <a:custGeom>
                <a:rect b="b" l="l" r="r" t="t"/>
                <a:pathLst>
                  <a:path extrusionOk="0" h="587201" w="472525">
                    <a:moveTo>
                      <a:pt x="376167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0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65"/>
                      <a:pt x="448260" y="86399"/>
                      <a:pt x="37616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15"/>
              <p:cNvSpPr/>
              <p:nvPr/>
            </p:nvSpPr>
            <p:spPr>
              <a:xfrm>
                <a:off x="12115113" y="1150830"/>
                <a:ext cx="472525" cy="587208"/>
              </a:xfrm>
              <a:custGeom>
                <a:rect b="b" l="l" r="r" t="t"/>
                <a:pathLst>
                  <a:path extrusionOk="0" h="587208" w="472525">
                    <a:moveTo>
                      <a:pt x="376152" y="37721"/>
                    </a:moveTo>
                    <a:cubicBezTo>
                      <a:pt x="306986" y="-8961"/>
                      <a:pt x="214496" y="-12054"/>
                      <a:pt x="141477" y="26996"/>
                    </a:cubicBezTo>
                    <a:cubicBezTo>
                      <a:pt x="-8025" y="106961"/>
                      <a:pt x="-40309" y="318894"/>
                      <a:pt x="50674" y="454312"/>
                    </a:cubicBezTo>
                    <a:cubicBezTo>
                      <a:pt x="101354" y="529766"/>
                      <a:pt x="185691" y="580512"/>
                      <a:pt x="276659" y="587130"/>
                    </a:cubicBezTo>
                    <a:cubicBezTo>
                      <a:pt x="297220" y="588624"/>
                      <a:pt x="314781" y="568532"/>
                      <a:pt x="314781" y="548992"/>
                    </a:cubicBezTo>
                    <a:cubicBezTo>
                      <a:pt x="314781" y="526779"/>
                      <a:pt x="297250" y="512766"/>
                      <a:pt x="276659" y="510854"/>
                    </a:cubicBezTo>
                    <a:cubicBezTo>
                      <a:pt x="153423" y="499396"/>
                      <a:pt x="60245" y="384325"/>
                      <a:pt x="77835" y="260485"/>
                    </a:cubicBezTo>
                    <a:cubicBezTo>
                      <a:pt x="93260" y="151882"/>
                      <a:pt x="192590" y="47282"/>
                      <a:pt x="308420" y="93069"/>
                    </a:cubicBezTo>
                    <a:cubicBezTo>
                      <a:pt x="369941" y="117388"/>
                      <a:pt x="405405" y="183282"/>
                      <a:pt x="407465" y="247354"/>
                    </a:cubicBezTo>
                    <a:cubicBezTo>
                      <a:pt x="408541" y="280950"/>
                      <a:pt x="461789" y="291572"/>
                      <a:pt x="468673" y="255644"/>
                    </a:cubicBezTo>
                    <a:cubicBezTo>
                      <a:pt x="485054" y="169957"/>
                      <a:pt x="448261" y="86391"/>
                      <a:pt x="376152" y="377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15"/>
              <p:cNvSpPr/>
              <p:nvPr/>
            </p:nvSpPr>
            <p:spPr>
              <a:xfrm>
                <a:off x="11769737" y="1140957"/>
                <a:ext cx="472524" cy="587207"/>
              </a:xfrm>
              <a:custGeom>
                <a:rect b="b" l="l" r="r" t="t"/>
                <a:pathLst>
                  <a:path extrusionOk="0" h="587207" w="472524">
                    <a:moveTo>
                      <a:pt x="376160" y="37735"/>
                    </a:moveTo>
                    <a:cubicBezTo>
                      <a:pt x="306994" y="-8963"/>
                      <a:pt x="214503" y="-12055"/>
                      <a:pt x="141484" y="26994"/>
                    </a:cubicBezTo>
                    <a:cubicBezTo>
                      <a:pt x="-8033" y="106960"/>
                      <a:pt x="-40301" y="318893"/>
                      <a:pt x="50666" y="454310"/>
                    </a:cubicBezTo>
                    <a:cubicBezTo>
                      <a:pt x="101346" y="529765"/>
                      <a:pt x="185684" y="580511"/>
                      <a:pt x="276651" y="587129"/>
                    </a:cubicBezTo>
                    <a:cubicBezTo>
                      <a:pt x="297213" y="588623"/>
                      <a:pt x="314774" y="568530"/>
                      <a:pt x="314774" y="548991"/>
                    </a:cubicBezTo>
                    <a:cubicBezTo>
                      <a:pt x="314774" y="526777"/>
                      <a:pt x="297243" y="512765"/>
                      <a:pt x="276651" y="510853"/>
                    </a:cubicBezTo>
                    <a:cubicBezTo>
                      <a:pt x="153415" y="499395"/>
                      <a:pt x="60238" y="384323"/>
                      <a:pt x="77828" y="260483"/>
                    </a:cubicBezTo>
                    <a:cubicBezTo>
                      <a:pt x="93253" y="151880"/>
                      <a:pt x="192583" y="47281"/>
                      <a:pt x="308412" y="93067"/>
                    </a:cubicBezTo>
                    <a:cubicBezTo>
                      <a:pt x="369933" y="117387"/>
                      <a:pt x="405398" y="183281"/>
                      <a:pt x="407458" y="247352"/>
                    </a:cubicBezTo>
                    <a:cubicBezTo>
                      <a:pt x="408533" y="280949"/>
                      <a:pt x="461782" y="291570"/>
                      <a:pt x="468666" y="255643"/>
                    </a:cubicBezTo>
                    <a:cubicBezTo>
                      <a:pt x="485061" y="169956"/>
                      <a:pt x="448268" y="86390"/>
                      <a:pt x="376160" y="377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7" name="Google Shape;897;p15"/>
          <p:cNvSpPr txBox="1"/>
          <p:nvPr/>
        </p:nvSpPr>
        <p:spPr>
          <a:xfrm>
            <a:off x="514350" y="2909888"/>
            <a:ext cx="43215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Name: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Lennox Quincy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Address: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123 Anywhere St., Any City, ST 12345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Phone Number: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123-456-7890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Email: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hello@reallygreatsite.com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Website: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www.reallygreatsite.com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Job Networking Profile: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@reallygreatsite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898" name="Google Shape;898;p15"/>
          <p:cNvGrpSpPr/>
          <p:nvPr/>
        </p:nvGrpSpPr>
        <p:grpSpPr>
          <a:xfrm>
            <a:off x="514350" y="514352"/>
            <a:ext cx="703197" cy="1399694"/>
            <a:chOff x="1028699" y="1028704"/>
            <a:chExt cx="1406393" cy="2799387"/>
          </a:xfrm>
        </p:grpSpPr>
        <p:sp>
          <p:nvSpPr>
            <p:cNvPr id="899" name="Google Shape;899;p15"/>
            <p:cNvSpPr/>
            <p:nvPr/>
          </p:nvSpPr>
          <p:spPr>
            <a:xfrm>
              <a:off x="1028699" y="1028704"/>
              <a:ext cx="1406393" cy="2799387"/>
            </a:xfrm>
            <a:custGeom>
              <a:rect b="b" l="l" r="r" t="t"/>
              <a:pathLst>
                <a:path extrusionOk="0" h="2799387" w="1406393">
                  <a:moveTo>
                    <a:pt x="1269054" y="2774155"/>
                  </a:moveTo>
                  <a:cubicBezTo>
                    <a:pt x="1227230" y="2785392"/>
                    <a:pt x="1164260" y="2800346"/>
                    <a:pt x="1122122" y="2780974"/>
                  </a:cubicBezTo>
                  <a:cubicBezTo>
                    <a:pt x="1121893" y="2780896"/>
                    <a:pt x="1121736" y="2780739"/>
                    <a:pt x="1121501" y="2780666"/>
                  </a:cubicBezTo>
                  <a:cubicBezTo>
                    <a:pt x="1120729" y="2780280"/>
                    <a:pt x="1119951" y="2779894"/>
                    <a:pt x="1119100" y="2779502"/>
                  </a:cubicBezTo>
                  <a:cubicBezTo>
                    <a:pt x="1118714" y="2779267"/>
                    <a:pt x="1118249" y="2779037"/>
                    <a:pt x="1117785" y="2778729"/>
                  </a:cubicBezTo>
                  <a:cubicBezTo>
                    <a:pt x="1116934" y="2778264"/>
                    <a:pt x="1116005" y="2777800"/>
                    <a:pt x="1115155" y="2777257"/>
                  </a:cubicBezTo>
                  <a:cubicBezTo>
                    <a:pt x="1113683" y="2777643"/>
                    <a:pt x="1112211" y="2778029"/>
                    <a:pt x="1110739" y="2778343"/>
                  </a:cubicBezTo>
                  <a:cubicBezTo>
                    <a:pt x="1109966" y="2778500"/>
                    <a:pt x="1109188" y="2778651"/>
                    <a:pt x="1108494" y="2778808"/>
                  </a:cubicBezTo>
                  <a:cubicBezTo>
                    <a:pt x="1107101" y="2779116"/>
                    <a:pt x="1105707" y="2779429"/>
                    <a:pt x="1104314" y="2779659"/>
                  </a:cubicBezTo>
                  <a:cubicBezTo>
                    <a:pt x="1102612" y="2780045"/>
                    <a:pt x="1100984" y="2780280"/>
                    <a:pt x="1099355" y="2780588"/>
                  </a:cubicBezTo>
                  <a:cubicBezTo>
                    <a:pt x="1097418" y="2780896"/>
                    <a:pt x="1095482" y="2781131"/>
                    <a:pt x="1093545" y="2781439"/>
                  </a:cubicBezTo>
                  <a:cubicBezTo>
                    <a:pt x="1081076" y="2783219"/>
                    <a:pt x="1068528" y="2784071"/>
                    <a:pt x="1056288" y="2785078"/>
                  </a:cubicBezTo>
                  <a:cubicBezTo>
                    <a:pt x="1053114" y="2785235"/>
                    <a:pt x="1049935" y="2785465"/>
                    <a:pt x="1046762" y="2785700"/>
                  </a:cubicBezTo>
                  <a:cubicBezTo>
                    <a:pt x="1043046" y="2786551"/>
                    <a:pt x="1039251" y="2787480"/>
                    <a:pt x="1035451" y="2788331"/>
                  </a:cubicBezTo>
                  <a:cubicBezTo>
                    <a:pt x="1032821" y="2788874"/>
                    <a:pt x="1030184" y="2789496"/>
                    <a:pt x="1027548" y="2790039"/>
                  </a:cubicBezTo>
                  <a:cubicBezTo>
                    <a:pt x="1023519" y="2790890"/>
                    <a:pt x="1019495" y="2791668"/>
                    <a:pt x="1015543" y="2792441"/>
                  </a:cubicBezTo>
                  <a:cubicBezTo>
                    <a:pt x="1013142" y="2792905"/>
                    <a:pt x="1010741" y="2793370"/>
                    <a:pt x="1008340" y="2793756"/>
                  </a:cubicBezTo>
                  <a:cubicBezTo>
                    <a:pt x="851497" y="2821185"/>
                    <a:pt x="688922" y="2743546"/>
                    <a:pt x="640202" y="2666143"/>
                  </a:cubicBezTo>
                  <a:cubicBezTo>
                    <a:pt x="449045" y="2502888"/>
                    <a:pt x="389406" y="2083707"/>
                    <a:pt x="217843" y="1580695"/>
                  </a:cubicBezTo>
                  <a:cubicBezTo>
                    <a:pt x="131793" y="1319814"/>
                    <a:pt x="-8786" y="875920"/>
                    <a:pt x="432" y="618449"/>
                  </a:cubicBezTo>
                  <a:cubicBezTo>
                    <a:pt x="2060" y="410409"/>
                    <a:pt x="71147" y="265440"/>
                    <a:pt x="261067" y="168200"/>
                  </a:cubicBezTo>
                  <a:cubicBezTo>
                    <a:pt x="278495" y="159214"/>
                    <a:pt x="305063" y="140928"/>
                    <a:pt x="329459" y="132715"/>
                  </a:cubicBezTo>
                  <a:cubicBezTo>
                    <a:pt x="335890" y="30285"/>
                    <a:pt x="503574" y="-12562"/>
                    <a:pt x="587766" y="3165"/>
                  </a:cubicBezTo>
                  <a:cubicBezTo>
                    <a:pt x="719749" y="33381"/>
                    <a:pt x="831360" y="479061"/>
                    <a:pt x="904476" y="718325"/>
                  </a:cubicBezTo>
                  <a:cubicBezTo>
                    <a:pt x="930965" y="813550"/>
                    <a:pt x="953811" y="895370"/>
                    <a:pt x="887825" y="959762"/>
                  </a:cubicBezTo>
                  <a:cubicBezTo>
                    <a:pt x="828959" y="1013146"/>
                    <a:pt x="679632" y="1090942"/>
                    <a:pt x="616657" y="1006949"/>
                  </a:cubicBezTo>
                  <a:cubicBezTo>
                    <a:pt x="615806" y="1005784"/>
                    <a:pt x="614950" y="1004625"/>
                    <a:pt x="614099" y="1003382"/>
                  </a:cubicBezTo>
                  <a:cubicBezTo>
                    <a:pt x="613248" y="1002218"/>
                    <a:pt x="612392" y="1000980"/>
                    <a:pt x="611541" y="999816"/>
                  </a:cubicBezTo>
                  <a:cubicBezTo>
                    <a:pt x="609840" y="1000510"/>
                    <a:pt x="608055" y="1001131"/>
                    <a:pt x="606275" y="1001831"/>
                  </a:cubicBezTo>
                  <a:cubicBezTo>
                    <a:pt x="606197" y="1001831"/>
                    <a:pt x="606045" y="1001910"/>
                    <a:pt x="605889" y="1001988"/>
                  </a:cubicBezTo>
                  <a:cubicBezTo>
                    <a:pt x="604260" y="1002531"/>
                    <a:pt x="602637" y="1003074"/>
                    <a:pt x="601008" y="1003617"/>
                  </a:cubicBezTo>
                  <a:cubicBezTo>
                    <a:pt x="600701" y="1003696"/>
                    <a:pt x="600466" y="1003774"/>
                    <a:pt x="600158" y="1003925"/>
                  </a:cubicBezTo>
                  <a:lnTo>
                    <a:pt x="595742" y="1005319"/>
                  </a:lnTo>
                  <a:cubicBezTo>
                    <a:pt x="593962" y="1005784"/>
                    <a:pt x="592255" y="1006249"/>
                    <a:pt x="590475" y="1006792"/>
                  </a:cubicBezTo>
                  <a:cubicBezTo>
                    <a:pt x="582651" y="1008964"/>
                    <a:pt x="575370" y="1010509"/>
                    <a:pt x="569952" y="1011674"/>
                  </a:cubicBezTo>
                  <a:cubicBezTo>
                    <a:pt x="555389" y="1015005"/>
                    <a:pt x="540826" y="1018028"/>
                    <a:pt x="526348" y="1021746"/>
                  </a:cubicBezTo>
                  <a:lnTo>
                    <a:pt x="526269" y="1021825"/>
                  </a:lnTo>
                  <a:cubicBezTo>
                    <a:pt x="524641" y="1022289"/>
                    <a:pt x="523096" y="1022597"/>
                    <a:pt x="521467" y="1022989"/>
                  </a:cubicBezTo>
                  <a:cubicBezTo>
                    <a:pt x="520230" y="1023297"/>
                    <a:pt x="518910" y="1023611"/>
                    <a:pt x="517673" y="1023918"/>
                  </a:cubicBezTo>
                  <a:cubicBezTo>
                    <a:pt x="516357" y="1024226"/>
                    <a:pt x="515115" y="1024461"/>
                    <a:pt x="513800" y="1024691"/>
                  </a:cubicBezTo>
                  <a:cubicBezTo>
                    <a:pt x="512792" y="1024848"/>
                    <a:pt x="511707" y="1024999"/>
                    <a:pt x="510626" y="1025156"/>
                  </a:cubicBezTo>
                  <a:cubicBezTo>
                    <a:pt x="509076" y="1025391"/>
                    <a:pt x="507526" y="1025620"/>
                    <a:pt x="505903" y="1025777"/>
                  </a:cubicBezTo>
                  <a:cubicBezTo>
                    <a:pt x="503580" y="1026085"/>
                    <a:pt x="501179" y="1026320"/>
                    <a:pt x="498856" y="1026550"/>
                  </a:cubicBezTo>
                  <a:cubicBezTo>
                    <a:pt x="421403" y="1033134"/>
                    <a:pt x="363001" y="1034220"/>
                    <a:pt x="358820" y="1120072"/>
                  </a:cubicBezTo>
                  <a:cubicBezTo>
                    <a:pt x="348908" y="1250087"/>
                    <a:pt x="386546" y="1326018"/>
                    <a:pt x="554858" y="1833061"/>
                  </a:cubicBezTo>
                  <a:cubicBezTo>
                    <a:pt x="581112" y="1893421"/>
                    <a:pt x="614418" y="2108896"/>
                    <a:pt x="702640" y="2084105"/>
                  </a:cubicBezTo>
                  <a:cubicBezTo>
                    <a:pt x="753604" y="2063574"/>
                    <a:pt x="841512" y="1987251"/>
                    <a:pt x="906345" y="1994692"/>
                  </a:cubicBezTo>
                  <a:cubicBezTo>
                    <a:pt x="913856" y="1973461"/>
                    <a:pt x="928732" y="1955948"/>
                    <a:pt x="953901" y="1947270"/>
                  </a:cubicBezTo>
                  <a:cubicBezTo>
                    <a:pt x="1025623" y="1917518"/>
                    <a:pt x="1156134" y="1874900"/>
                    <a:pt x="1218174" y="1939908"/>
                  </a:cubicBezTo>
                  <a:cubicBezTo>
                    <a:pt x="1261241" y="1993679"/>
                    <a:pt x="1354030" y="2338166"/>
                    <a:pt x="1375717" y="2435641"/>
                  </a:cubicBezTo>
                  <a:cubicBezTo>
                    <a:pt x="1411878" y="2620429"/>
                    <a:pt x="1451458" y="2724723"/>
                    <a:pt x="1269054" y="27741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1939964" y="3196507"/>
              <a:ext cx="210834" cy="625969"/>
            </a:xfrm>
            <a:custGeom>
              <a:rect b="b" l="l" r="r" t="t"/>
              <a:pathLst>
                <a:path extrusionOk="0" h="625969" w="210834">
                  <a:moveTo>
                    <a:pt x="210835" y="613115"/>
                  </a:moveTo>
                  <a:lnTo>
                    <a:pt x="210835" y="613143"/>
                  </a:lnTo>
                  <a:cubicBezTo>
                    <a:pt x="210655" y="613054"/>
                    <a:pt x="210443" y="612964"/>
                    <a:pt x="210258" y="612841"/>
                  </a:cubicBezTo>
                  <a:cubicBezTo>
                    <a:pt x="209469" y="612477"/>
                    <a:pt x="208652" y="612085"/>
                    <a:pt x="207868" y="611660"/>
                  </a:cubicBezTo>
                  <a:cubicBezTo>
                    <a:pt x="207415" y="611447"/>
                    <a:pt x="206962" y="611206"/>
                    <a:pt x="206508" y="610932"/>
                  </a:cubicBezTo>
                  <a:cubicBezTo>
                    <a:pt x="205630" y="610478"/>
                    <a:pt x="204751" y="609991"/>
                    <a:pt x="203878" y="609482"/>
                  </a:cubicBezTo>
                  <a:cubicBezTo>
                    <a:pt x="202428" y="609845"/>
                    <a:pt x="200945" y="610209"/>
                    <a:pt x="199462" y="610540"/>
                  </a:cubicBezTo>
                  <a:cubicBezTo>
                    <a:pt x="198706" y="610719"/>
                    <a:pt x="197951" y="610870"/>
                    <a:pt x="197195" y="611021"/>
                  </a:cubicBezTo>
                  <a:cubicBezTo>
                    <a:pt x="195802" y="611324"/>
                    <a:pt x="194414" y="611626"/>
                    <a:pt x="193020" y="611867"/>
                  </a:cubicBezTo>
                  <a:cubicBezTo>
                    <a:pt x="191358" y="612197"/>
                    <a:pt x="189724" y="612471"/>
                    <a:pt x="188056" y="612746"/>
                  </a:cubicBezTo>
                  <a:cubicBezTo>
                    <a:pt x="186119" y="613076"/>
                    <a:pt x="184211" y="613350"/>
                    <a:pt x="182274" y="613653"/>
                  </a:cubicBezTo>
                  <a:cubicBezTo>
                    <a:pt x="169838" y="615377"/>
                    <a:pt x="157251" y="616256"/>
                    <a:pt x="145000" y="617253"/>
                  </a:cubicBezTo>
                  <a:cubicBezTo>
                    <a:pt x="141855" y="617432"/>
                    <a:pt x="138709" y="617645"/>
                    <a:pt x="135530" y="617857"/>
                  </a:cubicBezTo>
                  <a:cubicBezTo>
                    <a:pt x="131747" y="618764"/>
                    <a:pt x="127969" y="619671"/>
                    <a:pt x="124152" y="620522"/>
                  </a:cubicBezTo>
                  <a:cubicBezTo>
                    <a:pt x="121549" y="621099"/>
                    <a:pt x="118919" y="621670"/>
                    <a:pt x="116283" y="622247"/>
                  </a:cubicBezTo>
                  <a:cubicBezTo>
                    <a:pt x="112287" y="623092"/>
                    <a:pt x="108263" y="623882"/>
                    <a:pt x="104272" y="624637"/>
                  </a:cubicBezTo>
                  <a:cubicBezTo>
                    <a:pt x="101882" y="625091"/>
                    <a:pt x="99459" y="625544"/>
                    <a:pt x="97041" y="625970"/>
                  </a:cubicBezTo>
                  <a:cubicBezTo>
                    <a:pt x="70932" y="473034"/>
                    <a:pt x="41885" y="320674"/>
                    <a:pt x="16896" y="167525"/>
                  </a:cubicBezTo>
                  <a:cubicBezTo>
                    <a:pt x="16896" y="167373"/>
                    <a:pt x="16868" y="167222"/>
                    <a:pt x="16834" y="167071"/>
                  </a:cubicBezTo>
                  <a:cubicBezTo>
                    <a:pt x="10661" y="122852"/>
                    <a:pt x="6307" y="78392"/>
                    <a:pt x="1706" y="33988"/>
                  </a:cubicBezTo>
                  <a:cubicBezTo>
                    <a:pt x="1527" y="25758"/>
                    <a:pt x="-2318" y="16615"/>
                    <a:pt x="2159" y="9079"/>
                  </a:cubicBezTo>
                  <a:cubicBezTo>
                    <a:pt x="3279" y="7142"/>
                    <a:pt x="4975" y="5720"/>
                    <a:pt x="6939" y="4841"/>
                  </a:cubicBezTo>
                  <a:cubicBezTo>
                    <a:pt x="8299" y="2540"/>
                    <a:pt x="10269" y="938"/>
                    <a:pt x="13051" y="238"/>
                  </a:cubicBezTo>
                  <a:cubicBezTo>
                    <a:pt x="17556" y="-758"/>
                    <a:pt x="23063" y="1420"/>
                    <a:pt x="25000" y="5837"/>
                  </a:cubicBezTo>
                  <a:cubicBezTo>
                    <a:pt x="40520" y="74148"/>
                    <a:pt x="65302" y="139951"/>
                    <a:pt x="86542" y="206688"/>
                  </a:cubicBezTo>
                  <a:cubicBezTo>
                    <a:pt x="127779" y="336563"/>
                    <a:pt x="172167" y="465649"/>
                    <a:pt x="206928" y="597461"/>
                  </a:cubicBezTo>
                  <a:cubicBezTo>
                    <a:pt x="208232" y="602707"/>
                    <a:pt x="209530" y="607908"/>
                    <a:pt x="210835" y="613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1412655" y="1442598"/>
              <a:ext cx="232689" cy="612666"/>
            </a:xfrm>
            <a:custGeom>
              <a:rect b="b" l="l" r="r" t="t"/>
              <a:pathLst>
                <a:path extrusionOk="0" h="612666" w="232689">
                  <a:moveTo>
                    <a:pt x="231934" y="590568"/>
                  </a:moveTo>
                  <a:cubicBezTo>
                    <a:pt x="232175" y="591386"/>
                    <a:pt x="232449" y="592203"/>
                    <a:pt x="232690" y="593020"/>
                  </a:cubicBezTo>
                  <a:cubicBezTo>
                    <a:pt x="231811" y="591873"/>
                    <a:pt x="230966" y="590691"/>
                    <a:pt x="230121" y="589510"/>
                  </a:cubicBezTo>
                  <a:cubicBezTo>
                    <a:pt x="229276" y="588329"/>
                    <a:pt x="228425" y="587119"/>
                    <a:pt x="227608" y="585910"/>
                  </a:cubicBezTo>
                  <a:cubicBezTo>
                    <a:pt x="225884" y="586604"/>
                    <a:pt x="224127" y="587270"/>
                    <a:pt x="222341" y="587909"/>
                  </a:cubicBezTo>
                  <a:cubicBezTo>
                    <a:pt x="222218" y="587970"/>
                    <a:pt x="222067" y="587998"/>
                    <a:pt x="221950" y="588060"/>
                  </a:cubicBezTo>
                  <a:cubicBezTo>
                    <a:pt x="220315" y="588637"/>
                    <a:pt x="218681" y="589208"/>
                    <a:pt x="217047" y="589723"/>
                  </a:cubicBezTo>
                  <a:cubicBezTo>
                    <a:pt x="216773" y="589812"/>
                    <a:pt x="216504" y="589902"/>
                    <a:pt x="216230" y="589997"/>
                  </a:cubicBezTo>
                  <a:cubicBezTo>
                    <a:pt x="214719" y="590484"/>
                    <a:pt x="213235" y="590938"/>
                    <a:pt x="211752" y="591391"/>
                  </a:cubicBezTo>
                  <a:cubicBezTo>
                    <a:pt x="209995" y="591906"/>
                    <a:pt x="208271" y="592388"/>
                    <a:pt x="206547" y="592875"/>
                  </a:cubicBezTo>
                  <a:cubicBezTo>
                    <a:pt x="198678" y="595053"/>
                    <a:pt x="191447" y="596660"/>
                    <a:pt x="186002" y="597746"/>
                  </a:cubicBezTo>
                  <a:cubicBezTo>
                    <a:pt x="171450" y="601077"/>
                    <a:pt x="156899" y="604162"/>
                    <a:pt x="142403" y="607885"/>
                  </a:cubicBezTo>
                  <a:cubicBezTo>
                    <a:pt x="142375" y="607885"/>
                    <a:pt x="142313" y="607913"/>
                    <a:pt x="142280" y="607913"/>
                  </a:cubicBezTo>
                  <a:cubicBezTo>
                    <a:pt x="140707" y="608367"/>
                    <a:pt x="139134" y="608731"/>
                    <a:pt x="137500" y="609094"/>
                  </a:cubicBezTo>
                  <a:cubicBezTo>
                    <a:pt x="136230" y="609425"/>
                    <a:pt x="134959" y="609733"/>
                    <a:pt x="133689" y="610001"/>
                  </a:cubicBezTo>
                  <a:cubicBezTo>
                    <a:pt x="132390" y="610304"/>
                    <a:pt x="131114" y="610545"/>
                    <a:pt x="129816" y="610757"/>
                  </a:cubicBezTo>
                  <a:cubicBezTo>
                    <a:pt x="128786" y="610970"/>
                    <a:pt x="127728" y="611121"/>
                    <a:pt x="126670" y="611272"/>
                  </a:cubicBezTo>
                  <a:cubicBezTo>
                    <a:pt x="125098" y="611513"/>
                    <a:pt x="123525" y="611726"/>
                    <a:pt x="121952" y="611911"/>
                  </a:cubicBezTo>
                  <a:cubicBezTo>
                    <a:pt x="119591" y="612213"/>
                    <a:pt x="117234" y="612454"/>
                    <a:pt x="114872" y="612667"/>
                  </a:cubicBezTo>
                  <a:cubicBezTo>
                    <a:pt x="107127" y="576106"/>
                    <a:pt x="99017" y="539726"/>
                    <a:pt x="89609" y="503557"/>
                  </a:cubicBezTo>
                  <a:cubicBezTo>
                    <a:pt x="71425" y="427800"/>
                    <a:pt x="59716" y="350711"/>
                    <a:pt x="41863" y="274892"/>
                  </a:cubicBezTo>
                  <a:cubicBezTo>
                    <a:pt x="22649" y="188906"/>
                    <a:pt x="8915" y="101828"/>
                    <a:pt x="21" y="14358"/>
                  </a:cubicBezTo>
                  <a:cubicBezTo>
                    <a:pt x="-583" y="4067"/>
                    <a:pt x="11730" y="-3681"/>
                    <a:pt x="20657" y="1828"/>
                  </a:cubicBezTo>
                  <a:cubicBezTo>
                    <a:pt x="27194" y="5428"/>
                    <a:pt x="28341" y="13389"/>
                    <a:pt x="31582" y="19565"/>
                  </a:cubicBezTo>
                  <a:cubicBezTo>
                    <a:pt x="90398" y="156522"/>
                    <a:pt x="136991" y="298440"/>
                    <a:pt x="185610" y="439272"/>
                  </a:cubicBezTo>
                  <a:cubicBezTo>
                    <a:pt x="201712" y="489476"/>
                    <a:pt x="215844" y="540353"/>
                    <a:pt x="231934" y="5905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1350211" y="1223705"/>
              <a:ext cx="71693" cy="164865"/>
            </a:xfrm>
            <a:custGeom>
              <a:rect b="b" l="l" r="r" t="t"/>
              <a:pathLst>
                <a:path extrusionOk="0" h="164865" w="71693">
                  <a:moveTo>
                    <a:pt x="45199" y="156755"/>
                  </a:moveTo>
                  <a:cubicBezTo>
                    <a:pt x="33608" y="125010"/>
                    <a:pt x="22594" y="92973"/>
                    <a:pt x="11070" y="61200"/>
                  </a:cubicBezTo>
                  <a:cubicBezTo>
                    <a:pt x="7085" y="45059"/>
                    <a:pt x="-14059" y="857"/>
                    <a:pt x="15396" y="0"/>
                  </a:cubicBezTo>
                  <a:cubicBezTo>
                    <a:pt x="29472" y="1433"/>
                    <a:pt x="27385" y="16819"/>
                    <a:pt x="29769" y="27037"/>
                  </a:cubicBezTo>
                  <a:cubicBezTo>
                    <a:pt x="40711" y="67997"/>
                    <a:pt x="58094" y="106976"/>
                    <a:pt x="71067" y="147310"/>
                  </a:cubicBezTo>
                  <a:cubicBezTo>
                    <a:pt x="75836" y="163462"/>
                    <a:pt x="52005" y="172308"/>
                    <a:pt x="45199" y="1567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1917160" y="3071008"/>
              <a:ext cx="31442" cy="71953"/>
            </a:xfrm>
            <a:custGeom>
              <a:rect b="b" l="l" r="r" t="t"/>
              <a:pathLst>
                <a:path extrusionOk="0" h="71953" w="31442">
                  <a:moveTo>
                    <a:pt x="5963" y="62639"/>
                  </a:moveTo>
                  <a:cubicBezTo>
                    <a:pt x="1933" y="45888"/>
                    <a:pt x="713" y="28464"/>
                    <a:pt x="2" y="11310"/>
                  </a:cubicBezTo>
                  <a:cubicBezTo>
                    <a:pt x="-227" y="-1523"/>
                    <a:pt x="18091" y="-4451"/>
                    <a:pt x="21846" y="7827"/>
                  </a:cubicBezTo>
                  <a:cubicBezTo>
                    <a:pt x="26038" y="23907"/>
                    <a:pt x="28501" y="40491"/>
                    <a:pt x="31316" y="56889"/>
                  </a:cubicBezTo>
                  <a:cubicBezTo>
                    <a:pt x="32195" y="63334"/>
                    <a:pt x="28439" y="69599"/>
                    <a:pt x="22120" y="71446"/>
                  </a:cubicBezTo>
                  <a:cubicBezTo>
                    <a:pt x="15528" y="73412"/>
                    <a:pt x="7748" y="69492"/>
                    <a:pt x="5963" y="626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4" name="Google Shape;9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76394">
            <a:off x="6177460" y="1177512"/>
            <a:ext cx="2215172" cy="33227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5" name="Google Shape;905;p15"/>
          <p:cNvGrpSpPr/>
          <p:nvPr/>
        </p:nvGrpSpPr>
        <p:grpSpPr>
          <a:xfrm>
            <a:off x="5475592" y="2059813"/>
            <a:ext cx="1119543" cy="365394"/>
            <a:chOff x="10951184" y="4119626"/>
            <a:chExt cx="2239085" cy="730787"/>
          </a:xfrm>
        </p:grpSpPr>
        <p:sp>
          <p:nvSpPr>
            <p:cNvPr id="906" name="Google Shape;906;p15"/>
            <p:cNvSpPr/>
            <p:nvPr/>
          </p:nvSpPr>
          <p:spPr>
            <a:xfrm>
              <a:off x="10951184" y="4119626"/>
              <a:ext cx="2239085" cy="730787"/>
            </a:xfrm>
            <a:custGeom>
              <a:rect b="b" l="l" r="r" t="t"/>
              <a:pathLst>
                <a:path extrusionOk="0" h="730787" w="2239085">
                  <a:moveTo>
                    <a:pt x="2238073" y="703116"/>
                  </a:moveTo>
                  <a:cubicBezTo>
                    <a:pt x="2217323" y="661300"/>
                    <a:pt x="2182271" y="622877"/>
                    <a:pt x="2145271" y="504668"/>
                  </a:cubicBezTo>
                  <a:cubicBezTo>
                    <a:pt x="2092097" y="328759"/>
                    <a:pt x="2088615" y="388861"/>
                    <a:pt x="2148450" y="269082"/>
                  </a:cubicBezTo>
                  <a:cubicBezTo>
                    <a:pt x="2242716" y="78646"/>
                    <a:pt x="2231693" y="79655"/>
                    <a:pt x="2188792" y="72362"/>
                  </a:cubicBezTo>
                  <a:cubicBezTo>
                    <a:pt x="2061323" y="50936"/>
                    <a:pt x="1899674" y="49905"/>
                    <a:pt x="1774850" y="39771"/>
                  </a:cubicBezTo>
                  <a:cubicBezTo>
                    <a:pt x="799156" y="-45938"/>
                    <a:pt x="553890" y="34048"/>
                    <a:pt x="15165" y="30886"/>
                  </a:cubicBezTo>
                  <a:cubicBezTo>
                    <a:pt x="-16427" y="31456"/>
                    <a:pt x="3658" y="69476"/>
                    <a:pt x="53956" y="249239"/>
                  </a:cubicBezTo>
                  <a:cubicBezTo>
                    <a:pt x="107877" y="444231"/>
                    <a:pt x="85834" y="321258"/>
                    <a:pt x="18561" y="663688"/>
                  </a:cubicBezTo>
                  <a:cubicBezTo>
                    <a:pt x="15193" y="684599"/>
                    <a:pt x="-2383" y="722456"/>
                    <a:pt x="30548" y="726279"/>
                  </a:cubicBezTo>
                  <a:cubicBezTo>
                    <a:pt x="517283" y="688394"/>
                    <a:pt x="1006622" y="739258"/>
                    <a:pt x="1494320" y="729522"/>
                  </a:cubicBezTo>
                  <a:cubicBezTo>
                    <a:pt x="1735417" y="725360"/>
                    <a:pt x="1976786" y="717380"/>
                    <a:pt x="2217861" y="725971"/>
                  </a:cubicBezTo>
                  <a:cubicBezTo>
                    <a:pt x="2230657" y="728468"/>
                    <a:pt x="2242707" y="715579"/>
                    <a:pt x="2238073" y="7031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10951184" y="4119626"/>
              <a:ext cx="2239085" cy="730787"/>
            </a:xfrm>
            <a:custGeom>
              <a:rect b="b" l="l" r="r" t="t"/>
              <a:pathLst>
                <a:path extrusionOk="0" h="730787" w="2239085">
                  <a:moveTo>
                    <a:pt x="2238073" y="703116"/>
                  </a:moveTo>
                  <a:cubicBezTo>
                    <a:pt x="2217323" y="661300"/>
                    <a:pt x="2182271" y="622877"/>
                    <a:pt x="2145271" y="504668"/>
                  </a:cubicBezTo>
                  <a:cubicBezTo>
                    <a:pt x="2092097" y="328759"/>
                    <a:pt x="2088615" y="388861"/>
                    <a:pt x="2148450" y="269082"/>
                  </a:cubicBezTo>
                  <a:cubicBezTo>
                    <a:pt x="2242716" y="78646"/>
                    <a:pt x="2231693" y="79655"/>
                    <a:pt x="2188792" y="72362"/>
                  </a:cubicBezTo>
                  <a:cubicBezTo>
                    <a:pt x="2061323" y="50936"/>
                    <a:pt x="1899674" y="49905"/>
                    <a:pt x="1774850" y="39771"/>
                  </a:cubicBezTo>
                  <a:cubicBezTo>
                    <a:pt x="799156" y="-45938"/>
                    <a:pt x="553890" y="34048"/>
                    <a:pt x="15165" y="30886"/>
                  </a:cubicBezTo>
                  <a:cubicBezTo>
                    <a:pt x="-16427" y="31456"/>
                    <a:pt x="3658" y="69476"/>
                    <a:pt x="53956" y="249239"/>
                  </a:cubicBezTo>
                  <a:cubicBezTo>
                    <a:pt x="107877" y="444231"/>
                    <a:pt x="85834" y="321258"/>
                    <a:pt x="18561" y="663688"/>
                  </a:cubicBezTo>
                  <a:cubicBezTo>
                    <a:pt x="15193" y="684599"/>
                    <a:pt x="-2383" y="722456"/>
                    <a:pt x="30548" y="726279"/>
                  </a:cubicBezTo>
                  <a:cubicBezTo>
                    <a:pt x="517283" y="688394"/>
                    <a:pt x="1006622" y="739258"/>
                    <a:pt x="1494320" y="729522"/>
                  </a:cubicBezTo>
                  <a:cubicBezTo>
                    <a:pt x="1735417" y="725360"/>
                    <a:pt x="1976786" y="717380"/>
                    <a:pt x="2217861" y="725971"/>
                  </a:cubicBezTo>
                  <a:cubicBezTo>
                    <a:pt x="2230657" y="728468"/>
                    <a:pt x="2242707" y="715579"/>
                    <a:pt x="2238073" y="7031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6"/>
          <p:cNvSpPr txBox="1"/>
          <p:nvPr/>
        </p:nvSpPr>
        <p:spPr>
          <a:xfrm>
            <a:off x="514350" y="514350"/>
            <a:ext cx="4947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Work History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913" name="Google Shape;913;p16"/>
          <p:cNvGrpSpPr/>
          <p:nvPr/>
        </p:nvGrpSpPr>
        <p:grpSpPr>
          <a:xfrm>
            <a:off x="514350" y="2142392"/>
            <a:ext cx="2529675" cy="1841674"/>
            <a:chOff x="0" y="-66675"/>
            <a:chExt cx="6745800" cy="4911131"/>
          </a:xfrm>
        </p:grpSpPr>
        <p:sp>
          <p:nvSpPr>
            <p:cNvPr id="914" name="Google Shape;914;p16"/>
            <p:cNvSpPr txBox="1"/>
            <p:nvPr/>
          </p:nvSpPr>
          <p:spPr>
            <a:xfrm>
              <a:off x="0" y="-66675"/>
              <a:ext cx="67458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Write your first job position here.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915" name="Google Shape;915;p16"/>
            <p:cNvSpPr txBox="1"/>
            <p:nvPr/>
          </p:nvSpPr>
          <p:spPr>
            <a:xfrm>
              <a:off x="0" y="2028673"/>
              <a:ext cx="6745800" cy="11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Company 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(Inclusive dates)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16" name="Google Shape;916;p16"/>
            <p:cNvSpPr txBox="1"/>
            <p:nvPr/>
          </p:nvSpPr>
          <p:spPr>
            <a:xfrm>
              <a:off x="0" y="3760856"/>
              <a:ext cx="67458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Describe the work you did for this particular job position.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917" name="Google Shape;917;p16"/>
          <p:cNvGrpSpPr/>
          <p:nvPr/>
        </p:nvGrpSpPr>
        <p:grpSpPr>
          <a:xfrm>
            <a:off x="3307143" y="2142392"/>
            <a:ext cx="2529675" cy="1841674"/>
            <a:chOff x="0" y="-66675"/>
            <a:chExt cx="6745800" cy="4911131"/>
          </a:xfrm>
        </p:grpSpPr>
        <p:sp>
          <p:nvSpPr>
            <p:cNvPr id="918" name="Google Shape;918;p16"/>
            <p:cNvSpPr txBox="1"/>
            <p:nvPr/>
          </p:nvSpPr>
          <p:spPr>
            <a:xfrm>
              <a:off x="0" y="-66675"/>
              <a:ext cx="67458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Write your second job position here.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919" name="Google Shape;919;p16"/>
            <p:cNvSpPr txBox="1"/>
            <p:nvPr/>
          </p:nvSpPr>
          <p:spPr>
            <a:xfrm>
              <a:off x="0" y="3760856"/>
              <a:ext cx="67458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Describe the work you did for this particular job position.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20" name="Google Shape;920;p16"/>
            <p:cNvSpPr txBox="1"/>
            <p:nvPr/>
          </p:nvSpPr>
          <p:spPr>
            <a:xfrm>
              <a:off x="0" y="2028673"/>
              <a:ext cx="6745800" cy="11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Company 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(Inclusive dates)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921" name="Google Shape;921;p16"/>
          <p:cNvGrpSpPr/>
          <p:nvPr/>
        </p:nvGrpSpPr>
        <p:grpSpPr>
          <a:xfrm>
            <a:off x="6099938" y="2142392"/>
            <a:ext cx="2529675" cy="1841674"/>
            <a:chOff x="0" y="-66675"/>
            <a:chExt cx="6745800" cy="4911131"/>
          </a:xfrm>
        </p:grpSpPr>
        <p:sp>
          <p:nvSpPr>
            <p:cNvPr id="922" name="Google Shape;922;p16"/>
            <p:cNvSpPr txBox="1"/>
            <p:nvPr/>
          </p:nvSpPr>
          <p:spPr>
            <a:xfrm>
              <a:off x="0" y="-66675"/>
              <a:ext cx="67458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Write your third job position here.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923" name="Google Shape;923;p16"/>
            <p:cNvSpPr txBox="1"/>
            <p:nvPr/>
          </p:nvSpPr>
          <p:spPr>
            <a:xfrm>
              <a:off x="0" y="3760856"/>
              <a:ext cx="67458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Describe the work you did for this particular job position.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24" name="Google Shape;924;p16"/>
            <p:cNvSpPr txBox="1"/>
            <p:nvPr/>
          </p:nvSpPr>
          <p:spPr>
            <a:xfrm>
              <a:off x="0" y="2028673"/>
              <a:ext cx="6745800" cy="11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Company 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(Inclusive dates)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925" name="Google Shape;925;p16"/>
          <p:cNvGrpSpPr/>
          <p:nvPr/>
        </p:nvGrpSpPr>
        <p:grpSpPr>
          <a:xfrm rot="1307957">
            <a:off x="5959278" y="125784"/>
            <a:ext cx="3796426" cy="1389522"/>
            <a:chOff x="11917437" y="249981"/>
            <a:chExt cx="7591957" cy="2778922"/>
          </a:xfrm>
        </p:grpSpPr>
        <p:sp>
          <p:nvSpPr>
            <p:cNvPr id="926" name="Google Shape;926;p16"/>
            <p:cNvSpPr/>
            <p:nvPr/>
          </p:nvSpPr>
          <p:spPr>
            <a:xfrm>
              <a:off x="16141855" y="400266"/>
              <a:ext cx="3062245" cy="2491046"/>
            </a:xfrm>
            <a:custGeom>
              <a:rect b="b" l="l" r="r" t="t"/>
              <a:pathLst>
                <a:path extrusionOk="0" h="2491046" w="3062245">
                  <a:moveTo>
                    <a:pt x="3034921" y="596972"/>
                  </a:moveTo>
                  <a:cubicBezTo>
                    <a:pt x="3061796" y="736835"/>
                    <a:pt x="3065015" y="882353"/>
                    <a:pt x="3060612" y="1023171"/>
                  </a:cubicBezTo>
                  <a:cubicBezTo>
                    <a:pt x="3052579" y="1279942"/>
                    <a:pt x="3020086" y="1540428"/>
                    <a:pt x="2915454" y="1775125"/>
                  </a:cubicBezTo>
                  <a:cubicBezTo>
                    <a:pt x="2672936" y="2319128"/>
                    <a:pt x="2055649" y="2486220"/>
                    <a:pt x="1506538" y="2490799"/>
                  </a:cubicBezTo>
                  <a:cubicBezTo>
                    <a:pt x="1213261" y="2493240"/>
                    <a:pt x="879791" y="2479777"/>
                    <a:pt x="610656" y="2351694"/>
                  </a:cubicBezTo>
                  <a:cubicBezTo>
                    <a:pt x="221918" y="2166681"/>
                    <a:pt x="140335" y="1757872"/>
                    <a:pt x="63382" y="1373533"/>
                  </a:cubicBezTo>
                  <a:cubicBezTo>
                    <a:pt x="34639" y="1230016"/>
                    <a:pt x="19015" y="1084180"/>
                    <a:pt x="11666" y="938101"/>
                  </a:cubicBezTo>
                  <a:cubicBezTo>
                    <a:pt x="10831" y="935053"/>
                    <a:pt x="10011" y="932264"/>
                    <a:pt x="9510" y="930247"/>
                  </a:cubicBezTo>
                  <a:cubicBezTo>
                    <a:pt x="-8620" y="865508"/>
                    <a:pt x="1964" y="795721"/>
                    <a:pt x="17998" y="731559"/>
                  </a:cubicBezTo>
                  <a:cubicBezTo>
                    <a:pt x="73328" y="546970"/>
                    <a:pt x="181028" y="398374"/>
                    <a:pt x="341476" y="290926"/>
                  </a:cubicBezTo>
                  <a:cubicBezTo>
                    <a:pt x="565287" y="141041"/>
                    <a:pt x="848847" y="75348"/>
                    <a:pt x="1112697" y="38111"/>
                  </a:cubicBezTo>
                  <a:cubicBezTo>
                    <a:pt x="1399901" y="-2430"/>
                    <a:pt x="1690947" y="-2445"/>
                    <a:pt x="1980367" y="1846"/>
                  </a:cubicBezTo>
                  <a:cubicBezTo>
                    <a:pt x="2137885" y="4180"/>
                    <a:pt x="2296178" y="7728"/>
                    <a:pt x="2451236" y="35579"/>
                  </a:cubicBezTo>
                  <a:cubicBezTo>
                    <a:pt x="2646698" y="70678"/>
                    <a:pt x="2851468" y="143740"/>
                    <a:pt x="2946581" y="331149"/>
                  </a:cubicBezTo>
                  <a:cubicBezTo>
                    <a:pt x="2989308" y="415324"/>
                    <a:pt x="3017231" y="504928"/>
                    <a:pt x="3034921" y="5969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16"/>
            <p:cNvSpPr/>
            <p:nvPr/>
          </p:nvSpPr>
          <p:spPr>
            <a:xfrm>
              <a:off x="12242590" y="482956"/>
              <a:ext cx="3059286" cy="2485670"/>
            </a:xfrm>
            <a:custGeom>
              <a:rect b="b" l="l" r="r" t="t"/>
              <a:pathLst>
                <a:path extrusionOk="0" h="2485670" w="3059286">
                  <a:moveTo>
                    <a:pt x="16075" y="653478"/>
                  </a:moveTo>
                  <a:cubicBezTo>
                    <a:pt x="-5137" y="794311"/>
                    <a:pt x="-2480" y="939829"/>
                    <a:pt x="7602" y="1080359"/>
                  </a:cubicBezTo>
                  <a:cubicBezTo>
                    <a:pt x="25990" y="1336600"/>
                    <a:pt x="68975" y="1595555"/>
                    <a:pt x="182976" y="1825855"/>
                  </a:cubicBezTo>
                  <a:cubicBezTo>
                    <a:pt x="447237" y="2359654"/>
                    <a:pt x="1070780" y="2501791"/>
                    <a:pt x="1619633" y="2484264"/>
                  </a:cubicBezTo>
                  <a:cubicBezTo>
                    <a:pt x="1912758" y="2474909"/>
                    <a:pt x="2245423" y="2448044"/>
                    <a:pt x="2509167" y="2309227"/>
                  </a:cubicBezTo>
                  <a:cubicBezTo>
                    <a:pt x="2890117" y="2108734"/>
                    <a:pt x="2955149" y="1696969"/>
                    <a:pt x="3016538" y="1309840"/>
                  </a:cubicBezTo>
                  <a:cubicBezTo>
                    <a:pt x="3039466" y="1165277"/>
                    <a:pt x="3049199" y="1018940"/>
                    <a:pt x="3050656" y="872680"/>
                  </a:cubicBezTo>
                  <a:cubicBezTo>
                    <a:pt x="3051370" y="869602"/>
                    <a:pt x="3052068" y="866782"/>
                    <a:pt x="3052494" y="864750"/>
                  </a:cubicBezTo>
                  <a:cubicBezTo>
                    <a:pt x="3067996" y="799329"/>
                    <a:pt x="3054604" y="730027"/>
                    <a:pt x="3035989" y="666577"/>
                  </a:cubicBezTo>
                  <a:cubicBezTo>
                    <a:pt x="2973264" y="484369"/>
                    <a:pt x="2859643" y="340230"/>
                    <a:pt x="2695003" y="239317"/>
                  </a:cubicBezTo>
                  <a:cubicBezTo>
                    <a:pt x="2465332" y="98559"/>
                    <a:pt x="2179342" y="44327"/>
                    <a:pt x="1914201" y="17719"/>
                  </a:cubicBezTo>
                  <a:cubicBezTo>
                    <a:pt x="1625600" y="-11239"/>
                    <a:pt x="1334783" y="451"/>
                    <a:pt x="1045772" y="16385"/>
                  </a:cubicBezTo>
                  <a:cubicBezTo>
                    <a:pt x="888467" y="25057"/>
                    <a:pt x="730463" y="34973"/>
                    <a:pt x="576650" y="69025"/>
                  </a:cubicBezTo>
                  <a:cubicBezTo>
                    <a:pt x="382766" y="111947"/>
                    <a:pt x="181093" y="193196"/>
                    <a:pt x="93634" y="384274"/>
                  </a:cubicBezTo>
                  <a:cubicBezTo>
                    <a:pt x="54323" y="470147"/>
                    <a:pt x="30029" y="560797"/>
                    <a:pt x="16075" y="6534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6"/>
            <p:cNvSpPr/>
            <p:nvPr/>
          </p:nvSpPr>
          <p:spPr>
            <a:xfrm>
              <a:off x="17217069" y="417259"/>
              <a:ext cx="1017415" cy="2155512"/>
            </a:xfrm>
            <a:custGeom>
              <a:rect b="b" l="l" r="r" t="t"/>
              <a:pathLst>
                <a:path extrusionOk="0" h="2155512" w="1017415">
                  <a:moveTo>
                    <a:pt x="893599" y="15615"/>
                  </a:moveTo>
                  <a:cubicBezTo>
                    <a:pt x="917847" y="-20712"/>
                    <a:pt x="976548" y="12522"/>
                    <a:pt x="956111" y="52305"/>
                  </a:cubicBezTo>
                  <a:cubicBezTo>
                    <a:pt x="934747" y="90117"/>
                    <a:pt x="914401" y="128278"/>
                    <a:pt x="896377" y="167789"/>
                  </a:cubicBezTo>
                  <a:cubicBezTo>
                    <a:pt x="844919" y="295932"/>
                    <a:pt x="803634" y="429518"/>
                    <a:pt x="779006" y="565454"/>
                  </a:cubicBezTo>
                  <a:cubicBezTo>
                    <a:pt x="740894" y="860296"/>
                    <a:pt x="922220" y="704893"/>
                    <a:pt x="1005337" y="865072"/>
                  </a:cubicBezTo>
                  <a:cubicBezTo>
                    <a:pt x="1047958" y="1007330"/>
                    <a:pt x="968091" y="1157700"/>
                    <a:pt x="916192" y="1287890"/>
                  </a:cubicBezTo>
                  <a:cubicBezTo>
                    <a:pt x="827473" y="1448736"/>
                    <a:pt x="554937" y="2239397"/>
                    <a:pt x="338323" y="2148217"/>
                  </a:cubicBezTo>
                  <a:cubicBezTo>
                    <a:pt x="258304" y="2109996"/>
                    <a:pt x="260141" y="2005185"/>
                    <a:pt x="256740" y="1928682"/>
                  </a:cubicBezTo>
                  <a:cubicBezTo>
                    <a:pt x="268583" y="1755206"/>
                    <a:pt x="334406" y="1589145"/>
                    <a:pt x="395065" y="1427601"/>
                  </a:cubicBezTo>
                  <a:cubicBezTo>
                    <a:pt x="425251" y="1344563"/>
                    <a:pt x="465974" y="1264693"/>
                    <a:pt x="486579" y="1178531"/>
                  </a:cubicBezTo>
                  <a:cubicBezTo>
                    <a:pt x="492015" y="1120069"/>
                    <a:pt x="392484" y="1154000"/>
                    <a:pt x="359080" y="1157017"/>
                  </a:cubicBezTo>
                  <a:cubicBezTo>
                    <a:pt x="290524" y="1165174"/>
                    <a:pt x="221969" y="1180184"/>
                    <a:pt x="152684" y="1178289"/>
                  </a:cubicBezTo>
                  <a:cubicBezTo>
                    <a:pt x="42252" y="1182868"/>
                    <a:pt x="-17193" y="1099480"/>
                    <a:pt x="4383" y="994701"/>
                  </a:cubicBezTo>
                  <a:cubicBezTo>
                    <a:pt x="74002" y="776939"/>
                    <a:pt x="174170" y="568820"/>
                    <a:pt x="254796" y="355288"/>
                  </a:cubicBezTo>
                  <a:cubicBezTo>
                    <a:pt x="291298" y="256452"/>
                    <a:pt x="334785" y="160163"/>
                    <a:pt x="373109" y="62160"/>
                  </a:cubicBezTo>
                  <a:cubicBezTo>
                    <a:pt x="389796" y="16161"/>
                    <a:pt x="448543" y="24560"/>
                    <a:pt x="462725" y="60144"/>
                  </a:cubicBezTo>
                  <a:cubicBezTo>
                    <a:pt x="469983" y="59492"/>
                    <a:pt x="477074" y="58597"/>
                    <a:pt x="483694" y="57187"/>
                  </a:cubicBezTo>
                  <a:cubicBezTo>
                    <a:pt x="612028" y="37811"/>
                    <a:pt x="742169" y="50031"/>
                    <a:pt x="871172" y="42769"/>
                  </a:cubicBezTo>
                  <a:cubicBezTo>
                    <a:pt x="871172" y="42829"/>
                    <a:pt x="871127" y="42905"/>
                    <a:pt x="871127" y="42966"/>
                  </a:cubicBezTo>
                  <a:lnTo>
                    <a:pt x="871066" y="42966"/>
                  </a:lnTo>
                  <a:cubicBezTo>
                    <a:pt x="871066" y="43027"/>
                    <a:pt x="871005" y="43027"/>
                    <a:pt x="871021" y="43102"/>
                  </a:cubicBezTo>
                  <a:cubicBezTo>
                    <a:pt x="872448" y="42966"/>
                    <a:pt x="873875" y="42905"/>
                    <a:pt x="875257" y="42966"/>
                  </a:cubicBezTo>
                  <a:cubicBezTo>
                    <a:pt x="881315" y="33824"/>
                    <a:pt x="887419" y="24666"/>
                    <a:pt x="893599" y="156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16"/>
            <p:cNvSpPr/>
            <p:nvPr/>
          </p:nvSpPr>
          <p:spPr>
            <a:xfrm>
              <a:off x="13569386" y="515155"/>
              <a:ext cx="1020482" cy="2131848"/>
            </a:xfrm>
            <a:custGeom>
              <a:rect b="b" l="l" r="r" t="t"/>
              <a:pathLst>
                <a:path extrusionOk="0" h="2131848" w="1020482">
                  <a:moveTo>
                    <a:pt x="934206" y="14494"/>
                  </a:moveTo>
                  <a:cubicBezTo>
                    <a:pt x="959912" y="-20832"/>
                    <a:pt x="1017216" y="14737"/>
                    <a:pt x="995184" y="53671"/>
                  </a:cubicBezTo>
                  <a:cubicBezTo>
                    <a:pt x="972302" y="90589"/>
                    <a:pt x="950453" y="127900"/>
                    <a:pt x="930835" y="166653"/>
                  </a:cubicBezTo>
                  <a:cubicBezTo>
                    <a:pt x="874245" y="292628"/>
                    <a:pt x="827615" y="424440"/>
                    <a:pt x="797520" y="559285"/>
                  </a:cubicBezTo>
                  <a:cubicBezTo>
                    <a:pt x="747550" y="852352"/>
                    <a:pt x="934995" y="704378"/>
                    <a:pt x="1011583" y="867771"/>
                  </a:cubicBezTo>
                  <a:cubicBezTo>
                    <a:pt x="1048434" y="1011637"/>
                    <a:pt x="962554" y="1158671"/>
                    <a:pt x="905447" y="1286663"/>
                  </a:cubicBezTo>
                  <a:cubicBezTo>
                    <a:pt x="810305" y="1443809"/>
                    <a:pt x="506111" y="2222857"/>
                    <a:pt x="293338" y="2123050"/>
                  </a:cubicBezTo>
                  <a:cubicBezTo>
                    <a:pt x="214928" y="2081630"/>
                    <a:pt x="220987" y="1976986"/>
                    <a:pt x="220683" y="1900422"/>
                  </a:cubicBezTo>
                  <a:cubicBezTo>
                    <a:pt x="239511" y="1727568"/>
                    <a:pt x="311984" y="1564281"/>
                    <a:pt x="379112" y="1405300"/>
                  </a:cubicBezTo>
                  <a:cubicBezTo>
                    <a:pt x="412623" y="1323550"/>
                    <a:pt x="456550" y="1245363"/>
                    <a:pt x="480601" y="1160111"/>
                  </a:cubicBezTo>
                  <a:cubicBezTo>
                    <a:pt x="488391" y="1101922"/>
                    <a:pt x="387585" y="1131805"/>
                    <a:pt x="354074" y="1133488"/>
                  </a:cubicBezTo>
                  <a:cubicBezTo>
                    <a:pt x="285245" y="1138870"/>
                    <a:pt x="216143" y="1151121"/>
                    <a:pt x="146980" y="1146436"/>
                  </a:cubicBezTo>
                  <a:cubicBezTo>
                    <a:pt x="36457" y="1146572"/>
                    <a:pt x="-19587" y="1060850"/>
                    <a:pt x="6210" y="957026"/>
                  </a:cubicBezTo>
                  <a:cubicBezTo>
                    <a:pt x="84559" y="742236"/>
                    <a:pt x="193048" y="538317"/>
                    <a:pt x="282208" y="328211"/>
                  </a:cubicBezTo>
                  <a:cubicBezTo>
                    <a:pt x="322674" y="230921"/>
                    <a:pt x="370002" y="136467"/>
                    <a:pt x="412243" y="40086"/>
                  </a:cubicBezTo>
                  <a:cubicBezTo>
                    <a:pt x="430768" y="-5201"/>
                    <a:pt x="489135" y="5549"/>
                    <a:pt x="501859" y="41678"/>
                  </a:cubicBezTo>
                  <a:cubicBezTo>
                    <a:pt x="509132" y="41314"/>
                    <a:pt x="516268" y="40708"/>
                    <a:pt x="522934" y="39556"/>
                  </a:cubicBezTo>
                  <a:cubicBezTo>
                    <a:pt x="651952" y="25365"/>
                    <a:pt x="781501" y="42800"/>
                    <a:pt x="910686" y="40738"/>
                  </a:cubicBezTo>
                  <a:cubicBezTo>
                    <a:pt x="910686" y="40799"/>
                    <a:pt x="910625" y="40859"/>
                    <a:pt x="910640" y="40920"/>
                  </a:cubicBezTo>
                  <a:lnTo>
                    <a:pt x="910580" y="40920"/>
                  </a:lnTo>
                  <a:cubicBezTo>
                    <a:pt x="910580" y="40981"/>
                    <a:pt x="910519" y="40981"/>
                    <a:pt x="910519" y="41041"/>
                  </a:cubicBezTo>
                  <a:cubicBezTo>
                    <a:pt x="911946" y="40966"/>
                    <a:pt x="913373" y="40966"/>
                    <a:pt x="914755" y="41072"/>
                  </a:cubicBezTo>
                  <a:cubicBezTo>
                    <a:pt x="921208" y="32202"/>
                    <a:pt x="927677" y="23288"/>
                    <a:pt x="934206" y="14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16"/>
            <p:cNvSpPr/>
            <p:nvPr/>
          </p:nvSpPr>
          <p:spPr>
            <a:xfrm>
              <a:off x="16914545" y="1992100"/>
              <a:ext cx="440270" cy="876108"/>
            </a:xfrm>
            <a:custGeom>
              <a:rect b="b" l="l" r="r" t="t"/>
              <a:pathLst>
                <a:path extrusionOk="0" h="876108" w="440270">
                  <a:moveTo>
                    <a:pt x="172528" y="875101"/>
                  </a:moveTo>
                  <a:cubicBezTo>
                    <a:pt x="133490" y="868066"/>
                    <a:pt x="129163" y="825145"/>
                    <a:pt x="139913" y="793700"/>
                  </a:cubicBezTo>
                  <a:cubicBezTo>
                    <a:pt x="129132" y="799098"/>
                    <a:pt x="116590" y="800401"/>
                    <a:pt x="104246" y="796187"/>
                  </a:cubicBezTo>
                  <a:cubicBezTo>
                    <a:pt x="97641" y="793943"/>
                    <a:pt x="91977" y="790440"/>
                    <a:pt x="87362" y="786059"/>
                  </a:cubicBezTo>
                  <a:cubicBezTo>
                    <a:pt x="67227" y="818398"/>
                    <a:pt x="13993" y="811499"/>
                    <a:pt x="2787" y="775052"/>
                  </a:cubicBezTo>
                  <a:cubicBezTo>
                    <a:pt x="-4000" y="756752"/>
                    <a:pt x="3136" y="738376"/>
                    <a:pt x="8010" y="720547"/>
                  </a:cubicBezTo>
                  <a:cubicBezTo>
                    <a:pt x="61306" y="566205"/>
                    <a:pt x="111200" y="410347"/>
                    <a:pt x="167563" y="257036"/>
                  </a:cubicBezTo>
                  <a:cubicBezTo>
                    <a:pt x="202714" y="173391"/>
                    <a:pt x="234585" y="81104"/>
                    <a:pt x="305236" y="20186"/>
                  </a:cubicBezTo>
                  <a:cubicBezTo>
                    <a:pt x="342299" y="-12471"/>
                    <a:pt x="409898" y="-5815"/>
                    <a:pt x="430108" y="42428"/>
                  </a:cubicBezTo>
                  <a:cubicBezTo>
                    <a:pt x="446188" y="80013"/>
                    <a:pt x="438763" y="123404"/>
                    <a:pt x="437199" y="163081"/>
                  </a:cubicBezTo>
                  <a:cubicBezTo>
                    <a:pt x="429835" y="297259"/>
                    <a:pt x="392164" y="426797"/>
                    <a:pt x="350180" y="553697"/>
                  </a:cubicBezTo>
                  <a:cubicBezTo>
                    <a:pt x="330031" y="615600"/>
                    <a:pt x="309244" y="677201"/>
                    <a:pt x="285952" y="737907"/>
                  </a:cubicBezTo>
                  <a:cubicBezTo>
                    <a:pt x="269371" y="766789"/>
                    <a:pt x="267777" y="814153"/>
                    <a:pt x="231806" y="825342"/>
                  </a:cubicBezTo>
                  <a:cubicBezTo>
                    <a:pt x="227889" y="854876"/>
                    <a:pt x="204429" y="881696"/>
                    <a:pt x="172528" y="875101"/>
                  </a:cubicBezTo>
                  <a:close/>
                </a:path>
              </a:pathLst>
            </a:custGeom>
            <a:solidFill>
              <a:srgbClr val="FDFBF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16"/>
            <p:cNvSpPr/>
            <p:nvPr/>
          </p:nvSpPr>
          <p:spPr>
            <a:xfrm>
              <a:off x="13144808" y="2135525"/>
              <a:ext cx="466691" cy="868317"/>
            </a:xfrm>
            <a:custGeom>
              <a:rect b="b" l="l" r="r" t="t"/>
              <a:pathLst>
                <a:path extrusionOk="0" h="868317" w="466691">
                  <a:moveTo>
                    <a:pt x="167757" y="866884"/>
                  </a:moveTo>
                  <a:cubicBezTo>
                    <a:pt x="129038" y="858288"/>
                    <a:pt x="126441" y="815230"/>
                    <a:pt x="138452" y="784240"/>
                  </a:cubicBezTo>
                  <a:cubicBezTo>
                    <a:pt x="127458" y="789198"/>
                    <a:pt x="114886" y="790001"/>
                    <a:pt x="102709" y="785286"/>
                  </a:cubicBezTo>
                  <a:cubicBezTo>
                    <a:pt x="96195" y="782769"/>
                    <a:pt x="90683" y="779055"/>
                    <a:pt x="86249" y="774491"/>
                  </a:cubicBezTo>
                  <a:cubicBezTo>
                    <a:pt x="64825" y="805981"/>
                    <a:pt x="11909" y="796945"/>
                    <a:pt x="2176" y="760103"/>
                  </a:cubicBezTo>
                  <a:cubicBezTo>
                    <a:pt x="-3867" y="741546"/>
                    <a:pt x="4013" y="723473"/>
                    <a:pt x="9586" y="705841"/>
                  </a:cubicBezTo>
                  <a:cubicBezTo>
                    <a:pt x="69061" y="553773"/>
                    <a:pt x="125211" y="400038"/>
                    <a:pt x="187723" y="249122"/>
                  </a:cubicBezTo>
                  <a:cubicBezTo>
                    <a:pt x="226215" y="166963"/>
                    <a:pt x="261791" y="76026"/>
                    <a:pt x="334840" y="18003"/>
                  </a:cubicBezTo>
                  <a:cubicBezTo>
                    <a:pt x="373195" y="-13138"/>
                    <a:pt x="440475" y="-3768"/>
                    <a:pt x="458711" y="45248"/>
                  </a:cubicBezTo>
                  <a:cubicBezTo>
                    <a:pt x="473257" y="83455"/>
                    <a:pt x="464086" y="126513"/>
                    <a:pt x="460928" y="166084"/>
                  </a:cubicBezTo>
                  <a:cubicBezTo>
                    <a:pt x="448158" y="299852"/>
                    <a:pt x="405294" y="427768"/>
                    <a:pt x="358224" y="552879"/>
                  </a:cubicBezTo>
                  <a:cubicBezTo>
                    <a:pt x="335600" y="613918"/>
                    <a:pt x="312338" y="674639"/>
                    <a:pt x="286616" y="734359"/>
                  </a:cubicBezTo>
                  <a:cubicBezTo>
                    <a:pt x="268882" y="762544"/>
                    <a:pt x="265389" y="809802"/>
                    <a:pt x="228978" y="819551"/>
                  </a:cubicBezTo>
                  <a:cubicBezTo>
                    <a:pt x="223892" y="848903"/>
                    <a:pt x="199370" y="874768"/>
                    <a:pt x="167757" y="866884"/>
                  </a:cubicBezTo>
                  <a:close/>
                </a:path>
              </a:pathLst>
            </a:custGeom>
            <a:solidFill>
              <a:srgbClr val="FDFBF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6"/>
            <p:cNvSpPr/>
            <p:nvPr/>
          </p:nvSpPr>
          <p:spPr>
            <a:xfrm>
              <a:off x="16133170" y="1311275"/>
              <a:ext cx="300583" cy="726688"/>
            </a:xfrm>
            <a:custGeom>
              <a:rect b="b" l="l" r="r" t="t"/>
              <a:pathLst>
                <a:path extrusionOk="0" h="726688" w="300583">
                  <a:moveTo>
                    <a:pt x="107947" y="2485"/>
                  </a:moveTo>
                  <a:cubicBezTo>
                    <a:pt x="134018" y="-3170"/>
                    <a:pt x="161774" y="514"/>
                    <a:pt x="185583" y="16752"/>
                  </a:cubicBezTo>
                  <a:cubicBezTo>
                    <a:pt x="257509" y="65784"/>
                    <a:pt x="277491" y="184830"/>
                    <a:pt x="289319" y="264942"/>
                  </a:cubicBezTo>
                  <a:cubicBezTo>
                    <a:pt x="304154" y="365386"/>
                    <a:pt x="301815" y="467543"/>
                    <a:pt x="296532" y="568623"/>
                  </a:cubicBezTo>
                  <a:cubicBezTo>
                    <a:pt x="294193" y="613288"/>
                    <a:pt x="289835" y="661744"/>
                    <a:pt x="259559" y="694720"/>
                  </a:cubicBezTo>
                  <a:cubicBezTo>
                    <a:pt x="237192" y="719084"/>
                    <a:pt x="202027" y="731000"/>
                    <a:pt x="169427" y="725270"/>
                  </a:cubicBezTo>
                  <a:cubicBezTo>
                    <a:pt x="106747" y="714247"/>
                    <a:pt x="78141" y="645294"/>
                    <a:pt x="60725" y="591820"/>
                  </a:cubicBezTo>
                  <a:cubicBezTo>
                    <a:pt x="21976" y="472849"/>
                    <a:pt x="3907" y="347890"/>
                    <a:pt x="323" y="223037"/>
                  </a:cubicBezTo>
                  <a:cubicBezTo>
                    <a:pt x="-1271" y="167895"/>
                    <a:pt x="2100" y="104582"/>
                    <a:pt x="31845" y="56293"/>
                  </a:cubicBezTo>
                  <a:cubicBezTo>
                    <a:pt x="48745" y="28851"/>
                    <a:pt x="77184" y="9156"/>
                    <a:pt x="107947" y="24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16"/>
            <p:cNvSpPr/>
            <p:nvPr/>
          </p:nvSpPr>
          <p:spPr>
            <a:xfrm>
              <a:off x="15028470" y="1332956"/>
              <a:ext cx="292793" cy="728471"/>
            </a:xfrm>
            <a:custGeom>
              <a:rect b="b" l="l" r="r" t="t"/>
              <a:pathLst>
                <a:path extrusionOk="0" h="728471" w="292793">
                  <a:moveTo>
                    <a:pt x="176239" y="1651"/>
                  </a:moveTo>
                  <a:cubicBezTo>
                    <a:pt x="149956" y="-2958"/>
                    <a:pt x="122382" y="1848"/>
                    <a:pt x="99242" y="19026"/>
                  </a:cubicBezTo>
                  <a:cubicBezTo>
                    <a:pt x="29365" y="70908"/>
                    <a:pt x="14196" y="190667"/>
                    <a:pt x="5602" y="271189"/>
                  </a:cubicBezTo>
                  <a:cubicBezTo>
                    <a:pt x="-5163" y="372148"/>
                    <a:pt x="1290" y="474122"/>
                    <a:pt x="10659" y="574915"/>
                  </a:cubicBezTo>
                  <a:cubicBezTo>
                    <a:pt x="14804" y="619459"/>
                    <a:pt x="21105" y="667687"/>
                    <a:pt x="52688" y="699419"/>
                  </a:cubicBezTo>
                  <a:cubicBezTo>
                    <a:pt x="76010" y="722859"/>
                    <a:pt x="111632" y="733350"/>
                    <a:pt x="143973" y="726315"/>
                  </a:cubicBezTo>
                  <a:cubicBezTo>
                    <a:pt x="206151" y="712776"/>
                    <a:pt x="231964" y="642731"/>
                    <a:pt x="247209" y="588605"/>
                  </a:cubicBezTo>
                  <a:cubicBezTo>
                    <a:pt x="281115" y="468164"/>
                    <a:pt x="294142" y="342583"/>
                    <a:pt x="292685" y="217684"/>
                  </a:cubicBezTo>
                  <a:cubicBezTo>
                    <a:pt x="292047" y="162528"/>
                    <a:pt x="286125" y="99396"/>
                    <a:pt x="254467" y="52351"/>
                  </a:cubicBezTo>
                  <a:cubicBezTo>
                    <a:pt x="236459" y="25621"/>
                    <a:pt x="207245" y="7094"/>
                    <a:pt x="176239" y="16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16"/>
            <p:cNvSpPr/>
            <p:nvPr/>
          </p:nvSpPr>
          <p:spPr>
            <a:xfrm>
              <a:off x="18262680" y="645634"/>
              <a:ext cx="971091" cy="1729316"/>
            </a:xfrm>
            <a:custGeom>
              <a:rect b="b" l="l" r="r" t="t"/>
              <a:pathLst>
                <a:path extrusionOk="0" h="1729316" w="971091">
                  <a:moveTo>
                    <a:pt x="969274" y="164893"/>
                  </a:moveTo>
                  <a:cubicBezTo>
                    <a:pt x="947835" y="329817"/>
                    <a:pt x="686869" y="375468"/>
                    <a:pt x="538993" y="607527"/>
                  </a:cubicBezTo>
                  <a:cubicBezTo>
                    <a:pt x="373139" y="867816"/>
                    <a:pt x="435529" y="1198468"/>
                    <a:pt x="381065" y="1499663"/>
                  </a:cubicBezTo>
                  <a:cubicBezTo>
                    <a:pt x="328027" y="1792927"/>
                    <a:pt x="69354" y="1761923"/>
                    <a:pt x="13690" y="1645484"/>
                  </a:cubicBezTo>
                  <a:cubicBezTo>
                    <a:pt x="-18105" y="1578971"/>
                    <a:pt x="-3058" y="1598757"/>
                    <a:pt x="151317" y="833748"/>
                  </a:cubicBezTo>
                  <a:cubicBezTo>
                    <a:pt x="171754" y="732456"/>
                    <a:pt x="143209" y="612030"/>
                    <a:pt x="293893" y="424409"/>
                  </a:cubicBezTo>
                  <a:cubicBezTo>
                    <a:pt x="408380" y="281862"/>
                    <a:pt x="574219" y="175172"/>
                    <a:pt x="767465" y="38114"/>
                  </a:cubicBezTo>
                  <a:cubicBezTo>
                    <a:pt x="906307" y="-60358"/>
                    <a:pt x="984200" y="50001"/>
                    <a:pt x="969274" y="1648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6"/>
            <p:cNvSpPr/>
            <p:nvPr/>
          </p:nvSpPr>
          <p:spPr>
            <a:xfrm>
              <a:off x="12192886" y="783119"/>
              <a:ext cx="1029362" cy="1699892"/>
            </a:xfrm>
            <a:custGeom>
              <a:rect b="b" l="l" r="r" t="t"/>
              <a:pathLst>
                <a:path extrusionOk="0" h="1699892" w="1029362">
                  <a:moveTo>
                    <a:pt x="3115" y="168969"/>
                  </a:moveTo>
                  <a:cubicBezTo>
                    <a:pt x="31190" y="332893"/>
                    <a:pt x="293795" y="368021"/>
                    <a:pt x="450903" y="593940"/>
                  </a:cubicBezTo>
                  <a:cubicBezTo>
                    <a:pt x="627128" y="847346"/>
                    <a:pt x="578114" y="1180242"/>
                    <a:pt x="644696" y="1478995"/>
                  </a:cubicBezTo>
                  <a:cubicBezTo>
                    <a:pt x="709531" y="1769895"/>
                    <a:pt x="966747" y="1728505"/>
                    <a:pt x="1017658" y="1609913"/>
                  </a:cubicBezTo>
                  <a:cubicBezTo>
                    <a:pt x="1046751" y="1542172"/>
                    <a:pt x="1032508" y="1562549"/>
                    <a:pt x="847386" y="804379"/>
                  </a:cubicBezTo>
                  <a:cubicBezTo>
                    <a:pt x="822879" y="703980"/>
                    <a:pt x="846551" y="582523"/>
                    <a:pt x="688410" y="401103"/>
                  </a:cubicBezTo>
                  <a:cubicBezTo>
                    <a:pt x="568260" y="263272"/>
                    <a:pt x="398261" y="163359"/>
                    <a:pt x="199625" y="34170"/>
                  </a:cubicBezTo>
                  <a:cubicBezTo>
                    <a:pt x="56942" y="-58617"/>
                    <a:pt x="-16442" y="54789"/>
                    <a:pt x="3115" y="1689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16"/>
            <p:cNvSpPr/>
            <p:nvPr/>
          </p:nvSpPr>
          <p:spPr>
            <a:xfrm>
              <a:off x="15281702" y="888362"/>
              <a:ext cx="872622" cy="333895"/>
            </a:xfrm>
            <a:custGeom>
              <a:rect b="b" l="l" r="r" t="t"/>
              <a:pathLst>
                <a:path extrusionOk="0" h="333895" w="872622">
                  <a:moveTo>
                    <a:pt x="365511" y="5112"/>
                  </a:moveTo>
                  <a:cubicBezTo>
                    <a:pt x="409423" y="-649"/>
                    <a:pt x="453927" y="-1544"/>
                    <a:pt x="498052" y="2444"/>
                  </a:cubicBezTo>
                  <a:cubicBezTo>
                    <a:pt x="498280" y="2459"/>
                    <a:pt x="498492" y="2489"/>
                    <a:pt x="498720" y="2504"/>
                  </a:cubicBezTo>
                  <a:cubicBezTo>
                    <a:pt x="588578" y="10767"/>
                    <a:pt x="678315" y="30598"/>
                    <a:pt x="758532" y="73035"/>
                  </a:cubicBezTo>
                  <a:cubicBezTo>
                    <a:pt x="791390" y="93730"/>
                    <a:pt x="881871" y="118337"/>
                    <a:pt x="842787" y="169839"/>
                  </a:cubicBezTo>
                  <a:cubicBezTo>
                    <a:pt x="843349" y="172568"/>
                    <a:pt x="843653" y="175313"/>
                    <a:pt x="843714" y="178102"/>
                  </a:cubicBezTo>
                  <a:cubicBezTo>
                    <a:pt x="844032" y="178224"/>
                    <a:pt x="844275" y="178406"/>
                    <a:pt x="844519" y="178542"/>
                  </a:cubicBezTo>
                  <a:cubicBezTo>
                    <a:pt x="845323" y="178845"/>
                    <a:pt x="846143" y="179164"/>
                    <a:pt x="846887" y="179543"/>
                  </a:cubicBezTo>
                  <a:cubicBezTo>
                    <a:pt x="846887" y="179603"/>
                    <a:pt x="846826" y="179664"/>
                    <a:pt x="846765" y="179725"/>
                  </a:cubicBezTo>
                  <a:cubicBezTo>
                    <a:pt x="866368" y="189610"/>
                    <a:pt x="877574" y="211472"/>
                    <a:pt x="870483" y="233593"/>
                  </a:cubicBezTo>
                  <a:cubicBezTo>
                    <a:pt x="867811" y="241977"/>
                    <a:pt x="862891" y="248936"/>
                    <a:pt x="856544" y="254167"/>
                  </a:cubicBezTo>
                  <a:cubicBezTo>
                    <a:pt x="882311" y="285611"/>
                    <a:pt x="846781" y="331898"/>
                    <a:pt x="809504" y="314448"/>
                  </a:cubicBezTo>
                  <a:cubicBezTo>
                    <a:pt x="743166" y="282882"/>
                    <a:pt x="673092" y="260140"/>
                    <a:pt x="601895" y="242553"/>
                  </a:cubicBezTo>
                  <a:cubicBezTo>
                    <a:pt x="601348" y="242417"/>
                    <a:pt x="600801" y="242295"/>
                    <a:pt x="600255" y="242159"/>
                  </a:cubicBezTo>
                  <a:cubicBezTo>
                    <a:pt x="492631" y="216294"/>
                    <a:pt x="379557" y="218568"/>
                    <a:pt x="273072" y="248739"/>
                  </a:cubicBezTo>
                  <a:cubicBezTo>
                    <a:pt x="272525" y="248890"/>
                    <a:pt x="271994" y="249042"/>
                    <a:pt x="271447" y="249194"/>
                  </a:cubicBezTo>
                  <a:cubicBezTo>
                    <a:pt x="201024" y="269631"/>
                    <a:pt x="131922" y="295178"/>
                    <a:pt x="66920" y="329382"/>
                  </a:cubicBezTo>
                  <a:cubicBezTo>
                    <a:pt x="30372" y="348333"/>
                    <a:pt x="-6996" y="303501"/>
                    <a:pt x="17481" y="271056"/>
                  </a:cubicBezTo>
                  <a:cubicBezTo>
                    <a:pt x="10921" y="266098"/>
                    <a:pt x="5729" y="259337"/>
                    <a:pt x="2722" y="251058"/>
                  </a:cubicBezTo>
                  <a:cubicBezTo>
                    <a:pt x="-5265" y="229241"/>
                    <a:pt x="5045" y="206939"/>
                    <a:pt x="24238" y="196281"/>
                  </a:cubicBezTo>
                  <a:cubicBezTo>
                    <a:pt x="24177" y="196220"/>
                    <a:pt x="24101" y="196159"/>
                    <a:pt x="24101" y="196099"/>
                  </a:cubicBezTo>
                  <a:cubicBezTo>
                    <a:pt x="24830" y="195689"/>
                    <a:pt x="25635" y="195356"/>
                    <a:pt x="26424" y="195007"/>
                  </a:cubicBezTo>
                  <a:cubicBezTo>
                    <a:pt x="26667" y="194871"/>
                    <a:pt x="26910" y="194674"/>
                    <a:pt x="27214" y="194537"/>
                  </a:cubicBezTo>
                  <a:cubicBezTo>
                    <a:pt x="27168" y="191747"/>
                    <a:pt x="27365" y="189003"/>
                    <a:pt x="27806" y="186244"/>
                  </a:cubicBezTo>
                  <a:cubicBezTo>
                    <a:pt x="-13327" y="136348"/>
                    <a:pt x="76091" y="108118"/>
                    <a:pt x="108098" y="86119"/>
                  </a:cubicBezTo>
                  <a:cubicBezTo>
                    <a:pt x="186538" y="40483"/>
                    <a:pt x="275395" y="17074"/>
                    <a:pt x="364858" y="5203"/>
                  </a:cubicBezTo>
                  <a:cubicBezTo>
                    <a:pt x="365071" y="5173"/>
                    <a:pt x="365284" y="5142"/>
                    <a:pt x="365511" y="5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16"/>
            <p:cNvSpPr/>
            <p:nvPr/>
          </p:nvSpPr>
          <p:spPr>
            <a:xfrm>
              <a:off x="19185256" y="1022045"/>
              <a:ext cx="66611" cy="602571"/>
            </a:xfrm>
            <a:custGeom>
              <a:rect b="b" l="l" r="r" t="t"/>
              <a:pathLst>
                <a:path extrusionOk="0" h="602571" w="66611">
                  <a:moveTo>
                    <a:pt x="7918" y="602355"/>
                  </a:moveTo>
                  <a:cubicBezTo>
                    <a:pt x="-11775" y="595259"/>
                    <a:pt x="11380" y="554824"/>
                    <a:pt x="12109" y="539041"/>
                  </a:cubicBezTo>
                  <a:cubicBezTo>
                    <a:pt x="17408" y="515738"/>
                    <a:pt x="20809" y="492102"/>
                    <a:pt x="24180" y="468450"/>
                  </a:cubicBezTo>
                  <a:cubicBezTo>
                    <a:pt x="41125" y="317868"/>
                    <a:pt x="47214" y="163481"/>
                    <a:pt x="25106" y="13233"/>
                  </a:cubicBezTo>
                  <a:cubicBezTo>
                    <a:pt x="21994" y="-640"/>
                    <a:pt x="43661" y="-5704"/>
                    <a:pt x="46698" y="8381"/>
                  </a:cubicBezTo>
                  <a:cubicBezTo>
                    <a:pt x="75395" y="156188"/>
                    <a:pt x="68821" y="309333"/>
                    <a:pt x="53545" y="458444"/>
                  </a:cubicBezTo>
                  <a:cubicBezTo>
                    <a:pt x="49810" y="482899"/>
                    <a:pt x="38164" y="608480"/>
                    <a:pt x="7918" y="602355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16"/>
            <p:cNvSpPr/>
            <p:nvPr/>
          </p:nvSpPr>
          <p:spPr>
            <a:xfrm>
              <a:off x="12192841" y="1163018"/>
              <a:ext cx="82128" cy="601039"/>
            </a:xfrm>
            <a:custGeom>
              <a:rect b="b" l="l" r="r" t="t"/>
              <a:pathLst>
                <a:path extrusionOk="0" h="601039" w="82128">
                  <a:moveTo>
                    <a:pt x="74736" y="600729"/>
                  </a:moveTo>
                  <a:cubicBezTo>
                    <a:pt x="94141" y="592845"/>
                    <a:pt x="69361" y="553381"/>
                    <a:pt x="67995" y="537643"/>
                  </a:cubicBezTo>
                  <a:cubicBezTo>
                    <a:pt x="61769" y="514568"/>
                    <a:pt x="57411" y="491083"/>
                    <a:pt x="53084" y="467583"/>
                  </a:cubicBezTo>
                  <a:cubicBezTo>
                    <a:pt x="30065" y="317804"/>
                    <a:pt x="17766" y="163796"/>
                    <a:pt x="33785" y="12774"/>
                  </a:cubicBezTo>
                  <a:cubicBezTo>
                    <a:pt x="36336" y="-1204"/>
                    <a:pt x="14486" y="-5404"/>
                    <a:pt x="12012" y="8802"/>
                  </a:cubicBezTo>
                  <a:cubicBezTo>
                    <a:pt x="-10704" y="157641"/>
                    <a:pt x="2051" y="310406"/>
                    <a:pt x="23339" y="458774"/>
                  </a:cubicBezTo>
                  <a:cubicBezTo>
                    <a:pt x="28061" y="483047"/>
                    <a:pt x="44763" y="608067"/>
                    <a:pt x="74736" y="600729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16"/>
            <p:cNvSpPr/>
            <p:nvPr/>
          </p:nvSpPr>
          <p:spPr>
            <a:xfrm>
              <a:off x="16011613" y="249981"/>
              <a:ext cx="3497781" cy="2700780"/>
            </a:xfrm>
            <a:custGeom>
              <a:rect b="b" l="l" r="r" t="t"/>
              <a:pathLst>
                <a:path extrusionOk="0" h="2700780" w="3497781">
                  <a:moveTo>
                    <a:pt x="3465137" y="388571"/>
                  </a:moveTo>
                  <a:cubicBezTo>
                    <a:pt x="3344652" y="125796"/>
                    <a:pt x="2949294" y="95913"/>
                    <a:pt x="2704210" y="61391"/>
                  </a:cubicBezTo>
                  <a:cubicBezTo>
                    <a:pt x="1028558" y="-174610"/>
                    <a:pt x="-254361" y="294965"/>
                    <a:pt x="43015" y="1039263"/>
                  </a:cubicBezTo>
                  <a:cubicBezTo>
                    <a:pt x="178593" y="2090563"/>
                    <a:pt x="343718" y="2584669"/>
                    <a:pt x="1188885" y="2675970"/>
                  </a:cubicBezTo>
                  <a:cubicBezTo>
                    <a:pt x="2597087" y="2828084"/>
                    <a:pt x="3329347" y="2287386"/>
                    <a:pt x="3273318" y="869912"/>
                  </a:cubicBezTo>
                  <a:cubicBezTo>
                    <a:pt x="3401410" y="825216"/>
                    <a:pt x="3569495" y="616173"/>
                    <a:pt x="3465137" y="388571"/>
                  </a:cubicBezTo>
                  <a:close/>
                  <a:moveTo>
                    <a:pt x="3125897" y="1421631"/>
                  </a:moveTo>
                  <a:cubicBezTo>
                    <a:pt x="2972510" y="2406691"/>
                    <a:pt x="2349650" y="2642055"/>
                    <a:pt x="1355210" y="2582107"/>
                  </a:cubicBezTo>
                  <a:cubicBezTo>
                    <a:pt x="1008318" y="2561199"/>
                    <a:pt x="666604" y="2495233"/>
                    <a:pt x="456413" y="2190597"/>
                  </a:cubicBezTo>
                  <a:cubicBezTo>
                    <a:pt x="283727" y="1940329"/>
                    <a:pt x="213288" y="1601505"/>
                    <a:pt x="192851" y="1303313"/>
                  </a:cubicBezTo>
                  <a:cubicBezTo>
                    <a:pt x="168830" y="952950"/>
                    <a:pt x="246632" y="654682"/>
                    <a:pt x="572099" y="471367"/>
                  </a:cubicBezTo>
                  <a:cubicBezTo>
                    <a:pt x="714828" y="390982"/>
                    <a:pt x="874442" y="345316"/>
                    <a:pt x="1034480" y="310066"/>
                  </a:cubicBezTo>
                  <a:cubicBezTo>
                    <a:pt x="1412089" y="226906"/>
                    <a:pt x="1801678" y="198418"/>
                    <a:pt x="2187410" y="225057"/>
                  </a:cubicBezTo>
                  <a:cubicBezTo>
                    <a:pt x="2463955" y="244145"/>
                    <a:pt x="2909618" y="256880"/>
                    <a:pt x="3057479" y="542201"/>
                  </a:cubicBezTo>
                  <a:cubicBezTo>
                    <a:pt x="3197565" y="812542"/>
                    <a:pt x="3171312" y="1129958"/>
                    <a:pt x="3125897" y="14216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16"/>
            <p:cNvSpPr/>
            <p:nvPr/>
          </p:nvSpPr>
          <p:spPr>
            <a:xfrm>
              <a:off x="11917437" y="333025"/>
              <a:ext cx="3507534" cy="2695878"/>
            </a:xfrm>
            <a:custGeom>
              <a:rect b="b" l="l" r="r" t="t"/>
              <a:pathLst>
                <a:path extrusionOk="0" h="2695878" w="3507534">
                  <a:moveTo>
                    <a:pt x="27026" y="457079"/>
                  </a:moveTo>
                  <a:cubicBezTo>
                    <a:pt x="136806" y="189665"/>
                    <a:pt x="530647" y="143908"/>
                    <a:pt x="774136" y="99561"/>
                  </a:cubicBezTo>
                  <a:cubicBezTo>
                    <a:pt x="2438916" y="-203650"/>
                    <a:pt x="3739737" y="213923"/>
                    <a:pt x="3472621" y="969592"/>
                  </a:cubicBezTo>
                  <a:cubicBezTo>
                    <a:pt x="3379559" y="2025500"/>
                    <a:pt x="3234522" y="2525837"/>
                    <a:pt x="2393713" y="2651055"/>
                  </a:cubicBezTo>
                  <a:cubicBezTo>
                    <a:pt x="992784" y="2859704"/>
                    <a:pt x="239313" y="2348890"/>
                    <a:pt x="238113" y="930309"/>
                  </a:cubicBezTo>
                  <a:cubicBezTo>
                    <a:pt x="108321" y="890814"/>
                    <a:pt x="-68070" y="688698"/>
                    <a:pt x="27026" y="457079"/>
                  </a:cubicBezTo>
                  <a:close/>
                  <a:moveTo>
                    <a:pt x="407672" y="1475660"/>
                  </a:moveTo>
                  <a:cubicBezTo>
                    <a:pt x="600690" y="2453746"/>
                    <a:pt x="1232523" y="2663866"/>
                    <a:pt x="2223744" y="2563968"/>
                  </a:cubicBezTo>
                  <a:cubicBezTo>
                    <a:pt x="2569512" y="2529128"/>
                    <a:pt x="2908281" y="2449470"/>
                    <a:pt x="3106021" y="2136632"/>
                  </a:cubicBezTo>
                  <a:cubicBezTo>
                    <a:pt x="3268474" y="1879618"/>
                    <a:pt x="3325170" y="1538246"/>
                    <a:pt x="3333582" y="1239463"/>
                  </a:cubicBezTo>
                  <a:cubicBezTo>
                    <a:pt x="3343452" y="888418"/>
                    <a:pt x="3253669" y="593516"/>
                    <a:pt x="2921081" y="423452"/>
                  </a:cubicBezTo>
                  <a:cubicBezTo>
                    <a:pt x="2775224" y="348873"/>
                    <a:pt x="2613895" y="309666"/>
                    <a:pt x="2452581" y="280890"/>
                  </a:cubicBezTo>
                  <a:cubicBezTo>
                    <a:pt x="2071920" y="212983"/>
                    <a:pt x="1681511" y="200202"/>
                    <a:pt x="1297146" y="242320"/>
                  </a:cubicBezTo>
                  <a:cubicBezTo>
                    <a:pt x="1021603" y="272521"/>
                    <a:pt x="576821" y="303162"/>
                    <a:pt x="440576" y="594198"/>
                  </a:cubicBezTo>
                  <a:cubicBezTo>
                    <a:pt x="311482" y="869952"/>
                    <a:pt x="350520" y="1186049"/>
                    <a:pt x="407672" y="1475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1" name="Google Shape;941;p16"/>
          <p:cNvGrpSpPr/>
          <p:nvPr/>
        </p:nvGrpSpPr>
        <p:grpSpPr>
          <a:xfrm rot="-491209">
            <a:off x="-138623" y="4415033"/>
            <a:ext cx="2295744" cy="1457560"/>
            <a:chOff x="-277481" y="8830230"/>
            <a:chExt cx="4591529" cy="2915147"/>
          </a:xfrm>
        </p:grpSpPr>
        <p:sp>
          <p:nvSpPr>
            <p:cNvPr id="942" name="Google Shape;942;p16"/>
            <p:cNvSpPr/>
            <p:nvPr/>
          </p:nvSpPr>
          <p:spPr>
            <a:xfrm>
              <a:off x="-277481" y="8830230"/>
              <a:ext cx="4584723" cy="2900410"/>
            </a:xfrm>
            <a:custGeom>
              <a:rect b="b" l="l" r="r" t="t"/>
              <a:pathLst>
                <a:path extrusionOk="0" h="2900410" w="4584723">
                  <a:moveTo>
                    <a:pt x="4578582" y="360757"/>
                  </a:moveTo>
                  <a:cubicBezTo>
                    <a:pt x="4583311" y="446518"/>
                    <a:pt x="4586185" y="532536"/>
                    <a:pt x="4583954" y="618352"/>
                  </a:cubicBezTo>
                  <a:cubicBezTo>
                    <a:pt x="4556092" y="1193660"/>
                    <a:pt x="4533668" y="1768334"/>
                    <a:pt x="4525357" y="2344157"/>
                  </a:cubicBezTo>
                  <a:cubicBezTo>
                    <a:pt x="4520820" y="2472445"/>
                    <a:pt x="4512262" y="2600668"/>
                    <a:pt x="4503124" y="2728698"/>
                  </a:cubicBezTo>
                  <a:cubicBezTo>
                    <a:pt x="4500443" y="2762208"/>
                    <a:pt x="4499102" y="2795911"/>
                    <a:pt x="4493538" y="2829036"/>
                  </a:cubicBezTo>
                  <a:cubicBezTo>
                    <a:pt x="4487532" y="2855450"/>
                    <a:pt x="4456860" y="2858520"/>
                    <a:pt x="4434178" y="2860119"/>
                  </a:cubicBezTo>
                  <a:cubicBezTo>
                    <a:pt x="4421148" y="2884099"/>
                    <a:pt x="4393479" y="2879880"/>
                    <a:pt x="4370916" y="2876553"/>
                  </a:cubicBezTo>
                  <a:cubicBezTo>
                    <a:pt x="4316414" y="2871884"/>
                    <a:pt x="4261840" y="2878851"/>
                    <a:pt x="4207403" y="2881157"/>
                  </a:cubicBezTo>
                  <a:cubicBezTo>
                    <a:pt x="3954308" y="2895229"/>
                    <a:pt x="3700828" y="2904880"/>
                    <a:pt x="3447348" y="2898299"/>
                  </a:cubicBezTo>
                  <a:cubicBezTo>
                    <a:pt x="2917136" y="2886727"/>
                    <a:pt x="2388192" y="2848033"/>
                    <a:pt x="1859064" y="2816058"/>
                  </a:cubicBezTo>
                  <a:cubicBezTo>
                    <a:pt x="1331276" y="2802051"/>
                    <a:pt x="804003" y="2775259"/>
                    <a:pt x="276023" y="2782998"/>
                  </a:cubicBezTo>
                  <a:cubicBezTo>
                    <a:pt x="203505" y="2784276"/>
                    <a:pt x="132446" y="2790093"/>
                    <a:pt x="61204" y="2797005"/>
                  </a:cubicBezTo>
                  <a:cubicBezTo>
                    <a:pt x="25169" y="2795084"/>
                    <a:pt x="20569" y="2751151"/>
                    <a:pt x="18714" y="2722439"/>
                  </a:cubicBezTo>
                  <a:cubicBezTo>
                    <a:pt x="8107" y="2362585"/>
                    <a:pt x="20376" y="2002088"/>
                    <a:pt x="17823" y="1642041"/>
                  </a:cubicBezTo>
                  <a:cubicBezTo>
                    <a:pt x="15904" y="1371266"/>
                    <a:pt x="22644" y="1100427"/>
                    <a:pt x="19779" y="829569"/>
                  </a:cubicBezTo>
                  <a:cubicBezTo>
                    <a:pt x="18209" y="681282"/>
                    <a:pt x="10908" y="533152"/>
                    <a:pt x="9099" y="384883"/>
                  </a:cubicBezTo>
                  <a:cubicBezTo>
                    <a:pt x="7988" y="293534"/>
                    <a:pt x="-34631" y="43071"/>
                    <a:pt x="74657" y="8256"/>
                  </a:cubicBezTo>
                  <a:cubicBezTo>
                    <a:pt x="104777" y="-1340"/>
                    <a:pt x="137093" y="-411"/>
                    <a:pt x="168682" y="618"/>
                  </a:cubicBezTo>
                  <a:cubicBezTo>
                    <a:pt x="571387" y="618"/>
                    <a:pt x="973908" y="36858"/>
                    <a:pt x="1376512" y="41380"/>
                  </a:cubicBezTo>
                  <a:cubicBezTo>
                    <a:pt x="1939379" y="53337"/>
                    <a:pt x="2502438" y="55580"/>
                    <a:pt x="3065112" y="72776"/>
                  </a:cubicBezTo>
                  <a:cubicBezTo>
                    <a:pt x="3528113" y="96057"/>
                    <a:pt x="3990848" y="122977"/>
                    <a:pt x="4454418" y="128602"/>
                  </a:cubicBezTo>
                  <a:cubicBezTo>
                    <a:pt x="4477614" y="129494"/>
                    <a:pt x="4500618" y="131608"/>
                    <a:pt x="4523171" y="137297"/>
                  </a:cubicBezTo>
                  <a:cubicBezTo>
                    <a:pt x="4584578" y="165688"/>
                    <a:pt x="4574670" y="265198"/>
                    <a:pt x="4576075" y="332090"/>
                  </a:cubicBezTo>
                  <a:cubicBezTo>
                    <a:pt x="4577177" y="341695"/>
                    <a:pt x="4577948" y="351290"/>
                    <a:pt x="4578582" y="3607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16"/>
            <p:cNvSpPr/>
            <p:nvPr/>
          </p:nvSpPr>
          <p:spPr>
            <a:xfrm>
              <a:off x="-152343" y="8977761"/>
              <a:ext cx="4305316" cy="1230079"/>
            </a:xfrm>
            <a:custGeom>
              <a:rect b="b" l="l" r="r" t="t"/>
              <a:pathLst>
                <a:path extrusionOk="0" h="1230079" w="4305316">
                  <a:moveTo>
                    <a:pt x="2272916" y="1229379"/>
                  </a:moveTo>
                  <a:cubicBezTo>
                    <a:pt x="1961445" y="1227853"/>
                    <a:pt x="606144" y="370033"/>
                    <a:pt x="255627" y="179927"/>
                  </a:cubicBezTo>
                  <a:cubicBezTo>
                    <a:pt x="16307" y="44296"/>
                    <a:pt x="-11922" y="54654"/>
                    <a:pt x="3423" y="16530"/>
                  </a:cubicBezTo>
                  <a:cubicBezTo>
                    <a:pt x="20201" y="-24884"/>
                    <a:pt x="45996" y="-20096"/>
                    <a:pt x="774598" y="418341"/>
                  </a:cubicBezTo>
                  <a:cubicBezTo>
                    <a:pt x="2276874" y="1307998"/>
                    <a:pt x="2259637" y="1201300"/>
                    <a:pt x="2487736" y="1111064"/>
                  </a:cubicBezTo>
                  <a:cubicBezTo>
                    <a:pt x="3779241" y="586085"/>
                    <a:pt x="4031932" y="280504"/>
                    <a:pt x="4261958" y="200708"/>
                  </a:cubicBezTo>
                  <a:cubicBezTo>
                    <a:pt x="4318058" y="184771"/>
                    <a:pt x="4314091" y="243446"/>
                    <a:pt x="4281931" y="242113"/>
                  </a:cubicBezTo>
                  <a:cubicBezTo>
                    <a:pt x="4064219" y="346063"/>
                    <a:pt x="3554201" y="756632"/>
                    <a:pt x="2733419" y="1076331"/>
                  </a:cubicBezTo>
                  <a:cubicBezTo>
                    <a:pt x="2448965" y="1185575"/>
                    <a:pt x="2360486" y="1236777"/>
                    <a:pt x="2272916" y="12293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16"/>
            <p:cNvSpPr/>
            <p:nvPr/>
          </p:nvSpPr>
          <p:spPr>
            <a:xfrm>
              <a:off x="2242348" y="10368833"/>
              <a:ext cx="1541156" cy="1226852"/>
            </a:xfrm>
            <a:custGeom>
              <a:rect b="b" l="l" r="r" t="t"/>
              <a:pathLst>
                <a:path extrusionOk="0" h="1226852" w="1541156">
                  <a:moveTo>
                    <a:pt x="1499135" y="1223063"/>
                  </a:moveTo>
                  <a:cubicBezTo>
                    <a:pt x="570544" y="481490"/>
                    <a:pt x="31636" y="114890"/>
                    <a:pt x="1139" y="31059"/>
                  </a:cubicBezTo>
                  <a:cubicBezTo>
                    <a:pt x="-6942" y="4608"/>
                    <a:pt x="30121" y="-12589"/>
                    <a:pt x="44804" y="11547"/>
                  </a:cubicBezTo>
                  <a:cubicBezTo>
                    <a:pt x="183671" y="162940"/>
                    <a:pt x="825347" y="592112"/>
                    <a:pt x="1532415" y="1177007"/>
                  </a:cubicBezTo>
                  <a:cubicBezTo>
                    <a:pt x="1555657" y="1199038"/>
                    <a:pt x="1528402" y="1239386"/>
                    <a:pt x="1499135" y="12230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16"/>
            <p:cNvSpPr/>
            <p:nvPr/>
          </p:nvSpPr>
          <p:spPr>
            <a:xfrm>
              <a:off x="87698" y="10337512"/>
              <a:ext cx="1782213" cy="1100707"/>
            </a:xfrm>
            <a:custGeom>
              <a:rect b="b" l="l" r="r" t="t"/>
              <a:pathLst>
                <a:path extrusionOk="0" h="1100707" w="1782213">
                  <a:moveTo>
                    <a:pt x="5998" y="1087650"/>
                  </a:moveTo>
                  <a:cubicBezTo>
                    <a:pt x="-18218" y="1046622"/>
                    <a:pt x="5071" y="1060638"/>
                    <a:pt x="580876" y="714874"/>
                  </a:cubicBezTo>
                  <a:cubicBezTo>
                    <a:pt x="973369" y="478124"/>
                    <a:pt x="1752102" y="-32296"/>
                    <a:pt x="1752102" y="1610"/>
                  </a:cubicBezTo>
                  <a:cubicBezTo>
                    <a:pt x="1775602" y="-5706"/>
                    <a:pt x="1793904" y="28079"/>
                    <a:pt x="1773187" y="43318"/>
                  </a:cubicBezTo>
                  <a:cubicBezTo>
                    <a:pt x="-3763" y="1141611"/>
                    <a:pt x="30756" y="1128367"/>
                    <a:pt x="5998" y="10876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16"/>
            <p:cNvSpPr/>
            <p:nvPr/>
          </p:nvSpPr>
          <p:spPr>
            <a:xfrm>
              <a:off x="-217629" y="11599149"/>
              <a:ext cx="3849505" cy="124971"/>
            </a:xfrm>
            <a:custGeom>
              <a:rect b="b" l="l" r="r" t="t"/>
              <a:pathLst>
                <a:path extrusionOk="0" h="124971" w="3849505">
                  <a:moveTo>
                    <a:pt x="3814196" y="124527"/>
                  </a:moveTo>
                  <a:cubicBezTo>
                    <a:pt x="1947032" y="38637"/>
                    <a:pt x="2561323" y="154425"/>
                    <a:pt x="741589" y="65052"/>
                  </a:cubicBezTo>
                  <a:cubicBezTo>
                    <a:pt x="531132" y="58104"/>
                    <a:pt x="-25279" y="93452"/>
                    <a:pt x="893" y="14539"/>
                  </a:cubicBezTo>
                  <a:cubicBezTo>
                    <a:pt x="8542" y="-11021"/>
                    <a:pt x="12123" y="4769"/>
                    <a:pt x="234436" y="5385"/>
                  </a:cubicBezTo>
                  <a:cubicBezTo>
                    <a:pt x="1164919" y="62561"/>
                    <a:pt x="3079661" y="16460"/>
                    <a:pt x="3825950" y="67102"/>
                  </a:cubicBezTo>
                  <a:cubicBezTo>
                    <a:pt x="3862269" y="75392"/>
                    <a:pt x="3855226" y="130446"/>
                    <a:pt x="3814196" y="1245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6"/>
            <p:cNvSpPr/>
            <p:nvPr/>
          </p:nvSpPr>
          <p:spPr>
            <a:xfrm>
              <a:off x="3956357" y="9107176"/>
              <a:ext cx="357691" cy="2638201"/>
            </a:xfrm>
            <a:custGeom>
              <a:rect b="b" l="l" r="r" t="t"/>
              <a:pathLst>
                <a:path extrusionOk="0" h="2638201" w="357691">
                  <a:moveTo>
                    <a:pt x="353089" y="17305"/>
                  </a:moveTo>
                  <a:cubicBezTo>
                    <a:pt x="352125" y="8556"/>
                    <a:pt x="347176" y="1387"/>
                    <a:pt x="337947" y="137"/>
                  </a:cubicBezTo>
                  <a:cubicBezTo>
                    <a:pt x="330279" y="-902"/>
                    <a:pt x="319994" y="4043"/>
                    <a:pt x="318791" y="12655"/>
                  </a:cubicBezTo>
                  <a:cubicBezTo>
                    <a:pt x="306182" y="103278"/>
                    <a:pt x="308230" y="196686"/>
                    <a:pt x="305971" y="288062"/>
                  </a:cubicBezTo>
                  <a:cubicBezTo>
                    <a:pt x="303675" y="380293"/>
                    <a:pt x="301490" y="472515"/>
                    <a:pt x="299561" y="564756"/>
                  </a:cubicBezTo>
                  <a:cubicBezTo>
                    <a:pt x="295741" y="747233"/>
                    <a:pt x="291333" y="929692"/>
                    <a:pt x="286356" y="1112142"/>
                  </a:cubicBezTo>
                  <a:cubicBezTo>
                    <a:pt x="276402" y="1477042"/>
                    <a:pt x="264142" y="1841868"/>
                    <a:pt x="249569" y="2206611"/>
                  </a:cubicBezTo>
                  <a:cubicBezTo>
                    <a:pt x="245446" y="2309688"/>
                    <a:pt x="241148" y="2412764"/>
                    <a:pt x="236657" y="2515823"/>
                  </a:cubicBezTo>
                  <a:cubicBezTo>
                    <a:pt x="236171" y="2527146"/>
                    <a:pt x="235840" y="2538488"/>
                    <a:pt x="235151" y="2549802"/>
                  </a:cubicBezTo>
                  <a:cubicBezTo>
                    <a:pt x="234766" y="2556134"/>
                    <a:pt x="234903" y="2568000"/>
                    <a:pt x="229568" y="2572660"/>
                  </a:cubicBezTo>
                  <a:cubicBezTo>
                    <a:pt x="226106" y="2575683"/>
                    <a:pt x="219118" y="2576180"/>
                    <a:pt x="214949" y="2576648"/>
                  </a:cubicBezTo>
                  <a:cubicBezTo>
                    <a:pt x="202386" y="2578073"/>
                    <a:pt x="189484" y="2577935"/>
                    <a:pt x="176857" y="2578524"/>
                  </a:cubicBezTo>
                  <a:cubicBezTo>
                    <a:pt x="126130" y="2580858"/>
                    <a:pt x="75458" y="2583293"/>
                    <a:pt x="24795" y="2586694"/>
                  </a:cubicBezTo>
                  <a:cubicBezTo>
                    <a:pt x="-7915" y="2588882"/>
                    <a:pt x="-8613" y="2639037"/>
                    <a:pt x="24795" y="2638191"/>
                  </a:cubicBezTo>
                  <a:cubicBezTo>
                    <a:pt x="71619" y="2637006"/>
                    <a:pt x="118370" y="2635029"/>
                    <a:pt x="165158" y="2632860"/>
                  </a:cubicBezTo>
                  <a:cubicBezTo>
                    <a:pt x="204048" y="2631059"/>
                    <a:pt x="255905" y="2636233"/>
                    <a:pt x="278045" y="2596299"/>
                  </a:cubicBezTo>
                  <a:cubicBezTo>
                    <a:pt x="286604" y="2580858"/>
                    <a:pt x="288174" y="2562853"/>
                    <a:pt x="289056" y="2545565"/>
                  </a:cubicBezTo>
                  <a:cubicBezTo>
                    <a:pt x="290268" y="2521797"/>
                    <a:pt x="291113" y="2497992"/>
                    <a:pt x="292132" y="2474215"/>
                  </a:cubicBezTo>
                  <a:cubicBezTo>
                    <a:pt x="294162" y="2426643"/>
                    <a:pt x="296145" y="2379080"/>
                    <a:pt x="298101" y="2331507"/>
                  </a:cubicBezTo>
                  <a:cubicBezTo>
                    <a:pt x="305741" y="2145188"/>
                    <a:pt x="312776" y="1958832"/>
                    <a:pt x="319213" y="1772467"/>
                  </a:cubicBezTo>
                  <a:cubicBezTo>
                    <a:pt x="332143" y="1397742"/>
                    <a:pt x="342648" y="1022935"/>
                    <a:pt x="350711" y="648081"/>
                  </a:cubicBezTo>
                  <a:cubicBezTo>
                    <a:pt x="352970" y="542964"/>
                    <a:pt x="355036" y="437847"/>
                    <a:pt x="356175" y="332712"/>
                  </a:cubicBezTo>
                  <a:cubicBezTo>
                    <a:pt x="356735" y="281141"/>
                    <a:pt x="357350" y="229571"/>
                    <a:pt x="357470" y="177991"/>
                  </a:cubicBezTo>
                  <a:cubicBezTo>
                    <a:pt x="357598" y="124509"/>
                    <a:pt x="358939" y="70484"/>
                    <a:pt x="353089" y="17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17"/>
          <p:cNvGrpSpPr/>
          <p:nvPr/>
        </p:nvGrpSpPr>
        <p:grpSpPr>
          <a:xfrm>
            <a:off x="2265130" y="1124238"/>
            <a:ext cx="2306413" cy="3504912"/>
            <a:chOff x="2265130" y="1124238"/>
            <a:chExt cx="2306413" cy="3504912"/>
          </a:xfrm>
        </p:grpSpPr>
        <p:sp>
          <p:nvSpPr>
            <p:cNvPr id="953" name="Google Shape;953;p17"/>
            <p:cNvSpPr/>
            <p:nvPr/>
          </p:nvSpPr>
          <p:spPr>
            <a:xfrm>
              <a:off x="2265130" y="1124238"/>
              <a:ext cx="2306413" cy="3504912"/>
            </a:xfrm>
            <a:custGeom>
              <a:rect b="b" l="l" r="r" t="t"/>
              <a:pathLst>
                <a:path extrusionOk="0" h="7009824" w="4612825">
                  <a:moveTo>
                    <a:pt x="4610753" y="6958204"/>
                  </a:moveTo>
                  <a:cubicBezTo>
                    <a:pt x="4612268" y="6983902"/>
                    <a:pt x="4836840" y="6972953"/>
                    <a:pt x="130994" y="7009824"/>
                  </a:cubicBezTo>
                  <a:cubicBezTo>
                    <a:pt x="46881" y="7009824"/>
                    <a:pt x="30375" y="1044112"/>
                    <a:pt x="0" y="132624"/>
                  </a:cubicBezTo>
                  <a:cubicBezTo>
                    <a:pt x="0" y="67152"/>
                    <a:pt x="737806" y="89345"/>
                    <a:pt x="982348" y="77317"/>
                  </a:cubicBezTo>
                  <a:cubicBezTo>
                    <a:pt x="2635946" y="-3997"/>
                    <a:pt x="3468439" y="-34897"/>
                    <a:pt x="4489253" y="52740"/>
                  </a:cubicBezTo>
                  <a:cubicBezTo>
                    <a:pt x="4561446" y="58937"/>
                    <a:pt x="4416948" y="2653638"/>
                    <a:pt x="4610753" y="69582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7"/>
            <p:cNvSpPr/>
            <p:nvPr/>
          </p:nvSpPr>
          <p:spPr>
            <a:xfrm>
              <a:off x="2362614" y="1232439"/>
              <a:ext cx="2108451" cy="3288500"/>
            </a:xfrm>
            <a:custGeom>
              <a:rect b="b" l="l" r="r" t="t"/>
              <a:pathLst>
                <a:path extrusionOk="0" h="6577000" w="4216902">
                  <a:moveTo>
                    <a:pt x="0" y="92673"/>
                  </a:moveTo>
                  <a:cubicBezTo>
                    <a:pt x="165015" y="78247"/>
                    <a:pt x="334559" y="80742"/>
                    <a:pt x="524382" y="81093"/>
                  </a:cubicBezTo>
                  <a:cubicBezTo>
                    <a:pt x="1174597" y="81093"/>
                    <a:pt x="2693835" y="-68161"/>
                    <a:pt x="4123856" y="38305"/>
                  </a:cubicBezTo>
                  <a:cubicBezTo>
                    <a:pt x="4165562" y="2944677"/>
                    <a:pt x="4045030" y="2773819"/>
                    <a:pt x="4216903" y="6544867"/>
                  </a:cubicBezTo>
                  <a:cubicBezTo>
                    <a:pt x="2306337" y="6560303"/>
                    <a:pt x="2443095" y="6558369"/>
                    <a:pt x="104041" y="6577000"/>
                  </a:cubicBezTo>
                  <a:cubicBezTo>
                    <a:pt x="10293" y="3752153"/>
                    <a:pt x="30094" y="1277137"/>
                    <a:pt x="0" y="926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7"/>
            <p:cNvSpPr/>
            <p:nvPr/>
          </p:nvSpPr>
          <p:spPr>
            <a:xfrm>
              <a:off x="2363789" y="1231267"/>
              <a:ext cx="2104293" cy="3289723"/>
            </a:xfrm>
            <a:custGeom>
              <a:rect b="b" l="l" r="r" t="t"/>
              <a:pathLst>
                <a:path extrusionOk="0" h="6579445" w="4208586">
                  <a:moveTo>
                    <a:pt x="4179941" y="6413059"/>
                  </a:moveTo>
                  <a:cubicBezTo>
                    <a:pt x="4214117" y="6413059"/>
                    <a:pt x="4208550" y="6416395"/>
                    <a:pt x="4207806" y="6400020"/>
                  </a:cubicBezTo>
                  <a:cubicBezTo>
                    <a:pt x="4183574" y="6400048"/>
                    <a:pt x="4174851" y="6400020"/>
                    <a:pt x="4148066" y="6400062"/>
                  </a:cubicBezTo>
                  <a:cubicBezTo>
                    <a:pt x="4149342" y="6099719"/>
                    <a:pt x="4122838" y="6145339"/>
                    <a:pt x="4196097" y="6145508"/>
                  </a:cubicBezTo>
                  <a:cubicBezTo>
                    <a:pt x="4195368" y="6129722"/>
                    <a:pt x="4199336" y="6132469"/>
                    <a:pt x="4179941" y="6132469"/>
                  </a:cubicBezTo>
                  <a:cubicBezTo>
                    <a:pt x="4135318" y="6132469"/>
                    <a:pt x="4144350" y="6172313"/>
                    <a:pt x="4140381" y="5918852"/>
                  </a:cubicBezTo>
                  <a:cubicBezTo>
                    <a:pt x="4139638" y="5870750"/>
                    <a:pt x="4129527" y="5878868"/>
                    <a:pt x="4179941" y="5878868"/>
                  </a:cubicBezTo>
                  <a:cubicBezTo>
                    <a:pt x="4186869" y="5878868"/>
                    <a:pt x="4185537" y="5881490"/>
                    <a:pt x="4184990" y="5865858"/>
                  </a:cubicBezTo>
                  <a:cubicBezTo>
                    <a:pt x="4124759" y="5865858"/>
                    <a:pt x="4140984" y="5891388"/>
                    <a:pt x="4138404" y="5727343"/>
                  </a:cubicBezTo>
                  <a:cubicBezTo>
                    <a:pt x="4136132" y="5587722"/>
                    <a:pt x="4123118" y="5610546"/>
                    <a:pt x="4176660" y="5610560"/>
                  </a:cubicBezTo>
                  <a:cubicBezTo>
                    <a:pt x="4176127" y="5593161"/>
                    <a:pt x="4183461" y="5597634"/>
                    <a:pt x="4136286" y="5597480"/>
                  </a:cubicBezTo>
                  <a:cubicBezTo>
                    <a:pt x="4133538" y="5429047"/>
                    <a:pt x="4135501" y="5542789"/>
                    <a:pt x="4132963" y="5343009"/>
                  </a:cubicBezTo>
                  <a:cubicBezTo>
                    <a:pt x="4175271" y="5342911"/>
                    <a:pt x="4168919" y="5347299"/>
                    <a:pt x="4168428" y="5329943"/>
                  </a:cubicBezTo>
                  <a:cubicBezTo>
                    <a:pt x="4126035" y="5329957"/>
                    <a:pt x="4129050" y="5372857"/>
                    <a:pt x="4127858" y="5074392"/>
                  </a:cubicBezTo>
                  <a:cubicBezTo>
                    <a:pt x="4168106" y="5074841"/>
                    <a:pt x="4161487" y="5077869"/>
                    <a:pt x="4161052" y="5061592"/>
                  </a:cubicBezTo>
                  <a:cubicBezTo>
                    <a:pt x="4122810" y="5061466"/>
                    <a:pt x="4127816" y="5062518"/>
                    <a:pt x="4127802" y="5057498"/>
                  </a:cubicBezTo>
                  <a:cubicBezTo>
                    <a:pt x="4127620" y="4997438"/>
                    <a:pt x="4127353" y="4990120"/>
                    <a:pt x="4124464" y="4806869"/>
                  </a:cubicBezTo>
                  <a:cubicBezTo>
                    <a:pt x="4160098" y="4807248"/>
                    <a:pt x="4154236" y="4810304"/>
                    <a:pt x="4153788" y="4794055"/>
                  </a:cubicBezTo>
                  <a:cubicBezTo>
                    <a:pt x="4112418" y="4793887"/>
                    <a:pt x="4124759" y="4826356"/>
                    <a:pt x="4120874" y="4579050"/>
                  </a:cubicBezTo>
                  <a:cubicBezTo>
                    <a:pt x="4120117" y="4530991"/>
                    <a:pt x="4113442" y="4539318"/>
                    <a:pt x="4146664" y="4539683"/>
                  </a:cubicBezTo>
                  <a:cubicBezTo>
                    <a:pt x="4146187" y="4523055"/>
                    <a:pt x="4151530" y="4526967"/>
                    <a:pt x="4120075" y="4526182"/>
                  </a:cubicBezTo>
                  <a:cubicBezTo>
                    <a:pt x="4116794" y="4303395"/>
                    <a:pt x="4117775" y="4358927"/>
                    <a:pt x="4114452" y="4270155"/>
                  </a:cubicBezTo>
                  <a:cubicBezTo>
                    <a:pt x="4143354" y="4269987"/>
                    <a:pt x="4138614" y="4273477"/>
                    <a:pt x="4138081" y="4257032"/>
                  </a:cubicBezTo>
                  <a:cubicBezTo>
                    <a:pt x="4108309" y="4257131"/>
                    <a:pt x="4113736" y="4269342"/>
                    <a:pt x="4112587" y="4196300"/>
                  </a:cubicBezTo>
                  <a:cubicBezTo>
                    <a:pt x="4108968" y="3964512"/>
                    <a:pt x="4102546" y="4002365"/>
                    <a:pt x="4129345" y="4001987"/>
                  </a:cubicBezTo>
                  <a:cubicBezTo>
                    <a:pt x="4128742" y="3985668"/>
                    <a:pt x="4132626" y="3988822"/>
                    <a:pt x="4109922" y="3989257"/>
                  </a:cubicBezTo>
                  <a:cubicBezTo>
                    <a:pt x="4105294" y="3702962"/>
                    <a:pt x="4098759" y="3735501"/>
                    <a:pt x="4120243" y="3735445"/>
                  </a:cubicBezTo>
                  <a:cubicBezTo>
                    <a:pt x="4119823" y="3719056"/>
                    <a:pt x="4123132" y="3722393"/>
                    <a:pt x="4105294" y="3722435"/>
                  </a:cubicBezTo>
                  <a:cubicBezTo>
                    <a:pt x="4100653" y="3434822"/>
                    <a:pt x="4096165" y="3467390"/>
                    <a:pt x="4115868" y="3467221"/>
                  </a:cubicBezTo>
                  <a:cubicBezTo>
                    <a:pt x="4115728" y="3451575"/>
                    <a:pt x="4119388" y="3454141"/>
                    <a:pt x="4101438" y="3454323"/>
                  </a:cubicBezTo>
                  <a:cubicBezTo>
                    <a:pt x="4099517" y="3324978"/>
                    <a:pt x="4101718" y="3311687"/>
                    <a:pt x="4099180" y="3199600"/>
                  </a:cubicBezTo>
                  <a:cubicBezTo>
                    <a:pt x="4118588" y="3199600"/>
                    <a:pt x="4115307" y="3202965"/>
                    <a:pt x="4115391" y="3186576"/>
                  </a:cubicBezTo>
                  <a:cubicBezTo>
                    <a:pt x="4093711" y="3186590"/>
                    <a:pt x="4098311" y="3223602"/>
                    <a:pt x="4093500" y="2952462"/>
                  </a:cubicBezTo>
                  <a:cubicBezTo>
                    <a:pt x="4093052" y="2927479"/>
                    <a:pt x="4092280" y="2930759"/>
                    <a:pt x="4095646" y="2930787"/>
                  </a:cubicBezTo>
                  <a:cubicBezTo>
                    <a:pt x="4122067" y="2931040"/>
                    <a:pt x="4117579" y="2934348"/>
                    <a:pt x="4117789" y="2917959"/>
                  </a:cubicBezTo>
                  <a:cubicBezTo>
                    <a:pt x="4086938" y="2917735"/>
                    <a:pt x="4090584" y="2942157"/>
                    <a:pt x="4091355" y="2760981"/>
                  </a:cubicBezTo>
                  <a:cubicBezTo>
                    <a:pt x="4091720" y="2644155"/>
                    <a:pt x="4081567" y="2663376"/>
                    <a:pt x="4121660" y="2662549"/>
                  </a:cubicBezTo>
                  <a:cubicBezTo>
                    <a:pt x="4121926" y="2646231"/>
                    <a:pt x="4127129" y="2649273"/>
                    <a:pt x="4095548" y="2650184"/>
                  </a:cubicBezTo>
                  <a:cubicBezTo>
                    <a:pt x="4088046" y="2650394"/>
                    <a:pt x="4091103" y="2680298"/>
                    <a:pt x="4085030" y="2395167"/>
                  </a:cubicBezTo>
                  <a:cubicBezTo>
                    <a:pt x="4096768" y="2394956"/>
                    <a:pt x="4110455" y="2394690"/>
                    <a:pt x="4125909" y="2394508"/>
                  </a:cubicBezTo>
                  <a:cubicBezTo>
                    <a:pt x="4126147" y="2378203"/>
                    <a:pt x="4132191" y="2381273"/>
                    <a:pt x="4095604" y="2381960"/>
                  </a:cubicBezTo>
                  <a:cubicBezTo>
                    <a:pt x="4082787" y="2382184"/>
                    <a:pt x="4084778" y="2383362"/>
                    <a:pt x="4084680" y="2378427"/>
                  </a:cubicBezTo>
                  <a:cubicBezTo>
                    <a:pt x="4078481" y="2095665"/>
                    <a:pt x="4076448" y="2127601"/>
                    <a:pt x="4095660" y="2127798"/>
                  </a:cubicBezTo>
                  <a:cubicBezTo>
                    <a:pt x="4135880" y="2128288"/>
                    <a:pt x="4129078" y="2131401"/>
                    <a:pt x="4129205" y="2115096"/>
                  </a:cubicBezTo>
                  <a:cubicBezTo>
                    <a:pt x="4110105" y="2114956"/>
                    <a:pt x="4092393" y="2114731"/>
                    <a:pt x="4080613" y="2114605"/>
                  </a:cubicBezTo>
                  <a:cubicBezTo>
                    <a:pt x="4080136" y="2083075"/>
                    <a:pt x="4077219" y="1860513"/>
                    <a:pt x="4077205" y="1859532"/>
                  </a:cubicBezTo>
                  <a:cubicBezTo>
                    <a:pt x="4101059" y="1859447"/>
                    <a:pt x="4112937" y="1859377"/>
                    <a:pt x="4129835" y="1859335"/>
                  </a:cubicBezTo>
                  <a:cubicBezTo>
                    <a:pt x="4129779" y="1842932"/>
                    <a:pt x="4136763" y="1846255"/>
                    <a:pt x="4095674" y="1846423"/>
                  </a:cubicBezTo>
                  <a:cubicBezTo>
                    <a:pt x="4068356" y="1846535"/>
                    <a:pt x="4079687" y="1882412"/>
                    <a:pt x="4074064" y="1613290"/>
                  </a:cubicBezTo>
                  <a:cubicBezTo>
                    <a:pt x="4073517" y="1586934"/>
                    <a:pt x="4067921" y="1591153"/>
                    <a:pt x="4095604" y="1591672"/>
                  </a:cubicBezTo>
                  <a:cubicBezTo>
                    <a:pt x="4133145" y="1592373"/>
                    <a:pt x="4126933" y="1595471"/>
                    <a:pt x="4126610" y="1579153"/>
                  </a:cubicBezTo>
                  <a:cubicBezTo>
                    <a:pt x="4105673" y="1578900"/>
                    <a:pt x="4093430" y="1578564"/>
                    <a:pt x="4073363" y="1578269"/>
                  </a:cubicBezTo>
                  <a:cubicBezTo>
                    <a:pt x="4068791" y="1338351"/>
                    <a:pt x="4068735" y="1328678"/>
                    <a:pt x="4068651" y="1322887"/>
                  </a:cubicBezTo>
                  <a:cubicBezTo>
                    <a:pt x="4086938" y="1323182"/>
                    <a:pt x="4101340" y="1323588"/>
                    <a:pt x="4119458" y="1323883"/>
                  </a:cubicBezTo>
                  <a:cubicBezTo>
                    <a:pt x="4118855" y="1307410"/>
                    <a:pt x="4124128" y="1310985"/>
                    <a:pt x="4095814" y="1310368"/>
                  </a:cubicBezTo>
                  <a:cubicBezTo>
                    <a:pt x="4058007" y="1309555"/>
                    <a:pt x="4069674" y="1349553"/>
                    <a:pt x="4064879" y="1055070"/>
                  </a:cubicBezTo>
                  <a:cubicBezTo>
                    <a:pt x="4084904" y="1055449"/>
                    <a:pt x="4097203" y="1055897"/>
                    <a:pt x="4114340" y="1056304"/>
                  </a:cubicBezTo>
                  <a:cubicBezTo>
                    <a:pt x="4114241" y="1039873"/>
                    <a:pt x="4117958" y="1043392"/>
                    <a:pt x="4095856" y="1042789"/>
                  </a:cubicBezTo>
                  <a:cubicBezTo>
                    <a:pt x="4051921" y="1041527"/>
                    <a:pt x="4065271" y="1080964"/>
                    <a:pt x="4059311" y="787084"/>
                  </a:cubicBezTo>
                  <a:cubicBezTo>
                    <a:pt x="4081707" y="787463"/>
                    <a:pt x="4093150" y="787968"/>
                    <a:pt x="4115209" y="788500"/>
                  </a:cubicBezTo>
                  <a:cubicBezTo>
                    <a:pt x="4115405" y="772055"/>
                    <a:pt x="4119108" y="775630"/>
                    <a:pt x="4095856" y="774929"/>
                  </a:cubicBezTo>
                  <a:cubicBezTo>
                    <a:pt x="4051711" y="773668"/>
                    <a:pt x="4059115" y="779794"/>
                    <a:pt x="4058694" y="752722"/>
                  </a:cubicBezTo>
                  <a:cubicBezTo>
                    <a:pt x="4054361" y="473927"/>
                    <a:pt x="4046634" y="519547"/>
                    <a:pt x="4095730" y="519421"/>
                  </a:cubicBezTo>
                  <a:cubicBezTo>
                    <a:pt x="4123918" y="519337"/>
                    <a:pt x="4119177" y="522744"/>
                    <a:pt x="4119430" y="506341"/>
                  </a:cubicBezTo>
                  <a:cubicBezTo>
                    <a:pt x="4096894" y="506383"/>
                    <a:pt x="4083291" y="506453"/>
                    <a:pt x="4055889" y="506481"/>
                  </a:cubicBezTo>
                  <a:cubicBezTo>
                    <a:pt x="4053870" y="405371"/>
                    <a:pt x="4052720" y="400380"/>
                    <a:pt x="4052285" y="251926"/>
                  </a:cubicBezTo>
                  <a:cubicBezTo>
                    <a:pt x="4082492" y="252094"/>
                    <a:pt x="4093837" y="252389"/>
                    <a:pt x="4122207" y="252641"/>
                  </a:cubicBezTo>
                  <a:cubicBezTo>
                    <a:pt x="4122291" y="236182"/>
                    <a:pt x="4127578" y="239715"/>
                    <a:pt x="4095800" y="239308"/>
                  </a:cubicBezTo>
                  <a:cubicBezTo>
                    <a:pt x="4038304" y="238621"/>
                    <a:pt x="4053141" y="275984"/>
                    <a:pt x="4049144" y="35925"/>
                  </a:cubicBezTo>
                  <a:cubicBezTo>
                    <a:pt x="4030956" y="34664"/>
                    <a:pt x="4039412" y="9456"/>
                    <a:pt x="4040744" y="238832"/>
                  </a:cubicBezTo>
                  <a:cubicBezTo>
                    <a:pt x="4017759" y="238748"/>
                    <a:pt x="3850305" y="238061"/>
                    <a:pt x="3817041" y="238173"/>
                  </a:cubicBezTo>
                  <a:cubicBezTo>
                    <a:pt x="3811656" y="-2236"/>
                    <a:pt x="3823520" y="21906"/>
                    <a:pt x="3803690" y="20882"/>
                  </a:cubicBezTo>
                  <a:cubicBezTo>
                    <a:pt x="3806229" y="278269"/>
                    <a:pt x="3819719" y="237864"/>
                    <a:pt x="3758927" y="238720"/>
                  </a:cubicBezTo>
                  <a:cubicBezTo>
                    <a:pt x="3696046" y="239603"/>
                    <a:pt x="3694783" y="239154"/>
                    <a:pt x="3590771" y="239421"/>
                  </a:cubicBezTo>
                  <a:cubicBezTo>
                    <a:pt x="3582497" y="239435"/>
                    <a:pt x="3584530" y="248589"/>
                    <a:pt x="3583437" y="178716"/>
                  </a:cubicBezTo>
                  <a:cubicBezTo>
                    <a:pt x="3580562" y="-11615"/>
                    <a:pt x="3585723" y="10788"/>
                    <a:pt x="3569399" y="10199"/>
                  </a:cubicBezTo>
                  <a:cubicBezTo>
                    <a:pt x="3571461" y="146779"/>
                    <a:pt x="3572120" y="193646"/>
                    <a:pt x="3572989" y="239463"/>
                  </a:cubicBezTo>
                  <a:cubicBezTo>
                    <a:pt x="3520668" y="239561"/>
                    <a:pt x="3507976" y="239519"/>
                    <a:pt x="3350632" y="239407"/>
                  </a:cubicBezTo>
                  <a:cubicBezTo>
                    <a:pt x="3344911" y="-22453"/>
                    <a:pt x="3353830" y="4185"/>
                    <a:pt x="3335571" y="3806"/>
                  </a:cubicBezTo>
                  <a:cubicBezTo>
                    <a:pt x="3339456" y="258459"/>
                    <a:pt x="3339357" y="239393"/>
                    <a:pt x="3338362" y="239393"/>
                  </a:cubicBezTo>
                  <a:cubicBezTo>
                    <a:pt x="3253463" y="239393"/>
                    <a:pt x="3254389" y="238131"/>
                    <a:pt x="3170107" y="238131"/>
                  </a:cubicBezTo>
                  <a:cubicBezTo>
                    <a:pt x="3099737" y="238131"/>
                    <a:pt x="3118333" y="283891"/>
                    <a:pt x="3114041" y="1044"/>
                  </a:cubicBezTo>
                  <a:cubicBezTo>
                    <a:pt x="3098419" y="946"/>
                    <a:pt x="3101406" y="-28986"/>
                    <a:pt x="3105739" y="238706"/>
                  </a:cubicBezTo>
                  <a:cubicBezTo>
                    <a:pt x="2987563" y="241117"/>
                    <a:pt x="2997029" y="240150"/>
                    <a:pt x="2883551" y="239266"/>
                  </a:cubicBezTo>
                  <a:cubicBezTo>
                    <a:pt x="2878109" y="-27542"/>
                    <a:pt x="2884448" y="1044"/>
                    <a:pt x="2867522" y="1199"/>
                  </a:cubicBezTo>
                  <a:cubicBezTo>
                    <a:pt x="2872136" y="279699"/>
                    <a:pt x="2886187" y="239098"/>
                    <a:pt x="2833655" y="239098"/>
                  </a:cubicBezTo>
                  <a:cubicBezTo>
                    <a:pt x="2616641" y="239098"/>
                    <a:pt x="2650073" y="258207"/>
                    <a:pt x="2648825" y="178687"/>
                  </a:cubicBezTo>
                  <a:cubicBezTo>
                    <a:pt x="2647366" y="84994"/>
                    <a:pt x="2646848" y="88205"/>
                    <a:pt x="2645459" y="4760"/>
                  </a:cubicBezTo>
                  <a:cubicBezTo>
                    <a:pt x="2629024" y="5124"/>
                    <a:pt x="2633329" y="-24640"/>
                    <a:pt x="2638377" y="239729"/>
                  </a:cubicBezTo>
                  <a:cubicBezTo>
                    <a:pt x="2581919" y="239449"/>
                    <a:pt x="2518813" y="236869"/>
                    <a:pt x="2416147" y="239070"/>
                  </a:cubicBezTo>
                  <a:cubicBezTo>
                    <a:pt x="2415473" y="161640"/>
                    <a:pt x="2413159" y="62675"/>
                    <a:pt x="2412304" y="10886"/>
                  </a:cubicBezTo>
                  <a:cubicBezTo>
                    <a:pt x="2393513" y="11461"/>
                    <a:pt x="2402600" y="-14167"/>
                    <a:pt x="2404661" y="239308"/>
                  </a:cubicBezTo>
                  <a:cubicBezTo>
                    <a:pt x="2304491" y="241383"/>
                    <a:pt x="2254427" y="238874"/>
                    <a:pt x="2181014" y="238621"/>
                  </a:cubicBezTo>
                  <a:cubicBezTo>
                    <a:pt x="2178336" y="119216"/>
                    <a:pt x="2179542" y="99168"/>
                    <a:pt x="2178560" y="18541"/>
                  </a:cubicBezTo>
                  <a:cubicBezTo>
                    <a:pt x="2163008" y="19074"/>
                    <a:pt x="2167285" y="7479"/>
                    <a:pt x="2167524" y="83158"/>
                  </a:cubicBezTo>
                  <a:cubicBezTo>
                    <a:pt x="2167692" y="137049"/>
                    <a:pt x="2168477" y="191221"/>
                    <a:pt x="2169529" y="238607"/>
                  </a:cubicBezTo>
                  <a:cubicBezTo>
                    <a:pt x="2159292" y="238593"/>
                    <a:pt x="1999451" y="238509"/>
                    <a:pt x="1992580" y="238495"/>
                  </a:cubicBezTo>
                  <a:cubicBezTo>
                    <a:pt x="1932307" y="238495"/>
                    <a:pt x="1948125" y="275367"/>
                    <a:pt x="1945896" y="26995"/>
                  </a:cubicBezTo>
                  <a:cubicBezTo>
                    <a:pt x="1930386" y="27584"/>
                    <a:pt x="1934691" y="17405"/>
                    <a:pt x="1934551" y="83115"/>
                  </a:cubicBezTo>
                  <a:cubicBezTo>
                    <a:pt x="1934438" y="135703"/>
                    <a:pt x="1935126" y="187478"/>
                    <a:pt x="1936346" y="238678"/>
                  </a:cubicBezTo>
                  <a:cubicBezTo>
                    <a:pt x="1719668" y="240332"/>
                    <a:pt x="1931423" y="238579"/>
                    <a:pt x="1714746" y="239981"/>
                  </a:cubicBezTo>
                  <a:cubicBezTo>
                    <a:pt x="1714283" y="195679"/>
                    <a:pt x="1713512" y="153382"/>
                    <a:pt x="1711605" y="36262"/>
                  </a:cubicBezTo>
                  <a:cubicBezTo>
                    <a:pt x="1695534" y="36921"/>
                    <a:pt x="1699783" y="15583"/>
                    <a:pt x="1702447" y="178898"/>
                  </a:cubicBezTo>
                  <a:cubicBezTo>
                    <a:pt x="1703681" y="257212"/>
                    <a:pt x="1747519" y="240346"/>
                    <a:pt x="1487943" y="240346"/>
                  </a:cubicBezTo>
                  <a:cubicBezTo>
                    <a:pt x="1478477" y="240346"/>
                    <a:pt x="1483414" y="263562"/>
                    <a:pt x="1477384" y="46188"/>
                  </a:cubicBezTo>
                  <a:cubicBezTo>
                    <a:pt x="1458452" y="47001"/>
                    <a:pt x="1468703" y="18415"/>
                    <a:pt x="1470218" y="240304"/>
                  </a:cubicBezTo>
                  <a:cubicBezTo>
                    <a:pt x="1398712" y="239939"/>
                    <a:pt x="1351999" y="235804"/>
                    <a:pt x="1246598" y="238650"/>
                  </a:cubicBezTo>
                  <a:cubicBezTo>
                    <a:pt x="1245715" y="197292"/>
                    <a:pt x="1245687" y="182319"/>
                    <a:pt x="1243359" y="56660"/>
                  </a:cubicBezTo>
                  <a:cubicBezTo>
                    <a:pt x="1228256" y="57361"/>
                    <a:pt x="1230668" y="28803"/>
                    <a:pt x="1235099" y="238972"/>
                  </a:cubicBezTo>
                  <a:cubicBezTo>
                    <a:pt x="1180323" y="240556"/>
                    <a:pt x="1123107" y="240346"/>
                    <a:pt x="1067560" y="239659"/>
                  </a:cubicBezTo>
                  <a:cubicBezTo>
                    <a:pt x="996952" y="238860"/>
                    <a:pt x="1011915" y="272311"/>
                    <a:pt x="1011031" y="67526"/>
                  </a:cubicBezTo>
                  <a:cubicBezTo>
                    <a:pt x="997246" y="68185"/>
                    <a:pt x="997246" y="41421"/>
                    <a:pt x="1001593" y="239182"/>
                  </a:cubicBezTo>
                  <a:cubicBezTo>
                    <a:pt x="989323" y="239154"/>
                    <a:pt x="996447" y="239168"/>
                    <a:pt x="815249" y="239126"/>
                  </a:cubicBezTo>
                  <a:cubicBezTo>
                    <a:pt x="766840" y="239126"/>
                    <a:pt x="778886" y="267656"/>
                    <a:pt x="776207" y="78741"/>
                  </a:cubicBezTo>
                  <a:cubicBezTo>
                    <a:pt x="759505" y="79484"/>
                    <a:pt x="763965" y="55006"/>
                    <a:pt x="767162" y="239000"/>
                  </a:cubicBezTo>
                  <a:cubicBezTo>
                    <a:pt x="707422" y="238650"/>
                    <a:pt x="698938" y="237836"/>
                    <a:pt x="545380" y="238621"/>
                  </a:cubicBezTo>
                  <a:cubicBezTo>
                    <a:pt x="544258" y="199689"/>
                    <a:pt x="543333" y="143035"/>
                    <a:pt x="543389" y="83298"/>
                  </a:cubicBezTo>
                  <a:cubicBezTo>
                    <a:pt x="528846" y="83326"/>
                    <a:pt x="530880" y="68928"/>
                    <a:pt x="532605" y="178912"/>
                  </a:cubicBezTo>
                  <a:cubicBezTo>
                    <a:pt x="533769" y="254029"/>
                    <a:pt x="545408" y="238762"/>
                    <a:pt x="478923" y="238762"/>
                  </a:cubicBezTo>
                  <a:cubicBezTo>
                    <a:pt x="395609" y="238762"/>
                    <a:pt x="395006" y="240023"/>
                    <a:pt x="312477" y="240037"/>
                  </a:cubicBezTo>
                  <a:cubicBezTo>
                    <a:pt x="311145" y="171748"/>
                    <a:pt x="311299" y="155821"/>
                    <a:pt x="309490" y="83256"/>
                  </a:cubicBezTo>
                  <a:cubicBezTo>
                    <a:pt x="293602" y="83326"/>
                    <a:pt x="297570" y="63081"/>
                    <a:pt x="300978" y="240023"/>
                  </a:cubicBezTo>
                  <a:cubicBezTo>
                    <a:pt x="299968" y="240023"/>
                    <a:pt x="78887" y="238439"/>
                    <a:pt x="77878" y="238425"/>
                  </a:cubicBezTo>
                  <a:cubicBezTo>
                    <a:pt x="76756" y="199969"/>
                    <a:pt x="76097" y="150494"/>
                    <a:pt x="75269" y="89536"/>
                  </a:cubicBezTo>
                  <a:cubicBezTo>
                    <a:pt x="59984" y="90420"/>
                    <a:pt x="63504" y="77395"/>
                    <a:pt x="65102" y="178898"/>
                  </a:cubicBezTo>
                  <a:cubicBezTo>
                    <a:pt x="66168" y="247173"/>
                    <a:pt x="69267" y="238313"/>
                    <a:pt x="58694" y="238145"/>
                  </a:cubicBezTo>
                  <a:cubicBezTo>
                    <a:pt x="-10162" y="237121"/>
                    <a:pt x="440" y="233518"/>
                    <a:pt x="776" y="250622"/>
                  </a:cubicBezTo>
                  <a:cubicBezTo>
                    <a:pt x="30492" y="250734"/>
                    <a:pt x="46872" y="251029"/>
                    <a:pt x="66785" y="251309"/>
                  </a:cubicBezTo>
                  <a:cubicBezTo>
                    <a:pt x="71651" y="400717"/>
                    <a:pt x="70417" y="407656"/>
                    <a:pt x="71427" y="507434"/>
                  </a:cubicBezTo>
                  <a:cubicBezTo>
                    <a:pt x="50953" y="507631"/>
                    <a:pt x="34489" y="507841"/>
                    <a:pt x="4913" y="507939"/>
                  </a:cubicBezTo>
                  <a:cubicBezTo>
                    <a:pt x="5124" y="524973"/>
                    <a:pt x="-4861" y="521258"/>
                    <a:pt x="58666" y="520585"/>
                  </a:cubicBezTo>
                  <a:cubicBezTo>
                    <a:pt x="77443" y="520402"/>
                    <a:pt x="70389" y="485073"/>
                    <a:pt x="74638" y="752876"/>
                  </a:cubicBezTo>
                  <a:cubicBezTo>
                    <a:pt x="75087" y="781392"/>
                    <a:pt x="87596" y="774270"/>
                    <a:pt x="7438" y="774228"/>
                  </a:cubicBezTo>
                  <a:cubicBezTo>
                    <a:pt x="7550" y="791585"/>
                    <a:pt x="-4735" y="787238"/>
                    <a:pt x="75213" y="787281"/>
                  </a:cubicBezTo>
                  <a:cubicBezTo>
                    <a:pt x="76349" y="850944"/>
                    <a:pt x="79084" y="941329"/>
                    <a:pt x="79238" y="1042592"/>
                  </a:cubicBezTo>
                  <a:cubicBezTo>
                    <a:pt x="55833" y="1042691"/>
                    <a:pt x="37714" y="1042845"/>
                    <a:pt x="8784" y="1042915"/>
                  </a:cubicBezTo>
                  <a:cubicBezTo>
                    <a:pt x="8840" y="1059907"/>
                    <a:pt x="-556" y="1056065"/>
                    <a:pt x="58638" y="1055743"/>
                  </a:cubicBezTo>
                  <a:cubicBezTo>
                    <a:pt x="87568" y="1055589"/>
                    <a:pt x="78453" y="1016081"/>
                    <a:pt x="83179" y="1310340"/>
                  </a:cubicBezTo>
                  <a:cubicBezTo>
                    <a:pt x="57824" y="1310466"/>
                    <a:pt x="39341" y="1310662"/>
                    <a:pt x="9597" y="1310760"/>
                  </a:cubicBezTo>
                  <a:cubicBezTo>
                    <a:pt x="9639" y="1328047"/>
                    <a:pt x="762" y="1323925"/>
                    <a:pt x="58638" y="1323546"/>
                  </a:cubicBezTo>
                  <a:cubicBezTo>
                    <a:pt x="93598" y="1323308"/>
                    <a:pt x="83347" y="1293362"/>
                    <a:pt x="86867" y="1517859"/>
                  </a:cubicBezTo>
                  <a:cubicBezTo>
                    <a:pt x="87989" y="1589415"/>
                    <a:pt x="95856" y="1577176"/>
                    <a:pt x="58511" y="1577877"/>
                  </a:cubicBezTo>
                  <a:cubicBezTo>
                    <a:pt x="1688" y="1578942"/>
                    <a:pt x="10453" y="1574063"/>
                    <a:pt x="10537" y="1591588"/>
                  </a:cubicBezTo>
                  <a:cubicBezTo>
                    <a:pt x="45021" y="1591336"/>
                    <a:pt x="59423" y="1590803"/>
                    <a:pt x="88409" y="1590424"/>
                  </a:cubicBezTo>
                  <a:cubicBezTo>
                    <a:pt x="91733" y="1707208"/>
                    <a:pt x="90555" y="1653723"/>
                    <a:pt x="93205" y="1845652"/>
                  </a:cubicBezTo>
                  <a:cubicBezTo>
                    <a:pt x="65369" y="1846059"/>
                    <a:pt x="46718" y="1846886"/>
                    <a:pt x="12304" y="1847250"/>
                  </a:cubicBezTo>
                  <a:cubicBezTo>
                    <a:pt x="12444" y="1863261"/>
                    <a:pt x="3034" y="1860821"/>
                    <a:pt x="58722" y="1859405"/>
                  </a:cubicBezTo>
                  <a:cubicBezTo>
                    <a:pt x="105967" y="1858256"/>
                    <a:pt x="93234" y="1819365"/>
                    <a:pt x="97384" y="2113666"/>
                  </a:cubicBezTo>
                  <a:cubicBezTo>
                    <a:pt x="62901" y="2113498"/>
                    <a:pt x="52663" y="2113217"/>
                    <a:pt x="15697" y="2113077"/>
                  </a:cubicBezTo>
                  <a:cubicBezTo>
                    <a:pt x="15964" y="2130307"/>
                    <a:pt x="7956" y="2125933"/>
                    <a:pt x="58539" y="2126424"/>
                  </a:cubicBezTo>
                  <a:cubicBezTo>
                    <a:pt x="107509" y="2126873"/>
                    <a:pt x="97595" y="2114479"/>
                    <a:pt x="98128" y="2187255"/>
                  </a:cubicBezTo>
                  <a:cubicBezTo>
                    <a:pt x="99839" y="2421243"/>
                    <a:pt x="119289" y="2382142"/>
                    <a:pt x="58595" y="2382296"/>
                  </a:cubicBezTo>
                  <a:cubicBezTo>
                    <a:pt x="14449" y="2382367"/>
                    <a:pt x="21139" y="2378034"/>
                    <a:pt x="21573" y="2395377"/>
                  </a:cubicBezTo>
                  <a:cubicBezTo>
                    <a:pt x="43955" y="2395349"/>
                    <a:pt x="64345" y="2395293"/>
                    <a:pt x="101409" y="2395251"/>
                  </a:cubicBezTo>
                  <a:cubicBezTo>
                    <a:pt x="108056" y="2701328"/>
                    <a:pt x="114157" y="2650843"/>
                    <a:pt x="58652" y="2650324"/>
                  </a:cubicBezTo>
                  <a:cubicBezTo>
                    <a:pt x="22387" y="2649988"/>
                    <a:pt x="28347" y="2646749"/>
                    <a:pt x="28823" y="2663096"/>
                  </a:cubicBezTo>
                  <a:cubicBezTo>
                    <a:pt x="57151" y="2663278"/>
                    <a:pt x="72324" y="2663545"/>
                    <a:pt x="104256" y="2663671"/>
                  </a:cubicBezTo>
                  <a:cubicBezTo>
                    <a:pt x="104270" y="2664204"/>
                    <a:pt x="107313" y="2789049"/>
                    <a:pt x="109879" y="2918941"/>
                  </a:cubicBezTo>
                  <a:cubicBezTo>
                    <a:pt x="75914" y="2918674"/>
                    <a:pt x="61316" y="2918057"/>
                    <a:pt x="34882" y="2917609"/>
                  </a:cubicBezTo>
                  <a:cubicBezTo>
                    <a:pt x="35176" y="2934082"/>
                    <a:pt x="30352" y="2930507"/>
                    <a:pt x="58483" y="2931138"/>
                  </a:cubicBezTo>
                  <a:cubicBezTo>
                    <a:pt x="124436" y="2932652"/>
                    <a:pt x="109837" y="2885069"/>
                    <a:pt x="114605" y="3187052"/>
                  </a:cubicBezTo>
                  <a:cubicBezTo>
                    <a:pt x="82099" y="3186982"/>
                    <a:pt x="69548" y="3186814"/>
                    <a:pt x="38710" y="3186646"/>
                  </a:cubicBezTo>
                  <a:cubicBezTo>
                    <a:pt x="38892" y="3203077"/>
                    <a:pt x="34896" y="3199656"/>
                    <a:pt x="58553" y="3199810"/>
                  </a:cubicBezTo>
                  <a:cubicBezTo>
                    <a:pt x="136538" y="3200343"/>
                    <a:pt x="111632" y="3160892"/>
                    <a:pt x="115980" y="3430938"/>
                  </a:cubicBezTo>
                  <a:cubicBezTo>
                    <a:pt x="116428" y="3460183"/>
                    <a:pt x="130396" y="3452865"/>
                    <a:pt x="40884" y="3452893"/>
                  </a:cubicBezTo>
                  <a:cubicBezTo>
                    <a:pt x="40982" y="3470249"/>
                    <a:pt x="27267" y="3465903"/>
                    <a:pt x="116527" y="3465889"/>
                  </a:cubicBezTo>
                  <a:cubicBezTo>
                    <a:pt x="116555" y="3467249"/>
                    <a:pt x="119556" y="3654860"/>
                    <a:pt x="121168" y="3723094"/>
                  </a:cubicBezTo>
                  <a:cubicBezTo>
                    <a:pt x="83585" y="3722897"/>
                    <a:pt x="64205" y="3722183"/>
                    <a:pt x="41935" y="3721706"/>
                  </a:cubicBezTo>
                  <a:cubicBezTo>
                    <a:pt x="41978" y="3737366"/>
                    <a:pt x="26005" y="3735642"/>
                    <a:pt x="121477" y="3736118"/>
                  </a:cubicBezTo>
                  <a:cubicBezTo>
                    <a:pt x="121505" y="3737366"/>
                    <a:pt x="126483" y="3989103"/>
                    <a:pt x="126497" y="3990126"/>
                  </a:cubicBezTo>
                  <a:cubicBezTo>
                    <a:pt x="85212" y="3990196"/>
                    <a:pt x="66855" y="3990505"/>
                    <a:pt x="42524" y="3990729"/>
                  </a:cubicBezTo>
                  <a:cubicBezTo>
                    <a:pt x="42553" y="4007104"/>
                    <a:pt x="39271" y="4003795"/>
                    <a:pt x="58666" y="4003585"/>
                  </a:cubicBezTo>
                  <a:cubicBezTo>
                    <a:pt x="134168" y="4002772"/>
                    <a:pt x="126708" y="4002562"/>
                    <a:pt x="126750" y="4005029"/>
                  </a:cubicBezTo>
                  <a:cubicBezTo>
                    <a:pt x="128124" y="4092568"/>
                    <a:pt x="130746" y="4181564"/>
                    <a:pt x="131055" y="4257019"/>
                  </a:cubicBezTo>
                  <a:cubicBezTo>
                    <a:pt x="25963" y="4257117"/>
                    <a:pt x="43198" y="4254411"/>
                    <a:pt x="43254" y="4270631"/>
                  </a:cubicBezTo>
                  <a:cubicBezTo>
                    <a:pt x="68356" y="4270407"/>
                    <a:pt x="86530" y="4270085"/>
                    <a:pt x="131097" y="4270029"/>
                  </a:cubicBezTo>
                  <a:cubicBezTo>
                    <a:pt x="131307" y="4430091"/>
                    <a:pt x="133313" y="4449901"/>
                    <a:pt x="135066" y="4524079"/>
                  </a:cubicBezTo>
                  <a:cubicBezTo>
                    <a:pt x="90176" y="4524121"/>
                    <a:pt x="71679" y="4524527"/>
                    <a:pt x="44712" y="4524892"/>
                  </a:cubicBezTo>
                  <a:cubicBezTo>
                    <a:pt x="44838" y="4540538"/>
                    <a:pt x="41290" y="4537972"/>
                    <a:pt x="58680" y="4537720"/>
                  </a:cubicBezTo>
                  <a:cubicBezTo>
                    <a:pt x="158878" y="4536234"/>
                    <a:pt x="133116" y="4490165"/>
                    <a:pt x="137492" y="4770684"/>
                  </a:cubicBezTo>
                  <a:cubicBezTo>
                    <a:pt x="137969" y="4801331"/>
                    <a:pt x="152960" y="4793677"/>
                    <a:pt x="58581" y="4793943"/>
                  </a:cubicBezTo>
                  <a:cubicBezTo>
                    <a:pt x="45245" y="4793971"/>
                    <a:pt x="47531" y="4790621"/>
                    <a:pt x="47769" y="4807009"/>
                  </a:cubicBezTo>
                  <a:cubicBezTo>
                    <a:pt x="71273" y="4806967"/>
                    <a:pt x="87820" y="4806869"/>
                    <a:pt x="138039" y="4806869"/>
                  </a:cubicBezTo>
                  <a:cubicBezTo>
                    <a:pt x="138754" y="4858546"/>
                    <a:pt x="139511" y="4956417"/>
                    <a:pt x="141867" y="5060036"/>
                  </a:cubicBezTo>
                  <a:cubicBezTo>
                    <a:pt x="97847" y="5060050"/>
                    <a:pt x="80444" y="5060471"/>
                    <a:pt x="52551" y="5061032"/>
                  </a:cubicBezTo>
                  <a:cubicBezTo>
                    <a:pt x="52986" y="5079397"/>
                    <a:pt x="38780" y="5073060"/>
                    <a:pt x="142134" y="5073046"/>
                  </a:cubicBezTo>
                  <a:cubicBezTo>
                    <a:pt x="142162" y="5074098"/>
                    <a:pt x="147126" y="5328667"/>
                    <a:pt x="147154" y="5329830"/>
                  </a:cubicBezTo>
                  <a:cubicBezTo>
                    <a:pt x="109865" y="5329872"/>
                    <a:pt x="88998" y="5329536"/>
                    <a:pt x="60180" y="5328877"/>
                  </a:cubicBezTo>
                  <a:cubicBezTo>
                    <a:pt x="60713" y="5345069"/>
                    <a:pt x="46353" y="5342855"/>
                    <a:pt x="142709" y="5342855"/>
                  </a:cubicBezTo>
                  <a:cubicBezTo>
                    <a:pt x="148220" y="5342855"/>
                    <a:pt x="147364" y="5342280"/>
                    <a:pt x="147392" y="5344663"/>
                  </a:cubicBezTo>
                  <a:cubicBezTo>
                    <a:pt x="151768" y="5628533"/>
                    <a:pt x="154376" y="5597998"/>
                    <a:pt x="142709" y="5597998"/>
                  </a:cubicBezTo>
                  <a:cubicBezTo>
                    <a:pt x="56464" y="5597998"/>
                    <a:pt x="68987" y="5594297"/>
                    <a:pt x="69548" y="5611107"/>
                  </a:cubicBezTo>
                  <a:cubicBezTo>
                    <a:pt x="91270" y="5611051"/>
                    <a:pt x="110833" y="5611022"/>
                    <a:pt x="151515" y="5611022"/>
                  </a:cubicBezTo>
                  <a:cubicBezTo>
                    <a:pt x="155624" y="5789437"/>
                    <a:pt x="154474" y="5791021"/>
                    <a:pt x="155161" y="5863909"/>
                  </a:cubicBezTo>
                  <a:cubicBezTo>
                    <a:pt x="121856" y="5863811"/>
                    <a:pt x="97707" y="5864049"/>
                    <a:pt x="77962" y="5864399"/>
                  </a:cubicBezTo>
                  <a:cubicBezTo>
                    <a:pt x="78537" y="5881532"/>
                    <a:pt x="67150" y="5876905"/>
                    <a:pt x="142723" y="5876905"/>
                  </a:cubicBezTo>
                  <a:cubicBezTo>
                    <a:pt x="160000" y="5876905"/>
                    <a:pt x="154979" y="5847534"/>
                    <a:pt x="159088" y="6110389"/>
                  </a:cubicBezTo>
                  <a:cubicBezTo>
                    <a:pt x="159537" y="6138203"/>
                    <a:pt x="163800" y="6133451"/>
                    <a:pt x="142723" y="6133451"/>
                  </a:cubicBezTo>
                  <a:cubicBezTo>
                    <a:pt x="75774" y="6133451"/>
                    <a:pt x="86727" y="6128376"/>
                    <a:pt x="87316" y="6146111"/>
                  </a:cubicBezTo>
                  <a:cubicBezTo>
                    <a:pt x="111015" y="6146461"/>
                    <a:pt x="135753" y="6146517"/>
                    <a:pt x="159691" y="6146447"/>
                  </a:cubicBezTo>
                  <a:cubicBezTo>
                    <a:pt x="164529" y="6441392"/>
                    <a:pt x="171415" y="6402025"/>
                    <a:pt x="142723" y="6402025"/>
                  </a:cubicBezTo>
                  <a:cubicBezTo>
                    <a:pt x="86993" y="6402025"/>
                    <a:pt x="95674" y="6397791"/>
                    <a:pt x="96235" y="6415064"/>
                  </a:cubicBezTo>
                  <a:cubicBezTo>
                    <a:pt x="119836" y="6415022"/>
                    <a:pt x="140521" y="6415035"/>
                    <a:pt x="163155" y="6415035"/>
                  </a:cubicBezTo>
                  <a:cubicBezTo>
                    <a:pt x="163337" y="6460768"/>
                    <a:pt x="164291" y="6516468"/>
                    <a:pt x="165385" y="6578771"/>
                  </a:cubicBezTo>
                  <a:cubicBezTo>
                    <a:pt x="183180" y="6578631"/>
                    <a:pt x="175397" y="6599842"/>
                    <a:pt x="174640" y="6415035"/>
                  </a:cubicBezTo>
                  <a:lnTo>
                    <a:pt x="396633" y="6415049"/>
                  </a:lnTo>
                  <a:cubicBezTo>
                    <a:pt x="397586" y="6482877"/>
                    <a:pt x="398189" y="6529099"/>
                    <a:pt x="399858" y="6576906"/>
                  </a:cubicBezTo>
                  <a:cubicBezTo>
                    <a:pt x="416686" y="6576766"/>
                    <a:pt x="410670" y="6598833"/>
                    <a:pt x="408132" y="6415049"/>
                  </a:cubicBezTo>
                  <a:cubicBezTo>
                    <a:pt x="597211" y="6415064"/>
                    <a:pt x="545871" y="6413381"/>
                    <a:pt x="631050" y="6413073"/>
                  </a:cubicBezTo>
                  <a:cubicBezTo>
                    <a:pt x="632536" y="6474773"/>
                    <a:pt x="632691" y="6508449"/>
                    <a:pt x="634093" y="6575056"/>
                  </a:cubicBezTo>
                  <a:cubicBezTo>
                    <a:pt x="649477" y="6574929"/>
                    <a:pt x="645592" y="6587814"/>
                    <a:pt x="644106" y="6493349"/>
                  </a:cubicBezTo>
                  <a:cubicBezTo>
                    <a:pt x="642689" y="6403581"/>
                    <a:pt x="640754" y="6413045"/>
                    <a:pt x="647107" y="6413045"/>
                  </a:cubicBezTo>
                  <a:cubicBezTo>
                    <a:pt x="728836" y="6413045"/>
                    <a:pt x="730477" y="6414432"/>
                    <a:pt x="815221" y="6414432"/>
                  </a:cubicBezTo>
                  <a:cubicBezTo>
                    <a:pt x="878046" y="6414447"/>
                    <a:pt x="863826" y="6398520"/>
                    <a:pt x="865313" y="6493601"/>
                  </a:cubicBezTo>
                  <a:cubicBezTo>
                    <a:pt x="866743" y="6585332"/>
                    <a:pt x="863981" y="6573275"/>
                    <a:pt x="878705" y="6573149"/>
                  </a:cubicBezTo>
                  <a:cubicBezTo>
                    <a:pt x="877008" y="6523492"/>
                    <a:pt x="876111" y="6460193"/>
                    <a:pt x="876097" y="6414447"/>
                  </a:cubicBezTo>
                  <a:cubicBezTo>
                    <a:pt x="969718" y="6414475"/>
                    <a:pt x="1013906" y="6414601"/>
                    <a:pt x="1067546" y="6414166"/>
                  </a:cubicBezTo>
                  <a:cubicBezTo>
                    <a:pt x="1105564" y="6413858"/>
                    <a:pt x="1097402" y="6398086"/>
                    <a:pt x="1098889" y="6493588"/>
                  </a:cubicBezTo>
                  <a:cubicBezTo>
                    <a:pt x="1100291" y="6583229"/>
                    <a:pt x="1096421" y="6571439"/>
                    <a:pt x="1111678" y="6571327"/>
                  </a:cubicBezTo>
                  <a:cubicBezTo>
                    <a:pt x="1110697" y="6515935"/>
                    <a:pt x="1109827" y="6459954"/>
                    <a:pt x="1109196" y="6413900"/>
                  </a:cubicBezTo>
                  <a:cubicBezTo>
                    <a:pt x="1176228" y="6413647"/>
                    <a:pt x="1230023" y="6414068"/>
                    <a:pt x="1332352" y="6414026"/>
                  </a:cubicBezTo>
                  <a:cubicBezTo>
                    <a:pt x="1332563" y="6462800"/>
                    <a:pt x="1333614" y="6526169"/>
                    <a:pt x="1334666" y="6569602"/>
                  </a:cubicBezTo>
                  <a:cubicBezTo>
                    <a:pt x="1352560" y="6569476"/>
                    <a:pt x="1344553" y="6589762"/>
                    <a:pt x="1343852" y="6413998"/>
                  </a:cubicBezTo>
                  <a:cubicBezTo>
                    <a:pt x="1344889" y="6413998"/>
                    <a:pt x="1564231" y="6413031"/>
                    <a:pt x="1565353" y="6413017"/>
                  </a:cubicBezTo>
                  <a:cubicBezTo>
                    <a:pt x="1566798" y="6489774"/>
                    <a:pt x="1566896" y="6513790"/>
                    <a:pt x="1568130" y="6567780"/>
                  </a:cubicBezTo>
                  <a:cubicBezTo>
                    <a:pt x="1584131" y="6567668"/>
                    <a:pt x="1580106" y="6590015"/>
                    <a:pt x="1576867" y="6412947"/>
                  </a:cubicBezTo>
                  <a:cubicBezTo>
                    <a:pt x="1733523" y="6411881"/>
                    <a:pt x="1720706" y="6413928"/>
                    <a:pt x="1800346" y="6414306"/>
                  </a:cubicBezTo>
                  <a:cubicBezTo>
                    <a:pt x="1801916" y="6462226"/>
                    <a:pt x="1802786" y="6520954"/>
                    <a:pt x="1803010" y="6565971"/>
                  </a:cubicBezTo>
                  <a:cubicBezTo>
                    <a:pt x="1817945" y="6565859"/>
                    <a:pt x="1815028" y="6577930"/>
                    <a:pt x="1813710" y="6493349"/>
                  </a:cubicBezTo>
                  <a:cubicBezTo>
                    <a:pt x="1812279" y="6402348"/>
                    <a:pt x="1807119" y="6414376"/>
                    <a:pt x="1824368" y="6414376"/>
                  </a:cubicBezTo>
                  <a:cubicBezTo>
                    <a:pt x="1975527" y="6414503"/>
                    <a:pt x="2001261" y="6414573"/>
                    <a:pt x="2033921" y="6414432"/>
                  </a:cubicBezTo>
                  <a:cubicBezTo>
                    <a:pt x="2034931" y="6477956"/>
                    <a:pt x="2035688" y="6520631"/>
                    <a:pt x="2036095" y="6564190"/>
                  </a:cubicBezTo>
                  <a:cubicBezTo>
                    <a:pt x="2051030" y="6564078"/>
                    <a:pt x="2047959" y="6576009"/>
                    <a:pt x="2046669" y="6493349"/>
                  </a:cubicBezTo>
                  <a:cubicBezTo>
                    <a:pt x="2045196" y="6400679"/>
                    <a:pt x="2034959" y="6414517"/>
                    <a:pt x="2076763" y="6414124"/>
                  </a:cubicBezTo>
                  <a:cubicBezTo>
                    <a:pt x="2157076" y="6413367"/>
                    <a:pt x="2203017" y="6413703"/>
                    <a:pt x="2244891" y="6414320"/>
                  </a:cubicBezTo>
                  <a:cubicBezTo>
                    <a:pt x="2274172" y="6414755"/>
                    <a:pt x="2266459" y="6399782"/>
                    <a:pt x="2267932" y="6493601"/>
                  </a:cubicBezTo>
                  <a:cubicBezTo>
                    <a:pt x="2269194" y="6574214"/>
                    <a:pt x="2266081" y="6562424"/>
                    <a:pt x="2280806" y="6562312"/>
                  </a:cubicBezTo>
                  <a:cubicBezTo>
                    <a:pt x="2279768" y="6522496"/>
                    <a:pt x="2278730" y="6462492"/>
                    <a:pt x="2278758" y="6414741"/>
                  </a:cubicBezTo>
                  <a:cubicBezTo>
                    <a:pt x="2408490" y="6415905"/>
                    <a:pt x="2398729" y="6412708"/>
                    <a:pt x="2500302" y="6412708"/>
                  </a:cubicBezTo>
                  <a:cubicBezTo>
                    <a:pt x="2500498" y="6459744"/>
                    <a:pt x="2501480" y="6520379"/>
                    <a:pt x="2502419" y="6560615"/>
                  </a:cubicBezTo>
                  <a:cubicBezTo>
                    <a:pt x="2520005" y="6560475"/>
                    <a:pt x="2512488" y="6580986"/>
                    <a:pt x="2511801" y="6412722"/>
                  </a:cubicBezTo>
                  <a:cubicBezTo>
                    <a:pt x="2533622" y="6412750"/>
                    <a:pt x="2442441" y="6412358"/>
                    <a:pt x="2735224" y="6413774"/>
                  </a:cubicBezTo>
                  <a:cubicBezTo>
                    <a:pt x="2736065" y="6455174"/>
                    <a:pt x="2737117" y="6516594"/>
                    <a:pt x="2737425" y="6558821"/>
                  </a:cubicBezTo>
                  <a:cubicBezTo>
                    <a:pt x="2752445" y="6558709"/>
                    <a:pt x="2749318" y="6570065"/>
                    <a:pt x="2748125" y="6493363"/>
                  </a:cubicBezTo>
                  <a:cubicBezTo>
                    <a:pt x="2746751" y="6405011"/>
                    <a:pt x="2745419" y="6413830"/>
                    <a:pt x="2749570" y="6413844"/>
                  </a:cubicBezTo>
                  <a:cubicBezTo>
                    <a:pt x="3013731" y="6415260"/>
                    <a:pt x="2968393" y="6389295"/>
                    <a:pt x="2970062" y="6493588"/>
                  </a:cubicBezTo>
                  <a:cubicBezTo>
                    <a:pt x="2971212" y="6567625"/>
                    <a:pt x="2967608" y="6557054"/>
                    <a:pt x="2982655" y="6556942"/>
                  </a:cubicBezTo>
                  <a:cubicBezTo>
                    <a:pt x="2981463" y="6495452"/>
                    <a:pt x="2981365" y="6472909"/>
                    <a:pt x="2980075" y="6413087"/>
                  </a:cubicBezTo>
                  <a:cubicBezTo>
                    <a:pt x="3085952" y="6412820"/>
                    <a:pt x="3080750" y="6414713"/>
                    <a:pt x="3202207" y="6414432"/>
                  </a:cubicBezTo>
                  <a:cubicBezTo>
                    <a:pt x="3203582" y="6476540"/>
                    <a:pt x="3203610" y="6498705"/>
                    <a:pt x="3204774" y="6555232"/>
                  </a:cubicBezTo>
                  <a:cubicBezTo>
                    <a:pt x="3219933" y="6555120"/>
                    <a:pt x="3216329" y="6565495"/>
                    <a:pt x="3215165" y="6493363"/>
                  </a:cubicBezTo>
                  <a:cubicBezTo>
                    <a:pt x="3213693" y="6398548"/>
                    <a:pt x="3202965" y="6414531"/>
                    <a:pt x="3254249" y="6414194"/>
                  </a:cubicBezTo>
                  <a:cubicBezTo>
                    <a:pt x="3304004" y="6413858"/>
                    <a:pt x="3344672" y="6413718"/>
                    <a:pt x="3422461" y="6414138"/>
                  </a:cubicBezTo>
                  <a:cubicBezTo>
                    <a:pt x="3441238" y="6414237"/>
                    <a:pt x="3435994" y="6400077"/>
                    <a:pt x="3437480" y="6493601"/>
                  </a:cubicBezTo>
                  <a:cubicBezTo>
                    <a:pt x="3438644" y="6565410"/>
                    <a:pt x="3434619" y="6553479"/>
                    <a:pt x="3449933" y="6553367"/>
                  </a:cubicBezTo>
                  <a:cubicBezTo>
                    <a:pt x="3449133" y="6504271"/>
                    <a:pt x="3448390" y="6461609"/>
                    <a:pt x="3447900" y="6414264"/>
                  </a:cubicBezTo>
                  <a:cubicBezTo>
                    <a:pt x="3609857" y="6414895"/>
                    <a:pt x="3565711" y="6412988"/>
                    <a:pt x="3669569" y="6412905"/>
                  </a:cubicBezTo>
                  <a:cubicBezTo>
                    <a:pt x="3671645" y="6573219"/>
                    <a:pt x="3667297" y="6551685"/>
                    <a:pt x="3683284" y="6551559"/>
                  </a:cubicBezTo>
                  <a:cubicBezTo>
                    <a:pt x="3682401" y="6510510"/>
                    <a:pt x="3681615" y="6454445"/>
                    <a:pt x="3681083" y="6412905"/>
                  </a:cubicBezTo>
                  <a:cubicBezTo>
                    <a:pt x="3754622" y="6412932"/>
                    <a:pt x="3740360" y="6413535"/>
                    <a:pt x="3903454" y="6413479"/>
                  </a:cubicBezTo>
                  <a:cubicBezTo>
                    <a:pt x="3905838" y="6570808"/>
                    <a:pt x="3900789" y="6549792"/>
                    <a:pt x="3917112" y="6549652"/>
                  </a:cubicBezTo>
                  <a:cubicBezTo>
                    <a:pt x="3916313" y="6507579"/>
                    <a:pt x="3915808" y="6471549"/>
                    <a:pt x="3914939" y="6413465"/>
                  </a:cubicBezTo>
                  <a:cubicBezTo>
                    <a:pt x="4025164" y="6413423"/>
                    <a:pt x="4050420" y="6413479"/>
                    <a:pt x="4095730" y="6413241"/>
                  </a:cubicBezTo>
                  <a:cubicBezTo>
                    <a:pt x="4147870" y="6412961"/>
                    <a:pt x="4135655" y="6396964"/>
                    <a:pt x="4137156" y="6493630"/>
                  </a:cubicBezTo>
                  <a:cubicBezTo>
                    <a:pt x="4138152" y="6557727"/>
                    <a:pt x="4134519" y="6547816"/>
                    <a:pt x="4149637" y="6547689"/>
                  </a:cubicBezTo>
                  <a:cubicBezTo>
                    <a:pt x="4146257" y="6391875"/>
                    <a:pt x="4138600" y="6413059"/>
                    <a:pt x="4179941" y="6413059"/>
                  </a:cubicBezTo>
                  <a:close/>
                  <a:moveTo>
                    <a:pt x="4121520" y="5344719"/>
                  </a:moveTo>
                  <a:cubicBezTo>
                    <a:pt x="4125993" y="5637534"/>
                    <a:pt x="4134421" y="5597536"/>
                    <a:pt x="4095744" y="5597269"/>
                  </a:cubicBezTo>
                  <a:cubicBezTo>
                    <a:pt x="3861958" y="5595685"/>
                    <a:pt x="3901855" y="5612789"/>
                    <a:pt x="3900663" y="5535947"/>
                  </a:cubicBezTo>
                  <a:cubicBezTo>
                    <a:pt x="3897031" y="5303459"/>
                    <a:pt x="3886766" y="5341719"/>
                    <a:pt x="3927196" y="5342490"/>
                  </a:cubicBezTo>
                  <a:cubicBezTo>
                    <a:pt x="4070782" y="5345196"/>
                    <a:pt x="4121449" y="5340766"/>
                    <a:pt x="4121520" y="5344719"/>
                  </a:cubicBezTo>
                  <a:close/>
                  <a:moveTo>
                    <a:pt x="4121267" y="5330013"/>
                  </a:moveTo>
                  <a:cubicBezTo>
                    <a:pt x="3929846" y="5330475"/>
                    <a:pt x="4000384" y="5330307"/>
                    <a:pt x="3897886" y="5328989"/>
                  </a:cubicBezTo>
                  <a:cubicBezTo>
                    <a:pt x="3896849" y="5255470"/>
                    <a:pt x="3897606" y="5162870"/>
                    <a:pt x="3894282" y="5073102"/>
                  </a:cubicBezTo>
                  <a:cubicBezTo>
                    <a:pt x="4088817" y="5073200"/>
                    <a:pt x="4031979" y="5073046"/>
                    <a:pt x="4116359" y="5074266"/>
                  </a:cubicBezTo>
                  <a:cubicBezTo>
                    <a:pt x="4116906" y="5197134"/>
                    <a:pt x="4119851" y="5248684"/>
                    <a:pt x="4121267" y="5330013"/>
                  </a:cubicBezTo>
                  <a:close/>
                  <a:moveTo>
                    <a:pt x="4116317" y="5061214"/>
                  </a:moveTo>
                  <a:cubicBezTo>
                    <a:pt x="3884550" y="5057737"/>
                    <a:pt x="3893918" y="5063443"/>
                    <a:pt x="3893693" y="5057246"/>
                  </a:cubicBezTo>
                  <a:cubicBezTo>
                    <a:pt x="3891113" y="4991704"/>
                    <a:pt x="3890412" y="4933831"/>
                    <a:pt x="3890117" y="4866215"/>
                  </a:cubicBezTo>
                  <a:cubicBezTo>
                    <a:pt x="3889809" y="4793873"/>
                    <a:pt x="3879684" y="4806042"/>
                    <a:pt x="3927280" y="4805916"/>
                  </a:cubicBezTo>
                  <a:cubicBezTo>
                    <a:pt x="3994761" y="4805733"/>
                    <a:pt x="4042202" y="4805621"/>
                    <a:pt x="4095632" y="4806477"/>
                  </a:cubicBezTo>
                  <a:cubicBezTo>
                    <a:pt x="4118505" y="4806855"/>
                    <a:pt x="4115139" y="4770979"/>
                    <a:pt x="4116317" y="5061214"/>
                  </a:cubicBezTo>
                  <a:close/>
                  <a:moveTo>
                    <a:pt x="1795732" y="5344495"/>
                  </a:moveTo>
                  <a:cubicBezTo>
                    <a:pt x="1795662" y="5340569"/>
                    <a:pt x="1769943" y="5339686"/>
                    <a:pt x="2017584" y="5341116"/>
                  </a:cubicBezTo>
                  <a:cubicBezTo>
                    <a:pt x="2019281" y="5439296"/>
                    <a:pt x="2017766" y="5482784"/>
                    <a:pt x="2020683" y="5597199"/>
                  </a:cubicBezTo>
                  <a:cubicBezTo>
                    <a:pt x="1895818" y="5597311"/>
                    <a:pt x="1867168" y="5598993"/>
                    <a:pt x="1797667" y="5598363"/>
                  </a:cubicBezTo>
                  <a:cubicBezTo>
                    <a:pt x="1794540" y="5423061"/>
                    <a:pt x="1797400" y="5451549"/>
                    <a:pt x="1795732" y="5344495"/>
                  </a:cubicBezTo>
                  <a:close/>
                  <a:moveTo>
                    <a:pt x="388471" y="5074911"/>
                  </a:moveTo>
                  <a:cubicBezTo>
                    <a:pt x="615806" y="5074911"/>
                    <a:pt x="512972" y="5074266"/>
                    <a:pt x="610057" y="5073565"/>
                  </a:cubicBezTo>
                  <a:cubicBezTo>
                    <a:pt x="610253" y="5128326"/>
                    <a:pt x="611094" y="5153687"/>
                    <a:pt x="612188" y="5249049"/>
                  </a:cubicBezTo>
                  <a:cubicBezTo>
                    <a:pt x="613408" y="5355346"/>
                    <a:pt x="658368" y="5326844"/>
                    <a:pt x="394866" y="5328274"/>
                  </a:cubicBezTo>
                  <a:cubicBezTo>
                    <a:pt x="385021" y="5328330"/>
                    <a:pt x="395833" y="5319582"/>
                    <a:pt x="388471" y="5074911"/>
                  </a:cubicBezTo>
                  <a:close/>
                  <a:moveTo>
                    <a:pt x="376355" y="4270197"/>
                  </a:moveTo>
                  <a:cubicBezTo>
                    <a:pt x="472486" y="4271627"/>
                    <a:pt x="445575" y="4271360"/>
                    <a:pt x="596874" y="4270884"/>
                  </a:cubicBezTo>
                  <a:cubicBezTo>
                    <a:pt x="602358" y="4535322"/>
                    <a:pt x="595234" y="4225699"/>
                    <a:pt x="602358" y="4524471"/>
                  </a:cubicBezTo>
                  <a:cubicBezTo>
                    <a:pt x="522564" y="4525523"/>
                    <a:pt x="571450" y="4526939"/>
                    <a:pt x="378991" y="4526013"/>
                  </a:cubicBezTo>
                  <a:cubicBezTo>
                    <a:pt x="378486" y="4429138"/>
                    <a:pt x="380576" y="4501914"/>
                    <a:pt x="376355" y="4270197"/>
                  </a:cubicBezTo>
                  <a:close/>
                  <a:moveTo>
                    <a:pt x="360606" y="3239430"/>
                  </a:moveTo>
                  <a:cubicBezTo>
                    <a:pt x="359765" y="3185146"/>
                    <a:pt x="323893" y="3200554"/>
                    <a:pt x="563050" y="3198941"/>
                  </a:cubicBezTo>
                  <a:cubicBezTo>
                    <a:pt x="589554" y="3198773"/>
                    <a:pt x="579387" y="3164004"/>
                    <a:pt x="583566" y="3431036"/>
                  </a:cubicBezTo>
                  <a:cubicBezTo>
                    <a:pt x="584015" y="3458823"/>
                    <a:pt x="614642" y="3455431"/>
                    <a:pt x="394922" y="3453076"/>
                  </a:cubicBezTo>
                  <a:cubicBezTo>
                    <a:pt x="348321" y="3452557"/>
                    <a:pt x="364477" y="3486849"/>
                    <a:pt x="360606" y="3239430"/>
                  </a:cubicBezTo>
                  <a:close/>
                  <a:moveTo>
                    <a:pt x="338828" y="1900287"/>
                  </a:moveTo>
                  <a:cubicBezTo>
                    <a:pt x="338028" y="1849143"/>
                    <a:pt x="297066" y="1857891"/>
                    <a:pt x="560259" y="1859994"/>
                  </a:cubicBezTo>
                  <a:cubicBezTo>
                    <a:pt x="564859" y="2133462"/>
                    <a:pt x="564396" y="2114886"/>
                    <a:pt x="563134" y="2114858"/>
                  </a:cubicBezTo>
                  <a:cubicBezTo>
                    <a:pt x="309364" y="2109741"/>
                    <a:pt x="340861" y="2130391"/>
                    <a:pt x="340244" y="2091571"/>
                  </a:cubicBezTo>
                  <a:cubicBezTo>
                    <a:pt x="338771" y="1994345"/>
                    <a:pt x="340342" y="1994891"/>
                    <a:pt x="338828" y="1900287"/>
                  </a:cubicBezTo>
                  <a:close/>
                  <a:moveTo>
                    <a:pt x="552532" y="1323518"/>
                  </a:moveTo>
                  <a:cubicBezTo>
                    <a:pt x="552827" y="1341814"/>
                    <a:pt x="556066" y="1577723"/>
                    <a:pt x="556066" y="1578718"/>
                  </a:cubicBezTo>
                  <a:cubicBezTo>
                    <a:pt x="290502" y="1573909"/>
                    <a:pt x="334691" y="1599972"/>
                    <a:pt x="333414" y="1517704"/>
                  </a:cubicBezTo>
                  <a:cubicBezTo>
                    <a:pt x="331914" y="1421810"/>
                    <a:pt x="330427" y="1422062"/>
                    <a:pt x="328927" y="1326561"/>
                  </a:cubicBezTo>
                  <a:cubicBezTo>
                    <a:pt x="328801" y="1318808"/>
                    <a:pt x="317287" y="1325201"/>
                    <a:pt x="552532" y="1323518"/>
                  </a:cubicBezTo>
                  <a:close/>
                  <a:moveTo>
                    <a:pt x="328661" y="1309835"/>
                  </a:moveTo>
                  <a:cubicBezTo>
                    <a:pt x="326683" y="1185901"/>
                    <a:pt x="324972" y="1122028"/>
                    <a:pt x="325070" y="1056458"/>
                  </a:cubicBezTo>
                  <a:cubicBezTo>
                    <a:pt x="408679" y="1056528"/>
                    <a:pt x="404289" y="1057243"/>
                    <a:pt x="547259" y="1056977"/>
                  </a:cubicBezTo>
                  <a:cubicBezTo>
                    <a:pt x="547470" y="1183069"/>
                    <a:pt x="550667" y="1218104"/>
                    <a:pt x="552322" y="1310480"/>
                  </a:cubicBezTo>
                  <a:cubicBezTo>
                    <a:pt x="432379" y="1311377"/>
                    <a:pt x="404023" y="1309975"/>
                    <a:pt x="328661" y="1309835"/>
                  </a:cubicBezTo>
                  <a:close/>
                  <a:moveTo>
                    <a:pt x="556206" y="1591742"/>
                  </a:moveTo>
                  <a:cubicBezTo>
                    <a:pt x="557581" y="1723527"/>
                    <a:pt x="558422" y="1753697"/>
                    <a:pt x="560035" y="1846984"/>
                  </a:cubicBezTo>
                  <a:cubicBezTo>
                    <a:pt x="504656" y="1846549"/>
                    <a:pt x="449740" y="1846605"/>
                    <a:pt x="394852" y="1846900"/>
                  </a:cubicBezTo>
                  <a:cubicBezTo>
                    <a:pt x="322855" y="1847293"/>
                    <a:pt x="337902" y="1891707"/>
                    <a:pt x="334705" y="1613375"/>
                  </a:cubicBezTo>
                  <a:cubicBezTo>
                    <a:pt x="334368" y="1583793"/>
                    <a:pt x="298846" y="1587256"/>
                    <a:pt x="556206" y="1591742"/>
                  </a:cubicBezTo>
                  <a:close/>
                  <a:moveTo>
                    <a:pt x="2423453" y="1517943"/>
                  </a:moveTo>
                  <a:cubicBezTo>
                    <a:pt x="2424701" y="1597687"/>
                    <a:pt x="2461905" y="1575241"/>
                    <a:pt x="2244905" y="1577849"/>
                  </a:cubicBezTo>
                  <a:cubicBezTo>
                    <a:pt x="2192850" y="1578480"/>
                    <a:pt x="2204111" y="1590186"/>
                    <a:pt x="2202975" y="1517690"/>
                  </a:cubicBezTo>
                  <a:cubicBezTo>
                    <a:pt x="2201474" y="1421964"/>
                    <a:pt x="2199778" y="1421894"/>
                    <a:pt x="2198291" y="1326547"/>
                  </a:cubicBezTo>
                  <a:cubicBezTo>
                    <a:pt x="2198179" y="1319424"/>
                    <a:pt x="2184534" y="1326238"/>
                    <a:pt x="2413216" y="1323771"/>
                  </a:cubicBezTo>
                  <a:cubicBezTo>
                    <a:pt x="2429315" y="1323602"/>
                    <a:pt x="2420073" y="1302026"/>
                    <a:pt x="2423453" y="1517943"/>
                  </a:cubicBezTo>
                  <a:close/>
                  <a:moveTo>
                    <a:pt x="2658109" y="1577961"/>
                  </a:moveTo>
                  <a:cubicBezTo>
                    <a:pt x="2589590" y="1577933"/>
                    <a:pt x="2674460" y="1577863"/>
                    <a:pt x="2436116" y="1577484"/>
                  </a:cubicBezTo>
                  <a:cubicBezTo>
                    <a:pt x="2432750" y="1444129"/>
                    <a:pt x="2435625" y="1433432"/>
                    <a:pt x="2433886" y="1323560"/>
                  </a:cubicBezTo>
                  <a:cubicBezTo>
                    <a:pt x="2566521" y="1322313"/>
                    <a:pt x="2656159" y="1325481"/>
                    <a:pt x="2656173" y="1326715"/>
                  </a:cubicBezTo>
                  <a:cubicBezTo>
                    <a:pt x="2657828" y="1432128"/>
                    <a:pt x="2654476" y="1448377"/>
                    <a:pt x="2658109" y="1577961"/>
                  </a:cubicBezTo>
                  <a:close/>
                  <a:moveTo>
                    <a:pt x="3588878" y="1310704"/>
                  </a:moveTo>
                  <a:cubicBezTo>
                    <a:pt x="3321225" y="1310802"/>
                    <a:pt x="3367615" y="1325719"/>
                    <a:pt x="3366816" y="1230961"/>
                  </a:cubicBezTo>
                  <a:cubicBezTo>
                    <a:pt x="3366395" y="1173718"/>
                    <a:pt x="3365385" y="1109298"/>
                    <a:pt x="3364221" y="1056023"/>
                  </a:cubicBezTo>
                  <a:cubicBezTo>
                    <a:pt x="3424859" y="1055715"/>
                    <a:pt x="3492579" y="1052701"/>
                    <a:pt x="3586045" y="1055477"/>
                  </a:cubicBezTo>
                  <a:cubicBezTo>
                    <a:pt x="3590014" y="1159110"/>
                    <a:pt x="3587967" y="1239989"/>
                    <a:pt x="3588878" y="1310704"/>
                  </a:cubicBezTo>
                  <a:close/>
                  <a:moveTo>
                    <a:pt x="3595497" y="1709227"/>
                  </a:moveTo>
                  <a:cubicBezTo>
                    <a:pt x="3597909" y="1865574"/>
                    <a:pt x="3600489" y="1846409"/>
                    <a:pt x="3590659" y="1846633"/>
                  </a:cubicBezTo>
                  <a:cubicBezTo>
                    <a:pt x="3532027" y="1847895"/>
                    <a:pt x="3481794" y="1847909"/>
                    <a:pt x="3422573" y="1846633"/>
                  </a:cubicBezTo>
                  <a:cubicBezTo>
                    <a:pt x="3357981" y="1845246"/>
                    <a:pt x="3380166" y="1886996"/>
                    <a:pt x="3372158" y="1613248"/>
                  </a:cubicBezTo>
                  <a:cubicBezTo>
                    <a:pt x="3371443" y="1588770"/>
                    <a:pt x="3335641" y="1588391"/>
                    <a:pt x="3590701" y="1591490"/>
                  </a:cubicBezTo>
                  <a:cubicBezTo>
                    <a:pt x="3597741" y="1591574"/>
                    <a:pt x="3593436" y="1577484"/>
                    <a:pt x="3595497" y="1709227"/>
                  </a:cubicBezTo>
                  <a:close/>
                  <a:moveTo>
                    <a:pt x="3843124" y="4525144"/>
                  </a:moveTo>
                  <a:cubicBezTo>
                    <a:pt x="3613980" y="4525144"/>
                    <a:pt x="3650665" y="4535603"/>
                    <a:pt x="3650231" y="4483464"/>
                  </a:cubicBezTo>
                  <a:cubicBezTo>
                    <a:pt x="3648183" y="4237825"/>
                    <a:pt x="3638129" y="4271697"/>
                    <a:pt x="3674884" y="4271697"/>
                  </a:cubicBezTo>
                  <a:cubicBezTo>
                    <a:pt x="3898055" y="4271697"/>
                    <a:pt x="3870148" y="4258252"/>
                    <a:pt x="3870372" y="4292152"/>
                  </a:cubicBezTo>
                  <a:cubicBezTo>
                    <a:pt x="3871761" y="4560264"/>
                    <a:pt x="3888238" y="4525144"/>
                    <a:pt x="3843124" y="4525144"/>
                  </a:cubicBezTo>
                  <a:close/>
                  <a:moveTo>
                    <a:pt x="3873724" y="4538112"/>
                  </a:moveTo>
                  <a:cubicBezTo>
                    <a:pt x="3875827" y="4673150"/>
                    <a:pt x="3877103" y="4726298"/>
                    <a:pt x="3878001" y="4792990"/>
                  </a:cubicBezTo>
                  <a:cubicBezTo>
                    <a:pt x="3737696" y="4793144"/>
                    <a:pt x="3746629" y="4794097"/>
                    <a:pt x="3655630" y="4793887"/>
                  </a:cubicBezTo>
                  <a:cubicBezTo>
                    <a:pt x="3652573" y="4623240"/>
                    <a:pt x="3652194" y="4648994"/>
                    <a:pt x="3650778" y="4537986"/>
                  </a:cubicBezTo>
                  <a:cubicBezTo>
                    <a:pt x="3719872" y="4537832"/>
                    <a:pt x="3808963" y="4538337"/>
                    <a:pt x="3873724" y="4538112"/>
                  </a:cubicBezTo>
                  <a:close/>
                  <a:moveTo>
                    <a:pt x="3843124" y="4256836"/>
                  </a:moveTo>
                  <a:cubicBezTo>
                    <a:pt x="3607978" y="4256836"/>
                    <a:pt x="3648478" y="4279015"/>
                    <a:pt x="3647188" y="4196285"/>
                  </a:cubicBezTo>
                  <a:cubicBezTo>
                    <a:pt x="3643556" y="3964260"/>
                    <a:pt x="3632014" y="4003108"/>
                    <a:pt x="3674884" y="4003108"/>
                  </a:cubicBezTo>
                  <a:cubicBezTo>
                    <a:pt x="3881493" y="4003108"/>
                    <a:pt x="3865702" y="3999800"/>
                    <a:pt x="3865773" y="4005113"/>
                  </a:cubicBezTo>
                  <a:cubicBezTo>
                    <a:pt x="3870288" y="4296147"/>
                    <a:pt x="3880918" y="4256836"/>
                    <a:pt x="3843124" y="4256836"/>
                  </a:cubicBezTo>
                  <a:close/>
                  <a:moveTo>
                    <a:pt x="3642238" y="3909149"/>
                  </a:moveTo>
                  <a:cubicBezTo>
                    <a:pt x="3640835" y="3842008"/>
                    <a:pt x="3639896" y="3779439"/>
                    <a:pt x="3639461" y="3734492"/>
                  </a:cubicBezTo>
                  <a:cubicBezTo>
                    <a:pt x="3686706" y="3734464"/>
                    <a:pt x="3649740" y="3734464"/>
                    <a:pt x="3843124" y="3734534"/>
                  </a:cubicBezTo>
                  <a:cubicBezTo>
                    <a:pt x="3868241" y="3734534"/>
                    <a:pt x="3860612" y="3695097"/>
                    <a:pt x="3865534" y="3989243"/>
                  </a:cubicBezTo>
                  <a:cubicBezTo>
                    <a:pt x="3599550" y="3988430"/>
                    <a:pt x="3644481" y="4016203"/>
                    <a:pt x="3642238" y="3909149"/>
                  </a:cubicBezTo>
                  <a:close/>
                  <a:moveTo>
                    <a:pt x="3843124" y="3721510"/>
                  </a:moveTo>
                  <a:cubicBezTo>
                    <a:pt x="3648268" y="3721440"/>
                    <a:pt x="3686215" y="3721453"/>
                    <a:pt x="3639335" y="3721468"/>
                  </a:cubicBezTo>
                  <a:cubicBezTo>
                    <a:pt x="3638269" y="3593398"/>
                    <a:pt x="3635801" y="3516781"/>
                    <a:pt x="3634861" y="3467600"/>
                  </a:cubicBezTo>
                  <a:cubicBezTo>
                    <a:pt x="3799455" y="3467095"/>
                    <a:pt x="3764382" y="3465343"/>
                    <a:pt x="3856713" y="3465623"/>
                  </a:cubicBezTo>
                  <a:cubicBezTo>
                    <a:pt x="3862547" y="3751974"/>
                    <a:pt x="3869727" y="3721510"/>
                    <a:pt x="3843124" y="3721510"/>
                  </a:cubicBezTo>
                  <a:close/>
                  <a:moveTo>
                    <a:pt x="2947259" y="4270968"/>
                  </a:moveTo>
                  <a:cubicBezTo>
                    <a:pt x="3200104" y="4272819"/>
                    <a:pt x="3167611" y="4257761"/>
                    <a:pt x="3168579" y="4291969"/>
                  </a:cubicBezTo>
                  <a:cubicBezTo>
                    <a:pt x="3171257" y="4387219"/>
                    <a:pt x="3172842" y="4525327"/>
                    <a:pt x="3170079" y="4525327"/>
                  </a:cubicBezTo>
                  <a:cubicBezTo>
                    <a:pt x="3086499" y="4525327"/>
                    <a:pt x="3084325" y="4526518"/>
                    <a:pt x="3001825" y="4526518"/>
                  </a:cubicBezTo>
                  <a:cubicBezTo>
                    <a:pt x="2929267" y="4526532"/>
                    <a:pt x="2953598" y="4572545"/>
                    <a:pt x="2947259" y="4270968"/>
                  </a:cubicBezTo>
                  <a:close/>
                  <a:moveTo>
                    <a:pt x="2012185" y="4269777"/>
                  </a:moveTo>
                  <a:cubicBezTo>
                    <a:pt x="2269404" y="4270856"/>
                    <a:pt x="2233210" y="4264771"/>
                    <a:pt x="2234093" y="4292348"/>
                  </a:cubicBezTo>
                  <a:cubicBezTo>
                    <a:pt x="2235566" y="4339159"/>
                    <a:pt x="2236800" y="4389224"/>
                    <a:pt x="2237389" y="4483548"/>
                  </a:cubicBezTo>
                  <a:cubicBezTo>
                    <a:pt x="2237767" y="4543524"/>
                    <a:pt x="2272209" y="4525957"/>
                    <a:pt x="2015382" y="4524499"/>
                  </a:cubicBezTo>
                  <a:cubicBezTo>
                    <a:pt x="2014962" y="4449817"/>
                    <a:pt x="2016560" y="4459897"/>
                    <a:pt x="2012185" y="4269777"/>
                  </a:cubicBezTo>
                  <a:close/>
                  <a:moveTo>
                    <a:pt x="606116" y="4004847"/>
                  </a:moveTo>
                  <a:cubicBezTo>
                    <a:pt x="606088" y="4003319"/>
                    <a:pt x="588502" y="4001734"/>
                    <a:pt x="815249" y="4001734"/>
                  </a:cubicBezTo>
                  <a:cubicBezTo>
                    <a:pt x="830352" y="4001734"/>
                    <a:pt x="826355" y="3971859"/>
                    <a:pt x="829875" y="4196524"/>
                  </a:cubicBezTo>
                  <a:cubicBezTo>
                    <a:pt x="831109" y="4276464"/>
                    <a:pt x="869281" y="4257790"/>
                    <a:pt x="647135" y="4257790"/>
                  </a:cubicBezTo>
                  <a:cubicBezTo>
                    <a:pt x="590031" y="4257790"/>
                    <a:pt x="610674" y="4296288"/>
                    <a:pt x="606116" y="4004847"/>
                  </a:cubicBezTo>
                  <a:close/>
                  <a:moveTo>
                    <a:pt x="798967" y="2127223"/>
                  </a:moveTo>
                  <a:cubicBezTo>
                    <a:pt x="799556" y="2196789"/>
                    <a:pt x="800903" y="2379114"/>
                    <a:pt x="800945" y="2382282"/>
                  </a:cubicBezTo>
                  <a:cubicBezTo>
                    <a:pt x="619242" y="2382437"/>
                    <a:pt x="609664" y="2382395"/>
                    <a:pt x="578938" y="2382815"/>
                  </a:cubicBezTo>
                  <a:cubicBezTo>
                    <a:pt x="575166" y="2189288"/>
                    <a:pt x="576891" y="2219921"/>
                    <a:pt x="575811" y="2128134"/>
                  </a:cubicBezTo>
                  <a:cubicBezTo>
                    <a:pt x="671802" y="2129915"/>
                    <a:pt x="736970" y="2127391"/>
                    <a:pt x="798967" y="2127223"/>
                  </a:cubicBezTo>
                  <a:close/>
                  <a:moveTo>
                    <a:pt x="575657" y="2115110"/>
                  </a:moveTo>
                  <a:cubicBezTo>
                    <a:pt x="571576" y="1807392"/>
                    <a:pt x="549952" y="1860373"/>
                    <a:pt x="647149" y="1860373"/>
                  </a:cubicBezTo>
                  <a:cubicBezTo>
                    <a:pt x="726256" y="1860373"/>
                    <a:pt x="728976" y="1859532"/>
                    <a:pt x="793526" y="1859363"/>
                  </a:cubicBezTo>
                  <a:cubicBezTo>
                    <a:pt x="798393" y="2095524"/>
                    <a:pt x="798028" y="2044030"/>
                    <a:pt x="798827" y="2114227"/>
                  </a:cubicBezTo>
                  <a:cubicBezTo>
                    <a:pt x="730673" y="2114381"/>
                    <a:pt x="670877" y="2116890"/>
                    <a:pt x="575657" y="2115110"/>
                  </a:cubicBezTo>
                  <a:close/>
                  <a:moveTo>
                    <a:pt x="801127" y="2395293"/>
                  </a:moveTo>
                  <a:cubicBezTo>
                    <a:pt x="803876" y="2589927"/>
                    <a:pt x="804212" y="2543046"/>
                    <a:pt x="806077" y="2649048"/>
                  </a:cubicBezTo>
                  <a:cubicBezTo>
                    <a:pt x="805082" y="2649048"/>
                    <a:pt x="598978" y="2650128"/>
                    <a:pt x="584351" y="2650338"/>
                  </a:cubicBezTo>
                  <a:cubicBezTo>
                    <a:pt x="583145" y="2578642"/>
                    <a:pt x="584688" y="2681125"/>
                    <a:pt x="579205" y="2395825"/>
                  </a:cubicBezTo>
                  <a:cubicBezTo>
                    <a:pt x="614937" y="2395363"/>
                    <a:pt x="621542" y="2395447"/>
                    <a:pt x="801127" y="2395293"/>
                  </a:cubicBezTo>
                  <a:close/>
                  <a:moveTo>
                    <a:pt x="1263623" y="2091795"/>
                  </a:moveTo>
                  <a:cubicBezTo>
                    <a:pt x="1264016" y="2117143"/>
                    <a:pt x="1295793" y="2120592"/>
                    <a:pt x="1067658" y="2114353"/>
                  </a:cubicBezTo>
                  <a:cubicBezTo>
                    <a:pt x="1034997" y="2113414"/>
                    <a:pt x="1042949" y="2150243"/>
                    <a:pt x="1039036" y="1900315"/>
                  </a:cubicBezTo>
                  <a:cubicBezTo>
                    <a:pt x="1038195" y="1846157"/>
                    <a:pt x="1003388" y="1860779"/>
                    <a:pt x="1235702" y="1859854"/>
                  </a:cubicBezTo>
                  <a:cubicBezTo>
                    <a:pt x="1274800" y="1859742"/>
                    <a:pt x="1259472" y="1826193"/>
                    <a:pt x="1263623" y="2091795"/>
                  </a:cubicBezTo>
                  <a:close/>
                  <a:moveTo>
                    <a:pt x="1736861" y="2382787"/>
                  </a:moveTo>
                  <a:cubicBezTo>
                    <a:pt x="1515598" y="2378623"/>
                    <a:pt x="1515079" y="2389699"/>
                    <a:pt x="1514672" y="2378525"/>
                  </a:cubicBezTo>
                  <a:cubicBezTo>
                    <a:pt x="1512274" y="2313965"/>
                    <a:pt x="1511475" y="2252208"/>
                    <a:pt x="1511124" y="2187269"/>
                  </a:cubicBezTo>
                  <a:cubicBezTo>
                    <a:pt x="1510732" y="2109979"/>
                    <a:pt x="1466670" y="2126536"/>
                    <a:pt x="1733439" y="2126312"/>
                  </a:cubicBezTo>
                  <a:cubicBezTo>
                    <a:pt x="1734070" y="2197307"/>
                    <a:pt x="1731672" y="2258573"/>
                    <a:pt x="1736861" y="2382787"/>
                  </a:cubicBezTo>
                  <a:close/>
                  <a:moveTo>
                    <a:pt x="1969665" y="2383628"/>
                  </a:moveTo>
                  <a:cubicBezTo>
                    <a:pt x="1817244" y="2383684"/>
                    <a:pt x="1796166" y="2383895"/>
                    <a:pt x="1748374" y="2383011"/>
                  </a:cubicBezTo>
                  <a:cubicBezTo>
                    <a:pt x="1743158" y="2258461"/>
                    <a:pt x="1745528" y="2193634"/>
                    <a:pt x="1744924" y="2126312"/>
                  </a:cubicBezTo>
                  <a:cubicBezTo>
                    <a:pt x="2013559" y="2126087"/>
                    <a:pt x="1967871" y="2113428"/>
                    <a:pt x="1967478" y="2187255"/>
                  </a:cubicBezTo>
                  <a:cubicBezTo>
                    <a:pt x="1967225" y="2235763"/>
                    <a:pt x="1967366" y="2250890"/>
                    <a:pt x="1969665" y="2383628"/>
                  </a:cubicBezTo>
                  <a:close/>
                  <a:moveTo>
                    <a:pt x="3590729" y="3454814"/>
                  </a:moveTo>
                  <a:cubicBezTo>
                    <a:pt x="3370349" y="3456300"/>
                    <a:pt x="3400388" y="3461193"/>
                    <a:pt x="3399911" y="3430784"/>
                  </a:cubicBezTo>
                  <a:cubicBezTo>
                    <a:pt x="3395718" y="3163177"/>
                    <a:pt x="3388159" y="3199726"/>
                    <a:pt x="3422601" y="3198773"/>
                  </a:cubicBezTo>
                  <a:cubicBezTo>
                    <a:pt x="3474418" y="3197427"/>
                    <a:pt x="3523865" y="3197105"/>
                    <a:pt x="3590631" y="3198633"/>
                  </a:cubicBezTo>
                  <a:cubicBezTo>
                    <a:pt x="3626545" y="3199460"/>
                    <a:pt x="3619421" y="3191006"/>
                    <a:pt x="3620179" y="3239640"/>
                  </a:cubicBezTo>
                  <a:cubicBezTo>
                    <a:pt x="3624119" y="3491882"/>
                    <a:pt x="3633571" y="3454533"/>
                    <a:pt x="3590729" y="3454814"/>
                  </a:cubicBezTo>
                  <a:close/>
                  <a:moveTo>
                    <a:pt x="3623376" y="3467656"/>
                  </a:moveTo>
                  <a:cubicBezTo>
                    <a:pt x="3624820" y="3545661"/>
                    <a:pt x="3626279" y="3563452"/>
                    <a:pt x="3627849" y="3721496"/>
                  </a:cubicBezTo>
                  <a:cubicBezTo>
                    <a:pt x="3380124" y="3721622"/>
                    <a:pt x="3405366" y="3723991"/>
                    <a:pt x="3405296" y="3717879"/>
                  </a:cubicBezTo>
                  <a:cubicBezTo>
                    <a:pt x="3402295" y="3430392"/>
                    <a:pt x="3389435" y="3467558"/>
                    <a:pt x="3422419" y="3467824"/>
                  </a:cubicBezTo>
                  <a:cubicBezTo>
                    <a:pt x="3513992" y="3468539"/>
                    <a:pt x="3589607" y="3467796"/>
                    <a:pt x="3623376" y="3467656"/>
                  </a:cubicBezTo>
                  <a:close/>
                  <a:moveTo>
                    <a:pt x="2934288" y="3467011"/>
                  </a:moveTo>
                  <a:cubicBezTo>
                    <a:pt x="3198645" y="3466787"/>
                    <a:pt x="3155705" y="3451379"/>
                    <a:pt x="3157669" y="3526749"/>
                  </a:cubicBezTo>
                  <a:cubicBezTo>
                    <a:pt x="3159379" y="3594604"/>
                    <a:pt x="3160515" y="3654369"/>
                    <a:pt x="3160038" y="3718089"/>
                  </a:cubicBezTo>
                  <a:cubicBezTo>
                    <a:pt x="3159982" y="3724650"/>
                    <a:pt x="3184103" y="3722659"/>
                    <a:pt x="2936770" y="3722799"/>
                  </a:cubicBezTo>
                  <a:cubicBezTo>
                    <a:pt x="2932661" y="3454884"/>
                    <a:pt x="2935494" y="3582687"/>
                    <a:pt x="2934288" y="3467011"/>
                  </a:cubicBezTo>
                  <a:close/>
                  <a:moveTo>
                    <a:pt x="2233097" y="3466927"/>
                  </a:moveTo>
                  <a:cubicBezTo>
                    <a:pt x="2351330" y="3468595"/>
                    <a:pt x="2399136" y="3467207"/>
                    <a:pt x="2455539" y="3466899"/>
                  </a:cubicBezTo>
                  <a:cubicBezTo>
                    <a:pt x="2459031" y="3707196"/>
                    <a:pt x="2459143" y="3721327"/>
                    <a:pt x="2459157" y="3723038"/>
                  </a:cubicBezTo>
                  <a:cubicBezTo>
                    <a:pt x="2210435" y="3722996"/>
                    <a:pt x="2236000" y="3725604"/>
                    <a:pt x="2235804" y="3717780"/>
                  </a:cubicBezTo>
                  <a:cubicBezTo>
                    <a:pt x="2231948" y="3557227"/>
                    <a:pt x="2233813" y="3540909"/>
                    <a:pt x="2233097" y="3466927"/>
                  </a:cubicBezTo>
                  <a:close/>
                  <a:moveTo>
                    <a:pt x="1069075" y="3735487"/>
                  </a:moveTo>
                  <a:cubicBezTo>
                    <a:pt x="1211091" y="3737016"/>
                    <a:pt x="1218257" y="3734660"/>
                    <a:pt x="1289511" y="3734155"/>
                  </a:cubicBezTo>
                  <a:cubicBezTo>
                    <a:pt x="1293970" y="3974004"/>
                    <a:pt x="1293872" y="3899588"/>
                    <a:pt x="1295498" y="3990617"/>
                  </a:cubicBezTo>
                  <a:cubicBezTo>
                    <a:pt x="1192468" y="3990351"/>
                    <a:pt x="1284560" y="3989706"/>
                    <a:pt x="1071192" y="3989860"/>
                  </a:cubicBezTo>
                  <a:cubicBezTo>
                    <a:pt x="1069874" y="3887040"/>
                    <a:pt x="1073113" y="3903569"/>
                    <a:pt x="1069075" y="3735487"/>
                  </a:cubicBezTo>
                  <a:close/>
                  <a:moveTo>
                    <a:pt x="1275627" y="2857058"/>
                  </a:moveTo>
                  <a:cubicBezTo>
                    <a:pt x="1276791" y="2931292"/>
                    <a:pt x="1287800" y="2918702"/>
                    <a:pt x="1235618" y="2919109"/>
                  </a:cubicBezTo>
                  <a:cubicBezTo>
                    <a:pt x="1160999" y="2919712"/>
                    <a:pt x="1112856" y="2919516"/>
                    <a:pt x="1067560" y="2919025"/>
                  </a:cubicBezTo>
                  <a:cubicBezTo>
                    <a:pt x="1050564" y="2918843"/>
                    <a:pt x="1056902" y="2949405"/>
                    <a:pt x="1052317" y="2665437"/>
                  </a:cubicBezTo>
                  <a:cubicBezTo>
                    <a:pt x="1052303" y="2664442"/>
                    <a:pt x="1034142" y="2658610"/>
                    <a:pt x="1235548" y="2663489"/>
                  </a:cubicBezTo>
                  <a:cubicBezTo>
                    <a:pt x="1291123" y="2664820"/>
                    <a:pt x="1272009" y="2625201"/>
                    <a:pt x="1275627" y="2857058"/>
                  </a:cubicBezTo>
                  <a:close/>
                  <a:moveTo>
                    <a:pt x="1067462" y="2932035"/>
                  </a:moveTo>
                  <a:cubicBezTo>
                    <a:pt x="1309662" y="2934643"/>
                    <a:pt x="1276945" y="2921703"/>
                    <a:pt x="1277955" y="2952546"/>
                  </a:cubicBezTo>
                  <a:cubicBezTo>
                    <a:pt x="1279946" y="3012129"/>
                    <a:pt x="1279848" y="3020163"/>
                    <a:pt x="1282513" y="3187011"/>
                  </a:cubicBezTo>
                  <a:cubicBezTo>
                    <a:pt x="1090839" y="3186702"/>
                    <a:pt x="1104316" y="3186548"/>
                    <a:pt x="1059903" y="3185875"/>
                  </a:cubicBezTo>
                  <a:cubicBezTo>
                    <a:pt x="1056650" y="2900182"/>
                    <a:pt x="1051040" y="2931867"/>
                    <a:pt x="1067462" y="2932035"/>
                  </a:cubicBezTo>
                  <a:close/>
                  <a:moveTo>
                    <a:pt x="1067434" y="3199053"/>
                  </a:moveTo>
                  <a:cubicBezTo>
                    <a:pt x="1320559" y="3203133"/>
                    <a:pt x="1282429" y="3182636"/>
                    <a:pt x="1283340" y="3239654"/>
                  </a:cubicBezTo>
                  <a:cubicBezTo>
                    <a:pt x="1287365" y="3496775"/>
                    <a:pt x="1298247" y="3453145"/>
                    <a:pt x="1235674" y="3453062"/>
                  </a:cubicBezTo>
                  <a:cubicBezTo>
                    <a:pt x="1028434" y="3452486"/>
                    <a:pt x="1063073" y="3464880"/>
                    <a:pt x="1062526" y="3430798"/>
                  </a:cubicBezTo>
                  <a:cubicBezTo>
                    <a:pt x="1058445" y="3170159"/>
                    <a:pt x="1058122" y="3198899"/>
                    <a:pt x="1067434" y="3199053"/>
                  </a:cubicBezTo>
                  <a:close/>
                  <a:moveTo>
                    <a:pt x="1067644" y="3467067"/>
                  </a:moveTo>
                  <a:cubicBezTo>
                    <a:pt x="1118466" y="3465763"/>
                    <a:pt x="1134018" y="3465946"/>
                    <a:pt x="1235674" y="3466071"/>
                  </a:cubicBezTo>
                  <a:cubicBezTo>
                    <a:pt x="1301949" y="3466254"/>
                    <a:pt x="1283564" y="3417816"/>
                    <a:pt x="1289202" y="3718075"/>
                  </a:cubicBezTo>
                  <a:cubicBezTo>
                    <a:pt x="1289216" y="3719112"/>
                    <a:pt x="1314781" y="3725113"/>
                    <a:pt x="1068752" y="3722449"/>
                  </a:cubicBezTo>
                  <a:cubicBezTo>
                    <a:pt x="1068738" y="3721468"/>
                    <a:pt x="1061937" y="3467207"/>
                    <a:pt x="1067644" y="3467067"/>
                  </a:cubicBezTo>
                  <a:close/>
                  <a:moveTo>
                    <a:pt x="1487943" y="2917889"/>
                  </a:moveTo>
                  <a:cubicBezTo>
                    <a:pt x="1247945" y="2917889"/>
                    <a:pt x="1288431" y="2937643"/>
                    <a:pt x="1287112" y="2856820"/>
                  </a:cubicBezTo>
                  <a:cubicBezTo>
                    <a:pt x="1285654" y="2763603"/>
                    <a:pt x="1287631" y="2760617"/>
                    <a:pt x="1286145" y="2665423"/>
                  </a:cubicBezTo>
                  <a:cubicBezTo>
                    <a:pt x="1286131" y="2664428"/>
                    <a:pt x="1508698" y="2661610"/>
                    <a:pt x="1508754" y="2665620"/>
                  </a:cubicBezTo>
                  <a:cubicBezTo>
                    <a:pt x="1513340" y="2958266"/>
                    <a:pt x="1518935" y="2917889"/>
                    <a:pt x="1487943" y="2917889"/>
                  </a:cubicBezTo>
                  <a:close/>
                  <a:moveTo>
                    <a:pt x="1511741" y="2930942"/>
                  </a:moveTo>
                  <a:cubicBezTo>
                    <a:pt x="1516383" y="3225200"/>
                    <a:pt x="1525120" y="3185468"/>
                    <a:pt x="1487943" y="3185468"/>
                  </a:cubicBezTo>
                  <a:cubicBezTo>
                    <a:pt x="1403676" y="3185468"/>
                    <a:pt x="1403900" y="3187052"/>
                    <a:pt x="1319787" y="3187052"/>
                  </a:cubicBezTo>
                  <a:cubicBezTo>
                    <a:pt x="1280634" y="3187052"/>
                    <a:pt x="1297840" y="3225803"/>
                    <a:pt x="1288809" y="2931839"/>
                  </a:cubicBezTo>
                  <a:cubicBezTo>
                    <a:pt x="1470246" y="2931306"/>
                    <a:pt x="1415820" y="2930717"/>
                    <a:pt x="1511741" y="2930942"/>
                  </a:cubicBezTo>
                  <a:close/>
                  <a:moveTo>
                    <a:pt x="1319787" y="3200063"/>
                  </a:moveTo>
                  <a:cubicBezTo>
                    <a:pt x="1404041" y="3200063"/>
                    <a:pt x="1403830" y="3198478"/>
                    <a:pt x="1487943" y="3198478"/>
                  </a:cubicBezTo>
                  <a:cubicBezTo>
                    <a:pt x="1523984" y="3198478"/>
                    <a:pt x="1514462" y="3157892"/>
                    <a:pt x="1519510" y="3455122"/>
                  </a:cubicBezTo>
                  <a:cubicBezTo>
                    <a:pt x="1424431" y="3456062"/>
                    <a:pt x="1422790" y="3453216"/>
                    <a:pt x="1297602" y="3453145"/>
                  </a:cubicBezTo>
                  <a:cubicBezTo>
                    <a:pt x="1293661" y="3159644"/>
                    <a:pt x="1286369" y="3200063"/>
                    <a:pt x="1319787" y="3200063"/>
                  </a:cubicBezTo>
                  <a:close/>
                  <a:moveTo>
                    <a:pt x="1319787" y="3466170"/>
                  </a:moveTo>
                  <a:cubicBezTo>
                    <a:pt x="1403311" y="3466170"/>
                    <a:pt x="1402526" y="3468287"/>
                    <a:pt x="1487943" y="3468287"/>
                  </a:cubicBezTo>
                  <a:cubicBezTo>
                    <a:pt x="1529481" y="3468287"/>
                    <a:pt x="1520786" y="3427882"/>
                    <a:pt x="1524110" y="3718005"/>
                  </a:cubicBezTo>
                  <a:cubicBezTo>
                    <a:pt x="1524166" y="3722814"/>
                    <a:pt x="1300785" y="3722645"/>
                    <a:pt x="1300701" y="3717809"/>
                  </a:cubicBezTo>
                  <a:cubicBezTo>
                    <a:pt x="1295190" y="3425947"/>
                    <a:pt x="1291558" y="3466170"/>
                    <a:pt x="1319787" y="3466170"/>
                  </a:cubicBezTo>
                  <a:close/>
                  <a:moveTo>
                    <a:pt x="1520183" y="2662535"/>
                  </a:moveTo>
                  <a:cubicBezTo>
                    <a:pt x="1564694" y="2662914"/>
                    <a:pt x="1642987" y="2666250"/>
                    <a:pt x="1740591" y="2663334"/>
                  </a:cubicBezTo>
                  <a:cubicBezTo>
                    <a:pt x="1742176" y="2762089"/>
                    <a:pt x="1744868" y="2826734"/>
                    <a:pt x="1745303" y="2918562"/>
                  </a:cubicBezTo>
                  <a:cubicBezTo>
                    <a:pt x="1560108" y="2918969"/>
                    <a:pt x="1607087" y="2918212"/>
                    <a:pt x="1523016" y="2917945"/>
                  </a:cubicBezTo>
                  <a:cubicBezTo>
                    <a:pt x="1520548" y="2761121"/>
                    <a:pt x="1521642" y="2752485"/>
                    <a:pt x="1520183" y="2662535"/>
                  </a:cubicBezTo>
                  <a:close/>
                  <a:moveTo>
                    <a:pt x="1523227" y="2930970"/>
                  </a:moveTo>
                  <a:cubicBezTo>
                    <a:pt x="1604689" y="2931264"/>
                    <a:pt x="1568396" y="2931965"/>
                    <a:pt x="1745359" y="2931586"/>
                  </a:cubicBezTo>
                  <a:cubicBezTo>
                    <a:pt x="1745710" y="3107533"/>
                    <a:pt x="1748094" y="3115454"/>
                    <a:pt x="1750043" y="3186296"/>
                  </a:cubicBezTo>
                  <a:cubicBezTo>
                    <a:pt x="1561202" y="3186730"/>
                    <a:pt x="1604325" y="3185931"/>
                    <a:pt x="1526718" y="3185552"/>
                  </a:cubicBezTo>
                  <a:cubicBezTo>
                    <a:pt x="1525414" y="3079171"/>
                    <a:pt x="1527237" y="3184950"/>
                    <a:pt x="1523227" y="2930970"/>
                  </a:cubicBezTo>
                  <a:close/>
                  <a:moveTo>
                    <a:pt x="1751165" y="3239654"/>
                  </a:moveTo>
                  <a:cubicBezTo>
                    <a:pt x="1754937" y="3486555"/>
                    <a:pt x="1760350" y="3453762"/>
                    <a:pt x="1740339" y="3453468"/>
                  </a:cubicBezTo>
                  <a:cubicBezTo>
                    <a:pt x="1500354" y="3449599"/>
                    <a:pt x="1531192" y="3468679"/>
                    <a:pt x="1530603" y="3430770"/>
                  </a:cubicBezTo>
                  <a:cubicBezTo>
                    <a:pt x="1527770" y="3256856"/>
                    <a:pt x="1527349" y="3233472"/>
                    <a:pt x="1526887" y="3198577"/>
                  </a:cubicBezTo>
                  <a:cubicBezTo>
                    <a:pt x="1789842" y="3199894"/>
                    <a:pt x="1750296" y="3184753"/>
                    <a:pt x="1751165" y="3239654"/>
                  </a:cubicBezTo>
                  <a:close/>
                  <a:moveTo>
                    <a:pt x="1752077" y="2663012"/>
                  </a:moveTo>
                  <a:cubicBezTo>
                    <a:pt x="1842514" y="2660601"/>
                    <a:pt x="1974153" y="2663881"/>
                    <a:pt x="1974181" y="2665690"/>
                  </a:cubicBezTo>
                  <a:cubicBezTo>
                    <a:pt x="1974952" y="2715361"/>
                    <a:pt x="1976144" y="2779501"/>
                    <a:pt x="1978402" y="2919109"/>
                  </a:cubicBezTo>
                  <a:cubicBezTo>
                    <a:pt x="1891106" y="2919025"/>
                    <a:pt x="1907275" y="2918254"/>
                    <a:pt x="1756816" y="2918534"/>
                  </a:cubicBezTo>
                  <a:cubicBezTo>
                    <a:pt x="1756256" y="2810863"/>
                    <a:pt x="1753268" y="2751350"/>
                    <a:pt x="1752077" y="2663012"/>
                  </a:cubicBezTo>
                  <a:close/>
                  <a:moveTo>
                    <a:pt x="1572225" y="3467067"/>
                  </a:moveTo>
                  <a:cubicBezTo>
                    <a:pt x="1629427" y="3465343"/>
                    <a:pt x="1683011" y="3465623"/>
                    <a:pt x="1740184" y="3466478"/>
                  </a:cubicBezTo>
                  <a:cubicBezTo>
                    <a:pt x="1759284" y="3466787"/>
                    <a:pt x="1755386" y="3455893"/>
                    <a:pt x="1754713" y="3526497"/>
                  </a:cubicBezTo>
                  <a:cubicBezTo>
                    <a:pt x="1752329" y="3751119"/>
                    <a:pt x="1769101" y="3721622"/>
                    <a:pt x="1740311" y="3721341"/>
                  </a:cubicBezTo>
                  <a:cubicBezTo>
                    <a:pt x="1518094" y="3719267"/>
                    <a:pt x="1535651" y="3723472"/>
                    <a:pt x="1535581" y="3717836"/>
                  </a:cubicBezTo>
                  <a:cubicBezTo>
                    <a:pt x="1532216" y="3423900"/>
                    <a:pt x="1516299" y="3468679"/>
                    <a:pt x="1572225" y="3467067"/>
                  </a:cubicBezTo>
                  <a:close/>
                  <a:moveTo>
                    <a:pt x="1756872" y="2952560"/>
                  </a:moveTo>
                  <a:cubicBezTo>
                    <a:pt x="1756872" y="2922347"/>
                    <a:pt x="1722978" y="2931909"/>
                    <a:pt x="1978612" y="2932119"/>
                  </a:cubicBezTo>
                  <a:cubicBezTo>
                    <a:pt x="1981165" y="3090415"/>
                    <a:pt x="1981165" y="3092602"/>
                    <a:pt x="1982287" y="3144040"/>
                  </a:cubicBezTo>
                  <a:cubicBezTo>
                    <a:pt x="1983437" y="3196333"/>
                    <a:pt x="2025128" y="3185693"/>
                    <a:pt x="1761528" y="3186267"/>
                  </a:cubicBezTo>
                  <a:cubicBezTo>
                    <a:pt x="1760210" y="3138166"/>
                    <a:pt x="1756872" y="3083265"/>
                    <a:pt x="1756872" y="2952560"/>
                  </a:cubicBezTo>
                  <a:close/>
                  <a:moveTo>
                    <a:pt x="1824354" y="3199222"/>
                  </a:moveTo>
                  <a:cubicBezTo>
                    <a:pt x="1909350" y="3199222"/>
                    <a:pt x="1906391" y="3197960"/>
                    <a:pt x="1983395" y="3197848"/>
                  </a:cubicBezTo>
                  <a:cubicBezTo>
                    <a:pt x="1983969" y="3228789"/>
                    <a:pt x="1984082" y="3238617"/>
                    <a:pt x="1987069" y="3430995"/>
                  </a:cubicBezTo>
                  <a:cubicBezTo>
                    <a:pt x="1987574" y="3463169"/>
                    <a:pt x="2012185" y="3453959"/>
                    <a:pt x="1824354" y="3454113"/>
                  </a:cubicBezTo>
                  <a:cubicBezTo>
                    <a:pt x="1754432" y="3454113"/>
                    <a:pt x="1766352" y="3459440"/>
                    <a:pt x="1765904" y="3430742"/>
                  </a:cubicBezTo>
                  <a:cubicBezTo>
                    <a:pt x="1761584" y="3152045"/>
                    <a:pt x="1744644" y="3199222"/>
                    <a:pt x="1824354" y="3199222"/>
                  </a:cubicBezTo>
                  <a:close/>
                  <a:moveTo>
                    <a:pt x="1985624" y="2663979"/>
                  </a:moveTo>
                  <a:cubicBezTo>
                    <a:pt x="2226086" y="2664372"/>
                    <a:pt x="2207827" y="2662241"/>
                    <a:pt x="2207883" y="2665690"/>
                  </a:cubicBezTo>
                  <a:cubicBezTo>
                    <a:pt x="2212469" y="2958728"/>
                    <a:pt x="2234233" y="2917525"/>
                    <a:pt x="2160820" y="2917525"/>
                  </a:cubicBezTo>
                  <a:cubicBezTo>
                    <a:pt x="2076707" y="2917525"/>
                    <a:pt x="2076581" y="2919109"/>
                    <a:pt x="1992566" y="2919109"/>
                  </a:cubicBezTo>
                  <a:cubicBezTo>
                    <a:pt x="1988934" y="2919109"/>
                    <a:pt x="1990056" y="2947541"/>
                    <a:pt x="1985624" y="2663979"/>
                  </a:cubicBezTo>
                  <a:close/>
                  <a:moveTo>
                    <a:pt x="1766184" y="3526665"/>
                  </a:moveTo>
                  <a:cubicBezTo>
                    <a:pt x="1767012" y="3448491"/>
                    <a:pt x="1719233" y="3467221"/>
                    <a:pt x="1987700" y="3466997"/>
                  </a:cubicBezTo>
                  <a:cubicBezTo>
                    <a:pt x="1988962" y="3533212"/>
                    <a:pt x="1992103" y="3612801"/>
                    <a:pt x="1991668" y="3717893"/>
                  </a:cubicBezTo>
                  <a:cubicBezTo>
                    <a:pt x="1991668" y="3718888"/>
                    <a:pt x="2017977" y="3723248"/>
                    <a:pt x="1768694" y="3721580"/>
                  </a:cubicBezTo>
                  <a:cubicBezTo>
                    <a:pt x="1766787" y="3656346"/>
                    <a:pt x="1765553" y="3592206"/>
                    <a:pt x="1766184" y="3526665"/>
                  </a:cubicBezTo>
                  <a:close/>
                  <a:moveTo>
                    <a:pt x="1990098" y="2932119"/>
                  </a:moveTo>
                  <a:cubicBezTo>
                    <a:pt x="2047805" y="2932119"/>
                    <a:pt x="2070046" y="2930689"/>
                    <a:pt x="2213352" y="2930507"/>
                  </a:cubicBezTo>
                  <a:cubicBezTo>
                    <a:pt x="2212932" y="3097257"/>
                    <a:pt x="2215568" y="3113828"/>
                    <a:pt x="2217447" y="3186380"/>
                  </a:cubicBezTo>
                  <a:cubicBezTo>
                    <a:pt x="1952403" y="3185623"/>
                    <a:pt x="1994950" y="3196390"/>
                    <a:pt x="1993786" y="3143718"/>
                  </a:cubicBezTo>
                  <a:cubicBezTo>
                    <a:pt x="1992426" y="3081344"/>
                    <a:pt x="1992566" y="3085326"/>
                    <a:pt x="1990098" y="2932119"/>
                  </a:cubicBezTo>
                  <a:close/>
                  <a:moveTo>
                    <a:pt x="2217770" y="3199404"/>
                  </a:moveTo>
                  <a:cubicBezTo>
                    <a:pt x="2218639" y="3237439"/>
                    <a:pt x="2221458" y="3452655"/>
                    <a:pt x="2221472" y="3453735"/>
                  </a:cubicBezTo>
                  <a:cubicBezTo>
                    <a:pt x="1966370" y="3450846"/>
                    <a:pt x="1999143" y="3467123"/>
                    <a:pt x="1998568" y="3430770"/>
                  </a:cubicBezTo>
                  <a:cubicBezTo>
                    <a:pt x="1995875" y="3257221"/>
                    <a:pt x="1995497" y="3231158"/>
                    <a:pt x="1994894" y="3197834"/>
                  </a:cubicBezTo>
                  <a:cubicBezTo>
                    <a:pt x="2073916" y="3197862"/>
                    <a:pt x="2027092" y="3198885"/>
                    <a:pt x="2217770" y="3199404"/>
                  </a:cubicBezTo>
                  <a:close/>
                  <a:moveTo>
                    <a:pt x="2221598" y="3466773"/>
                  </a:moveTo>
                  <a:cubicBezTo>
                    <a:pt x="2222285" y="3539086"/>
                    <a:pt x="2220420" y="3561349"/>
                    <a:pt x="2224431" y="3723122"/>
                  </a:cubicBezTo>
                  <a:cubicBezTo>
                    <a:pt x="2124022" y="3723276"/>
                    <a:pt x="2003126" y="3721552"/>
                    <a:pt x="2003140" y="3717963"/>
                  </a:cubicBezTo>
                  <a:cubicBezTo>
                    <a:pt x="2003574" y="3613558"/>
                    <a:pt x="2000531" y="3536604"/>
                    <a:pt x="1999185" y="3466969"/>
                  </a:cubicBezTo>
                  <a:cubicBezTo>
                    <a:pt x="2080648" y="3466955"/>
                    <a:pt x="2151256" y="3465917"/>
                    <a:pt x="2221598" y="3466773"/>
                  </a:cubicBezTo>
                  <a:close/>
                  <a:moveTo>
                    <a:pt x="2003098" y="3733426"/>
                  </a:moveTo>
                  <a:cubicBezTo>
                    <a:pt x="2090408" y="3733721"/>
                    <a:pt x="2049726" y="3736455"/>
                    <a:pt x="2224753" y="3736160"/>
                  </a:cubicBezTo>
                  <a:cubicBezTo>
                    <a:pt x="2224894" y="3742455"/>
                    <a:pt x="2229564" y="3988837"/>
                    <a:pt x="2229592" y="3990505"/>
                  </a:cubicBezTo>
                  <a:cubicBezTo>
                    <a:pt x="2072865" y="3991248"/>
                    <a:pt x="2096144" y="3989229"/>
                    <a:pt x="2007908" y="3989005"/>
                  </a:cubicBezTo>
                  <a:cubicBezTo>
                    <a:pt x="2006477" y="3907593"/>
                    <a:pt x="2002831" y="3838994"/>
                    <a:pt x="2003098" y="3733426"/>
                  </a:cubicBezTo>
                  <a:close/>
                  <a:moveTo>
                    <a:pt x="2229255" y="3199446"/>
                  </a:moveTo>
                  <a:cubicBezTo>
                    <a:pt x="2408784" y="3200063"/>
                    <a:pt x="2379896" y="3199236"/>
                    <a:pt x="2450112" y="3198703"/>
                  </a:cubicBezTo>
                  <a:cubicBezTo>
                    <a:pt x="2451303" y="3315220"/>
                    <a:pt x="2453505" y="3330207"/>
                    <a:pt x="2455342" y="3453874"/>
                  </a:cubicBezTo>
                  <a:cubicBezTo>
                    <a:pt x="2389362" y="3454211"/>
                    <a:pt x="2356813" y="3455585"/>
                    <a:pt x="2232943" y="3453889"/>
                  </a:cubicBezTo>
                  <a:cubicBezTo>
                    <a:pt x="2232929" y="3452781"/>
                    <a:pt x="2230209" y="3241897"/>
                    <a:pt x="2229255" y="3199446"/>
                  </a:cubicBezTo>
                  <a:close/>
                  <a:moveTo>
                    <a:pt x="2458161" y="2952336"/>
                  </a:moveTo>
                  <a:cubicBezTo>
                    <a:pt x="2457109" y="2920763"/>
                    <a:pt x="2425627" y="2931250"/>
                    <a:pt x="2665527" y="2931250"/>
                  </a:cubicBezTo>
                  <a:cubicBezTo>
                    <a:pt x="2689577" y="2931250"/>
                    <a:pt x="2675666" y="2900337"/>
                    <a:pt x="2683042" y="3144096"/>
                  </a:cubicBezTo>
                  <a:cubicBezTo>
                    <a:pt x="2684529" y="3193319"/>
                    <a:pt x="2722434" y="3185524"/>
                    <a:pt x="2497287" y="3185524"/>
                  </a:cubicBezTo>
                  <a:cubicBezTo>
                    <a:pt x="2445231" y="3185524"/>
                    <a:pt x="2467262" y="3224990"/>
                    <a:pt x="2458161" y="2952336"/>
                  </a:cubicBezTo>
                  <a:close/>
                  <a:moveTo>
                    <a:pt x="2497301" y="3198535"/>
                  </a:moveTo>
                  <a:cubicBezTo>
                    <a:pt x="2717947" y="3198535"/>
                    <a:pt x="2684403" y="3185230"/>
                    <a:pt x="2685258" y="3239654"/>
                  </a:cubicBezTo>
                  <a:cubicBezTo>
                    <a:pt x="2689128" y="3486386"/>
                    <a:pt x="2694359" y="3452837"/>
                    <a:pt x="2665541" y="3452837"/>
                  </a:cubicBezTo>
                  <a:cubicBezTo>
                    <a:pt x="2435780" y="3452837"/>
                    <a:pt x="2466996" y="3462525"/>
                    <a:pt x="2466491" y="3430770"/>
                  </a:cubicBezTo>
                  <a:cubicBezTo>
                    <a:pt x="2462214" y="3160051"/>
                    <a:pt x="2447629" y="3198535"/>
                    <a:pt x="2497301" y="3198535"/>
                  </a:cubicBezTo>
                  <a:close/>
                  <a:moveTo>
                    <a:pt x="2497301" y="3466787"/>
                  </a:moveTo>
                  <a:cubicBezTo>
                    <a:pt x="2580811" y="3466787"/>
                    <a:pt x="2585256" y="3465847"/>
                    <a:pt x="2665541" y="3465847"/>
                  </a:cubicBezTo>
                  <a:cubicBezTo>
                    <a:pt x="2696828" y="3465847"/>
                    <a:pt x="2687418" y="3429789"/>
                    <a:pt x="2691709" y="3720879"/>
                  </a:cubicBezTo>
                  <a:cubicBezTo>
                    <a:pt x="2599448" y="3720304"/>
                    <a:pt x="2584176" y="3723052"/>
                    <a:pt x="2470670" y="3723038"/>
                  </a:cubicBezTo>
                  <a:cubicBezTo>
                    <a:pt x="2466659" y="3431051"/>
                    <a:pt x="2454837" y="3466787"/>
                    <a:pt x="2497301" y="3466787"/>
                  </a:cubicBezTo>
                  <a:close/>
                  <a:moveTo>
                    <a:pt x="2687095" y="2665423"/>
                  </a:moveTo>
                  <a:cubicBezTo>
                    <a:pt x="2687053" y="2662381"/>
                    <a:pt x="2910434" y="2661947"/>
                    <a:pt x="2910490" y="2665648"/>
                  </a:cubicBezTo>
                  <a:cubicBezTo>
                    <a:pt x="2912159" y="2772323"/>
                    <a:pt x="2910308" y="2734386"/>
                    <a:pt x="2913337" y="2917665"/>
                  </a:cubicBezTo>
                  <a:cubicBezTo>
                    <a:pt x="2810320" y="2916025"/>
                    <a:pt x="2751940" y="2917931"/>
                    <a:pt x="2692059" y="2918170"/>
                  </a:cubicBezTo>
                  <a:cubicBezTo>
                    <a:pt x="2691961" y="2823327"/>
                    <a:pt x="2688512" y="2755920"/>
                    <a:pt x="2687095" y="2665423"/>
                  </a:cubicBezTo>
                  <a:close/>
                  <a:moveTo>
                    <a:pt x="2691905" y="2952616"/>
                  </a:moveTo>
                  <a:cubicBezTo>
                    <a:pt x="2692087" y="2928418"/>
                    <a:pt x="2658599" y="2926596"/>
                    <a:pt x="2913533" y="2930731"/>
                  </a:cubicBezTo>
                  <a:cubicBezTo>
                    <a:pt x="2917544" y="3166738"/>
                    <a:pt x="2915903" y="3088747"/>
                    <a:pt x="2917053" y="3186197"/>
                  </a:cubicBezTo>
                  <a:cubicBezTo>
                    <a:pt x="2659890" y="3181669"/>
                    <a:pt x="2696295" y="3202502"/>
                    <a:pt x="2694514" y="3143676"/>
                  </a:cubicBezTo>
                  <a:cubicBezTo>
                    <a:pt x="2692031" y="3061366"/>
                    <a:pt x="2691583" y="3004362"/>
                    <a:pt x="2691905" y="2952616"/>
                  </a:cubicBezTo>
                  <a:close/>
                  <a:moveTo>
                    <a:pt x="2917221" y="3199208"/>
                  </a:moveTo>
                  <a:cubicBezTo>
                    <a:pt x="2918932" y="3329941"/>
                    <a:pt x="2921330" y="3346877"/>
                    <a:pt x="2922648" y="3454015"/>
                  </a:cubicBezTo>
                  <a:cubicBezTo>
                    <a:pt x="2834258" y="3454085"/>
                    <a:pt x="2806211" y="3454309"/>
                    <a:pt x="2749654" y="3453468"/>
                  </a:cubicBezTo>
                  <a:cubicBezTo>
                    <a:pt x="2684487" y="3452501"/>
                    <a:pt x="2700670" y="3492330"/>
                    <a:pt x="2696715" y="3239430"/>
                  </a:cubicBezTo>
                  <a:cubicBezTo>
                    <a:pt x="2695902" y="3186912"/>
                    <a:pt x="2653901" y="3194946"/>
                    <a:pt x="2917221" y="3199208"/>
                  </a:cubicBezTo>
                  <a:close/>
                  <a:moveTo>
                    <a:pt x="2922803" y="3467025"/>
                  </a:moveTo>
                  <a:cubicBezTo>
                    <a:pt x="2924289" y="3613825"/>
                    <a:pt x="2920923" y="3439000"/>
                    <a:pt x="2925299" y="3722799"/>
                  </a:cubicBezTo>
                  <a:cubicBezTo>
                    <a:pt x="2684964" y="3722926"/>
                    <a:pt x="2815466" y="3722099"/>
                    <a:pt x="2703208" y="3720977"/>
                  </a:cubicBezTo>
                  <a:cubicBezTo>
                    <a:pt x="2702521" y="3665880"/>
                    <a:pt x="2702872" y="3692447"/>
                    <a:pt x="2699394" y="3465932"/>
                  </a:cubicBezTo>
                  <a:cubicBezTo>
                    <a:pt x="2793702" y="3466436"/>
                    <a:pt x="2706560" y="3467207"/>
                    <a:pt x="2922803" y="3467025"/>
                  </a:cubicBezTo>
                  <a:close/>
                  <a:moveTo>
                    <a:pt x="2925046" y="2930914"/>
                  </a:moveTo>
                  <a:cubicBezTo>
                    <a:pt x="3178199" y="2934923"/>
                    <a:pt x="3146814" y="2917118"/>
                    <a:pt x="3147488" y="2952700"/>
                  </a:cubicBezTo>
                  <a:cubicBezTo>
                    <a:pt x="3148806" y="3022490"/>
                    <a:pt x="3149731" y="3076494"/>
                    <a:pt x="3150362" y="3143984"/>
                  </a:cubicBezTo>
                  <a:cubicBezTo>
                    <a:pt x="3150797" y="3191090"/>
                    <a:pt x="3196079" y="3190557"/>
                    <a:pt x="2928566" y="3186380"/>
                  </a:cubicBezTo>
                  <a:cubicBezTo>
                    <a:pt x="2927669" y="3109510"/>
                    <a:pt x="2928636" y="3137185"/>
                    <a:pt x="2925046" y="2930914"/>
                  </a:cubicBezTo>
                  <a:close/>
                  <a:moveTo>
                    <a:pt x="2925509" y="3735810"/>
                  </a:moveTo>
                  <a:cubicBezTo>
                    <a:pt x="2926883" y="3824919"/>
                    <a:pt x="2927276" y="3854921"/>
                    <a:pt x="2928524" y="3909485"/>
                  </a:cubicBezTo>
                  <a:cubicBezTo>
                    <a:pt x="2930894" y="4017212"/>
                    <a:pt x="2969599" y="3985262"/>
                    <a:pt x="2749486" y="3989986"/>
                  </a:cubicBezTo>
                  <a:cubicBezTo>
                    <a:pt x="2697024" y="3991052"/>
                    <a:pt x="2707331" y="4039321"/>
                    <a:pt x="2703376" y="3733987"/>
                  </a:cubicBezTo>
                  <a:cubicBezTo>
                    <a:pt x="2789930" y="3734870"/>
                    <a:pt x="2707149" y="3735922"/>
                    <a:pt x="2925509" y="3735810"/>
                  </a:cubicBezTo>
                  <a:close/>
                  <a:moveTo>
                    <a:pt x="2929295" y="3239458"/>
                  </a:moveTo>
                  <a:cubicBezTo>
                    <a:pt x="2928496" y="3188258"/>
                    <a:pt x="2885598" y="3199222"/>
                    <a:pt x="3150979" y="3198128"/>
                  </a:cubicBezTo>
                  <a:cubicBezTo>
                    <a:pt x="3152760" y="3329646"/>
                    <a:pt x="3153391" y="3299855"/>
                    <a:pt x="3156112" y="3455010"/>
                  </a:cubicBezTo>
                  <a:cubicBezTo>
                    <a:pt x="2898682" y="3454576"/>
                    <a:pt x="2934316" y="3462539"/>
                    <a:pt x="2933825" y="3430770"/>
                  </a:cubicBezTo>
                  <a:cubicBezTo>
                    <a:pt x="2932325" y="3335086"/>
                    <a:pt x="2930768" y="3332745"/>
                    <a:pt x="2929295" y="3239458"/>
                  </a:cubicBezTo>
                  <a:close/>
                  <a:moveTo>
                    <a:pt x="3170079" y="2917553"/>
                  </a:moveTo>
                  <a:cubicBezTo>
                    <a:pt x="3154499" y="2917553"/>
                    <a:pt x="3158426" y="2926806"/>
                    <a:pt x="3157332" y="2856806"/>
                  </a:cubicBezTo>
                  <a:cubicBezTo>
                    <a:pt x="3153798" y="2634454"/>
                    <a:pt x="3147936" y="2663713"/>
                    <a:pt x="3170079" y="2663713"/>
                  </a:cubicBezTo>
                  <a:cubicBezTo>
                    <a:pt x="3254361" y="2663713"/>
                    <a:pt x="3253870" y="2663264"/>
                    <a:pt x="3338334" y="2663264"/>
                  </a:cubicBezTo>
                  <a:cubicBezTo>
                    <a:pt x="3394371" y="2663264"/>
                    <a:pt x="3377305" y="2625103"/>
                    <a:pt x="3380937" y="2857016"/>
                  </a:cubicBezTo>
                  <a:cubicBezTo>
                    <a:pt x="3382213" y="2938582"/>
                    <a:pt x="3424214" y="2917553"/>
                    <a:pt x="3170079" y="2917553"/>
                  </a:cubicBezTo>
                  <a:close/>
                  <a:moveTo>
                    <a:pt x="3381680" y="2931657"/>
                  </a:moveTo>
                  <a:cubicBezTo>
                    <a:pt x="3381989" y="3067114"/>
                    <a:pt x="3383475" y="3098462"/>
                    <a:pt x="3385214" y="3186590"/>
                  </a:cubicBezTo>
                  <a:cubicBezTo>
                    <a:pt x="3295001" y="3187950"/>
                    <a:pt x="3255483" y="3185006"/>
                    <a:pt x="3162310" y="3185076"/>
                  </a:cubicBezTo>
                  <a:cubicBezTo>
                    <a:pt x="3161581" y="3124665"/>
                    <a:pt x="3161876" y="3105711"/>
                    <a:pt x="3158594" y="2930577"/>
                  </a:cubicBezTo>
                  <a:cubicBezTo>
                    <a:pt x="3257109" y="2930479"/>
                    <a:pt x="3229090" y="2931727"/>
                    <a:pt x="3381680" y="2931657"/>
                  </a:cubicBezTo>
                  <a:close/>
                  <a:moveTo>
                    <a:pt x="3159940" y="3735698"/>
                  </a:moveTo>
                  <a:cubicBezTo>
                    <a:pt x="3159407" y="3847392"/>
                    <a:pt x="3163558" y="3904466"/>
                    <a:pt x="3165101" y="3988276"/>
                  </a:cubicBezTo>
                  <a:cubicBezTo>
                    <a:pt x="3065688" y="3988360"/>
                    <a:pt x="3075070" y="3990995"/>
                    <a:pt x="2941580" y="3989818"/>
                  </a:cubicBezTo>
                  <a:cubicBezTo>
                    <a:pt x="2939995" y="3893152"/>
                    <a:pt x="2940122" y="3939557"/>
                    <a:pt x="2936980" y="3735810"/>
                  </a:cubicBezTo>
                  <a:lnTo>
                    <a:pt x="3159940" y="3735698"/>
                  </a:lnTo>
                  <a:close/>
                  <a:moveTo>
                    <a:pt x="3163068" y="3239458"/>
                  </a:moveTo>
                  <a:cubicBezTo>
                    <a:pt x="3162156" y="3181333"/>
                    <a:pt x="3127448" y="3199923"/>
                    <a:pt x="3338334" y="3199923"/>
                  </a:cubicBezTo>
                  <a:cubicBezTo>
                    <a:pt x="3399897" y="3199923"/>
                    <a:pt x="3384135" y="3156840"/>
                    <a:pt x="3388426" y="3431022"/>
                  </a:cubicBezTo>
                  <a:cubicBezTo>
                    <a:pt x="3388916" y="3462315"/>
                    <a:pt x="3423709" y="3455024"/>
                    <a:pt x="3170079" y="3455024"/>
                  </a:cubicBezTo>
                  <a:cubicBezTo>
                    <a:pt x="3167976" y="3455024"/>
                    <a:pt x="3166826" y="3479965"/>
                    <a:pt x="3163068" y="3239458"/>
                  </a:cubicBezTo>
                  <a:close/>
                  <a:moveTo>
                    <a:pt x="3170079" y="3468034"/>
                  </a:moveTo>
                  <a:cubicBezTo>
                    <a:pt x="3432025" y="3468034"/>
                    <a:pt x="3388313" y="3449220"/>
                    <a:pt x="3390501" y="3526777"/>
                  </a:cubicBezTo>
                  <a:cubicBezTo>
                    <a:pt x="3392380" y="3595922"/>
                    <a:pt x="3393067" y="3648425"/>
                    <a:pt x="3393797" y="3718005"/>
                  </a:cubicBezTo>
                  <a:cubicBezTo>
                    <a:pt x="3393867" y="3724285"/>
                    <a:pt x="3415098" y="3722673"/>
                    <a:pt x="3171524" y="3722673"/>
                  </a:cubicBezTo>
                  <a:cubicBezTo>
                    <a:pt x="3172996" y="3532777"/>
                    <a:pt x="3164021" y="3468034"/>
                    <a:pt x="3170079" y="3468034"/>
                  </a:cubicBezTo>
                  <a:close/>
                  <a:moveTo>
                    <a:pt x="3171440" y="3735698"/>
                  </a:moveTo>
                  <a:cubicBezTo>
                    <a:pt x="3179223" y="3735698"/>
                    <a:pt x="3363478" y="3735515"/>
                    <a:pt x="3393979" y="3735291"/>
                  </a:cubicBezTo>
                  <a:cubicBezTo>
                    <a:pt x="3395452" y="3870665"/>
                    <a:pt x="3397078" y="3902083"/>
                    <a:pt x="3398536" y="3989566"/>
                  </a:cubicBezTo>
                  <a:cubicBezTo>
                    <a:pt x="3268538" y="3990575"/>
                    <a:pt x="3270011" y="3988374"/>
                    <a:pt x="3176586" y="3988290"/>
                  </a:cubicBezTo>
                  <a:cubicBezTo>
                    <a:pt x="3174960" y="3899335"/>
                    <a:pt x="3170907" y="3845542"/>
                    <a:pt x="3171440" y="3735698"/>
                  </a:cubicBezTo>
                  <a:close/>
                  <a:moveTo>
                    <a:pt x="3590883" y="3185608"/>
                  </a:moveTo>
                  <a:cubicBezTo>
                    <a:pt x="3364712" y="3180449"/>
                    <a:pt x="3397205" y="3205040"/>
                    <a:pt x="3395802" y="3143704"/>
                  </a:cubicBezTo>
                  <a:cubicBezTo>
                    <a:pt x="3394330" y="3079746"/>
                    <a:pt x="3393208" y="3016013"/>
                    <a:pt x="3393208" y="2952560"/>
                  </a:cubicBezTo>
                  <a:cubicBezTo>
                    <a:pt x="3393208" y="2921184"/>
                    <a:pt x="3360337" y="2933830"/>
                    <a:pt x="3615200" y="2930465"/>
                  </a:cubicBezTo>
                  <a:cubicBezTo>
                    <a:pt x="3618888" y="3226336"/>
                    <a:pt x="3630850" y="3186520"/>
                    <a:pt x="3590883" y="3185608"/>
                  </a:cubicBezTo>
                  <a:close/>
                  <a:moveTo>
                    <a:pt x="3590687" y="2917833"/>
                  </a:moveTo>
                  <a:cubicBezTo>
                    <a:pt x="3539852" y="2918730"/>
                    <a:pt x="3534256" y="2918562"/>
                    <a:pt x="3393124" y="2918632"/>
                  </a:cubicBezTo>
                  <a:cubicBezTo>
                    <a:pt x="3393011" y="2898248"/>
                    <a:pt x="3390305" y="2690589"/>
                    <a:pt x="3389898" y="2663208"/>
                  </a:cubicBezTo>
                  <a:cubicBezTo>
                    <a:pt x="3391328" y="2663208"/>
                    <a:pt x="3550370" y="2662886"/>
                    <a:pt x="3611021" y="2662605"/>
                  </a:cubicBezTo>
                  <a:cubicBezTo>
                    <a:pt x="3615635" y="2957060"/>
                    <a:pt x="3624568" y="2917244"/>
                    <a:pt x="3590687" y="2917833"/>
                  </a:cubicBezTo>
                  <a:close/>
                  <a:moveTo>
                    <a:pt x="3590729" y="2649693"/>
                  </a:moveTo>
                  <a:cubicBezTo>
                    <a:pt x="3513445" y="2650114"/>
                    <a:pt x="3497893" y="2649763"/>
                    <a:pt x="3422447" y="2650058"/>
                  </a:cubicBezTo>
                  <a:cubicBezTo>
                    <a:pt x="3377572" y="2650240"/>
                    <a:pt x="3390179" y="2690925"/>
                    <a:pt x="3384990" y="2395293"/>
                  </a:cubicBezTo>
                  <a:cubicBezTo>
                    <a:pt x="3453116" y="2395559"/>
                    <a:pt x="3440705" y="2396008"/>
                    <a:pt x="3605944" y="2395657"/>
                  </a:cubicBezTo>
                  <a:cubicBezTo>
                    <a:pt x="3607459" y="2684546"/>
                    <a:pt x="3623221" y="2649511"/>
                    <a:pt x="3590729" y="2649693"/>
                  </a:cubicBezTo>
                  <a:close/>
                  <a:moveTo>
                    <a:pt x="3590757" y="2382661"/>
                  </a:moveTo>
                  <a:cubicBezTo>
                    <a:pt x="3360505" y="2383292"/>
                    <a:pt x="3384766" y="2383124"/>
                    <a:pt x="3384681" y="2378441"/>
                  </a:cubicBezTo>
                  <a:cubicBezTo>
                    <a:pt x="3379394" y="2080860"/>
                    <a:pt x="3366535" y="2125709"/>
                    <a:pt x="3422362" y="2126690"/>
                  </a:cubicBezTo>
                  <a:cubicBezTo>
                    <a:pt x="3633697" y="2130377"/>
                    <a:pt x="3603645" y="2106712"/>
                    <a:pt x="3603967" y="2187704"/>
                  </a:cubicBezTo>
                  <a:cubicBezTo>
                    <a:pt x="3604682" y="2412425"/>
                    <a:pt x="3614443" y="2382591"/>
                    <a:pt x="3590757" y="2382661"/>
                  </a:cubicBezTo>
                  <a:close/>
                  <a:moveTo>
                    <a:pt x="3590799" y="2114830"/>
                  </a:moveTo>
                  <a:cubicBezTo>
                    <a:pt x="3347379" y="2112208"/>
                    <a:pt x="3380040" y="2122148"/>
                    <a:pt x="3379563" y="2091543"/>
                  </a:cubicBezTo>
                  <a:cubicBezTo>
                    <a:pt x="3375286" y="1816702"/>
                    <a:pt x="3361697" y="1858368"/>
                    <a:pt x="3422362" y="1859686"/>
                  </a:cubicBezTo>
                  <a:cubicBezTo>
                    <a:pt x="3633276" y="1864214"/>
                    <a:pt x="3597517" y="1840787"/>
                    <a:pt x="3598428" y="1900539"/>
                  </a:cubicBezTo>
                  <a:cubicBezTo>
                    <a:pt x="3602186" y="2140107"/>
                    <a:pt x="3610965" y="2115026"/>
                    <a:pt x="3590799" y="2114830"/>
                  </a:cubicBezTo>
                  <a:close/>
                  <a:moveTo>
                    <a:pt x="3338348" y="2650240"/>
                  </a:moveTo>
                  <a:cubicBezTo>
                    <a:pt x="3254066" y="2650240"/>
                    <a:pt x="3254557" y="2650689"/>
                    <a:pt x="3170093" y="2650689"/>
                  </a:cubicBezTo>
                  <a:cubicBezTo>
                    <a:pt x="3147628" y="2650689"/>
                    <a:pt x="3154485" y="2677382"/>
                    <a:pt x="3151246" y="2474167"/>
                  </a:cubicBezTo>
                  <a:cubicBezTo>
                    <a:pt x="3149787" y="2381063"/>
                    <a:pt x="3143813" y="2395307"/>
                    <a:pt x="3170093" y="2395307"/>
                  </a:cubicBezTo>
                  <a:cubicBezTo>
                    <a:pt x="3341615" y="2395223"/>
                    <a:pt x="3346033" y="2395195"/>
                    <a:pt x="3373491" y="2395265"/>
                  </a:cubicBezTo>
                  <a:cubicBezTo>
                    <a:pt x="3378819" y="2694346"/>
                    <a:pt x="3391637" y="2650240"/>
                    <a:pt x="3338348" y="2650240"/>
                  </a:cubicBezTo>
                  <a:close/>
                  <a:moveTo>
                    <a:pt x="3338348" y="2382212"/>
                  </a:moveTo>
                  <a:cubicBezTo>
                    <a:pt x="3149226" y="2382311"/>
                    <a:pt x="3169631" y="2382311"/>
                    <a:pt x="3150082" y="2382282"/>
                  </a:cubicBezTo>
                  <a:cubicBezTo>
                    <a:pt x="3149605" y="2337335"/>
                    <a:pt x="3146716" y="2127349"/>
                    <a:pt x="3146702" y="2126340"/>
                  </a:cubicBezTo>
                  <a:cubicBezTo>
                    <a:pt x="3147726" y="2126340"/>
                    <a:pt x="3336006" y="2125863"/>
                    <a:pt x="3368653" y="2126031"/>
                  </a:cubicBezTo>
                  <a:cubicBezTo>
                    <a:pt x="3373799" y="2423262"/>
                    <a:pt x="3388257" y="2382212"/>
                    <a:pt x="3338348" y="2382212"/>
                  </a:cubicBezTo>
                  <a:close/>
                  <a:moveTo>
                    <a:pt x="3146856" y="2917581"/>
                  </a:moveTo>
                  <a:cubicBezTo>
                    <a:pt x="3086331" y="2917721"/>
                    <a:pt x="3015933" y="2919333"/>
                    <a:pt x="2924836" y="2917861"/>
                  </a:cubicBezTo>
                  <a:cubicBezTo>
                    <a:pt x="2921849" y="2742433"/>
                    <a:pt x="2923728" y="2777707"/>
                    <a:pt x="2921975" y="2665423"/>
                  </a:cubicBezTo>
                  <a:cubicBezTo>
                    <a:pt x="2921905" y="2661414"/>
                    <a:pt x="2905245" y="2663054"/>
                    <a:pt x="3142790" y="2663671"/>
                  </a:cubicBezTo>
                  <a:cubicBezTo>
                    <a:pt x="3146422" y="2893271"/>
                    <a:pt x="3146324" y="2888041"/>
                    <a:pt x="3146856" y="2917581"/>
                  </a:cubicBezTo>
                  <a:close/>
                  <a:moveTo>
                    <a:pt x="2921723" y="2650100"/>
                  </a:moveTo>
                  <a:cubicBezTo>
                    <a:pt x="2917474" y="2380586"/>
                    <a:pt x="2916702" y="2394437"/>
                    <a:pt x="2917698" y="2394437"/>
                  </a:cubicBezTo>
                  <a:cubicBezTo>
                    <a:pt x="3005233" y="2394802"/>
                    <a:pt x="3008991" y="2394353"/>
                    <a:pt x="3085910" y="2394970"/>
                  </a:cubicBezTo>
                  <a:cubicBezTo>
                    <a:pt x="3155789" y="2395531"/>
                    <a:pt x="3137769" y="2348761"/>
                    <a:pt x="3142565" y="2650647"/>
                  </a:cubicBezTo>
                  <a:cubicBezTo>
                    <a:pt x="3090622" y="2650492"/>
                    <a:pt x="3034009" y="2649357"/>
                    <a:pt x="2921723" y="2650100"/>
                  </a:cubicBezTo>
                  <a:close/>
                  <a:moveTo>
                    <a:pt x="2916927" y="2378413"/>
                  </a:moveTo>
                  <a:cubicBezTo>
                    <a:pt x="2910630" y="2104876"/>
                    <a:pt x="2914823" y="2127335"/>
                    <a:pt x="2917698" y="2127335"/>
                  </a:cubicBezTo>
                  <a:cubicBezTo>
                    <a:pt x="3179377" y="2128415"/>
                    <a:pt x="3134993" y="2105801"/>
                    <a:pt x="3136016" y="2187381"/>
                  </a:cubicBezTo>
                  <a:cubicBezTo>
                    <a:pt x="3137026" y="2275523"/>
                    <a:pt x="3137741" y="2293790"/>
                    <a:pt x="3138541" y="2378693"/>
                  </a:cubicBezTo>
                  <a:cubicBezTo>
                    <a:pt x="3138583" y="2383937"/>
                    <a:pt x="2917025" y="2383124"/>
                    <a:pt x="2916927" y="2378413"/>
                  </a:cubicBezTo>
                  <a:close/>
                  <a:moveTo>
                    <a:pt x="3085882" y="2113876"/>
                  </a:moveTo>
                  <a:cubicBezTo>
                    <a:pt x="2882134" y="2116890"/>
                    <a:pt x="2913869" y="2122022"/>
                    <a:pt x="2913379" y="2091529"/>
                  </a:cubicBezTo>
                  <a:cubicBezTo>
                    <a:pt x="2909396" y="1830974"/>
                    <a:pt x="2905666" y="1859363"/>
                    <a:pt x="2917698" y="1859434"/>
                  </a:cubicBezTo>
                  <a:cubicBezTo>
                    <a:pt x="3171201" y="1861130"/>
                    <a:pt x="3131781" y="1846718"/>
                    <a:pt x="3132622" y="1900525"/>
                  </a:cubicBezTo>
                  <a:cubicBezTo>
                    <a:pt x="3134053" y="1991919"/>
                    <a:pt x="3133197" y="1996265"/>
                    <a:pt x="3134698" y="2091781"/>
                  </a:cubicBezTo>
                  <a:cubicBezTo>
                    <a:pt x="3135119" y="2119232"/>
                    <a:pt x="3144837" y="2112993"/>
                    <a:pt x="3085882" y="2113876"/>
                  </a:cubicBezTo>
                  <a:close/>
                  <a:moveTo>
                    <a:pt x="2910237" y="2650170"/>
                  </a:moveTo>
                  <a:cubicBezTo>
                    <a:pt x="2865657" y="2650408"/>
                    <a:pt x="2869247" y="2650366"/>
                    <a:pt x="2686871" y="2650450"/>
                  </a:cubicBezTo>
                  <a:cubicBezTo>
                    <a:pt x="2685370" y="2545583"/>
                    <a:pt x="2687179" y="2580240"/>
                    <a:pt x="2683856" y="2396330"/>
                  </a:cubicBezTo>
                  <a:cubicBezTo>
                    <a:pt x="2774363" y="2395952"/>
                    <a:pt x="2733836" y="2393666"/>
                    <a:pt x="2905806" y="2394396"/>
                  </a:cubicBezTo>
                  <a:cubicBezTo>
                    <a:pt x="2906633" y="2430805"/>
                    <a:pt x="2910111" y="2642109"/>
                    <a:pt x="2910237" y="2650170"/>
                  </a:cubicBezTo>
                  <a:close/>
                  <a:moveTo>
                    <a:pt x="2683617" y="2383292"/>
                  </a:moveTo>
                  <a:cubicBezTo>
                    <a:pt x="2679130" y="2125092"/>
                    <a:pt x="2680083" y="2193354"/>
                    <a:pt x="2678919" y="2127924"/>
                  </a:cubicBezTo>
                  <a:cubicBezTo>
                    <a:pt x="2769708" y="2127826"/>
                    <a:pt x="2764168" y="2126704"/>
                    <a:pt x="2902384" y="2127279"/>
                  </a:cubicBezTo>
                  <a:cubicBezTo>
                    <a:pt x="2903072" y="2189344"/>
                    <a:pt x="2902104" y="2239408"/>
                    <a:pt x="2905456" y="2378764"/>
                  </a:cubicBezTo>
                  <a:cubicBezTo>
                    <a:pt x="2905497" y="2381385"/>
                    <a:pt x="2925018" y="2382254"/>
                    <a:pt x="2683617" y="2383292"/>
                  </a:cubicBezTo>
                  <a:close/>
                  <a:moveTo>
                    <a:pt x="2678681" y="2114914"/>
                  </a:moveTo>
                  <a:cubicBezTo>
                    <a:pt x="2676872" y="2007229"/>
                    <a:pt x="2677840" y="2008967"/>
                    <a:pt x="2675512" y="1859349"/>
                  </a:cubicBezTo>
                  <a:cubicBezTo>
                    <a:pt x="2937850" y="1859307"/>
                    <a:pt x="2897728" y="1845372"/>
                    <a:pt x="2898584" y="1900525"/>
                  </a:cubicBezTo>
                  <a:cubicBezTo>
                    <a:pt x="2899902" y="1985414"/>
                    <a:pt x="2900309" y="1993013"/>
                    <a:pt x="2901879" y="2091753"/>
                  </a:cubicBezTo>
                  <a:cubicBezTo>
                    <a:pt x="2902370" y="2122092"/>
                    <a:pt x="2938004" y="2114633"/>
                    <a:pt x="2678681" y="2114914"/>
                  </a:cubicBezTo>
                  <a:close/>
                  <a:moveTo>
                    <a:pt x="2675582" y="2663460"/>
                  </a:moveTo>
                  <a:cubicBezTo>
                    <a:pt x="2676998" y="2757476"/>
                    <a:pt x="2680490" y="2821981"/>
                    <a:pt x="2680560" y="2918212"/>
                  </a:cubicBezTo>
                  <a:cubicBezTo>
                    <a:pt x="2606838" y="2918352"/>
                    <a:pt x="2577656" y="2917342"/>
                    <a:pt x="2457081" y="2917342"/>
                  </a:cubicBezTo>
                  <a:cubicBezTo>
                    <a:pt x="2454220" y="2812658"/>
                    <a:pt x="2455679" y="2757504"/>
                    <a:pt x="2454136" y="2663404"/>
                  </a:cubicBezTo>
                  <a:cubicBezTo>
                    <a:pt x="2482871" y="2663587"/>
                    <a:pt x="2488943" y="2663545"/>
                    <a:pt x="2675582" y="2663460"/>
                  </a:cubicBezTo>
                  <a:close/>
                  <a:moveTo>
                    <a:pt x="2497301" y="2650521"/>
                  </a:moveTo>
                  <a:cubicBezTo>
                    <a:pt x="2442034" y="2650521"/>
                    <a:pt x="2454922" y="2666335"/>
                    <a:pt x="2452005" y="2569683"/>
                  </a:cubicBezTo>
                  <a:cubicBezTo>
                    <a:pt x="2450280" y="2512679"/>
                    <a:pt x="2449032" y="2448637"/>
                    <a:pt x="2449326" y="2395952"/>
                  </a:cubicBezTo>
                  <a:cubicBezTo>
                    <a:pt x="2457025" y="2395994"/>
                    <a:pt x="2644099" y="2396400"/>
                    <a:pt x="2672356" y="2396358"/>
                  </a:cubicBezTo>
                  <a:cubicBezTo>
                    <a:pt x="2675652" y="2579315"/>
                    <a:pt x="2673941" y="2549859"/>
                    <a:pt x="2675385" y="2650450"/>
                  </a:cubicBezTo>
                  <a:lnTo>
                    <a:pt x="2497301" y="2650521"/>
                  </a:lnTo>
                  <a:close/>
                  <a:moveTo>
                    <a:pt x="2449831" y="3143900"/>
                  </a:moveTo>
                  <a:cubicBezTo>
                    <a:pt x="2449887" y="3195380"/>
                    <a:pt x="2489966" y="3187473"/>
                    <a:pt x="2244990" y="3186492"/>
                  </a:cubicBezTo>
                  <a:cubicBezTo>
                    <a:pt x="2228624" y="3186422"/>
                    <a:pt x="2223015" y="3223644"/>
                    <a:pt x="2224753" y="2952812"/>
                  </a:cubicBezTo>
                  <a:cubicBezTo>
                    <a:pt x="2224936" y="2922964"/>
                    <a:pt x="2189526" y="2930367"/>
                    <a:pt x="2445975" y="2930367"/>
                  </a:cubicBezTo>
                  <a:cubicBezTo>
                    <a:pt x="2447910" y="2994591"/>
                    <a:pt x="2449719" y="3042384"/>
                    <a:pt x="2449831" y="3143900"/>
                  </a:cubicBezTo>
                  <a:close/>
                  <a:moveTo>
                    <a:pt x="2224852" y="2917469"/>
                  </a:moveTo>
                  <a:cubicBezTo>
                    <a:pt x="2224669" y="2798021"/>
                    <a:pt x="2220532" y="2757603"/>
                    <a:pt x="2219340" y="2663587"/>
                  </a:cubicBezTo>
                  <a:cubicBezTo>
                    <a:pt x="2324334" y="2662269"/>
                    <a:pt x="2280497" y="2661947"/>
                    <a:pt x="2442637" y="2663320"/>
                  </a:cubicBezTo>
                  <a:cubicBezTo>
                    <a:pt x="2444278" y="2763897"/>
                    <a:pt x="2442623" y="2808564"/>
                    <a:pt x="2445568" y="2917342"/>
                  </a:cubicBezTo>
                  <a:cubicBezTo>
                    <a:pt x="2246448" y="2917356"/>
                    <a:pt x="2306090" y="2917342"/>
                    <a:pt x="2224852" y="2917469"/>
                  </a:cubicBezTo>
                  <a:close/>
                  <a:moveTo>
                    <a:pt x="2413244" y="2649974"/>
                  </a:moveTo>
                  <a:cubicBezTo>
                    <a:pt x="2359337" y="2649245"/>
                    <a:pt x="2300116" y="2649175"/>
                    <a:pt x="2244891" y="2650142"/>
                  </a:cubicBezTo>
                  <a:cubicBezTo>
                    <a:pt x="2202456" y="2650885"/>
                    <a:pt x="2225875" y="2682976"/>
                    <a:pt x="2216381" y="2395307"/>
                  </a:cubicBezTo>
                  <a:cubicBezTo>
                    <a:pt x="2405180" y="2394872"/>
                    <a:pt x="2350460" y="2395110"/>
                    <a:pt x="2437841" y="2395853"/>
                  </a:cubicBezTo>
                  <a:cubicBezTo>
                    <a:pt x="2436270" y="2682738"/>
                    <a:pt x="2461779" y="2650562"/>
                    <a:pt x="2413244" y="2649974"/>
                  </a:cubicBezTo>
                  <a:close/>
                  <a:moveTo>
                    <a:pt x="2437953" y="2378525"/>
                  </a:moveTo>
                  <a:cubicBezTo>
                    <a:pt x="2437897" y="2385633"/>
                    <a:pt x="2460559" y="2381343"/>
                    <a:pt x="2244933" y="2382198"/>
                  </a:cubicBezTo>
                  <a:cubicBezTo>
                    <a:pt x="2205233" y="2382311"/>
                    <a:pt x="2215063" y="2421621"/>
                    <a:pt x="2211936" y="2185559"/>
                  </a:cubicBezTo>
                  <a:cubicBezTo>
                    <a:pt x="2211053" y="2115811"/>
                    <a:pt x="2202386" y="2127153"/>
                    <a:pt x="2244877" y="2127784"/>
                  </a:cubicBezTo>
                  <a:cubicBezTo>
                    <a:pt x="2297423" y="2128625"/>
                    <a:pt x="2317000" y="2128429"/>
                    <a:pt x="2435148" y="2128457"/>
                  </a:cubicBezTo>
                  <a:cubicBezTo>
                    <a:pt x="2438079" y="2313839"/>
                    <a:pt x="2438444" y="2319671"/>
                    <a:pt x="2437953" y="2378525"/>
                  </a:cubicBezTo>
                  <a:close/>
                  <a:moveTo>
                    <a:pt x="2210940" y="2114325"/>
                  </a:moveTo>
                  <a:cubicBezTo>
                    <a:pt x="2209286" y="2006710"/>
                    <a:pt x="2208851" y="1992550"/>
                    <a:pt x="2206803" y="1858929"/>
                  </a:cubicBezTo>
                  <a:cubicBezTo>
                    <a:pt x="2268956" y="1858522"/>
                    <a:pt x="2288757" y="1857274"/>
                    <a:pt x="2430086" y="1858747"/>
                  </a:cubicBezTo>
                  <a:cubicBezTo>
                    <a:pt x="2433087" y="2054825"/>
                    <a:pt x="2432119" y="1937593"/>
                    <a:pt x="2434938" y="2115446"/>
                  </a:cubicBezTo>
                  <a:cubicBezTo>
                    <a:pt x="2206341" y="2115404"/>
                    <a:pt x="2304505" y="2115194"/>
                    <a:pt x="2210940" y="2114325"/>
                  </a:cubicBezTo>
                  <a:close/>
                  <a:moveTo>
                    <a:pt x="2207294" y="2569893"/>
                  </a:moveTo>
                  <a:cubicBezTo>
                    <a:pt x="2206958" y="2673639"/>
                    <a:pt x="2254497" y="2651376"/>
                    <a:pt x="1985428" y="2650955"/>
                  </a:cubicBezTo>
                  <a:cubicBezTo>
                    <a:pt x="1982693" y="2476677"/>
                    <a:pt x="1982048" y="2434351"/>
                    <a:pt x="1981403" y="2396639"/>
                  </a:cubicBezTo>
                  <a:cubicBezTo>
                    <a:pt x="2084939" y="2396610"/>
                    <a:pt x="2037371" y="2395615"/>
                    <a:pt x="2204854" y="2395335"/>
                  </a:cubicBezTo>
                  <a:cubicBezTo>
                    <a:pt x="2206397" y="2441473"/>
                    <a:pt x="2207505" y="2502361"/>
                    <a:pt x="2207294" y="2569893"/>
                  </a:cubicBezTo>
                  <a:close/>
                  <a:moveTo>
                    <a:pt x="2160820" y="2382353"/>
                  </a:moveTo>
                  <a:cubicBezTo>
                    <a:pt x="1961293" y="2382353"/>
                    <a:pt x="1981249" y="2387722"/>
                    <a:pt x="1981081" y="2378483"/>
                  </a:cubicBezTo>
                  <a:cubicBezTo>
                    <a:pt x="1976046" y="2094333"/>
                    <a:pt x="1975920" y="2128120"/>
                    <a:pt x="1992566" y="2128120"/>
                  </a:cubicBezTo>
                  <a:cubicBezTo>
                    <a:pt x="2241778" y="2128120"/>
                    <a:pt x="2199441" y="2108801"/>
                    <a:pt x="2200437" y="2185783"/>
                  </a:cubicBezTo>
                  <a:cubicBezTo>
                    <a:pt x="2201657" y="2277878"/>
                    <a:pt x="2202274" y="2322166"/>
                    <a:pt x="2204279" y="2378876"/>
                  </a:cubicBezTo>
                  <a:cubicBezTo>
                    <a:pt x="2204447" y="2383460"/>
                    <a:pt x="2210982" y="2382353"/>
                    <a:pt x="2160820" y="2382353"/>
                  </a:cubicBezTo>
                  <a:close/>
                  <a:moveTo>
                    <a:pt x="2160820" y="2114128"/>
                  </a:moveTo>
                  <a:cubicBezTo>
                    <a:pt x="1949500" y="2114128"/>
                    <a:pt x="1978991" y="2124251"/>
                    <a:pt x="1978458" y="2091515"/>
                  </a:cubicBezTo>
                  <a:cubicBezTo>
                    <a:pt x="1974279" y="1824567"/>
                    <a:pt x="1963495" y="1858971"/>
                    <a:pt x="1992552" y="1858971"/>
                  </a:cubicBezTo>
                  <a:cubicBezTo>
                    <a:pt x="2142365" y="1859041"/>
                    <a:pt x="2167285" y="1859111"/>
                    <a:pt x="2195318" y="1858985"/>
                  </a:cubicBezTo>
                  <a:cubicBezTo>
                    <a:pt x="2199862" y="2156440"/>
                    <a:pt x="2215540" y="2114128"/>
                    <a:pt x="2160820" y="2114128"/>
                  </a:cubicBezTo>
                  <a:close/>
                  <a:moveTo>
                    <a:pt x="1973943" y="2650927"/>
                  </a:moveTo>
                  <a:cubicBezTo>
                    <a:pt x="1910304" y="2650675"/>
                    <a:pt x="1842823" y="2647646"/>
                    <a:pt x="1751880" y="2649974"/>
                  </a:cubicBezTo>
                  <a:cubicBezTo>
                    <a:pt x="1750786" y="2567244"/>
                    <a:pt x="1752932" y="2500005"/>
                    <a:pt x="1748893" y="2396064"/>
                  </a:cubicBezTo>
                  <a:cubicBezTo>
                    <a:pt x="1797471" y="2396947"/>
                    <a:pt x="1824031" y="2396695"/>
                    <a:pt x="1969890" y="2396639"/>
                  </a:cubicBezTo>
                  <a:cubicBezTo>
                    <a:pt x="1970773" y="2446871"/>
                    <a:pt x="1971194" y="2475219"/>
                    <a:pt x="1973943" y="2650927"/>
                  </a:cubicBezTo>
                  <a:close/>
                  <a:moveTo>
                    <a:pt x="1744798" y="2113287"/>
                  </a:moveTo>
                  <a:cubicBezTo>
                    <a:pt x="1743676" y="2018220"/>
                    <a:pt x="1741489" y="1987797"/>
                    <a:pt x="1739820" y="1859335"/>
                  </a:cubicBezTo>
                  <a:cubicBezTo>
                    <a:pt x="1755372" y="1859335"/>
                    <a:pt x="1898594" y="1859167"/>
                    <a:pt x="1961826" y="1858999"/>
                  </a:cubicBezTo>
                  <a:cubicBezTo>
                    <a:pt x="1963972" y="2009402"/>
                    <a:pt x="1966033" y="2004803"/>
                    <a:pt x="1967309" y="2114998"/>
                  </a:cubicBezTo>
                  <a:cubicBezTo>
                    <a:pt x="1862862" y="2114423"/>
                    <a:pt x="1963425" y="2113105"/>
                    <a:pt x="1744798" y="2113287"/>
                  </a:cubicBezTo>
                  <a:close/>
                  <a:moveTo>
                    <a:pt x="1740100" y="2650296"/>
                  </a:moveTo>
                  <a:cubicBezTo>
                    <a:pt x="1635373" y="2653310"/>
                    <a:pt x="1579363" y="2650002"/>
                    <a:pt x="1519973" y="2649511"/>
                  </a:cubicBezTo>
                  <a:cubicBezTo>
                    <a:pt x="1515219" y="2348299"/>
                    <a:pt x="1497227" y="2396975"/>
                    <a:pt x="1572141" y="2395769"/>
                  </a:cubicBezTo>
                  <a:cubicBezTo>
                    <a:pt x="1627477" y="2394872"/>
                    <a:pt x="1680262" y="2394788"/>
                    <a:pt x="1737380" y="2395868"/>
                  </a:cubicBezTo>
                  <a:cubicBezTo>
                    <a:pt x="1739988" y="2462727"/>
                    <a:pt x="1741096" y="2650254"/>
                    <a:pt x="1740100" y="2650296"/>
                  </a:cubicBezTo>
                  <a:close/>
                  <a:moveTo>
                    <a:pt x="1656170" y="2113358"/>
                  </a:moveTo>
                  <a:cubicBezTo>
                    <a:pt x="1578002" y="2113358"/>
                    <a:pt x="1575618" y="2114269"/>
                    <a:pt x="1510437" y="2114451"/>
                  </a:cubicBezTo>
                  <a:cubicBezTo>
                    <a:pt x="1507969" y="1936191"/>
                    <a:pt x="1507506" y="1904801"/>
                    <a:pt x="1506721" y="1860527"/>
                  </a:cubicBezTo>
                  <a:cubicBezTo>
                    <a:pt x="1764459" y="1859742"/>
                    <a:pt x="1728012" y="1842918"/>
                    <a:pt x="1728924" y="1900539"/>
                  </a:cubicBezTo>
                  <a:cubicBezTo>
                    <a:pt x="1732962" y="2158347"/>
                    <a:pt x="1754489" y="2113273"/>
                    <a:pt x="1656170" y="2113358"/>
                  </a:cubicBezTo>
                  <a:close/>
                  <a:moveTo>
                    <a:pt x="1508502" y="2649441"/>
                  </a:moveTo>
                  <a:cubicBezTo>
                    <a:pt x="1401460" y="2648908"/>
                    <a:pt x="1394827" y="2652315"/>
                    <a:pt x="1285906" y="2651348"/>
                  </a:cubicBezTo>
                  <a:cubicBezTo>
                    <a:pt x="1280620" y="2355351"/>
                    <a:pt x="1263062" y="2394690"/>
                    <a:pt x="1319787" y="2394690"/>
                  </a:cubicBezTo>
                  <a:cubicBezTo>
                    <a:pt x="1402554" y="2394690"/>
                    <a:pt x="1404265" y="2396442"/>
                    <a:pt x="1487943" y="2396442"/>
                  </a:cubicBezTo>
                  <a:cubicBezTo>
                    <a:pt x="1510325" y="2396442"/>
                    <a:pt x="1503958" y="2361744"/>
                    <a:pt x="1508502" y="2649441"/>
                  </a:cubicBezTo>
                  <a:close/>
                  <a:moveTo>
                    <a:pt x="1487943" y="2383432"/>
                  </a:moveTo>
                  <a:cubicBezTo>
                    <a:pt x="1486695" y="2383432"/>
                    <a:pt x="1280339" y="2382773"/>
                    <a:pt x="1280325" y="2378623"/>
                  </a:cubicBezTo>
                  <a:cubicBezTo>
                    <a:pt x="1279722" y="2089258"/>
                    <a:pt x="1255293" y="2128260"/>
                    <a:pt x="1319787" y="2128260"/>
                  </a:cubicBezTo>
                  <a:cubicBezTo>
                    <a:pt x="1535048" y="2128260"/>
                    <a:pt x="1499218" y="2108058"/>
                    <a:pt x="1499625" y="2187339"/>
                  </a:cubicBezTo>
                  <a:cubicBezTo>
                    <a:pt x="1500803" y="2413266"/>
                    <a:pt x="1512092" y="2383432"/>
                    <a:pt x="1487943" y="2383432"/>
                  </a:cubicBezTo>
                  <a:close/>
                  <a:moveTo>
                    <a:pt x="1487943" y="2114493"/>
                  </a:moveTo>
                  <a:cubicBezTo>
                    <a:pt x="1242812" y="2114493"/>
                    <a:pt x="1275641" y="2125316"/>
                    <a:pt x="1275108" y="2091571"/>
                  </a:cubicBezTo>
                  <a:cubicBezTo>
                    <a:pt x="1273608" y="1996069"/>
                    <a:pt x="1275515" y="1996013"/>
                    <a:pt x="1274014" y="1900287"/>
                  </a:cubicBezTo>
                  <a:cubicBezTo>
                    <a:pt x="1273215" y="1849297"/>
                    <a:pt x="1263974" y="1859714"/>
                    <a:pt x="1319787" y="1859714"/>
                  </a:cubicBezTo>
                  <a:cubicBezTo>
                    <a:pt x="1530687" y="1859714"/>
                    <a:pt x="1495081" y="1847601"/>
                    <a:pt x="1495909" y="1900511"/>
                  </a:cubicBezTo>
                  <a:cubicBezTo>
                    <a:pt x="1499821" y="2147509"/>
                    <a:pt x="1502472" y="2114493"/>
                    <a:pt x="1487943" y="2114493"/>
                  </a:cubicBezTo>
                  <a:close/>
                  <a:moveTo>
                    <a:pt x="1274407" y="2651222"/>
                  </a:moveTo>
                  <a:cubicBezTo>
                    <a:pt x="1191135" y="2650156"/>
                    <a:pt x="1248548" y="2648950"/>
                    <a:pt x="1052064" y="2649707"/>
                  </a:cubicBezTo>
                  <a:cubicBezTo>
                    <a:pt x="1047100" y="2357355"/>
                    <a:pt x="1037059" y="2394690"/>
                    <a:pt x="1067574" y="2394437"/>
                  </a:cubicBezTo>
                  <a:cubicBezTo>
                    <a:pt x="1118381" y="2394031"/>
                    <a:pt x="1159933" y="2393877"/>
                    <a:pt x="1235632" y="2394381"/>
                  </a:cubicBezTo>
                  <a:cubicBezTo>
                    <a:pt x="1277044" y="2394704"/>
                    <a:pt x="1268980" y="2351608"/>
                    <a:pt x="1274407" y="2651222"/>
                  </a:cubicBezTo>
                  <a:close/>
                  <a:moveTo>
                    <a:pt x="1044772" y="2931811"/>
                  </a:moveTo>
                  <a:cubicBezTo>
                    <a:pt x="1048474" y="3128801"/>
                    <a:pt x="1047548" y="3110505"/>
                    <a:pt x="1048390" y="3185707"/>
                  </a:cubicBezTo>
                  <a:cubicBezTo>
                    <a:pt x="1012518" y="3185216"/>
                    <a:pt x="1002379" y="3185328"/>
                    <a:pt x="825893" y="3185286"/>
                  </a:cubicBezTo>
                  <a:cubicBezTo>
                    <a:pt x="824336" y="3115090"/>
                    <a:pt x="822850" y="3096065"/>
                    <a:pt x="821672" y="2930731"/>
                  </a:cubicBezTo>
                  <a:cubicBezTo>
                    <a:pt x="823228" y="2930745"/>
                    <a:pt x="1043608" y="2931811"/>
                    <a:pt x="1044772" y="2931811"/>
                  </a:cubicBezTo>
                  <a:close/>
                  <a:moveTo>
                    <a:pt x="821573" y="2917721"/>
                  </a:moveTo>
                  <a:cubicBezTo>
                    <a:pt x="821251" y="2882532"/>
                    <a:pt x="820900" y="2864194"/>
                    <a:pt x="817843" y="2665423"/>
                  </a:cubicBezTo>
                  <a:cubicBezTo>
                    <a:pt x="817745" y="2658876"/>
                    <a:pt x="806176" y="2663545"/>
                    <a:pt x="1040789" y="2662774"/>
                  </a:cubicBezTo>
                  <a:cubicBezTo>
                    <a:pt x="1042234" y="2749976"/>
                    <a:pt x="1042304" y="2795231"/>
                    <a:pt x="1044533" y="2918801"/>
                  </a:cubicBezTo>
                  <a:cubicBezTo>
                    <a:pt x="1043384" y="2918786"/>
                    <a:pt x="822639" y="2917721"/>
                    <a:pt x="821573" y="2917721"/>
                  </a:cubicBezTo>
                  <a:close/>
                  <a:moveTo>
                    <a:pt x="983433" y="3198338"/>
                  </a:moveTo>
                  <a:cubicBezTo>
                    <a:pt x="1068724" y="3198338"/>
                    <a:pt x="1046679" y="3152003"/>
                    <a:pt x="1051040" y="3431022"/>
                  </a:cubicBezTo>
                  <a:cubicBezTo>
                    <a:pt x="1051601" y="3466688"/>
                    <a:pt x="1081065" y="3453608"/>
                    <a:pt x="829609" y="3452697"/>
                  </a:cubicBezTo>
                  <a:cubicBezTo>
                    <a:pt x="827954" y="3366546"/>
                    <a:pt x="828235" y="3300584"/>
                    <a:pt x="826173" y="3198310"/>
                  </a:cubicBezTo>
                  <a:lnTo>
                    <a:pt x="983433" y="3198338"/>
                  </a:lnTo>
                  <a:close/>
                  <a:moveTo>
                    <a:pt x="1235702" y="2381357"/>
                  </a:moveTo>
                  <a:cubicBezTo>
                    <a:pt x="1184222" y="2380951"/>
                    <a:pt x="1126192" y="2380909"/>
                    <a:pt x="1067462" y="2381385"/>
                  </a:cubicBezTo>
                  <a:cubicBezTo>
                    <a:pt x="1037900" y="2381623"/>
                    <a:pt x="1047338" y="2420332"/>
                    <a:pt x="1043047" y="2126746"/>
                  </a:cubicBezTo>
                  <a:cubicBezTo>
                    <a:pt x="1130386" y="2128625"/>
                    <a:pt x="1078569" y="2128835"/>
                    <a:pt x="1264282" y="2128316"/>
                  </a:cubicBezTo>
                  <a:cubicBezTo>
                    <a:pt x="1270200" y="2421425"/>
                    <a:pt x="1281531" y="2381666"/>
                    <a:pt x="1235702" y="2381357"/>
                  </a:cubicBezTo>
                  <a:close/>
                  <a:moveTo>
                    <a:pt x="1040579" y="2649749"/>
                  </a:moveTo>
                  <a:cubicBezTo>
                    <a:pt x="905616" y="2650240"/>
                    <a:pt x="915980" y="2649062"/>
                    <a:pt x="817577" y="2649048"/>
                  </a:cubicBezTo>
                  <a:cubicBezTo>
                    <a:pt x="812921" y="2376843"/>
                    <a:pt x="810270" y="2395293"/>
                    <a:pt x="815249" y="2395279"/>
                  </a:cubicBezTo>
                  <a:cubicBezTo>
                    <a:pt x="816904" y="2395279"/>
                    <a:pt x="1034310" y="2394662"/>
                    <a:pt x="1035530" y="2394648"/>
                  </a:cubicBezTo>
                  <a:cubicBezTo>
                    <a:pt x="1037718" y="2529713"/>
                    <a:pt x="1039976" y="2614967"/>
                    <a:pt x="1040579" y="2649749"/>
                  </a:cubicBezTo>
                  <a:close/>
                  <a:moveTo>
                    <a:pt x="812388" y="2378553"/>
                  </a:moveTo>
                  <a:cubicBezTo>
                    <a:pt x="811617" y="2322096"/>
                    <a:pt x="807115" y="2127195"/>
                    <a:pt x="815263" y="2127195"/>
                  </a:cubicBezTo>
                  <a:cubicBezTo>
                    <a:pt x="1074993" y="2127195"/>
                    <a:pt x="1031379" y="2106628"/>
                    <a:pt x="1032389" y="2187381"/>
                  </a:cubicBezTo>
                  <a:cubicBezTo>
                    <a:pt x="1033259" y="2257017"/>
                    <a:pt x="1033791" y="2286178"/>
                    <a:pt x="1035334" y="2381623"/>
                  </a:cubicBezTo>
                  <a:cubicBezTo>
                    <a:pt x="784734" y="2383054"/>
                    <a:pt x="812458" y="2383755"/>
                    <a:pt x="812388" y="2378553"/>
                  </a:cubicBezTo>
                  <a:close/>
                  <a:moveTo>
                    <a:pt x="983433" y="2113161"/>
                  </a:moveTo>
                  <a:cubicBezTo>
                    <a:pt x="777946" y="2113161"/>
                    <a:pt x="810523" y="2124503"/>
                    <a:pt x="810004" y="2091515"/>
                  </a:cubicBezTo>
                  <a:cubicBezTo>
                    <a:pt x="805937" y="1831296"/>
                    <a:pt x="798687" y="1859307"/>
                    <a:pt x="815249" y="1859307"/>
                  </a:cubicBezTo>
                  <a:cubicBezTo>
                    <a:pt x="1066116" y="1859307"/>
                    <a:pt x="1026710" y="1846718"/>
                    <a:pt x="1027551" y="1900539"/>
                  </a:cubicBezTo>
                  <a:cubicBezTo>
                    <a:pt x="1031520" y="2153384"/>
                    <a:pt x="1044660" y="2113161"/>
                    <a:pt x="983433" y="2113161"/>
                  </a:cubicBezTo>
                  <a:close/>
                  <a:moveTo>
                    <a:pt x="806302" y="2662073"/>
                  </a:moveTo>
                  <a:cubicBezTo>
                    <a:pt x="806316" y="2663306"/>
                    <a:pt x="809709" y="2877330"/>
                    <a:pt x="810074" y="2917721"/>
                  </a:cubicBezTo>
                  <a:cubicBezTo>
                    <a:pt x="740447" y="2917693"/>
                    <a:pt x="823481" y="2917567"/>
                    <a:pt x="588460" y="2916950"/>
                  </a:cubicBezTo>
                  <a:cubicBezTo>
                    <a:pt x="587956" y="2877807"/>
                    <a:pt x="587381" y="2843235"/>
                    <a:pt x="584590" y="2665437"/>
                  </a:cubicBezTo>
                  <a:cubicBezTo>
                    <a:pt x="584562" y="2662844"/>
                    <a:pt x="565322" y="2662283"/>
                    <a:pt x="806302" y="2662073"/>
                  </a:cubicBezTo>
                  <a:close/>
                  <a:moveTo>
                    <a:pt x="810186" y="2930731"/>
                  </a:moveTo>
                  <a:cubicBezTo>
                    <a:pt x="811448" y="3103257"/>
                    <a:pt x="812865" y="3116057"/>
                    <a:pt x="814393" y="3185286"/>
                  </a:cubicBezTo>
                  <a:cubicBezTo>
                    <a:pt x="813187" y="3185286"/>
                    <a:pt x="593930" y="3185707"/>
                    <a:pt x="592275" y="3185721"/>
                  </a:cubicBezTo>
                  <a:cubicBezTo>
                    <a:pt x="588601" y="2947204"/>
                    <a:pt x="589863" y="3030285"/>
                    <a:pt x="588615" y="2929960"/>
                  </a:cubicBezTo>
                  <a:cubicBezTo>
                    <a:pt x="800047" y="2930451"/>
                    <a:pt x="731949" y="2930703"/>
                    <a:pt x="810186" y="2930731"/>
                  </a:cubicBezTo>
                  <a:close/>
                  <a:moveTo>
                    <a:pt x="814674" y="3198310"/>
                  </a:moveTo>
                  <a:cubicBezTo>
                    <a:pt x="816862" y="3306668"/>
                    <a:pt x="816230" y="3353382"/>
                    <a:pt x="818124" y="3452669"/>
                  </a:cubicBezTo>
                  <a:cubicBezTo>
                    <a:pt x="816721" y="3452669"/>
                    <a:pt x="792517" y="3452571"/>
                    <a:pt x="595416" y="3453145"/>
                  </a:cubicBezTo>
                  <a:cubicBezTo>
                    <a:pt x="593495" y="3335044"/>
                    <a:pt x="594841" y="3352386"/>
                    <a:pt x="592485" y="3198745"/>
                  </a:cubicBezTo>
                  <a:cubicBezTo>
                    <a:pt x="595248" y="3198745"/>
                    <a:pt x="801155" y="3198310"/>
                    <a:pt x="814674" y="3198310"/>
                  </a:cubicBezTo>
                  <a:close/>
                  <a:moveTo>
                    <a:pt x="815249" y="3465679"/>
                  </a:moveTo>
                  <a:cubicBezTo>
                    <a:pt x="819975" y="3465679"/>
                    <a:pt x="817801" y="3458922"/>
                    <a:pt x="820143" y="3526805"/>
                  </a:cubicBezTo>
                  <a:cubicBezTo>
                    <a:pt x="827646" y="3744712"/>
                    <a:pt x="825977" y="3722729"/>
                    <a:pt x="815249" y="3722729"/>
                  </a:cubicBezTo>
                  <a:cubicBezTo>
                    <a:pt x="813861" y="3722729"/>
                    <a:pt x="600436" y="3722772"/>
                    <a:pt x="600296" y="3717724"/>
                  </a:cubicBezTo>
                  <a:cubicBezTo>
                    <a:pt x="598543" y="3655730"/>
                    <a:pt x="598684" y="3653164"/>
                    <a:pt x="595640" y="3466184"/>
                  </a:cubicBezTo>
                  <a:cubicBezTo>
                    <a:pt x="597197" y="3466184"/>
                    <a:pt x="814001" y="3465679"/>
                    <a:pt x="815249" y="3465679"/>
                  </a:cubicBezTo>
                  <a:close/>
                  <a:moveTo>
                    <a:pt x="647149" y="3734169"/>
                  </a:moveTo>
                  <a:cubicBezTo>
                    <a:pt x="730855" y="3734169"/>
                    <a:pt x="731150" y="3735754"/>
                    <a:pt x="815263" y="3735754"/>
                  </a:cubicBezTo>
                  <a:cubicBezTo>
                    <a:pt x="828810" y="3735754"/>
                    <a:pt x="822092" y="3707672"/>
                    <a:pt x="826047" y="3988738"/>
                  </a:cubicBezTo>
                  <a:cubicBezTo>
                    <a:pt x="820578" y="3988724"/>
                    <a:pt x="606915" y="3989930"/>
                    <a:pt x="605878" y="3989944"/>
                  </a:cubicBezTo>
                  <a:cubicBezTo>
                    <a:pt x="600871" y="3688662"/>
                    <a:pt x="584898" y="3734169"/>
                    <a:pt x="647149" y="3734169"/>
                  </a:cubicBezTo>
                  <a:close/>
                  <a:moveTo>
                    <a:pt x="829875" y="3465707"/>
                  </a:moveTo>
                  <a:cubicBezTo>
                    <a:pt x="904593" y="3466002"/>
                    <a:pt x="900105" y="3468119"/>
                    <a:pt x="983433" y="3468119"/>
                  </a:cubicBezTo>
                  <a:cubicBezTo>
                    <a:pt x="1073043" y="3468119"/>
                    <a:pt x="1049554" y="3414998"/>
                    <a:pt x="1057127" y="3718117"/>
                  </a:cubicBezTo>
                  <a:cubicBezTo>
                    <a:pt x="1057267" y="3723767"/>
                    <a:pt x="1085272" y="3722281"/>
                    <a:pt x="835036" y="3722715"/>
                  </a:cubicBezTo>
                  <a:cubicBezTo>
                    <a:pt x="834447" y="3576953"/>
                    <a:pt x="831109" y="3523104"/>
                    <a:pt x="829875" y="3465707"/>
                  </a:cubicBezTo>
                  <a:close/>
                  <a:moveTo>
                    <a:pt x="1057561" y="3735361"/>
                  </a:moveTo>
                  <a:cubicBezTo>
                    <a:pt x="1061278" y="3887572"/>
                    <a:pt x="1058515" y="3897849"/>
                    <a:pt x="1059707" y="3989860"/>
                  </a:cubicBezTo>
                  <a:cubicBezTo>
                    <a:pt x="853491" y="3990000"/>
                    <a:pt x="933369" y="3989033"/>
                    <a:pt x="837518" y="3988752"/>
                  </a:cubicBezTo>
                  <a:cubicBezTo>
                    <a:pt x="837504" y="3987645"/>
                    <a:pt x="835120" y="3736819"/>
                    <a:pt x="835106" y="3735726"/>
                  </a:cubicBezTo>
                  <a:cubicBezTo>
                    <a:pt x="898170" y="3735628"/>
                    <a:pt x="964445" y="3734408"/>
                    <a:pt x="1057561" y="3735361"/>
                  </a:cubicBezTo>
                  <a:close/>
                  <a:moveTo>
                    <a:pt x="1059903" y="4002870"/>
                  </a:moveTo>
                  <a:cubicBezTo>
                    <a:pt x="1059917" y="4003907"/>
                    <a:pt x="1063269" y="4218114"/>
                    <a:pt x="1064265" y="4257916"/>
                  </a:cubicBezTo>
                  <a:cubicBezTo>
                    <a:pt x="943845" y="4257131"/>
                    <a:pt x="894706" y="4258364"/>
                    <a:pt x="842454" y="4258519"/>
                  </a:cubicBezTo>
                  <a:cubicBezTo>
                    <a:pt x="842440" y="4257523"/>
                    <a:pt x="837799" y="4006291"/>
                    <a:pt x="837729" y="4001777"/>
                  </a:cubicBezTo>
                  <a:cubicBezTo>
                    <a:pt x="943200" y="4002113"/>
                    <a:pt x="846662" y="4003024"/>
                    <a:pt x="1059903" y="4002870"/>
                  </a:cubicBezTo>
                  <a:close/>
                  <a:moveTo>
                    <a:pt x="1064587" y="4270954"/>
                  </a:moveTo>
                  <a:cubicBezTo>
                    <a:pt x="1069005" y="4433344"/>
                    <a:pt x="1067841" y="4450448"/>
                    <a:pt x="1068570" y="4525649"/>
                  </a:cubicBezTo>
                  <a:cubicBezTo>
                    <a:pt x="982886" y="4524682"/>
                    <a:pt x="877766" y="4525719"/>
                    <a:pt x="846157" y="4525803"/>
                  </a:cubicBezTo>
                  <a:cubicBezTo>
                    <a:pt x="845441" y="4454205"/>
                    <a:pt x="846451" y="4457303"/>
                    <a:pt x="842693" y="4271529"/>
                  </a:cubicBezTo>
                  <a:cubicBezTo>
                    <a:pt x="911759" y="4271360"/>
                    <a:pt x="937408" y="4270127"/>
                    <a:pt x="1064587" y="4270954"/>
                  </a:cubicBezTo>
                  <a:close/>
                  <a:moveTo>
                    <a:pt x="1067462" y="4538701"/>
                  </a:moveTo>
                  <a:cubicBezTo>
                    <a:pt x="1070309" y="4538715"/>
                    <a:pt x="1067280" y="4523911"/>
                    <a:pt x="1072567" y="4792751"/>
                  </a:cubicBezTo>
                  <a:cubicBezTo>
                    <a:pt x="945065" y="4792036"/>
                    <a:pt x="909305" y="4792807"/>
                    <a:pt x="851696" y="4792962"/>
                  </a:cubicBezTo>
                  <a:cubicBezTo>
                    <a:pt x="849705" y="4660350"/>
                    <a:pt x="847755" y="4666771"/>
                    <a:pt x="846283" y="4538842"/>
                  </a:cubicBezTo>
                  <a:cubicBezTo>
                    <a:pt x="916232" y="4538687"/>
                    <a:pt x="962903" y="4537706"/>
                    <a:pt x="1067462" y="4538701"/>
                  </a:cubicBezTo>
                  <a:close/>
                  <a:moveTo>
                    <a:pt x="1071403" y="4004903"/>
                  </a:moveTo>
                  <a:cubicBezTo>
                    <a:pt x="1071347" y="4001244"/>
                    <a:pt x="1053663" y="4003095"/>
                    <a:pt x="1295709" y="4003627"/>
                  </a:cubicBezTo>
                  <a:cubicBezTo>
                    <a:pt x="1296045" y="4024418"/>
                    <a:pt x="1298738" y="4251621"/>
                    <a:pt x="1298780" y="4257902"/>
                  </a:cubicBezTo>
                  <a:cubicBezTo>
                    <a:pt x="1232070" y="4257944"/>
                    <a:pt x="1160059" y="4258533"/>
                    <a:pt x="1075722" y="4257986"/>
                  </a:cubicBezTo>
                  <a:cubicBezTo>
                    <a:pt x="1074852" y="4222180"/>
                    <a:pt x="1074656" y="4204080"/>
                    <a:pt x="1071403" y="4004903"/>
                  </a:cubicBezTo>
                  <a:close/>
                  <a:moveTo>
                    <a:pt x="1298864" y="4270926"/>
                  </a:moveTo>
                  <a:cubicBezTo>
                    <a:pt x="1299383" y="4414838"/>
                    <a:pt x="1300926" y="4446046"/>
                    <a:pt x="1302510" y="4526196"/>
                  </a:cubicBezTo>
                  <a:cubicBezTo>
                    <a:pt x="1128675" y="4526056"/>
                    <a:pt x="1118353" y="4526112"/>
                    <a:pt x="1080069" y="4525761"/>
                  </a:cubicBezTo>
                  <a:cubicBezTo>
                    <a:pt x="1079410" y="4455130"/>
                    <a:pt x="1080406" y="4431227"/>
                    <a:pt x="1076086" y="4271024"/>
                  </a:cubicBezTo>
                  <a:cubicBezTo>
                    <a:pt x="1157521" y="4271529"/>
                    <a:pt x="1247356" y="4270968"/>
                    <a:pt x="1298864" y="4270926"/>
                  </a:cubicBezTo>
                  <a:close/>
                  <a:moveTo>
                    <a:pt x="1151589" y="4539094"/>
                  </a:moveTo>
                  <a:cubicBezTo>
                    <a:pt x="1331805" y="4539248"/>
                    <a:pt x="1302594" y="4525887"/>
                    <a:pt x="1303422" y="4579330"/>
                  </a:cubicBezTo>
                  <a:cubicBezTo>
                    <a:pt x="1304740" y="4663616"/>
                    <a:pt x="1304614" y="4676206"/>
                    <a:pt x="1306086" y="4770754"/>
                  </a:cubicBezTo>
                  <a:cubicBezTo>
                    <a:pt x="1306549" y="4800533"/>
                    <a:pt x="1342365" y="4794139"/>
                    <a:pt x="1084038" y="4792807"/>
                  </a:cubicBezTo>
                  <a:cubicBezTo>
                    <a:pt x="1083701" y="4775830"/>
                    <a:pt x="1083926" y="4789737"/>
                    <a:pt x="1080714" y="4579106"/>
                  </a:cubicBezTo>
                  <a:cubicBezTo>
                    <a:pt x="1079943" y="4528018"/>
                    <a:pt x="1065905" y="4539094"/>
                    <a:pt x="1151589" y="4539094"/>
                  </a:cubicBezTo>
                  <a:close/>
                  <a:moveTo>
                    <a:pt x="1300996" y="3734085"/>
                  </a:moveTo>
                  <a:cubicBezTo>
                    <a:pt x="1301991" y="3734085"/>
                    <a:pt x="1478099" y="3733693"/>
                    <a:pt x="1524292" y="3733763"/>
                  </a:cubicBezTo>
                  <a:cubicBezTo>
                    <a:pt x="1527854" y="4035592"/>
                    <a:pt x="1539886" y="3989341"/>
                    <a:pt x="1487943" y="3989341"/>
                  </a:cubicBezTo>
                  <a:cubicBezTo>
                    <a:pt x="1404223" y="3989341"/>
                    <a:pt x="1402386" y="3990645"/>
                    <a:pt x="1319787" y="3990645"/>
                  </a:cubicBezTo>
                  <a:cubicBezTo>
                    <a:pt x="1303057" y="3990645"/>
                    <a:pt x="1306367" y="4024685"/>
                    <a:pt x="1300996" y="3734085"/>
                  </a:cubicBezTo>
                  <a:close/>
                  <a:moveTo>
                    <a:pt x="1319787" y="4003655"/>
                  </a:moveTo>
                  <a:cubicBezTo>
                    <a:pt x="1544346" y="4003655"/>
                    <a:pt x="1527434" y="3999365"/>
                    <a:pt x="1527532" y="4005127"/>
                  </a:cubicBezTo>
                  <a:cubicBezTo>
                    <a:pt x="1532188" y="4301405"/>
                    <a:pt x="1549661" y="4258729"/>
                    <a:pt x="1487943" y="4258771"/>
                  </a:cubicBezTo>
                  <a:cubicBezTo>
                    <a:pt x="1405864" y="4258771"/>
                    <a:pt x="1405920" y="4257902"/>
                    <a:pt x="1319787" y="4257902"/>
                  </a:cubicBezTo>
                  <a:cubicBezTo>
                    <a:pt x="1306900" y="4257902"/>
                    <a:pt x="1310686" y="4267239"/>
                    <a:pt x="1309578" y="4196300"/>
                  </a:cubicBezTo>
                  <a:cubicBezTo>
                    <a:pt x="1306100" y="3974032"/>
                    <a:pt x="1302356" y="4003655"/>
                    <a:pt x="1319787" y="4003655"/>
                  </a:cubicBezTo>
                  <a:close/>
                  <a:moveTo>
                    <a:pt x="1319787" y="4270926"/>
                  </a:moveTo>
                  <a:cubicBezTo>
                    <a:pt x="1566629" y="4270926"/>
                    <a:pt x="1532692" y="4265192"/>
                    <a:pt x="1533366" y="4292292"/>
                  </a:cubicBezTo>
                  <a:cubicBezTo>
                    <a:pt x="1540041" y="4570456"/>
                    <a:pt x="1547010" y="4524752"/>
                    <a:pt x="1487943" y="4524752"/>
                  </a:cubicBezTo>
                  <a:cubicBezTo>
                    <a:pt x="1278670" y="4524752"/>
                    <a:pt x="1314458" y="4543959"/>
                    <a:pt x="1313070" y="4483352"/>
                  </a:cubicBezTo>
                  <a:cubicBezTo>
                    <a:pt x="1307587" y="4244793"/>
                    <a:pt x="1308947" y="4270926"/>
                    <a:pt x="1319787" y="4270926"/>
                  </a:cubicBezTo>
                  <a:close/>
                  <a:moveTo>
                    <a:pt x="1535764" y="3733791"/>
                  </a:moveTo>
                  <a:cubicBezTo>
                    <a:pt x="1761725" y="3734240"/>
                    <a:pt x="1659662" y="3733819"/>
                    <a:pt x="1757560" y="3734548"/>
                  </a:cubicBezTo>
                  <a:cubicBezTo>
                    <a:pt x="1765623" y="4030994"/>
                    <a:pt x="1764978" y="3990084"/>
                    <a:pt x="1740367" y="3989495"/>
                  </a:cubicBezTo>
                  <a:cubicBezTo>
                    <a:pt x="1496301" y="3983579"/>
                    <a:pt x="1538624" y="4017492"/>
                    <a:pt x="1537937" y="3909275"/>
                  </a:cubicBezTo>
                  <a:cubicBezTo>
                    <a:pt x="1537488" y="3835742"/>
                    <a:pt x="1536745" y="3815834"/>
                    <a:pt x="1535764" y="3733791"/>
                  </a:cubicBezTo>
                  <a:close/>
                  <a:moveTo>
                    <a:pt x="1572113" y="4001931"/>
                  </a:moveTo>
                  <a:cubicBezTo>
                    <a:pt x="1781175" y="3999954"/>
                    <a:pt x="1760939" y="4004104"/>
                    <a:pt x="1760967" y="4005127"/>
                  </a:cubicBezTo>
                  <a:cubicBezTo>
                    <a:pt x="1765511" y="4295517"/>
                    <a:pt x="1780530" y="4257888"/>
                    <a:pt x="1740199" y="4258266"/>
                  </a:cubicBezTo>
                  <a:cubicBezTo>
                    <a:pt x="1684273" y="4258715"/>
                    <a:pt x="1692014" y="4258603"/>
                    <a:pt x="1544066" y="4258729"/>
                  </a:cubicBezTo>
                  <a:cubicBezTo>
                    <a:pt x="1537615" y="3961190"/>
                    <a:pt x="1526718" y="4002422"/>
                    <a:pt x="1572113" y="4001931"/>
                  </a:cubicBezTo>
                  <a:close/>
                  <a:moveTo>
                    <a:pt x="1767390" y="4271080"/>
                  </a:moveTo>
                  <a:cubicBezTo>
                    <a:pt x="1771064" y="4466430"/>
                    <a:pt x="1770097" y="4449017"/>
                    <a:pt x="1771008" y="4526322"/>
                  </a:cubicBezTo>
                  <a:cubicBezTo>
                    <a:pt x="1532959" y="4524850"/>
                    <a:pt x="1724969" y="4526448"/>
                    <a:pt x="1548034" y="4524962"/>
                  </a:cubicBezTo>
                  <a:cubicBezTo>
                    <a:pt x="1547389" y="4456504"/>
                    <a:pt x="1548202" y="4437073"/>
                    <a:pt x="1544360" y="4271753"/>
                  </a:cubicBezTo>
                  <a:cubicBezTo>
                    <a:pt x="1758471" y="4271571"/>
                    <a:pt x="1673012" y="4271697"/>
                    <a:pt x="1767390" y="4271080"/>
                  </a:cubicBezTo>
                  <a:close/>
                  <a:moveTo>
                    <a:pt x="1769073" y="3734618"/>
                  </a:moveTo>
                  <a:cubicBezTo>
                    <a:pt x="1900992" y="3735403"/>
                    <a:pt x="1894219" y="3733426"/>
                    <a:pt x="1991626" y="3733399"/>
                  </a:cubicBezTo>
                  <a:cubicBezTo>
                    <a:pt x="1991121" y="3931608"/>
                    <a:pt x="2001906" y="3988976"/>
                    <a:pt x="1992580" y="3988976"/>
                  </a:cubicBezTo>
                  <a:cubicBezTo>
                    <a:pt x="1910220" y="3988976"/>
                    <a:pt x="1860520" y="3991514"/>
                    <a:pt x="1772242" y="3990154"/>
                  </a:cubicBezTo>
                  <a:cubicBezTo>
                    <a:pt x="1771106" y="3910523"/>
                    <a:pt x="1772116" y="3845850"/>
                    <a:pt x="1769073" y="3734618"/>
                  </a:cubicBezTo>
                  <a:close/>
                  <a:moveTo>
                    <a:pt x="1824354" y="4003515"/>
                  </a:moveTo>
                  <a:cubicBezTo>
                    <a:pt x="2010165" y="4003515"/>
                    <a:pt x="1996577" y="3998496"/>
                    <a:pt x="1996675" y="4005099"/>
                  </a:cubicBezTo>
                  <a:cubicBezTo>
                    <a:pt x="2001078" y="4287035"/>
                    <a:pt x="2003112" y="4256710"/>
                    <a:pt x="1992552" y="4256710"/>
                  </a:cubicBezTo>
                  <a:cubicBezTo>
                    <a:pt x="1735206" y="4256710"/>
                    <a:pt x="1778875" y="4278076"/>
                    <a:pt x="1777599" y="4196271"/>
                  </a:cubicBezTo>
                  <a:cubicBezTo>
                    <a:pt x="1773981" y="3963826"/>
                    <a:pt x="1751782" y="4003515"/>
                    <a:pt x="1824354" y="4003515"/>
                  </a:cubicBezTo>
                  <a:close/>
                  <a:moveTo>
                    <a:pt x="1824354" y="4270926"/>
                  </a:moveTo>
                  <a:cubicBezTo>
                    <a:pt x="2030696" y="4270926"/>
                    <a:pt x="2000433" y="4259766"/>
                    <a:pt x="2001218" y="4292825"/>
                  </a:cubicBezTo>
                  <a:cubicBezTo>
                    <a:pt x="2007865" y="4556184"/>
                    <a:pt x="2005103" y="4524430"/>
                    <a:pt x="1992552" y="4524430"/>
                  </a:cubicBezTo>
                  <a:cubicBezTo>
                    <a:pt x="1747617" y="4524430"/>
                    <a:pt x="1782606" y="4545207"/>
                    <a:pt x="1782087" y="4483422"/>
                  </a:cubicBezTo>
                  <a:cubicBezTo>
                    <a:pt x="1780025" y="4232891"/>
                    <a:pt x="1764908" y="4270926"/>
                    <a:pt x="1824354" y="4270926"/>
                  </a:cubicBezTo>
                  <a:close/>
                  <a:moveTo>
                    <a:pt x="1824354" y="4539486"/>
                  </a:moveTo>
                  <a:cubicBezTo>
                    <a:pt x="2034665" y="4539486"/>
                    <a:pt x="2003603" y="4520938"/>
                    <a:pt x="2004514" y="4579330"/>
                  </a:cubicBezTo>
                  <a:cubicBezTo>
                    <a:pt x="2008342" y="4823805"/>
                    <a:pt x="2018537" y="4793509"/>
                    <a:pt x="1992566" y="4793509"/>
                  </a:cubicBezTo>
                  <a:cubicBezTo>
                    <a:pt x="1753170" y="4793509"/>
                    <a:pt x="1785663" y="4800757"/>
                    <a:pt x="1785172" y="4770530"/>
                  </a:cubicBezTo>
                  <a:cubicBezTo>
                    <a:pt x="1780853" y="4494455"/>
                    <a:pt x="1772761" y="4539486"/>
                    <a:pt x="1824354" y="4539486"/>
                  </a:cubicBezTo>
                  <a:close/>
                  <a:moveTo>
                    <a:pt x="2008160" y="4004875"/>
                  </a:moveTo>
                  <a:cubicBezTo>
                    <a:pt x="2008062" y="3998159"/>
                    <a:pt x="2003532" y="4004539"/>
                    <a:pt x="2229802" y="4003529"/>
                  </a:cubicBezTo>
                  <a:cubicBezTo>
                    <a:pt x="2231204" y="4097138"/>
                    <a:pt x="2230700" y="4167867"/>
                    <a:pt x="2233084" y="4258266"/>
                  </a:cubicBezTo>
                  <a:cubicBezTo>
                    <a:pt x="2107755" y="4259668"/>
                    <a:pt x="2084322" y="4257061"/>
                    <a:pt x="2011890" y="4256752"/>
                  </a:cubicBezTo>
                  <a:cubicBezTo>
                    <a:pt x="2010179" y="4176784"/>
                    <a:pt x="2009618" y="4098204"/>
                    <a:pt x="2008160" y="4004875"/>
                  </a:cubicBezTo>
                  <a:close/>
                  <a:moveTo>
                    <a:pt x="2244961" y="3736118"/>
                  </a:moveTo>
                  <a:cubicBezTo>
                    <a:pt x="2320352" y="3736020"/>
                    <a:pt x="2266025" y="3736020"/>
                    <a:pt x="2459339" y="3736048"/>
                  </a:cubicBezTo>
                  <a:cubicBezTo>
                    <a:pt x="2461807" y="3915233"/>
                    <a:pt x="2462621" y="3894358"/>
                    <a:pt x="2464247" y="3990126"/>
                  </a:cubicBezTo>
                  <a:cubicBezTo>
                    <a:pt x="2286331" y="3990238"/>
                    <a:pt x="2279964" y="3990210"/>
                    <a:pt x="2241091" y="3990435"/>
                  </a:cubicBezTo>
                  <a:cubicBezTo>
                    <a:pt x="2236491" y="3706845"/>
                    <a:pt x="2231471" y="3736146"/>
                    <a:pt x="2244961" y="3736118"/>
                  </a:cubicBezTo>
                  <a:close/>
                  <a:moveTo>
                    <a:pt x="2244975" y="4003459"/>
                  </a:moveTo>
                  <a:cubicBezTo>
                    <a:pt x="2293413" y="4003207"/>
                    <a:pt x="2292656" y="4003263"/>
                    <a:pt x="2464444" y="4003136"/>
                  </a:cubicBezTo>
                  <a:cubicBezTo>
                    <a:pt x="2464458" y="4004300"/>
                    <a:pt x="2467795" y="4223764"/>
                    <a:pt x="2468020" y="4256402"/>
                  </a:cubicBezTo>
                  <a:cubicBezTo>
                    <a:pt x="2466954" y="4256402"/>
                    <a:pt x="2245578" y="4258112"/>
                    <a:pt x="2244569" y="4258126"/>
                  </a:cubicBezTo>
                  <a:cubicBezTo>
                    <a:pt x="2244555" y="4257131"/>
                    <a:pt x="2238567" y="4003501"/>
                    <a:pt x="2244975" y="4003459"/>
                  </a:cubicBezTo>
                  <a:close/>
                  <a:moveTo>
                    <a:pt x="2245031" y="4271150"/>
                  </a:moveTo>
                  <a:cubicBezTo>
                    <a:pt x="2503794" y="4268010"/>
                    <a:pt x="2468104" y="4262514"/>
                    <a:pt x="2468174" y="4292124"/>
                  </a:cubicBezTo>
                  <a:cubicBezTo>
                    <a:pt x="2468749" y="4567820"/>
                    <a:pt x="2490289" y="4526560"/>
                    <a:pt x="2413244" y="4525635"/>
                  </a:cubicBezTo>
                  <a:cubicBezTo>
                    <a:pt x="2359954" y="4524920"/>
                    <a:pt x="2301883" y="4524850"/>
                    <a:pt x="2249225" y="4525761"/>
                  </a:cubicBezTo>
                  <a:cubicBezTo>
                    <a:pt x="2248860" y="4490502"/>
                    <a:pt x="2247051" y="4271122"/>
                    <a:pt x="2245031" y="4271150"/>
                  </a:cubicBezTo>
                  <a:close/>
                  <a:moveTo>
                    <a:pt x="2471021" y="4539136"/>
                  </a:moveTo>
                  <a:cubicBezTo>
                    <a:pt x="2472465" y="4642461"/>
                    <a:pt x="2473110" y="4653817"/>
                    <a:pt x="2475382" y="4792555"/>
                  </a:cubicBezTo>
                  <a:cubicBezTo>
                    <a:pt x="2317575" y="4792583"/>
                    <a:pt x="2297746" y="4792331"/>
                    <a:pt x="2252506" y="4793438"/>
                  </a:cubicBezTo>
                  <a:cubicBezTo>
                    <a:pt x="2251945" y="4763408"/>
                    <a:pt x="2249379" y="4539851"/>
                    <a:pt x="2249365" y="4538800"/>
                  </a:cubicBezTo>
                  <a:cubicBezTo>
                    <a:pt x="2346702" y="4537089"/>
                    <a:pt x="2410397" y="4538939"/>
                    <a:pt x="2471021" y="4539136"/>
                  </a:cubicBezTo>
                  <a:close/>
                  <a:moveTo>
                    <a:pt x="2470838" y="3736062"/>
                  </a:moveTo>
                  <a:cubicBezTo>
                    <a:pt x="2600514" y="3736076"/>
                    <a:pt x="2587725" y="3733244"/>
                    <a:pt x="2691877" y="3733917"/>
                  </a:cubicBezTo>
                  <a:cubicBezTo>
                    <a:pt x="2692606" y="3789954"/>
                    <a:pt x="2693560" y="3853505"/>
                    <a:pt x="2694962" y="3909499"/>
                  </a:cubicBezTo>
                  <a:cubicBezTo>
                    <a:pt x="2697501" y="4014745"/>
                    <a:pt x="2739094" y="3990112"/>
                    <a:pt x="2497301" y="3990112"/>
                  </a:cubicBezTo>
                  <a:cubicBezTo>
                    <a:pt x="2468216" y="3990126"/>
                    <a:pt x="2474891" y="4031723"/>
                    <a:pt x="2470838" y="3736062"/>
                  </a:cubicBezTo>
                  <a:close/>
                  <a:moveTo>
                    <a:pt x="2497301" y="4003122"/>
                  </a:moveTo>
                  <a:cubicBezTo>
                    <a:pt x="2498549" y="4003122"/>
                    <a:pt x="2696856" y="4003333"/>
                    <a:pt x="2696884" y="4005099"/>
                  </a:cubicBezTo>
                  <a:cubicBezTo>
                    <a:pt x="2701469" y="4297367"/>
                    <a:pt x="2712955" y="4257509"/>
                    <a:pt x="2665541" y="4257509"/>
                  </a:cubicBezTo>
                  <a:cubicBezTo>
                    <a:pt x="2585621" y="4257509"/>
                    <a:pt x="2580236" y="4256346"/>
                    <a:pt x="2497301" y="4256346"/>
                  </a:cubicBezTo>
                  <a:cubicBezTo>
                    <a:pt x="2474653" y="4256346"/>
                    <a:pt x="2479940" y="4268431"/>
                    <a:pt x="2478804" y="4196271"/>
                  </a:cubicBezTo>
                  <a:cubicBezTo>
                    <a:pt x="2475200" y="3965690"/>
                    <a:pt x="2467024" y="4003151"/>
                    <a:pt x="2497301" y="4003122"/>
                  </a:cubicBezTo>
                  <a:close/>
                  <a:moveTo>
                    <a:pt x="2497301" y="4269370"/>
                  </a:moveTo>
                  <a:cubicBezTo>
                    <a:pt x="2733359" y="4269370"/>
                    <a:pt x="2700614" y="4266243"/>
                    <a:pt x="2700824" y="4292208"/>
                  </a:cubicBezTo>
                  <a:cubicBezTo>
                    <a:pt x="2701343" y="4353768"/>
                    <a:pt x="2701581" y="4363610"/>
                    <a:pt x="2704218" y="4526434"/>
                  </a:cubicBezTo>
                  <a:cubicBezTo>
                    <a:pt x="2657323" y="4527009"/>
                    <a:pt x="2623414" y="4526378"/>
                    <a:pt x="2482338" y="4526154"/>
                  </a:cubicBezTo>
                  <a:cubicBezTo>
                    <a:pt x="2478579" y="4237040"/>
                    <a:pt x="2472128" y="4269370"/>
                    <a:pt x="2497301" y="4269370"/>
                  </a:cubicBezTo>
                  <a:close/>
                  <a:moveTo>
                    <a:pt x="2497301" y="4539178"/>
                  </a:moveTo>
                  <a:cubicBezTo>
                    <a:pt x="2564417" y="4539178"/>
                    <a:pt x="2652752" y="4540075"/>
                    <a:pt x="2704428" y="4539444"/>
                  </a:cubicBezTo>
                  <a:cubicBezTo>
                    <a:pt x="2709322" y="4840797"/>
                    <a:pt x="2720289" y="4793985"/>
                    <a:pt x="2665527" y="4793985"/>
                  </a:cubicBezTo>
                  <a:cubicBezTo>
                    <a:pt x="2456618" y="4793985"/>
                    <a:pt x="2486937" y="4798149"/>
                    <a:pt x="2486517" y="4770530"/>
                  </a:cubicBezTo>
                  <a:cubicBezTo>
                    <a:pt x="2482338" y="4503456"/>
                    <a:pt x="2476041" y="4539178"/>
                    <a:pt x="2497301" y="4539178"/>
                  </a:cubicBezTo>
                  <a:close/>
                  <a:moveTo>
                    <a:pt x="2708355" y="4004875"/>
                  </a:moveTo>
                  <a:cubicBezTo>
                    <a:pt x="2708313" y="4002562"/>
                    <a:pt x="2825185" y="4001608"/>
                    <a:pt x="2917670" y="4002618"/>
                  </a:cubicBezTo>
                  <a:cubicBezTo>
                    <a:pt x="2934666" y="4002800"/>
                    <a:pt x="2930950" y="3973639"/>
                    <a:pt x="2934442" y="4196538"/>
                  </a:cubicBezTo>
                  <a:cubicBezTo>
                    <a:pt x="2935676" y="4274978"/>
                    <a:pt x="2974325" y="4256444"/>
                    <a:pt x="2749556" y="4257341"/>
                  </a:cubicBezTo>
                  <a:cubicBezTo>
                    <a:pt x="2698468" y="4257537"/>
                    <a:pt x="2712969" y="4299302"/>
                    <a:pt x="2708355" y="4004875"/>
                  </a:cubicBezTo>
                  <a:close/>
                  <a:moveTo>
                    <a:pt x="2749612" y="4270379"/>
                  </a:moveTo>
                  <a:cubicBezTo>
                    <a:pt x="2964691" y="4269510"/>
                    <a:pt x="2935634" y="4264631"/>
                    <a:pt x="2936237" y="4292222"/>
                  </a:cubicBezTo>
                  <a:cubicBezTo>
                    <a:pt x="2942169" y="4562984"/>
                    <a:pt x="2943698" y="4526056"/>
                    <a:pt x="2917838" y="4525383"/>
                  </a:cubicBezTo>
                  <a:cubicBezTo>
                    <a:pt x="2862782" y="4523869"/>
                    <a:pt x="2806730" y="4523798"/>
                    <a:pt x="2749430" y="4525439"/>
                  </a:cubicBezTo>
                  <a:cubicBezTo>
                    <a:pt x="2704428" y="4526672"/>
                    <a:pt x="2716068" y="4549777"/>
                    <a:pt x="2713445" y="4387724"/>
                  </a:cubicBezTo>
                  <a:cubicBezTo>
                    <a:pt x="2711244" y="4246742"/>
                    <a:pt x="2703531" y="4270575"/>
                    <a:pt x="2749612" y="4270379"/>
                  </a:cubicBezTo>
                  <a:close/>
                  <a:moveTo>
                    <a:pt x="2749738" y="4538463"/>
                  </a:moveTo>
                  <a:cubicBezTo>
                    <a:pt x="2809955" y="4536809"/>
                    <a:pt x="2860384" y="4536907"/>
                    <a:pt x="2917572" y="4538407"/>
                  </a:cubicBezTo>
                  <a:cubicBezTo>
                    <a:pt x="2944315" y="4539136"/>
                    <a:pt x="2938425" y="4530780"/>
                    <a:pt x="2939182" y="4579316"/>
                  </a:cubicBezTo>
                  <a:cubicBezTo>
                    <a:pt x="2943081" y="4827941"/>
                    <a:pt x="2950878" y="4794616"/>
                    <a:pt x="2917740" y="4794490"/>
                  </a:cubicBezTo>
                  <a:cubicBezTo>
                    <a:pt x="2688469" y="4793565"/>
                    <a:pt x="2720149" y="4801906"/>
                    <a:pt x="2719658" y="4770516"/>
                  </a:cubicBezTo>
                  <a:cubicBezTo>
                    <a:pt x="2715338" y="4503933"/>
                    <a:pt x="2702409" y="4539823"/>
                    <a:pt x="2749738" y="4538463"/>
                  </a:cubicBezTo>
                  <a:close/>
                  <a:moveTo>
                    <a:pt x="2941832" y="4004875"/>
                  </a:moveTo>
                  <a:cubicBezTo>
                    <a:pt x="2941804" y="4002842"/>
                    <a:pt x="3164288" y="4001286"/>
                    <a:pt x="3165325" y="4001286"/>
                  </a:cubicBezTo>
                  <a:cubicBezTo>
                    <a:pt x="3167205" y="4116177"/>
                    <a:pt x="3164218" y="4112826"/>
                    <a:pt x="3167653" y="4256948"/>
                  </a:cubicBezTo>
                  <a:cubicBezTo>
                    <a:pt x="2902469" y="4257004"/>
                    <a:pt x="2947203" y="4278370"/>
                    <a:pt x="2945913" y="4196300"/>
                  </a:cubicBezTo>
                  <a:cubicBezTo>
                    <a:pt x="2944427" y="4100545"/>
                    <a:pt x="2943319" y="4100068"/>
                    <a:pt x="2941832" y="4004875"/>
                  </a:cubicBezTo>
                  <a:close/>
                  <a:moveTo>
                    <a:pt x="3001825" y="4539542"/>
                  </a:moveTo>
                  <a:cubicBezTo>
                    <a:pt x="3206120" y="4539542"/>
                    <a:pt x="3171398" y="4522635"/>
                    <a:pt x="3172281" y="4579359"/>
                  </a:cubicBezTo>
                  <a:cubicBezTo>
                    <a:pt x="3175997" y="4818113"/>
                    <a:pt x="3183360" y="4794013"/>
                    <a:pt x="3170079" y="4794013"/>
                  </a:cubicBezTo>
                  <a:cubicBezTo>
                    <a:pt x="2920391" y="4794013"/>
                    <a:pt x="2954019" y="4804570"/>
                    <a:pt x="2953472" y="4770530"/>
                  </a:cubicBezTo>
                  <a:cubicBezTo>
                    <a:pt x="2949181" y="4495605"/>
                    <a:pt x="2935957" y="4539542"/>
                    <a:pt x="3001825" y="4539542"/>
                  </a:cubicBezTo>
                  <a:close/>
                  <a:moveTo>
                    <a:pt x="3176811" y="4001286"/>
                  </a:moveTo>
                  <a:cubicBezTo>
                    <a:pt x="3177806" y="4001286"/>
                    <a:pt x="3398747" y="4002225"/>
                    <a:pt x="3398789" y="4005099"/>
                  </a:cubicBezTo>
                  <a:cubicBezTo>
                    <a:pt x="3401033" y="4154479"/>
                    <a:pt x="3401720" y="4203225"/>
                    <a:pt x="3402674" y="4258729"/>
                  </a:cubicBezTo>
                  <a:cubicBezTo>
                    <a:pt x="3243493" y="4259892"/>
                    <a:pt x="3280823" y="4257131"/>
                    <a:pt x="3179167" y="4256948"/>
                  </a:cubicBezTo>
                  <a:cubicBezTo>
                    <a:pt x="3175619" y="4110219"/>
                    <a:pt x="3178704" y="4119065"/>
                    <a:pt x="3176811" y="4001286"/>
                  </a:cubicBezTo>
                  <a:close/>
                  <a:moveTo>
                    <a:pt x="3402898" y="4271781"/>
                  </a:moveTo>
                  <a:cubicBezTo>
                    <a:pt x="3405927" y="4443480"/>
                    <a:pt x="3402127" y="4230353"/>
                    <a:pt x="3407245" y="4525761"/>
                  </a:cubicBezTo>
                  <a:cubicBezTo>
                    <a:pt x="3362342" y="4525930"/>
                    <a:pt x="3307117" y="4525943"/>
                    <a:pt x="3254249" y="4525593"/>
                  </a:cubicBezTo>
                  <a:cubicBezTo>
                    <a:pt x="3158075" y="4524962"/>
                    <a:pt x="3188001" y="4572952"/>
                    <a:pt x="3180106" y="4291549"/>
                  </a:cubicBezTo>
                  <a:cubicBezTo>
                    <a:pt x="3179110" y="4257004"/>
                    <a:pt x="3148413" y="4273506"/>
                    <a:pt x="3402898" y="4271781"/>
                  </a:cubicBezTo>
                  <a:close/>
                  <a:moveTo>
                    <a:pt x="3406530" y="3813507"/>
                  </a:moveTo>
                  <a:cubicBezTo>
                    <a:pt x="3405086" y="3721117"/>
                    <a:pt x="3400037" y="3735249"/>
                    <a:pt x="3422531" y="3735011"/>
                  </a:cubicBezTo>
                  <a:cubicBezTo>
                    <a:pt x="3472300" y="3734478"/>
                    <a:pt x="3475876" y="3734576"/>
                    <a:pt x="3627990" y="3734492"/>
                  </a:cubicBezTo>
                  <a:cubicBezTo>
                    <a:pt x="3630949" y="4032802"/>
                    <a:pt x="3648310" y="3990281"/>
                    <a:pt x="3590841" y="3989510"/>
                  </a:cubicBezTo>
                  <a:cubicBezTo>
                    <a:pt x="3545840" y="3988906"/>
                    <a:pt x="3493967" y="3988668"/>
                    <a:pt x="3422433" y="3989341"/>
                  </a:cubicBezTo>
                  <a:cubicBezTo>
                    <a:pt x="3405815" y="3989510"/>
                    <a:pt x="3409657" y="4013413"/>
                    <a:pt x="3406530" y="3813507"/>
                  </a:cubicBezTo>
                  <a:close/>
                  <a:moveTo>
                    <a:pt x="3422517" y="4002393"/>
                  </a:moveTo>
                  <a:cubicBezTo>
                    <a:pt x="3650736" y="4000234"/>
                    <a:pt x="3632463" y="4003936"/>
                    <a:pt x="3632477" y="4005113"/>
                  </a:cubicBezTo>
                  <a:cubicBezTo>
                    <a:pt x="3637105" y="4300970"/>
                    <a:pt x="3652965" y="4258785"/>
                    <a:pt x="3590771" y="4258448"/>
                  </a:cubicBezTo>
                  <a:cubicBezTo>
                    <a:pt x="3543708" y="4258196"/>
                    <a:pt x="3480532" y="4258126"/>
                    <a:pt x="3422419" y="4258589"/>
                  </a:cubicBezTo>
                  <a:cubicBezTo>
                    <a:pt x="3411438" y="4258673"/>
                    <a:pt x="3414257" y="4268122"/>
                    <a:pt x="3413135" y="4196313"/>
                  </a:cubicBezTo>
                  <a:cubicBezTo>
                    <a:pt x="3409839" y="3976149"/>
                    <a:pt x="3405422" y="4002548"/>
                    <a:pt x="3422517" y="4002393"/>
                  </a:cubicBezTo>
                  <a:close/>
                  <a:moveTo>
                    <a:pt x="3843124" y="3452585"/>
                  </a:moveTo>
                  <a:cubicBezTo>
                    <a:pt x="3603701" y="3452585"/>
                    <a:pt x="3634791" y="3466548"/>
                    <a:pt x="3634230" y="3430770"/>
                  </a:cubicBezTo>
                  <a:cubicBezTo>
                    <a:pt x="3629911" y="3155018"/>
                    <a:pt x="3619491" y="3199614"/>
                    <a:pt x="3674884" y="3199614"/>
                  </a:cubicBezTo>
                  <a:cubicBezTo>
                    <a:pt x="3883232" y="3199614"/>
                    <a:pt x="3853740" y="3184655"/>
                    <a:pt x="3854596" y="3239654"/>
                  </a:cubicBezTo>
                  <a:cubicBezTo>
                    <a:pt x="3858438" y="3485587"/>
                    <a:pt x="3859153" y="3452585"/>
                    <a:pt x="3843124" y="3452585"/>
                  </a:cubicBezTo>
                  <a:close/>
                  <a:moveTo>
                    <a:pt x="3843124" y="3186085"/>
                  </a:moveTo>
                  <a:cubicBezTo>
                    <a:pt x="3593183" y="3186085"/>
                    <a:pt x="3631103" y="3200203"/>
                    <a:pt x="3629995" y="3143760"/>
                  </a:cubicBezTo>
                  <a:cubicBezTo>
                    <a:pt x="3624947" y="2889668"/>
                    <a:pt x="3615424" y="2930114"/>
                    <a:pt x="3674884" y="2930114"/>
                  </a:cubicBezTo>
                  <a:cubicBezTo>
                    <a:pt x="3876094" y="2930114"/>
                    <a:pt x="3849589" y="2920020"/>
                    <a:pt x="3849730" y="2952588"/>
                  </a:cubicBezTo>
                  <a:cubicBezTo>
                    <a:pt x="3850838" y="3213942"/>
                    <a:pt x="3860878" y="3186085"/>
                    <a:pt x="3843124" y="3186085"/>
                  </a:cubicBezTo>
                  <a:close/>
                  <a:moveTo>
                    <a:pt x="3843124" y="2916810"/>
                  </a:moveTo>
                  <a:cubicBezTo>
                    <a:pt x="3581866" y="2916810"/>
                    <a:pt x="3626854" y="2935526"/>
                    <a:pt x="3625620" y="2856792"/>
                  </a:cubicBezTo>
                  <a:cubicBezTo>
                    <a:pt x="3621356" y="2590727"/>
                    <a:pt x="3622801" y="2682345"/>
                    <a:pt x="3622506" y="2662563"/>
                  </a:cubicBezTo>
                  <a:cubicBezTo>
                    <a:pt x="3656541" y="2662437"/>
                    <a:pt x="3683074" y="2662479"/>
                    <a:pt x="3843124" y="2662507"/>
                  </a:cubicBezTo>
                  <a:cubicBezTo>
                    <a:pt x="3844106" y="2662507"/>
                    <a:pt x="3854834" y="2916810"/>
                    <a:pt x="3843124" y="2916810"/>
                  </a:cubicBezTo>
                  <a:close/>
                  <a:moveTo>
                    <a:pt x="3843124" y="2649497"/>
                  </a:moveTo>
                  <a:cubicBezTo>
                    <a:pt x="3687211" y="2649469"/>
                    <a:pt x="3656752" y="2649427"/>
                    <a:pt x="3622296" y="2649553"/>
                  </a:cubicBezTo>
                  <a:cubicBezTo>
                    <a:pt x="3620852" y="2565547"/>
                    <a:pt x="3618061" y="2514684"/>
                    <a:pt x="3617416" y="2395643"/>
                  </a:cubicBezTo>
                  <a:cubicBezTo>
                    <a:pt x="3618888" y="2395643"/>
                    <a:pt x="3838427" y="2395279"/>
                    <a:pt x="3840165" y="2395279"/>
                  </a:cubicBezTo>
                  <a:cubicBezTo>
                    <a:pt x="3841484" y="2458241"/>
                    <a:pt x="3844317" y="2649497"/>
                    <a:pt x="3843124" y="2649497"/>
                  </a:cubicBezTo>
                  <a:close/>
                  <a:moveTo>
                    <a:pt x="3617346" y="2382605"/>
                  </a:moveTo>
                  <a:cubicBezTo>
                    <a:pt x="3617346" y="2381343"/>
                    <a:pt x="3615046" y="2129144"/>
                    <a:pt x="3615032" y="2128078"/>
                  </a:cubicBezTo>
                  <a:cubicBezTo>
                    <a:pt x="3753402" y="2129130"/>
                    <a:pt x="3744329" y="2126466"/>
                    <a:pt x="3835061" y="2126298"/>
                  </a:cubicBezTo>
                  <a:cubicBezTo>
                    <a:pt x="3835075" y="2127293"/>
                    <a:pt x="3839801" y="2377305"/>
                    <a:pt x="3839829" y="2378777"/>
                  </a:cubicBezTo>
                  <a:cubicBezTo>
                    <a:pt x="3839927" y="2384021"/>
                    <a:pt x="3863220" y="2382296"/>
                    <a:pt x="3617346" y="2382605"/>
                  </a:cubicBezTo>
                  <a:close/>
                  <a:moveTo>
                    <a:pt x="3614864" y="2115054"/>
                  </a:moveTo>
                  <a:cubicBezTo>
                    <a:pt x="3613321" y="2004579"/>
                    <a:pt x="3611540" y="2005308"/>
                    <a:pt x="3609296" y="1859279"/>
                  </a:cubicBezTo>
                  <a:cubicBezTo>
                    <a:pt x="3647398" y="1858564"/>
                    <a:pt x="3698626" y="1858438"/>
                    <a:pt x="3758899" y="1859490"/>
                  </a:cubicBezTo>
                  <a:cubicBezTo>
                    <a:pt x="3853824" y="1861144"/>
                    <a:pt x="3829985" y="1811823"/>
                    <a:pt x="3834500" y="2091809"/>
                  </a:cubicBezTo>
                  <a:cubicBezTo>
                    <a:pt x="3834850" y="2115306"/>
                    <a:pt x="3871873" y="2117059"/>
                    <a:pt x="3614864" y="2115054"/>
                  </a:cubicBezTo>
                  <a:close/>
                  <a:moveTo>
                    <a:pt x="3609086" y="1846241"/>
                  </a:moveTo>
                  <a:cubicBezTo>
                    <a:pt x="3606506" y="1678720"/>
                    <a:pt x="3606197" y="1671598"/>
                    <a:pt x="3606323" y="1613473"/>
                  </a:cubicBezTo>
                  <a:cubicBezTo>
                    <a:pt x="3606379" y="1585658"/>
                    <a:pt x="3569497" y="1591518"/>
                    <a:pt x="3827643" y="1591125"/>
                  </a:cubicBezTo>
                  <a:cubicBezTo>
                    <a:pt x="3828961" y="1744837"/>
                    <a:pt x="3830293" y="1777390"/>
                    <a:pt x="3831653" y="1847180"/>
                  </a:cubicBezTo>
                  <a:cubicBezTo>
                    <a:pt x="3756753" y="1847054"/>
                    <a:pt x="3701753" y="1844488"/>
                    <a:pt x="3609086" y="1846241"/>
                  </a:cubicBezTo>
                  <a:close/>
                  <a:moveTo>
                    <a:pt x="3606323" y="1578620"/>
                  </a:moveTo>
                  <a:cubicBezTo>
                    <a:pt x="3605832" y="1451994"/>
                    <a:pt x="3602186" y="1429465"/>
                    <a:pt x="3600546" y="1323771"/>
                  </a:cubicBezTo>
                  <a:cubicBezTo>
                    <a:pt x="3849702" y="1323630"/>
                    <a:pt x="3824796" y="1322327"/>
                    <a:pt x="3824880" y="1326715"/>
                  </a:cubicBezTo>
                  <a:cubicBezTo>
                    <a:pt x="3825104" y="1341758"/>
                    <a:pt x="3824445" y="1274618"/>
                    <a:pt x="3827530" y="1578115"/>
                  </a:cubicBezTo>
                  <a:cubicBezTo>
                    <a:pt x="3755351" y="1578213"/>
                    <a:pt x="3697855" y="1579615"/>
                    <a:pt x="3606323" y="1578620"/>
                  </a:cubicBezTo>
                  <a:close/>
                  <a:moveTo>
                    <a:pt x="3600363" y="1310690"/>
                  </a:moveTo>
                  <a:cubicBezTo>
                    <a:pt x="3599466" y="1241854"/>
                    <a:pt x="3601485" y="1159446"/>
                    <a:pt x="3597573" y="1055799"/>
                  </a:cubicBezTo>
                  <a:cubicBezTo>
                    <a:pt x="3701599" y="1058729"/>
                    <a:pt x="3761045" y="1054930"/>
                    <a:pt x="3819383" y="1054551"/>
                  </a:cubicBezTo>
                  <a:cubicBezTo>
                    <a:pt x="3822061" y="1222675"/>
                    <a:pt x="3823674" y="1255915"/>
                    <a:pt x="3824627" y="1310620"/>
                  </a:cubicBezTo>
                  <a:lnTo>
                    <a:pt x="3600363" y="1310690"/>
                  </a:lnTo>
                  <a:close/>
                  <a:moveTo>
                    <a:pt x="3590799" y="1578438"/>
                  </a:moveTo>
                  <a:cubicBezTo>
                    <a:pt x="3327928" y="1575255"/>
                    <a:pt x="3371303" y="1602271"/>
                    <a:pt x="3369985" y="1517719"/>
                  </a:cubicBezTo>
                  <a:cubicBezTo>
                    <a:pt x="3368512" y="1424264"/>
                    <a:pt x="3369424" y="1421431"/>
                    <a:pt x="3367937" y="1326518"/>
                  </a:cubicBezTo>
                  <a:cubicBezTo>
                    <a:pt x="3367839" y="1319971"/>
                    <a:pt x="3345934" y="1323686"/>
                    <a:pt x="3589060" y="1323771"/>
                  </a:cubicBezTo>
                  <a:cubicBezTo>
                    <a:pt x="3590449" y="1420464"/>
                    <a:pt x="3599241" y="1578550"/>
                    <a:pt x="3590799" y="1578438"/>
                  </a:cubicBezTo>
                  <a:close/>
                  <a:moveTo>
                    <a:pt x="3364263" y="1858817"/>
                  </a:moveTo>
                  <a:cubicBezTo>
                    <a:pt x="3364950" y="1917026"/>
                    <a:pt x="3365876" y="1959155"/>
                    <a:pt x="3368428" y="2113007"/>
                  </a:cubicBezTo>
                  <a:cubicBezTo>
                    <a:pt x="3336202" y="2112825"/>
                    <a:pt x="3147544" y="2113301"/>
                    <a:pt x="3146506" y="2113301"/>
                  </a:cubicBezTo>
                  <a:cubicBezTo>
                    <a:pt x="3144402" y="1972446"/>
                    <a:pt x="3145805" y="1994415"/>
                    <a:pt x="3143435" y="1860163"/>
                  </a:cubicBezTo>
                  <a:cubicBezTo>
                    <a:pt x="3262971" y="1860317"/>
                    <a:pt x="3269506" y="1858298"/>
                    <a:pt x="3364263" y="1858817"/>
                  </a:cubicBezTo>
                  <a:close/>
                  <a:moveTo>
                    <a:pt x="3338348" y="1845736"/>
                  </a:moveTo>
                  <a:cubicBezTo>
                    <a:pt x="3108306" y="1845736"/>
                    <a:pt x="3143547" y="1861396"/>
                    <a:pt x="3142355" y="1804589"/>
                  </a:cubicBezTo>
                  <a:cubicBezTo>
                    <a:pt x="3137180" y="1556693"/>
                    <a:pt x="3129622" y="1592471"/>
                    <a:pt x="3170079" y="1592471"/>
                  </a:cubicBezTo>
                  <a:cubicBezTo>
                    <a:pt x="3389575" y="1592471"/>
                    <a:pt x="3359804" y="1584606"/>
                    <a:pt x="3360645" y="1613669"/>
                  </a:cubicBezTo>
                  <a:cubicBezTo>
                    <a:pt x="3368554" y="1883323"/>
                    <a:pt x="3367292" y="1845736"/>
                    <a:pt x="3338348" y="1845736"/>
                  </a:cubicBezTo>
                  <a:close/>
                  <a:moveTo>
                    <a:pt x="3338348" y="1579293"/>
                  </a:moveTo>
                  <a:cubicBezTo>
                    <a:pt x="3097998" y="1579293"/>
                    <a:pt x="3139312" y="1596971"/>
                    <a:pt x="3138064" y="1517690"/>
                  </a:cubicBezTo>
                  <a:cubicBezTo>
                    <a:pt x="3134431" y="1285469"/>
                    <a:pt x="3118319" y="1324317"/>
                    <a:pt x="3170079" y="1324317"/>
                  </a:cubicBezTo>
                  <a:cubicBezTo>
                    <a:pt x="3372383" y="1324317"/>
                    <a:pt x="3356326" y="1318653"/>
                    <a:pt x="3356452" y="1326757"/>
                  </a:cubicBezTo>
                  <a:cubicBezTo>
                    <a:pt x="3361052" y="1619627"/>
                    <a:pt x="3366493" y="1579293"/>
                    <a:pt x="3338348" y="1579293"/>
                  </a:cubicBezTo>
                  <a:close/>
                  <a:moveTo>
                    <a:pt x="3338348" y="1309653"/>
                  </a:moveTo>
                  <a:cubicBezTo>
                    <a:pt x="3253688" y="1309653"/>
                    <a:pt x="3253631" y="1311293"/>
                    <a:pt x="3170093" y="1311293"/>
                  </a:cubicBezTo>
                  <a:cubicBezTo>
                    <a:pt x="3118978" y="1311293"/>
                    <a:pt x="3134193" y="1350282"/>
                    <a:pt x="3129425" y="1054677"/>
                  </a:cubicBezTo>
                  <a:cubicBezTo>
                    <a:pt x="3211084" y="1053500"/>
                    <a:pt x="3264556" y="1056318"/>
                    <a:pt x="3352736" y="1056065"/>
                  </a:cubicBezTo>
                  <a:cubicBezTo>
                    <a:pt x="3359243" y="1350941"/>
                    <a:pt x="3360785" y="1309653"/>
                    <a:pt x="3338348" y="1309653"/>
                  </a:cubicBezTo>
                  <a:close/>
                  <a:moveTo>
                    <a:pt x="3130856" y="1804897"/>
                  </a:moveTo>
                  <a:cubicBezTo>
                    <a:pt x="3131963" y="1858242"/>
                    <a:pt x="3172646" y="1848120"/>
                    <a:pt x="2917754" y="1846409"/>
                  </a:cubicBezTo>
                  <a:cubicBezTo>
                    <a:pt x="2905329" y="1846325"/>
                    <a:pt x="2909957" y="1875150"/>
                    <a:pt x="2904782" y="1613305"/>
                  </a:cubicBezTo>
                  <a:cubicBezTo>
                    <a:pt x="2904207" y="1584634"/>
                    <a:pt x="2872697" y="1591826"/>
                    <a:pt x="3085966" y="1592387"/>
                  </a:cubicBezTo>
                  <a:cubicBezTo>
                    <a:pt x="3140097" y="1592541"/>
                    <a:pt x="3125611" y="1553833"/>
                    <a:pt x="3130856" y="1804897"/>
                  </a:cubicBezTo>
                  <a:close/>
                  <a:moveTo>
                    <a:pt x="3085952" y="1579349"/>
                  </a:moveTo>
                  <a:cubicBezTo>
                    <a:pt x="2866358" y="1578760"/>
                    <a:pt x="2904278" y="1595401"/>
                    <a:pt x="2903072" y="1517719"/>
                  </a:cubicBezTo>
                  <a:cubicBezTo>
                    <a:pt x="2899580" y="1295283"/>
                    <a:pt x="2891250" y="1324878"/>
                    <a:pt x="2917768" y="1324598"/>
                  </a:cubicBezTo>
                  <a:cubicBezTo>
                    <a:pt x="3140910" y="1322186"/>
                    <a:pt x="3122287" y="1324752"/>
                    <a:pt x="3122315" y="1326743"/>
                  </a:cubicBezTo>
                  <a:cubicBezTo>
                    <a:pt x="3126901" y="1620777"/>
                    <a:pt x="3143841" y="1579503"/>
                    <a:pt x="3085952" y="1579349"/>
                  </a:cubicBezTo>
                  <a:close/>
                  <a:moveTo>
                    <a:pt x="3085952" y="1311209"/>
                  </a:moveTo>
                  <a:cubicBezTo>
                    <a:pt x="3032831" y="1311069"/>
                    <a:pt x="2970777" y="1310999"/>
                    <a:pt x="2917670" y="1311574"/>
                  </a:cubicBezTo>
                  <a:cubicBezTo>
                    <a:pt x="2892652" y="1311840"/>
                    <a:pt x="2898766" y="1351501"/>
                    <a:pt x="2895246" y="1056262"/>
                  </a:cubicBezTo>
                  <a:cubicBezTo>
                    <a:pt x="3075673" y="1057958"/>
                    <a:pt x="3046252" y="1056304"/>
                    <a:pt x="3117926" y="1054874"/>
                  </a:cubicBezTo>
                  <a:cubicBezTo>
                    <a:pt x="3122694" y="1350072"/>
                    <a:pt x="3136507" y="1311265"/>
                    <a:pt x="3085952" y="1311209"/>
                  </a:cubicBezTo>
                  <a:close/>
                  <a:moveTo>
                    <a:pt x="2896775" y="1804897"/>
                  </a:moveTo>
                  <a:cubicBezTo>
                    <a:pt x="2897967" y="1859462"/>
                    <a:pt x="2937752" y="1846241"/>
                    <a:pt x="2675315" y="1846325"/>
                  </a:cubicBezTo>
                  <a:cubicBezTo>
                    <a:pt x="2672651" y="1674584"/>
                    <a:pt x="2672777" y="1670196"/>
                    <a:pt x="2670758" y="1613192"/>
                  </a:cubicBezTo>
                  <a:cubicBezTo>
                    <a:pt x="2669650" y="1581999"/>
                    <a:pt x="2645151" y="1590971"/>
                    <a:pt x="2833627" y="1591097"/>
                  </a:cubicBezTo>
                  <a:cubicBezTo>
                    <a:pt x="2909228" y="1591097"/>
                    <a:pt x="2891151" y="1548239"/>
                    <a:pt x="2896775" y="1804897"/>
                  </a:cubicBezTo>
                  <a:close/>
                  <a:moveTo>
                    <a:pt x="2669608" y="1577961"/>
                  </a:moveTo>
                  <a:cubicBezTo>
                    <a:pt x="2666004" y="1452499"/>
                    <a:pt x="2669271" y="1430096"/>
                    <a:pt x="2667644" y="1326490"/>
                  </a:cubicBezTo>
                  <a:cubicBezTo>
                    <a:pt x="2667588" y="1322439"/>
                    <a:pt x="2666901" y="1326490"/>
                    <a:pt x="2888066" y="1324878"/>
                  </a:cubicBezTo>
                  <a:cubicBezTo>
                    <a:pt x="2888094" y="1326294"/>
                    <a:pt x="2888122" y="1335589"/>
                    <a:pt x="2892610" y="1578353"/>
                  </a:cubicBezTo>
                  <a:cubicBezTo>
                    <a:pt x="2860482" y="1578003"/>
                    <a:pt x="2847468" y="1578087"/>
                    <a:pt x="2669608" y="1577961"/>
                  </a:cubicBezTo>
                  <a:close/>
                  <a:moveTo>
                    <a:pt x="2665527" y="2383334"/>
                  </a:moveTo>
                  <a:cubicBezTo>
                    <a:pt x="2423846" y="2383334"/>
                    <a:pt x="2449396" y="2384385"/>
                    <a:pt x="2449453" y="2378665"/>
                  </a:cubicBezTo>
                  <a:cubicBezTo>
                    <a:pt x="2449957" y="2319601"/>
                    <a:pt x="2449494" y="2309422"/>
                    <a:pt x="2446648" y="2128457"/>
                  </a:cubicBezTo>
                  <a:cubicBezTo>
                    <a:pt x="2578932" y="2128485"/>
                    <a:pt x="2597709" y="2127924"/>
                    <a:pt x="2667434" y="2127924"/>
                  </a:cubicBezTo>
                  <a:cubicBezTo>
                    <a:pt x="2672497" y="2413981"/>
                    <a:pt x="2676031" y="2383334"/>
                    <a:pt x="2665527" y="2383334"/>
                  </a:cubicBezTo>
                  <a:close/>
                  <a:moveTo>
                    <a:pt x="2665527" y="2114914"/>
                  </a:moveTo>
                  <a:cubicBezTo>
                    <a:pt x="2408237" y="2114914"/>
                    <a:pt x="2446592" y="2125555"/>
                    <a:pt x="2446059" y="2091515"/>
                  </a:cubicBezTo>
                  <a:cubicBezTo>
                    <a:pt x="2441740" y="1815959"/>
                    <a:pt x="2424392" y="1859055"/>
                    <a:pt x="2497301" y="1859055"/>
                  </a:cubicBezTo>
                  <a:cubicBezTo>
                    <a:pt x="2576071" y="1859055"/>
                    <a:pt x="2583405" y="1859335"/>
                    <a:pt x="2664040" y="1859335"/>
                  </a:cubicBezTo>
                  <a:cubicBezTo>
                    <a:pt x="2668346" y="2136350"/>
                    <a:pt x="2667238" y="2114914"/>
                    <a:pt x="2665527" y="2114914"/>
                  </a:cubicBezTo>
                  <a:close/>
                  <a:moveTo>
                    <a:pt x="2441389" y="1845834"/>
                  </a:moveTo>
                  <a:cubicBezTo>
                    <a:pt x="2438991" y="1688688"/>
                    <a:pt x="2438921" y="1672285"/>
                    <a:pt x="2437126" y="1613248"/>
                  </a:cubicBezTo>
                  <a:cubicBezTo>
                    <a:pt x="2436158" y="1581129"/>
                    <a:pt x="2401800" y="1590901"/>
                    <a:pt x="2658501" y="1590985"/>
                  </a:cubicBezTo>
                  <a:cubicBezTo>
                    <a:pt x="2661516" y="1686221"/>
                    <a:pt x="2660394" y="1623959"/>
                    <a:pt x="2663844" y="1846339"/>
                  </a:cubicBezTo>
                  <a:cubicBezTo>
                    <a:pt x="2646427" y="1846325"/>
                    <a:pt x="2459227" y="1845989"/>
                    <a:pt x="2441389" y="1845834"/>
                  </a:cubicBezTo>
                  <a:close/>
                  <a:moveTo>
                    <a:pt x="2433676" y="1310522"/>
                  </a:moveTo>
                  <a:cubicBezTo>
                    <a:pt x="2430773" y="1126724"/>
                    <a:pt x="2430479" y="1102218"/>
                    <a:pt x="2429385" y="1055771"/>
                  </a:cubicBezTo>
                  <a:cubicBezTo>
                    <a:pt x="2513961" y="1057327"/>
                    <a:pt x="2586659" y="1055294"/>
                    <a:pt x="2651293" y="1055168"/>
                  </a:cubicBezTo>
                  <a:cubicBezTo>
                    <a:pt x="2652303" y="1097858"/>
                    <a:pt x="2655907" y="1310578"/>
                    <a:pt x="2655935" y="1311854"/>
                  </a:cubicBezTo>
                  <a:cubicBezTo>
                    <a:pt x="2562833" y="1311700"/>
                    <a:pt x="2561991" y="1309386"/>
                    <a:pt x="2433676" y="1310522"/>
                  </a:cubicBezTo>
                  <a:close/>
                  <a:moveTo>
                    <a:pt x="2429904" y="1845722"/>
                  </a:moveTo>
                  <a:cubicBezTo>
                    <a:pt x="2289486" y="1844222"/>
                    <a:pt x="2267133" y="1845512"/>
                    <a:pt x="2206621" y="1845905"/>
                  </a:cubicBezTo>
                  <a:cubicBezTo>
                    <a:pt x="2202035" y="1545463"/>
                    <a:pt x="2192738" y="1591518"/>
                    <a:pt x="2245018" y="1590887"/>
                  </a:cubicBezTo>
                  <a:cubicBezTo>
                    <a:pt x="2453800" y="1588378"/>
                    <a:pt x="2424757" y="1584704"/>
                    <a:pt x="2425627" y="1613669"/>
                  </a:cubicBezTo>
                  <a:cubicBezTo>
                    <a:pt x="2427590" y="1678776"/>
                    <a:pt x="2427618" y="1696034"/>
                    <a:pt x="2429904" y="1845722"/>
                  </a:cubicBezTo>
                  <a:close/>
                  <a:moveTo>
                    <a:pt x="2413118" y="1310732"/>
                  </a:moveTo>
                  <a:cubicBezTo>
                    <a:pt x="2353391" y="1311377"/>
                    <a:pt x="2306412" y="1311391"/>
                    <a:pt x="2245003" y="1310732"/>
                  </a:cubicBezTo>
                  <a:cubicBezTo>
                    <a:pt x="2184744" y="1310003"/>
                    <a:pt x="2197295" y="1358469"/>
                    <a:pt x="2193818" y="1054916"/>
                  </a:cubicBezTo>
                  <a:cubicBezTo>
                    <a:pt x="2306216" y="1054762"/>
                    <a:pt x="2339845" y="1053906"/>
                    <a:pt x="2417871" y="1055547"/>
                  </a:cubicBezTo>
                  <a:cubicBezTo>
                    <a:pt x="2424533" y="1338954"/>
                    <a:pt x="2424687" y="1310606"/>
                    <a:pt x="2413118" y="1310732"/>
                  </a:cubicBezTo>
                  <a:close/>
                  <a:moveTo>
                    <a:pt x="2195136" y="1845975"/>
                  </a:moveTo>
                  <a:cubicBezTo>
                    <a:pt x="1933639" y="1847180"/>
                    <a:pt x="1973241" y="1857499"/>
                    <a:pt x="1972582" y="1804673"/>
                  </a:cubicBezTo>
                  <a:cubicBezTo>
                    <a:pt x="1969469" y="1555291"/>
                    <a:pt x="1959064" y="1590130"/>
                    <a:pt x="1992566" y="1590130"/>
                  </a:cubicBezTo>
                  <a:cubicBezTo>
                    <a:pt x="2223954" y="1590130"/>
                    <a:pt x="2192247" y="1586681"/>
                    <a:pt x="2192247" y="1613164"/>
                  </a:cubicBezTo>
                  <a:cubicBezTo>
                    <a:pt x="2192303" y="1671879"/>
                    <a:pt x="2192401" y="1667280"/>
                    <a:pt x="2195136" y="1845975"/>
                  </a:cubicBezTo>
                  <a:close/>
                  <a:moveTo>
                    <a:pt x="2160820" y="1578353"/>
                  </a:moveTo>
                  <a:cubicBezTo>
                    <a:pt x="2076805" y="1578353"/>
                    <a:pt x="2076763" y="1577106"/>
                    <a:pt x="1992566" y="1577106"/>
                  </a:cubicBezTo>
                  <a:cubicBezTo>
                    <a:pt x="1962247" y="1577106"/>
                    <a:pt x="1968305" y="1589205"/>
                    <a:pt x="1967183" y="1517747"/>
                  </a:cubicBezTo>
                  <a:cubicBezTo>
                    <a:pt x="1963523" y="1284403"/>
                    <a:pt x="1955474" y="1322383"/>
                    <a:pt x="1992566" y="1322383"/>
                  </a:cubicBezTo>
                  <a:cubicBezTo>
                    <a:pt x="2209398" y="1322383"/>
                    <a:pt x="2186736" y="1322495"/>
                    <a:pt x="2186806" y="1326771"/>
                  </a:cubicBezTo>
                  <a:cubicBezTo>
                    <a:pt x="2191335" y="1616080"/>
                    <a:pt x="2206761" y="1578353"/>
                    <a:pt x="2160820" y="1578353"/>
                  </a:cubicBezTo>
                  <a:close/>
                  <a:moveTo>
                    <a:pt x="1992566" y="1309372"/>
                  </a:moveTo>
                  <a:cubicBezTo>
                    <a:pt x="1952136" y="1309372"/>
                    <a:pt x="1967927" y="1348571"/>
                    <a:pt x="1960620" y="1055028"/>
                  </a:cubicBezTo>
                  <a:cubicBezTo>
                    <a:pt x="1983310" y="1054930"/>
                    <a:pt x="1997544" y="1054958"/>
                    <a:pt x="2160834" y="1054930"/>
                  </a:cubicBezTo>
                  <a:cubicBezTo>
                    <a:pt x="2189456" y="1054930"/>
                    <a:pt x="2181771" y="1014413"/>
                    <a:pt x="2186553" y="1310284"/>
                  </a:cubicBezTo>
                  <a:cubicBezTo>
                    <a:pt x="2046837" y="1309877"/>
                    <a:pt x="2064240" y="1309372"/>
                    <a:pt x="1992566" y="1309372"/>
                  </a:cubicBezTo>
                  <a:close/>
                  <a:moveTo>
                    <a:pt x="1961097" y="1804841"/>
                  </a:moveTo>
                  <a:cubicBezTo>
                    <a:pt x="1961742" y="1856672"/>
                    <a:pt x="2004149" y="1847741"/>
                    <a:pt x="1740283" y="1846325"/>
                  </a:cubicBezTo>
                  <a:cubicBezTo>
                    <a:pt x="1738375" y="1846311"/>
                    <a:pt x="1740283" y="1759656"/>
                    <a:pt x="1735865" y="1612912"/>
                  </a:cubicBezTo>
                  <a:cubicBezTo>
                    <a:pt x="1734842" y="1578283"/>
                    <a:pt x="1708730" y="1597084"/>
                    <a:pt x="1908621" y="1591350"/>
                  </a:cubicBezTo>
                  <a:cubicBezTo>
                    <a:pt x="1968249" y="1589625"/>
                    <a:pt x="1957900" y="1549543"/>
                    <a:pt x="1961097" y="1804841"/>
                  </a:cubicBezTo>
                  <a:close/>
                  <a:moveTo>
                    <a:pt x="1908312" y="1578297"/>
                  </a:moveTo>
                  <a:cubicBezTo>
                    <a:pt x="1865695" y="1579531"/>
                    <a:pt x="1817931" y="1580162"/>
                    <a:pt x="1740353" y="1578690"/>
                  </a:cubicBezTo>
                  <a:cubicBezTo>
                    <a:pt x="1733299" y="1578564"/>
                    <a:pt x="1734814" y="1587060"/>
                    <a:pt x="1733692" y="1517733"/>
                  </a:cubicBezTo>
                  <a:cubicBezTo>
                    <a:pt x="1730186" y="1294161"/>
                    <a:pt x="1728026" y="1324247"/>
                    <a:pt x="1740381" y="1323953"/>
                  </a:cubicBezTo>
                  <a:cubicBezTo>
                    <a:pt x="1979692" y="1318457"/>
                    <a:pt x="1954128" y="1324191"/>
                    <a:pt x="1954156" y="1326729"/>
                  </a:cubicBezTo>
                  <a:cubicBezTo>
                    <a:pt x="1955642" y="1421207"/>
                    <a:pt x="1954212" y="1422413"/>
                    <a:pt x="1955698" y="1517957"/>
                  </a:cubicBezTo>
                  <a:cubicBezTo>
                    <a:pt x="1956834" y="1589766"/>
                    <a:pt x="1969189" y="1576559"/>
                    <a:pt x="1908312" y="1578297"/>
                  </a:cubicBezTo>
                  <a:close/>
                  <a:moveTo>
                    <a:pt x="1908411" y="1309681"/>
                  </a:moveTo>
                  <a:cubicBezTo>
                    <a:pt x="1808549" y="1310354"/>
                    <a:pt x="1803234" y="1309485"/>
                    <a:pt x="1740128" y="1310929"/>
                  </a:cubicBezTo>
                  <a:cubicBezTo>
                    <a:pt x="1728166" y="1311209"/>
                    <a:pt x="1730382" y="1342347"/>
                    <a:pt x="1727956" y="1056570"/>
                  </a:cubicBezTo>
                  <a:cubicBezTo>
                    <a:pt x="1797695" y="1055953"/>
                    <a:pt x="1675270" y="1056864"/>
                    <a:pt x="1949121" y="1055084"/>
                  </a:cubicBezTo>
                  <a:cubicBezTo>
                    <a:pt x="1956553" y="1357207"/>
                    <a:pt x="1966482" y="1309218"/>
                    <a:pt x="1908411" y="1309681"/>
                  </a:cubicBezTo>
                  <a:close/>
                  <a:moveTo>
                    <a:pt x="1728152" y="1846255"/>
                  </a:moveTo>
                  <a:cubicBezTo>
                    <a:pt x="1470077" y="1844741"/>
                    <a:pt x="1506889" y="1865280"/>
                    <a:pt x="1505627" y="1804617"/>
                  </a:cubicBezTo>
                  <a:cubicBezTo>
                    <a:pt x="1503944" y="1724116"/>
                    <a:pt x="1503159" y="1664546"/>
                    <a:pt x="1502724" y="1613389"/>
                  </a:cubicBezTo>
                  <a:cubicBezTo>
                    <a:pt x="1502514" y="1588027"/>
                    <a:pt x="1467090" y="1587046"/>
                    <a:pt x="1723721" y="1591448"/>
                  </a:cubicBezTo>
                  <a:cubicBezTo>
                    <a:pt x="1727634" y="1731743"/>
                    <a:pt x="1727031" y="1753193"/>
                    <a:pt x="1728152" y="1846255"/>
                  </a:cubicBezTo>
                  <a:close/>
                  <a:moveTo>
                    <a:pt x="1502416" y="1579026"/>
                  </a:moveTo>
                  <a:cubicBezTo>
                    <a:pt x="1501013" y="1449625"/>
                    <a:pt x="1499330" y="1431834"/>
                    <a:pt x="1497620" y="1323588"/>
                  </a:cubicBezTo>
                  <a:cubicBezTo>
                    <a:pt x="1498896" y="1323588"/>
                    <a:pt x="1719822" y="1324794"/>
                    <a:pt x="1719865" y="1326771"/>
                  </a:cubicBezTo>
                  <a:cubicBezTo>
                    <a:pt x="1721140" y="1407776"/>
                    <a:pt x="1721421" y="1499269"/>
                    <a:pt x="1723398" y="1578395"/>
                  </a:cubicBezTo>
                  <a:cubicBezTo>
                    <a:pt x="1636635" y="1576980"/>
                    <a:pt x="1564862" y="1578914"/>
                    <a:pt x="1502416" y="1579026"/>
                  </a:cubicBezTo>
                  <a:close/>
                  <a:moveTo>
                    <a:pt x="1497423" y="1310564"/>
                  </a:moveTo>
                  <a:cubicBezTo>
                    <a:pt x="1494563" y="1129528"/>
                    <a:pt x="1494044" y="1105471"/>
                    <a:pt x="1493777" y="1055743"/>
                  </a:cubicBezTo>
                  <a:cubicBezTo>
                    <a:pt x="1583065" y="1055799"/>
                    <a:pt x="1597060" y="1057523"/>
                    <a:pt x="1716457" y="1056654"/>
                  </a:cubicBezTo>
                  <a:cubicBezTo>
                    <a:pt x="1716471" y="1057720"/>
                    <a:pt x="1719598" y="1310242"/>
                    <a:pt x="1719612" y="1311363"/>
                  </a:cubicBezTo>
                  <a:cubicBezTo>
                    <a:pt x="1636424" y="1312933"/>
                    <a:pt x="1565872" y="1310648"/>
                    <a:pt x="1497423" y="1310564"/>
                  </a:cubicBezTo>
                  <a:close/>
                  <a:moveTo>
                    <a:pt x="1494156" y="1804925"/>
                  </a:moveTo>
                  <a:cubicBezTo>
                    <a:pt x="1495390" y="1863737"/>
                    <a:pt x="1530224" y="1846690"/>
                    <a:pt x="1319787" y="1846690"/>
                  </a:cubicBezTo>
                  <a:cubicBezTo>
                    <a:pt x="1262599" y="1846690"/>
                    <a:pt x="1271546" y="1892057"/>
                    <a:pt x="1269218" y="1612758"/>
                  </a:cubicBezTo>
                  <a:cubicBezTo>
                    <a:pt x="1268980" y="1584200"/>
                    <a:pt x="1234216" y="1592037"/>
                    <a:pt x="1491071" y="1592037"/>
                  </a:cubicBezTo>
                  <a:cubicBezTo>
                    <a:pt x="1491617" y="1649111"/>
                    <a:pt x="1491912" y="1697198"/>
                    <a:pt x="1494156" y="1804925"/>
                  </a:cubicBezTo>
                  <a:close/>
                  <a:moveTo>
                    <a:pt x="1487943" y="1579040"/>
                  </a:moveTo>
                  <a:cubicBezTo>
                    <a:pt x="1342309" y="1579083"/>
                    <a:pt x="1307895" y="1579139"/>
                    <a:pt x="1268910" y="1579026"/>
                  </a:cubicBezTo>
                  <a:cubicBezTo>
                    <a:pt x="1268896" y="1578283"/>
                    <a:pt x="1265895" y="1347688"/>
                    <a:pt x="1265502" y="1322873"/>
                  </a:cubicBezTo>
                  <a:cubicBezTo>
                    <a:pt x="1266498" y="1322859"/>
                    <a:pt x="1486120" y="1321219"/>
                    <a:pt x="1486204" y="1326757"/>
                  </a:cubicBezTo>
                  <a:cubicBezTo>
                    <a:pt x="1490383" y="1597042"/>
                    <a:pt x="1493609" y="1579040"/>
                    <a:pt x="1487943" y="1579040"/>
                  </a:cubicBezTo>
                  <a:close/>
                  <a:moveTo>
                    <a:pt x="1265278" y="1309835"/>
                  </a:moveTo>
                  <a:cubicBezTo>
                    <a:pt x="1264549" y="1264916"/>
                    <a:pt x="1267241" y="1426226"/>
                    <a:pt x="1260874" y="1056332"/>
                  </a:cubicBezTo>
                  <a:cubicBezTo>
                    <a:pt x="1340963" y="1057425"/>
                    <a:pt x="1413296" y="1055785"/>
                    <a:pt x="1482278" y="1055743"/>
                  </a:cubicBezTo>
                  <a:cubicBezTo>
                    <a:pt x="1482558" y="1105513"/>
                    <a:pt x="1483259" y="1140884"/>
                    <a:pt x="1485938" y="1310550"/>
                  </a:cubicBezTo>
                  <a:cubicBezTo>
                    <a:pt x="1401867" y="1310536"/>
                    <a:pt x="1355295" y="1308924"/>
                    <a:pt x="1265278" y="1309835"/>
                  </a:cubicBezTo>
                  <a:close/>
                  <a:moveTo>
                    <a:pt x="1261590" y="1846760"/>
                  </a:moveTo>
                  <a:cubicBezTo>
                    <a:pt x="1072104" y="1847208"/>
                    <a:pt x="1127062" y="1846886"/>
                    <a:pt x="1038349" y="1846227"/>
                  </a:cubicBezTo>
                  <a:cubicBezTo>
                    <a:pt x="1037732" y="1778694"/>
                    <a:pt x="1038686" y="1766217"/>
                    <a:pt x="1034815" y="1592051"/>
                  </a:cubicBezTo>
                  <a:cubicBezTo>
                    <a:pt x="1100992" y="1591854"/>
                    <a:pt x="1106517" y="1591434"/>
                    <a:pt x="1257537" y="1592009"/>
                  </a:cubicBezTo>
                  <a:cubicBezTo>
                    <a:pt x="1258981" y="1748440"/>
                    <a:pt x="1260285" y="1779437"/>
                    <a:pt x="1261590" y="1846760"/>
                  </a:cubicBezTo>
                  <a:close/>
                  <a:moveTo>
                    <a:pt x="1235702" y="1578900"/>
                  </a:moveTo>
                  <a:cubicBezTo>
                    <a:pt x="993726" y="1577582"/>
                    <a:pt x="1034675" y="1597518"/>
                    <a:pt x="1033427" y="1517719"/>
                  </a:cubicBezTo>
                  <a:cubicBezTo>
                    <a:pt x="1031926" y="1422287"/>
                    <a:pt x="1033034" y="1422147"/>
                    <a:pt x="1031534" y="1326518"/>
                  </a:cubicBezTo>
                  <a:cubicBezTo>
                    <a:pt x="1031450" y="1321121"/>
                    <a:pt x="1018422" y="1326056"/>
                    <a:pt x="1254017" y="1323000"/>
                  </a:cubicBezTo>
                  <a:cubicBezTo>
                    <a:pt x="1258533" y="1614763"/>
                    <a:pt x="1265306" y="1579012"/>
                    <a:pt x="1235702" y="1578900"/>
                  </a:cubicBezTo>
                  <a:close/>
                  <a:moveTo>
                    <a:pt x="1031281" y="1310985"/>
                  </a:moveTo>
                  <a:cubicBezTo>
                    <a:pt x="1026499" y="1014946"/>
                    <a:pt x="1011144" y="1055435"/>
                    <a:pt x="1067546" y="1055266"/>
                  </a:cubicBezTo>
                  <a:cubicBezTo>
                    <a:pt x="1138786" y="1055070"/>
                    <a:pt x="1180506" y="1054958"/>
                    <a:pt x="1235576" y="1055911"/>
                  </a:cubicBezTo>
                  <a:cubicBezTo>
                    <a:pt x="1254858" y="1056276"/>
                    <a:pt x="1249193" y="1025264"/>
                    <a:pt x="1253807" y="1309975"/>
                  </a:cubicBezTo>
                  <a:cubicBezTo>
                    <a:pt x="1171699" y="1311069"/>
                    <a:pt x="1215046" y="1310858"/>
                    <a:pt x="1031281" y="1310985"/>
                  </a:cubicBezTo>
                  <a:close/>
                  <a:moveTo>
                    <a:pt x="1026864" y="1846143"/>
                  </a:moveTo>
                  <a:cubicBezTo>
                    <a:pt x="969536" y="1845848"/>
                    <a:pt x="897455" y="1846255"/>
                    <a:pt x="804745" y="1846297"/>
                  </a:cubicBezTo>
                  <a:cubicBezTo>
                    <a:pt x="803006" y="1767268"/>
                    <a:pt x="801772" y="1766595"/>
                    <a:pt x="800468" y="1591322"/>
                  </a:cubicBezTo>
                  <a:cubicBezTo>
                    <a:pt x="890765" y="1591097"/>
                    <a:pt x="899460" y="1592317"/>
                    <a:pt x="1023302" y="1592065"/>
                  </a:cubicBezTo>
                  <a:cubicBezTo>
                    <a:pt x="1027397" y="1780839"/>
                    <a:pt x="1026191" y="1771909"/>
                    <a:pt x="1026864" y="1846143"/>
                  </a:cubicBezTo>
                  <a:close/>
                  <a:moveTo>
                    <a:pt x="983433" y="1579097"/>
                  </a:moveTo>
                  <a:cubicBezTo>
                    <a:pt x="899250" y="1579097"/>
                    <a:pt x="899530" y="1578311"/>
                    <a:pt x="815249" y="1578311"/>
                  </a:cubicBezTo>
                  <a:cubicBezTo>
                    <a:pt x="795812" y="1578311"/>
                    <a:pt x="800706" y="1590200"/>
                    <a:pt x="799570" y="1517733"/>
                  </a:cubicBezTo>
                  <a:cubicBezTo>
                    <a:pt x="796079" y="1294918"/>
                    <a:pt x="789614" y="1324584"/>
                    <a:pt x="815249" y="1324584"/>
                  </a:cubicBezTo>
                  <a:cubicBezTo>
                    <a:pt x="1038181" y="1324584"/>
                    <a:pt x="1019964" y="1321794"/>
                    <a:pt x="1020048" y="1326757"/>
                  </a:cubicBezTo>
                  <a:cubicBezTo>
                    <a:pt x="1024662" y="1620581"/>
                    <a:pt x="1035432" y="1579097"/>
                    <a:pt x="983433" y="1579097"/>
                  </a:cubicBezTo>
                  <a:close/>
                  <a:moveTo>
                    <a:pt x="983433" y="1311013"/>
                  </a:moveTo>
                  <a:cubicBezTo>
                    <a:pt x="896725" y="1311013"/>
                    <a:pt x="896964" y="1311545"/>
                    <a:pt x="815249" y="1311545"/>
                  </a:cubicBezTo>
                  <a:cubicBezTo>
                    <a:pt x="783121" y="1311545"/>
                    <a:pt x="802768" y="1342529"/>
                    <a:pt x="792895" y="1054565"/>
                  </a:cubicBezTo>
                  <a:cubicBezTo>
                    <a:pt x="851289" y="1054229"/>
                    <a:pt x="898997" y="1055435"/>
                    <a:pt x="1015336" y="1055364"/>
                  </a:cubicBezTo>
                  <a:cubicBezTo>
                    <a:pt x="1020385" y="1352301"/>
                    <a:pt x="1032193" y="1310985"/>
                    <a:pt x="983433" y="1311013"/>
                  </a:cubicBezTo>
                  <a:close/>
                  <a:moveTo>
                    <a:pt x="793246" y="1846325"/>
                  </a:moveTo>
                  <a:cubicBezTo>
                    <a:pt x="534105" y="1846984"/>
                    <a:pt x="571856" y="1861943"/>
                    <a:pt x="570777" y="1804617"/>
                  </a:cubicBezTo>
                  <a:cubicBezTo>
                    <a:pt x="569515" y="1737098"/>
                    <a:pt x="568533" y="1676589"/>
                    <a:pt x="567930" y="1613389"/>
                  </a:cubicBezTo>
                  <a:cubicBezTo>
                    <a:pt x="567663" y="1584045"/>
                    <a:pt x="532114" y="1592443"/>
                    <a:pt x="788983" y="1591364"/>
                  </a:cubicBezTo>
                  <a:cubicBezTo>
                    <a:pt x="790259" y="1764899"/>
                    <a:pt x="791661" y="1776143"/>
                    <a:pt x="793246" y="1846325"/>
                  </a:cubicBezTo>
                  <a:close/>
                  <a:moveTo>
                    <a:pt x="731122" y="1578956"/>
                  </a:moveTo>
                  <a:cubicBezTo>
                    <a:pt x="665351" y="1579938"/>
                    <a:pt x="615470" y="1579755"/>
                    <a:pt x="567565" y="1578914"/>
                  </a:cubicBezTo>
                  <a:cubicBezTo>
                    <a:pt x="567551" y="1577821"/>
                    <a:pt x="564214" y="1335407"/>
                    <a:pt x="564003" y="1323420"/>
                  </a:cubicBezTo>
                  <a:cubicBezTo>
                    <a:pt x="809289" y="1321443"/>
                    <a:pt x="785533" y="1325747"/>
                    <a:pt x="785547" y="1326743"/>
                  </a:cubicBezTo>
                  <a:cubicBezTo>
                    <a:pt x="790231" y="1624927"/>
                    <a:pt x="806049" y="1577737"/>
                    <a:pt x="731122" y="1578956"/>
                  </a:cubicBezTo>
                  <a:close/>
                  <a:moveTo>
                    <a:pt x="563793" y="1310382"/>
                  </a:moveTo>
                  <a:cubicBezTo>
                    <a:pt x="559053" y="1042550"/>
                    <a:pt x="555140" y="1056963"/>
                    <a:pt x="563036" y="1056935"/>
                  </a:cubicBezTo>
                  <a:cubicBezTo>
                    <a:pt x="668521" y="1056654"/>
                    <a:pt x="677608" y="1057201"/>
                    <a:pt x="731346" y="1055659"/>
                  </a:cubicBezTo>
                  <a:cubicBezTo>
                    <a:pt x="795532" y="1053892"/>
                    <a:pt x="780905" y="1010011"/>
                    <a:pt x="785323" y="1311475"/>
                  </a:cubicBezTo>
                  <a:cubicBezTo>
                    <a:pt x="722147" y="1311139"/>
                    <a:pt x="696399" y="1309302"/>
                    <a:pt x="563793" y="1310382"/>
                  </a:cubicBezTo>
                  <a:close/>
                  <a:moveTo>
                    <a:pt x="394978" y="2127826"/>
                  </a:moveTo>
                  <a:cubicBezTo>
                    <a:pt x="451296" y="2126760"/>
                    <a:pt x="504810" y="2126704"/>
                    <a:pt x="562938" y="2127882"/>
                  </a:cubicBezTo>
                  <a:cubicBezTo>
                    <a:pt x="564298" y="2127910"/>
                    <a:pt x="569052" y="2382955"/>
                    <a:pt x="562966" y="2383067"/>
                  </a:cubicBezTo>
                  <a:cubicBezTo>
                    <a:pt x="554355" y="2383194"/>
                    <a:pt x="346583" y="2386671"/>
                    <a:pt x="346484" y="2377838"/>
                  </a:cubicBezTo>
                  <a:cubicBezTo>
                    <a:pt x="343694" y="2081238"/>
                    <a:pt x="319531" y="2129242"/>
                    <a:pt x="394978" y="2127826"/>
                  </a:cubicBezTo>
                  <a:close/>
                  <a:moveTo>
                    <a:pt x="394823" y="2396218"/>
                  </a:moveTo>
                  <a:cubicBezTo>
                    <a:pt x="450609" y="2396891"/>
                    <a:pt x="507545" y="2396975"/>
                    <a:pt x="563106" y="2396078"/>
                  </a:cubicBezTo>
                  <a:cubicBezTo>
                    <a:pt x="568715" y="2395994"/>
                    <a:pt x="568028" y="2366496"/>
                    <a:pt x="572866" y="2650534"/>
                  </a:cubicBezTo>
                  <a:cubicBezTo>
                    <a:pt x="466694" y="2652371"/>
                    <a:pt x="417163" y="2651123"/>
                    <a:pt x="350762" y="2650899"/>
                  </a:cubicBezTo>
                  <a:cubicBezTo>
                    <a:pt x="345980" y="2351159"/>
                    <a:pt x="330540" y="2395433"/>
                    <a:pt x="394823" y="2396218"/>
                  </a:cubicBezTo>
                  <a:close/>
                  <a:moveTo>
                    <a:pt x="573119" y="2665662"/>
                  </a:moveTo>
                  <a:cubicBezTo>
                    <a:pt x="576232" y="2864657"/>
                    <a:pt x="576498" y="2879994"/>
                    <a:pt x="576961" y="2916922"/>
                  </a:cubicBezTo>
                  <a:cubicBezTo>
                    <a:pt x="403210" y="2916445"/>
                    <a:pt x="423375" y="2917076"/>
                    <a:pt x="354941" y="2917384"/>
                  </a:cubicBezTo>
                  <a:cubicBezTo>
                    <a:pt x="349710" y="2582932"/>
                    <a:pt x="351280" y="2683298"/>
                    <a:pt x="350972" y="2663923"/>
                  </a:cubicBezTo>
                  <a:cubicBezTo>
                    <a:pt x="592724" y="2664792"/>
                    <a:pt x="573063" y="2662353"/>
                    <a:pt x="573119" y="2665662"/>
                  </a:cubicBezTo>
                  <a:close/>
                  <a:moveTo>
                    <a:pt x="394922" y="2930114"/>
                  </a:moveTo>
                  <a:cubicBezTo>
                    <a:pt x="610575" y="2928362"/>
                    <a:pt x="577059" y="2924661"/>
                    <a:pt x="577382" y="2952616"/>
                  </a:cubicBezTo>
                  <a:cubicBezTo>
                    <a:pt x="578055" y="3011709"/>
                    <a:pt x="578209" y="3018060"/>
                    <a:pt x="580789" y="3185791"/>
                  </a:cubicBezTo>
                  <a:cubicBezTo>
                    <a:pt x="431509" y="3186604"/>
                    <a:pt x="425437" y="3185931"/>
                    <a:pt x="359681" y="3185679"/>
                  </a:cubicBezTo>
                  <a:cubicBezTo>
                    <a:pt x="354113" y="2891196"/>
                    <a:pt x="339108" y="2930647"/>
                    <a:pt x="394922" y="2930114"/>
                  </a:cubicBezTo>
                  <a:close/>
                  <a:moveTo>
                    <a:pt x="394823" y="3466086"/>
                  </a:moveTo>
                  <a:cubicBezTo>
                    <a:pt x="448421" y="3466661"/>
                    <a:pt x="509452" y="3466632"/>
                    <a:pt x="563064" y="3466338"/>
                  </a:cubicBezTo>
                  <a:cubicBezTo>
                    <a:pt x="596650" y="3466156"/>
                    <a:pt x="580649" y="3433953"/>
                    <a:pt x="588881" y="3721271"/>
                  </a:cubicBezTo>
                  <a:cubicBezTo>
                    <a:pt x="419827" y="3722112"/>
                    <a:pt x="455630" y="3721664"/>
                    <a:pt x="366510" y="3721075"/>
                  </a:cubicBezTo>
                  <a:cubicBezTo>
                    <a:pt x="358895" y="3423760"/>
                    <a:pt x="352655" y="3465637"/>
                    <a:pt x="394823" y="3466086"/>
                  </a:cubicBezTo>
                  <a:close/>
                  <a:moveTo>
                    <a:pt x="394823" y="3734366"/>
                  </a:moveTo>
                  <a:cubicBezTo>
                    <a:pt x="451072" y="3734899"/>
                    <a:pt x="505974" y="3734870"/>
                    <a:pt x="563064" y="3734478"/>
                  </a:cubicBezTo>
                  <a:cubicBezTo>
                    <a:pt x="597323" y="3734240"/>
                    <a:pt x="589288" y="3692713"/>
                    <a:pt x="594378" y="3990014"/>
                  </a:cubicBezTo>
                  <a:cubicBezTo>
                    <a:pt x="518721" y="3990631"/>
                    <a:pt x="544791" y="3991374"/>
                    <a:pt x="372372" y="3990449"/>
                  </a:cubicBezTo>
                  <a:cubicBezTo>
                    <a:pt x="367351" y="3694984"/>
                    <a:pt x="354730" y="3733987"/>
                    <a:pt x="394823" y="3734366"/>
                  </a:cubicBezTo>
                  <a:close/>
                  <a:moveTo>
                    <a:pt x="394852" y="4003627"/>
                  </a:moveTo>
                  <a:cubicBezTo>
                    <a:pt x="607420" y="4005043"/>
                    <a:pt x="594561" y="4000585"/>
                    <a:pt x="594631" y="4005071"/>
                  </a:cubicBezTo>
                  <a:cubicBezTo>
                    <a:pt x="596117" y="4100180"/>
                    <a:pt x="594042" y="4099451"/>
                    <a:pt x="595556" y="4196552"/>
                  </a:cubicBezTo>
                  <a:cubicBezTo>
                    <a:pt x="596706" y="4270169"/>
                    <a:pt x="605289" y="4257761"/>
                    <a:pt x="563008" y="4257986"/>
                  </a:cubicBezTo>
                  <a:cubicBezTo>
                    <a:pt x="506535" y="4258294"/>
                    <a:pt x="451100" y="4258463"/>
                    <a:pt x="394978" y="4257481"/>
                  </a:cubicBezTo>
                  <a:cubicBezTo>
                    <a:pt x="370535" y="4257061"/>
                    <a:pt x="376242" y="4268613"/>
                    <a:pt x="375106" y="4196271"/>
                  </a:cubicBezTo>
                  <a:cubicBezTo>
                    <a:pt x="371629" y="3973765"/>
                    <a:pt x="363495" y="4003417"/>
                    <a:pt x="394852" y="4003627"/>
                  </a:cubicBezTo>
                  <a:close/>
                  <a:moveTo>
                    <a:pt x="394852" y="4539150"/>
                  </a:moveTo>
                  <a:cubicBezTo>
                    <a:pt x="638524" y="4540454"/>
                    <a:pt x="602526" y="4522172"/>
                    <a:pt x="603409" y="4579302"/>
                  </a:cubicBezTo>
                  <a:cubicBezTo>
                    <a:pt x="604882" y="4673654"/>
                    <a:pt x="603662" y="4675337"/>
                    <a:pt x="605162" y="4770754"/>
                  </a:cubicBezTo>
                  <a:cubicBezTo>
                    <a:pt x="605639" y="4800841"/>
                    <a:pt x="614123" y="4794798"/>
                    <a:pt x="563064" y="4794518"/>
                  </a:cubicBezTo>
                  <a:cubicBezTo>
                    <a:pt x="356764" y="4793410"/>
                    <a:pt x="385175" y="4801009"/>
                    <a:pt x="384698" y="4770460"/>
                  </a:cubicBezTo>
                  <a:cubicBezTo>
                    <a:pt x="380660" y="4511742"/>
                    <a:pt x="368852" y="4539010"/>
                    <a:pt x="394852" y="4539150"/>
                  </a:cubicBezTo>
                  <a:close/>
                  <a:moveTo>
                    <a:pt x="385133" y="4806168"/>
                  </a:moveTo>
                  <a:cubicBezTo>
                    <a:pt x="438212" y="4807332"/>
                    <a:pt x="424988" y="4807290"/>
                    <a:pt x="605793" y="4807725"/>
                  </a:cubicBezTo>
                  <a:cubicBezTo>
                    <a:pt x="607070" y="4873673"/>
                    <a:pt x="609804" y="4943547"/>
                    <a:pt x="610001" y="5060555"/>
                  </a:cubicBezTo>
                  <a:cubicBezTo>
                    <a:pt x="368095" y="5062251"/>
                    <a:pt x="388134" y="5064649"/>
                    <a:pt x="387896" y="5057316"/>
                  </a:cubicBezTo>
                  <a:cubicBezTo>
                    <a:pt x="383633" y="4924971"/>
                    <a:pt x="385722" y="4872257"/>
                    <a:pt x="385133" y="4806168"/>
                  </a:cubicBezTo>
                  <a:close/>
                  <a:moveTo>
                    <a:pt x="612749" y="4483296"/>
                  </a:moveTo>
                  <a:cubicBezTo>
                    <a:pt x="605457" y="4234167"/>
                    <a:pt x="597127" y="4270814"/>
                    <a:pt x="647135" y="4270814"/>
                  </a:cubicBezTo>
                  <a:cubicBezTo>
                    <a:pt x="860545" y="4270814"/>
                    <a:pt x="831039" y="4265276"/>
                    <a:pt x="831614" y="4293231"/>
                  </a:cubicBezTo>
                  <a:cubicBezTo>
                    <a:pt x="837322" y="4562801"/>
                    <a:pt x="840183" y="4525859"/>
                    <a:pt x="815249" y="4525859"/>
                  </a:cubicBezTo>
                  <a:cubicBezTo>
                    <a:pt x="731935" y="4525859"/>
                    <a:pt x="731458" y="4524219"/>
                    <a:pt x="647135" y="4524219"/>
                  </a:cubicBezTo>
                  <a:cubicBezTo>
                    <a:pt x="605120" y="4524205"/>
                    <a:pt x="614194" y="4532799"/>
                    <a:pt x="612749" y="4483296"/>
                  </a:cubicBezTo>
                  <a:close/>
                  <a:moveTo>
                    <a:pt x="647149" y="4537229"/>
                  </a:moveTo>
                  <a:cubicBezTo>
                    <a:pt x="729860" y="4537229"/>
                    <a:pt x="731416" y="4538870"/>
                    <a:pt x="815263" y="4538870"/>
                  </a:cubicBezTo>
                  <a:cubicBezTo>
                    <a:pt x="839986" y="4538870"/>
                    <a:pt x="834615" y="4530738"/>
                    <a:pt x="835373" y="4579330"/>
                  </a:cubicBezTo>
                  <a:cubicBezTo>
                    <a:pt x="839243" y="4826889"/>
                    <a:pt x="850939" y="4793004"/>
                    <a:pt x="815263" y="4793004"/>
                  </a:cubicBezTo>
                  <a:cubicBezTo>
                    <a:pt x="587324" y="4793004"/>
                    <a:pt x="617223" y="4806421"/>
                    <a:pt x="616662" y="4770530"/>
                  </a:cubicBezTo>
                  <a:cubicBezTo>
                    <a:pt x="612399" y="4499376"/>
                    <a:pt x="607056" y="4537229"/>
                    <a:pt x="647149" y="4537229"/>
                  </a:cubicBezTo>
                  <a:close/>
                  <a:moveTo>
                    <a:pt x="647149" y="4807767"/>
                  </a:moveTo>
                  <a:cubicBezTo>
                    <a:pt x="879673" y="4807767"/>
                    <a:pt x="840267" y="4786513"/>
                    <a:pt x="841192" y="4866341"/>
                  </a:cubicBezTo>
                  <a:cubicBezTo>
                    <a:pt x="843885" y="5100707"/>
                    <a:pt x="855146" y="5062125"/>
                    <a:pt x="815263" y="5062097"/>
                  </a:cubicBezTo>
                  <a:cubicBezTo>
                    <a:pt x="803778" y="5062097"/>
                    <a:pt x="621528" y="5061508"/>
                    <a:pt x="621528" y="5057541"/>
                  </a:cubicBezTo>
                  <a:cubicBezTo>
                    <a:pt x="620911" y="4770138"/>
                    <a:pt x="601951" y="4807767"/>
                    <a:pt x="647149" y="4807767"/>
                  </a:cubicBezTo>
                  <a:close/>
                  <a:moveTo>
                    <a:pt x="647149" y="5073439"/>
                  </a:moveTo>
                  <a:cubicBezTo>
                    <a:pt x="730308" y="5073439"/>
                    <a:pt x="729902" y="5075107"/>
                    <a:pt x="815263" y="5075107"/>
                  </a:cubicBezTo>
                  <a:cubicBezTo>
                    <a:pt x="851359" y="5075135"/>
                    <a:pt x="842973" y="5032403"/>
                    <a:pt x="847980" y="5329073"/>
                  </a:cubicBezTo>
                  <a:cubicBezTo>
                    <a:pt x="764442" y="5328765"/>
                    <a:pt x="695446" y="5329957"/>
                    <a:pt x="624767" y="5329648"/>
                  </a:cubicBezTo>
                  <a:cubicBezTo>
                    <a:pt x="620238" y="5031941"/>
                    <a:pt x="612581" y="5073439"/>
                    <a:pt x="647149" y="5073439"/>
                  </a:cubicBezTo>
                  <a:close/>
                  <a:moveTo>
                    <a:pt x="647149" y="5342714"/>
                  </a:moveTo>
                  <a:cubicBezTo>
                    <a:pt x="864808" y="5342714"/>
                    <a:pt x="848162" y="5339896"/>
                    <a:pt x="848232" y="5344747"/>
                  </a:cubicBezTo>
                  <a:cubicBezTo>
                    <a:pt x="852874" y="5641137"/>
                    <a:pt x="866645" y="5598237"/>
                    <a:pt x="815263" y="5598237"/>
                  </a:cubicBezTo>
                  <a:cubicBezTo>
                    <a:pt x="732272" y="5598237"/>
                    <a:pt x="733548" y="5597129"/>
                    <a:pt x="647149" y="5597129"/>
                  </a:cubicBezTo>
                  <a:cubicBezTo>
                    <a:pt x="625679" y="5597129"/>
                    <a:pt x="631470" y="5609074"/>
                    <a:pt x="630335" y="5535919"/>
                  </a:cubicBezTo>
                  <a:cubicBezTo>
                    <a:pt x="626843" y="5313147"/>
                    <a:pt x="610954" y="5342714"/>
                    <a:pt x="647149" y="5342714"/>
                  </a:cubicBezTo>
                  <a:close/>
                  <a:moveTo>
                    <a:pt x="852692" y="4866144"/>
                  </a:moveTo>
                  <a:cubicBezTo>
                    <a:pt x="851836" y="4791321"/>
                    <a:pt x="806694" y="4804332"/>
                    <a:pt x="1067490" y="4805733"/>
                  </a:cubicBezTo>
                  <a:cubicBezTo>
                    <a:pt x="1073773" y="4805776"/>
                    <a:pt x="1074418" y="4774638"/>
                    <a:pt x="1078877" y="5061957"/>
                  </a:cubicBezTo>
                  <a:cubicBezTo>
                    <a:pt x="830002" y="5063162"/>
                    <a:pt x="854879" y="5063751"/>
                    <a:pt x="854865" y="5057541"/>
                  </a:cubicBezTo>
                  <a:cubicBezTo>
                    <a:pt x="854711" y="4983601"/>
                    <a:pt x="853954" y="4977082"/>
                    <a:pt x="852692" y="4866144"/>
                  </a:cubicBezTo>
                  <a:close/>
                  <a:moveTo>
                    <a:pt x="1079073" y="5074995"/>
                  </a:moveTo>
                  <a:cubicBezTo>
                    <a:pt x="1083547" y="5363309"/>
                    <a:pt x="1088946" y="5329704"/>
                    <a:pt x="1067490" y="5329774"/>
                  </a:cubicBezTo>
                  <a:cubicBezTo>
                    <a:pt x="1008802" y="5330013"/>
                    <a:pt x="957910" y="5330097"/>
                    <a:pt x="899376" y="5329466"/>
                  </a:cubicBezTo>
                  <a:cubicBezTo>
                    <a:pt x="851836" y="5328947"/>
                    <a:pt x="856141" y="5372632"/>
                    <a:pt x="854907" y="5075135"/>
                  </a:cubicBezTo>
                  <a:cubicBezTo>
                    <a:pt x="998284" y="5075261"/>
                    <a:pt x="1010092" y="5075360"/>
                    <a:pt x="1079073" y="5074995"/>
                  </a:cubicBezTo>
                  <a:close/>
                  <a:moveTo>
                    <a:pt x="899278" y="5342518"/>
                  </a:moveTo>
                  <a:cubicBezTo>
                    <a:pt x="1096771" y="5344649"/>
                    <a:pt x="1082916" y="5340359"/>
                    <a:pt x="1082986" y="5344719"/>
                  </a:cubicBezTo>
                  <a:cubicBezTo>
                    <a:pt x="1087572" y="5637884"/>
                    <a:pt x="1093391" y="5598110"/>
                    <a:pt x="1067588" y="5597718"/>
                  </a:cubicBezTo>
                  <a:cubicBezTo>
                    <a:pt x="822793" y="5594101"/>
                    <a:pt x="864920" y="5619616"/>
                    <a:pt x="863616" y="5535919"/>
                  </a:cubicBezTo>
                  <a:cubicBezTo>
                    <a:pt x="859984" y="5303375"/>
                    <a:pt x="844151" y="5341929"/>
                    <a:pt x="899278" y="5342518"/>
                  </a:cubicBezTo>
                  <a:close/>
                  <a:moveTo>
                    <a:pt x="1084332" y="4805832"/>
                  </a:moveTo>
                  <a:cubicBezTo>
                    <a:pt x="1116404" y="4806000"/>
                    <a:pt x="1304838" y="4806154"/>
                    <a:pt x="1306661" y="4806154"/>
                  </a:cubicBezTo>
                  <a:cubicBezTo>
                    <a:pt x="1306675" y="4807248"/>
                    <a:pt x="1310420" y="5028085"/>
                    <a:pt x="1311023" y="5060695"/>
                  </a:cubicBezTo>
                  <a:cubicBezTo>
                    <a:pt x="1236235" y="5060779"/>
                    <a:pt x="1310223" y="5061102"/>
                    <a:pt x="1090362" y="5061915"/>
                  </a:cubicBezTo>
                  <a:cubicBezTo>
                    <a:pt x="1086548" y="4816318"/>
                    <a:pt x="1086660" y="4906745"/>
                    <a:pt x="1084332" y="4805832"/>
                  </a:cubicBezTo>
                  <a:close/>
                  <a:moveTo>
                    <a:pt x="1311275" y="5073705"/>
                  </a:moveTo>
                  <a:cubicBezTo>
                    <a:pt x="1316113" y="5329466"/>
                    <a:pt x="1315300" y="5253493"/>
                    <a:pt x="1316604" y="5329185"/>
                  </a:cubicBezTo>
                  <a:cubicBezTo>
                    <a:pt x="1307180" y="5329185"/>
                    <a:pt x="1356613" y="5329045"/>
                    <a:pt x="1094247" y="5329690"/>
                  </a:cubicBezTo>
                  <a:cubicBezTo>
                    <a:pt x="1093125" y="5256451"/>
                    <a:pt x="1093798" y="5283187"/>
                    <a:pt x="1090573" y="5074939"/>
                  </a:cubicBezTo>
                  <a:cubicBezTo>
                    <a:pt x="1327991" y="5073929"/>
                    <a:pt x="1242055" y="5073775"/>
                    <a:pt x="1311275" y="5073705"/>
                  </a:cubicBezTo>
                  <a:close/>
                  <a:moveTo>
                    <a:pt x="1314234" y="4539220"/>
                  </a:moveTo>
                  <a:cubicBezTo>
                    <a:pt x="1414614" y="4539318"/>
                    <a:pt x="1414222" y="4537061"/>
                    <a:pt x="1536689" y="4537902"/>
                  </a:cubicBezTo>
                  <a:cubicBezTo>
                    <a:pt x="1538260" y="4674944"/>
                    <a:pt x="1539999" y="4655261"/>
                    <a:pt x="1542060" y="4792331"/>
                  </a:cubicBezTo>
                  <a:cubicBezTo>
                    <a:pt x="1392079" y="4792009"/>
                    <a:pt x="1422636" y="4793130"/>
                    <a:pt x="1317950" y="4793130"/>
                  </a:cubicBezTo>
                  <a:cubicBezTo>
                    <a:pt x="1316337" y="4695090"/>
                    <a:pt x="1315875" y="4628343"/>
                    <a:pt x="1314234" y="4539220"/>
                  </a:cubicBezTo>
                  <a:close/>
                  <a:moveTo>
                    <a:pt x="1319787" y="4806154"/>
                  </a:moveTo>
                  <a:cubicBezTo>
                    <a:pt x="1584958" y="4806154"/>
                    <a:pt x="1542004" y="4784704"/>
                    <a:pt x="1543098" y="4866284"/>
                  </a:cubicBezTo>
                  <a:cubicBezTo>
                    <a:pt x="1544206" y="4955141"/>
                    <a:pt x="1545005" y="4980433"/>
                    <a:pt x="1545566" y="5057569"/>
                  </a:cubicBezTo>
                  <a:cubicBezTo>
                    <a:pt x="1545608" y="5063695"/>
                    <a:pt x="1563516" y="5060723"/>
                    <a:pt x="1322536" y="5060681"/>
                  </a:cubicBezTo>
                  <a:cubicBezTo>
                    <a:pt x="1322494" y="5058382"/>
                    <a:pt x="1317473" y="4806154"/>
                    <a:pt x="1319787" y="4806154"/>
                  </a:cubicBezTo>
                  <a:close/>
                  <a:moveTo>
                    <a:pt x="1545692" y="5074112"/>
                  </a:moveTo>
                  <a:cubicBezTo>
                    <a:pt x="1545706" y="5075346"/>
                    <a:pt x="1548637" y="5326858"/>
                    <a:pt x="1548651" y="5328288"/>
                  </a:cubicBezTo>
                  <a:cubicBezTo>
                    <a:pt x="1457947" y="5327012"/>
                    <a:pt x="1396426" y="5329101"/>
                    <a:pt x="1328075" y="5329185"/>
                  </a:cubicBezTo>
                  <a:cubicBezTo>
                    <a:pt x="1326617" y="5243932"/>
                    <a:pt x="1327500" y="5328541"/>
                    <a:pt x="1322774" y="5073705"/>
                  </a:cubicBezTo>
                  <a:cubicBezTo>
                    <a:pt x="1401446" y="5073719"/>
                    <a:pt x="1457358" y="5074743"/>
                    <a:pt x="1545692" y="5074112"/>
                  </a:cubicBezTo>
                  <a:close/>
                  <a:moveTo>
                    <a:pt x="1548862" y="5341326"/>
                  </a:moveTo>
                  <a:cubicBezTo>
                    <a:pt x="1550530" y="5450147"/>
                    <a:pt x="1549451" y="5423720"/>
                    <a:pt x="1552269" y="5596694"/>
                  </a:cubicBezTo>
                  <a:cubicBezTo>
                    <a:pt x="1499485" y="5597410"/>
                    <a:pt x="1436603" y="5596933"/>
                    <a:pt x="1331048" y="5596905"/>
                  </a:cubicBezTo>
                  <a:cubicBezTo>
                    <a:pt x="1331034" y="5595306"/>
                    <a:pt x="1328356" y="5345827"/>
                    <a:pt x="1328342" y="5344495"/>
                  </a:cubicBezTo>
                  <a:cubicBezTo>
                    <a:pt x="1328272" y="5339826"/>
                    <a:pt x="1544122" y="5341257"/>
                    <a:pt x="1548862" y="5341326"/>
                  </a:cubicBezTo>
                  <a:close/>
                  <a:moveTo>
                    <a:pt x="1548174" y="4538000"/>
                  </a:moveTo>
                  <a:cubicBezTo>
                    <a:pt x="1677443" y="4539150"/>
                    <a:pt x="1577484" y="4538127"/>
                    <a:pt x="1771177" y="4539346"/>
                  </a:cubicBezTo>
                  <a:cubicBezTo>
                    <a:pt x="1773014" y="4681239"/>
                    <a:pt x="1772635" y="4710092"/>
                    <a:pt x="1774051" y="4792863"/>
                  </a:cubicBezTo>
                  <a:cubicBezTo>
                    <a:pt x="1592881" y="4792415"/>
                    <a:pt x="1697343" y="4792794"/>
                    <a:pt x="1553531" y="4792373"/>
                  </a:cubicBezTo>
                  <a:cubicBezTo>
                    <a:pt x="1551456" y="4656606"/>
                    <a:pt x="1549633" y="4666659"/>
                    <a:pt x="1548174" y="4538000"/>
                  </a:cubicBezTo>
                  <a:close/>
                  <a:moveTo>
                    <a:pt x="1572042" y="4805481"/>
                  </a:moveTo>
                  <a:cubicBezTo>
                    <a:pt x="1815841" y="4806462"/>
                    <a:pt x="1773729" y="4788672"/>
                    <a:pt x="1775594" y="4866971"/>
                  </a:cubicBezTo>
                  <a:cubicBezTo>
                    <a:pt x="1777179" y="4932373"/>
                    <a:pt x="1777908" y="4983321"/>
                    <a:pt x="1778918" y="5057667"/>
                  </a:cubicBezTo>
                  <a:cubicBezTo>
                    <a:pt x="1778974" y="5062602"/>
                    <a:pt x="1557107" y="5062420"/>
                    <a:pt x="1557079" y="5057498"/>
                  </a:cubicBezTo>
                  <a:cubicBezTo>
                    <a:pt x="1554962" y="4769128"/>
                    <a:pt x="1544500" y="4805355"/>
                    <a:pt x="1572042" y="4805481"/>
                  </a:cubicBezTo>
                  <a:close/>
                  <a:moveTo>
                    <a:pt x="1572113" y="5073873"/>
                  </a:moveTo>
                  <a:cubicBezTo>
                    <a:pt x="1631011" y="5073313"/>
                    <a:pt x="1681314" y="5073397"/>
                    <a:pt x="1740227" y="5073565"/>
                  </a:cubicBezTo>
                  <a:cubicBezTo>
                    <a:pt x="1790557" y="5073705"/>
                    <a:pt x="1778890" y="5028197"/>
                    <a:pt x="1783980" y="5328204"/>
                  </a:cubicBezTo>
                  <a:cubicBezTo>
                    <a:pt x="1722515" y="5328653"/>
                    <a:pt x="1688059" y="5330714"/>
                    <a:pt x="1560150" y="5328470"/>
                  </a:cubicBezTo>
                  <a:cubicBezTo>
                    <a:pt x="1555873" y="5035866"/>
                    <a:pt x="1552017" y="5074084"/>
                    <a:pt x="1572113" y="5073873"/>
                  </a:cubicBezTo>
                  <a:close/>
                  <a:moveTo>
                    <a:pt x="1571972" y="5341719"/>
                  </a:moveTo>
                  <a:cubicBezTo>
                    <a:pt x="1779086" y="5345616"/>
                    <a:pt x="1784120" y="5335943"/>
                    <a:pt x="1784260" y="5344719"/>
                  </a:cubicBezTo>
                  <a:cubicBezTo>
                    <a:pt x="1785719" y="5437642"/>
                    <a:pt x="1783686" y="5442310"/>
                    <a:pt x="1785158" y="5536200"/>
                  </a:cubicBezTo>
                  <a:cubicBezTo>
                    <a:pt x="1786308" y="5610083"/>
                    <a:pt x="1797919" y="5598993"/>
                    <a:pt x="1740437" y="5597087"/>
                  </a:cubicBezTo>
                  <a:cubicBezTo>
                    <a:pt x="1527882" y="5590119"/>
                    <a:pt x="1564189" y="5622771"/>
                    <a:pt x="1562773" y="5535961"/>
                  </a:cubicBezTo>
                  <a:cubicBezTo>
                    <a:pt x="1559253" y="5312334"/>
                    <a:pt x="1554625" y="5341396"/>
                    <a:pt x="1571972" y="5341719"/>
                  </a:cubicBezTo>
                  <a:close/>
                  <a:moveTo>
                    <a:pt x="1785789" y="4805902"/>
                  </a:moveTo>
                  <a:cubicBezTo>
                    <a:pt x="1968221" y="4806126"/>
                    <a:pt x="1825027" y="4806140"/>
                    <a:pt x="2009590" y="4806533"/>
                  </a:cubicBezTo>
                  <a:cubicBezTo>
                    <a:pt x="2014176" y="5101829"/>
                    <a:pt x="2020599" y="5062335"/>
                    <a:pt x="1992566" y="5062335"/>
                  </a:cubicBezTo>
                  <a:cubicBezTo>
                    <a:pt x="1991472" y="5062335"/>
                    <a:pt x="1790473" y="5061536"/>
                    <a:pt x="1790417" y="5057415"/>
                  </a:cubicBezTo>
                  <a:cubicBezTo>
                    <a:pt x="1788019" y="4880430"/>
                    <a:pt x="1787247" y="4884875"/>
                    <a:pt x="1785789" y="4805902"/>
                  </a:cubicBezTo>
                  <a:close/>
                  <a:moveTo>
                    <a:pt x="1992566" y="5075373"/>
                  </a:moveTo>
                  <a:cubicBezTo>
                    <a:pt x="2019281" y="5075373"/>
                    <a:pt x="2012171" y="5034577"/>
                    <a:pt x="2017374" y="5328106"/>
                  </a:cubicBezTo>
                  <a:cubicBezTo>
                    <a:pt x="2001134" y="5328008"/>
                    <a:pt x="1988457" y="5328036"/>
                    <a:pt x="1824368" y="5328064"/>
                  </a:cubicBezTo>
                  <a:cubicBezTo>
                    <a:pt x="1788145" y="5328064"/>
                    <a:pt x="1794708" y="5370193"/>
                    <a:pt x="1790641" y="5073635"/>
                  </a:cubicBezTo>
                  <a:cubicBezTo>
                    <a:pt x="1911145" y="5073705"/>
                    <a:pt x="1913964" y="5075373"/>
                    <a:pt x="1992566" y="5075373"/>
                  </a:cubicBezTo>
                  <a:close/>
                  <a:moveTo>
                    <a:pt x="2020515" y="4770502"/>
                  </a:moveTo>
                  <a:cubicBezTo>
                    <a:pt x="2016252" y="4496741"/>
                    <a:pt x="1995441" y="4536458"/>
                    <a:pt x="2076567" y="4538533"/>
                  </a:cubicBezTo>
                  <a:cubicBezTo>
                    <a:pt x="2132072" y="4539949"/>
                    <a:pt x="2188853" y="4539837"/>
                    <a:pt x="2237880" y="4538996"/>
                  </a:cubicBezTo>
                  <a:cubicBezTo>
                    <a:pt x="2240782" y="4778984"/>
                    <a:pt x="2239913" y="4732327"/>
                    <a:pt x="2241035" y="4793719"/>
                  </a:cubicBezTo>
                  <a:cubicBezTo>
                    <a:pt x="1984839" y="4800238"/>
                    <a:pt x="2020893" y="4794364"/>
                    <a:pt x="2020515" y="4770502"/>
                  </a:cubicBezTo>
                  <a:close/>
                  <a:moveTo>
                    <a:pt x="2241273" y="4806757"/>
                  </a:moveTo>
                  <a:cubicBezTo>
                    <a:pt x="2242984" y="4891870"/>
                    <a:pt x="2244541" y="4885575"/>
                    <a:pt x="2246125" y="5061438"/>
                  </a:cubicBezTo>
                  <a:cubicBezTo>
                    <a:pt x="2215582" y="5061718"/>
                    <a:pt x="2025059" y="5062321"/>
                    <a:pt x="2024063" y="5062321"/>
                  </a:cubicBezTo>
                  <a:cubicBezTo>
                    <a:pt x="2024203" y="4992181"/>
                    <a:pt x="2024175" y="5006285"/>
                    <a:pt x="2021062" y="4806575"/>
                  </a:cubicBezTo>
                  <a:cubicBezTo>
                    <a:pt x="2082990" y="4806841"/>
                    <a:pt x="2152995" y="4808986"/>
                    <a:pt x="2241273" y="4806757"/>
                  </a:cubicBezTo>
                  <a:close/>
                  <a:moveTo>
                    <a:pt x="2245003" y="5074462"/>
                  </a:moveTo>
                  <a:cubicBezTo>
                    <a:pt x="2246420" y="5074462"/>
                    <a:pt x="2250445" y="5328036"/>
                    <a:pt x="2250459" y="5329143"/>
                  </a:cubicBezTo>
                  <a:cubicBezTo>
                    <a:pt x="2119830" y="5331372"/>
                    <a:pt x="2089062" y="5328709"/>
                    <a:pt x="2028845" y="5328176"/>
                  </a:cubicBezTo>
                  <a:cubicBezTo>
                    <a:pt x="2027527" y="5252764"/>
                    <a:pt x="2023922" y="5179764"/>
                    <a:pt x="2024035" y="5075332"/>
                  </a:cubicBezTo>
                  <a:cubicBezTo>
                    <a:pt x="2025030" y="5075346"/>
                    <a:pt x="2224291" y="5074659"/>
                    <a:pt x="2245003" y="5074462"/>
                  </a:cubicBezTo>
                  <a:close/>
                  <a:moveTo>
                    <a:pt x="2250725" y="5344747"/>
                  </a:moveTo>
                  <a:cubicBezTo>
                    <a:pt x="2255199" y="5630061"/>
                    <a:pt x="2257540" y="5597578"/>
                    <a:pt x="2245003" y="5597437"/>
                  </a:cubicBezTo>
                  <a:cubicBezTo>
                    <a:pt x="1989649" y="5594703"/>
                    <a:pt x="2032224" y="5617948"/>
                    <a:pt x="2030948" y="5535947"/>
                  </a:cubicBezTo>
                  <a:cubicBezTo>
                    <a:pt x="2029462" y="5440838"/>
                    <a:pt x="2030668" y="5442717"/>
                    <a:pt x="2029125" y="5344495"/>
                  </a:cubicBezTo>
                  <a:cubicBezTo>
                    <a:pt x="2029055" y="5339406"/>
                    <a:pt x="2250711" y="5343654"/>
                    <a:pt x="2250725" y="5344747"/>
                  </a:cubicBezTo>
                  <a:close/>
                  <a:moveTo>
                    <a:pt x="2252759" y="4806462"/>
                  </a:moveTo>
                  <a:cubicBezTo>
                    <a:pt x="2295474" y="4805397"/>
                    <a:pt x="2302977" y="4805579"/>
                    <a:pt x="2475592" y="4805551"/>
                  </a:cubicBezTo>
                  <a:cubicBezTo>
                    <a:pt x="2477584" y="4922153"/>
                    <a:pt x="2476265" y="4817959"/>
                    <a:pt x="2479926" y="5062041"/>
                  </a:cubicBezTo>
                  <a:cubicBezTo>
                    <a:pt x="2231962" y="5061550"/>
                    <a:pt x="2257653" y="5062391"/>
                    <a:pt x="2257611" y="5057471"/>
                  </a:cubicBezTo>
                  <a:cubicBezTo>
                    <a:pt x="2256349" y="4906128"/>
                    <a:pt x="2254203" y="4876757"/>
                    <a:pt x="2252759" y="4806462"/>
                  </a:cubicBezTo>
                  <a:close/>
                  <a:moveTo>
                    <a:pt x="2480122" y="5075065"/>
                  </a:moveTo>
                  <a:cubicBezTo>
                    <a:pt x="2483726" y="5315306"/>
                    <a:pt x="2482001" y="5189382"/>
                    <a:pt x="2484231" y="5329676"/>
                  </a:cubicBezTo>
                  <a:cubicBezTo>
                    <a:pt x="2409177" y="5329550"/>
                    <a:pt x="2355902" y="5327531"/>
                    <a:pt x="2261958" y="5328947"/>
                  </a:cubicBezTo>
                  <a:cubicBezTo>
                    <a:pt x="2260738" y="5254334"/>
                    <a:pt x="2258578" y="5168688"/>
                    <a:pt x="2257765" y="5074336"/>
                  </a:cubicBezTo>
                  <a:cubicBezTo>
                    <a:pt x="2372028" y="5073341"/>
                    <a:pt x="2408854" y="5074939"/>
                    <a:pt x="2480122" y="5075065"/>
                  </a:cubicBezTo>
                  <a:close/>
                  <a:moveTo>
                    <a:pt x="2484441" y="5342700"/>
                  </a:moveTo>
                  <a:cubicBezTo>
                    <a:pt x="2486082" y="5461251"/>
                    <a:pt x="2484189" y="5407681"/>
                    <a:pt x="2487134" y="5596624"/>
                  </a:cubicBezTo>
                  <a:cubicBezTo>
                    <a:pt x="2402965" y="5596737"/>
                    <a:pt x="2381396" y="5598643"/>
                    <a:pt x="2265912" y="5597648"/>
                  </a:cubicBezTo>
                  <a:cubicBezTo>
                    <a:pt x="2263963" y="5522628"/>
                    <a:pt x="2263669" y="5438679"/>
                    <a:pt x="2262196" y="5344523"/>
                  </a:cubicBezTo>
                  <a:cubicBezTo>
                    <a:pt x="2262126" y="5339125"/>
                    <a:pt x="2252688" y="5342350"/>
                    <a:pt x="2484441" y="5342700"/>
                  </a:cubicBezTo>
                  <a:close/>
                  <a:moveTo>
                    <a:pt x="2487078" y="4805565"/>
                  </a:moveTo>
                  <a:cubicBezTo>
                    <a:pt x="2558766" y="4805551"/>
                    <a:pt x="2564473" y="4806687"/>
                    <a:pt x="2708762" y="4807052"/>
                  </a:cubicBezTo>
                  <a:cubicBezTo>
                    <a:pt x="2708775" y="4808173"/>
                    <a:pt x="2713207" y="5051624"/>
                    <a:pt x="2713417" y="5061873"/>
                  </a:cubicBezTo>
                  <a:cubicBezTo>
                    <a:pt x="2604216" y="5061845"/>
                    <a:pt x="2530368" y="5062097"/>
                    <a:pt x="2491397" y="5062055"/>
                  </a:cubicBezTo>
                  <a:cubicBezTo>
                    <a:pt x="2487905" y="4828670"/>
                    <a:pt x="2488775" y="4905638"/>
                    <a:pt x="2487078" y="4805565"/>
                  </a:cubicBezTo>
                  <a:close/>
                  <a:moveTo>
                    <a:pt x="2497301" y="5075079"/>
                  </a:moveTo>
                  <a:cubicBezTo>
                    <a:pt x="2759022" y="5075079"/>
                    <a:pt x="2713544" y="5055760"/>
                    <a:pt x="2715072" y="5153323"/>
                  </a:cubicBezTo>
                  <a:cubicBezTo>
                    <a:pt x="2716573" y="5249413"/>
                    <a:pt x="2716867" y="5242782"/>
                    <a:pt x="2718284" y="5330433"/>
                  </a:cubicBezTo>
                  <a:cubicBezTo>
                    <a:pt x="2611158" y="5331064"/>
                    <a:pt x="2589618" y="5329690"/>
                    <a:pt x="2495716" y="5329690"/>
                  </a:cubicBezTo>
                  <a:cubicBezTo>
                    <a:pt x="2491243" y="5045077"/>
                    <a:pt x="2488760" y="5075079"/>
                    <a:pt x="2497301" y="5075079"/>
                  </a:cubicBezTo>
                  <a:close/>
                  <a:moveTo>
                    <a:pt x="2497301" y="5342714"/>
                  </a:moveTo>
                  <a:cubicBezTo>
                    <a:pt x="2498296" y="5342714"/>
                    <a:pt x="2718494" y="5343247"/>
                    <a:pt x="2718522" y="5344747"/>
                  </a:cubicBezTo>
                  <a:cubicBezTo>
                    <a:pt x="2718550" y="5346430"/>
                    <a:pt x="2721593" y="5596610"/>
                    <a:pt x="2721607" y="5598293"/>
                  </a:cubicBezTo>
                  <a:cubicBezTo>
                    <a:pt x="2567306" y="5599092"/>
                    <a:pt x="2604903" y="5596638"/>
                    <a:pt x="2498619" y="5596624"/>
                  </a:cubicBezTo>
                  <a:cubicBezTo>
                    <a:pt x="2494202" y="5314465"/>
                    <a:pt x="2496305" y="5342714"/>
                    <a:pt x="2497301" y="5342714"/>
                  </a:cubicBezTo>
                  <a:close/>
                  <a:moveTo>
                    <a:pt x="2749556" y="4807206"/>
                  </a:moveTo>
                  <a:cubicBezTo>
                    <a:pt x="2832575" y="4807542"/>
                    <a:pt x="2835296" y="4807220"/>
                    <a:pt x="2917684" y="4807542"/>
                  </a:cubicBezTo>
                  <a:cubicBezTo>
                    <a:pt x="2951565" y="4807682"/>
                    <a:pt x="2942884" y="4767516"/>
                    <a:pt x="2946348" y="5061452"/>
                  </a:cubicBezTo>
                  <a:cubicBezTo>
                    <a:pt x="2702058" y="5062574"/>
                    <a:pt x="2724945" y="5063878"/>
                    <a:pt x="2724818" y="5057400"/>
                  </a:cubicBezTo>
                  <a:cubicBezTo>
                    <a:pt x="2719069" y="4767376"/>
                    <a:pt x="2710094" y="4807038"/>
                    <a:pt x="2749556" y="4807206"/>
                  </a:cubicBezTo>
                  <a:close/>
                  <a:moveTo>
                    <a:pt x="2946516" y="5074462"/>
                  </a:moveTo>
                  <a:cubicBezTo>
                    <a:pt x="2947288" y="5139163"/>
                    <a:pt x="2948101" y="5193447"/>
                    <a:pt x="2949784" y="5249133"/>
                  </a:cubicBezTo>
                  <a:cubicBezTo>
                    <a:pt x="2952911" y="5352079"/>
                    <a:pt x="2992373" y="5328232"/>
                    <a:pt x="2749528" y="5330209"/>
                  </a:cubicBezTo>
                  <a:cubicBezTo>
                    <a:pt x="2721088" y="5330433"/>
                    <a:pt x="2731073" y="5369394"/>
                    <a:pt x="2725183" y="5074897"/>
                  </a:cubicBezTo>
                  <a:cubicBezTo>
                    <a:pt x="2929394" y="5074925"/>
                    <a:pt x="2849768" y="5074925"/>
                    <a:pt x="2946516" y="5074462"/>
                  </a:cubicBezTo>
                  <a:close/>
                  <a:moveTo>
                    <a:pt x="2749640" y="5343247"/>
                  </a:moveTo>
                  <a:cubicBezTo>
                    <a:pt x="2750636" y="5343233"/>
                    <a:pt x="2951929" y="5341257"/>
                    <a:pt x="2951985" y="5344747"/>
                  </a:cubicBezTo>
                  <a:cubicBezTo>
                    <a:pt x="2956571" y="5638613"/>
                    <a:pt x="2972222" y="5597017"/>
                    <a:pt x="2917670" y="5597466"/>
                  </a:cubicBezTo>
                  <a:cubicBezTo>
                    <a:pt x="2833767" y="5598152"/>
                    <a:pt x="2828663" y="5597480"/>
                    <a:pt x="2749556" y="5598110"/>
                  </a:cubicBezTo>
                  <a:cubicBezTo>
                    <a:pt x="2727903" y="5598251"/>
                    <a:pt x="2733415" y="5609719"/>
                    <a:pt x="2732265" y="5535947"/>
                  </a:cubicBezTo>
                  <a:cubicBezTo>
                    <a:pt x="2728885" y="5313960"/>
                    <a:pt x="2722168" y="5343471"/>
                    <a:pt x="2749640" y="5343247"/>
                  </a:cubicBezTo>
                  <a:close/>
                  <a:moveTo>
                    <a:pt x="2954075" y="4807640"/>
                  </a:moveTo>
                  <a:cubicBezTo>
                    <a:pt x="3093609" y="4807893"/>
                    <a:pt x="3073556" y="4807023"/>
                    <a:pt x="3170093" y="4807023"/>
                  </a:cubicBezTo>
                  <a:cubicBezTo>
                    <a:pt x="3181537" y="4807023"/>
                    <a:pt x="3176278" y="4776783"/>
                    <a:pt x="3180835" y="5062714"/>
                  </a:cubicBezTo>
                  <a:cubicBezTo>
                    <a:pt x="3094156" y="5062952"/>
                    <a:pt x="3080287" y="5060961"/>
                    <a:pt x="2957861" y="5061382"/>
                  </a:cubicBezTo>
                  <a:cubicBezTo>
                    <a:pt x="2956908" y="4987414"/>
                    <a:pt x="2957959" y="5054218"/>
                    <a:pt x="2954075" y="4807640"/>
                  </a:cubicBezTo>
                  <a:close/>
                  <a:moveTo>
                    <a:pt x="3001825" y="5074350"/>
                  </a:moveTo>
                  <a:cubicBezTo>
                    <a:pt x="3085027" y="5074350"/>
                    <a:pt x="3085896" y="5075766"/>
                    <a:pt x="3170079" y="5075766"/>
                  </a:cubicBezTo>
                  <a:cubicBezTo>
                    <a:pt x="3186501" y="5075766"/>
                    <a:pt x="3180793" y="5044208"/>
                    <a:pt x="3185449" y="5330139"/>
                  </a:cubicBezTo>
                  <a:cubicBezTo>
                    <a:pt x="3101757" y="5330363"/>
                    <a:pt x="3070372" y="5328877"/>
                    <a:pt x="2963218" y="5329255"/>
                  </a:cubicBezTo>
                  <a:cubicBezTo>
                    <a:pt x="2958114" y="5033469"/>
                    <a:pt x="2940248" y="5074350"/>
                    <a:pt x="3001825" y="5074350"/>
                  </a:cubicBezTo>
                  <a:close/>
                  <a:moveTo>
                    <a:pt x="3183752" y="4579134"/>
                  </a:moveTo>
                  <a:cubicBezTo>
                    <a:pt x="3182883" y="4523252"/>
                    <a:pt x="3145047" y="4539739"/>
                    <a:pt x="3407456" y="4538785"/>
                  </a:cubicBezTo>
                  <a:cubicBezTo>
                    <a:pt x="3409812" y="4678715"/>
                    <a:pt x="3408353" y="4681183"/>
                    <a:pt x="3410344" y="4793592"/>
                  </a:cubicBezTo>
                  <a:cubicBezTo>
                    <a:pt x="3363758" y="4794139"/>
                    <a:pt x="3344574" y="4793985"/>
                    <a:pt x="3188871" y="4794013"/>
                  </a:cubicBezTo>
                  <a:cubicBezTo>
                    <a:pt x="3187230" y="4676571"/>
                    <a:pt x="3185253" y="4674748"/>
                    <a:pt x="3183752" y="4579134"/>
                  </a:cubicBezTo>
                  <a:close/>
                  <a:moveTo>
                    <a:pt x="3410583" y="4806617"/>
                  </a:moveTo>
                  <a:cubicBezTo>
                    <a:pt x="3411915" y="4876715"/>
                    <a:pt x="3414005" y="4915648"/>
                    <a:pt x="3415183" y="5057597"/>
                  </a:cubicBezTo>
                  <a:cubicBezTo>
                    <a:pt x="3415211" y="5061438"/>
                    <a:pt x="3441014" y="5061186"/>
                    <a:pt x="3192307" y="5062672"/>
                  </a:cubicBezTo>
                  <a:cubicBezTo>
                    <a:pt x="3188464" y="4821562"/>
                    <a:pt x="3190343" y="4908049"/>
                    <a:pt x="3189053" y="4807023"/>
                  </a:cubicBezTo>
                  <a:cubicBezTo>
                    <a:pt x="3344770" y="4806996"/>
                    <a:pt x="3369788" y="4807122"/>
                    <a:pt x="3410583" y="4806617"/>
                  </a:cubicBezTo>
                  <a:close/>
                  <a:moveTo>
                    <a:pt x="3415337" y="5074280"/>
                  </a:moveTo>
                  <a:cubicBezTo>
                    <a:pt x="3415351" y="5075388"/>
                    <a:pt x="3418156" y="5328148"/>
                    <a:pt x="3418170" y="5329157"/>
                  </a:cubicBezTo>
                  <a:cubicBezTo>
                    <a:pt x="3301143" y="5327601"/>
                    <a:pt x="3253183" y="5329802"/>
                    <a:pt x="3196934" y="5330082"/>
                  </a:cubicBezTo>
                  <a:cubicBezTo>
                    <a:pt x="3195784" y="5258947"/>
                    <a:pt x="3195686" y="5274789"/>
                    <a:pt x="3192517" y="5075696"/>
                  </a:cubicBezTo>
                  <a:cubicBezTo>
                    <a:pt x="3257011" y="5075317"/>
                    <a:pt x="3305392" y="5071939"/>
                    <a:pt x="3415337" y="5074280"/>
                  </a:cubicBezTo>
                  <a:close/>
                  <a:moveTo>
                    <a:pt x="3417973" y="4483352"/>
                  </a:moveTo>
                  <a:cubicBezTo>
                    <a:pt x="3413528" y="4246266"/>
                    <a:pt x="3411452" y="4271725"/>
                    <a:pt x="3422517" y="4271641"/>
                  </a:cubicBezTo>
                  <a:cubicBezTo>
                    <a:pt x="3670733" y="4269622"/>
                    <a:pt x="3636530" y="4266005"/>
                    <a:pt x="3636642" y="4292152"/>
                  </a:cubicBezTo>
                  <a:cubicBezTo>
                    <a:pt x="3637806" y="4566769"/>
                    <a:pt x="3655055" y="4524794"/>
                    <a:pt x="3590715" y="4525228"/>
                  </a:cubicBezTo>
                  <a:cubicBezTo>
                    <a:pt x="3510234" y="4525775"/>
                    <a:pt x="3512716" y="4525355"/>
                    <a:pt x="3422433" y="4525705"/>
                  </a:cubicBezTo>
                  <a:cubicBezTo>
                    <a:pt x="3417426" y="4525733"/>
                    <a:pt x="3418899" y="4532084"/>
                    <a:pt x="3417973" y="4483352"/>
                  </a:cubicBezTo>
                  <a:close/>
                  <a:moveTo>
                    <a:pt x="3422503" y="4538729"/>
                  </a:moveTo>
                  <a:cubicBezTo>
                    <a:pt x="3679568" y="4537678"/>
                    <a:pt x="3639068" y="4526322"/>
                    <a:pt x="3639909" y="4579330"/>
                  </a:cubicBezTo>
                  <a:cubicBezTo>
                    <a:pt x="3643934" y="4837208"/>
                    <a:pt x="3659711" y="4794238"/>
                    <a:pt x="3590813" y="4793397"/>
                  </a:cubicBezTo>
                  <a:cubicBezTo>
                    <a:pt x="3393390" y="4790999"/>
                    <a:pt x="3421998" y="4805061"/>
                    <a:pt x="3421451" y="4770530"/>
                  </a:cubicBezTo>
                  <a:cubicBezTo>
                    <a:pt x="3417384" y="4511153"/>
                    <a:pt x="3418688" y="4538729"/>
                    <a:pt x="3422503" y="4538729"/>
                  </a:cubicBezTo>
                  <a:close/>
                  <a:moveTo>
                    <a:pt x="3422545" y="4806462"/>
                  </a:moveTo>
                  <a:cubicBezTo>
                    <a:pt x="3691194" y="4803196"/>
                    <a:pt x="3643836" y="4793873"/>
                    <a:pt x="3645814" y="4866453"/>
                  </a:cubicBezTo>
                  <a:cubicBezTo>
                    <a:pt x="3647623" y="4933032"/>
                    <a:pt x="3648688" y="4992237"/>
                    <a:pt x="3648478" y="5057513"/>
                  </a:cubicBezTo>
                  <a:cubicBezTo>
                    <a:pt x="3648450" y="5066289"/>
                    <a:pt x="3427733" y="5061494"/>
                    <a:pt x="3426724" y="5061480"/>
                  </a:cubicBezTo>
                  <a:cubicBezTo>
                    <a:pt x="3425069" y="4870883"/>
                    <a:pt x="3420932" y="4806491"/>
                    <a:pt x="3422545" y="4806462"/>
                  </a:cubicBezTo>
                  <a:close/>
                  <a:moveTo>
                    <a:pt x="3648436" y="5075724"/>
                  </a:moveTo>
                  <a:cubicBezTo>
                    <a:pt x="3648380" y="5168296"/>
                    <a:pt x="3651493" y="5249876"/>
                    <a:pt x="3652811" y="5327882"/>
                  </a:cubicBezTo>
                  <a:cubicBezTo>
                    <a:pt x="3586929" y="5328204"/>
                    <a:pt x="3550664" y="5330896"/>
                    <a:pt x="3429641" y="5329311"/>
                  </a:cubicBezTo>
                  <a:cubicBezTo>
                    <a:pt x="3429627" y="5328064"/>
                    <a:pt x="3426836" y="5075528"/>
                    <a:pt x="3426822" y="5074532"/>
                  </a:cubicBezTo>
                  <a:cubicBezTo>
                    <a:pt x="3473535" y="5075528"/>
                    <a:pt x="3646809" y="5075724"/>
                    <a:pt x="3648436" y="5075724"/>
                  </a:cubicBezTo>
                  <a:close/>
                  <a:moveTo>
                    <a:pt x="3653036" y="5340906"/>
                  </a:moveTo>
                  <a:cubicBezTo>
                    <a:pt x="3654564" y="5435020"/>
                    <a:pt x="3654494" y="5492178"/>
                    <a:pt x="3656654" y="5596778"/>
                  </a:cubicBezTo>
                  <a:lnTo>
                    <a:pt x="3434128" y="5596876"/>
                  </a:lnTo>
                  <a:cubicBezTo>
                    <a:pt x="3433413" y="5562991"/>
                    <a:pt x="3429949" y="5348532"/>
                    <a:pt x="3429879" y="5344565"/>
                  </a:cubicBezTo>
                  <a:cubicBezTo>
                    <a:pt x="3429851" y="5342224"/>
                    <a:pt x="3410359" y="5342140"/>
                    <a:pt x="3653036" y="5340906"/>
                  </a:cubicBezTo>
                  <a:close/>
                  <a:moveTo>
                    <a:pt x="3655882" y="4806897"/>
                  </a:moveTo>
                  <a:cubicBezTo>
                    <a:pt x="3752491" y="4807079"/>
                    <a:pt x="3735256" y="4806056"/>
                    <a:pt x="3878169" y="4806000"/>
                  </a:cubicBezTo>
                  <a:cubicBezTo>
                    <a:pt x="3878968" y="4874739"/>
                    <a:pt x="3878169" y="4957398"/>
                    <a:pt x="3882264" y="5060078"/>
                  </a:cubicBezTo>
                  <a:cubicBezTo>
                    <a:pt x="3737541" y="5060008"/>
                    <a:pt x="3771450" y="5062798"/>
                    <a:pt x="3659963" y="5062714"/>
                  </a:cubicBezTo>
                  <a:cubicBezTo>
                    <a:pt x="3660314" y="4946225"/>
                    <a:pt x="3657200" y="4872888"/>
                    <a:pt x="3655882" y="4806897"/>
                  </a:cubicBezTo>
                  <a:close/>
                  <a:moveTo>
                    <a:pt x="3674884" y="5075738"/>
                  </a:moveTo>
                  <a:cubicBezTo>
                    <a:pt x="3923395" y="5075738"/>
                    <a:pt x="3883133" y="5045161"/>
                    <a:pt x="3884817" y="5153295"/>
                  </a:cubicBezTo>
                  <a:cubicBezTo>
                    <a:pt x="3886247" y="5244941"/>
                    <a:pt x="3885209" y="5244437"/>
                    <a:pt x="3886401" y="5328863"/>
                  </a:cubicBezTo>
                  <a:cubicBezTo>
                    <a:pt x="3885405" y="5328849"/>
                    <a:pt x="3691628" y="5327783"/>
                    <a:pt x="3664297" y="5327853"/>
                  </a:cubicBezTo>
                  <a:cubicBezTo>
                    <a:pt x="3659529" y="5046731"/>
                    <a:pt x="3652405" y="5075738"/>
                    <a:pt x="3674884" y="5075738"/>
                  </a:cubicBezTo>
                  <a:close/>
                  <a:moveTo>
                    <a:pt x="3674884" y="5340850"/>
                  </a:moveTo>
                  <a:cubicBezTo>
                    <a:pt x="3910325" y="5340850"/>
                    <a:pt x="3886597" y="5341354"/>
                    <a:pt x="3886639" y="5344761"/>
                  </a:cubicBezTo>
                  <a:cubicBezTo>
                    <a:pt x="3891267" y="5640492"/>
                    <a:pt x="3905557" y="5595811"/>
                    <a:pt x="3843111" y="5595811"/>
                  </a:cubicBezTo>
                  <a:cubicBezTo>
                    <a:pt x="3759250" y="5595811"/>
                    <a:pt x="3757371" y="5596778"/>
                    <a:pt x="3674870" y="5596778"/>
                  </a:cubicBezTo>
                  <a:cubicBezTo>
                    <a:pt x="3665755" y="5596778"/>
                    <a:pt x="3668139" y="5606158"/>
                    <a:pt x="3667031" y="5535975"/>
                  </a:cubicBezTo>
                  <a:cubicBezTo>
                    <a:pt x="3663623" y="5316862"/>
                    <a:pt x="3659122" y="5340850"/>
                    <a:pt x="3674884" y="5340850"/>
                  </a:cubicBezTo>
                  <a:close/>
                  <a:moveTo>
                    <a:pt x="4109403" y="4579302"/>
                  </a:moveTo>
                  <a:cubicBezTo>
                    <a:pt x="4113288" y="4826104"/>
                    <a:pt x="4119570" y="4793831"/>
                    <a:pt x="4095772" y="4793453"/>
                  </a:cubicBezTo>
                  <a:cubicBezTo>
                    <a:pt x="4047265" y="4792667"/>
                    <a:pt x="4005026" y="4792681"/>
                    <a:pt x="3927238" y="4792892"/>
                  </a:cubicBezTo>
                  <a:cubicBezTo>
                    <a:pt x="3876795" y="4793018"/>
                    <a:pt x="3889739" y="4829231"/>
                    <a:pt x="3885840" y="4579106"/>
                  </a:cubicBezTo>
                  <a:cubicBezTo>
                    <a:pt x="3885041" y="4527247"/>
                    <a:pt x="3874285" y="4538323"/>
                    <a:pt x="3927322" y="4537678"/>
                  </a:cubicBezTo>
                  <a:cubicBezTo>
                    <a:pt x="4140956" y="4535098"/>
                    <a:pt x="4108646" y="4530135"/>
                    <a:pt x="4109403" y="4579302"/>
                  </a:cubicBezTo>
                  <a:close/>
                  <a:moveTo>
                    <a:pt x="4103850" y="4292432"/>
                  </a:moveTo>
                  <a:cubicBezTo>
                    <a:pt x="4106178" y="4348623"/>
                    <a:pt x="4106262" y="4364689"/>
                    <a:pt x="4107987" y="4483604"/>
                  </a:cubicBezTo>
                  <a:cubicBezTo>
                    <a:pt x="4108674" y="4533963"/>
                    <a:pt x="4112320" y="4526028"/>
                    <a:pt x="4095885" y="4525509"/>
                  </a:cubicBezTo>
                  <a:cubicBezTo>
                    <a:pt x="3827530" y="4516733"/>
                    <a:pt x="3884157" y="4597934"/>
                    <a:pt x="3881717" y="4269916"/>
                  </a:cubicBezTo>
                  <a:cubicBezTo>
                    <a:pt x="4137142" y="4270912"/>
                    <a:pt x="4102532" y="4260706"/>
                    <a:pt x="4103850" y="4292432"/>
                  </a:cubicBezTo>
                  <a:close/>
                  <a:moveTo>
                    <a:pt x="4098703" y="4005127"/>
                  </a:moveTo>
                  <a:cubicBezTo>
                    <a:pt x="4103121" y="4288296"/>
                    <a:pt x="4104439" y="4257215"/>
                    <a:pt x="4095688" y="4257285"/>
                  </a:cubicBezTo>
                  <a:cubicBezTo>
                    <a:pt x="3837024" y="4259009"/>
                    <a:pt x="3882012" y="4271725"/>
                    <a:pt x="3880834" y="4196271"/>
                  </a:cubicBezTo>
                  <a:cubicBezTo>
                    <a:pt x="3879305" y="4099662"/>
                    <a:pt x="3878899" y="4106573"/>
                    <a:pt x="3877258" y="4004875"/>
                  </a:cubicBezTo>
                  <a:cubicBezTo>
                    <a:pt x="3877215" y="4001412"/>
                    <a:pt x="4098661" y="4002730"/>
                    <a:pt x="4098703" y="4005127"/>
                  </a:cubicBezTo>
                  <a:close/>
                  <a:moveTo>
                    <a:pt x="4098451" y="3989537"/>
                  </a:moveTo>
                  <a:cubicBezTo>
                    <a:pt x="3984383" y="3991795"/>
                    <a:pt x="3939887" y="3989622"/>
                    <a:pt x="3877005" y="3989285"/>
                  </a:cubicBezTo>
                  <a:cubicBezTo>
                    <a:pt x="3875701" y="3910859"/>
                    <a:pt x="3872953" y="3821877"/>
                    <a:pt x="3872798" y="3734590"/>
                  </a:cubicBezTo>
                  <a:cubicBezTo>
                    <a:pt x="3952101" y="3734913"/>
                    <a:pt x="3921895" y="3735978"/>
                    <a:pt x="4094033" y="3735557"/>
                  </a:cubicBezTo>
                  <a:cubicBezTo>
                    <a:pt x="4097091" y="3923982"/>
                    <a:pt x="4097399" y="3924556"/>
                    <a:pt x="4098451" y="3989537"/>
                  </a:cubicBezTo>
                  <a:close/>
                  <a:moveTo>
                    <a:pt x="4093837" y="3722505"/>
                  </a:moveTo>
                  <a:cubicBezTo>
                    <a:pt x="3844050" y="3723164"/>
                    <a:pt x="3872798" y="3722014"/>
                    <a:pt x="3872798" y="3718229"/>
                  </a:cubicBezTo>
                  <a:cubicBezTo>
                    <a:pt x="3872672" y="3594660"/>
                    <a:pt x="3869545" y="3529020"/>
                    <a:pt x="3868227" y="3465679"/>
                  </a:cubicBezTo>
                  <a:cubicBezTo>
                    <a:pt x="3941387" y="3466184"/>
                    <a:pt x="3948062" y="3468988"/>
                    <a:pt x="4090177" y="3467516"/>
                  </a:cubicBezTo>
                  <a:cubicBezTo>
                    <a:pt x="4091608" y="3569088"/>
                    <a:pt x="4090023" y="3487199"/>
                    <a:pt x="4093837" y="3722505"/>
                  </a:cubicBezTo>
                  <a:close/>
                  <a:moveTo>
                    <a:pt x="4088466" y="3239654"/>
                  </a:moveTo>
                  <a:cubicBezTo>
                    <a:pt x="4089953" y="3334371"/>
                    <a:pt x="4088115" y="3335226"/>
                    <a:pt x="4089616" y="3431022"/>
                  </a:cubicBezTo>
                  <a:cubicBezTo>
                    <a:pt x="4090177" y="3465861"/>
                    <a:pt x="4122529" y="3454323"/>
                    <a:pt x="3867960" y="3452669"/>
                  </a:cubicBezTo>
                  <a:cubicBezTo>
                    <a:pt x="3865899" y="3344437"/>
                    <a:pt x="3867946" y="3332843"/>
                    <a:pt x="3865380" y="3199123"/>
                  </a:cubicBezTo>
                  <a:cubicBezTo>
                    <a:pt x="4129359" y="3199516"/>
                    <a:pt x="4087639" y="3187039"/>
                    <a:pt x="4088466" y="3239654"/>
                  </a:cubicBezTo>
                  <a:close/>
                  <a:moveTo>
                    <a:pt x="4081623" y="2930689"/>
                  </a:moveTo>
                  <a:cubicBezTo>
                    <a:pt x="4086250" y="3201451"/>
                    <a:pt x="4084567" y="3081120"/>
                    <a:pt x="4087386" y="3186618"/>
                  </a:cubicBezTo>
                  <a:cubicBezTo>
                    <a:pt x="3824109" y="3186702"/>
                    <a:pt x="3865520" y="3198857"/>
                    <a:pt x="3864146" y="3143662"/>
                  </a:cubicBezTo>
                  <a:cubicBezTo>
                    <a:pt x="3862505" y="3078050"/>
                    <a:pt x="3861509" y="3019490"/>
                    <a:pt x="3861229" y="2952490"/>
                  </a:cubicBezTo>
                  <a:cubicBezTo>
                    <a:pt x="3861074" y="2921787"/>
                    <a:pt x="3826549" y="2928502"/>
                    <a:pt x="4081623" y="2930689"/>
                  </a:cubicBezTo>
                  <a:close/>
                  <a:moveTo>
                    <a:pt x="4079309" y="2665634"/>
                  </a:moveTo>
                  <a:cubicBezTo>
                    <a:pt x="4081034" y="2775309"/>
                    <a:pt x="4078285" y="2729143"/>
                    <a:pt x="4081398" y="2917679"/>
                  </a:cubicBezTo>
                  <a:cubicBezTo>
                    <a:pt x="4079982" y="2917665"/>
                    <a:pt x="3862702" y="2916838"/>
                    <a:pt x="3861005" y="2916824"/>
                  </a:cubicBezTo>
                  <a:cubicBezTo>
                    <a:pt x="3859799" y="2770949"/>
                    <a:pt x="3857092" y="2771370"/>
                    <a:pt x="3855493" y="2662535"/>
                  </a:cubicBezTo>
                  <a:cubicBezTo>
                    <a:pt x="3856517" y="2662535"/>
                    <a:pt x="4079295" y="2664638"/>
                    <a:pt x="4079309" y="2665634"/>
                  </a:cubicBezTo>
                  <a:close/>
                  <a:moveTo>
                    <a:pt x="4073559" y="2395377"/>
                  </a:moveTo>
                  <a:cubicBezTo>
                    <a:pt x="4080908" y="2739265"/>
                    <a:pt x="4078341" y="2608742"/>
                    <a:pt x="4079070" y="2650647"/>
                  </a:cubicBezTo>
                  <a:cubicBezTo>
                    <a:pt x="3987034" y="2652904"/>
                    <a:pt x="3924124" y="2649679"/>
                    <a:pt x="3855311" y="2649525"/>
                  </a:cubicBezTo>
                  <a:cubicBezTo>
                    <a:pt x="3854105" y="2568618"/>
                    <a:pt x="3854049" y="2511291"/>
                    <a:pt x="3851679" y="2395293"/>
                  </a:cubicBezTo>
                  <a:cubicBezTo>
                    <a:pt x="3919160" y="2395321"/>
                    <a:pt x="4009808" y="2396288"/>
                    <a:pt x="4073559" y="2395377"/>
                  </a:cubicBezTo>
                  <a:close/>
                  <a:moveTo>
                    <a:pt x="4073194" y="2378777"/>
                  </a:moveTo>
                  <a:cubicBezTo>
                    <a:pt x="4073335" y="2384862"/>
                    <a:pt x="4091117" y="2382353"/>
                    <a:pt x="3851412" y="2382268"/>
                  </a:cubicBezTo>
                  <a:cubicBezTo>
                    <a:pt x="3851384" y="2380979"/>
                    <a:pt x="3846560" y="2127335"/>
                    <a:pt x="3846546" y="2126298"/>
                  </a:cubicBezTo>
                  <a:cubicBezTo>
                    <a:pt x="3847556" y="2126298"/>
                    <a:pt x="4068258" y="2127545"/>
                    <a:pt x="4069324" y="2127559"/>
                  </a:cubicBezTo>
                  <a:cubicBezTo>
                    <a:pt x="4070137" y="2184381"/>
                    <a:pt x="4070838" y="2271163"/>
                    <a:pt x="4073194" y="2378777"/>
                  </a:cubicBezTo>
                  <a:close/>
                  <a:moveTo>
                    <a:pt x="4066281" y="1900539"/>
                  </a:moveTo>
                  <a:cubicBezTo>
                    <a:pt x="4067781" y="1996125"/>
                    <a:pt x="4067276" y="1995943"/>
                    <a:pt x="4068777" y="2091767"/>
                  </a:cubicBezTo>
                  <a:cubicBezTo>
                    <a:pt x="4069296" y="2124713"/>
                    <a:pt x="4103373" y="2113371"/>
                    <a:pt x="3846322" y="2113273"/>
                  </a:cubicBezTo>
                  <a:cubicBezTo>
                    <a:pt x="3844022" y="1975881"/>
                    <a:pt x="3846055" y="2007523"/>
                    <a:pt x="3843405" y="1860219"/>
                  </a:cubicBezTo>
                  <a:cubicBezTo>
                    <a:pt x="4103864" y="1860219"/>
                    <a:pt x="4065411" y="1844531"/>
                    <a:pt x="4066281" y="1900539"/>
                  </a:cubicBezTo>
                  <a:close/>
                  <a:moveTo>
                    <a:pt x="4062593" y="1613585"/>
                  </a:moveTo>
                  <a:cubicBezTo>
                    <a:pt x="4068399" y="1891693"/>
                    <a:pt x="4078285" y="1846633"/>
                    <a:pt x="4011449" y="1846633"/>
                  </a:cubicBezTo>
                  <a:cubicBezTo>
                    <a:pt x="3927139" y="1846633"/>
                    <a:pt x="3927504" y="1847194"/>
                    <a:pt x="3843153" y="1847194"/>
                  </a:cubicBezTo>
                  <a:cubicBezTo>
                    <a:pt x="3840923" y="1730761"/>
                    <a:pt x="3840544" y="1750206"/>
                    <a:pt x="3839142" y="1591111"/>
                  </a:cubicBezTo>
                  <a:cubicBezTo>
                    <a:pt x="4092659" y="1591125"/>
                    <a:pt x="4061933" y="1581774"/>
                    <a:pt x="4062593" y="1613585"/>
                  </a:cubicBezTo>
                  <a:close/>
                  <a:moveTo>
                    <a:pt x="4057221" y="1326743"/>
                  </a:moveTo>
                  <a:cubicBezTo>
                    <a:pt x="4061906" y="1625417"/>
                    <a:pt x="4078579" y="1577877"/>
                    <a:pt x="4011449" y="1577877"/>
                  </a:cubicBezTo>
                  <a:cubicBezTo>
                    <a:pt x="3928191" y="1577877"/>
                    <a:pt x="3927238" y="1578101"/>
                    <a:pt x="3843111" y="1578101"/>
                  </a:cubicBezTo>
                  <a:cubicBezTo>
                    <a:pt x="3837529" y="1578101"/>
                    <a:pt x="3839254" y="1585812"/>
                    <a:pt x="3838188" y="1517719"/>
                  </a:cubicBezTo>
                  <a:cubicBezTo>
                    <a:pt x="3834711" y="1294512"/>
                    <a:pt x="3833448" y="1323630"/>
                    <a:pt x="3843111" y="1323630"/>
                  </a:cubicBezTo>
                  <a:cubicBezTo>
                    <a:pt x="4072647" y="1323630"/>
                    <a:pt x="4057109" y="1319256"/>
                    <a:pt x="4057221" y="1326743"/>
                  </a:cubicBezTo>
                  <a:close/>
                  <a:moveTo>
                    <a:pt x="4056969" y="1309709"/>
                  </a:moveTo>
                  <a:cubicBezTo>
                    <a:pt x="3977764" y="1308798"/>
                    <a:pt x="3925709" y="1310592"/>
                    <a:pt x="3836099" y="1310606"/>
                  </a:cubicBezTo>
                  <a:cubicBezTo>
                    <a:pt x="3831149" y="1023049"/>
                    <a:pt x="3823968" y="1054467"/>
                    <a:pt x="3843124" y="1054467"/>
                  </a:cubicBezTo>
                  <a:cubicBezTo>
                    <a:pt x="3913887" y="1054467"/>
                    <a:pt x="3932819" y="1054635"/>
                    <a:pt x="4011463" y="1054635"/>
                  </a:cubicBezTo>
                  <a:cubicBezTo>
                    <a:pt x="4067655" y="1054649"/>
                    <a:pt x="4052412" y="1008469"/>
                    <a:pt x="4056969" y="1309709"/>
                  </a:cubicBezTo>
                  <a:close/>
                  <a:moveTo>
                    <a:pt x="4049382" y="848673"/>
                  </a:moveTo>
                  <a:cubicBezTo>
                    <a:pt x="4051149" y="906896"/>
                    <a:pt x="4051177" y="919766"/>
                    <a:pt x="4053169" y="1041877"/>
                  </a:cubicBezTo>
                  <a:cubicBezTo>
                    <a:pt x="4028333" y="1041555"/>
                    <a:pt x="3847962" y="1041429"/>
                    <a:pt x="3830644" y="1041485"/>
                  </a:cubicBezTo>
                  <a:cubicBezTo>
                    <a:pt x="3826002" y="749484"/>
                    <a:pt x="3818583" y="788626"/>
                    <a:pt x="3843124" y="788626"/>
                  </a:cubicBezTo>
                  <a:cubicBezTo>
                    <a:pt x="4089784" y="788626"/>
                    <a:pt x="4046886" y="765873"/>
                    <a:pt x="4049382" y="848673"/>
                  </a:cubicBezTo>
                  <a:close/>
                  <a:moveTo>
                    <a:pt x="4045372" y="561606"/>
                  </a:moveTo>
                  <a:cubicBezTo>
                    <a:pt x="4049186" y="812123"/>
                    <a:pt x="4057614" y="773752"/>
                    <a:pt x="4011449" y="773752"/>
                  </a:cubicBezTo>
                  <a:cubicBezTo>
                    <a:pt x="3798333" y="773752"/>
                    <a:pt x="3825946" y="786580"/>
                    <a:pt x="3825427" y="752750"/>
                  </a:cubicBezTo>
                  <a:cubicBezTo>
                    <a:pt x="3821220" y="484344"/>
                    <a:pt x="3816508" y="520038"/>
                    <a:pt x="3843124" y="520038"/>
                  </a:cubicBezTo>
                  <a:cubicBezTo>
                    <a:pt x="4081679" y="520038"/>
                    <a:pt x="4044516" y="507014"/>
                    <a:pt x="4045372" y="561606"/>
                  </a:cubicBezTo>
                  <a:close/>
                  <a:moveTo>
                    <a:pt x="3843124" y="251211"/>
                  </a:moveTo>
                  <a:cubicBezTo>
                    <a:pt x="4071946" y="251211"/>
                    <a:pt x="4040800" y="245757"/>
                    <a:pt x="4040828" y="274526"/>
                  </a:cubicBezTo>
                  <a:cubicBezTo>
                    <a:pt x="4040828" y="546044"/>
                    <a:pt x="4058694" y="506537"/>
                    <a:pt x="4011449" y="506537"/>
                  </a:cubicBezTo>
                  <a:cubicBezTo>
                    <a:pt x="3787718" y="506537"/>
                    <a:pt x="3822945" y="518650"/>
                    <a:pt x="3821724" y="465684"/>
                  </a:cubicBezTo>
                  <a:cubicBezTo>
                    <a:pt x="3816270" y="216835"/>
                    <a:pt x="3808809" y="251211"/>
                    <a:pt x="3843124" y="251211"/>
                  </a:cubicBezTo>
                  <a:close/>
                  <a:moveTo>
                    <a:pt x="3819158" y="1041541"/>
                  </a:moveTo>
                  <a:cubicBezTo>
                    <a:pt x="3759951" y="1041919"/>
                    <a:pt x="3597264" y="1048228"/>
                    <a:pt x="3596914" y="1039424"/>
                  </a:cubicBezTo>
                  <a:cubicBezTo>
                    <a:pt x="3593295" y="949895"/>
                    <a:pt x="3593477" y="863898"/>
                    <a:pt x="3592468" y="788318"/>
                  </a:cubicBezTo>
                  <a:cubicBezTo>
                    <a:pt x="3832424" y="788402"/>
                    <a:pt x="3715580" y="788542"/>
                    <a:pt x="3814530" y="788626"/>
                  </a:cubicBezTo>
                  <a:cubicBezTo>
                    <a:pt x="3816662" y="907920"/>
                    <a:pt x="3814909" y="774060"/>
                    <a:pt x="3819158" y="1041541"/>
                  </a:cubicBezTo>
                  <a:close/>
                  <a:moveTo>
                    <a:pt x="3813941" y="752974"/>
                  </a:moveTo>
                  <a:cubicBezTo>
                    <a:pt x="3814432" y="784603"/>
                    <a:pt x="3849281" y="775392"/>
                    <a:pt x="3592286" y="775308"/>
                  </a:cubicBezTo>
                  <a:cubicBezTo>
                    <a:pt x="3589537" y="582958"/>
                    <a:pt x="3592258" y="726197"/>
                    <a:pt x="3589173" y="519211"/>
                  </a:cubicBezTo>
                  <a:cubicBezTo>
                    <a:pt x="3899443" y="520346"/>
                    <a:pt x="3785165" y="519940"/>
                    <a:pt x="3811361" y="520010"/>
                  </a:cubicBezTo>
                  <a:cubicBezTo>
                    <a:pt x="3813885" y="656786"/>
                    <a:pt x="3812203" y="641995"/>
                    <a:pt x="3813941" y="752974"/>
                  </a:cubicBezTo>
                  <a:close/>
                  <a:moveTo>
                    <a:pt x="3590785" y="252487"/>
                  </a:moveTo>
                  <a:cubicBezTo>
                    <a:pt x="3839787" y="251996"/>
                    <a:pt x="3805570" y="241692"/>
                    <a:pt x="3806439" y="274722"/>
                  </a:cubicBezTo>
                  <a:cubicBezTo>
                    <a:pt x="3813675" y="551680"/>
                    <a:pt x="3823674" y="507196"/>
                    <a:pt x="3759053" y="506663"/>
                  </a:cubicBezTo>
                  <a:cubicBezTo>
                    <a:pt x="3554632" y="505009"/>
                    <a:pt x="3589215" y="520374"/>
                    <a:pt x="3588443" y="468740"/>
                  </a:cubicBezTo>
                  <a:cubicBezTo>
                    <a:pt x="3585035" y="226705"/>
                    <a:pt x="3582035" y="252515"/>
                    <a:pt x="3590785" y="252487"/>
                  </a:cubicBezTo>
                  <a:close/>
                  <a:moveTo>
                    <a:pt x="3585442" y="1040013"/>
                  </a:moveTo>
                  <a:cubicBezTo>
                    <a:pt x="3585555" y="1042803"/>
                    <a:pt x="3611905" y="1041639"/>
                    <a:pt x="3363941" y="1042999"/>
                  </a:cubicBezTo>
                  <a:cubicBezTo>
                    <a:pt x="3360519" y="895386"/>
                    <a:pt x="3361374" y="859412"/>
                    <a:pt x="3360449" y="786944"/>
                  </a:cubicBezTo>
                  <a:cubicBezTo>
                    <a:pt x="3470520" y="787337"/>
                    <a:pt x="3361921" y="788248"/>
                    <a:pt x="3580997" y="788318"/>
                  </a:cubicBezTo>
                  <a:cubicBezTo>
                    <a:pt x="3582006" y="864823"/>
                    <a:pt x="3581838" y="950553"/>
                    <a:pt x="3585442" y="1040013"/>
                  </a:cubicBezTo>
                  <a:close/>
                  <a:moveTo>
                    <a:pt x="3578332" y="561606"/>
                  </a:moveTo>
                  <a:cubicBezTo>
                    <a:pt x="3579805" y="655524"/>
                    <a:pt x="3578991" y="657641"/>
                    <a:pt x="3580478" y="752974"/>
                  </a:cubicBezTo>
                  <a:cubicBezTo>
                    <a:pt x="3580997" y="785907"/>
                    <a:pt x="3614485" y="774789"/>
                    <a:pt x="3360266" y="773920"/>
                  </a:cubicBezTo>
                  <a:cubicBezTo>
                    <a:pt x="3359046" y="685961"/>
                    <a:pt x="3358443" y="684657"/>
                    <a:pt x="3355779" y="519407"/>
                  </a:cubicBezTo>
                  <a:cubicBezTo>
                    <a:pt x="3616953" y="519239"/>
                    <a:pt x="3577477" y="504785"/>
                    <a:pt x="3578332" y="561606"/>
                  </a:cubicBezTo>
                  <a:close/>
                  <a:moveTo>
                    <a:pt x="3506602" y="252599"/>
                  </a:moveTo>
                  <a:cubicBezTo>
                    <a:pt x="3585400" y="252599"/>
                    <a:pt x="3573102" y="246416"/>
                    <a:pt x="3573691" y="274652"/>
                  </a:cubicBezTo>
                  <a:cubicBezTo>
                    <a:pt x="3575079" y="341105"/>
                    <a:pt x="3575948" y="398838"/>
                    <a:pt x="3576930" y="468950"/>
                  </a:cubicBezTo>
                  <a:cubicBezTo>
                    <a:pt x="3577659" y="517739"/>
                    <a:pt x="3618159" y="506173"/>
                    <a:pt x="3355583" y="506383"/>
                  </a:cubicBezTo>
                  <a:cubicBezTo>
                    <a:pt x="3352820" y="334264"/>
                    <a:pt x="3352834" y="329875"/>
                    <a:pt x="3351446" y="274315"/>
                  </a:cubicBezTo>
                  <a:cubicBezTo>
                    <a:pt x="3350716" y="245197"/>
                    <a:pt x="3323413" y="252459"/>
                    <a:pt x="3506602" y="252599"/>
                  </a:cubicBezTo>
                  <a:close/>
                  <a:moveTo>
                    <a:pt x="3338348" y="1043069"/>
                  </a:moveTo>
                  <a:cubicBezTo>
                    <a:pt x="3255090" y="1043069"/>
                    <a:pt x="3255553" y="1041401"/>
                    <a:pt x="3170093" y="1041401"/>
                  </a:cubicBezTo>
                  <a:cubicBezTo>
                    <a:pt x="3114224" y="1041401"/>
                    <a:pt x="3129972" y="1089432"/>
                    <a:pt x="3124868" y="788038"/>
                  </a:cubicBezTo>
                  <a:cubicBezTo>
                    <a:pt x="3219933" y="789047"/>
                    <a:pt x="3253968" y="786748"/>
                    <a:pt x="3348963" y="786902"/>
                  </a:cubicBezTo>
                  <a:cubicBezTo>
                    <a:pt x="3352624" y="1080964"/>
                    <a:pt x="3358654" y="1043069"/>
                    <a:pt x="3338348" y="1043069"/>
                  </a:cubicBezTo>
                  <a:close/>
                  <a:moveTo>
                    <a:pt x="3344981" y="561578"/>
                  </a:moveTo>
                  <a:cubicBezTo>
                    <a:pt x="3348851" y="806445"/>
                    <a:pt x="3353086" y="773892"/>
                    <a:pt x="3338348" y="773892"/>
                  </a:cubicBezTo>
                  <a:cubicBezTo>
                    <a:pt x="3092894" y="773892"/>
                    <a:pt x="3124811" y="785612"/>
                    <a:pt x="3124293" y="752750"/>
                  </a:cubicBezTo>
                  <a:cubicBezTo>
                    <a:pt x="3122764" y="654795"/>
                    <a:pt x="3123914" y="656631"/>
                    <a:pt x="3122413" y="561382"/>
                  </a:cubicBezTo>
                  <a:cubicBezTo>
                    <a:pt x="3121600" y="510911"/>
                    <a:pt x="3109203" y="519645"/>
                    <a:pt x="3170079" y="519645"/>
                  </a:cubicBezTo>
                  <a:cubicBezTo>
                    <a:pt x="3379577" y="519645"/>
                    <a:pt x="3344041" y="503509"/>
                    <a:pt x="3344981" y="561578"/>
                  </a:cubicBezTo>
                  <a:close/>
                  <a:moveTo>
                    <a:pt x="3339960" y="274694"/>
                  </a:moveTo>
                  <a:cubicBezTo>
                    <a:pt x="3341405" y="332119"/>
                    <a:pt x="3341447" y="341301"/>
                    <a:pt x="3344097" y="506397"/>
                  </a:cubicBezTo>
                  <a:cubicBezTo>
                    <a:pt x="3319528" y="506397"/>
                    <a:pt x="3146309" y="506593"/>
                    <a:pt x="3121530" y="506859"/>
                  </a:cubicBezTo>
                  <a:lnTo>
                    <a:pt x="3117393" y="251590"/>
                  </a:lnTo>
                  <a:cubicBezTo>
                    <a:pt x="3381863" y="247384"/>
                    <a:pt x="3339273" y="247454"/>
                    <a:pt x="3339960" y="274694"/>
                  </a:cubicBezTo>
                  <a:close/>
                  <a:moveTo>
                    <a:pt x="3114476" y="848560"/>
                  </a:moveTo>
                  <a:cubicBezTo>
                    <a:pt x="3115612" y="908929"/>
                    <a:pt x="3115219" y="886301"/>
                    <a:pt x="3117716" y="1041849"/>
                  </a:cubicBezTo>
                  <a:cubicBezTo>
                    <a:pt x="3045340" y="1043265"/>
                    <a:pt x="3074579" y="1044948"/>
                    <a:pt x="2895092" y="1043237"/>
                  </a:cubicBezTo>
                  <a:cubicBezTo>
                    <a:pt x="2891839" y="781575"/>
                    <a:pt x="2893732" y="867908"/>
                    <a:pt x="2892904" y="786608"/>
                  </a:cubicBezTo>
                  <a:cubicBezTo>
                    <a:pt x="3159001" y="786481"/>
                    <a:pt x="3113032" y="775658"/>
                    <a:pt x="3114476" y="848560"/>
                  </a:cubicBezTo>
                  <a:close/>
                  <a:moveTo>
                    <a:pt x="3110928" y="561606"/>
                  </a:moveTo>
                  <a:cubicBezTo>
                    <a:pt x="3114700" y="809319"/>
                    <a:pt x="3121193" y="775112"/>
                    <a:pt x="3086050" y="774396"/>
                  </a:cubicBezTo>
                  <a:cubicBezTo>
                    <a:pt x="3033462" y="773331"/>
                    <a:pt x="3023758" y="773541"/>
                    <a:pt x="2892750" y="773597"/>
                  </a:cubicBezTo>
                  <a:cubicBezTo>
                    <a:pt x="2891179" y="650323"/>
                    <a:pt x="2888669" y="651010"/>
                    <a:pt x="2887295" y="520206"/>
                  </a:cubicBezTo>
                  <a:cubicBezTo>
                    <a:pt x="3149885" y="522772"/>
                    <a:pt x="3110003" y="503859"/>
                    <a:pt x="3110928" y="561606"/>
                  </a:cubicBezTo>
                  <a:close/>
                  <a:moveTo>
                    <a:pt x="2917642" y="252739"/>
                  </a:moveTo>
                  <a:cubicBezTo>
                    <a:pt x="2974690" y="253496"/>
                    <a:pt x="3029704" y="253623"/>
                    <a:pt x="3086078" y="252263"/>
                  </a:cubicBezTo>
                  <a:cubicBezTo>
                    <a:pt x="3113929" y="251562"/>
                    <a:pt x="3105305" y="213638"/>
                    <a:pt x="3110045" y="507014"/>
                  </a:cubicBezTo>
                  <a:cubicBezTo>
                    <a:pt x="3010099" y="508444"/>
                    <a:pt x="3049323" y="508794"/>
                    <a:pt x="2887169" y="507210"/>
                  </a:cubicBezTo>
                  <a:cubicBezTo>
                    <a:pt x="2884757" y="209713"/>
                    <a:pt x="2871238" y="252136"/>
                    <a:pt x="2917642" y="252739"/>
                  </a:cubicBezTo>
                  <a:close/>
                  <a:moveTo>
                    <a:pt x="2887856" y="1311854"/>
                  </a:moveTo>
                  <a:cubicBezTo>
                    <a:pt x="2832898" y="1312247"/>
                    <a:pt x="2761616" y="1311854"/>
                    <a:pt x="2667420" y="1311854"/>
                  </a:cubicBezTo>
                  <a:cubicBezTo>
                    <a:pt x="2667266" y="1302545"/>
                    <a:pt x="2663494" y="1084511"/>
                    <a:pt x="2662792" y="1055154"/>
                  </a:cubicBezTo>
                  <a:cubicBezTo>
                    <a:pt x="2663816" y="1055154"/>
                    <a:pt x="2882204" y="1056149"/>
                    <a:pt x="2883747" y="1056163"/>
                  </a:cubicBezTo>
                  <a:cubicBezTo>
                    <a:pt x="2884897" y="1149520"/>
                    <a:pt x="2886874" y="1250350"/>
                    <a:pt x="2887856" y="1311854"/>
                  </a:cubicBezTo>
                  <a:close/>
                  <a:moveTo>
                    <a:pt x="2881601" y="848420"/>
                  </a:moveTo>
                  <a:cubicBezTo>
                    <a:pt x="2881111" y="1082324"/>
                    <a:pt x="2906535" y="1042985"/>
                    <a:pt x="2833641" y="1042985"/>
                  </a:cubicBezTo>
                  <a:cubicBezTo>
                    <a:pt x="2643061" y="1042985"/>
                    <a:pt x="2662498" y="1042971"/>
                    <a:pt x="2662414" y="1039564"/>
                  </a:cubicBezTo>
                  <a:cubicBezTo>
                    <a:pt x="2661292" y="993061"/>
                    <a:pt x="2654098" y="787210"/>
                    <a:pt x="2665527" y="787210"/>
                  </a:cubicBezTo>
                  <a:cubicBezTo>
                    <a:pt x="2925425" y="787210"/>
                    <a:pt x="2881770" y="768074"/>
                    <a:pt x="2881601" y="848420"/>
                  </a:cubicBezTo>
                  <a:close/>
                  <a:moveTo>
                    <a:pt x="2876371" y="561606"/>
                  </a:moveTo>
                  <a:cubicBezTo>
                    <a:pt x="2880283" y="811156"/>
                    <a:pt x="2896985" y="773597"/>
                    <a:pt x="2833641" y="773625"/>
                  </a:cubicBezTo>
                  <a:cubicBezTo>
                    <a:pt x="2633133" y="773625"/>
                    <a:pt x="2658557" y="783678"/>
                    <a:pt x="2658066" y="752722"/>
                  </a:cubicBezTo>
                  <a:cubicBezTo>
                    <a:pt x="2657954" y="745236"/>
                    <a:pt x="2654645" y="530427"/>
                    <a:pt x="2654462" y="518524"/>
                  </a:cubicBezTo>
                  <a:cubicBezTo>
                    <a:pt x="2920811" y="517963"/>
                    <a:pt x="2875543" y="509397"/>
                    <a:pt x="2876371" y="561606"/>
                  </a:cubicBezTo>
                  <a:close/>
                  <a:moveTo>
                    <a:pt x="2665527" y="252893"/>
                  </a:moveTo>
                  <a:cubicBezTo>
                    <a:pt x="2904095" y="252893"/>
                    <a:pt x="2872079" y="242968"/>
                    <a:pt x="2872767" y="274021"/>
                  </a:cubicBezTo>
                  <a:cubicBezTo>
                    <a:pt x="2879105" y="552774"/>
                    <a:pt x="2884378" y="506972"/>
                    <a:pt x="2833641" y="506972"/>
                  </a:cubicBezTo>
                  <a:cubicBezTo>
                    <a:pt x="2749808" y="506972"/>
                    <a:pt x="2749724" y="505500"/>
                    <a:pt x="2665527" y="505500"/>
                  </a:cubicBezTo>
                  <a:cubicBezTo>
                    <a:pt x="2650536" y="505500"/>
                    <a:pt x="2654364" y="512818"/>
                    <a:pt x="2653719" y="465712"/>
                  </a:cubicBezTo>
                  <a:cubicBezTo>
                    <a:pt x="2650396" y="220130"/>
                    <a:pt x="2644001" y="252893"/>
                    <a:pt x="2665527" y="252893"/>
                  </a:cubicBezTo>
                  <a:close/>
                  <a:moveTo>
                    <a:pt x="2647086" y="787238"/>
                  </a:moveTo>
                  <a:cubicBezTo>
                    <a:pt x="2648054" y="857561"/>
                    <a:pt x="2648068" y="922991"/>
                    <a:pt x="2650984" y="1042158"/>
                  </a:cubicBezTo>
                  <a:cubicBezTo>
                    <a:pt x="2416665" y="1042578"/>
                    <a:pt x="2429146" y="1045340"/>
                    <a:pt x="2429006" y="1040111"/>
                  </a:cubicBezTo>
                  <a:cubicBezTo>
                    <a:pt x="2428473" y="1017497"/>
                    <a:pt x="2424210" y="789061"/>
                    <a:pt x="2424196" y="788038"/>
                  </a:cubicBezTo>
                  <a:cubicBezTo>
                    <a:pt x="2541685" y="789033"/>
                    <a:pt x="2575847" y="787393"/>
                    <a:pt x="2647086" y="787238"/>
                  </a:cubicBezTo>
                  <a:close/>
                  <a:moveTo>
                    <a:pt x="2646904" y="774214"/>
                  </a:moveTo>
                  <a:cubicBezTo>
                    <a:pt x="2389993" y="774761"/>
                    <a:pt x="2424126" y="784519"/>
                    <a:pt x="2423621" y="752722"/>
                  </a:cubicBezTo>
                  <a:cubicBezTo>
                    <a:pt x="2422121" y="656954"/>
                    <a:pt x="2422527" y="656898"/>
                    <a:pt x="2421027" y="561382"/>
                  </a:cubicBezTo>
                  <a:cubicBezTo>
                    <a:pt x="2420185" y="508079"/>
                    <a:pt x="2376614" y="520066"/>
                    <a:pt x="2642963" y="518580"/>
                  </a:cubicBezTo>
                  <a:cubicBezTo>
                    <a:pt x="2642977" y="519645"/>
                    <a:pt x="2646553" y="749876"/>
                    <a:pt x="2646904" y="774214"/>
                  </a:cubicBezTo>
                  <a:close/>
                  <a:moveTo>
                    <a:pt x="2638630" y="252823"/>
                  </a:moveTo>
                  <a:cubicBezTo>
                    <a:pt x="2641462" y="395712"/>
                    <a:pt x="2641238" y="400282"/>
                    <a:pt x="2642781" y="505556"/>
                  </a:cubicBezTo>
                  <a:cubicBezTo>
                    <a:pt x="2385084" y="506916"/>
                    <a:pt x="2420522" y="523865"/>
                    <a:pt x="2419190" y="465656"/>
                  </a:cubicBezTo>
                  <a:cubicBezTo>
                    <a:pt x="2417100" y="374514"/>
                    <a:pt x="2416567" y="322249"/>
                    <a:pt x="2416371" y="274484"/>
                  </a:cubicBezTo>
                  <a:cubicBezTo>
                    <a:pt x="2416231" y="241944"/>
                    <a:pt x="2383500" y="251562"/>
                    <a:pt x="2638630" y="252823"/>
                  </a:cubicBezTo>
                  <a:close/>
                  <a:moveTo>
                    <a:pt x="2413272" y="1042424"/>
                  </a:moveTo>
                  <a:cubicBezTo>
                    <a:pt x="2276178" y="1039466"/>
                    <a:pt x="2193706" y="1044597"/>
                    <a:pt x="2193649" y="1039676"/>
                  </a:cubicBezTo>
                  <a:cubicBezTo>
                    <a:pt x="2190536" y="741380"/>
                    <a:pt x="2171955" y="786005"/>
                    <a:pt x="2244891" y="786986"/>
                  </a:cubicBezTo>
                  <a:cubicBezTo>
                    <a:pt x="2314083" y="787911"/>
                    <a:pt x="2332370" y="787168"/>
                    <a:pt x="2412725" y="787911"/>
                  </a:cubicBezTo>
                  <a:cubicBezTo>
                    <a:pt x="2417591" y="1075454"/>
                    <a:pt x="2420143" y="1042550"/>
                    <a:pt x="2413272" y="1042424"/>
                  </a:cubicBezTo>
                  <a:close/>
                  <a:moveTo>
                    <a:pt x="2409541" y="561606"/>
                  </a:moveTo>
                  <a:cubicBezTo>
                    <a:pt x="2411042" y="657164"/>
                    <a:pt x="2410635" y="657066"/>
                    <a:pt x="2412136" y="752946"/>
                  </a:cubicBezTo>
                  <a:cubicBezTo>
                    <a:pt x="2412641" y="784673"/>
                    <a:pt x="2447251" y="774382"/>
                    <a:pt x="2189975" y="773457"/>
                  </a:cubicBezTo>
                  <a:cubicBezTo>
                    <a:pt x="2187914" y="637803"/>
                    <a:pt x="2189863" y="639205"/>
                    <a:pt x="2187395" y="520641"/>
                  </a:cubicBezTo>
                  <a:cubicBezTo>
                    <a:pt x="2443380" y="519113"/>
                    <a:pt x="2408630" y="502738"/>
                    <a:pt x="2409541" y="561606"/>
                  </a:cubicBezTo>
                  <a:close/>
                  <a:moveTo>
                    <a:pt x="2404745" y="252417"/>
                  </a:moveTo>
                  <a:cubicBezTo>
                    <a:pt x="2405629" y="396735"/>
                    <a:pt x="2406751" y="417190"/>
                    <a:pt x="2408574" y="506579"/>
                  </a:cubicBezTo>
                  <a:cubicBezTo>
                    <a:pt x="2356490" y="505472"/>
                    <a:pt x="2300747" y="505457"/>
                    <a:pt x="2244835" y="506733"/>
                  </a:cubicBezTo>
                  <a:cubicBezTo>
                    <a:pt x="2169403" y="508458"/>
                    <a:pt x="2189092" y="549816"/>
                    <a:pt x="2181898" y="274344"/>
                  </a:cubicBezTo>
                  <a:cubicBezTo>
                    <a:pt x="2180888" y="236028"/>
                    <a:pt x="2153009" y="257632"/>
                    <a:pt x="2404745" y="252417"/>
                  </a:cubicBezTo>
                  <a:close/>
                  <a:moveTo>
                    <a:pt x="2160820" y="1041905"/>
                  </a:moveTo>
                  <a:cubicBezTo>
                    <a:pt x="1996114" y="1041933"/>
                    <a:pt x="1981221" y="1041905"/>
                    <a:pt x="1960284" y="1042004"/>
                  </a:cubicBezTo>
                  <a:cubicBezTo>
                    <a:pt x="1956385" y="904162"/>
                    <a:pt x="1958152" y="851757"/>
                    <a:pt x="1957521" y="787715"/>
                  </a:cubicBezTo>
                  <a:cubicBezTo>
                    <a:pt x="2078755" y="787351"/>
                    <a:pt x="2109620" y="786285"/>
                    <a:pt x="2178672" y="786439"/>
                  </a:cubicBezTo>
                  <a:cubicBezTo>
                    <a:pt x="2183076" y="1087610"/>
                    <a:pt x="2191588" y="1041905"/>
                    <a:pt x="2160820" y="1041905"/>
                  </a:cubicBezTo>
                  <a:close/>
                  <a:moveTo>
                    <a:pt x="2176653" y="561578"/>
                  </a:moveTo>
                  <a:cubicBezTo>
                    <a:pt x="2180481" y="806670"/>
                    <a:pt x="2182683" y="773401"/>
                    <a:pt x="2160834" y="773401"/>
                  </a:cubicBezTo>
                  <a:cubicBezTo>
                    <a:pt x="1926193" y="773401"/>
                    <a:pt x="1957577" y="784757"/>
                    <a:pt x="1957086" y="752722"/>
                  </a:cubicBezTo>
                  <a:cubicBezTo>
                    <a:pt x="1952781" y="477825"/>
                    <a:pt x="1939557" y="519589"/>
                    <a:pt x="1992580" y="519589"/>
                  </a:cubicBezTo>
                  <a:cubicBezTo>
                    <a:pt x="2076609" y="519589"/>
                    <a:pt x="2076637" y="520725"/>
                    <a:pt x="2160834" y="520725"/>
                  </a:cubicBezTo>
                  <a:cubicBezTo>
                    <a:pt x="2179724" y="520711"/>
                    <a:pt x="2175853" y="512495"/>
                    <a:pt x="2176653" y="561578"/>
                  </a:cubicBezTo>
                  <a:close/>
                  <a:moveTo>
                    <a:pt x="1992566" y="251604"/>
                  </a:moveTo>
                  <a:cubicBezTo>
                    <a:pt x="1999269" y="251604"/>
                    <a:pt x="2159474" y="251702"/>
                    <a:pt x="2169823" y="251716"/>
                  </a:cubicBezTo>
                  <a:cubicBezTo>
                    <a:pt x="2170693" y="287844"/>
                    <a:pt x="2167257" y="145994"/>
                    <a:pt x="2175601" y="507687"/>
                  </a:cubicBezTo>
                  <a:cubicBezTo>
                    <a:pt x="2082022" y="507953"/>
                    <a:pt x="2043261" y="505906"/>
                    <a:pt x="1952515" y="506733"/>
                  </a:cubicBezTo>
                  <a:cubicBezTo>
                    <a:pt x="1949009" y="205367"/>
                    <a:pt x="1932714" y="251604"/>
                    <a:pt x="1992566" y="251604"/>
                  </a:cubicBezTo>
                  <a:close/>
                  <a:moveTo>
                    <a:pt x="1946036" y="787757"/>
                  </a:moveTo>
                  <a:cubicBezTo>
                    <a:pt x="1946877" y="876880"/>
                    <a:pt x="1944465" y="857267"/>
                    <a:pt x="1948784" y="1042060"/>
                  </a:cubicBezTo>
                  <a:cubicBezTo>
                    <a:pt x="1689784" y="1043686"/>
                    <a:pt x="1754811" y="1043265"/>
                    <a:pt x="1727844" y="1043518"/>
                  </a:cubicBezTo>
                  <a:cubicBezTo>
                    <a:pt x="1727016" y="938062"/>
                    <a:pt x="1725235" y="866772"/>
                    <a:pt x="1723903" y="787070"/>
                  </a:cubicBezTo>
                  <a:cubicBezTo>
                    <a:pt x="1832600" y="789131"/>
                    <a:pt x="1860128" y="788136"/>
                    <a:pt x="1946036" y="787757"/>
                  </a:cubicBezTo>
                  <a:close/>
                  <a:moveTo>
                    <a:pt x="1941801" y="561606"/>
                  </a:moveTo>
                  <a:cubicBezTo>
                    <a:pt x="1945713" y="811521"/>
                    <a:pt x="1958405" y="774551"/>
                    <a:pt x="1908411" y="774957"/>
                  </a:cubicBezTo>
                  <a:cubicBezTo>
                    <a:pt x="1694131" y="776696"/>
                    <a:pt x="1723777" y="779037"/>
                    <a:pt x="1723356" y="752722"/>
                  </a:cubicBezTo>
                  <a:cubicBezTo>
                    <a:pt x="1719710" y="525716"/>
                    <a:pt x="1719963" y="540030"/>
                    <a:pt x="1719556" y="520290"/>
                  </a:cubicBezTo>
                  <a:cubicBezTo>
                    <a:pt x="1980450" y="524062"/>
                    <a:pt x="1940861" y="501364"/>
                    <a:pt x="1941801" y="561606"/>
                  </a:cubicBezTo>
                  <a:close/>
                  <a:moveTo>
                    <a:pt x="1740311" y="252879"/>
                  </a:moveTo>
                  <a:cubicBezTo>
                    <a:pt x="1967983" y="250889"/>
                    <a:pt x="1936472" y="245505"/>
                    <a:pt x="1937313" y="274736"/>
                  </a:cubicBezTo>
                  <a:cubicBezTo>
                    <a:pt x="1945194" y="543984"/>
                    <a:pt x="1946288" y="506635"/>
                    <a:pt x="1908369" y="507448"/>
                  </a:cubicBezTo>
                  <a:cubicBezTo>
                    <a:pt x="1851139" y="508682"/>
                    <a:pt x="1797036" y="508612"/>
                    <a:pt x="1740339" y="507617"/>
                  </a:cubicBezTo>
                  <a:cubicBezTo>
                    <a:pt x="1713736" y="507154"/>
                    <a:pt x="1719612" y="515650"/>
                    <a:pt x="1718252" y="465628"/>
                  </a:cubicBezTo>
                  <a:cubicBezTo>
                    <a:pt x="1711577" y="220017"/>
                    <a:pt x="1708463" y="253174"/>
                    <a:pt x="1740311" y="252879"/>
                  </a:cubicBezTo>
                  <a:close/>
                  <a:moveTo>
                    <a:pt x="1716316" y="1039200"/>
                  </a:moveTo>
                  <a:cubicBezTo>
                    <a:pt x="1716387" y="1047093"/>
                    <a:pt x="1733846" y="1042887"/>
                    <a:pt x="1493721" y="1042747"/>
                  </a:cubicBezTo>
                  <a:cubicBezTo>
                    <a:pt x="1493497" y="996412"/>
                    <a:pt x="1490748" y="788318"/>
                    <a:pt x="1490720" y="786720"/>
                  </a:cubicBezTo>
                  <a:cubicBezTo>
                    <a:pt x="1608321" y="786720"/>
                    <a:pt x="1663027" y="786145"/>
                    <a:pt x="1712418" y="786902"/>
                  </a:cubicBezTo>
                  <a:cubicBezTo>
                    <a:pt x="1713820" y="871104"/>
                    <a:pt x="1715615" y="942857"/>
                    <a:pt x="1716316" y="1039200"/>
                  </a:cubicBezTo>
                  <a:close/>
                  <a:moveTo>
                    <a:pt x="1712208" y="773864"/>
                  </a:moveTo>
                  <a:cubicBezTo>
                    <a:pt x="1459041" y="770022"/>
                    <a:pt x="1490748" y="786369"/>
                    <a:pt x="1490215" y="752694"/>
                  </a:cubicBezTo>
                  <a:cubicBezTo>
                    <a:pt x="1487018" y="550040"/>
                    <a:pt x="1486962" y="544194"/>
                    <a:pt x="1486401" y="518482"/>
                  </a:cubicBezTo>
                  <a:cubicBezTo>
                    <a:pt x="1487971" y="518482"/>
                    <a:pt x="1706977" y="520136"/>
                    <a:pt x="1708071" y="520150"/>
                  </a:cubicBezTo>
                  <a:cubicBezTo>
                    <a:pt x="1708646" y="548203"/>
                    <a:pt x="1708716" y="556447"/>
                    <a:pt x="1712208" y="773864"/>
                  </a:cubicBezTo>
                  <a:close/>
                  <a:moveTo>
                    <a:pt x="1487943" y="253454"/>
                  </a:moveTo>
                  <a:cubicBezTo>
                    <a:pt x="1737113" y="253454"/>
                    <a:pt x="1703317" y="244902"/>
                    <a:pt x="1703569" y="274582"/>
                  </a:cubicBezTo>
                  <a:cubicBezTo>
                    <a:pt x="1705560" y="548638"/>
                    <a:pt x="1725572" y="506888"/>
                    <a:pt x="1656170" y="506888"/>
                  </a:cubicBezTo>
                  <a:cubicBezTo>
                    <a:pt x="1573669" y="506888"/>
                    <a:pt x="1571552" y="505472"/>
                    <a:pt x="1487929" y="505472"/>
                  </a:cubicBezTo>
                  <a:cubicBezTo>
                    <a:pt x="1485391" y="505457"/>
                    <a:pt x="1474621" y="253454"/>
                    <a:pt x="1487943" y="253454"/>
                  </a:cubicBezTo>
                  <a:close/>
                  <a:moveTo>
                    <a:pt x="1482194" y="1039760"/>
                  </a:moveTo>
                  <a:cubicBezTo>
                    <a:pt x="1482222" y="1044219"/>
                    <a:pt x="1303506" y="1043896"/>
                    <a:pt x="1260650" y="1043307"/>
                  </a:cubicBezTo>
                  <a:cubicBezTo>
                    <a:pt x="1256289" y="792987"/>
                    <a:pt x="1257004" y="860617"/>
                    <a:pt x="1255630" y="787855"/>
                  </a:cubicBezTo>
                  <a:cubicBezTo>
                    <a:pt x="1359264" y="789468"/>
                    <a:pt x="1396342" y="786832"/>
                    <a:pt x="1479249" y="786720"/>
                  </a:cubicBezTo>
                  <a:cubicBezTo>
                    <a:pt x="1479249" y="787729"/>
                    <a:pt x="1482053" y="1004347"/>
                    <a:pt x="1482194" y="1039760"/>
                  </a:cubicBezTo>
                  <a:close/>
                  <a:moveTo>
                    <a:pt x="1479052" y="773696"/>
                  </a:moveTo>
                  <a:cubicBezTo>
                    <a:pt x="1223179" y="774074"/>
                    <a:pt x="1255531" y="785430"/>
                    <a:pt x="1255027" y="752722"/>
                  </a:cubicBezTo>
                  <a:cubicBezTo>
                    <a:pt x="1253779" y="672446"/>
                    <a:pt x="1253736" y="655524"/>
                    <a:pt x="1252250" y="561382"/>
                  </a:cubicBezTo>
                  <a:cubicBezTo>
                    <a:pt x="1251409" y="505976"/>
                    <a:pt x="1212577" y="518580"/>
                    <a:pt x="1474916" y="518482"/>
                  </a:cubicBezTo>
                  <a:cubicBezTo>
                    <a:pt x="1475617" y="550292"/>
                    <a:pt x="1479038" y="772644"/>
                    <a:pt x="1479052" y="773696"/>
                  </a:cubicBezTo>
                  <a:close/>
                  <a:moveTo>
                    <a:pt x="1470288" y="253412"/>
                  </a:moveTo>
                  <a:cubicBezTo>
                    <a:pt x="1471101" y="425139"/>
                    <a:pt x="1472938" y="439187"/>
                    <a:pt x="1474593" y="505472"/>
                  </a:cubicBezTo>
                  <a:cubicBezTo>
                    <a:pt x="1313505" y="505542"/>
                    <a:pt x="1281643" y="505696"/>
                    <a:pt x="1251395" y="506439"/>
                  </a:cubicBezTo>
                  <a:cubicBezTo>
                    <a:pt x="1248323" y="305481"/>
                    <a:pt x="1249053" y="346573"/>
                    <a:pt x="1246879" y="251744"/>
                  </a:cubicBezTo>
                  <a:cubicBezTo>
                    <a:pt x="1356094" y="248800"/>
                    <a:pt x="1398852" y="253048"/>
                    <a:pt x="1470288" y="253412"/>
                  </a:cubicBezTo>
                  <a:close/>
                  <a:moveTo>
                    <a:pt x="1245533" y="848617"/>
                  </a:moveTo>
                  <a:cubicBezTo>
                    <a:pt x="1251409" y="1073632"/>
                    <a:pt x="1253624" y="1043209"/>
                    <a:pt x="1235772" y="1042901"/>
                  </a:cubicBezTo>
                  <a:cubicBezTo>
                    <a:pt x="1027256" y="1038989"/>
                    <a:pt x="1026667" y="1046322"/>
                    <a:pt x="1026555" y="1039648"/>
                  </a:cubicBezTo>
                  <a:cubicBezTo>
                    <a:pt x="1021591" y="742446"/>
                    <a:pt x="1004510" y="787126"/>
                    <a:pt x="1067532" y="786874"/>
                  </a:cubicBezTo>
                  <a:cubicBezTo>
                    <a:pt x="1144760" y="786566"/>
                    <a:pt x="1180926" y="786467"/>
                    <a:pt x="1235562" y="787491"/>
                  </a:cubicBezTo>
                  <a:cubicBezTo>
                    <a:pt x="1247145" y="787715"/>
                    <a:pt x="1243696" y="778126"/>
                    <a:pt x="1245533" y="848617"/>
                  </a:cubicBezTo>
                  <a:close/>
                  <a:moveTo>
                    <a:pt x="1240765" y="561606"/>
                  </a:moveTo>
                  <a:cubicBezTo>
                    <a:pt x="1244495" y="800109"/>
                    <a:pt x="1246837" y="774663"/>
                    <a:pt x="1235772" y="774453"/>
                  </a:cubicBezTo>
                  <a:cubicBezTo>
                    <a:pt x="990361" y="769840"/>
                    <a:pt x="1020862" y="786145"/>
                    <a:pt x="1020343" y="752750"/>
                  </a:cubicBezTo>
                  <a:cubicBezTo>
                    <a:pt x="1018856" y="657865"/>
                    <a:pt x="1021128" y="658146"/>
                    <a:pt x="1019614" y="561354"/>
                  </a:cubicBezTo>
                  <a:cubicBezTo>
                    <a:pt x="1018660" y="500999"/>
                    <a:pt x="985018" y="526753"/>
                    <a:pt x="1235814" y="519898"/>
                  </a:cubicBezTo>
                  <a:cubicBezTo>
                    <a:pt x="1241887" y="519730"/>
                    <a:pt x="1240036" y="513505"/>
                    <a:pt x="1240765" y="561606"/>
                  </a:cubicBezTo>
                  <a:close/>
                  <a:moveTo>
                    <a:pt x="1235394" y="252066"/>
                  </a:moveTo>
                  <a:cubicBezTo>
                    <a:pt x="1241802" y="535095"/>
                    <a:pt x="1241242" y="506705"/>
                    <a:pt x="1235520" y="506845"/>
                  </a:cubicBezTo>
                  <a:cubicBezTo>
                    <a:pt x="1180183" y="508444"/>
                    <a:pt x="1170479" y="507869"/>
                    <a:pt x="1067490" y="508149"/>
                  </a:cubicBezTo>
                  <a:cubicBezTo>
                    <a:pt x="1002912" y="508318"/>
                    <a:pt x="1021128" y="550699"/>
                    <a:pt x="1013934" y="274315"/>
                  </a:cubicBezTo>
                  <a:cubicBezTo>
                    <a:pt x="1012967" y="236000"/>
                    <a:pt x="986616" y="259202"/>
                    <a:pt x="1235394" y="252066"/>
                  </a:cubicBezTo>
                  <a:close/>
                  <a:moveTo>
                    <a:pt x="1015084" y="1039901"/>
                  </a:moveTo>
                  <a:cubicBezTo>
                    <a:pt x="1015168" y="1045144"/>
                    <a:pt x="792433" y="1041387"/>
                    <a:pt x="792362" y="1039480"/>
                  </a:cubicBezTo>
                  <a:cubicBezTo>
                    <a:pt x="781719" y="744843"/>
                    <a:pt x="785295" y="786397"/>
                    <a:pt x="815249" y="786397"/>
                  </a:cubicBezTo>
                  <a:cubicBezTo>
                    <a:pt x="895505" y="786397"/>
                    <a:pt x="897679" y="787042"/>
                    <a:pt x="983433" y="787042"/>
                  </a:cubicBezTo>
                  <a:cubicBezTo>
                    <a:pt x="1017384" y="787042"/>
                    <a:pt x="1009867" y="746091"/>
                    <a:pt x="1015084" y="1039901"/>
                  </a:cubicBezTo>
                  <a:close/>
                  <a:moveTo>
                    <a:pt x="1008142" y="561578"/>
                  </a:moveTo>
                  <a:cubicBezTo>
                    <a:pt x="1012027" y="808857"/>
                    <a:pt x="1015084" y="774032"/>
                    <a:pt x="983433" y="774032"/>
                  </a:cubicBezTo>
                  <a:cubicBezTo>
                    <a:pt x="757444" y="774032"/>
                    <a:pt x="788310" y="779121"/>
                    <a:pt x="787903" y="752722"/>
                  </a:cubicBezTo>
                  <a:cubicBezTo>
                    <a:pt x="783654" y="481498"/>
                    <a:pt x="772281" y="520346"/>
                    <a:pt x="815249" y="520346"/>
                  </a:cubicBezTo>
                  <a:cubicBezTo>
                    <a:pt x="1044590" y="520346"/>
                    <a:pt x="1007371" y="512061"/>
                    <a:pt x="1008142" y="561578"/>
                  </a:cubicBezTo>
                  <a:close/>
                  <a:moveTo>
                    <a:pt x="815249" y="252235"/>
                  </a:moveTo>
                  <a:cubicBezTo>
                    <a:pt x="987247" y="252277"/>
                    <a:pt x="987710" y="252277"/>
                    <a:pt x="1001888" y="252305"/>
                  </a:cubicBezTo>
                  <a:cubicBezTo>
                    <a:pt x="1003234" y="308229"/>
                    <a:pt x="1007175" y="507182"/>
                    <a:pt x="1007203" y="508289"/>
                  </a:cubicBezTo>
                  <a:cubicBezTo>
                    <a:pt x="934785" y="508360"/>
                    <a:pt x="1000584" y="508360"/>
                    <a:pt x="783079" y="507266"/>
                  </a:cubicBezTo>
                  <a:cubicBezTo>
                    <a:pt x="778325" y="205984"/>
                    <a:pt x="768845" y="252235"/>
                    <a:pt x="815249" y="252235"/>
                  </a:cubicBezTo>
                  <a:close/>
                  <a:moveTo>
                    <a:pt x="777385" y="848504"/>
                  </a:moveTo>
                  <a:cubicBezTo>
                    <a:pt x="777722" y="913542"/>
                    <a:pt x="778535" y="975775"/>
                    <a:pt x="780849" y="1039985"/>
                  </a:cubicBezTo>
                  <a:cubicBezTo>
                    <a:pt x="780905" y="1041485"/>
                    <a:pt x="558730" y="1050247"/>
                    <a:pt x="558730" y="1040041"/>
                  </a:cubicBezTo>
                  <a:cubicBezTo>
                    <a:pt x="558730" y="765648"/>
                    <a:pt x="545731" y="787547"/>
                    <a:pt x="562994" y="787659"/>
                  </a:cubicBezTo>
                  <a:cubicBezTo>
                    <a:pt x="819919" y="789412"/>
                    <a:pt x="776951" y="764835"/>
                    <a:pt x="777385" y="848504"/>
                  </a:cubicBezTo>
                  <a:close/>
                  <a:moveTo>
                    <a:pt x="772449" y="561634"/>
                  </a:moveTo>
                  <a:cubicBezTo>
                    <a:pt x="776362" y="812530"/>
                    <a:pt x="790974" y="773009"/>
                    <a:pt x="731094" y="774144"/>
                  </a:cubicBezTo>
                  <a:cubicBezTo>
                    <a:pt x="521891" y="777803"/>
                    <a:pt x="553963" y="779191"/>
                    <a:pt x="553556" y="752750"/>
                  </a:cubicBezTo>
                  <a:cubicBezTo>
                    <a:pt x="549461" y="491143"/>
                    <a:pt x="547119" y="520066"/>
                    <a:pt x="563120" y="519814"/>
                  </a:cubicBezTo>
                  <a:cubicBezTo>
                    <a:pt x="814646" y="515748"/>
                    <a:pt x="771692" y="513673"/>
                    <a:pt x="772449" y="561634"/>
                  </a:cubicBezTo>
                  <a:close/>
                  <a:moveTo>
                    <a:pt x="563064" y="251646"/>
                  </a:moveTo>
                  <a:cubicBezTo>
                    <a:pt x="799641" y="250216"/>
                    <a:pt x="767260" y="245000"/>
                    <a:pt x="767835" y="276671"/>
                  </a:cubicBezTo>
                  <a:cubicBezTo>
                    <a:pt x="769027" y="341722"/>
                    <a:pt x="769728" y="389165"/>
                    <a:pt x="771594" y="507182"/>
                  </a:cubicBezTo>
                  <a:cubicBezTo>
                    <a:pt x="717940" y="506775"/>
                    <a:pt x="675028" y="505093"/>
                    <a:pt x="550667" y="506986"/>
                  </a:cubicBezTo>
                  <a:cubicBezTo>
                    <a:pt x="547189" y="216681"/>
                    <a:pt x="537695" y="251786"/>
                    <a:pt x="563064" y="251646"/>
                  </a:cubicBezTo>
                  <a:close/>
                  <a:moveTo>
                    <a:pt x="547245" y="1040041"/>
                  </a:moveTo>
                  <a:cubicBezTo>
                    <a:pt x="547245" y="1046392"/>
                    <a:pt x="566626" y="1043672"/>
                    <a:pt x="325099" y="1043448"/>
                  </a:cubicBezTo>
                  <a:cubicBezTo>
                    <a:pt x="325435" y="928122"/>
                    <a:pt x="322322" y="853187"/>
                    <a:pt x="321060" y="787785"/>
                  </a:cubicBezTo>
                  <a:cubicBezTo>
                    <a:pt x="391051" y="787757"/>
                    <a:pt x="457691" y="787070"/>
                    <a:pt x="542702" y="787547"/>
                  </a:cubicBezTo>
                  <a:cubicBezTo>
                    <a:pt x="544048" y="855122"/>
                    <a:pt x="547245" y="917818"/>
                    <a:pt x="547245" y="1040041"/>
                  </a:cubicBezTo>
                  <a:close/>
                  <a:moveTo>
                    <a:pt x="542071" y="752974"/>
                  </a:moveTo>
                  <a:cubicBezTo>
                    <a:pt x="542519" y="781266"/>
                    <a:pt x="578812" y="774635"/>
                    <a:pt x="320793" y="774761"/>
                  </a:cubicBezTo>
                  <a:cubicBezTo>
                    <a:pt x="318003" y="617166"/>
                    <a:pt x="316951" y="598576"/>
                    <a:pt x="316137" y="520388"/>
                  </a:cubicBezTo>
                  <a:cubicBezTo>
                    <a:pt x="474702" y="520501"/>
                    <a:pt x="500827" y="520655"/>
                    <a:pt x="539336" y="520164"/>
                  </a:cubicBezTo>
                  <a:cubicBezTo>
                    <a:pt x="541299" y="666277"/>
                    <a:pt x="541061" y="688260"/>
                    <a:pt x="542071" y="752974"/>
                  </a:cubicBezTo>
                  <a:close/>
                  <a:moveTo>
                    <a:pt x="534273" y="251786"/>
                  </a:moveTo>
                  <a:cubicBezTo>
                    <a:pt x="538368" y="380374"/>
                    <a:pt x="537106" y="341372"/>
                    <a:pt x="539168" y="507154"/>
                  </a:cubicBezTo>
                  <a:cubicBezTo>
                    <a:pt x="504992" y="507574"/>
                    <a:pt x="492105" y="507490"/>
                    <a:pt x="316025" y="507378"/>
                  </a:cubicBezTo>
                  <a:cubicBezTo>
                    <a:pt x="315380" y="427396"/>
                    <a:pt x="316769" y="448678"/>
                    <a:pt x="312758" y="253174"/>
                  </a:cubicBezTo>
                  <a:cubicBezTo>
                    <a:pt x="384446" y="253132"/>
                    <a:pt x="327020" y="252627"/>
                    <a:pt x="534273" y="251786"/>
                  </a:cubicBezTo>
                  <a:close/>
                  <a:moveTo>
                    <a:pt x="142737" y="251912"/>
                  </a:moveTo>
                  <a:cubicBezTo>
                    <a:pt x="225195" y="251912"/>
                    <a:pt x="224718" y="253062"/>
                    <a:pt x="301259" y="253146"/>
                  </a:cubicBezTo>
                  <a:cubicBezTo>
                    <a:pt x="305381" y="455127"/>
                    <a:pt x="303881" y="429569"/>
                    <a:pt x="304540" y="507350"/>
                  </a:cubicBezTo>
                  <a:cubicBezTo>
                    <a:pt x="146565" y="507238"/>
                    <a:pt x="121673" y="507140"/>
                    <a:pt x="82954" y="507434"/>
                  </a:cubicBezTo>
                  <a:cubicBezTo>
                    <a:pt x="79883" y="199142"/>
                    <a:pt x="58161" y="251912"/>
                    <a:pt x="142737" y="251912"/>
                  </a:cubicBezTo>
                  <a:close/>
                  <a:moveTo>
                    <a:pt x="142737" y="520262"/>
                  </a:moveTo>
                  <a:cubicBezTo>
                    <a:pt x="335602" y="520388"/>
                    <a:pt x="304344" y="506607"/>
                    <a:pt x="305199" y="561634"/>
                  </a:cubicBezTo>
                  <a:cubicBezTo>
                    <a:pt x="306714" y="658973"/>
                    <a:pt x="307443" y="657332"/>
                    <a:pt x="308943" y="752946"/>
                  </a:cubicBezTo>
                  <a:cubicBezTo>
                    <a:pt x="309434" y="784308"/>
                    <a:pt x="344199" y="774495"/>
                    <a:pt x="86488" y="774368"/>
                  </a:cubicBezTo>
                  <a:cubicBezTo>
                    <a:pt x="81356" y="473465"/>
                    <a:pt x="66715" y="520262"/>
                    <a:pt x="142737" y="520262"/>
                  </a:cubicBezTo>
                  <a:close/>
                  <a:moveTo>
                    <a:pt x="90751" y="1039368"/>
                  </a:moveTo>
                  <a:cubicBezTo>
                    <a:pt x="89812" y="740343"/>
                    <a:pt x="64626" y="787379"/>
                    <a:pt x="142737" y="787421"/>
                  </a:cubicBezTo>
                  <a:cubicBezTo>
                    <a:pt x="215813" y="787421"/>
                    <a:pt x="227579" y="787785"/>
                    <a:pt x="309546" y="787785"/>
                  </a:cubicBezTo>
                  <a:cubicBezTo>
                    <a:pt x="311019" y="865104"/>
                    <a:pt x="313922" y="924673"/>
                    <a:pt x="313571" y="1043448"/>
                  </a:cubicBezTo>
                  <a:cubicBezTo>
                    <a:pt x="312169" y="1043448"/>
                    <a:pt x="90765" y="1043448"/>
                    <a:pt x="90751" y="1039368"/>
                  </a:cubicBezTo>
                  <a:close/>
                  <a:moveTo>
                    <a:pt x="93304" y="1230904"/>
                  </a:moveTo>
                  <a:cubicBezTo>
                    <a:pt x="92322" y="1178737"/>
                    <a:pt x="91046" y="1107966"/>
                    <a:pt x="90822" y="1055673"/>
                  </a:cubicBezTo>
                  <a:cubicBezTo>
                    <a:pt x="218730" y="1055154"/>
                    <a:pt x="207764" y="1056458"/>
                    <a:pt x="313557" y="1056458"/>
                  </a:cubicBezTo>
                  <a:cubicBezTo>
                    <a:pt x="313221" y="1324570"/>
                    <a:pt x="323893" y="1309821"/>
                    <a:pt x="310823" y="1309821"/>
                  </a:cubicBezTo>
                  <a:cubicBezTo>
                    <a:pt x="49172" y="1309821"/>
                    <a:pt x="95155" y="1330374"/>
                    <a:pt x="93304" y="1230904"/>
                  </a:cubicBezTo>
                  <a:close/>
                  <a:moveTo>
                    <a:pt x="94944" y="1326547"/>
                  </a:moveTo>
                  <a:cubicBezTo>
                    <a:pt x="94860" y="1321485"/>
                    <a:pt x="317344" y="1321219"/>
                    <a:pt x="317428" y="1326771"/>
                  </a:cubicBezTo>
                  <a:cubicBezTo>
                    <a:pt x="321831" y="1607599"/>
                    <a:pt x="330385" y="1577190"/>
                    <a:pt x="310809" y="1577190"/>
                  </a:cubicBezTo>
                  <a:cubicBezTo>
                    <a:pt x="156999" y="1577162"/>
                    <a:pt x="129681" y="1577064"/>
                    <a:pt x="99544" y="1577344"/>
                  </a:cubicBezTo>
                  <a:cubicBezTo>
                    <a:pt x="98773" y="1546627"/>
                    <a:pt x="95071" y="1334482"/>
                    <a:pt x="94944" y="1326547"/>
                  </a:cubicBezTo>
                  <a:close/>
                  <a:moveTo>
                    <a:pt x="104200" y="1804645"/>
                  </a:moveTo>
                  <a:cubicBezTo>
                    <a:pt x="101031" y="1551253"/>
                    <a:pt x="87063" y="1590186"/>
                    <a:pt x="142737" y="1590186"/>
                  </a:cubicBezTo>
                  <a:cubicBezTo>
                    <a:pt x="154390" y="1590186"/>
                    <a:pt x="313024" y="1590214"/>
                    <a:pt x="322925" y="1590228"/>
                  </a:cubicBezTo>
                  <a:cubicBezTo>
                    <a:pt x="323724" y="1657494"/>
                    <a:pt x="323191" y="1624338"/>
                    <a:pt x="326515" y="1847138"/>
                  </a:cubicBezTo>
                  <a:cubicBezTo>
                    <a:pt x="63798" y="1847334"/>
                    <a:pt x="104845" y="1855536"/>
                    <a:pt x="104200" y="1804645"/>
                  </a:cubicBezTo>
                  <a:close/>
                  <a:moveTo>
                    <a:pt x="108575" y="2091515"/>
                  </a:moveTo>
                  <a:cubicBezTo>
                    <a:pt x="105925" y="1925045"/>
                    <a:pt x="105392" y="1893123"/>
                    <a:pt x="104915" y="1858620"/>
                  </a:cubicBezTo>
                  <a:cubicBezTo>
                    <a:pt x="192674" y="1857695"/>
                    <a:pt x="226429" y="1860233"/>
                    <a:pt x="326725" y="1860163"/>
                  </a:cubicBezTo>
                  <a:cubicBezTo>
                    <a:pt x="329207" y="2022861"/>
                    <a:pt x="326978" y="2004257"/>
                    <a:pt x="329193" y="2115573"/>
                  </a:cubicBezTo>
                  <a:cubicBezTo>
                    <a:pt x="70684" y="2116414"/>
                    <a:pt x="108982" y="2117802"/>
                    <a:pt x="108575" y="2091515"/>
                  </a:cubicBezTo>
                  <a:close/>
                  <a:moveTo>
                    <a:pt x="112572" y="2378441"/>
                  </a:moveTo>
                  <a:cubicBezTo>
                    <a:pt x="106177" y="2085599"/>
                    <a:pt x="99516" y="2126858"/>
                    <a:pt x="142751" y="2126858"/>
                  </a:cubicBezTo>
                  <a:cubicBezTo>
                    <a:pt x="225461" y="2126858"/>
                    <a:pt x="227004" y="2128611"/>
                    <a:pt x="310837" y="2128611"/>
                  </a:cubicBezTo>
                  <a:cubicBezTo>
                    <a:pt x="332671" y="2128611"/>
                    <a:pt x="332237" y="2087968"/>
                    <a:pt x="334999" y="2377964"/>
                  </a:cubicBezTo>
                  <a:cubicBezTo>
                    <a:pt x="335055" y="2384343"/>
                    <a:pt x="339403" y="2382689"/>
                    <a:pt x="310837" y="2382689"/>
                  </a:cubicBezTo>
                  <a:cubicBezTo>
                    <a:pt x="89251" y="2382689"/>
                    <a:pt x="112684" y="2383418"/>
                    <a:pt x="112572" y="2378441"/>
                  </a:cubicBezTo>
                  <a:close/>
                  <a:moveTo>
                    <a:pt x="112951" y="2395321"/>
                  </a:moveTo>
                  <a:cubicBezTo>
                    <a:pt x="147364" y="2395293"/>
                    <a:pt x="334102" y="2395741"/>
                    <a:pt x="335153" y="2395741"/>
                  </a:cubicBezTo>
                  <a:cubicBezTo>
                    <a:pt x="338126" y="2691023"/>
                    <a:pt x="352262" y="2650829"/>
                    <a:pt x="310823" y="2650829"/>
                  </a:cubicBezTo>
                  <a:cubicBezTo>
                    <a:pt x="143648" y="2650801"/>
                    <a:pt x="134365" y="2650815"/>
                    <a:pt x="115573" y="2650773"/>
                  </a:cubicBezTo>
                  <a:cubicBezTo>
                    <a:pt x="114255" y="2555411"/>
                    <a:pt x="116372" y="2551682"/>
                    <a:pt x="112951" y="2395321"/>
                  </a:cubicBezTo>
                  <a:close/>
                  <a:moveTo>
                    <a:pt x="121407" y="2919081"/>
                  </a:moveTo>
                  <a:cubicBezTo>
                    <a:pt x="116330" y="2669910"/>
                    <a:pt x="116793" y="2737176"/>
                    <a:pt x="115755" y="2663783"/>
                  </a:cubicBezTo>
                  <a:cubicBezTo>
                    <a:pt x="356694" y="2664400"/>
                    <a:pt x="339473" y="2662409"/>
                    <a:pt x="339515" y="2665648"/>
                  </a:cubicBezTo>
                  <a:cubicBezTo>
                    <a:pt x="344044" y="2955462"/>
                    <a:pt x="356455" y="2917455"/>
                    <a:pt x="310809" y="2917455"/>
                  </a:cubicBezTo>
                  <a:cubicBezTo>
                    <a:pt x="219501" y="2917469"/>
                    <a:pt x="218548" y="2919530"/>
                    <a:pt x="121407" y="2919081"/>
                  </a:cubicBezTo>
                  <a:close/>
                  <a:moveTo>
                    <a:pt x="121687" y="2932105"/>
                  </a:moveTo>
                  <a:cubicBezTo>
                    <a:pt x="198270" y="2932442"/>
                    <a:pt x="209545" y="2930843"/>
                    <a:pt x="343666" y="2930437"/>
                  </a:cubicBezTo>
                  <a:cubicBezTo>
                    <a:pt x="348434" y="3234579"/>
                    <a:pt x="359554" y="3185580"/>
                    <a:pt x="310823" y="3185580"/>
                  </a:cubicBezTo>
                  <a:cubicBezTo>
                    <a:pt x="226752" y="3185580"/>
                    <a:pt x="226667" y="3187165"/>
                    <a:pt x="142737" y="3187165"/>
                  </a:cubicBezTo>
                  <a:cubicBezTo>
                    <a:pt x="117396" y="3187165"/>
                    <a:pt x="127802" y="3219915"/>
                    <a:pt x="121687" y="2932105"/>
                  </a:cubicBezTo>
                  <a:close/>
                  <a:moveTo>
                    <a:pt x="127493" y="3430798"/>
                  </a:moveTo>
                  <a:cubicBezTo>
                    <a:pt x="123314" y="3163009"/>
                    <a:pt x="123272" y="3200175"/>
                    <a:pt x="142737" y="3200175"/>
                  </a:cubicBezTo>
                  <a:cubicBezTo>
                    <a:pt x="383044" y="3200175"/>
                    <a:pt x="348223" y="3183057"/>
                    <a:pt x="349135" y="3239654"/>
                  </a:cubicBezTo>
                  <a:cubicBezTo>
                    <a:pt x="350593" y="3333011"/>
                    <a:pt x="348812" y="3335507"/>
                    <a:pt x="350313" y="3430995"/>
                  </a:cubicBezTo>
                  <a:cubicBezTo>
                    <a:pt x="350748" y="3458431"/>
                    <a:pt x="358601" y="3452613"/>
                    <a:pt x="310837" y="3452613"/>
                  </a:cubicBezTo>
                  <a:cubicBezTo>
                    <a:pt x="98408" y="3452613"/>
                    <a:pt x="127956" y="3460856"/>
                    <a:pt x="127493" y="3430798"/>
                  </a:cubicBezTo>
                  <a:close/>
                  <a:moveTo>
                    <a:pt x="132584" y="3717780"/>
                  </a:moveTo>
                  <a:cubicBezTo>
                    <a:pt x="125572" y="3425597"/>
                    <a:pt x="123468" y="3465973"/>
                    <a:pt x="142737" y="3465973"/>
                  </a:cubicBezTo>
                  <a:cubicBezTo>
                    <a:pt x="393940" y="3465973"/>
                    <a:pt x="350649" y="3449402"/>
                    <a:pt x="351631" y="3526665"/>
                  </a:cubicBezTo>
                  <a:cubicBezTo>
                    <a:pt x="352402" y="3587945"/>
                    <a:pt x="353356" y="3657159"/>
                    <a:pt x="354955" y="3718145"/>
                  </a:cubicBezTo>
                  <a:cubicBezTo>
                    <a:pt x="355053" y="3722070"/>
                    <a:pt x="361658" y="3720921"/>
                    <a:pt x="310837" y="3720921"/>
                  </a:cubicBezTo>
                  <a:cubicBezTo>
                    <a:pt x="117929" y="3720921"/>
                    <a:pt x="132836" y="3728702"/>
                    <a:pt x="132584" y="3717780"/>
                  </a:cubicBezTo>
                  <a:close/>
                  <a:moveTo>
                    <a:pt x="138011" y="3990196"/>
                  </a:moveTo>
                  <a:cubicBezTo>
                    <a:pt x="133341" y="3706719"/>
                    <a:pt x="127647" y="3736258"/>
                    <a:pt x="142737" y="3736258"/>
                  </a:cubicBezTo>
                  <a:cubicBezTo>
                    <a:pt x="397642" y="3736258"/>
                    <a:pt x="355235" y="3706537"/>
                    <a:pt x="356918" y="3813703"/>
                  </a:cubicBezTo>
                  <a:cubicBezTo>
                    <a:pt x="358404" y="3908812"/>
                    <a:pt x="359456" y="3907256"/>
                    <a:pt x="360887" y="3990393"/>
                  </a:cubicBezTo>
                  <a:cubicBezTo>
                    <a:pt x="333653" y="3990281"/>
                    <a:pt x="151123" y="3990196"/>
                    <a:pt x="138011" y="3990196"/>
                  </a:cubicBezTo>
                  <a:close/>
                  <a:moveTo>
                    <a:pt x="142737" y="4003207"/>
                  </a:moveTo>
                  <a:cubicBezTo>
                    <a:pt x="340300" y="4003333"/>
                    <a:pt x="337579" y="4003319"/>
                    <a:pt x="361111" y="4003431"/>
                  </a:cubicBezTo>
                  <a:cubicBezTo>
                    <a:pt x="363046" y="4138608"/>
                    <a:pt x="362429" y="4132496"/>
                    <a:pt x="364631" y="4257032"/>
                  </a:cubicBezTo>
                  <a:cubicBezTo>
                    <a:pt x="308453" y="4256373"/>
                    <a:pt x="226934" y="4257102"/>
                    <a:pt x="142568" y="4257102"/>
                  </a:cubicBezTo>
                  <a:cubicBezTo>
                    <a:pt x="141278" y="3983481"/>
                    <a:pt x="132485" y="4003207"/>
                    <a:pt x="142737" y="4003207"/>
                  </a:cubicBezTo>
                  <a:close/>
                  <a:moveTo>
                    <a:pt x="142737" y="4270099"/>
                  </a:moveTo>
                  <a:cubicBezTo>
                    <a:pt x="399493" y="4270099"/>
                    <a:pt x="364701" y="4261392"/>
                    <a:pt x="365276" y="4292222"/>
                  </a:cubicBezTo>
                  <a:cubicBezTo>
                    <a:pt x="370535" y="4571381"/>
                    <a:pt x="380576" y="4525873"/>
                    <a:pt x="310823" y="4525873"/>
                  </a:cubicBezTo>
                  <a:cubicBezTo>
                    <a:pt x="229907" y="4525873"/>
                    <a:pt x="227355" y="4524205"/>
                    <a:pt x="146579" y="4524149"/>
                  </a:cubicBezTo>
                  <a:cubicBezTo>
                    <a:pt x="140170" y="4250808"/>
                    <a:pt x="143732" y="4270099"/>
                    <a:pt x="142737" y="4270099"/>
                  </a:cubicBezTo>
                  <a:close/>
                  <a:moveTo>
                    <a:pt x="149005" y="4770530"/>
                  </a:moveTo>
                  <a:cubicBezTo>
                    <a:pt x="147547" y="4677426"/>
                    <a:pt x="149131" y="4674538"/>
                    <a:pt x="147631" y="4579078"/>
                  </a:cubicBezTo>
                  <a:cubicBezTo>
                    <a:pt x="146747" y="4521640"/>
                    <a:pt x="109487" y="4537874"/>
                    <a:pt x="367590" y="4539010"/>
                  </a:cubicBezTo>
                  <a:cubicBezTo>
                    <a:pt x="368754" y="4670556"/>
                    <a:pt x="372105" y="4671131"/>
                    <a:pt x="373522" y="4792892"/>
                  </a:cubicBezTo>
                  <a:cubicBezTo>
                    <a:pt x="120467" y="4788349"/>
                    <a:pt x="149608" y="4809084"/>
                    <a:pt x="149005" y="4770530"/>
                  </a:cubicBezTo>
                  <a:close/>
                  <a:moveTo>
                    <a:pt x="153324" y="5057400"/>
                  </a:moveTo>
                  <a:cubicBezTo>
                    <a:pt x="151894" y="4988999"/>
                    <a:pt x="151024" y="4938009"/>
                    <a:pt x="150281" y="4866200"/>
                  </a:cubicBezTo>
                  <a:cubicBezTo>
                    <a:pt x="149496" y="4790677"/>
                    <a:pt x="133930" y="4807935"/>
                    <a:pt x="226878" y="4806182"/>
                  </a:cubicBezTo>
                  <a:cubicBezTo>
                    <a:pt x="287319" y="4805117"/>
                    <a:pt x="338168" y="4805271"/>
                    <a:pt x="373662" y="4805930"/>
                  </a:cubicBezTo>
                  <a:cubicBezTo>
                    <a:pt x="374293" y="4878720"/>
                    <a:pt x="371937" y="4914316"/>
                    <a:pt x="376551" y="5061901"/>
                  </a:cubicBezTo>
                  <a:cubicBezTo>
                    <a:pt x="133411" y="5061901"/>
                    <a:pt x="153380" y="5059854"/>
                    <a:pt x="153324" y="5057400"/>
                  </a:cubicBezTo>
                  <a:close/>
                  <a:moveTo>
                    <a:pt x="153661" y="5073144"/>
                  </a:moveTo>
                  <a:cubicBezTo>
                    <a:pt x="228462" y="5073299"/>
                    <a:pt x="205408" y="5074911"/>
                    <a:pt x="376958" y="5074911"/>
                  </a:cubicBezTo>
                  <a:cubicBezTo>
                    <a:pt x="380716" y="5197373"/>
                    <a:pt x="378570" y="5244955"/>
                    <a:pt x="379664" y="5328344"/>
                  </a:cubicBezTo>
                  <a:cubicBezTo>
                    <a:pt x="155666" y="5329255"/>
                    <a:pt x="231099" y="5329718"/>
                    <a:pt x="158667" y="5329900"/>
                  </a:cubicBezTo>
                  <a:cubicBezTo>
                    <a:pt x="158653" y="5328470"/>
                    <a:pt x="153689" y="5074224"/>
                    <a:pt x="153661" y="5073144"/>
                  </a:cubicBezTo>
                  <a:close/>
                  <a:moveTo>
                    <a:pt x="158906" y="5344523"/>
                  </a:moveTo>
                  <a:cubicBezTo>
                    <a:pt x="158878" y="5342714"/>
                    <a:pt x="139778" y="5342434"/>
                    <a:pt x="379846" y="5341369"/>
                  </a:cubicBezTo>
                  <a:cubicBezTo>
                    <a:pt x="381361" y="5439576"/>
                    <a:pt x="383801" y="5443810"/>
                    <a:pt x="385652" y="5597914"/>
                  </a:cubicBezTo>
                  <a:cubicBezTo>
                    <a:pt x="287249" y="5597564"/>
                    <a:pt x="233581" y="5598026"/>
                    <a:pt x="162748" y="5598083"/>
                  </a:cubicBezTo>
                  <a:cubicBezTo>
                    <a:pt x="160981" y="5515030"/>
                    <a:pt x="160238" y="5427730"/>
                    <a:pt x="158906" y="5344523"/>
                  </a:cubicBezTo>
                  <a:close/>
                  <a:moveTo>
                    <a:pt x="166422" y="5823196"/>
                  </a:moveTo>
                  <a:cubicBezTo>
                    <a:pt x="165371" y="5567814"/>
                    <a:pt x="143312" y="5611303"/>
                    <a:pt x="226794" y="5610966"/>
                  </a:cubicBezTo>
                  <a:cubicBezTo>
                    <a:pt x="283841" y="5610812"/>
                    <a:pt x="321761" y="5610756"/>
                    <a:pt x="385806" y="5610938"/>
                  </a:cubicBezTo>
                  <a:cubicBezTo>
                    <a:pt x="388863" y="5886789"/>
                    <a:pt x="385848" y="5550822"/>
                    <a:pt x="388162" y="5865984"/>
                  </a:cubicBezTo>
                  <a:cubicBezTo>
                    <a:pt x="122445" y="5867372"/>
                    <a:pt x="166633" y="5872573"/>
                    <a:pt x="166422" y="5823196"/>
                  </a:cubicBezTo>
                  <a:close/>
                  <a:moveTo>
                    <a:pt x="170587" y="6110234"/>
                  </a:moveTo>
                  <a:cubicBezTo>
                    <a:pt x="166198" y="5830192"/>
                    <a:pt x="149258" y="5876064"/>
                    <a:pt x="226639" y="5878083"/>
                  </a:cubicBezTo>
                  <a:cubicBezTo>
                    <a:pt x="274361" y="5879386"/>
                    <a:pt x="314637" y="5879386"/>
                    <a:pt x="388275" y="5879022"/>
                  </a:cubicBezTo>
                  <a:cubicBezTo>
                    <a:pt x="389635" y="6016877"/>
                    <a:pt x="392916" y="6008774"/>
                    <a:pt x="394375" y="6132147"/>
                  </a:cubicBezTo>
                  <a:cubicBezTo>
                    <a:pt x="137856" y="6129034"/>
                    <a:pt x="171176" y="6146265"/>
                    <a:pt x="170587" y="6110234"/>
                  </a:cubicBezTo>
                  <a:close/>
                  <a:moveTo>
                    <a:pt x="174626" y="6402081"/>
                  </a:moveTo>
                  <a:cubicBezTo>
                    <a:pt x="174388" y="6331871"/>
                    <a:pt x="174486" y="6347447"/>
                    <a:pt x="171190" y="6146447"/>
                  </a:cubicBezTo>
                  <a:cubicBezTo>
                    <a:pt x="239176" y="6146026"/>
                    <a:pt x="257786" y="6143531"/>
                    <a:pt x="394515" y="6145199"/>
                  </a:cubicBezTo>
                  <a:cubicBezTo>
                    <a:pt x="395132" y="6215269"/>
                    <a:pt x="396114" y="6373145"/>
                    <a:pt x="396492" y="6402096"/>
                  </a:cubicBezTo>
                  <a:lnTo>
                    <a:pt x="174626" y="6402081"/>
                  </a:lnTo>
                  <a:close/>
                  <a:moveTo>
                    <a:pt x="394908" y="5341298"/>
                  </a:moveTo>
                  <a:cubicBezTo>
                    <a:pt x="631723" y="5340331"/>
                    <a:pt x="613478" y="5343205"/>
                    <a:pt x="613506" y="5344775"/>
                  </a:cubicBezTo>
                  <a:cubicBezTo>
                    <a:pt x="618078" y="5636959"/>
                    <a:pt x="643727" y="5596624"/>
                    <a:pt x="562994" y="5597605"/>
                  </a:cubicBezTo>
                  <a:cubicBezTo>
                    <a:pt x="508386" y="5598195"/>
                    <a:pt x="475473" y="5598180"/>
                    <a:pt x="397165" y="5597956"/>
                  </a:cubicBezTo>
                  <a:cubicBezTo>
                    <a:pt x="393758" y="5321152"/>
                    <a:pt x="386732" y="5341340"/>
                    <a:pt x="394908" y="5341298"/>
                  </a:cubicBezTo>
                  <a:close/>
                  <a:moveTo>
                    <a:pt x="399549" y="5823224"/>
                  </a:moveTo>
                  <a:cubicBezTo>
                    <a:pt x="399549" y="5566902"/>
                    <a:pt x="372652" y="5611107"/>
                    <a:pt x="478937" y="5611107"/>
                  </a:cubicBezTo>
                  <a:cubicBezTo>
                    <a:pt x="558170" y="5611107"/>
                    <a:pt x="555028" y="5610406"/>
                    <a:pt x="619424" y="5610181"/>
                  </a:cubicBezTo>
                  <a:cubicBezTo>
                    <a:pt x="619144" y="5769837"/>
                    <a:pt x="621570" y="5793390"/>
                    <a:pt x="623407" y="5865353"/>
                  </a:cubicBezTo>
                  <a:cubicBezTo>
                    <a:pt x="359947" y="5865633"/>
                    <a:pt x="399549" y="5880228"/>
                    <a:pt x="399549" y="5823224"/>
                  </a:cubicBezTo>
                  <a:close/>
                  <a:moveTo>
                    <a:pt x="405566" y="6110206"/>
                  </a:moveTo>
                  <a:cubicBezTo>
                    <a:pt x="401232" y="5832617"/>
                    <a:pt x="373886" y="5878770"/>
                    <a:pt x="478937" y="5878770"/>
                  </a:cubicBezTo>
                  <a:cubicBezTo>
                    <a:pt x="562713" y="5878770"/>
                    <a:pt x="551172" y="5878476"/>
                    <a:pt x="623716" y="5878391"/>
                  </a:cubicBezTo>
                  <a:cubicBezTo>
                    <a:pt x="626296" y="5992848"/>
                    <a:pt x="623996" y="6007218"/>
                    <a:pt x="626029" y="6132245"/>
                  </a:cubicBezTo>
                  <a:cubicBezTo>
                    <a:pt x="370717" y="6132512"/>
                    <a:pt x="406028" y="6140348"/>
                    <a:pt x="405566" y="6110206"/>
                  </a:cubicBezTo>
                  <a:close/>
                  <a:moveTo>
                    <a:pt x="407992" y="6402109"/>
                  </a:moveTo>
                  <a:cubicBezTo>
                    <a:pt x="407571" y="6370215"/>
                    <a:pt x="406589" y="6211877"/>
                    <a:pt x="406000" y="6145339"/>
                  </a:cubicBezTo>
                  <a:cubicBezTo>
                    <a:pt x="482989" y="6146223"/>
                    <a:pt x="568028" y="6145326"/>
                    <a:pt x="626254" y="6145255"/>
                  </a:cubicBezTo>
                  <a:cubicBezTo>
                    <a:pt x="629732" y="6358859"/>
                    <a:pt x="629311" y="6338040"/>
                    <a:pt x="630769" y="6400133"/>
                  </a:cubicBezTo>
                  <a:cubicBezTo>
                    <a:pt x="551971" y="6400399"/>
                    <a:pt x="586567" y="6402123"/>
                    <a:pt x="407992" y="6402109"/>
                  </a:cubicBezTo>
                  <a:close/>
                  <a:moveTo>
                    <a:pt x="633672" y="5822986"/>
                  </a:moveTo>
                  <a:cubicBezTo>
                    <a:pt x="625693" y="5576786"/>
                    <a:pt x="629437" y="5610139"/>
                    <a:pt x="647149" y="5610139"/>
                  </a:cubicBezTo>
                  <a:cubicBezTo>
                    <a:pt x="885409" y="5610139"/>
                    <a:pt x="852958" y="5604700"/>
                    <a:pt x="853070" y="5631786"/>
                  </a:cubicBezTo>
                  <a:cubicBezTo>
                    <a:pt x="854234" y="5906893"/>
                    <a:pt x="870403" y="5864330"/>
                    <a:pt x="815263" y="5864330"/>
                  </a:cubicBezTo>
                  <a:cubicBezTo>
                    <a:pt x="604629" y="5864330"/>
                    <a:pt x="635523" y="5880466"/>
                    <a:pt x="633672" y="5822986"/>
                  </a:cubicBezTo>
                  <a:close/>
                  <a:moveTo>
                    <a:pt x="637164" y="6110262"/>
                  </a:moveTo>
                  <a:cubicBezTo>
                    <a:pt x="633055" y="5847492"/>
                    <a:pt x="633167" y="5878377"/>
                    <a:pt x="647149" y="5878377"/>
                  </a:cubicBezTo>
                  <a:cubicBezTo>
                    <a:pt x="893725" y="5878377"/>
                    <a:pt x="855861" y="5863628"/>
                    <a:pt x="856730" y="5919090"/>
                  </a:cubicBezTo>
                  <a:cubicBezTo>
                    <a:pt x="860643" y="6170210"/>
                    <a:pt x="878046" y="6133437"/>
                    <a:pt x="815249" y="6133437"/>
                  </a:cubicBezTo>
                  <a:cubicBezTo>
                    <a:pt x="608135" y="6133437"/>
                    <a:pt x="637613" y="6138470"/>
                    <a:pt x="637164" y="6110262"/>
                  </a:cubicBezTo>
                  <a:close/>
                  <a:moveTo>
                    <a:pt x="864640" y="6397693"/>
                  </a:moveTo>
                  <a:cubicBezTo>
                    <a:pt x="864626" y="6405250"/>
                    <a:pt x="883768" y="6400091"/>
                    <a:pt x="647135" y="6400091"/>
                  </a:cubicBezTo>
                  <a:cubicBezTo>
                    <a:pt x="639730" y="6400091"/>
                    <a:pt x="642339" y="6428719"/>
                    <a:pt x="637725" y="6145227"/>
                  </a:cubicBezTo>
                  <a:cubicBezTo>
                    <a:pt x="737629" y="6145171"/>
                    <a:pt x="714658" y="6146629"/>
                    <a:pt x="862087" y="6146405"/>
                  </a:cubicBezTo>
                  <a:cubicBezTo>
                    <a:pt x="862115" y="6148045"/>
                    <a:pt x="864696" y="6350980"/>
                    <a:pt x="864640" y="6397693"/>
                  </a:cubicBezTo>
                  <a:close/>
                  <a:moveTo>
                    <a:pt x="866869" y="5823140"/>
                  </a:moveTo>
                  <a:cubicBezTo>
                    <a:pt x="863756" y="5575623"/>
                    <a:pt x="852579" y="5611317"/>
                    <a:pt x="899418" y="5610686"/>
                  </a:cubicBezTo>
                  <a:cubicBezTo>
                    <a:pt x="1116138" y="5607756"/>
                    <a:pt x="1086814" y="5606606"/>
                    <a:pt x="1087445" y="5631940"/>
                  </a:cubicBezTo>
                  <a:cubicBezTo>
                    <a:pt x="1093966" y="5903136"/>
                    <a:pt x="1093812" y="5865451"/>
                    <a:pt x="1067574" y="5865157"/>
                  </a:cubicBezTo>
                  <a:cubicBezTo>
                    <a:pt x="831390" y="5862605"/>
                    <a:pt x="867543" y="5877803"/>
                    <a:pt x="866869" y="5823140"/>
                  </a:cubicBezTo>
                  <a:close/>
                  <a:moveTo>
                    <a:pt x="873054" y="6110206"/>
                  </a:moveTo>
                  <a:cubicBezTo>
                    <a:pt x="868861" y="5842305"/>
                    <a:pt x="853056" y="5877368"/>
                    <a:pt x="899306" y="5877550"/>
                  </a:cubicBezTo>
                  <a:cubicBezTo>
                    <a:pt x="1126277" y="5878461"/>
                    <a:pt x="1090320" y="5867512"/>
                    <a:pt x="1091120" y="5919090"/>
                  </a:cubicBezTo>
                  <a:cubicBezTo>
                    <a:pt x="1092606" y="6013723"/>
                    <a:pt x="1093420" y="6019962"/>
                    <a:pt x="1094836" y="6110430"/>
                  </a:cubicBezTo>
                  <a:cubicBezTo>
                    <a:pt x="1095299" y="6140657"/>
                    <a:pt x="1115871" y="6133086"/>
                    <a:pt x="983433" y="6133185"/>
                  </a:cubicBezTo>
                  <a:cubicBezTo>
                    <a:pt x="852579" y="6133185"/>
                    <a:pt x="873545" y="6141021"/>
                    <a:pt x="873054" y="6110206"/>
                  </a:cubicBezTo>
                  <a:close/>
                  <a:moveTo>
                    <a:pt x="1067462" y="6401212"/>
                  </a:moveTo>
                  <a:cubicBezTo>
                    <a:pt x="1014888" y="6401633"/>
                    <a:pt x="1006403" y="6401562"/>
                    <a:pt x="876111" y="6401520"/>
                  </a:cubicBezTo>
                  <a:cubicBezTo>
                    <a:pt x="876181" y="6352901"/>
                    <a:pt x="873615" y="6148101"/>
                    <a:pt x="873587" y="6146405"/>
                  </a:cubicBezTo>
                  <a:cubicBezTo>
                    <a:pt x="978791" y="6146195"/>
                    <a:pt x="854921" y="6146293"/>
                    <a:pt x="1095299" y="6146124"/>
                  </a:cubicBezTo>
                  <a:cubicBezTo>
                    <a:pt x="1098202" y="6448907"/>
                    <a:pt x="1109869" y="6400862"/>
                    <a:pt x="1067462" y="6401212"/>
                  </a:cubicBezTo>
                  <a:close/>
                  <a:moveTo>
                    <a:pt x="1096995" y="5535947"/>
                  </a:moveTo>
                  <a:cubicBezTo>
                    <a:pt x="1095537" y="5442773"/>
                    <a:pt x="1096042" y="5444399"/>
                    <a:pt x="1094471" y="5344495"/>
                  </a:cubicBezTo>
                  <a:cubicBezTo>
                    <a:pt x="1094443" y="5342210"/>
                    <a:pt x="1075792" y="5342252"/>
                    <a:pt x="1316814" y="5342210"/>
                  </a:cubicBezTo>
                  <a:cubicBezTo>
                    <a:pt x="1316828" y="5343247"/>
                    <a:pt x="1317614" y="5383301"/>
                    <a:pt x="1319549" y="5596905"/>
                  </a:cubicBezTo>
                  <a:cubicBezTo>
                    <a:pt x="1054098" y="5596905"/>
                    <a:pt x="1098300" y="5619252"/>
                    <a:pt x="1096995" y="5535947"/>
                  </a:cubicBezTo>
                  <a:close/>
                  <a:moveTo>
                    <a:pt x="1151589" y="5611387"/>
                  </a:moveTo>
                  <a:cubicBezTo>
                    <a:pt x="1235716" y="5611387"/>
                    <a:pt x="1235983" y="5609915"/>
                    <a:pt x="1319647" y="5609915"/>
                  </a:cubicBezTo>
                  <a:cubicBezTo>
                    <a:pt x="1320895" y="5776272"/>
                    <a:pt x="1322255" y="5793376"/>
                    <a:pt x="1323756" y="5864708"/>
                  </a:cubicBezTo>
                  <a:cubicBezTo>
                    <a:pt x="1232014" y="5864708"/>
                    <a:pt x="1200587" y="5866110"/>
                    <a:pt x="1101932" y="5865465"/>
                  </a:cubicBezTo>
                  <a:cubicBezTo>
                    <a:pt x="1099464" y="5567421"/>
                    <a:pt x="1081009" y="5611387"/>
                    <a:pt x="1151589" y="5611387"/>
                  </a:cubicBezTo>
                  <a:close/>
                  <a:moveTo>
                    <a:pt x="1106321" y="6110206"/>
                  </a:moveTo>
                  <a:cubicBezTo>
                    <a:pt x="1102044" y="5836052"/>
                    <a:pt x="1086828" y="5878630"/>
                    <a:pt x="1151589" y="5878630"/>
                  </a:cubicBezTo>
                  <a:cubicBezTo>
                    <a:pt x="1358268" y="5878630"/>
                    <a:pt x="1323826" y="5860432"/>
                    <a:pt x="1324738" y="5919090"/>
                  </a:cubicBezTo>
                  <a:cubicBezTo>
                    <a:pt x="1328089" y="6131081"/>
                    <a:pt x="1327837" y="6115618"/>
                    <a:pt x="1328131" y="6133507"/>
                  </a:cubicBezTo>
                  <a:cubicBezTo>
                    <a:pt x="1070729" y="6133857"/>
                    <a:pt x="1106798" y="6140489"/>
                    <a:pt x="1106321" y="6110206"/>
                  </a:cubicBezTo>
                  <a:close/>
                  <a:moveTo>
                    <a:pt x="1319787" y="6401100"/>
                  </a:moveTo>
                  <a:cubicBezTo>
                    <a:pt x="1084529" y="6401100"/>
                    <a:pt x="1109056" y="6402123"/>
                    <a:pt x="1109000" y="6397679"/>
                  </a:cubicBezTo>
                  <a:cubicBezTo>
                    <a:pt x="1104905" y="6094574"/>
                    <a:pt x="1094471" y="6146138"/>
                    <a:pt x="1151603" y="6146097"/>
                  </a:cubicBezTo>
                  <a:cubicBezTo>
                    <a:pt x="1235955" y="6146097"/>
                    <a:pt x="1235632" y="6146545"/>
                    <a:pt x="1319787" y="6146545"/>
                  </a:cubicBezTo>
                  <a:cubicBezTo>
                    <a:pt x="1331371" y="6146545"/>
                    <a:pt x="1328019" y="6137390"/>
                    <a:pt x="1329590" y="6206283"/>
                  </a:cubicBezTo>
                  <a:cubicBezTo>
                    <a:pt x="1334750" y="6430962"/>
                    <a:pt x="1336293" y="6401100"/>
                    <a:pt x="1319787" y="6401100"/>
                  </a:cubicBezTo>
                  <a:close/>
                  <a:moveTo>
                    <a:pt x="1331315" y="5631730"/>
                  </a:moveTo>
                  <a:cubicBezTo>
                    <a:pt x="1331104" y="5597928"/>
                    <a:pt x="1299383" y="5613097"/>
                    <a:pt x="1552480" y="5609705"/>
                  </a:cubicBezTo>
                  <a:cubicBezTo>
                    <a:pt x="1555032" y="5766066"/>
                    <a:pt x="1554976" y="5769641"/>
                    <a:pt x="1556603" y="5823448"/>
                  </a:cubicBezTo>
                  <a:cubicBezTo>
                    <a:pt x="1558426" y="5883663"/>
                    <a:pt x="1593611" y="5865339"/>
                    <a:pt x="1335255" y="5864722"/>
                  </a:cubicBezTo>
                  <a:cubicBezTo>
                    <a:pt x="1334161" y="5812779"/>
                    <a:pt x="1332058" y="5751527"/>
                    <a:pt x="1331315" y="5631730"/>
                  </a:cubicBezTo>
                  <a:close/>
                  <a:moveTo>
                    <a:pt x="1335508" y="5877732"/>
                  </a:moveTo>
                  <a:cubicBezTo>
                    <a:pt x="1599851" y="5878391"/>
                    <a:pt x="1558019" y="5868171"/>
                    <a:pt x="1558804" y="5919048"/>
                  </a:cubicBezTo>
                  <a:cubicBezTo>
                    <a:pt x="1560291" y="6014957"/>
                    <a:pt x="1561132" y="6011059"/>
                    <a:pt x="1562745" y="6110416"/>
                  </a:cubicBezTo>
                  <a:cubicBezTo>
                    <a:pt x="1563208" y="6139956"/>
                    <a:pt x="1598968" y="6132427"/>
                    <a:pt x="1339617" y="6133465"/>
                  </a:cubicBezTo>
                  <a:cubicBezTo>
                    <a:pt x="1338971" y="6095261"/>
                    <a:pt x="1336195" y="5913160"/>
                    <a:pt x="1335508" y="5877732"/>
                  </a:cubicBezTo>
                  <a:close/>
                  <a:moveTo>
                    <a:pt x="1343824" y="6401058"/>
                  </a:moveTo>
                  <a:cubicBezTo>
                    <a:pt x="1343501" y="6290457"/>
                    <a:pt x="1340977" y="6208779"/>
                    <a:pt x="1339855" y="6146489"/>
                  </a:cubicBezTo>
                  <a:cubicBezTo>
                    <a:pt x="1416942" y="6146167"/>
                    <a:pt x="1442493" y="6143503"/>
                    <a:pt x="1563180" y="6145213"/>
                  </a:cubicBezTo>
                  <a:cubicBezTo>
                    <a:pt x="1563881" y="6235219"/>
                    <a:pt x="1561160" y="6188071"/>
                    <a:pt x="1565087" y="6397833"/>
                  </a:cubicBezTo>
                  <a:cubicBezTo>
                    <a:pt x="1565143" y="6400974"/>
                    <a:pt x="1584594" y="6400525"/>
                    <a:pt x="1343824" y="6401058"/>
                  </a:cubicBezTo>
                  <a:close/>
                  <a:moveTo>
                    <a:pt x="1568102" y="5823028"/>
                  </a:moveTo>
                  <a:cubicBezTo>
                    <a:pt x="1566293" y="5763290"/>
                    <a:pt x="1566405" y="5759238"/>
                    <a:pt x="1563965" y="5609550"/>
                  </a:cubicBezTo>
                  <a:cubicBezTo>
                    <a:pt x="1717985" y="5607139"/>
                    <a:pt x="1719430" y="5610363"/>
                    <a:pt x="1786406" y="5611275"/>
                  </a:cubicBezTo>
                  <a:cubicBezTo>
                    <a:pt x="1787626" y="5679621"/>
                    <a:pt x="1790781" y="5864189"/>
                    <a:pt x="1790795" y="5865227"/>
                  </a:cubicBezTo>
                  <a:cubicBezTo>
                    <a:pt x="1531500" y="5866362"/>
                    <a:pt x="1569883" y="5881868"/>
                    <a:pt x="1568102" y="5823028"/>
                  </a:cubicBezTo>
                  <a:close/>
                  <a:moveTo>
                    <a:pt x="1569574" y="5879232"/>
                  </a:moveTo>
                  <a:cubicBezTo>
                    <a:pt x="1663139" y="5879274"/>
                    <a:pt x="1689195" y="5879429"/>
                    <a:pt x="1740325" y="5878742"/>
                  </a:cubicBezTo>
                  <a:cubicBezTo>
                    <a:pt x="1804356" y="5877873"/>
                    <a:pt x="1790824" y="5834412"/>
                    <a:pt x="1795157" y="6110459"/>
                  </a:cubicBezTo>
                  <a:cubicBezTo>
                    <a:pt x="1795619" y="6139675"/>
                    <a:pt x="1831085" y="6136143"/>
                    <a:pt x="1574539" y="6132371"/>
                  </a:cubicBezTo>
                  <a:cubicBezTo>
                    <a:pt x="1574286" y="6110374"/>
                    <a:pt x="1569602" y="5880340"/>
                    <a:pt x="1569574" y="5879232"/>
                  </a:cubicBezTo>
                  <a:close/>
                  <a:moveTo>
                    <a:pt x="1576628" y="6399992"/>
                  </a:moveTo>
                  <a:cubicBezTo>
                    <a:pt x="1572547" y="6201040"/>
                    <a:pt x="1575366" y="6233916"/>
                    <a:pt x="1574665" y="6145395"/>
                  </a:cubicBezTo>
                  <a:cubicBezTo>
                    <a:pt x="1639159" y="6146349"/>
                    <a:pt x="1647293" y="6145662"/>
                    <a:pt x="1740227" y="6146293"/>
                  </a:cubicBezTo>
                  <a:cubicBezTo>
                    <a:pt x="1818660" y="6146826"/>
                    <a:pt x="1789379" y="6102860"/>
                    <a:pt x="1799799" y="6398212"/>
                  </a:cubicBezTo>
                  <a:cubicBezTo>
                    <a:pt x="1800051" y="6405474"/>
                    <a:pt x="1807035" y="6398464"/>
                    <a:pt x="1576628" y="6399992"/>
                  </a:cubicBezTo>
                  <a:close/>
                  <a:moveTo>
                    <a:pt x="1801523" y="5823140"/>
                  </a:moveTo>
                  <a:cubicBezTo>
                    <a:pt x="1797176" y="5577235"/>
                    <a:pt x="1788958" y="5611513"/>
                    <a:pt x="1824354" y="5611513"/>
                  </a:cubicBezTo>
                  <a:cubicBezTo>
                    <a:pt x="2051128" y="5611513"/>
                    <a:pt x="2020697" y="5600381"/>
                    <a:pt x="2021693" y="5632024"/>
                  </a:cubicBezTo>
                  <a:cubicBezTo>
                    <a:pt x="2029883" y="5902533"/>
                    <a:pt x="2030780" y="5864343"/>
                    <a:pt x="1992566" y="5864343"/>
                  </a:cubicBezTo>
                  <a:cubicBezTo>
                    <a:pt x="1767965" y="5864330"/>
                    <a:pt x="1802561" y="5878167"/>
                    <a:pt x="1801523" y="5823140"/>
                  </a:cubicBezTo>
                  <a:close/>
                  <a:moveTo>
                    <a:pt x="1806642" y="6110234"/>
                  </a:moveTo>
                  <a:cubicBezTo>
                    <a:pt x="1802449" y="5842417"/>
                    <a:pt x="1793432" y="5878167"/>
                    <a:pt x="1824368" y="5878167"/>
                  </a:cubicBezTo>
                  <a:cubicBezTo>
                    <a:pt x="2062221" y="5878167"/>
                    <a:pt x="2025409" y="5864330"/>
                    <a:pt x="2026265" y="5919048"/>
                  </a:cubicBezTo>
                  <a:cubicBezTo>
                    <a:pt x="2030205" y="6170939"/>
                    <a:pt x="2039629" y="6132091"/>
                    <a:pt x="1992566" y="6132091"/>
                  </a:cubicBezTo>
                  <a:cubicBezTo>
                    <a:pt x="1777529" y="6132105"/>
                    <a:pt x="1807161" y="6143461"/>
                    <a:pt x="1806642" y="6110234"/>
                  </a:cubicBezTo>
                  <a:close/>
                  <a:moveTo>
                    <a:pt x="1811410" y="6401408"/>
                  </a:moveTo>
                  <a:cubicBezTo>
                    <a:pt x="1807652" y="6288901"/>
                    <a:pt x="1808269" y="6230467"/>
                    <a:pt x="1807161" y="6146545"/>
                  </a:cubicBezTo>
                  <a:cubicBezTo>
                    <a:pt x="1919756" y="6146657"/>
                    <a:pt x="1875792" y="6145283"/>
                    <a:pt x="2029602" y="6145087"/>
                  </a:cubicBezTo>
                  <a:lnTo>
                    <a:pt x="2033697" y="6401464"/>
                  </a:lnTo>
                  <a:cubicBezTo>
                    <a:pt x="1997923" y="6401661"/>
                    <a:pt x="1812518" y="6401423"/>
                    <a:pt x="1811410" y="6401408"/>
                  </a:cubicBezTo>
                  <a:close/>
                  <a:moveTo>
                    <a:pt x="2036586" y="5823813"/>
                  </a:moveTo>
                  <a:cubicBezTo>
                    <a:pt x="2034510" y="5573057"/>
                    <a:pt x="2018075" y="5610307"/>
                    <a:pt x="2076693" y="5610139"/>
                  </a:cubicBezTo>
                  <a:cubicBezTo>
                    <a:pt x="2284928" y="5609578"/>
                    <a:pt x="2254540" y="5603985"/>
                    <a:pt x="2255381" y="5632010"/>
                  </a:cubicBezTo>
                  <a:cubicBezTo>
                    <a:pt x="2263472" y="5899379"/>
                    <a:pt x="2258466" y="5865872"/>
                    <a:pt x="2245018" y="5865662"/>
                  </a:cubicBezTo>
                  <a:cubicBezTo>
                    <a:pt x="2001008" y="5861399"/>
                    <a:pt x="2037062" y="5879793"/>
                    <a:pt x="2036586" y="5823813"/>
                  </a:cubicBezTo>
                  <a:close/>
                  <a:moveTo>
                    <a:pt x="2040540" y="6110234"/>
                  </a:moveTo>
                  <a:cubicBezTo>
                    <a:pt x="2036221" y="5834285"/>
                    <a:pt x="2026054" y="5877326"/>
                    <a:pt x="2076651" y="5877662"/>
                  </a:cubicBezTo>
                  <a:cubicBezTo>
                    <a:pt x="2289332" y="5879386"/>
                    <a:pt x="2257821" y="5865816"/>
                    <a:pt x="2258662" y="5919090"/>
                  </a:cubicBezTo>
                  <a:cubicBezTo>
                    <a:pt x="2262463" y="6161953"/>
                    <a:pt x="2274074" y="6132371"/>
                    <a:pt x="2245018" y="6132133"/>
                  </a:cubicBezTo>
                  <a:cubicBezTo>
                    <a:pt x="2009562" y="6130226"/>
                    <a:pt x="2041045" y="6141933"/>
                    <a:pt x="2040540" y="6110234"/>
                  </a:cubicBezTo>
                  <a:close/>
                  <a:moveTo>
                    <a:pt x="2267273" y="6397693"/>
                  </a:moveTo>
                  <a:cubicBezTo>
                    <a:pt x="2267259" y="6405418"/>
                    <a:pt x="2288224" y="6399151"/>
                    <a:pt x="2076651" y="6401142"/>
                  </a:cubicBezTo>
                  <a:cubicBezTo>
                    <a:pt x="2032477" y="6401562"/>
                    <a:pt x="2045799" y="6440159"/>
                    <a:pt x="2041101" y="6145073"/>
                  </a:cubicBezTo>
                  <a:cubicBezTo>
                    <a:pt x="2135129" y="6144891"/>
                    <a:pt x="2132984" y="6144428"/>
                    <a:pt x="2264019" y="6145311"/>
                  </a:cubicBezTo>
                  <a:cubicBezTo>
                    <a:pt x="2266558" y="6301883"/>
                    <a:pt x="2267427" y="6321917"/>
                    <a:pt x="2267273" y="6397693"/>
                  </a:cubicBezTo>
                  <a:close/>
                  <a:moveTo>
                    <a:pt x="2329060" y="5610910"/>
                  </a:moveTo>
                  <a:cubicBezTo>
                    <a:pt x="2414141" y="5610910"/>
                    <a:pt x="2411168" y="5609761"/>
                    <a:pt x="2487344" y="5609648"/>
                  </a:cubicBezTo>
                  <a:cubicBezTo>
                    <a:pt x="2489616" y="5755032"/>
                    <a:pt x="2489602" y="5765070"/>
                    <a:pt x="2491481" y="5823757"/>
                  </a:cubicBezTo>
                  <a:cubicBezTo>
                    <a:pt x="2493052" y="5873849"/>
                    <a:pt x="2537029" y="5869475"/>
                    <a:pt x="2269587" y="5866040"/>
                  </a:cubicBezTo>
                  <a:cubicBezTo>
                    <a:pt x="2268268" y="5563341"/>
                    <a:pt x="2246420" y="5610910"/>
                    <a:pt x="2329060" y="5610910"/>
                  </a:cubicBezTo>
                  <a:close/>
                  <a:moveTo>
                    <a:pt x="2274930" y="6110206"/>
                  </a:moveTo>
                  <a:cubicBezTo>
                    <a:pt x="2270666" y="5836963"/>
                    <a:pt x="2249687" y="5879386"/>
                    <a:pt x="2329060" y="5879386"/>
                  </a:cubicBezTo>
                  <a:cubicBezTo>
                    <a:pt x="2411982" y="5879386"/>
                    <a:pt x="2412024" y="5878517"/>
                    <a:pt x="2492996" y="5878489"/>
                  </a:cubicBezTo>
                  <a:cubicBezTo>
                    <a:pt x="2494131" y="5929016"/>
                    <a:pt x="2494692" y="5989076"/>
                    <a:pt x="2496908" y="6132680"/>
                  </a:cubicBezTo>
                  <a:cubicBezTo>
                    <a:pt x="2240011" y="6132666"/>
                    <a:pt x="2275393" y="6140110"/>
                    <a:pt x="2274930" y="6110206"/>
                  </a:cubicBezTo>
                  <a:close/>
                  <a:moveTo>
                    <a:pt x="2497301" y="6399768"/>
                  </a:moveTo>
                  <a:cubicBezTo>
                    <a:pt x="2389810" y="6399768"/>
                    <a:pt x="2278758" y="6406638"/>
                    <a:pt x="2278772" y="6397735"/>
                  </a:cubicBezTo>
                  <a:cubicBezTo>
                    <a:pt x="2279389" y="6101009"/>
                    <a:pt x="2253403" y="6145522"/>
                    <a:pt x="2329060" y="6145522"/>
                  </a:cubicBezTo>
                  <a:cubicBezTo>
                    <a:pt x="2401899" y="6145522"/>
                    <a:pt x="2417787" y="6145690"/>
                    <a:pt x="2497118" y="6145690"/>
                  </a:cubicBezTo>
                  <a:cubicBezTo>
                    <a:pt x="2501241" y="6421260"/>
                    <a:pt x="2501746" y="6399768"/>
                    <a:pt x="2497301" y="6399768"/>
                  </a:cubicBezTo>
                  <a:close/>
                  <a:moveTo>
                    <a:pt x="2498829" y="5609634"/>
                  </a:moveTo>
                  <a:cubicBezTo>
                    <a:pt x="2581442" y="5609663"/>
                    <a:pt x="2581722" y="5611443"/>
                    <a:pt x="2665541" y="5611443"/>
                  </a:cubicBezTo>
                  <a:cubicBezTo>
                    <a:pt x="2742754" y="5611443"/>
                    <a:pt x="2715871" y="5574852"/>
                    <a:pt x="2725618" y="5823490"/>
                  </a:cubicBezTo>
                  <a:cubicBezTo>
                    <a:pt x="2727651" y="5875307"/>
                    <a:pt x="2769399" y="5865199"/>
                    <a:pt x="2504214" y="5865451"/>
                  </a:cubicBezTo>
                  <a:cubicBezTo>
                    <a:pt x="2501718" y="5765716"/>
                    <a:pt x="2502812" y="5864666"/>
                    <a:pt x="2498829" y="5609634"/>
                  </a:cubicBezTo>
                  <a:close/>
                  <a:moveTo>
                    <a:pt x="2508057" y="6110234"/>
                  </a:moveTo>
                  <a:cubicBezTo>
                    <a:pt x="2506584" y="6015868"/>
                    <a:pt x="2506753" y="6014284"/>
                    <a:pt x="2505266" y="5918838"/>
                  </a:cubicBezTo>
                  <a:cubicBezTo>
                    <a:pt x="2504481" y="5869138"/>
                    <a:pt x="2460475" y="5875910"/>
                    <a:pt x="2727399" y="5877326"/>
                  </a:cubicBezTo>
                  <a:cubicBezTo>
                    <a:pt x="2728773" y="5932381"/>
                    <a:pt x="2728941" y="5985333"/>
                    <a:pt x="2731087" y="6132890"/>
                  </a:cubicBezTo>
                  <a:cubicBezTo>
                    <a:pt x="2470950" y="6137475"/>
                    <a:pt x="2508478" y="6136367"/>
                    <a:pt x="2508057" y="6110234"/>
                  </a:cubicBezTo>
                  <a:close/>
                  <a:moveTo>
                    <a:pt x="2511745" y="6399768"/>
                  </a:moveTo>
                  <a:cubicBezTo>
                    <a:pt x="2511745" y="6353840"/>
                    <a:pt x="2509305" y="6191814"/>
                    <a:pt x="2508604" y="6145690"/>
                  </a:cubicBezTo>
                  <a:cubicBezTo>
                    <a:pt x="2576562" y="6145746"/>
                    <a:pt x="2659076" y="6147162"/>
                    <a:pt x="2731255" y="6145914"/>
                  </a:cubicBezTo>
                  <a:cubicBezTo>
                    <a:pt x="2732433" y="6231434"/>
                    <a:pt x="2732167" y="6267254"/>
                    <a:pt x="2734873" y="6397862"/>
                  </a:cubicBezTo>
                  <a:cubicBezTo>
                    <a:pt x="2735000" y="6403161"/>
                    <a:pt x="2752767" y="6400118"/>
                    <a:pt x="2511745" y="6399768"/>
                  </a:cubicBezTo>
                  <a:close/>
                  <a:moveTo>
                    <a:pt x="2737075" y="5822930"/>
                  </a:moveTo>
                  <a:cubicBezTo>
                    <a:pt x="2727455" y="5578062"/>
                    <a:pt x="2732237" y="5611275"/>
                    <a:pt x="2749626" y="5611135"/>
                  </a:cubicBezTo>
                  <a:cubicBezTo>
                    <a:pt x="2989246" y="5609522"/>
                    <a:pt x="2956880" y="5602442"/>
                    <a:pt x="2957090" y="5631813"/>
                  </a:cubicBezTo>
                  <a:cubicBezTo>
                    <a:pt x="2957567" y="5697636"/>
                    <a:pt x="2957974" y="5713843"/>
                    <a:pt x="2960400" y="5866320"/>
                  </a:cubicBezTo>
                  <a:cubicBezTo>
                    <a:pt x="2700109" y="5863713"/>
                    <a:pt x="2739249" y="5878279"/>
                    <a:pt x="2737075" y="5822930"/>
                  </a:cubicBezTo>
                  <a:close/>
                  <a:moveTo>
                    <a:pt x="2742222" y="6110206"/>
                  </a:moveTo>
                  <a:cubicBezTo>
                    <a:pt x="2738127" y="5848670"/>
                    <a:pt x="2735364" y="5877368"/>
                    <a:pt x="2749556" y="5877466"/>
                  </a:cubicBezTo>
                  <a:cubicBezTo>
                    <a:pt x="3000563" y="5879148"/>
                    <a:pt x="2960428" y="5868325"/>
                    <a:pt x="2961241" y="5919062"/>
                  </a:cubicBezTo>
                  <a:cubicBezTo>
                    <a:pt x="2962728" y="6013919"/>
                    <a:pt x="2961620" y="6012111"/>
                    <a:pt x="2963162" y="6110459"/>
                  </a:cubicBezTo>
                  <a:cubicBezTo>
                    <a:pt x="2963611" y="6138806"/>
                    <a:pt x="2987409" y="6131712"/>
                    <a:pt x="2833641" y="6131684"/>
                  </a:cubicBezTo>
                  <a:cubicBezTo>
                    <a:pt x="2725183" y="6131684"/>
                    <a:pt x="2742698" y="6140446"/>
                    <a:pt x="2742222" y="6110206"/>
                  </a:cubicBezTo>
                  <a:close/>
                  <a:moveTo>
                    <a:pt x="2746387" y="6397553"/>
                  </a:moveTo>
                  <a:cubicBezTo>
                    <a:pt x="2740511" y="6115141"/>
                    <a:pt x="2741548" y="6145732"/>
                    <a:pt x="2749682" y="6145578"/>
                  </a:cubicBezTo>
                  <a:cubicBezTo>
                    <a:pt x="2807936" y="6144400"/>
                    <a:pt x="2818131" y="6144694"/>
                    <a:pt x="2963709" y="6144723"/>
                  </a:cubicBezTo>
                  <a:cubicBezTo>
                    <a:pt x="2963737" y="6146307"/>
                    <a:pt x="2966808" y="6332712"/>
                    <a:pt x="2968267" y="6400174"/>
                  </a:cubicBezTo>
                  <a:cubicBezTo>
                    <a:pt x="2755320" y="6401016"/>
                    <a:pt x="2746541" y="6404338"/>
                    <a:pt x="2746387" y="6397553"/>
                  </a:cubicBezTo>
                  <a:close/>
                  <a:moveTo>
                    <a:pt x="2967481" y="5535919"/>
                  </a:moveTo>
                  <a:cubicBezTo>
                    <a:pt x="2963849" y="5303544"/>
                    <a:pt x="2948269" y="5342196"/>
                    <a:pt x="3001825" y="5342196"/>
                  </a:cubicBezTo>
                  <a:cubicBezTo>
                    <a:pt x="3002877" y="5342196"/>
                    <a:pt x="3185645" y="5342280"/>
                    <a:pt x="3185688" y="5344747"/>
                  </a:cubicBezTo>
                  <a:cubicBezTo>
                    <a:pt x="3190217" y="5633776"/>
                    <a:pt x="3199865" y="5595769"/>
                    <a:pt x="3170093" y="5595769"/>
                  </a:cubicBezTo>
                  <a:cubicBezTo>
                    <a:pt x="2926925" y="5595769"/>
                    <a:pt x="2968744" y="5616420"/>
                    <a:pt x="2967481" y="5535919"/>
                  </a:cubicBezTo>
                  <a:close/>
                  <a:moveTo>
                    <a:pt x="2968407" y="5610195"/>
                  </a:moveTo>
                  <a:cubicBezTo>
                    <a:pt x="3125050" y="5609733"/>
                    <a:pt x="3097157" y="5608541"/>
                    <a:pt x="3190582" y="5608821"/>
                  </a:cubicBezTo>
                  <a:cubicBezTo>
                    <a:pt x="3190946" y="5649927"/>
                    <a:pt x="3191129" y="5647656"/>
                    <a:pt x="3192741" y="5865619"/>
                  </a:cubicBezTo>
                  <a:cubicBezTo>
                    <a:pt x="3084943" y="5865591"/>
                    <a:pt x="3046238" y="5866937"/>
                    <a:pt x="2971885" y="5866418"/>
                  </a:cubicBezTo>
                  <a:cubicBezTo>
                    <a:pt x="2968323" y="5642202"/>
                    <a:pt x="2969164" y="5698533"/>
                    <a:pt x="2968407" y="5610195"/>
                  </a:cubicBezTo>
                  <a:close/>
                  <a:moveTo>
                    <a:pt x="2974647" y="6110234"/>
                  </a:moveTo>
                  <a:cubicBezTo>
                    <a:pt x="2970441" y="5841660"/>
                    <a:pt x="2965252" y="5879527"/>
                    <a:pt x="3001825" y="5879527"/>
                  </a:cubicBezTo>
                  <a:cubicBezTo>
                    <a:pt x="3227674" y="5879527"/>
                    <a:pt x="3192573" y="5866334"/>
                    <a:pt x="3193387" y="5919090"/>
                  </a:cubicBezTo>
                  <a:cubicBezTo>
                    <a:pt x="3197257" y="6166621"/>
                    <a:pt x="3210551" y="6132960"/>
                    <a:pt x="3170079" y="6132960"/>
                  </a:cubicBezTo>
                  <a:cubicBezTo>
                    <a:pt x="2943557" y="6132960"/>
                    <a:pt x="2975082" y="6136689"/>
                    <a:pt x="2974647" y="6110234"/>
                  </a:cubicBezTo>
                  <a:close/>
                  <a:moveTo>
                    <a:pt x="3170079" y="6401520"/>
                  </a:moveTo>
                  <a:cubicBezTo>
                    <a:pt x="2957651" y="6401520"/>
                    <a:pt x="2979780" y="6400357"/>
                    <a:pt x="2979710" y="6396852"/>
                  </a:cubicBezTo>
                  <a:cubicBezTo>
                    <a:pt x="2972937" y="6104416"/>
                    <a:pt x="2967117" y="6144723"/>
                    <a:pt x="3001825" y="6144723"/>
                  </a:cubicBezTo>
                  <a:cubicBezTo>
                    <a:pt x="3085840" y="6144723"/>
                    <a:pt x="3085882" y="6145970"/>
                    <a:pt x="3170079" y="6145970"/>
                  </a:cubicBezTo>
                  <a:cubicBezTo>
                    <a:pt x="3205741" y="6145970"/>
                    <a:pt x="3198659" y="6134110"/>
                    <a:pt x="3199024" y="6206157"/>
                  </a:cubicBezTo>
                  <a:cubicBezTo>
                    <a:pt x="3199991" y="6439205"/>
                    <a:pt x="3216638" y="6401520"/>
                    <a:pt x="3170079" y="6401520"/>
                  </a:cubicBezTo>
                  <a:close/>
                  <a:moveTo>
                    <a:pt x="3201156" y="5535919"/>
                  </a:moveTo>
                  <a:cubicBezTo>
                    <a:pt x="3199655" y="5440123"/>
                    <a:pt x="3198659" y="5439969"/>
                    <a:pt x="3197159" y="5344523"/>
                  </a:cubicBezTo>
                  <a:cubicBezTo>
                    <a:pt x="3197131" y="5343191"/>
                    <a:pt x="3301340" y="5340611"/>
                    <a:pt x="3418366" y="5342182"/>
                  </a:cubicBezTo>
                  <a:cubicBezTo>
                    <a:pt x="3418380" y="5343331"/>
                    <a:pt x="3421928" y="5563314"/>
                    <a:pt x="3422629" y="5596876"/>
                  </a:cubicBezTo>
                  <a:cubicBezTo>
                    <a:pt x="3156224" y="5596975"/>
                    <a:pt x="3202375" y="5611765"/>
                    <a:pt x="3201156" y="5535919"/>
                  </a:cubicBezTo>
                  <a:close/>
                  <a:moveTo>
                    <a:pt x="3254136" y="5609354"/>
                  </a:moveTo>
                  <a:cubicBezTo>
                    <a:pt x="3303625" y="5610013"/>
                    <a:pt x="3315503" y="5609929"/>
                    <a:pt x="3422909" y="5609887"/>
                  </a:cubicBezTo>
                  <a:cubicBezTo>
                    <a:pt x="3429248" y="5892958"/>
                    <a:pt x="3428954" y="5865241"/>
                    <a:pt x="3422419" y="5865297"/>
                  </a:cubicBezTo>
                  <a:cubicBezTo>
                    <a:pt x="3359369" y="5865801"/>
                    <a:pt x="3355639" y="5865675"/>
                    <a:pt x="3204241" y="5865619"/>
                  </a:cubicBezTo>
                  <a:cubicBezTo>
                    <a:pt x="3202137" y="5564393"/>
                    <a:pt x="3186192" y="5608429"/>
                    <a:pt x="3254136" y="5609354"/>
                  </a:cubicBezTo>
                  <a:close/>
                  <a:moveTo>
                    <a:pt x="3209542" y="6110206"/>
                  </a:moveTo>
                  <a:cubicBezTo>
                    <a:pt x="3208027" y="6013190"/>
                    <a:pt x="3206358" y="6013765"/>
                    <a:pt x="3204872" y="5918866"/>
                  </a:cubicBezTo>
                  <a:cubicBezTo>
                    <a:pt x="3203974" y="5861484"/>
                    <a:pt x="3167387" y="5880326"/>
                    <a:pt x="3427565" y="5878307"/>
                  </a:cubicBezTo>
                  <a:cubicBezTo>
                    <a:pt x="3429753" y="6023354"/>
                    <a:pt x="3429178" y="6046851"/>
                    <a:pt x="3430819" y="6134250"/>
                  </a:cubicBezTo>
                  <a:cubicBezTo>
                    <a:pt x="3174104" y="6134362"/>
                    <a:pt x="3210004" y="6140292"/>
                    <a:pt x="3209542" y="6110206"/>
                  </a:cubicBezTo>
                  <a:close/>
                  <a:moveTo>
                    <a:pt x="3422503" y="6401156"/>
                  </a:moveTo>
                  <a:cubicBezTo>
                    <a:pt x="3194452" y="6399922"/>
                    <a:pt x="3213496" y="6404451"/>
                    <a:pt x="3213342" y="6397595"/>
                  </a:cubicBezTo>
                  <a:cubicBezTo>
                    <a:pt x="3206456" y="6096873"/>
                    <a:pt x="3199711" y="6145788"/>
                    <a:pt x="3254150" y="6146657"/>
                  </a:cubicBezTo>
                  <a:cubicBezTo>
                    <a:pt x="3302658" y="6147443"/>
                    <a:pt x="3315840" y="6147316"/>
                    <a:pt x="3431099" y="6147260"/>
                  </a:cubicBezTo>
                  <a:cubicBezTo>
                    <a:pt x="3437129" y="6430807"/>
                    <a:pt x="3442795" y="6401254"/>
                    <a:pt x="3422503" y="6401156"/>
                  </a:cubicBezTo>
                  <a:close/>
                  <a:moveTo>
                    <a:pt x="3434409" y="5609873"/>
                  </a:moveTo>
                  <a:cubicBezTo>
                    <a:pt x="3690562" y="5609761"/>
                    <a:pt x="3656696" y="5600914"/>
                    <a:pt x="3657439" y="5631954"/>
                  </a:cubicBezTo>
                  <a:cubicBezTo>
                    <a:pt x="3659332" y="5714277"/>
                    <a:pt x="3659108" y="5725213"/>
                    <a:pt x="3660959" y="5821962"/>
                  </a:cubicBezTo>
                  <a:cubicBezTo>
                    <a:pt x="3662081" y="5879765"/>
                    <a:pt x="3701122" y="5863278"/>
                    <a:pt x="3438854" y="5865157"/>
                  </a:cubicBezTo>
                  <a:cubicBezTo>
                    <a:pt x="3435755" y="5659895"/>
                    <a:pt x="3436498" y="5704295"/>
                    <a:pt x="3434409" y="5609873"/>
                  </a:cubicBezTo>
                  <a:close/>
                  <a:moveTo>
                    <a:pt x="3439668" y="5918866"/>
                  </a:moveTo>
                  <a:cubicBezTo>
                    <a:pt x="3438854" y="5865367"/>
                    <a:pt x="3399041" y="5877774"/>
                    <a:pt x="3661983" y="5877620"/>
                  </a:cubicBezTo>
                  <a:cubicBezTo>
                    <a:pt x="3662193" y="5889635"/>
                    <a:pt x="3665657" y="6102341"/>
                    <a:pt x="3665783" y="6110445"/>
                  </a:cubicBezTo>
                  <a:cubicBezTo>
                    <a:pt x="3666204" y="6137054"/>
                    <a:pt x="3702623" y="6134110"/>
                    <a:pt x="3442318" y="6134250"/>
                  </a:cubicBezTo>
                  <a:cubicBezTo>
                    <a:pt x="3440747" y="6053595"/>
                    <a:pt x="3441042" y="6006965"/>
                    <a:pt x="3439668" y="5918866"/>
                  </a:cubicBezTo>
                  <a:close/>
                  <a:moveTo>
                    <a:pt x="3447773" y="6401282"/>
                  </a:moveTo>
                  <a:cubicBezTo>
                    <a:pt x="3445796" y="6207222"/>
                    <a:pt x="3444520" y="6236762"/>
                    <a:pt x="3442571" y="6147246"/>
                  </a:cubicBezTo>
                  <a:cubicBezTo>
                    <a:pt x="3582301" y="6147176"/>
                    <a:pt x="3608820" y="6144821"/>
                    <a:pt x="3666274" y="6144680"/>
                  </a:cubicBezTo>
                  <a:cubicBezTo>
                    <a:pt x="3667424" y="6233200"/>
                    <a:pt x="3665166" y="6079615"/>
                    <a:pt x="3669401" y="6399445"/>
                  </a:cubicBezTo>
                  <a:cubicBezTo>
                    <a:pt x="3669401" y="6400455"/>
                    <a:pt x="3507275" y="6401562"/>
                    <a:pt x="3447773" y="6401282"/>
                  </a:cubicBezTo>
                  <a:close/>
                  <a:moveTo>
                    <a:pt x="3674884" y="5609775"/>
                  </a:moveTo>
                  <a:cubicBezTo>
                    <a:pt x="3923003" y="5609775"/>
                    <a:pt x="3890103" y="5598769"/>
                    <a:pt x="3890510" y="5631842"/>
                  </a:cubicBezTo>
                  <a:cubicBezTo>
                    <a:pt x="3893960" y="5907903"/>
                    <a:pt x="3911924" y="5865745"/>
                    <a:pt x="3843124" y="5865745"/>
                  </a:cubicBezTo>
                  <a:cubicBezTo>
                    <a:pt x="3762055" y="5865745"/>
                    <a:pt x="3759278" y="5864582"/>
                    <a:pt x="3674884" y="5864582"/>
                  </a:cubicBezTo>
                  <a:cubicBezTo>
                    <a:pt x="3672907" y="5864582"/>
                    <a:pt x="3664297" y="5609789"/>
                    <a:pt x="3674884" y="5609775"/>
                  </a:cubicBezTo>
                  <a:close/>
                  <a:moveTo>
                    <a:pt x="3677254" y="6110206"/>
                  </a:moveTo>
                  <a:cubicBezTo>
                    <a:pt x="3672486" y="5817840"/>
                    <a:pt x="3673776" y="5895173"/>
                    <a:pt x="3673468" y="5877606"/>
                  </a:cubicBezTo>
                  <a:cubicBezTo>
                    <a:pt x="3766710" y="5877606"/>
                    <a:pt x="3755477" y="5879106"/>
                    <a:pt x="3895432" y="5878700"/>
                  </a:cubicBezTo>
                  <a:cubicBezTo>
                    <a:pt x="3895460" y="5879793"/>
                    <a:pt x="3899681" y="6108384"/>
                    <a:pt x="3900032" y="6133997"/>
                  </a:cubicBezTo>
                  <a:cubicBezTo>
                    <a:pt x="3832256" y="6134909"/>
                    <a:pt x="3789821" y="6133983"/>
                    <a:pt x="3759138" y="6132974"/>
                  </a:cubicBezTo>
                  <a:cubicBezTo>
                    <a:pt x="3662754" y="6129960"/>
                    <a:pt x="3677717" y="6139956"/>
                    <a:pt x="3677254" y="6110206"/>
                  </a:cubicBezTo>
                  <a:close/>
                  <a:moveTo>
                    <a:pt x="3680914" y="6399936"/>
                  </a:moveTo>
                  <a:cubicBezTo>
                    <a:pt x="3677801" y="6186151"/>
                    <a:pt x="3678629" y="6210250"/>
                    <a:pt x="3677759" y="6144680"/>
                  </a:cubicBezTo>
                  <a:cubicBezTo>
                    <a:pt x="3758815" y="6144751"/>
                    <a:pt x="3759334" y="6147358"/>
                    <a:pt x="3843124" y="6147358"/>
                  </a:cubicBezTo>
                  <a:cubicBezTo>
                    <a:pt x="3919076" y="6147358"/>
                    <a:pt x="3898700" y="6098906"/>
                    <a:pt x="3903258" y="6400511"/>
                  </a:cubicBezTo>
                  <a:cubicBezTo>
                    <a:pt x="3748494" y="6400553"/>
                    <a:pt x="3763779" y="6399964"/>
                    <a:pt x="3680914" y="6399936"/>
                  </a:cubicBezTo>
                  <a:close/>
                  <a:moveTo>
                    <a:pt x="3905515" y="5823028"/>
                  </a:moveTo>
                  <a:cubicBezTo>
                    <a:pt x="3898237" y="5574473"/>
                    <a:pt x="3895474" y="5608990"/>
                    <a:pt x="3927209" y="5609410"/>
                  </a:cubicBezTo>
                  <a:cubicBezTo>
                    <a:pt x="3991255" y="5610363"/>
                    <a:pt x="4010944" y="5609719"/>
                    <a:pt x="4095688" y="5610293"/>
                  </a:cubicBezTo>
                  <a:cubicBezTo>
                    <a:pt x="4136524" y="5610574"/>
                    <a:pt x="4125264" y="5570982"/>
                    <a:pt x="4128195" y="5865774"/>
                  </a:cubicBezTo>
                  <a:cubicBezTo>
                    <a:pt x="3868815" y="5864778"/>
                    <a:pt x="3907184" y="5880522"/>
                    <a:pt x="3905515" y="5823028"/>
                  </a:cubicBezTo>
                  <a:close/>
                  <a:moveTo>
                    <a:pt x="3911180" y="6110206"/>
                  </a:moveTo>
                  <a:cubicBezTo>
                    <a:pt x="3907002" y="5843398"/>
                    <a:pt x="3898475" y="5878728"/>
                    <a:pt x="3927308" y="5878574"/>
                  </a:cubicBezTo>
                  <a:cubicBezTo>
                    <a:pt x="4166465" y="5877620"/>
                    <a:pt x="4128111" y="5868956"/>
                    <a:pt x="4128910" y="5919090"/>
                  </a:cubicBezTo>
                  <a:cubicBezTo>
                    <a:pt x="4132837" y="6169579"/>
                    <a:pt x="4145177" y="6132413"/>
                    <a:pt x="4095688" y="6132610"/>
                  </a:cubicBezTo>
                  <a:cubicBezTo>
                    <a:pt x="3879067" y="6133198"/>
                    <a:pt x="3911658" y="6141119"/>
                    <a:pt x="3911180" y="6110206"/>
                  </a:cubicBezTo>
                  <a:close/>
                  <a:moveTo>
                    <a:pt x="4136567" y="6397693"/>
                  </a:moveTo>
                  <a:cubicBezTo>
                    <a:pt x="4136567" y="6400904"/>
                    <a:pt x="4155414" y="6400413"/>
                    <a:pt x="3914743" y="6400497"/>
                  </a:cubicBezTo>
                  <a:cubicBezTo>
                    <a:pt x="3910423" y="6114762"/>
                    <a:pt x="3906146" y="6146952"/>
                    <a:pt x="3927378" y="6146559"/>
                  </a:cubicBezTo>
                  <a:cubicBezTo>
                    <a:pt x="3990905" y="6145367"/>
                    <a:pt x="4005853" y="6145984"/>
                    <a:pt x="4095730" y="6145620"/>
                  </a:cubicBezTo>
                  <a:cubicBezTo>
                    <a:pt x="4141250" y="6145508"/>
                    <a:pt x="4137492" y="6104416"/>
                    <a:pt x="4136567" y="63976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6" name="Google Shape;956;p17"/>
          <p:cNvGrpSpPr/>
          <p:nvPr/>
        </p:nvGrpSpPr>
        <p:grpSpPr>
          <a:xfrm rot="-121031">
            <a:off x="580916" y="737818"/>
            <a:ext cx="3771305" cy="3821699"/>
            <a:chOff x="1161237" y="1475147"/>
            <a:chExt cx="7542461" cy="7643193"/>
          </a:xfrm>
        </p:grpSpPr>
        <p:sp>
          <p:nvSpPr>
            <p:cNvPr id="957" name="Google Shape;957;p17"/>
            <p:cNvSpPr/>
            <p:nvPr/>
          </p:nvSpPr>
          <p:spPr>
            <a:xfrm>
              <a:off x="1161237" y="1475147"/>
              <a:ext cx="7542461" cy="7643193"/>
            </a:xfrm>
            <a:custGeom>
              <a:rect b="b" l="l" r="r" t="t"/>
              <a:pathLst>
                <a:path extrusionOk="0" h="7643193" w="7542461">
                  <a:moveTo>
                    <a:pt x="7399483" y="5702118"/>
                  </a:moveTo>
                  <a:cubicBezTo>
                    <a:pt x="6804211" y="6839623"/>
                    <a:pt x="6433101" y="7103115"/>
                    <a:pt x="5857382" y="7483364"/>
                  </a:cubicBezTo>
                  <a:cubicBezTo>
                    <a:pt x="5402687" y="7732348"/>
                    <a:pt x="6024156" y="7607275"/>
                    <a:pt x="128291" y="7639697"/>
                  </a:cubicBezTo>
                  <a:cubicBezTo>
                    <a:pt x="-85592" y="7640905"/>
                    <a:pt x="42292" y="7894124"/>
                    <a:pt x="1614" y="1607767"/>
                  </a:cubicBezTo>
                  <a:cubicBezTo>
                    <a:pt x="6013" y="811025"/>
                    <a:pt x="4074" y="1159983"/>
                    <a:pt x="9313" y="224960"/>
                  </a:cubicBezTo>
                  <a:cubicBezTo>
                    <a:pt x="10290" y="-1737"/>
                    <a:pt x="-66773" y="139953"/>
                    <a:pt x="7413811" y="21"/>
                  </a:cubicBezTo>
                  <a:cubicBezTo>
                    <a:pt x="7483435" y="-1248"/>
                    <a:pt x="7540396" y="55067"/>
                    <a:pt x="7540090" y="124636"/>
                  </a:cubicBezTo>
                  <a:cubicBezTo>
                    <a:pt x="7507722" y="5966496"/>
                    <a:pt x="7624898" y="5267251"/>
                    <a:pt x="7399483" y="5702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17"/>
            <p:cNvSpPr/>
            <p:nvPr/>
          </p:nvSpPr>
          <p:spPr>
            <a:xfrm>
              <a:off x="6679466" y="6874747"/>
              <a:ext cx="2019341" cy="2238828"/>
            </a:xfrm>
            <a:custGeom>
              <a:rect b="b" l="l" r="r" t="t"/>
              <a:pathLst>
                <a:path extrusionOk="0" h="2238828" w="2019341">
                  <a:moveTo>
                    <a:pt x="2019342" y="0"/>
                  </a:moveTo>
                  <a:cubicBezTo>
                    <a:pt x="1897370" y="416630"/>
                    <a:pt x="1049478" y="1909224"/>
                    <a:pt x="0" y="2238828"/>
                  </a:cubicBezTo>
                  <a:cubicBezTo>
                    <a:pt x="571351" y="1848858"/>
                    <a:pt x="781903" y="1151080"/>
                    <a:pt x="891380" y="462658"/>
                  </a:cubicBezTo>
                  <a:cubicBezTo>
                    <a:pt x="906762" y="365818"/>
                    <a:pt x="1157274" y="445690"/>
                    <a:pt x="1419518" y="334237"/>
                  </a:cubicBezTo>
                  <a:cubicBezTo>
                    <a:pt x="1630834" y="243680"/>
                    <a:pt x="1863321" y="185898"/>
                    <a:pt x="2019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7"/>
            <p:cNvSpPr/>
            <p:nvPr/>
          </p:nvSpPr>
          <p:spPr>
            <a:xfrm>
              <a:off x="1166365" y="1475147"/>
              <a:ext cx="7534979" cy="972479"/>
            </a:xfrm>
            <a:custGeom>
              <a:rect b="b" l="l" r="r" t="t"/>
              <a:pathLst>
                <a:path extrusionOk="0" h="972479" w="7534979">
                  <a:moveTo>
                    <a:pt x="7534978" y="124651"/>
                  </a:moveTo>
                  <a:lnTo>
                    <a:pt x="7531083" y="828161"/>
                  </a:lnTo>
                  <a:lnTo>
                    <a:pt x="0" y="972480"/>
                  </a:lnTo>
                  <a:lnTo>
                    <a:pt x="4185" y="224960"/>
                  </a:lnTo>
                  <a:cubicBezTo>
                    <a:pt x="5178" y="-4779"/>
                    <a:pt x="-55892" y="139647"/>
                    <a:pt x="7408683" y="21"/>
                  </a:cubicBezTo>
                  <a:cubicBezTo>
                    <a:pt x="7478323" y="-1248"/>
                    <a:pt x="7535269" y="55067"/>
                    <a:pt x="7534978" y="1246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0" name="Google Shape;960;p17"/>
          <p:cNvSpPr txBox="1"/>
          <p:nvPr/>
        </p:nvSpPr>
        <p:spPr>
          <a:xfrm>
            <a:off x="971675" y="1963200"/>
            <a:ext cx="2989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Educational Background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961" name="Google Shape;961;p17"/>
          <p:cNvGrpSpPr/>
          <p:nvPr/>
        </p:nvGrpSpPr>
        <p:grpSpPr>
          <a:xfrm>
            <a:off x="5195750" y="485775"/>
            <a:ext cx="3433950" cy="4136885"/>
            <a:chOff x="0" y="-76200"/>
            <a:chExt cx="9157200" cy="11031693"/>
          </a:xfrm>
        </p:grpSpPr>
        <p:sp>
          <p:nvSpPr>
            <p:cNvPr id="962" name="Google Shape;962;p17"/>
            <p:cNvSpPr txBox="1"/>
            <p:nvPr/>
          </p:nvSpPr>
          <p:spPr>
            <a:xfrm>
              <a:off x="0" y="-76200"/>
              <a:ext cx="9157200" cy="330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Institution: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Location: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Name of Degree / Major or Minor: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Graduation Year: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Relevant Honors or Awards: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63" name="Google Shape;963;p17"/>
            <p:cNvSpPr txBox="1"/>
            <p:nvPr/>
          </p:nvSpPr>
          <p:spPr>
            <a:xfrm>
              <a:off x="0" y="3785446"/>
              <a:ext cx="9157200" cy="330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Institution: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Location: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Name of Degree / Major or Minor: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Graduation Year: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Relevant Honors or Awards: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64" name="Google Shape;964;p17"/>
            <p:cNvSpPr txBox="1"/>
            <p:nvPr/>
          </p:nvSpPr>
          <p:spPr>
            <a:xfrm>
              <a:off x="0" y="7647093"/>
              <a:ext cx="9157200" cy="330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Institution: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Location: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Name of Degree / Major or Minor: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Graduation Year: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Relevant Honors or Awards: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965" name="Google Shape;965;p17"/>
          <p:cNvGrpSpPr/>
          <p:nvPr/>
        </p:nvGrpSpPr>
        <p:grpSpPr>
          <a:xfrm rot="-333264">
            <a:off x="82297" y="3543262"/>
            <a:ext cx="1335392" cy="1765200"/>
            <a:chOff x="164586" y="7085840"/>
            <a:chExt cx="2670529" cy="3530062"/>
          </a:xfrm>
        </p:grpSpPr>
        <p:sp>
          <p:nvSpPr>
            <p:cNvPr id="966" name="Google Shape;966;p17"/>
            <p:cNvSpPr/>
            <p:nvPr/>
          </p:nvSpPr>
          <p:spPr>
            <a:xfrm>
              <a:off x="576023" y="7180578"/>
              <a:ext cx="1837915" cy="2642089"/>
            </a:xfrm>
            <a:custGeom>
              <a:rect b="b" l="l" r="r" t="t"/>
              <a:pathLst>
                <a:path extrusionOk="0" h="2642089" w="1837915">
                  <a:moveTo>
                    <a:pt x="843871" y="1822"/>
                  </a:moveTo>
                  <a:cubicBezTo>
                    <a:pt x="1056498" y="-12355"/>
                    <a:pt x="1273814" y="56523"/>
                    <a:pt x="1441015" y="197712"/>
                  </a:cubicBezTo>
                  <a:cubicBezTo>
                    <a:pt x="1601378" y="333132"/>
                    <a:pt x="1722065" y="517027"/>
                    <a:pt x="1784817" y="717104"/>
                  </a:cubicBezTo>
                  <a:cubicBezTo>
                    <a:pt x="1856964" y="947166"/>
                    <a:pt x="1854796" y="1199022"/>
                    <a:pt x="1783150" y="1428914"/>
                  </a:cubicBezTo>
                  <a:cubicBezTo>
                    <a:pt x="1770337" y="1470025"/>
                    <a:pt x="1755977" y="1510472"/>
                    <a:pt x="1740812" y="1550552"/>
                  </a:cubicBezTo>
                  <a:cubicBezTo>
                    <a:pt x="1668340" y="1742023"/>
                    <a:pt x="1577312" y="1925135"/>
                    <a:pt x="1547335" y="2132703"/>
                  </a:cubicBezTo>
                  <a:cubicBezTo>
                    <a:pt x="1534995" y="2218137"/>
                    <a:pt x="1536266" y="2302400"/>
                    <a:pt x="1533222" y="2388279"/>
                  </a:cubicBezTo>
                  <a:cubicBezTo>
                    <a:pt x="1526540" y="2576728"/>
                    <a:pt x="1291769" y="2606755"/>
                    <a:pt x="1141500" y="2625944"/>
                  </a:cubicBezTo>
                  <a:cubicBezTo>
                    <a:pt x="1112038" y="2629707"/>
                    <a:pt x="1074298" y="2633555"/>
                    <a:pt x="1032121" y="2635977"/>
                  </a:cubicBezTo>
                  <a:cubicBezTo>
                    <a:pt x="990023" y="2639556"/>
                    <a:pt x="952120" y="2641088"/>
                    <a:pt x="922425" y="2641540"/>
                  </a:cubicBezTo>
                  <a:cubicBezTo>
                    <a:pt x="770948" y="2643828"/>
                    <a:pt x="534298" y="2647372"/>
                    <a:pt x="500958" y="2461768"/>
                  </a:cubicBezTo>
                  <a:cubicBezTo>
                    <a:pt x="485765" y="2377188"/>
                    <a:pt x="475078" y="2293596"/>
                    <a:pt x="450744" y="2210773"/>
                  </a:cubicBezTo>
                  <a:cubicBezTo>
                    <a:pt x="391629" y="2009538"/>
                    <a:pt x="275554" y="1841176"/>
                    <a:pt x="176665" y="1661905"/>
                  </a:cubicBezTo>
                  <a:cubicBezTo>
                    <a:pt x="155962" y="1624380"/>
                    <a:pt x="136014" y="1586376"/>
                    <a:pt x="117501" y="1547488"/>
                  </a:cubicBezTo>
                  <a:cubicBezTo>
                    <a:pt x="13978" y="1330072"/>
                    <a:pt x="-23883" y="1081082"/>
                    <a:pt x="14903" y="843128"/>
                  </a:cubicBezTo>
                  <a:cubicBezTo>
                    <a:pt x="62808" y="549222"/>
                    <a:pt x="236557" y="260088"/>
                    <a:pt x="499030" y="106615"/>
                  </a:cubicBezTo>
                  <a:cubicBezTo>
                    <a:pt x="605972" y="44098"/>
                    <a:pt x="724180" y="9800"/>
                    <a:pt x="843871" y="18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17"/>
            <p:cNvSpPr/>
            <p:nvPr/>
          </p:nvSpPr>
          <p:spPr>
            <a:xfrm>
              <a:off x="1340981" y="8752308"/>
              <a:ext cx="405718" cy="1086684"/>
            </a:xfrm>
            <a:custGeom>
              <a:rect b="b" l="l" r="r" t="t"/>
              <a:pathLst>
                <a:path extrusionOk="0" h="1086684" w="405718">
                  <a:moveTo>
                    <a:pt x="363193" y="22461"/>
                  </a:moveTo>
                  <a:cubicBezTo>
                    <a:pt x="296160" y="-37493"/>
                    <a:pt x="245755" y="37048"/>
                    <a:pt x="196684" y="77869"/>
                  </a:cubicBezTo>
                  <a:cubicBezTo>
                    <a:pt x="163980" y="53674"/>
                    <a:pt x="142140" y="16580"/>
                    <a:pt x="98311" y="7663"/>
                  </a:cubicBezTo>
                  <a:cubicBezTo>
                    <a:pt x="61375" y="144"/>
                    <a:pt x="25803" y="17872"/>
                    <a:pt x="9459" y="51493"/>
                  </a:cubicBezTo>
                  <a:cubicBezTo>
                    <a:pt x="-7833" y="87055"/>
                    <a:pt x="679" y="125532"/>
                    <a:pt x="18161" y="159089"/>
                  </a:cubicBezTo>
                  <a:cubicBezTo>
                    <a:pt x="45680" y="211906"/>
                    <a:pt x="79493" y="257444"/>
                    <a:pt x="98515" y="314998"/>
                  </a:cubicBezTo>
                  <a:cubicBezTo>
                    <a:pt x="135451" y="426774"/>
                    <a:pt x="139943" y="546923"/>
                    <a:pt x="149161" y="663352"/>
                  </a:cubicBezTo>
                  <a:cubicBezTo>
                    <a:pt x="159573" y="794875"/>
                    <a:pt x="166657" y="927182"/>
                    <a:pt x="181159" y="1058316"/>
                  </a:cubicBezTo>
                  <a:cubicBezTo>
                    <a:pt x="185637" y="1098806"/>
                    <a:pt x="246588" y="1094754"/>
                    <a:pt x="244483" y="1053805"/>
                  </a:cubicBezTo>
                  <a:cubicBezTo>
                    <a:pt x="234474" y="858769"/>
                    <a:pt x="220065" y="659546"/>
                    <a:pt x="194375" y="465915"/>
                  </a:cubicBezTo>
                  <a:cubicBezTo>
                    <a:pt x="183461" y="383679"/>
                    <a:pt x="166014" y="301202"/>
                    <a:pt x="129623" y="226146"/>
                  </a:cubicBezTo>
                  <a:cubicBezTo>
                    <a:pt x="111901" y="189596"/>
                    <a:pt x="81951" y="157282"/>
                    <a:pt x="67302" y="119708"/>
                  </a:cubicBezTo>
                  <a:cubicBezTo>
                    <a:pt x="54093" y="96303"/>
                    <a:pt x="63064" y="80291"/>
                    <a:pt x="94200" y="71671"/>
                  </a:cubicBezTo>
                  <a:cubicBezTo>
                    <a:pt x="106900" y="78745"/>
                    <a:pt x="117968" y="87753"/>
                    <a:pt x="127398" y="98697"/>
                  </a:cubicBezTo>
                  <a:cubicBezTo>
                    <a:pt x="143870" y="114229"/>
                    <a:pt x="158082" y="130135"/>
                    <a:pt x="176228" y="143980"/>
                  </a:cubicBezTo>
                  <a:cubicBezTo>
                    <a:pt x="189508" y="154112"/>
                    <a:pt x="203133" y="153681"/>
                    <a:pt x="217359" y="146331"/>
                  </a:cubicBezTo>
                  <a:cubicBezTo>
                    <a:pt x="244766" y="132183"/>
                    <a:pt x="268344" y="83772"/>
                    <a:pt x="294571" y="75822"/>
                  </a:cubicBezTo>
                  <a:cubicBezTo>
                    <a:pt x="347597" y="59753"/>
                    <a:pt x="336125" y="159364"/>
                    <a:pt x="332587" y="188099"/>
                  </a:cubicBezTo>
                  <a:cubicBezTo>
                    <a:pt x="322005" y="274106"/>
                    <a:pt x="299494" y="356999"/>
                    <a:pt x="293539" y="443979"/>
                  </a:cubicBezTo>
                  <a:cubicBezTo>
                    <a:pt x="281828" y="615096"/>
                    <a:pt x="294140" y="790462"/>
                    <a:pt x="327564" y="958514"/>
                  </a:cubicBezTo>
                  <a:cubicBezTo>
                    <a:pt x="334098" y="991358"/>
                    <a:pt x="382780" y="990179"/>
                    <a:pt x="381014" y="954709"/>
                  </a:cubicBezTo>
                  <a:cubicBezTo>
                    <a:pt x="369486" y="722791"/>
                    <a:pt x="340773" y="499274"/>
                    <a:pt x="387880" y="268740"/>
                  </a:cubicBezTo>
                  <a:cubicBezTo>
                    <a:pt x="402904" y="195159"/>
                    <a:pt x="428650" y="81004"/>
                    <a:pt x="363193" y="224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17"/>
            <p:cNvSpPr/>
            <p:nvPr/>
          </p:nvSpPr>
          <p:spPr>
            <a:xfrm>
              <a:off x="1203725" y="10225681"/>
              <a:ext cx="895482" cy="390221"/>
            </a:xfrm>
            <a:custGeom>
              <a:rect b="b" l="l" r="r" t="t"/>
              <a:pathLst>
                <a:path extrusionOk="0" h="390221" w="895482">
                  <a:moveTo>
                    <a:pt x="446002" y="75806"/>
                  </a:moveTo>
                  <a:cubicBezTo>
                    <a:pt x="463266" y="74069"/>
                    <a:pt x="480493" y="72021"/>
                    <a:pt x="497686" y="69649"/>
                  </a:cubicBezTo>
                  <a:cubicBezTo>
                    <a:pt x="565178" y="60337"/>
                    <a:pt x="634245" y="47692"/>
                    <a:pt x="699145" y="26554"/>
                  </a:cubicBezTo>
                  <a:cubicBezTo>
                    <a:pt x="748455" y="10492"/>
                    <a:pt x="814075" y="-18038"/>
                    <a:pt x="862665" y="15893"/>
                  </a:cubicBezTo>
                  <a:cubicBezTo>
                    <a:pt x="916327" y="53369"/>
                    <a:pt x="895927" y="108191"/>
                    <a:pt x="860137" y="155564"/>
                  </a:cubicBezTo>
                  <a:cubicBezTo>
                    <a:pt x="836205" y="187236"/>
                    <a:pt x="805401" y="215582"/>
                    <a:pt x="785249" y="233190"/>
                  </a:cubicBezTo>
                  <a:cubicBezTo>
                    <a:pt x="700056" y="307625"/>
                    <a:pt x="591624" y="384234"/>
                    <a:pt x="475231" y="389706"/>
                  </a:cubicBezTo>
                  <a:cubicBezTo>
                    <a:pt x="346668" y="395749"/>
                    <a:pt x="237713" y="347974"/>
                    <a:pt x="132509" y="279660"/>
                  </a:cubicBezTo>
                  <a:cubicBezTo>
                    <a:pt x="110061" y="265088"/>
                    <a:pt x="75549" y="241394"/>
                    <a:pt x="47372" y="213429"/>
                  </a:cubicBezTo>
                  <a:cubicBezTo>
                    <a:pt x="5224" y="171605"/>
                    <a:pt x="-22740" y="120228"/>
                    <a:pt x="25066" y="75523"/>
                  </a:cubicBezTo>
                  <a:cubicBezTo>
                    <a:pt x="68351" y="35047"/>
                    <a:pt x="137355" y="53997"/>
                    <a:pt x="188445" y="62914"/>
                  </a:cubicBezTo>
                  <a:cubicBezTo>
                    <a:pt x="255690" y="74641"/>
                    <a:pt x="325852" y="77380"/>
                    <a:pt x="393979" y="77034"/>
                  </a:cubicBezTo>
                  <a:cubicBezTo>
                    <a:pt x="411320" y="76942"/>
                    <a:pt x="428668" y="76533"/>
                    <a:pt x="446002" y="75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17"/>
            <p:cNvSpPr/>
            <p:nvPr/>
          </p:nvSpPr>
          <p:spPr>
            <a:xfrm>
              <a:off x="1057518" y="10023050"/>
              <a:ext cx="1140771" cy="413459"/>
            </a:xfrm>
            <a:custGeom>
              <a:rect b="b" l="l" r="r" t="t"/>
              <a:pathLst>
                <a:path extrusionOk="0" h="413459" w="1140771">
                  <a:moveTo>
                    <a:pt x="1101497" y="0"/>
                  </a:moveTo>
                  <a:cubicBezTo>
                    <a:pt x="1101497" y="0"/>
                    <a:pt x="923694" y="106198"/>
                    <a:pt x="538958" y="112002"/>
                  </a:cubicBezTo>
                  <a:cubicBezTo>
                    <a:pt x="154222" y="117805"/>
                    <a:pt x="42583" y="41203"/>
                    <a:pt x="42583" y="41203"/>
                  </a:cubicBezTo>
                  <a:cubicBezTo>
                    <a:pt x="42583" y="41203"/>
                    <a:pt x="-52337" y="123517"/>
                    <a:pt x="41255" y="275154"/>
                  </a:cubicBezTo>
                  <a:cubicBezTo>
                    <a:pt x="134847" y="426792"/>
                    <a:pt x="684311" y="458132"/>
                    <a:pt x="948070" y="347309"/>
                  </a:cubicBezTo>
                  <a:cubicBezTo>
                    <a:pt x="1257368" y="217360"/>
                    <a:pt x="1101497" y="0"/>
                    <a:pt x="1101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17"/>
            <p:cNvSpPr/>
            <p:nvPr/>
          </p:nvSpPr>
          <p:spPr>
            <a:xfrm>
              <a:off x="1041449" y="9797535"/>
              <a:ext cx="1140769" cy="413459"/>
            </a:xfrm>
            <a:custGeom>
              <a:rect b="b" l="l" r="r" t="t"/>
              <a:pathLst>
                <a:path extrusionOk="0" h="413459" w="1140769">
                  <a:moveTo>
                    <a:pt x="1101497" y="0"/>
                  </a:moveTo>
                  <a:cubicBezTo>
                    <a:pt x="1101497" y="0"/>
                    <a:pt x="923694" y="106198"/>
                    <a:pt x="538958" y="112002"/>
                  </a:cubicBezTo>
                  <a:cubicBezTo>
                    <a:pt x="154222" y="117805"/>
                    <a:pt x="42583" y="41203"/>
                    <a:pt x="42583" y="41203"/>
                  </a:cubicBezTo>
                  <a:cubicBezTo>
                    <a:pt x="42583" y="41203"/>
                    <a:pt x="-52337" y="123517"/>
                    <a:pt x="41255" y="275154"/>
                  </a:cubicBezTo>
                  <a:cubicBezTo>
                    <a:pt x="134846" y="426792"/>
                    <a:pt x="684311" y="458132"/>
                    <a:pt x="948070" y="347309"/>
                  </a:cubicBezTo>
                  <a:cubicBezTo>
                    <a:pt x="1257361" y="217360"/>
                    <a:pt x="1101497" y="0"/>
                    <a:pt x="11014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17"/>
            <p:cNvSpPr/>
            <p:nvPr/>
          </p:nvSpPr>
          <p:spPr>
            <a:xfrm>
              <a:off x="1026911" y="9607973"/>
              <a:ext cx="1140765" cy="398983"/>
            </a:xfrm>
            <a:custGeom>
              <a:rect b="b" l="l" r="r" t="t"/>
              <a:pathLst>
                <a:path extrusionOk="0" h="398983" w="1140765">
                  <a:moveTo>
                    <a:pt x="1123607" y="27673"/>
                  </a:moveTo>
                  <a:cubicBezTo>
                    <a:pt x="1114156" y="4388"/>
                    <a:pt x="1087180" y="-6258"/>
                    <a:pt x="1064132" y="3774"/>
                  </a:cubicBezTo>
                  <a:cubicBezTo>
                    <a:pt x="993758" y="34408"/>
                    <a:pt x="822587" y="93247"/>
                    <a:pt x="538959" y="97526"/>
                  </a:cubicBezTo>
                  <a:cubicBezTo>
                    <a:pt x="263262" y="101684"/>
                    <a:pt x="127798" y="63531"/>
                    <a:pt x="73155" y="41567"/>
                  </a:cubicBezTo>
                  <a:cubicBezTo>
                    <a:pt x="51710" y="32947"/>
                    <a:pt x="27016" y="41906"/>
                    <a:pt x="16583" y="62514"/>
                  </a:cubicBezTo>
                  <a:cubicBezTo>
                    <a:pt x="-2545" y="100293"/>
                    <a:pt x="-16340" y="167357"/>
                    <a:pt x="41256" y="260678"/>
                  </a:cubicBezTo>
                  <a:cubicBezTo>
                    <a:pt x="134847" y="412316"/>
                    <a:pt x="684312" y="443655"/>
                    <a:pt x="948071" y="332833"/>
                  </a:cubicBezTo>
                  <a:cubicBezTo>
                    <a:pt x="1173192" y="238248"/>
                    <a:pt x="1151875" y="97356"/>
                    <a:pt x="1123607" y="276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17"/>
            <p:cNvSpPr/>
            <p:nvPr/>
          </p:nvSpPr>
          <p:spPr>
            <a:xfrm>
              <a:off x="1471584" y="7346914"/>
              <a:ext cx="847409" cy="1346266"/>
            </a:xfrm>
            <a:custGeom>
              <a:rect b="b" l="l" r="r" t="t"/>
              <a:pathLst>
                <a:path extrusionOk="0" h="1346266" w="847409">
                  <a:moveTo>
                    <a:pt x="800440" y="1198366"/>
                  </a:moveTo>
                  <a:cubicBezTo>
                    <a:pt x="784413" y="1236124"/>
                    <a:pt x="763455" y="1272286"/>
                    <a:pt x="733782" y="1300505"/>
                  </a:cubicBezTo>
                  <a:cubicBezTo>
                    <a:pt x="674243" y="1357128"/>
                    <a:pt x="586048" y="1366574"/>
                    <a:pt x="531052" y="1298218"/>
                  </a:cubicBezTo>
                  <a:cubicBezTo>
                    <a:pt x="484227" y="1239887"/>
                    <a:pt x="481338" y="1158632"/>
                    <a:pt x="468349" y="1088278"/>
                  </a:cubicBezTo>
                  <a:cubicBezTo>
                    <a:pt x="454257" y="1011972"/>
                    <a:pt x="433285" y="936951"/>
                    <a:pt x="405921" y="864345"/>
                  </a:cubicBezTo>
                  <a:cubicBezTo>
                    <a:pt x="351200" y="719132"/>
                    <a:pt x="270902" y="583465"/>
                    <a:pt x="168975" y="466358"/>
                  </a:cubicBezTo>
                  <a:cubicBezTo>
                    <a:pt x="126926" y="418053"/>
                    <a:pt x="81049" y="372473"/>
                    <a:pt x="46939" y="318272"/>
                  </a:cubicBezTo>
                  <a:cubicBezTo>
                    <a:pt x="12829" y="264071"/>
                    <a:pt x="-8927" y="198673"/>
                    <a:pt x="3562" y="135874"/>
                  </a:cubicBezTo>
                  <a:cubicBezTo>
                    <a:pt x="23318" y="36545"/>
                    <a:pt x="127583" y="-2406"/>
                    <a:pt x="219063" y="114"/>
                  </a:cubicBezTo>
                  <a:cubicBezTo>
                    <a:pt x="380358" y="4562"/>
                    <a:pt x="497443" y="126392"/>
                    <a:pt x="587948" y="246329"/>
                  </a:cubicBezTo>
                  <a:cubicBezTo>
                    <a:pt x="686089" y="376384"/>
                    <a:pt x="760637" y="524279"/>
                    <a:pt x="805999" y="680774"/>
                  </a:cubicBezTo>
                  <a:cubicBezTo>
                    <a:pt x="854243" y="847224"/>
                    <a:pt x="868695" y="1030364"/>
                    <a:pt x="803520" y="1190939"/>
                  </a:cubicBezTo>
                  <a:cubicBezTo>
                    <a:pt x="802517" y="1193417"/>
                    <a:pt x="801485" y="1195895"/>
                    <a:pt x="800440" y="11983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17"/>
            <p:cNvSpPr/>
            <p:nvPr/>
          </p:nvSpPr>
          <p:spPr>
            <a:xfrm>
              <a:off x="1944438" y="8817383"/>
              <a:ext cx="187233" cy="266515"/>
            </a:xfrm>
            <a:custGeom>
              <a:rect b="b" l="l" r="r" t="t"/>
              <a:pathLst>
                <a:path extrusionOk="0" h="266515" w="187233">
                  <a:moveTo>
                    <a:pt x="166234" y="26322"/>
                  </a:moveTo>
                  <a:cubicBezTo>
                    <a:pt x="128381" y="-20332"/>
                    <a:pt x="61059" y="178"/>
                    <a:pt x="30904" y="47700"/>
                  </a:cubicBezTo>
                  <a:cubicBezTo>
                    <a:pt x="2474" y="92503"/>
                    <a:pt x="-4950" y="154632"/>
                    <a:pt x="2982" y="206348"/>
                  </a:cubicBezTo>
                  <a:cubicBezTo>
                    <a:pt x="18225" y="305670"/>
                    <a:pt x="103341" y="264806"/>
                    <a:pt x="142084" y="206814"/>
                  </a:cubicBezTo>
                  <a:cubicBezTo>
                    <a:pt x="159178" y="181228"/>
                    <a:pt x="175163" y="154279"/>
                    <a:pt x="182805" y="124479"/>
                  </a:cubicBezTo>
                  <a:cubicBezTo>
                    <a:pt x="190448" y="94678"/>
                    <a:pt x="188901" y="61375"/>
                    <a:pt x="172606" y="35274"/>
                  </a:cubicBezTo>
                  <a:cubicBezTo>
                    <a:pt x="170593" y="32054"/>
                    <a:pt x="168459" y="29075"/>
                    <a:pt x="166234" y="263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17"/>
            <p:cNvSpPr/>
            <p:nvPr/>
          </p:nvSpPr>
          <p:spPr>
            <a:xfrm>
              <a:off x="2484563" y="7263766"/>
              <a:ext cx="280244" cy="305659"/>
            </a:xfrm>
            <a:custGeom>
              <a:rect b="b" l="l" r="r" t="t"/>
              <a:pathLst>
                <a:path extrusionOk="0" h="305659" w="280244">
                  <a:moveTo>
                    <a:pt x="233869" y="8347"/>
                  </a:moveTo>
                  <a:cubicBezTo>
                    <a:pt x="152335" y="92208"/>
                    <a:pt x="77546" y="184166"/>
                    <a:pt x="4474" y="275390"/>
                  </a:cubicBezTo>
                  <a:cubicBezTo>
                    <a:pt x="-11638" y="295504"/>
                    <a:pt x="19696" y="317136"/>
                    <a:pt x="36288" y="298625"/>
                  </a:cubicBezTo>
                  <a:cubicBezTo>
                    <a:pt x="111903" y="214249"/>
                    <a:pt x="192378" y="135373"/>
                    <a:pt x="271256" y="54238"/>
                  </a:cubicBezTo>
                  <a:cubicBezTo>
                    <a:pt x="297533" y="27212"/>
                    <a:pt x="260421" y="-18968"/>
                    <a:pt x="233869" y="83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17"/>
            <p:cNvSpPr/>
            <p:nvPr/>
          </p:nvSpPr>
          <p:spPr>
            <a:xfrm>
              <a:off x="2637836" y="7733450"/>
              <a:ext cx="197279" cy="125665"/>
            </a:xfrm>
            <a:custGeom>
              <a:rect b="b" l="l" r="r" t="t"/>
              <a:pathLst>
                <a:path extrusionOk="0" h="125665" w="197279">
                  <a:moveTo>
                    <a:pt x="172309" y="1751"/>
                  </a:moveTo>
                  <a:cubicBezTo>
                    <a:pt x="121056" y="27669"/>
                    <a:pt x="65579" y="46364"/>
                    <a:pt x="15181" y="73362"/>
                  </a:cubicBezTo>
                  <a:cubicBezTo>
                    <a:pt x="-15722" y="89918"/>
                    <a:pt x="4960" y="136797"/>
                    <a:pt x="37876" y="123235"/>
                  </a:cubicBezTo>
                  <a:cubicBezTo>
                    <a:pt x="91573" y="101108"/>
                    <a:pt x="142388" y="63414"/>
                    <a:pt x="190603" y="31227"/>
                  </a:cubicBezTo>
                  <a:cubicBezTo>
                    <a:pt x="207125" y="20192"/>
                    <a:pt x="189904" y="-7145"/>
                    <a:pt x="172309" y="17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17"/>
            <p:cNvSpPr/>
            <p:nvPr/>
          </p:nvSpPr>
          <p:spPr>
            <a:xfrm>
              <a:off x="2585671" y="8251268"/>
              <a:ext cx="175502" cy="72151"/>
            </a:xfrm>
            <a:custGeom>
              <a:rect b="b" l="l" r="r" t="t"/>
              <a:pathLst>
                <a:path extrusionOk="0" h="72151" w="175502">
                  <a:moveTo>
                    <a:pt x="160499" y="37264"/>
                  </a:moveTo>
                  <a:cubicBezTo>
                    <a:pt x="116981" y="28876"/>
                    <a:pt x="76182" y="15391"/>
                    <a:pt x="34260" y="1433"/>
                  </a:cubicBezTo>
                  <a:cubicBezTo>
                    <a:pt x="3216" y="-8903"/>
                    <a:pt x="-14888" y="39756"/>
                    <a:pt x="15980" y="48397"/>
                  </a:cubicBezTo>
                  <a:cubicBezTo>
                    <a:pt x="61751" y="61204"/>
                    <a:pt x="109684" y="67721"/>
                    <a:pt x="156939" y="72056"/>
                  </a:cubicBezTo>
                  <a:cubicBezTo>
                    <a:pt x="179684" y="74139"/>
                    <a:pt x="182297" y="41464"/>
                    <a:pt x="160499" y="37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17"/>
            <p:cNvSpPr/>
            <p:nvPr/>
          </p:nvSpPr>
          <p:spPr>
            <a:xfrm>
              <a:off x="2514469" y="8758625"/>
              <a:ext cx="226787" cy="122302"/>
            </a:xfrm>
            <a:custGeom>
              <a:rect b="b" l="l" r="r" t="t"/>
              <a:pathLst>
                <a:path extrusionOk="0" h="122302" w="226787">
                  <a:moveTo>
                    <a:pt x="215674" y="86604"/>
                  </a:moveTo>
                  <a:cubicBezTo>
                    <a:pt x="156531" y="58738"/>
                    <a:pt x="98017" y="28527"/>
                    <a:pt x="38083" y="2476"/>
                  </a:cubicBezTo>
                  <a:cubicBezTo>
                    <a:pt x="4453" y="-12146"/>
                    <a:pt x="-16836" y="42210"/>
                    <a:pt x="17408" y="55596"/>
                  </a:cubicBezTo>
                  <a:cubicBezTo>
                    <a:pt x="78154" y="79339"/>
                    <a:pt x="140815" y="99136"/>
                    <a:pt x="202274" y="121029"/>
                  </a:cubicBezTo>
                  <a:cubicBezTo>
                    <a:pt x="224884" y="129085"/>
                    <a:pt x="237027" y="96665"/>
                    <a:pt x="215674" y="866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17"/>
            <p:cNvSpPr/>
            <p:nvPr/>
          </p:nvSpPr>
          <p:spPr>
            <a:xfrm>
              <a:off x="2349270" y="9285842"/>
              <a:ext cx="304564" cy="291567"/>
            </a:xfrm>
            <a:custGeom>
              <a:rect b="b" l="l" r="r" t="t"/>
              <a:pathLst>
                <a:path extrusionOk="0" h="291567" w="304564">
                  <a:moveTo>
                    <a:pt x="300483" y="263056"/>
                  </a:moveTo>
                  <a:cubicBezTo>
                    <a:pt x="225179" y="178652"/>
                    <a:pt x="145057" y="98710"/>
                    <a:pt x="69866" y="14172"/>
                  </a:cubicBezTo>
                  <a:cubicBezTo>
                    <a:pt x="32027" y="-28372"/>
                    <a:pt x="-29171" y="35028"/>
                    <a:pt x="15908" y="71006"/>
                  </a:cubicBezTo>
                  <a:cubicBezTo>
                    <a:pt x="104350" y="141594"/>
                    <a:pt x="188449" y="217342"/>
                    <a:pt x="276764" y="288049"/>
                  </a:cubicBezTo>
                  <a:cubicBezTo>
                    <a:pt x="292064" y="300291"/>
                    <a:pt x="313650" y="277812"/>
                    <a:pt x="300483" y="2630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17"/>
            <p:cNvSpPr/>
            <p:nvPr/>
          </p:nvSpPr>
          <p:spPr>
            <a:xfrm>
              <a:off x="376907" y="9147181"/>
              <a:ext cx="306742" cy="278415"/>
            </a:xfrm>
            <a:custGeom>
              <a:rect b="b" l="l" r="r" t="t"/>
              <a:pathLst>
                <a:path extrusionOk="0" h="278415" w="306742">
                  <a:moveTo>
                    <a:pt x="243086" y="10289"/>
                  </a:moveTo>
                  <a:cubicBezTo>
                    <a:pt x="164624" y="90902"/>
                    <a:pt x="80844" y="166029"/>
                    <a:pt x="4656" y="248886"/>
                  </a:cubicBezTo>
                  <a:cubicBezTo>
                    <a:pt x="-10714" y="265605"/>
                    <a:pt x="15499" y="286877"/>
                    <a:pt x="32119" y="274931"/>
                  </a:cubicBezTo>
                  <a:cubicBezTo>
                    <a:pt x="121748" y="210522"/>
                    <a:pt x="204646" y="137675"/>
                    <a:pt x="292368" y="70781"/>
                  </a:cubicBezTo>
                  <a:cubicBezTo>
                    <a:pt x="333216" y="39631"/>
                    <a:pt x="277520" y="-25089"/>
                    <a:pt x="243086" y="102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17"/>
            <p:cNvSpPr/>
            <p:nvPr/>
          </p:nvSpPr>
          <p:spPr>
            <a:xfrm>
              <a:off x="328410" y="8787816"/>
              <a:ext cx="147947" cy="110115"/>
            </a:xfrm>
            <a:custGeom>
              <a:rect b="b" l="l" r="r" t="t"/>
              <a:pathLst>
                <a:path extrusionOk="0" h="110115" w="147947">
                  <a:moveTo>
                    <a:pt x="105650" y="3778"/>
                  </a:moveTo>
                  <a:cubicBezTo>
                    <a:pt x="88139" y="12730"/>
                    <a:pt x="75015" y="28940"/>
                    <a:pt x="59553" y="41154"/>
                  </a:cubicBezTo>
                  <a:cubicBezTo>
                    <a:pt x="44006" y="53439"/>
                    <a:pt x="27026" y="64290"/>
                    <a:pt x="10193" y="74718"/>
                  </a:cubicBezTo>
                  <a:cubicBezTo>
                    <a:pt x="-10121" y="87292"/>
                    <a:pt x="2466" y="116697"/>
                    <a:pt x="25698" y="108783"/>
                  </a:cubicBezTo>
                  <a:cubicBezTo>
                    <a:pt x="45377" y="102076"/>
                    <a:pt x="64137" y="94006"/>
                    <a:pt x="83054" y="85442"/>
                  </a:cubicBezTo>
                  <a:cubicBezTo>
                    <a:pt x="101150" y="77246"/>
                    <a:pt x="124114" y="70418"/>
                    <a:pt x="138269" y="56348"/>
                  </a:cubicBezTo>
                  <a:cubicBezTo>
                    <a:pt x="161607" y="33141"/>
                    <a:pt x="139597" y="-13569"/>
                    <a:pt x="105650" y="37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17"/>
            <p:cNvSpPr/>
            <p:nvPr/>
          </p:nvSpPr>
          <p:spPr>
            <a:xfrm>
              <a:off x="164586" y="8130060"/>
              <a:ext cx="206379" cy="72066"/>
            </a:xfrm>
            <a:custGeom>
              <a:rect b="b" l="l" r="r" t="t"/>
              <a:pathLst>
                <a:path extrusionOk="0" h="72066" w="206379">
                  <a:moveTo>
                    <a:pt x="178651" y="0"/>
                  </a:moveTo>
                  <a:cubicBezTo>
                    <a:pt x="124226" y="127"/>
                    <a:pt x="61982" y="17206"/>
                    <a:pt x="10030" y="33253"/>
                  </a:cubicBezTo>
                  <a:cubicBezTo>
                    <a:pt x="-7551" y="38682"/>
                    <a:pt x="389" y="63464"/>
                    <a:pt x="15377" y="65871"/>
                  </a:cubicBezTo>
                  <a:cubicBezTo>
                    <a:pt x="68650" y="74414"/>
                    <a:pt x="136729" y="75670"/>
                    <a:pt x="188427" y="59644"/>
                  </a:cubicBezTo>
                  <a:cubicBezTo>
                    <a:pt x="217691" y="50565"/>
                    <a:pt x="208861" y="-71"/>
                    <a:pt x="178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17"/>
            <p:cNvSpPr/>
            <p:nvPr/>
          </p:nvSpPr>
          <p:spPr>
            <a:xfrm>
              <a:off x="375143" y="7545582"/>
              <a:ext cx="122613" cy="71070"/>
            </a:xfrm>
            <a:custGeom>
              <a:rect b="b" l="l" r="r" t="t"/>
              <a:pathLst>
                <a:path extrusionOk="0" h="71070" w="122613">
                  <a:moveTo>
                    <a:pt x="98585" y="16067"/>
                  </a:moveTo>
                  <a:cubicBezTo>
                    <a:pt x="74287" y="11569"/>
                    <a:pt x="51832" y="14619"/>
                    <a:pt x="29158" y="2179"/>
                  </a:cubicBezTo>
                  <a:cubicBezTo>
                    <a:pt x="13541" y="-6392"/>
                    <a:pt x="-10602" y="12042"/>
                    <a:pt x="5100" y="27518"/>
                  </a:cubicBezTo>
                  <a:cubicBezTo>
                    <a:pt x="30274" y="52320"/>
                    <a:pt x="63678" y="74701"/>
                    <a:pt x="100351" y="70578"/>
                  </a:cubicBezTo>
                  <a:cubicBezTo>
                    <a:pt x="132957" y="66907"/>
                    <a:pt x="127489" y="21411"/>
                    <a:pt x="98585" y="16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17"/>
            <p:cNvSpPr/>
            <p:nvPr/>
          </p:nvSpPr>
          <p:spPr>
            <a:xfrm>
              <a:off x="499260" y="7085840"/>
              <a:ext cx="298450" cy="255751"/>
            </a:xfrm>
            <a:custGeom>
              <a:rect b="b" l="l" r="r" t="t"/>
              <a:pathLst>
                <a:path extrusionOk="0" h="255751" w="298450">
                  <a:moveTo>
                    <a:pt x="273263" y="177737"/>
                  </a:moveTo>
                  <a:cubicBezTo>
                    <a:pt x="250031" y="171447"/>
                    <a:pt x="230063" y="149511"/>
                    <a:pt x="211302" y="134967"/>
                  </a:cubicBezTo>
                  <a:cubicBezTo>
                    <a:pt x="189292" y="117903"/>
                    <a:pt x="167289" y="100838"/>
                    <a:pt x="145279" y="83774"/>
                  </a:cubicBezTo>
                  <a:cubicBezTo>
                    <a:pt x="108436" y="55202"/>
                    <a:pt x="67538" y="13964"/>
                    <a:pt x="22169" y="705"/>
                  </a:cubicBezTo>
                  <a:cubicBezTo>
                    <a:pt x="9306" y="-3058"/>
                    <a:pt x="-4842" y="8838"/>
                    <a:pt x="1614" y="22436"/>
                  </a:cubicBezTo>
                  <a:cubicBezTo>
                    <a:pt x="23723" y="69047"/>
                    <a:pt x="75901" y="105653"/>
                    <a:pt x="113225" y="140474"/>
                  </a:cubicBezTo>
                  <a:cubicBezTo>
                    <a:pt x="152258" y="176883"/>
                    <a:pt x="194469" y="231663"/>
                    <a:pt x="244147" y="252511"/>
                  </a:cubicBezTo>
                  <a:cubicBezTo>
                    <a:pt x="292695" y="272887"/>
                    <a:pt x="322340" y="191024"/>
                    <a:pt x="273263" y="1777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8"/>
          <p:cNvSpPr/>
          <p:nvPr/>
        </p:nvSpPr>
        <p:spPr>
          <a:xfrm>
            <a:off x="514350" y="2133608"/>
            <a:ext cx="2481900" cy="24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18"/>
          <p:cNvSpPr txBox="1"/>
          <p:nvPr/>
        </p:nvSpPr>
        <p:spPr>
          <a:xfrm>
            <a:off x="514350" y="514350"/>
            <a:ext cx="8012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rPr>
              <a:t>Skills and Proficiencies</a:t>
            </a:r>
            <a:endParaRPr sz="700">
              <a:solidFill>
                <a:schemeClr val="dk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990" name="Google Shape;990;p18"/>
          <p:cNvGrpSpPr/>
          <p:nvPr/>
        </p:nvGrpSpPr>
        <p:grpSpPr>
          <a:xfrm>
            <a:off x="709458" y="2708135"/>
            <a:ext cx="2091713" cy="1449368"/>
            <a:chOff x="0" y="-66675"/>
            <a:chExt cx="5577900" cy="3864982"/>
          </a:xfrm>
        </p:grpSpPr>
        <p:sp>
          <p:nvSpPr>
            <p:cNvPr id="991" name="Google Shape;991;p18"/>
            <p:cNvSpPr txBox="1"/>
            <p:nvPr/>
          </p:nvSpPr>
          <p:spPr>
            <a:xfrm>
              <a:off x="0" y="-66675"/>
              <a:ext cx="5577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Technical Skills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992" name="Google Shape;992;p18"/>
            <p:cNvSpPr txBox="1"/>
            <p:nvPr/>
          </p:nvSpPr>
          <p:spPr>
            <a:xfrm>
              <a:off x="0" y="1663807"/>
              <a:ext cx="5577900" cy="213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11150" lvl="0" marL="457200" marR="0" rtl="0" algn="l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Nunito"/>
                <a:buChar char="●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-311150" lvl="0" marL="457200" marR="0" rtl="0" algn="l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Nunito"/>
                <a:buChar char="●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-311150" lvl="0" marL="457200" marR="0" rtl="0" algn="l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Nunito"/>
                <a:buChar char="●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993" name="Google Shape;993;p18"/>
          <p:cNvSpPr/>
          <p:nvPr/>
        </p:nvSpPr>
        <p:spPr>
          <a:xfrm>
            <a:off x="3331043" y="2133608"/>
            <a:ext cx="2481900" cy="24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4" name="Google Shape;994;p18"/>
          <p:cNvGrpSpPr/>
          <p:nvPr/>
        </p:nvGrpSpPr>
        <p:grpSpPr>
          <a:xfrm>
            <a:off x="3526151" y="2708135"/>
            <a:ext cx="2091713" cy="1449368"/>
            <a:chOff x="0" y="-66675"/>
            <a:chExt cx="5577900" cy="3864982"/>
          </a:xfrm>
        </p:grpSpPr>
        <p:sp>
          <p:nvSpPr>
            <p:cNvPr id="995" name="Google Shape;995;p18"/>
            <p:cNvSpPr txBox="1"/>
            <p:nvPr/>
          </p:nvSpPr>
          <p:spPr>
            <a:xfrm>
              <a:off x="0" y="-66675"/>
              <a:ext cx="5577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Soft Skills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996" name="Google Shape;996;p18"/>
            <p:cNvSpPr txBox="1"/>
            <p:nvPr/>
          </p:nvSpPr>
          <p:spPr>
            <a:xfrm>
              <a:off x="0" y="1663807"/>
              <a:ext cx="5577900" cy="213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11150" lvl="0" marL="457200" marR="0" rtl="0" algn="l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Nunito"/>
                <a:buChar char="●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-311150" lvl="0" marL="457200" marR="0" rtl="0" algn="l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Nunito"/>
                <a:buChar char="●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-311150" lvl="0" marL="457200" marR="0" rtl="0" algn="l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Nunito"/>
                <a:buChar char="●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997" name="Google Shape;997;p18"/>
          <p:cNvSpPr/>
          <p:nvPr/>
        </p:nvSpPr>
        <p:spPr>
          <a:xfrm>
            <a:off x="6147736" y="2133608"/>
            <a:ext cx="2481900" cy="24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8" name="Google Shape;998;p18"/>
          <p:cNvGrpSpPr/>
          <p:nvPr/>
        </p:nvGrpSpPr>
        <p:grpSpPr>
          <a:xfrm>
            <a:off x="6342844" y="2708135"/>
            <a:ext cx="2091713" cy="1449368"/>
            <a:chOff x="0" y="-66675"/>
            <a:chExt cx="5577900" cy="3864982"/>
          </a:xfrm>
        </p:grpSpPr>
        <p:sp>
          <p:nvSpPr>
            <p:cNvPr id="999" name="Google Shape;999;p18"/>
            <p:cNvSpPr txBox="1"/>
            <p:nvPr/>
          </p:nvSpPr>
          <p:spPr>
            <a:xfrm>
              <a:off x="0" y="-66675"/>
              <a:ext cx="5577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Applications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1000" name="Google Shape;1000;p18"/>
            <p:cNvSpPr txBox="1"/>
            <p:nvPr/>
          </p:nvSpPr>
          <p:spPr>
            <a:xfrm>
              <a:off x="0" y="1663807"/>
              <a:ext cx="5577900" cy="213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11150" lvl="0" marL="457200" marR="0" rtl="0" algn="l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Nunito"/>
                <a:buChar char="●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-311150" lvl="0" marL="457200" marR="0" rtl="0" algn="l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Nunito"/>
                <a:buChar char="●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-311150" lvl="0" marL="457200" marR="0" rtl="0" algn="l">
                <a:lnSpc>
                  <a:spcPct val="15001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Nunito"/>
                <a:buChar char="●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001" name="Google Shape;1001;p18"/>
          <p:cNvGrpSpPr/>
          <p:nvPr/>
        </p:nvGrpSpPr>
        <p:grpSpPr>
          <a:xfrm>
            <a:off x="1164047" y="1951489"/>
            <a:ext cx="1182700" cy="386006"/>
            <a:chOff x="2328094" y="3902978"/>
            <a:chExt cx="2365399" cy="772012"/>
          </a:xfrm>
        </p:grpSpPr>
        <p:sp>
          <p:nvSpPr>
            <p:cNvPr id="1002" name="Google Shape;1002;p18"/>
            <p:cNvSpPr/>
            <p:nvPr/>
          </p:nvSpPr>
          <p:spPr>
            <a:xfrm>
              <a:off x="2328094" y="3902978"/>
              <a:ext cx="2365399" cy="772012"/>
            </a:xfrm>
            <a:custGeom>
              <a:rect b="b" l="l" r="r" t="t"/>
              <a:pathLst>
                <a:path extrusionOk="0" h="772012" w="2365399">
                  <a:moveTo>
                    <a:pt x="2364329" y="742780"/>
                  </a:moveTo>
                  <a:cubicBezTo>
                    <a:pt x="2342409" y="698605"/>
                    <a:pt x="2305380" y="658015"/>
                    <a:pt x="2266292" y="533137"/>
                  </a:cubicBezTo>
                  <a:cubicBezTo>
                    <a:pt x="2210118" y="347305"/>
                    <a:pt x="2206440" y="410797"/>
                    <a:pt x="2269650" y="284261"/>
                  </a:cubicBezTo>
                  <a:cubicBezTo>
                    <a:pt x="2369235" y="83083"/>
                    <a:pt x="2357589" y="84148"/>
                    <a:pt x="2312268" y="76444"/>
                  </a:cubicBezTo>
                  <a:cubicBezTo>
                    <a:pt x="2177608" y="53810"/>
                    <a:pt x="2006841" y="52720"/>
                    <a:pt x="1874975" y="42014"/>
                  </a:cubicBezTo>
                  <a:cubicBezTo>
                    <a:pt x="844239" y="-48529"/>
                    <a:pt x="585136" y="35969"/>
                    <a:pt x="16021" y="32628"/>
                  </a:cubicBezTo>
                  <a:cubicBezTo>
                    <a:pt x="-17354" y="33230"/>
                    <a:pt x="3864" y="73395"/>
                    <a:pt x="57000" y="263299"/>
                  </a:cubicBezTo>
                  <a:cubicBezTo>
                    <a:pt x="113962" y="469291"/>
                    <a:pt x="90676" y="339381"/>
                    <a:pt x="19608" y="701129"/>
                  </a:cubicBezTo>
                  <a:cubicBezTo>
                    <a:pt x="16050" y="723218"/>
                    <a:pt x="-2517" y="763211"/>
                    <a:pt x="32271" y="767250"/>
                  </a:cubicBezTo>
                  <a:cubicBezTo>
                    <a:pt x="546464" y="727228"/>
                    <a:pt x="1063408" y="780962"/>
                    <a:pt x="1578619" y="770677"/>
                  </a:cubicBezTo>
                  <a:cubicBezTo>
                    <a:pt x="1833317" y="766280"/>
                    <a:pt x="2088302" y="757849"/>
                    <a:pt x="2342977" y="766925"/>
                  </a:cubicBezTo>
                  <a:cubicBezTo>
                    <a:pt x="2356495" y="769563"/>
                    <a:pt x="2369225" y="755947"/>
                    <a:pt x="2364329" y="7427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2328094" y="3902978"/>
              <a:ext cx="2365399" cy="772012"/>
            </a:xfrm>
            <a:custGeom>
              <a:rect b="b" l="l" r="r" t="t"/>
              <a:pathLst>
                <a:path extrusionOk="0" h="772012" w="2365399">
                  <a:moveTo>
                    <a:pt x="2364329" y="742780"/>
                  </a:moveTo>
                  <a:cubicBezTo>
                    <a:pt x="2342409" y="698605"/>
                    <a:pt x="2305380" y="658015"/>
                    <a:pt x="2266292" y="533137"/>
                  </a:cubicBezTo>
                  <a:cubicBezTo>
                    <a:pt x="2210118" y="347305"/>
                    <a:pt x="2206440" y="410797"/>
                    <a:pt x="2269650" y="284261"/>
                  </a:cubicBezTo>
                  <a:cubicBezTo>
                    <a:pt x="2369235" y="83083"/>
                    <a:pt x="2357589" y="84148"/>
                    <a:pt x="2312268" y="76444"/>
                  </a:cubicBezTo>
                  <a:cubicBezTo>
                    <a:pt x="2177608" y="53810"/>
                    <a:pt x="2006841" y="52720"/>
                    <a:pt x="1874975" y="42014"/>
                  </a:cubicBezTo>
                  <a:cubicBezTo>
                    <a:pt x="844239" y="-48529"/>
                    <a:pt x="585136" y="35969"/>
                    <a:pt x="16021" y="32628"/>
                  </a:cubicBezTo>
                  <a:cubicBezTo>
                    <a:pt x="-17354" y="33230"/>
                    <a:pt x="3864" y="73395"/>
                    <a:pt x="57000" y="263299"/>
                  </a:cubicBezTo>
                  <a:cubicBezTo>
                    <a:pt x="113962" y="469291"/>
                    <a:pt x="90676" y="339381"/>
                    <a:pt x="19608" y="701129"/>
                  </a:cubicBezTo>
                  <a:cubicBezTo>
                    <a:pt x="16050" y="723218"/>
                    <a:pt x="-2517" y="763211"/>
                    <a:pt x="32271" y="767250"/>
                  </a:cubicBezTo>
                  <a:cubicBezTo>
                    <a:pt x="546464" y="727228"/>
                    <a:pt x="1063408" y="780962"/>
                    <a:pt x="1578619" y="770677"/>
                  </a:cubicBezTo>
                  <a:cubicBezTo>
                    <a:pt x="1833317" y="766280"/>
                    <a:pt x="2088302" y="757849"/>
                    <a:pt x="2342977" y="766925"/>
                  </a:cubicBezTo>
                  <a:cubicBezTo>
                    <a:pt x="2356495" y="769563"/>
                    <a:pt x="2369225" y="755947"/>
                    <a:pt x="2364329" y="7427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18"/>
          <p:cNvGrpSpPr/>
          <p:nvPr/>
        </p:nvGrpSpPr>
        <p:grpSpPr>
          <a:xfrm>
            <a:off x="3971682" y="1942994"/>
            <a:ext cx="1200635" cy="403824"/>
            <a:chOff x="3971682" y="1942994"/>
            <a:chExt cx="1200635" cy="403824"/>
          </a:xfrm>
        </p:grpSpPr>
        <p:sp>
          <p:nvSpPr>
            <p:cNvPr id="1005" name="Google Shape;1005;p18"/>
            <p:cNvSpPr/>
            <p:nvPr/>
          </p:nvSpPr>
          <p:spPr>
            <a:xfrm>
              <a:off x="3971686" y="1942998"/>
              <a:ext cx="1200630" cy="403815"/>
            </a:xfrm>
            <a:custGeom>
              <a:rect b="b" l="l" r="r" t="t"/>
              <a:pathLst>
                <a:path extrusionOk="0" h="807629" w="2401260">
                  <a:moveTo>
                    <a:pt x="2303724" y="662489"/>
                  </a:moveTo>
                  <a:cubicBezTo>
                    <a:pt x="2407396" y="602898"/>
                    <a:pt x="2397426" y="611090"/>
                    <a:pt x="2367535" y="567215"/>
                  </a:cubicBezTo>
                  <a:cubicBezTo>
                    <a:pt x="2342504" y="532604"/>
                    <a:pt x="2312603" y="502349"/>
                    <a:pt x="2282468" y="472286"/>
                  </a:cubicBezTo>
                  <a:cubicBezTo>
                    <a:pt x="2403808" y="384161"/>
                    <a:pt x="2389818" y="416810"/>
                    <a:pt x="2289042" y="274117"/>
                  </a:cubicBezTo>
                  <a:cubicBezTo>
                    <a:pt x="2346495" y="240285"/>
                    <a:pt x="2389982" y="225001"/>
                    <a:pt x="2366103" y="198650"/>
                  </a:cubicBezTo>
                  <a:cubicBezTo>
                    <a:pt x="2301217" y="105241"/>
                    <a:pt x="2324062" y="133304"/>
                    <a:pt x="2334897" y="96448"/>
                  </a:cubicBezTo>
                  <a:cubicBezTo>
                    <a:pt x="2340199" y="85082"/>
                    <a:pt x="2346312" y="74991"/>
                    <a:pt x="2352618" y="63991"/>
                  </a:cubicBezTo>
                  <a:cubicBezTo>
                    <a:pt x="2365181" y="45467"/>
                    <a:pt x="2378638" y="692"/>
                    <a:pt x="2344127" y="0"/>
                  </a:cubicBezTo>
                  <a:cubicBezTo>
                    <a:pt x="2000804" y="18914"/>
                    <a:pt x="278634" y="61053"/>
                    <a:pt x="278313" y="61044"/>
                  </a:cubicBezTo>
                  <a:cubicBezTo>
                    <a:pt x="218718" y="64385"/>
                    <a:pt x="96292" y="37717"/>
                    <a:pt x="51768" y="76967"/>
                  </a:cubicBezTo>
                  <a:cubicBezTo>
                    <a:pt x="37495" y="89693"/>
                    <a:pt x="47748" y="104755"/>
                    <a:pt x="64725" y="145510"/>
                  </a:cubicBezTo>
                  <a:cubicBezTo>
                    <a:pt x="76266" y="180602"/>
                    <a:pt x="60744" y="172443"/>
                    <a:pt x="23894" y="187804"/>
                  </a:cubicBezTo>
                  <a:cubicBezTo>
                    <a:pt x="-29981" y="206030"/>
                    <a:pt x="49376" y="245396"/>
                    <a:pt x="83993" y="300901"/>
                  </a:cubicBezTo>
                  <a:cubicBezTo>
                    <a:pt x="-7567" y="418036"/>
                    <a:pt x="-34865" y="368531"/>
                    <a:pt x="102492" y="510392"/>
                  </a:cubicBezTo>
                  <a:cubicBezTo>
                    <a:pt x="-19160" y="653235"/>
                    <a:pt x="-46247" y="589225"/>
                    <a:pt x="96763" y="687629"/>
                  </a:cubicBezTo>
                  <a:cubicBezTo>
                    <a:pt x="49199" y="752625"/>
                    <a:pt x="17137" y="791783"/>
                    <a:pt x="30795" y="807630"/>
                  </a:cubicBezTo>
                  <a:cubicBezTo>
                    <a:pt x="282510" y="724778"/>
                    <a:pt x="1764722" y="779870"/>
                    <a:pt x="2352037" y="781053"/>
                  </a:cubicBezTo>
                  <a:cubicBezTo>
                    <a:pt x="2449274" y="757403"/>
                    <a:pt x="2386048" y="719692"/>
                    <a:pt x="2303724" y="6624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6" name="Google Shape;1006;p18"/>
            <p:cNvGrpSpPr/>
            <p:nvPr/>
          </p:nvGrpSpPr>
          <p:grpSpPr>
            <a:xfrm>
              <a:off x="3971682" y="1942994"/>
              <a:ext cx="1200634" cy="403824"/>
              <a:chOff x="7943363" y="3885987"/>
              <a:chExt cx="2401268" cy="807648"/>
            </a:xfrm>
          </p:grpSpPr>
          <p:sp>
            <p:nvSpPr>
              <p:cNvPr id="1007" name="Google Shape;1007;p18"/>
              <p:cNvSpPr/>
              <p:nvPr/>
            </p:nvSpPr>
            <p:spPr>
              <a:xfrm>
                <a:off x="8231245" y="3942151"/>
                <a:ext cx="231977" cy="715182"/>
              </a:xfrm>
              <a:custGeom>
                <a:rect b="b" l="l" r="r" t="t"/>
                <a:pathLst>
                  <a:path extrusionOk="0" h="715182" w="231977">
                    <a:moveTo>
                      <a:pt x="230989" y="648090"/>
                    </a:moveTo>
                    <a:cubicBezTo>
                      <a:pt x="224942" y="642571"/>
                      <a:pt x="214593" y="628566"/>
                      <a:pt x="169320" y="589090"/>
                    </a:cubicBezTo>
                    <a:cubicBezTo>
                      <a:pt x="162567" y="583205"/>
                      <a:pt x="144539" y="573619"/>
                      <a:pt x="150734" y="558359"/>
                    </a:cubicBezTo>
                    <a:cubicBezTo>
                      <a:pt x="162894" y="528402"/>
                      <a:pt x="170943" y="529921"/>
                      <a:pt x="214045" y="467334"/>
                    </a:cubicBezTo>
                    <a:cubicBezTo>
                      <a:pt x="215894" y="464661"/>
                      <a:pt x="215169" y="467512"/>
                      <a:pt x="224625" y="458801"/>
                    </a:cubicBezTo>
                    <a:cubicBezTo>
                      <a:pt x="165189" y="408767"/>
                      <a:pt x="181235" y="407238"/>
                      <a:pt x="156314" y="395190"/>
                    </a:cubicBezTo>
                    <a:cubicBezTo>
                      <a:pt x="152285" y="393243"/>
                      <a:pt x="142397" y="379041"/>
                      <a:pt x="141571" y="368877"/>
                    </a:cubicBezTo>
                    <a:cubicBezTo>
                      <a:pt x="140519" y="355964"/>
                      <a:pt x="145336" y="355757"/>
                      <a:pt x="148789" y="350795"/>
                    </a:cubicBezTo>
                    <a:cubicBezTo>
                      <a:pt x="151838" y="336824"/>
                      <a:pt x="169944" y="320194"/>
                      <a:pt x="173935" y="308910"/>
                    </a:cubicBezTo>
                    <a:cubicBezTo>
                      <a:pt x="176178" y="302564"/>
                      <a:pt x="182853" y="303257"/>
                      <a:pt x="201789" y="280607"/>
                    </a:cubicBezTo>
                    <a:cubicBezTo>
                      <a:pt x="207211" y="274122"/>
                      <a:pt x="212297" y="267261"/>
                      <a:pt x="218065" y="261011"/>
                    </a:cubicBezTo>
                    <a:cubicBezTo>
                      <a:pt x="193779" y="238468"/>
                      <a:pt x="213469" y="263949"/>
                      <a:pt x="192938" y="236198"/>
                    </a:cubicBezTo>
                    <a:cubicBezTo>
                      <a:pt x="189346" y="231348"/>
                      <a:pt x="183641" y="228117"/>
                      <a:pt x="179616" y="223521"/>
                    </a:cubicBezTo>
                    <a:cubicBezTo>
                      <a:pt x="175798" y="219165"/>
                      <a:pt x="164637" y="194804"/>
                      <a:pt x="160142" y="191794"/>
                    </a:cubicBezTo>
                    <a:cubicBezTo>
                      <a:pt x="148875" y="184256"/>
                      <a:pt x="147021" y="175222"/>
                      <a:pt x="138050" y="165746"/>
                    </a:cubicBezTo>
                    <a:cubicBezTo>
                      <a:pt x="134223" y="161708"/>
                      <a:pt x="131456" y="156150"/>
                      <a:pt x="134165" y="149746"/>
                    </a:cubicBezTo>
                    <a:cubicBezTo>
                      <a:pt x="134612" y="148688"/>
                      <a:pt x="133238" y="136044"/>
                      <a:pt x="142891" y="131866"/>
                    </a:cubicBezTo>
                    <a:cubicBezTo>
                      <a:pt x="147069" y="130058"/>
                      <a:pt x="150393" y="125400"/>
                      <a:pt x="155277" y="118727"/>
                    </a:cubicBezTo>
                    <a:cubicBezTo>
                      <a:pt x="160070" y="112188"/>
                      <a:pt x="177609" y="105246"/>
                      <a:pt x="182430" y="98731"/>
                    </a:cubicBezTo>
                    <a:cubicBezTo>
                      <a:pt x="232386" y="31212"/>
                      <a:pt x="255232" y="68423"/>
                      <a:pt x="199532" y="16322"/>
                    </a:cubicBezTo>
                    <a:cubicBezTo>
                      <a:pt x="192348" y="9606"/>
                      <a:pt x="192314" y="6418"/>
                      <a:pt x="186412" y="0"/>
                    </a:cubicBezTo>
                    <a:cubicBezTo>
                      <a:pt x="116444" y="1764"/>
                      <a:pt x="62007" y="3120"/>
                      <a:pt x="28462" y="3947"/>
                    </a:cubicBezTo>
                    <a:cubicBezTo>
                      <a:pt x="49084" y="21832"/>
                      <a:pt x="78307" y="39620"/>
                      <a:pt x="79306" y="47986"/>
                    </a:cubicBezTo>
                    <a:cubicBezTo>
                      <a:pt x="71569" y="66890"/>
                      <a:pt x="41236" y="83875"/>
                      <a:pt x="18218" y="116429"/>
                    </a:cubicBezTo>
                    <a:cubicBezTo>
                      <a:pt x="36799" y="154881"/>
                      <a:pt x="51759" y="144208"/>
                      <a:pt x="62012" y="158035"/>
                    </a:cubicBezTo>
                    <a:cubicBezTo>
                      <a:pt x="89689" y="195367"/>
                      <a:pt x="106080" y="193530"/>
                      <a:pt x="67362" y="237386"/>
                    </a:cubicBezTo>
                    <a:cubicBezTo>
                      <a:pt x="-8047" y="322800"/>
                      <a:pt x="-1986" y="299324"/>
                      <a:pt x="21993" y="326997"/>
                    </a:cubicBezTo>
                    <a:cubicBezTo>
                      <a:pt x="23073" y="328242"/>
                      <a:pt x="23986" y="329790"/>
                      <a:pt x="25335" y="330608"/>
                    </a:cubicBezTo>
                    <a:cubicBezTo>
                      <a:pt x="41913" y="340680"/>
                      <a:pt x="60893" y="367521"/>
                      <a:pt x="66233" y="369699"/>
                    </a:cubicBezTo>
                    <a:cubicBezTo>
                      <a:pt x="68279" y="370536"/>
                      <a:pt x="70724" y="372344"/>
                      <a:pt x="71401" y="374271"/>
                    </a:cubicBezTo>
                    <a:cubicBezTo>
                      <a:pt x="74580" y="383286"/>
                      <a:pt x="91744" y="390603"/>
                      <a:pt x="94852" y="397007"/>
                    </a:cubicBezTo>
                    <a:cubicBezTo>
                      <a:pt x="107727" y="423560"/>
                      <a:pt x="98233" y="425248"/>
                      <a:pt x="91264" y="430777"/>
                    </a:cubicBezTo>
                    <a:cubicBezTo>
                      <a:pt x="91062" y="431445"/>
                      <a:pt x="75257" y="455844"/>
                      <a:pt x="65359" y="463089"/>
                    </a:cubicBezTo>
                    <a:cubicBezTo>
                      <a:pt x="44127" y="478633"/>
                      <a:pt x="2710" y="532580"/>
                      <a:pt x="2441" y="532897"/>
                    </a:cubicBezTo>
                    <a:cubicBezTo>
                      <a:pt x="-3240" y="539681"/>
                      <a:pt x="-1972" y="538219"/>
                      <a:pt x="39363" y="580874"/>
                    </a:cubicBezTo>
                    <a:cubicBezTo>
                      <a:pt x="41476" y="583047"/>
                      <a:pt x="40439" y="589302"/>
                      <a:pt x="79066" y="623451"/>
                    </a:cubicBezTo>
                    <a:cubicBezTo>
                      <a:pt x="80300" y="624542"/>
                      <a:pt x="81597" y="625821"/>
                      <a:pt x="83090" y="626316"/>
                    </a:cubicBezTo>
                    <a:cubicBezTo>
                      <a:pt x="120939" y="638879"/>
                      <a:pt x="104538" y="686836"/>
                      <a:pt x="63544" y="706105"/>
                    </a:cubicBezTo>
                    <a:cubicBezTo>
                      <a:pt x="59380" y="708062"/>
                      <a:pt x="60989" y="711052"/>
                      <a:pt x="56215" y="715182"/>
                    </a:cubicBezTo>
                    <a:cubicBezTo>
                      <a:pt x="92436" y="713470"/>
                      <a:pt x="130818" y="712033"/>
                      <a:pt x="171053" y="710836"/>
                    </a:cubicBezTo>
                    <a:cubicBezTo>
                      <a:pt x="180485" y="695240"/>
                      <a:pt x="231282" y="648360"/>
                      <a:pt x="230989" y="64809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18"/>
              <p:cNvSpPr/>
              <p:nvPr/>
            </p:nvSpPr>
            <p:spPr>
              <a:xfrm>
                <a:off x="9308425" y="3915006"/>
                <a:ext cx="201882" cy="739316"/>
              </a:xfrm>
              <a:custGeom>
                <a:rect b="b" l="l" r="r" t="t"/>
                <a:pathLst>
                  <a:path extrusionOk="0" h="739316" w="201882">
                    <a:moveTo>
                      <a:pt x="149795" y="725913"/>
                    </a:moveTo>
                    <a:cubicBezTo>
                      <a:pt x="183043" y="690172"/>
                      <a:pt x="169735" y="701485"/>
                      <a:pt x="200759" y="675999"/>
                    </a:cubicBezTo>
                    <a:cubicBezTo>
                      <a:pt x="192302" y="668581"/>
                      <a:pt x="188287" y="661124"/>
                      <a:pt x="157978" y="633633"/>
                    </a:cubicBezTo>
                    <a:cubicBezTo>
                      <a:pt x="124418" y="603201"/>
                      <a:pt x="113819" y="599729"/>
                      <a:pt x="119587" y="585508"/>
                    </a:cubicBezTo>
                    <a:cubicBezTo>
                      <a:pt x="130498" y="558609"/>
                      <a:pt x="142274" y="551739"/>
                      <a:pt x="167867" y="516138"/>
                    </a:cubicBezTo>
                    <a:cubicBezTo>
                      <a:pt x="195486" y="477666"/>
                      <a:pt x="174456" y="503469"/>
                      <a:pt x="193478" y="485945"/>
                    </a:cubicBezTo>
                    <a:cubicBezTo>
                      <a:pt x="186971" y="480469"/>
                      <a:pt x="154232" y="451344"/>
                      <a:pt x="149915" y="444373"/>
                    </a:cubicBezTo>
                    <a:cubicBezTo>
                      <a:pt x="138845" y="426517"/>
                      <a:pt x="123756" y="422416"/>
                      <a:pt x="122728" y="420921"/>
                    </a:cubicBezTo>
                    <a:cubicBezTo>
                      <a:pt x="114203" y="408512"/>
                      <a:pt x="103489" y="390305"/>
                      <a:pt x="115135" y="380844"/>
                    </a:cubicBezTo>
                    <a:cubicBezTo>
                      <a:pt x="119793" y="377060"/>
                      <a:pt x="117181" y="371411"/>
                      <a:pt x="123861" y="366214"/>
                    </a:cubicBezTo>
                    <a:cubicBezTo>
                      <a:pt x="127775" y="354709"/>
                      <a:pt x="138682" y="347641"/>
                      <a:pt x="142783" y="336055"/>
                    </a:cubicBezTo>
                    <a:cubicBezTo>
                      <a:pt x="144051" y="332463"/>
                      <a:pt x="148263" y="329661"/>
                      <a:pt x="151586" y="327103"/>
                    </a:cubicBezTo>
                    <a:cubicBezTo>
                      <a:pt x="165475" y="316420"/>
                      <a:pt x="176362" y="299593"/>
                      <a:pt x="186909" y="288156"/>
                    </a:cubicBezTo>
                    <a:cubicBezTo>
                      <a:pt x="162632" y="265622"/>
                      <a:pt x="182318" y="291093"/>
                      <a:pt x="161782" y="263343"/>
                    </a:cubicBezTo>
                    <a:cubicBezTo>
                      <a:pt x="158190" y="258492"/>
                      <a:pt x="152484" y="255261"/>
                      <a:pt x="148460" y="250665"/>
                    </a:cubicBezTo>
                    <a:cubicBezTo>
                      <a:pt x="144642" y="246309"/>
                      <a:pt x="133485" y="221948"/>
                      <a:pt x="128985" y="218939"/>
                    </a:cubicBezTo>
                    <a:cubicBezTo>
                      <a:pt x="117719" y="211400"/>
                      <a:pt x="115865" y="202367"/>
                      <a:pt x="106894" y="192891"/>
                    </a:cubicBezTo>
                    <a:cubicBezTo>
                      <a:pt x="103066" y="188852"/>
                      <a:pt x="100300" y="183294"/>
                      <a:pt x="103009" y="176890"/>
                    </a:cubicBezTo>
                    <a:cubicBezTo>
                      <a:pt x="103710" y="175232"/>
                      <a:pt x="102956" y="173006"/>
                      <a:pt x="103417" y="171184"/>
                    </a:cubicBezTo>
                    <a:cubicBezTo>
                      <a:pt x="106471" y="159227"/>
                      <a:pt x="109526" y="161381"/>
                      <a:pt x="116273" y="155967"/>
                    </a:cubicBezTo>
                    <a:cubicBezTo>
                      <a:pt x="134441" y="132174"/>
                      <a:pt x="144714" y="134732"/>
                      <a:pt x="151264" y="125881"/>
                    </a:cubicBezTo>
                    <a:cubicBezTo>
                      <a:pt x="175003" y="93794"/>
                      <a:pt x="177587" y="101722"/>
                      <a:pt x="201883" y="74270"/>
                    </a:cubicBezTo>
                    <a:cubicBezTo>
                      <a:pt x="199693" y="72342"/>
                      <a:pt x="165792" y="42346"/>
                      <a:pt x="161474" y="35380"/>
                    </a:cubicBezTo>
                    <a:cubicBezTo>
                      <a:pt x="146500" y="11221"/>
                      <a:pt x="138528" y="22375"/>
                      <a:pt x="126349" y="0"/>
                    </a:cubicBezTo>
                    <a:cubicBezTo>
                      <a:pt x="85134" y="1178"/>
                      <a:pt x="43616" y="2351"/>
                      <a:pt x="2040" y="3514"/>
                    </a:cubicBezTo>
                    <a:cubicBezTo>
                      <a:pt x="9590" y="11269"/>
                      <a:pt x="23618" y="24755"/>
                      <a:pt x="49288" y="48414"/>
                    </a:cubicBezTo>
                    <a:cubicBezTo>
                      <a:pt x="82391" y="78962"/>
                      <a:pt x="102332" y="60375"/>
                      <a:pt x="26303" y="130775"/>
                    </a:cubicBezTo>
                    <a:cubicBezTo>
                      <a:pt x="24516" y="144631"/>
                      <a:pt x="7530" y="135655"/>
                      <a:pt x="33012" y="166188"/>
                    </a:cubicBezTo>
                    <a:cubicBezTo>
                      <a:pt x="38179" y="172376"/>
                      <a:pt x="57365" y="178708"/>
                      <a:pt x="62168" y="185189"/>
                    </a:cubicBezTo>
                    <a:cubicBezTo>
                      <a:pt x="95709" y="230424"/>
                      <a:pt x="109895" y="219160"/>
                      <a:pt x="45383" y="288896"/>
                    </a:cubicBezTo>
                    <a:cubicBezTo>
                      <a:pt x="10522" y="326588"/>
                      <a:pt x="11497" y="325021"/>
                      <a:pt x="5248" y="337555"/>
                    </a:cubicBezTo>
                    <a:cubicBezTo>
                      <a:pt x="25213" y="355622"/>
                      <a:pt x="23359" y="356464"/>
                      <a:pt x="25486" y="357762"/>
                    </a:cubicBezTo>
                    <a:cubicBezTo>
                      <a:pt x="42065" y="367834"/>
                      <a:pt x="61044" y="394675"/>
                      <a:pt x="66385" y="396853"/>
                    </a:cubicBezTo>
                    <a:cubicBezTo>
                      <a:pt x="68435" y="397690"/>
                      <a:pt x="70875" y="399498"/>
                      <a:pt x="71557" y="401425"/>
                    </a:cubicBezTo>
                    <a:cubicBezTo>
                      <a:pt x="76590" y="415661"/>
                      <a:pt x="104939" y="416344"/>
                      <a:pt x="100876" y="450820"/>
                    </a:cubicBezTo>
                    <a:cubicBezTo>
                      <a:pt x="81753" y="465142"/>
                      <a:pt x="80422" y="479325"/>
                      <a:pt x="65515" y="490238"/>
                    </a:cubicBezTo>
                    <a:cubicBezTo>
                      <a:pt x="52318" y="499897"/>
                      <a:pt x="12001" y="544691"/>
                      <a:pt x="6718" y="555724"/>
                    </a:cubicBezTo>
                    <a:cubicBezTo>
                      <a:pt x="528" y="568648"/>
                      <a:pt x="-14538" y="552229"/>
                      <a:pt x="39524" y="608023"/>
                    </a:cubicBezTo>
                    <a:cubicBezTo>
                      <a:pt x="41421" y="609989"/>
                      <a:pt x="42002" y="613215"/>
                      <a:pt x="43856" y="615244"/>
                    </a:cubicBezTo>
                    <a:cubicBezTo>
                      <a:pt x="47929" y="619696"/>
                      <a:pt x="77988" y="651725"/>
                      <a:pt x="83256" y="653475"/>
                    </a:cubicBezTo>
                    <a:cubicBezTo>
                      <a:pt x="89288" y="655480"/>
                      <a:pt x="104488" y="665629"/>
                      <a:pt x="102524" y="671191"/>
                    </a:cubicBezTo>
                    <a:cubicBezTo>
                      <a:pt x="112364" y="696562"/>
                      <a:pt x="94873" y="706850"/>
                      <a:pt x="88683" y="714038"/>
                    </a:cubicBezTo>
                    <a:cubicBezTo>
                      <a:pt x="74030" y="731062"/>
                      <a:pt x="61683" y="732750"/>
                      <a:pt x="60929" y="735471"/>
                    </a:cubicBezTo>
                    <a:cubicBezTo>
                      <a:pt x="60655" y="736451"/>
                      <a:pt x="60309" y="737298"/>
                      <a:pt x="59916" y="738067"/>
                    </a:cubicBezTo>
                    <a:cubicBezTo>
                      <a:pt x="86421" y="738471"/>
                      <a:pt x="112839" y="738889"/>
                      <a:pt x="139152" y="739317"/>
                    </a:cubicBezTo>
                    <a:cubicBezTo>
                      <a:pt x="138768" y="737173"/>
                      <a:pt x="142990" y="733230"/>
                      <a:pt x="149795" y="72591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18"/>
              <p:cNvSpPr/>
              <p:nvPr/>
            </p:nvSpPr>
            <p:spPr>
              <a:xfrm>
                <a:off x="9642491" y="3904896"/>
                <a:ext cx="233677" cy="755610"/>
              </a:xfrm>
              <a:custGeom>
                <a:rect b="b" l="l" r="r" t="t"/>
                <a:pathLst>
                  <a:path extrusionOk="0" h="755610" w="233677">
                    <a:moveTo>
                      <a:pt x="208229" y="707038"/>
                    </a:moveTo>
                    <a:cubicBezTo>
                      <a:pt x="209343" y="705091"/>
                      <a:pt x="214035" y="705374"/>
                      <a:pt x="214727" y="704471"/>
                    </a:cubicBezTo>
                    <a:cubicBezTo>
                      <a:pt x="220202" y="697302"/>
                      <a:pt x="227814" y="692244"/>
                      <a:pt x="233601" y="685408"/>
                    </a:cubicBezTo>
                    <a:cubicBezTo>
                      <a:pt x="222363" y="670980"/>
                      <a:pt x="222133" y="677658"/>
                      <a:pt x="221364" y="675038"/>
                    </a:cubicBezTo>
                    <a:cubicBezTo>
                      <a:pt x="217700" y="662634"/>
                      <a:pt x="197918" y="653576"/>
                      <a:pt x="196766" y="649504"/>
                    </a:cubicBezTo>
                    <a:cubicBezTo>
                      <a:pt x="192751" y="635321"/>
                      <a:pt x="170722" y="618451"/>
                      <a:pt x="165439" y="611345"/>
                    </a:cubicBezTo>
                    <a:cubicBezTo>
                      <a:pt x="161121" y="605532"/>
                      <a:pt x="158067" y="598528"/>
                      <a:pt x="151041" y="595100"/>
                    </a:cubicBezTo>
                    <a:cubicBezTo>
                      <a:pt x="131557" y="553667"/>
                      <a:pt x="132316" y="575148"/>
                      <a:pt x="180615" y="507368"/>
                    </a:cubicBezTo>
                    <a:cubicBezTo>
                      <a:pt x="184899" y="501354"/>
                      <a:pt x="191036" y="496686"/>
                      <a:pt x="196098" y="491181"/>
                    </a:cubicBezTo>
                    <a:cubicBezTo>
                      <a:pt x="206678" y="479681"/>
                      <a:pt x="208705" y="469955"/>
                      <a:pt x="221206" y="461935"/>
                    </a:cubicBezTo>
                    <a:cubicBezTo>
                      <a:pt x="225686" y="459056"/>
                      <a:pt x="223804" y="455373"/>
                      <a:pt x="233678" y="447945"/>
                    </a:cubicBezTo>
                    <a:cubicBezTo>
                      <a:pt x="195090" y="409166"/>
                      <a:pt x="119685" y="351714"/>
                      <a:pt x="150906" y="327574"/>
                    </a:cubicBezTo>
                    <a:cubicBezTo>
                      <a:pt x="151214" y="327334"/>
                      <a:pt x="195589" y="270381"/>
                      <a:pt x="197592" y="269968"/>
                    </a:cubicBezTo>
                    <a:cubicBezTo>
                      <a:pt x="206625" y="268098"/>
                      <a:pt x="207648" y="257247"/>
                      <a:pt x="215452" y="254006"/>
                    </a:cubicBezTo>
                    <a:cubicBezTo>
                      <a:pt x="221475" y="251501"/>
                      <a:pt x="219145" y="245035"/>
                      <a:pt x="221777" y="245126"/>
                    </a:cubicBezTo>
                    <a:cubicBezTo>
                      <a:pt x="225883" y="245266"/>
                      <a:pt x="225941" y="242107"/>
                      <a:pt x="226431" y="239713"/>
                    </a:cubicBezTo>
                    <a:cubicBezTo>
                      <a:pt x="214852" y="229218"/>
                      <a:pt x="215500" y="229429"/>
                      <a:pt x="207288" y="220256"/>
                    </a:cubicBezTo>
                    <a:cubicBezTo>
                      <a:pt x="206424" y="219290"/>
                      <a:pt x="169555" y="198915"/>
                      <a:pt x="164065" y="191636"/>
                    </a:cubicBezTo>
                    <a:cubicBezTo>
                      <a:pt x="155382" y="180116"/>
                      <a:pt x="155675" y="165737"/>
                      <a:pt x="165400" y="152679"/>
                    </a:cubicBezTo>
                    <a:cubicBezTo>
                      <a:pt x="170741" y="145506"/>
                      <a:pt x="168325" y="138962"/>
                      <a:pt x="174991" y="137554"/>
                    </a:cubicBezTo>
                    <a:cubicBezTo>
                      <a:pt x="175548" y="137438"/>
                      <a:pt x="173219" y="140087"/>
                      <a:pt x="188068" y="115544"/>
                    </a:cubicBezTo>
                    <a:cubicBezTo>
                      <a:pt x="190580" y="111395"/>
                      <a:pt x="189581" y="118727"/>
                      <a:pt x="208335" y="94842"/>
                    </a:cubicBezTo>
                    <a:cubicBezTo>
                      <a:pt x="215270" y="86010"/>
                      <a:pt x="121875" y="38394"/>
                      <a:pt x="133315" y="0"/>
                    </a:cubicBezTo>
                    <a:cubicBezTo>
                      <a:pt x="98679" y="1077"/>
                      <a:pt x="63140" y="2159"/>
                      <a:pt x="26920" y="3250"/>
                    </a:cubicBezTo>
                    <a:cubicBezTo>
                      <a:pt x="45515" y="18947"/>
                      <a:pt x="39152" y="21736"/>
                      <a:pt x="76025" y="49678"/>
                    </a:cubicBezTo>
                    <a:cubicBezTo>
                      <a:pt x="153437" y="108342"/>
                      <a:pt x="73610" y="128405"/>
                      <a:pt x="64543" y="142419"/>
                    </a:cubicBezTo>
                    <a:cubicBezTo>
                      <a:pt x="56205" y="155299"/>
                      <a:pt x="43018" y="164640"/>
                      <a:pt x="37495" y="179597"/>
                    </a:cubicBezTo>
                    <a:cubicBezTo>
                      <a:pt x="37389" y="179881"/>
                      <a:pt x="37087" y="180126"/>
                      <a:pt x="36895" y="180395"/>
                    </a:cubicBezTo>
                    <a:cubicBezTo>
                      <a:pt x="40112" y="183198"/>
                      <a:pt x="36414" y="197737"/>
                      <a:pt x="42393" y="205996"/>
                    </a:cubicBezTo>
                    <a:cubicBezTo>
                      <a:pt x="43176" y="207083"/>
                      <a:pt x="44478" y="207944"/>
                      <a:pt x="44862" y="209126"/>
                    </a:cubicBezTo>
                    <a:cubicBezTo>
                      <a:pt x="51427" y="229198"/>
                      <a:pt x="73043" y="236295"/>
                      <a:pt x="79162" y="272550"/>
                    </a:cubicBezTo>
                    <a:cubicBezTo>
                      <a:pt x="79536" y="274761"/>
                      <a:pt x="80189" y="278747"/>
                      <a:pt x="79522" y="279021"/>
                    </a:cubicBezTo>
                    <a:cubicBezTo>
                      <a:pt x="71794" y="282184"/>
                      <a:pt x="84680" y="280747"/>
                      <a:pt x="57516" y="303545"/>
                    </a:cubicBezTo>
                    <a:cubicBezTo>
                      <a:pt x="59855" y="315093"/>
                      <a:pt x="45472" y="315660"/>
                      <a:pt x="15619" y="356824"/>
                    </a:cubicBezTo>
                    <a:cubicBezTo>
                      <a:pt x="21166" y="361387"/>
                      <a:pt x="22919" y="360401"/>
                      <a:pt x="23688" y="362127"/>
                    </a:cubicBezTo>
                    <a:cubicBezTo>
                      <a:pt x="27131" y="369882"/>
                      <a:pt x="91197" y="436906"/>
                      <a:pt x="100163" y="447022"/>
                    </a:cubicBezTo>
                    <a:cubicBezTo>
                      <a:pt x="112582" y="461032"/>
                      <a:pt x="106958" y="471599"/>
                      <a:pt x="96076" y="474979"/>
                    </a:cubicBezTo>
                    <a:cubicBezTo>
                      <a:pt x="93593" y="482801"/>
                      <a:pt x="91634" y="481349"/>
                      <a:pt x="84161" y="492190"/>
                    </a:cubicBezTo>
                    <a:cubicBezTo>
                      <a:pt x="71468" y="510614"/>
                      <a:pt x="59327" y="513690"/>
                      <a:pt x="58861" y="516484"/>
                    </a:cubicBezTo>
                    <a:cubicBezTo>
                      <a:pt x="57896" y="522306"/>
                      <a:pt x="15302" y="563926"/>
                      <a:pt x="8560" y="576152"/>
                    </a:cubicBezTo>
                    <a:cubicBezTo>
                      <a:pt x="-1137" y="593725"/>
                      <a:pt x="-7510" y="573133"/>
                      <a:pt x="17526" y="602037"/>
                    </a:cubicBezTo>
                    <a:cubicBezTo>
                      <a:pt x="18606" y="603282"/>
                      <a:pt x="19519" y="604830"/>
                      <a:pt x="20869" y="605653"/>
                    </a:cubicBezTo>
                    <a:cubicBezTo>
                      <a:pt x="37447" y="615725"/>
                      <a:pt x="56426" y="642566"/>
                      <a:pt x="61767" y="644744"/>
                    </a:cubicBezTo>
                    <a:cubicBezTo>
                      <a:pt x="63813" y="645581"/>
                      <a:pt x="66257" y="647388"/>
                      <a:pt x="66939" y="649316"/>
                    </a:cubicBezTo>
                    <a:cubicBezTo>
                      <a:pt x="71141" y="661201"/>
                      <a:pt x="86423" y="660610"/>
                      <a:pt x="93382" y="678990"/>
                    </a:cubicBezTo>
                    <a:cubicBezTo>
                      <a:pt x="109331" y="682720"/>
                      <a:pt x="115656" y="702307"/>
                      <a:pt x="100715" y="712730"/>
                    </a:cubicBezTo>
                    <a:cubicBezTo>
                      <a:pt x="98588" y="714211"/>
                      <a:pt x="78969" y="738211"/>
                      <a:pt x="68807" y="747754"/>
                    </a:cubicBezTo>
                    <a:cubicBezTo>
                      <a:pt x="66358" y="750052"/>
                      <a:pt x="64533" y="752081"/>
                      <a:pt x="63111" y="753894"/>
                    </a:cubicBezTo>
                    <a:cubicBezTo>
                      <a:pt x="95577" y="754476"/>
                      <a:pt x="127595" y="755048"/>
                      <a:pt x="159061" y="755610"/>
                    </a:cubicBezTo>
                    <a:cubicBezTo>
                      <a:pt x="168104" y="746134"/>
                      <a:pt x="208181" y="707120"/>
                      <a:pt x="208229" y="70703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18"/>
              <p:cNvSpPr/>
              <p:nvPr/>
            </p:nvSpPr>
            <p:spPr>
              <a:xfrm>
                <a:off x="10170309" y="3885987"/>
                <a:ext cx="145854" cy="457483"/>
              </a:xfrm>
              <a:custGeom>
                <a:rect b="b" l="l" r="r" t="t"/>
                <a:pathLst>
                  <a:path extrusionOk="0" h="457483" w="145854">
                    <a:moveTo>
                      <a:pt x="17376" y="11899"/>
                    </a:moveTo>
                    <a:cubicBezTo>
                      <a:pt x="15531" y="13962"/>
                      <a:pt x="12986" y="15192"/>
                      <a:pt x="11896" y="18197"/>
                    </a:cubicBezTo>
                    <a:cubicBezTo>
                      <a:pt x="8765" y="26846"/>
                      <a:pt x="-1277" y="23255"/>
                      <a:pt x="6123" y="29043"/>
                    </a:cubicBezTo>
                    <a:cubicBezTo>
                      <a:pt x="30314" y="47957"/>
                      <a:pt x="19964" y="48741"/>
                      <a:pt x="58648" y="78058"/>
                    </a:cubicBezTo>
                    <a:cubicBezTo>
                      <a:pt x="134226" y="135333"/>
                      <a:pt x="55503" y="155736"/>
                      <a:pt x="47497" y="168102"/>
                    </a:cubicBezTo>
                    <a:cubicBezTo>
                      <a:pt x="39405" y="180607"/>
                      <a:pt x="26596" y="189674"/>
                      <a:pt x="21237" y="204198"/>
                    </a:cubicBezTo>
                    <a:cubicBezTo>
                      <a:pt x="21136" y="204472"/>
                      <a:pt x="20843" y="204713"/>
                      <a:pt x="20651" y="204972"/>
                    </a:cubicBezTo>
                    <a:cubicBezTo>
                      <a:pt x="23773" y="207694"/>
                      <a:pt x="20185" y="221809"/>
                      <a:pt x="25991" y="229828"/>
                    </a:cubicBezTo>
                    <a:cubicBezTo>
                      <a:pt x="26750" y="230881"/>
                      <a:pt x="28013" y="231718"/>
                      <a:pt x="28393" y="232867"/>
                    </a:cubicBezTo>
                    <a:cubicBezTo>
                      <a:pt x="31490" y="242343"/>
                      <a:pt x="38992" y="248973"/>
                      <a:pt x="43981" y="257213"/>
                    </a:cubicBezTo>
                    <a:cubicBezTo>
                      <a:pt x="51017" y="268843"/>
                      <a:pt x="57140" y="266636"/>
                      <a:pt x="57361" y="282670"/>
                    </a:cubicBezTo>
                    <a:cubicBezTo>
                      <a:pt x="59551" y="283795"/>
                      <a:pt x="59763" y="285603"/>
                      <a:pt x="60123" y="291127"/>
                    </a:cubicBezTo>
                    <a:cubicBezTo>
                      <a:pt x="60200" y="292261"/>
                      <a:pt x="61496" y="293281"/>
                      <a:pt x="61698" y="294444"/>
                    </a:cubicBezTo>
                    <a:cubicBezTo>
                      <a:pt x="62058" y="296588"/>
                      <a:pt x="62697" y="300458"/>
                      <a:pt x="62044" y="300723"/>
                    </a:cubicBezTo>
                    <a:cubicBezTo>
                      <a:pt x="54576" y="303781"/>
                      <a:pt x="67058" y="302401"/>
                      <a:pt x="40677" y="324536"/>
                    </a:cubicBezTo>
                    <a:cubicBezTo>
                      <a:pt x="42954" y="335805"/>
                      <a:pt x="29166" y="336045"/>
                      <a:pt x="0" y="376262"/>
                    </a:cubicBezTo>
                    <a:cubicBezTo>
                      <a:pt x="5388" y="380695"/>
                      <a:pt x="7089" y="379738"/>
                      <a:pt x="7833" y="381411"/>
                    </a:cubicBezTo>
                    <a:cubicBezTo>
                      <a:pt x="10618" y="387671"/>
                      <a:pt x="63787" y="444301"/>
                      <a:pt x="76182" y="457483"/>
                    </a:cubicBezTo>
                    <a:cubicBezTo>
                      <a:pt x="174831" y="387502"/>
                      <a:pt x="156750" y="408123"/>
                      <a:pt x="62111" y="274117"/>
                    </a:cubicBezTo>
                    <a:cubicBezTo>
                      <a:pt x="119564" y="240285"/>
                      <a:pt x="163051" y="225001"/>
                      <a:pt x="139172" y="198650"/>
                    </a:cubicBezTo>
                    <a:cubicBezTo>
                      <a:pt x="74285" y="105241"/>
                      <a:pt x="97131" y="133304"/>
                      <a:pt x="107966" y="96448"/>
                    </a:cubicBezTo>
                    <a:cubicBezTo>
                      <a:pt x="113267" y="85082"/>
                      <a:pt x="119381" y="74991"/>
                      <a:pt x="125687" y="63991"/>
                    </a:cubicBezTo>
                    <a:cubicBezTo>
                      <a:pt x="138250" y="45467"/>
                      <a:pt x="151707" y="692"/>
                      <a:pt x="117196" y="0"/>
                    </a:cubicBezTo>
                    <a:cubicBezTo>
                      <a:pt x="92943" y="1337"/>
                      <a:pt x="61804" y="2788"/>
                      <a:pt x="24887" y="4332"/>
                    </a:cubicBezTo>
                    <a:cubicBezTo>
                      <a:pt x="23331" y="5803"/>
                      <a:pt x="20713" y="8154"/>
                      <a:pt x="17376" y="1189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18"/>
              <p:cNvSpPr/>
              <p:nvPr/>
            </p:nvSpPr>
            <p:spPr>
              <a:xfrm>
                <a:off x="9824772" y="3898453"/>
                <a:ext cx="229771" cy="765326"/>
              </a:xfrm>
              <a:custGeom>
                <a:rect b="b" l="l" r="r" t="t"/>
                <a:pathLst>
                  <a:path extrusionOk="0" h="765326" w="229771">
                    <a:moveTo>
                      <a:pt x="215883" y="713379"/>
                    </a:moveTo>
                    <a:cubicBezTo>
                      <a:pt x="231510" y="699932"/>
                      <a:pt x="230324" y="702456"/>
                      <a:pt x="228811" y="701076"/>
                    </a:cubicBezTo>
                    <a:cubicBezTo>
                      <a:pt x="222582" y="695393"/>
                      <a:pt x="211926" y="680966"/>
                      <a:pt x="165298" y="640307"/>
                    </a:cubicBezTo>
                    <a:cubicBezTo>
                      <a:pt x="158344" y="634249"/>
                      <a:pt x="139782" y="624369"/>
                      <a:pt x="146155" y="608657"/>
                    </a:cubicBezTo>
                    <a:cubicBezTo>
                      <a:pt x="158670" y="577806"/>
                      <a:pt x="166974" y="579359"/>
                      <a:pt x="211364" y="514907"/>
                    </a:cubicBezTo>
                    <a:cubicBezTo>
                      <a:pt x="213265" y="512157"/>
                      <a:pt x="212521" y="515090"/>
                      <a:pt x="222261" y="506118"/>
                    </a:cubicBezTo>
                    <a:cubicBezTo>
                      <a:pt x="161043" y="454584"/>
                      <a:pt x="177564" y="453007"/>
                      <a:pt x="151899" y="440599"/>
                    </a:cubicBezTo>
                    <a:cubicBezTo>
                      <a:pt x="147749" y="438594"/>
                      <a:pt x="137563" y="423969"/>
                      <a:pt x="136713" y="413498"/>
                    </a:cubicBezTo>
                    <a:cubicBezTo>
                      <a:pt x="135628" y="400195"/>
                      <a:pt x="140584" y="399988"/>
                      <a:pt x="144143" y="394877"/>
                    </a:cubicBezTo>
                    <a:cubicBezTo>
                      <a:pt x="147284" y="380483"/>
                      <a:pt x="165932" y="363363"/>
                      <a:pt x="170043" y="351738"/>
                    </a:cubicBezTo>
                    <a:cubicBezTo>
                      <a:pt x="172353" y="345204"/>
                      <a:pt x="179230" y="345915"/>
                      <a:pt x="198733" y="322584"/>
                    </a:cubicBezTo>
                    <a:cubicBezTo>
                      <a:pt x="204313" y="315906"/>
                      <a:pt x="209553" y="308838"/>
                      <a:pt x="215494" y="302401"/>
                    </a:cubicBezTo>
                    <a:cubicBezTo>
                      <a:pt x="190482" y="279189"/>
                      <a:pt x="210763" y="305425"/>
                      <a:pt x="189608" y="276848"/>
                    </a:cubicBezTo>
                    <a:cubicBezTo>
                      <a:pt x="185910" y="271853"/>
                      <a:pt x="180032" y="268521"/>
                      <a:pt x="175887" y="263790"/>
                    </a:cubicBezTo>
                    <a:cubicBezTo>
                      <a:pt x="171954" y="259300"/>
                      <a:pt x="160462" y="234213"/>
                      <a:pt x="155827" y="231112"/>
                    </a:cubicBezTo>
                    <a:cubicBezTo>
                      <a:pt x="144224" y="223347"/>
                      <a:pt x="142318" y="214045"/>
                      <a:pt x="133073" y="204285"/>
                    </a:cubicBezTo>
                    <a:cubicBezTo>
                      <a:pt x="129130" y="200126"/>
                      <a:pt x="126282" y="194400"/>
                      <a:pt x="129072" y="187809"/>
                    </a:cubicBezTo>
                    <a:cubicBezTo>
                      <a:pt x="129533" y="186717"/>
                      <a:pt x="128122" y="173693"/>
                      <a:pt x="138058" y="169395"/>
                    </a:cubicBezTo>
                    <a:cubicBezTo>
                      <a:pt x="142419" y="167515"/>
                      <a:pt x="145958" y="162491"/>
                      <a:pt x="150813" y="155866"/>
                    </a:cubicBezTo>
                    <a:cubicBezTo>
                      <a:pt x="155750" y="149131"/>
                      <a:pt x="173813" y="141982"/>
                      <a:pt x="178779" y="135275"/>
                    </a:cubicBezTo>
                    <a:cubicBezTo>
                      <a:pt x="230021" y="66015"/>
                      <a:pt x="253818" y="104111"/>
                      <a:pt x="196389" y="50395"/>
                    </a:cubicBezTo>
                    <a:cubicBezTo>
                      <a:pt x="186184" y="40851"/>
                      <a:pt x="184796" y="29510"/>
                      <a:pt x="163804" y="19356"/>
                    </a:cubicBezTo>
                    <a:cubicBezTo>
                      <a:pt x="160817" y="17909"/>
                      <a:pt x="154185" y="9630"/>
                      <a:pt x="150713" y="0"/>
                    </a:cubicBezTo>
                    <a:cubicBezTo>
                      <a:pt x="108186" y="1438"/>
                      <a:pt x="63076" y="2913"/>
                      <a:pt x="15901" y="4409"/>
                    </a:cubicBezTo>
                    <a:cubicBezTo>
                      <a:pt x="7549" y="13183"/>
                      <a:pt x="18264" y="4250"/>
                      <a:pt x="3683" y="17000"/>
                    </a:cubicBezTo>
                    <a:cubicBezTo>
                      <a:pt x="-1993" y="21966"/>
                      <a:pt x="-9711" y="15577"/>
                      <a:pt x="53865" y="74198"/>
                    </a:cubicBezTo>
                    <a:cubicBezTo>
                      <a:pt x="86244" y="104082"/>
                      <a:pt x="105214" y="85948"/>
                      <a:pt x="31548" y="154164"/>
                    </a:cubicBezTo>
                    <a:cubicBezTo>
                      <a:pt x="29814" y="167616"/>
                      <a:pt x="13322" y="158905"/>
                      <a:pt x="38065" y="188549"/>
                    </a:cubicBezTo>
                    <a:cubicBezTo>
                      <a:pt x="43078" y="194554"/>
                      <a:pt x="61707" y="200708"/>
                      <a:pt x="66371" y="206996"/>
                    </a:cubicBezTo>
                    <a:cubicBezTo>
                      <a:pt x="88429" y="236751"/>
                      <a:pt x="92789" y="233684"/>
                      <a:pt x="91632" y="242631"/>
                    </a:cubicBezTo>
                    <a:cubicBezTo>
                      <a:pt x="109867" y="257848"/>
                      <a:pt x="26702" y="323651"/>
                      <a:pt x="11108" y="354930"/>
                    </a:cubicBezTo>
                    <a:cubicBezTo>
                      <a:pt x="30496" y="372473"/>
                      <a:pt x="28690" y="373291"/>
                      <a:pt x="30755" y="374545"/>
                    </a:cubicBezTo>
                    <a:cubicBezTo>
                      <a:pt x="46853" y="384324"/>
                      <a:pt x="65281" y="410387"/>
                      <a:pt x="70462" y="412498"/>
                    </a:cubicBezTo>
                    <a:cubicBezTo>
                      <a:pt x="72451" y="413310"/>
                      <a:pt x="74823" y="415065"/>
                      <a:pt x="75481" y="416940"/>
                    </a:cubicBezTo>
                    <a:cubicBezTo>
                      <a:pt x="80365" y="430762"/>
                      <a:pt x="107893" y="431426"/>
                      <a:pt x="103946" y="464902"/>
                    </a:cubicBezTo>
                    <a:cubicBezTo>
                      <a:pt x="85413" y="478777"/>
                      <a:pt x="84063" y="492594"/>
                      <a:pt x="69617" y="503176"/>
                    </a:cubicBezTo>
                    <a:cubicBezTo>
                      <a:pt x="56804" y="512556"/>
                      <a:pt x="17659" y="556047"/>
                      <a:pt x="12530" y="566758"/>
                    </a:cubicBezTo>
                    <a:cubicBezTo>
                      <a:pt x="6522" y="579306"/>
                      <a:pt x="-8107" y="563364"/>
                      <a:pt x="44380" y="617532"/>
                    </a:cubicBezTo>
                    <a:cubicBezTo>
                      <a:pt x="46224" y="619441"/>
                      <a:pt x="46781" y="622571"/>
                      <a:pt x="48582" y="624542"/>
                    </a:cubicBezTo>
                    <a:cubicBezTo>
                      <a:pt x="52535" y="628864"/>
                      <a:pt x="81720" y="659965"/>
                      <a:pt x="86839" y="661658"/>
                    </a:cubicBezTo>
                    <a:cubicBezTo>
                      <a:pt x="92693" y="663605"/>
                      <a:pt x="107452" y="673456"/>
                      <a:pt x="105545" y="678860"/>
                    </a:cubicBezTo>
                    <a:cubicBezTo>
                      <a:pt x="115121" y="703538"/>
                      <a:pt x="98255" y="713317"/>
                      <a:pt x="92107" y="720480"/>
                    </a:cubicBezTo>
                    <a:cubicBezTo>
                      <a:pt x="77873" y="737009"/>
                      <a:pt x="65895" y="738649"/>
                      <a:pt x="65161" y="741288"/>
                    </a:cubicBezTo>
                    <a:cubicBezTo>
                      <a:pt x="63816" y="746120"/>
                      <a:pt x="59859" y="749014"/>
                      <a:pt x="56185" y="751028"/>
                    </a:cubicBezTo>
                    <a:cubicBezTo>
                      <a:pt x="41844" y="758894"/>
                      <a:pt x="48371" y="762062"/>
                      <a:pt x="42685" y="763221"/>
                    </a:cubicBezTo>
                    <a:cubicBezTo>
                      <a:pt x="85970" y="763976"/>
                      <a:pt x="127997" y="764687"/>
                      <a:pt x="168535" y="765327"/>
                    </a:cubicBezTo>
                    <a:cubicBezTo>
                      <a:pt x="174951" y="755379"/>
                      <a:pt x="188883" y="736600"/>
                      <a:pt x="215883" y="71337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18"/>
              <p:cNvSpPr/>
              <p:nvPr/>
            </p:nvSpPr>
            <p:spPr>
              <a:xfrm>
                <a:off x="7943363" y="3943814"/>
                <a:ext cx="175687" cy="749821"/>
              </a:xfrm>
              <a:custGeom>
                <a:rect b="b" l="l" r="r" t="t"/>
                <a:pathLst>
                  <a:path extrusionOk="0" h="749821" w="175687">
                    <a:moveTo>
                      <a:pt x="99736" y="728490"/>
                    </a:moveTo>
                    <a:cubicBezTo>
                      <a:pt x="104442" y="726514"/>
                      <a:pt x="159205" y="661336"/>
                      <a:pt x="171408" y="651504"/>
                    </a:cubicBezTo>
                    <a:cubicBezTo>
                      <a:pt x="170515" y="649754"/>
                      <a:pt x="111252" y="591508"/>
                      <a:pt x="95361" y="577729"/>
                    </a:cubicBezTo>
                    <a:cubicBezTo>
                      <a:pt x="92152" y="574946"/>
                      <a:pt x="83426" y="558729"/>
                      <a:pt x="72846" y="551503"/>
                    </a:cubicBezTo>
                    <a:cubicBezTo>
                      <a:pt x="67343" y="547744"/>
                      <a:pt x="68606" y="545075"/>
                      <a:pt x="70829" y="540393"/>
                    </a:cubicBezTo>
                    <a:cubicBezTo>
                      <a:pt x="68735" y="531806"/>
                      <a:pt x="72361" y="521224"/>
                      <a:pt x="82322" y="516945"/>
                    </a:cubicBezTo>
                    <a:cubicBezTo>
                      <a:pt x="96489" y="492700"/>
                      <a:pt x="132114" y="456373"/>
                      <a:pt x="134895" y="450046"/>
                    </a:cubicBezTo>
                    <a:cubicBezTo>
                      <a:pt x="135788" y="448022"/>
                      <a:pt x="140499" y="447762"/>
                      <a:pt x="141081" y="446801"/>
                    </a:cubicBezTo>
                    <a:cubicBezTo>
                      <a:pt x="142593" y="444305"/>
                      <a:pt x="157496" y="425180"/>
                      <a:pt x="169367" y="413772"/>
                    </a:cubicBezTo>
                    <a:cubicBezTo>
                      <a:pt x="163763" y="408800"/>
                      <a:pt x="135049" y="383257"/>
                      <a:pt x="130990" y="376714"/>
                    </a:cubicBezTo>
                    <a:cubicBezTo>
                      <a:pt x="118326" y="356271"/>
                      <a:pt x="100000" y="353444"/>
                      <a:pt x="96648" y="348464"/>
                    </a:cubicBezTo>
                    <a:cubicBezTo>
                      <a:pt x="90534" y="339377"/>
                      <a:pt x="82557" y="322911"/>
                      <a:pt x="88978" y="313983"/>
                    </a:cubicBezTo>
                    <a:cubicBezTo>
                      <a:pt x="92224" y="309459"/>
                      <a:pt x="90164" y="301781"/>
                      <a:pt x="97426" y="299805"/>
                    </a:cubicBezTo>
                    <a:cubicBezTo>
                      <a:pt x="99284" y="293603"/>
                      <a:pt x="104879" y="290117"/>
                      <a:pt x="108188" y="284987"/>
                    </a:cubicBezTo>
                    <a:cubicBezTo>
                      <a:pt x="125809" y="257675"/>
                      <a:pt x="136177" y="255497"/>
                      <a:pt x="136686" y="251429"/>
                    </a:cubicBezTo>
                    <a:cubicBezTo>
                      <a:pt x="137930" y="241559"/>
                      <a:pt x="148889" y="234136"/>
                      <a:pt x="157789" y="229790"/>
                    </a:cubicBezTo>
                    <a:cubicBezTo>
                      <a:pt x="156093" y="227684"/>
                      <a:pt x="129569" y="181506"/>
                      <a:pt x="122111" y="174328"/>
                    </a:cubicBezTo>
                    <a:cubicBezTo>
                      <a:pt x="111670" y="164275"/>
                      <a:pt x="113764" y="155698"/>
                      <a:pt x="108764" y="142563"/>
                    </a:cubicBezTo>
                    <a:cubicBezTo>
                      <a:pt x="107386" y="138938"/>
                      <a:pt x="109028" y="135674"/>
                      <a:pt x="114263" y="119510"/>
                    </a:cubicBezTo>
                    <a:cubicBezTo>
                      <a:pt x="123431" y="119304"/>
                      <a:pt x="147415" y="93222"/>
                      <a:pt x="152098" y="88563"/>
                    </a:cubicBezTo>
                    <a:cubicBezTo>
                      <a:pt x="176139" y="64645"/>
                      <a:pt x="179285" y="66356"/>
                      <a:pt x="172662" y="63904"/>
                    </a:cubicBezTo>
                    <a:cubicBezTo>
                      <a:pt x="166500" y="61621"/>
                      <a:pt x="174722" y="61558"/>
                      <a:pt x="143842" y="40943"/>
                    </a:cubicBezTo>
                    <a:cubicBezTo>
                      <a:pt x="135356" y="35284"/>
                      <a:pt x="112131" y="6543"/>
                      <a:pt x="101580" y="0"/>
                    </a:cubicBezTo>
                    <a:cubicBezTo>
                      <a:pt x="81203" y="2899"/>
                      <a:pt x="63683" y="8654"/>
                      <a:pt x="51768" y="19159"/>
                    </a:cubicBezTo>
                    <a:cubicBezTo>
                      <a:pt x="37495" y="31885"/>
                      <a:pt x="47748" y="46947"/>
                      <a:pt x="64725" y="87702"/>
                    </a:cubicBezTo>
                    <a:cubicBezTo>
                      <a:pt x="76266" y="122794"/>
                      <a:pt x="60744" y="114635"/>
                      <a:pt x="23894" y="129996"/>
                    </a:cubicBezTo>
                    <a:cubicBezTo>
                      <a:pt x="-29981" y="148222"/>
                      <a:pt x="49376" y="187588"/>
                      <a:pt x="83993" y="243093"/>
                    </a:cubicBezTo>
                    <a:cubicBezTo>
                      <a:pt x="-7567" y="360228"/>
                      <a:pt x="-34865" y="310723"/>
                      <a:pt x="102492" y="452584"/>
                    </a:cubicBezTo>
                    <a:cubicBezTo>
                      <a:pt x="-19160" y="595427"/>
                      <a:pt x="-46247" y="531417"/>
                      <a:pt x="96763" y="629821"/>
                    </a:cubicBezTo>
                    <a:cubicBezTo>
                      <a:pt x="49199" y="694817"/>
                      <a:pt x="17137" y="733975"/>
                      <a:pt x="30795" y="749822"/>
                    </a:cubicBezTo>
                    <a:cubicBezTo>
                      <a:pt x="45429" y="745004"/>
                      <a:pt x="64274" y="740658"/>
                      <a:pt x="86807" y="736740"/>
                    </a:cubicBezTo>
                    <a:cubicBezTo>
                      <a:pt x="90188" y="730423"/>
                      <a:pt x="95140" y="730418"/>
                      <a:pt x="99736" y="72849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18"/>
              <p:cNvSpPr/>
              <p:nvPr/>
            </p:nvSpPr>
            <p:spPr>
              <a:xfrm>
                <a:off x="10002542" y="3893016"/>
                <a:ext cx="208573" cy="772889"/>
              </a:xfrm>
              <a:custGeom>
                <a:rect b="b" l="l" r="r" t="t"/>
                <a:pathLst>
                  <a:path extrusionOk="0" h="772889" w="208573">
                    <a:moveTo>
                      <a:pt x="196620" y="708216"/>
                    </a:moveTo>
                    <a:cubicBezTo>
                      <a:pt x="200260" y="703668"/>
                      <a:pt x="198877" y="706634"/>
                      <a:pt x="204270" y="702297"/>
                    </a:cubicBezTo>
                    <a:cubicBezTo>
                      <a:pt x="204117" y="701985"/>
                      <a:pt x="152610" y="649672"/>
                      <a:pt x="128222" y="628523"/>
                    </a:cubicBezTo>
                    <a:cubicBezTo>
                      <a:pt x="125014" y="625739"/>
                      <a:pt x="116283" y="609528"/>
                      <a:pt x="105708" y="602297"/>
                    </a:cubicBezTo>
                    <a:cubicBezTo>
                      <a:pt x="100181" y="598523"/>
                      <a:pt x="101468" y="595859"/>
                      <a:pt x="103691" y="591186"/>
                    </a:cubicBezTo>
                    <a:cubicBezTo>
                      <a:pt x="101597" y="582600"/>
                      <a:pt x="105223" y="572013"/>
                      <a:pt x="115184" y="567739"/>
                    </a:cubicBezTo>
                    <a:cubicBezTo>
                      <a:pt x="127944" y="545897"/>
                      <a:pt x="184902" y="481219"/>
                      <a:pt x="202234" y="464560"/>
                    </a:cubicBezTo>
                    <a:cubicBezTo>
                      <a:pt x="196447" y="459431"/>
                      <a:pt x="167906" y="434027"/>
                      <a:pt x="163857" y="427502"/>
                    </a:cubicBezTo>
                    <a:cubicBezTo>
                      <a:pt x="151193" y="407060"/>
                      <a:pt x="132867" y="404233"/>
                      <a:pt x="129514" y="399252"/>
                    </a:cubicBezTo>
                    <a:cubicBezTo>
                      <a:pt x="123401" y="390166"/>
                      <a:pt x="115424" y="373699"/>
                      <a:pt x="121845" y="364771"/>
                    </a:cubicBezTo>
                    <a:cubicBezTo>
                      <a:pt x="125091" y="360247"/>
                      <a:pt x="123031" y="352569"/>
                      <a:pt x="130292" y="350593"/>
                    </a:cubicBezTo>
                    <a:cubicBezTo>
                      <a:pt x="132151" y="344391"/>
                      <a:pt x="137746" y="340906"/>
                      <a:pt x="141055" y="335776"/>
                    </a:cubicBezTo>
                    <a:cubicBezTo>
                      <a:pt x="158675" y="308459"/>
                      <a:pt x="169044" y="306290"/>
                      <a:pt x="169558" y="302218"/>
                    </a:cubicBezTo>
                    <a:cubicBezTo>
                      <a:pt x="170797" y="292348"/>
                      <a:pt x="181766" y="284925"/>
                      <a:pt x="190660" y="280579"/>
                    </a:cubicBezTo>
                    <a:cubicBezTo>
                      <a:pt x="188946" y="278463"/>
                      <a:pt x="162450" y="232309"/>
                      <a:pt x="154977" y="225117"/>
                    </a:cubicBezTo>
                    <a:cubicBezTo>
                      <a:pt x="144537" y="215064"/>
                      <a:pt x="146631" y="206487"/>
                      <a:pt x="141631" y="193352"/>
                    </a:cubicBezTo>
                    <a:cubicBezTo>
                      <a:pt x="140253" y="189727"/>
                      <a:pt x="141895" y="186463"/>
                      <a:pt x="147130" y="170299"/>
                    </a:cubicBezTo>
                    <a:cubicBezTo>
                      <a:pt x="158867" y="170035"/>
                      <a:pt x="195645" y="126462"/>
                      <a:pt x="203901" y="121433"/>
                    </a:cubicBezTo>
                    <a:cubicBezTo>
                      <a:pt x="211652" y="116707"/>
                      <a:pt x="207968" y="115597"/>
                      <a:pt x="205529" y="114693"/>
                    </a:cubicBezTo>
                    <a:cubicBezTo>
                      <a:pt x="199372" y="112409"/>
                      <a:pt x="207589" y="112347"/>
                      <a:pt x="176709" y="91731"/>
                    </a:cubicBezTo>
                    <a:cubicBezTo>
                      <a:pt x="167685" y="85707"/>
                      <a:pt x="141055" y="52505"/>
                      <a:pt x="132156" y="49625"/>
                    </a:cubicBezTo>
                    <a:cubicBezTo>
                      <a:pt x="129510" y="48770"/>
                      <a:pt x="116711" y="33712"/>
                      <a:pt x="116999" y="26745"/>
                    </a:cubicBezTo>
                    <a:cubicBezTo>
                      <a:pt x="114828" y="21183"/>
                      <a:pt x="115635" y="5615"/>
                      <a:pt x="125279" y="0"/>
                    </a:cubicBezTo>
                    <a:cubicBezTo>
                      <a:pt x="96180" y="1111"/>
                      <a:pt x="64709" y="2255"/>
                      <a:pt x="31221" y="3433"/>
                    </a:cubicBezTo>
                    <a:cubicBezTo>
                      <a:pt x="51733" y="27760"/>
                      <a:pt x="104075" y="76015"/>
                      <a:pt x="106971" y="89674"/>
                    </a:cubicBezTo>
                    <a:cubicBezTo>
                      <a:pt x="108806" y="98174"/>
                      <a:pt x="102279" y="98313"/>
                      <a:pt x="105727" y="103097"/>
                    </a:cubicBezTo>
                    <a:cubicBezTo>
                      <a:pt x="90340" y="112395"/>
                      <a:pt x="83977" y="119823"/>
                      <a:pt x="60075" y="144078"/>
                    </a:cubicBezTo>
                    <a:cubicBezTo>
                      <a:pt x="42925" y="161477"/>
                      <a:pt x="20728" y="168448"/>
                      <a:pt x="4562" y="190741"/>
                    </a:cubicBezTo>
                    <a:cubicBezTo>
                      <a:pt x="3117" y="192737"/>
                      <a:pt x="1642" y="194530"/>
                      <a:pt x="0" y="195953"/>
                    </a:cubicBezTo>
                    <a:cubicBezTo>
                      <a:pt x="2829" y="202155"/>
                      <a:pt x="6507" y="207939"/>
                      <a:pt x="13111" y="211439"/>
                    </a:cubicBezTo>
                    <a:cubicBezTo>
                      <a:pt x="18835" y="214477"/>
                      <a:pt x="54672" y="283862"/>
                      <a:pt x="85528" y="292492"/>
                    </a:cubicBezTo>
                    <a:cubicBezTo>
                      <a:pt x="88885" y="300579"/>
                      <a:pt x="91219" y="301886"/>
                      <a:pt x="88972" y="304834"/>
                    </a:cubicBezTo>
                    <a:cubicBezTo>
                      <a:pt x="84034" y="329637"/>
                      <a:pt x="85134" y="327396"/>
                      <a:pt x="84817" y="327454"/>
                    </a:cubicBezTo>
                    <a:cubicBezTo>
                      <a:pt x="77998" y="328627"/>
                      <a:pt x="78896" y="337257"/>
                      <a:pt x="73162" y="339377"/>
                    </a:cubicBezTo>
                    <a:cubicBezTo>
                      <a:pt x="57899" y="345021"/>
                      <a:pt x="9980" y="400945"/>
                      <a:pt x="3919" y="408954"/>
                    </a:cubicBezTo>
                    <a:cubicBezTo>
                      <a:pt x="9293" y="413286"/>
                      <a:pt x="10964" y="412358"/>
                      <a:pt x="11713" y="414046"/>
                    </a:cubicBezTo>
                    <a:cubicBezTo>
                      <a:pt x="18888" y="430180"/>
                      <a:pt x="35284" y="438113"/>
                      <a:pt x="45273" y="451959"/>
                    </a:cubicBezTo>
                    <a:cubicBezTo>
                      <a:pt x="52352" y="461772"/>
                      <a:pt x="61477" y="470344"/>
                      <a:pt x="69929" y="479147"/>
                    </a:cubicBezTo>
                    <a:cubicBezTo>
                      <a:pt x="104945" y="515618"/>
                      <a:pt x="96204" y="512085"/>
                      <a:pt x="88861" y="526643"/>
                    </a:cubicBezTo>
                    <a:cubicBezTo>
                      <a:pt x="77445" y="549234"/>
                      <a:pt x="72960" y="541349"/>
                      <a:pt x="42541" y="583422"/>
                    </a:cubicBezTo>
                    <a:cubicBezTo>
                      <a:pt x="27365" y="604422"/>
                      <a:pt x="23446" y="599552"/>
                      <a:pt x="18125" y="608407"/>
                    </a:cubicBezTo>
                    <a:cubicBezTo>
                      <a:pt x="43295" y="641412"/>
                      <a:pt x="59979" y="647081"/>
                      <a:pt x="68354" y="665658"/>
                    </a:cubicBezTo>
                    <a:cubicBezTo>
                      <a:pt x="71951" y="673639"/>
                      <a:pt x="86335" y="675648"/>
                      <a:pt x="90681" y="687480"/>
                    </a:cubicBezTo>
                    <a:cubicBezTo>
                      <a:pt x="92415" y="692201"/>
                      <a:pt x="114583" y="693249"/>
                      <a:pt x="103196" y="708490"/>
                    </a:cubicBezTo>
                    <a:cubicBezTo>
                      <a:pt x="101641" y="717192"/>
                      <a:pt x="98807" y="723211"/>
                      <a:pt x="92079" y="730423"/>
                    </a:cubicBezTo>
                    <a:cubicBezTo>
                      <a:pt x="66491" y="750927"/>
                      <a:pt x="53087" y="763702"/>
                      <a:pt x="44322" y="771586"/>
                    </a:cubicBezTo>
                    <a:cubicBezTo>
                      <a:pt x="77935" y="772081"/>
                      <a:pt x="110362" y="772524"/>
                      <a:pt x="141386" y="772889"/>
                    </a:cubicBezTo>
                    <a:cubicBezTo>
                      <a:pt x="139657" y="767754"/>
                      <a:pt x="161293" y="752375"/>
                      <a:pt x="196620" y="70821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18"/>
              <p:cNvSpPr/>
              <p:nvPr/>
            </p:nvSpPr>
            <p:spPr>
              <a:xfrm>
                <a:off x="8412672" y="3938752"/>
                <a:ext cx="210504" cy="712840"/>
              </a:xfrm>
              <a:custGeom>
                <a:rect b="b" l="l" r="r" t="t"/>
                <a:pathLst>
                  <a:path extrusionOk="0" h="712840" w="210504">
                    <a:moveTo>
                      <a:pt x="110564" y="567556"/>
                    </a:moveTo>
                    <a:cubicBezTo>
                      <a:pt x="102683" y="561811"/>
                      <a:pt x="97938" y="560056"/>
                      <a:pt x="101026" y="553792"/>
                    </a:cubicBezTo>
                    <a:cubicBezTo>
                      <a:pt x="102937" y="549912"/>
                      <a:pt x="98360" y="538508"/>
                      <a:pt x="109301" y="530051"/>
                    </a:cubicBezTo>
                    <a:cubicBezTo>
                      <a:pt x="111332" y="528474"/>
                      <a:pt x="167925" y="458825"/>
                      <a:pt x="168064" y="458498"/>
                    </a:cubicBezTo>
                    <a:cubicBezTo>
                      <a:pt x="168982" y="456411"/>
                      <a:pt x="173842" y="456142"/>
                      <a:pt x="174437" y="455152"/>
                    </a:cubicBezTo>
                    <a:cubicBezTo>
                      <a:pt x="179734" y="446406"/>
                      <a:pt x="188091" y="440099"/>
                      <a:pt x="193254" y="431277"/>
                    </a:cubicBezTo>
                    <a:cubicBezTo>
                      <a:pt x="202546" y="415392"/>
                      <a:pt x="216978" y="434180"/>
                      <a:pt x="171143" y="391300"/>
                    </a:cubicBezTo>
                    <a:cubicBezTo>
                      <a:pt x="160947" y="381767"/>
                      <a:pt x="159530" y="370406"/>
                      <a:pt x="138558" y="360262"/>
                    </a:cubicBezTo>
                    <a:cubicBezTo>
                      <a:pt x="119756" y="351170"/>
                      <a:pt x="115251" y="326045"/>
                      <a:pt x="120779" y="318358"/>
                    </a:cubicBezTo>
                    <a:cubicBezTo>
                      <a:pt x="124126" y="313699"/>
                      <a:pt x="122003" y="305790"/>
                      <a:pt x="129476" y="303757"/>
                    </a:cubicBezTo>
                    <a:cubicBezTo>
                      <a:pt x="130086" y="301733"/>
                      <a:pt x="152302" y="269641"/>
                      <a:pt x="166916" y="257804"/>
                    </a:cubicBezTo>
                    <a:cubicBezTo>
                      <a:pt x="174951" y="251295"/>
                      <a:pt x="161763" y="252901"/>
                      <a:pt x="187908" y="233742"/>
                    </a:cubicBezTo>
                    <a:cubicBezTo>
                      <a:pt x="192255" y="230559"/>
                      <a:pt x="192101" y="232607"/>
                      <a:pt x="191001" y="230766"/>
                    </a:cubicBezTo>
                    <a:cubicBezTo>
                      <a:pt x="127445" y="124857"/>
                      <a:pt x="165663" y="206126"/>
                      <a:pt x="141161" y="141804"/>
                    </a:cubicBezTo>
                    <a:cubicBezTo>
                      <a:pt x="139739" y="138073"/>
                      <a:pt x="141434" y="134708"/>
                      <a:pt x="146823" y="118063"/>
                    </a:cubicBezTo>
                    <a:cubicBezTo>
                      <a:pt x="156817" y="117832"/>
                      <a:pt x="210312" y="62856"/>
                      <a:pt x="210504" y="62534"/>
                    </a:cubicBezTo>
                    <a:cubicBezTo>
                      <a:pt x="206648" y="60260"/>
                      <a:pt x="205745" y="60943"/>
                      <a:pt x="203075" y="57746"/>
                    </a:cubicBezTo>
                    <a:cubicBezTo>
                      <a:pt x="189709" y="41789"/>
                      <a:pt x="172747" y="38053"/>
                      <a:pt x="163656" y="24106"/>
                    </a:cubicBezTo>
                    <a:cubicBezTo>
                      <a:pt x="158584" y="16327"/>
                      <a:pt x="148403" y="7928"/>
                      <a:pt x="139043" y="0"/>
                    </a:cubicBezTo>
                    <a:cubicBezTo>
                      <a:pt x="111678" y="702"/>
                      <a:pt x="85581" y="1365"/>
                      <a:pt x="60915" y="1990"/>
                    </a:cubicBezTo>
                    <a:cubicBezTo>
                      <a:pt x="74833" y="18178"/>
                      <a:pt x="101482" y="41380"/>
                      <a:pt x="103864" y="52587"/>
                    </a:cubicBezTo>
                    <a:cubicBezTo>
                      <a:pt x="105646" y="60842"/>
                      <a:pt x="99307" y="60976"/>
                      <a:pt x="102659" y="65621"/>
                    </a:cubicBezTo>
                    <a:cubicBezTo>
                      <a:pt x="87723" y="74645"/>
                      <a:pt x="81542" y="81861"/>
                      <a:pt x="58331" y="105409"/>
                    </a:cubicBezTo>
                    <a:cubicBezTo>
                      <a:pt x="41681" y="122299"/>
                      <a:pt x="20127" y="129068"/>
                      <a:pt x="4433" y="150717"/>
                    </a:cubicBezTo>
                    <a:cubicBezTo>
                      <a:pt x="3030" y="152655"/>
                      <a:pt x="1599" y="154395"/>
                      <a:pt x="0" y="155775"/>
                    </a:cubicBezTo>
                    <a:cubicBezTo>
                      <a:pt x="2747" y="161794"/>
                      <a:pt x="6320" y="167410"/>
                      <a:pt x="12727" y="170813"/>
                    </a:cubicBezTo>
                    <a:cubicBezTo>
                      <a:pt x="18240" y="173746"/>
                      <a:pt x="53145" y="241150"/>
                      <a:pt x="83040" y="249506"/>
                    </a:cubicBezTo>
                    <a:cubicBezTo>
                      <a:pt x="86297" y="257357"/>
                      <a:pt x="88568" y="258627"/>
                      <a:pt x="86383" y="261487"/>
                    </a:cubicBezTo>
                    <a:cubicBezTo>
                      <a:pt x="81590" y="285569"/>
                      <a:pt x="82656" y="283396"/>
                      <a:pt x="82349" y="283449"/>
                    </a:cubicBezTo>
                    <a:cubicBezTo>
                      <a:pt x="75726" y="284588"/>
                      <a:pt x="76600" y="292968"/>
                      <a:pt x="71029" y="295026"/>
                    </a:cubicBezTo>
                    <a:cubicBezTo>
                      <a:pt x="56209" y="300511"/>
                      <a:pt x="9711" y="354776"/>
                      <a:pt x="3799" y="362579"/>
                    </a:cubicBezTo>
                    <a:cubicBezTo>
                      <a:pt x="9014" y="366781"/>
                      <a:pt x="10638" y="365882"/>
                      <a:pt x="11368" y="367521"/>
                    </a:cubicBezTo>
                    <a:cubicBezTo>
                      <a:pt x="18331" y="383185"/>
                      <a:pt x="34256" y="390887"/>
                      <a:pt x="43953" y="404334"/>
                    </a:cubicBezTo>
                    <a:cubicBezTo>
                      <a:pt x="50820" y="413863"/>
                      <a:pt x="59681" y="422180"/>
                      <a:pt x="67888" y="430728"/>
                    </a:cubicBezTo>
                    <a:cubicBezTo>
                      <a:pt x="101885" y="466142"/>
                      <a:pt x="93395" y="462709"/>
                      <a:pt x="86268" y="476844"/>
                    </a:cubicBezTo>
                    <a:cubicBezTo>
                      <a:pt x="75188" y="498782"/>
                      <a:pt x="70828" y="491123"/>
                      <a:pt x="41292" y="531974"/>
                    </a:cubicBezTo>
                    <a:cubicBezTo>
                      <a:pt x="26558" y="552364"/>
                      <a:pt x="22754" y="547633"/>
                      <a:pt x="17582" y="556234"/>
                    </a:cubicBezTo>
                    <a:cubicBezTo>
                      <a:pt x="42017" y="588277"/>
                      <a:pt x="58216" y="593782"/>
                      <a:pt x="66347" y="611816"/>
                    </a:cubicBezTo>
                    <a:cubicBezTo>
                      <a:pt x="69843" y="619566"/>
                      <a:pt x="83804" y="621518"/>
                      <a:pt x="88021" y="633004"/>
                    </a:cubicBezTo>
                    <a:cubicBezTo>
                      <a:pt x="89711" y="637590"/>
                      <a:pt x="111231" y="638605"/>
                      <a:pt x="100181" y="653403"/>
                    </a:cubicBezTo>
                    <a:cubicBezTo>
                      <a:pt x="98653" y="661922"/>
                      <a:pt x="95878" y="667744"/>
                      <a:pt x="89385" y="674696"/>
                    </a:cubicBezTo>
                    <a:cubicBezTo>
                      <a:pt x="57702" y="700091"/>
                      <a:pt x="51589" y="709254"/>
                      <a:pt x="42416" y="712841"/>
                    </a:cubicBezTo>
                    <a:cubicBezTo>
                      <a:pt x="81528" y="711913"/>
                      <a:pt x="122138" y="711182"/>
                      <a:pt x="163997" y="710634"/>
                    </a:cubicBezTo>
                    <a:cubicBezTo>
                      <a:pt x="175114" y="697922"/>
                      <a:pt x="200087" y="669456"/>
                      <a:pt x="200337" y="669345"/>
                    </a:cubicBezTo>
                    <a:cubicBezTo>
                      <a:pt x="214913" y="662941"/>
                      <a:pt x="135133" y="605922"/>
                      <a:pt x="110564" y="56755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18"/>
              <p:cNvSpPr/>
              <p:nvPr/>
            </p:nvSpPr>
            <p:spPr>
              <a:xfrm>
                <a:off x="8784762" y="3928968"/>
                <a:ext cx="192591" cy="719374"/>
              </a:xfrm>
              <a:custGeom>
                <a:rect b="b" l="l" r="r" t="t"/>
                <a:pathLst>
                  <a:path extrusionOk="0" h="719374" w="192591">
                    <a:moveTo>
                      <a:pt x="191462" y="670566"/>
                    </a:moveTo>
                    <a:cubicBezTo>
                      <a:pt x="185243" y="664893"/>
                      <a:pt x="174576" y="650461"/>
                      <a:pt x="127949" y="609797"/>
                    </a:cubicBezTo>
                    <a:cubicBezTo>
                      <a:pt x="87387" y="574551"/>
                      <a:pt x="108734" y="579167"/>
                      <a:pt x="174015" y="484397"/>
                    </a:cubicBezTo>
                    <a:cubicBezTo>
                      <a:pt x="184081" y="469796"/>
                      <a:pt x="200645" y="491171"/>
                      <a:pt x="147135" y="441123"/>
                    </a:cubicBezTo>
                    <a:cubicBezTo>
                      <a:pt x="136963" y="431603"/>
                      <a:pt x="135474" y="420200"/>
                      <a:pt x="114550" y="410084"/>
                    </a:cubicBezTo>
                    <a:cubicBezTo>
                      <a:pt x="110400" y="408079"/>
                      <a:pt x="100214" y="393454"/>
                      <a:pt x="99364" y="382983"/>
                    </a:cubicBezTo>
                    <a:cubicBezTo>
                      <a:pt x="98279" y="369680"/>
                      <a:pt x="103245" y="369464"/>
                      <a:pt x="106794" y="364363"/>
                    </a:cubicBezTo>
                    <a:cubicBezTo>
                      <a:pt x="109934" y="349959"/>
                      <a:pt x="128578" y="332863"/>
                      <a:pt x="132694" y="321223"/>
                    </a:cubicBezTo>
                    <a:cubicBezTo>
                      <a:pt x="135004" y="314694"/>
                      <a:pt x="141890" y="315391"/>
                      <a:pt x="161384" y="292069"/>
                    </a:cubicBezTo>
                    <a:cubicBezTo>
                      <a:pt x="166964" y="285391"/>
                      <a:pt x="172204" y="278324"/>
                      <a:pt x="178145" y="271886"/>
                    </a:cubicBezTo>
                    <a:cubicBezTo>
                      <a:pt x="156087" y="251410"/>
                      <a:pt x="172483" y="273651"/>
                      <a:pt x="152264" y="246333"/>
                    </a:cubicBezTo>
                    <a:cubicBezTo>
                      <a:pt x="148566" y="241338"/>
                      <a:pt x="142688" y="238006"/>
                      <a:pt x="138543" y="233275"/>
                    </a:cubicBezTo>
                    <a:cubicBezTo>
                      <a:pt x="134610" y="228785"/>
                      <a:pt x="123117" y="203698"/>
                      <a:pt x="118483" y="200597"/>
                    </a:cubicBezTo>
                    <a:cubicBezTo>
                      <a:pt x="106880" y="192833"/>
                      <a:pt x="104973" y="183530"/>
                      <a:pt x="95729" y="173770"/>
                    </a:cubicBezTo>
                    <a:cubicBezTo>
                      <a:pt x="91786" y="169612"/>
                      <a:pt x="88938" y="163886"/>
                      <a:pt x="91728" y="157294"/>
                    </a:cubicBezTo>
                    <a:cubicBezTo>
                      <a:pt x="92189" y="156203"/>
                      <a:pt x="90772" y="143179"/>
                      <a:pt x="100714" y="138881"/>
                    </a:cubicBezTo>
                    <a:cubicBezTo>
                      <a:pt x="105074" y="136996"/>
                      <a:pt x="108614" y="131977"/>
                      <a:pt x="113469" y="125352"/>
                    </a:cubicBezTo>
                    <a:cubicBezTo>
                      <a:pt x="118406" y="118616"/>
                      <a:pt x="136468" y="111467"/>
                      <a:pt x="141434" y="104760"/>
                    </a:cubicBezTo>
                    <a:cubicBezTo>
                      <a:pt x="192754" y="35390"/>
                      <a:pt x="216805" y="73909"/>
                      <a:pt x="159045" y="19880"/>
                    </a:cubicBezTo>
                    <a:cubicBezTo>
                      <a:pt x="152173" y="13457"/>
                      <a:pt x="149723" y="6889"/>
                      <a:pt x="142606" y="0"/>
                    </a:cubicBezTo>
                    <a:cubicBezTo>
                      <a:pt x="95858" y="1245"/>
                      <a:pt x="50167" y="2447"/>
                      <a:pt x="5931" y="3606"/>
                    </a:cubicBezTo>
                    <a:cubicBezTo>
                      <a:pt x="24291" y="22385"/>
                      <a:pt x="-4668" y="-4740"/>
                      <a:pt x="47862" y="43688"/>
                    </a:cubicBezTo>
                    <a:cubicBezTo>
                      <a:pt x="80000" y="73351"/>
                      <a:pt x="99359" y="55303"/>
                      <a:pt x="25545" y="123655"/>
                    </a:cubicBezTo>
                    <a:cubicBezTo>
                      <a:pt x="23811" y="137102"/>
                      <a:pt x="7319" y="128390"/>
                      <a:pt x="32062" y="158039"/>
                    </a:cubicBezTo>
                    <a:cubicBezTo>
                      <a:pt x="37075" y="164044"/>
                      <a:pt x="55704" y="170198"/>
                      <a:pt x="60368" y="176487"/>
                    </a:cubicBezTo>
                    <a:cubicBezTo>
                      <a:pt x="82426" y="206242"/>
                      <a:pt x="86791" y="203174"/>
                      <a:pt x="85629" y="212121"/>
                    </a:cubicBezTo>
                    <a:cubicBezTo>
                      <a:pt x="103874" y="227328"/>
                      <a:pt x="20704" y="293136"/>
                      <a:pt x="5105" y="324420"/>
                    </a:cubicBezTo>
                    <a:cubicBezTo>
                      <a:pt x="24488" y="341964"/>
                      <a:pt x="22687" y="342781"/>
                      <a:pt x="24752" y="344036"/>
                    </a:cubicBezTo>
                    <a:cubicBezTo>
                      <a:pt x="40850" y="353815"/>
                      <a:pt x="59277" y="379877"/>
                      <a:pt x="64459" y="381988"/>
                    </a:cubicBezTo>
                    <a:cubicBezTo>
                      <a:pt x="66448" y="382800"/>
                      <a:pt x="68815" y="384555"/>
                      <a:pt x="69478" y="386430"/>
                    </a:cubicBezTo>
                    <a:cubicBezTo>
                      <a:pt x="74362" y="400252"/>
                      <a:pt x="101885" y="400916"/>
                      <a:pt x="97943" y="434392"/>
                    </a:cubicBezTo>
                    <a:cubicBezTo>
                      <a:pt x="79410" y="448267"/>
                      <a:pt x="78060" y="462084"/>
                      <a:pt x="63614" y="472666"/>
                    </a:cubicBezTo>
                    <a:cubicBezTo>
                      <a:pt x="50801" y="482046"/>
                      <a:pt x="11656" y="525537"/>
                      <a:pt x="6527" y="536248"/>
                    </a:cubicBezTo>
                    <a:cubicBezTo>
                      <a:pt x="523" y="548792"/>
                      <a:pt x="-14134" y="532835"/>
                      <a:pt x="38377" y="587023"/>
                    </a:cubicBezTo>
                    <a:cubicBezTo>
                      <a:pt x="40221" y="588931"/>
                      <a:pt x="40778" y="592061"/>
                      <a:pt x="42579" y="594032"/>
                    </a:cubicBezTo>
                    <a:cubicBezTo>
                      <a:pt x="46532" y="598354"/>
                      <a:pt x="75717" y="629456"/>
                      <a:pt x="80836" y="631148"/>
                    </a:cubicBezTo>
                    <a:cubicBezTo>
                      <a:pt x="86690" y="633095"/>
                      <a:pt x="101453" y="642946"/>
                      <a:pt x="99542" y="648350"/>
                    </a:cubicBezTo>
                    <a:cubicBezTo>
                      <a:pt x="109118" y="673023"/>
                      <a:pt x="92261" y="682797"/>
                      <a:pt x="86104" y="689966"/>
                    </a:cubicBezTo>
                    <a:cubicBezTo>
                      <a:pt x="71937" y="706422"/>
                      <a:pt x="59892" y="708124"/>
                      <a:pt x="59157" y="710778"/>
                    </a:cubicBezTo>
                    <a:cubicBezTo>
                      <a:pt x="57933" y="715168"/>
                      <a:pt x="56593" y="717672"/>
                      <a:pt x="51834" y="719086"/>
                    </a:cubicBezTo>
                    <a:cubicBezTo>
                      <a:pt x="81820" y="719124"/>
                      <a:pt x="112120" y="719225"/>
                      <a:pt x="142664" y="719374"/>
                    </a:cubicBezTo>
                    <a:cubicBezTo>
                      <a:pt x="191020" y="666566"/>
                      <a:pt x="194608" y="673432"/>
                      <a:pt x="191462" y="67056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18"/>
              <p:cNvSpPr/>
              <p:nvPr/>
            </p:nvSpPr>
            <p:spPr>
              <a:xfrm>
                <a:off x="8925168" y="3920021"/>
                <a:ext cx="429912" cy="732033"/>
              </a:xfrm>
              <a:custGeom>
                <a:rect b="b" l="l" r="r" t="t"/>
                <a:pathLst>
                  <a:path extrusionOk="0" h="732033" w="429912">
                    <a:moveTo>
                      <a:pt x="403782" y="701836"/>
                    </a:moveTo>
                    <a:cubicBezTo>
                      <a:pt x="404929" y="699831"/>
                      <a:pt x="409761" y="700124"/>
                      <a:pt x="410472" y="699192"/>
                    </a:cubicBezTo>
                    <a:cubicBezTo>
                      <a:pt x="416110" y="691807"/>
                      <a:pt x="423947" y="686600"/>
                      <a:pt x="429912" y="679571"/>
                    </a:cubicBezTo>
                    <a:cubicBezTo>
                      <a:pt x="418338" y="664711"/>
                      <a:pt x="418107" y="671590"/>
                      <a:pt x="417310" y="668893"/>
                    </a:cubicBezTo>
                    <a:cubicBezTo>
                      <a:pt x="413574" y="656244"/>
                      <a:pt x="393154" y="646763"/>
                      <a:pt x="391972" y="642595"/>
                    </a:cubicBezTo>
                    <a:cubicBezTo>
                      <a:pt x="387837" y="627989"/>
                      <a:pt x="365150" y="610609"/>
                      <a:pt x="359704" y="603292"/>
                    </a:cubicBezTo>
                    <a:cubicBezTo>
                      <a:pt x="355257" y="597306"/>
                      <a:pt x="352111" y="590090"/>
                      <a:pt x="344874" y="586561"/>
                    </a:cubicBezTo>
                    <a:cubicBezTo>
                      <a:pt x="328392" y="551503"/>
                      <a:pt x="329813" y="559133"/>
                      <a:pt x="340720" y="540032"/>
                    </a:cubicBezTo>
                    <a:cubicBezTo>
                      <a:pt x="346199" y="539763"/>
                      <a:pt x="361058" y="513830"/>
                      <a:pt x="361375" y="513585"/>
                    </a:cubicBezTo>
                    <a:cubicBezTo>
                      <a:pt x="367475" y="508902"/>
                      <a:pt x="370990" y="502301"/>
                      <a:pt x="375336" y="496200"/>
                    </a:cubicBezTo>
                    <a:cubicBezTo>
                      <a:pt x="381695" y="487277"/>
                      <a:pt x="391612" y="481695"/>
                      <a:pt x="399829" y="468503"/>
                    </a:cubicBezTo>
                    <a:cubicBezTo>
                      <a:pt x="411456" y="449839"/>
                      <a:pt x="417987" y="450580"/>
                      <a:pt x="419923" y="446613"/>
                    </a:cubicBezTo>
                    <a:cubicBezTo>
                      <a:pt x="430930" y="424055"/>
                      <a:pt x="442130" y="451483"/>
                      <a:pt x="395925" y="401887"/>
                    </a:cubicBezTo>
                    <a:cubicBezTo>
                      <a:pt x="395627" y="401570"/>
                      <a:pt x="372157" y="379118"/>
                      <a:pt x="362787" y="370993"/>
                    </a:cubicBezTo>
                    <a:cubicBezTo>
                      <a:pt x="357442" y="366358"/>
                      <a:pt x="358206" y="359416"/>
                      <a:pt x="344432" y="351690"/>
                    </a:cubicBezTo>
                    <a:cubicBezTo>
                      <a:pt x="340672" y="341281"/>
                      <a:pt x="344994" y="347146"/>
                      <a:pt x="339389" y="337464"/>
                    </a:cubicBezTo>
                    <a:cubicBezTo>
                      <a:pt x="334472" y="328968"/>
                      <a:pt x="336647" y="316189"/>
                      <a:pt x="346420" y="309959"/>
                    </a:cubicBezTo>
                    <a:cubicBezTo>
                      <a:pt x="348596" y="306175"/>
                      <a:pt x="363119" y="284367"/>
                      <a:pt x="371134" y="277329"/>
                    </a:cubicBezTo>
                    <a:cubicBezTo>
                      <a:pt x="379827" y="269694"/>
                      <a:pt x="392500" y="251761"/>
                      <a:pt x="392817" y="251694"/>
                    </a:cubicBezTo>
                    <a:cubicBezTo>
                      <a:pt x="402125" y="249766"/>
                      <a:pt x="403177" y="238593"/>
                      <a:pt x="411216" y="235251"/>
                    </a:cubicBezTo>
                    <a:cubicBezTo>
                      <a:pt x="413867" y="234146"/>
                      <a:pt x="415524" y="232357"/>
                      <a:pt x="415730" y="229222"/>
                    </a:cubicBezTo>
                    <a:cubicBezTo>
                      <a:pt x="416129" y="223208"/>
                      <a:pt x="420600" y="229896"/>
                      <a:pt x="422516" y="220530"/>
                    </a:cubicBezTo>
                    <a:cubicBezTo>
                      <a:pt x="410620" y="209746"/>
                      <a:pt x="411274" y="209953"/>
                      <a:pt x="402802" y="200492"/>
                    </a:cubicBezTo>
                    <a:cubicBezTo>
                      <a:pt x="394916" y="191689"/>
                      <a:pt x="328276" y="173044"/>
                      <a:pt x="359666" y="130890"/>
                    </a:cubicBezTo>
                    <a:cubicBezTo>
                      <a:pt x="365169" y="123501"/>
                      <a:pt x="362677" y="116760"/>
                      <a:pt x="369544" y="115313"/>
                    </a:cubicBezTo>
                    <a:cubicBezTo>
                      <a:pt x="369866" y="115251"/>
                      <a:pt x="382588" y="92034"/>
                      <a:pt x="384336" y="91154"/>
                    </a:cubicBezTo>
                    <a:cubicBezTo>
                      <a:pt x="395646" y="85481"/>
                      <a:pt x="401044" y="73270"/>
                      <a:pt x="406020" y="69217"/>
                    </a:cubicBezTo>
                    <a:cubicBezTo>
                      <a:pt x="362864" y="34106"/>
                      <a:pt x="343145" y="18447"/>
                      <a:pt x="331960" y="0"/>
                    </a:cubicBezTo>
                    <a:cubicBezTo>
                      <a:pt x="240140" y="2548"/>
                      <a:pt x="148604" y="5034"/>
                      <a:pt x="60070" y="7404"/>
                    </a:cubicBezTo>
                    <a:cubicBezTo>
                      <a:pt x="62942" y="10832"/>
                      <a:pt x="68609" y="17096"/>
                      <a:pt x="81849" y="30890"/>
                    </a:cubicBezTo>
                    <a:cubicBezTo>
                      <a:pt x="88352" y="37664"/>
                      <a:pt x="108767" y="55457"/>
                      <a:pt x="106875" y="62366"/>
                    </a:cubicBezTo>
                    <a:cubicBezTo>
                      <a:pt x="108950" y="71265"/>
                      <a:pt x="102279" y="71313"/>
                      <a:pt x="105732" y="76101"/>
                    </a:cubicBezTo>
                    <a:cubicBezTo>
                      <a:pt x="94807" y="82707"/>
                      <a:pt x="85494" y="90674"/>
                      <a:pt x="77186" y="99981"/>
                    </a:cubicBezTo>
                    <a:cubicBezTo>
                      <a:pt x="48256" y="132414"/>
                      <a:pt x="26928" y="138842"/>
                      <a:pt x="10590" y="155761"/>
                    </a:cubicBezTo>
                    <a:cubicBezTo>
                      <a:pt x="6733" y="159756"/>
                      <a:pt x="4413" y="165140"/>
                      <a:pt x="0" y="168958"/>
                    </a:cubicBezTo>
                    <a:cubicBezTo>
                      <a:pt x="6099" y="182318"/>
                      <a:pt x="11886" y="182943"/>
                      <a:pt x="13769" y="185203"/>
                    </a:cubicBezTo>
                    <a:cubicBezTo>
                      <a:pt x="30573" y="205328"/>
                      <a:pt x="56790" y="257463"/>
                      <a:pt x="85533" y="265497"/>
                    </a:cubicBezTo>
                    <a:cubicBezTo>
                      <a:pt x="91281" y="279333"/>
                      <a:pt x="90825" y="267915"/>
                      <a:pt x="85269" y="296622"/>
                    </a:cubicBezTo>
                    <a:cubicBezTo>
                      <a:pt x="85014" y="297934"/>
                      <a:pt x="85177" y="300401"/>
                      <a:pt x="84827" y="300458"/>
                    </a:cubicBezTo>
                    <a:cubicBezTo>
                      <a:pt x="78007" y="301632"/>
                      <a:pt x="78905" y="310261"/>
                      <a:pt x="73171" y="312382"/>
                    </a:cubicBezTo>
                    <a:cubicBezTo>
                      <a:pt x="62390" y="316367"/>
                      <a:pt x="28080" y="352613"/>
                      <a:pt x="27979" y="352944"/>
                    </a:cubicBezTo>
                    <a:cubicBezTo>
                      <a:pt x="23854" y="367180"/>
                      <a:pt x="-6637" y="379464"/>
                      <a:pt x="10239" y="385752"/>
                    </a:cubicBezTo>
                    <a:cubicBezTo>
                      <a:pt x="10820" y="385973"/>
                      <a:pt x="11483" y="386493"/>
                      <a:pt x="11723" y="387041"/>
                    </a:cubicBezTo>
                    <a:cubicBezTo>
                      <a:pt x="18898" y="403175"/>
                      <a:pt x="35294" y="411108"/>
                      <a:pt x="45283" y="424954"/>
                    </a:cubicBezTo>
                    <a:cubicBezTo>
                      <a:pt x="67547" y="455830"/>
                      <a:pt x="110520" y="480536"/>
                      <a:pt x="89889" y="496883"/>
                    </a:cubicBezTo>
                    <a:cubicBezTo>
                      <a:pt x="88419" y="502205"/>
                      <a:pt x="81739" y="510811"/>
                      <a:pt x="79246" y="514633"/>
                    </a:cubicBezTo>
                    <a:cubicBezTo>
                      <a:pt x="45048" y="545450"/>
                      <a:pt x="41950" y="564657"/>
                      <a:pt x="22951" y="575979"/>
                    </a:cubicBezTo>
                    <a:cubicBezTo>
                      <a:pt x="20977" y="577152"/>
                      <a:pt x="19412" y="579277"/>
                      <a:pt x="18129" y="581407"/>
                    </a:cubicBezTo>
                    <a:cubicBezTo>
                      <a:pt x="28743" y="595326"/>
                      <a:pt x="39659" y="606470"/>
                      <a:pt x="51152" y="616960"/>
                    </a:cubicBezTo>
                    <a:cubicBezTo>
                      <a:pt x="71495" y="635528"/>
                      <a:pt x="64085" y="637585"/>
                      <a:pt x="74333" y="644917"/>
                    </a:cubicBezTo>
                    <a:cubicBezTo>
                      <a:pt x="100791" y="663855"/>
                      <a:pt x="82757" y="658504"/>
                      <a:pt x="98072" y="664961"/>
                    </a:cubicBezTo>
                    <a:cubicBezTo>
                      <a:pt x="111356" y="670566"/>
                      <a:pt x="105108" y="676172"/>
                      <a:pt x="101833" y="687302"/>
                    </a:cubicBezTo>
                    <a:cubicBezTo>
                      <a:pt x="97693" y="701379"/>
                      <a:pt x="88400" y="705778"/>
                      <a:pt x="77263" y="715341"/>
                    </a:cubicBezTo>
                    <a:cubicBezTo>
                      <a:pt x="70688" y="720980"/>
                      <a:pt x="66030" y="725322"/>
                      <a:pt x="62351" y="728653"/>
                    </a:cubicBezTo>
                    <a:cubicBezTo>
                      <a:pt x="103057" y="728932"/>
                      <a:pt x="144100" y="729293"/>
                      <a:pt x="185315" y="729716"/>
                    </a:cubicBezTo>
                    <a:cubicBezTo>
                      <a:pt x="186030" y="728634"/>
                      <a:pt x="188235" y="726999"/>
                      <a:pt x="190093" y="724461"/>
                    </a:cubicBezTo>
                    <a:cubicBezTo>
                      <a:pt x="190319" y="724148"/>
                      <a:pt x="230151" y="678677"/>
                      <a:pt x="230463" y="678542"/>
                    </a:cubicBezTo>
                    <a:cubicBezTo>
                      <a:pt x="244165" y="672518"/>
                      <a:pt x="166114" y="615355"/>
                      <a:pt x="143293" y="579715"/>
                    </a:cubicBezTo>
                    <a:cubicBezTo>
                      <a:pt x="135642" y="574138"/>
                      <a:pt x="131032" y="572431"/>
                      <a:pt x="134029" y="566349"/>
                    </a:cubicBezTo>
                    <a:cubicBezTo>
                      <a:pt x="135883" y="562580"/>
                      <a:pt x="131445" y="551513"/>
                      <a:pt x="142063" y="543296"/>
                    </a:cubicBezTo>
                    <a:cubicBezTo>
                      <a:pt x="144085" y="541729"/>
                      <a:pt x="198983" y="474142"/>
                      <a:pt x="199117" y="473825"/>
                    </a:cubicBezTo>
                    <a:cubicBezTo>
                      <a:pt x="200011" y="471801"/>
                      <a:pt x="204727" y="471541"/>
                      <a:pt x="205303" y="470580"/>
                    </a:cubicBezTo>
                    <a:cubicBezTo>
                      <a:pt x="206821" y="468075"/>
                      <a:pt x="221718" y="448964"/>
                      <a:pt x="233590" y="437551"/>
                    </a:cubicBezTo>
                    <a:cubicBezTo>
                      <a:pt x="176776" y="387185"/>
                      <a:pt x="192884" y="389291"/>
                      <a:pt x="170466" y="378449"/>
                    </a:cubicBezTo>
                    <a:cubicBezTo>
                      <a:pt x="151472" y="369262"/>
                      <a:pt x="147985" y="345026"/>
                      <a:pt x="153205" y="337766"/>
                    </a:cubicBezTo>
                    <a:cubicBezTo>
                      <a:pt x="156452" y="333242"/>
                      <a:pt x="154391" y="325564"/>
                      <a:pt x="161653" y="323588"/>
                    </a:cubicBezTo>
                    <a:cubicBezTo>
                      <a:pt x="162244" y="321622"/>
                      <a:pt x="183817" y="290468"/>
                      <a:pt x="198008" y="278973"/>
                    </a:cubicBezTo>
                    <a:cubicBezTo>
                      <a:pt x="205807" y="272651"/>
                      <a:pt x="193009" y="274213"/>
                      <a:pt x="218390" y="255612"/>
                    </a:cubicBezTo>
                    <a:cubicBezTo>
                      <a:pt x="222602" y="252526"/>
                      <a:pt x="222458" y="254506"/>
                      <a:pt x="221391" y="252723"/>
                    </a:cubicBezTo>
                    <a:cubicBezTo>
                      <a:pt x="166465" y="161184"/>
                      <a:pt x="168304" y="174809"/>
                      <a:pt x="178505" y="143294"/>
                    </a:cubicBezTo>
                    <a:cubicBezTo>
                      <a:pt x="188307" y="143073"/>
                      <a:pt x="240150" y="89693"/>
                      <a:pt x="240333" y="89380"/>
                    </a:cubicBezTo>
                    <a:cubicBezTo>
                      <a:pt x="236587" y="87174"/>
                      <a:pt x="235713" y="87832"/>
                      <a:pt x="233119" y="84731"/>
                    </a:cubicBezTo>
                    <a:cubicBezTo>
                      <a:pt x="220143" y="69241"/>
                      <a:pt x="203661" y="65597"/>
                      <a:pt x="194843" y="52068"/>
                    </a:cubicBezTo>
                    <a:cubicBezTo>
                      <a:pt x="191793" y="47390"/>
                      <a:pt x="168424" y="24212"/>
                      <a:pt x="163526" y="22625"/>
                    </a:cubicBezTo>
                    <a:cubicBezTo>
                      <a:pt x="160971" y="21798"/>
                      <a:pt x="158863" y="17832"/>
                      <a:pt x="152581" y="10543"/>
                    </a:cubicBezTo>
                    <a:cubicBezTo>
                      <a:pt x="147216" y="4327"/>
                      <a:pt x="142155" y="6457"/>
                      <a:pt x="215249" y="4005"/>
                    </a:cubicBezTo>
                    <a:cubicBezTo>
                      <a:pt x="235170" y="23755"/>
                      <a:pt x="229027" y="22245"/>
                      <a:pt x="257780" y="44034"/>
                    </a:cubicBezTo>
                    <a:cubicBezTo>
                      <a:pt x="332940" y="100991"/>
                      <a:pt x="255437" y="120472"/>
                      <a:pt x="246629" y="134078"/>
                    </a:cubicBezTo>
                    <a:cubicBezTo>
                      <a:pt x="238536" y="146583"/>
                      <a:pt x="225728" y="155655"/>
                      <a:pt x="220359" y="170164"/>
                    </a:cubicBezTo>
                    <a:cubicBezTo>
                      <a:pt x="220258" y="170438"/>
                      <a:pt x="219965" y="170679"/>
                      <a:pt x="219773" y="170939"/>
                    </a:cubicBezTo>
                    <a:cubicBezTo>
                      <a:pt x="222899" y="173669"/>
                      <a:pt x="219307" y="187775"/>
                      <a:pt x="225113" y="195794"/>
                    </a:cubicBezTo>
                    <a:cubicBezTo>
                      <a:pt x="225872" y="196847"/>
                      <a:pt x="227135" y="197684"/>
                      <a:pt x="227510" y="198833"/>
                    </a:cubicBezTo>
                    <a:cubicBezTo>
                      <a:pt x="233921" y="218420"/>
                      <a:pt x="254846" y="225170"/>
                      <a:pt x="260811" y="260415"/>
                    </a:cubicBezTo>
                    <a:cubicBezTo>
                      <a:pt x="261171" y="262559"/>
                      <a:pt x="261809" y="266429"/>
                      <a:pt x="261156" y="266694"/>
                    </a:cubicBezTo>
                    <a:cubicBezTo>
                      <a:pt x="253655" y="269766"/>
                      <a:pt x="266165" y="268372"/>
                      <a:pt x="239790" y="290507"/>
                    </a:cubicBezTo>
                    <a:cubicBezTo>
                      <a:pt x="242062" y="301771"/>
                      <a:pt x="228273" y="302031"/>
                      <a:pt x="199113" y="342233"/>
                    </a:cubicBezTo>
                    <a:cubicBezTo>
                      <a:pt x="204501" y="346665"/>
                      <a:pt x="206201" y="345709"/>
                      <a:pt x="206945" y="347382"/>
                    </a:cubicBezTo>
                    <a:cubicBezTo>
                      <a:pt x="213909" y="363045"/>
                      <a:pt x="229834" y="370747"/>
                      <a:pt x="239531" y="384195"/>
                    </a:cubicBezTo>
                    <a:cubicBezTo>
                      <a:pt x="258726" y="410815"/>
                      <a:pt x="311256" y="446382"/>
                      <a:pt x="277230" y="456950"/>
                    </a:cubicBezTo>
                    <a:cubicBezTo>
                      <a:pt x="272947" y="470450"/>
                      <a:pt x="249352" y="487238"/>
                      <a:pt x="184023" y="563700"/>
                    </a:cubicBezTo>
                    <a:cubicBezTo>
                      <a:pt x="209150" y="586859"/>
                      <a:pt x="199843" y="581162"/>
                      <a:pt x="204213" y="583816"/>
                    </a:cubicBezTo>
                    <a:cubicBezTo>
                      <a:pt x="220311" y="593595"/>
                      <a:pt x="238738" y="619657"/>
                      <a:pt x="243920" y="621768"/>
                    </a:cubicBezTo>
                    <a:cubicBezTo>
                      <a:pt x="245908" y="622581"/>
                      <a:pt x="248281" y="624335"/>
                      <a:pt x="248939" y="626210"/>
                    </a:cubicBezTo>
                    <a:cubicBezTo>
                      <a:pt x="253006" y="637710"/>
                      <a:pt x="267889" y="637244"/>
                      <a:pt x="274613" y="655023"/>
                    </a:cubicBezTo>
                    <a:cubicBezTo>
                      <a:pt x="290092" y="658648"/>
                      <a:pt x="296239" y="677663"/>
                      <a:pt x="281730" y="687783"/>
                    </a:cubicBezTo>
                    <a:cubicBezTo>
                      <a:pt x="281442" y="687985"/>
                      <a:pt x="255898" y="715927"/>
                      <a:pt x="244242" y="730365"/>
                    </a:cubicBezTo>
                    <a:cubicBezTo>
                      <a:pt x="287100" y="730865"/>
                      <a:pt x="330048" y="731427"/>
                      <a:pt x="372916" y="732033"/>
                    </a:cubicBezTo>
                    <a:cubicBezTo>
                      <a:pt x="386617" y="718884"/>
                      <a:pt x="402581" y="703932"/>
                      <a:pt x="403782" y="70183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18"/>
              <p:cNvSpPr/>
              <p:nvPr/>
            </p:nvSpPr>
            <p:spPr>
              <a:xfrm>
                <a:off x="8565210" y="3933954"/>
                <a:ext cx="264940" cy="714763"/>
              </a:xfrm>
              <a:custGeom>
                <a:rect b="b" l="l" r="r" t="t"/>
                <a:pathLst>
                  <a:path extrusionOk="0" h="714763" w="264940">
                    <a:moveTo>
                      <a:pt x="239497" y="677980"/>
                    </a:moveTo>
                    <a:cubicBezTo>
                      <a:pt x="240616" y="676033"/>
                      <a:pt x="245303" y="676316"/>
                      <a:pt x="245995" y="675413"/>
                    </a:cubicBezTo>
                    <a:cubicBezTo>
                      <a:pt x="251470" y="668244"/>
                      <a:pt x="259077" y="663187"/>
                      <a:pt x="264869" y="656350"/>
                    </a:cubicBezTo>
                    <a:cubicBezTo>
                      <a:pt x="253631" y="641922"/>
                      <a:pt x="253400" y="648600"/>
                      <a:pt x="252632" y="645980"/>
                    </a:cubicBezTo>
                    <a:cubicBezTo>
                      <a:pt x="248968" y="633576"/>
                      <a:pt x="229186" y="624518"/>
                      <a:pt x="228033" y="620446"/>
                    </a:cubicBezTo>
                    <a:cubicBezTo>
                      <a:pt x="224019" y="606263"/>
                      <a:pt x="201989" y="589393"/>
                      <a:pt x="196707" y="582287"/>
                    </a:cubicBezTo>
                    <a:cubicBezTo>
                      <a:pt x="192389" y="576475"/>
                      <a:pt x="189335" y="569470"/>
                      <a:pt x="182309" y="566042"/>
                    </a:cubicBezTo>
                    <a:cubicBezTo>
                      <a:pt x="181262" y="563825"/>
                      <a:pt x="163223" y="534772"/>
                      <a:pt x="173491" y="528768"/>
                    </a:cubicBezTo>
                    <a:cubicBezTo>
                      <a:pt x="177424" y="526465"/>
                      <a:pt x="175523" y="521066"/>
                      <a:pt x="180584" y="520710"/>
                    </a:cubicBezTo>
                    <a:cubicBezTo>
                      <a:pt x="229013" y="454681"/>
                      <a:pt x="211028" y="479892"/>
                      <a:pt x="227361" y="462128"/>
                    </a:cubicBezTo>
                    <a:cubicBezTo>
                      <a:pt x="237941" y="450628"/>
                      <a:pt x="239968" y="440902"/>
                      <a:pt x="252469" y="432882"/>
                    </a:cubicBezTo>
                    <a:cubicBezTo>
                      <a:pt x="256839" y="430075"/>
                      <a:pt x="255144" y="426262"/>
                      <a:pt x="264941" y="418892"/>
                    </a:cubicBezTo>
                    <a:cubicBezTo>
                      <a:pt x="241159" y="394998"/>
                      <a:pt x="181804" y="343185"/>
                      <a:pt x="179763" y="328963"/>
                    </a:cubicBezTo>
                    <a:cubicBezTo>
                      <a:pt x="167829" y="308617"/>
                      <a:pt x="179321" y="302853"/>
                      <a:pt x="188024" y="291007"/>
                    </a:cubicBezTo>
                    <a:cubicBezTo>
                      <a:pt x="195472" y="280862"/>
                      <a:pt x="234959" y="229838"/>
                      <a:pt x="246725" y="224948"/>
                    </a:cubicBezTo>
                    <a:cubicBezTo>
                      <a:pt x="252747" y="222444"/>
                      <a:pt x="250418" y="215977"/>
                      <a:pt x="253050" y="216069"/>
                    </a:cubicBezTo>
                    <a:cubicBezTo>
                      <a:pt x="257156" y="216208"/>
                      <a:pt x="257213" y="213049"/>
                      <a:pt x="257703" y="210655"/>
                    </a:cubicBezTo>
                    <a:cubicBezTo>
                      <a:pt x="246158" y="200189"/>
                      <a:pt x="246778" y="200376"/>
                      <a:pt x="238561" y="191198"/>
                    </a:cubicBezTo>
                    <a:cubicBezTo>
                      <a:pt x="231064" y="182828"/>
                      <a:pt x="166388" y="164289"/>
                      <a:pt x="196678" y="123621"/>
                    </a:cubicBezTo>
                    <a:cubicBezTo>
                      <a:pt x="202018" y="116448"/>
                      <a:pt x="199602" y="109904"/>
                      <a:pt x="206268" y="108496"/>
                    </a:cubicBezTo>
                    <a:cubicBezTo>
                      <a:pt x="206825" y="108380"/>
                      <a:pt x="204496" y="111029"/>
                      <a:pt x="219346" y="86486"/>
                    </a:cubicBezTo>
                    <a:cubicBezTo>
                      <a:pt x="221877" y="82303"/>
                      <a:pt x="220820" y="89717"/>
                      <a:pt x="239612" y="65784"/>
                    </a:cubicBezTo>
                    <a:cubicBezTo>
                      <a:pt x="244737" y="59265"/>
                      <a:pt x="194752" y="31991"/>
                      <a:pt x="172363" y="0"/>
                    </a:cubicBezTo>
                    <a:cubicBezTo>
                      <a:pt x="131628" y="1063"/>
                      <a:pt x="92372" y="2077"/>
                      <a:pt x="54941" y="3043"/>
                    </a:cubicBezTo>
                    <a:cubicBezTo>
                      <a:pt x="59892" y="7726"/>
                      <a:pt x="66573" y="13510"/>
                      <a:pt x="75962" y="20625"/>
                    </a:cubicBezTo>
                    <a:cubicBezTo>
                      <a:pt x="153806" y="79616"/>
                      <a:pt x="72725" y="100621"/>
                      <a:pt x="64479" y="113366"/>
                    </a:cubicBezTo>
                    <a:cubicBezTo>
                      <a:pt x="56141" y="126246"/>
                      <a:pt x="42954" y="135587"/>
                      <a:pt x="37431" y="150544"/>
                    </a:cubicBezTo>
                    <a:cubicBezTo>
                      <a:pt x="37325" y="150828"/>
                      <a:pt x="37023" y="151073"/>
                      <a:pt x="36831" y="151342"/>
                    </a:cubicBezTo>
                    <a:cubicBezTo>
                      <a:pt x="40063" y="154164"/>
                      <a:pt x="36326" y="168655"/>
                      <a:pt x="42329" y="176943"/>
                    </a:cubicBezTo>
                    <a:cubicBezTo>
                      <a:pt x="43107" y="178030"/>
                      <a:pt x="44414" y="178890"/>
                      <a:pt x="44798" y="180073"/>
                    </a:cubicBezTo>
                    <a:cubicBezTo>
                      <a:pt x="47992" y="189833"/>
                      <a:pt x="55714" y="196660"/>
                      <a:pt x="60853" y="205150"/>
                    </a:cubicBezTo>
                    <a:cubicBezTo>
                      <a:pt x="68100" y="217131"/>
                      <a:pt x="74401" y="214852"/>
                      <a:pt x="74631" y="231372"/>
                    </a:cubicBezTo>
                    <a:cubicBezTo>
                      <a:pt x="76888" y="232530"/>
                      <a:pt x="77109" y="234391"/>
                      <a:pt x="77474" y="240078"/>
                    </a:cubicBezTo>
                    <a:cubicBezTo>
                      <a:pt x="77556" y="241247"/>
                      <a:pt x="78891" y="242299"/>
                      <a:pt x="79093" y="243497"/>
                    </a:cubicBezTo>
                    <a:cubicBezTo>
                      <a:pt x="79467" y="245708"/>
                      <a:pt x="80120" y="249694"/>
                      <a:pt x="79453" y="249968"/>
                    </a:cubicBezTo>
                    <a:cubicBezTo>
                      <a:pt x="71759" y="253117"/>
                      <a:pt x="84611" y="251694"/>
                      <a:pt x="57443" y="274492"/>
                    </a:cubicBezTo>
                    <a:cubicBezTo>
                      <a:pt x="59791" y="286103"/>
                      <a:pt x="45600" y="286333"/>
                      <a:pt x="15546" y="327771"/>
                    </a:cubicBezTo>
                    <a:cubicBezTo>
                      <a:pt x="21093" y="332334"/>
                      <a:pt x="22850" y="331348"/>
                      <a:pt x="23614" y="333074"/>
                    </a:cubicBezTo>
                    <a:cubicBezTo>
                      <a:pt x="30789" y="349209"/>
                      <a:pt x="47185" y="357142"/>
                      <a:pt x="57174" y="370988"/>
                    </a:cubicBezTo>
                    <a:cubicBezTo>
                      <a:pt x="76946" y="398406"/>
                      <a:pt x="131046" y="435041"/>
                      <a:pt x="96002" y="445926"/>
                    </a:cubicBezTo>
                    <a:cubicBezTo>
                      <a:pt x="91584" y="459849"/>
                      <a:pt x="67567" y="476796"/>
                      <a:pt x="0" y="555878"/>
                    </a:cubicBezTo>
                    <a:cubicBezTo>
                      <a:pt x="21885" y="576051"/>
                      <a:pt x="18475" y="575191"/>
                      <a:pt x="20795" y="576595"/>
                    </a:cubicBezTo>
                    <a:cubicBezTo>
                      <a:pt x="37373" y="586667"/>
                      <a:pt x="56353" y="613508"/>
                      <a:pt x="61693" y="615686"/>
                    </a:cubicBezTo>
                    <a:cubicBezTo>
                      <a:pt x="63739" y="616523"/>
                      <a:pt x="66184" y="618331"/>
                      <a:pt x="66866" y="620258"/>
                    </a:cubicBezTo>
                    <a:cubicBezTo>
                      <a:pt x="71068" y="632143"/>
                      <a:pt x="86349" y="631552"/>
                      <a:pt x="93308" y="649932"/>
                    </a:cubicBezTo>
                    <a:cubicBezTo>
                      <a:pt x="109257" y="653663"/>
                      <a:pt x="115582" y="673254"/>
                      <a:pt x="100642" y="683672"/>
                    </a:cubicBezTo>
                    <a:cubicBezTo>
                      <a:pt x="100517" y="683759"/>
                      <a:pt x="83708" y="702293"/>
                      <a:pt x="72585" y="714764"/>
                    </a:cubicBezTo>
                    <a:cubicBezTo>
                      <a:pt x="114891" y="714384"/>
                      <a:pt x="158267" y="714168"/>
                      <a:pt x="202494" y="714091"/>
                    </a:cubicBezTo>
                    <a:cubicBezTo>
                      <a:pt x="216219" y="700749"/>
                      <a:pt x="238157" y="680316"/>
                      <a:pt x="239497" y="67798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18"/>
              <p:cNvSpPr/>
              <p:nvPr/>
            </p:nvSpPr>
            <p:spPr>
              <a:xfrm>
                <a:off x="9458690" y="3910050"/>
                <a:ext cx="241425" cy="747687"/>
              </a:xfrm>
              <a:custGeom>
                <a:rect b="b" l="l" r="r" t="t"/>
                <a:pathLst>
                  <a:path extrusionOk="0" h="747687" w="241425">
                    <a:moveTo>
                      <a:pt x="237014" y="694701"/>
                    </a:moveTo>
                    <a:cubicBezTo>
                      <a:pt x="236097" y="692898"/>
                      <a:pt x="175057" y="632908"/>
                      <a:pt x="158690" y="618715"/>
                    </a:cubicBezTo>
                    <a:cubicBezTo>
                      <a:pt x="155386" y="615850"/>
                      <a:pt x="146395" y="599148"/>
                      <a:pt x="135498" y="591701"/>
                    </a:cubicBezTo>
                    <a:cubicBezTo>
                      <a:pt x="129831" y="587830"/>
                      <a:pt x="131128" y="585080"/>
                      <a:pt x="133419" y="580253"/>
                    </a:cubicBezTo>
                    <a:cubicBezTo>
                      <a:pt x="131263" y="571412"/>
                      <a:pt x="134994" y="560513"/>
                      <a:pt x="145257" y="556104"/>
                    </a:cubicBezTo>
                    <a:cubicBezTo>
                      <a:pt x="159847" y="531133"/>
                      <a:pt x="196543" y="493719"/>
                      <a:pt x="199406" y="487200"/>
                    </a:cubicBezTo>
                    <a:cubicBezTo>
                      <a:pt x="200323" y="485113"/>
                      <a:pt x="205178" y="484844"/>
                      <a:pt x="205778" y="483854"/>
                    </a:cubicBezTo>
                    <a:cubicBezTo>
                      <a:pt x="207334" y="481286"/>
                      <a:pt x="222683" y="461584"/>
                      <a:pt x="234915" y="449834"/>
                    </a:cubicBezTo>
                    <a:cubicBezTo>
                      <a:pt x="229143" y="444714"/>
                      <a:pt x="199564" y="418401"/>
                      <a:pt x="195391" y="411666"/>
                    </a:cubicBezTo>
                    <a:cubicBezTo>
                      <a:pt x="182347" y="390608"/>
                      <a:pt x="163473" y="387699"/>
                      <a:pt x="160020" y="382570"/>
                    </a:cubicBezTo>
                    <a:cubicBezTo>
                      <a:pt x="153724" y="373209"/>
                      <a:pt x="145512" y="356247"/>
                      <a:pt x="152120" y="347060"/>
                    </a:cubicBezTo>
                    <a:cubicBezTo>
                      <a:pt x="155467" y="342401"/>
                      <a:pt x="153345" y="334492"/>
                      <a:pt x="160817" y="332459"/>
                    </a:cubicBezTo>
                    <a:cubicBezTo>
                      <a:pt x="162729" y="326069"/>
                      <a:pt x="168492" y="322483"/>
                      <a:pt x="171902" y="317194"/>
                    </a:cubicBezTo>
                    <a:cubicBezTo>
                      <a:pt x="190050" y="289064"/>
                      <a:pt x="200731" y="286819"/>
                      <a:pt x="201255" y="282631"/>
                    </a:cubicBezTo>
                    <a:cubicBezTo>
                      <a:pt x="202537" y="272463"/>
                      <a:pt x="213823" y="264819"/>
                      <a:pt x="222986" y="260343"/>
                    </a:cubicBezTo>
                    <a:cubicBezTo>
                      <a:pt x="221243" y="258175"/>
                      <a:pt x="193921" y="210612"/>
                      <a:pt x="186242" y="203218"/>
                    </a:cubicBezTo>
                    <a:cubicBezTo>
                      <a:pt x="175489" y="192862"/>
                      <a:pt x="177645" y="184030"/>
                      <a:pt x="172497" y="170501"/>
                    </a:cubicBezTo>
                    <a:cubicBezTo>
                      <a:pt x="171075" y="166770"/>
                      <a:pt x="172771" y="163405"/>
                      <a:pt x="178159" y="146760"/>
                    </a:cubicBezTo>
                    <a:cubicBezTo>
                      <a:pt x="187601" y="146544"/>
                      <a:pt x="212305" y="119683"/>
                      <a:pt x="217127" y="114885"/>
                    </a:cubicBezTo>
                    <a:cubicBezTo>
                      <a:pt x="241889" y="90251"/>
                      <a:pt x="245130" y="92015"/>
                      <a:pt x="238311" y="89486"/>
                    </a:cubicBezTo>
                    <a:cubicBezTo>
                      <a:pt x="231962" y="87130"/>
                      <a:pt x="240433" y="87068"/>
                      <a:pt x="208626" y="65837"/>
                    </a:cubicBezTo>
                    <a:cubicBezTo>
                      <a:pt x="200962" y="60726"/>
                      <a:pt x="165913" y="20091"/>
                      <a:pt x="159122" y="19452"/>
                    </a:cubicBezTo>
                    <a:cubicBezTo>
                      <a:pt x="154343" y="13553"/>
                      <a:pt x="148710" y="8019"/>
                      <a:pt x="146707" y="0"/>
                    </a:cubicBezTo>
                    <a:cubicBezTo>
                      <a:pt x="109910" y="1091"/>
                      <a:pt x="72552" y="2183"/>
                      <a:pt x="34823" y="3269"/>
                    </a:cubicBezTo>
                    <a:cubicBezTo>
                      <a:pt x="106827" y="77832"/>
                      <a:pt x="98317" y="69111"/>
                      <a:pt x="104133" y="79125"/>
                    </a:cubicBezTo>
                    <a:cubicBezTo>
                      <a:pt x="103965" y="80741"/>
                      <a:pt x="103706" y="80549"/>
                      <a:pt x="103864" y="81294"/>
                    </a:cubicBezTo>
                    <a:cubicBezTo>
                      <a:pt x="105646" y="89549"/>
                      <a:pt x="99307" y="89683"/>
                      <a:pt x="102659" y="94323"/>
                    </a:cubicBezTo>
                    <a:cubicBezTo>
                      <a:pt x="87723" y="103347"/>
                      <a:pt x="81542" y="110563"/>
                      <a:pt x="58331" y="134111"/>
                    </a:cubicBezTo>
                    <a:cubicBezTo>
                      <a:pt x="41681" y="151001"/>
                      <a:pt x="20127" y="157770"/>
                      <a:pt x="4433" y="179419"/>
                    </a:cubicBezTo>
                    <a:cubicBezTo>
                      <a:pt x="3030" y="181357"/>
                      <a:pt x="1599" y="183097"/>
                      <a:pt x="0" y="184477"/>
                    </a:cubicBezTo>
                    <a:cubicBezTo>
                      <a:pt x="2747" y="190496"/>
                      <a:pt x="6315" y="196112"/>
                      <a:pt x="12727" y="199516"/>
                    </a:cubicBezTo>
                    <a:cubicBezTo>
                      <a:pt x="22514" y="204718"/>
                      <a:pt x="49735" y="268901"/>
                      <a:pt x="83040" y="278208"/>
                    </a:cubicBezTo>
                    <a:cubicBezTo>
                      <a:pt x="83718" y="279838"/>
                      <a:pt x="84947" y="283742"/>
                      <a:pt x="87219" y="286011"/>
                    </a:cubicBezTo>
                    <a:cubicBezTo>
                      <a:pt x="81451" y="315040"/>
                      <a:pt x="82661" y="312098"/>
                      <a:pt x="82354" y="312151"/>
                    </a:cubicBezTo>
                    <a:cubicBezTo>
                      <a:pt x="75731" y="313290"/>
                      <a:pt x="76605" y="321670"/>
                      <a:pt x="71034" y="323728"/>
                    </a:cubicBezTo>
                    <a:cubicBezTo>
                      <a:pt x="63811" y="326396"/>
                      <a:pt x="69070" y="326545"/>
                      <a:pt x="57270" y="333545"/>
                    </a:cubicBezTo>
                    <a:cubicBezTo>
                      <a:pt x="50647" y="337473"/>
                      <a:pt x="11320" y="381348"/>
                      <a:pt x="3808" y="391276"/>
                    </a:cubicBezTo>
                    <a:cubicBezTo>
                      <a:pt x="9024" y="395478"/>
                      <a:pt x="10647" y="394579"/>
                      <a:pt x="11377" y="396219"/>
                    </a:cubicBezTo>
                    <a:cubicBezTo>
                      <a:pt x="18129" y="411416"/>
                      <a:pt x="89043" y="475272"/>
                      <a:pt x="92290" y="490291"/>
                    </a:cubicBezTo>
                    <a:cubicBezTo>
                      <a:pt x="95272" y="504085"/>
                      <a:pt x="62798" y="530941"/>
                      <a:pt x="41302" y="560676"/>
                    </a:cubicBezTo>
                    <a:cubicBezTo>
                      <a:pt x="26568" y="581066"/>
                      <a:pt x="22764" y="576335"/>
                      <a:pt x="17592" y="584936"/>
                    </a:cubicBezTo>
                    <a:cubicBezTo>
                      <a:pt x="42056" y="617023"/>
                      <a:pt x="58216" y="622460"/>
                      <a:pt x="66356" y="640518"/>
                    </a:cubicBezTo>
                    <a:cubicBezTo>
                      <a:pt x="69853" y="648268"/>
                      <a:pt x="83818" y="650220"/>
                      <a:pt x="88030" y="661706"/>
                    </a:cubicBezTo>
                    <a:cubicBezTo>
                      <a:pt x="89721" y="666292"/>
                      <a:pt x="111241" y="667307"/>
                      <a:pt x="100190" y="682105"/>
                    </a:cubicBezTo>
                    <a:cubicBezTo>
                      <a:pt x="96127" y="704845"/>
                      <a:pt x="84928" y="703845"/>
                      <a:pt x="40293" y="745120"/>
                    </a:cubicBezTo>
                    <a:cubicBezTo>
                      <a:pt x="90331" y="745961"/>
                      <a:pt x="139821" y="746826"/>
                      <a:pt x="188461" y="747687"/>
                    </a:cubicBezTo>
                    <a:cubicBezTo>
                      <a:pt x="213549" y="720067"/>
                      <a:pt x="223144" y="705870"/>
                      <a:pt x="237014" y="69470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18"/>
              <p:cNvSpPr/>
              <p:nvPr/>
            </p:nvSpPr>
            <p:spPr>
              <a:xfrm>
                <a:off x="8063083" y="3941853"/>
                <a:ext cx="214759" cy="728571"/>
              </a:xfrm>
              <a:custGeom>
                <a:rect b="b" l="l" r="r" t="t"/>
                <a:pathLst>
                  <a:path extrusionOk="0" h="728571" w="214759">
                    <a:moveTo>
                      <a:pt x="188513" y="680004"/>
                    </a:moveTo>
                    <a:cubicBezTo>
                      <a:pt x="189660" y="677999"/>
                      <a:pt x="194492" y="678292"/>
                      <a:pt x="195203" y="677360"/>
                    </a:cubicBezTo>
                    <a:cubicBezTo>
                      <a:pt x="200841" y="669975"/>
                      <a:pt x="208678" y="664768"/>
                      <a:pt x="214638" y="657730"/>
                    </a:cubicBezTo>
                    <a:cubicBezTo>
                      <a:pt x="203064" y="642869"/>
                      <a:pt x="202829" y="649749"/>
                      <a:pt x="202037" y="647052"/>
                    </a:cubicBezTo>
                    <a:cubicBezTo>
                      <a:pt x="198262" y="634278"/>
                      <a:pt x="177885" y="624946"/>
                      <a:pt x="176698" y="620749"/>
                    </a:cubicBezTo>
                    <a:cubicBezTo>
                      <a:pt x="172563" y="606143"/>
                      <a:pt x="149876" y="588763"/>
                      <a:pt x="144430" y="581446"/>
                    </a:cubicBezTo>
                    <a:cubicBezTo>
                      <a:pt x="139978" y="575460"/>
                      <a:pt x="136837" y="568244"/>
                      <a:pt x="129619" y="564724"/>
                    </a:cubicBezTo>
                    <a:cubicBezTo>
                      <a:pt x="111764" y="526753"/>
                      <a:pt x="113584" y="537032"/>
                      <a:pt x="132731" y="511498"/>
                    </a:cubicBezTo>
                    <a:cubicBezTo>
                      <a:pt x="150635" y="487628"/>
                      <a:pt x="143499" y="493762"/>
                      <a:pt x="146121" y="491753"/>
                    </a:cubicBezTo>
                    <a:cubicBezTo>
                      <a:pt x="152220" y="487070"/>
                      <a:pt x="155735" y="480469"/>
                      <a:pt x="160082" y="474368"/>
                    </a:cubicBezTo>
                    <a:cubicBezTo>
                      <a:pt x="166426" y="465469"/>
                      <a:pt x="176353" y="459858"/>
                      <a:pt x="184575" y="446671"/>
                    </a:cubicBezTo>
                    <a:cubicBezTo>
                      <a:pt x="196201" y="428007"/>
                      <a:pt x="202733" y="428748"/>
                      <a:pt x="204668" y="424781"/>
                    </a:cubicBezTo>
                    <a:cubicBezTo>
                      <a:pt x="213375" y="406930"/>
                      <a:pt x="220017" y="418781"/>
                      <a:pt x="208971" y="407950"/>
                    </a:cubicBezTo>
                    <a:cubicBezTo>
                      <a:pt x="193565" y="392844"/>
                      <a:pt x="164029" y="363473"/>
                      <a:pt x="147528" y="349156"/>
                    </a:cubicBezTo>
                    <a:cubicBezTo>
                      <a:pt x="142192" y="344526"/>
                      <a:pt x="142937" y="337569"/>
                      <a:pt x="129173" y="329853"/>
                    </a:cubicBezTo>
                    <a:cubicBezTo>
                      <a:pt x="125383" y="319353"/>
                      <a:pt x="129773" y="325367"/>
                      <a:pt x="124130" y="315627"/>
                    </a:cubicBezTo>
                    <a:cubicBezTo>
                      <a:pt x="119207" y="307132"/>
                      <a:pt x="121388" y="294343"/>
                      <a:pt x="131161" y="288122"/>
                    </a:cubicBezTo>
                    <a:cubicBezTo>
                      <a:pt x="133336" y="284338"/>
                      <a:pt x="147859" y="262535"/>
                      <a:pt x="155875" y="255492"/>
                    </a:cubicBezTo>
                    <a:cubicBezTo>
                      <a:pt x="164567" y="247857"/>
                      <a:pt x="177236" y="229924"/>
                      <a:pt x="177558" y="229857"/>
                    </a:cubicBezTo>
                    <a:cubicBezTo>
                      <a:pt x="186865" y="227929"/>
                      <a:pt x="187917" y="216756"/>
                      <a:pt x="195957" y="213415"/>
                    </a:cubicBezTo>
                    <a:cubicBezTo>
                      <a:pt x="198608" y="212309"/>
                      <a:pt x="200264" y="210520"/>
                      <a:pt x="200471" y="207386"/>
                    </a:cubicBezTo>
                    <a:cubicBezTo>
                      <a:pt x="200870" y="201371"/>
                      <a:pt x="205341" y="208059"/>
                      <a:pt x="207257" y="198693"/>
                    </a:cubicBezTo>
                    <a:cubicBezTo>
                      <a:pt x="195332" y="187886"/>
                      <a:pt x="196000" y="188102"/>
                      <a:pt x="187543" y="178655"/>
                    </a:cubicBezTo>
                    <a:cubicBezTo>
                      <a:pt x="180286" y="170544"/>
                      <a:pt x="113368" y="150732"/>
                      <a:pt x="144406" y="109054"/>
                    </a:cubicBezTo>
                    <a:cubicBezTo>
                      <a:pt x="149910" y="101664"/>
                      <a:pt x="147417" y="94924"/>
                      <a:pt x="154285" y="93477"/>
                    </a:cubicBezTo>
                    <a:cubicBezTo>
                      <a:pt x="154607" y="93414"/>
                      <a:pt x="167329" y="70198"/>
                      <a:pt x="169077" y="69318"/>
                    </a:cubicBezTo>
                    <a:cubicBezTo>
                      <a:pt x="180348" y="63664"/>
                      <a:pt x="185799" y="51419"/>
                      <a:pt x="190760" y="47380"/>
                    </a:cubicBezTo>
                    <a:cubicBezTo>
                      <a:pt x="190458" y="47130"/>
                      <a:pt x="152729" y="15370"/>
                      <a:pt x="140920" y="5428"/>
                    </a:cubicBezTo>
                    <a:cubicBezTo>
                      <a:pt x="114573" y="4933"/>
                      <a:pt x="81114" y="1413"/>
                      <a:pt x="48072" y="0"/>
                    </a:cubicBezTo>
                    <a:cubicBezTo>
                      <a:pt x="67984" y="20577"/>
                      <a:pt x="111283" y="45193"/>
                      <a:pt x="106327" y="65871"/>
                    </a:cubicBezTo>
                    <a:cubicBezTo>
                      <a:pt x="108858" y="86337"/>
                      <a:pt x="64608" y="109260"/>
                      <a:pt x="62677" y="112246"/>
                    </a:cubicBezTo>
                    <a:cubicBezTo>
                      <a:pt x="54580" y="124751"/>
                      <a:pt x="41776" y="133823"/>
                      <a:pt x="36402" y="148347"/>
                    </a:cubicBezTo>
                    <a:cubicBezTo>
                      <a:pt x="36302" y="148621"/>
                      <a:pt x="36009" y="148861"/>
                      <a:pt x="35816" y="149121"/>
                    </a:cubicBezTo>
                    <a:cubicBezTo>
                      <a:pt x="38938" y="151842"/>
                      <a:pt x="35351" y="165958"/>
                      <a:pt x="41157" y="173977"/>
                    </a:cubicBezTo>
                    <a:cubicBezTo>
                      <a:pt x="60108" y="200160"/>
                      <a:pt x="73166" y="216713"/>
                      <a:pt x="76859" y="238593"/>
                    </a:cubicBezTo>
                    <a:cubicBezTo>
                      <a:pt x="77219" y="240737"/>
                      <a:pt x="77858" y="244607"/>
                      <a:pt x="77205" y="244872"/>
                    </a:cubicBezTo>
                    <a:cubicBezTo>
                      <a:pt x="69703" y="247944"/>
                      <a:pt x="82214" y="246550"/>
                      <a:pt x="55838" y="268684"/>
                    </a:cubicBezTo>
                    <a:cubicBezTo>
                      <a:pt x="58105" y="279901"/>
                      <a:pt x="44144" y="280449"/>
                      <a:pt x="15161" y="320411"/>
                    </a:cubicBezTo>
                    <a:cubicBezTo>
                      <a:pt x="20549" y="324843"/>
                      <a:pt x="22245" y="323887"/>
                      <a:pt x="22994" y="325560"/>
                    </a:cubicBezTo>
                    <a:cubicBezTo>
                      <a:pt x="26336" y="333088"/>
                      <a:pt x="88539" y="398166"/>
                      <a:pt x="97246" y="407983"/>
                    </a:cubicBezTo>
                    <a:cubicBezTo>
                      <a:pt x="109300" y="421584"/>
                      <a:pt x="103844" y="431849"/>
                      <a:pt x="93279" y="435128"/>
                    </a:cubicBezTo>
                    <a:cubicBezTo>
                      <a:pt x="90873" y="442724"/>
                      <a:pt x="88966" y="441310"/>
                      <a:pt x="81709" y="451839"/>
                    </a:cubicBezTo>
                    <a:cubicBezTo>
                      <a:pt x="69386" y="469729"/>
                      <a:pt x="57596" y="472714"/>
                      <a:pt x="57149" y="475426"/>
                    </a:cubicBezTo>
                    <a:cubicBezTo>
                      <a:pt x="56218" y="481070"/>
                      <a:pt x="14849" y="521513"/>
                      <a:pt x="8312" y="533359"/>
                    </a:cubicBezTo>
                    <a:cubicBezTo>
                      <a:pt x="-1105" y="550422"/>
                      <a:pt x="-7291" y="530426"/>
                      <a:pt x="17019" y="558489"/>
                    </a:cubicBezTo>
                    <a:cubicBezTo>
                      <a:pt x="18066" y="559696"/>
                      <a:pt x="18955" y="561200"/>
                      <a:pt x="20261" y="561998"/>
                    </a:cubicBezTo>
                    <a:cubicBezTo>
                      <a:pt x="36359" y="571777"/>
                      <a:pt x="54786" y="597840"/>
                      <a:pt x="59968" y="599951"/>
                    </a:cubicBezTo>
                    <a:cubicBezTo>
                      <a:pt x="61957" y="600763"/>
                      <a:pt x="64324" y="602518"/>
                      <a:pt x="64987" y="604393"/>
                    </a:cubicBezTo>
                    <a:cubicBezTo>
                      <a:pt x="69064" y="615932"/>
                      <a:pt x="83904" y="615355"/>
                      <a:pt x="90661" y="633206"/>
                    </a:cubicBezTo>
                    <a:cubicBezTo>
                      <a:pt x="106145" y="636831"/>
                      <a:pt x="112287" y="655845"/>
                      <a:pt x="97779" y="665965"/>
                    </a:cubicBezTo>
                    <a:cubicBezTo>
                      <a:pt x="96564" y="666812"/>
                      <a:pt x="56554" y="712721"/>
                      <a:pt x="41776" y="728572"/>
                    </a:cubicBezTo>
                    <a:cubicBezTo>
                      <a:pt x="73406" y="725187"/>
                      <a:pt x="108911" y="722264"/>
                      <a:pt x="147792" y="719745"/>
                    </a:cubicBezTo>
                    <a:cubicBezTo>
                      <a:pt x="165201" y="702350"/>
                      <a:pt x="186313" y="683831"/>
                      <a:pt x="188513" y="68000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18"/>
              <p:cNvSpPr/>
              <p:nvPr/>
            </p:nvSpPr>
            <p:spPr>
              <a:xfrm>
                <a:off x="10155376" y="4379581"/>
                <a:ext cx="189256" cy="287467"/>
              </a:xfrm>
              <a:custGeom>
                <a:rect b="b" l="l" r="r" t="t"/>
                <a:pathLst>
                  <a:path extrusionOk="0" h="287467" w="189256">
                    <a:moveTo>
                      <a:pt x="91720" y="168905"/>
                    </a:moveTo>
                    <a:cubicBezTo>
                      <a:pt x="195392" y="109313"/>
                      <a:pt x="185422" y="117506"/>
                      <a:pt x="155531" y="73630"/>
                    </a:cubicBezTo>
                    <a:cubicBezTo>
                      <a:pt x="136389" y="47159"/>
                      <a:pt x="114388" y="23241"/>
                      <a:pt x="91619" y="0"/>
                    </a:cubicBezTo>
                    <a:cubicBezTo>
                      <a:pt x="86937" y="7101"/>
                      <a:pt x="75425" y="25481"/>
                      <a:pt x="59370" y="35265"/>
                    </a:cubicBezTo>
                    <a:cubicBezTo>
                      <a:pt x="54635" y="38149"/>
                      <a:pt x="58650" y="41635"/>
                      <a:pt x="49031" y="48342"/>
                    </a:cubicBezTo>
                    <a:cubicBezTo>
                      <a:pt x="47023" y="49745"/>
                      <a:pt x="2288" y="101568"/>
                      <a:pt x="1995" y="101880"/>
                    </a:cubicBezTo>
                    <a:cubicBezTo>
                      <a:pt x="-1458" y="105626"/>
                      <a:pt x="-1492" y="102135"/>
                      <a:pt x="10625" y="113655"/>
                    </a:cubicBezTo>
                    <a:cubicBezTo>
                      <a:pt x="14083" y="116938"/>
                      <a:pt x="18242" y="123183"/>
                      <a:pt x="20018" y="124260"/>
                    </a:cubicBezTo>
                    <a:cubicBezTo>
                      <a:pt x="36117" y="134039"/>
                      <a:pt x="54544" y="160102"/>
                      <a:pt x="59726" y="162212"/>
                    </a:cubicBezTo>
                    <a:cubicBezTo>
                      <a:pt x="61714" y="163025"/>
                      <a:pt x="64087" y="164780"/>
                      <a:pt x="64744" y="166655"/>
                    </a:cubicBezTo>
                    <a:cubicBezTo>
                      <a:pt x="68764" y="178020"/>
                      <a:pt x="83642" y="177568"/>
                      <a:pt x="90419" y="195468"/>
                    </a:cubicBezTo>
                    <a:cubicBezTo>
                      <a:pt x="105902" y="199093"/>
                      <a:pt x="112045" y="218107"/>
                      <a:pt x="97536" y="228222"/>
                    </a:cubicBezTo>
                    <a:cubicBezTo>
                      <a:pt x="96403" y="229011"/>
                      <a:pt x="53675" y="277771"/>
                      <a:pt x="45554" y="286910"/>
                    </a:cubicBezTo>
                    <a:cubicBezTo>
                      <a:pt x="79094" y="287213"/>
                      <a:pt x="110695" y="287410"/>
                      <a:pt x="140034" y="287468"/>
                    </a:cubicBezTo>
                    <a:cubicBezTo>
                      <a:pt x="237270" y="263819"/>
                      <a:pt x="174045" y="226107"/>
                      <a:pt x="91720" y="16890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18"/>
              <p:cNvSpPr/>
              <p:nvPr/>
            </p:nvSpPr>
            <p:spPr>
              <a:xfrm>
                <a:off x="8875372" y="3927425"/>
                <a:ext cx="157075" cy="721249"/>
              </a:xfrm>
              <a:custGeom>
                <a:rect b="b" l="l" r="r" t="t"/>
                <a:pathLst>
                  <a:path extrusionOk="0" h="721249" w="157075">
                    <a:moveTo>
                      <a:pt x="151624" y="679898"/>
                    </a:moveTo>
                    <a:cubicBezTo>
                      <a:pt x="154899" y="668768"/>
                      <a:pt x="161147" y="663163"/>
                      <a:pt x="147863" y="657557"/>
                    </a:cubicBezTo>
                    <a:cubicBezTo>
                      <a:pt x="132553" y="651095"/>
                      <a:pt x="150582" y="656446"/>
                      <a:pt x="124124" y="637513"/>
                    </a:cubicBezTo>
                    <a:cubicBezTo>
                      <a:pt x="113881" y="630182"/>
                      <a:pt x="121286" y="628124"/>
                      <a:pt x="100943" y="609556"/>
                    </a:cubicBezTo>
                    <a:cubicBezTo>
                      <a:pt x="89450" y="599066"/>
                      <a:pt x="78534" y="587922"/>
                      <a:pt x="67921" y="574003"/>
                    </a:cubicBezTo>
                    <a:cubicBezTo>
                      <a:pt x="69203" y="571874"/>
                      <a:pt x="70768" y="569749"/>
                      <a:pt x="72742" y="568575"/>
                    </a:cubicBezTo>
                    <a:cubicBezTo>
                      <a:pt x="91741" y="557253"/>
                      <a:pt x="94839" y="538051"/>
                      <a:pt x="129037" y="507229"/>
                    </a:cubicBezTo>
                    <a:cubicBezTo>
                      <a:pt x="131535" y="503407"/>
                      <a:pt x="138210" y="494796"/>
                      <a:pt x="139680" y="489479"/>
                    </a:cubicBezTo>
                    <a:cubicBezTo>
                      <a:pt x="160311" y="473133"/>
                      <a:pt x="117339" y="448421"/>
                      <a:pt x="95074" y="417551"/>
                    </a:cubicBezTo>
                    <a:cubicBezTo>
                      <a:pt x="85085" y="403699"/>
                      <a:pt x="68689" y="395767"/>
                      <a:pt x="61514" y="379637"/>
                    </a:cubicBezTo>
                    <a:cubicBezTo>
                      <a:pt x="61269" y="379089"/>
                      <a:pt x="60611" y="378565"/>
                      <a:pt x="60030" y="378348"/>
                    </a:cubicBezTo>
                    <a:cubicBezTo>
                      <a:pt x="43154" y="372060"/>
                      <a:pt x="73645" y="359776"/>
                      <a:pt x="77771" y="345540"/>
                    </a:cubicBezTo>
                    <a:cubicBezTo>
                      <a:pt x="77871" y="345209"/>
                      <a:pt x="112181" y="308963"/>
                      <a:pt x="122962" y="304978"/>
                    </a:cubicBezTo>
                    <a:cubicBezTo>
                      <a:pt x="128701" y="302858"/>
                      <a:pt x="127798" y="294228"/>
                      <a:pt x="134618" y="293055"/>
                    </a:cubicBezTo>
                    <a:cubicBezTo>
                      <a:pt x="134969" y="292997"/>
                      <a:pt x="134805" y="290531"/>
                      <a:pt x="135060" y="289218"/>
                    </a:cubicBezTo>
                    <a:cubicBezTo>
                      <a:pt x="140616" y="260516"/>
                      <a:pt x="141068" y="271929"/>
                      <a:pt x="135324" y="258093"/>
                    </a:cubicBezTo>
                    <a:cubicBezTo>
                      <a:pt x="106581" y="250054"/>
                      <a:pt x="80364" y="197924"/>
                      <a:pt x="63560" y="177799"/>
                    </a:cubicBezTo>
                    <a:cubicBezTo>
                      <a:pt x="61677" y="175539"/>
                      <a:pt x="55890" y="174919"/>
                      <a:pt x="49791" y="161554"/>
                    </a:cubicBezTo>
                    <a:cubicBezTo>
                      <a:pt x="54205" y="157736"/>
                      <a:pt x="56519" y="152352"/>
                      <a:pt x="60381" y="148357"/>
                    </a:cubicBezTo>
                    <a:cubicBezTo>
                      <a:pt x="76719" y="131438"/>
                      <a:pt x="98047" y="125006"/>
                      <a:pt x="126977" y="92577"/>
                    </a:cubicBezTo>
                    <a:cubicBezTo>
                      <a:pt x="135286" y="83265"/>
                      <a:pt x="144593" y="75299"/>
                      <a:pt x="155523" y="68698"/>
                    </a:cubicBezTo>
                    <a:cubicBezTo>
                      <a:pt x="152070" y="63909"/>
                      <a:pt x="158741" y="63861"/>
                      <a:pt x="156666" y="54962"/>
                    </a:cubicBezTo>
                    <a:cubicBezTo>
                      <a:pt x="158559" y="48053"/>
                      <a:pt x="138143" y="30260"/>
                      <a:pt x="131640" y="23486"/>
                    </a:cubicBezTo>
                    <a:cubicBezTo>
                      <a:pt x="118400" y="9692"/>
                      <a:pt x="112733" y="3428"/>
                      <a:pt x="109861" y="0"/>
                    </a:cubicBezTo>
                    <a:cubicBezTo>
                      <a:pt x="90420" y="519"/>
                      <a:pt x="71119" y="1034"/>
                      <a:pt x="51995" y="1543"/>
                    </a:cubicBezTo>
                    <a:cubicBezTo>
                      <a:pt x="59113" y="8438"/>
                      <a:pt x="61562" y="15000"/>
                      <a:pt x="68434" y="21423"/>
                    </a:cubicBezTo>
                    <a:cubicBezTo>
                      <a:pt x="126194" y="75452"/>
                      <a:pt x="102143" y="36928"/>
                      <a:pt x="50824" y="106304"/>
                    </a:cubicBezTo>
                    <a:cubicBezTo>
                      <a:pt x="45858" y="113010"/>
                      <a:pt x="27791" y="120164"/>
                      <a:pt x="22858" y="126895"/>
                    </a:cubicBezTo>
                    <a:cubicBezTo>
                      <a:pt x="18003" y="133525"/>
                      <a:pt x="14464" y="138539"/>
                      <a:pt x="10103" y="140424"/>
                    </a:cubicBezTo>
                    <a:cubicBezTo>
                      <a:pt x="162" y="144722"/>
                      <a:pt x="1579" y="157746"/>
                      <a:pt x="1118" y="158837"/>
                    </a:cubicBezTo>
                    <a:cubicBezTo>
                      <a:pt x="-1673" y="165434"/>
                      <a:pt x="1175" y="171155"/>
                      <a:pt x="5118" y="175314"/>
                    </a:cubicBezTo>
                    <a:cubicBezTo>
                      <a:pt x="14358" y="185073"/>
                      <a:pt x="16269" y="194376"/>
                      <a:pt x="27872" y="202141"/>
                    </a:cubicBezTo>
                    <a:cubicBezTo>
                      <a:pt x="32507" y="205242"/>
                      <a:pt x="43999" y="230328"/>
                      <a:pt x="47932" y="234819"/>
                    </a:cubicBezTo>
                    <a:cubicBezTo>
                      <a:pt x="52077" y="239549"/>
                      <a:pt x="57955" y="242881"/>
                      <a:pt x="61653" y="247876"/>
                    </a:cubicBezTo>
                    <a:cubicBezTo>
                      <a:pt x="81872" y="275199"/>
                      <a:pt x="65476" y="252953"/>
                      <a:pt x="87534" y="273429"/>
                    </a:cubicBezTo>
                    <a:cubicBezTo>
                      <a:pt x="81593" y="279867"/>
                      <a:pt x="76354" y="286934"/>
                      <a:pt x="70773" y="293612"/>
                    </a:cubicBezTo>
                    <a:cubicBezTo>
                      <a:pt x="51280" y="316930"/>
                      <a:pt x="44398" y="316237"/>
                      <a:pt x="42083" y="322766"/>
                    </a:cubicBezTo>
                    <a:cubicBezTo>
                      <a:pt x="37967" y="334406"/>
                      <a:pt x="19324" y="351507"/>
                      <a:pt x="16183" y="365906"/>
                    </a:cubicBezTo>
                    <a:cubicBezTo>
                      <a:pt x="12634" y="371007"/>
                      <a:pt x="7668" y="371228"/>
                      <a:pt x="8753" y="384526"/>
                    </a:cubicBezTo>
                    <a:cubicBezTo>
                      <a:pt x="9604" y="394998"/>
                      <a:pt x="19790" y="409623"/>
                      <a:pt x="23939" y="411627"/>
                    </a:cubicBezTo>
                    <a:cubicBezTo>
                      <a:pt x="44864" y="421743"/>
                      <a:pt x="46352" y="433147"/>
                      <a:pt x="56524" y="442666"/>
                    </a:cubicBezTo>
                    <a:cubicBezTo>
                      <a:pt x="110034" y="492714"/>
                      <a:pt x="93470" y="471339"/>
                      <a:pt x="83404" y="485940"/>
                    </a:cubicBezTo>
                    <a:cubicBezTo>
                      <a:pt x="18123" y="580710"/>
                      <a:pt x="-3229" y="576100"/>
                      <a:pt x="37338" y="611340"/>
                    </a:cubicBezTo>
                    <a:cubicBezTo>
                      <a:pt x="83966" y="652004"/>
                      <a:pt x="94637" y="666437"/>
                      <a:pt x="100851" y="672110"/>
                    </a:cubicBezTo>
                    <a:cubicBezTo>
                      <a:pt x="103997" y="674975"/>
                      <a:pt x="100410" y="668110"/>
                      <a:pt x="52072" y="720898"/>
                    </a:cubicBezTo>
                    <a:cubicBezTo>
                      <a:pt x="72003" y="720995"/>
                      <a:pt x="92029" y="721110"/>
                      <a:pt x="112142" y="721249"/>
                    </a:cubicBezTo>
                    <a:cubicBezTo>
                      <a:pt x="115821" y="717918"/>
                      <a:pt x="120479" y="713576"/>
                      <a:pt x="127054" y="707937"/>
                    </a:cubicBezTo>
                    <a:cubicBezTo>
                      <a:pt x="138191" y="698374"/>
                      <a:pt x="147484" y="693975"/>
                      <a:pt x="151624" y="6798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8180325" y="3946112"/>
                <a:ext cx="155289" cy="715480"/>
              </a:xfrm>
              <a:custGeom>
                <a:rect b="b" l="l" r="r" t="t"/>
                <a:pathLst>
                  <a:path extrusionOk="0" h="715480" w="155289">
                    <a:moveTo>
                      <a:pt x="114455" y="702158"/>
                    </a:moveTo>
                    <a:cubicBezTo>
                      <a:pt x="155449" y="682889"/>
                      <a:pt x="171850" y="634932"/>
                      <a:pt x="134001" y="622369"/>
                    </a:cubicBezTo>
                    <a:cubicBezTo>
                      <a:pt x="132503" y="621869"/>
                      <a:pt x="131206" y="620590"/>
                      <a:pt x="129976" y="619504"/>
                    </a:cubicBezTo>
                    <a:cubicBezTo>
                      <a:pt x="91345" y="585354"/>
                      <a:pt x="92387" y="579100"/>
                      <a:pt x="90274" y="576926"/>
                    </a:cubicBezTo>
                    <a:cubicBezTo>
                      <a:pt x="48939" y="534268"/>
                      <a:pt x="47671" y="535729"/>
                      <a:pt x="53352" y="528950"/>
                    </a:cubicBezTo>
                    <a:cubicBezTo>
                      <a:pt x="53621" y="528633"/>
                      <a:pt x="95038" y="474681"/>
                      <a:pt x="116270" y="459142"/>
                    </a:cubicBezTo>
                    <a:cubicBezTo>
                      <a:pt x="126168" y="451897"/>
                      <a:pt x="141968" y="427498"/>
                      <a:pt x="142175" y="426829"/>
                    </a:cubicBezTo>
                    <a:cubicBezTo>
                      <a:pt x="149143" y="421301"/>
                      <a:pt x="158638" y="419613"/>
                      <a:pt x="145762" y="393060"/>
                    </a:cubicBezTo>
                    <a:cubicBezTo>
                      <a:pt x="142655" y="386656"/>
                      <a:pt x="125496" y="379334"/>
                      <a:pt x="122312" y="370324"/>
                    </a:cubicBezTo>
                    <a:cubicBezTo>
                      <a:pt x="121630" y="368392"/>
                      <a:pt x="119190" y="366589"/>
                      <a:pt x="117144" y="365752"/>
                    </a:cubicBezTo>
                    <a:cubicBezTo>
                      <a:pt x="111804" y="363579"/>
                      <a:pt x="92824" y="336733"/>
                      <a:pt x="76246" y="326661"/>
                    </a:cubicBezTo>
                    <a:cubicBezTo>
                      <a:pt x="74896" y="325838"/>
                      <a:pt x="73984" y="324290"/>
                      <a:pt x="72903" y="323050"/>
                    </a:cubicBezTo>
                    <a:cubicBezTo>
                      <a:pt x="48929" y="295377"/>
                      <a:pt x="42863" y="318853"/>
                      <a:pt x="118273" y="233439"/>
                    </a:cubicBezTo>
                    <a:cubicBezTo>
                      <a:pt x="156991" y="189588"/>
                      <a:pt x="140604" y="191424"/>
                      <a:pt x="112923" y="154087"/>
                    </a:cubicBezTo>
                    <a:cubicBezTo>
                      <a:pt x="102669" y="140256"/>
                      <a:pt x="87709" y="150934"/>
                      <a:pt x="69128" y="112481"/>
                    </a:cubicBezTo>
                    <a:cubicBezTo>
                      <a:pt x="92152" y="79928"/>
                      <a:pt x="122484" y="62947"/>
                      <a:pt x="130217" y="44039"/>
                    </a:cubicBezTo>
                    <a:cubicBezTo>
                      <a:pt x="129218" y="35678"/>
                      <a:pt x="99994" y="17890"/>
                      <a:pt x="79372" y="0"/>
                    </a:cubicBezTo>
                    <a:cubicBezTo>
                      <a:pt x="54793" y="606"/>
                      <a:pt x="41384" y="933"/>
                      <a:pt x="41355" y="933"/>
                    </a:cubicBezTo>
                    <a:cubicBezTo>
                      <a:pt x="35953" y="1236"/>
                      <a:pt x="30017" y="1288"/>
                      <a:pt x="23682" y="1168"/>
                    </a:cubicBezTo>
                    <a:cubicBezTo>
                      <a:pt x="35487" y="11111"/>
                      <a:pt x="73220" y="42870"/>
                      <a:pt x="73523" y="43120"/>
                    </a:cubicBezTo>
                    <a:cubicBezTo>
                      <a:pt x="68562" y="47154"/>
                      <a:pt x="63106" y="59404"/>
                      <a:pt x="51839" y="65058"/>
                    </a:cubicBezTo>
                    <a:cubicBezTo>
                      <a:pt x="50091" y="65938"/>
                      <a:pt x="37369" y="89154"/>
                      <a:pt x="37048" y="89217"/>
                    </a:cubicBezTo>
                    <a:cubicBezTo>
                      <a:pt x="30185" y="90664"/>
                      <a:pt x="32672" y="97404"/>
                      <a:pt x="27169" y="104794"/>
                    </a:cubicBezTo>
                    <a:cubicBezTo>
                      <a:pt x="-3870" y="146472"/>
                      <a:pt x="63044" y="166285"/>
                      <a:pt x="70305" y="174395"/>
                    </a:cubicBezTo>
                    <a:cubicBezTo>
                      <a:pt x="78762" y="183847"/>
                      <a:pt x="78095" y="183626"/>
                      <a:pt x="90019" y="194434"/>
                    </a:cubicBezTo>
                    <a:cubicBezTo>
                      <a:pt x="88108" y="203799"/>
                      <a:pt x="83632" y="197112"/>
                      <a:pt x="83233" y="203126"/>
                    </a:cubicBezTo>
                    <a:cubicBezTo>
                      <a:pt x="83032" y="206256"/>
                      <a:pt x="81370" y="208049"/>
                      <a:pt x="78719" y="209155"/>
                    </a:cubicBezTo>
                    <a:cubicBezTo>
                      <a:pt x="70680" y="212496"/>
                      <a:pt x="69628" y="223670"/>
                      <a:pt x="60321" y="225597"/>
                    </a:cubicBezTo>
                    <a:cubicBezTo>
                      <a:pt x="59999" y="225660"/>
                      <a:pt x="47330" y="243598"/>
                      <a:pt x="38637" y="251232"/>
                    </a:cubicBezTo>
                    <a:cubicBezTo>
                      <a:pt x="30617" y="258276"/>
                      <a:pt x="16099" y="280079"/>
                      <a:pt x="13923" y="283862"/>
                    </a:cubicBezTo>
                    <a:cubicBezTo>
                      <a:pt x="4150" y="290083"/>
                      <a:pt x="1975" y="302872"/>
                      <a:pt x="6893" y="311367"/>
                    </a:cubicBezTo>
                    <a:cubicBezTo>
                      <a:pt x="12536" y="321112"/>
                      <a:pt x="8146" y="315093"/>
                      <a:pt x="11935" y="325593"/>
                    </a:cubicBezTo>
                    <a:cubicBezTo>
                      <a:pt x="25694" y="333310"/>
                      <a:pt x="24955" y="340271"/>
                      <a:pt x="30290" y="344896"/>
                    </a:cubicBezTo>
                    <a:cubicBezTo>
                      <a:pt x="46787" y="359214"/>
                      <a:pt x="76327" y="388584"/>
                      <a:pt x="91734" y="403690"/>
                    </a:cubicBezTo>
                    <a:cubicBezTo>
                      <a:pt x="102780" y="414517"/>
                      <a:pt x="96138" y="402671"/>
                      <a:pt x="87431" y="420522"/>
                    </a:cubicBezTo>
                    <a:cubicBezTo>
                      <a:pt x="85495" y="424488"/>
                      <a:pt x="78964" y="423752"/>
                      <a:pt x="67337" y="442411"/>
                    </a:cubicBezTo>
                    <a:cubicBezTo>
                      <a:pt x="59115" y="455599"/>
                      <a:pt x="49188" y="461214"/>
                      <a:pt x="42844" y="470109"/>
                    </a:cubicBezTo>
                    <a:cubicBezTo>
                      <a:pt x="38498" y="476210"/>
                      <a:pt x="34982" y="482811"/>
                      <a:pt x="28883" y="487493"/>
                    </a:cubicBezTo>
                    <a:cubicBezTo>
                      <a:pt x="26261" y="489503"/>
                      <a:pt x="33402" y="483368"/>
                      <a:pt x="15494" y="507239"/>
                    </a:cubicBezTo>
                    <a:cubicBezTo>
                      <a:pt x="-3654" y="532772"/>
                      <a:pt x="-5474" y="522498"/>
                      <a:pt x="12382" y="560465"/>
                    </a:cubicBezTo>
                    <a:cubicBezTo>
                      <a:pt x="19600" y="563984"/>
                      <a:pt x="22736" y="571200"/>
                      <a:pt x="27193" y="577186"/>
                    </a:cubicBezTo>
                    <a:cubicBezTo>
                      <a:pt x="32634" y="584508"/>
                      <a:pt x="55326" y="601883"/>
                      <a:pt x="59461" y="616489"/>
                    </a:cubicBezTo>
                    <a:cubicBezTo>
                      <a:pt x="60647" y="620686"/>
                      <a:pt x="81024" y="630013"/>
                      <a:pt x="84799" y="642792"/>
                    </a:cubicBezTo>
                    <a:cubicBezTo>
                      <a:pt x="85591" y="645489"/>
                      <a:pt x="85827" y="638614"/>
                      <a:pt x="97401" y="653470"/>
                    </a:cubicBezTo>
                    <a:cubicBezTo>
                      <a:pt x="91441" y="660513"/>
                      <a:pt x="83603" y="665715"/>
                      <a:pt x="77965" y="673100"/>
                    </a:cubicBezTo>
                    <a:cubicBezTo>
                      <a:pt x="77254" y="674033"/>
                      <a:pt x="72423" y="673740"/>
                      <a:pt x="71275" y="675744"/>
                    </a:cubicBezTo>
                    <a:cubicBezTo>
                      <a:pt x="69076" y="679571"/>
                      <a:pt x="47959" y="698091"/>
                      <a:pt x="30559" y="715480"/>
                    </a:cubicBezTo>
                    <a:cubicBezTo>
                      <a:pt x="54817" y="713908"/>
                      <a:pt x="80381" y="712499"/>
                      <a:pt x="107126" y="711235"/>
                    </a:cubicBezTo>
                    <a:cubicBezTo>
                      <a:pt x="111900" y="707105"/>
                      <a:pt x="110291" y="704120"/>
                      <a:pt x="114455" y="702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9952741" y="3896444"/>
                <a:ext cx="157094" cy="768143"/>
              </a:xfrm>
              <a:custGeom>
                <a:rect b="b" l="l" r="r" t="t"/>
                <a:pathLst>
                  <a:path extrusionOk="0" h="768143" w="157094">
                    <a:moveTo>
                      <a:pt x="152988" y="705052"/>
                    </a:moveTo>
                    <a:cubicBezTo>
                      <a:pt x="164370" y="689807"/>
                      <a:pt x="142206" y="688764"/>
                      <a:pt x="140472" y="684042"/>
                    </a:cubicBezTo>
                    <a:cubicBezTo>
                      <a:pt x="136126" y="672215"/>
                      <a:pt x="121747" y="670201"/>
                      <a:pt x="118145" y="662220"/>
                    </a:cubicBezTo>
                    <a:cubicBezTo>
                      <a:pt x="109770" y="643643"/>
                      <a:pt x="93086" y="637975"/>
                      <a:pt x="67916" y="604970"/>
                    </a:cubicBezTo>
                    <a:cubicBezTo>
                      <a:pt x="73242" y="596114"/>
                      <a:pt x="77156" y="600984"/>
                      <a:pt x="92332" y="579984"/>
                    </a:cubicBezTo>
                    <a:cubicBezTo>
                      <a:pt x="122751" y="537907"/>
                      <a:pt x="127237" y="545796"/>
                      <a:pt x="138652" y="523205"/>
                    </a:cubicBezTo>
                    <a:cubicBezTo>
                      <a:pt x="145995" y="508647"/>
                      <a:pt x="154741" y="512181"/>
                      <a:pt x="119721" y="475710"/>
                    </a:cubicBezTo>
                    <a:cubicBezTo>
                      <a:pt x="111268" y="466907"/>
                      <a:pt x="102143" y="458334"/>
                      <a:pt x="95064" y="448522"/>
                    </a:cubicBezTo>
                    <a:cubicBezTo>
                      <a:pt x="85080" y="434671"/>
                      <a:pt x="68679" y="426738"/>
                      <a:pt x="61504" y="410608"/>
                    </a:cubicBezTo>
                    <a:cubicBezTo>
                      <a:pt x="60755" y="408921"/>
                      <a:pt x="59084" y="409849"/>
                      <a:pt x="53710" y="405517"/>
                    </a:cubicBezTo>
                    <a:cubicBezTo>
                      <a:pt x="59771" y="397512"/>
                      <a:pt x="107690" y="341584"/>
                      <a:pt x="122953" y="335939"/>
                    </a:cubicBezTo>
                    <a:cubicBezTo>
                      <a:pt x="128687" y="333819"/>
                      <a:pt x="127789" y="325189"/>
                      <a:pt x="134608" y="324016"/>
                    </a:cubicBezTo>
                    <a:cubicBezTo>
                      <a:pt x="134925" y="323963"/>
                      <a:pt x="133826" y="326199"/>
                      <a:pt x="138763" y="301396"/>
                    </a:cubicBezTo>
                    <a:cubicBezTo>
                      <a:pt x="141010" y="298449"/>
                      <a:pt x="138671" y="297141"/>
                      <a:pt x="135319" y="289055"/>
                    </a:cubicBezTo>
                    <a:cubicBezTo>
                      <a:pt x="104463" y="280425"/>
                      <a:pt x="68627" y="211045"/>
                      <a:pt x="62902" y="208001"/>
                    </a:cubicBezTo>
                    <a:cubicBezTo>
                      <a:pt x="56299" y="204496"/>
                      <a:pt x="52620" y="198713"/>
                      <a:pt x="49791" y="192516"/>
                    </a:cubicBezTo>
                    <a:cubicBezTo>
                      <a:pt x="51438" y="191092"/>
                      <a:pt x="52908" y="189299"/>
                      <a:pt x="54354" y="187304"/>
                    </a:cubicBezTo>
                    <a:cubicBezTo>
                      <a:pt x="70519" y="165011"/>
                      <a:pt x="92716" y="158039"/>
                      <a:pt x="109866" y="140640"/>
                    </a:cubicBezTo>
                    <a:cubicBezTo>
                      <a:pt x="133773" y="116385"/>
                      <a:pt x="140136" y="108953"/>
                      <a:pt x="155519" y="99659"/>
                    </a:cubicBezTo>
                    <a:cubicBezTo>
                      <a:pt x="152070" y="94876"/>
                      <a:pt x="158597" y="94736"/>
                      <a:pt x="156762" y="86236"/>
                    </a:cubicBezTo>
                    <a:cubicBezTo>
                      <a:pt x="153876" y="72582"/>
                      <a:pt x="101533" y="24322"/>
                      <a:pt x="81022" y="0"/>
                    </a:cubicBezTo>
                    <a:cubicBezTo>
                      <a:pt x="62220" y="659"/>
                      <a:pt x="42775" y="1327"/>
                      <a:pt x="22758" y="2005"/>
                    </a:cubicBezTo>
                    <a:cubicBezTo>
                      <a:pt x="26230" y="11639"/>
                      <a:pt x="32862" y="19918"/>
                      <a:pt x="35849" y="21361"/>
                    </a:cubicBezTo>
                    <a:cubicBezTo>
                      <a:pt x="56841" y="31515"/>
                      <a:pt x="58229" y="42856"/>
                      <a:pt x="68434" y="52399"/>
                    </a:cubicBezTo>
                    <a:cubicBezTo>
                      <a:pt x="125863" y="106116"/>
                      <a:pt x="102067" y="68015"/>
                      <a:pt x="50824" y="137280"/>
                    </a:cubicBezTo>
                    <a:cubicBezTo>
                      <a:pt x="45858" y="143986"/>
                      <a:pt x="27791" y="151140"/>
                      <a:pt x="22859" y="157871"/>
                    </a:cubicBezTo>
                    <a:cubicBezTo>
                      <a:pt x="18003" y="164501"/>
                      <a:pt x="14464" y="169520"/>
                      <a:pt x="10103" y="171400"/>
                    </a:cubicBezTo>
                    <a:cubicBezTo>
                      <a:pt x="167" y="175698"/>
                      <a:pt x="1579" y="188722"/>
                      <a:pt x="1117" y="189814"/>
                    </a:cubicBezTo>
                    <a:cubicBezTo>
                      <a:pt x="-1673" y="196410"/>
                      <a:pt x="1175" y="202131"/>
                      <a:pt x="5118" y="206290"/>
                    </a:cubicBezTo>
                    <a:cubicBezTo>
                      <a:pt x="14358" y="216049"/>
                      <a:pt x="16269" y="225352"/>
                      <a:pt x="27872" y="233117"/>
                    </a:cubicBezTo>
                    <a:cubicBezTo>
                      <a:pt x="32507" y="236218"/>
                      <a:pt x="43999" y="261304"/>
                      <a:pt x="47933" y="265795"/>
                    </a:cubicBezTo>
                    <a:cubicBezTo>
                      <a:pt x="52077" y="270526"/>
                      <a:pt x="57955" y="273857"/>
                      <a:pt x="61653" y="278853"/>
                    </a:cubicBezTo>
                    <a:cubicBezTo>
                      <a:pt x="82804" y="307435"/>
                      <a:pt x="62527" y="281199"/>
                      <a:pt x="87539" y="304406"/>
                    </a:cubicBezTo>
                    <a:cubicBezTo>
                      <a:pt x="81598" y="310843"/>
                      <a:pt x="76359" y="317910"/>
                      <a:pt x="70778" y="324588"/>
                    </a:cubicBezTo>
                    <a:cubicBezTo>
                      <a:pt x="51275" y="347920"/>
                      <a:pt x="44403" y="347209"/>
                      <a:pt x="42088" y="353742"/>
                    </a:cubicBezTo>
                    <a:cubicBezTo>
                      <a:pt x="37977" y="365368"/>
                      <a:pt x="19329" y="382493"/>
                      <a:pt x="16188" y="396882"/>
                    </a:cubicBezTo>
                    <a:cubicBezTo>
                      <a:pt x="12629" y="401993"/>
                      <a:pt x="7673" y="402204"/>
                      <a:pt x="8758" y="415502"/>
                    </a:cubicBezTo>
                    <a:cubicBezTo>
                      <a:pt x="9608" y="425974"/>
                      <a:pt x="19794" y="440599"/>
                      <a:pt x="23944" y="442604"/>
                    </a:cubicBezTo>
                    <a:cubicBezTo>
                      <a:pt x="49609" y="455017"/>
                      <a:pt x="33088" y="456589"/>
                      <a:pt x="94306" y="508123"/>
                    </a:cubicBezTo>
                    <a:cubicBezTo>
                      <a:pt x="84566" y="517094"/>
                      <a:pt x="85315" y="514162"/>
                      <a:pt x="83409" y="516912"/>
                    </a:cubicBezTo>
                    <a:cubicBezTo>
                      <a:pt x="39019" y="581369"/>
                      <a:pt x="30716" y="579816"/>
                      <a:pt x="18200" y="610662"/>
                    </a:cubicBezTo>
                    <a:cubicBezTo>
                      <a:pt x="11827" y="626374"/>
                      <a:pt x="30389" y="636254"/>
                      <a:pt x="37343" y="642311"/>
                    </a:cubicBezTo>
                    <a:cubicBezTo>
                      <a:pt x="83971" y="682970"/>
                      <a:pt x="94627" y="697398"/>
                      <a:pt x="100856" y="703081"/>
                    </a:cubicBezTo>
                    <a:cubicBezTo>
                      <a:pt x="102369" y="704461"/>
                      <a:pt x="103555" y="701937"/>
                      <a:pt x="87928" y="715384"/>
                    </a:cubicBezTo>
                    <a:cubicBezTo>
                      <a:pt x="60928" y="738600"/>
                      <a:pt x="46996" y="757384"/>
                      <a:pt x="40594" y="767322"/>
                    </a:cubicBezTo>
                    <a:cubicBezTo>
                      <a:pt x="58753" y="767610"/>
                      <a:pt x="76599" y="767884"/>
                      <a:pt x="94123" y="768144"/>
                    </a:cubicBezTo>
                    <a:cubicBezTo>
                      <a:pt x="102888" y="760259"/>
                      <a:pt x="116292" y="747485"/>
                      <a:pt x="141879" y="726980"/>
                    </a:cubicBezTo>
                    <a:cubicBezTo>
                      <a:pt x="148598" y="719773"/>
                      <a:pt x="151432" y="713759"/>
                      <a:pt x="152988" y="7050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8512741" y="3936992"/>
                <a:ext cx="161914" cy="712388"/>
              </a:xfrm>
              <a:custGeom>
                <a:rect b="b" l="l" r="r" t="t"/>
                <a:pathLst>
                  <a:path extrusionOk="0" h="712388" w="161914">
                    <a:moveTo>
                      <a:pt x="145758" y="646888"/>
                    </a:moveTo>
                    <a:cubicBezTo>
                      <a:pt x="138799" y="628504"/>
                      <a:pt x="123517" y="629100"/>
                      <a:pt x="119315" y="617215"/>
                    </a:cubicBezTo>
                    <a:cubicBezTo>
                      <a:pt x="118633" y="615282"/>
                      <a:pt x="116194" y="613480"/>
                      <a:pt x="114143" y="612643"/>
                    </a:cubicBezTo>
                    <a:cubicBezTo>
                      <a:pt x="108802" y="610470"/>
                      <a:pt x="89823" y="583624"/>
                      <a:pt x="73245" y="573551"/>
                    </a:cubicBezTo>
                    <a:cubicBezTo>
                      <a:pt x="70930" y="572148"/>
                      <a:pt x="74335" y="573008"/>
                      <a:pt x="52450" y="552835"/>
                    </a:cubicBezTo>
                    <a:cubicBezTo>
                      <a:pt x="120016" y="473753"/>
                      <a:pt x="144034" y="456810"/>
                      <a:pt x="148452" y="442882"/>
                    </a:cubicBezTo>
                    <a:cubicBezTo>
                      <a:pt x="183491" y="431998"/>
                      <a:pt x="129391" y="395368"/>
                      <a:pt x="109624" y="367944"/>
                    </a:cubicBezTo>
                    <a:cubicBezTo>
                      <a:pt x="99634" y="354093"/>
                      <a:pt x="83239" y="346161"/>
                      <a:pt x="76064" y="330031"/>
                    </a:cubicBezTo>
                    <a:cubicBezTo>
                      <a:pt x="75300" y="328305"/>
                      <a:pt x="73542" y="329290"/>
                      <a:pt x="67995" y="324728"/>
                    </a:cubicBezTo>
                    <a:cubicBezTo>
                      <a:pt x="98050" y="283290"/>
                      <a:pt x="112236" y="283059"/>
                      <a:pt x="109893" y="271449"/>
                    </a:cubicBezTo>
                    <a:cubicBezTo>
                      <a:pt x="137065" y="248650"/>
                      <a:pt x="124209" y="250074"/>
                      <a:pt x="131903" y="246925"/>
                    </a:cubicBezTo>
                    <a:cubicBezTo>
                      <a:pt x="132575" y="246650"/>
                      <a:pt x="131917" y="242665"/>
                      <a:pt x="131542" y="240453"/>
                    </a:cubicBezTo>
                    <a:cubicBezTo>
                      <a:pt x="131341" y="239256"/>
                      <a:pt x="130001" y="238203"/>
                      <a:pt x="129924" y="237035"/>
                    </a:cubicBezTo>
                    <a:cubicBezTo>
                      <a:pt x="129554" y="231348"/>
                      <a:pt x="129338" y="229487"/>
                      <a:pt x="127081" y="228328"/>
                    </a:cubicBezTo>
                    <a:cubicBezTo>
                      <a:pt x="126845" y="211814"/>
                      <a:pt x="120549" y="214088"/>
                      <a:pt x="113302" y="202107"/>
                    </a:cubicBezTo>
                    <a:cubicBezTo>
                      <a:pt x="108164" y="193617"/>
                      <a:pt x="100436" y="186790"/>
                      <a:pt x="97248" y="177030"/>
                    </a:cubicBezTo>
                    <a:cubicBezTo>
                      <a:pt x="96859" y="175847"/>
                      <a:pt x="95557" y="174987"/>
                      <a:pt x="94779" y="173900"/>
                    </a:cubicBezTo>
                    <a:cubicBezTo>
                      <a:pt x="88781" y="165616"/>
                      <a:pt x="92512" y="151121"/>
                      <a:pt x="89280" y="148299"/>
                    </a:cubicBezTo>
                    <a:cubicBezTo>
                      <a:pt x="89472" y="148030"/>
                      <a:pt x="89780" y="147785"/>
                      <a:pt x="89880" y="147501"/>
                    </a:cubicBezTo>
                    <a:cubicBezTo>
                      <a:pt x="95403" y="132539"/>
                      <a:pt x="108591" y="123203"/>
                      <a:pt x="116928" y="110323"/>
                    </a:cubicBezTo>
                    <a:cubicBezTo>
                      <a:pt x="125174" y="97577"/>
                      <a:pt x="206255" y="76573"/>
                      <a:pt x="128411" y="17582"/>
                    </a:cubicBezTo>
                    <a:cubicBezTo>
                      <a:pt x="119022" y="10466"/>
                      <a:pt x="112347" y="4683"/>
                      <a:pt x="107390" y="0"/>
                    </a:cubicBezTo>
                    <a:cubicBezTo>
                      <a:pt x="83824" y="606"/>
                      <a:pt x="60988" y="1192"/>
                      <a:pt x="38969" y="1755"/>
                    </a:cubicBezTo>
                    <a:cubicBezTo>
                      <a:pt x="48329" y="9683"/>
                      <a:pt x="58510" y="18077"/>
                      <a:pt x="63582" y="25861"/>
                    </a:cubicBezTo>
                    <a:cubicBezTo>
                      <a:pt x="72673" y="39808"/>
                      <a:pt x="89636" y="43548"/>
                      <a:pt x="103001" y="59500"/>
                    </a:cubicBezTo>
                    <a:cubicBezTo>
                      <a:pt x="105676" y="62697"/>
                      <a:pt x="106574" y="62015"/>
                      <a:pt x="110430" y="64289"/>
                    </a:cubicBezTo>
                    <a:cubicBezTo>
                      <a:pt x="110243" y="64606"/>
                      <a:pt x="56743" y="119587"/>
                      <a:pt x="46749" y="119818"/>
                    </a:cubicBezTo>
                    <a:cubicBezTo>
                      <a:pt x="41361" y="136462"/>
                      <a:pt x="39665" y="139828"/>
                      <a:pt x="41087" y="143559"/>
                    </a:cubicBezTo>
                    <a:cubicBezTo>
                      <a:pt x="65589" y="207886"/>
                      <a:pt x="27371" y="126611"/>
                      <a:pt x="90927" y="232521"/>
                    </a:cubicBezTo>
                    <a:cubicBezTo>
                      <a:pt x="92027" y="234362"/>
                      <a:pt x="92181" y="232314"/>
                      <a:pt x="87835" y="235497"/>
                    </a:cubicBezTo>
                    <a:cubicBezTo>
                      <a:pt x="61685" y="254655"/>
                      <a:pt x="74873" y="253050"/>
                      <a:pt x="66843" y="259559"/>
                    </a:cubicBezTo>
                    <a:cubicBezTo>
                      <a:pt x="52229" y="271401"/>
                      <a:pt x="30012" y="303487"/>
                      <a:pt x="29402" y="305511"/>
                    </a:cubicBezTo>
                    <a:cubicBezTo>
                      <a:pt x="21925" y="307545"/>
                      <a:pt x="24048" y="315454"/>
                      <a:pt x="20705" y="320112"/>
                    </a:cubicBezTo>
                    <a:cubicBezTo>
                      <a:pt x="15177" y="327795"/>
                      <a:pt x="19682" y="352920"/>
                      <a:pt x="38484" y="362017"/>
                    </a:cubicBezTo>
                    <a:cubicBezTo>
                      <a:pt x="59456" y="372161"/>
                      <a:pt x="60873" y="383521"/>
                      <a:pt x="71069" y="393055"/>
                    </a:cubicBezTo>
                    <a:cubicBezTo>
                      <a:pt x="116909" y="435930"/>
                      <a:pt x="102473" y="417147"/>
                      <a:pt x="93180" y="433031"/>
                    </a:cubicBezTo>
                    <a:cubicBezTo>
                      <a:pt x="88022" y="441854"/>
                      <a:pt x="79666" y="448166"/>
                      <a:pt x="74364" y="456907"/>
                    </a:cubicBezTo>
                    <a:cubicBezTo>
                      <a:pt x="73768" y="457897"/>
                      <a:pt x="68913" y="458166"/>
                      <a:pt x="67991" y="460253"/>
                    </a:cubicBezTo>
                    <a:cubicBezTo>
                      <a:pt x="67851" y="460575"/>
                      <a:pt x="11258" y="530229"/>
                      <a:pt x="9227" y="531806"/>
                    </a:cubicBezTo>
                    <a:cubicBezTo>
                      <a:pt x="-1713" y="540268"/>
                      <a:pt x="2864" y="551667"/>
                      <a:pt x="952" y="555547"/>
                    </a:cubicBezTo>
                    <a:cubicBezTo>
                      <a:pt x="-2136" y="561811"/>
                      <a:pt x="2614" y="563571"/>
                      <a:pt x="10490" y="569311"/>
                    </a:cubicBezTo>
                    <a:cubicBezTo>
                      <a:pt x="35055" y="607677"/>
                      <a:pt x="114839" y="664696"/>
                      <a:pt x="100273" y="671100"/>
                    </a:cubicBezTo>
                    <a:cubicBezTo>
                      <a:pt x="100023" y="671211"/>
                      <a:pt x="75050" y="699677"/>
                      <a:pt x="63932" y="712389"/>
                    </a:cubicBezTo>
                    <a:cubicBezTo>
                      <a:pt x="84021" y="712124"/>
                      <a:pt x="104394" y="711903"/>
                      <a:pt x="125030" y="711716"/>
                    </a:cubicBezTo>
                    <a:cubicBezTo>
                      <a:pt x="136148" y="699240"/>
                      <a:pt x="152957" y="680711"/>
                      <a:pt x="153086" y="680624"/>
                    </a:cubicBezTo>
                    <a:cubicBezTo>
                      <a:pt x="168037" y="670211"/>
                      <a:pt x="161707" y="650624"/>
                      <a:pt x="145758" y="6468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9257128" y="3918526"/>
                <a:ext cx="156761" cy="734542"/>
              </a:xfrm>
              <a:custGeom>
                <a:rect b="b" l="l" r="r" t="t"/>
                <a:pathLst>
                  <a:path extrusionOk="0" h="734542" w="156761">
                    <a:moveTo>
                      <a:pt x="139979" y="710523"/>
                    </a:moveTo>
                    <a:cubicBezTo>
                      <a:pt x="146170" y="703336"/>
                      <a:pt x="163660" y="693047"/>
                      <a:pt x="153820" y="667677"/>
                    </a:cubicBezTo>
                    <a:cubicBezTo>
                      <a:pt x="155784" y="662114"/>
                      <a:pt x="140584" y="651965"/>
                      <a:pt x="134552" y="649961"/>
                    </a:cubicBezTo>
                    <a:cubicBezTo>
                      <a:pt x="129284" y="648215"/>
                      <a:pt x="99225" y="616186"/>
                      <a:pt x="95152" y="611730"/>
                    </a:cubicBezTo>
                    <a:cubicBezTo>
                      <a:pt x="93299" y="609701"/>
                      <a:pt x="92722" y="606475"/>
                      <a:pt x="90821" y="604508"/>
                    </a:cubicBezTo>
                    <a:cubicBezTo>
                      <a:pt x="36758" y="548720"/>
                      <a:pt x="51829" y="565133"/>
                      <a:pt x="58014" y="552210"/>
                    </a:cubicBezTo>
                    <a:cubicBezTo>
                      <a:pt x="63297" y="541176"/>
                      <a:pt x="103614" y="496383"/>
                      <a:pt x="116812" y="486724"/>
                    </a:cubicBezTo>
                    <a:cubicBezTo>
                      <a:pt x="131714" y="475810"/>
                      <a:pt x="133049" y="461628"/>
                      <a:pt x="152173" y="447306"/>
                    </a:cubicBezTo>
                    <a:cubicBezTo>
                      <a:pt x="156236" y="412829"/>
                      <a:pt x="127886" y="412147"/>
                      <a:pt x="122853" y="397911"/>
                    </a:cubicBezTo>
                    <a:cubicBezTo>
                      <a:pt x="122171" y="395978"/>
                      <a:pt x="119732" y="394175"/>
                      <a:pt x="117681" y="393339"/>
                    </a:cubicBezTo>
                    <a:cubicBezTo>
                      <a:pt x="112341" y="391166"/>
                      <a:pt x="93361" y="364319"/>
                      <a:pt x="76783" y="354247"/>
                    </a:cubicBezTo>
                    <a:cubicBezTo>
                      <a:pt x="74655" y="352954"/>
                      <a:pt x="76509" y="352113"/>
                      <a:pt x="56545" y="334040"/>
                    </a:cubicBezTo>
                    <a:cubicBezTo>
                      <a:pt x="62793" y="321507"/>
                      <a:pt x="61818" y="323074"/>
                      <a:pt x="96680" y="285381"/>
                    </a:cubicBezTo>
                    <a:cubicBezTo>
                      <a:pt x="161187" y="215641"/>
                      <a:pt x="147000" y="226910"/>
                      <a:pt x="113464" y="181674"/>
                    </a:cubicBezTo>
                    <a:cubicBezTo>
                      <a:pt x="108662" y="175193"/>
                      <a:pt x="89476" y="168862"/>
                      <a:pt x="84308" y="162674"/>
                    </a:cubicBezTo>
                    <a:cubicBezTo>
                      <a:pt x="58826" y="132145"/>
                      <a:pt x="75813" y="141116"/>
                      <a:pt x="77599" y="127260"/>
                    </a:cubicBezTo>
                    <a:cubicBezTo>
                      <a:pt x="153628" y="56861"/>
                      <a:pt x="133688" y="75452"/>
                      <a:pt x="100584" y="44899"/>
                    </a:cubicBezTo>
                    <a:cubicBezTo>
                      <a:pt x="74915" y="21236"/>
                      <a:pt x="60886" y="7750"/>
                      <a:pt x="53337" y="0"/>
                    </a:cubicBezTo>
                    <a:cubicBezTo>
                      <a:pt x="35563" y="495"/>
                      <a:pt x="17774" y="990"/>
                      <a:pt x="0" y="1486"/>
                    </a:cubicBezTo>
                    <a:cubicBezTo>
                      <a:pt x="11180" y="19933"/>
                      <a:pt x="30899" y="35592"/>
                      <a:pt x="74060" y="70702"/>
                    </a:cubicBezTo>
                    <a:cubicBezTo>
                      <a:pt x="69084" y="74755"/>
                      <a:pt x="63686" y="86967"/>
                      <a:pt x="52376" y="92640"/>
                    </a:cubicBezTo>
                    <a:cubicBezTo>
                      <a:pt x="50628" y="93520"/>
                      <a:pt x="37906" y="116736"/>
                      <a:pt x="37584" y="116799"/>
                    </a:cubicBezTo>
                    <a:cubicBezTo>
                      <a:pt x="30717" y="118246"/>
                      <a:pt x="33209" y="124986"/>
                      <a:pt x="27706" y="132376"/>
                    </a:cubicBezTo>
                    <a:cubicBezTo>
                      <a:pt x="-3688" y="174530"/>
                      <a:pt x="62956" y="193174"/>
                      <a:pt x="70842" y="201977"/>
                    </a:cubicBezTo>
                    <a:cubicBezTo>
                      <a:pt x="79314" y="211444"/>
                      <a:pt x="78661" y="211232"/>
                      <a:pt x="90556" y="222016"/>
                    </a:cubicBezTo>
                    <a:cubicBezTo>
                      <a:pt x="88640" y="231381"/>
                      <a:pt x="84169" y="224694"/>
                      <a:pt x="83770" y="230708"/>
                    </a:cubicBezTo>
                    <a:cubicBezTo>
                      <a:pt x="83569" y="233838"/>
                      <a:pt x="81907" y="235631"/>
                      <a:pt x="79256" y="236737"/>
                    </a:cubicBezTo>
                    <a:cubicBezTo>
                      <a:pt x="71217" y="240078"/>
                      <a:pt x="70165" y="251251"/>
                      <a:pt x="60858" y="253179"/>
                    </a:cubicBezTo>
                    <a:cubicBezTo>
                      <a:pt x="60541" y="253242"/>
                      <a:pt x="47867" y="271179"/>
                      <a:pt x="39174" y="278814"/>
                    </a:cubicBezTo>
                    <a:cubicBezTo>
                      <a:pt x="31154" y="285857"/>
                      <a:pt x="16636" y="307660"/>
                      <a:pt x="14460" y="311444"/>
                    </a:cubicBezTo>
                    <a:cubicBezTo>
                      <a:pt x="4687" y="317675"/>
                      <a:pt x="2516" y="330454"/>
                      <a:pt x="7429" y="338949"/>
                    </a:cubicBezTo>
                    <a:cubicBezTo>
                      <a:pt x="13034" y="348632"/>
                      <a:pt x="8712" y="342766"/>
                      <a:pt x="12472" y="353175"/>
                    </a:cubicBezTo>
                    <a:cubicBezTo>
                      <a:pt x="26241" y="360901"/>
                      <a:pt x="25482" y="367844"/>
                      <a:pt x="30827" y="372478"/>
                    </a:cubicBezTo>
                    <a:cubicBezTo>
                      <a:pt x="40197" y="380603"/>
                      <a:pt x="63667" y="403055"/>
                      <a:pt x="63965" y="403373"/>
                    </a:cubicBezTo>
                    <a:cubicBezTo>
                      <a:pt x="110170" y="452974"/>
                      <a:pt x="98970" y="425541"/>
                      <a:pt x="87963" y="448099"/>
                    </a:cubicBezTo>
                    <a:cubicBezTo>
                      <a:pt x="86028" y="452065"/>
                      <a:pt x="79496" y="451330"/>
                      <a:pt x="67869" y="469988"/>
                    </a:cubicBezTo>
                    <a:cubicBezTo>
                      <a:pt x="59652" y="483181"/>
                      <a:pt x="49735" y="488762"/>
                      <a:pt x="43376" y="497686"/>
                    </a:cubicBezTo>
                    <a:cubicBezTo>
                      <a:pt x="39030" y="503787"/>
                      <a:pt x="35515" y="510388"/>
                      <a:pt x="29415" y="515070"/>
                    </a:cubicBezTo>
                    <a:cubicBezTo>
                      <a:pt x="29098" y="515315"/>
                      <a:pt x="14239" y="541248"/>
                      <a:pt x="8760" y="541518"/>
                    </a:cubicBezTo>
                    <a:cubicBezTo>
                      <a:pt x="-2147" y="560619"/>
                      <a:pt x="-3568" y="552989"/>
                      <a:pt x="12914" y="588047"/>
                    </a:cubicBezTo>
                    <a:cubicBezTo>
                      <a:pt x="20151" y="591576"/>
                      <a:pt x="23292" y="598792"/>
                      <a:pt x="27744" y="604778"/>
                    </a:cubicBezTo>
                    <a:cubicBezTo>
                      <a:pt x="33185" y="612100"/>
                      <a:pt x="55877" y="629475"/>
                      <a:pt x="60012" y="644081"/>
                    </a:cubicBezTo>
                    <a:cubicBezTo>
                      <a:pt x="61194" y="648249"/>
                      <a:pt x="81614" y="657730"/>
                      <a:pt x="85350" y="670379"/>
                    </a:cubicBezTo>
                    <a:cubicBezTo>
                      <a:pt x="86148" y="673076"/>
                      <a:pt x="86378" y="666201"/>
                      <a:pt x="97952" y="681057"/>
                    </a:cubicBezTo>
                    <a:cubicBezTo>
                      <a:pt x="91987" y="688091"/>
                      <a:pt x="84150" y="693293"/>
                      <a:pt x="78512" y="700677"/>
                    </a:cubicBezTo>
                    <a:cubicBezTo>
                      <a:pt x="77801" y="701610"/>
                      <a:pt x="72970" y="701317"/>
                      <a:pt x="71822" y="703321"/>
                    </a:cubicBezTo>
                    <a:cubicBezTo>
                      <a:pt x="70621" y="705413"/>
                      <a:pt x="54658" y="720370"/>
                      <a:pt x="40946" y="733509"/>
                    </a:cubicBezTo>
                    <a:cubicBezTo>
                      <a:pt x="64407" y="733841"/>
                      <a:pt x="87838" y="734187"/>
                      <a:pt x="111207" y="734543"/>
                    </a:cubicBezTo>
                    <a:cubicBezTo>
                      <a:pt x="111601" y="733774"/>
                      <a:pt x="111952" y="732927"/>
                      <a:pt x="112221" y="731947"/>
                    </a:cubicBezTo>
                    <a:cubicBezTo>
                      <a:pt x="112984" y="729235"/>
                      <a:pt x="125327" y="727548"/>
                      <a:pt x="139979" y="7105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9590157" y="3908141"/>
                <a:ext cx="161827" cy="750648"/>
              </a:xfrm>
              <a:custGeom>
                <a:rect b="b" l="l" r="r" t="t"/>
                <a:pathLst>
                  <a:path extrusionOk="0" h="750648" w="161827">
                    <a:moveTo>
                      <a:pt x="121126" y="744504"/>
                    </a:moveTo>
                    <a:cubicBezTo>
                      <a:pt x="131293" y="734961"/>
                      <a:pt x="150907" y="710961"/>
                      <a:pt x="153034" y="709480"/>
                    </a:cubicBezTo>
                    <a:cubicBezTo>
                      <a:pt x="167980" y="699062"/>
                      <a:pt x="161650" y="679470"/>
                      <a:pt x="145701" y="675740"/>
                    </a:cubicBezTo>
                    <a:cubicBezTo>
                      <a:pt x="138742" y="657355"/>
                      <a:pt x="123460" y="657946"/>
                      <a:pt x="119258" y="646066"/>
                    </a:cubicBezTo>
                    <a:cubicBezTo>
                      <a:pt x="118576" y="644134"/>
                      <a:pt x="116137" y="642331"/>
                      <a:pt x="114086" y="641494"/>
                    </a:cubicBezTo>
                    <a:cubicBezTo>
                      <a:pt x="108745" y="639321"/>
                      <a:pt x="89766" y="612475"/>
                      <a:pt x="73188" y="602403"/>
                    </a:cubicBezTo>
                    <a:cubicBezTo>
                      <a:pt x="71838" y="601580"/>
                      <a:pt x="70926" y="600032"/>
                      <a:pt x="69845" y="598787"/>
                    </a:cubicBezTo>
                    <a:cubicBezTo>
                      <a:pt x="44805" y="569883"/>
                      <a:pt x="51178" y="590475"/>
                      <a:pt x="60879" y="572902"/>
                    </a:cubicBezTo>
                    <a:cubicBezTo>
                      <a:pt x="67626" y="560676"/>
                      <a:pt x="110215" y="519056"/>
                      <a:pt x="111180" y="513234"/>
                    </a:cubicBezTo>
                    <a:cubicBezTo>
                      <a:pt x="111641" y="510436"/>
                      <a:pt x="123787" y="507364"/>
                      <a:pt x="136480" y="488940"/>
                    </a:cubicBezTo>
                    <a:cubicBezTo>
                      <a:pt x="143953" y="478099"/>
                      <a:pt x="145917" y="479551"/>
                      <a:pt x="148395" y="471729"/>
                    </a:cubicBezTo>
                    <a:cubicBezTo>
                      <a:pt x="159278" y="468349"/>
                      <a:pt x="164901" y="457782"/>
                      <a:pt x="152482" y="443772"/>
                    </a:cubicBezTo>
                    <a:cubicBezTo>
                      <a:pt x="143516" y="433661"/>
                      <a:pt x="79450" y="366632"/>
                      <a:pt x="76007" y="358877"/>
                    </a:cubicBezTo>
                    <a:cubicBezTo>
                      <a:pt x="75238" y="357151"/>
                      <a:pt x="73485" y="358137"/>
                      <a:pt x="67938" y="353574"/>
                    </a:cubicBezTo>
                    <a:cubicBezTo>
                      <a:pt x="97791" y="312415"/>
                      <a:pt x="112170" y="311848"/>
                      <a:pt x="109836" y="300295"/>
                    </a:cubicBezTo>
                    <a:cubicBezTo>
                      <a:pt x="137004" y="277497"/>
                      <a:pt x="124118" y="278934"/>
                      <a:pt x="131841" y="275771"/>
                    </a:cubicBezTo>
                    <a:cubicBezTo>
                      <a:pt x="132513" y="275497"/>
                      <a:pt x="131855" y="271511"/>
                      <a:pt x="131481" y="269300"/>
                    </a:cubicBezTo>
                    <a:cubicBezTo>
                      <a:pt x="125362" y="233040"/>
                      <a:pt x="103746" y="225944"/>
                      <a:pt x="97181" y="205876"/>
                    </a:cubicBezTo>
                    <a:cubicBezTo>
                      <a:pt x="96792" y="204694"/>
                      <a:pt x="95490" y="203833"/>
                      <a:pt x="94713" y="202746"/>
                    </a:cubicBezTo>
                    <a:cubicBezTo>
                      <a:pt x="88733" y="194492"/>
                      <a:pt x="92431" y="179948"/>
                      <a:pt x="89214" y="177145"/>
                    </a:cubicBezTo>
                    <a:cubicBezTo>
                      <a:pt x="89406" y="176876"/>
                      <a:pt x="89713" y="176631"/>
                      <a:pt x="89814" y="176347"/>
                    </a:cubicBezTo>
                    <a:cubicBezTo>
                      <a:pt x="95337" y="161386"/>
                      <a:pt x="108524" y="152049"/>
                      <a:pt x="116862" y="139169"/>
                    </a:cubicBezTo>
                    <a:cubicBezTo>
                      <a:pt x="125929" y="125155"/>
                      <a:pt x="205756" y="105092"/>
                      <a:pt x="128345" y="46428"/>
                    </a:cubicBezTo>
                    <a:cubicBezTo>
                      <a:pt x="91471" y="18486"/>
                      <a:pt x="97829" y="15697"/>
                      <a:pt x="79239" y="0"/>
                    </a:cubicBezTo>
                    <a:cubicBezTo>
                      <a:pt x="58127" y="635"/>
                      <a:pt x="36780" y="1274"/>
                      <a:pt x="15240" y="1909"/>
                    </a:cubicBezTo>
                    <a:cubicBezTo>
                      <a:pt x="17243" y="9928"/>
                      <a:pt x="22876" y="15462"/>
                      <a:pt x="27655" y="21361"/>
                    </a:cubicBezTo>
                    <a:cubicBezTo>
                      <a:pt x="34446" y="22005"/>
                      <a:pt x="69490" y="62635"/>
                      <a:pt x="77159" y="67746"/>
                    </a:cubicBezTo>
                    <a:cubicBezTo>
                      <a:pt x="108966" y="88976"/>
                      <a:pt x="100495" y="89039"/>
                      <a:pt x="106844" y="91395"/>
                    </a:cubicBezTo>
                    <a:cubicBezTo>
                      <a:pt x="113663" y="93924"/>
                      <a:pt x="110422" y="92159"/>
                      <a:pt x="85660" y="116794"/>
                    </a:cubicBezTo>
                    <a:cubicBezTo>
                      <a:pt x="80838" y="121592"/>
                      <a:pt x="56134" y="148453"/>
                      <a:pt x="46692" y="148669"/>
                    </a:cubicBezTo>
                    <a:cubicBezTo>
                      <a:pt x="41304" y="165313"/>
                      <a:pt x="39608" y="168679"/>
                      <a:pt x="41030" y="172410"/>
                    </a:cubicBezTo>
                    <a:cubicBezTo>
                      <a:pt x="46178" y="185934"/>
                      <a:pt x="44022" y="194770"/>
                      <a:pt x="54775" y="205126"/>
                    </a:cubicBezTo>
                    <a:cubicBezTo>
                      <a:pt x="62454" y="212520"/>
                      <a:pt x="89775" y="260083"/>
                      <a:pt x="91519" y="262252"/>
                    </a:cubicBezTo>
                    <a:cubicBezTo>
                      <a:pt x="82351" y="266732"/>
                      <a:pt x="71070" y="274372"/>
                      <a:pt x="69787" y="284540"/>
                    </a:cubicBezTo>
                    <a:cubicBezTo>
                      <a:pt x="69259" y="288728"/>
                      <a:pt x="58583" y="290968"/>
                      <a:pt x="40434" y="319103"/>
                    </a:cubicBezTo>
                    <a:cubicBezTo>
                      <a:pt x="37025" y="324387"/>
                      <a:pt x="31262" y="327978"/>
                      <a:pt x="29350" y="334367"/>
                    </a:cubicBezTo>
                    <a:cubicBezTo>
                      <a:pt x="21873" y="336401"/>
                      <a:pt x="23995" y="344310"/>
                      <a:pt x="20653" y="348968"/>
                    </a:cubicBezTo>
                    <a:cubicBezTo>
                      <a:pt x="14040" y="358161"/>
                      <a:pt x="22252" y="375118"/>
                      <a:pt x="28553" y="384478"/>
                    </a:cubicBezTo>
                    <a:cubicBezTo>
                      <a:pt x="32001" y="389608"/>
                      <a:pt x="50880" y="392522"/>
                      <a:pt x="63924" y="413575"/>
                    </a:cubicBezTo>
                    <a:cubicBezTo>
                      <a:pt x="68097" y="420315"/>
                      <a:pt x="97676" y="446623"/>
                      <a:pt x="103448" y="451743"/>
                    </a:cubicBezTo>
                    <a:cubicBezTo>
                      <a:pt x="91221" y="463493"/>
                      <a:pt x="75867" y="483195"/>
                      <a:pt x="74311" y="485762"/>
                    </a:cubicBezTo>
                    <a:cubicBezTo>
                      <a:pt x="73711" y="486753"/>
                      <a:pt x="68861" y="487022"/>
                      <a:pt x="67938" y="489109"/>
                    </a:cubicBezTo>
                    <a:cubicBezTo>
                      <a:pt x="65076" y="495628"/>
                      <a:pt x="28380" y="533042"/>
                      <a:pt x="13790" y="558013"/>
                    </a:cubicBezTo>
                    <a:cubicBezTo>
                      <a:pt x="3532" y="562422"/>
                      <a:pt x="-205" y="573321"/>
                      <a:pt x="1952" y="582162"/>
                    </a:cubicBezTo>
                    <a:cubicBezTo>
                      <a:pt x="-339" y="586989"/>
                      <a:pt x="-1636" y="589734"/>
                      <a:pt x="4031" y="593609"/>
                    </a:cubicBezTo>
                    <a:cubicBezTo>
                      <a:pt x="14928" y="601056"/>
                      <a:pt x="23914" y="617754"/>
                      <a:pt x="27223" y="620624"/>
                    </a:cubicBezTo>
                    <a:cubicBezTo>
                      <a:pt x="43590" y="634816"/>
                      <a:pt x="104630" y="694807"/>
                      <a:pt x="105547" y="696610"/>
                    </a:cubicBezTo>
                    <a:cubicBezTo>
                      <a:pt x="91677" y="707778"/>
                      <a:pt x="82087" y="721975"/>
                      <a:pt x="57008" y="749605"/>
                    </a:cubicBezTo>
                    <a:cubicBezTo>
                      <a:pt x="76631" y="749952"/>
                      <a:pt x="96110" y="750302"/>
                      <a:pt x="115431" y="750649"/>
                    </a:cubicBezTo>
                    <a:cubicBezTo>
                      <a:pt x="116852" y="748836"/>
                      <a:pt x="118672" y="746802"/>
                      <a:pt x="121126" y="7445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10104329" y="3890338"/>
                <a:ext cx="157149" cy="776153"/>
              </a:xfrm>
              <a:custGeom>
                <a:rect b="b" l="l" r="r" t="t"/>
                <a:pathLst>
                  <a:path extrusionOk="0" h="776153" w="157149">
                    <a:moveTo>
                      <a:pt x="148583" y="717466"/>
                    </a:moveTo>
                    <a:cubicBezTo>
                      <a:pt x="163092" y="707355"/>
                      <a:pt x="156949" y="688336"/>
                      <a:pt x="141466" y="684711"/>
                    </a:cubicBezTo>
                    <a:cubicBezTo>
                      <a:pt x="134695" y="666816"/>
                      <a:pt x="119816" y="667263"/>
                      <a:pt x="115792" y="655898"/>
                    </a:cubicBezTo>
                    <a:cubicBezTo>
                      <a:pt x="115129" y="654023"/>
                      <a:pt x="112761" y="652268"/>
                      <a:pt x="110773" y="651456"/>
                    </a:cubicBezTo>
                    <a:cubicBezTo>
                      <a:pt x="105591" y="649345"/>
                      <a:pt x="87164" y="623282"/>
                      <a:pt x="71066" y="613504"/>
                    </a:cubicBezTo>
                    <a:cubicBezTo>
                      <a:pt x="69289" y="612427"/>
                      <a:pt x="65130" y="606181"/>
                      <a:pt x="61672" y="602898"/>
                    </a:cubicBezTo>
                    <a:cubicBezTo>
                      <a:pt x="49555" y="591378"/>
                      <a:pt x="49589" y="594869"/>
                      <a:pt x="53042" y="591124"/>
                    </a:cubicBezTo>
                    <a:cubicBezTo>
                      <a:pt x="53330" y="590811"/>
                      <a:pt x="98070" y="538984"/>
                      <a:pt x="100078" y="537585"/>
                    </a:cubicBezTo>
                    <a:cubicBezTo>
                      <a:pt x="109697" y="530873"/>
                      <a:pt x="105682" y="527393"/>
                      <a:pt x="110418" y="524508"/>
                    </a:cubicBezTo>
                    <a:cubicBezTo>
                      <a:pt x="126477" y="514729"/>
                      <a:pt x="137984" y="496344"/>
                      <a:pt x="142667" y="489243"/>
                    </a:cubicBezTo>
                    <a:cubicBezTo>
                      <a:pt x="135665" y="482099"/>
                      <a:pt x="128600" y="475012"/>
                      <a:pt x="121512" y="467945"/>
                    </a:cubicBezTo>
                    <a:cubicBezTo>
                      <a:pt x="128898" y="462580"/>
                      <a:pt x="135765" y="457681"/>
                      <a:pt x="142158" y="453142"/>
                    </a:cubicBezTo>
                    <a:cubicBezTo>
                      <a:pt x="129762" y="439959"/>
                      <a:pt x="76593" y="383324"/>
                      <a:pt x="73808" y="377070"/>
                    </a:cubicBezTo>
                    <a:cubicBezTo>
                      <a:pt x="73064" y="375392"/>
                      <a:pt x="71359" y="376348"/>
                      <a:pt x="65975" y="371920"/>
                    </a:cubicBezTo>
                    <a:cubicBezTo>
                      <a:pt x="95141" y="331699"/>
                      <a:pt x="108929" y="331459"/>
                      <a:pt x="106652" y="320194"/>
                    </a:cubicBezTo>
                    <a:cubicBezTo>
                      <a:pt x="133033" y="298059"/>
                      <a:pt x="120551" y="299444"/>
                      <a:pt x="128019" y="296382"/>
                    </a:cubicBezTo>
                    <a:cubicBezTo>
                      <a:pt x="128672" y="296117"/>
                      <a:pt x="128033" y="292247"/>
                      <a:pt x="127673" y="290103"/>
                    </a:cubicBezTo>
                    <a:cubicBezTo>
                      <a:pt x="127476" y="288939"/>
                      <a:pt x="126175" y="287920"/>
                      <a:pt x="126098" y="286785"/>
                    </a:cubicBezTo>
                    <a:cubicBezTo>
                      <a:pt x="125743" y="281261"/>
                      <a:pt x="125527" y="279454"/>
                      <a:pt x="123336" y="278329"/>
                    </a:cubicBezTo>
                    <a:cubicBezTo>
                      <a:pt x="123116" y="262290"/>
                      <a:pt x="116997" y="264502"/>
                      <a:pt x="109957" y="252872"/>
                    </a:cubicBezTo>
                    <a:cubicBezTo>
                      <a:pt x="104967" y="244626"/>
                      <a:pt x="97465" y="238001"/>
                      <a:pt x="94368" y="228525"/>
                    </a:cubicBezTo>
                    <a:cubicBezTo>
                      <a:pt x="93993" y="227376"/>
                      <a:pt x="92725" y="226540"/>
                      <a:pt x="91966" y="225487"/>
                    </a:cubicBezTo>
                    <a:cubicBezTo>
                      <a:pt x="86160" y="217472"/>
                      <a:pt x="89753" y="203352"/>
                      <a:pt x="86626" y="200631"/>
                    </a:cubicBezTo>
                    <a:cubicBezTo>
                      <a:pt x="86813" y="200371"/>
                      <a:pt x="87111" y="200131"/>
                      <a:pt x="87212" y="199857"/>
                    </a:cubicBezTo>
                    <a:cubicBezTo>
                      <a:pt x="92576" y="185333"/>
                      <a:pt x="105380" y="176265"/>
                      <a:pt x="113472" y="163761"/>
                    </a:cubicBezTo>
                    <a:cubicBezTo>
                      <a:pt x="121473" y="151395"/>
                      <a:pt x="200201" y="130991"/>
                      <a:pt x="124624" y="73717"/>
                    </a:cubicBezTo>
                    <a:cubicBezTo>
                      <a:pt x="85939" y="44404"/>
                      <a:pt x="96289" y="43616"/>
                      <a:pt x="72098" y="24702"/>
                    </a:cubicBezTo>
                    <a:cubicBezTo>
                      <a:pt x="64698" y="18914"/>
                      <a:pt x="74740" y="22505"/>
                      <a:pt x="77871" y="13856"/>
                    </a:cubicBezTo>
                    <a:cubicBezTo>
                      <a:pt x="78961" y="10851"/>
                      <a:pt x="81507" y="9620"/>
                      <a:pt x="83351" y="7558"/>
                    </a:cubicBezTo>
                    <a:cubicBezTo>
                      <a:pt x="86693" y="3813"/>
                      <a:pt x="89306" y="1462"/>
                      <a:pt x="90862" y="0"/>
                    </a:cubicBezTo>
                    <a:cubicBezTo>
                      <a:pt x="70163" y="865"/>
                      <a:pt x="47634" y="1760"/>
                      <a:pt x="23492" y="2683"/>
                    </a:cubicBezTo>
                    <a:cubicBezTo>
                      <a:pt x="13849" y="8303"/>
                      <a:pt x="13042" y="23866"/>
                      <a:pt x="15213" y="29428"/>
                    </a:cubicBezTo>
                    <a:cubicBezTo>
                      <a:pt x="14924" y="36390"/>
                      <a:pt x="27723" y="51452"/>
                      <a:pt x="30369" y="52308"/>
                    </a:cubicBezTo>
                    <a:cubicBezTo>
                      <a:pt x="39268" y="55193"/>
                      <a:pt x="65898" y="88390"/>
                      <a:pt x="74922" y="94414"/>
                    </a:cubicBezTo>
                    <a:cubicBezTo>
                      <a:pt x="105802" y="115025"/>
                      <a:pt x="97581" y="115087"/>
                      <a:pt x="103742" y="117376"/>
                    </a:cubicBezTo>
                    <a:cubicBezTo>
                      <a:pt x="106187" y="118280"/>
                      <a:pt x="109865" y="119390"/>
                      <a:pt x="102114" y="124116"/>
                    </a:cubicBezTo>
                    <a:cubicBezTo>
                      <a:pt x="93859" y="129145"/>
                      <a:pt x="57081" y="172717"/>
                      <a:pt x="45344" y="172982"/>
                    </a:cubicBezTo>
                    <a:cubicBezTo>
                      <a:pt x="40114" y="189145"/>
                      <a:pt x="38466" y="192410"/>
                      <a:pt x="39845" y="196035"/>
                    </a:cubicBezTo>
                    <a:cubicBezTo>
                      <a:pt x="44844" y="209169"/>
                      <a:pt x="42750" y="217742"/>
                      <a:pt x="53191" y="227799"/>
                    </a:cubicBezTo>
                    <a:cubicBezTo>
                      <a:pt x="60664" y="234992"/>
                      <a:pt x="87159" y="281146"/>
                      <a:pt x="88874" y="283261"/>
                    </a:cubicBezTo>
                    <a:cubicBezTo>
                      <a:pt x="79979" y="287612"/>
                      <a:pt x="69015" y="295031"/>
                      <a:pt x="67771" y="304901"/>
                    </a:cubicBezTo>
                    <a:cubicBezTo>
                      <a:pt x="67257" y="308968"/>
                      <a:pt x="56894" y="311136"/>
                      <a:pt x="39268" y="338459"/>
                    </a:cubicBezTo>
                    <a:cubicBezTo>
                      <a:pt x="35959" y="343589"/>
                      <a:pt x="30365" y="347074"/>
                      <a:pt x="28506" y="353276"/>
                    </a:cubicBezTo>
                    <a:cubicBezTo>
                      <a:pt x="21244" y="355252"/>
                      <a:pt x="23310" y="362930"/>
                      <a:pt x="20058" y="367454"/>
                    </a:cubicBezTo>
                    <a:cubicBezTo>
                      <a:pt x="13637" y="376377"/>
                      <a:pt x="21614" y="392844"/>
                      <a:pt x="27728" y="401935"/>
                    </a:cubicBezTo>
                    <a:cubicBezTo>
                      <a:pt x="31080" y="406916"/>
                      <a:pt x="49402" y="409743"/>
                      <a:pt x="62071" y="430185"/>
                    </a:cubicBezTo>
                    <a:cubicBezTo>
                      <a:pt x="66115" y="436714"/>
                      <a:pt x="94661" y="462113"/>
                      <a:pt x="100448" y="467243"/>
                    </a:cubicBezTo>
                    <a:cubicBezTo>
                      <a:pt x="83115" y="483897"/>
                      <a:pt x="26157" y="548580"/>
                      <a:pt x="13397" y="570422"/>
                    </a:cubicBezTo>
                    <a:cubicBezTo>
                      <a:pt x="3437" y="574696"/>
                      <a:pt x="-189" y="585282"/>
                      <a:pt x="1905" y="593869"/>
                    </a:cubicBezTo>
                    <a:cubicBezTo>
                      <a:pt x="-319" y="598547"/>
                      <a:pt x="-1606" y="601210"/>
                      <a:pt x="3922" y="604980"/>
                    </a:cubicBezTo>
                    <a:cubicBezTo>
                      <a:pt x="14497" y="612210"/>
                      <a:pt x="23228" y="628422"/>
                      <a:pt x="26436" y="631206"/>
                    </a:cubicBezTo>
                    <a:cubicBezTo>
                      <a:pt x="50818" y="652355"/>
                      <a:pt x="102325" y="704668"/>
                      <a:pt x="102484" y="704980"/>
                    </a:cubicBezTo>
                    <a:cubicBezTo>
                      <a:pt x="97091" y="709317"/>
                      <a:pt x="98474" y="706350"/>
                      <a:pt x="94833" y="710898"/>
                    </a:cubicBezTo>
                    <a:cubicBezTo>
                      <a:pt x="59501" y="755057"/>
                      <a:pt x="37871" y="770437"/>
                      <a:pt x="39580" y="775557"/>
                    </a:cubicBezTo>
                    <a:cubicBezTo>
                      <a:pt x="59160" y="775788"/>
                      <a:pt x="78164" y="775985"/>
                      <a:pt x="96596" y="776154"/>
                    </a:cubicBezTo>
                    <a:cubicBezTo>
                      <a:pt x="104722" y="767014"/>
                      <a:pt x="147450" y="718259"/>
                      <a:pt x="148583" y="7174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8364331" y="3940742"/>
                <a:ext cx="152537" cy="712268"/>
              </a:xfrm>
              <a:custGeom>
                <a:rect b="b" l="l" r="r" t="t"/>
                <a:pathLst>
                  <a:path extrusionOk="0" h="712268" w="152537">
                    <a:moveTo>
                      <a:pt x="148532" y="651412"/>
                    </a:moveTo>
                    <a:cubicBezTo>
                      <a:pt x="159582" y="636614"/>
                      <a:pt x="138062" y="635600"/>
                      <a:pt x="136372" y="631013"/>
                    </a:cubicBezTo>
                    <a:cubicBezTo>
                      <a:pt x="132155" y="619528"/>
                      <a:pt x="118189" y="617576"/>
                      <a:pt x="114698" y="609826"/>
                    </a:cubicBezTo>
                    <a:cubicBezTo>
                      <a:pt x="106567" y="591787"/>
                      <a:pt x="90368" y="586287"/>
                      <a:pt x="65933" y="554244"/>
                    </a:cubicBezTo>
                    <a:cubicBezTo>
                      <a:pt x="71100" y="545643"/>
                      <a:pt x="74904" y="550373"/>
                      <a:pt x="89643" y="529984"/>
                    </a:cubicBezTo>
                    <a:cubicBezTo>
                      <a:pt x="119178" y="489133"/>
                      <a:pt x="123534" y="496791"/>
                      <a:pt x="134619" y="474854"/>
                    </a:cubicBezTo>
                    <a:cubicBezTo>
                      <a:pt x="141746" y="460719"/>
                      <a:pt x="150236" y="464152"/>
                      <a:pt x="116239" y="428738"/>
                    </a:cubicBezTo>
                    <a:cubicBezTo>
                      <a:pt x="108037" y="420190"/>
                      <a:pt x="99171" y="411873"/>
                      <a:pt x="92304" y="402344"/>
                    </a:cubicBezTo>
                    <a:cubicBezTo>
                      <a:pt x="82607" y="388897"/>
                      <a:pt x="66682" y="381195"/>
                      <a:pt x="59718" y="365531"/>
                    </a:cubicBezTo>
                    <a:cubicBezTo>
                      <a:pt x="58988" y="363892"/>
                      <a:pt x="57370" y="364791"/>
                      <a:pt x="52150" y="360589"/>
                    </a:cubicBezTo>
                    <a:cubicBezTo>
                      <a:pt x="58057" y="352786"/>
                      <a:pt x="104555" y="298521"/>
                      <a:pt x="119380" y="293035"/>
                    </a:cubicBezTo>
                    <a:cubicBezTo>
                      <a:pt x="124951" y="290978"/>
                      <a:pt x="124077" y="282598"/>
                      <a:pt x="130700" y="281458"/>
                    </a:cubicBezTo>
                    <a:cubicBezTo>
                      <a:pt x="131007" y="281405"/>
                      <a:pt x="129941" y="283579"/>
                      <a:pt x="134734" y="259497"/>
                    </a:cubicBezTo>
                    <a:cubicBezTo>
                      <a:pt x="136914" y="256636"/>
                      <a:pt x="134647" y="255367"/>
                      <a:pt x="131391" y="247516"/>
                    </a:cubicBezTo>
                    <a:cubicBezTo>
                      <a:pt x="101496" y="239155"/>
                      <a:pt x="66591" y="171756"/>
                      <a:pt x="61078" y="168823"/>
                    </a:cubicBezTo>
                    <a:cubicBezTo>
                      <a:pt x="54666" y="165419"/>
                      <a:pt x="51098" y="159809"/>
                      <a:pt x="48351" y="153785"/>
                    </a:cubicBezTo>
                    <a:cubicBezTo>
                      <a:pt x="49950" y="152405"/>
                      <a:pt x="51376" y="150664"/>
                      <a:pt x="52784" y="148727"/>
                    </a:cubicBezTo>
                    <a:cubicBezTo>
                      <a:pt x="68478" y="127082"/>
                      <a:pt x="90032" y="120313"/>
                      <a:pt x="106682" y="103419"/>
                    </a:cubicBezTo>
                    <a:cubicBezTo>
                      <a:pt x="129893" y="79871"/>
                      <a:pt x="136069" y="72654"/>
                      <a:pt x="151010" y="63630"/>
                    </a:cubicBezTo>
                    <a:cubicBezTo>
                      <a:pt x="147662" y="58986"/>
                      <a:pt x="153997" y="58851"/>
                      <a:pt x="152215" y="50596"/>
                    </a:cubicBezTo>
                    <a:cubicBezTo>
                      <a:pt x="149838" y="39390"/>
                      <a:pt x="123189" y="16188"/>
                      <a:pt x="109266" y="0"/>
                    </a:cubicBezTo>
                    <a:cubicBezTo>
                      <a:pt x="89686" y="495"/>
                      <a:pt x="71014" y="971"/>
                      <a:pt x="53331" y="1413"/>
                    </a:cubicBezTo>
                    <a:cubicBezTo>
                      <a:pt x="59229" y="7827"/>
                      <a:pt x="59267" y="11014"/>
                      <a:pt x="66452" y="17736"/>
                    </a:cubicBezTo>
                    <a:cubicBezTo>
                      <a:pt x="122156" y="69837"/>
                      <a:pt x="99306" y="32625"/>
                      <a:pt x="49350" y="100145"/>
                    </a:cubicBezTo>
                    <a:cubicBezTo>
                      <a:pt x="44528" y="106659"/>
                      <a:pt x="26989" y="113602"/>
                      <a:pt x="22196" y="120140"/>
                    </a:cubicBezTo>
                    <a:cubicBezTo>
                      <a:pt x="17312" y="126813"/>
                      <a:pt x="13994" y="131472"/>
                      <a:pt x="9811" y="133280"/>
                    </a:cubicBezTo>
                    <a:cubicBezTo>
                      <a:pt x="158" y="137453"/>
                      <a:pt x="1531" y="150097"/>
                      <a:pt x="1084" y="151160"/>
                    </a:cubicBezTo>
                    <a:cubicBezTo>
                      <a:pt x="-1624" y="157563"/>
                      <a:pt x="1142" y="163116"/>
                      <a:pt x="4970" y="167160"/>
                    </a:cubicBezTo>
                    <a:cubicBezTo>
                      <a:pt x="13941" y="176636"/>
                      <a:pt x="15795" y="185669"/>
                      <a:pt x="27061" y="193208"/>
                    </a:cubicBezTo>
                    <a:cubicBezTo>
                      <a:pt x="31561" y="196217"/>
                      <a:pt x="42718" y="220573"/>
                      <a:pt x="46536" y="224934"/>
                    </a:cubicBezTo>
                    <a:cubicBezTo>
                      <a:pt x="50560" y="229530"/>
                      <a:pt x="56265" y="232761"/>
                      <a:pt x="59858" y="237612"/>
                    </a:cubicBezTo>
                    <a:cubicBezTo>
                      <a:pt x="80389" y="265362"/>
                      <a:pt x="60698" y="239876"/>
                      <a:pt x="84985" y="262425"/>
                    </a:cubicBezTo>
                    <a:cubicBezTo>
                      <a:pt x="79217" y="268675"/>
                      <a:pt x="74131" y="275540"/>
                      <a:pt x="68709" y="282021"/>
                    </a:cubicBezTo>
                    <a:cubicBezTo>
                      <a:pt x="49772" y="304670"/>
                      <a:pt x="43102" y="303983"/>
                      <a:pt x="40854" y="310324"/>
                    </a:cubicBezTo>
                    <a:cubicBezTo>
                      <a:pt x="36863" y="321612"/>
                      <a:pt x="18758" y="338238"/>
                      <a:pt x="15708" y="352209"/>
                    </a:cubicBezTo>
                    <a:cubicBezTo>
                      <a:pt x="12255" y="357170"/>
                      <a:pt x="7438" y="357372"/>
                      <a:pt x="8490" y="370291"/>
                    </a:cubicBezTo>
                    <a:cubicBezTo>
                      <a:pt x="9316" y="380459"/>
                      <a:pt x="19204" y="394656"/>
                      <a:pt x="23234" y="396603"/>
                    </a:cubicBezTo>
                    <a:cubicBezTo>
                      <a:pt x="48154" y="408651"/>
                      <a:pt x="32109" y="410180"/>
                      <a:pt x="91550" y="460219"/>
                    </a:cubicBezTo>
                    <a:cubicBezTo>
                      <a:pt x="82093" y="468931"/>
                      <a:pt x="82819" y="466080"/>
                      <a:pt x="80970" y="468753"/>
                    </a:cubicBezTo>
                    <a:cubicBezTo>
                      <a:pt x="37862" y="531340"/>
                      <a:pt x="29813" y="529820"/>
                      <a:pt x="17658" y="559777"/>
                    </a:cubicBezTo>
                    <a:cubicBezTo>
                      <a:pt x="11468" y="575037"/>
                      <a:pt x="29491" y="584624"/>
                      <a:pt x="36244" y="590508"/>
                    </a:cubicBezTo>
                    <a:cubicBezTo>
                      <a:pt x="81517" y="629984"/>
                      <a:pt x="91862" y="643989"/>
                      <a:pt x="97913" y="649509"/>
                    </a:cubicBezTo>
                    <a:cubicBezTo>
                      <a:pt x="98206" y="649778"/>
                      <a:pt x="47410" y="696658"/>
                      <a:pt x="37968" y="712269"/>
                    </a:cubicBezTo>
                    <a:cubicBezTo>
                      <a:pt x="55238" y="711754"/>
                      <a:pt x="72849" y="711288"/>
                      <a:pt x="90776" y="710860"/>
                    </a:cubicBezTo>
                    <a:cubicBezTo>
                      <a:pt x="99944" y="707273"/>
                      <a:pt x="106058" y="698105"/>
                      <a:pt x="137745" y="672715"/>
                    </a:cubicBezTo>
                    <a:cubicBezTo>
                      <a:pt x="144224" y="665754"/>
                      <a:pt x="147004" y="659932"/>
                      <a:pt x="148532" y="6514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8735542" y="3932554"/>
                <a:ext cx="151656" cy="715475"/>
              </a:xfrm>
              <a:custGeom>
                <a:rect b="b" l="l" r="r" t="t"/>
                <a:pathLst>
                  <a:path extrusionOk="0" h="715475" w="151656">
                    <a:moveTo>
                      <a:pt x="108392" y="707172"/>
                    </a:moveTo>
                    <a:cubicBezTo>
                      <a:pt x="109126" y="704519"/>
                      <a:pt x="121171" y="702817"/>
                      <a:pt x="135338" y="686360"/>
                    </a:cubicBezTo>
                    <a:cubicBezTo>
                      <a:pt x="141495" y="679191"/>
                      <a:pt x="158352" y="669422"/>
                      <a:pt x="148776" y="644744"/>
                    </a:cubicBezTo>
                    <a:cubicBezTo>
                      <a:pt x="150687" y="639340"/>
                      <a:pt x="135924" y="629489"/>
                      <a:pt x="130070" y="627542"/>
                    </a:cubicBezTo>
                    <a:cubicBezTo>
                      <a:pt x="124955" y="625845"/>
                      <a:pt x="95771" y="594749"/>
                      <a:pt x="91813" y="590427"/>
                    </a:cubicBezTo>
                    <a:cubicBezTo>
                      <a:pt x="90012" y="588455"/>
                      <a:pt x="89455" y="585326"/>
                      <a:pt x="87611" y="583417"/>
                    </a:cubicBezTo>
                    <a:cubicBezTo>
                      <a:pt x="35100" y="529229"/>
                      <a:pt x="49758" y="545181"/>
                      <a:pt x="55761" y="532643"/>
                    </a:cubicBezTo>
                    <a:cubicBezTo>
                      <a:pt x="60890" y="521931"/>
                      <a:pt x="100035" y="478440"/>
                      <a:pt x="112848" y="469060"/>
                    </a:cubicBezTo>
                    <a:cubicBezTo>
                      <a:pt x="127299" y="458479"/>
                      <a:pt x="128644" y="444666"/>
                      <a:pt x="147177" y="430786"/>
                    </a:cubicBezTo>
                    <a:cubicBezTo>
                      <a:pt x="151120" y="397310"/>
                      <a:pt x="123596" y="396651"/>
                      <a:pt x="118712" y="382824"/>
                    </a:cubicBezTo>
                    <a:cubicBezTo>
                      <a:pt x="118049" y="380949"/>
                      <a:pt x="115682" y="379195"/>
                      <a:pt x="113694" y="378382"/>
                    </a:cubicBezTo>
                    <a:cubicBezTo>
                      <a:pt x="108512" y="376271"/>
                      <a:pt x="90084" y="350209"/>
                      <a:pt x="73986" y="340430"/>
                    </a:cubicBezTo>
                    <a:cubicBezTo>
                      <a:pt x="71921" y="339175"/>
                      <a:pt x="73722" y="338358"/>
                      <a:pt x="54339" y="320814"/>
                    </a:cubicBezTo>
                    <a:cubicBezTo>
                      <a:pt x="69938" y="289531"/>
                      <a:pt x="153108" y="223722"/>
                      <a:pt x="134863" y="208516"/>
                    </a:cubicBezTo>
                    <a:cubicBezTo>
                      <a:pt x="136025" y="199568"/>
                      <a:pt x="131660" y="202636"/>
                      <a:pt x="109602" y="172881"/>
                    </a:cubicBezTo>
                    <a:cubicBezTo>
                      <a:pt x="104939" y="166592"/>
                      <a:pt x="86310" y="160438"/>
                      <a:pt x="81296" y="154434"/>
                    </a:cubicBezTo>
                    <a:cubicBezTo>
                      <a:pt x="56553" y="124784"/>
                      <a:pt x="73045" y="133496"/>
                      <a:pt x="74779" y="120049"/>
                    </a:cubicBezTo>
                    <a:cubicBezTo>
                      <a:pt x="148593" y="51697"/>
                      <a:pt x="129234" y="69746"/>
                      <a:pt x="97096" y="40082"/>
                    </a:cubicBezTo>
                    <a:cubicBezTo>
                      <a:pt x="44561" y="-8346"/>
                      <a:pt x="73520" y="18779"/>
                      <a:pt x="55165" y="0"/>
                    </a:cubicBezTo>
                    <a:cubicBezTo>
                      <a:pt x="37194" y="471"/>
                      <a:pt x="19478" y="933"/>
                      <a:pt x="2020" y="1389"/>
                    </a:cubicBezTo>
                    <a:cubicBezTo>
                      <a:pt x="24405" y="33380"/>
                      <a:pt x="74394" y="60654"/>
                      <a:pt x="69270" y="67173"/>
                    </a:cubicBezTo>
                    <a:cubicBezTo>
                      <a:pt x="50478" y="91111"/>
                      <a:pt x="51534" y="83693"/>
                      <a:pt x="49004" y="87876"/>
                    </a:cubicBezTo>
                    <a:cubicBezTo>
                      <a:pt x="34159" y="112414"/>
                      <a:pt x="36483" y="109770"/>
                      <a:pt x="35926" y="109885"/>
                    </a:cubicBezTo>
                    <a:cubicBezTo>
                      <a:pt x="29260" y="111289"/>
                      <a:pt x="31681" y="117832"/>
                      <a:pt x="26336" y="125010"/>
                    </a:cubicBezTo>
                    <a:cubicBezTo>
                      <a:pt x="-3949" y="165679"/>
                      <a:pt x="60726" y="184217"/>
                      <a:pt x="68218" y="192588"/>
                    </a:cubicBezTo>
                    <a:cubicBezTo>
                      <a:pt x="76431" y="201766"/>
                      <a:pt x="75816" y="201578"/>
                      <a:pt x="87361" y="212045"/>
                    </a:cubicBezTo>
                    <a:cubicBezTo>
                      <a:pt x="86871" y="214434"/>
                      <a:pt x="86814" y="217597"/>
                      <a:pt x="82708" y="217458"/>
                    </a:cubicBezTo>
                    <a:cubicBezTo>
                      <a:pt x="80076" y="217367"/>
                      <a:pt x="82410" y="223838"/>
                      <a:pt x="76383" y="226338"/>
                    </a:cubicBezTo>
                    <a:cubicBezTo>
                      <a:pt x="64617" y="231227"/>
                      <a:pt x="25130" y="282252"/>
                      <a:pt x="17681" y="292396"/>
                    </a:cubicBezTo>
                    <a:cubicBezTo>
                      <a:pt x="8979" y="304242"/>
                      <a:pt x="-2513" y="310007"/>
                      <a:pt x="9421" y="330353"/>
                    </a:cubicBezTo>
                    <a:cubicBezTo>
                      <a:pt x="11462" y="344574"/>
                      <a:pt x="70817" y="396387"/>
                      <a:pt x="94599" y="420281"/>
                    </a:cubicBezTo>
                    <a:cubicBezTo>
                      <a:pt x="84802" y="427656"/>
                      <a:pt x="86497" y="431469"/>
                      <a:pt x="82127" y="434272"/>
                    </a:cubicBezTo>
                    <a:cubicBezTo>
                      <a:pt x="69626" y="442291"/>
                      <a:pt x="67599" y="452017"/>
                      <a:pt x="57019" y="463517"/>
                    </a:cubicBezTo>
                    <a:cubicBezTo>
                      <a:pt x="40681" y="481277"/>
                      <a:pt x="58671" y="456065"/>
                      <a:pt x="10242" y="522099"/>
                    </a:cubicBezTo>
                    <a:cubicBezTo>
                      <a:pt x="5181" y="522455"/>
                      <a:pt x="7082" y="527854"/>
                      <a:pt x="3149" y="530157"/>
                    </a:cubicBezTo>
                    <a:cubicBezTo>
                      <a:pt x="-7119" y="536162"/>
                      <a:pt x="10920" y="565215"/>
                      <a:pt x="11966" y="567431"/>
                    </a:cubicBezTo>
                    <a:cubicBezTo>
                      <a:pt x="18993" y="570859"/>
                      <a:pt x="22042" y="577864"/>
                      <a:pt x="26364" y="583676"/>
                    </a:cubicBezTo>
                    <a:cubicBezTo>
                      <a:pt x="31647" y="590782"/>
                      <a:pt x="53676" y="607657"/>
                      <a:pt x="57691" y="621835"/>
                    </a:cubicBezTo>
                    <a:cubicBezTo>
                      <a:pt x="58844" y="625907"/>
                      <a:pt x="78630" y="634970"/>
                      <a:pt x="82290" y="647369"/>
                    </a:cubicBezTo>
                    <a:cubicBezTo>
                      <a:pt x="83058" y="649989"/>
                      <a:pt x="83289" y="643311"/>
                      <a:pt x="94527" y="657739"/>
                    </a:cubicBezTo>
                    <a:cubicBezTo>
                      <a:pt x="88740" y="664576"/>
                      <a:pt x="81128" y="669629"/>
                      <a:pt x="75653" y="676802"/>
                    </a:cubicBezTo>
                    <a:cubicBezTo>
                      <a:pt x="74961" y="677706"/>
                      <a:pt x="70274" y="677422"/>
                      <a:pt x="69155" y="679369"/>
                    </a:cubicBezTo>
                    <a:cubicBezTo>
                      <a:pt x="67815" y="681701"/>
                      <a:pt x="45877" y="702139"/>
                      <a:pt x="32137" y="715475"/>
                    </a:cubicBezTo>
                    <a:cubicBezTo>
                      <a:pt x="54901" y="715437"/>
                      <a:pt x="77891" y="715437"/>
                      <a:pt x="101063" y="715466"/>
                    </a:cubicBezTo>
                    <a:cubicBezTo>
                      <a:pt x="105827" y="714072"/>
                      <a:pt x="107167" y="711562"/>
                      <a:pt x="108392" y="7071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8012306" y="3941275"/>
                <a:ext cx="157505" cy="739259"/>
              </a:xfrm>
              <a:custGeom>
                <a:rect b="b" l="l" r="r" t="t"/>
                <a:pathLst>
                  <a:path extrusionOk="0" h="739259" w="157505">
                    <a:moveTo>
                      <a:pt x="148565" y="666538"/>
                    </a:moveTo>
                    <a:cubicBezTo>
                      <a:pt x="163074" y="656423"/>
                      <a:pt x="156931" y="637404"/>
                      <a:pt x="141448" y="633779"/>
                    </a:cubicBezTo>
                    <a:cubicBezTo>
                      <a:pt x="134691" y="615932"/>
                      <a:pt x="119856" y="616504"/>
                      <a:pt x="115774" y="604966"/>
                    </a:cubicBezTo>
                    <a:cubicBezTo>
                      <a:pt x="115111" y="603091"/>
                      <a:pt x="112743" y="601336"/>
                      <a:pt x="110755" y="600524"/>
                    </a:cubicBezTo>
                    <a:cubicBezTo>
                      <a:pt x="105573" y="598413"/>
                      <a:pt x="87146" y="572350"/>
                      <a:pt x="71048" y="562571"/>
                    </a:cubicBezTo>
                    <a:cubicBezTo>
                      <a:pt x="69741" y="561773"/>
                      <a:pt x="68853" y="560273"/>
                      <a:pt x="67806" y="559062"/>
                    </a:cubicBezTo>
                    <a:cubicBezTo>
                      <a:pt x="43496" y="530999"/>
                      <a:pt x="49681" y="550994"/>
                      <a:pt x="59099" y="533932"/>
                    </a:cubicBezTo>
                    <a:cubicBezTo>
                      <a:pt x="65640" y="522086"/>
                      <a:pt x="107009" y="481643"/>
                      <a:pt x="107936" y="475999"/>
                    </a:cubicBezTo>
                    <a:cubicBezTo>
                      <a:pt x="108383" y="473282"/>
                      <a:pt x="120177" y="470297"/>
                      <a:pt x="132496" y="452412"/>
                    </a:cubicBezTo>
                    <a:cubicBezTo>
                      <a:pt x="139748" y="441883"/>
                      <a:pt x="141654" y="443297"/>
                      <a:pt x="144065" y="435700"/>
                    </a:cubicBezTo>
                    <a:cubicBezTo>
                      <a:pt x="154631" y="432422"/>
                      <a:pt x="160091" y="422157"/>
                      <a:pt x="148032" y="408556"/>
                    </a:cubicBezTo>
                    <a:cubicBezTo>
                      <a:pt x="139325" y="398739"/>
                      <a:pt x="77128" y="333661"/>
                      <a:pt x="73780" y="326133"/>
                    </a:cubicBezTo>
                    <a:cubicBezTo>
                      <a:pt x="73031" y="324455"/>
                      <a:pt x="71331" y="325411"/>
                      <a:pt x="65947" y="320983"/>
                    </a:cubicBezTo>
                    <a:cubicBezTo>
                      <a:pt x="94931" y="281022"/>
                      <a:pt x="108892" y="280469"/>
                      <a:pt x="106625" y="269257"/>
                    </a:cubicBezTo>
                    <a:cubicBezTo>
                      <a:pt x="133000" y="247122"/>
                      <a:pt x="120490" y="248521"/>
                      <a:pt x="127991" y="245445"/>
                    </a:cubicBezTo>
                    <a:cubicBezTo>
                      <a:pt x="128644" y="245180"/>
                      <a:pt x="128006" y="241310"/>
                      <a:pt x="127645" y="239166"/>
                    </a:cubicBezTo>
                    <a:cubicBezTo>
                      <a:pt x="123952" y="217286"/>
                      <a:pt x="110894" y="200733"/>
                      <a:pt x="91943" y="174550"/>
                    </a:cubicBezTo>
                    <a:cubicBezTo>
                      <a:pt x="86137" y="166535"/>
                      <a:pt x="89729" y="152415"/>
                      <a:pt x="86603" y="149694"/>
                    </a:cubicBezTo>
                    <a:cubicBezTo>
                      <a:pt x="86790" y="149434"/>
                      <a:pt x="87088" y="149194"/>
                      <a:pt x="87189" y="148920"/>
                    </a:cubicBezTo>
                    <a:cubicBezTo>
                      <a:pt x="92568" y="134396"/>
                      <a:pt x="105367" y="125324"/>
                      <a:pt x="113464" y="112819"/>
                    </a:cubicBezTo>
                    <a:cubicBezTo>
                      <a:pt x="115394" y="109833"/>
                      <a:pt x="159645" y="86910"/>
                      <a:pt x="157114" y="66444"/>
                    </a:cubicBezTo>
                    <a:cubicBezTo>
                      <a:pt x="162065" y="45766"/>
                      <a:pt x="118770" y="21145"/>
                      <a:pt x="98859" y="573"/>
                    </a:cubicBezTo>
                    <a:cubicBezTo>
                      <a:pt x="75701" y="-417"/>
                      <a:pt x="52779" y="-336"/>
                      <a:pt x="32647" y="2530"/>
                    </a:cubicBezTo>
                    <a:cubicBezTo>
                      <a:pt x="43203" y="9078"/>
                      <a:pt x="66428" y="37814"/>
                      <a:pt x="74909" y="43472"/>
                    </a:cubicBezTo>
                    <a:cubicBezTo>
                      <a:pt x="105789" y="64083"/>
                      <a:pt x="97562" y="64145"/>
                      <a:pt x="103729" y="66434"/>
                    </a:cubicBezTo>
                    <a:cubicBezTo>
                      <a:pt x="110352" y="68891"/>
                      <a:pt x="107206" y="67179"/>
                      <a:pt x="83164" y="91093"/>
                    </a:cubicBezTo>
                    <a:cubicBezTo>
                      <a:pt x="78482" y="95751"/>
                      <a:pt x="54493" y="121833"/>
                      <a:pt x="45330" y="122040"/>
                    </a:cubicBezTo>
                    <a:cubicBezTo>
                      <a:pt x="40100" y="138204"/>
                      <a:pt x="38453" y="141468"/>
                      <a:pt x="39831" y="145093"/>
                    </a:cubicBezTo>
                    <a:cubicBezTo>
                      <a:pt x="44831" y="158228"/>
                      <a:pt x="42737" y="166800"/>
                      <a:pt x="53178" y="176858"/>
                    </a:cubicBezTo>
                    <a:cubicBezTo>
                      <a:pt x="60636" y="184036"/>
                      <a:pt x="87160" y="230214"/>
                      <a:pt x="88855" y="232319"/>
                    </a:cubicBezTo>
                    <a:cubicBezTo>
                      <a:pt x="79956" y="236666"/>
                      <a:pt x="68997" y="244089"/>
                      <a:pt x="67753" y="253959"/>
                    </a:cubicBezTo>
                    <a:cubicBezTo>
                      <a:pt x="67239" y="258022"/>
                      <a:pt x="56875" y="260199"/>
                      <a:pt x="39255" y="287517"/>
                    </a:cubicBezTo>
                    <a:cubicBezTo>
                      <a:pt x="35946" y="292647"/>
                      <a:pt x="30351" y="296132"/>
                      <a:pt x="28493" y="302334"/>
                    </a:cubicBezTo>
                    <a:cubicBezTo>
                      <a:pt x="21236" y="304310"/>
                      <a:pt x="23296" y="311988"/>
                      <a:pt x="20045" y="316512"/>
                    </a:cubicBezTo>
                    <a:cubicBezTo>
                      <a:pt x="13624" y="325435"/>
                      <a:pt x="21601" y="341902"/>
                      <a:pt x="27715" y="350993"/>
                    </a:cubicBezTo>
                    <a:cubicBezTo>
                      <a:pt x="31062" y="355974"/>
                      <a:pt x="49388" y="358801"/>
                      <a:pt x="62057" y="379243"/>
                    </a:cubicBezTo>
                    <a:cubicBezTo>
                      <a:pt x="66111" y="385787"/>
                      <a:pt x="94830" y="411330"/>
                      <a:pt x="100434" y="416301"/>
                    </a:cubicBezTo>
                    <a:cubicBezTo>
                      <a:pt x="88562" y="427710"/>
                      <a:pt x="73655" y="446840"/>
                      <a:pt x="72147" y="449330"/>
                    </a:cubicBezTo>
                    <a:cubicBezTo>
                      <a:pt x="71562" y="450292"/>
                      <a:pt x="66855" y="450552"/>
                      <a:pt x="65962" y="452576"/>
                    </a:cubicBezTo>
                    <a:cubicBezTo>
                      <a:pt x="63181" y="458907"/>
                      <a:pt x="27551" y="495230"/>
                      <a:pt x="13389" y="519475"/>
                    </a:cubicBezTo>
                    <a:cubicBezTo>
                      <a:pt x="3428" y="523754"/>
                      <a:pt x="-198" y="534336"/>
                      <a:pt x="1896" y="542922"/>
                    </a:cubicBezTo>
                    <a:cubicBezTo>
                      <a:pt x="-327" y="547610"/>
                      <a:pt x="-1590" y="550278"/>
                      <a:pt x="3913" y="554033"/>
                    </a:cubicBezTo>
                    <a:cubicBezTo>
                      <a:pt x="14493" y="561259"/>
                      <a:pt x="23219" y="577475"/>
                      <a:pt x="26427" y="580259"/>
                    </a:cubicBezTo>
                    <a:cubicBezTo>
                      <a:pt x="42314" y="594038"/>
                      <a:pt x="101582" y="652283"/>
                      <a:pt x="102475" y="654033"/>
                    </a:cubicBezTo>
                    <a:cubicBezTo>
                      <a:pt x="90267" y="663860"/>
                      <a:pt x="35509" y="729039"/>
                      <a:pt x="30803" y="731019"/>
                    </a:cubicBezTo>
                    <a:cubicBezTo>
                      <a:pt x="26207" y="732952"/>
                      <a:pt x="21255" y="732957"/>
                      <a:pt x="17884" y="739260"/>
                    </a:cubicBezTo>
                    <a:cubicBezTo>
                      <a:pt x="39471" y="735505"/>
                      <a:pt x="64483" y="732140"/>
                      <a:pt x="92568" y="729135"/>
                    </a:cubicBezTo>
                    <a:cubicBezTo>
                      <a:pt x="107340" y="713298"/>
                      <a:pt x="147350" y="667385"/>
                      <a:pt x="148565" y="6665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18"/>
              <p:cNvSpPr/>
              <p:nvPr/>
            </p:nvSpPr>
            <p:spPr>
              <a:xfrm>
                <a:off x="9774828" y="3902857"/>
                <a:ext cx="158383" cy="758807"/>
              </a:xfrm>
              <a:custGeom>
                <a:rect b="b" l="l" r="r" t="t"/>
                <a:pathLst>
                  <a:path extrusionOk="0" h="758807" w="158383">
                    <a:moveTo>
                      <a:pt x="106143" y="746615"/>
                    </a:moveTo>
                    <a:cubicBezTo>
                      <a:pt x="109817" y="744600"/>
                      <a:pt x="113774" y="741706"/>
                      <a:pt x="115119" y="736875"/>
                    </a:cubicBezTo>
                    <a:cubicBezTo>
                      <a:pt x="115854" y="734230"/>
                      <a:pt x="127831" y="732596"/>
                      <a:pt x="142066" y="716067"/>
                    </a:cubicBezTo>
                    <a:cubicBezTo>
                      <a:pt x="148218" y="708903"/>
                      <a:pt x="165079" y="699129"/>
                      <a:pt x="155503" y="674446"/>
                    </a:cubicBezTo>
                    <a:cubicBezTo>
                      <a:pt x="157410" y="669042"/>
                      <a:pt x="142652" y="659191"/>
                      <a:pt x="136797" y="657244"/>
                    </a:cubicBezTo>
                    <a:cubicBezTo>
                      <a:pt x="131683" y="655547"/>
                      <a:pt x="102498" y="624451"/>
                      <a:pt x="98541" y="620129"/>
                    </a:cubicBezTo>
                    <a:cubicBezTo>
                      <a:pt x="96740" y="618157"/>
                      <a:pt x="96183" y="615028"/>
                      <a:pt x="94338" y="613119"/>
                    </a:cubicBezTo>
                    <a:cubicBezTo>
                      <a:pt x="41852" y="558950"/>
                      <a:pt x="56480" y="574893"/>
                      <a:pt x="62488" y="562345"/>
                    </a:cubicBezTo>
                    <a:cubicBezTo>
                      <a:pt x="67617" y="551633"/>
                      <a:pt x="106763" y="508142"/>
                      <a:pt x="119576" y="498763"/>
                    </a:cubicBezTo>
                    <a:cubicBezTo>
                      <a:pt x="134026" y="488181"/>
                      <a:pt x="135371" y="474368"/>
                      <a:pt x="153904" y="460488"/>
                    </a:cubicBezTo>
                    <a:cubicBezTo>
                      <a:pt x="157847" y="427012"/>
                      <a:pt x="130324" y="426353"/>
                      <a:pt x="125439" y="412526"/>
                    </a:cubicBezTo>
                    <a:cubicBezTo>
                      <a:pt x="124777" y="410651"/>
                      <a:pt x="122409" y="408897"/>
                      <a:pt x="120421" y="408084"/>
                    </a:cubicBezTo>
                    <a:cubicBezTo>
                      <a:pt x="115239" y="405974"/>
                      <a:pt x="96812" y="379911"/>
                      <a:pt x="80714" y="370132"/>
                    </a:cubicBezTo>
                    <a:cubicBezTo>
                      <a:pt x="78649" y="368877"/>
                      <a:pt x="80454" y="368060"/>
                      <a:pt x="61066" y="350516"/>
                    </a:cubicBezTo>
                    <a:cubicBezTo>
                      <a:pt x="76660" y="319237"/>
                      <a:pt x="159825" y="253434"/>
                      <a:pt x="141590" y="238218"/>
                    </a:cubicBezTo>
                    <a:cubicBezTo>
                      <a:pt x="142748" y="229271"/>
                      <a:pt x="138387" y="232338"/>
                      <a:pt x="116329" y="202583"/>
                    </a:cubicBezTo>
                    <a:cubicBezTo>
                      <a:pt x="111666" y="196294"/>
                      <a:pt x="93037" y="190141"/>
                      <a:pt x="88023" y="184136"/>
                    </a:cubicBezTo>
                    <a:cubicBezTo>
                      <a:pt x="63280" y="154491"/>
                      <a:pt x="79772" y="163203"/>
                      <a:pt x="81506" y="149751"/>
                    </a:cubicBezTo>
                    <a:cubicBezTo>
                      <a:pt x="155172" y="81539"/>
                      <a:pt x="136207" y="99669"/>
                      <a:pt x="103823" y="69784"/>
                    </a:cubicBezTo>
                    <a:cubicBezTo>
                      <a:pt x="40248" y="11168"/>
                      <a:pt x="47965" y="17558"/>
                      <a:pt x="53642" y="12591"/>
                    </a:cubicBezTo>
                    <a:cubicBezTo>
                      <a:pt x="68222" y="-159"/>
                      <a:pt x="57513" y="8774"/>
                      <a:pt x="65859" y="0"/>
                    </a:cubicBezTo>
                    <a:cubicBezTo>
                      <a:pt x="44627" y="673"/>
                      <a:pt x="22973" y="1356"/>
                      <a:pt x="972" y="2038"/>
                    </a:cubicBezTo>
                    <a:cubicBezTo>
                      <a:pt x="-10467" y="40438"/>
                      <a:pt x="82932" y="88053"/>
                      <a:pt x="75993" y="96880"/>
                    </a:cubicBezTo>
                    <a:cubicBezTo>
                      <a:pt x="57239" y="120770"/>
                      <a:pt x="58238" y="113433"/>
                      <a:pt x="55726" y="117582"/>
                    </a:cubicBezTo>
                    <a:cubicBezTo>
                      <a:pt x="40881" y="142121"/>
                      <a:pt x="43206" y="139477"/>
                      <a:pt x="42649" y="139592"/>
                    </a:cubicBezTo>
                    <a:cubicBezTo>
                      <a:pt x="35983" y="140996"/>
                      <a:pt x="38403" y="147539"/>
                      <a:pt x="33058" y="154717"/>
                    </a:cubicBezTo>
                    <a:cubicBezTo>
                      <a:pt x="23333" y="167775"/>
                      <a:pt x="23040" y="182155"/>
                      <a:pt x="31723" y="193674"/>
                    </a:cubicBezTo>
                    <a:cubicBezTo>
                      <a:pt x="37212" y="200953"/>
                      <a:pt x="74081" y="221328"/>
                      <a:pt x="74946" y="222295"/>
                    </a:cubicBezTo>
                    <a:cubicBezTo>
                      <a:pt x="83153" y="231468"/>
                      <a:pt x="82510" y="231256"/>
                      <a:pt x="94089" y="241751"/>
                    </a:cubicBezTo>
                    <a:cubicBezTo>
                      <a:pt x="93599" y="244141"/>
                      <a:pt x="93541" y="247304"/>
                      <a:pt x="89435" y="247165"/>
                    </a:cubicBezTo>
                    <a:cubicBezTo>
                      <a:pt x="86803" y="247074"/>
                      <a:pt x="89137" y="253545"/>
                      <a:pt x="83110" y="256045"/>
                    </a:cubicBezTo>
                    <a:cubicBezTo>
                      <a:pt x="75306" y="259285"/>
                      <a:pt x="74283" y="270141"/>
                      <a:pt x="65249" y="272006"/>
                    </a:cubicBezTo>
                    <a:cubicBezTo>
                      <a:pt x="63247" y="272420"/>
                      <a:pt x="18871" y="329372"/>
                      <a:pt x="18564" y="329613"/>
                    </a:cubicBezTo>
                    <a:cubicBezTo>
                      <a:pt x="-12657" y="353752"/>
                      <a:pt x="62747" y="411204"/>
                      <a:pt x="101336" y="449983"/>
                    </a:cubicBezTo>
                    <a:cubicBezTo>
                      <a:pt x="91462" y="457416"/>
                      <a:pt x="93344" y="461094"/>
                      <a:pt x="88863" y="463974"/>
                    </a:cubicBezTo>
                    <a:cubicBezTo>
                      <a:pt x="76362" y="471993"/>
                      <a:pt x="74336" y="481719"/>
                      <a:pt x="63756" y="493219"/>
                    </a:cubicBezTo>
                    <a:cubicBezTo>
                      <a:pt x="58694" y="498724"/>
                      <a:pt x="52556" y="503388"/>
                      <a:pt x="48273" y="509407"/>
                    </a:cubicBezTo>
                    <a:cubicBezTo>
                      <a:pt x="-26" y="577186"/>
                      <a:pt x="-785" y="555705"/>
                      <a:pt x="18699" y="597138"/>
                    </a:cubicBezTo>
                    <a:cubicBezTo>
                      <a:pt x="25725" y="600566"/>
                      <a:pt x="28774" y="607571"/>
                      <a:pt x="33097" y="613383"/>
                    </a:cubicBezTo>
                    <a:cubicBezTo>
                      <a:pt x="38379" y="620489"/>
                      <a:pt x="60409" y="637364"/>
                      <a:pt x="64423" y="651542"/>
                    </a:cubicBezTo>
                    <a:cubicBezTo>
                      <a:pt x="65576" y="655614"/>
                      <a:pt x="85362" y="664677"/>
                      <a:pt x="89022" y="677076"/>
                    </a:cubicBezTo>
                    <a:cubicBezTo>
                      <a:pt x="89790" y="679696"/>
                      <a:pt x="90021" y="673018"/>
                      <a:pt x="101259" y="687446"/>
                    </a:cubicBezTo>
                    <a:cubicBezTo>
                      <a:pt x="95472" y="694283"/>
                      <a:pt x="87860" y="699336"/>
                      <a:pt x="82385" y="706509"/>
                    </a:cubicBezTo>
                    <a:cubicBezTo>
                      <a:pt x="81693" y="707413"/>
                      <a:pt x="77001" y="707129"/>
                      <a:pt x="75887" y="709076"/>
                    </a:cubicBezTo>
                    <a:cubicBezTo>
                      <a:pt x="75839" y="709158"/>
                      <a:pt x="35762" y="748173"/>
                      <a:pt x="26700" y="757644"/>
                    </a:cubicBezTo>
                    <a:cubicBezTo>
                      <a:pt x="48969" y="758038"/>
                      <a:pt x="70955" y="758428"/>
                      <a:pt x="92638" y="758807"/>
                    </a:cubicBezTo>
                    <a:cubicBezTo>
                      <a:pt x="98334" y="757649"/>
                      <a:pt x="91807" y="754480"/>
                      <a:pt x="106143" y="7466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18"/>
              <p:cNvSpPr/>
              <p:nvPr/>
            </p:nvSpPr>
            <p:spPr>
              <a:xfrm>
                <a:off x="9410358" y="3913328"/>
                <a:ext cx="152528" cy="741860"/>
              </a:xfrm>
              <a:custGeom>
                <a:rect b="b" l="l" r="r" t="t"/>
                <a:pathLst>
                  <a:path extrusionOk="0" h="741860" w="152528">
                    <a:moveTo>
                      <a:pt x="148532" y="678836"/>
                    </a:moveTo>
                    <a:cubicBezTo>
                      <a:pt x="159582" y="664038"/>
                      <a:pt x="138062" y="663023"/>
                      <a:pt x="136372" y="658437"/>
                    </a:cubicBezTo>
                    <a:cubicBezTo>
                      <a:pt x="132160" y="646951"/>
                      <a:pt x="118189" y="644999"/>
                      <a:pt x="114698" y="637249"/>
                    </a:cubicBezTo>
                    <a:cubicBezTo>
                      <a:pt x="106557" y="619186"/>
                      <a:pt x="90397" y="613754"/>
                      <a:pt x="65933" y="581667"/>
                    </a:cubicBezTo>
                    <a:cubicBezTo>
                      <a:pt x="71100" y="573066"/>
                      <a:pt x="74904" y="577797"/>
                      <a:pt x="89643" y="557407"/>
                    </a:cubicBezTo>
                    <a:cubicBezTo>
                      <a:pt x="111139" y="527671"/>
                      <a:pt x="143614" y="500820"/>
                      <a:pt x="140631" y="487022"/>
                    </a:cubicBezTo>
                    <a:cubicBezTo>
                      <a:pt x="137390" y="471998"/>
                      <a:pt x="66471" y="408147"/>
                      <a:pt x="59718" y="392949"/>
                    </a:cubicBezTo>
                    <a:cubicBezTo>
                      <a:pt x="58988" y="391310"/>
                      <a:pt x="57370" y="392209"/>
                      <a:pt x="52150" y="388007"/>
                    </a:cubicBezTo>
                    <a:cubicBezTo>
                      <a:pt x="59666" y="378084"/>
                      <a:pt x="98989" y="334204"/>
                      <a:pt x="105611" y="330276"/>
                    </a:cubicBezTo>
                    <a:cubicBezTo>
                      <a:pt x="117411" y="323276"/>
                      <a:pt x="112152" y="323127"/>
                      <a:pt x="119375" y="320459"/>
                    </a:cubicBezTo>
                    <a:cubicBezTo>
                      <a:pt x="124946" y="318401"/>
                      <a:pt x="124072" y="310021"/>
                      <a:pt x="130695" y="308882"/>
                    </a:cubicBezTo>
                    <a:cubicBezTo>
                      <a:pt x="131002" y="308829"/>
                      <a:pt x="129792" y="311771"/>
                      <a:pt x="135560" y="282742"/>
                    </a:cubicBezTo>
                    <a:cubicBezTo>
                      <a:pt x="133288" y="280473"/>
                      <a:pt x="132054" y="276569"/>
                      <a:pt x="131382" y="274939"/>
                    </a:cubicBezTo>
                    <a:cubicBezTo>
                      <a:pt x="98081" y="265627"/>
                      <a:pt x="70856" y="201448"/>
                      <a:pt x="61068" y="196246"/>
                    </a:cubicBezTo>
                    <a:cubicBezTo>
                      <a:pt x="54657" y="192847"/>
                      <a:pt x="51088" y="187232"/>
                      <a:pt x="48341" y="181208"/>
                    </a:cubicBezTo>
                    <a:cubicBezTo>
                      <a:pt x="49941" y="179828"/>
                      <a:pt x="51367" y="178088"/>
                      <a:pt x="52774" y="176150"/>
                    </a:cubicBezTo>
                    <a:cubicBezTo>
                      <a:pt x="68469" y="154506"/>
                      <a:pt x="90018" y="147736"/>
                      <a:pt x="106673" y="130842"/>
                    </a:cubicBezTo>
                    <a:cubicBezTo>
                      <a:pt x="129883" y="107294"/>
                      <a:pt x="136059" y="100078"/>
                      <a:pt x="151000" y="91053"/>
                    </a:cubicBezTo>
                    <a:cubicBezTo>
                      <a:pt x="147653" y="86409"/>
                      <a:pt x="153987" y="86275"/>
                      <a:pt x="152205" y="78024"/>
                    </a:cubicBezTo>
                    <a:cubicBezTo>
                      <a:pt x="152047" y="77279"/>
                      <a:pt x="152306" y="77467"/>
                      <a:pt x="152474" y="75856"/>
                    </a:cubicBezTo>
                    <a:cubicBezTo>
                      <a:pt x="146659" y="65837"/>
                      <a:pt x="155164" y="74563"/>
                      <a:pt x="83164" y="0"/>
                    </a:cubicBezTo>
                    <a:cubicBezTo>
                      <a:pt x="63671" y="563"/>
                      <a:pt x="44086" y="1125"/>
                      <a:pt x="24425" y="1688"/>
                    </a:cubicBezTo>
                    <a:cubicBezTo>
                      <a:pt x="36604" y="24063"/>
                      <a:pt x="44576" y="12909"/>
                      <a:pt x="59550" y="37068"/>
                    </a:cubicBezTo>
                    <a:cubicBezTo>
                      <a:pt x="63863" y="44034"/>
                      <a:pt x="97769" y="74029"/>
                      <a:pt x="99959" y="75957"/>
                    </a:cubicBezTo>
                    <a:cubicBezTo>
                      <a:pt x="75663" y="103409"/>
                      <a:pt x="73074" y="95481"/>
                      <a:pt x="49340" y="127568"/>
                    </a:cubicBezTo>
                    <a:cubicBezTo>
                      <a:pt x="42790" y="136419"/>
                      <a:pt x="32517" y="133866"/>
                      <a:pt x="14349" y="157655"/>
                    </a:cubicBezTo>
                    <a:cubicBezTo>
                      <a:pt x="7602" y="163068"/>
                      <a:pt x="4547" y="160910"/>
                      <a:pt x="1493" y="172871"/>
                    </a:cubicBezTo>
                    <a:cubicBezTo>
                      <a:pt x="1032" y="174693"/>
                      <a:pt x="1781" y="176919"/>
                      <a:pt x="1084" y="178578"/>
                    </a:cubicBezTo>
                    <a:cubicBezTo>
                      <a:pt x="-1624" y="184982"/>
                      <a:pt x="1142" y="190535"/>
                      <a:pt x="4970" y="194578"/>
                    </a:cubicBezTo>
                    <a:cubicBezTo>
                      <a:pt x="13941" y="204054"/>
                      <a:pt x="15795" y="213088"/>
                      <a:pt x="27061" y="220626"/>
                    </a:cubicBezTo>
                    <a:cubicBezTo>
                      <a:pt x="31561" y="223636"/>
                      <a:pt x="42718" y="247992"/>
                      <a:pt x="46536" y="252352"/>
                    </a:cubicBezTo>
                    <a:cubicBezTo>
                      <a:pt x="50560" y="256949"/>
                      <a:pt x="56266" y="260179"/>
                      <a:pt x="59858" y="265030"/>
                    </a:cubicBezTo>
                    <a:cubicBezTo>
                      <a:pt x="80393" y="292781"/>
                      <a:pt x="60708" y="267304"/>
                      <a:pt x="84984" y="289843"/>
                    </a:cubicBezTo>
                    <a:cubicBezTo>
                      <a:pt x="74438" y="301281"/>
                      <a:pt x="63556" y="318108"/>
                      <a:pt x="49662" y="328790"/>
                    </a:cubicBezTo>
                    <a:cubicBezTo>
                      <a:pt x="46339" y="331353"/>
                      <a:pt x="42127" y="334156"/>
                      <a:pt x="40859" y="337742"/>
                    </a:cubicBezTo>
                    <a:cubicBezTo>
                      <a:pt x="36762" y="349329"/>
                      <a:pt x="25851" y="356396"/>
                      <a:pt x="21937" y="367901"/>
                    </a:cubicBezTo>
                    <a:cubicBezTo>
                      <a:pt x="15257" y="373098"/>
                      <a:pt x="17869" y="378747"/>
                      <a:pt x="13211" y="382531"/>
                    </a:cubicBezTo>
                    <a:cubicBezTo>
                      <a:pt x="1565" y="391997"/>
                      <a:pt x="12279" y="410204"/>
                      <a:pt x="20804" y="422608"/>
                    </a:cubicBezTo>
                    <a:cubicBezTo>
                      <a:pt x="21831" y="424108"/>
                      <a:pt x="36921" y="428204"/>
                      <a:pt x="47991" y="446060"/>
                    </a:cubicBezTo>
                    <a:cubicBezTo>
                      <a:pt x="52308" y="453031"/>
                      <a:pt x="85047" y="482157"/>
                      <a:pt x="91554" y="487633"/>
                    </a:cubicBezTo>
                    <a:cubicBezTo>
                      <a:pt x="72527" y="505157"/>
                      <a:pt x="93557" y="479354"/>
                      <a:pt x="65943" y="517825"/>
                    </a:cubicBezTo>
                    <a:cubicBezTo>
                      <a:pt x="40355" y="553426"/>
                      <a:pt x="28574" y="560297"/>
                      <a:pt x="17663" y="587196"/>
                    </a:cubicBezTo>
                    <a:cubicBezTo>
                      <a:pt x="11895" y="601417"/>
                      <a:pt x="22494" y="604883"/>
                      <a:pt x="56054" y="635321"/>
                    </a:cubicBezTo>
                    <a:cubicBezTo>
                      <a:pt x="86363" y="662807"/>
                      <a:pt x="90383" y="670268"/>
                      <a:pt x="98835" y="677687"/>
                    </a:cubicBezTo>
                    <a:cubicBezTo>
                      <a:pt x="67811" y="703168"/>
                      <a:pt x="81123" y="691860"/>
                      <a:pt x="47871" y="727600"/>
                    </a:cubicBezTo>
                    <a:cubicBezTo>
                      <a:pt x="41065" y="734918"/>
                      <a:pt x="36844" y="738860"/>
                      <a:pt x="37228" y="741009"/>
                    </a:cubicBezTo>
                    <a:cubicBezTo>
                      <a:pt x="54421" y="741288"/>
                      <a:pt x="71566" y="741572"/>
                      <a:pt x="88649" y="741860"/>
                    </a:cubicBezTo>
                    <a:cubicBezTo>
                      <a:pt x="133269" y="700576"/>
                      <a:pt x="144469" y="701576"/>
                      <a:pt x="148532" y="6788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9058264" y="3924021"/>
                <a:ext cx="157180" cy="726355"/>
              </a:xfrm>
              <a:custGeom>
                <a:rect b="b" l="l" r="r" t="t"/>
                <a:pathLst>
                  <a:path extrusionOk="0" h="726355" w="157180">
                    <a:moveTo>
                      <a:pt x="141508" y="651018"/>
                    </a:moveTo>
                    <a:cubicBezTo>
                      <a:pt x="134785" y="633244"/>
                      <a:pt x="119906" y="633706"/>
                      <a:pt x="115834" y="622206"/>
                    </a:cubicBezTo>
                    <a:cubicBezTo>
                      <a:pt x="115171" y="620331"/>
                      <a:pt x="112803" y="618576"/>
                      <a:pt x="110815" y="617763"/>
                    </a:cubicBezTo>
                    <a:cubicBezTo>
                      <a:pt x="105633" y="615653"/>
                      <a:pt x="87206" y="589590"/>
                      <a:pt x="71108" y="579811"/>
                    </a:cubicBezTo>
                    <a:cubicBezTo>
                      <a:pt x="66742" y="577157"/>
                      <a:pt x="76045" y="582854"/>
                      <a:pt x="50918" y="559696"/>
                    </a:cubicBezTo>
                    <a:cubicBezTo>
                      <a:pt x="116252" y="483234"/>
                      <a:pt x="139842" y="466445"/>
                      <a:pt x="144125" y="452945"/>
                    </a:cubicBezTo>
                    <a:cubicBezTo>
                      <a:pt x="178151" y="442378"/>
                      <a:pt x="125621" y="406810"/>
                      <a:pt x="106426" y="380190"/>
                    </a:cubicBezTo>
                    <a:cubicBezTo>
                      <a:pt x="96729" y="366743"/>
                      <a:pt x="80809" y="359041"/>
                      <a:pt x="73841" y="343377"/>
                    </a:cubicBezTo>
                    <a:cubicBezTo>
                      <a:pt x="73096" y="341699"/>
                      <a:pt x="71391" y="342656"/>
                      <a:pt x="66008" y="338228"/>
                    </a:cubicBezTo>
                    <a:cubicBezTo>
                      <a:pt x="95169" y="298021"/>
                      <a:pt x="108957" y="297761"/>
                      <a:pt x="106685" y="286502"/>
                    </a:cubicBezTo>
                    <a:cubicBezTo>
                      <a:pt x="133060" y="264367"/>
                      <a:pt x="120550" y="265766"/>
                      <a:pt x="128051" y="262689"/>
                    </a:cubicBezTo>
                    <a:cubicBezTo>
                      <a:pt x="128705" y="262425"/>
                      <a:pt x="128066" y="258554"/>
                      <a:pt x="127706" y="256410"/>
                    </a:cubicBezTo>
                    <a:cubicBezTo>
                      <a:pt x="121741" y="221170"/>
                      <a:pt x="100812" y="214420"/>
                      <a:pt x="94405" y="194828"/>
                    </a:cubicBezTo>
                    <a:cubicBezTo>
                      <a:pt x="94030" y="193679"/>
                      <a:pt x="92762" y="192842"/>
                      <a:pt x="92008" y="191790"/>
                    </a:cubicBezTo>
                    <a:cubicBezTo>
                      <a:pt x="86202" y="183775"/>
                      <a:pt x="89799" y="169664"/>
                      <a:pt x="86668" y="166934"/>
                    </a:cubicBezTo>
                    <a:cubicBezTo>
                      <a:pt x="86855" y="166674"/>
                      <a:pt x="87148" y="166434"/>
                      <a:pt x="87254" y="166160"/>
                    </a:cubicBezTo>
                    <a:cubicBezTo>
                      <a:pt x="92628" y="151650"/>
                      <a:pt x="105432" y="142578"/>
                      <a:pt x="113524" y="130073"/>
                    </a:cubicBezTo>
                    <a:cubicBezTo>
                      <a:pt x="122327" y="116467"/>
                      <a:pt x="199830" y="96986"/>
                      <a:pt x="124675" y="40029"/>
                    </a:cubicBezTo>
                    <a:cubicBezTo>
                      <a:pt x="95923" y="18236"/>
                      <a:pt x="102065" y="19750"/>
                      <a:pt x="82144" y="0"/>
                    </a:cubicBezTo>
                    <a:cubicBezTo>
                      <a:pt x="9050" y="2452"/>
                      <a:pt x="14116" y="317"/>
                      <a:pt x="19476" y="6539"/>
                    </a:cubicBezTo>
                    <a:cubicBezTo>
                      <a:pt x="25762" y="13832"/>
                      <a:pt x="27871" y="17798"/>
                      <a:pt x="30421" y="18620"/>
                    </a:cubicBezTo>
                    <a:cubicBezTo>
                      <a:pt x="35319" y="20212"/>
                      <a:pt x="58689" y="43390"/>
                      <a:pt x="61738" y="48063"/>
                    </a:cubicBezTo>
                    <a:cubicBezTo>
                      <a:pt x="70551" y="61592"/>
                      <a:pt x="87033" y="65236"/>
                      <a:pt x="100014" y="80726"/>
                    </a:cubicBezTo>
                    <a:cubicBezTo>
                      <a:pt x="102612" y="83827"/>
                      <a:pt x="103486" y="83169"/>
                      <a:pt x="107228" y="85375"/>
                    </a:cubicBezTo>
                    <a:cubicBezTo>
                      <a:pt x="107045" y="85683"/>
                      <a:pt x="55202" y="139063"/>
                      <a:pt x="45400" y="139289"/>
                    </a:cubicBezTo>
                    <a:cubicBezTo>
                      <a:pt x="35199" y="170804"/>
                      <a:pt x="33365" y="157179"/>
                      <a:pt x="88287" y="248718"/>
                    </a:cubicBezTo>
                    <a:cubicBezTo>
                      <a:pt x="89353" y="250501"/>
                      <a:pt x="89497" y="248521"/>
                      <a:pt x="85285" y="251607"/>
                    </a:cubicBezTo>
                    <a:cubicBezTo>
                      <a:pt x="59904" y="270208"/>
                      <a:pt x="72702" y="268651"/>
                      <a:pt x="64903" y="274968"/>
                    </a:cubicBezTo>
                    <a:cubicBezTo>
                      <a:pt x="50712" y="286463"/>
                      <a:pt x="29139" y="317617"/>
                      <a:pt x="28548" y="319584"/>
                    </a:cubicBezTo>
                    <a:cubicBezTo>
                      <a:pt x="21291" y="321560"/>
                      <a:pt x="23352" y="329238"/>
                      <a:pt x="20100" y="333762"/>
                    </a:cubicBezTo>
                    <a:cubicBezTo>
                      <a:pt x="14880" y="341021"/>
                      <a:pt x="18367" y="365262"/>
                      <a:pt x="37361" y="374444"/>
                    </a:cubicBezTo>
                    <a:cubicBezTo>
                      <a:pt x="59779" y="385286"/>
                      <a:pt x="43676" y="383180"/>
                      <a:pt x="100485" y="433546"/>
                    </a:cubicBezTo>
                    <a:cubicBezTo>
                      <a:pt x="88613" y="444959"/>
                      <a:pt x="73711" y="464075"/>
                      <a:pt x="72198" y="466575"/>
                    </a:cubicBezTo>
                    <a:cubicBezTo>
                      <a:pt x="71617" y="467536"/>
                      <a:pt x="66906" y="467796"/>
                      <a:pt x="66012" y="469820"/>
                    </a:cubicBezTo>
                    <a:cubicBezTo>
                      <a:pt x="65878" y="470133"/>
                      <a:pt x="10980" y="537724"/>
                      <a:pt x="8958" y="539292"/>
                    </a:cubicBezTo>
                    <a:cubicBezTo>
                      <a:pt x="-1660" y="547503"/>
                      <a:pt x="2778" y="558575"/>
                      <a:pt x="924" y="562345"/>
                    </a:cubicBezTo>
                    <a:cubicBezTo>
                      <a:pt x="-2073" y="568426"/>
                      <a:pt x="2537" y="570133"/>
                      <a:pt x="10188" y="575710"/>
                    </a:cubicBezTo>
                    <a:cubicBezTo>
                      <a:pt x="33014" y="611350"/>
                      <a:pt x="111060" y="668514"/>
                      <a:pt x="97358" y="674538"/>
                    </a:cubicBezTo>
                    <a:cubicBezTo>
                      <a:pt x="97051" y="674672"/>
                      <a:pt x="57214" y="720144"/>
                      <a:pt x="56989" y="720456"/>
                    </a:cubicBezTo>
                    <a:cubicBezTo>
                      <a:pt x="55125" y="722999"/>
                      <a:pt x="52926" y="724629"/>
                      <a:pt x="52210" y="725711"/>
                    </a:cubicBezTo>
                    <a:cubicBezTo>
                      <a:pt x="71823" y="725913"/>
                      <a:pt x="91471" y="726129"/>
                      <a:pt x="111137" y="726355"/>
                    </a:cubicBezTo>
                    <a:cubicBezTo>
                      <a:pt x="122793" y="711918"/>
                      <a:pt x="148332" y="683980"/>
                      <a:pt x="148625" y="683773"/>
                    </a:cubicBezTo>
                    <a:cubicBezTo>
                      <a:pt x="163134" y="673663"/>
                      <a:pt x="156987" y="654643"/>
                      <a:pt x="141508" y="6510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4" name="Google Shape;1034;p18"/>
          <p:cNvGrpSpPr/>
          <p:nvPr/>
        </p:nvGrpSpPr>
        <p:grpSpPr>
          <a:xfrm>
            <a:off x="6788379" y="1942999"/>
            <a:ext cx="1200629" cy="409228"/>
            <a:chOff x="13576758" y="3885999"/>
            <a:chExt cx="2401259" cy="818456"/>
          </a:xfrm>
        </p:grpSpPr>
        <p:grpSp>
          <p:nvGrpSpPr>
            <p:cNvPr id="1035" name="Google Shape;1035;p18"/>
            <p:cNvGrpSpPr/>
            <p:nvPr/>
          </p:nvGrpSpPr>
          <p:grpSpPr>
            <a:xfrm>
              <a:off x="13576758" y="3885999"/>
              <a:ext cx="2401259" cy="818456"/>
              <a:chOff x="13576758" y="3885999"/>
              <a:chExt cx="2401259" cy="818456"/>
            </a:xfrm>
          </p:grpSpPr>
          <p:sp>
            <p:nvSpPr>
              <p:cNvPr id="1036" name="Google Shape;1036;p18"/>
              <p:cNvSpPr/>
              <p:nvPr/>
            </p:nvSpPr>
            <p:spPr>
              <a:xfrm>
                <a:off x="14975620" y="3904381"/>
                <a:ext cx="446" cy="52"/>
              </a:xfrm>
              <a:custGeom>
                <a:rect b="b" l="l" r="r" t="t"/>
                <a:pathLst>
                  <a:path extrusionOk="0" h="52" w="446">
                    <a:moveTo>
                      <a:pt x="0" y="38"/>
                    </a:moveTo>
                    <a:cubicBezTo>
                      <a:pt x="322" y="62"/>
                      <a:pt x="130" y="58"/>
                      <a:pt x="447" y="0"/>
                    </a:cubicBezTo>
                    <a:cubicBezTo>
                      <a:pt x="312" y="24"/>
                      <a:pt x="139" y="14"/>
                      <a:pt x="0" y="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14944956" y="3906167"/>
                <a:ext cx="62" cy="4"/>
              </a:xfrm>
              <a:custGeom>
                <a:rect b="b" l="l" r="r" t="t"/>
                <a:pathLst>
                  <a:path extrusionOk="0" h="4" w="62">
                    <a:moveTo>
                      <a:pt x="62" y="0"/>
                    </a:moveTo>
                    <a:cubicBezTo>
                      <a:pt x="38" y="0"/>
                      <a:pt x="19" y="0"/>
                      <a:pt x="0" y="5"/>
                    </a:cubicBezTo>
                    <a:cubicBezTo>
                      <a:pt x="10" y="5"/>
                      <a:pt x="48" y="0"/>
                      <a:pt x="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15008348" y="3902364"/>
                <a:ext cx="9" cy="4"/>
              </a:xfrm>
              <a:custGeom>
                <a:rect b="b" l="l" r="r" t="t"/>
                <a:pathLst>
                  <a:path extrusionOk="0" h="4" w="9">
                    <a:moveTo>
                      <a:pt x="10" y="0"/>
                    </a:moveTo>
                    <a:lnTo>
                      <a:pt x="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13576758" y="3885999"/>
                <a:ext cx="2401259" cy="818456"/>
              </a:xfrm>
              <a:custGeom>
                <a:rect b="b" l="l" r="r" t="t"/>
                <a:pathLst>
                  <a:path extrusionOk="0" h="818456" w="2401259">
                    <a:moveTo>
                      <a:pt x="2374706" y="12960"/>
                    </a:moveTo>
                    <a:cubicBezTo>
                      <a:pt x="2025217" y="-9122"/>
                      <a:pt x="1501146" y="-4392"/>
                      <a:pt x="1150687" y="38063"/>
                    </a:cubicBezTo>
                    <a:cubicBezTo>
                      <a:pt x="1142628" y="38562"/>
                      <a:pt x="35738" y="81703"/>
                      <a:pt x="15937" y="83504"/>
                    </a:cubicBezTo>
                    <a:cubicBezTo>
                      <a:pt x="-19750" y="84739"/>
                      <a:pt x="6409" y="119686"/>
                      <a:pt x="75306" y="219315"/>
                    </a:cubicBezTo>
                    <a:cubicBezTo>
                      <a:pt x="16586" y="351423"/>
                      <a:pt x="-21359" y="300026"/>
                      <a:pt x="86885" y="403924"/>
                    </a:cubicBezTo>
                    <a:cubicBezTo>
                      <a:pt x="92043" y="409620"/>
                      <a:pt x="99496" y="413827"/>
                      <a:pt x="103069" y="420713"/>
                    </a:cubicBezTo>
                    <a:cubicBezTo>
                      <a:pt x="105216" y="445883"/>
                      <a:pt x="33908" y="582064"/>
                      <a:pt x="31968" y="594848"/>
                    </a:cubicBezTo>
                    <a:cubicBezTo>
                      <a:pt x="36127" y="619471"/>
                      <a:pt x="72775" y="612281"/>
                      <a:pt x="133008" y="647023"/>
                    </a:cubicBezTo>
                    <a:cubicBezTo>
                      <a:pt x="90352" y="785710"/>
                      <a:pt x="26301" y="812907"/>
                      <a:pt x="105154" y="818290"/>
                    </a:cubicBezTo>
                    <a:cubicBezTo>
                      <a:pt x="126904" y="819774"/>
                      <a:pt x="326785" y="810909"/>
                      <a:pt x="329931" y="808320"/>
                    </a:cubicBezTo>
                    <a:cubicBezTo>
                      <a:pt x="525994" y="793144"/>
                      <a:pt x="518103" y="804065"/>
                      <a:pt x="703879" y="807710"/>
                    </a:cubicBezTo>
                    <a:cubicBezTo>
                      <a:pt x="1015674" y="813152"/>
                      <a:pt x="1973661" y="751257"/>
                      <a:pt x="1974017" y="751238"/>
                    </a:cubicBezTo>
                    <a:cubicBezTo>
                      <a:pt x="2500945" y="780350"/>
                      <a:pt x="2418337" y="809665"/>
                      <a:pt x="2335488" y="651537"/>
                    </a:cubicBezTo>
                    <a:cubicBezTo>
                      <a:pt x="2358137" y="626401"/>
                      <a:pt x="2399626" y="599223"/>
                      <a:pt x="2394996" y="561821"/>
                    </a:cubicBezTo>
                    <a:cubicBezTo>
                      <a:pt x="2370926" y="510516"/>
                      <a:pt x="2338202" y="462558"/>
                      <a:pt x="2318944" y="409015"/>
                    </a:cubicBezTo>
                    <a:cubicBezTo>
                      <a:pt x="2331901" y="368462"/>
                      <a:pt x="2390472" y="303143"/>
                      <a:pt x="2389363" y="276479"/>
                    </a:cubicBezTo>
                    <a:cubicBezTo>
                      <a:pt x="2372828" y="226615"/>
                      <a:pt x="2331353" y="180779"/>
                      <a:pt x="2331560" y="154918"/>
                    </a:cubicBezTo>
                    <a:cubicBezTo>
                      <a:pt x="2372314" y="99718"/>
                      <a:pt x="2438584" y="10395"/>
                      <a:pt x="2374706" y="129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0" name="Google Shape;1040;p18"/>
            <p:cNvGrpSpPr/>
            <p:nvPr/>
          </p:nvGrpSpPr>
          <p:grpSpPr>
            <a:xfrm>
              <a:off x="13576758" y="3885999"/>
              <a:ext cx="2401259" cy="818456"/>
              <a:chOff x="13576758" y="3885999"/>
              <a:chExt cx="2401259" cy="818456"/>
            </a:xfrm>
          </p:grpSpPr>
          <p:sp>
            <p:nvSpPr>
              <p:cNvPr id="1041" name="Google Shape;1041;p18"/>
              <p:cNvSpPr/>
              <p:nvPr/>
            </p:nvSpPr>
            <p:spPr>
              <a:xfrm>
                <a:off x="14975620" y="3904381"/>
                <a:ext cx="446" cy="52"/>
              </a:xfrm>
              <a:custGeom>
                <a:rect b="b" l="l" r="r" t="t"/>
                <a:pathLst>
                  <a:path extrusionOk="0" h="52" w="446">
                    <a:moveTo>
                      <a:pt x="0" y="38"/>
                    </a:moveTo>
                    <a:cubicBezTo>
                      <a:pt x="322" y="62"/>
                      <a:pt x="130" y="58"/>
                      <a:pt x="447" y="0"/>
                    </a:cubicBezTo>
                    <a:cubicBezTo>
                      <a:pt x="312" y="24"/>
                      <a:pt x="139" y="14"/>
                      <a:pt x="0" y="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8"/>
              <p:cNvSpPr/>
              <p:nvPr/>
            </p:nvSpPr>
            <p:spPr>
              <a:xfrm>
                <a:off x="14944956" y="3906167"/>
                <a:ext cx="62" cy="4"/>
              </a:xfrm>
              <a:custGeom>
                <a:rect b="b" l="l" r="r" t="t"/>
                <a:pathLst>
                  <a:path extrusionOk="0" h="4" w="62">
                    <a:moveTo>
                      <a:pt x="62" y="0"/>
                    </a:moveTo>
                    <a:cubicBezTo>
                      <a:pt x="38" y="0"/>
                      <a:pt x="19" y="0"/>
                      <a:pt x="0" y="5"/>
                    </a:cubicBezTo>
                    <a:cubicBezTo>
                      <a:pt x="10" y="5"/>
                      <a:pt x="48" y="0"/>
                      <a:pt x="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8"/>
              <p:cNvSpPr/>
              <p:nvPr/>
            </p:nvSpPr>
            <p:spPr>
              <a:xfrm>
                <a:off x="15008348" y="3902364"/>
                <a:ext cx="9" cy="4"/>
              </a:xfrm>
              <a:custGeom>
                <a:rect b="b" l="l" r="r" t="t"/>
                <a:pathLst>
                  <a:path extrusionOk="0" h="4" w="9">
                    <a:moveTo>
                      <a:pt x="10" y="0"/>
                    </a:moveTo>
                    <a:lnTo>
                      <a:pt x="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18"/>
              <p:cNvSpPr/>
              <p:nvPr/>
            </p:nvSpPr>
            <p:spPr>
              <a:xfrm>
                <a:off x="13576758" y="3885999"/>
                <a:ext cx="2401259" cy="818456"/>
              </a:xfrm>
              <a:custGeom>
                <a:rect b="b" l="l" r="r" t="t"/>
                <a:pathLst>
                  <a:path extrusionOk="0" h="818456" w="2401259">
                    <a:moveTo>
                      <a:pt x="2374706" y="12960"/>
                    </a:moveTo>
                    <a:cubicBezTo>
                      <a:pt x="2025217" y="-9122"/>
                      <a:pt x="1501146" y="-4392"/>
                      <a:pt x="1150687" y="38063"/>
                    </a:cubicBezTo>
                    <a:cubicBezTo>
                      <a:pt x="1142628" y="38562"/>
                      <a:pt x="35738" y="81703"/>
                      <a:pt x="15937" y="83504"/>
                    </a:cubicBezTo>
                    <a:cubicBezTo>
                      <a:pt x="-19750" y="84739"/>
                      <a:pt x="6409" y="119686"/>
                      <a:pt x="75306" y="219315"/>
                    </a:cubicBezTo>
                    <a:cubicBezTo>
                      <a:pt x="16586" y="351423"/>
                      <a:pt x="-21359" y="300026"/>
                      <a:pt x="86885" y="403924"/>
                    </a:cubicBezTo>
                    <a:cubicBezTo>
                      <a:pt x="92043" y="409620"/>
                      <a:pt x="99496" y="413827"/>
                      <a:pt x="103069" y="420713"/>
                    </a:cubicBezTo>
                    <a:cubicBezTo>
                      <a:pt x="105216" y="445883"/>
                      <a:pt x="33908" y="582064"/>
                      <a:pt x="31968" y="594848"/>
                    </a:cubicBezTo>
                    <a:cubicBezTo>
                      <a:pt x="36127" y="619471"/>
                      <a:pt x="72775" y="612281"/>
                      <a:pt x="133008" y="647023"/>
                    </a:cubicBezTo>
                    <a:cubicBezTo>
                      <a:pt x="90352" y="785710"/>
                      <a:pt x="26301" y="812907"/>
                      <a:pt x="105154" y="818290"/>
                    </a:cubicBezTo>
                    <a:cubicBezTo>
                      <a:pt x="126904" y="819774"/>
                      <a:pt x="326785" y="810909"/>
                      <a:pt x="329931" y="808320"/>
                    </a:cubicBezTo>
                    <a:cubicBezTo>
                      <a:pt x="525994" y="793144"/>
                      <a:pt x="518103" y="804065"/>
                      <a:pt x="703879" y="807710"/>
                    </a:cubicBezTo>
                    <a:cubicBezTo>
                      <a:pt x="1015674" y="813152"/>
                      <a:pt x="1973661" y="751257"/>
                      <a:pt x="1974017" y="751238"/>
                    </a:cubicBezTo>
                    <a:cubicBezTo>
                      <a:pt x="2500945" y="780350"/>
                      <a:pt x="2418337" y="809665"/>
                      <a:pt x="2335488" y="651537"/>
                    </a:cubicBezTo>
                    <a:cubicBezTo>
                      <a:pt x="2358137" y="626401"/>
                      <a:pt x="2399626" y="599223"/>
                      <a:pt x="2394996" y="561821"/>
                    </a:cubicBezTo>
                    <a:cubicBezTo>
                      <a:pt x="2370926" y="510516"/>
                      <a:pt x="2338202" y="462558"/>
                      <a:pt x="2318944" y="409015"/>
                    </a:cubicBezTo>
                    <a:cubicBezTo>
                      <a:pt x="2331901" y="368462"/>
                      <a:pt x="2390472" y="303143"/>
                      <a:pt x="2389363" y="276479"/>
                    </a:cubicBezTo>
                    <a:cubicBezTo>
                      <a:pt x="2372828" y="226615"/>
                      <a:pt x="2331353" y="180779"/>
                      <a:pt x="2331560" y="154918"/>
                    </a:cubicBezTo>
                    <a:cubicBezTo>
                      <a:pt x="2372314" y="99718"/>
                      <a:pt x="2438584" y="10395"/>
                      <a:pt x="2374706" y="129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oogle Shape;1049;p19"/>
          <p:cNvGrpSpPr/>
          <p:nvPr/>
        </p:nvGrpSpPr>
        <p:grpSpPr>
          <a:xfrm rot="190523">
            <a:off x="2192702" y="1464722"/>
            <a:ext cx="2949190" cy="4481700"/>
            <a:chOff x="4384527" y="2929295"/>
            <a:chExt cx="5897580" cy="8962186"/>
          </a:xfrm>
        </p:grpSpPr>
        <p:sp>
          <p:nvSpPr>
            <p:cNvPr id="1050" name="Google Shape;1050;p19"/>
            <p:cNvSpPr/>
            <p:nvPr/>
          </p:nvSpPr>
          <p:spPr>
            <a:xfrm>
              <a:off x="4384527" y="2929295"/>
              <a:ext cx="5897580" cy="8962186"/>
            </a:xfrm>
            <a:custGeom>
              <a:rect b="b" l="l" r="r" t="t"/>
              <a:pathLst>
                <a:path extrusionOk="0" h="8962186" w="5897580">
                  <a:moveTo>
                    <a:pt x="5894931" y="8896189"/>
                  </a:moveTo>
                  <a:cubicBezTo>
                    <a:pt x="5896867" y="8929045"/>
                    <a:pt x="6183988" y="8915045"/>
                    <a:pt x="167478" y="8962187"/>
                  </a:cubicBezTo>
                  <a:cubicBezTo>
                    <a:pt x="59938" y="8962187"/>
                    <a:pt x="38835" y="1334916"/>
                    <a:pt x="0" y="169562"/>
                  </a:cubicBezTo>
                  <a:cubicBezTo>
                    <a:pt x="0" y="85855"/>
                    <a:pt x="943298" y="114230"/>
                    <a:pt x="1255950" y="98851"/>
                  </a:cubicBezTo>
                  <a:cubicBezTo>
                    <a:pt x="3370105" y="-5111"/>
                    <a:pt x="4434462" y="-44616"/>
                    <a:pt x="5739591" y="67429"/>
                  </a:cubicBezTo>
                  <a:cubicBezTo>
                    <a:pt x="5831892" y="75352"/>
                    <a:pt x="5647148" y="3392724"/>
                    <a:pt x="5894931" y="88961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4633798" y="3205969"/>
              <a:ext cx="5391385" cy="8408813"/>
            </a:xfrm>
            <a:custGeom>
              <a:rect b="b" l="l" r="r" t="t"/>
              <a:pathLst>
                <a:path extrusionOk="0" h="8408813" w="5391385">
                  <a:moveTo>
                    <a:pt x="0" y="118484"/>
                  </a:moveTo>
                  <a:cubicBezTo>
                    <a:pt x="210974" y="100040"/>
                    <a:pt x="427740" y="103230"/>
                    <a:pt x="670432" y="103678"/>
                  </a:cubicBezTo>
                  <a:cubicBezTo>
                    <a:pt x="1501743" y="103678"/>
                    <a:pt x="3444117" y="-87144"/>
                    <a:pt x="5272425" y="48973"/>
                  </a:cubicBezTo>
                  <a:cubicBezTo>
                    <a:pt x="5325747" y="3764823"/>
                    <a:pt x="5171644" y="3546378"/>
                    <a:pt x="5391386" y="8367731"/>
                  </a:cubicBezTo>
                  <a:cubicBezTo>
                    <a:pt x="2948694" y="8387466"/>
                    <a:pt x="3123541" y="8384992"/>
                    <a:pt x="133018" y="8408813"/>
                  </a:cubicBezTo>
                  <a:cubicBezTo>
                    <a:pt x="13160" y="4797195"/>
                    <a:pt x="38476" y="1632843"/>
                    <a:pt x="0" y="1184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4636804" y="3202971"/>
              <a:ext cx="5380754" cy="8411939"/>
            </a:xfrm>
            <a:custGeom>
              <a:rect b="b" l="l" r="r" t="t"/>
              <a:pathLst>
                <a:path extrusionOk="0" h="8411939" w="5380754">
                  <a:moveTo>
                    <a:pt x="5344131" y="8199211"/>
                  </a:moveTo>
                  <a:cubicBezTo>
                    <a:pt x="5387825" y="8199211"/>
                    <a:pt x="5380707" y="8203477"/>
                    <a:pt x="5379756" y="8182542"/>
                  </a:cubicBezTo>
                  <a:cubicBezTo>
                    <a:pt x="5348775" y="8182577"/>
                    <a:pt x="5337622" y="8182542"/>
                    <a:pt x="5303378" y="8182595"/>
                  </a:cubicBezTo>
                  <a:cubicBezTo>
                    <a:pt x="5305009" y="7798601"/>
                    <a:pt x="5271123" y="7856927"/>
                    <a:pt x="5364786" y="7857143"/>
                  </a:cubicBezTo>
                  <a:cubicBezTo>
                    <a:pt x="5363853" y="7836960"/>
                    <a:pt x="5368927" y="7840472"/>
                    <a:pt x="5344131" y="7840472"/>
                  </a:cubicBezTo>
                  <a:cubicBezTo>
                    <a:pt x="5287080" y="7840472"/>
                    <a:pt x="5298626" y="7891414"/>
                    <a:pt x="5293552" y="7567359"/>
                  </a:cubicBezTo>
                  <a:cubicBezTo>
                    <a:pt x="5292602" y="7505860"/>
                    <a:pt x="5279675" y="7516239"/>
                    <a:pt x="5344131" y="7516239"/>
                  </a:cubicBezTo>
                  <a:cubicBezTo>
                    <a:pt x="5352988" y="7516239"/>
                    <a:pt x="5351285" y="7519591"/>
                    <a:pt x="5350586" y="7499605"/>
                  </a:cubicBezTo>
                  <a:cubicBezTo>
                    <a:pt x="5273579" y="7499605"/>
                    <a:pt x="5294323" y="7532245"/>
                    <a:pt x="5291024" y="7322512"/>
                  </a:cubicBezTo>
                  <a:cubicBezTo>
                    <a:pt x="5288120" y="7144003"/>
                    <a:pt x="5271481" y="7173184"/>
                    <a:pt x="5339936" y="7173202"/>
                  </a:cubicBezTo>
                  <a:cubicBezTo>
                    <a:pt x="5339254" y="7150958"/>
                    <a:pt x="5348631" y="7156676"/>
                    <a:pt x="5288317" y="7156479"/>
                  </a:cubicBezTo>
                  <a:cubicBezTo>
                    <a:pt x="5284803" y="6941135"/>
                    <a:pt x="5287313" y="7086556"/>
                    <a:pt x="5284067" y="6831133"/>
                  </a:cubicBezTo>
                  <a:cubicBezTo>
                    <a:pt x="5338160" y="6831007"/>
                    <a:pt x="5330039" y="6836618"/>
                    <a:pt x="5329411" y="6814428"/>
                  </a:cubicBezTo>
                  <a:cubicBezTo>
                    <a:pt x="5275211" y="6814446"/>
                    <a:pt x="5279065" y="6869294"/>
                    <a:pt x="5277541" y="6487702"/>
                  </a:cubicBezTo>
                  <a:cubicBezTo>
                    <a:pt x="5328999" y="6488275"/>
                    <a:pt x="5320536" y="6492147"/>
                    <a:pt x="5319980" y="6471337"/>
                  </a:cubicBezTo>
                  <a:cubicBezTo>
                    <a:pt x="5271087" y="6471176"/>
                    <a:pt x="5277488" y="6472520"/>
                    <a:pt x="5277470" y="6466103"/>
                  </a:cubicBezTo>
                  <a:cubicBezTo>
                    <a:pt x="5277237" y="6389315"/>
                    <a:pt x="5276896" y="6379958"/>
                    <a:pt x="5273202" y="6145669"/>
                  </a:cubicBezTo>
                  <a:cubicBezTo>
                    <a:pt x="5318761" y="6146153"/>
                    <a:pt x="5311266" y="6150061"/>
                    <a:pt x="5310693" y="6129286"/>
                  </a:cubicBezTo>
                  <a:cubicBezTo>
                    <a:pt x="5257801" y="6129071"/>
                    <a:pt x="5273579" y="6170584"/>
                    <a:pt x="5268612" y="5854398"/>
                  </a:cubicBezTo>
                  <a:cubicBezTo>
                    <a:pt x="5267644" y="5792953"/>
                    <a:pt x="5259110" y="5803600"/>
                    <a:pt x="5301585" y="5804066"/>
                  </a:cubicBezTo>
                  <a:cubicBezTo>
                    <a:pt x="5300975" y="5782808"/>
                    <a:pt x="5307806" y="5787809"/>
                    <a:pt x="5267591" y="5786805"/>
                  </a:cubicBezTo>
                  <a:cubicBezTo>
                    <a:pt x="5263395" y="5501969"/>
                    <a:pt x="5264650" y="5572967"/>
                    <a:pt x="5260401" y="5459470"/>
                  </a:cubicBezTo>
                  <a:cubicBezTo>
                    <a:pt x="5297354" y="5459255"/>
                    <a:pt x="5291293" y="5463718"/>
                    <a:pt x="5290612" y="5442693"/>
                  </a:cubicBezTo>
                  <a:cubicBezTo>
                    <a:pt x="5252548" y="5442818"/>
                    <a:pt x="5259486" y="5458430"/>
                    <a:pt x="5258017" y="5365045"/>
                  </a:cubicBezTo>
                  <a:cubicBezTo>
                    <a:pt x="5253390" y="5068701"/>
                    <a:pt x="5245179" y="5117097"/>
                    <a:pt x="5279442" y="5116612"/>
                  </a:cubicBezTo>
                  <a:cubicBezTo>
                    <a:pt x="5278671" y="5095748"/>
                    <a:pt x="5283637" y="5099782"/>
                    <a:pt x="5254610" y="5100337"/>
                  </a:cubicBezTo>
                  <a:cubicBezTo>
                    <a:pt x="5248693" y="4734303"/>
                    <a:pt x="5240338" y="4775906"/>
                    <a:pt x="5267806" y="4775834"/>
                  </a:cubicBezTo>
                  <a:cubicBezTo>
                    <a:pt x="5267268" y="4754881"/>
                    <a:pt x="5271499" y="4759147"/>
                    <a:pt x="5248693" y="4759200"/>
                  </a:cubicBezTo>
                  <a:cubicBezTo>
                    <a:pt x="5242758" y="4391482"/>
                    <a:pt x="5237021" y="4433120"/>
                    <a:pt x="5262212" y="4432905"/>
                  </a:cubicBezTo>
                  <a:cubicBezTo>
                    <a:pt x="5262033" y="4412901"/>
                    <a:pt x="5266712" y="4416182"/>
                    <a:pt x="5243763" y="4416415"/>
                  </a:cubicBezTo>
                  <a:cubicBezTo>
                    <a:pt x="5241306" y="4251044"/>
                    <a:pt x="5244121" y="4234052"/>
                    <a:pt x="5240876" y="4090746"/>
                  </a:cubicBezTo>
                  <a:cubicBezTo>
                    <a:pt x="5265690" y="4090746"/>
                    <a:pt x="5261495" y="4095048"/>
                    <a:pt x="5261602" y="4074095"/>
                  </a:cubicBezTo>
                  <a:cubicBezTo>
                    <a:pt x="5233884" y="4074113"/>
                    <a:pt x="5239764" y="4121433"/>
                    <a:pt x="5233614" y="3774776"/>
                  </a:cubicBezTo>
                  <a:cubicBezTo>
                    <a:pt x="5233041" y="3742834"/>
                    <a:pt x="5232054" y="3747029"/>
                    <a:pt x="5236358" y="3747064"/>
                  </a:cubicBezTo>
                  <a:cubicBezTo>
                    <a:pt x="5270137" y="3747387"/>
                    <a:pt x="5264399" y="3751617"/>
                    <a:pt x="5264668" y="3730663"/>
                  </a:cubicBezTo>
                  <a:cubicBezTo>
                    <a:pt x="5225224" y="3730377"/>
                    <a:pt x="5229885" y="3761601"/>
                    <a:pt x="5230871" y="3529964"/>
                  </a:cubicBezTo>
                  <a:cubicBezTo>
                    <a:pt x="5231338" y="3380600"/>
                    <a:pt x="5218357" y="3405175"/>
                    <a:pt x="5269616" y="3404117"/>
                  </a:cubicBezTo>
                  <a:cubicBezTo>
                    <a:pt x="5269957" y="3383253"/>
                    <a:pt x="5276609" y="3387143"/>
                    <a:pt x="5236232" y="3388308"/>
                  </a:cubicBezTo>
                  <a:cubicBezTo>
                    <a:pt x="5226640" y="3388577"/>
                    <a:pt x="5230549" y="3426810"/>
                    <a:pt x="5222785" y="3062264"/>
                  </a:cubicBezTo>
                  <a:cubicBezTo>
                    <a:pt x="5237792" y="3061995"/>
                    <a:pt x="5255291" y="3061654"/>
                    <a:pt x="5275049" y="3061421"/>
                  </a:cubicBezTo>
                  <a:cubicBezTo>
                    <a:pt x="5275354" y="3040575"/>
                    <a:pt x="5283081" y="3044501"/>
                    <a:pt x="5236304" y="3045379"/>
                  </a:cubicBezTo>
                  <a:cubicBezTo>
                    <a:pt x="5219917" y="3045666"/>
                    <a:pt x="5222463" y="3047171"/>
                    <a:pt x="5222337" y="3040862"/>
                  </a:cubicBezTo>
                  <a:cubicBezTo>
                    <a:pt x="5214412" y="2679345"/>
                    <a:pt x="5211812" y="2720177"/>
                    <a:pt x="5236376" y="2720428"/>
                  </a:cubicBezTo>
                  <a:cubicBezTo>
                    <a:pt x="5287797" y="2721055"/>
                    <a:pt x="5279101" y="2725034"/>
                    <a:pt x="5279263" y="2704188"/>
                  </a:cubicBezTo>
                  <a:cubicBezTo>
                    <a:pt x="5254843" y="2704009"/>
                    <a:pt x="5232198" y="2703722"/>
                    <a:pt x="5217137" y="2703561"/>
                  </a:cubicBezTo>
                  <a:cubicBezTo>
                    <a:pt x="5216528" y="2663249"/>
                    <a:pt x="5212799" y="2378699"/>
                    <a:pt x="5212781" y="2377445"/>
                  </a:cubicBezTo>
                  <a:cubicBezTo>
                    <a:pt x="5243278" y="2377337"/>
                    <a:pt x="5258465" y="2377248"/>
                    <a:pt x="5280069" y="2377194"/>
                  </a:cubicBezTo>
                  <a:cubicBezTo>
                    <a:pt x="5279998" y="2356222"/>
                    <a:pt x="5288927" y="2360470"/>
                    <a:pt x="5236393" y="2360685"/>
                  </a:cubicBezTo>
                  <a:cubicBezTo>
                    <a:pt x="5201467" y="2360829"/>
                    <a:pt x="5215954" y="2406697"/>
                    <a:pt x="5208765" y="2062621"/>
                  </a:cubicBezTo>
                  <a:cubicBezTo>
                    <a:pt x="5208065" y="2028923"/>
                    <a:pt x="5200911" y="2034318"/>
                    <a:pt x="5236304" y="2034982"/>
                  </a:cubicBezTo>
                  <a:cubicBezTo>
                    <a:pt x="5284300" y="2035878"/>
                    <a:pt x="5276358" y="2039839"/>
                    <a:pt x="5275946" y="2018975"/>
                  </a:cubicBezTo>
                  <a:cubicBezTo>
                    <a:pt x="5249177" y="2018652"/>
                    <a:pt x="5233525" y="2018222"/>
                    <a:pt x="5207868" y="2017846"/>
                  </a:cubicBezTo>
                  <a:cubicBezTo>
                    <a:pt x="5202023" y="1711106"/>
                    <a:pt x="5201951" y="1698738"/>
                    <a:pt x="5201844" y="1691335"/>
                  </a:cubicBezTo>
                  <a:cubicBezTo>
                    <a:pt x="5225224" y="1691712"/>
                    <a:pt x="5243637" y="1692232"/>
                    <a:pt x="5266802" y="1692608"/>
                  </a:cubicBezTo>
                  <a:cubicBezTo>
                    <a:pt x="5266031" y="1671547"/>
                    <a:pt x="5272772" y="1676118"/>
                    <a:pt x="5236573" y="1675329"/>
                  </a:cubicBezTo>
                  <a:cubicBezTo>
                    <a:pt x="5188235" y="1674289"/>
                    <a:pt x="5203152" y="1725428"/>
                    <a:pt x="5197021" y="1348926"/>
                  </a:cubicBezTo>
                  <a:cubicBezTo>
                    <a:pt x="5222624" y="1349410"/>
                    <a:pt x="5238348" y="1349984"/>
                    <a:pt x="5260258" y="1350503"/>
                  </a:cubicBezTo>
                  <a:cubicBezTo>
                    <a:pt x="5260132" y="1329496"/>
                    <a:pt x="5264883" y="1333995"/>
                    <a:pt x="5236626" y="1333224"/>
                  </a:cubicBezTo>
                  <a:cubicBezTo>
                    <a:pt x="5180454" y="1331611"/>
                    <a:pt x="5197523" y="1382032"/>
                    <a:pt x="5189903" y="1006302"/>
                  </a:cubicBezTo>
                  <a:cubicBezTo>
                    <a:pt x="5218536" y="1006785"/>
                    <a:pt x="5233166" y="1007431"/>
                    <a:pt x="5261369" y="1008112"/>
                  </a:cubicBezTo>
                  <a:cubicBezTo>
                    <a:pt x="5261620" y="987086"/>
                    <a:pt x="5266354" y="991657"/>
                    <a:pt x="5236626" y="990761"/>
                  </a:cubicBezTo>
                  <a:cubicBezTo>
                    <a:pt x="5180185" y="989148"/>
                    <a:pt x="5189652" y="996981"/>
                    <a:pt x="5189114" y="962369"/>
                  </a:cubicBezTo>
                  <a:cubicBezTo>
                    <a:pt x="5183574" y="605925"/>
                    <a:pt x="5173695" y="664251"/>
                    <a:pt x="5236465" y="664089"/>
                  </a:cubicBezTo>
                  <a:cubicBezTo>
                    <a:pt x="5272503" y="663982"/>
                    <a:pt x="5266443" y="668337"/>
                    <a:pt x="5266766" y="647366"/>
                  </a:cubicBezTo>
                  <a:cubicBezTo>
                    <a:pt x="5237953" y="647420"/>
                    <a:pt x="5220562" y="647509"/>
                    <a:pt x="5185528" y="647545"/>
                  </a:cubicBezTo>
                  <a:cubicBezTo>
                    <a:pt x="5182946" y="518274"/>
                    <a:pt x="5181476" y="511893"/>
                    <a:pt x="5180920" y="322092"/>
                  </a:cubicBezTo>
                  <a:cubicBezTo>
                    <a:pt x="5219540" y="322307"/>
                    <a:pt x="5234045" y="322684"/>
                    <a:pt x="5270316" y="323006"/>
                  </a:cubicBezTo>
                  <a:cubicBezTo>
                    <a:pt x="5270423" y="301963"/>
                    <a:pt x="5277183" y="306480"/>
                    <a:pt x="5236555" y="305960"/>
                  </a:cubicBezTo>
                  <a:cubicBezTo>
                    <a:pt x="5163044" y="305082"/>
                    <a:pt x="5182014" y="352850"/>
                    <a:pt x="5176904" y="45931"/>
                  </a:cubicBezTo>
                  <a:cubicBezTo>
                    <a:pt x="5153650" y="44318"/>
                    <a:pt x="5164461" y="12090"/>
                    <a:pt x="5166164" y="305351"/>
                  </a:cubicBezTo>
                  <a:cubicBezTo>
                    <a:pt x="5136778" y="305243"/>
                    <a:pt x="4922684" y="304365"/>
                    <a:pt x="4880156" y="304508"/>
                  </a:cubicBezTo>
                  <a:cubicBezTo>
                    <a:pt x="4873271" y="-2859"/>
                    <a:pt x="4888439" y="28007"/>
                    <a:pt x="4863087" y="26698"/>
                  </a:cubicBezTo>
                  <a:cubicBezTo>
                    <a:pt x="4866332" y="355772"/>
                    <a:pt x="4883580" y="304114"/>
                    <a:pt x="4805856" y="305207"/>
                  </a:cubicBezTo>
                  <a:cubicBezTo>
                    <a:pt x="4725462" y="306337"/>
                    <a:pt x="4723847" y="305763"/>
                    <a:pt x="4590866" y="306104"/>
                  </a:cubicBezTo>
                  <a:cubicBezTo>
                    <a:pt x="4580288" y="306121"/>
                    <a:pt x="4582887" y="317826"/>
                    <a:pt x="4581489" y="228491"/>
                  </a:cubicBezTo>
                  <a:cubicBezTo>
                    <a:pt x="4577813" y="-14850"/>
                    <a:pt x="4584411" y="13793"/>
                    <a:pt x="4563542" y="13040"/>
                  </a:cubicBezTo>
                  <a:cubicBezTo>
                    <a:pt x="4566177" y="187659"/>
                    <a:pt x="4567020" y="247580"/>
                    <a:pt x="4568131" y="306157"/>
                  </a:cubicBezTo>
                  <a:cubicBezTo>
                    <a:pt x="4501237" y="306283"/>
                    <a:pt x="4485011" y="306229"/>
                    <a:pt x="4283844" y="306086"/>
                  </a:cubicBezTo>
                  <a:cubicBezTo>
                    <a:pt x="4276529" y="-28706"/>
                    <a:pt x="4287932" y="5350"/>
                    <a:pt x="4264588" y="4866"/>
                  </a:cubicBezTo>
                  <a:cubicBezTo>
                    <a:pt x="4269554" y="330445"/>
                    <a:pt x="4269429" y="306068"/>
                    <a:pt x="4268156" y="306068"/>
                  </a:cubicBezTo>
                  <a:cubicBezTo>
                    <a:pt x="4159612" y="306068"/>
                    <a:pt x="4160795" y="304455"/>
                    <a:pt x="4053040" y="304455"/>
                  </a:cubicBezTo>
                  <a:cubicBezTo>
                    <a:pt x="3963070" y="304455"/>
                    <a:pt x="3986844" y="362960"/>
                    <a:pt x="3981358" y="1335"/>
                  </a:cubicBezTo>
                  <a:cubicBezTo>
                    <a:pt x="3961385" y="1210"/>
                    <a:pt x="3965204" y="-37059"/>
                    <a:pt x="3970744" y="305189"/>
                  </a:cubicBezTo>
                  <a:cubicBezTo>
                    <a:pt x="3819654" y="308272"/>
                    <a:pt x="3831756" y="307036"/>
                    <a:pt x="3686672" y="305906"/>
                  </a:cubicBezTo>
                  <a:cubicBezTo>
                    <a:pt x="3679715" y="-35212"/>
                    <a:pt x="3687819" y="1335"/>
                    <a:pt x="3666178" y="1532"/>
                  </a:cubicBezTo>
                  <a:cubicBezTo>
                    <a:pt x="3672077" y="357600"/>
                    <a:pt x="3690042" y="305691"/>
                    <a:pt x="3622879" y="305691"/>
                  </a:cubicBezTo>
                  <a:cubicBezTo>
                    <a:pt x="3345423" y="305691"/>
                    <a:pt x="3388166" y="330122"/>
                    <a:pt x="3386571" y="228455"/>
                  </a:cubicBezTo>
                  <a:cubicBezTo>
                    <a:pt x="3384706" y="108666"/>
                    <a:pt x="3384042" y="112771"/>
                    <a:pt x="3382267" y="6085"/>
                  </a:cubicBezTo>
                  <a:cubicBezTo>
                    <a:pt x="3361254" y="6551"/>
                    <a:pt x="3366759" y="-31502"/>
                    <a:pt x="3373213" y="306498"/>
                  </a:cubicBezTo>
                  <a:cubicBezTo>
                    <a:pt x="3301030" y="306139"/>
                    <a:pt x="3220348" y="302841"/>
                    <a:pt x="3089087" y="305655"/>
                  </a:cubicBezTo>
                  <a:cubicBezTo>
                    <a:pt x="3088226" y="206659"/>
                    <a:pt x="3085268" y="80131"/>
                    <a:pt x="3084174" y="13918"/>
                  </a:cubicBezTo>
                  <a:cubicBezTo>
                    <a:pt x="3060149" y="14653"/>
                    <a:pt x="3071767" y="-18113"/>
                    <a:pt x="3074403" y="305960"/>
                  </a:cubicBezTo>
                  <a:cubicBezTo>
                    <a:pt x="2946334" y="308613"/>
                    <a:pt x="2882326" y="305404"/>
                    <a:pt x="2788466" y="305082"/>
                  </a:cubicBezTo>
                  <a:cubicBezTo>
                    <a:pt x="2785041" y="152420"/>
                    <a:pt x="2786583" y="126788"/>
                    <a:pt x="2785328" y="23705"/>
                  </a:cubicBezTo>
                  <a:cubicBezTo>
                    <a:pt x="2765445" y="24386"/>
                    <a:pt x="2770913" y="9563"/>
                    <a:pt x="2771218" y="106318"/>
                  </a:cubicBezTo>
                  <a:cubicBezTo>
                    <a:pt x="2771433" y="175220"/>
                    <a:pt x="2772437" y="244480"/>
                    <a:pt x="2773782" y="305064"/>
                  </a:cubicBezTo>
                  <a:cubicBezTo>
                    <a:pt x="2760693" y="305046"/>
                    <a:pt x="2556335" y="304938"/>
                    <a:pt x="2547549" y="304921"/>
                  </a:cubicBezTo>
                  <a:cubicBezTo>
                    <a:pt x="2470489" y="304921"/>
                    <a:pt x="2490714" y="352062"/>
                    <a:pt x="2487863" y="34513"/>
                  </a:cubicBezTo>
                  <a:cubicBezTo>
                    <a:pt x="2468033" y="35266"/>
                    <a:pt x="2473537" y="22253"/>
                    <a:pt x="2473358" y="106265"/>
                  </a:cubicBezTo>
                  <a:cubicBezTo>
                    <a:pt x="2473215" y="173499"/>
                    <a:pt x="2474093" y="239694"/>
                    <a:pt x="2475653" y="305154"/>
                  </a:cubicBezTo>
                  <a:cubicBezTo>
                    <a:pt x="2198627" y="307269"/>
                    <a:pt x="2469360" y="305028"/>
                    <a:pt x="2192334" y="306821"/>
                  </a:cubicBezTo>
                  <a:cubicBezTo>
                    <a:pt x="2191742" y="250179"/>
                    <a:pt x="2190756" y="196102"/>
                    <a:pt x="2188317" y="46361"/>
                  </a:cubicBezTo>
                  <a:cubicBezTo>
                    <a:pt x="2167771" y="47204"/>
                    <a:pt x="2173203" y="19923"/>
                    <a:pt x="2176610" y="228724"/>
                  </a:cubicBezTo>
                  <a:cubicBezTo>
                    <a:pt x="2178187" y="328850"/>
                    <a:pt x="2234235" y="307287"/>
                    <a:pt x="1902363" y="307287"/>
                  </a:cubicBezTo>
                  <a:cubicBezTo>
                    <a:pt x="1890260" y="307287"/>
                    <a:pt x="1896571" y="336969"/>
                    <a:pt x="1888862" y="59052"/>
                  </a:cubicBezTo>
                  <a:cubicBezTo>
                    <a:pt x="1864657" y="60091"/>
                    <a:pt x="1877763" y="23544"/>
                    <a:pt x="1879700" y="307233"/>
                  </a:cubicBezTo>
                  <a:cubicBezTo>
                    <a:pt x="1788278" y="306767"/>
                    <a:pt x="1728556" y="301479"/>
                    <a:pt x="1593799" y="305118"/>
                  </a:cubicBezTo>
                  <a:cubicBezTo>
                    <a:pt x="1592669" y="252241"/>
                    <a:pt x="1592633" y="233098"/>
                    <a:pt x="1589657" y="72441"/>
                  </a:cubicBezTo>
                  <a:cubicBezTo>
                    <a:pt x="1570347" y="73338"/>
                    <a:pt x="1573431" y="36826"/>
                    <a:pt x="1579097" y="305530"/>
                  </a:cubicBezTo>
                  <a:cubicBezTo>
                    <a:pt x="1509065" y="307555"/>
                    <a:pt x="1435913" y="307287"/>
                    <a:pt x="1364895" y="306408"/>
                  </a:cubicBezTo>
                  <a:cubicBezTo>
                    <a:pt x="1274621" y="305387"/>
                    <a:pt x="1293751" y="348154"/>
                    <a:pt x="1292622" y="86333"/>
                  </a:cubicBezTo>
                  <a:cubicBezTo>
                    <a:pt x="1274997" y="87175"/>
                    <a:pt x="1274997" y="52958"/>
                    <a:pt x="1280555" y="305799"/>
                  </a:cubicBezTo>
                  <a:cubicBezTo>
                    <a:pt x="1264867" y="305763"/>
                    <a:pt x="1273975" y="305781"/>
                    <a:pt x="1042310" y="305727"/>
                  </a:cubicBezTo>
                  <a:cubicBezTo>
                    <a:pt x="980418" y="305727"/>
                    <a:pt x="995820" y="342203"/>
                    <a:pt x="992395" y="100672"/>
                  </a:cubicBezTo>
                  <a:cubicBezTo>
                    <a:pt x="971041" y="101622"/>
                    <a:pt x="976743" y="70326"/>
                    <a:pt x="980831" y="305566"/>
                  </a:cubicBezTo>
                  <a:cubicBezTo>
                    <a:pt x="904452" y="305118"/>
                    <a:pt x="893604" y="304078"/>
                    <a:pt x="697278" y="305082"/>
                  </a:cubicBezTo>
                  <a:cubicBezTo>
                    <a:pt x="695844" y="255306"/>
                    <a:pt x="694661" y="182873"/>
                    <a:pt x="694732" y="106498"/>
                  </a:cubicBezTo>
                  <a:cubicBezTo>
                    <a:pt x="676140" y="106534"/>
                    <a:pt x="678739" y="88125"/>
                    <a:pt x="680945" y="228742"/>
                  </a:cubicBezTo>
                  <a:cubicBezTo>
                    <a:pt x="682433" y="324781"/>
                    <a:pt x="697314" y="305261"/>
                    <a:pt x="612311" y="305261"/>
                  </a:cubicBezTo>
                  <a:cubicBezTo>
                    <a:pt x="505793" y="305261"/>
                    <a:pt x="505022" y="306874"/>
                    <a:pt x="399508" y="306892"/>
                  </a:cubicBezTo>
                  <a:cubicBezTo>
                    <a:pt x="397805" y="219583"/>
                    <a:pt x="398002" y="199220"/>
                    <a:pt x="395689" y="106444"/>
                  </a:cubicBezTo>
                  <a:cubicBezTo>
                    <a:pt x="375375" y="106534"/>
                    <a:pt x="380449" y="80651"/>
                    <a:pt x="384806" y="306874"/>
                  </a:cubicBezTo>
                  <a:cubicBezTo>
                    <a:pt x="383515" y="306874"/>
                    <a:pt x="100859" y="304849"/>
                    <a:pt x="99568" y="304831"/>
                  </a:cubicBezTo>
                  <a:cubicBezTo>
                    <a:pt x="98134" y="255664"/>
                    <a:pt x="97291" y="192409"/>
                    <a:pt x="96233" y="114474"/>
                  </a:cubicBezTo>
                  <a:cubicBezTo>
                    <a:pt x="76690" y="115603"/>
                    <a:pt x="81191" y="98951"/>
                    <a:pt x="83235" y="228724"/>
                  </a:cubicBezTo>
                  <a:cubicBezTo>
                    <a:pt x="84597" y="316016"/>
                    <a:pt x="88560" y="304687"/>
                    <a:pt x="75041" y="304472"/>
                  </a:cubicBezTo>
                  <a:cubicBezTo>
                    <a:pt x="-12992" y="303164"/>
                    <a:pt x="562" y="298557"/>
                    <a:pt x="993" y="320425"/>
                  </a:cubicBezTo>
                  <a:cubicBezTo>
                    <a:pt x="38985" y="320569"/>
                    <a:pt x="59926" y="320945"/>
                    <a:pt x="85386" y="321303"/>
                  </a:cubicBezTo>
                  <a:cubicBezTo>
                    <a:pt x="91608" y="512324"/>
                    <a:pt x="90030" y="521196"/>
                    <a:pt x="91321" y="648764"/>
                  </a:cubicBezTo>
                  <a:cubicBezTo>
                    <a:pt x="65144" y="649015"/>
                    <a:pt x="44095" y="649284"/>
                    <a:pt x="6282" y="649409"/>
                  </a:cubicBezTo>
                  <a:cubicBezTo>
                    <a:pt x="6551" y="671187"/>
                    <a:pt x="-6215" y="666437"/>
                    <a:pt x="75005" y="665577"/>
                  </a:cubicBezTo>
                  <a:cubicBezTo>
                    <a:pt x="99012" y="665344"/>
                    <a:pt x="89994" y="620175"/>
                    <a:pt x="95426" y="962566"/>
                  </a:cubicBezTo>
                  <a:cubicBezTo>
                    <a:pt x="96000" y="999024"/>
                    <a:pt x="111993" y="989919"/>
                    <a:pt x="9509" y="989865"/>
                  </a:cubicBezTo>
                  <a:cubicBezTo>
                    <a:pt x="9653" y="1012055"/>
                    <a:pt x="-6054" y="1006499"/>
                    <a:pt x="96162" y="1006552"/>
                  </a:cubicBezTo>
                  <a:cubicBezTo>
                    <a:pt x="97614" y="1087947"/>
                    <a:pt x="101110" y="1203506"/>
                    <a:pt x="101307" y="1332973"/>
                  </a:cubicBezTo>
                  <a:cubicBezTo>
                    <a:pt x="71383" y="1333099"/>
                    <a:pt x="48219" y="1333296"/>
                    <a:pt x="11230" y="1333385"/>
                  </a:cubicBezTo>
                  <a:cubicBezTo>
                    <a:pt x="11302" y="1355110"/>
                    <a:pt x="-711" y="1350199"/>
                    <a:pt x="74969" y="1349786"/>
                  </a:cubicBezTo>
                  <a:cubicBezTo>
                    <a:pt x="111957" y="1349589"/>
                    <a:pt x="100303" y="1299078"/>
                    <a:pt x="106345" y="1675293"/>
                  </a:cubicBezTo>
                  <a:cubicBezTo>
                    <a:pt x="73929" y="1675454"/>
                    <a:pt x="50298" y="1675705"/>
                    <a:pt x="12270" y="1675831"/>
                  </a:cubicBezTo>
                  <a:cubicBezTo>
                    <a:pt x="12324" y="1697932"/>
                    <a:pt x="975" y="1692662"/>
                    <a:pt x="74969" y="1692178"/>
                  </a:cubicBezTo>
                  <a:cubicBezTo>
                    <a:pt x="119667" y="1691873"/>
                    <a:pt x="106561" y="1653587"/>
                    <a:pt x="111061" y="1940610"/>
                  </a:cubicBezTo>
                  <a:cubicBezTo>
                    <a:pt x="112495" y="2032096"/>
                    <a:pt x="122554" y="2016448"/>
                    <a:pt x="74808" y="2017344"/>
                  </a:cubicBezTo>
                  <a:cubicBezTo>
                    <a:pt x="2158" y="2018706"/>
                    <a:pt x="13364" y="2012469"/>
                    <a:pt x="13471" y="2034874"/>
                  </a:cubicBezTo>
                  <a:cubicBezTo>
                    <a:pt x="57560" y="2034551"/>
                    <a:pt x="75973" y="2033870"/>
                    <a:pt x="113033" y="2033386"/>
                  </a:cubicBezTo>
                  <a:cubicBezTo>
                    <a:pt x="117282" y="2182696"/>
                    <a:pt x="115776" y="2114315"/>
                    <a:pt x="119165" y="2359700"/>
                  </a:cubicBezTo>
                  <a:cubicBezTo>
                    <a:pt x="83575" y="2360220"/>
                    <a:pt x="59729" y="2361277"/>
                    <a:pt x="15731" y="2361743"/>
                  </a:cubicBezTo>
                  <a:cubicBezTo>
                    <a:pt x="15910" y="2382213"/>
                    <a:pt x="3879" y="2379094"/>
                    <a:pt x="75077" y="2377284"/>
                  </a:cubicBezTo>
                  <a:cubicBezTo>
                    <a:pt x="135481" y="2375814"/>
                    <a:pt x="119201" y="2326091"/>
                    <a:pt x="124508" y="2702360"/>
                  </a:cubicBezTo>
                  <a:cubicBezTo>
                    <a:pt x="80420" y="2702145"/>
                    <a:pt x="67331" y="2701787"/>
                    <a:pt x="20069" y="2701607"/>
                  </a:cubicBezTo>
                  <a:cubicBezTo>
                    <a:pt x="20410" y="2723636"/>
                    <a:pt x="10172" y="2718044"/>
                    <a:pt x="74844" y="2718671"/>
                  </a:cubicBezTo>
                  <a:cubicBezTo>
                    <a:pt x="137453" y="2719245"/>
                    <a:pt x="124777" y="2703400"/>
                    <a:pt x="125458" y="2796445"/>
                  </a:cubicBezTo>
                  <a:cubicBezTo>
                    <a:pt x="127645" y="3095603"/>
                    <a:pt x="152513" y="3045612"/>
                    <a:pt x="74915" y="3045809"/>
                  </a:cubicBezTo>
                  <a:cubicBezTo>
                    <a:pt x="18474" y="3045899"/>
                    <a:pt x="27026" y="3040360"/>
                    <a:pt x="27582" y="3062532"/>
                  </a:cubicBezTo>
                  <a:cubicBezTo>
                    <a:pt x="56197" y="3062497"/>
                    <a:pt x="82266" y="3062425"/>
                    <a:pt x="129654" y="3062371"/>
                  </a:cubicBezTo>
                  <a:cubicBezTo>
                    <a:pt x="138152" y="3453696"/>
                    <a:pt x="145951" y="3389150"/>
                    <a:pt x="74987" y="3388487"/>
                  </a:cubicBezTo>
                  <a:cubicBezTo>
                    <a:pt x="28622" y="3388057"/>
                    <a:pt x="36242" y="3383917"/>
                    <a:pt x="36851" y="3404816"/>
                  </a:cubicBezTo>
                  <a:cubicBezTo>
                    <a:pt x="73069" y="3405049"/>
                    <a:pt x="92468" y="3405390"/>
                    <a:pt x="133293" y="3405551"/>
                  </a:cubicBezTo>
                  <a:cubicBezTo>
                    <a:pt x="133311" y="3406232"/>
                    <a:pt x="137202" y="3565849"/>
                    <a:pt x="140483" y="3731918"/>
                  </a:cubicBezTo>
                  <a:cubicBezTo>
                    <a:pt x="97058" y="3731578"/>
                    <a:pt x="78394" y="3730789"/>
                    <a:pt x="44597" y="3730215"/>
                  </a:cubicBezTo>
                  <a:cubicBezTo>
                    <a:pt x="44973" y="3751277"/>
                    <a:pt x="38806" y="3746706"/>
                    <a:pt x="74772" y="3747512"/>
                  </a:cubicBezTo>
                  <a:cubicBezTo>
                    <a:pt x="159094" y="3749448"/>
                    <a:pt x="140429" y="3688613"/>
                    <a:pt x="146525" y="4074704"/>
                  </a:cubicBezTo>
                  <a:cubicBezTo>
                    <a:pt x="104965" y="4074615"/>
                    <a:pt x="88918" y="4074399"/>
                    <a:pt x="49492" y="4074184"/>
                  </a:cubicBezTo>
                  <a:cubicBezTo>
                    <a:pt x="49725" y="4095192"/>
                    <a:pt x="44615" y="4090818"/>
                    <a:pt x="74862" y="4091015"/>
                  </a:cubicBezTo>
                  <a:cubicBezTo>
                    <a:pt x="174567" y="4091697"/>
                    <a:pt x="142724" y="4041257"/>
                    <a:pt x="148282" y="4386517"/>
                  </a:cubicBezTo>
                  <a:cubicBezTo>
                    <a:pt x="148856" y="4423907"/>
                    <a:pt x="166713" y="4414550"/>
                    <a:pt x="52271" y="4414587"/>
                  </a:cubicBezTo>
                  <a:cubicBezTo>
                    <a:pt x="52396" y="4436777"/>
                    <a:pt x="34861" y="4431220"/>
                    <a:pt x="148981" y="4431202"/>
                  </a:cubicBezTo>
                  <a:cubicBezTo>
                    <a:pt x="149017" y="4432941"/>
                    <a:pt x="152854" y="4672805"/>
                    <a:pt x="154916" y="4760043"/>
                  </a:cubicBezTo>
                  <a:cubicBezTo>
                    <a:pt x="106865" y="4759792"/>
                    <a:pt x="82087" y="4758878"/>
                    <a:pt x="53615" y="4758268"/>
                  </a:cubicBezTo>
                  <a:cubicBezTo>
                    <a:pt x="53669" y="4778290"/>
                    <a:pt x="33248" y="4776085"/>
                    <a:pt x="155310" y="4776695"/>
                  </a:cubicBezTo>
                  <a:cubicBezTo>
                    <a:pt x="155346" y="4778290"/>
                    <a:pt x="161711" y="5100140"/>
                    <a:pt x="161729" y="5101448"/>
                  </a:cubicBezTo>
                  <a:cubicBezTo>
                    <a:pt x="108945" y="5101538"/>
                    <a:pt x="85476" y="5101932"/>
                    <a:pt x="54368" y="5102219"/>
                  </a:cubicBezTo>
                  <a:cubicBezTo>
                    <a:pt x="54404" y="5123155"/>
                    <a:pt x="50209" y="5118925"/>
                    <a:pt x="75005" y="5118656"/>
                  </a:cubicBezTo>
                  <a:cubicBezTo>
                    <a:pt x="171537" y="5117616"/>
                    <a:pt x="161998" y="5117348"/>
                    <a:pt x="162052" y="5120502"/>
                  </a:cubicBezTo>
                  <a:cubicBezTo>
                    <a:pt x="163809" y="5232422"/>
                    <a:pt x="167162" y="5346206"/>
                    <a:pt x="167556" y="5442675"/>
                  </a:cubicBezTo>
                  <a:cubicBezTo>
                    <a:pt x="33194" y="5442800"/>
                    <a:pt x="55229" y="5439341"/>
                    <a:pt x="55301" y="5460079"/>
                  </a:cubicBezTo>
                  <a:cubicBezTo>
                    <a:pt x="87394" y="5459793"/>
                    <a:pt x="110631" y="5459380"/>
                    <a:pt x="167610" y="5459308"/>
                  </a:cubicBezTo>
                  <a:cubicBezTo>
                    <a:pt x="167879" y="5663951"/>
                    <a:pt x="170443" y="5689279"/>
                    <a:pt x="172684" y="5784116"/>
                  </a:cubicBezTo>
                  <a:cubicBezTo>
                    <a:pt x="115292" y="5784170"/>
                    <a:pt x="91643" y="5784690"/>
                    <a:pt x="57165" y="5785156"/>
                  </a:cubicBezTo>
                  <a:cubicBezTo>
                    <a:pt x="57327" y="5805160"/>
                    <a:pt x="52791" y="5801879"/>
                    <a:pt x="75023" y="5801557"/>
                  </a:cubicBezTo>
                  <a:cubicBezTo>
                    <a:pt x="203128" y="5799657"/>
                    <a:pt x="170192" y="5740758"/>
                    <a:pt x="175786" y="6099406"/>
                  </a:cubicBezTo>
                  <a:cubicBezTo>
                    <a:pt x="176395" y="6138589"/>
                    <a:pt x="195562" y="6128802"/>
                    <a:pt x="74897" y="6129143"/>
                  </a:cubicBezTo>
                  <a:cubicBezTo>
                    <a:pt x="57847" y="6129178"/>
                    <a:pt x="60769" y="6124895"/>
                    <a:pt x="61074" y="6145848"/>
                  </a:cubicBezTo>
                  <a:cubicBezTo>
                    <a:pt x="91123" y="6145794"/>
                    <a:pt x="112280" y="6145669"/>
                    <a:pt x="176485" y="6145669"/>
                  </a:cubicBezTo>
                  <a:cubicBezTo>
                    <a:pt x="177399" y="6211738"/>
                    <a:pt x="178368" y="6336868"/>
                    <a:pt x="181380" y="6469347"/>
                  </a:cubicBezTo>
                  <a:cubicBezTo>
                    <a:pt x="125100" y="6469365"/>
                    <a:pt x="102849" y="6469903"/>
                    <a:pt x="67188" y="6470620"/>
                  </a:cubicBezTo>
                  <a:cubicBezTo>
                    <a:pt x="67744" y="6494101"/>
                    <a:pt x="49581" y="6485999"/>
                    <a:pt x="181720" y="6485981"/>
                  </a:cubicBezTo>
                  <a:cubicBezTo>
                    <a:pt x="181756" y="6487326"/>
                    <a:pt x="188103" y="6812796"/>
                    <a:pt x="188139" y="6814284"/>
                  </a:cubicBezTo>
                  <a:cubicBezTo>
                    <a:pt x="140465" y="6814338"/>
                    <a:pt x="113786" y="6813907"/>
                    <a:pt x="76941" y="6813065"/>
                  </a:cubicBezTo>
                  <a:cubicBezTo>
                    <a:pt x="77623" y="6833768"/>
                    <a:pt x="59263" y="6830936"/>
                    <a:pt x="182455" y="6830936"/>
                  </a:cubicBezTo>
                  <a:cubicBezTo>
                    <a:pt x="189502" y="6830936"/>
                    <a:pt x="188408" y="6830201"/>
                    <a:pt x="188444" y="6833248"/>
                  </a:cubicBezTo>
                  <a:cubicBezTo>
                    <a:pt x="194038" y="7196181"/>
                    <a:pt x="197373" y="7157142"/>
                    <a:pt x="182455" y="7157142"/>
                  </a:cubicBezTo>
                  <a:cubicBezTo>
                    <a:pt x="72190" y="7157142"/>
                    <a:pt x="88201" y="7152409"/>
                    <a:pt x="88918" y="7173901"/>
                  </a:cubicBezTo>
                  <a:cubicBezTo>
                    <a:pt x="116691" y="7173829"/>
                    <a:pt x="141702" y="7173793"/>
                    <a:pt x="193715" y="7173793"/>
                  </a:cubicBezTo>
                  <a:cubicBezTo>
                    <a:pt x="198968" y="7401899"/>
                    <a:pt x="197498" y="7403925"/>
                    <a:pt x="198377" y="7497114"/>
                  </a:cubicBezTo>
                  <a:cubicBezTo>
                    <a:pt x="155795" y="7496988"/>
                    <a:pt x="124920" y="7497292"/>
                    <a:pt x="99676" y="7497740"/>
                  </a:cubicBezTo>
                  <a:cubicBezTo>
                    <a:pt x="100411" y="7519644"/>
                    <a:pt x="85852" y="7513729"/>
                    <a:pt x="182473" y="7513729"/>
                  </a:cubicBezTo>
                  <a:cubicBezTo>
                    <a:pt x="204562" y="7513729"/>
                    <a:pt x="198144" y="7476178"/>
                    <a:pt x="203397" y="7812242"/>
                  </a:cubicBezTo>
                  <a:cubicBezTo>
                    <a:pt x="203971" y="7847803"/>
                    <a:pt x="209421" y="7841727"/>
                    <a:pt x="182473" y="7841727"/>
                  </a:cubicBezTo>
                  <a:cubicBezTo>
                    <a:pt x="96879" y="7841727"/>
                    <a:pt x="110882" y="7835239"/>
                    <a:pt x="111635" y="7857913"/>
                  </a:cubicBezTo>
                  <a:cubicBezTo>
                    <a:pt x="141935" y="7858361"/>
                    <a:pt x="173562" y="7858433"/>
                    <a:pt x="204168" y="7858343"/>
                  </a:cubicBezTo>
                  <a:cubicBezTo>
                    <a:pt x="210353" y="8235436"/>
                    <a:pt x="219157" y="8185105"/>
                    <a:pt x="182473" y="8185105"/>
                  </a:cubicBezTo>
                  <a:cubicBezTo>
                    <a:pt x="111222" y="8185105"/>
                    <a:pt x="122320" y="8179692"/>
                    <a:pt x="123038" y="8201774"/>
                  </a:cubicBezTo>
                  <a:cubicBezTo>
                    <a:pt x="153213" y="8201721"/>
                    <a:pt x="179658" y="8201738"/>
                    <a:pt x="208596" y="8201738"/>
                  </a:cubicBezTo>
                  <a:cubicBezTo>
                    <a:pt x="208830" y="8260208"/>
                    <a:pt x="210049" y="8331421"/>
                    <a:pt x="211447" y="8411077"/>
                  </a:cubicBezTo>
                  <a:cubicBezTo>
                    <a:pt x="234199" y="8410898"/>
                    <a:pt x="224249" y="8438017"/>
                    <a:pt x="223281" y="8201738"/>
                  </a:cubicBezTo>
                  <a:lnTo>
                    <a:pt x="507102" y="8201756"/>
                  </a:lnTo>
                  <a:cubicBezTo>
                    <a:pt x="508321" y="8288475"/>
                    <a:pt x="509092" y="8347571"/>
                    <a:pt x="511226" y="8408693"/>
                  </a:cubicBezTo>
                  <a:cubicBezTo>
                    <a:pt x="532741" y="8408514"/>
                    <a:pt x="525049" y="8436727"/>
                    <a:pt x="521804" y="8201756"/>
                  </a:cubicBezTo>
                  <a:cubicBezTo>
                    <a:pt x="763545" y="8201774"/>
                    <a:pt x="697906" y="8199624"/>
                    <a:pt x="806809" y="8199229"/>
                  </a:cubicBezTo>
                  <a:cubicBezTo>
                    <a:pt x="808709" y="8278114"/>
                    <a:pt x="808906" y="8321169"/>
                    <a:pt x="810699" y="8406327"/>
                  </a:cubicBezTo>
                  <a:cubicBezTo>
                    <a:pt x="830368" y="8406166"/>
                    <a:pt x="825401" y="8422638"/>
                    <a:pt x="823501" y="8301864"/>
                  </a:cubicBezTo>
                  <a:cubicBezTo>
                    <a:pt x="821690" y="8187094"/>
                    <a:pt x="819216" y="8199193"/>
                    <a:pt x="827338" y="8199193"/>
                  </a:cubicBezTo>
                  <a:cubicBezTo>
                    <a:pt x="931830" y="8199193"/>
                    <a:pt x="933928" y="8200968"/>
                    <a:pt x="1042275" y="8200968"/>
                  </a:cubicBezTo>
                  <a:cubicBezTo>
                    <a:pt x="1122598" y="8200986"/>
                    <a:pt x="1104418" y="8180624"/>
                    <a:pt x="1106318" y="8302187"/>
                  </a:cubicBezTo>
                  <a:cubicBezTo>
                    <a:pt x="1108147" y="8419466"/>
                    <a:pt x="1104615" y="8404051"/>
                    <a:pt x="1123441" y="8403889"/>
                  </a:cubicBezTo>
                  <a:cubicBezTo>
                    <a:pt x="1121271" y="8340402"/>
                    <a:pt x="1120124" y="8259473"/>
                    <a:pt x="1120106" y="8200986"/>
                  </a:cubicBezTo>
                  <a:cubicBezTo>
                    <a:pt x="1239802" y="8201022"/>
                    <a:pt x="1296297" y="8201183"/>
                    <a:pt x="1364877" y="8200627"/>
                  </a:cubicBezTo>
                  <a:cubicBezTo>
                    <a:pt x="1413483" y="8200233"/>
                    <a:pt x="1403048" y="8180068"/>
                    <a:pt x="1404949" y="8302169"/>
                  </a:cubicBezTo>
                  <a:cubicBezTo>
                    <a:pt x="1406742" y="8416777"/>
                    <a:pt x="1401793" y="8401702"/>
                    <a:pt x="1421301" y="8401559"/>
                  </a:cubicBezTo>
                  <a:cubicBezTo>
                    <a:pt x="1420046" y="8330740"/>
                    <a:pt x="1418934" y="8259168"/>
                    <a:pt x="1418127" y="8200287"/>
                  </a:cubicBezTo>
                  <a:cubicBezTo>
                    <a:pt x="1503829" y="8199964"/>
                    <a:pt x="1572606" y="8200501"/>
                    <a:pt x="1703437" y="8200448"/>
                  </a:cubicBezTo>
                  <a:cubicBezTo>
                    <a:pt x="1703706" y="8262807"/>
                    <a:pt x="1705050" y="8343825"/>
                    <a:pt x="1706395" y="8399355"/>
                  </a:cubicBezTo>
                  <a:cubicBezTo>
                    <a:pt x="1729273" y="8399193"/>
                    <a:pt x="1719035" y="8425130"/>
                    <a:pt x="1718139" y="8200412"/>
                  </a:cubicBezTo>
                  <a:cubicBezTo>
                    <a:pt x="1719465" y="8200412"/>
                    <a:pt x="1999898" y="8199176"/>
                    <a:pt x="2001332" y="8199157"/>
                  </a:cubicBezTo>
                  <a:cubicBezTo>
                    <a:pt x="2003179" y="8297294"/>
                    <a:pt x="2003305" y="8327998"/>
                    <a:pt x="2004882" y="8397024"/>
                  </a:cubicBezTo>
                  <a:cubicBezTo>
                    <a:pt x="2025340" y="8396881"/>
                    <a:pt x="2020194" y="8425453"/>
                    <a:pt x="2016052" y="8199068"/>
                  </a:cubicBezTo>
                  <a:cubicBezTo>
                    <a:pt x="2216341" y="8197706"/>
                    <a:pt x="2199954" y="8200323"/>
                    <a:pt x="2301774" y="8200806"/>
                  </a:cubicBezTo>
                  <a:cubicBezTo>
                    <a:pt x="2303782" y="8262072"/>
                    <a:pt x="2304894" y="8337157"/>
                    <a:pt x="2305181" y="8394712"/>
                  </a:cubicBezTo>
                  <a:cubicBezTo>
                    <a:pt x="2324275" y="8394569"/>
                    <a:pt x="2320546" y="8410002"/>
                    <a:pt x="2318861" y="8301864"/>
                  </a:cubicBezTo>
                  <a:cubicBezTo>
                    <a:pt x="2317032" y="8185517"/>
                    <a:pt x="2310434" y="8200896"/>
                    <a:pt x="2332487" y="8200896"/>
                  </a:cubicBezTo>
                  <a:cubicBezTo>
                    <a:pt x="2525747" y="8201057"/>
                    <a:pt x="2558648" y="8201147"/>
                    <a:pt x="2600405" y="8200968"/>
                  </a:cubicBezTo>
                  <a:cubicBezTo>
                    <a:pt x="2601696" y="8282183"/>
                    <a:pt x="2602664" y="8336745"/>
                    <a:pt x="2603184" y="8392436"/>
                  </a:cubicBezTo>
                  <a:cubicBezTo>
                    <a:pt x="2622279" y="8392292"/>
                    <a:pt x="2618352" y="8407546"/>
                    <a:pt x="2616703" y="8301864"/>
                  </a:cubicBezTo>
                  <a:cubicBezTo>
                    <a:pt x="2614820" y="8183384"/>
                    <a:pt x="2601732" y="8201075"/>
                    <a:pt x="2655179" y="8200574"/>
                  </a:cubicBezTo>
                  <a:cubicBezTo>
                    <a:pt x="2757861" y="8199605"/>
                    <a:pt x="2816597" y="8200035"/>
                    <a:pt x="2870134" y="8200824"/>
                  </a:cubicBezTo>
                  <a:cubicBezTo>
                    <a:pt x="2907570" y="8201380"/>
                    <a:pt x="2897709" y="8182237"/>
                    <a:pt x="2899592" y="8302187"/>
                  </a:cubicBezTo>
                  <a:cubicBezTo>
                    <a:pt x="2901206" y="8405251"/>
                    <a:pt x="2897225" y="8390177"/>
                    <a:pt x="2916051" y="8390034"/>
                  </a:cubicBezTo>
                  <a:cubicBezTo>
                    <a:pt x="2914724" y="8339129"/>
                    <a:pt x="2913397" y="8262412"/>
                    <a:pt x="2913433" y="8201362"/>
                  </a:cubicBezTo>
                  <a:cubicBezTo>
                    <a:pt x="3079298" y="8202850"/>
                    <a:pt x="3066819" y="8198763"/>
                    <a:pt x="3196681" y="8198763"/>
                  </a:cubicBezTo>
                  <a:cubicBezTo>
                    <a:pt x="3196932" y="8258900"/>
                    <a:pt x="3198187" y="8336422"/>
                    <a:pt x="3199388" y="8387865"/>
                  </a:cubicBezTo>
                  <a:cubicBezTo>
                    <a:pt x="3221872" y="8387686"/>
                    <a:pt x="3212262" y="8413909"/>
                    <a:pt x="3211383" y="8198781"/>
                  </a:cubicBezTo>
                  <a:cubicBezTo>
                    <a:pt x="3239281" y="8198817"/>
                    <a:pt x="3122705" y="8198315"/>
                    <a:pt x="3497033" y="8200125"/>
                  </a:cubicBezTo>
                  <a:cubicBezTo>
                    <a:pt x="3498109" y="8253056"/>
                    <a:pt x="3499454" y="8331583"/>
                    <a:pt x="3499848" y="8385571"/>
                  </a:cubicBezTo>
                  <a:cubicBezTo>
                    <a:pt x="3519050" y="8385428"/>
                    <a:pt x="3515052" y="8399946"/>
                    <a:pt x="3513528" y="8301882"/>
                  </a:cubicBezTo>
                  <a:cubicBezTo>
                    <a:pt x="3511771" y="8188922"/>
                    <a:pt x="3510068" y="8200197"/>
                    <a:pt x="3515375" y="8200215"/>
                  </a:cubicBezTo>
                  <a:cubicBezTo>
                    <a:pt x="3853110" y="8202025"/>
                    <a:pt x="3795144" y="8168829"/>
                    <a:pt x="3797278" y="8302169"/>
                  </a:cubicBezTo>
                  <a:cubicBezTo>
                    <a:pt x="3798748" y="8396827"/>
                    <a:pt x="3794140" y="8383312"/>
                    <a:pt x="3813378" y="8383169"/>
                  </a:cubicBezTo>
                  <a:cubicBezTo>
                    <a:pt x="3811854" y="8304553"/>
                    <a:pt x="3811729" y="8275730"/>
                    <a:pt x="3810079" y="8199247"/>
                  </a:cubicBezTo>
                  <a:cubicBezTo>
                    <a:pt x="3945446" y="8198906"/>
                    <a:pt x="3938794" y="8201326"/>
                    <a:pt x="4094080" y="8200968"/>
                  </a:cubicBezTo>
                  <a:cubicBezTo>
                    <a:pt x="4095837" y="8280373"/>
                    <a:pt x="4095873" y="8308711"/>
                    <a:pt x="4097361" y="8380982"/>
                  </a:cubicBezTo>
                  <a:cubicBezTo>
                    <a:pt x="4116742" y="8380839"/>
                    <a:pt x="4112135" y="8394103"/>
                    <a:pt x="4110646" y="8301882"/>
                  </a:cubicBezTo>
                  <a:cubicBezTo>
                    <a:pt x="4108764" y="8180659"/>
                    <a:pt x="4095048" y="8201093"/>
                    <a:pt x="4160616" y="8200663"/>
                  </a:cubicBezTo>
                  <a:cubicBezTo>
                    <a:pt x="4224229" y="8200233"/>
                    <a:pt x="4276224" y="8200053"/>
                    <a:pt x="4375678" y="8200591"/>
                  </a:cubicBezTo>
                  <a:cubicBezTo>
                    <a:pt x="4399685" y="8200717"/>
                    <a:pt x="4392980" y="8182613"/>
                    <a:pt x="4394880" y="8302187"/>
                  </a:cubicBezTo>
                  <a:cubicBezTo>
                    <a:pt x="4396369" y="8393995"/>
                    <a:pt x="4391223" y="8378742"/>
                    <a:pt x="4410802" y="8378598"/>
                  </a:cubicBezTo>
                  <a:cubicBezTo>
                    <a:pt x="4409779" y="8315827"/>
                    <a:pt x="4408830" y="8261283"/>
                    <a:pt x="4408202" y="8200753"/>
                  </a:cubicBezTo>
                  <a:cubicBezTo>
                    <a:pt x="4615267" y="8201559"/>
                    <a:pt x="4558826" y="8199121"/>
                    <a:pt x="4691611" y="8199014"/>
                  </a:cubicBezTo>
                  <a:cubicBezTo>
                    <a:pt x="4694264" y="8403979"/>
                    <a:pt x="4688706" y="8376447"/>
                    <a:pt x="4709146" y="8376286"/>
                  </a:cubicBezTo>
                  <a:cubicBezTo>
                    <a:pt x="4708016" y="8323804"/>
                    <a:pt x="4707012" y="8252124"/>
                    <a:pt x="4706331" y="8199014"/>
                  </a:cubicBezTo>
                  <a:cubicBezTo>
                    <a:pt x="4800352" y="8199050"/>
                    <a:pt x="4782118" y="8199820"/>
                    <a:pt x="4990636" y="8199749"/>
                  </a:cubicBezTo>
                  <a:cubicBezTo>
                    <a:pt x="4993684" y="8400896"/>
                    <a:pt x="4987229" y="8374027"/>
                    <a:pt x="5008099" y="8373849"/>
                  </a:cubicBezTo>
                  <a:cubicBezTo>
                    <a:pt x="5007078" y="8320057"/>
                    <a:pt x="5006432" y="8273992"/>
                    <a:pt x="5005320" y="8199731"/>
                  </a:cubicBezTo>
                  <a:cubicBezTo>
                    <a:pt x="5146245" y="8199677"/>
                    <a:pt x="5178536" y="8199749"/>
                    <a:pt x="5236465" y="8199444"/>
                  </a:cubicBezTo>
                  <a:cubicBezTo>
                    <a:pt x="5303127" y="8199086"/>
                    <a:pt x="5287510" y="8178634"/>
                    <a:pt x="5289428" y="8302223"/>
                  </a:cubicBezTo>
                  <a:cubicBezTo>
                    <a:pt x="5290702" y="8384173"/>
                    <a:pt x="5286058" y="8371500"/>
                    <a:pt x="5305386" y="8371339"/>
                  </a:cubicBezTo>
                  <a:cubicBezTo>
                    <a:pt x="5301064" y="8172128"/>
                    <a:pt x="5291275" y="8199211"/>
                    <a:pt x="5344131" y="8199211"/>
                  </a:cubicBezTo>
                  <a:close/>
                  <a:moveTo>
                    <a:pt x="5269437" y="6833320"/>
                  </a:moveTo>
                  <a:cubicBezTo>
                    <a:pt x="5275157" y="7207689"/>
                    <a:pt x="5285932" y="7156550"/>
                    <a:pt x="5236483" y="7156210"/>
                  </a:cubicBezTo>
                  <a:cubicBezTo>
                    <a:pt x="4937583" y="7154184"/>
                    <a:pt x="4988592" y="7176052"/>
                    <a:pt x="4987068" y="7077808"/>
                  </a:cubicBezTo>
                  <a:cubicBezTo>
                    <a:pt x="4982425" y="6780568"/>
                    <a:pt x="4969300" y="6829484"/>
                    <a:pt x="5020991" y="6830470"/>
                  </a:cubicBezTo>
                  <a:cubicBezTo>
                    <a:pt x="5204569" y="6833929"/>
                    <a:pt x="5269348" y="6828265"/>
                    <a:pt x="5269437" y="6833320"/>
                  </a:cubicBezTo>
                  <a:close/>
                  <a:moveTo>
                    <a:pt x="5269115" y="6814517"/>
                  </a:moveTo>
                  <a:cubicBezTo>
                    <a:pt x="5024379" y="6815109"/>
                    <a:pt x="5114564" y="6814894"/>
                    <a:pt x="4983518" y="6813209"/>
                  </a:cubicBezTo>
                  <a:cubicBezTo>
                    <a:pt x="4982192" y="6719213"/>
                    <a:pt x="4983160" y="6600823"/>
                    <a:pt x="4978910" y="6486053"/>
                  </a:cubicBezTo>
                  <a:cubicBezTo>
                    <a:pt x="5227626" y="6486178"/>
                    <a:pt x="5154958" y="6485981"/>
                    <a:pt x="5262839" y="6487541"/>
                  </a:cubicBezTo>
                  <a:cubicBezTo>
                    <a:pt x="5263539" y="6644630"/>
                    <a:pt x="5267304" y="6710538"/>
                    <a:pt x="5269115" y="6814517"/>
                  </a:cubicBezTo>
                  <a:close/>
                  <a:moveTo>
                    <a:pt x="5262786" y="6470853"/>
                  </a:moveTo>
                  <a:cubicBezTo>
                    <a:pt x="4966467" y="6466408"/>
                    <a:pt x="4978444" y="6473703"/>
                    <a:pt x="4978157" y="6465780"/>
                  </a:cubicBezTo>
                  <a:cubicBezTo>
                    <a:pt x="4974858" y="6381984"/>
                    <a:pt x="4973962" y="6307992"/>
                    <a:pt x="4973585" y="6221543"/>
                  </a:cubicBezTo>
                  <a:cubicBezTo>
                    <a:pt x="4973191" y="6129053"/>
                    <a:pt x="4960246" y="6144611"/>
                    <a:pt x="5021098" y="6144450"/>
                  </a:cubicBezTo>
                  <a:cubicBezTo>
                    <a:pt x="5107374" y="6144217"/>
                    <a:pt x="5168029" y="6144074"/>
                    <a:pt x="5236340" y="6145167"/>
                  </a:cubicBezTo>
                  <a:cubicBezTo>
                    <a:pt x="5265583" y="6145651"/>
                    <a:pt x="5261279" y="6099783"/>
                    <a:pt x="5262786" y="6470853"/>
                  </a:cubicBezTo>
                  <a:close/>
                  <a:moveTo>
                    <a:pt x="2295875" y="6833033"/>
                  </a:moveTo>
                  <a:cubicBezTo>
                    <a:pt x="2295786" y="6828014"/>
                    <a:pt x="2262904" y="6826885"/>
                    <a:pt x="2579518" y="6828713"/>
                  </a:cubicBezTo>
                  <a:cubicBezTo>
                    <a:pt x="2581687" y="6954238"/>
                    <a:pt x="2579751" y="7009839"/>
                    <a:pt x="2583480" y="7156120"/>
                  </a:cubicBezTo>
                  <a:cubicBezTo>
                    <a:pt x="2423837" y="7156263"/>
                    <a:pt x="2387208" y="7158414"/>
                    <a:pt x="2298350" y="7157608"/>
                  </a:cubicBezTo>
                  <a:cubicBezTo>
                    <a:pt x="2294352" y="6933481"/>
                    <a:pt x="2298009" y="6969903"/>
                    <a:pt x="2295875" y="6833033"/>
                  </a:cubicBezTo>
                  <a:close/>
                  <a:moveTo>
                    <a:pt x="496667" y="6488365"/>
                  </a:moveTo>
                  <a:cubicBezTo>
                    <a:pt x="787319" y="6488365"/>
                    <a:pt x="655844" y="6487541"/>
                    <a:pt x="779968" y="6486644"/>
                  </a:cubicBezTo>
                  <a:cubicBezTo>
                    <a:pt x="780219" y="6556657"/>
                    <a:pt x="781295" y="6589082"/>
                    <a:pt x="782694" y="6711004"/>
                  </a:cubicBezTo>
                  <a:cubicBezTo>
                    <a:pt x="784253" y="6846906"/>
                    <a:pt x="841735" y="6810466"/>
                    <a:pt x="504843" y="6812294"/>
                  </a:cubicBezTo>
                  <a:cubicBezTo>
                    <a:pt x="492256" y="6812366"/>
                    <a:pt x="506080" y="6801181"/>
                    <a:pt x="496667" y="6488365"/>
                  </a:cubicBezTo>
                  <a:close/>
                  <a:moveTo>
                    <a:pt x="481176" y="5459524"/>
                  </a:moveTo>
                  <a:cubicBezTo>
                    <a:pt x="604082" y="5461352"/>
                    <a:pt x="569675" y="5461011"/>
                    <a:pt x="763115" y="5460402"/>
                  </a:cubicBezTo>
                  <a:cubicBezTo>
                    <a:pt x="770125" y="5798492"/>
                    <a:pt x="761017" y="5402632"/>
                    <a:pt x="770125" y="5784618"/>
                  </a:cubicBezTo>
                  <a:cubicBezTo>
                    <a:pt x="668107" y="5785962"/>
                    <a:pt x="730609" y="5787773"/>
                    <a:pt x="484547" y="5786590"/>
                  </a:cubicBezTo>
                  <a:cubicBezTo>
                    <a:pt x="483901" y="5662732"/>
                    <a:pt x="486573" y="5755778"/>
                    <a:pt x="481176" y="5459524"/>
                  </a:cubicBezTo>
                  <a:close/>
                  <a:moveTo>
                    <a:pt x="461041" y="4141670"/>
                  </a:moveTo>
                  <a:cubicBezTo>
                    <a:pt x="459966" y="4072267"/>
                    <a:pt x="414102" y="4091965"/>
                    <a:pt x="719869" y="4089904"/>
                  </a:cubicBezTo>
                  <a:cubicBezTo>
                    <a:pt x="753756" y="4089689"/>
                    <a:pt x="740757" y="4045236"/>
                    <a:pt x="746100" y="4386642"/>
                  </a:cubicBezTo>
                  <a:cubicBezTo>
                    <a:pt x="746674" y="4422168"/>
                    <a:pt x="785831" y="4417831"/>
                    <a:pt x="504914" y="4414820"/>
                  </a:cubicBezTo>
                  <a:cubicBezTo>
                    <a:pt x="445335" y="4414156"/>
                    <a:pt x="465990" y="4457999"/>
                    <a:pt x="461041" y="4141670"/>
                  </a:cubicBezTo>
                  <a:close/>
                  <a:moveTo>
                    <a:pt x="433197" y="2429551"/>
                  </a:moveTo>
                  <a:cubicBezTo>
                    <a:pt x="432175" y="2364163"/>
                    <a:pt x="379804" y="2375348"/>
                    <a:pt x="716301" y="2378036"/>
                  </a:cubicBezTo>
                  <a:cubicBezTo>
                    <a:pt x="722182" y="2727669"/>
                    <a:pt x="721590" y="2703919"/>
                    <a:pt x="719977" y="2703883"/>
                  </a:cubicBezTo>
                  <a:cubicBezTo>
                    <a:pt x="395528" y="2697341"/>
                    <a:pt x="435797" y="2723744"/>
                    <a:pt x="435008" y="2674111"/>
                  </a:cubicBezTo>
                  <a:cubicBezTo>
                    <a:pt x="433125" y="2549806"/>
                    <a:pt x="435134" y="2550505"/>
                    <a:pt x="433197" y="2429551"/>
                  </a:cubicBezTo>
                  <a:close/>
                  <a:moveTo>
                    <a:pt x="706422" y="1692142"/>
                  </a:moveTo>
                  <a:cubicBezTo>
                    <a:pt x="706799" y="1715533"/>
                    <a:pt x="710940" y="2017147"/>
                    <a:pt x="710940" y="2018419"/>
                  </a:cubicBezTo>
                  <a:cubicBezTo>
                    <a:pt x="371413" y="2012271"/>
                    <a:pt x="427908" y="2045593"/>
                    <a:pt x="426276" y="1940413"/>
                  </a:cubicBezTo>
                  <a:cubicBezTo>
                    <a:pt x="424358" y="1817810"/>
                    <a:pt x="422457" y="1818132"/>
                    <a:pt x="420539" y="1696032"/>
                  </a:cubicBezTo>
                  <a:cubicBezTo>
                    <a:pt x="420378" y="1686119"/>
                    <a:pt x="405658" y="1694293"/>
                    <a:pt x="706422" y="1692142"/>
                  </a:cubicBezTo>
                  <a:close/>
                  <a:moveTo>
                    <a:pt x="420198" y="1674648"/>
                  </a:moveTo>
                  <a:cubicBezTo>
                    <a:pt x="417670" y="1516196"/>
                    <a:pt x="415483" y="1434533"/>
                    <a:pt x="415608" y="1350701"/>
                  </a:cubicBezTo>
                  <a:cubicBezTo>
                    <a:pt x="522503" y="1350790"/>
                    <a:pt x="516891" y="1351704"/>
                    <a:pt x="699681" y="1351364"/>
                  </a:cubicBezTo>
                  <a:cubicBezTo>
                    <a:pt x="699950" y="1512576"/>
                    <a:pt x="704038" y="1557369"/>
                    <a:pt x="706153" y="1675472"/>
                  </a:cubicBezTo>
                  <a:cubicBezTo>
                    <a:pt x="552804" y="1676619"/>
                    <a:pt x="516551" y="1674827"/>
                    <a:pt x="420198" y="1674648"/>
                  </a:cubicBezTo>
                  <a:close/>
                  <a:moveTo>
                    <a:pt x="711120" y="2035071"/>
                  </a:moveTo>
                  <a:cubicBezTo>
                    <a:pt x="712877" y="2203560"/>
                    <a:pt x="713953" y="2242134"/>
                    <a:pt x="716014" y="2361402"/>
                  </a:cubicBezTo>
                  <a:cubicBezTo>
                    <a:pt x="645212" y="2360847"/>
                    <a:pt x="575000" y="2360918"/>
                    <a:pt x="504825" y="2361295"/>
                  </a:cubicBezTo>
                  <a:cubicBezTo>
                    <a:pt x="412776" y="2361797"/>
                    <a:pt x="432014" y="2418581"/>
                    <a:pt x="427926" y="2062729"/>
                  </a:cubicBezTo>
                  <a:cubicBezTo>
                    <a:pt x="427496" y="2024908"/>
                    <a:pt x="382081" y="2029335"/>
                    <a:pt x="711120" y="2035071"/>
                  </a:cubicBezTo>
                  <a:close/>
                  <a:moveTo>
                    <a:pt x="3098428" y="1940717"/>
                  </a:moveTo>
                  <a:cubicBezTo>
                    <a:pt x="3100024" y="2042671"/>
                    <a:pt x="3147591" y="2013974"/>
                    <a:pt x="2870152" y="2017308"/>
                  </a:cubicBezTo>
                  <a:cubicBezTo>
                    <a:pt x="2803598" y="2018115"/>
                    <a:pt x="2817995" y="2033082"/>
                    <a:pt x="2816543" y="1940395"/>
                  </a:cubicBezTo>
                  <a:cubicBezTo>
                    <a:pt x="2814625" y="1818007"/>
                    <a:pt x="2812455" y="1817917"/>
                    <a:pt x="2810555" y="1696014"/>
                  </a:cubicBezTo>
                  <a:cubicBezTo>
                    <a:pt x="2810412" y="1686908"/>
                    <a:pt x="2792966" y="1695619"/>
                    <a:pt x="3085340" y="1692465"/>
                  </a:cubicBezTo>
                  <a:cubicBezTo>
                    <a:pt x="3105923" y="1692250"/>
                    <a:pt x="3094107" y="1664664"/>
                    <a:pt x="3098428" y="1940717"/>
                  </a:cubicBezTo>
                  <a:close/>
                  <a:moveTo>
                    <a:pt x="3398440" y="2017451"/>
                  </a:moveTo>
                  <a:cubicBezTo>
                    <a:pt x="3310837" y="2017416"/>
                    <a:pt x="3419345" y="2017326"/>
                    <a:pt x="3114618" y="2016842"/>
                  </a:cubicBezTo>
                  <a:cubicBezTo>
                    <a:pt x="3110315" y="1846345"/>
                    <a:pt x="3113991" y="1832669"/>
                    <a:pt x="3111768" y="1692196"/>
                  </a:cubicBezTo>
                  <a:cubicBezTo>
                    <a:pt x="3281343" y="1690600"/>
                    <a:pt x="3395947" y="1694651"/>
                    <a:pt x="3395966" y="1696229"/>
                  </a:cubicBezTo>
                  <a:cubicBezTo>
                    <a:pt x="3398081" y="1831002"/>
                    <a:pt x="3393796" y="1851777"/>
                    <a:pt x="3398440" y="2017451"/>
                  </a:cubicBezTo>
                  <a:close/>
                  <a:moveTo>
                    <a:pt x="4588446" y="1675759"/>
                  </a:moveTo>
                  <a:cubicBezTo>
                    <a:pt x="4246246" y="1675885"/>
                    <a:pt x="4305556" y="1694956"/>
                    <a:pt x="4304535" y="1573805"/>
                  </a:cubicBezTo>
                  <a:cubicBezTo>
                    <a:pt x="4303996" y="1500620"/>
                    <a:pt x="4302706" y="1418257"/>
                    <a:pt x="4301217" y="1350145"/>
                  </a:cubicBezTo>
                  <a:cubicBezTo>
                    <a:pt x="4378744" y="1349750"/>
                    <a:pt x="4465325" y="1345897"/>
                    <a:pt x="4584823" y="1349446"/>
                  </a:cubicBezTo>
                  <a:cubicBezTo>
                    <a:pt x="4589898" y="1481943"/>
                    <a:pt x="4587280" y="1585348"/>
                    <a:pt x="4588446" y="1675759"/>
                  </a:cubicBezTo>
                  <a:close/>
                  <a:moveTo>
                    <a:pt x="4596908" y="2185277"/>
                  </a:moveTo>
                  <a:cubicBezTo>
                    <a:pt x="4599992" y="2385170"/>
                    <a:pt x="4603291" y="2360668"/>
                    <a:pt x="4590722" y="2360954"/>
                  </a:cubicBezTo>
                  <a:cubicBezTo>
                    <a:pt x="4515760" y="2362568"/>
                    <a:pt x="4451537" y="2362585"/>
                    <a:pt x="4375822" y="2360954"/>
                  </a:cubicBezTo>
                  <a:cubicBezTo>
                    <a:pt x="4293239" y="2359180"/>
                    <a:pt x="4321603" y="2412559"/>
                    <a:pt x="4311366" y="2062567"/>
                  </a:cubicBezTo>
                  <a:cubicBezTo>
                    <a:pt x="4310451" y="2031271"/>
                    <a:pt x="4264678" y="2030787"/>
                    <a:pt x="4590776" y="2034749"/>
                  </a:cubicBezTo>
                  <a:cubicBezTo>
                    <a:pt x="4599777" y="2034856"/>
                    <a:pt x="4594272" y="2016842"/>
                    <a:pt x="4596908" y="2185277"/>
                  </a:cubicBezTo>
                  <a:close/>
                  <a:moveTo>
                    <a:pt x="4913504" y="5785479"/>
                  </a:moveTo>
                  <a:cubicBezTo>
                    <a:pt x="4620539" y="5785479"/>
                    <a:pt x="4667442" y="5798850"/>
                    <a:pt x="4666887" y="5732189"/>
                  </a:cubicBezTo>
                  <a:cubicBezTo>
                    <a:pt x="4664268" y="5418136"/>
                    <a:pt x="4651413" y="5461442"/>
                    <a:pt x="4698406" y="5461442"/>
                  </a:cubicBezTo>
                  <a:cubicBezTo>
                    <a:pt x="4983734" y="5461442"/>
                    <a:pt x="4948054" y="5444252"/>
                    <a:pt x="4948341" y="5487593"/>
                  </a:cubicBezTo>
                  <a:cubicBezTo>
                    <a:pt x="4950116" y="5830379"/>
                    <a:pt x="4971183" y="5785479"/>
                    <a:pt x="4913504" y="5785479"/>
                  </a:cubicBezTo>
                  <a:close/>
                  <a:moveTo>
                    <a:pt x="4952626" y="5802059"/>
                  </a:moveTo>
                  <a:cubicBezTo>
                    <a:pt x="4955315" y="5974706"/>
                    <a:pt x="4956947" y="6042658"/>
                    <a:pt x="4958094" y="6127924"/>
                  </a:cubicBezTo>
                  <a:cubicBezTo>
                    <a:pt x="4778712" y="6128121"/>
                    <a:pt x="4790133" y="6129340"/>
                    <a:pt x="4673789" y="6129071"/>
                  </a:cubicBezTo>
                  <a:cubicBezTo>
                    <a:pt x="4669881" y="5910895"/>
                    <a:pt x="4669396" y="5943822"/>
                    <a:pt x="4667586" y="5801897"/>
                  </a:cubicBezTo>
                  <a:cubicBezTo>
                    <a:pt x="4755923" y="5801700"/>
                    <a:pt x="4869829" y="5802345"/>
                    <a:pt x="4952626" y="5802059"/>
                  </a:cubicBezTo>
                  <a:close/>
                  <a:moveTo>
                    <a:pt x="4913504" y="5442442"/>
                  </a:moveTo>
                  <a:cubicBezTo>
                    <a:pt x="4612865" y="5442442"/>
                    <a:pt x="4664645" y="5470798"/>
                    <a:pt x="4662996" y="5365027"/>
                  </a:cubicBezTo>
                  <a:cubicBezTo>
                    <a:pt x="4658352" y="5068378"/>
                    <a:pt x="4643596" y="5118046"/>
                    <a:pt x="4698406" y="5118046"/>
                  </a:cubicBezTo>
                  <a:cubicBezTo>
                    <a:pt x="4962559" y="5118046"/>
                    <a:pt x="4942371" y="5113816"/>
                    <a:pt x="4942460" y="5120609"/>
                  </a:cubicBezTo>
                  <a:cubicBezTo>
                    <a:pt x="4948233" y="5492702"/>
                    <a:pt x="4961824" y="5442442"/>
                    <a:pt x="4913504" y="5442442"/>
                  </a:cubicBezTo>
                  <a:close/>
                  <a:moveTo>
                    <a:pt x="4656667" y="4997917"/>
                  </a:moveTo>
                  <a:cubicBezTo>
                    <a:pt x="4654874" y="4912077"/>
                    <a:pt x="4653673" y="4832081"/>
                    <a:pt x="4653117" y="4774616"/>
                  </a:cubicBezTo>
                  <a:cubicBezTo>
                    <a:pt x="4713520" y="4774579"/>
                    <a:pt x="4666259" y="4774579"/>
                    <a:pt x="4913504" y="4774669"/>
                  </a:cubicBezTo>
                  <a:cubicBezTo>
                    <a:pt x="4945616" y="4774669"/>
                    <a:pt x="4935862" y="4724248"/>
                    <a:pt x="4942155" y="5100319"/>
                  </a:cubicBezTo>
                  <a:cubicBezTo>
                    <a:pt x="4602090" y="5099279"/>
                    <a:pt x="4659535" y="5134788"/>
                    <a:pt x="4656667" y="4997917"/>
                  </a:cubicBezTo>
                  <a:close/>
                  <a:moveTo>
                    <a:pt x="4913504" y="4758017"/>
                  </a:moveTo>
                  <a:cubicBezTo>
                    <a:pt x="4664376" y="4757928"/>
                    <a:pt x="4712893" y="4757946"/>
                    <a:pt x="4652955" y="4757964"/>
                  </a:cubicBezTo>
                  <a:cubicBezTo>
                    <a:pt x="4651592" y="4594224"/>
                    <a:pt x="4648437" y="4496268"/>
                    <a:pt x="4647236" y="4433389"/>
                  </a:cubicBezTo>
                  <a:cubicBezTo>
                    <a:pt x="4857672" y="4432744"/>
                    <a:pt x="4812831" y="4430503"/>
                    <a:pt x="4930878" y="4430862"/>
                  </a:cubicBezTo>
                  <a:cubicBezTo>
                    <a:pt x="4938336" y="4796967"/>
                    <a:pt x="4947516" y="4758017"/>
                    <a:pt x="4913504" y="4758017"/>
                  </a:cubicBezTo>
                  <a:close/>
                  <a:moveTo>
                    <a:pt x="3768124" y="5460510"/>
                  </a:moveTo>
                  <a:cubicBezTo>
                    <a:pt x="4091391" y="5462875"/>
                    <a:pt x="4049848" y="5443625"/>
                    <a:pt x="4051085" y="5487360"/>
                  </a:cubicBezTo>
                  <a:cubicBezTo>
                    <a:pt x="4054510" y="5609138"/>
                    <a:pt x="4056536" y="5785712"/>
                    <a:pt x="4053004" y="5785712"/>
                  </a:cubicBezTo>
                  <a:cubicBezTo>
                    <a:pt x="3946145" y="5785712"/>
                    <a:pt x="3943366" y="5787235"/>
                    <a:pt x="3837888" y="5787235"/>
                  </a:cubicBezTo>
                  <a:cubicBezTo>
                    <a:pt x="3745121" y="5787253"/>
                    <a:pt x="3776229" y="5846081"/>
                    <a:pt x="3768124" y="5460510"/>
                  </a:cubicBezTo>
                  <a:close/>
                  <a:moveTo>
                    <a:pt x="2572615" y="5458986"/>
                  </a:moveTo>
                  <a:cubicBezTo>
                    <a:pt x="2901475" y="5460366"/>
                    <a:pt x="2855199" y="5452587"/>
                    <a:pt x="2856328" y="5487844"/>
                  </a:cubicBezTo>
                  <a:cubicBezTo>
                    <a:pt x="2858211" y="5547694"/>
                    <a:pt x="2859789" y="5611702"/>
                    <a:pt x="2860542" y="5732297"/>
                  </a:cubicBezTo>
                  <a:cubicBezTo>
                    <a:pt x="2861026" y="5808978"/>
                    <a:pt x="2905060" y="5786518"/>
                    <a:pt x="2576703" y="5784654"/>
                  </a:cubicBezTo>
                  <a:cubicBezTo>
                    <a:pt x="2576165" y="5689171"/>
                    <a:pt x="2578209" y="5702058"/>
                    <a:pt x="2572615" y="5458986"/>
                  </a:cubicBezTo>
                  <a:close/>
                  <a:moveTo>
                    <a:pt x="774930" y="5120269"/>
                  </a:moveTo>
                  <a:cubicBezTo>
                    <a:pt x="774894" y="5118315"/>
                    <a:pt x="752411" y="5116290"/>
                    <a:pt x="1042310" y="5116290"/>
                  </a:cubicBezTo>
                  <a:cubicBezTo>
                    <a:pt x="1061620" y="5116290"/>
                    <a:pt x="1056510" y="5078093"/>
                    <a:pt x="1061011" y="5365331"/>
                  </a:cubicBezTo>
                  <a:cubicBezTo>
                    <a:pt x="1062588" y="5467536"/>
                    <a:pt x="1111392" y="5443661"/>
                    <a:pt x="827374" y="5443661"/>
                  </a:cubicBezTo>
                  <a:cubicBezTo>
                    <a:pt x="754365" y="5443661"/>
                    <a:pt x="780757" y="5492881"/>
                    <a:pt x="774930" y="5120269"/>
                  </a:cubicBezTo>
                  <a:close/>
                  <a:moveTo>
                    <a:pt x="1021494" y="2719693"/>
                  </a:moveTo>
                  <a:cubicBezTo>
                    <a:pt x="1022247" y="2808634"/>
                    <a:pt x="1023969" y="3041740"/>
                    <a:pt x="1024022" y="3045791"/>
                  </a:cubicBezTo>
                  <a:cubicBezTo>
                    <a:pt x="791712" y="3045988"/>
                    <a:pt x="779466" y="3045935"/>
                    <a:pt x="740183" y="3046472"/>
                  </a:cubicBezTo>
                  <a:cubicBezTo>
                    <a:pt x="735360" y="2799044"/>
                    <a:pt x="737566" y="2838209"/>
                    <a:pt x="736185" y="2720858"/>
                  </a:cubicBezTo>
                  <a:cubicBezTo>
                    <a:pt x="858911" y="2723134"/>
                    <a:pt x="942229" y="2719908"/>
                    <a:pt x="1021494" y="2719693"/>
                  </a:cubicBezTo>
                  <a:close/>
                  <a:moveTo>
                    <a:pt x="735988" y="2704206"/>
                  </a:moveTo>
                  <a:cubicBezTo>
                    <a:pt x="730770" y="2310784"/>
                    <a:pt x="703123" y="2378520"/>
                    <a:pt x="827391" y="2378520"/>
                  </a:cubicBezTo>
                  <a:cubicBezTo>
                    <a:pt x="928531" y="2378520"/>
                    <a:pt x="932009" y="2377445"/>
                    <a:pt x="1014538" y="2377230"/>
                  </a:cubicBezTo>
                  <a:cubicBezTo>
                    <a:pt x="1020759" y="2679166"/>
                    <a:pt x="1020293" y="2613329"/>
                    <a:pt x="1021315" y="2703077"/>
                  </a:cubicBezTo>
                  <a:cubicBezTo>
                    <a:pt x="934179" y="2703274"/>
                    <a:pt x="857728" y="2706483"/>
                    <a:pt x="735988" y="2704206"/>
                  </a:cubicBezTo>
                  <a:close/>
                  <a:moveTo>
                    <a:pt x="1024255" y="3062425"/>
                  </a:moveTo>
                  <a:cubicBezTo>
                    <a:pt x="1027770" y="3311269"/>
                    <a:pt x="1028200" y="3251330"/>
                    <a:pt x="1030585" y="3386856"/>
                  </a:cubicBezTo>
                  <a:cubicBezTo>
                    <a:pt x="1029312" y="3386856"/>
                    <a:pt x="765804" y="3388236"/>
                    <a:pt x="747104" y="3388505"/>
                  </a:cubicBezTo>
                  <a:cubicBezTo>
                    <a:pt x="745562" y="3296840"/>
                    <a:pt x="747534" y="3427867"/>
                    <a:pt x="740524" y="3063106"/>
                  </a:cubicBezTo>
                  <a:cubicBezTo>
                    <a:pt x="786208" y="3062515"/>
                    <a:pt x="794652" y="3062622"/>
                    <a:pt x="1024255" y="3062425"/>
                  </a:cubicBezTo>
                  <a:close/>
                  <a:moveTo>
                    <a:pt x="1615565" y="2674398"/>
                  </a:moveTo>
                  <a:cubicBezTo>
                    <a:pt x="1616067" y="2706805"/>
                    <a:pt x="1656695" y="2711214"/>
                    <a:pt x="1365020" y="2703238"/>
                  </a:cubicBezTo>
                  <a:cubicBezTo>
                    <a:pt x="1323263" y="2702037"/>
                    <a:pt x="1333429" y="2749125"/>
                    <a:pt x="1328427" y="2429587"/>
                  </a:cubicBezTo>
                  <a:cubicBezTo>
                    <a:pt x="1327351" y="2360345"/>
                    <a:pt x="1282850" y="2379040"/>
                    <a:pt x="1579868" y="2377857"/>
                  </a:cubicBezTo>
                  <a:cubicBezTo>
                    <a:pt x="1629855" y="2377714"/>
                    <a:pt x="1610258" y="2334821"/>
                    <a:pt x="1615565" y="2674398"/>
                  </a:cubicBezTo>
                  <a:close/>
                  <a:moveTo>
                    <a:pt x="2220608" y="3046436"/>
                  </a:moveTo>
                  <a:cubicBezTo>
                    <a:pt x="1937719" y="3041113"/>
                    <a:pt x="1937056" y="3055273"/>
                    <a:pt x="1936536" y="3040987"/>
                  </a:cubicBezTo>
                  <a:cubicBezTo>
                    <a:pt x="1933470" y="2958446"/>
                    <a:pt x="1932448" y="2879489"/>
                    <a:pt x="1932000" y="2796463"/>
                  </a:cubicBezTo>
                  <a:cubicBezTo>
                    <a:pt x="1931498" y="2697646"/>
                    <a:pt x="1875164" y="2718815"/>
                    <a:pt x="2216233" y="2718528"/>
                  </a:cubicBezTo>
                  <a:cubicBezTo>
                    <a:pt x="2217040" y="2809297"/>
                    <a:pt x="2213974" y="2887626"/>
                    <a:pt x="2220608" y="3046436"/>
                  </a:cubicBezTo>
                  <a:close/>
                  <a:moveTo>
                    <a:pt x="2518253" y="3047512"/>
                  </a:moveTo>
                  <a:cubicBezTo>
                    <a:pt x="2323379" y="3047583"/>
                    <a:pt x="2296431" y="3047852"/>
                    <a:pt x="2235328" y="3046723"/>
                  </a:cubicBezTo>
                  <a:cubicBezTo>
                    <a:pt x="2228658" y="2887483"/>
                    <a:pt x="2231689" y="2804601"/>
                    <a:pt x="2230917" y="2718528"/>
                  </a:cubicBezTo>
                  <a:cubicBezTo>
                    <a:pt x="2574372" y="2718241"/>
                    <a:pt x="2515958" y="2702055"/>
                    <a:pt x="2515456" y="2796445"/>
                  </a:cubicBezTo>
                  <a:cubicBezTo>
                    <a:pt x="2515133" y="2858463"/>
                    <a:pt x="2515312" y="2877804"/>
                    <a:pt x="2518253" y="3047512"/>
                  </a:cubicBezTo>
                  <a:close/>
                  <a:moveTo>
                    <a:pt x="4590812" y="4417042"/>
                  </a:moveTo>
                  <a:cubicBezTo>
                    <a:pt x="4309053" y="4418942"/>
                    <a:pt x="4347457" y="4425197"/>
                    <a:pt x="4346848" y="4386319"/>
                  </a:cubicBezTo>
                  <a:cubicBezTo>
                    <a:pt x="4341487" y="4044179"/>
                    <a:pt x="4331823" y="4090908"/>
                    <a:pt x="4375857" y="4089689"/>
                  </a:cubicBezTo>
                  <a:cubicBezTo>
                    <a:pt x="4442106" y="4087968"/>
                    <a:pt x="4505325" y="4087556"/>
                    <a:pt x="4590687" y="4089510"/>
                  </a:cubicBezTo>
                  <a:cubicBezTo>
                    <a:pt x="4636603" y="4090567"/>
                    <a:pt x="4627495" y="4079759"/>
                    <a:pt x="4628464" y="4141938"/>
                  </a:cubicBezTo>
                  <a:cubicBezTo>
                    <a:pt x="4633502" y="4464434"/>
                    <a:pt x="4645586" y="4416683"/>
                    <a:pt x="4590812" y="4417042"/>
                  </a:cubicBezTo>
                  <a:close/>
                  <a:moveTo>
                    <a:pt x="4632552" y="4433461"/>
                  </a:moveTo>
                  <a:cubicBezTo>
                    <a:pt x="4634398" y="4533192"/>
                    <a:pt x="4636263" y="4555938"/>
                    <a:pt x="4638271" y="4758000"/>
                  </a:cubicBezTo>
                  <a:cubicBezTo>
                    <a:pt x="4321549" y="4758161"/>
                    <a:pt x="4353822" y="4761190"/>
                    <a:pt x="4353733" y="4753375"/>
                  </a:cubicBezTo>
                  <a:cubicBezTo>
                    <a:pt x="4349896" y="4385818"/>
                    <a:pt x="4333454" y="4433335"/>
                    <a:pt x="4375624" y="4433676"/>
                  </a:cubicBezTo>
                  <a:cubicBezTo>
                    <a:pt x="4492703" y="4434590"/>
                    <a:pt x="4589377" y="4433640"/>
                    <a:pt x="4632552" y="4433461"/>
                  </a:cubicBezTo>
                  <a:close/>
                  <a:moveTo>
                    <a:pt x="3751540" y="4432636"/>
                  </a:moveTo>
                  <a:cubicBezTo>
                    <a:pt x="4089526" y="4432350"/>
                    <a:pt x="4034626" y="4412651"/>
                    <a:pt x="4037136" y="4509012"/>
                  </a:cubicBezTo>
                  <a:cubicBezTo>
                    <a:pt x="4039324" y="4595766"/>
                    <a:pt x="4040776" y="4672177"/>
                    <a:pt x="4040166" y="4753644"/>
                  </a:cubicBezTo>
                  <a:cubicBezTo>
                    <a:pt x="4040095" y="4762032"/>
                    <a:pt x="4070933" y="4759487"/>
                    <a:pt x="3754714" y="4759666"/>
                  </a:cubicBezTo>
                  <a:cubicBezTo>
                    <a:pt x="3749460" y="4417132"/>
                    <a:pt x="3753082" y="4580530"/>
                    <a:pt x="3751540" y="4432636"/>
                  </a:cubicBezTo>
                  <a:close/>
                  <a:moveTo>
                    <a:pt x="2855055" y="4432528"/>
                  </a:moveTo>
                  <a:cubicBezTo>
                    <a:pt x="3006218" y="4434662"/>
                    <a:pt x="3067339" y="4432887"/>
                    <a:pt x="3139450" y="4432493"/>
                  </a:cubicBezTo>
                  <a:cubicBezTo>
                    <a:pt x="3143915" y="4739716"/>
                    <a:pt x="3144058" y="4757784"/>
                    <a:pt x="3144076" y="4759971"/>
                  </a:cubicBezTo>
                  <a:cubicBezTo>
                    <a:pt x="2826082" y="4759917"/>
                    <a:pt x="2858767" y="4763251"/>
                    <a:pt x="2858516" y="4753249"/>
                  </a:cubicBezTo>
                  <a:cubicBezTo>
                    <a:pt x="2853585" y="4547980"/>
                    <a:pt x="2855970" y="4527116"/>
                    <a:pt x="2855055" y="4432528"/>
                  </a:cubicBezTo>
                  <a:close/>
                  <a:moveTo>
                    <a:pt x="1366831" y="4775888"/>
                  </a:moveTo>
                  <a:cubicBezTo>
                    <a:pt x="1548402" y="4777842"/>
                    <a:pt x="1557564" y="4774831"/>
                    <a:pt x="1648662" y="4774185"/>
                  </a:cubicBezTo>
                  <a:cubicBezTo>
                    <a:pt x="1654364" y="5080835"/>
                    <a:pt x="1654238" y="4985693"/>
                    <a:pt x="1656318" y="5102076"/>
                  </a:cubicBezTo>
                  <a:cubicBezTo>
                    <a:pt x="1524591" y="5101735"/>
                    <a:pt x="1642333" y="5100911"/>
                    <a:pt x="1369539" y="5101108"/>
                  </a:cubicBezTo>
                  <a:cubicBezTo>
                    <a:pt x="1367853" y="4969650"/>
                    <a:pt x="1371995" y="4990784"/>
                    <a:pt x="1366831" y="4775888"/>
                  </a:cubicBezTo>
                  <a:close/>
                  <a:moveTo>
                    <a:pt x="1630912" y="3652800"/>
                  </a:moveTo>
                  <a:cubicBezTo>
                    <a:pt x="1632400" y="3747710"/>
                    <a:pt x="1646475" y="3731614"/>
                    <a:pt x="1579760" y="3732133"/>
                  </a:cubicBezTo>
                  <a:cubicBezTo>
                    <a:pt x="1484358" y="3732904"/>
                    <a:pt x="1422807" y="3732653"/>
                    <a:pt x="1364895" y="3732026"/>
                  </a:cubicBezTo>
                  <a:cubicBezTo>
                    <a:pt x="1343165" y="3731793"/>
                    <a:pt x="1351269" y="3770868"/>
                    <a:pt x="1345406" y="3407810"/>
                  </a:cubicBezTo>
                  <a:cubicBezTo>
                    <a:pt x="1345388" y="3406537"/>
                    <a:pt x="1322169" y="3399081"/>
                    <a:pt x="1579670" y="3405318"/>
                  </a:cubicBezTo>
                  <a:cubicBezTo>
                    <a:pt x="1650724" y="3407021"/>
                    <a:pt x="1626287" y="3356367"/>
                    <a:pt x="1630912" y="3652800"/>
                  </a:cubicBezTo>
                  <a:close/>
                  <a:moveTo>
                    <a:pt x="1364769" y="3748660"/>
                  </a:moveTo>
                  <a:cubicBezTo>
                    <a:pt x="1674427" y="3751994"/>
                    <a:pt x="1632598" y="3735450"/>
                    <a:pt x="1633889" y="3774883"/>
                  </a:cubicBezTo>
                  <a:cubicBezTo>
                    <a:pt x="1636435" y="3851062"/>
                    <a:pt x="1636309" y="3861332"/>
                    <a:pt x="1639716" y="4074650"/>
                  </a:cubicBezTo>
                  <a:cubicBezTo>
                    <a:pt x="1394658" y="4074256"/>
                    <a:pt x="1411888" y="4074059"/>
                    <a:pt x="1355106" y="4073198"/>
                  </a:cubicBezTo>
                  <a:cubicBezTo>
                    <a:pt x="1350946" y="3707936"/>
                    <a:pt x="1343774" y="3748445"/>
                    <a:pt x="1364769" y="3748660"/>
                  </a:cubicBezTo>
                  <a:close/>
                  <a:moveTo>
                    <a:pt x="1364734" y="4090047"/>
                  </a:moveTo>
                  <a:cubicBezTo>
                    <a:pt x="1688358" y="4095263"/>
                    <a:pt x="1639608" y="4069058"/>
                    <a:pt x="1640774" y="4141957"/>
                  </a:cubicBezTo>
                  <a:cubicBezTo>
                    <a:pt x="1645919" y="4470689"/>
                    <a:pt x="1659832" y="4414909"/>
                    <a:pt x="1579832" y="4414802"/>
                  </a:cubicBezTo>
                  <a:cubicBezTo>
                    <a:pt x="1314872" y="4414066"/>
                    <a:pt x="1359158" y="4429912"/>
                    <a:pt x="1358458" y="4386337"/>
                  </a:cubicBezTo>
                  <a:cubicBezTo>
                    <a:pt x="1353241" y="4053105"/>
                    <a:pt x="1352829" y="4089850"/>
                    <a:pt x="1364734" y="4090047"/>
                  </a:cubicBezTo>
                  <a:close/>
                  <a:moveTo>
                    <a:pt x="1365003" y="4432708"/>
                  </a:moveTo>
                  <a:cubicBezTo>
                    <a:pt x="1429978" y="4431041"/>
                    <a:pt x="1449862" y="4431274"/>
                    <a:pt x="1579832" y="4431435"/>
                  </a:cubicBezTo>
                  <a:cubicBezTo>
                    <a:pt x="1664566" y="4431668"/>
                    <a:pt x="1641060" y="4369740"/>
                    <a:pt x="1648268" y="4753626"/>
                  </a:cubicBezTo>
                  <a:cubicBezTo>
                    <a:pt x="1648286" y="4754952"/>
                    <a:pt x="1680971" y="4762624"/>
                    <a:pt x="1366419" y="4759218"/>
                  </a:cubicBezTo>
                  <a:cubicBezTo>
                    <a:pt x="1366401" y="4757964"/>
                    <a:pt x="1357705" y="4432887"/>
                    <a:pt x="1365003" y="4432708"/>
                  </a:cubicBezTo>
                  <a:close/>
                  <a:moveTo>
                    <a:pt x="1902363" y="3730574"/>
                  </a:moveTo>
                  <a:cubicBezTo>
                    <a:pt x="1595520" y="3730574"/>
                    <a:pt x="1647282" y="3755829"/>
                    <a:pt x="1645596" y="3652495"/>
                  </a:cubicBezTo>
                  <a:cubicBezTo>
                    <a:pt x="1643732" y="3533316"/>
                    <a:pt x="1646260" y="3529498"/>
                    <a:pt x="1644359" y="3407792"/>
                  </a:cubicBezTo>
                  <a:cubicBezTo>
                    <a:pt x="1644341" y="3406519"/>
                    <a:pt x="1928898" y="3402916"/>
                    <a:pt x="1928970" y="3408043"/>
                  </a:cubicBezTo>
                  <a:cubicBezTo>
                    <a:pt x="1934833" y="3782196"/>
                    <a:pt x="1941986" y="3730574"/>
                    <a:pt x="1902363" y="3730574"/>
                  </a:cubicBezTo>
                  <a:close/>
                  <a:moveTo>
                    <a:pt x="1932789" y="3747262"/>
                  </a:moveTo>
                  <a:cubicBezTo>
                    <a:pt x="1938723" y="4123476"/>
                    <a:pt x="1949893" y="4072679"/>
                    <a:pt x="1902363" y="4072679"/>
                  </a:cubicBezTo>
                  <a:cubicBezTo>
                    <a:pt x="1794625" y="4072679"/>
                    <a:pt x="1794912" y="4074704"/>
                    <a:pt x="1687372" y="4074704"/>
                  </a:cubicBezTo>
                  <a:cubicBezTo>
                    <a:pt x="1637313" y="4074704"/>
                    <a:pt x="1659312" y="4124247"/>
                    <a:pt x="1647766" y="3748409"/>
                  </a:cubicBezTo>
                  <a:cubicBezTo>
                    <a:pt x="1879736" y="3747728"/>
                    <a:pt x="1810152" y="3746975"/>
                    <a:pt x="1932789" y="3747262"/>
                  </a:cubicBezTo>
                  <a:close/>
                  <a:moveTo>
                    <a:pt x="1687372" y="4091338"/>
                  </a:moveTo>
                  <a:cubicBezTo>
                    <a:pt x="1795091" y="4091338"/>
                    <a:pt x="1794822" y="4089312"/>
                    <a:pt x="1902363" y="4089312"/>
                  </a:cubicBezTo>
                  <a:cubicBezTo>
                    <a:pt x="1948441" y="4089312"/>
                    <a:pt x="1936267" y="4037422"/>
                    <a:pt x="1942721" y="4417436"/>
                  </a:cubicBezTo>
                  <a:cubicBezTo>
                    <a:pt x="1821160" y="4418637"/>
                    <a:pt x="1819063" y="4414998"/>
                    <a:pt x="1659008" y="4414909"/>
                  </a:cubicBezTo>
                  <a:cubicBezTo>
                    <a:pt x="1653970" y="4039662"/>
                    <a:pt x="1644646" y="4091338"/>
                    <a:pt x="1687372" y="4091338"/>
                  </a:cubicBezTo>
                  <a:close/>
                  <a:moveTo>
                    <a:pt x="1687372" y="4431561"/>
                  </a:moveTo>
                  <a:cubicBezTo>
                    <a:pt x="1794159" y="4431561"/>
                    <a:pt x="1793155" y="4434267"/>
                    <a:pt x="1902363" y="4434267"/>
                  </a:cubicBezTo>
                  <a:cubicBezTo>
                    <a:pt x="1955469" y="4434267"/>
                    <a:pt x="1944353" y="4382609"/>
                    <a:pt x="1948602" y="4753536"/>
                  </a:cubicBezTo>
                  <a:cubicBezTo>
                    <a:pt x="1948674" y="4759684"/>
                    <a:pt x="1663078" y="4759469"/>
                    <a:pt x="1662970" y="4753286"/>
                  </a:cubicBezTo>
                  <a:cubicBezTo>
                    <a:pt x="1655924" y="4380135"/>
                    <a:pt x="1651280" y="4431561"/>
                    <a:pt x="1687372" y="4431561"/>
                  </a:cubicBezTo>
                  <a:close/>
                  <a:moveTo>
                    <a:pt x="1943582" y="3404099"/>
                  </a:moveTo>
                  <a:cubicBezTo>
                    <a:pt x="2000490" y="3404583"/>
                    <a:pt x="2100589" y="3408849"/>
                    <a:pt x="2225377" y="3405121"/>
                  </a:cubicBezTo>
                  <a:cubicBezTo>
                    <a:pt x="2227403" y="3531380"/>
                    <a:pt x="2230846" y="3614030"/>
                    <a:pt x="2231402" y="3731434"/>
                  </a:cubicBezTo>
                  <a:cubicBezTo>
                    <a:pt x="1994627" y="3731954"/>
                    <a:pt x="2054690" y="3730986"/>
                    <a:pt x="1947204" y="3730646"/>
                  </a:cubicBezTo>
                  <a:cubicBezTo>
                    <a:pt x="1944048" y="3530144"/>
                    <a:pt x="1945447" y="3519102"/>
                    <a:pt x="1943582" y="3404099"/>
                  </a:cubicBezTo>
                  <a:close/>
                  <a:moveTo>
                    <a:pt x="1947473" y="3747297"/>
                  </a:moveTo>
                  <a:cubicBezTo>
                    <a:pt x="2051624" y="3747674"/>
                    <a:pt x="2005223" y="3748570"/>
                    <a:pt x="2231473" y="3748086"/>
                  </a:cubicBezTo>
                  <a:cubicBezTo>
                    <a:pt x="2231921" y="3973037"/>
                    <a:pt x="2234970" y="3983164"/>
                    <a:pt x="2237462" y="4073736"/>
                  </a:cubicBezTo>
                  <a:cubicBezTo>
                    <a:pt x="1996025" y="4074292"/>
                    <a:pt x="2051158" y="4073270"/>
                    <a:pt x="1951937" y="4072786"/>
                  </a:cubicBezTo>
                  <a:cubicBezTo>
                    <a:pt x="1950270" y="3936776"/>
                    <a:pt x="1952600" y="4072015"/>
                    <a:pt x="1947473" y="3747297"/>
                  </a:cubicBezTo>
                  <a:close/>
                  <a:moveTo>
                    <a:pt x="2238896" y="4141957"/>
                  </a:moveTo>
                  <a:cubicBezTo>
                    <a:pt x="2243719" y="4457623"/>
                    <a:pt x="2250640" y="4415698"/>
                    <a:pt x="2225055" y="4415321"/>
                  </a:cubicBezTo>
                  <a:cubicBezTo>
                    <a:pt x="1918230" y="4410374"/>
                    <a:pt x="1957657" y="4434769"/>
                    <a:pt x="1956904" y="4386302"/>
                  </a:cubicBezTo>
                  <a:cubicBezTo>
                    <a:pt x="1953282" y="4163950"/>
                    <a:pt x="1952744" y="4134052"/>
                    <a:pt x="1952152" y="4089438"/>
                  </a:cubicBezTo>
                  <a:cubicBezTo>
                    <a:pt x="2288345" y="4091123"/>
                    <a:pt x="2237785" y="4071765"/>
                    <a:pt x="2238896" y="4141957"/>
                  </a:cubicBezTo>
                  <a:close/>
                  <a:moveTo>
                    <a:pt x="2240062" y="3404709"/>
                  </a:moveTo>
                  <a:cubicBezTo>
                    <a:pt x="2355688" y="3401626"/>
                    <a:pt x="2523990" y="3405820"/>
                    <a:pt x="2524026" y="3408132"/>
                  </a:cubicBezTo>
                  <a:cubicBezTo>
                    <a:pt x="2525012" y="3471639"/>
                    <a:pt x="2526536" y="3553642"/>
                    <a:pt x="2529423" y="3732133"/>
                  </a:cubicBezTo>
                  <a:cubicBezTo>
                    <a:pt x="2417813" y="3732026"/>
                    <a:pt x="2438485" y="3731040"/>
                    <a:pt x="2246122" y="3731398"/>
                  </a:cubicBezTo>
                  <a:cubicBezTo>
                    <a:pt x="2245405" y="3593739"/>
                    <a:pt x="2241585" y="3517650"/>
                    <a:pt x="2240062" y="3404709"/>
                  </a:cubicBezTo>
                  <a:close/>
                  <a:moveTo>
                    <a:pt x="2010118" y="4432708"/>
                  </a:moveTo>
                  <a:cubicBezTo>
                    <a:pt x="2083252" y="4430503"/>
                    <a:pt x="2151760" y="4430862"/>
                    <a:pt x="2224857" y="4431955"/>
                  </a:cubicBezTo>
                  <a:cubicBezTo>
                    <a:pt x="2249277" y="4432350"/>
                    <a:pt x="2244293" y="4418422"/>
                    <a:pt x="2243432" y="4508690"/>
                  </a:cubicBezTo>
                  <a:cubicBezTo>
                    <a:pt x="2240384" y="4795873"/>
                    <a:pt x="2261828" y="4758161"/>
                    <a:pt x="2225019" y="4757802"/>
                  </a:cubicBezTo>
                  <a:cubicBezTo>
                    <a:pt x="1940910" y="4755150"/>
                    <a:pt x="1963358" y="4760527"/>
                    <a:pt x="1963268" y="4753321"/>
                  </a:cubicBezTo>
                  <a:cubicBezTo>
                    <a:pt x="1958965" y="4377519"/>
                    <a:pt x="1938616" y="4434769"/>
                    <a:pt x="2010118" y="4432708"/>
                  </a:cubicBezTo>
                  <a:close/>
                  <a:moveTo>
                    <a:pt x="2246193" y="3774901"/>
                  </a:moveTo>
                  <a:cubicBezTo>
                    <a:pt x="2246193" y="3736274"/>
                    <a:pt x="2202858" y="3748498"/>
                    <a:pt x="2529692" y="3748767"/>
                  </a:cubicBezTo>
                  <a:cubicBezTo>
                    <a:pt x="2532955" y="3951151"/>
                    <a:pt x="2532955" y="3953947"/>
                    <a:pt x="2534389" y="4019712"/>
                  </a:cubicBezTo>
                  <a:cubicBezTo>
                    <a:pt x="2535860" y="4086570"/>
                    <a:pt x="2589163" y="4072965"/>
                    <a:pt x="2252146" y="4073700"/>
                  </a:cubicBezTo>
                  <a:cubicBezTo>
                    <a:pt x="2250461" y="4012202"/>
                    <a:pt x="2246193" y="3942010"/>
                    <a:pt x="2246193" y="3774901"/>
                  </a:cubicBezTo>
                  <a:close/>
                  <a:moveTo>
                    <a:pt x="2332469" y="4090263"/>
                  </a:moveTo>
                  <a:cubicBezTo>
                    <a:pt x="2441139" y="4090263"/>
                    <a:pt x="2437356" y="4088649"/>
                    <a:pt x="2535806" y="4088506"/>
                  </a:cubicBezTo>
                  <a:cubicBezTo>
                    <a:pt x="2536541" y="4128065"/>
                    <a:pt x="2536684" y="4140630"/>
                    <a:pt x="2540503" y="4386588"/>
                  </a:cubicBezTo>
                  <a:cubicBezTo>
                    <a:pt x="2541149" y="4427725"/>
                    <a:pt x="2572615" y="4415949"/>
                    <a:pt x="2332469" y="4416146"/>
                  </a:cubicBezTo>
                  <a:cubicBezTo>
                    <a:pt x="2243074" y="4416146"/>
                    <a:pt x="2258313" y="4422957"/>
                    <a:pt x="2257740" y="4386266"/>
                  </a:cubicBezTo>
                  <a:cubicBezTo>
                    <a:pt x="2252218" y="4029947"/>
                    <a:pt x="2230559" y="4090263"/>
                    <a:pt x="2332469" y="4090263"/>
                  </a:cubicBezTo>
                  <a:close/>
                  <a:moveTo>
                    <a:pt x="2538656" y="3405946"/>
                  </a:moveTo>
                  <a:cubicBezTo>
                    <a:pt x="2846091" y="3406447"/>
                    <a:pt x="2822747" y="3403723"/>
                    <a:pt x="2822818" y="3408132"/>
                  </a:cubicBezTo>
                  <a:cubicBezTo>
                    <a:pt x="2828682" y="3782788"/>
                    <a:pt x="2856508" y="3730108"/>
                    <a:pt x="2762648" y="3730108"/>
                  </a:cubicBezTo>
                  <a:cubicBezTo>
                    <a:pt x="2655108" y="3730108"/>
                    <a:pt x="2654946" y="3732133"/>
                    <a:pt x="2547532" y="3732133"/>
                  </a:cubicBezTo>
                  <a:cubicBezTo>
                    <a:pt x="2542888" y="3732133"/>
                    <a:pt x="2544322" y="3768484"/>
                    <a:pt x="2538656" y="3405946"/>
                  </a:cubicBezTo>
                  <a:close/>
                  <a:moveTo>
                    <a:pt x="2258098" y="4508905"/>
                  </a:moveTo>
                  <a:cubicBezTo>
                    <a:pt x="2259156" y="4408958"/>
                    <a:pt x="2198071" y="4432905"/>
                    <a:pt x="2541310" y="4432618"/>
                  </a:cubicBezTo>
                  <a:cubicBezTo>
                    <a:pt x="2542924" y="4517275"/>
                    <a:pt x="2546940" y="4619032"/>
                    <a:pt x="2546384" y="4753393"/>
                  </a:cubicBezTo>
                  <a:cubicBezTo>
                    <a:pt x="2546384" y="4754666"/>
                    <a:pt x="2580020" y="4760240"/>
                    <a:pt x="2261308" y="4758107"/>
                  </a:cubicBezTo>
                  <a:cubicBezTo>
                    <a:pt x="2258869" y="4674705"/>
                    <a:pt x="2257292" y="4592701"/>
                    <a:pt x="2258098" y="4508905"/>
                  </a:cubicBezTo>
                  <a:close/>
                  <a:moveTo>
                    <a:pt x="2544376" y="3748767"/>
                  </a:moveTo>
                  <a:cubicBezTo>
                    <a:pt x="2618155" y="3748767"/>
                    <a:pt x="2646591" y="3746939"/>
                    <a:pt x="2829811" y="3746706"/>
                  </a:cubicBezTo>
                  <a:cubicBezTo>
                    <a:pt x="2829273" y="3959898"/>
                    <a:pt x="2832644" y="3981085"/>
                    <a:pt x="2835046" y="4073844"/>
                  </a:cubicBezTo>
                  <a:cubicBezTo>
                    <a:pt x="2496182" y="4072876"/>
                    <a:pt x="2550580" y="4086642"/>
                    <a:pt x="2549091" y="4019300"/>
                  </a:cubicBezTo>
                  <a:cubicBezTo>
                    <a:pt x="2547352" y="3939554"/>
                    <a:pt x="2547532" y="3944645"/>
                    <a:pt x="2544376" y="3748767"/>
                  </a:cubicBezTo>
                  <a:close/>
                  <a:moveTo>
                    <a:pt x="2835459" y="4090496"/>
                  </a:moveTo>
                  <a:cubicBezTo>
                    <a:pt x="2836570" y="4139124"/>
                    <a:pt x="2840174" y="4414281"/>
                    <a:pt x="2840192" y="4415662"/>
                  </a:cubicBezTo>
                  <a:cubicBezTo>
                    <a:pt x="2514039" y="4411969"/>
                    <a:pt x="2555940" y="4432780"/>
                    <a:pt x="2555205" y="4386302"/>
                  </a:cubicBezTo>
                  <a:cubicBezTo>
                    <a:pt x="2551763" y="4164416"/>
                    <a:pt x="2551279" y="4131094"/>
                    <a:pt x="2550508" y="4088488"/>
                  </a:cubicBezTo>
                  <a:cubicBezTo>
                    <a:pt x="2651540" y="4088524"/>
                    <a:pt x="2591674" y="4089832"/>
                    <a:pt x="2835459" y="4090496"/>
                  </a:cubicBezTo>
                  <a:close/>
                  <a:moveTo>
                    <a:pt x="2840354" y="4432332"/>
                  </a:moveTo>
                  <a:cubicBezTo>
                    <a:pt x="2841232" y="4524785"/>
                    <a:pt x="2838847" y="4553249"/>
                    <a:pt x="2843975" y="4760079"/>
                  </a:cubicBezTo>
                  <a:cubicBezTo>
                    <a:pt x="2715601" y="4760276"/>
                    <a:pt x="2561032" y="4758071"/>
                    <a:pt x="2561050" y="4753482"/>
                  </a:cubicBezTo>
                  <a:cubicBezTo>
                    <a:pt x="2561606" y="4620000"/>
                    <a:pt x="2557715" y="4521613"/>
                    <a:pt x="2555994" y="4432583"/>
                  </a:cubicBezTo>
                  <a:cubicBezTo>
                    <a:pt x="2660146" y="4432565"/>
                    <a:pt x="2750420" y="4431238"/>
                    <a:pt x="2840354" y="4432332"/>
                  </a:cubicBezTo>
                  <a:close/>
                  <a:moveTo>
                    <a:pt x="2560996" y="4773253"/>
                  </a:moveTo>
                  <a:cubicBezTo>
                    <a:pt x="2672624" y="4773629"/>
                    <a:pt x="2620611" y="4777125"/>
                    <a:pt x="2844387" y="4776748"/>
                  </a:cubicBezTo>
                  <a:cubicBezTo>
                    <a:pt x="2844567" y="4784797"/>
                    <a:pt x="2850537" y="5099800"/>
                    <a:pt x="2850573" y="5101932"/>
                  </a:cubicBezTo>
                  <a:cubicBezTo>
                    <a:pt x="2650195" y="5102883"/>
                    <a:pt x="2679958" y="5100301"/>
                    <a:pt x="2567146" y="5100015"/>
                  </a:cubicBezTo>
                  <a:cubicBezTo>
                    <a:pt x="2565317" y="4995928"/>
                    <a:pt x="2560656" y="4908224"/>
                    <a:pt x="2560996" y="4773253"/>
                  </a:cubicBezTo>
                  <a:close/>
                  <a:moveTo>
                    <a:pt x="2850143" y="4090549"/>
                  </a:moveTo>
                  <a:cubicBezTo>
                    <a:pt x="3079674" y="4091338"/>
                    <a:pt x="3042740" y="4090280"/>
                    <a:pt x="3132512" y="4089599"/>
                  </a:cubicBezTo>
                  <a:cubicBezTo>
                    <a:pt x="3134036" y="4238569"/>
                    <a:pt x="3136851" y="4257730"/>
                    <a:pt x="3139200" y="4415841"/>
                  </a:cubicBezTo>
                  <a:cubicBezTo>
                    <a:pt x="3054842" y="4416271"/>
                    <a:pt x="3013228" y="4418028"/>
                    <a:pt x="2854858" y="4415859"/>
                  </a:cubicBezTo>
                  <a:cubicBezTo>
                    <a:pt x="2854840" y="4414443"/>
                    <a:pt x="2851362" y="4144824"/>
                    <a:pt x="2850143" y="4090549"/>
                  </a:cubicBezTo>
                  <a:close/>
                  <a:moveTo>
                    <a:pt x="3142803" y="3774614"/>
                  </a:moveTo>
                  <a:cubicBezTo>
                    <a:pt x="3141459" y="3734249"/>
                    <a:pt x="3101207" y="3747656"/>
                    <a:pt x="3407924" y="3747656"/>
                  </a:cubicBezTo>
                  <a:cubicBezTo>
                    <a:pt x="3438673" y="3747656"/>
                    <a:pt x="3420887" y="3708133"/>
                    <a:pt x="3430318" y="4019784"/>
                  </a:cubicBezTo>
                  <a:cubicBezTo>
                    <a:pt x="3432219" y="4082716"/>
                    <a:pt x="3480681" y="4072750"/>
                    <a:pt x="3192826" y="4072750"/>
                  </a:cubicBezTo>
                  <a:cubicBezTo>
                    <a:pt x="3126272" y="4072750"/>
                    <a:pt x="3154439" y="4123208"/>
                    <a:pt x="3142803" y="3774614"/>
                  </a:cubicBezTo>
                  <a:close/>
                  <a:moveTo>
                    <a:pt x="3192844" y="4089384"/>
                  </a:moveTo>
                  <a:cubicBezTo>
                    <a:pt x="3474944" y="4089384"/>
                    <a:pt x="3432057" y="4072374"/>
                    <a:pt x="3433151" y="4141957"/>
                  </a:cubicBezTo>
                  <a:cubicBezTo>
                    <a:pt x="3438099" y="4457407"/>
                    <a:pt x="3444787" y="4414514"/>
                    <a:pt x="3407942" y="4414514"/>
                  </a:cubicBezTo>
                  <a:cubicBezTo>
                    <a:pt x="3114188" y="4414514"/>
                    <a:pt x="3154099" y="4426900"/>
                    <a:pt x="3153453" y="4386302"/>
                  </a:cubicBezTo>
                  <a:cubicBezTo>
                    <a:pt x="3147985" y="4040182"/>
                    <a:pt x="3129338" y="4089384"/>
                    <a:pt x="3192844" y="4089384"/>
                  </a:cubicBezTo>
                  <a:close/>
                  <a:moveTo>
                    <a:pt x="3192844" y="4432350"/>
                  </a:moveTo>
                  <a:cubicBezTo>
                    <a:pt x="3299613" y="4432350"/>
                    <a:pt x="3305297" y="4431148"/>
                    <a:pt x="3407942" y="4431148"/>
                  </a:cubicBezTo>
                  <a:cubicBezTo>
                    <a:pt x="3447943" y="4431148"/>
                    <a:pt x="3435912" y="4385047"/>
                    <a:pt x="3441398" y="4757211"/>
                  </a:cubicBezTo>
                  <a:cubicBezTo>
                    <a:pt x="3323441" y="4756476"/>
                    <a:pt x="3303916" y="4759989"/>
                    <a:pt x="3158796" y="4759971"/>
                  </a:cubicBezTo>
                  <a:cubicBezTo>
                    <a:pt x="3153668" y="4386660"/>
                    <a:pt x="3138554" y="4432350"/>
                    <a:pt x="3192844" y="4432350"/>
                  </a:cubicBezTo>
                  <a:close/>
                  <a:moveTo>
                    <a:pt x="3435500" y="3407792"/>
                  </a:moveTo>
                  <a:cubicBezTo>
                    <a:pt x="3435446" y="3403902"/>
                    <a:pt x="3721042" y="3403347"/>
                    <a:pt x="3721114" y="3408079"/>
                  </a:cubicBezTo>
                  <a:cubicBezTo>
                    <a:pt x="3723248" y="3544465"/>
                    <a:pt x="3720881" y="3495962"/>
                    <a:pt x="3724754" y="3730287"/>
                  </a:cubicBezTo>
                  <a:cubicBezTo>
                    <a:pt x="3593045" y="3728190"/>
                    <a:pt x="3518405" y="3730628"/>
                    <a:pt x="3441847" y="3730933"/>
                  </a:cubicBezTo>
                  <a:cubicBezTo>
                    <a:pt x="3441721" y="3609674"/>
                    <a:pt x="3437311" y="3523494"/>
                    <a:pt x="3435500" y="3407792"/>
                  </a:cubicBezTo>
                  <a:close/>
                  <a:moveTo>
                    <a:pt x="3441649" y="3774973"/>
                  </a:moveTo>
                  <a:cubicBezTo>
                    <a:pt x="3441882" y="3744035"/>
                    <a:pt x="3399067" y="3741705"/>
                    <a:pt x="3725004" y="3746993"/>
                  </a:cubicBezTo>
                  <a:cubicBezTo>
                    <a:pt x="3730132" y="4048732"/>
                    <a:pt x="3728035" y="3949018"/>
                    <a:pt x="3729505" y="4073611"/>
                  </a:cubicBezTo>
                  <a:cubicBezTo>
                    <a:pt x="3400717" y="4067821"/>
                    <a:pt x="3447261" y="4094457"/>
                    <a:pt x="3444984" y="4019246"/>
                  </a:cubicBezTo>
                  <a:cubicBezTo>
                    <a:pt x="3441811" y="3914012"/>
                    <a:pt x="3441237" y="3841132"/>
                    <a:pt x="3441649" y="3774973"/>
                  </a:cubicBezTo>
                  <a:close/>
                  <a:moveTo>
                    <a:pt x="3729720" y="4090245"/>
                  </a:moveTo>
                  <a:cubicBezTo>
                    <a:pt x="3731907" y="4257389"/>
                    <a:pt x="3734973" y="4279042"/>
                    <a:pt x="3736659" y="4416020"/>
                  </a:cubicBezTo>
                  <a:cubicBezTo>
                    <a:pt x="3623650" y="4416110"/>
                    <a:pt x="3587791" y="4416397"/>
                    <a:pt x="3515482" y="4415321"/>
                  </a:cubicBezTo>
                  <a:cubicBezTo>
                    <a:pt x="3432165" y="4414084"/>
                    <a:pt x="3452855" y="4465008"/>
                    <a:pt x="3447799" y="4141670"/>
                  </a:cubicBezTo>
                  <a:cubicBezTo>
                    <a:pt x="3446759" y="4074525"/>
                    <a:pt x="3393061" y="4084795"/>
                    <a:pt x="3729720" y="4090245"/>
                  </a:cubicBezTo>
                  <a:close/>
                  <a:moveTo>
                    <a:pt x="3736856" y="4432654"/>
                  </a:moveTo>
                  <a:cubicBezTo>
                    <a:pt x="3738756" y="4620340"/>
                    <a:pt x="3734453" y="4396823"/>
                    <a:pt x="3740047" y="4759666"/>
                  </a:cubicBezTo>
                  <a:cubicBezTo>
                    <a:pt x="3432774" y="4759828"/>
                    <a:pt x="3599625" y="4758770"/>
                    <a:pt x="3456100" y="4757336"/>
                  </a:cubicBezTo>
                  <a:cubicBezTo>
                    <a:pt x="3455222" y="4686893"/>
                    <a:pt x="3455670" y="4720860"/>
                    <a:pt x="3451224" y="4431256"/>
                  </a:cubicBezTo>
                  <a:cubicBezTo>
                    <a:pt x="3571798" y="4431901"/>
                    <a:pt x="3460386" y="4432887"/>
                    <a:pt x="3736856" y="4432654"/>
                  </a:cubicBezTo>
                  <a:close/>
                  <a:moveTo>
                    <a:pt x="3739724" y="3747226"/>
                  </a:moveTo>
                  <a:cubicBezTo>
                    <a:pt x="4063385" y="3752352"/>
                    <a:pt x="4023259" y="3729588"/>
                    <a:pt x="4024120" y="3775080"/>
                  </a:cubicBezTo>
                  <a:cubicBezTo>
                    <a:pt x="4025805" y="3864308"/>
                    <a:pt x="4026988" y="3933353"/>
                    <a:pt x="4027795" y="4019640"/>
                  </a:cubicBezTo>
                  <a:cubicBezTo>
                    <a:pt x="4028351" y="4079866"/>
                    <a:pt x="4086245" y="4079185"/>
                    <a:pt x="3744225" y="4073844"/>
                  </a:cubicBezTo>
                  <a:cubicBezTo>
                    <a:pt x="3743077" y="3975564"/>
                    <a:pt x="3744315" y="4010947"/>
                    <a:pt x="3739724" y="3747226"/>
                  </a:cubicBezTo>
                  <a:close/>
                  <a:moveTo>
                    <a:pt x="3740316" y="4776300"/>
                  </a:moveTo>
                  <a:cubicBezTo>
                    <a:pt x="3742073" y="4890227"/>
                    <a:pt x="3742575" y="4928586"/>
                    <a:pt x="3744171" y="4998348"/>
                  </a:cubicBezTo>
                  <a:cubicBezTo>
                    <a:pt x="3747201" y="5136078"/>
                    <a:pt x="3796686" y="5095229"/>
                    <a:pt x="3515267" y="5101269"/>
                  </a:cubicBezTo>
                  <a:cubicBezTo>
                    <a:pt x="3448194" y="5102631"/>
                    <a:pt x="3461372" y="5164345"/>
                    <a:pt x="3456316" y="4773970"/>
                  </a:cubicBezTo>
                  <a:cubicBezTo>
                    <a:pt x="3566975" y="4775099"/>
                    <a:pt x="3461139" y="4776444"/>
                    <a:pt x="3740316" y="4776300"/>
                  </a:cubicBezTo>
                  <a:close/>
                  <a:moveTo>
                    <a:pt x="3745157" y="4141705"/>
                  </a:moveTo>
                  <a:cubicBezTo>
                    <a:pt x="3744135" y="4076246"/>
                    <a:pt x="3689289" y="4090263"/>
                    <a:pt x="4028584" y="4088864"/>
                  </a:cubicBezTo>
                  <a:cubicBezTo>
                    <a:pt x="4030861" y="4257013"/>
                    <a:pt x="4031668" y="4218924"/>
                    <a:pt x="4035146" y="4417293"/>
                  </a:cubicBezTo>
                  <a:cubicBezTo>
                    <a:pt x="3706017" y="4416737"/>
                    <a:pt x="3751576" y="4426918"/>
                    <a:pt x="3750948" y="4386302"/>
                  </a:cubicBezTo>
                  <a:cubicBezTo>
                    <a:pt x="3749030" y="4263968"/>
                    <a:pt x="3747040" y="4260975"/>
                    <a:pt x="3745157" y="4141705"/>
                  </a:cubicBezTo>
                  <a:close/>
                  <a:moveTo>
                    <a:pt x="4053004" y="3730144"/>
                  </a:moveTo>
                  <a:cubicBezTo>
                    <a:pt x="4033084" y="3730144"/>
                    <a:pt x="4038105" y="3741974"/>
                    <a:pt x="4036706" y="3652477"/>
                  </a:cubicBezTo>
                  <a:cubicBezTo>
                    <a:pt x="4032188" y="3368197"/>
                    <a:pt x="4024693" y="3405605"/>
                    <a:pt x="4053004" y="3405605"/>
                  </a:cubicBezTo>
                  <a:cubicBezTo>
                    <a:pt x="4160759" y="3405605"/>
                    <a:pt x="4160132" y="3405031"/>
                    <a:pt x="4268120" y="3405031"/>
                  </a:cubicBezTo>
                  <a:cubicBezTo>
                    <a:pt x="4339765" y="3405031"/>
                    <a:pt x="4317945" y="3356241"/>
                    <a:pt x="4322589" y="3652746"/>
                  </a:cubicBezTo>
                  <a:cubicBezTo>
                    <a:pt x="4324221" y="3757030"/>
                    <a:pt x="4377919" y="3730144"/>
                    <a:pt x="4053004" y="3730144"/>
                  </a:cubicBezTo>
                  <a:close/>
                  <a:moveTo>
                    <a:pt x="4323540" y="3748176"/>
                  </a:moveTo>
                  <a:cubicBezTo>
                    <a:pt x="4323934" y="3921361"/>
                    <a:pt x="4325834" y="3961440"/>
                    <a:pt x="4328058" y="4074113"/>
                  </a:cubicBezTo>
                  <a:cubicBezTo>
                    <a:pt x="4212718" y="4075851"/>
                    <a:pt x="4162193" y="4072087"/>
                    <a:pt x="4043071" y="4072177"/>
                  </a:cubicBezTo>
                  <a:cubicBezTo>
                    <a:pt x="4042139" y="3994941"/>
                    <a:pt x="4042515" y="3970707"/>
                    <a:pt x="4038320" y="3746796"/>
                  </a:cubicBezTo>
                  <a:cubicBezTo>
                    <a:pt x="4164273" y="3746670"/>
                    <a:pt x="4128450" y="3748265"/>
                    <a:pt x="4323540" y="3748176"/>
                  </a:cubicBezTo>
                  <a:close/>
                  <a:moveTo>
                    <a:pt x="4040041" y="4776157"/>
                  </a:moveTo>
                  <a:cubicBezTo>
                    <a:pt x="4039360" y="4918960"/>
                    <a:pt x="4044667" y="4991931"/>
                    <a:pt x="4046639" y="5099082"/>
                  </a:cubicBezTo>
                  <a:cubicBezTo>
                    <a:pt x="3919538" y="5099190"/>
                    <a:pt x="3931533" y="5102560"/>
                    <a:pt x="3760863" y="5101054"/>
                  </a:cubicBezTo>
                  <a:cubicBezTo>
                    <a:pt x="3758837" y="4977466"/>
                    <a:pt x="3758999" y="5036795"/>
                    <a:pt x="3754983" y="4776300"/>
                  </a:cubicBezTo>
                  <a:lnTo>
                    <a:pt x="4040041" y="4776157"/>
                  </a:lnTo>
                  <a:close/>
                  <a:moveTo>
                    <a:pt x="4044039" y="4141705"/>
                  </a:moveTo>
                  <a:cubicBezTo>
                    <a:pt x="4042874" y="4067391"/>
                    <a:pt x="3998499" y="4091159"/>
                    <a:pt x="4268120" y="4091159"/>
                  </a:cubicBezTo>
                  <a:cubicBezTo>
                    <a:pt x="4346830" y="4091159"/>
                    <a:pt x="4326677" y="4036077"/>
                    <a:pt x="4332164" y="4386624"/>
                  </a:cubicBezTo>
                  <a:cubicBezTo>
                    <a:pt x="4332791" y="4426632"/>
                    <a:pt x="4377274" y="4417311"/>
                    <a:pt x="4053004" y="4417311"/>
                  </a:cubicBezTo>
                  <a:cubicBezTo>
                    <a:pt x="4050314" y="4417311"/>
                    <a:pt x="4048844" y="4449199"/>
                    <a:pt x="4044039" y="4141705"/>
                  </a:cubicBezTo>
                  <a:close/>
                  <a:moveTo>
                    <a:pt x="4053004" y="4433945"/>
                  </a:moveTo>
                  <a:cubicBezTo>
                    <a:pt x="4387906" y="4433945"/>
                    <a:pt x="4332020" y="4409890"/>
                    <a:pt x="4334817" y="4509048"/>
                  </a:cubicBezTo>
                  <a:cubicBezTo>
                    <a:pt x="4337220" y="4597451"/>
                    <a:pt x="4338098" y="4664578"/>
                    <a:pt x="4339031" y="4753536"/>
                  </a:cubicBezTo>
                  <a:cubicBezTo>
                    <a:pt x="4339120" y="4761566"/>
                    <a:pt x="4366265" y="4759505"/>
                    <a:pt x="4054850" y="4759505"/>
                  </a:cubicBezTo>
                  <a:cubicBezTo>
                    <a:pt x="4056733" y="4516720"/>
                    <a:pt x="4045258" y="4433945"/>
                    <a:pt x="4053004" y="4433945"/>
                  </a:cubicBezTo>
                  <a:close/>
                  <a:moveTo>
                    <a:pt x="4054743" y="4776157"/>
                  </a:moveTo>
                  <a:cubicBezTo>
                    <a:pt x="4064694" y="4776157"/>
                    <a:pt x="4300267" y="4775924"/>
                    <a:pt x="4339264" y="4775637"/>
                  </a:cubicBezTo>
                  <a:cubicBezTo>
                    <a:pt x="4341146" y="4948715"/>
                    <a:pt x="4343226" y="4988883"/>
                    <a:pt x="4345090" y="5100732"/>
                  </a:cubicBezTo>
                  <a:cubicBezTo>
                    <a:pt x="4178886" y="5102022"/>
                    <a:pt x="4180768" y="5099208"/>
                    <a:pt x="4061323" y="5099101"/>
                  </a:cubicBezTo>
                  <a:cubicBezTo>
                    <a:pt x="4059243" y="4985370"/>
                    <a:pt x="4054062" y="4916594"/>
                    <a:pt x="4054743" y="4776157"/>
                  </a:cubicBezTo>
                  <a:close/>
                  <a:moveTo>
                    <a:pt x="4591009" y="4072858"/>
                  </a:moveTo>
                  <a:cubicBezTo>
                    <a:pt x="4301845" y="4066262"/>
                    <a:pt x="4343388" y="4097701"/>
                    <a:pt x="4341595" y="4019282"/>
                  </a:cubicBezTo>
                  <a:cubicBezTo>
                    <a:pt x="4339712" y="3937511"/>
                    <a:pt x="4338278" y="3856027"/>
                    <a:pt x="4338278" y="3774901"/>
                  </a:cubicBezTo>
                  <a:cubicBezTo>
                    <a:pt x="4338278" y="3734786"/>
                    <a:pt x="4296251" y="3750954"/>
                    <a:pt x="4622099" y="3746652"/>
                  </a:cubicBezTo>
                  <a:cubicBezTo>
                    <a:pt x="4626814" y="4124928"/>
                    <a:pt x="4642108" y="4074023"/>
                    <a:pt x="4591009" y="4072858"/>
                  </a:cubicBezTo>
                  <a:close/>
                  <a:moveTo>
                    <a:pt x="4590759" y="3730502"/>
                  </a:moveTo>
                  <a:cubicBezTo>
                    <a:pt x="4525765" y="3731649"/>
                    <a:pt x="4518611" y="3731434"/>
                    <a:pt x="4338170" y="3731524"/>
                  </a:cubicBezTo>
                  <a:cubicBezTo>
                    <a:pt x="4338027" y="3705462"/>
                    <a:pt x="4334566" y="3439966"/>
                    <a:pt x="4334046" y="3404960"/>
                  </a:cubicBezTo>
                  <a:cubicBezTo>
                    <a:pt x="4335875" y="3404960"/>
                    <a:pt x="4539212" y="3404547"/>
                    <a:pt x="4616756" y="3404189"/>
                  </a:cubicBezTo>
                  <a:cubicBezTo>
                    <a:pt x="4622655" y="3780655"/>
                    <a:pt x="4634076" y="3729749"/>
                    <a:pt x="4590759" y="3730502"/>
                  </a:cubicBezTo>
                  <a:close/>
                  <a:moveTo>
                    <a:pt x="4590812" y="3387681"/>
                  </a:moveTo>
                  <a:cubicBezTo>
                    <a:pt x="4492003" y="3388218"/>
                    <a:pt x="4472120" y="3387770"/>
                    <a:pt x="4375660" y="3388147"/>
                  </a:cubicBezTo>
                  <a:cubicBezTo>
                    <a:pt x="4318286" y="3388380"/>
                    <a:pt x="4334405" y="3440396"/>
                    <a:pt x="4327771" y="3062425"/>
                  </a:cubicBezTo>
                  <a:cubicBezTo>
                    <a:pt x="4414872" y="3062765"/>
                    <a:pt x="4399004" y="3063339"/>
                    <a:pt x="4610265" y="3062891"/>
                  </a:cubicBezTo>
                  <a:cubicBezTo>
                    <a:pt x="4612202" y="3432241"/>
                    <a:pt x="4632354" y="3387448"/>
                    <a:pt x="4590812" y="3387681"/>
                  </a:cubicBezTo>
                  <a:close/>
                  <a:moveTo>
                    <a:pt x="4590848" y="3046275"/>
                  </a:moveTo>
                  <a:cubicBezTo>
                    <a:pt x="4296466" y="3047082"/>
                    <a:pt x="4327484" y="3046867"/>
                    <a:pt x="4327376" y="3040880"/>
                  </a:cubicBezTo>
                  <a:cubicBezTo>
                    <a:pt x="4320617" y="2660417"/>
                    <a:pt x="4304176" y="2717757"/>
                    <a:pt x="4375552" y="2719012"/>
                  </a:cubicBezTo>
                  <a:cubicBezTo>
                    <a:pt x="4645748" y="2723726"/>
                    <a:pt x="4607325" y="2693470"/>
                    <a:pt x="4607737" y="2797019"/>
                  </a:cubicBezTo>
                  <a:cubicBezTo>
                    <a:pt x="4608652" y="3084329"/>
                    <a:pt x="4621131" y="3046185"/>
                    <a:pt x="4590848" y="3046275"/>
                  </a:cubicBezTo>
                  <a:close/>
                  <a:moveTo>
                    <a:pt x="4590902" y="2703848"/>
                  </a:moveTo>
                  <a:cubicBezTo>
                    <a:pt x="4279685" y="2700496"/>
                    <a:pt x="4321442" y="2713204"/>
                    <a:pt x="4320832" y="2674075"/>
                  </a:cubicBezTo>
                  <a:cubicBezTo>
                    <a:pt x="4315364" y="2322686"/>
                    <a:pt x="4297990" y="2375957"/>
                    <a:pt x="4375552" y="2377642"/>
                  </a:cubicBezTo>
                  <a:cubicBezTo>
                    <a:pt x="4645210" y="2383432"/>
                    <a:pt x="4599490" y="2353480"/>
                    <a:pt x="4600656" y="2429873"/>
                  </a:cubicBezTo>
                  <a:cubicBezTo>
                    <a:pt x="4605460" y="2736165"/>
                    <a:pt x="4616684" y="2704099"/>
                    <a:pt x="4590902" y="2703848"/>
                  </a:cubicBezTo>
                  <a:close/>
                  <a:moveTo>
                    <a:pt x="4268138" y="3388380"/>
                  </a:moveTo>
                  <a:cubicBezTo>
                    <a:pt x="4160382" y="3388380"/>
                    <a:pt x="4161010" y="3388953"/>
                    <a:pt x="4053022" y="3388953"/>
                  </a:cubicBezTo>
                  <a:cubicBezTo>
                    <a:pt x="4024299" y="3388953"/>
                    <a:pt x="4033066" y="3423081"/>
                    <a:pt x="4028925" y="3163267"/>
                  </a:cubicBezTo>
                  <a:cubicBezTo>
                    <a:pt x="4027060" y="3044232"/>
                    <a:pt x="4019422" y="3062443"/>
                    <a:pt x="4053022" y="3062443"/>
                  </a:cubicBezTo>
                  <a:cubicBezTo>
                    <a:pt x="4272315" y="3062335"/>
                    <a:pt x="4277963" y="3062299"/>
                    <a:pt x="4313069" y="3062389"/>
                  </a:cubicBezTo>
                  <a:cubicBezTo>
                    <a:pt x="4319882" y="3444770"/>
                    <a:pt x="4336269" y="3388380"/>
                    <a:pt x="4268138" y="3388380"/>
                  </a:cubicBezTo>
                  <a:close/>
                  <a:moveTo>
                    <a:pt x="4268138" y="3045701"/>
                  </a:moveTo>
                  <a:cubicBezTo>
                    <a:pt x="4026343" y="3045827"/>
                    <a:pt x="4052430" y="3045827"/>
                    <a:pt x="4027437" y="3045791"/>
                  </a:cubicBezTo>
                  <a:cubicBezTo>
                    <a:pt x="4026827" y="2988325"/>
                    <a:pt x="4023133" y="2719854"/>
                    <a:pt x="4023115" y="2718564"/>
                  </a:cubicBezTo>
                  <a:cubicBezTo>
                    <a:pt x="4024425" y="2718564"/>
                    <a:pt x="4265144" y="2717954"/>
                    <a:pt x="4306883" y="2718169"/>
                  </a:cubicBezTo>
                  <a:cubicBezTo>
                    <a:pt x="4313463" y="3098184"/>
                    <a:pt x="4331948" y="3045701"/>
                    <a:pt x="4268138" y="3045701"/>
                  </a:cubicBezTo>
                  <a:close/>
                  <a:moveTo>
                    <a:pt x="4023313" y="3730180"/>
                  </a:moveTo>
                  <a:cubicBezTo>
                    <a:pt x="3945930" y="3730359"/>
                    <a:pt x="3855924" y="3732420"/>
                    <a:pt x="3739455" y="3730538"/>
                  </a:cubicBezTo>
                  <a:cubicBezTo>
                    <a:pt x="3735637" y="3506250"/>
                    <a:pt x="3738039" y="3551348"/>
                    <a:pt x="3735798" y="3407792"/>
                  </a:cubicBezTo>
                  <a:cubicBezTo>
                    <a:pt x="3735708" y="3402665"/>
                    <a:pt x="3714408" y="3404763"/>
                    <a:pt x="4018113" y="3405551"/>
                  </a:cubicBezTo>
                  <a:cubicBezTo>
                    <a:pt x="4022757" y="3699099"/>
                    <a:pt x="4022631" y="3692413"/>
                    <a:pt x="4023313" y="3730180"/>
                  </a:cubicBezTo>
                  <a:close/>
                  <a:moveTo>
                    <a:pt x="3735475" y="3388201"/>
                  </a:moveTo>
                  <a:cubicBezTo>
                    <a:pt x="3730043" y="3043622"/>
                    <a:pt x="3729057" y="3061331"/>
                    <a:pt x="3730330" y="3061331"/>
                  </a:cubicBezTo>
                  <a:cubicBezTo>
                    <a:pt x="3842244" y="3061798"/>
                    <a:pt x="3847050" y="3061224"/>
                    <a:pt x="3945392" y="3062013"/>
                  </a:cubicBezTo>
                  <a:cubicBezTo>
                    <a:pt x="4034734" y="3062730"/>
                    <a:pt x="4011695" y="3002934"/>
                    <a:pt x="4017826" y="3388900"/>
                  </a:cubicBezTo>
                  <a:cubicBezTo>
                    <a:pt x="3951416" y="3388702"/>
                    <a:pt x="3879035" y="3387250"/>
                    <a:pt x="3735475" y="3388201"/>
                  </a:cubicBezTo>
                  <a:close/>
                  <a:moveTo>
                    <a:pt x="3729343" y="3040844"/>
                  </a:moveTo>
                  <a:cubicBezTo>
                    <a:pt x="3721293" y="2691121"/>
                    <a:pt x="3726654" y="2719836"/>
                    <a:pt x="3730330" y="2719836"/>
                  </a:cubicBezTo>
                  <a:cubicBezTo>
                    <a:pt x="4064891" y="2721217"/>
                    <a:pt x="4008145" y="2692304"/>
                    <a:pt x="4009453" y="2796606"/>
                  </a:cubicBezTo>
                  <a:cubicBezTo>
                    <a:pt x="4010744" y="2909297"/>
                    <a:pt x="4011659" y="2932652"/>
                    <a:pt x="4012681" y="3041202"/>
                  </a:cubicBezTo>
                  <a:cubicBezTo>
                    <a:pt x="4012734" y="3047906"/>
                    <a:pt x="3729469" y="3046867"/>
                    <a:pt x="3729343" y="3040844"/>
                  </a:cubicBezTo>
                  <a:close/>
                  <a:moveTo>
                    <a:pt x="3945356" y="2702629"/>
                  </a:moveTo>
                  <a:cubicBezTo>
                    <a:pt x="3684861" y="2706483"/>
                    <a:pt x="3725435" y="2713043"/>
                    <a:pt x="3724807" y="2674057"/>
                  </a:cubicBezTo>
                  <a:cubicBezTo>
                    <a:pt x="3719715" y="2340933"/>
                    <a:pt x="3714946" y="2377230"/>
                    <a:pt x="3730330" y="2377319"/>
                  </a:cubicBezTo>
                  <a:cubicBezTo>
                    <a:pt x="4054438" y="2379488"/>
                    <a:pt x="4004039" y="2361062"/>
                    <a:pt x="4005114" y="2429856"/>
                  </a:cubicBezTo>
                  <a:cubicBezTo>
                    <a:pt x="4006943" y="2546705"/>
                    <a:pt x="4005850" y="2552261"/>
                    <a:pt x="4007768" y="2674380"/>
                  </a:cubicBezTo>
                  <a:cubicBezTo>
                    <a:pt x="4008306" y="2709476"/>
                    <a:pt x="4020731" y="2701500"/>
                    <a:pt x="3945356" y="2702629"/>
                  </a:cubicBezTo>
                  <a:close/>
                  <a:moveTo>
                    <a:pt x="3720791" y="3388290"/>
                  </a:moveTo>
                  <a:cubicBezTo>
                    <a:pt x="3663794" y="3388595"/>
                    <a:pt x="3668384" y="3388541"/>
                    <a:pt x="3435213" y="3388649"/>
                  </a:cubicBezTo>
                  <a:cubicBezTo>
                    <a:pt x="3433294" y="3254574"/>
                    <a:pt x="3435607" y="3298883"/>
                    <a:pt x="3431358" y="3063751"/>
                  </a:cubicBezTo>
                  <a:cubicBezTo>
                    <a:pt x="3547074" y="3063267"/>
                    <a:pt x="3495258" y="3060346"/>
                    <a:pt x="3715125" y="3061278"/>
                  </a:cubicBezTo>
                  <a:cubicBezTo>
                    <a:pt x="3716183" y="3107827"/>
                    <a:pt x="3720630" y="3377984"/>
                    <a:pt x="3720791" y="3388290"/>
                  </a:cubicBezTo>
                  <a:close/>
                  <a:moveTo>
                    <a:pt x="3431053" y="3047082"/>
                  </a:moveTo>
                  <a:cubicBezTo>
                    <a:pt x="3425316" y="2716968"/>
                    <a:pt x="3426535" y="2804242"/>
                    <a:pt x="3425047" y="2720589"/>
                  </a:cubicBezTo>
                  <a:cubicBezTo>
                    <a:pt x="3541121" y="2720464"/>
                    <a:pt x="3534039" y="2719030"/>
                    <a:pt x="3710751" y="2719765"/>
                  </a:cubicBezTo>
                  <a:cubicBezTo>
                    <a:pt x="3711629" y="2799116"/>
                    <a:pt x="3710392" y="2863124"/>
                    <a:pt x="3714677" y="3041292"/>
                  </a:cubicBezTo>
                  <a:cubicBezTo>
                    <a:pt x="3714731" y="3044644"/>
                    <a:pt x="3739689" y="3045755"/>
                    <a:pt x="3431053" y="3047082"/>
                  </a:cubicBezTo>
                  <a:close/>
                  <a:moveTo>
                    <a:pt x="3424742" y="2703955"/>
                  </a:moveTo>
                  <a:cubicBezTo>
                    <a:pt x="3422429" y="2566278"/>
                    <a:pt x="3423666" y="2568501"/>
                    <a:pt x="3420690" y="2377212"/>
                  </a:cubicBezTo>
                  <a:cubicBezTo>
                    <a:pt x="3756094" y="2377158"/>
                    <a:pt x="3704798" y="2359341"/>
                    <a:pt x="3705892" y="2429856"/>
                  </a:cubicBezTo>
                  <a:cubicBezTo>
                    <a:pt x="3707577" y="2538388"/>
                    <a:pt x="3708097" y="2548103"/>
                    <a:pt x="3710105" y="2674344"/>
                  </a:cubicBezTo>
                  <a:cubicBezTo>
                    <a:pt x="3710733" y="2713133"/>
                    <a:pt x="3756291" y="2703597"/>
                    <a:pt x="3424742" y="2703955"/>
                  </a:cubicBezTo>
                  <a:close/>
                  <a:moveTo>
                    <a:pt x="3420780" y="3405282"/>
                  </a:moveTo>
                  <a:cubicBezTo>
                    <a:pt x="3422591" y="3525483"/>
                    <a:pt x="3427055" y="3607953"/>
                    <a:pt x="3427145" y="3730986"/>
                  </a:cubicBezTo>
                  <a:cubicBezTo>
                    <a:pt x="3332890" y="3731165"/>
                    <a:pt x="3295579" y="3729875"/>
                    <a:pt x="3141423" y="3729875"/>
                  </a:cubicBezTo>
                  <a:cubicBezTo>
                    <a:pt x="3137765" y="3596034"/>
                    <a:pt x="3139630" y="3525519"/>
                    <a:pt x="3137658" y="3405211"/>
                  </a:cubicBezTo>
                  <a:cubicBezTo>
                    <a:pt x="3174395" y="3405444"/>
                    <a:pt x="3182158" y="3405390"/>
                    <a:pt x="3420780" y="3405282"/>
                  </a:cubicBezTo>
                  <a:close/>
                  <a:moveTo>
                    <a:pt x="3192844" y="3388738"/>
                  </a:moveTo>
                  <a:cubicBezTo>
                    <a:pt x="3122185" y="3388738"/>
                    <a:pt x="3138662" y="3408957"/>
                    <a:pt x="3134932" y="3285386"/>
                  </a:cubicBezTo>
                  <a:cubicBezTo>
                    <a:pt x="3132727" y="3212506"/>
                    <a:pt x="3131131" y="3130627"/>
                    <a:pt x="3131508" y="3063267"/>
                  </a:cubicBezTo>
                  <a:cubicBezTo>
                    <a:pt x="3141351" y="3063321"/>
                    <a:pt x="3380528" y="3063841"/>
                    <a:pt x="3416656" y="3063787"/>
                  </a:cubicBezTo>
                  <a:cubicBezTo>
                    <a:pt x="3420869" y="3297700"/>
                    <a:pt x="3418682" y="3260041"/>
                    <a:pt x="3420529" y="3388649"/>
                  </a:cubicBezTo>
                  <a:lnTo>
                    <a:pt x="3192844" y="3388738"/>
                  </a:lnTo>
                  <a:close/>
                  <a:moveTo>
                    <a:pt x="3132153" y="4019533"/>
                  </a:moveTo>
                  <a:cubicBezTo>
                    <a:pt x="3132225" y="4085351"/>
                    <a:pt x="3183467" y="4075242"/>
                    <a:pt x="2870260" y="4073987"/>
                  </a:cubicBezTo>
                  <a:cubicBezTo>
                    <a:pt x="2849336" y="4073897"/>
                    <a:pt x="2842164" y="4121487"/>
                    <a:pt x="2844387" y="3775224"/>
                  </a:cubicBezTo>
                  <a:cubicBezTo>
                    <a:pt x="2844621" y="3737063"/>
                    <a:pt x="2799349" y="3746527"/>
                    <a:pt x="3127223" y="3746527"/>
                  </a:cubicBezTo>
                  <a:cubicBezTo>
                    <a:pt x="3129697" y="3828638"/>
                    <a:pt x="3132010" y="3889742"/>
                    <a:pt x="3132153" y="4019533"/>
                  </a:cubicBezTo>
                  <a:close/>
                  <a:moveTo>
                    <a:pt x="2844513" y="3730036"/>
                  </a:moveTo>
                  <a:cubicBezTo>
                    <a:pt x="2844280" y="3577321"/>
                    <a:pt x="2838991" y="3525645"/>
                    <a:pt x="2837467" y="3405444"/>
                  </a:cubicBezTo>
                  <a:cubicBezTo>
                    <a:pt x="2971704" y="3403759"/>
                    <a:pt x="2915657" y="3403347"/>
                    <a:pt x="3122956" y="3405103"/>
                  </a:cubicBezTo>
                  <a:cubicBezTo>
                    <a:pt x="3125053" y="3533693"/>
                    <a:pt x="3122938" y="3590800"/>
                    <a:pt x="3126703" y="3729875"/>
                  </a:cubicBezTo>
                  <a:cubicBezTo>
                    <a:pt x="2872124" y="3729893"/>
                    <a:pt x="2948378" y="3729875"/>
                    <a:pt x="2844513" y="3730036"/>
                  </a:cubicBezTo>
                  <a:close/>
                  <a:moveTo>
                    <a:pt x="3085376" y="3388039"/>
                  </a:moveTo>
                  <a:cubicBezTo>
                    <a:pt x="3016455" y="3387107"/>
                    <a:pt x="2940740" y="3387017"/>
                    <a:pt x="2870134" y="3388254"/>
                  </a:cubicBezTo>
                  <a:cubicBezTo>
                    <a:pt x="2815880" y="3389204"/>
                    <a:pt x="2845822" y="3430233"/>
                    <a:pt x="2833684" y="3062443"/>
                  </a:cubicBezTo>
                  <a:cubicBezTo>
                    <a:pt x="3075066" y="3061887"/>
                    <a:pt x="3005106" y="3062192"/>
                    <a:pt x="3116824" y="3063142"/>
                  </a:cubicBezTo>
                  <a:cubicBezTo>
                    <a:pt x="3114816" y="3429928"/>
                    <a:pt x="3147429" y="3388792"/>
                    <a:pt x="3085376" y="3388039"/>
                  </a:cubicBezTo>
                  <a:close/>
                  <a:moveTo>
                    <a:pt x="3116967" y="3040987"/>
                  </a:moveTo>
                  <a:cubicBezTo>
                    <a:pt x="3116895" y="3050075"/>
                    <a:pt x="3145869" y="3044590"/>
                    <a:pt x="2870188" y="3045683"/>
                  </a:cubicBezTo>
                  <a:cubicBezTo>
                    <a:pt x="2819430" y="3045827"/>
                    <a:pt x="2831998" y="3096087"/>
                    <a:pt x="2828000" y="2794276"/>
                  </a:cubicBezTo>
                  <a:cubicBezTo>
                    <a:pt x="2826871" y="2705102"/>
                    <a:pt x="2815790" y="2719603"/>
                    <a:pt x="2870116" y="2720410"/>
                  </a:cubicBezTo>
                  <a:cubicBezTo>
                    <a:pt x="2937297" y="2721485"/>
                    <a:pt x="2962327" y="2721234"/>
                    <a:pt x="3113381" y="2721270"/>
                  </a:cubicBezTo>
                  <a:cubicBezTo>
                    <a:pt x="3117129" y="2958284"/>
                    <a:pt x="3117595" y="2965741"/>
                    <a:pt x="3116967" y="3040987"/>
                  </a:cubicBezTo>
                  <a:close/>
                  <a:moveTo>
                    <a:pt x="2826727" y="2703202"/>
                  </a:moveTo>
                  <a:cubicBezTo>
                    <a:pt x="2824611" y="2565615"/>
                    <a:pt x="2824056" y="2547511"/>
                    <a:pt x="2821438" y="2376674"/>
                  </a:cubicBezTo>
                  <a:cubicBezTo>
                    <a:pt x="2900901" y="2376154"/>
                    <a:pt x="2926217" y="2374559"/>
                    <a:pt x="3106909" y="2376441"/>
                  </a:cubicBezTo>
                  <a:cubicBezTo>
                    <a:pt x="3110746" y="2627131"/>
                    <a:pt x="3109509" y="2477248"/>
                    <a:pt x="3113112" y="2704636"/>
                  </a:cubicBezTo>
                  <a:cubicBezTo>
                    <a:pt x="2820846" y="2704583"/>
                    <a:pt x="2946352" y="2704314"/>
                    <a:pt x="2826727" y="2703202"/>
                  </a:cubicBezTo>
                  <a:close/>
                  <a:moveTo>
                    <a:pt x="2822066" y="3285655"/>
                  </a:moveTo>
                  <a:cubicBezTo>
                    <a:pt x="2821635" y="3418296"/>
                    <a:pt x="2882416" y="3389831"/>
                    <a:pt x="2538406" y="3389294"/>
                  </a:cubicBezTo>
                  <a:cubicBezTo>
                    <a:pt x="2534909" y="3166476"/>
                    <a:pt x="2534085" y="3112362"/>
                    <a:pt x="2533260" y="3064146"/>
                  </a:cubicBezTo>
                  <a:cubicBezTo>
                    <a:pt x="2665632" y="3064110"/>
                    <a:pt x="2604816" y="3062837"/>
                    <a:pt x="2818946" y="3062479"/>
                  </a:cubicBezTo>
                  <a:cubicBezTo>
                    <a:pt x="2820918" y="3121468"/>
                    <a:pt x="2822334" y="3199313"/>
                    <a:pt x="2822066" y="3285655"/>
                  </a:cubicBezTo>
                  <a:close/>
                  <a:moveTo>
                    <a:pt x="2762648" y="3045881"/>
                  </a:moveTo>
                  <a:cubicBezTo>
                    <a:pt x="2507549" y="3045881"/>
                    <a:pt x="2533063" y="3052746"/>
                    <a:pt x="2532848" y="3040933"/>
                  </a:cubicBezTo>
                  <a:cubicBezTo>
                    <a:pt x="2526411" y="2677642"/>
                    <a:pt x="2526249" y="2720840"/>
                    <a:pt x="2547532" y="2720840"/>
                  </a:cubicBezTo>
                  <a:cubicBezTo>
                    <a:pt x="2866154" y="2720840"/>
                    <a:pt x="2812025" y="2696140"/>
                    <a:pt x="2813298" y="2794563"/>
                  </a:cubicBezTo>
                  <a:cubicBezTo>
                    <a:pt x="2814858" y="2912308"/>
                    <a:pt x="2815647" y="2968931"/>
                    <a:pt x="2818211" y="3041435"/>
                  </a:cubicBezTo>
                  <a:cubicBezTo>
                    <a:pt x="2818426" y="3047297"/>
                    <a:pt x="2826781" y="3045881"/>
                    <a:pt x="2762648" y="3045881"/>
                  </a:cubicBezTo>
                  <a:close/>
                  <a:moveTo>
                    <a:pt x="2762648" y="2702951"/>
                  </a:moveTo>
                  <a:cubicBezTo>
                    <a:pt x="2492471" y="2702951"/>
                    <a:pt x="2530176" y="2715893"/>
                    <a:pt x="2529495" y="2674040"/>
                  </a:cubicBezTo>
                  <a:cubicBezTo>
                    <a:pt x="2524152" y="2332741"/>
                    <a:pt x="2510364" y="2376728"/>
                    <a:pt x="2547514" y="2376728"/>
                  </a:cubicBezTo>
                  <a:cubicBezTo>
                    <a:pt x="2739053" y="2376817"/>
                    <a:pt x="2770913" y="2376907"/>
                    <a:pt x="2806754" y="2376746"/>
                  </a:cubicBezTo>
                  <a:cubicBezTo>
                    <a:pt x="2812563" y="2757047"/>
                    <a:pt x="2832608" y="2702951"/>
                    <a:pt x="2762648" y="2702951"/>
                  </a:cubicBezTo>
                  <a:close/>
                  <a:moveTo>
                    <a:pt x="2523721" y="3389258"/>
                  </a:moveTo>
                  <a:cubicBezTo>
                    <a:pt x="2442358" y="3388935"/>
                    <a:pt x="2356082" y="3385064"/>
                    <a:pt x="2239810" y="3388039"/>
                  </a:cubicBezTo>
                  <a:cubicBezTo>
                    <a:pt x="2238412" y="3282267"/>
                    <a:pt x="2241155" y="3196302"/>
                    <a:pt x="2235991" y="3063411"/>
                  </a:cubicBezTo>
                  <a:cubicBezTo>
                    <a:pt x="2298099" y="3064540"/>
                    <a:pt x="2332057" y="3064217"/>
                    <a:pt x="2518540" y="3064146"/>
                  </a:cubicBezTo>
                  <a:cubicBezTo>
                    <a:pt x="2519669" y="3128369"/>
                    <a:pt x="2520207" y="3164612"/>
                    <a:pt x="2523721" y="3389258"/>
                  </a:cubicBezTo>
                  <a:close/>
                  <a:moveTo>
                    <a:pt x="2230756" y="2701876"/>
                  </a:moveTo>
                  <a:cubicBezTo>
                    <a:pt x="2229322" y="2580331"/>
                    <a:pt x="2226525" y="2541435"/>
                    <a:pt x="2224391" y="2377194"/>
                  </a:cubicBezTo>
                  <a:cubicBezTo>
                    <a:pt x="2244275" y="2377194"/>
                    <a:pt x="2427387" y="2376979"/>
                    <a:pt x="2508231" y="2376764"/>
                  </a:cubicBezTo>
                  <a:cubicBezTo>
                    <a:pt x="2510974" y="2569056"/>
                    <a:pt x="2513609" y="2563177"/>
                    <a:pt x="2515241" y="2704063"/>
                  </a:cubicBezTo>
                  <a:cubicBezTo>
                    <a:pt x="2381703" y="2703328"/>
                    <a:pt x="2510274" y="2701643"/>
                    <a:pt x="2230756" y="2701876"/>
                  </a:cubicBezTo>
                  <a:close/>
                  <a:moveTo>
                    <a:pt x="2224750" y="3388451"/>
                  </a:moveTo>
                  <a:cubicBezTo>
                    <a:pt x="2090853" y="3392305"/>
                    <a:pt x="2019244" y="3388075"/>
                    <a:pt x="1943313" y="3387448"/>
                  </a:cubicBezTo>
                  <a:cubicBezTo>
                    <a:pt x="1937235" y="3002342"/>
                    <a:pt x="1914232" y="3064576"/>
                    <a:pt x="2010010" y="3063034"/>
                  </a:cubicBezTo>
                  <a:cubicBezTo>
                    <a:pt x="2080759" y="3061887"/>
                    <a:pt x="2148245" y="3061780"/>
                    <a:pt x="2221272" y="3063160"/>
                  </a:cubicBezTo>
                  <a:cubicBezTo>
                    <a:pt x="2224606" y="3148641"/>
                    <a:pt x="2226023" y="3388398"/>
                    <a:pt x="2224750" y="3388451"/>
                  </a:cubicBezTo>
                  <a:close/>
                  <a:moveTo>
                    <a:pt x="2117443" y="2701966"/>
                  </a:moveTo>
                  <a:cubicBezTo>
                    <a:pt x="2017505" y="2701966"/>
                    <a:pt x="2014457" y="2703131"/>
                    <a:pt x="1931121" y="2703364"/>
                  </a:cubicBezTo>
                  <a:cubicBezTo>
                    <a:pt x="1927966" y="2475455"/>
                    <a:pt x="1927374" y="2435322"/>
                    <a:pt x="1926370" y="2378717"/>
                  </a:cubicBezTo>
                  <a:cubicBezTo>
                    <a:pt x="2255893" y="2377714"/>
                    <a:pt x="2209295" y="2356204"/>
                    <a:pt x="2210460" y="2429873"/>
                  </a:cubicBezTo>
                  <a:cubicBezTo>
                    <a:pt x="2215624" y="2759485"/>
                    <a:pt x="2243145" y="2701858"/>
                    <a:pt x="2117443" y="2701966"/>
                  </a:cubicBezTo>
                  <a:close/>
                  <a:moveTo>
                    <a:pt x="1928647" y="3387358"/>
                  </a:moveTo>
                  <a:cubicBezTo>
                    <a:pt x="1791792" y="3386677"/>
                    <a:pt x="1783312" y="3391032"/>
                    <a:pt x="1644055" y="3389796"/>
                  </a:cubicBezTo>
                  <a:cubicBezTo>
                    <a:pt x="1637295" y="3011358"/>
                    <a:pt x="1614848" y="3061654"/>
                    <a:pt x="1687372" y="3061654"/>
                  </a:cubicBezTo>
                  <a:cubicBezTo>
                    <a:pt x="1793191" y="3061654"/>
                    <a:pt x="1795378" y="3063895"/>
                    <a:pt x="1902363" y="3063895"/>
                  </a:cubicBezTo>
                  <a:cubicBezTo>
                    <a:pt x="1930978" y="3063895"/>
                    <a:pt x="1922838" y="3019532"/>
                    <a:pt x="1928647" y="3387358"/>
                  </a:cubicBezTo>
                  <a:close/>
                  <a:moveTo>
                    <a:pt x="1902363" y="3047261"/>
                  </a:moveTo>
                  <a:cubicBezTo>
                    <a:pt x="1900767" y="3047261"/>
                    <a:pt x="1636937" y="3046418"/>
                    <a:pt x="1636919" y="3041113"/>
                  </a:cubicBezTo>
                  <a:cubicBezTo>
                    <a:pt x="1636148" y="2671154"/>
                    <a:pt x="1604915" y="2721019"/>
                    <a:pt x="1687372" y="2721019"/>
                  </a:cubicBezTo>
                  <a:cubicBezTo>
                    <a:pt x="1962587" y="2721019"/>
                    <a:pt x="1916778" y="2695190"/>
                    <a:pt x="1917298" y="2796552"/>
                  </a:cubicBezTo>
                  <a:cubicBezTo>
                    <a:pt x="1918804" y="3085404"/>
                    <a:pt x="1933237" y="3047261"/>
                    <a:pt x="1902363" y="3047261"/>
                  </a:cubicBezTo>
                  <a:close/>
                  <a:moveTo>
                    <a:pt x="1902363" y="2703417"/>
                  </a:moveTo>
                  <a:cubicBezTo>
                    <a:pt x="1588958" y="2703417"/>
                    <a:pt x="1630930" y="2717255"/>
                    <a:pt x="1630249" y="2674111"/>
                  </a:cubicBezTo>
                  <a:cubicBezTo>
                    <a:pt x="1628331" y="2552010"/>
                    <a:pt x="1630769" y="2551939"/>
                    <a:pt x="1628851" y="2429551"/>
                  </a:cubicBezTo>
                  <a:cubicBezTo>
                    <a:pt x="1627829" y="2364360"/>
                    <a:pt x="1616013" y="2377678"/>
                    <a:pt x="1687372" y="2377678"/>
                  </a:cubicBezTo>
                  <a:cubicBezTo>
                    <a:pt x="1957011" y="2377678"/>
                    <a:pt x="1911488" y="2362191"/>
                    <a:pt x="1912546" y="2429838"/>
                  </a:cubicBezTo>
                  <a:cubicBezTo>
                    <a:pt x="1917549" y="2745630"/>
                    <a:pt x="1920937" y="2703417"/>
                    <a:pt x="1902363" y="2703417"/>
                  </a:cubicBezTo>
                  <a:close/>
                  <a:moveTo>
                    <a:pt x="1629353" y="3389635"/>
                  </a:moveTo>
                  <a:cubicBezTo>
                    <a:pt x="1522888" y="3388272"/>
                    <a:pt x="1596291" y="3386731"/>
                    <a:pt x="1345083" y="3387699"/>
                  </a:cubicBezTo>
                  <a:cubicBezTo>
                    <a:pt x="1338736" y="3013921"/>
                    <a:pt x="1325899" y="3061654"/>
                    <a:pt x="1364913" y="3061331"/>
                  </a:cubicBezTo>
                  <a:cubicBezTo>
                    <a:pt x="1429871" y="3060812"/>
                    <a:pt x="1482995" y="3060615"/>
                    <a:pt x="1579778" y="3061260"/>
                  </a:cubicBezTo>
                  <a:cubicBezTo>
                    <a:pt x="1632723" y="3061672"/>
                    <a:pt x="1622414" y="3006573"/>
                    <a:pt x="1629353" y="3389635"/>
                  </a:cubicBezTo>
                  <a:close/>
                  <a:moveTo>
                    <a:pt x="1335760" y="3748373"/>
                  </a:moveTo>
                  <a:cubicBezTo>
                    <a:pt x="1340493" y="4000228"/>
                    <a:pt x="1339310" y="3976837"/>
                    <a:pt x="1340386" y="4072983"/>
                  </a:cubicBezTo>
                  <a:cubicBezTo>
                    <a:pt x="1294522" y="4072356"/>
                    <a:pt x="1281559" y="4072500"/>
                    <a:pt x="1055919" y="4072446"/>
                  </a:cubicBezTo>
                  <a:cubicBezTo>
                    <a:pt x="1053929" y="3982698"/>
                    <a:pt x="1052028" y="3958375"/>
                    <a:pt x="1050522" y="3746993"/>
                  </a:cubicBezTo>
                  <a:cubicBezTo>
                    <a:pt x="1052512" y="3747011"/>
                    <a:pt x="1334272" y="3748373"/>
                    <a:pt x="1335760" y="3748373"/>
                  </a:cubicBezTo>
                  <a:close/>
                  <a:moveTo>
                    <a:pt x="1050396" y="3730359"/>
                  </a:moveTo>
                  <a:cubicBezTo>
                    <a:pt x="1049984" y="3685369"/>
                    <a:pt x="1049536" y="3661924"/>
                    <a:pt x="1045627" y="3407792"/>
                  </a:cubicBezTo>
                  <a:cubicBezTo>
                    <a:pt x="1045502" y="3399421"/>
                    <a:pt x="1030710" y="3405390"/>
                    <a:pt x="1330668" y="3404404"/>
                  </a:cubicBezTo>
                  <a:cubicBezTo>
                    <a:pt x="1332515" y="3515894"/>
                    <a:pt x="1332604" y="3573754"/>
                    <a:pt x="1335455" y="3731739"/>
                  </a:cubicBezTo>
                  <a:cubicBezTo>
                    <a:pt x="1333985" y="3731721"/>
                    <a:pt x="1051759" y="3730359"/>
                    <a:pt x="1050396" y="3730359"/>
                  </a:cubicBezTo>
                  <a:close/>
                  <a:moveTo>
                    <a:pt x="1257337" y="4089133"/>
                  </a:moveTo>
                  <a:cubicBezTo>
                    <a:pt x="1366383" y="4089133"/>
                    <a:pt x="1338198" y="4029893"/>
                    <a:pt x="1343774" y="4386624"/>
                  </a:cubicBezTo>
                  <a:cubicBezTo>
                    <a:pt x="1344491" y="4432224"/>
                    <a:pt x="1382161" y="4415501"/>
                    <a:pt x="1060670" y="4414335"/>
                  </a:cubicBezTo>
                  <a:cubicBezTo>
                    <a:pt x="1058554" y="4304190"/>
                    <a:pt x="1058913" y="4219856"/>
                    <a:pt x="1056277" y="4089097"/>
                  </a:cubicBezTo>
                  <a:lnTo>
                    <a:pt x="1257337" y="4089133"/>
                  </a:lnTo>
                  <a:close/>
                  <a:moveTo>
                    <a:pt x="1579868" y="3044608"/>
                  </a:moveTo>
                  <a:cubicBezTo>
                    <a:pt x="1514049" y="3044088"/>
                    <a:pt x="1439857" y="3044034"/>
                    <a:pt x="1364769" y="3044644"/>
                  </a:cubicBezTo>
                  <a:cubicBezTo>
                    <a:pt x="1326974" y="3044949"/>
                    <a:pt x="1339041" y="3094438"/>
                    <a:pt x="1333554" y="2719083"/>
                  </a:cubicBezTo>
                  <a:cubicBezTo>
                    <a:pt x="1445218" y="2721485"/>
                    <a:pt x="1378969" y="2721754"/>
                    <a:pt x="1616408" y="2721091"/>
                  </a:cubicBezTo>
                  <a:cubicBezTo>
                    <a:pt x="1623974" y="3095836"/>
                    <a:pt x="1638461" y="3045002"/>
                    <a:pt x="1579868" y="3044608"/>
                  </a:cubicBezTo>
                  <a:close/>
                  <a:moveTo>
                    <a:pt x="1330399" y="3387752"/>
                  </a:moveTo>
                  <a:cubicBezTo>
                    <a:pt x="1157847" y="3388380"/>
                    <a:pt x="1171097" y="3386874"/>
                    <a:pt x="1045287" y="3386856"/>
                  </a:cubicBezTo>
                  <a:cubicBezTo>
                    <a:pt x="1039334" y="3038836"/>
                    <a:pt x="1035945" y="3062425"/>
                    <a:pt x="1042310" y="3062407"/>
                  </a:cubicBezTo>
                  <a:cubicBezTo>
                    <a:pt x="1044426" y="3062407"/>
                    <a:pt x="1322384" y="3061618"/>
                    <a:pt x="1323944" y="3061600"/>
                  </a:cubicBezTo>
                  <a:cubicBezTo>
                    <a:pt x="1326741" y="3234284"/>
                    <a:pt x="1329628" y="3343282"/>
                    <a:pt x="1330399" y="3387752"/>
                  </a:cubicBezTo>
                  <a:close/>
                  <a:moveTo>
                    <a:pt x="1038653" y="3041023"/>
                  </a:moveTo>
                  <a:cubicBezTo>
                    <a:pt x="1037667" y="2968842"/>
                    <a:pt x="1031911" y="2719657"/>
                    <a:pt x="1042328" y="2719657"/>
                  </a:cubicBezTo>
                  <a:cubicBezTo>
                    <a:pt x="1374397" y="2719657"/>
                    <a:pt x="1318637" y="2693362"/>
                    <a:pt x="1319928" y="2796606"/>
                  </a:cubicBezTo>
                  <a:cubicBezTo>
                    <a:pt x="1321040" y="2885637"/>
                    <a:pt x="1321721" y="2922919"/>
                    <a:pt x="1323693" y="3044949"/>
                  </a:cubicBezTo>
                  <a:cubicBezTo>
                    <a:pt x="1003296" y="3046777"/>
                    <a:pt x="1038742" y="3047673"/>
                    <a:pt x="1038653" y="3041023"/>
                  </a:cubicBezTo>
                  <a:close/>
                  <a:moveTo>
                    <a:pt x="1257337" y="2701715"/>
                  </a:moveTo>
                  <a:cubicBezTo>
                    <a:pt x="994618" y="2701715"/>
                    <a:pt x="1036268" y="2716216"/>
                    <a:pt x="1035605" y="2674040"/>
                  </a:cubicBezTo>
                  <a:cubicBezTo>
                    <a:pt x="1030405" y="2341345"/>
                    <a:pt x="1021136" y="2377158"/>
                    <a:pt x="1042310" y="2377158"/>
                  </a:cubicBezTo>
                  <a:cubicBezTo>
                    <a:pt x="1363048" y="2377158"/>
                    <a:pt x="1312667" y="2361062"/>
                    <a:pt x="1313743" y="2429873"/>
                  </a:cubicBezTo>
                  <a:cubicBezTo>
                    <a:pt x="1318817" y="2753140"/>
                    <a:pt x="1335616" y="2701715"/>
                    <a:pt x="1257337" y="2701715"/>
                  </a:cubicBezTo>
                  <a:close/>
                  <a:moveTo>
                    <a:pt x="1030871" y="3403508"/>
                  </a:moveTo>
                  <a:cubicBezTo>
                    <a:pt x="1030889" y="3405085"/>
                    <a:pt x="1035228" y="3678719"/>
                    <a:pt x="1035694" y="3730359"/>
                  </a:cubicBezTo>
                  <a:cubicBezTo>
                    <a:pt x="946675" y="3730323"/>
                    <a:pt x="1052835" y="3730162"/>
                    <a:pt x="752357" y="3729373"/>
                  </a:cubicBezTo>
                  <a:cubicBezTo>
                    <a:pt x="751712" y="3679328"/>
                    <a:pt x="750977" y="3635127"/>
                    <a:pt x="747409" y="3407810"/>
                  </a:cubicBezTo>
                  <a:cubicBezTo>
                    <a:pt x="747373" y="3404494"/>
                    <a:pt x="722774" y="3403777"/>
                    <a:pt x="1030871" y="3403508"/>
                  </a:cubicBezTo>
                  <a:close/>
                  <a:moveTo>
                    <a:pt x="1035838" y="3746993"/>
                  </a:moveTo>
                  <a:cubicBezTo>
                    <a:pt x="1037451" y="3967570"/>
                    <a:pt x="1039262" y="3983935"/>
                    <a:pt x="1041217" y="4072446"/>
                  </a:cubicBezTo>
                  <a:cubicBezTo>
                    <a:pt x="1039675" y="4072446"/>
                    <a:pt x="759350" y="4072983"/>
                    <a:pt x="757234" y="4073001"/>
                  </a:cubicBezTo>
                  <a:cubicBezTo>
                    <a:pt x="752536" y="3768054"/>
                    <a:pt x="754150" y="3874274"/>
                    <a:pt x="752554" y="3746007"/>
                  </a:cubicBezTo>
                  <a:cubicBezTo>
                    <a:pt x="1022875" y="3746634"/>
                    <a:pt x="935810" y="3746957"/>
                    <a:pt x="1035838" y="3746993"/>
                  </a:cubicBezTo>
                  <a:close/>
                  <a:moveTo>
                    <a:pt x="1041575" y="4089097"/>
                  </a:moveTo>
                  <a:cubicBezTo>
                    <a:pt x="1044372" y="4227635"/>
                    <a:pt x="1043565" y="4287359"/>
                    <a:pt x="1045986" y="4414299"/>
                  </a:cubicBezTo>
                  <a:cubicBezTo>
                    <a:pt x="1044193" y="4414299"/>
                    <a:pt x="1013247" y="4414174"/>
                    <a:pt x="761250" y="4414909"/>
                  </a:cubicBezTo>
                  <a:cubicBezTo>
                    <a:pt x="758794" y="4263914"/>
                    <a:pt x="760515" y="4286087"/>
                    <a:pt x="757503" y="4089653"/>
                  </a:cubicBezTo>
                  <a:cubicBezTo>
                    <a:pt x="761035" y="4089653"/>
                    <a:pt x="1024291" y="4089097"/>
                    <a:pt x="1041575" y="4089097"/>
                  </a:cubicBezTo>
                  <a:close/>
                  <a:moveTo>
                    <a:pt x="1042310" y="4430933"/>
                  </a:moveTo>
                  <a:cubicBezTo>
                    <a:pt x="1048353" y="4430933"/>
                    <a:pt x="1045574" y="4422294"/>
                    <a:pt x="1048568" y="4509083"/>
                  </a:cubicBezTo>
                  <a:cubicBezTo>
                    <a:pt x="1058160" y="4787682"/>
                    <a:pt x="1056026" y="4759577"/>
                    <a:pt x="1042310" y="4759577"/>
                  </a:cubicBezTo>
                  <a:cubicBezTo>
                    <a:pt x="1040535" y="4759577"/>
                    <a:pt x="767669" y="4759631"/>
                    <a:pt x="767490" y="4753178"/>
                  </a:cubicBezTo>
                  <a:cubicBezTo>
                    <a:pt x="765248" y="4673916"/>
                    <a:pt x="765428" y="4670636"/>
                    <a:pt x="761537" y="4431579"/>
                  </a:cubicBezTo>
                  <a:cubicBezTo>
                    <a:pt x="763527" y="4431579"/>
                    <a:pt x="1040715" y="4430933"/>
                    <a:pt x="1042310" y="4430933"/>
                  </a:cubicBezTo>
                  <a:close/>
                  <a:moveTo>
                    <a:pt x="827391" y="4774203"/>
                  </a:moveTo>
                  <a:cubicBezTo>
                    <a:pt x="934412" y="4774203"/>
                    <a:pt x="934788" y="4776229"/>
                    <a:pt x="1042328" y="4776229"/>
                  </a:cubicBezTo>
                  <a:cubicBezTo>
                    <a:pt x="1059648" y="4776229"/>
                    <a:pt x="1051060" y="4740326"/>
                    <a:pt x="1056116" y="5099674"/>
                  </a:cubicBezTo>
                  <a:cubicBezTo>
                    <a:pt x="1049124" y="5099656"/>
                    <a:pt x="775952" y="5101198"/>
                    <a:pt x="774625" y="5101215"/>
                  </a:cubicBezTo>
                  <a:cubicBezTo>
                    <a:pt x="768225" y="4716021"/>
                    <a:pt x="747803" y="4774203"/>
                    <a:pt x="827391" y="4774203"/>
                  </a:cubicBezTo>
                  <a:close/>
                  <a:moveTo>
                    <a:pt x="1061011" y="4430969"/>
                  </a:moveTo>
                  <a:cubicBezTo>
                    <a:pt x="1156538" y="4431346"/>
                    <a:pt x="1150801" y="4434052"/>
                    <a:pt x="1257337" y="4434052"/>
                  </a:cubicBezTo>
                  <a:cubicBezTo>
                    <a:pt x="1371905" y="4434052"/>
                    <a:pt x="1341874" y="4366137"/>
                    <a:pt x="1351556" y="4753680"/>
                  </a:cubicBezTo>
                  <a:cubicBezTo>
                    <a:pt x="1351735" y="4760903"/>
                    <a:pt x="1387540" y="4759003"/>
                    <a:pt x="1067609" y="4759559"/>
                  </a:cubicBezTo>
                  <a:cubicBezTo>
                    <a:pt x="1066856" y="4573199"/>
                    <a:pt x="1062588" y="4504352"/>
                    <a:pt x="1061011" y="4430969"/>
                  </a:cubicBezTo>
                  <a:close/>
                  <a:moveTo>
                    <a:pt x="1352111" y="4775727"/>
                  </a:moveTo>
                  <a:cubicBezTo>
                    <a:pt x="1356863" y="4970331"/>
                    <a:pt x="1353331" y="4983470"/>
                    <a:pt x="1354855" y="5101108"/>
                  </a:cubicBezTo>
                  <a:cubicBezTo>
                    <a:pt x="1091204" y="5101287"/>
                    <a:pt x="1193329" y="5100050"/>
                    <a:pt x="1070782" y="5099692"/>
                  </a:cubicBezTo>
                  <a:cubicBezTo>
                    <a:pt x="1070764" y="5098276"/>
                    <a:pt x="1067716" y="4777591"/>
                    <a:pt x="1067698" y="4776193"/>
                  </a:cubicBezTo>
                  <a:cubicBezTo>
                    <a:pt x="1148326" y="4776067"/>
                    <a:pt x="1233061" y="4774508"/>
                    <a:pt x="1352111" y="4775727"/>
                  </a:cubicBezTo>
                  <a:close/>
                  <a:moveTo>
                    <a:pt x="1355106" y="5117742"/>
                  </a:moveTo>
                  <a:cubicBezTo>
                    <a:pt x="1355123" y="5119068"/>
                    <a:pt x="1359409" y="5392935"/>
                    <a:pt x="1360681" y="5443822"/>
                  </a:cubicBezTo>
                  <a:cubicBezTo>
                    <a:pt x="1206722" y="5442818"/>
                    <a:pt x="1143898" y="5444395"/>
                    <a:pt x="1077093" y="5444593"/>
                  </a:cubicBezTo>
                  <a:cubicBezTo>
                    <a:pt x="1077075" y="5443320"/>
                    <a:pt x="1071141" y="5122115"/>
                    <a:pt x="1071051" y="5116344"/>
                  </a:cubicBezTo>
                  <a:cubicBezTo>
                    <a:pt x="1205898" y="5116774"/>
                    <a:pt x="1082472" y="5117939"/>
                    <a:pt x="1355106" y="5117742"/>
                  </a:cubicBezTo>
                  <a:close/>
                  <a:moveTo>
                    <a:pt x="1361094" y="5460492"/>
                  </a:moveTo>
                  <a:cubicBezTo>
                    <a:pt x="1366742" y="5668110"/>
                    <a:pt x="1365254" y="5689978"/>
                    <a:pt x="1366186" y="5786124"/>
                  </a:cubicBezTo>
                  <a:cubicBezTo>
                    <a:pt x="1256638" y="5784887"/>
                    <a:pt x="1122239" y="5786213"/>
                    <a:pt x="1081827" y="5786321"/>
                  </a:cubicBezTo>
                  <a:cubicBezTo>
                    <a:pt x="1080912" y="5694781"/>
                    <a:pt x="1082203" y="5698742"/>
                    <a:pt x="1077398" y="5461227"/>
                  </a:cubicBezTo>
                  <a:cubicBezTo>
                    <a:pt x="1165700" y="5461011"/>
                    <a:pt x="1198493" y="5459434"/>
                    <a:pt x="1361094" y="5460492"/>
                  </a:cubicBezTo>
                  <a:close/>
                  <a:moveTo>
                    <a:pt x="1364769" y="5802811"/>
                  </a:moveTo>
                  <a:cubicBezTo>
                    <a:pt x="1368409" y="5802829"/>
                    <a:pt x="1364536" y="5783901"/>
                    <a:pt x="1371296" y="6127619"/>
                  </a:cubicBezTo>
                  <a:cubicBezTo>
                    <a:pt x="1208282" y="6126705"/>
                    <a:pt x="1162562" y="6127691"/>
                    <a:pt x="1088909" y="6127888"/>
                  </a:cubicBezTo>
                  <a:cubicBezTo>
                    <a:pt x="1086363" y="5958341"/>
                    <a:pt x="1083871" y="5966551"/>
                    <a:pt x="1081988" y="5802991"/>
                  </a:cubicBezTo>
                  <a:cubicBezTo>
                    <a:pt x="1171419" y="5802794"/>
                    <a:pt x="1231088" y="5801539"/>
                    <a:pt x="1364769" y="5802811"/>
                  </a:cubicBezTo>
                  <a:close/>
                  <a:moveTo>
                    <a:pt x="1369808" y="5120341"/>
                  </a:moveTo>
                  <a:cubicBezTo>
                    <a:pt x="1369736" y="5115662"/>
                    <a:pt x="1347127" y="5118029"/>
                    <a:pt x="1656587" y="5118710"/>
                  </a:cubicBezTo>
                  <a:cubicBezTo>
                    <a:pt x="1657017" y="5145292"/>
                    <a:pt x="1660460" y="5435774"/>
                    <a:pt x="1660514" y="5443804"/>
                  </a:cubicBezTo>
                  <a:cubicBezTo>
                    <a:pt x="1575224" y="5443858"/>
                    <a:pt x="1483157" y="5444611"/>
                    <a:pt x="1375330" y="5443912"/>
                  </a:cubicBezTo>
                  <a:cubicBezTo>
                    <a:pt x="1374218" y="5398133"/>
                    <a:pt x="1373967" y="5374993"/>
                    <a:pt x="1369808" y="5120341"/>
                  </a:cubicBezTo>
                  <a:close/>
                  <a:moveTo>
                    <a:pt x="1660621" y="5460456"/>
                  </a:moveTo>
                  <a:cubicBezTo>
                    <a:pt x="1661285" y="5644450"/>
                    <a:pt x="1663257" y="5684349"/>
                    <a:pt x="1665283" y="5786823"/>
                  </a:cubicBezTo>
                  <a:cubicBezTo>
                    <a:pt x="1443031" y="5786644"/>
                    <a:pt x="1429835" y="5786716"/>
                    <a:pt x="1380888" y="5786268"/>
                  </a:cubicBezTo>
                  <a:cubicBezTo>
                    <a:pt x="1380045" y="5695964"/>
                    <a:pt x="1381318" y="5665403"/>
                    <a:pt x="1375796" y="5460581"/>
                  </a:cubicBezTo>
                  <a:cubicBezTo>
                    <a:pt x="1479912" y="5461227"/>
                    <a:pt x="1594767" y="5460510"/>
                    <a:pt x="1660621" y="5460456"/>
                  </a:cubicBezTo>
                  <a:close/>
                  <a:moveTo>
                    <a:pt x="1472328" y="5803313"/>
                  </a:moveTo>
                  <a:cubicBezTo>
                    <a:pt x="1702737" y="5803510"/>
                    <a:pt x="1665391" y="5786428"/>
                    <a:pt x="1666448" y="5854756"/>
                  </a:cubicBezTo>
                  <a:cubicBezTo>
                    <a:pt x="1668134" y="5962518"/>
                    <a:pt x="1667972" y="5978614"/>
                    <a:pt x="1669855" y="6099496"/>
                  </a:cubicBezTo>
                  <a:cubicBezTo>
                    <a:pt x="1670447" y="6137567"/>
                    <a:pt x="1716238" y="6129393"/>
                    <a:pt x="1385962" y="6127691"/>
                  </a:cubicBezTo>
                  <a:cubicBezTo>
                    <a:pt x="1385532" y="6105984"/>
                    <a:pt x="1385818" y="6123765"/>
                    <a:pt x="1381713" y="5854470"/>
                  </a:cubicBezTo>
                  <a:cubicBezTo>
                    <a:pt x="1380727" y="5789153"/>
                    <a:pt x="1362779" y="5803313"/>
                    <a:pt x="1472328" y="5803313"/>
                  </a:cubicBezTo>
                  <a:close/>
                  <a:moveTo>
                    <a:pt x="1663347" y="4774095"/>
                  </a:moveTo>
                  <a:cubicBezTo>
                    <a:pt x="1664620" y="4774095"/>
                    <a:pt x="1889776" y="4773594"/>
                    <a:pt x="1948835" y="4773683"/>
                  </a:cubicBezTo>
                  <a:cubicBezTo>
                    <a:pt x="1953389" y="5159577"/>
                    <a:pt x="1968773" y="5100445"/>
                    <a:pt x="1902363" y="5100445"/>
                  </a:cubicBezTo>
                  <a:cubicBezTo>
                    <a:pt x="1795324" y="5100445"/>
                    <a:pt x="1792976" y="5102112"/>
                    <a:pt x="1687372" y="5102112"/>
                  </a:cubicBezTo>
                  <a:cubicBezTo>
                    <a:pt x="1665982" y="5102112"/>
                    <a:pt x="1670213" y="5145632"/>
                    <a:pt x="1663347" y="4774095"/>
                  </a:cubicBezTo>
                  <a:close/>
                  <a:moveTo>
                    <a:pt x="1687372" y="5118745"/>
                  </a:moveTo>
                  <a:cubicBezTo>
                    <a:pt x="1974474" y="5118745"/>
                    <a:pt x="1952851" y="5113260"/>
                    <a:pt x="1952977" y="5120628"/>
                  </a:cubicBezTo>
                  <a:cubicBezTo>
                    <a:pt x="1958930" y="5499423"/>
                    <a:pt x="1981269" y="5444861"/>
                    <a:pt x="1902363" y="5444916"/>
                  </a:cubicBezTo>
                  <a:cubicBezTo>
                    <a:pt x="1797422" y="5444916"/>
                    <a:pt x="1797494" y="5443804"/>
                    <a:pt x="1687372" y="5443804"/>
                  </a:cubicBezTo>
                  <a:cubicBezTo>
                    <a:pt x="1670895" y="5443804"/>
                    <a:pt x="1675736" y="5455742"/>
                    <a:pt x="1674319" y="5365045"/>
                  </a:cubicBezTo>
                  <a:cubicBezTo>
                    <a:pt x="1669873" y="5080871"/>
                    <a:pt x="1665086" y="5118745"/>
                    <a:pt x="1687372" y="5118745"/>
                  </a:cubicBezTo>
                  <a:close/>
                  <a:moveTo>
                    <a:pt x="1687372" y="5460456"/>
                  </a:moveTo>
                  <a:cubicBezTo>
                    <a:pt x="2002964" y="5460456"/>
                    <a:pt x="1959575" y="5453125"/>
                    <a:pt x="1960436" y="5487773"/>
                  </a:cubicBezTo>
                  <a:cubicBezTo>
                    <a:pt x="1968970" y="5843410"/>
                    <a:pt x="1977881" y="5784977"/>
                    <a:pt x="1902363" y="5784977"/>
                  </a:cubicBezTo>
                  <a:cubicBezTo>
                    <a:pt x="1634803" y="5784977"/>
                    <a:pt x="1680559" y="5809533"/>
                    <a:pt x="1678784" y="5732046"/>
                  </a:cubicBezTo>
                  <a:cubicBezTo>
                    <a:pt x="1671773" y="5427045"/>
                    <a:pt x="1673513" y="5460456"/>
                    <a:pt x="1687372" y="5460456"/>
                  </a:cubicBezTo>
                  <a:close/>
                  <a:moveTo>
                    <a:pt x="1963501" y="4773719"/>
                  </a:moveTo>
                  <a:cubicBezTo>
                    <a:pt x="2252397" y="4774293"/>
                    <a:pt x="2121907" y="4773755"/>
                    <a:pt x="2247072" y="4774687"/>
                  </a:cubicBezTo>
                  <a:cubicBezTo>
                    <a:pt x="2257381" y="5153698"/>
                    <a:pt x="2256556" y="5101395"/>
                    <a:pt x="2225090" y="5100642"/>
                  </a:cubicBezTo>
                  <a:cubicBezTo>
                    <a:pt x="1913048" y="5093078"/>
                    <a:pt x="1967159" y="5136437"/>
                    <a:pt x="1966281" y="4998078"/>
                  </a:cubicBezTo>
                  <a:cubicBezTo>
                    <a:pt x="1965707" y="4904065"/>
                    <a:pt x="1964757" y="4878613"/>
                    <a:pt x="1963501" y="4773719"/>
                  </a:cubicBezTo>
                  <a:close/>
                  <a:moveTo>
                    <a:pt x="2009974" y="5116541"/>
                  </a:moveTo>
                  <a:cubicBezTo>
                    <a:pt x="2277265" y="5114014"/>
                    <a:pt x="2251393" y="5119319"/>
                    <a:pt x="2251429" y="5120628"/>
                  </a:cubicBezTo>
                  <a:cubicBezTo>
                    <a:pt x="2257238" y="5491895"/>
                    <a:pt x="2276440" y="5443786"/>
                    <a:pt x="2224875" y="5444270"/>
                  </a:cubicBezTo>
                  <a:cubicBezTo>
                    <a:pt x="2153373" y="5444844"/>
                    <a:pt x="2163270" y="5444701"/>
                    <a:pt x="1974116" y="5444861"/>
                  </a:cubicBezTo>
                  <a:cubicBezTo>
                    <a:pt x="1965868" y="5064452"/>
                    <a:pt x="1951937" y="5117168"/>
                    <a:pt x="2009974" y="5116541"/>
                  </a:cubicBezTo>
                  <a:close/>
                  <a:moveTo>
                    <a:pt x="2259640" y="5460653"/>
                  </a:moveTo>
                  <a:cubicBezTo>
                    <a:pt x="2264338" y="5710411"/>
                    <a:pt x="2263101" y="5688149"/>
                    <a:pt x="2264266" y="5786984"/>
                  </a:cubicBezTo>
                  <a:cubicBezTo>
                    <a:pt x="1959916" y="5785102"/>
                    <a:pt x="2205404" y="5787145"/>
                    <a:pt x="1979190" y="5785246"/>
                  </a:cubicBezTo>
                  <a:cubicBezTo>
                    <a:pt x="1978365" y="5697721"/>
                    <a:pt x="1979405" y="5672878"/>
                    <a:pt x="1974492" y="5461513"/>
                  </a:cubicBezTo>
                  <a:cubicBezTo>
                    <a:pt x="2248237" y="5461280"/>
                    <a:pt x="2138976" y="5461442"/>
                    <a:pt x="2259640" y="5460653"/>
                  </a:cubicBezTo>
                  <a:close/>
                  <a:moveTo>
                    <a:pt x="2261792" y="4774777"/>
                  </a:moveTo>
                  <a:cubicBezTo>
                    <a:pt x="2430453" y="4775781"/>
                    <a:pt x="2421793" y="4773253"/>
                    <a:pt x="2546330" y="4773217"/>
                  </a:cubicBezTo>
                  <a:cubicBezTo>
                    <a:pt x="2545685" y="5026632"/>
                    <a:pt x="2559473" y="5099978"/>
                    <a:pt x="2547549" y="5099978"/>
                  </a:cubicBezTo>
                  <a:cubicBezTo>
                    <a:pt x="2442250" y="5099978"/>
                    <a:pt x="2378709" y="5103223"/>
                    <a:pt x="2265844" y="5101484"/>
                  </a:cubicBezTo>
                  <a:cubicBezTo>
                    <a:pt x="2264392" y="4999674"/>
                    <a:pt x="2265683" y="4916989"/>
                    <a:pt x="2261792" y="4774777"/>
                  </a:cubicBezTo>
                  <a:close/>
                  <a:moveTo>
                    <a:pt x="2332469" y="5118566"/>
                  </a:moveTo>
                  <a:cubicBezTo>
                    <a:pt x="2570033" y="5118566"/>
                    <a:pt x="2552659" y="5112149"/>
                    <a:pt x="2552785" y="5120592"/>
                  </a:cubicBezTo>
                  <a:cubicBezTo>
                    <a:pt x="2558415" y="5481051"/>
                    <a:pt x="2561015" y="5442281"/>
                    <a:pt x="2547514" y="5442281"/>
                  </a:cubicBezTo>
                  <a:cubicBezTo>
                    <a:pt x="2218493" y="5442281"/>
                    <a:pt x="2274324" y="5469597"/>
                    <a:pt x="2272693" y="5365009"/>
                  </a:cubicBezTo>
                  <a:cubicBezTo>
                    <a:pt x="2268067" y="5067823"/>
                    <a:pt x="2239685" y="5118566"/>
                    <a:pt x="2332469" y="5118566"/>
                  </a:cubicBezTo>
                  <a:close/>
                  <a:moveTo>
                    <a:pt x="2332469" y="5460456"/>
                  </a:moveTo>
                  <a:cubicBezTo>
                    <a:pt x="2596281" y="5460456"/>
                    <a:pt x="2557590" y="5446188"/>
                    <a:pt x="2558594" y="5488454"/>
                  </a:cubicBezTo>
                  <a:cubicBezTo>
                    <a:pt x="2567092" y="5825163"/>
                    <a:pt x="2563560" y="5784565"/>
                    <a:pt x="2547514" y="5784565"/>
                  </a:cubicBezTo>
                  <a:cubicBezTo>
                    <a:pt x="2234360" y="5784565"/>
                    <a:pt x="2279094" y="5811129"/>
                    <a:pt x="2278430" y="5732136"/>
                  </a:cubicBezTo>
                  <a:cubicBezTo>
                    <a:pt x="2275795" y="5411827"/>
                    <a:pt x="2256467" y="5460456"/>
                    <a:pt x="2332469" y="5460456"/>
                  </a:cubicBezTo>
                  <a:close/>
                  <a:moveTo>
                    <a:pt x="2332469" y="5803815"/>
                  </a:moveTo>
                  <a:cubicBezTo>
                    <a:pt x="2601356" y="5803815"/>
                    <a:pt x="2561642" y="5780101"/>
                    <a:pt x="2562807" y="5854756"/>
                  </a:cubicBezTo>
                  <a:cubicBezTo>
                    <a:pt x="2567702" y="6167321"/>
                    <a:pt x="2580737" y="6128587"/>
                    <a:pt x="2547532" y="6128587"/>
                  </a:cubicBezTo>
                  <a:cubicBezTo>
                    <a:pt x="2241460" y="6128587"/>
                    <a:pt x="2283002" y="6137854"/>
                    <a:pt x="2282375" y="6099209"/>
                  </a:cubicBezTo>
                  <a:cubicBezTo>
                    <a:pt x="2276853" y="5746242"/>
                    <a:pt x="2266507" y="5803815"/>
                    <a:pt x="2332469" y="5803815"/>
                  </a:cubicBezTo>
                  <a:close/>
                  <a:moveTo>
                    <a:pt x="2567469" y="5120305"/>
                  </a:moveTo>
                  <a:cubicBezTo>
                    <a:pt x="2567344" y="5111719"/>
                    <a:pt x="2561552" y="5119875"/>
                    <a:pt x="2850842" y="5118584"/>
                  </a:cubicBezTo>
                  <a:cubicBezTo>
                    <a:pt x="2852635" y="5238265"/>
                    <a:pt x="2851990" y="5328694"/>
                    <a:pt x="2855038" y="5444270"/>
                  </a:cubicBezTo>
                  <a:cubicBezTo>
                    <a:pt x="2694803" y="5446063"/>
                    <a:pt x="2664843" y="5442729"/>
                    <a:pt x="2572238" y="5442334"/>
                  </a:cubicBezTo>
                  <a:cubicBezTo>
                    <a:pt x="2570051" y="5340093"/>
                    <a:pt x="2569334" y="5239628"/>
                    <a:pt x="2567469" y="5120305"/>
                  </a:cubicBezTo>
                  <a:close/>
                  <a:moveTo>
                    <a:pt x="2870224" y="4776695"/>
                  </a:moveTo>
                  <a:cubicBezTo>
                    <a:pt x="2966612" y="4776569"/>
                    <a:pt x="2897154" y="4776569"/>
                    <a:pt x="3144309" y="4776605"/>
                  </a:cubicBezTo>
                  <a:cubicBezTo>
                    <a:pt x="3147465" y="5005697"/>
                    <a:pt x="3148505" y="4979007"/>
                    <a:pt x="3150585" y="5101448"/>
                  </a:cubicBezTo>
                  <a:cubicBezTo>
                    <a:pt x="2923115" y="5101592"/>
                    <a:pt x="2914975" y="5101556"/>
                    <a:pt x="2865275" y="5101843"/>
                  </a:cubicBezTo>
                  <a:cubicBezTo>
                    <a:pt x="2859394" y="4739268"/>
                    <a:pt x="2852976" y="4776730"/>
                    <a:pt x="2870224" y="4776695"/>
                  </a:cubicBezTo>
                  <a:close/>
                  <a:moveTo>
                    <a:pt x="2870242" y="5118495"/>
                  </a:moveTo>
                  <a:cubicBezTo>
                    <a:pt x="2932169" y="5118172"/>
                    <a:pt x="2931201" y="5118244"/>
                    <a:pt x="3150836" y="5118082"/>
                  </a:cubicBezTo>
                  <a:cubicBezTo>
                    <a:pt x="3150854" y="5119570"/>
                    <a:pt x="3155121" y="5400158"/>
                    <a:pt x="3155408" y="5441886"/>
                  </a:cubicBezTo>
                  <a:cubicBezTo>
                    <a:pt x="3154045" y="5441886"/>
                    <a:pt x="2871013" y="5444073"/>
                    <a:pt x="2869722" y="5444091"/>
                  </a:cubicBezTo>
                  <a:cubicBezTo>
                    <a:pt x="2869704" y="5442818"/>
                    <a:pt x="2862048" y="5118548"/>
                    <a:pt x="2870242" y="5118495"/>
                  </a:cubicBezTo>
                  <a:close/>
                  <a:moveTo>
                    <a:pt x="2870313" y="5460743"/>
                  </a:moveTo>
                  <a:cubicBezTo>
                    <a:pt x="3201145" y="5456728"/>
                    <a:pt x="3155515" y="5449701"/>
                    <a:pt x="3155605" y="5487558"/>
                  </a:cubicBezTo>
                  <a:cubicBezTo>
                    <a:pt x="3156340" y="5840041"/>
                    <a:pt x="3183879" y="5787289"/>
                    <a:pt x="3085376" y="5786106"/>
                  </a:cubicBezTo>
                  <a:cubicBezTo>
                    <a:pt x="3017244" y="5785192"/>
                    <a:pt x="2942999" y="5785102"/>
                    <a:pt x="2875674" y="5786268"/>
                  </a:cubicBezTo>
                  <a:cubicBezTo>
                    <a:pt x="2875208" y="5741187"/>
                    <a:pt x="2872895" y="5460707"/>
                    <a:pt x="2870313" y="5460743"/>
                  </a:cubicBezTo>
                  <a:close/>
                  <a:moveTo>
                    <a:pt x="3159245" y="5803367"/>
                  </a:moveTo>
                  <a:cubicBezTo>
                    <a:pt x="3161091" y="5935470"/>
                    <a:pt x="3161916" y="5949988"/>
                    <a:pt x="3164821" y="6127368"/>
                  </a:cubicBezTo>
                  <a:cubicBezTo>
                    <a:pt x="2963062" y="6127404"/>
                    <a:pt x="2937710" y="6127081"/>
                    <a:pt x="2879870" y="6128497"/>
                  </a:cubicBezTo>
                  <a:cubicBezTo>
                    <a:pt x="2879153" y="6090103"/>
                    <a:pt x="2875871" y="5804281"/>
                    <a:pt x="2875854" y="5802937"/>
                  </a:cubicBezTo>
                  <a:cubicBezTo>
                    <a:pt x="3000301" y="5800750"/>
                    <a:pt x="3081736" y="5803116"/>
                    <a:pt x="3159245" y="5803367"/>
                  </a:cubicBezTo>
                  <a:close/>
                  <a:moveTo>
                    <a:pt x="3159011" y="4776623"/>
                  </a:moveTo>
                  <a:cubicBezTo>
                    <a:pt x="3324804" y="4776641"/>
                    <a:pt x="3308453" y="4773020"/>
                    <a:pt x="3441613" y="4773880"/>
                  </a:cubicBezTo>
                  <a:cubicBezTo>
                    <a:pt x="3442546" y="4845524"/>
                    <a:pt x="3443765" y="4926775"/>
                    <a:pt x="3445558" y="4998366"/>
                  </a:cubicBezTo>
                  <a:cubicBezTo>
                    <a:pt x="3448803" y="5132924"/>
                    <a:pt x="3501982" y="5101431"/>
                    <a:pt x="3192844" y="5101431"/>
                  </a:cubicBezTo>
                  <a:cubicBezTo>
                    <a:pt x="3155659" y="5101448"/>
                    <a:pt x="3164193" y="5154630"/>
                    <a:pt x="3159011" y="4776623"/>
                  </a:cubicBezTo>
                  <a:close/>
                  <a:moveTo>
                    <a:pt x="3192844" y="5118064"/>
                  </a:moveTo>
                  <a:cubicBezTo>
                    <a:pt x="3194440" y="5118064"/>
                    <a:pt x="3447979" y="5118333"/>
                    <a:pt x="3448014" y="5120592"/>
                  </a:cubicBezTo>
                  <a:cubicBezTo>
                    <a:pt x="3453877" y="5494261"/>
                    <a:pt x="3468561" y="5443302"/>
                    <a:pt x="3407942" y="5443302"/>
                  </a:cubicBezTo>
                  <a:cubicBezTo>
                    <a:pt x="3305763" y="5443302"/>
                    <a:pt x="3298878" y="5441815"/>
                    <a:pt x="3192844" y="5441815"/>
                  </a:cubicBezTo>
                  <a:cubicBezTo>
                    <a:pt x="3163888" y="5441815"/>
                    <a:pt x="3170648" y="5457265"/>
                    <a:pt x="3169195" y="5365009"/>
                  </a:cubicBezTo>
                  <a:cubicBezTo>
                    <a:pt x="3164588" y="5070206"/>
                    <a:pt x="3154135" y="5118100"/>
                    <a:pt x="3192844" y="5118064"/>
                  </a:cubicBezTo>
                  <a:close/>
                  <a:moveTo>
                    <a:pt x="3192844" y="5458466"/>
                  </a:moveTo>
                  <a:cubicBezTo>
                    <a:pt x="3494649" y="5458466"/>
                    <a:pt x="3452783" y="5454469"/>
                    <a:pt x="3453052" y="5487665"/>
                  </a:cubicBezTo>
                  <a:cubicBezTo>
                    <a:pt x="3453716" y="5566371"/>
                    <a:pt x="3454021" y="5578954"/>
                    <a:pt x="3457391" y="5787127"/>
                  </a:cubicBezTo>
                  <a:cubicBezTo>
                    <a:pt x="3397436" y="5787863"/>
                    <a:pt x="3354083" y="5787056"/>
                    <a:pt x="3173713" y="5786769"/>
                  </a:cubicBezTo>
                  <a:cubicBezTo>
                    <a:pt x="3168908" y="5417132"/>
                    <a:pt x="3160661" y="5458466"/>
                    <a:pt x="3192844" y="5458466"/>
                  </a:cubicBezTo>
                  <a:close/>
                  <a:moveTo>
                    <a:pt x="3192844" y="5803421"/>
                  </a:moveTo>
                  <a:cubicBezTo>
                    <a:pt x="3278654" y="5803421"/>
                    <a:pt x="3391591" y="5804568"/>
                    <a:pt x="3457660" y="5803761"/>
                  </a:cubicBezTo>
                  <a:cubicBezTo>
                    <a:pt x="3463918" y="6189046"/>
                    <a:pt x="3477938" y="6129197"/>
                    <a:pt x="3407924" y="6129197"/>
                  </a:cubicBezTo>
                  <a:cubicBezTo>
                    <a:pt x="3140831" y="6129197"/>
                    <a:pt x="3179594" y="6134520"/>
                    <a:pt x="3179056" y="6099209"/>
                  </a:cubicBezTo>
                  <a:cubicBezTo>
                    <a:pt x="3173713" y="5757750"/>
                    <a:pt x="3165663" y="5803421"/>
                    <a:pt x="3192844" y="5803421"/>
                  </a:cubicBezTo>
                  <a:close/>
                  <a:moveTo>
                    <a:pt x="3462680" y="5120305"/>
                  </a:moveTo>
                  <a:cubicBezTo>
                    <a:pt x="3462627" y="5117348"/>
                    <a:pt x="3612050" y="5116128"/>
                    <a:pt x="3730294" y="5117419"/>
                  </a:cubicBezTo>
                  <a:cubicBezTo>
                    <a:pt x="3752024" y="5117652"/>
                    <a:pt x="3747273" y="5080369"/>
                    <a:pt x="3751737" y="5365349"/>
                  </a:cubicBezTo>
                  <a:cubicBezTo>
                    <a:pt x="3753315" y="5465636"/>
                    <a:pt x="3802728" y="5441940"/>
                    <a:pt x="3515357" y="5443087"/>
                  </a:cubicBezTo>
                  <a:cubicBezTo>
                    <a:pt x="3450040" y="5443338"/>
                    <a:pt x="3468579" y="5496735"/>
                    <a:pt x="3462680" y="5120305"/>
                  </a:cubicBezTo>
                  <a:close/>
                  <a:moveTo>
                    <a:pt x="3515429" y="5459757"/>
                  </a:moveTo>
                  <a:cubicBezTo>
                    <a:pt x="3790411" y="5458645"/>
                    <a:pt x="3753261" y="5452408"/>
                    <a:pt x="3754032" y="5487683"/>
                  </a:cubicBezTo>
                  <a:cubicBezTo>
                    <a:pt x="3761616" y="5833857"/>
                    <a:pt x="3763570" y="5786644"/>
                    <a:pt x="3730509" y="5785783"/>
                  </a:cubicBezTo>
                  <a:cubicBezTo>
                    <a:pt x="3660118" y="5783848"/>
                    <a:pt x="3588455" y="5783758"/>
                    <a:pt x="3515195" y="5785855"/>
                  </a:cubicBezTo>
                  <a:cubicBezTo>
                    <a:pt x="3457660" y="5787432"/>
                    <a:pt x="3472542" y="5816972"/>
                    <a:pt x="3469189" y="5609784"/>
                  </a:cubicBezTo>
                  <a:cubicBezTo>
                    <a:pt x="3466374" y="5429536"/>
                    <a:pt x="3456513" y="5460008"/>
                    <a:pt x="3515429" y="5459757"/>
                  </a:cubicBezTo>
                  <a:close/>
                  <a:moveTo>
                    <a:pt x="3515590" y="5802507"/>
                  </a:moveTo>
                  <a:cubicBezTo>
                    <a:pt x="3592579" y="5800392"/>
                    <a:pt x="3657052" y="5800517"/>
                    <a:pt x="3730168" y="5802435"/>
                  </a:cubicBezTo>
                  <a:cubicBezTo>
                    <a:pt x="3764359" y="5803367"/>
                    <a:pt x="3756829" y="5792684"/>
                    <a:pt x="3757797" y="5854738"/>
                  </a:cubicBezTo>
                  <a:cubicBezTo>
                    <a:pt x="3762782" y="6172609"/>
                    <a:pt x="3772750" y="6130003"/>
                    <a:pt x="3730383" y="6129842"/>
                  </a:cubicBezTo>
                  <a:cubicBezTo>
                    <a:pt x="3437257" y="6128659"/>
                    <a:pt x="3477759" y="6139324"/>
                    <a:pt x="3477132" y="6099191"/>
                  </a:cubicBezTo>
                  <a:cubicBezTo>
                    <a:pt x="3471609" y="5758359"/>
                    <a:pt x="3455079" y="5804246"/>
                    <a:pt x="3515590" y="5802507"/>
                  </a:cubicBezTo>
                  <a:close/>
                  <a:moveTo>
                    <a:pt x="3761186" y="5120305"/>
                  </a:moveTo>
                  <a:cubicBezTo>
                    <a:pt x="3761150" y="5117706"/>
                    <a:pt x="4045599" y="5115716"/>
                    <a:pt x="4046926" y="5115716"/>
                  </a:cubicBezTo>
                  <a:cubicBezTo>
                    <a:pt x="4049328" y="5262606"/>
                    <a:pt x="4045509" y="5258323"/>
                    <a:pt x="4049902" y="5442585"/>
                  </a:cubicBezTo>
                  <a:cubicBezTo>
                    <a:pt x="3710858" y="5442657"/>
                    <a:pt x="3768053" y="5469973"/>
                    <a:pt x="3766403" y="5365045"/>
                  </a:cubicBezTo>
                  <a:cubicBezTo>
                    <a:pt x="3764503" y="5242621"/>
                    <a:pt x="3763087" y="5242011"/>
                    <a:pt x="3761186" y="5120305"/>
                  </a:cubicBezTo>
                  <a:close/>
                  <a:moveTo>
                    <a:pt x="3837888" y="5803887"/>
                  </a:moveTo>
                  <a:cubicBezTo>
                    <a:pt x="4099082" y="5803887"/>
                    <a:pt x="4054689" y="5782270"/>
                    <a:pt x="4055819" y="5854792"/>
                  </a:cubicBezTo>
                  <a:cubicBezTo>
                    <a:pt x="4060570" y="6160045"/>
                    <a:pt x="4069983" y="6129232"/>
                    <a:pt x="4053004" y="6129232"/>
                  </a:cubicBezTo>
                  <a:cubicBezTo>
                    <a:pt x="3733772" y="6129232"/>
                    <a:pt x="3776767" y="6142730"/>
                    <a:pt x="3776067" y="6099209"/>
                  </a:cubicBezTo>
                  <a:cubicBezTo>
                    <a:pt x="3770581" y="5747712"/>
                    <a:pt x="3753673" y="5803887"/>
                    <a:pt x="3837888" y="5803887"/>
                  </a:cubicBezTo>
                  <a:close/>
                  <a:moveTo>
                    <a:pt x="4061610" y="5115716"/>
                  </a:moveTo>
                  <a:cubicBezTo>
                    <a:pt x="4062883" y="5115716"/>
                    <a:pt x="4345360" y="5116917"/>
                    <a:pt x="4345413" y="5120592"/>
                  </a:cubicBezTo>
                  <a:cubicBezTo>
                    <a:pt x="4348282" y="5311576"/>
                    <a:pt x="4349161" y="5373899"/>
                    <a:pt x="4350380" y="5444861"/>
                  </a:cubicBezTo>
                  <a:cubicBezTo>
                    <a:pt x="4146864" y="5446349"/>
                    <a:pt x="4194592" y="5442818"/>
                    <a:pt x="4064622" y="5442585"/>
                  </a:cubicBezTo>
                  <a:cubicBezTo>
                    <a:pt x="4060086" y="5254989"/>
                    <a:pt x="4064030" y="5266299"/>
                    <a:pt x="4061610" y="5115716"/>
                  </a:cubicBezTo>
                  <a:close/>
                  <a:moveTo>
                    <a:pt x="4350666" y="5461549"/>
                  </a:moveTo>
                  <a:cubicBezTo>
                    <a:pt x="4354539" y="5681069"/>
                    <a:pt x="4349680" y="5408583"/>
                    <a:pt x="4356225" y="5786268"/>
                  </a:cubicBezTo>
                  <a:cubicBezTo>
                    <a:pt x="4298815" y="5786483"/>
                    <a:pt x="4228209" y="5786500"/>
                    <a:pt x="4160616" y="5786052"/>
                  </a:cubicBezTo>
                  <a:cubicBezTo>
                    <a:pt x="4037656" y="5785246"/>
                    <a:pt x="4075917" y="5846601"/>
                    <a:pt x="4065823" y="5486822"/>
                  </a:cubicBezTo>
                  <a:cubicBezTo>
                    <a:pt x="4064550" y="5442657"/>
                    <a:pt x="4025303" y="5463754"/>
                    <a:pt x="4350666" y="5461549"/>
                  </a:cubicBezTo>
                  <a:close/>
                  <a:moveTo>
                    <a:pt x="4355310" y="4875637"/>
                  </a:moveTo>
                  <a:cubicBezTo>
                    <a:pt x="4353464" y="4757516"/>
                    <a:pt x="4347009" y="4775583"/>
                    <a:pt x="4375768" y="4775279"/>
                  </a:cubicBezTo>
                  <a:cubicBezTo>
                    <a:pt x="4439399" y="4774598"/>
                    <a:pt x="4443971" y="4774723"/>
                    <a:pt x="4638451" y="4774616"/>
                  </a:cubicBezTo>
                  <a:cubicBezTo>
                    <a:pt x="4642234" y="5156010"/>
                    <a:pt x="4664430" y="5101646"/>
                    <a:pt x="4590955" y="5100660"/>
                  </a:cubicBezTo>
                  <a:cubicBezTo>
                    <a:pt x="4533421" y="5099889"/>
                    <a:pt x="4467100" y="5099584"/>
                    <a:pt x="4375642" y="5100445"/>
                  </a:cubicBezTo>
                  <a:cubicBezTo>
                    <a:pt x="4354396" y="5100660"/>
                    <a:pt x="4359309" y="5131221"/>
                    <a:pt x="4355310" y="4875637"/>
                  </a:cubicBezTo>
                  <a:close/>
                  <a:moveTo>
                    <a:pt x="4375750" y="5117132"/>
                  </a:moveTo>
                  <a:cubicBezTo>
                    <a:pt x="4667532" y="5114372"/>
                    <a:pt x="4644170" y="5119104"/>
                    <a:pt x="4644188" y="5120609"/>
                  </a:cubicBezTo>
                  <a:cubicBezTo>
                    <a:pt x="4650105" y="5498868"/>
                    <a:pt x="4670382" y="5444933"/>
                    <a:pt x="4590866" y="5444503"/>
                  </a:cubicBezTo>
                  <a:cubicBezTo>
                    <a:pt x="4530695" y="5444180"/>
                    <a:pt x="4449923" y="5444091"/>
                    <a:pt x="4375624" y="5444683"/>
                  </a:cubicBezTo>
                  <a:cubicBezTo>
                    <a:pt x="4361586" y="5444790"/>
                    <a:pt x="4365189" y="5456871"/>
                    <a:pt x="4363755" y="5365062"/>
                  </a:cubicBezTo>
                  <a:cubicBezTo>
                    <a:pt x="4359541" y="5083578"/>
                    <a:pt x="4353894" y="5117330"/>
                    <a:pt x="4375750" y="5117132"/>
                  </a:cubicBezTo>
                  <a:close/>
                  <a:moveTo>
                    <a:pt x="4913504" y="4414192"/>
                  </a:moveTo>
                  <a:cubicBezTo>
                    <a:pt x="4607397" y="4414192"/>
                    <a:pt x="4647146" y="4432045"/>
                    <a:pt x="4646429" y="4386302"/>
                  </a:cubicBezTo>
                  <a:cubicBezTo>
                    <a:pt x="4640907" y="4033747"/>
                    <a:pt x="4627585" y="4090764"/>
                    <a:pt x="4698406" y="4090764"/>
                  </a:cubicBezTo>
                  <a:cubicBezTo>
                    <a:pt x="4964782" y="4090764"/>
                    <a:pt x="4927077" y="4071639"/>
                    <a:pt x="4928171" y="4141957"/>
                  </a:cubicBezTo>
                  <a:cubicBezTo>
                    <a:pt x="4933083" y="4456386"/>
                    <a:pt x="4933997" y="4414192"/>
                    <a:pt x="4913504" y="4414192"/>
                  </a:cubicBezTo>
                  <a:close/>
                  <a:moveTo>
                    <a:pt x="4913504" y="4073467"/>
                  </a:moveTo>
                  <a:cubicBezTo>
                    <a:pt x="4593950" y="4073467"/>
                    <a:pt x="4642431" y="4091517"/>
                    <a:pt x="4641014" y="4019354"/>
                  </a:cubicBezTo>
                  <a:cubicBezTo>
                    <a:pt x="4634560" y="3694492"/>
                    <a:pt x="4622385" y="3746204"/>
                    <a:pt x="4698406" y="3746204"/>
                  </a:cubicBezTo>
                  <a:cubicBezTo>
                    <a:pt x="4955656" y="3746204"/>
                    <a:pt x="4921769" y="3733298"/>
                    <a:pt x="4921949" y="3774937"/>
                  </a:cubicBezTo>
                  <a:cubicBezTo>
                    <a:pt x="4923365" y="4109083"/>
                    <a:pt x="4936203" y="4073467"/>
                    <a:pt x="4913504" y="4073467"/>
                  </a:cubicBezTo>
                  <a:close/>
                  <a:moveTo>
                    <a:pt x="4913504" y="3729194"/>
                  </a:moveTo>
                  <a:cubicBezTo>
                    <a:pt x="4579481" y="3729194"/>
                    <a:pt x="4636998" y="3753123"/>
                    <a:pt x="4635420" y="3652460"/>
                  </a:cubicBezTo>
                  <a:cubicBezTo>
                    <a:pt x="4629970" y="3312291"/>
                    <a:pt x="4631816" y="3429426"/>
                    <a:pt x="4631440" y="3404135"/>
                  </a:cubicBezTo>
                  <a:cubicBezTo>
                    <a:pt x="4674954" y="3403974"/>
                    <a:pt x="4708877" y="3404028"/>
                    <a:pt x="4913504" y="3404064"/>
                  </a:cubicBezTo>
                  <a:cubicBezTo>
                    <a:pt x="4914759" y="3404064"/>
                    <a:pt x="4928475" y="3729194"/>
                    <a:pt x="4913504" y="3729194"/>
                  </a:cubicBezTo>
                  <a:close/>
                  <a:moveTo>
                    <a:pt x="4913504" y="3387430"/>
                  </a:moveTo>
                  <a:cubicBezTo>
                    <a:pt x="4714166" y="3387394"/>
                    <a:pt x="4675224" y="3387340"/>
                    <a:pt x="4631171" y="3387501"/>
                  </a:cubicBezTo>
                  <a:cubicBezTo>
                    <a:pt x="4629325" y="3280099"/>
                    <a:pt x="4625757" y="3215069"/>
                    <a:pt x="4624931" y="3062873"/>
                  </a:cubicBezTo>
                  <a:cubicBezTo>
                    <a:pt x="4626814" y="3062873"/>
                    <a:pt x="4907498" y="3062407"/>
                    <a:pt x="4909721" y="3062407"/>
                  </a:cubicBezTo>
                  <a:cubicBezTo>
                    <a:pt x="4911407" y="3142905"/>
                    <a:pt x="4915028" y="3387430"/>
                    <a:pt x="4913504" y="3387430"/>
                  </a:cubicBezTo>
                  <a:close/>
                  <a:moveTo>
                    <a:pt x="4624842" y="3046203"/>
                  </a:moveTo>
                  <a:cubicBezTo>
                    <a:pt x="4624842" y="3044590"/>
                    <a:pt x="4621902" y="2722148"/>
                    <a:pt x="4621884" y="2720786"/>
                  </a:cubicBezTo>
                  <a:cubicBezTo>
                    <a:pt x="4798792" y="2722131"/>
                    <a:pt x="4787192" y="2718725"/>
                    <a:pt x="4903195" y="2718510"/>
                  </a:cubicBezTo>
                  <a:cubicBezTo>
                    <a:pt x="4903213" y="2719783"/>
                    <a:pt x="4909255" y="3039428"/>
                    <a:pt x="4909291" y="3041310"/>
                  </a:cubicBezTo>
                  <a:cubicBezTo>
                    <a:pt x="4909416" y="3048014"/>
                    <a:pt x="4939197" y="3045809"/>
                    <a:pt x="4624842" y="3046203"/>
                  </a:cubicBezTo>
                  <a:close/>
                  <a:moveTo>
                    <a:pt x="4621669" y="2704135"/>
                  </a:moveTo>
                  <a:cubicBezTo>
                    <a:pt x="4619696" y="2562890"/>
                    <a:pt x="4617419" y="2563822"/>
                    <a:pt x="4614551" y="2377122"/>
                  </a:cubicBezTo>
                  <a:cubicBezTo>
                    <a:pt x="4663264" y="2376208"/>
                    <a:pt x="4728760" y="2376047"/>
                    <a:pt x="4805821" y="2377391"/>
                  </a:cubicBezTo>
                  <a:cubicBezTo>
                    <a:pt x="4927184" y="2379506"/>
                    <a:pt x="4896705" y="2316448"/>
                    <a:pt x="4902478" y="2674416"/>
                  </a:cubicBezTo>
                  <a:cubicBezTo>
                    <a:pt x="4902926" y="2704457"/>
                    <a:pt x="4950259" y="2706698"/>
                    <a:pt x="4621669" y="2704135"/>
                  </a:cubicBezTo>
                  <a:close/>
                  <a:moveTo>
                    <a:pt x="4614281" y="2360452"/>
                  </a:moveTo>
                  <a:cubicBezTo>
                    <a:pt x="4610983" y="2146274"/>
                    <a:pt x="4610588" y="2137169"/>
                    <a:pt x="4610750" y="2062854"/>
                  </a:cubicBezTo>
                  <a:cubicBezTo>
                    <a:pt x="4610821" y="2027292"/>
                    <a:pt x="4563667" y="2034784"/>
                    <a:pt x="4893710" y="2034283"/>
                  </a:cubicBezTo>
                  <a:cubicBezTo>
                    <a:pt x="4895396" y="2230806"/>
                    <a:pt x="4897099" y="2272426"/>
                    <a:pt x="4898838" y="2361653"/>
                  </a:cubicBezTo>
                  <a:cubicBezTo>
                    <a:pt x="4803077" y="2361492"/>
                    <a:pt x="4732759" y="2358212"/>
                    <a:pt x="4614281" y="2360452"/>
                  </a:cubicBezTo>
                  <a:close/>
                  <a:moveTo>
                    <a:pt x="4610750" y="2018294"/>
                  </a:moveTo>
                  <a:cubicBezTo>
                    <a:pt x="4610122" y="1856401"/>
                    <a:pt x="4605460" y="1827597"/>
                    <a:pt x="4603363" y="1692465"/>
                  </a:cubicBezTo>
                  <a:cubicBezTo>
                    <a:pt x="4921913" y="1692285"/>
                    <a:pt x="4890071" y="1690618"/>
                    <a:pt x="4890178" y="1696229"/>
                  </a:cubicBezTo>
                  <a:cubicBezTo>
                    <a:pt x="4890465" y="1715462"/>
                    <a:pt x="4889622" y="1629622"/>
                    <a:pt x="4893567" y="2017649"/>
                  </a:cubicBezTo>
                  <a:cubicBezTo>
                    <a:pt x="4801284" y="2017774"/>
                    <a:pt x="4727774" y="2019567"/>
                    <a:pt x="4610750" y="2018294"/>
                  </a:cubicBezTo>
                  <a:close/>
                  <a:moveTo>
                    <a:pt x="4603130" y="1675741"/>
                  </a:moveTo>
                  <a:cubicBezTo>
                    <a:pt x="4601982" y="1587732"/>
                    <a:pt x="4604564" y="1482373"/>
                    <a:pt x="4599562" y="1349858"/>
                  </a:cubicBezTo>
                  <a:cubicBezTo>
                    <a:pt x="4732562" y="1353604"/>
                    <a:pt x="4808564" y="1348747"/>
                    <a:pt x="4883150" y="1348263"/>
                  </a:cubicBezTo>
                  <a:cubicBezTo>
                    <a:pt x="4886574" y="1563212"/>
                    <a:pt x="4888636" y="1605711"/>
                    <a:pt x="4889855" y="1675652"/>
                  </a:cubicBezTo>
                  <a:lnTo>
                    <a:pt x="4603130" y="1675741"/>
                  </a:lnTo>
                  <a:close/>
                  <a:moveTo>
                    <a:pt x="4590902" y="2018061"/>
                  </a:moveTo>
                  <a:cubicBezTo>
                    <a:pt x="4254816" y="2013992"/>
                    <a:pt x="4310272" y="2048532"/>
                    <a:pt x="4308587" y="1940430"/>
                  </a:cubicBezTo>
                  <a:cubicBezTo>
                    <a:pt x="4306704" y="1820947"/>
                    <a:pt x="4307869" y="1817326"/>
                    <a:pt x="4305969" y="1695978"/>
                  </a:cubicBezTo>
                  <a:cubicBezTo>
                    <a:pt x="4305843" y="1687607"/>
                    <a:pt x="4277838" y="1692357"/>
                    <a:pt x="4588679" y="1692465"/>
                  </a:cubicBezTo>
                  <a:cubicBezTo>
                    <a:pt x="4590454" y="1816089"/>
                    <a:pt x="4601695" y="2018204"/>
                    <a:pt x="4590902" y="2018061"/>
                  </a:cubicBezTo>
                  <a:close/>
                  <a:moveTo>
                    <a:pt x="4301271" y="2376531"/>
                  </a:moveTo>
                  <a:cubicBezTo>
                    <a:pt x="4302150" y="2450953"/>
                    <a:pt x="4303333" y="2504815"/>
                    <a:pt x="4306596" y="2701517"/>
                  </a:cubicBezTo>
                  <a:cubicBezTo>
                    <a:pt x="4265395" y="2701285"/>
                    <a:pt x="4024191" y="2701894"/>
                    <a:pt x="4022865" y="2701894"/>
                  </a:cubicBezTo>
                  <a:cubicBezTo>
                    <a:pt x="4020175" y="2521808"/>
                    <a:pt x="4021968" y="2549895"/>
                    <a:pt x="4018938" y="2378251"/>
                  </a:cubicBezTo>
                  <a:cubicBezTo>
                    <a:pt x="4171768" y="2378449"/>
                    <a:pt x="4180123" y="2375867"/>
                    <a:pt x="4301271" y="2376531"/>
                  </a:cubicBezTo>
                  <a:close/>
                  <a:moveTo>
                    <a:pt x="4268138" y="2359807"/>
                  </a:moveTo>
                  <a:cubicBezTo>
                    <a:pt x="3974025" y="2359807"/>
                    <a:pt x="4019081" y="2379829"/>
                    <a:pt x="4017557" y="2307199"/>
                  </a:cubicBezTo>
                  <a:cubicBezTo>
                    <a:pt x="4010942" y="1990260"/>
                    <a:pt x="4001278" y="2036003"/>
                    <a:pt x="4053004" y="2036003"/>
                  </a:cubicBezTo>
                  <a:cubicBezTo>
                    <a:pt x="4333634" y="2036003"/>
                    <a:pt x="4295570" y="2025948"/>
                    <a:pt x="4296646" y="2063105"/>
                  </a:cubicBezTo>
                  <a:cubicBezTo>
                    <a:pt x="4306758" y="2407862"/>
                    <a:pt x="4305144" y="2359807"/>
                    <a:pt x="4268138" y="2359807"/>
                  </a:cubicBezTo>
                  <a:close/>
                  <a:moveTo>
                    <a:pt x="4268138" y="2019154"/>
                  </a:moveTo>
                  <a:cubicBezTo>
                    <a:pt x="3960847" y="2019154"/>
                    <a:pt x="4013667" y="2041757"/>
                    <a:pt x="4012071" y="1940395"/>
                  </a:cubicBezTo>
                  <a:cubicBezTo>
                    <a:pt x="4007427" y="1643495"/>
                    <a:pt x="3986827" y="1693164"/>
                    <a:pt x="4053004" y="1693164"/>
                  </a:cubicBezTo>
                  <a:cubicBezTo>
                    <a:pt x="4311652" y="1693164"/>
                    <a:pt x="4291123" y="1685922"/>
                    <a:pt x="4291285" y="1696282"/>
                  </a:cubicBezTo>
                  <a:cubicBezTo>
                    <a:pt x="4297165" y="2070723"/>
                    <a:pt x="4304122" y="2019154"/>
                    <a:pt x="4268138" y="2019154"/>
                  </a:cubicBezTo>
                  <a:close/>
                  <a:moveTo>
                    <a:pt x="4268138" y="1674415"/>
                  </a:moveTo>
                  <a:cubicBezTo>
                    <a:pt x="4159899" y="1674415"/>
                    <a:pt x="4159827" y="1676512"/>
                    <a:pt x="4053022" y="1676512"/>
                  </a:cubicBezTo>
                  <a:cubicBezTo>
                    <a:pt x="3987669" y="1676512"/>
                    <a:pt x="4007122" y="1726360"/>
                    <a:pt x="4001027" y="1348424"/>
                  </a:cubicBezTo>
                  <a:cubicBezTo>
                    <a:pt x="4105429" y="1346918"/>
                    <a:pt x="4173794" y="1350521"/>
                    <a:pt x="4286533" y="1350199"/>
                  </a:cubicBezTo>
                  <a:cubicBezTo>
                    <a:pt x="4294853" y="1727202"/>
                    <a:pt x="4296825" y="1674415"/>
                    <a:pt x="4268138" y="1674415"/>
                  </a:cubicBezTo>
                  <a:close/>
                  <a:moveTo>
                    <a:pt x="4002855" y="2307594"/>
                  </a:moveTo>
                  <a:cubicBezTo>
                    <a:pt x="4004272" y="2375796"/>
                    <a:pt x="4056285" y="2362854"/>
                    <a:pt x="3730401" y="2360668"/>
                  </a:cubicBezTo>
                  <a:cubicBezTo>
                    <a:pt x="3714516" y="2360560"/>
                    <a:pt x="3720433" y="2397413"/>
                    <a:pt x="3713817" y="2062639"/>
                  </a:cubicBezTo>
                  <a:cubicBezTo>
                    <a:pt x="3713082" y="2025984"/>
                    <a:pt x="3672794" y="2035179"/>
                    <a:pt x="3945464" y="2035896"/>
                  </a:cubicBezTo>
                  <a:cubicBezTo>
                    <a:pt x="4014671" y="2036093"/>
                    <a:pt x="3996150" y="1986604"/>
                    <a:pt x="4002855" y="2307594"/>
                  </a:cubicBezTo>
                  <a:close/>
                  <a:moveTo>
                    <a:pt x="3945446" y="2019226"/>
                  </a:moveTo>
                  <a:cubicBezTo>
                    <a:pt x="3664690" y="2018473"/>
                    <a:pt x="3713171" y="2039749"/>
                    <a:pt x="3711629" y="1940430"/>
                  </a:cubicBezTo>
                  <a:cubicBezTo>
                    <a:pt x="3707165" y="1656042"/>
                    <a:pt x="3696515" y="1693881"/>
                    <a:pt x="3730419" y="1693522"/>
                  </a:cubicBezTo>
                  <a:cubicBezTo>
                    <a:pt x="4015711" y="1690439"/>
                    <a:pt x="3991901" y="1693719"/>
                    <a:pt x="3991936" y="1696265"/>
                  </a:cubicBezTo>
                  <a:cubicBezTo>
                    <a:pt x="3997799" y="2072193"/>
                    <a:pt x="4019458" y="2019423"/>
                    <a:pt x="3945446" y="2019226"/>
                  </a:cubicBezTo>
                  <a:close/>
                  <a:moveTo>
                    <a:pt x="3945446" y="1676404"/>
                  </a:moveTo>
                  <a:cubicBezTo>
                    <a:pt x="3877529" y="1676225"/>
                    <a:pt x="3798192" y="1676135"/>
                    <a:pt x="3730294" y="1676870"/>
                  </a:cubicBezTo>
                  <a:cubicBezTo>
                    <a:pt x="3698308" y="1677211"/>
                    <a:pt x="3706125" y="1727919"/>
                    <a:pt x="3701625" y="1350450"/>
                  </a:cubicBezTo>
                  <a:cubicBezTo>
                    <a:pt x="3932304" y="1352618"/>
                    <a:pt x="3894688" y="1350503"/>
                    <a:pt x="3986325" y="1348675"/>
                  </a:cubicBezTo>
                  <a:cubicBezTo>
                    <a:pt x="3992421" y="1726091"/>
                    <a:pt x="4010081" y="1676476"/>
                    <a:pt x="3945446" y="1676404"/>
                  </a:cubicBezTo>
                  <a:close/>
                  <a:moveTo>
                    <a:pt x="3703579" y="2307594"/>
                  </a:moveTo>
                  <a:cubicBezTo>
                    <a:pt x="3705103" y="2377355"/>
                    <a:pt x="3755969" y="2360452"/>
                    <a:pt x="3420439" y="2360560"/>
                  </a:cubicBezTo>
                  <a:cubicBezTo>
                    <a:pt x="3417033" y="2140986"/>
                    <a:pt x="3417194" y="2135376"/>
                    <a:pt x="3414612" y="2062496"/>
                  </a:cubicBezTo>
                  <a:cubicBezTo>
                    <a:pt x="3413196" y="2022614"/>
                    <a:pt x="3381873" y="2034085"/>
                    <a:pt x="3622843" y="2034247"/>
                  </a:cubicBezTo>
                  <a:cubicBezTo>
                    <a:pt x="3719500" y="2034247"/>
                    <a:pt x="3696389" y="1979452"/>
                    <a:pt x="3703579" y="2307594"/>
                  </a:cubicBezTo>
                  <a:close/>
                  <a:moveTo>
                    <a:pt x="3413142" y="2017451"/>
                  </a:moveTo>
                  <a:cubicBezTo>
                    <a:pt x="3408534" y="1857046"/>
                    <a:pt x="3412711" y="1828403"/>
                    <a:pt x="3410632" y="1695942"/>
                  </a:cubicBezTo>
                  <a:cubicBezTo>
                    <a:pt x="3410560" y="1690762"/>
                    <a:pt x="3409681" y="1695942"/>
                    <a:pt x="3692445" y="1693881"/>
                  </a:cubicBezTo>
                  <a:cubicBezTo>
                    <a:pt x="3692481" y="1695691"/>
                    <a:pt x="3692517" y="1707575"/>
                    <a:pt x="3698254" y="2017953"/>
                  </a:cubicBezTo>
                  <a:cubicBezTo>
                    <a:pt x="3657178" y="2017505"/>
                    <a:pt x="3640539" y="2017613"/>
                    <a:pt x="3413142" y="2017451"/>
                  </a:cubicBezTo>
                  <a:close/>
                  <a:moveTo>
                    <a:pt x="3407924" y="3047135"/>
                  </a:moveTo>
                  <a:cubicBezTo>
                    <a:pt x="3098930" y="3047135"/>
                    <a:pt x="3131597" y="3048480"/>
                    <a:pt x="3131669" y="3041167"/>
                  </a:cubicBezTo>
                  <a:cubicBezTo>
                    <a:pt x="3132315" y="2965651"/>
                    <a:pt x="3131723" y="2952638"/>
                    <a:pt x="3128083" y="2721270"/>
                  </a:cubicBezTo>
                  <a:cubicBezTo>
                    <a:pt x="3297211" y="2721306"/>
                    <a:pt x="3321218" y="2720589"/>
                    <a:pt x="3410363" y="2720589"/>
                  </a:cubicBezTo>
                  <a:cubicBezTo>
                    <a:pt x="3416835" y="3086318"/>
                    <a:pt x="3421353" y="3047135"/>
                    <a:pt x="3407924" y="3047135"/>
                  </a:cubicBezTo>
                  <a:close/>
                  <a:moveTo>
                    <a:pt x="3407924" y="2703955"/>
                  </a:moveTo>
                  <a:cubicBezTo>
                    <a:pt x="3078975" y="2703955"/>
                    <a:pt x="3128012" y="2717560"/>
                    <a:pt x="3127330" y="2674040"/>
                  </a:cubicBezTo>
                  <a:cubicBezTo>
                    <a:pt x="3121808" y="2321736"/>
                    <a:pt x="3099630" y="2376835"/>
                    <a:pt x="3192844" y="2376835"/>
                  </a:cubicBezTo>
                  <a:cubicBezTo>
                    <a:pt x="3293553" y="2376835"/>
                    <a:pt x="3302930" y="2377194"/>
                    <a:pt x="3406024" y="2377194"/>
                  </a:cubicBezTo>
                  <a:cubicBezTo>
                    <a:pt x="3411528" y="2731362"/>
                    <a:pt x="3410112" y="2703955"/>
                    <a:pt x="3407924" y="2703955"/>
                  </a:cubicBezTo>
                  <a:close/>
                  <a:moveTo>
                    <a:pt x="3121360" y="2359933"/>
                  </a:moveTo>
                  <a:cubicBezTo>
                    <a:pt x="3118294" y="2159018"/>
                    <a:pt x="3118204" y="2138047"/>
                    <a:pt x="3115909" y="2062567"/>
                  </a:cubicBezTo>
                  <a:cubicBezTo>
                    <a:pt x="3114672" y="2021502"/>
                    <a:pt x="3070745" y="2033996"/>
                    <a:pt x="3398942" y="2034103"/>
                  </a:cubicBezTo>
                  <a:cubicBezTo>
                    <a:pt x="3402797" y="2155864"/>
                    <a:pt x="3401362" y="2076261"/>
                    <a:pt x="3405773" y="2360578"/>
                  </a:cubicBezTo>
                  <a:cubicBezTo>
                    <a:pt x="3383505" y="2360560"/>
                    <a:pt x="3144166" y="2360130"/>
                    <a:pt x="3121360" y="2359933"/>
                  </a:cubicBezTo>
                  <a:close/>
                  <a:moveTo>
                    <a:pt x="3111499" y="1675526"/>
                  </a:moveTo>
                  <a:cubicBezTo>
                    <a:pt x="3107787" y="1440538"/>
                    <a:pt x="3107411" y="1409206"/>
                    <a:pt x="3106012" y="1349822"/>
                  </a:cubicBezTo>
                  <a:cubicBezTo>
                    <a:pt x="3214144" y="1351812"/>
                    <a:pt x="3307090" y="1349213"/>
                    <a:pt x="3389726" y="1349051"/>
                  </a:cubicBezTo>
                  <a:cubicBezTo>
                    <a:pt x="3391017" y="1403631"/>
                    <a:pt x="3395625" y="1675598"/>
                    <a:pt x="3395661" y="1677229"/>
                  </a:cubicBezTo>
                  <a:cubicBezTo>
                    <a:pt x="3276628" y="1677032"/>
                    <a:pt x="3275552" y="1674074"/>
                    <a:pt x="3111499" y="1675526"/>
                  </a:cubicBezTo>
                  <a:close/>
                  <a:moveTo>
                    <a:pt x="3106676" y="2359789"/>
                  </a:moveTo>
                  <a:cubicBezTo>
                    <a:pt x="2927149" y="2357871"/>
                    <a:pt x="2898570" y="2359521"/>
                    <a:pt x="2821205" y="2360022"/>
                  </a:cubicBezTo>
                  <a:cubicBezTo>
                    <a:pt x="2815342" y="1975903"/>
                    <a:pt x="2803455" y="2034784"/>
                    <a:pt x="2870295" y="2033978"/>
                  </a:cubicBezTo>
                  <a:cubicBezTo>
                    <a:pt x="3137227" y="2030769"/>
                    <a:pt x="3100096" y="2026073"/>
                    <a:pt x="3101207" y="2063105"/>
                  </a:cubicBezTo>
                  <a:cubicBezTo>
                    <a:pt x="3103717" y="2146346"/>
                    <a:pt x="3103753" y="2168411"/>
                    <a:pt x="3106676" y="2359789"/>
                  </a:cubicBezTo>
                  <a:close/>
                  <a:moveTo>
                    <a:pt x="3085214" y="1675795"/>
                  </a:moveTo>
                  <a:cubicBezTo>
                    <a:pt x="3008853" y="1676619"/>
                    <a:pt x="2948790" y="1676637"/>
                    <a:pt x="2870277" y="1675795"/>
                  </a:cubicBezTo>
                  <a:cubicBezTo>
                    <a:pt x="2793235" y="1674863"/>
                    <a:pt x="2809282" y="1736827"/>
                    <a:pt x="2804835" y="1348729"/>
                  </a:cubicBezTo>
                  <a:cubicBezTo>
                    <a:pt x="2948539" y="1348532"/>
                    <a:pt x="2991534" y="1347438"/>
                    <a:pt x="3091292" y="1349535"/>
                  </a:cubicBezTo>
                  <a:cubicBezTo>
                    <a:pt x="3099809" y="1711877"/>
                    <a:pt x="3100006" y="1675634"/>
                    <a:pt x="3085214" y="1675795"/>
                  </a:cubicBezTo>
                  <a:close/>
                  <a:moveTo>
                    <a:pt x="2806521" y="2360112"/>
                  </a:moveTo>
                  <a:cubicBezTo>
                    <a:pt x="2472192" y="2361653"/>
                    <a:pt x="2522825" y="2374846"/>
                    <a:pt x="2521982" y="2307307"/>
                  </a:cubicBezTo>
                  <a:cubicBezTo>
                    <a:pt x="2518002" y="1988468"/>
                    <a:pt x="2504698" y="2033010"/>
                    <a:pt x="2547532" y="2033010"/>
                  </a:cubicBezTo>
                  <a:cubicBezTo>
                    <a:pt x="2843366" y="2033010"/>
                    <a:pt x="2802827" y="2028600"/>
                    <a:pt x="2802827" y="2062459"/>
                  </a:cubicBezTo>
                  <a:cubicBezTo>
                    <a:pt x="2802899" y="2137527"/>
                    <a:pt x="2803025" y="2131648"/>
                    <a:pt x="2806521" y="2360112"/>
                  </a:cubicBezTo>
                  <a:close/>
                  <a:moveTo>
                    <a:pt x="2762648" y="2017953"/>
                  </a:moveTo>
                  <a:cubicBezTo>
                    <a:pt x="2655233" y="2017953"/>
                    <a:pt x="2655179" y="2016358"/>
                    <a:pt x="2547532" y="2016358"/>
                  </a:cubicBezTo>
                  <a:cubicBezTo>
                    <a:pt x="2508768" y="2016358"/>
                    <a:pt x="2516514" y="2031827"/>
                    <a:pt x="2515080" y="1940466"/>
                  </a:cubicBezTo>
                  <a:cubicBezTo>
                    <a:pt x="2510400" y="1642133"/>
                    <a:pt x="2500109" y="1690690"/>
                    <a:pt x="2547532" y="1690690"/>
                  </a:cubicBezTo>
                  <a:cubicBezTo>
                    <a:pt x="2824755" y="1690690"/>
                    <a:pt x="2795781" y="1690833"/>
                    <a:pt x="2795871" y="1696300"/>
                  </a:cubicBezTo>
                  <a:cubicBezTo>
                    <a:pt x="2801662" y="2066188"/>
                    <a:pt x="2821384" y="2017953"/>
                    <a:pt x="2762648" y="2017953"/>
                  </a:cubicBezTo>
                  <a:close/>
                  <a:moveTo>
                    <a:pt x="2547532" y="1674056"/>
                  </a:moveTo>
                  <a:cubicBezTo>
                    <a:pt x="2495841" y="1674056"/>
                    <a:pt x="2516030" y="1724173"/>
                    <a:pt x="2506689" y="1348872"/>
                  </a:cubicBezTo>
                  <a:cubicBezTo>
                    <a:pt x="2535698" y="1348747"/>
                    <a:pt x="2553897" y="1348783"/>
                    <a:pt x="2762666" y="1348747"/>
                  </a:cubicBezTo>
                  <a:cubicBezTo>
                    <a:pt x="2799259" y="1348747"/>
                    <a:pt x="2789434" y="1296945"/>
                    <a:pt x="2795548" y="1675221"/>
                  </a:cubicBezTo>
                  <a:cubicBezTo>
                    <a:pt x="2616918" y="1674701"/>
                    <a:pt x="2639168" y="1674056"/>
                    <a:pt x="2547532" y="1674056"/>
                  </a:cubicBezTo>
                  <a:close/>
                  <a:moveTo>
                    <a:pt x="2507298" y="2307522"/>
                  </a:moveTo>
                  <a:cubicBezTo>
                    <a:pt x="2508123" y="2373788"/>
                    <a:pt x="2562341" y="2362370"/>
                    <a:pt x="2224983" y="2360560"/>
                  </a:cubicBezTo>
                  <a:cubicBezTo>
                    <a:pt x="2222544" y="2360542"/>
                    <a:pt x="2224983" y="2249751"/>
                    <a:pt x="2219335" y="2062137"/>
                  </a:cubicBezTo>
                  <a:cubicBezTo>
                    <a:pt x="2218026" y="2017864"/>
                    <a:pt x="2184642" y="2041900"/>
                    <a:pt x="2440207" y="2034569"/>
                  </a:cubicBezTo>
                  <a:cubicBezTo>
                    <a:pt x="2516442" y="2032365"/>
                    <a:pt x="2503210" y="1981119"/>
                    <a:pt x="2507298" y="2307522"/>
                  </a:cubicBezTo>
                  <a:close/>
                  <a:moveTo>
                    <a:pt x="2439812" y="2017882"/>
                  </a:moveTo>
                  <a:cubicBezTo>
                    <a:pt x="2385325" y="2019459"/>
                    <a:pt x="2324258" y="2020266"/>
                    <a:pt x="2225073" y="2018384"/>
                  </a:cubicBezTo>
                  <a:cubicBezTo>
                    <a:pt x="2216054" y="2018222"/>
                    <a:pt x="2217990" y="2029084"/>
                    <a:pt x="2216556" y="1940448"/>
                  </a:cubicBezTo>
                  <a:cubicBezTo>
                    <a:pt x="2212074" y="1654608"/>
                    <a:pt x="2209313" y="1693074"/>
                    <a:pt x="2225108" y="1692698"/>
                  </a:cubicBezTo>
                  <a:cubicBezTo>
                    <a:pt x="2531073" y="1685671"/>
                    <a:pt x="2498387" y="1693002"/>
                    <a:pt x="2498423" y="1696247"/>
                  </a:cubicBezTo>
                  <a:cubicBezTo>
                    <a:pt x="2500324" y="1817039"/>
                    <a:pt x="2498495" y="1818580"/>
                    <a:pt x="2500396" y="1940735"/>
                  </a:cubicBezTo>
                  <a:cubicBezTo>
                    <a:pt x="2501848" y="2032544"/>
                    <a:pt x="2517643" y="2015659"/>
                    <a:pt x="2439812" y="2017882"/>
                  </a:cubicBezTo>
                  <a:close/>
                  <a:moveTo>
                    <a:pt x="2439938" y="1674451"/>
                  </a:moveTo>
                  <a:cubicBezTo>
                    <a:pt x="2312263" y="1675311"/>
                    <a:pt x="2305468" y="1674200"/>
                    <a:pt x="2224786" y="1676046"/>
                  </a:cubicBezTo>
                  <a:cubicBezTo>
                    <a:pt x="2209492" y="1676404"/>
                    <a:pt x="2212325" y="1716214"/>
                    <a:pt x="2209223" y="1350844"/>
                  </a:cubicBezTo>
                  <a:cubicBezTo>
                    <a:pt x="2298385" y="1350055"/>
                    <a:pt x="2141863" y="1351220"/>
                    <a:pt x="2491986" y="1348944"/>
                  </a:cubicBezTo>
                  <a:cubicBezTo>
                    <a:pt x="2501489" y="1735214"/>
                    <a:pt x="2514183" y="1673859"/>
                    <a:pt x="2439938" y="1674451"/>
                  </a:cubicBezTo>
                  <a:close/>
                  <a:moveTo>
                    <a:pt x="2209474" y="2360470"/>
                  </a:moveTo>
                  <a:cubicBezTo>
                    <a:pt x="1879521" y="2358535"/>
                    <a:pt x="1926585" y="2384794"/>
                    <a:pt x="1924971" y="2307235"/>
                  </a:cubicBezTo>
                  <a:cubicBezTo>
                    <a:pt x="1922820" y="2204313"/>
                    <a:pt x="1921816" y="2128153"/>
                    <a:pt x="1921260" y="2062746"/>
                  </a:cubicBezTo>
                  <a:cubicBezTo>
                    <a:pt x="1920991" y="2030321"/>
                    <a:pt x="1875701" y="2029067"/>
                    <a:pt x="2203808" y="2034695"/>
                  </a:cubicBezTo>
                  <a:cubicBezTo>
                    <a:pt x="2208811" y="2214064"/>
                    <a:pt x="2208040" y="2241488"/>
                    <a:pt x="2209474" y="2360470"/>
                  </a:cubicBezTo>
                  <a:close/>
                  <a:moveTo>
                    <a:pt x="1920866" y="2018814"/>
                  </a:moveTo>
                  <a:cubicBezTo>
                    <a:pt x="1919073" y="1853372"/>
                    <a:pt x="1916921" y="1830626"/>
                    <a:pt x="1914734" y="1692232"/>
                  </a:cubicBezTo>
                  <a:cubicBezTo>
                    <a:pt x="1916365" y="1692232"/>
                    <a:pt x="2198824" y="1693773"/>
                    <a:pt x="2198878" y="1696300"/>
                  </a:cubicBezTo>
                  <a:cubicBezTo>
                    <a:pt x="2200509" y="1799867"/>
                    <a:pt x="2200868" y="1916842"/>
                    <a:pt x="2203396" y="2018007"/>
                  </a:cubicBezTo>
                  <a:cubicBezTo>
                    <a:pt x="2092467" y="2016197"/>
                    <a:pt x="2000705" y="2018670"/>
                    <a:pt x="1920866" y="2018814"/>
                  </a:cubicBezTo>
                  <a:close/>
                  <a:moveTo>
                    <a:pt x="1914483" y="1675580"/>
                  </a:moveTo>
                  <a:cubicBezTo>
                    <a:pt x="1910825" y="1444122"/>
                    <a:pt x="1910162" y="1413364"/>
                    <a:pt x="1909821" y="1349786"/>
                  </a:cubicBezTo>
                  <a:cubicBezTo>
                    <a:pt x="2023977" y="1349858"/>
                    <a:pt x="2041871" y="1352063"/>
                    <a:pt x="2194521" y="1350951"/>
                  </a:cubicBezTo>
                  <a:cubicBezTo>
                    <a:pt x="2194539" y="1352314"/>
                    <a:pt x="2198537" y="1675168"/>
                    <a:pt x="2198555" y="1676602"/>
                  </a:cubicBezTo>
                  <a:cubicBezTo>
                    <a:pt x="2092198" y="1678609"/>
                    <a:pt x="2001996" y="1675687"/>
                    <a:pt x="1914483" y="1675580"/>
                  </a:cubicBezTo>
                  <a:close/>
                  <a:moveTo>
                    <a:pt x="1910305" y="2307629"/>
                  </a:moveTo>
                  <a:cubicBezTo>
                    <a:pt x="1911883" y="2382822"/>
                    <a:pt x="1956419" y="2361026"/>
                    <a:pt x="1687372" y="2361026"/>
                  </a:cubicBezTo>
                  <a:cubicBezTo>
                    <a:pt x="1614256" y="2361026"/>
                    <a:pt x="1625695" y="2419029"/>
                    <a:pt x="1622719" y="2061940"/>
                  </a:cubicBezTo>
                  <a:cubicBezTo>
                    <a:pt x="1622414" y="2025428"/>
                    <a:pt x="1577967" y="2035448"/>
                    <a:pt x="1906361" y="2035448"/>
                  </a:cubicBezTo>
                  <a:cubicBezTo>
                    <a:pt x="1907060" y="2108418"/>
                    <a:pt x="1907436" y="2169898"/>
                    <a:pt x="1910305" y="2307629"/>
                  </a:cubicBezTo>
                  <a:close/>
                  <a:moveTo>
                    <a:pt x="1902363" y="2018832"/>
                  </a:moveTo>
                  <a:cubicBezTo>
                    <a:pt x="1716166" y="2018885"/>
                    <a:pt x="1672168" y="2018957"/>
                    <a:pt x="1622324" y="2018814"/>
                  </a:cubicBezTo>
                  <a:cubicBezTo>
                    <a:pt x="1622306" y="2017864"/>
                    <a:pt x="1618469" y="1723044"/>
                    <a:pt x="1617967" y="1691317"/>
                  </a:cubicBezTo>
                  <a:cubicBezTo>
                    <a:pt x="1619240" y="1691300"/>
                    <a:pt x="1900032" y="1689202"/>
                    <a:pt x="1900139" y="1696282"/>
                  </a:cubicBezTo>
                  <a:cubicBezTo>
                    <a:pt x="1905482" y="2041847"/>
                    <a:pt x="1909606" y="2018832"/>
                    <a:pt x="1902363" y="2018832"/>
                  </a:cubicBezTo>
                  <a:close/>
                  <a:moveTo>
                    <a:pt x="1617681" y="1674648"/>
                  </a:moveTo>
                  <a:cubicBezTo>
                    <a:pt x="1616748" y="1617218"/>
                    <a:pt x="1620191" y="1823456"/>
                    <a:pt x="1612051" y="1350539"/>
                  </a:cubicBezTo>
                  <a:cubicBezTo>
                    <a:pt x="1714445" y="1351937"/>
                    <a:pt x="1806925" y="1349840"/>
                    <a:pt x="1895119" y="1349786"/>
                  </a:cubicBezTo>
                  <a:cubicBezTo>
                    <a:pt x="1895478" y="1413418"/>
                    <a:pt x="1896374" y="1458641"/>
                    <a:pt x="1899799" y="1675562"/>
                  </a:cubicBezTo>
                  <a:cubicBezTo>
                    <a:pt x="1792312" y="1675544"/>
                    <a:pt x="1732769" y="1673483"/>
                    <a:pt x="1617681" y="1674648"/>
                  </a:cubicBezTo>
                  <a:close/>
                  <a:moveTo>
                    <a:pt x="1612965" y="2361116"/>
                  </a:moveTo>
                  <a:cubicBezTo>
                    <a:pt x="1370704" y="2361689"/>
                    <a:pt x="1440969" y="2361277"/>
                    <a:pt x="1327548" y="2360435"/>
                  </a:cubicBezTo>
                  <a:cubicBezTo>
                    <a:pt x="1326759" y="2274093"/>
                    <a:pt x="1327978" y="2258140"/>
                    <a:pt x="1323030" y="2035465"/>
                  </a:cubicBezTo>
                  <a:cubicBezTo>
                    <a:pt x="1407638" y="2035215"/>
                    <a:pt x="1414703" y="2034677"/>
                    <a:pt x="1607784" y="2035412"/>
                  </a:cubicBezTo>
                  <a:cubicBezTo>
                    <a:pt x="1609630" y="2235412"/>
                    <a:pt x="1611298" y="2275043"/>
                    <a:pt x="1612965" y="2361116"/>
                  </a:cubicBezTo>
                  <a:close/>
                  <a:moveTo>
                    <a:pt x="1579868" y="2018652"/>
                  </a:moveTo>
                  <a:cubicBezTo>
                    <a:pt x="1270497" y="2016968"/>
                    <a:pt x="1322851" y="2042456"/>
                    <a:pt x="1321255" y="1940430"/>
                  </a:cubicBezTo>
                  <a:cubicBezTo>
                    <a:pt x="1319336" y="1818419"/>
                    <a:pt x="1320753" y="1818240"/>
                    <a:pt x="1318834" y="1695978"/>
                  </a:cubicBezTo>
                  <a:cubicBezTo>
                    <a:pt x="1318727" y="1689077"/>
                    <a:pt x="1302071" y="1695386"/>
                    <a:pt x="1603283" y="1691479"/>
                  </a:cubicBezTo>
                  <a:cubicBezTo>
                    <a:pt x="1609057" y="2064503"/>
                    <a:pt x="1617716" y="2018796"/>
                    <a:pt x="1579868" y="2018652"/>
                  </a:cubicBezTo>
                  <a:close/>
                  <a:moveTo>
                    <a:pt x="1318512" y="1676118"/>
                  </a:moveTo>
                  <a:cubicBezTo>
                    <a:pt x="1312398" y="1297626"/>
                    <a:pt x="1292765" y="1349392"/>
                    <a:pt x="1364877" y="1349177"/>
                  </a:cubicBezTo>
                  <a:cubicBezTo>
                    <a:pt x="1455958" y="1348926"/>
                    <a:pt x="1509298" y="1348783"/>
                    <a:pt x="1579706" y="1350001"/>
                  </a:cubicBezTo>
                  <a:cubicBezTo>
                    <a:pt x="1604359" y="1350467"/>
                    <a:pt x="1597116" y="1310819"/>
                    <a:pt x="1603014" y="1674827"/>
                  </a:cubicBezTo>
                  <a:cubicBezTo>
                    <a:pt x="1498038" y="1676225"/>
                    <a:pt x="1553458" y="1675956"/>
                    <a:pt x="1318512" y="1676118"/>
                  </a:cubicBezTo>
                  <a:close/>
                  <a:moveTo>
                    <a:pt x="1312864" y="2360327"/>
                  </a:moveTo>
                  <a:cubicBezTo>
                    <a:pt x="1239569" y="2359950"/>
                    <a:pt x="1147412" y="2360470"/>
                    <a:pt x="1028881" y="2360524"/>
                  </a:cubicBezTo>
                  <a:cubicBezTo>
                    <a:pt x="1026658" y="2259484"/>
                    <a:pt x="1025080" y="2258624"/>
                    <a:pt x="1023413" y="2034533"/>
                  </a:cubicBezTo>
                  <a:cubicBezTo>
                    <a:pt x="1138860" y="2034247"/>
                    <a:pt x="1149976" y="2035806"/>
                    <a:pt x="1308310" y="2035483"/>
                  </a:cubicBezTo>
                  <a:cubicBezTo>
                    <a:pt x="1313545" y="2276835"/>
                    <a:pt x="1312003" y="2265418"/>
                    <a:pt x="1312864" y="2360327"/>
                  </a:cubicBezTo>
                  <a:close/>
                  <a:moveTo>
                    <a:pt x="1257337" y="2018903"/>
                  </a:moveTo>
                  <a:cubicBezTo>
                    <a:pt x="1149707" y="2018903"/>
                    <a:pt x="1150066" y="2017900"/>
                    <a:pt x="1042310" y="2017900"/>
                  </a:cubicBezTo>
                  <a:cubicBezTo>
                    <a:pt x="1017460" y="2017900"/>
                    <a:pt x="1023718" y="2033100"/>
                    <a:pt x="1022265" y="1940448"/>
                  </a:cubicBezTo>
                  <a:cubicBezTo>
                    <a:pt x="1017801" y="1655576"/>
                    <a:pt x="1009536" y="1693504"/>
                    <a:pt x="1042310" y="1693504"/>
                  </a:cubicBezTo>
                  <a:cubicBezTo>
                    <a:pt x="1327333" y="1693504"/>
                    <a:pt x="1304043" y="1689937"/>
                    <a:pt x="1304150" y="1696282"/>
                  </a:cubicBezTo>
                  <a:cubicBezTo>
                    <a:pt x="1310049" y="2071942"/>
                    <a:pt x="1323819" y="2018903"/>
                    <a:pt x="1257337" y="2018903"/>
                  </a:cubicBezTo>
                  <a:close/>
                  <a:moveTo>
                    <a:pt x="1257337" y="1676153"/>
                  </a:moveTo>
                  <a:cubicBezTo>
                    <a:pt x="1146480" y="1676153"/>
                    <a:pt x="1146785" y="1676835"/>
                    <a:pt x="1042310" y="1676835"/>
                  </a:cubicBezTo>
                  <a:cubicBezTo>
                    <a:pt x="1001234" y="1676835"/>
                    <a:pt x="1026353" y="1716447"/>
                    <a:pt x="1013731" y="1348281"/>
                  </a:cubicBezTo>
                  <a:cubicBezTo>
                    <a:pt x="1088389" y="1347850"/>
                    <a:pt x="1149384" y="1349392"/>
                    <a:pt x="1298126" y="1349302"/>
                  </a:cubicBezTo>
                  <a:cubicBezTo>
                    <a:pt x="1304581" y="1728941"/>
                    <a:pt x="1319677" y="1676118"/>
                    <a:pt x="1257337" y="1676153"/>
                  </a:cubicBezTo>
                  <a:close/>
                  <a:moveTo>
                    <a:pt x="1014179" y="2360560"/>
                  </a:moveTo>
                  <a:cubicBezTo>
                    <a:pt x="682863" y="2361402"/>
                    <a:pt x="731129" y="2380528"/>
                    <a:pt x="729748" y="2307235"/>
                  </a:cubicBezTo>
                  <a:cubicBezTo>
                    <a:pt x="728135" y="2220911"/>
                    <a:pt x="726880" y="2143549"/>
                    <a:pt x="726109" y="2062746"/>
                  </a:cubicBezTo>
                  <a:cubicBezTo>
                    <a:pt x="725768" y="2025231"/>
                    <a:pt x="680317" y="2035967"/>
                    <a:pt x="1008729" y="2034587"/>
                  </a:cubicBezTo>
                  <a:cubicBezTo>
                    <a:pt x="1010360" y="2256455"/>
                    <a:pt x="1012153" y="2270830"/>
                    <a:pt x="1014179" y="2360560"/>
                  </a:cubicBezTo>
                  <a:close/>
                  <a:moveTo>
                    <a:pt x="934752" y="2018724"/>
                  </a:moveTo>
                  <a:cubicBezTo>
                    <a:pt x="850664" y="2019979"/>
                    <a:pt x="786889" y="2019746"/>
                    <a:pt x="725642" y="2018670"/>
                  </a:cubicBezTo>
                  <a:cubicBezTo>
                    <a:pt x="725625" y="2017272"/>
                    <a:pt x="721357" y="1707342"/>
                    <a:pt x="721088" y="1692017"/>
                  </a:cubicBezTo>
                  <a:cubicBezTo>
                    <a:pt x="1034690" y="1689489"/>
                    <a:pt x="1004318" y="1694992"/>
                    <a:pt x="1004336" y="1696265"/>
                  </a:cubicBezTo>
                  <a:cubicBezTo>
                    <a:pt x="1010324" y="2077498"/>
                    <a:pt x="1030549" y="2017165"/>
                    <a:pt x="934752" y="2018724"/>
                  </a:cubicBezTo>
                  <a:close/>
                  <a:moveTo>
                    <a:pt x="720819" y="1675347"/>
                  </a:moveTo>
                  <a:cubicBezTo>
                    <a:pt x="714759" y="1332920"/>
                    <a:pt x="709757" y="1351346"/>
                    <a:pt x="719851" y="1351310"/>
                  </a:cubicBezTo>
                  <a:cubicBezTo>
                    <a:pt x="854716" y="1350951"/>
                    <a:pt x="866334" y="1351651"/>
                    <a:pt x="935039" y="1349679"/>
                  </a:cubicBezTo>
                  <a:cubicBezTo>
                    <a:pt x="1017102" y="1347420"/>
                    <a:pt x="998401" y="1291317"/>
                    <a:pt x="1004049" y="1676745"/>
                  </a:cubicBezTo>
                  <a:cubicBezTo>
                    <a:pt x="923278" y="1676315"/>
                    <a:pt x="890359" y="1673967"/>
                    <a:pt x="720819" y="1675347"/>
                  </a:cubicBezTo>
                  <a:close/>
                  <a:moveTo>
                    <a:pt x="504986" y="2720464"/>
                  </a:moveTo>
                  <a:cubicBezTo>
                    <a:pt x="576990" y="2719101"/>
                    <a:pt x="645409" y="2719030"/>
                    <a:pt x="719726" y="2720535"/>
                  </a:cubicBezTo>
                  <a:cubicBezTo>
                    <a:pt x="721465" y="2720571"/>
                    <a:pt x="727543" y="3046651"/>
                    <a:pt x="719762" y="3046795"/>
                  </a:cubicBezTo>
                  <a:cubicBezTo>
                    <a:pt x="708753" y="3046956"/>
                    <a:pt x="443112" y="3051401"/>
                    <a:pt x="442987" y="3040109"/>
                  </a:cubicBezTo>
                  <a:cubicBezTo>
                    <a:pt x="439419" y="2660901"/>
                    <a:pt x="408526" y="2722274"/>
                    <a:pt x="504986" y="2720464"/>
                  </a:cubicBezTo>
                  <a:close/>
                  <a:moveTo>
                    <a:pt x="504789" y="3063608"/>
                  </a:moveTo>
                  <a:cubicBezTo>
                    <a:pt x="576112" y="3064468"/>
                    <a:pt x="648905" y="3064576"/>
                    <a:pt x="719941" y="3063429"/>
                  </a:cubicBezTo>
                  <a:cubicBezTo>
                    <a:pt x="727113" y="3063321"/>
                    <a:pt x="726234" y="3025608"/>
                    <a:pt x="732420" y="3388756"/>
                  </a:cubicBezTo>
                  <a:cubicBezTo>
                    <a:pt x="596677" y="3391104"/>
                    <a:pt x="533350" y="3389509"/>
                    <a:pt x="448455" y="3389222"/>
                  </a:cubicBezTo>
                  <a:cubicBezTo>
                    <a:pt x="442341" y="3005999"/>
                    <a:pt x="422601" y="3062604"/>
                    <a:pt x="504789" y="3063608"/>
                  </a:cubicBezTo>
                  <a:close/>
                  <a:moveTo>
                    <a:pt x="732743" y="3408097"/>
                  </a:moveTo>
                  <a:cubicBezTo>
                    <a:pt x="736723" y="3662515"/>
                    <a:pt x="737063" y="3682124"/>
                    <a:pt x="737655" y="3729337"/>
                  </a:cubicBezTo>
                  <a:cubicBezTo>
                    <a:pt x="515511" y="3728728"/>
                    <a:pt x="541293" y="3729534"/>
                    <a:pt x="453798" y="3729929"/>
                  </a:cubicBezTo>
                  <a:cubicBezTo>
                    <a:pt x="447110" y="3302325"/>
                    <a:pt x="449118" y="3430645"/>
                    <a:pt x="448724" y="3405874"/>
                  </a:cubicBezTo>
                  <a:cubicBezTo>
                    <a:pt x="757808" y="3406985"/>
                    <a:pt x="732671" y="3403866"/>
                    <a:pt x="732743" y="3408097"/>
                  </a:cubicBezTo>
                  <a:close/>
                  <a:moveTo>
                    <a:pt x="504914" y="3746204"/>
                  </a:moveTo>
                  <a:cubicBezTo>
                    <a:pt x="780632" y="3743963"/>
                    <a:pt x="737781" y="3739232"/>
                    <a:pt x="738193" y="3774973"/>
                  </a:cubicBezTo>
                  <a:cubicBezTo>
                    <a:pt x="739054" y="3850524"/>
                    <a:pt x="739251" y="3858644"/>
                    <a:pt x="742550" y="4073091"/>
                  </a:cubicBezTo>
                  <a:cubicBezTo>
                    <a:pt x="551692" y="4074130"/>
                    <a:pt x="543929" y="4073270"/>
                    <a:pt x="459858" y="4072948"/>
                  </a:cubicBezTo>
                  <a:cubicBezTo>
                    <a:pt x="452740" y="3696446"/>
                    <a:pt x="433556" y="3746885"/>
                    <a:pt x="504914" y="3746204"/>
                  </a:cubicBezTo>
                  <a:close/>
                  <a:moveTo>
                    <a:pt x="504789" y="4431453"/>
                  </a:moveTo>
                  <a:cubicBezTo>
                    <a:pt x="573315" y="4432188"/>
                    <a:pt x="651343" y="4432152"/>
                    <a:pt x="719887" y="4431776"/>
                  </a:cubicBezTo>
                  <a:cubicBezTo>
                    <a:pt x="762828" y="4431543"/>
                    <a:pt x="742371" y="4390370"/>
                    <a:pt x="752895" y="4757712"/>
                  </a:cubicBezTo>
                  <a:cubicBezTo>
                    <a:pt x="536757" y="4758788"/>
                    <a:pt x="582531" y="4758215"/>
                    <a:pt x="468590" y="4757462"/>
                  </a:cubicBezTo>
                  <a:cubicBezTo>
                    <a:pt x="458854" y="4377340"/>
                    <a:pt x="450875" y="4430880"/>
                    <a:pt x="504789" y="4431453"/>
                  </a:cubicBezTo>
                  <a:close/>
                  <a:moveTo>
                    <a:pt x="504789" y="4774454"/>
                  </a:moveTo>
                  <a:cubicBezTo>
                    <a:pt x="576704" y="4775135"/>
                    <a:pt x="646897" y="4775099"/>
                    <a:pt x="719887" y="4774598"/>
                  </a:cubicBezTo>
                  <a:cubicBezTo>
                    <a:pt x="763689" y="4774293"/>
                    <a:pt x="753415" y="4721201"/>
                    <a:pt x="759923" y="5101305"/>
                  </a:cubicBezTo>
                  <a:cubicBezTo>
                    <a:pt x="663195" y="5102094"/>
                    <a:pt x="696525" y="5103044"/>
                    <a:pt x="476084" y="5101861"/>
                  </a:cubicBezTo>
                  <a:cubicBezTo>
                    <a:pt x="469665" y="4724104"/>
                    <a:pt x="453529" y="4773970"/>
                    <a:pt x="504789" y="4774454"/>
                  </a:cubicBezTo>
                  <a:close/>
                  <a:moveTo>
                    <a:pt x="504825" y="5118710"/>
                  </a:moveTo>
                  <a:cubicBezTo>
                    <a:pt x="776598" y="5120520"/>
                    <a:pt x="760156" y="5114820"/>
                    <a:pt x="760246" y="5120556"/>
                  </a:cubicBezTo>
                  <a:cubicBezTo>
                    <a:pt x="762147" y="5242155"/>
                    <a:pt x="759493" y="5241223"/>
                    <a:pt x="761429" y="5365367"/>
                  </a:cubicBezTo>
                  <a:cubicBezTo>
                    <a:pt x="762900" y="5459488"/>
                    <a:pt x="773872" y="5443625"/>
                    <a:pt x="719815" y="5443912"/>
                  </a:cubicBezTo>
                  <a:cubicBezTo>
                    <a:pt x="647614" y="5444306"/>
                    <a:pt x="576739" y="5444521"/>
                    <a:pt x="504986" y="5443266"/>
                  </a:cubicBezTo>
                  <a:cubicBezTo>
                    <a:pt x="473735" y="5442729"/>
                    <a:pt x="481033" y="5457498"/>
                    <a:pt x="479580" y="5365009"/>
                  </a:cubicBezTo>
                  <a:cubicBezTo>
                    <a:pt x="475134" y="5080531"/>
                    <a:pt x="464735" y="5118441"/>
                    <a:pt x="504825" y="5118710"/>
                  </a:cubicBezTo>
                  <a:close/>
                  <a:moveTo>
                    <a:pt x="504825" y="5803385"/>
                  </a:moveTo>
                  <a:cubicBezTo>
                    <a:pt x="816365" y="5805052"/>
                    <a:pt x="770340" y="5781679"/>
                    <a:pt x="771470" y="5854721"/>
                  </a:cubicBezTo>
                  <a:cubicBezTo>
                    <a:pt x="773352" y="5975351"/>
                    <a:pt x="771793" y="5977502"/>
                    <a:pt x="773711" y="6099496"/>
                  </a:cubicBezTo>
                  <a:cubicBezTo>
                    <a:pt x="774321" y="6137961"/>
                    <a:pt x="785168" y="6130236"/>
                    <a:pt x="719887" y="6129878"/>
                  </a:cubicBezTo>
                  <a:cubicBezTo>
                    <a:pt x="456129" y="6128461"/>
                    <a:pt x="492454" y="6138177"/>
                    <a:pt x="491844" y="6099119"/>
                  </a:cubicBezTo>
                  <a:cubicBezTo>
                    <a:pt x="486680" y="5768343"/>
                    <a:pt x="471584" y="5803206"/>
                    <a:pt x="504825" y="5803385"/>
                  </a:cubicBezTo>
                  <a:close/>
                  <a:moveTo>
                    <a:pt x="492400" y="6144773"/>
                  </a:moveTo>
                  <a:cubicBezTo>
                    <a:pt x="560262" y="6146260"/>
                    <a:pt x="543355" y="6146207"/>
                    <a:pt x="774518" y="6146763"/>
                  </a:cubicBezTo>
                  <a:cubicBezTo>
                    <a:pt x="776149" y="6231079"/>
                    <a:pt x="779646" y="6320414"/>
                    <a:pt x="779897" y="6470011"/>
                  </a:cubicBezTo>
                  <a:cubicBezTo>
                    <a:pt x="470616" y="6472180"/>
                    <a:pt x="496237" y="6475245"/>
                    <a:pt x="495932" y="6465870"/>
                  </a:cubicBezTo>
                  <a:cubicBezTo>
                    <a:pt x="490481" y="6296664"/>
                    <a:pt x="493153" y="6229268"/>
                    <a:pt x="492400" y="6144773"/>
                  </a:cubicBezTo>
                  <a:close/>
                  <a:moveTo>
                    <a:pt x="783411" y="5731974"/>
                  </a:moveTo>
                  <a:cubicBezTo>
                    <a:pt x="774088" y="5413458"/>
                    <a:pt x="763438" y="5460312"/>
                    <a:pt x="827374" y="5460312"/>
                  </a:cubicBezTo>
                  <a:cubicBezTo>
                    <a:pt x="1100222" y="5460312"/>
                    <a:pt x="1062499" y="5453232"/>
                    <a:pt x="1063234" y="5488973"/>
                  </a:cubicBezTo>
                  <a:cubicBezTo>
                    <a:pt x="1070531" y="5833624"/>
                    <a:pt x="1074189" y="5786393"/>
                    <a:pt x="1042310" y="5786393"/>
                  </a:cubicBezTo>
                  <a:cubicBezTo>
                    <a:pt x="935792" y="5786393"/>
                    <a:pt x="935183" y="5784296"/>
                    <a:pt x="827374" y="5784296"/>
                  </a:cubicBezTo>
                  <a:cubicBezTo>
                    <a:pt x="773657" y="5784278"/>
                    <a:pt x="785258" y="5795265"/>
                    <a:pt x="783411" y="5731974"/>
                  </a:cubicBezTo>
                  <a:close/>
                  <a:moveTo>
                    <a:pt x="827391" y="5800930"/>
                  </a:moveTo>
                  <a:cubicBezTo>
                    <a:pt x="933139" y="5800930"/>
                    <a:pt x="935129" y="5803027"/>
                    <a:pt x="1042328" y="5803027"/>
                  </a:cubicBezTo>
                  <a:cubicBezTo>
                    <a:pt x="1073938" y="5803027"/>
                    <a:pt x="1067071" y="5792630"/>
                    <a:pt x="1068039" y="5854756"/>
                  </a:cubicBezTo>
                  <a:cubicBezTo>
                    <a:pt x="1072987" y="6171265"/>
                    <a:pt x="1087941" y="6127942"/>
                    <a:pt x="1042328" y="6127942"/>
                  </a:cubicBezTo>
                  <a:cubicBezTo>
                    <a:pt x="750905" y="6127942"/>
                    <a:pt x="789130" y="6145095"/>
                    <a:pt x="788413" y="6099209"/>
                  </a:cubicBezTo>
                  <a:cubicBezTo>
                    <a:pt x="782963" y="5752534"/>
                    <a:pt x="776132" y="5800930"/>
                    <a:pt x="827391" y="5800930"/>
                  </a:cubicBezTo>
                  <a:close/>
                  <a:moveTo>
                    <a:pt x="827391" y="6146816"/>
                  </a:moveTo>
                  <a:cubicBezTo>
                    <a:pt x="1124678" y="6146816"/>
                    <a:pt x="1074296" y="6119643"/>
                    <a:pt x="1075480" y="6221704"/>
                  </a:cubicBezTo>
                  <a:cubicBezTo>
                    <a:pt x="1078922" y="6521346"/>
                    <a:pt x="1093319" y="6472018"/>
                    <a:pt x="1042328" y="6471982"/>
                  </a:cubicBezTo>
                  <a:cubicBezTo>
                    <a:pt x="1027644" y="6471982"/>
                    <a:pt x="794635" y="6471230"/>
                    <a:pt x="794635" y="6466157"/>
                  </a:cubicBezTo>
                  <a:cubicBezTo>
                    <a:pt x="793846" y="6098707"/>
                    <a:pt x="769605" y="6146816"/>
                    <a:pt x="827391" y="6146816"/>
                  </a:cubicBezTo>
                  <a:close/>
                  <a:moveTo>
                    <a:pt x="827391" y="6486483"/>
                  </a:moveTo>
                  <a:cubicBezTo>
                    <a:pt x="933712" y="6486483"/>
                    <a:pt x="933192" y="6488616"/>
                    <a:pt x="1042328" y="6488616"/>
                  </a:cubicBezTo>
                  <a:cubicBezTo>
                    <a:pt x="1088478" y="6488652"/>
                    <a:pt x="1077757" y="6434018"/>
                    <a:pt x="1084157" y="6813316"/>
                  </a:cubicBezTo>
                  <a:cubicBezTo>
                    <a:pt x="977352" y="6812922"/>
                    <a:pt x="889140" y="6814446"/>
                    <a:pt x="798776" y="6814051"/>
                  </a:cubicBezTo>
                  <a:cubicBezTo>
                    <a:pt x="792985" y="6433427"/>
                    <a:pt x="783196" y="6486483"/>
                    <a:pt x="827391" y="6486483"/>
                  </a:cubicBezTo>
                  <a:close/>
                  <a:moveTo>
                    <a:pt x="827391" y="6830756"/>
                  </a:moveTo>
                  <a:cubicBezTo>
                    <a:pt x="1105673" y="6830756"/>
                    <a:pt x="1084391" y="6827154"/>
                    <a:pt x="1084480" y="6833356"/>
                  </a:cubicBezTo>
                  <a:cubicBezTo>
                    <a:pt x="1090415" y="7212295"/>
                    <a:pt x="1108021" y="7157446"/>
                    <a:pt x="1042328" y="7157446"/>
                  </a:cubicBezTo>
                  <a:cubicBezTo>
                    <a:pt x="936223" y="7157446"/>
                    <a:pt x="937854" y="7156030"/>
                    <a:pt x="827391" y="7156030"/>
                  </a:cubicBezTo>
                  <a:cubicBezTo>
                    <a:pt x="799942" y="7156030"/>
                    <a:pt x="807346" y="7171302"/>
                    <a:pt x="805894" y="7077772"/>
                  </a:cubicBezTo>
                  <a:cubicBezTo>
                    <a:pt x="801430" y="6792954"/>
                    <a:pt x="781116" y="6830756"/>
                    <a:pt x="827391" y="6830756"/>
                  </a:cubicBezTo>
                  <a:close/>
                  <a:moveTo>
                    <a:pt x="1090182" y="6221453"/>
                  </a:moveTo>
                  <a:cubicBezTo>
                    <a:pt x="1089088" y="6125791"/>
                    <a:pt x="1031373" y="6142425"/>
                    <a:pt x="1364805" y="6144217"/>
                  </a:cubicBezTo>
                  <a:cubicBezTo>
                    <a:pt x="1372838" y="6144271"/>
                    <a:pt x="1373662" y="6104461"/>
                    <a:pt x="1379364" y="6471803"/>
                  </a:cubicBezTo>
                  <a:cubicBezTo>
                    <a:pt x="1061172" y="6473344"/>
                    <a:pt x="1092979" y="6474097"/>
                    <a:pt x="1092961" y="6466157"/>
                  </a:cubicBezTo>
                  <a:cubicBezTo>
                    <a:pt x="1092763" y="6371624"/>
                    <a:pt x="1091795" y="6363289"/>
                    <a:pt x="1090182" y="6221453"/>
                  </a:cubicBezTo>
                  <a:close/>
                  <a:moveTo>
                    <a:pt x="1379615" y="6488473"/>
                  </a:moveTo>
                  <a:cubicBezTo>
                    <a:pt x="1385334" y="6857088"/>
                    <a:pt x="1392237" y="6814123"/>
                    <a:pt x="1364805" y="6814213"/>
                  </a:cubicBezTo>
                  <a:cubicBezTo>
                    <a:pt x="1289771" y="6814517"/>
                    <a:pt x="1224705" y="6814625"/>
                    <a:pt x="1149868" y="6813818"/>
                  </a:cubicBezTo>
                  <a:cubicBezTo>
                    <a:pt x="1089088" y="6813155"/>
                    <a:pt x="1094592" y="6869007"/>
                    <a:pt x="1093014" y="6488652"/>
                  </a:cubicBezTo>
                  <a:cubicBezTo>
                    <a:pt x="1276324" y="6488813"/>
                    <a:pt x="1291420" y="6488939"/>
                    <a:pt x="1379615" y="6488473"/>
                  </a:cubicBezTo>
                  <a:close/>
                  <a:moveTo>
                    <a:pt x="1149743" y="6830506"/>
                  </a:moveTo>
                  <a:cubicBezTo>
                    <a:pt x="1402242" y="6833230"/>
                    <a:pt x="1384528" y="6827745"/>
                    <a:pt x="1384617" y="6833320"/>
                  </a:cubicBezTo>
                  <a:cubicBezTo>
                    <a:pt x="1390480" y="7208137"/>
                    <a:pt x="1397921" y="7157285"/>
                    <a:pt x="1364931" y="7156783"/>
                  </a:cubicBezTo>
                  <a:cubicBezTo>
                    <a:pt x="1051956" y="7152158"/>
                    <a:pt x="1105816" y="7184781"/>
                    <a:pt x="1104149" y="7077772"/>
                  </a:cubicBezTo>
                  <a:cubicBezTo>
                    <a:pt x="1099505" y="6780461"/>
                    <a:pt x="1079263" y="6829753"/>
                    <a:pt x="1149743" y="6830506"/>
                  </a:cubicBezTo>
                  <a:close/>
                  <a:moveTo>
                    <a:pt x="1386338" y="6144343"/>
                  </a:moveTo>
                  <a:cubicBezTo>
                    <a:pt x="1427343" y="6144558"/>
                    <a:pt x="1668259" y="6144755"/>
                    <a:pt x="1670590" y="6144755"/>
                  </a:cubicBezTo>
                  <a:cubicBezTo>
                    <a:pt x="1670608" y="6146153"/>
                    <a:pt x="1675395" y="6428498"/>
                    <a:pt x="1676166" y="6470190"/>
                  </a:cubicBezTo>
                  <a:cubicBezTo>
                    <a:pt x="1580549" y="6470297"/>
                    <a:pt x="1675144" y="6470710"/>
                    <a:pt x="1394048" y="6471749"/>
                  </a:cubicBezTo>
                  <a:cubicBezTo>
                    <a:pt x="1389171" y="6157750"/>
                    <a:pt x="1389315" y="6273362"/>
                    <a:pt x="1386338" y="6144343"/>
                  </a:cubicBezTo>
                  <a:close/>
                  <a:moveTo>
                    <a:pt x="1676489" y="6486824"/>
                  </a:moveTo>
                  <a:cubicBezTo>
                    <a:pt x="1682674" y="6813818"/>
                    <a:pt x="1681634" y="6716686"/>
                    <a:pt x="1683302" y="6813459"/>
                  </a:cubicBezTo>
                  <a:cubicBezTo>
                    <a:pt x="1671253" y="6813459"/>
                    <a:pt x="1734454" y="6813281"/>
                    <a:pt x="1399014" y="6814105"/>
                  </a:cubicBezTo>
                  <a:cubicBezTo>
                    <a:pt x="1397580" y="6720468"/>
                    <a:pt x="1398441" y="6754649"/>
                    <a:pt x="1394317" y="6488401"/>
                  </a:cubicBezTo>
                  <a:cubicBezTo>
                    <a:pt x="1697860" y="6487110"/>
                    <a:pt x="1587990" y="6486913"/>
                    <a:pt x="1676489" y="6486824"/>
                  </a:cubicBezTo>
                  <a:close/>
                  <a:moveTo>
                    <a:pt x="1680272" y="5803475"/>
                  </a:moveTo>
                  <a:cubicBezTo>
                    <a:pt x="1808610" y="5803600"/>
                    <a:pt x="1808108" y="5800715"/>
                    <a:pt x="1964685" y="5801790"/>
                  </a:cubicBezTo>
                  <a:cubicBezTo>
                    <a:pt x="1966693" y="5977001"/>
                    <a:pt x="1968916" y="5951835"/>
                    <a:pt x="1971552" y="6127081"/>
                  </a:cubicBezTo>
                  <a:cubicBezTo>
                    <a:pt x="1779798" y="6126669"/>
                    <a:pt x="1818866" y="6128103"/>
                    <a:pt x="1685023" y="6128103"/>
                  </a:cubicBezTo>
                  <a:cubicBezTo>
                    <a:pt x="1682961" y="6002758"/>
                    <a:pt x="1682370" y="5917420"/>
                    <a:pt x="1680272" y="5803475"/>
                  </a:cubicBezTo>
                  <a:close/>
                  <a:moveTo>
                    <a:pt x="1687372" y="6144755"/>
                  </a:moveTo>
                  <a:cubicBezTo>
                    <a:pt x="2026398" y="6144755"/>
                    <a:pt x="1971480" y="6117330"/>
                    <a:pt x="1972879" y="6221632"/>
                  </a:cubicBezTo>
                  <a:cubicBezTo>
                    <a:pt x="1974295" y="6335237"/>
                    <a:pt x="1975317" y="6367573"/>
                    <a:pt x="1976034" y="6466193"/>
                  </a:cubicBezTo>
                  <a:cubicBezTo>
                    <a:pt x="1976088" y="6474026"/>
                    <a:pt x="1998984" y="6470226"/>
                    <a:pt x="1690886" y="6470172"/>
                  </a:cubicBezTo>
                  <a:cubicBezTo>
                    <a:pt x="1690832" y="6467233"/>
                    <a:pt x="1684413" y="6144755"/>
                    <a:pt x="1687372" y="6144755"/>
                  </a:cubicBezTo>
                  <a:close/>
                  <a:moveTo>
                    <a:pt x="1976195" y="6487343"/>
                  </a:moveTo>
                  <a:cubicBezTo>
                    <a:pt x="1976213" y="6488921"/>
                    <a:pt x="1979961" y="6810484"/>
                    <a:pt x="1979979" y="6812312"/>
                  </a:cubicBezTo>
                  <a:cubicBezTo>
                    <a:pt x="1864012" y="6810681"/>
                    <a:pt x="1785356" y="6813352"/>
                    <a:pt x="1697968" y="6813459"/>
                  </a:cubicBezTo>
                  <a:cubicBezTo>
                    <a:pt x="1696103" y="6704461"/>
                    <a:pt x="1697233" y="6812635"/>
                    <a:pt x="1691191" y="6486824"/>
                  </a:cubicBezTo>
                  <a:cubicBezTo>
                    <a:pt x="1791774" y="6486842"/>
                    <a:pt x="1863259" y="6488150"/>
                    <a:pt x="1976195" y="6487343"/>
                  </a:cubicBezTo>
                  <a:close/>
                  <a:moveTo>
                    <a:pt x="1980247" y="6828982"/>
                  </a:moveTo>
                  <a:cubicBezTo>
                    <a:pt x="1982381" y="6968111"/>
                    <a:pt x="1981000" y="6934324"/>
                    <a:pt x="1984604" y="7155474"/>
                  </a:cubicBezTo>
                  <a:cubicBezTo>
                    <a:pt x="1917118" y="7156389"/>
                    <a:pt x="1836723" y="7155780"/>
                    <a:pt x="1701769" y="7155744"/>
                  </a:cubicBezTo>
                  <a:cubicBezTo>
                    <a:pt x="1701751" y="7153700"/>
                    <a:pt x="1698327" y="6834736"/>
                    <a:pt x="1698309" y="6833033"/>
                  </a:cubicBezTo>
                  <a:cubicBezTo>
                    <a:pt x="1698219" y="6827064"/>
                    <a:pt x="1974187" y="6828893"/>
                    <a:pt x="1980247" y="6828982"/>
                  </a:cubicBezTo>
                  <a:close/>
                  <a:moveTo>
                    <a:pt x="1979369" y="5801915"/>
                  </a:moveTo>
                  <a:cubicBezTo>
                    <a:pt x="2144642" y="5803385"/>
                    <a:pt x="2016841" y="5802077"/>
                    <a:pt x="2264481" y="5803636"/>
                  </a:cubicBezTo>
                  <a:cubicBezTo>
                    <a:pt x="2266830" y="5985049"/>
                    <a:pt x="2266346" y="6021937"/>
                    <a:pt x="2268157" y="6127762"/>
                  </a:cubicBezTo>
                  <a:cubicBezTo>
                    <a:pt x="2036528" y="6127189"/>
                    <a:pt x="2170083" y="6127673"/>
                    <a:pt x="1986218" y="6127135"/>
                  </a:cubicBezTo>
                  <a:cubicBezTo>
                    <a:pt x="1983564" y="5953555"/>
                    <a:pt x="1981234" y="5966407"/>
                    <a:pt x="1979369" y="5801915"/>
                  </a:cubicBezTo>
                  <a:close/>
                  <a:moveTo>
                    <a:pt x="2009885" y="6143895"/>
                  </a:moveTo>
                  <a:cubicBezTo>
                    <a:pt x="2321586" y="6145149"/>
                    <a:pt x="2267744" y="6122403"/>
                    <a:pt x="2270129" y="6222511"/>
                  </a:cubicBezTo>
                  <a:cubicBezTo>
                    <a:pt x="2272155" y="6306128"/>
                    <a:pt x="2273087" y="6371265"/>
                    <a:pt x="2274378" y="6466318"/>
                  </a:cubicBezTo>
                  <a:cubicBezTo>
                    <a:pt x="2274450" y="6472628"/>
                    <a:pt x="1990790" y="6472395"/>
                    <a:pt x="1990754" y="6466103"/>
                  </a:cubicBezTo>
                  <a:cubicBezTo>
                    <a:pt x="1988047" y="6097416"/>
                    <a:pt x="1974671" y="6143733"/>
                    <a:pt x="2009885" y="6143895"/>
                  </a:cubicBezTo>
                  <a:close/>
                  <a:moveTo>
                    <a:pt x="2009974" y="6487039"/>
                  </a:moveTo>
                  <a:cubicBezTo>
                    <a:pt x="2085278" y="6486322"/>
                    <a:pt x="2149590" y="6486429"/>
                    <a:pt x="2224911" y="6486644"/>
                  </a:cubicBezTo>
                  <a:cubicBezTo>
                    <a:pt x="2289260" y="6486824"/>
                    <a:pt x="2274342" y="6428641"/>
                    <a:pt x="2280851" y="6812205"/>
                  </a:cubicBezTo>
                  <a:cubicBezTo>
                    <a:pt x="2202266" y="6812778"/>
                    <a:pt x="2158214" y="6815413"/>
                    <a:pt x="1994681" y="6812545"/>
                  </a:cubicBezTo>
                  <a:cubicBezTo>
                    <a:pt x="1989212" y="6438446"/>
                    <a:pt x="1984282" y="6487308"/>
                    <a:pt x="2009974" y="6487039"/>
                  </a:cubicBezTo>
                  <a:close/>
                  <a:moveTo>
                    <a:pt x="2009795" y="6829484"/>
                  </a:moveTo>
                  <a:cubicBezTo>
                    <a:pt x="2274593" y="6834467"/>
                    <a:pt x="2281030" y="6822099"/>
                    <a:pt x="2281209" y="6833320"/>
                  </a:cubicBezTo>
                  <a:cubicBezTo>
                    <a:pt x="2283074" y="6952123"/>
                    <a:pt x="2280474" y="6958091"/>
                    <a:pt x="2282357" y="7078131"/>
                  </a:cubicBezTo>
                  <a:cubicBezTo>
                    <a:pt x="2283827" y="7172592"/>
                    <a:pt x="2298672" y="7158414"/>
                    <a:pt x="2225180" y="7155977"/>
                  </a:cubicBezTo>
                  <a:cubicBezTo>
                    <a:pt x="1953425" y="7147068"/>
                    <a:pt x="1999844" y="7188814"/>
                    <a:pt x="1998033" y="7077827"/>
                  </a:cubicBezTo>
                  <a:cubicBezTo>
                    <a:pt x="1993533" y="6791914"/>
                    <a:pt x="1987616" y="6829072"/>
                    <a:pt x="2009795" y="6829484"/>
                  </a:cubicBezTo>
                  <a:close/>
                  <a:moveTo>
                    <a:pt x="2283164" y="6144432"/>
                  </a:moveTo>
                  <a:cubicBezTo>
                    <a:pt x="2516406" y="6144719"/>
                    <a:pt x="2333330" y="6144737"/>
                    <a:pt x="2569298" y="6145239"/>
                  </a:cubicBezTo>
                  <a:cubicBezTo>
                    <a:pt x="2575161" y="6522780"/>
                    <a:pt x="2583372" y="6472287"/>
                    <a:pt x="2547532" y="6472287"/>
                  </a:cubicBezTo>
                  <a:cubicBezTo>
                    <a:pt x="2546133" y="6472287"/>
                    <a:pt x="2289152" y="6471265"/>
                    <a:pt x="2289080" y="6465996"/>
                  </a:cubicBezTo>
                  <a:cubicBezTo>
                    <a:pt x="2286014" y="6239718"/>
                    <a:pt x="2285028" y="6245400"/>
                    <a:pt x="2283164" y="6144432"/>
                  </a:cubicBezTo>
                  <a:close/>
                  <a:moveTo>
                    <a:pt x="2547532" y="6488956"/>
                  </a:moveTo>
                  <a:cubicBezTo>
                    <a:pt x="2581687" y="6488956"/>
                    <a:pt x="2572597" y="6436797"/>
                    <a:pt x="2579249" y="6812079"/>
                  </a:cubicBezTo>
                  <a:cubicBezTo>
                    <a:pt x="2558486" y="6811954"/>
                    <a:pt x="2542278" y="6811990"/>
                    <a:pt x="2332487" y="6812026"/>
                  </a:cubicBezTo>
                  <a:cubicBezTo>
                    <a:pt x="2286176" y="6812026"/>
                    <a:pt x="2294567" y="6865889"/>
                    <a:pt x="2289367" y="6486734"/>
                  </a:cubicBezTo>
                  <a:cubicBezTo>
                    <a:pt x="2443434" y="6486824"/>
                    <a:pt x="2447038" y="6488956"/>
                    <a:pt x="2547532" y="6488956"/>
                  </a:cubicBezTo>
                  <a:close/>
                  <a:moveTo>
                    <a:pt x="2583265" y="6099173"/>
                  </a:moveTo>
                  <a:cubicBezTo>
                    <a:pt x="2577814" y="5749164"/>
                    <a:pt x="2551207" y="5799943"/>
                    <a:pt x="2654928" y="5802596"/>
                  </a:cubicBezTo>
                  <a:cubicBezTo>
                    <a:pt x="2725893" y="5804407"/>
                    <a:pt x="2798488" y="5804264"/>
                    <a:pt x="2861169" y="5803188"/>
                  </a:cubicBezTo>
                  <a:cubicBezTo>
                    <a:pt x="2864881" y="6110017"/>
                    <a:pt x="2863769" y="6050365"/>
                    <a:pt x="2865204" y="6128856"/>
                  </a:cubicBezTo>
                  <a:cubicBezTo>
                    <a:pt x="2537652" y="6137191"/>
                    <a:pt x="2583749" y="6129681"/>
                    <a:pt x="2583265" y="6099173"/>
                  </a:cubicBezTo>
                  <a:close/>
                  <a:moveTo>
                    <a:pt x="2865508" y="6145526"/>
                  </a:moveTo>
                  <a:cubicBezTo>
                    <a:pt x="2867696" y="6254344"/>
                    <a:pt x="2869686" y="6246296"/>
                    <a:pt x="2871712" y="6471140"/>
                  </a:cubicBezTo>
                  <a:cubicBezTo>
                    <a:pt x="2832662" y="6471498"/>
                    <a:pt x="2589074" y="6472269"/>
                    <a:pt x="2587801" y="6472269"/>
                  </a:cubicBezTo>
                  <a:cubicBezTo>
                    <a:pt x="2587980" y="6382593"/>
                    <a:pt x="2587944" y="6400625"/>
                    <a:pt x="2583964" y="6145293"/>
                  </a:cubicBezTo>
                  <a:cubicBezTo>
                    <a:pt x="2663140" y="6145633"/>
                    <a:pt x="2752643" y="6148376"/>
                    <a:pt x="2865508" y="6145526"/>
                  </a:cubicBezTo>
                  <a:close/>
                  <a:moveTo>
                    <a:pt x="2870277" y="6487791"/>
                  </a:moveTo>
                  <a:cubicBezTo>
                    <a:pt x="2872088" y="6487791"/>
                    <a:pt x="2877234" y="6811990"/>
                    <a:pt x="2877252" y="6813406"/>
                  </a:cubicBezTo>
                  <a:cubicBezTo>
                    <a:pt x="2710240" y="6816256"/>
                    <a:pt x="2670903" y="6812850"/>
                    <a:pt x="2593915" y="6812169"/>
                  </a:cubicBezTo>
                  <a:cubicBezTo>
                    <a:pt x="2592229" y="6715754"/>
                    <a:pt x="2587622" y="6622422"/>
                    <a:pt x="2587765" y="6488903"/>
                  </a:cubicBezTo>
                  <a:cubicBezTo>
                    <a:pt x="2589038" y="6488921"/>
                    <a:pt x="2843796" y="6488042"/>
                    <a:pt x="2870277" y="6487791"/>
                  </a:cubicBezTo>
                  <a:close/>
                  <a:moveTo>
                    <a:pt x="2877593" y="6833356"/>
                  </a:moveTo>
                  <a:cubicBezTo>
                    <a:pt x="2883312" y="7198134"/>
                    <a:pt x="2886306" y="7156604"/>
                    <a:pt x="2870277" y="7156425"/>
                  </a:cubicBezTo>
                  <a:cubicBezTo>
                    <a:pt x="2543802" y="7152929"/>
                    <a:pt x="2598236" y="7182648"/>
                    <a:pt x="2596604" y="7077808"/>
                  </a:cubicBezTo>
                  <a:cubicBezTo>
                    <a:pt x="2594704" y="6956210"/>
                    <a:pt x="2596246" y="6958611"/>
                    <a:pt x="2594273" y="6833033"/>
                  </a:cubicBezTo>
                  <a:cubicBezTo>
                    <a:pt x="2594184" y="6826526"/>
                    <a:pt x="2877575" y="6831958"/>
                    <a:pt x="2877593" y="6833356"/>
                  </a:cubicBezTo>
                  <a:close/>
                  <a:moveTo>
                    <a:pt x="2880193" y="6145149"/>
                  </a:moveTo>
                  <a:cubicBezTo>
                    <a:pt x="2934805" y="6143787"/>
                    <a:pt x="2944397" y="6144020"/>
                    <a:pt x="3165090" y="6143984"/>
                  </a:cubicBezTo>
                  <a:cubicBezTo>
                    <a:pt x="3167636" y="6293061"/>
                    <a:pt x="3165950" y="6159847"/>
                    <a:pt x="3170630" y="6471911"/>
                  </a:cubicBezTo>
                  <a:cubicBezTo>
                    <a:pt x="2853603" y="6471283"/>
                    <a:pt x="2886450" y="6472359"/>
                    <a:pt x="2886396" y="6466067"/>
                  </a:cubicBezTo>
                  <a:cubicBezTo>
                    <a:pt x="2884782" y="6272573"/>
                    <a:pt x="2882039" y="6235022"/>
                    <a:pt x="2880193" y="6145149"/>
                  </a:cubicBezTo>
                  <a:close/>
                  <a:moveTo>
                    <a:pt x="3170881" y="6488563"/>
                  </a:moveTo>
                  <a:cubicBezTo>
                    <a:pt x="3175489" y="6795714"/>
                    <a:pt x="3173283" y="6634718"/>
                    <a:pt x="3176134" y="6814087"/>
                  </a:cubicBezTo>
                  <a:cubicBezTo>
                    <a:pt x="3080176" y="6813925"/>
                    <a:pt x="3012063" y="6811345"/>
                    <a:pt x="2891954" y="6813155"/>
                  </a:cubicBezTo>
                  <a:cubicBezTo>
                    <a:pt x="2890394" y="6717761"/>
                    <a:pt x="2887633" y="6608261"/>
                    <a:pt x="2886593" y="6487630"/>
                  </a:cubicBezTo>
                  <a:cubicBezTo>
                    <a:pt x="3032681" y="6486358"/>
                    <a:pt x="3079764" y="6488401"/>
                    <a:pt x="3170881" y="6488563"/>
                  </a:cubicBezTo>
                  <a:close/>
                  <a:moveTo>
                    <a:pt x="3176403" y="6830739"/>
                  </a:moveTo>
                  <a:cubicBezTo>
                    <a:pt x="3178501" y="6982307"/>
                    <a:pt x="3176080" y="6913818"/>
                    <a:pt x="3179845" y="7155385"/>
                  </a:cubicBezTo>
                  <a:cubicBezTo>
                    <a:pt x="3072234" y="7155529"/>
                    <a:pt x="3044658" y="7157966"/>
                    <a:pt x="2897010" y="7156694"/>
                  </a:cubicBezTo>
                  <a:cubicBezTo>
                    <a:pt x="2894518" y="7060780"/>
                    <a:pt x="2894142" y="6953449"/>
                    <a:pt x="2892259" y="6833069"/>
                  </a:cubicBezTo>
                  <a:cubicBezTo>
                    <a:pt x="2892169" y="6826168"/>
                    <a:pt x="2880103" y="6830290"/>
                    <a:pt x="3176403" y="6830739"/>
                  </a:cubicBezTo>
                  <a:close/>
                  <a:moveTo>
                    <a:pt x="3179774" y="6144002"/>
                  </a:moveTo>
                  <a:cubicBezTo>
                    <a:pt x="3271428" y="6143984"/>
                    <a:pt x="3278726" y="6145436"/>
                    <a:pt x="3463201" y="6145902"/>
                  </a:cubicBezTo>
                  <a:cubicBezTo>
                    <a:pt x="3463218" y="6147336"/>
                    <a:pt x="3468884" y="6458593"/>
                    <a:pt x="3469153" y="6471696"/>
                  </a:cubicBezTo>
                  <a:cubicBezTo>
                    <a:pt x="3329537" y="6471659"/>
                    <a:pt x="3235121" y="6471982"/>
                    <a:pt x="3185296" y="6471929"/>
                  </a:cubicBezTo>
                  <a:cubicBezTo>
                    <a:pt x="3180831" y="6173541"/>
                    <a:pt x="3181943" y="6271946"/>
                    <a:pt x="3179774" y="6144002"/>
                  </a:cubicBezTo>
                  <a:close/>
                  <a:moveTo>
                    <a:pt x="3192844" y="6488580"/>
                  </a:moveTo>
                  <a:cubicBezTo>
                    <a:pt x="3527459" y="6488580"/>
                    <a:pt x="3469315" y="6463880"/>
                    <a:pt x="3471269" y="6588616"/>
                  </a:cubicBezTo>
                  <a:cubicBezTo>
                    <a:pt x="3473187" y="6711470"/>
                    <a:pt x="3473564" y="6702992"/>
                    <a:pt x="3475375" y="6815055"/>
                  </a:cubicBezTo>
                  <a:cubicBezTo>
                    <a:pt x="3338412" y="6815861"/>
                    <a:pt x="3310873" y="6814105"/>
                    <a:pt x="3190818" y="6814105"/>
                  </a:cubicBezTo>
                  <a:cubicBezTo>
                    <a:pt x="3185099" y="6450222"/>
                    <a:pt x="3181925" y="6488580"/>
                    <a:pt x="3192844" y="6488580"/>
                  </a:cubicBezTo>
                  <a:close/>
                  <a:moveTo>
                    <a:pt x="3192844" y="6830756"/>
                  </a:moveTo>
                  <a:cubicBezTo>
                    <a:pt x="3194117" y="6830756"/>
                    <a:pt x="3475644" y="6831438"/>
                    <a:pt x="3475679" y="6833356"/>
                  </a:cubicBezTo>
                  <a:cubicBezTo>
                    <a:pt x="3475715" y="6835507"/>
                    <a:pt x="3479606" y="7155367"/>
                    <a:pt x="3479624" y="7157518"/>
                  </a:cubicBezTo>
                  <a:cubicBezTo>
                    <a:pt x="3282347" y="7158540"/>
                    <a:pt x="3330416" y="7155403"/>
                    <a:pt x="3194530" y="7155385"/>
                  </a:cubicBezTo>
                  <a:cubicBezTo>
                    <a:pt x="3188882" y="6794639"/>
                    <a:pt x="3191571" y="6830756"/>
                    <a:pt x="3192844" y="6830756"/>
                  </a:cubicBezTo>
                  <a:close/>
                  <a:moveTo>
                    <a:pt x="3515357" y="6146099"/>
                  </a:moveTo>
                  <a:cubicBezTo>
                    <a:pt x="3621499" y="6146530"/>
                    <a:pt x="3624977" y="6146117"/>
                    <a:pt x="3730312" y="6146530"/>
                  </a:cubicBezTo>
                  <a:cubicBezTo>
                    <a:pt x="3773629" y="6146708"/>
                    <a:pt x="3762531" y="6095355"/>
                    <a:pt x="3766959" y="6471158"/>
                  </a:cubicBezTo>
                  <a:cubicBezTo>
                    <a:pt x="3454630" y="6472592"/>
                    <a:pt x="3483891" y="6474259"/>
                    <a:pt x="3483729" y="6465978"/>
                  </a:cubicBezTo>
                  <a:cubicBezTo>
                    <a:pt x="3476379" y="6095176"/>
                    <a:pt x="3464904" y="6145884"/>
                    <a:pt x="3515357" y="6146099"/>
                  </a:cubicBezTo>
                  <a:close/>
                  <a:moveTo>
                    <a:pt x="3767174" y="6487791"/>
                  </a:moveTo>
                  <a:cubicBezTo>
                    <a:pt x="3768161" y="6570513"/>
                    <a:pt x="3769200" y="6639916"/>
                    <a:pt x="3771352" y="6711111"/>
                  </a:cubicBezTo>
                  <a:cubicBezTo>
                    <a:pt x="3775350" y="6842730"/>
                    <a:pt x="3825803" y="6812241"/>
                    <a:pt x="3515321" y="6814768"/>
                  </a:cubicBezTo>
                  <a:cubicBezTo>
                    <a:pt x="3478960" y="6815055"/>
                    <a:pt x="3491726" y="6864867"/>
                    <a:pt x="3484196" y="6488347"/>
                  </a:cubicBezTo>
                  <a:cubicBezTo>
                    <a:pt x="3745283" y="6488383"/>
                    <a:pt x="3643480" y="6488383"/>
                    <a:pt x="3767174" y="6487791"/>
                  </a:cubicBezTo>
                  <a:close/>
                  <a:moveTo>
                    <a:pt x="3515464" y="6831438"/>
                  </a:moveTo>
                  <a:cubicBezTo>
                    <a:pt x="3516737" y="6831420"/>
                    <a:pt x="3774095" y="6828893"/>
                    <a:pt x="3774167" y="6833356"/>
                  </a:cubicBezTo>
                  <a:cubicBezTo>
                    <a:pt x="3780030" y="7209069"/>
                    <a:pt x="3800039" y="7155887"/>
                    <a:pt x="3730294" y="7156461"/>
                  </a:cubicBezTo>
                  <a:cubicBezTo>
                    <a:pt x="3623023" y="7157339"/>
                    <a:pt x="3616496" y="7156479"/>
                    <a:pt x="3515357" y="7157285"/>
                  </a:cubicBezTo>
                  <a:cubicBezTo>
                    <a:pt x="3487674" y="7157464"/>
                    <a:pt x="3494720" y="7172126"/>
                    <a:pt x="3493250" y="7077808"/>
                  </a:cubicBezTo>
                  <a:cubicBezTo>
                    <a:pt x="3488929" y="6793994"/>
                    <a:pt x="3480341" y="6831725"/>
                    <a:pt x="3515464" y="6831438"/>
                  </a:cubicBezTo>
                  <a:close/>
                  <a:moveTo>
                    <a:pt x="3776838" y="6146655"/>
                  </a:moveTo>
                  <a:cubicBezTo>
                    <a:pt x="3955235" y="6146978"/>
                    <a:pt x="3929596" y="6145866"/>
                    <a:pt x="4053022" y="6145866"/>
                  </a:cubicBezTo>
                  <a:cubicBezTo>
                    <a:pt x="4067652" y="6145866"/>
                    <a:pt x="4060929" y="6107203"/>
                    <a:pt x="4066756" y="6472771"/>
                  </a:cubicBezTo>
                  <a:cubicBezTo>
                    <a:pt x="3955934" y="6473076"/>
                    <a:pt x="3938202" y="6470530"/>
                    <a:pt x="3781679" y="6471068"/>
                  </a:cubicBezTo>
                  <a:cubicBezTo>
                    <a:pt x="3780460" y="6376499"/>
                    <a:pt x="3781805" y="6461909"/>
                    <a:pt x="3776838" y="6146655"/>
                  </a:cubicBezTo>
                  <a:close/>
                  <a:moveTo>
                    <a:pt x="3837888" y="6487648"/>
                  </a:moveTo>
                  <a:cubicBezTo>
                    <a:pt x="3944262" y="6487648"/>
                    <a:pt x="3945374" y="6489459"/>
                    <a:pt x="4053004" y="6489459"/>
                  </a:cubicBezTo>
                  <a:cubicBezTo>
                    <a:pt x="4073999" y="6489459"/>
                    <a:pt x="4066702" y="6449111"/>
                    <a:pt x="4072654" y="6814679"/>
                  </a:cubicBezTo>
                  <a:cubicBezTo>
                    <a:pt x="3965652" y="6814965"/>
                    <a:pt x="3925526" y="6813065"/>
                    <a:pt x="3788528" y="6813549"/>
                  </a:cubicBezTo>
                  <a:cubicBezTo>
                    <a:pt x="3782002" y="6435381"/>
                    <a:pt x="3759160" y="6487648"/>
                    <a:pt x="3837888" y="6487648"/>
                  </a:cubicBezTo>
                  <a:close/>
                  <a:moveTo>
                    <a:pt x="4070485" y="5854505"/>
                  </a:moveTo>
                  <a:cubicBezTo>
                    <a:pt x="4069373" y="5783059"/>
                    <a:pt x="4021000" y="5804138"/>
                    <a:pt x="4356494" y="5802919"/>
                  </a:cubicBezTo>
                  <a:cubicBezTo>
                    <a:pt x="4359506" y="5981822"/>
                    <a:pt x="4357641" y="5984977"/>
                    <a:pt x="4360187" y="6128694"/>
                  </a:cubicBezTo>
                  <a:cubicBezTo>
                    <a:pt x="4300626" y="6129393"/>
                    <a:pt x="4276098" y="6129197"/>
                    <a:pt x="4077029" y="6129232"/>
                  </a:cubicBezTo>
                  <a:cubicBezTo>
                    <a:pt x="4074931" y="5979080"/>
                    <a:pt x="4072403" y="5976750"/>
                    <a:pt x="4070485" y="5854505"/>
                  </a:cubicBezTo>
                  <a:close/>
                  <a:moveTo>
                    <a:pt x="4360492" y="6145346"/>
                  </a:moveTo>
                  <a:cubicBezTo>
                    <a:pt x="4362195" y="6234968"/>
                    <a:pt x="4364867" y="6284744"/>
                    <a:pt x="4366373" y="6466229"/>
                  </a:cubicBezTo>
                  <a:cubicBezTo>
                    <a:pt x="4366409" y="6471140"/>
                    <a:pt x="4399399" y="6470817"/>
                    <a:pt x="4081422" y="6472717"/>
                  </a:cubicBezTo>
                  <a:cubicBezTo>
                    <a:pt x="4076509" y="6164454"/>
                    <a:pt x="4078912" y="6275029"/>
                    <a:pt x="4077262" y="6145866"/>
                  </a:cubicBezTo>
                  <a:cubicBezTo>
                    <a:pt x="4276350" y="6145831"/>
                    <a:pt x="4308335" y="6145992"/>
                    <a:pt x="4360492" y="6145346"/>
                  </a:cubicBezTo>
                  <a:close/>
                  <a:moveTo>
                    <a:pt x="4366570" y="6487559"/>
                  </a:moveTo>
                  <a:cubicBezTo>
                    <a:pt x="4366588" y="6488974"/>
                    <a:pt x="4370174" y="6812133"/>
                    <a:pt x="4370192" y="6813424"/>
                  </a:cubicBezTo>
                  <a:cubicBezTo>
                    <a:pt x="4220571" y="6811434"/>
                    <a:pt x="4159253" y="6814248"/>
                    <a:pt x="4087338" y="6814607"/>
                  </a:cubicBezTo>
                  <a:cubicBezTo>
                    <a:pt x="4085868" y="6723659"/>
                    <a:pt x="4085743" y="6743913"/>
                    <a:pt x="4081691" y="6489369"/>
                  </a:cubicBezTo>
                  <a:cubicBezTo>
                    <a:pt x="4164148" y="6488885"/>
                    <a:pt x="4226004" y="6484565"/>
                    <a:pt x="4366570" y="6487559"/>
                  </a:cubicBezTo>
                  <a:close/>
                  <a:moveTo>
                    <a:pt x="4369941" y="5732046"/>
                  </a:moveTo>
                  <a:cubicBezTo>
                    <a:pt x="4364257" y="5428927"/>
                    <a:pt x="4361604" y="5461477"/>
                    <a:pt x="4375750" y="5461370"/>
                  </a:cubicBezTo>
                  <a:cubicBezTo>
                    <a:pt x="4693099" y="5458789"/>
                    <a:pt x="4649369" y="5454164"/>
                    <a:pt x="4649513" y="5487593"/>
                  </a:cubicBezTo>
                  <a:cubicBezTo>
                    <a:pt x="4651001" y="5838696"/>
                    <a:pt x="4673054" y="5785031"/>
                    <a:pt x="4590794" y="5785586"/>
                  </a:cubicBezTo>
                  <a:cubicBezTo>
                    <a:pt x="4487898" y="5786285"/>
                    <a:pt x="4491071" y="5785747"/>
                    <a:pt x="4375642" y="5786195"/>
                  </a:cubicBezTo>
                  <a:cubicBezTo>
                    <a:pt x="4369241" y="5786231"/>
                    <a:pt x="4371124" y="5794351"/>
                    <a:pt x="4369941" y="5732046"/>
                  </a:cubicBezTo>
                  <a:close/>
                  <a:moveTo>
                    <a:pt x="4375732" y="5802847"/>
                  </a:moveTo>
                  <a:cubicBezTo>
                    <a:pt x="4704394" y="5801503"/>
                    <a:pt x="4652614" y="5786984"/>
                    <a:pt x="4653690" y="5854756"/>
                  </a:cubicBezTo>
                  <a:cubicBezTo>
                    <a:pt x="4658836" y="6184458"/>
                    <a:pt x="4679007" y="6129519"/>
                    <a:pt x="4590920" y="6128444"/>
                  </a:cubicBezTo>
                  <a:cubicBezTo>
                    <a:pt x="4338511" y="6125378"/>
                    <a:pt x="4375086" y="6143357"/>
                    <a:pt x="4374387" y="6099209"/>
                  </a:cubicBezTo>
                  <a:cubicBezTo>
                    <a:pt x="4369188" y="5767590"/>
                    <a:pt x="4370855" y="5802847"/>
                    <a:pt x="4375732" y="5802847"/>
                  </a:cubicBezTo>
                  <a:close/>
                  <a:moveTo>
                    <a:pt x="4375785" y="6145149"/>
                  </a:moveTo>
                  <a:cubicBezTo>
                    <a:pt x="4719258" y="6140973"/>
                    <a:pt x="4658710" y="6129053"/>
                    <a:pt x="4661239" y="6221848"/>
                  </a:cubicBezTo>
                  <a:cubicBezTo>
                    <a:pt x="4663552" y="6306970"/>
                    <a:pt x="4664914" y="6382665"/>
                    <a:pt x="4664645" y="6466121"/>
                  </a:cubicBezTo>
                  <a:cubicBezTo>
                    <a:pt x="4664609" y="6477342"/>
                    <a:pt x="4382419" y="6471211"/>
                    <a:pt x="4381128" y="6471193"/>
                  </a:cubicBezTo>
                  <a:cubicBezTo>
                    <a:pt x="4379013" y="6227511"/>
                    <a:pt x="4373724" y="6145185"/>
                    <a:pt x="4375785" y="6145149"/>
                  </a:cubicBezTo>
                  <a:close/>
                  <a:moveTo>
                    <a:pt x="4664591" y="6489405"/>
                  </a:moveTo>
                  <a:cubicBezTo>
                    <a:pt x="4664519" y="6607760"/>
                    <a:pt x="4668500" y="6712062"/>
                    <a:pt x="4670185" y="6811793"/>
                  </a:cubicBezTo>
                  <a:cubicBezTo>
                    <a:pt x="4585953" y="6812205"/>
                    <a:pt x="4539588" y="6815646"/>
                    <a:pt x="4384858" y="6813621"/>
                  </a:cubicBezTo>
                  <a:cubicBezTo>
                    <a:pt x="4384840" y="6812026"/>
                    <a:pt x="4381272" y="6489154"/>
                    <a:pt x="4381254" y="6487881"/>
                  </a:cubicBezTo>
                  <a:cubicBezTo>
                    <a:pt x="4440977" y="6489154"/>
                    <a:pt x="4662511" y="6489405"/>
                    <a:pt x="4664591" y="6489405"/>
                  </a:cubicBezTo>
                  <a:close/>
                  <a:moveTo>
                    <a:pt x="4670472" y="6828444"/>
                  </a:moveTo>
                  <a:cubicBezTo>
                    <a:pt x="4672426" y="6948771"/>
                    <a:pt x="4672337" y="7021848"/>
                    <a:pt x="4675098" y="7155582"/>
                  </a:cubicBezTo>
                  <a:lnTo>
                    <a:pt x="4390595" y="7155707"/>
                  </a:lnTo>
                  <a:cubicBezTo>
                    <a:pt x="4389681" y="7112384"/>
                    <a:pt x="4385252" y="6838195"/>
                    <a:pt x="4385163" y="6833123"/>
                  </a:cubicBezTo>
                  <a:cubicBezTo>
                    <a:pt x="4385127" y="6830130"/>
                    <a:pt x="4360205" y="6830022"/>
                    <a:pt x="4670472" y="6828444"/>
                  </a:cubicBezTo>
                  <a:close/>
                  <a:moveTo>
                    <a:pt x="4674112" y="6145705"/>
                  </a:moveTo>
                  <a:cubicBezTo>
                    <a:pt x="4797627" y="6145938"/>
                    <a:pt x="4775592" y="6144629"/>
                    <a:pt x="4958310" y="6144558"/>
                  </a:cubicBezTo>
                  <a:cubicBezTo>
                    <a:pt x="4959331" y="6232441"/>
                    <a:pt x="4958310" y="6338123"/>
                    <a:pt x="4963545" y="6469401"/>
                  </a:cubicBezTo>
                  <a:cubicBezTo>
                    <a:pt x="4778514" y="6469312"/>
                    <a:pt x="4821867" y="6472879"/>
                    <a:pt x="4679329" y="6472771"/>
                  </a:cubicBezTo>
                  <a:cubicBezTo>
                    <a:pt x="4679778" y="6323837"/>
                    <a:pt x="4675797" y="6230075"/>
                    <a:pt x="4674112" y="6145705"/>
                  </a:cubicBezTo>
                  <a:close/>
                  <a:moveTo>
                    <a:pt x="4698406" y="6489422"/>
                  </a:moveTo>
                  <a:cubicBezTo>
                    <a:pt x="5016131" y="6489422"/>
                    <a:pt x="4964656" y="6450329"/>
                    <a:pt x="4966808" y="6588580"/>
                  </a:cubicBezTo>
                  <a:cubicBezTo>
                    <a:pt x="4968637" y="6705752"/>
                    <a:pt x="4967310" y="6705107"/>
                    <a:pt x="4968834" y="6813048"/>
                  </a:cubicBezTo>
                  <a:cubicBezTo>
                    <a:pt x="4967561" y="6813029"/>
                    <a:pt x="4719814" y="6811667"/>
                    <a:pt x="4684869" y="6811757"/>
                  </a:cubicBezTo>
                  <a:cubicBezTo>
                    <a:pt x="4678774" y="6452337"/>
                    <a:pt x="4669666" y="6489422"/>
                    <a:pt x="4698406" y="6489422"/>
                  </a:cubicBezTo>
                  <a:close/>
                  <a:moveTo>
                    <a:pt x="4698406" y="6828373"/>
                  </a:moveTo>
                  <a:cubicBezTo>
                    <a:pt x="4999422" y="6828373"/>
                    <a:pt x="4969085" y="6829018"/>
                    <a:pt x="4969139" y="6833374"/>
                  </a:cubicBezTo>
                  <a:cubicBezTo>
                    <a:pt x="4975056" y="7211471"/>
                    <a:pt x="4993326" y="7154345"/>
                    <a:pt x="4913486" y="7154345"/>
                  </a:cubicBezTo>
                  <a:cubicBezTo>
                    <a:pt x="4806269" y="7154345"/>
                    <a:pt x="4803866" y="7155582"/>
                    <a:pt x="4698388" y="7155582"/>
                  </a:cubicBezTo>
                  <a:cubicBezTo>
                    <a:pt x="4686734" y="7155582"/>
                    <a:pt x="4689782" y="7167574"/>
                    <a:pt x="4688366" y="7077844"/>
                  </a:cubicBezTo>
                  <a:cubicBezTo>
                    <a:pt x="4684009" y="6797704"/>
                    <a:pt x="4678253" y="6828373"/>
                    <a:pt x="4698406" y="6828373"/>
                  </a:cubicBezTo>
                  <a:close/>
                  <a:moveTo>
                    <a:pt x="5253946" y="5854721"/>
                  </a:moveTo>
                  <a:cubicBezTo>
                    <a:pt x="5258913" y="6170261"/>
                    <a:pt x="5266945" y="6128999"/>
                    <a:pt x="5236519" y="6128515"/>
                  </a:cubicBezTo>
                  <a:cubicBezTo>
                    <a:pt x="5174501" y="6127512"/>
                    <a:pt x="5120498" y="6127529"/>
                    <a:pt x="5021044" y="6127798"/>
                  </a:cubicBezTo>
                  <a:cubicBezTo>
                    <a:pt x="4956552" y="6127960"/>
                    <a:pt x="4973101" y="6174259"/>
                    <a:pt x="4968117" y="5854470"/>
                  </a:cubicBezTo>
                  <a:cubicBezTo>
                    <a:pt x="4967095" y="5788167"/>
                    <a:pt x="4953343" y="5802328"/>
                    <a:pt x="5021152" y="5801503"/>
                  </a:cubicBezTo>
                  <a:cubicBezTo>
                    <a:pt x="5294287" y="5798205"/>
                    <a:pt x="5252978" y="5791860"/>
                    <a:pt x="5253946" y="5854721"/>
                  </a:cubicBezTo>
                  <a:close/>
                  <a:moveTo>
                    <a:pt x="5246846" y="5487952"/>
                  </a:moveTo>
                  <a:cubicBezTo>
                    <a:pt x="5249823" y="5559793"/>
                    <a:pt x="5249930" y="5580334"/>
                    <a:pt x="5252136" y="5732369"/>
                  </a:cubicBezTo>
                  <a:cubicBezTo>
                    <a:pt x="5253014" y="5796753"/>
                    <a:pt x="5257676" y="5786608"/>
                    <a:pt x="5236663" y="5785945"/>
                  </a:cubicBezTo>
                  <a:cubicBezTo>
                    <a:pt x="4893567" y="5774724"/>
                    <a:pt x="4965966" y="5878542"/>
                    <a:pt x="4962846" y="5459165"/>
                  </a:cubicBezTo>
                  <a:cubicBezTo>
                    <a:pt x="5289410" y="5460438"/>
                    <a:pt x="5245161" y="5447389"/>
                    <a:pt x="5246846" y="5487952"/>
                  </a:cubicBezTo>
                  <a:close/>
                  <a:moveTo>
                    <a:pt x="5240266" y="5120628"/>
                  </a:moveTo>
                  <a:cubicBezTo>
                    <a:pt x="5245914" y="5482664"/>
                    <a:pt x="5247599" y="5442926"/>
                    <a:pt x="5236411" y="5443015"/>
                  </a:cubicBezTo>
                  <a:cubicBezTo>
                    <a:pt x="4905705" y="5445220"/>
                    <a:pt x="4963222" y="5461477"/>
                    <a:pt x="4961716" y="5365009"/>
                  </a:cubicBezTo>
                  <a:cubicBezTo>
                    <a:pt x="4959762" y="5241492"/>
                    <a:pt x="4959242" y="5250328"/>
                    <a:pt x="4957144" y="5120305"/>
                  </a:cubicBezTo>
                  <a:cubicBezTo>
                    <a:pt x="4957090" y="5115878"/>
                    <a:pt x="5240213" y="5117563"/>
                    <a:pt x="5240266" y="5120628"/>
                  </a:cubicBezTo>
                  <a:close/>
                  <a:moveTo>
                    <a:pt x="5239943" y="5100696"/>
                  </a:moveTo>
                  <a:cubicBezTo>
                    <a:pt x="5094106" y="5103582"/>
                    <a:pt x="5037217" y="5100803"/>
                    <a:pt x="4956822" y="5100373"/>
                  </a:cubicBezTo>
                  <a:cubicBezTo>
                    <a:pt x="4955154" y="5000104"/>
                    <a:pt x="4951640" y="4886338"/>
                    <a:pt x="4951442" y="4774741"/>
                  </a:cubicBezTo>
                  <a:cubicBezTo>
                    <a:pt x="5052833" y="4775153"/>
                    <a:pt x="5014213" y="4776515"/>
                    <a:pt x="5234296" y="4775978"/>
                  </a:cubicBezTo>
                  <a:cubicBezTo>
                    <a:pt x="5238204" y="5016881"/>
                    <a:pt x="5238599" y="5017616"/>
                    <a:pt x="5239943" y="5100696"/>
                  </a:cubicBezTo>
                  <a:close/>
                  <a:moveTo>
                    <a:pt x="5234045" y="4759290"/>
                  </a:moveTo>
                  <a:cubicBezTo>
                    <a:pt x="4914687" y="4760132"/>
                    <a:pt x="4951442" y="4758663"/>
                    <a:pt x="4951442" y="4753823"/>
                  </a:cubicBezTo>
                  <a:cubicBezTo>
                    <a:pt x="4951282" y="4595838"/>
                    <a:pt x="4947283" y="4511916"/>
                    <a:pt x="4945598" y="4430933"/>
                  </a:cubicBezTo>
                  <a:cubicBezTo>
                    <a:pt x="5039135" y="4431579"/>
                    <a:pt x="5047669" y="4435163"/>
                    <a:pt x="5229365" y="4433282"/>
                  </a:cubicBezTo>
                  <a:cubicBezTo>
                    <a:pt x="5231194" y="4563144"/>
                    <a:pt x="5229168" y="4458447"/>
                    <a:pt x="5234045" y="4759290"/>
                  </a:cubicBezTo>
                  <a:close/>
                  <a:moveTo>
                    <a:pt x="5227178" y="4141957"/>
                  </a:moveTo>
                  <a:cubicBezTo>
                    <a:pt x="5229078" y="4263054"/>
                    <a:pt x="5226729" y="4264147"/>
                    <a:pt x="5228648" y="4386624"/>
                  </a:cubicBezTo>
                  <a:cubicBezTo>
                    <a:pt x="5229365" y="4431166"/>
                    <a:pt x="5270728" y="4416415"/>
                    <a:pt x="4945257" y="4414299"/>
                  </a:cubicBezTo>
                  <a:cubicBezTo>
                    <a:pt x="4942622" y="4275923"/>
                    <a:pt x="4945239" y="4261100"/>
                    <a:pt x="4941958" y="4090137"/>
                  </a:cubicBezTo>
                  <a:cubicBezTo>
                    <a:pt x="5279460" y="4090639"/>
                    <a:pt x="5226120" y="4074686"/>
                    <a:pt x="5227178" y="4141957"/>
                  </a:cubicBezTo>
                  <a:close/>
                  <a:moveTo>
                    <a:pt x="5218428" y="3746939"/>
                  </a:moveTo>
                  <a:cubicBezTo>
                    <a:pt x="5224345" y="4093112"/>
                    <a:pt x="5222193" y="3939267"/>
                    <a:pt x="5225797" y="4074149"/>
                  </a:cubicBezTo>
                  <a:cubicBezTo>
                    <a:pt x="4889192" y="4074256"/>
                    <a:pt x="4942137" y="4089797"/>
                    <a:pt x="4940380" y="4019228"/>
                  </a:cubicBezTo>
                  <a:cubicBezTo>
                    <a:pt x="4938283" y="3935342"/>
                    <a:pt x="4937009" y="3860472"/>
                    <a:pt x="4936651" y="3774811"/>
                  </a:cubicBezTo>
                  <a:cubicBezTo>
                    <a:pt x="4936454" y="3735557"/>
                    <a:pt x="4892312" y="3744143"/>
                    <a:pt x="5218428" y="3746939"/>
                  </a:cubicBezTo>
                  <a:close/>
                  <a:moveTo>
                    <a:pt x="5215470" y="3408061"/>
                  </a:moveTo>
                  <a:cubicBezTo>
                    <a:pt x="5217676" y="3548283"/>
                    <a:pt x="5214161" y="3489258"/>
                    <a:pt x="5218141" y="3730305"/>
                  </a:cubicBezTo>
                  <a:cubicBezTo>
                    <a:pt x="5216331" y="3730287"/>
                    <a:pt x="4938534" y="3729230"/>
                    <a:pt x="4936364" y="3729212"/>
                  </a:cubicBezTo>
                  <a:cubicBezTo>
                    <a:pt x="4934822" y="3542709"/>
                    <a:pt x="4931362" y="3543246"/>
                    <a:pt x="4929318" y="3404099"/>
                  </a:cubicBezTo>
                  <a:cubicBezTo>
                    <a:pt x="4930627" y="3404099"/>
                    <a:pt x="5215452" y="3406788"/>
                    <a:pt x="5215470" y="3408061"/>
                  </a:cubicBezTo>
                  <a:close/>
                  <a:moveTo>
                    <a:pt x="5208119" y="3062532"/>
                  </a:moveTo>
                  <a:cubicBezTo>
                    <a:pt x="5217514" y="3502200"/>
                    <a:pt x="5214233" y="3335323"/>
                    <a:pt x="5215165" y="3388900"/>
                  </a:cubicBezTo>
                  <a:cubicBezTo>
                    <a:pt x="5097495" y="3391785"/>
                    <a:pt x="5017064" y="3387663"/>
                    <a:pt x="4929085" y="3387466"/>
                  </a:cubicBezTo>
                  <a:cubicBezTo>
                    <a:pt x="4927543" y="3284024"/>
                    <a:pt x="4927471" y="3210731"/>
                    <a:pt x="4924441" y="3062425"/>
                  </a:cubicBezTo>
                  <a:cubicBezTo>
                    <a:pt x="5010717" y="3062461"/>
                    <a:pt x="5126612" y="3063698"/>
                    <a:pt x="5208119" y="3062532"/>
                  </a:cubicBezTo>
                  <a:close/>
                  <a:moveTo>
                    <a:pt x="5207653" y="3041310"/>
                  </a:moveTo>
                  <a:cubicBezTo>
                    <a:pt x="5207832" y="3049089"/>
                    <a:pt x="5230567" y="3045881"/>
                    <a:pt x="4924100" y="3045773"/>
                  </a:cubicBezTo>
                  <a:cubicBezTo>
                    <a:pt x="4924065" y="3044124"/>
                    <a:pt x="4917897" y="2719836"/>
                    <a:pt x="4917879" y="2718510"/>
                  </a:cubicBezTo>
                  <a:cubicBezTo>
                    <a:pt x="4919170" y="2718510"/>
                    <a:pt x="5201342" y="2720105"/>
                    <a:pt x="5202704" y="2720123"/>
                  </a:cubicBezTo>
                  <a:cubicBezTo>
                    <a:pt x="5203744" y="2792770"/>
                    <a:pt x="5204641" y="2903722"/>
                    <a:pt x="5207653" y="3041310"/>
                  </a:cubicBezTo>
                  <a:close/>
                  <a:moveTo>
                    <a:pt x="5198814" y="2429873"/>
                  </a:moveTo>
                  <a:cubicBezTo>
                    <a:pt x="5200732" y="2552082"/>
                    <a:pt x="5200087" y="2551849"/>
                    <a:pt x="5202005" y="2674362"/>
                  </a:cubicBezTo>
                  <a:cubicBezTo>
                    <a:pt x="5202669" y="2716484"/>
                    <a:pt x="5246237" y="2701983"/>
                    <a:pt x="4917592" y="2701858"/>
                  </a:cubicBezTo>
                  <a:cubicBezTo>
                    <a:pt x="4914652" y="2526199"/>
                    <a:pt x="4917251" y="2566655"/>
                    <a:pt x="4913863" y="2378323"/>
                  </a:cubicBezTo>
                  <a:cubicBezTo>
                    <a:pt x="5246864" y="2378323"/>
                    <a:pt x="5197702" y="2358266"/>
                    <a:pt x="5198814" y="2429873"/>
                  </a:cubicBezTo>
                  <a:close/>
                  <a:moveTo>
                    <a:pt x="5194098" y="2062997"/>
                  </a:moveTo>
                  <a:cubicBezTo>
                    <a:pt x="5201521" y="2418563"/>
                    <a:pt x="5214161" y="2360954"/>
                    <a:pt x="5128710" y="2360954"/>
                  </a:cubicBezTo>
                  <a:cubicBezTo>
                    <a:pt x="5020919" y="2360954"/>
                    <a:pt x="5021385" y="2361671"/>
                    <a:pt x="4913540" y="2361671"/>
                  </a:cubicBezTo>
                  <a:cubicBezTo>
                    <a:pt x="4910689" y="2212809"/>
                    <a:pt x="4910205" y="2237671"/>
                    <a:pt x="4908412" y="2034264"/>
                  </a:cubicBezTo>
                  <a:cubicBezTo>
                    <a:pt x="5232539" y="2034283"/>
                    <a:pt x="5193255" y="2022327"/>
                    <a:pt x="5194098" y="2062997"/>
                  </a:cubicBezTo>
                  <a:close/>
                  <a:moveTo>
                    <a:pt x="5187231" y="1696265"/>
                  </a:moveTo>
                  <a:cubicBezTo>
                    <a:pt x="5193220" y="2078126"/>
                    <a:pt x="5214538" y="2017344"/>
                    <a:pt x="5128710" y="2017344"/>
                  </a:cubicBezTo>
                  <a:cubicBezTo>
                    <a:pt x="5022263" y="2017344"/>
                    <a:pt x="5021044" y="2017631"/>
                    <a:pt x="4913486" y="2017631"/>
                  </a:cubicBezTo>
                  <a:cubicBezTo>
                    <a:pt x="4906350" y="2017631"/>
                    <a:pt x="4908555" y="2027489"/>
                    <a:pt x="4907193" y="1940430"/>
                  </a:cubicBezTo>
                  <a:cubicBezTo>
                    <a:pt x="4902747" y="1655056"/>
                    <a:pt x="4901133" y="1692285"/>
                    <a:pt x="4913486" y="1692285"/>
                  </a:cubicBezTo>
                  <a:cubicBezTo>
                    <a:pt x="5206953" y="1692285"/>
                    <a:pt x="5187088" y="1686693"/>
                    <a:pt x="5187231" y="1696265"/>
                  </a:cubicBezTo>
                  <a:close/>
                  <a:moveTo>
                    <a:pt x="5186909" y="1674487"/>
                  </a:moveTo>
                  <a:cubicBezTo>
                    <a:pt x="5085644" y="1673321"/>
                    <a:pt x="5019090" y="1675616"/>
                    <a:pt x="4904522" y="1675634"/>
                  </a:cubicBezTo>
                  <a:cubicBezTo>
                    <a:pt x="4898193" y="1307987"/>
                    <a:pt x="4889013" y="1348155"/>
                    <a:pt x="4913504" y="1348155"/>
                  </a:cubicBezTo>
                  <a:cubicBezTo>
                    <a:pt x="5003976" y="1348155"/>
                    <a:pt x="5028180" y="1348370"/>
                    <a:pt x="5128728" y="1348370"/>
                  </a:cubicBezTo>
                  <a:cubicBezTo>
                    <a:pt x="5200571" y="1348388"/>
                    <a:pt x="5181082" y="1289345"/>
                    <a:pt x="5186909" y="1674487"/>
                  </a:cubicBezTo>
                  <a:close/>
                  <a:moveTo>
                    <a:pt x="5177209" y="1085043"/>
                  </a:moveTo>
                  <a:cubicBezTo>
                    <a:pt x="5179468" y="1159483"/>
                    <a:pt x="5179504" y="1175938"/>
                    <a:pt x="5182049" y="1332059"/>
                  </a:cubicBezTo>
                  <a:cubicBezTo>
                    <a:pt x="5150297" y="1331647"/>
                    <a:pt x="4919690" y="1331486"/>
                    <a:pt x="4897547" y="1331557"/>
                  </a:cubicBezTo>
                  <a:cubicBezTo>
                    <a:pt x="4891613" y="958228"/>
                    <a:pt x="4882128" y="1008273"/>
                    <a:pt x="4913504" y="1008273"/>
                  </a:cubicBezTo>
                  <a:cubicBezTo>
                    <a:pt x="5228863" y="1008273"/>
                    <a:pt x="5174017" y="979182"/>
                    <a:pt x="5177209" y="1085043"/>
                  </a:cubicBezTo>
                  <a:close/>
                  <a:moveTo>
                    <a:pt x="5172081" y="718024"/>
                  </a:moveTo>
                  <a:cubicBezTo>
                    <a:pt x="5176958" y="1038314"/>
                    <a:pt x="5187733" y="989255"/>
                    <a:pt x="5128710" y="989255"/>
                  </a:cubicBezTo>
                  <a:cubicBezTo>
                    <a:pt x="4856238" y="989255"/>
                    <a:pt x="4891541" y="1005656"/>
                    <a:pt x="4890877" y="962405"/>
                  </a:cubicBezTo>
                  <a:cubicBezTo>
                    <a:pt x="4885499" y="619242"/>
                    <a:pt x="4879474" y="664878"/>
                    <a:pt x="4913504" y="664878"/>
                  </a:cubicBezTo>
                  <a:cubicBezTo>
                    <a:pt x="5218500" y="664878"/>
                    <a:pt x="5170988" y="648226"/>
                    <a:pt x="5172081" y="718024"/>
                  </a:cubicBezTo>
                  <a:close/>
                  <a:moveTo>
                    <a:pt x="4913504" y="321178"/>
                  </a:moveTo>
                  <a:cubicBezTo>
                    <a:pt x="5206057" y="321178"/>
                    <a:pt x="5166236" y="314205"/>
                    <a:pt x="5166272" y="350986"/>
                  </a:cubicBezTo>
                  <a:cubicBezTo>
                    <a:pt x="5166272" y="698128"/>
                    <a:pt x="5189114" y="647617"/>
                    <a:pt x="5128710" y="647617"/>
                  </a:cubicBezTo>
                  <a:cubicBezTo>
                    <a:pt x="4842665" y="647617"/>
                    <a:pt x="4887704" y="663103"/>
                    <a:pt x="4886144" y="595385"/>
                  </a:cubicBezTo>
                  <a:cubicBezTo>
                    <a:pt x="4879170" y="277227"/>
                    <a:pt x="4869631" y="321178"/>
                    <a:pt x="4913504" y="321178"/>
                  </a:cubicBezTo>
                  <a:close/>
                  <a:moveTo>
                    <a:pt x="4882863" y="1331629"/>
                  </a:moveTo>
                  <a:cubicBezTo>
                    <a:pt x="4807165" y="1332113"/>
                    <a:pt x="4599167" y="1340179"/>
                    <a:pt x="4598719" y="1328922"/>
                  </a:cubicBezTo>
                  <a:cubicBezTo>
                    <a:pt x="4594093" y="1214457"/>
                    <a:pt x="4594326" y="1104509"/>
                    <a:pt x="4593035" y="1007879"/>
                  </a:cubicBezTo>
                  <a:cubicBezTo>
                    <a:pt x="4899824" y="1007986"/>
                    <a:pt x="4750437" y="1008166"/>
                    <a:pt x="4876946" y="1008273"/>
                  </a:cubicBezTo>
                  <a:cubicBezTo>
                    <a:pt x="4879671" y="1160792"/>
                    <a:pt x="4877430" y="989650"/>
                    <a:pt x="4882863" y="1331629"/>
                  </a:cubicBezTo>
                  <a:close/>
                  <a:moveTo>
                    <a:pt x="4876193" y="962691"/>
                  </a:moveTo>
                  <a:cubicBezTo>
                    <a:pt x="4876821" y="1003129"/>
                    <a:pt x="4921375" y="991352"/>
                    <a:pt x="4592802" y="991245"/>
                  </a:cubicBezTo>
                  <a:cubicBezTo>
                    <a:pt x="4589288" y="745322"/>
                    <a:pt x="4592767" y="928456"/>
                    <a:pt x="4588822" y="663820"/>
                  </a:cubicBezTo>
                  <a:cubicBezTo>
                    <a:pt x="4985509" y="665272"/>
                    <a:pt x="4839402" y="664752"/>
                    <a:pt x="4872894" y="664842"/>
                  </a:cubicBezTo>
                  <a:cubicBezTo>
                    <a:pt x="4876121" y="839712"/>
                    <a:pt x="4873970" y="820802"/>
                    <a:pt x="4876193" y="962691"/>
                  </a:cubicBezTo>
                  <a:close/>
                  <a:moveTo>
                    <a:pt x="4590884" y="322809"/>
                  </a:moveTo>
                  <a:cubicBezTo>
                    <a:pt x="4909237" y="322182"/>
                    <a:pt x="4865490" y="309007"/>
                    <a:pt x="4866601" y="351237"/>
                  </a:cubicBezTo>
                  <a:cubicBezTo>
                    <a:pt x="4875853" y="705333"/>
                    <a:pt x="4888636" y="648459"/>
                    <a:pt x="4806018" y="647778"/>
                  </a:cubicBezTo>
                  <a:cubicBezTo>
                    <a:pt x="4544662" y="645663"/>
                    <a:pt x="4588876" y="665308"/>
                    <a:pt x="4587890" y="599293"/>
                  </a:cubicBezTo>
                  <a:cubicBezTo>
                    <a:pt x="4583533" y="289846"/>
                    <a:pt x="4579696" y="322845"/>
                    <a:pt x="4590884" y="322809"/>
                  </a:cubicBezTo>
                  <a:close/>
                  <a:moveTo>
                    <a:pt x="4584053" y="1329675"/>
                  </a:moveTo>
                  <a:cubicBezTo>
                    <a:pt x="4584196" y="1333242"/>
                    <a:pt x="4617886" y="1331754"/>
                    <a:pt x="4300859" y="1333493"/>
                  </a:cubicBezTo>
                  <a:cubicBezTo>
                    <a:pt x="4296484" y="1144767"/>
                    <a:pt x="4297578" y="1098773"/>
                    <a:pt x="4296394" y="1006122"/>
                  </a:cubicBezTo>
                  <a:cubicBezTo>
                    <a:pt x="4437122" y="1006624"/>
                    <a:pt x="4298277" y="1007789"/>
                    <a:pt x="4578369" y="1007879"/>
                  </a:cubicBezTo>
                  <a:cubicBezTo>
                    <a:pt x="4579660" y="1105692"/>
                    <a:pt x="4579445" y="1215300"/>
                    <a:pt x="4584053" y="1329675"/>
                  </a:cubicBezTo>
                  <a:close/>
                  <a:moveTo>
                    <a:pt x="4574963" y="718024"/>
                  </a:moveTo>
                  <a:cubicBezTo>
                    <a:pt x="4576845" y="838099"/>
                    <a:pt x="4575805" y="840806"/>
                    <a:pt x="4577706" y="962691"/>
                  </a:cubicBezTo>
                  <a:cubicBezTo>
                    <a:pt x="4578369" y="1004796"/>
                    <a:pt x="4621184" y="990582"/>
                    <a:pt x="4296161" y="989470"/>
                  </a:cubicBezTo>
                  <a:cubicBezTo>
                    <a:pt x="4294602" y="877013"/>
                    <a:pt x="4293831" y="875346"/>
                    <a:pt x="4290424" y="664071"/>
                  </a:cubicBezTo>
                  <a:cubicBezTo>
                    <a:pt x="4624340" y="663856"/>
                    <a:pt x="4573869" y="645376"/>
                    <a:pt x="4574963" y="718024"/>
                  </a:cubicBezTo>
                  <a:close/>
                  <a:moveTo>
                    <a:pt x="4483254" y="322952"/>
                  </a:moveTo>
                  <a:cubicBezTo>
                    <a:pt x="4583999" y="322952"/>
                    <a:pt x="4568275" y="315048"/>
                    <a:pt x="4569028" y="351148"/>
                  </a:cubicBezTo>
                  <a:cubicBezTo>
                    <a:pt x="4570803" y="436109"/>
                    <a:pt x="4571914" y="509922"/>
                    <a:pt x="4573170" y="599561"/>
                  </a:cubicBezTo>
                  <a:cubicBezTo>
                    <a:pt x="4574102" y="661938"/>
                    <a:pt x="4625882" y="647151"/>
                    <a:pt x="4290173" y="647420"/>
                  </a:cubicBezTo>
                  <a:cubicBezTo>
                    <a:pt x="4286641" y="427362"/>
                    <a:pt x="4286659" y="421752"/>
                    <a:pt x="4284884" y="350717"/>
                  </a:cubicBezTo>
                  <a:cubicBezTo>
                    <a:pt x="4283952" y="313488"/>
                    <a:pt x="4249043" y="322773"/>
                    <a:pt x="4483254" y="322952"/>
                  </a:cubicBezTo>
                  <a:close/>
                  <a:moveTo>
                    <a:pt x="4268138" y="1333583"/>
                  </a:moveTo>
                  <a:cubicBezTo>
                    <a:pt x="4161691" y="1333583"/>
                    <a:pt x="4162283" y="1331450"/>
                    <a:pt x="4053022" y="1331450"/>
                  </a:cubicBezTo>
                  <a:cubicBezTo>
                    <a:pt x="3981591" y="1331450"/>
                    <a:pt x="4001726" y="1392859"/>
                    <a:pt x="3995200" y="1007520"/>
                  </a:cubicBezTo>
                  <a:cubicBezTo>
                    <a:pt x="4116742" y="1008811"/>
                    <a:pt x="4160257" y="1005871"/>
                    <a:pt x="4281710" y="1006069"/>
                  </a:cubicBezTo>
                  <a:cubicBezTo>
                    <a:pt x="4286390" y="1382032"/>
                    <a:pt x="4294100" y="1333583"/>
                    <a:pt x="4268138" y="1333583"/>
                  </a:cubicBezTo>
                  <a:close/>
                  <a:moveTo>
                    <a:pt x="4276619" y="717988"/>
                  </a:moveTo>
                  <a:cubicBezTo>
                    <a:pt x="4281567" y="1031055"/>
                    <a:pt x="4286982" y="989435"/>
                    <a:pt x="4268138" y="989435"/>
                  </a:cubicBezTo>
                  <a:cubicBezTo>
                    <a:pt x="3954321" y="989435"/>
                    <a:pt x="3995128" y="1004419"/>
                    <a:pt x="3994465" y="962405"/>
                  </a:cubicBezTo>
                  <a:cubicBezTo>
                    <a:pt x="3992510" y="837167"/>
                    <a:pt x="3993980" y="839515"/>
                    <a:pt x="3992062" y="717737"/>
                  </a:cubicBezTo>
                  <a:cubicBezTo>
                    <a:pt x="3991022" y="653209"/>
                    <a:pt x="3975172" y="664376"/>
                    <a:pt x="4053004" y="664376"/>
                  </a:cubicBezTo>
                  <a:cubicBezTo>
                    <a:pt x="4320850" y="664376"/>
                    <a:pt x="4275417" y="643745"/>
                    <a:pt x="4276619" y="717988"/>
                  </a:cubicBezTo>
                  <a:close/>
                  <a:moveTo>
                    <a:pt x="4270200" y="351201"/>
                  </a:moveTo>
                  <a:cubicBezTo>
                    <a:pt x="4272046" y="424620"/>
                    <a:pt x="4272100" y="436360"/>
                    <a:pt x="4275489" y="647437"/>
                  </a:cubicBezTo>
                  <a:cubicBezTo>
                    <a:pt x="4244077" y="647437"/>
                    <a:pt x="4022613" y="647688"/>
                    <a:pt x="3990932" y="648029"/>
                  </a:cubicBezTo>
                  <a:lnTo>
                    <a:pt x="3985643" y="321662"/>
                  </a:lnTo>
                  <a:cubicBezTo>
                    <a:pt x="4323773" y="316285"/>
                    <a:pt x="4269321" y="316374"/>
                    <a:pt x="4270200" y="351201"/>
                  </a:cubicBezTo>
                  <a:close/>
                  <a:moveTo>
                    <a:pt x="3981914" y="1084900"/>
                  </a:moveTo>
                  <a:cubicBezTo>
                    <a:pt x="3983366" y="1162082"/>
                    <a:pt x="3982864" y="1133152"/>
                    <a:pt x="3986056" y="1332023"/>
                  </a:cubicBezTo>
                  <a:cubicBezTo>
                    <a:pt x="3893522" y="1333834"/>
                    <a:pt x="3930905" y="1335985"/>
                    <a:pt x="3701428" y="1333798"/>
                  </a:cubicBezTo>
                  <a:cubicBezTo>
                    <a:pt x="3697268" y="999257"/>
                    <a:pt x="3699688" y="1109636"/>
                    <a:pt x="3698631" y="1005692"/>
                  </a:cubicBezTo>
                  <a:cubicBezTo>
                    <a:pt x="4038840" y="1005531"/>
                    <a:pt x="3980067" y="991693"/>
                    <a:pt x="3981914" y="1084900"/>
                  </a:cubicBezTo>
                  <a:close/>
                  <a:moveTo>
                    <a:pt x="3977378" y="718024"/>
                  </a:moveTo>
                  <a:cubicBezTo>
                    <a:pt x="3982201" y="1034730"/>
                    <a:pt x="3990502" y="990994"/>
                    <a:pt x="3945571" y="990080"/>
                  </a:cubicBezTo>
                  <a:cubicBezTo>
                    <a:pt x="3878336" y="988718"/>
                    <a:pt x="3865929" y="988987"/>
                    <a:pt x="3698433" y="989058"/>
                  </a:cubicBezTo>
                  <a:cubicBezTo>
                    <a:pt x="3696425" y="831449"/>
                    <a:pt x="3693216" y="832327"/>
                    <a:pt x="3691459" y="665093"/>
                  </a:cubicBezTo>
                  <a:cubicBezTo>
                    <a:pt x="4027185" y="668373"/>
                    <a:pt x="3976195" y="644193"/>
                    <a:pt x="3977378" y="718024"/>
                  </a:cubicBezTo>
                  <a:close/>
                  <a:moveTo>
                    <a:pt x="3730258" y="323132"/>
                  </a:moveTo>
                  <a:cubicBezTo>
                    <a:pt x="3803194" y="324100"/>
                    <a:pt x="3873531" y="324261"/>
                    <a:pt x="3945607" y="322522"/>
                  </a:cubicBezTo>
                  <a:cubicBezTo>
                    <a:pt x="3981215" y="321626"/>
                    <a:pt x="3970188" y="273141"/>
                    <a:pt x="3976248" y="648226"/>
                  </a:cubicBezTo>
                  <a:cubicBezTo>
                    <a:pt x="3848466" y="650054"/>
                    <a:pt x="3898614" y="650503"/>
                    <a:pt x="3691297" y="648477"/>
                  </a:cubicBezTo>
                  <a:cubicBezTo>
                    <a:pt x="3688214" y="268122"/>
                    <a:pt x="3670930" y="322361"/>
                    <a:pt x="3730258" y="323132"/>
                  </a:cubicBezTo>
                  <a:close/>
                  <a:moveTo>
                    <a:pt x="3692176" y="1677229"/>
                  </a:moveTo>
                  <a:cubicBezTo>
                    <a:pt x="3621911" y="1677731"/>
                    <a:pt x="3530776" y="1677229"/>
                    <a:pt x="3410345" y="1677229"/>
                  </a:cubicBezTo>
                  <a:cubicBezTo>
                    <a:pt x="3410148" y="1665327"/>
                    <a:pt x="3405325" y="1386567"/>
                    <a:pt x="3404428" y="1349033"/>
                  </a:cubicBezTo>
                  <a:cubicBezTo>
                    <a:pt x="3405737" y="1349033"/>
                    <a:pt x="3684950" y="1350306"/>
                    <a:pt x="3686923" y="1350324"/>
                  </a:cubicBezTo>
                  <a:cubicBezTo>
                    <a:pt x="3688393" y="1469683"/>
                    <a:pt x="3690921" y="1598595"/>
                    <a:pt x="3692176" y="1677229"/>
                  </a:cubicBezTo>
                  <a:close/>
                  <a:moveTo>
                    <a:pt x="3684179" y="1084721"/>
                  </a:moveTo>
                  <a:cubicBezTo>
                    <a:pt x="3683552" y="1383771"/>
                    <a:pt x="3716058" y="1333475"/>
                    <a:pt x="3622861" y="1333475"/>
                  </a:cubicBezTo>
                  <a:cubicBezTo>
                    <a:pt x="3379202" y="1333475"/>
                    <a:pt x="3404051" y="1333457"/>
                    <a:pt x="3403944" y="1329102"/>
                  </a:cubicBezTo>
                  <a:cubicBezTo>
                    <a:pt x="3402510" y="1269646"/>
                    <a:pt x="3393312" y="1006463"/>
                    <a:pt x="3407924" y="1006463"/>
                  </a:cubicBezTo>
                  <a:cubicBezTo>
                    <a:pt x="3740209" y="1006463"/>
                    <a:pt x="3684395" y="981996"/>
                    <a:pt x="3684179" y="1084721"/>
                  </a:cubicBezTo>
                  <a:close/>
                  <a:moveTo>
                    <a:pt x="3677492" y="718024"/>
                  </a:moveTo>
                  <a:cubicBezTo>
                    <a:pt x="3682494" y="1037078"/>
                    <a:pt x="3703848" y="989058"/>
                    <a:pt x="3622861" y="989094"/>
                  </a:cubicBezTo>
                  <a:cubicBezTo>
                    <a:pt x="3366508" y="989094"/>
                    <a:pt x="3399014" y="1001946"/>
                    <a:pt x="3398386" y="962369"/>
                  </a:cubicBezTo>
                  <a:cubicBezTo>
                    <a:pt x="3398243" y="952797"/>
                    <a:pt x="3394011" y="678160"/>
                    <a:pt x="3393778" y="662942"/>
                  </a:cubicBezTo>
                  <a:cubicBezTo>
                    <a:pt x="3734310" y="662225"/>
                    <a:pt x="3676434" y="651273"/>
                    <a:pt x="3677492" y="718024"/>
                  </a:cubicBezTo>
                  <a:close/>
                  <a:moveTo>
                    <a:pt x="3407924" y="323329"/>
                  </a:moveTo>
                  <a:cubicBezTo>
                    <a:pt x="3712938" y="323329"/>
                    <a:pt x="3672005" y="310638"/>
                    <a:pt x="3672884" y="350341"/>
                  </a:cubicBezTo>
                  <a:cubicBezTo>
                    <a:pt x="3680988" y="706731"/>
                    <a:pt x="3687729" y="648172"/>
                    <a:pt x="3622861" y="648172"/>
                  </a:cubicBezTo>
                  <a:cubicBezTo>
                    <a:pt x="3515680" y="648172"/>
                    <a:pt x="3515572" y="646290"/>
                    <a:pt x="3407924" y="646290"/>
                  </a:cubicBezTo>
                  <a:cubicBezTo>
                    <a:pt x="3388758" y="646290"/>
                    <a:pt x="3393653" y="655647"/>
                    <a:pt x="3392828" y="595421"/>
                  </a:cubicBezTo>
                  <a:cubicBezTo>
                    <a:pt x="3388579" y="281440"/>
                    <a:pt x="3380403" y="323329"/>
                    <a:pt x="3407924" y="323329"/>
                  </a:cubicBezTo>
                  <a:close/>
                  <a:moveTo>
                    <a:pt x="3384347" y="1006499"/>
                  </a:moveTo>
                  <a:cubicBezTo>
                    <a:pt x="3385584" y="1096407"/>
                    <a:pt x="3385602" y="1180060"/>
                    <a:pt x="3389332" y="1332418"/>
                  </a:cubicBezTo>
                  <a:cubicBezTo>
                    <a:pt x="3089750" y="1332955"/>
                    <a:pt x="3105707" y="1336486"/>
                    <a:pt x="3105528" y="1329801"/>
                  </a:cubicBezTo>
                  <a:cubicBezTo>
                    <a:pt x="3104847" y="1300889"/>
                    <a:pt x="3099396" y="1008829"/>
                    <a:pt x="3099378" y="1007520"/>
                  </a:cubicBezTo>
                  <a:cubicBezTo>
                    <a:pt x="3249590" y="1008793"/>
                    <a:pt x="3293266" y="1006696"/>
                    <a:pt x="3384347" y="1006499"/>
                  </a:cubicBezTo>
                  <a:close/>
                  <a:moveTo>
                    <a:pt x="3384114" y="989847"/>
                  </a:moveTo>
                  <a:cubicBezTo>
                    <a:pt x="3055649" y="990546"/>
                    <a:pt x="3099289" y="1003021"/>
                    <a:pt x="3098643" y="962369"/>
                  </a:cubicBezTo>
                  <a:cubicBezTo>
                    <a:pt x="3096725" y="839927"/>
                    <a:pt x="3097245" y="839856"/>
                    <a:pt x="3095326" y="717737"/>
                  </a:cubicBezTo>
                  <a:cubicBezTo>
                    <a:pt x="3094251" y="649588"/>
                    <a:pt x="3038544" y="664914"/>
                    <a:pt x="3379076" y="663014"/>
                  </a:cubicBezTo>
                  <a:cubicBezTo>
                    <a:pt x="3379094" y="664376"/>
                    <a:pt x="3383666" y="958730"/>
                    <a:pt x="3384114" y="989847"/>
                  </a:cubicBezTo>
                  <a:close/>
                  <a:moveTo>
                    <a:pt x="3373536" y="323239"/>
                  </a:moveTo>
                  <a:cubicBezTo>
                    <a:pt x="3377157" y="505925"/>
                    <a:pt x="3376871" y="511768"/>
                    <a:pt x="3378843" y="646362"/>
                  </a:cubicBezTo>
                  <a:cubicBezTo>
                    <a:pt x="3049373" y="648101"/>
                    <a:pt x="3094681" y="669771"/>
                    <a:pt x="3092978" y="595349"/>
                  </a:cubicBezTo>
                  <a:cubicBezTo>
                    <a:pt x="3090306" y="478823"/>
                    <a:pt x="3089625" y="412001"/>
                    <a:pt x="3089374" y="350932"/>
                  </a:cubicBezTo>
                  <a:cubicBezTo>
                    <a:pt x="3089195" y="309330"/>
                    <a:pt x="3047348" y="321626"/>
                    <a:pt x="3373536" y="323239"/>
                  </a:cubicBezTo>
                  <a:close/>
                  <a:moveTo>
                    <a:pt x="3085412" y="1332758"/>
                  </a:moveTo>
                  <a:cubicBezTo>
                    <a:pt x="2910134" y="1328976"/>
                    <a:pt x="2804692" y="1335536"/>
                    <a:pt x="2804620" y="1329245"/>
                  </a:cubicBezTo>
                  <a:cubicBezTo>
                    <a:pt x="2800640" y="947868"/>
                    <a:pt x="2776884" y="1004921"/>
                    <a:pt x="2870134" y="1006176"/>
                  </a:cubicBezTo>
                  <a:cubicBezTo>
                    <a:pt x="2958597" y="1007359"/>
                    <a:pt x="2981977" y="1006409"/>
                    <a:pt x="3084712" y="1007359"/>
                  </a:cubicBezTo>
                  <a:cubicBezTo>
                    <a:pt x="3090934" y="1374988"/>
                    <a:pt x="3094197" y="1332920"/>
                    <a:pt x="3085412" y="1332758"/>
                  </a:cubicBezTo>
                  <a:close/>
                  <a:moveTo>
                    <a:pt x="3080642" y="718024"/>
                  </a:moveTo>
                  <a:cubicBezTo>
                    <a:pt x="3082561" y="840196"/>
                    <a:pt x="3082041" y="840071"/>
                    <a:pt x="3083959" y="962656"/>
                  </a:cubicBezTo>
                  <a:cubicBezTo>
                    <a:pt x="3084605" y="1003218"/>
                    <a:pt x="3128854" y="990062"/>
                    <a:pt x="2799923" y="988879"/>
                  </a:cubicBezTo>
                  <a:cubicBezTo>
                    <a:pt x="2797287" y="815443"/>
                    <a:pt x="2799779" y="817235"/>
                    <a:pt x="2796624" y="665649"/>
                  </a:cubicBezTo>
                  <a:cubicBezTo>
                    <a:pt x="3123906" y="663695"/>
                    <a:pt x="3079477" y="642759"/>
                    <a:pt x="3080642" y="718024"/>
                  </a:cubicBezTo>
                  <a:close/>
                  <a:moveTo>
                    <a:pt x="3074511" y="322719"/>
                  </a:moveTo>
                  <a:cubicBezTo>
                    <a:pt x="3075640" y="507233"/>
                    <a:pt x="3077074" y="533385"/>
                    <a:pt x="3079405" y="647671"/>
                  </a:cubicBezTo>
                  <a:cubicBezTo>
                    <a:pt x="3012816" y="646255"/>
                    <a:pt x="2941547" y="646237"/>
                    <a:pt x="2870062" y="647868"/>
                  </a:cubicBezTo>
                  <a:cubicBezTo>
                    <a:pt x="2773621" y="650072"/>
                    <a:pt x="2798793" y="702949"/>
                    <a:pt x="2789595" y="350753"/>
                  </a:cubicBezTo>
                  <a:cubicBezTo>
                    <a:pt x="2788305" y="301766"/>
                    <a:pt x="2752661" y="329387"/>
                    <a:pt x="3074511" y="322719"/>
                  </a:cubicBezTo>
                  <a:close/>
                  <a:moveTo>
                    <a:pt x="2762648" y="1332095"/>
                  </a:moveTo>
                  <a:cubicBezTo>
                    <a:pt x="2552068" y="1332131"/>
                    <a:pt x="2533027" y="1332095"/>
                    <a:pt x="2506258" y="1332220"/>
                  </a:cubicBezTo>
                  <a:cubicBezTo>
                    <a:pt x="2501274" y="1155988"/>
                    <a:pt x="2503533" y="1088987"/>
                    <a:pt x="2502726" y="1007108"/>
                  </a:cubicBezTo>
                  <a:cubicBezTo>
                    <a:pt x="2657725" y="1006642"/>
                    <a:pt x="2697188" y="1005280"/>
                    <a:pt x="2785472" y="1005477"/>
                  </a:cubicBezTo>
                  <a:cubicBezTo>
                    <a:pt x="2791101" y="1390528"/>
                    <a:pt x="2801985" y="1332095"/>
                    <a:pt x="2762648" y="1332095"/>
                  </a:cubicBezTo>
                  <a:close/>
                  <a:moveTo>
                    <a:pt x="2782890" y="717988"/>
                  </a:moveTo>
                  <a:cubicBezTo>
                    <a:pt x="2787785" y="1031342"/>
                    <a:pt x="2790599" y="988807"/>
                    <a:pt x="2762666" y="988807"/>
                  </a:cubicBezTo>
                  <a:cubicBezTo>
                    <a:pt x="2462672" y="988807"/>
                    <a:pt x="2502798" y="1003326"/>
                    <a:pt x="2502170" y="962369"/>
                  </a:cubicBezTo>
                  <a:cubicBezTo>
                    <a:pt x="2496666" y="610908"/>
                    <a:pt x="2479759" y="664304"/>
                    <a:pt x="2547549" y="664304"/>
                  </a:cubicBezTo>
                  <a:cubicBezTo>
                    <a:pt x="2654982" y="664304"/>
                    <a:pt x="2655018" y="665756"/>
                    <a:pt x="2762666" y="665756"/>
                  </a:cubicBezTo>
                  <a:cubicBezTo>
                    <a:pt x="2786816" y="665738"/>
                    <a:pt x="2781868" y="655235"/>
                    <a:pt x="2782890" y="717988"/>
                  </a:cubicBezTo>
                  <a:close/>
                  <a:moveTo>
                    <a:pt x="2547532" y="321680"/>
                  </a:moveTo>
                  <a:cubicBezTo>
                    <a:pt x="2556102" y="321680"/>
                    <a:pt x="2760926" y="321805"/>
                    <a:pt x="2774158" y="321823"/>
                  </a:cubicBezTo>
                  <a:cubicBezTo>
                    <a:pt x="2775270" y="368014"/>
                    <a:pt x="2770877" y="186655"/>
                    <a:pt x="2781545" y="649087"/>
                  </a:cubicBezTo>
                  <a:cubicBezTo>
                    <a:pt x="2661903" y="649427"/>
                    <a:pt x="2612346" y="646810"/>
                    <a:pt x="2496325" y="647868"/>
                  </a:cubicBezTo>
                  <a:cubicBezTo>
                    <a:pt x="2491843" y="262565"/>
                    <a:pt x="2471009" y="321680"/>
                    <a:pt x="2547532" y="321680"/>
                  </a:cubicBezTo>
                  <a:close/>
                  <a:moveTo>
                    <a:pt x="2488042" y="1007162"/>
                  </a:moveTo>
                  <a:cubicBezTo>
                    <a:pt x="2489118" y="1121107"/>
                    <a:pt x="2486034" y="1096031"/>
                    <a:pt x="2491556" y="1332292"/>
                  </a:cubicBezTo>
                  <a:cubicBezTo>
                    <a:pt x="2160419" y="1334371"/>
                    <a:pt x="2243558" y="1333834"/>
                    <a:pt x="2209080" y="1334156"/>
                  </a:cubicBezTo>
                  <a:cubicBezTo>
                    <a:pt x="2208022" y="1199329"/>
                    <a:pt x="2205745" y="1108184"/>
                    <a:pt x="2204041" y="1006283"/>
                  </a:cubicBezTo>
                  <a:cubicBezTo>
                    <a:pt x="2343012" y="1008918"/>
                    <a:pt x="2378207" y="1007646"/>
                    <a:pt x="2488042" y="1007162"/>
                  </a:cubicBezTo>
                  <a:close/>
                  <a:moveTo>
                    <a:pt x="2482627" y="718024"/>
                  </a:moveTo>
                  <a:cubicBezTo>
                    <a:pt x="2487630" y="1037544"/>
                    <a:pt x="2503856" y="990277"/>
                    <a:pt x="2439938" y="990797"/>
                  </a:cubicBezTo>
                  <a:cubicBezTo>
                    <a:pt x="2165977" y="993019"/>
                    <a:pt x="2203880" y="996013"/>
                    <a:pt x="2203342" y="962369"/>
                  </a:cubicBezTo>
                  <a:cubicBezTo>
                    <a:pt x="2198681" y="672137"/>
                    <a:pt x="2199003" y="690438"/>
                    <a:pt x="2198483" y="665201"/>
                  </a:cubicBezTo>
                  <a:cubicBezTo>
                    <a:pt x="2532041" y="670022"/>
                    <a:pt x="2481426" y="641003"/>
                    <a:pt x="2482627" y="718024"/>
                  </a:cubicBezTo>
                  <a:close/>
                  <a:moveTo>
                    <a:pt x="2225019" y="323311"/>
                  </a:moveTo>
                  <a:cubicBezTo>
                    <a:pt x="2516101" y="320766"/>
                    <a:pt x="2475814" y="313883"/>
                    <a:pt x="2476890" y="351255"/>
                  </a:cubicBezTo>
                  <a:cubicBezTo>
                    <a:pt x="2486966" y="695493"/>
                    <a:pt x="2488365" y="647742"/>
                    <a:pt x="2439884" y="648782"/>
                  </a:cubicBezTo>
                  <a:cubicBezTo>
                    <a:pt x="2366714" y="650359"/>
                    <a:pt x="2297543" y="650270"/>
                    <a:pt x="2225055" y="648997"/>
                  </a:cubicBezTo>
                  <a:cubicBezTo>
                    <a:pt x="2191043" y="648405"/>
                    <a:pt x="2198555" y="659268"/>
                    <a:pt x="2196816" y="595313"/>
                  </a:cubicBezTo>
                  <a:cubicBezTo>
                    <a:pt x="2188282" y="281296"/>
                    <a:pt x="2184301" y="323687"/>
                    <a:pt x="2225019" y="323311"/>
                  </a:cubicBezTo>
                  <a:close/>
                  <a:moveTo>
                    <a:pt x="2194342" y="1328636"/>
                  </a:moveTo>
                  <a:cubicBezTo>
                    <a:pt x="2194431" y="1338727"/>
                    <a:pt x="2216753" y="1333350"/>
                    <a:pt x="1909749" y="1333171"/>
                  </a:cubicBezTo>
                  <a:cubicBezTo>
                    <a:pt x="1909462" y="1273930"/>
                    <a:pt x="1905948" y="1007879"/>
                    <a:pt x="1905913" y="1005835"/>
                  </a:cubicBezTo>
                  <a:cubicBezTo>
                    <a:pt x="2056268" y="1005835"/>
                    <a:pt x="2126210" y="1005101"/>
                    <a:pt x="2189357" y="1006069"/>
                  </a:cubicBezTo>
                  <a:cubicBezTo>
                    <a:pt x="2191150" y="1113722"/>
                    <a:pt x="2193445" y="1205459"/>
                    <a:pt x="2194342" y="1328636"/>
                  </a:cubicBezTo>
                  <a:close/>
                  <a:moveTo>
                    <a:pt x="2189088" y="989399"/>
                  </a:moveTo>
                  <a:cubicBezTo>
                    <a:pt x="1865410" y="984488"/>
                    <a:pt x="1905948" y="1005387"/>
                    <a:pt x="1905267" y="962333"/>
                  </a:cubicBezTo>
                  <a:cubicBezTo>
                    <a:pt x="1901179" y="703236"/>
                    <a:pt x="1901107" y="695762"/>
                    <a:pt x="1900390" y="662888"/>
                  </a:cubicBezTo>
                  <a:cubicBezTo>
                    <a:pt x="1902398" y="662888"/>
                    <a:pt x="2182401" y="665003"/>
                    <a:pt x="2183799" y="665021"/>
                  </a:cubicBezTo>
                  <a:cubicBezTo>
                    <a:pt x="2184534" y="700888"/>
                    <a:pt x="2184624" y="711428"/>
                    <a:pt x="2189088" y="989399"/>
                  </a:cubicBezTo>
                  <a:close/>
                  <a:moveTo>
                    <a:pt x="1902363" y="324046"/>
                  </a:moveTo>
                  <a:cubicBezTo>
                    <a:pt x="2220931" y="324046"/>
                    <a:pt x="2177721" y="313112"/>
                    <a:pt x="2178044" y="351058"/>
                  </a:cubicBezTo>
                  <a:cubicBezTo>
                    <a:pt x="2180590" y="701444"/>
                    <a:pt x="2206175" y="648065"/>
                    <a:pt x="2117443" y="648065"/>
                  </a:cubicBezTo>
                  <a:cubicBezTo>
                    <a:pt x="2011965" y="648065"/>
                    <a:pt x="2009257" y="646255"/>
                    <a:pt x="1902344" y="646255"/>
                  </a:cubicBezTo>
                  <a:cubicBezTo>
                    <a:pt x="1899099" y="646237"/>
                    <a:pt x="1885330" y="324046"/>
                    <a:pt x="1902363" y="324046"/>
                  </a:cubicBezTo>
                  <a:close/>
                  <a:moveTo>
                    <a:pt x="1895011" y="1329353"/>
                  </a:moveTo>
                  <a:cubicBezTo>
                    <a:pt x="1895047" y="1335053"/>
                    <a:pt x="1666556" y="1334640"/>
                    <a:pt x="1611764" y="1333887"/>
                  </a:cubicBezTo>
                  <a:cubicBezTo>
                    <a:pt x="1606188" y="1013848"/>
                    <a:pt x="1607102" y="1100315"/>
                    <a:pt x="1605345" y="1007287"/>
                  </a:cubicBezTo>
                  <a:cubicBezTo>
                    <a:pt x="1737843" y="1009349"/>
                    <a:pt x="1785248" y="1005979"/>
                    <a:pt x="1891246" y="1005835"/>
                  </a:cubicBezTo>
                  <a:cubicBezTo>
                    <a:pt x="1891246" y="1007126"/>
                    <a:pt x="1894832" y="1284076"/>
                    <a:pt x="1895011" y="1329353"/>
                  </a:cubicBezTo>
                  <a:close/>
                  <a:moveTo>
                    <a:pt x="1890995" y="989184"/>
                  </a:moveTo>
                  <a:cubicBezTo>
                    <a:pt x="1563857" y="989668"/>
                    <a:pt x="1605220" y="1004186"/>
                    <a:pt x="1604574" y="962369"/>
                  </a:cubicBezTo>
                  <a:cubicBezTo>
                    <a:pt x="1602978" y="859734"/>
                    <a:pt x="1602925" y="838099"/>
                    <a:pt x="1601024" y="717737"/>
                  </a:cubicBezTo>
                  <a:cubicBezTo>
                    <a:pt x="1599948" y="646900"/>
                    <a:pt x="1550302" y="663014"/>
                    <a:pt x="1885706" y="662888"/>
                  </a:cubicBezTo>
                  <a:cubicBezTo>
                    <a:pt x="1886603" y="703559"/>
                    <a:pt x="1890977" y="987839"/>
                    <a:pt x="1890995" y="989184"/>
                  </a:cubicBezTo>
                  <a:close/>
                  <a:moveTo>
                    <a:pt x="1879789" y="323992"/>
                  </a:moveTo>
                  <a:cubicBezTo>
                    <a:pt x="1880829" y="543548"/>
                    <a:pt x="1883178" y="561508"/>
                    <a:pt x="1885294" y="646255"/>
                  </a:cubicBezTo>
                  <a:cubicBezTo>
                    <a:pt x="1679340" y="646344"/>
                    <a:pt x="1638604" y="646541"/>
                    <a:pt x="1599931" y="647491"/>
                  </a:cubicBezTo>
                  <a:cubicBezTo>
                    <a:pt x="1596004" y="390563"/>
                    <a:pt x="1596936" y="443100"/>
                    <a:pt x="1594157" y="321859"/>
                  </a:cubicBezTo>
                  <a:cubicBezTo>
                    <a:pt x="1733791" y="318095"/>
                    <a:pt x="1788457" y="323526"/>
                    <a:pt x="1879789" y="323992"/>
                  </a:cubicBezTo>
                  <a:close/>
                  <a:moveTo>
                    <a:pt x="1592436" y="1084972"/>
                  </a:moveTo>
                  <a:cubicBezTo>
                    <a:pt x="1599948" y="1372658"/>
                    <a:pt x="1602781" y="1333762"/>
                    <a:pt x="1579957" y="1333368"/>
                  </a:cubicBezTo>
                  <a:cubicBezTo>
                    <a:pt x="1313366" y="1328367"/>
                    <a:pt x="1312613" y="1337741"/>
                    <a:pt x="1312470" y="1329209"/>
                  </a:cubicBezTo>
                  <a:cubicBezTo>
                    <a:pt x="1306123" y="949230"/>
                    <a:pt x="1284285" y="1006355"/>
                    <a:pt x="1364859" y="1006033"/>
                  </a:cubicBezTo>
                  <a:cubicBezTo>
                    <a:pt x="1463596" y="1005638"/>
                    <a:pt x="1509836" y="1005513"/>
                    <a:pt x="1579688" y="1006821"/>
                  </a:cubicBezTo>
                  <a:cubicBezTo>
                    <a:pt x="1594498" y="1007108"/>
                    <a:pt x="1590087" y="994848"/>
                    <a:pt x="1592436" y="1084972"/>
                  </a:cubicBezTo>
                  <a:close/>
                  <a:moveTo>
                    <a:pt x="1586340" y="718024"/>
                  </a:moveTo>
                  <a:cubicBezTo>
                    <a:pt x="1591109" y="1022953"/>
                    <a:pt x="1594104" y="990421"/>
                    <a:pt x="1579957" y="990152"/>
                  </a:cubicBezTo>
                  <a:cubicBezTo>
                    <a:pt x="1266194" y="984254"/>
                    <a:pt x="1305190" y="1005101"/>
                    <a:pt x="1304527" y="962405"/>
                  </a:cubicBezTo>
                  <a:cubicBezTo>
                    <a:pt x="1302626" y="841092"/>
                    <a:pt x="1305531" y="841451"/>
                    <a:pt x="1303595" y="717701"/>
                  </a:cubicBezTo>
                  <a:cubicBezTo>
                    <a:pt x="1302375" y="640537"/>
                    <a:pt x="1259363" y="673464"/>
                    <a:pt x="1580011" y="664699"/>
                  </a:cubicBezTo>
                  <a:cubicBezTo>
                    <a:pt x="1587774" y="664484"/>
                    <a:pt x="1585408" y="656525"/>
                    <a:pt x="1586340" y="718024"/>
                  </a:cubicBezTo>
                  <a:close/>
                  <a:moveTo>
                    <a:pt x="1579473" y="322271"/>
                  </a:moveTo>
                  <a:cubicBezTo>
                    <a:pt x="1587667" y="684129"/>
                    <a:pt x="1586950" y="647832"/>
                    <a:pt x="1579635" y="648011"/>
                  </a:cubicBezTo>
                  <a:cubicBezTo>
                    <a:pt x="1508885" y="650054"/>
                    <a:pt x="1496478" y="649320"/>
                    <a:pt x="1364805" y="649678"/>
                  </a:cubicBezTo>
                  <a:cubicBezTo>
                    <a:pt x="1282241" y="649893"/>
                    <a:pt x="1305531" y="704079"/>
                    <a:pt x="1296333" y="350717"/>
                  </a:cubicBezTo>
                  <a:cubicBezTo>
                    <a:pt x="1295096" y="301730"/>
                    <a:pt x="1261407" y="331395"/>
                    <a:pt x="1579473" y="322271"/>
                  </a:cubicBezTo>
                  <a:close/>
                  <a:moveTo>
                    <a:pt x="1297803" y="1329532"/>
                  </a:moveTo>
                  <a:cubicBezTo>
                    <a:pt x="1297911" y="1336236"/>
                    <a:pt x="1013139" y="1331432"/>
                    <a:pt x="1013050" y="1328994"/>
                  </a:cubicBezTo>
                  <a:cubicBezTo>
                    <a:pt x="999441" y="952295"/>
                    <a:pt x="1004013" y="1005423"/>
                    <a:pt x="1042310" y="1005423"/>
                  </a:cubicBezTo>
                  <a:cubicBezTo>
                    <a:pt x="1144920" y="1005423"/>
                    <a:pt x="1147699" y="1006248"/>
                    <a:pt x="1257337" y="1006248"/>
                  </a:cubicBezTo>
                  <a:cubicBezTo>
                    <a:pt x="1300744" y="1006248"/>
                    <a:pt x="1291134" y="953891"/>
                    <a:pt x="1297803" y="1329532"/>
                  </a:cubicBezTo>
                  <a:close/>
                  <a:moveTo>
                    <a:pt x="1288928" y="717988"/>
                  </a:moveTo>
                  <a:cubicBezTo>
                    <a:pt x="1293895" y="1034138"/>
                    <a:pt x="1297803" y="989614"/>
                    <a:pt x="1257337" y="989614"/>
                  </a:cubicBezTo>
                  <a:cubicBezTo>
                    <a:pt x="968406" y="989614"/>
                    <a:pt x="1007868" y="996120"/>
                    <a:pt x="1007348" y="962369"/>
                  </a:cubicBezTo>
                  <a:cubicBezTo>
                    <a:pt x="1001916" y="615604"/>
                    <a:pt x="987375" y="665272"/>
                    <a:pt x="1042310" y="665272"/>
                  </a:cubicBezTo>
                  <a:cubicBezTo>
                    <a:pt x="1335527" y="665272"/>
                    <a:pt x="1287942" y="654679"/>
                    <a:pt x="1288928" y="717988"/>
                  </a:cubicBezTo>
                  <a:close/>
                  <a:moveTo>
                    <a:pt x="1042310" y="322486"/>
                  </a:moveTo>
                  <a:cubicBezTo>
                    <a:pt x="1262214" y="322540"/>
                    <a:pt x="1262805" y="322540"/>
                    <a:pt x="1280932" y="322576"/>
                  </a:cubicBezTo>
                  <a:cubicBezTo>
                    <a:pt x="1282653" y="394076"/>
                    <a:pt x="1287691" y="648441"/>
                    <a:pt x="1287727" y="649857"/>
                  </a:cubicBezTo>
                  <a:cubicBezTo>
                    <a:pt x="1195140" y="649947"/>
                    <a:pt x="1279264" y="649947"/>
                    <a:pt x="1001181" y="648549"/>
                  </a:cubicBezTo>
                  <a:cubicBezTo>
                    <a:pt x="995102" y="263354"/>
                    <a:pt x="982982" y="322486"/>
                    <a:pt x="1042310" y="322486"/>
                  </a:cubicBezTo>
                  <a:close/>
                  <a:moveTo>
                    <a:pt x="993901" y="1084828"/>
                  </a:moveTo>
                  <a:cubicBezTo>
                    <a:pt x="994331" y="1167979"/>
                    <a:pt x="995371" y="1247546"/>
                    <a:pt x="998330" y="1329639"/>
                  </a:cubicBezTo>
                  <a:cubicBezTo>
                    <a:pt x="998401" y="1331557"/>
                    <a:pt x="714347" y="1342760"/>
                    <a:pt x="714347" y="1329711"/>
                  </a:cubicBezTo>
                  <a:cubicBezTo>
                    <a:pt x="714347" y="978895"/>
                    <a:pt x="697727" y="1006893"/>
                    <a:pt x="719798" y="1007036"/>
                  </a:cubicBezTo>
                  <a:cubicBezTo>
                    <a:pt x="1048281" y="1009277"/>
                    <a:pt x="993345" y="977855"/>
                    <a:pt x="993901" y="1084828"/>
                  </a:cubicBezTo>
                  <a:close/>
                  <a:moveTo>
                    <a:pt x="987590" y="718060"/>
                  </a:moveTo>
                  <a:cubicBezTo>
                    <a:pt x="992592" y="1038834"/>
                    <a:pt x="1011275" y="988305"/>
                    <a:pt x="934716" y="989757"/>
                  </a:cubicBezTo>
                  <a:cubicBezTo>
                    <a:pt x="667247" y="994436"/>
                    <a:pt x="708251" y="996210"/>
                    <a:pt x="707731" y="962405"/>
                  </a:cubicBezTo>
                  <a:cubicBezTo>
                    <a:pt x="702496" y="627936"/>
                    <a:pt x="699502" y="664914"/>
                    <a:pt x="719959" y="664591"/>
                  </a:cubicBezTo>
                  <a:cubicBezTo>
                    <a:pt x="1041539" y="659393"/>
                    <a:pt x="986622" y="656740"/>
                    <a:pt x="987590" y="718060"/>
                  </a:cubicBezTo>
                  <a:close/>
                  <a:moveTo>
                    <a:pt x="719887" y="321734"/>
                  </a:moveTo>
                  <a:cubicBezTo>
                    <a:pt x="1022355" y="319905"/>
                    <a:pt x="980956" y="313237"/>
                    <a:pt x="981691" y="353729"/>
                  </a:cubicBezTo>
                  <a:cubicBezTo>
                    <a:pt x="983215" y="436898"/>
                    <a:pt x="984112" y="497554"/>
                    <a:pt x="986496" y="648441"/>
                  </a:cubicBezTo>
                  <a:cubicBezTo>
                    <a:pt x="917899" y="647921"/>
                    <a:pt x="863035" y="645771"/>
                    <a:pt x="704038" y="648190"/>
                  </a:cubicBezTo>
                  <a:cubicBezTo>
                    <a:pt x="699591" y="277030"/>
                    <a:pt x="687453" y="321913"/>
                    <a:pt x="719887" y="321734"/>
                  </a:cubicBezTo>
                  <a:close/>
                  <a:moveTo>
                    <a:pt x="699663" y="1329711"/>
                  </a:moveTo>
                  <a:cubicBezTo>
                    <a:pt x="699663" y="1337831"/>
                    <a:pt x="724441" y="1334353"/>
                    <a:pt x="415644" y="1334067"/>
                  </a:cubicBezTo>
                  <a:cubicBezTo>
                    <a:pt x="416075" y="1186621"/>
                    <a:pt x="412094" y="1090815"/>
                    <a:pt x="410481" y="1007198"/>
                  </a:cubicBezTo>
                  <a:cubicBezTo>
                    <a:pt x="499966" y="1007162"/>
                    <a:pt x="585166" y="1006283"/>
                    <a:pt x="693854" y="1006893"/>
                  </a:cubicBezTo>
                  <a:cubicBezTo>
                    <a:pt x="695575" y="1093289"/>
                    <a:pt x="699663" y="1173446"/>
                    <a:pt x="699663" y="1329711"/>
                  </a:cubicBezTo>
                  <a:close/>
                  <a:moveTo>
                    <a:pt x="693047" y="962691"/>
                  </a:moveTo>
                  <a:cubicBezTo>
                    <a:pt x="693621" y="998863"/>
                    <a:pt x="740022" y="990385"/>
                    <a:pt x="410140" y="990546"/>
                  </a:cubicBezTo>
                  <a:cubicBezTo>
                    <a:pt x="406572" y="789058"/>
                    <a:pt x="405227" y="765290"/>
                    <a:pt x="404187" y="665326"/>
                  </a:cubicBezTo>
                  <a:cubicBezTo>
                    <a:pt x="606914" y="665469"/>
                    <a:pt x="640317" y="665667"/>
                    <a:pt x="689551" y="665039"/>
                  </a:cubicBezTo>
                  <a:cubicBezTo>
                    <a:pt x="692061" y="851847"/>
                    <a:pt x="691756" y="879953"/>
                    <a:pt x="693047" y="962691"/>
                  </a:cubicBezTo>
                  <a:close/>
                  <a:moveTo>
                    <a:pt x="683078" y="321913"/>
                  </a:moveTo>
                  <a:cubicBezTo>
                    <a:pt x="688314" y="486315"/>
                    <a:pt x="686700" y="436450"/>
                    <a:pt x="689336" y="648405"/>
                  </a:cubicBezTo>
                  <a:cubicBezTo>
                    <a:pt x="645642" y="648943"/>
                    <a:pt x="629165" y="648836"/>
                    <a:pt x="404044" y="648692"/>
                  </a:cubicBezTo>
                  <a:cubicBezTo>
                    <a:pt x="403219" y="546434"/>
                    <a:pt x="404994" y="573643"/>
                    <a:pt x="399867" y="323687"/>
                  </a:cubicBezTo>
                  <a:cubicBezTo>
                    <a:pt x="491521" y="323634"/>
                    <a:pt x="418101" y="322988"/>
                    <a:pt x="683078" y="321913"/>
                  </a:cubicBezTo>
                  <a:close/>
                  <a:moveTo>
                    <a:pt x="182491" y="322074"/>
                  </a:moveTo>
                  <a:cubicBezTo>
                    <a:pt x="287916" y="322074"/>
                    <a:pt x="287306" y="323544"/>
                    <a:pt x="385165" y="323652"/>
                  </a:cubicBezTo>
                  <a:cubicBezTo>
                    <a:pt x="390436" y="581888"/>
                    <a:pt x="388517" y="549212"/>
                    <a:pt x="389360" y="648656"/>
                  </a:cubicBezTo>
                  <a:cubicBezTo>
                    <a:pt x="187386" y="648513"/>
                    <a:pt x="155561" y="648388"/>
                    <a:pt x="106059" y="648764"/>
                  </a:cubicBezTo>
                  <a:cubicBezTo>
                    <a:pt x="102132" y="254607"/>
                    <a:pt x="74360" y="322074"/>
                    <a:pt x="182491" y="322074"/>
                  </a:cubicBezTo>
                  <a:close/>
                  <a:moveTo>
                    <a:pt x="182491" y="665165"/>
                  </a:moveTo>
                  <a:cubicBezTo>
                    <a:pt x="429073" y="665326"/>
                    <a:pt x="389109" y="647706"/>
                    <a:pt x="390203" y="718060"/>
                  </a:cubicBezTo>
                  <a:cubicBezTo>
                    <a:pt x="392139" y="842508"/>
                    <a:pt x="393071" y="840411"/>
                    <a:pt x="394990" y="962656"/>
                  </a:cubicBezTo>
                  <a:cubicBezTo>
                    <a:pt x="395617" y="1002752"/>
                    <a:pt x="440064" y="990205"/>
                    <a:pt x="110577" y="990044"/>
                  </a:cubicBezTo>
                  <a:cubicBezTo>
                    <a:pt x="104015" y="605333"/>
                    <a:pt x="85296" y="665165"/>
                    <a:pt x="182491" y="665165"/>
                  </a:cubicBezTo>
                  <a:close/>
                  <a:moveTo>
                    <a:pt x="116027" y="1328851"/>
                  </a:moveTo>
                  <a:cubicBezTo>
                    <a:pt x="114826" y="946542"/>
                    <a:pt x="82625" y="1006678"/>
                    <a:pt x="182491" y="1006732"/>
                  </a:cubicBezTo>
                  <a:cubicBezTo>
                    <a:pt x="275921" y="1006732"/>
                    <a:pt x="290964" y="1007198"/>
                    <a:pt x="395761" y="1007198"/>
                  </a:cubicBezTo>
                  <a:cubicBezTo>
                    <a:pt x="397643" y="1106051"/>
                    <a:pt x="401355" y="1182211"/>
                    <a:pt x="400906" y="1334067"/>
                  </a:cubicBezTo>
                  <a:cubicBezTo>
                    <a:pt x="399114" y="1334067"/>
                    <a:pt x="116045" y="1334067"/>
                    <a:pt x="116027" y="1328851"/>
                  </a:cubicBezTo>
                  <a:close/>
                  <a:moveTo>
                    <a:pt x="119290" y="1573734"/>
                  </a:moveTo>
                  <a:cubicBezTo>
                    <a:pt x="118035" y="1507037"/>
                    <a:pt x="116404" y="1416555"/>
                    <a:pt x="116117" y="1349697"/>
                  </a:cubicBezTo>
                  <a:cubicBezTo>
                    <a:pt x="279650" y="1349033"/>
                    <a:pt x="265630" y="1350701"/>
                    <a:pt x="400889" y="1350701"/>
                  </a:cubicBezTo>
                  <a:cubicBezTo>
                    <a:pt x="400458" y="1693486"/>
                    <a:pt x="414102" y="1674630"/>
                    <a:pt x="397392" y="1674630"/>
                  </a:cubicBezTo>
                  <a:cubicBezTo>
                    <a:pt x="62867" y="1674630"/>
                    <a:pt x="121657" y="1700907"/>
                    <a:pt x="119290" y="1573734"/>
                  </a:cubicBezTo>
                  <a:close/>
                  <a:moveTo>
                    <a:pt x="121388" y="1696014"/>
                  </a:moveTo>
                  <a:cubicBezTo>
                    <a:pt x="121281" y="1689543"/>
                    <a:pt x="405729" y="1689202"/>
                    <a:pt x="405837" y="1696300"/>
                  </a:cubicBezTo>
                  <a:cubicBezTo>
                    <a:pt x="411467" y="2055344"/>
                    <a:pt x="422404" y="2016466"/>
                    <a:pt x="397374" y="2016466"/>
                  </a:cubicBezTo>
                  <a:cubicBezTo>
                    <a:pt x="200725" y="2016430"/>
                    <a:pt x="165799" y="2016304"/>
                    <a:pt x="127269" y="2016663"/>
                  </a:cubicBezTo>
                  <a:cubicBezTo>
                    <a:pt x="126283" y="1977390"/>
                    <a:pt x="121550" y="1706159"/>
                    <a:pt x="121388" y="1696014"/>
                  </a:cubicBezTo>
                  <a:close/>
                  <a:moveTo>
                    <a:pt x="133222" y="2307271"/>
                  </a:moveTo>
                  <a:cubicBezTo>
                    <a:pt x="129169" y="1983306"/>
                    <a:pt x="111312" y="2033082"/>
                    <a:pt x="182491" y="2033082"/>
                  </a:cubicBezTo>
                  <a:cubicBezTo>
                    <a:pt x="197391" y="2033082"/>
                    <a:pt x="400207" y="2033117"/>
                    <a:pt x="412865" y="2033135"/>
                  </a:cubicBezTo>
                  <a:cubicBezTo>
                    <a:pt x="413887" y="2119136"/>
                    <a:pt x="413206" y="2076745"/>
                    <a:pt x="417455" y="2361600"/>
                  </a:cubicBezTo>
                  <a:cubicBezTo>
                    <a:pt x="81567" y="2361850"/>
                    <a:pt x="134046" y="2372336"/>
                    <a:pt x="133222" y="2307271"/>
                  </a:cubicBezTo>
                  <a:close/>
                  <a:moveTo>
                    <a:pt x="138815" y="2674040"/>
                  </a:moveTo>
                  <a:cubicBezTo>
                    <a:pt x="135427" y="2461205"/>
                    <a:pt x="134746" y="2420392"/>
                    <a:pt x="134136" y="2376280"/>
                  </a:cubicBezTo>
                  <a:cubicBezTo>
                    <a:pt x="246338" y="2375097"/>
                    <a:pt x="289494" y="2378341"/>
                    <a:pt x="417724" y="2378251"/>
                  </a:cubicBezTo>
                  <a:cubicBezTo>
                    <a:pt x="420898" y="2586264"/>
                    <a:pt x="418047" y="2562478"/>
                    <a:pt x="420880" y="2704798"/>
                  </a:cubicBezTo>
                  <a:cubicBezTo>
                    <a:pt x="90370" y="2705873"/>
                    <a:pt x="139335" y="2707648"/>
                    <a:pt x="138815" y="2674040"/>
                  </a:cubicBezTo>
                  <a:close/>
                  <a:moveTo>
                    <a:pt x="143925" y="3040880"/>
                  </a:moveTo>
                  <a:cubicBezTo>
                    <a:pt x="135750" y="2666475"/>
                    <a:pt x="127233" y="2719227"/>
                    <a:pt x="182509" y="2719227"/>
                  </a:cubicBezTo>
                  <a:cubicBezTo>
                    <a:pt x="288256" y="2719227"/>
                    <a:pt x="290229" y="2721467"/>
                    <a:pt x="397410" y="2721467"/>
                  </a:cubicBezTo>
                  <a:cubicBezTo>
                    <a:pt x="425326" y="2721467"/>
                    <a:pt x="424770" y="2669505"/>
                    <a:pt x="428302" y="3040270"/>
                  </a:cubicBezTo>
                  <a:cubicBezTo>
                    <a:pt x="428374" y="3048426"/>
                    <a:pt x="433932" y="3046311"/>
                    <a:pt x="397410" y="3046311"/>
                  </a:cubicBezTo>
                  <a:cubicBezTo>
                    <a:pt x="114109" y="3046311"/>
                    <a:pt x="144069" y="3047243"/>
                    <a:pt x="143925" y="3040880"/>
                  </a:cubicBezTo>
                  <a:close/>
                  <a:moveTo>
                    <a:pt x="144409" y="3062461"/>
                  </a:moveTo>
                  <a:cubicBezTo>
                    <a:pt x="188408" y="3062425"/>
                    <a:pt x="427155" y="3062998"/>
                    <a:pt x="428500" y="3062998"/>
                  </a:cubicBezTo>
                  <a:cubicBezTo>
                    <a:pt x="432301" y="3440522"/>
                    <a:pt x="450373" y="3389133"/>
                    <a:pt x="397392" y="3389133"/>
                  </a:cubicBezTo>
                  <a:cubicBezTo>
                    <a:pt x="183657" y="3389097"/>
                    <a:pt x="171788" y="3389115"/>
                    <a:pt x="147762" y="3389061"/>
                  </a:cubicBezTo>
                  <a:cubicBezTo>
                    <a:pt x="146077" y="3267139"/>
                    <a:pt x="148784" y="3262371"/>
                    <a:pt x="144409" y="3062461"/>
                  </a:cubicBezTo>
                  <a:close/>
                  <a:moveTo>
                    <a:pt x="155221" y="3732097"/>
                  </a:moveTo>
                  <a:cubicBezTo>
                    <a:pt x="148730" y="3413528"/>
                    <a:pt x="149322" y="3499529"/>
                    <a:pt x="147995" y="3405695"/>
                  </a:cubicBezTo>
                  <a:cubicBezTo>
                    <a:pt x="456039" y="3406483"/>
                    <a:pt x="434022" y="3403938"/>
                    <a:pt x="434076" y="3408079"/>
                  </a:cubicBezTo>
                  <a:cubicBezTo>
                    <a:pt x="439867" y="3778611"/>
                    <a:pt x="455734" y="3730018"/>
                    <a:pt x="397374" y="3730018"/>
                  </a:cubicBezTo>
                  <a:cubicBezTo>
                    <a:pt x="280636" y="3730036"/>
                    <a:pt x="279417" y="3732671"/>
                    <a:pt x="155221" y="3732097"/>
                  </a:cubicBezTo>
                  <a:close/>
                  <a:moveTo>
                    <a:pt x="155579" y="3748749"/>
                  </a:moveTo>
                  <a:cubicBezTo>
                    <a:pt x="253491" y="3749179"/>
                    <a:pt x="267907" y="3747136"/>
                    <a:pt x="439383" y="3746616"/>
                  </a:cubicBezTo>
                  <a:cubicBezTo>
                    <a:pt x="445479" y="4135468"/>
                    <a:pt x="459697" y="4072822"/>
                    <a:pt x="397392" y="4072822"/>
                  </a:cubicBezTo>
                  <a:cubicBezTo>
                    <a:pt x="289906" y="4072822"/>
                    <a:pt x="289798" y="4074848"/>
                    <a:pt x="182491" y="4074848"/>
                  </a:cubicBezTo>
                  <a:cubicBezTo>
                    <a:pt x="150093" y="4074848"/>
                    <a:pt x="163397" y="4116719"/>
                    <a:pt x="155579" y="3748749"/>
                  </a:cubicBezTo>
                  <a:close/>
                  <a:moveTo>
                    <a:pt x="163002" y="4386337"/>
                  </a:moveTo>
                  <a:cubicBezTo>
                    <a:pt x="157659" y="4043964"/>
                    <a:pt x="157605" y="4091481"/>
                    <a:pt x="182491" y="4091481"/>
                  </a:cubicBezTo>
                  <a:cubicBezTo>
                    <a:pt x="489728" y="4091481"/>
                    <a:pt x="445210" y="4069596"/>
                    <a:pt x="446375" y="4141957"/>
                  </a:cubicBezTo>
                  <a:cubicBezTo>
                    <a:pt x="448240" y="4261315"/>
                    <a:pt x="445963" y="4264505"/>
                    <a:pt x="447881" y="4386588"/>
                  </a:cubicBezTo>
                  <a:cubicBezTo>
                    <a:pt x="448437" y="4421666"/>
                    <a:pt x="458477" y="4414228"/>
                    <a:pt x="397410" y="4414228"/>
                  </a:cubicBezTo>
                  <a:cubicBezTo>
                    <a:pt x="125817" y="4414228"/>
                    <a:pt x="163594" y="4424767"/>
                    <a:pt x="163002" y="4386337"/>
                  </a:cubicBezTo>
                  <a:close/>
                  <a:moveTo>
                    <a:pt x="169510" y="4753249"/>
                  </a:moveTo>
                  <a:cubicBezTo>
                    <a:pt x="160546" y="4379687"/>
                    <a:pt x="157856" y="4431310"/>
                    <a:pt x="182491" y="4431310"/>
                  </a:cubicBezTo>
                  <a:cubicBezTo>
                    <a:pt x="503659" y="4431310"/>
                    <a:pt x="448312" y="4410123"/>
                    <a:pt x="449567" y="4508905"/>
                  </a:cubicBezTo>
                  <a:cubicBezTo>
                    <a:pt x="450553" y="4587252"/>
                    <a:pt x="451772" y="4675744"/>
                    <a:pt x="453816" y="4753715"/>
                  </a:cubicBezTo>
                  <a:cubicBezTo>
                    <a:pt x="453941" y="4758734"/>
                    <a:pt x="462386" y="4757264"/>
                    <a:pt x="397410" y="4757264"/>
                  </a:cubicBezTo>
                  <a:cubicBezTo>
                    <a:pt x="150774" y="4757264"/>
                    <a:pt x="169833" y="4767212"/>
                    <a:pt x="169510" y="4753249"/>
                  </a:cubicBezTo>
                  <a:close/>
                  <a:moveTo>
                    <a:pt x="176449" y="5101538"/>
                  </a:moveTo>
                  <a:cubicBezTo>
                    <a:pt x="170479" y="4739107"/>
                    <a:pt x="163199" y="4776874"/>
                    <a:pt x="182491" y="4776874"/>
                  </a:cubicBezTo>
                  <a:cubicBezTo>
                    <a:pt x="508393" y="4776874"/>
                    <a:pt x="454174" y="4738874"/>
                    <a:pt x="456326" y="4875888"/>
                  </a:cubicBezTo>
                  <a:cubicBezTo>
                    <a:pt x="458226" y="4997487"/>
                    <a:pt x="459571" y="4995498"/>
                    <a:pt x="461400" y="5101789"/>
                  </a:cubicBezTo>
                  <a:cubicBezTo>
                    <a:pt x="426581" y="5101646"/>
                    <a:pt x="193213" y="5101538"/>
                    <a:pt x="176449" y="5101538"/>
                  </a:cubicBezTo>
                  <a:close/>
                  <a:moveTo>
                    <a:pt x="182491" y="5118172"/>
                  </a:moveTo>
                  <a:cubicBezTo>
                    <a:pt x="435080" y="5118333"/>
                    <a:pt x="431601" y="5118315"/>
                    <a:pt x="461687" y="5118459"/>
                  </a:cubicBezTo>
                  <a:cubicBezTo>
                    <a:pt x="464161" y="5291285"/>
                    <a:pt x="463372" y="5283470"/>
                    <a:pt x="466187" y="5442693"/>
                  </a:cubicBezTo>
                  <a:cubicBezTo>
                    <a:pt x="394362" y="5441850"/>
                    <a:pt x="290139" y="5442782"/>
                    <a:pt x="182276" y="5442782"/>
                  </a:cubicBezTo>
                  <a:cubicBezTo>
                    <a:pt x="180627" y="5092952"/>
                    <a:pt x="169385" y="5118172"/>
                    <a:pt x="182491" y="5118172"/>
                  </a:cubicBezTo>
                  <a:close/>
                  <a:moveTo>
                    <a:pt x="182491" y="5459398"/>
                  </a:moveTo>
                  <a:cubicBezTo>
                    <a:pt x="510759" y="5459398"/>
                    <a:pt x="466277" y="5448267"/>
                    <a:pt x="467012" y="5487683"/>
                  </a:cubicBezTo>
                  <a:cubicBezTo>
                    <a:pt x="473735" y="5844593"/>
                    <a:pt x="486573" y="5786411"/>
                    <a:pt x="397392" y="5786411"/>
                  </a:cubicBezTo>
                  <a:cubicBezTo>
                    <a:pt x="293940" y="5786411"/>
                    <a:pt x="290677" y="5784278"/>
                    <a:pt x="187404" y="5784206"/>
                  </a:cubicBezTo>
                  <a:cubicBezTo>
                    <a:pt x="179210" y="5434734"/>
                    <a:pt x="183764" y="5459398"/>
                    <a:pt x="182491" y="5459398"/>
                  </a:cubicBezTo>
                  <a:close/>
                  <a:moveTo>
                    <a:pt x="190506" y="6099209"/>
                  </a:moveTo>
                  <a:cubicBezTo>
                    <a:pt x="188641" y="5980173"/>
                    <a:pt x="190667" y="5976481"/>
                    <a:pt x="188749" y="5854434"/>
                  </a:cubicBezTo>
                  <a:cubicBezTo>
                    <a:pt x="187619" y="5780998"/>
                    <a:pt x="139981" y="5801754"/>
                    <a:pt x="469970" y="5803206"/>
                  </a:cubicBezTo>
                  <a:cubicBezTo>
                    <a:pt x="471458" y="5971390"/>
                    <a:pt x="475743" y="5972125"/>
                    <a:pt x="477554" y="6127798"/>
                  </a:cubicBezTo>
                  <a:cubicBezTo>
                    <a:pt x="154020" y="6121991"/>
                    <a:pt x="191277" y="6148501"/>
                    <a:pt x="190506" y="6099209"/>
                  </a:cubicBezTo>
                  <a:close/>
                  <a:moveTo>
                    <a:pt x="196028" y="6465978"/>
                  </a:moveTo>
                  <a:cubicBezTo>
                    <a:pt x="194199" y="6378525"/>
                    <a:pt x="193088" y="6313334"/>
                    <a:pt x="192137" y="6221525"/>
                  </a:cubicBezTo>
                  <a:cubicBezTo>
                    <a:pt x="191133" y="6124967"/>
                    <a:pt x="171232" y="6147031"/>
                    <a:pt x="290067" y="6144791"/>
                  </a:cubicBezTo>
                  <a:cubicBezTo>
                    <a:pt x="367343" y="6143429"/>
                    <a:pt x="432355" y="6143626"/>
                    <a:pt x="477734" y="6144468"/>
                  </a:cubicBezTo>
                  <a:cubicBezTo>
                    <a:pt x="478540" y="6237532"/>
                    <a:pt x="475528" y="6283042"/>
                    <a:pt x="481427" y="6471731"/>
                  </a:cubicBezTo>
                  <a:cubicBezTo>
                    <a:pt x="170568" y="6471731"/>
                    <a:pt x="196100" y="6469114"/>
                    <a:pt x="196028" y="6465978"/>
                  </a:cubicBezTo>
                  <a:close/>
                  <a:moveTo>
                    <a:pt x="196458" y="6486107"/>
                  </a:moveTo>
                  <a:cubicBezTo>
                    <a:pt x="292093" y="6486304"/>
                    <a:pt x="262618" y="6488365"/>
                    <a:pt x="481947" y="6488365"/>
                  </a:cubicBezTo>
                  <a:cubicBezTo>
                    <a:pt x="486752" y="6644935"/>
                    <a:pt x="484009" y="6705770"/>
                    <a:pt x="485407" y="6812384"/>
                  </a:cubicBezTo>
                  <a:cubicBezTo>
                    <a:pt x="199022" y="6813549"/>
                    <a:pt x="295464" y="6814140"/>
                    <a:pt x="202859" y="6814373"/>
                  </a:cubicBezTo>
                  <a:cubicBezTo>
                    <a:pt x="202841" y="6812545"/>
                    <a:pt x="196494" y="6487487"/>
                    <a:pt x="196458" y="6486107"/>
                  </a:cubicBezTo>
                  <a:close/>
                  <a:moveTo>
                    <a:pt x="203164" y="6833069"/>
                  </a:moveTo>
                  <a:cubicBezTo>
                    <a:pt x="203128" y="6830756"/>
                    <a:pt x="178708" y="6830398"/>
                    <a:pt x="485640" y="6829036"/>
                  </a:cubicBezTo>
                  <a:cubicBezTo>
                    <a:pt x="487577" y="6954596"/>
                    <a:pt x="490697" y="6960009"/>
                    <a:pt x="493063" y="7157034"/>
                  </a:cubicBezTo>
                  <a:cubicBezTo>
                    <a:pt x="367253" y="7156586"/>
                    <a:pt x="298638" y="7157177"/>
                    <a:pt x="208076" y="7157249"/>
                  </a:cubicBezTo>
                  <a:cubicBezTo>
                    <a:pt x="205817" y="7051065"/>
                    <a:pt x="204867" y="6939450"/>
                    <a:pt x="203164" y="6833069"/>
                  </a:cubicBezTo>
                  <a:close/>
                  <a:moveTo>
                    <a:pt x="212774" y="7445061"/>
                  </a:moveTo>
                  <a:cubicBezTo>
                    <a:pt x="211429" y="7118550"/>
                    <a:pt x="183226" y="7174152"/>
                    <a:pt x="289960" y="7173721"/>
                  </a:cubicBezTo>
                  <a:cubicBezTo>
                    <a:pt x="362896" y="7173525"/>
                    <a:pt x="411377" y="7173453"/>
                    <a:pt x="493260" y="7173686"/>
                  </a:cubicBezTo>
                  <a:cubicBezTo>
                    <a:pt x="497169" y="7526366"/>
                    <a:pt x="493314" y="7096826"/>
                    <a:pt x="496273" y="7499766"/>
                  </a:cubicBezTo>
                  <a:cubicBezTo>
                    <a:pt x="156548" y="7501540"/>
                    <a:pt x="213043" y="7508190"/>
                    <a:pt x="212774" y="7445061"/>
                  </a:cubicBezTo>
                  <a:close/>
                  <a:moveTo>
                    <a:pt x="218099" y="7812044"/>
                  </a:moveTo>
                  <a:cubicBezTo>
                    <a:pt x="212487" y="7454005"/>
                    <a:pt x="190828" y="7512653"/>
                    <a:pt x="289763" y="7515235"/>
                  </a:cubicBezTo>
                  <a:cubicBezTo>
                    <a:pt x="350776" y="7516902"/>
                    <a:pt x="402269" y="7516902"/>
                    <a:pt x="496416" y="7516436"/>
                  </a:cubicBezTo>
                  <a:cubicBezTo>
                    <a:pt x="498155" y="7692686"/>
                    <a:pt x="502351" y="7682326"/>
                    <a:pt x="504215" y="7840061"/>
                  </a:cubicBezTo>
                  <a:cubicBezTo>
                    <a:pt x="176252" y="7836081"/>
                    <a:pt x="218852" y="7858110"/>
                    <a:pt x="218099" y="7812044"/>
                  </a:cubicBezTo>
                  <a:close/>
                  <a:moveTo>
                    <a:pt x="223263" y="8185177"/>
                  </a:moveTo>
                  <a:cubicBezTo>
                    <a:pt x="222958" y="8095411"/>
                    <a:pt x="223083" y="8115325"/>
                    <a:pt x="218870" y="7858343"/>
                  </a:cubicBezTo>
                  <a:cubicBezTo>
                    <a:pt x="305791" y="7857806"/>
                    <a:pt x="329584" y="7854615"/>
                    <a:pt x="504395" y="7856748"/>
                  </a:cubicBezTo>
                  <a:cubicBezTo>
                    <a:pt x="505183" y="7946334"/>
                    <a:pt x="506439" y="8148181"/>
                    <a:pt x="506923" y="8185195"/>
                  </a:cubicBezTo>
                  <a:lnTo>
                    <a:pt x="223263" y="8185177"/>
                  </a:lnTo>
                  <a:close/>
                  <a:moveTo>
                    <a:pt x="504897" y="6828946"/>
                  </a:moveTo>
                  <a:cubicBezTo>
                    <a:pt x="807669" y="6827710"/>
                    <a:pt x="784343" y="6831384"/>
                    <a:pt x="784379" y="6833391"/>
                  </a:cubicBezTo>
                  <a:cubicBezTo>
                    <a:pt x="790224" y="7206953"/>
                    <a:pt x="823017" y="7155385"/>
                    <a:pt x="719798" y="7156640"/>
                  </a:cubicBezTo>
                  <a:cubicBezTo>
                    <a:pt x="649981" y="7157393"/>
                    <a:pt x="607901" y="7157375"/>
                    <a:pt x="507783" y="7157088"/>
                  </a:cubicBezTo>
                  <a:cubicBezTo>
                    <a:pt x="503426" y="6803189"/>
                    <a:pt x="494444" y="6829000"/>
                    <a:pt x="504897" y="6828946"/>
                  </a:cubicBezTo>
                  <a:close/>
                  <a:moveTo>
                    <a:pt x="510831" y="7445097"/>
                  </a:moveTo>
                  <a:cubicBezTo>
                    <a:pt x="510831" y="7117385"/>
                    <a:pt x="476443" y="7173901"/>
                    <a:pt x="612329" y="7173901"/>
                  </a:cubicBezTo>
                  <a:cubicBezTo>
                    <a:pt x="713630" y="7173901"/>
                    <a:pt x="709614" y="7173005"/>
                    <a:pt x="791945" y="7172718"/>
                  </a:cubicBezTo>
                  <a:cubicBezTo>
                    <a:pt x="791587" y="7376841"/>
                    <a:pt x="794688" y="7406954"/>
                    <a:pt x="797037" y="7498960"/>
                  </a:cubicBezTo>
                  <a:cubicBezTo>
                    <a:pt x="460199" y="7499318"/>
                    <a:pt x="510831" y="7517978"/>
                    <a:pt x="510831" y="7445097"/>
                  </a:cubicBezTo>
                  <a:close/>
                  <a:moveTo>
                    <a:pt x="518523" y="7812009"/>
                  </a:moveTo>
                  <a:cubicBezTo>
                    <a:pt x="512983" y="7457106"/>
                    <a:pt x="478020" y="7516113"/>
                    <a:pt x="612329" y="7516113"/>
                  </a:cubicBezTo>
                  <a:cubicBezTo>
                    <a:pt x="719439" y="7516113"/>
                    <a:pt x="704683" y="7515737"/>
                    <a:pt x="797432" y="7515629"/>
                  </a:cubicBezTo>
                  <a:cubicBezTo>
                    <a:pt x="800731" y="7661964"/>
                    <a:pt x="797790" y="7680336"/>
                    <a:pt x="800390" y="7840186"/>
                  </a:cubicBezTo>
                  <a:cubicBezTo>
                    <a:pt x="473968" y="7840527"/>
                    <a:pt x="519114" y="7850546"/>
                    <a:pt x="518523" y="7812009"/>
                  </a:cubicBezTo>
                  <a:close/>
                  <a:moveTo>
                    <a:pt x="521625" y="8185212"/>
                  </a:moveTo>
                  <a:cubicBezTo>
                    <a:pt x="521087" y="8144434"/>
                    <a:pt x="519832" y="7941996"/>
                    <a:pt x="519079" y="7856927"/>
                  </a:cubicBezTo>
                  <a:cubicBezTo>
                    <a:pt x="617511" y="7858057"/>
                    <a:pt x="726234" y="7856910"/>
                    <a:pt x="800677" y="7856820"/>
                  </a:cubicBezTo>
                  <a:cubicBezTo>
                    <a:pt x="805123" y="8129916"/>
                    <a:pt x="804585" y="8103298"/>
                    <a:pt x="806450" y="8182685"/>
                  </a:cubicBezTo>
                  <a:cubicBezTo>
                    <a:pt x="705705" y="8183026"/>
                    <a:pt x="749937" y="8185230"/>
                    <a:pt x="521625" y="8185212"/>
                  </a:cubicBezTo>
                  <a:close/>
                  <a:moveTo>
                    <a:pt x="810161" y="7444792"/>
                  </a:moveTo>
                  <a:cubicBezTo>
                    <a:pt x="799960" y="7130022"/>
                    <a:pt x="804747" y="7172664"/>
                    <a:pt x="827391" y="7172664"/>
                  </a:cubicBezTo>
                  <a:cubicBezTo>
                    <a:pt x="1132011" y="7172664"/>
                    <a:pt x="1090522" y="7165709"/>
                    <a:pt x="1090666" y="7200339"/>
                  </a:cubicBezTo>
                  <a:cubicBezTo>
                    <a:pt x="1092154" y="7552069"/>
                    <a:pt x="1112826" y="7497651"/>
                    <a:pt x="1042328" y="7497651"/>
                  </a:cubicBezTo>
                  <a:cubicBezTo>
                    <a:pt x="773030" y="7497651"/>
                    <a:pt x="812528" y="7518282"/>
                    <a:pt x="810161" y="7444792"/>
                  </a:cubicBezTo>
                  <a:close/>
                  <a:moveTo>
                    <a:pt x="814626" y="7812081"/>
                  </a:moveTo>
                  <a:cubicBezTo>
                    <a:pt x="809372" y="7476124"/>
                    <a:pt x="809516" y="7515611"/>
                    <a:pt x="827391" y="7515611"/>
                  </a:cubicBezTo>
                  <a:cubicBezTo>
                    <a:pt x="1142643" y="7515611"/>
                    <a:pt x="1094234" y="7496755"/>
                    <a:pt x="1095345" y="7567663"/>
                  </a:cubicBezTo>
                  <a:cubicBezTo>
                    <a:pt x="1100348" y="7888725"/>
                    <a:pt x="1122598" y="7841709"/>
                    <a:pt x="1042310" y="7841709"/>
                  </a:cubicBezTo>
                  <a:cubicBezTo>
                    <a:pt x="777512" y="7841709"/>
                    <a:pt x="815199" y="7848144"/>
                    <a:pt x="814626" y="7812081"/>
                  </a:cubicBezTo>
                  <a:close/>
                  <a:moveTo>
                    <a:pt x="1105457" y="8179566"/>
                  </a:moveTo>
                  <a:cubicBezTo>
                    <a:pt x="1105440" y="8189227"/>
                    <a:pt x="1129913" y="8182631"/>
                    <a:pt x="827374" y="8182631"/>
                  </a:cubicBezTo>
                  <a:cubicBezTo>
                    <a:pt x="817907" y="8182631"/>
                    <a:pt x="821242" y="8219233"/>
                    <a:pt x="815343" y="7856784"/>
                  </a:cubicBezTo>
                  <a:cubicBezTo>
                    <a:pt x="943071" y="7856712"/>
                    <a:pt x="913703" y="7858576"/>
                    <a:pt x="1102194" y="7858290"/>
                  </a:cubicBezTo>
                  <a:cubicBezTo>
                    <a:pt x="1102230" y="7860387"/>
                    <a:pt x="1105529" y="8119842"/>
                    <a:pt x="1105457" y="8179566"/>
                  </a:cubicBezTo>
                  <a:close/>
                  <a:moveTo>
                    <a:pt x="1108308" y="7444989"/>
                  </a:moveTo>
                  <a:cubicBezTo>
                    <a:pt x="1104328" y="7128534"/>
                    <a:pt x="1090038" y="7174170"/>
                    <a:pt x="1149922" y="7173363"/>
                  </a:cubicBezTo>
                  <a:cubicBezTo>
                    <a:pt x="1427002" y="7169617"/>
                    <a:pt x="1389512" y="7168147"/>
                    <a:pt x="1390319" y="7200536"/>
                  </a:cubicBezTo>
                  <a:cubicBezTo>
                    <a:pt x="1398656" y="7547265"/>
                    <a:pt x="1398459" y="7499085"/>
                    <a:pt x="1364913" y="7498709"/>
                  </a:cubicBezTo>
                  <a:cubicBezTo>
                    <a:pt x="1062947" y="7495446"/>
                    <a:pt x="1109169" y="7514877"/>
                    <a:pt x="1108308" y="7444989"/>
                  </a:cubicBezTo>
                  <a:close/>
                  <a:moveTo>
                    <a:pt x="1116215" y="7812009"/>
                  </a:moveTo>
                  <a:cubicBezTo>
                    <a:pt x="1110854" y="7469492"/>
                    <a:pt x="1090648" y="7514321"/>
                    <a:pt x="1149779" y="7514554"/>
                  </a:cubicBezTo>
                  <a:cubicBezTo>
                    <a:pt x="1439965" y="7515719"/>
                    <a:pt x="1393994" y="7501720"/>
                    <a:pt x="1395016" y="7567663"/>
                  </a:cubicBezTo>
                  <a:cubicBezTo>
                    <a:pt x="1396917" y="7688653"/>
                    <a:pt x="1397957" y="7696629"/>
                    <a:pt x="1399767" y="7812296"/>
                  </a:cubicBezTo>
                  <a:cubicBezTo>
                    <a:pt x="1400359" y="7850941"/>
                    <a:pt x="1426661" y="7841261"/>
                    <a:pt x="1257337" y="7841387"/>
                  </a:cubicBezTo>
                  <a:cubicBezTo>
                    <a:pt x="1090038" y="7841387"/>
                    <a:pt x="1116843" y="7851407"/>
                    <a:pt x="1116215" y="7812009"/>
                  </a:cubicBezTo>
                  <a:close/>
                  <a:moveTo>
                    <a:pt x="1364769" y="8184065"/>
                  </a:moveTo>
                  <a:cubicBezTo>
                    <a:pt x="1297552" y="8184603"/>
                    <a:pt x="1286705" y="8184513"/>
                    <a:pt x="1120124" y="8184459"/>
                  </a:cubicBezTo>
                  <a:cubicBezTo>
                    <a:pt x="1120213" y="8122298"/>
                    <a:pt x="1116932" y="7860459"/>
                    <a:pt x="1116896" y="7858290"/>
                  </a:cubicBezTo>
                  <a:cubicBezTo>
                    <a:pt x="1251402" y="7858021"/>
                    <a:pt x="1093032" y="7858146"/>
                    <a:pt x="1400359" y="7857931"/>
                  </a:cubicBezTo>
                  <a:cubicBezTo>
                    <a:pt x="1404071" y="8245044"/>
                    <a:pt x="1418988" y="8183617"/>
                    <a:pt x="1364769" y="8184065"/>
                  </a:cubicBezTo>
                  <a:close/>
                  <a:moveTo>
                    <a:pt x="1402529" y="7077808"/>
                  </a:moveTo>
                  <a:cubicBezTo>
                    <a:pt x="1400664" y="6958683"/>
                    <a:pt x="1401309" y="6960762"/>
                    <a:pt x="1399301" y="6833033"/>
                  </a:cubicBezTo>
                  <a:cubicBezTo>
                    <a:pt x="1399265" y="6830111"/>
                    <a:pt x="1375419" y="6830165"/>
                    <a:pt x="1683571" y="6830111"/>
                  </a:cubicBezTo>
                  <a:cubicBezTo>
                    <a:pt x="1683589" y="6831438"/>
                    <a:pt x="1684593" y="6882648"/>
                    <a:pt x="1687067" y="7155744"/>
                  </a:cubicBezTo>
                  <a:cubicBezTo>
                    <a:pt x="1347683" y="7155744"/>
                    <a:pt x="1404196" y="7184315"/>
                    <a:pt x="1402529" y="7077808"/>
                  </a:cubicBezTo>
                  <a:close/>
                  <a:moveTo>
                    <a:pt x="1472328" y="7174259"/>
                  </a:moveTo>
                  <a:cubicBezTo>
                    <a:pt x="1579886" y="7174259"/>
                    <a:pt x="1580226" y="7172377"/>
                    <a:pt x="1687193" y="7172377"/>
                  </a:cubicBezTo>
                  <a:cubicBezTo>
                    <a:pt x="1688788" y="7385068"/>
                    <a:pt x="1690527" y="7406936"/>
                    <a:pt x="1692446" y="7498135"/>
                  </a:cubicBezTo>
                  <a:cubicBezTo>
                    <a:pt x="1575152" y="7498135"/>
                    <a:pt x="1534973" y="7499927"/>
                    <a:pt x="1408840" y="7499103"/>
                  </a:cubicBezTo>
                  <a:cubicBezTo>
                    <a:pt x="1405684" y="7118049"/>
                    <a:pt x="1382089" y="7174259"/>
                    <a:pt x="1472328" y="7174259"/>
                  </a:cubicBezTo>
                  <a:close/>
                  <a:moveTo>
                    <a:pt x="1414452" y="7812009"/>
                  </a:moveTo>
                  <a:cubicBezTo>
                    <a:pt x="1408983" y="7461498"/>
                    <a:pt x="1389530" y="7515934"/>
                    <a:pt x="1472328" y="7515934"/>
                  </a:cubicBezTo>
                  <a:cubicBezTo>
                    <a:pt x="1736570" y="7515934"/>
                    <a:pt x="1692536" y="7492668"/>
                    <a:pt x="1693701" y="7567663"/>
                  </a:cubicBezTo>
                  <a:cubicBezTo>
                    <a:pt x="1697986" y="7838698"/>
                    <a:pt x="1697663" y="7818927"/>
                    <a:pt x="1698040" y="7841799"/>
                  </a:cubicBezTo>
                  <a:cubicBezTo>
                    <a:pt x="1368947" y="7842247"/>
                    <a:pt x="1415061" y="7850726"/>
                    <a:pt x="1414452" y="7812009"/>
                  </a:cubicBezTo>
                  <a:close/>
                  <a:moveTo>
                    <a:pt x="1687372" y="8183922"/>
                  </a:moveTo>
                  <a:cubicBezTo>
                    <a:pt x="1386589" y="8183922"/>
                    <a:pt x="1417948" y="8185230"/>
                    <a:pt x="1417876" y="8179548"/>
                  </a:cubicBezTo>
                  <a:cubicBezTo>
                    <a:pt x="1412641" y="7792023"/>
                    <a:pt x="1399301" y="7857949"/>
                    <a:pt x="1472345" y="7857895"/>
                  </a:cubicBezTo>
                  <a:cubicBezTo>
                    <a:pt x="1580190" y="7857895"/>
                    <a:pt x="1579778" y="7858469"/>
                    <a:pt x="1687372" y="7858469"/>
                  </a:cubicBezTo>
                  <a:cubicBezTo>
                    <a:pt x="1702182" y="7858469"/>
                    <a:pt x="1697896" y="7846764"/>
                    <a:pt x="1699905" y="7934845"/>
                  </a:cubicBezTo>
                  <a:cubicBezTo>
                    <a:pt x="1706502" y="8222101"/>
                    <a:pt x="1708475" y="8183922"/>
                    <a:pt x="1687372" y="8183922"/>
                  </a:cubicBezTo>
                  <a:close/>
                  <a:moveTo>
                    <a:pt x="1702110" y="7200268"/>
                  </a:moveTo>
                  <a:cubicBezTo>
                    <a:pt x="1701841" y="7157052"/>
                    <a:pt x="1661285" y="7176446"/>
                    <a:pt x="1984873" y="7172108"/>
                  </a:cubicBezTo>
                  <a:cubicBezTo>
                    <a:pt x="1988136" y="7372019"/>
                    <a:pt x="1988065" y="7376590"/>
                    <a:pt x="1990144" y="7445383"/>
                  </a:cubicBezTo>
                  <a:cubicBezTo>
                    <a:pt x="1992475" y="7522369"/>
                    <a:pt x="2037460" y="7498942"/>
                    <a:pt x="1707148" y="7498153"/>
                  </a:cubicBezTo>
                  <a:cubicBezTo>
                    <a:pt x="1705749" y="7431743"/>
                    <a:pt x="1703060" y="7353431"/>
                    <a:pt x="1702110" y="7200268"/>
                  </a:cubicBezTo>
                  <a:close/>
                  <a:moveTo>
                    <a:pt x="1707471" y="7514787"/>
                  </a:moveTo>
                  <a:cubicBezTo>
                    <a:pt x="2045439" y="7515629"/>
                    <a:pt x="1991955" y="7502562"/>
                    <a:pt x="1992959" y="7567610"/>
                  </a:cubicBezTo>
                  <a:cubicBezTo>
                    <a:pt x="1994860" y="7690231"/>
                    <a:pt x="1995936" y="7685248"/>
                    <a:pt x="1997998" y="7812277"/>
                  </a:cubicBezTo>
                  <a:cubicBezTo>
                    <a:pt x="1998589" y="7850044"/>
                    <a:pt x="2044309" y="7840419"/>
                    <a:pt x="1712724" y="7841745"/>
                  </a:cubicBezTo>
                  <a:cubicBezTo>
                    <a:pt x="1711899" y="7792901"/>
                    <a:pt x="1708349" y="7560082"/>
                    <a:pt x="1707471" y="7514787"/>
                  </a:cubicBezTo>
                  <a:close/>
                  <a:moveTo>
                    <a:pt x="1718103" y="8183868"/>
                  </a:moveTo>
                  <a:cubicBezTo>
                    <a:pt x="1717690" y="8042463"/>
                    <a:pt x="1714463" y="7938035"/>
                    <a:pt x="1713029" y="7858397"/>
                  </a:cubicBezTo>
                  <a:cubicBezTo>
                    <a:pt x="1811586" y="7857985"/>
                    <a:pt x="1844253" y="7854579"/>
                    <a:pt x="1998553" y="7856766"/>
                  </a:cubicBezTo>
                  <a:cubicBezTo>
                    <a:pt x="1999450" y="7971840"/>
                    <a:pt x="1995971" y="7911561"/>
                    <a:pt x="2000992" y="8179745"/>
                  </a:cubicBezTo>
                  <a:cubicBezTo>
                    <a:pt x="2001063" y="8183760"/>
                    <a:pt x="2025931" y="8183187"/>
                    <a:pt x="1718103" y="8183868"/>
                  </a:cubicBezTo>
                  <a:close/>
                  <a:moveTo>
                    <a:pt x="2004847" y="7444846"/>
                  </a:moveTo>
                  <a:cubicBezTo>
                    <a:pt x="2002534" y="7368470"/>
                    <a:pt x="2002677" y="7363290"/>
                    <a:pt x="1999557" y="7171911"/>
                  </a:cubicBezTo>
                  <a:cubicBezTo>
                    <a:pt x="2196475" y="7168828"/>
                    <a:pt x="2198322" y="7172951"/>
                    <a:pt x="2283953" y="7174116"/>
                  </a:cubicBezTo>
                  <a:cubicBezTo>
                    <a:pt x="2285512" y="7261497"/>
                    <a:pt x="2289546" y="7497472"/>
                    <a:pt x="2289564" y="7498798"/>
                  </a:cubicBezTo>
                  <a:cubicBezTo>
                    <a:pt x="1958051" y="7500250"/>
                    <a:pt x="2007124" y="7520074"/>
                    <a:pt x="2004847" y="7444846"/>
                  </a:cubicBezTo>
                  <a:close/>
                  <a:moveTo>
                    <a:pt x="2006729" y="7516705"/>
                  </a:moveTo>
                  <a:cubicBezTo>
                    <a:pt x="2126354" y="7516758"/>
                    <a:pt x="2159666" y="7516956"/>
                    <a:pt x="2225037" y="7516077"/>
                  </a:cubicBezTo>
                  <a:cubicBezTo>
                    <a:pt x="2306902" y="7514966"/>
                    <a:pt x="2289600" y="7459401"/>
                    <a:pt x="2295140" y="7812332"/>
                  </a:cubicBezTo>
                  <a:cubicBezTo>
                    <a:pt x="2295732" y="7849686"/>
                    <a:pt x="2341075" y="7845169"/>
                    <a:pt x="2013076" y="7840347"/>
                  </a:cubicBezTo>
                  <a:cubicBezTo>
                    <a:pt x="2012753" y="7812224"/>
                    <a:pt x="2006765" y="7518121"/>
                    <a:pt x="2006729" y="7516705"/>
                  </a:cubicBezTo>
                  <a:close/>
                  <a:moveTo>
                    <a:pt x="2015748" y="8182505"/>
                  </a:moveTo>
                  <a:cubicBezTo>
                    <a:pt x="2010530" y="7928141"/>
                    <a:pt x="2014134" y="7970174"/>
                    <a:pt x="2013237" y="7856999"/>
                  </a:cubicBezTo>
                  <a:cubicBezTo>
                    <a:pt x="2095694" y="7858218"/>
                    <a:pt x="2106094" y="7857339"/>
                    <a:pt x="2224911" y="7858146"/>
                  </a:cubicBezTo>
                  <a:cubicBezTo>
                    <a:pt x="2325190" y="7858827"/>
                    <a:pt x="2287754" y="7802616"/>
                    <a:pt x="2301075" y="8180229"/>
                  </a:cubicBezTo>
                  <a:cubicBezTo>
                    <a:pt x="2301398" y="8189514"/>
                    <a:pt x="2310326" y="8180552"/>
                    <a:pt x="2015748" y="8182505"/>
                  </a:cubicBezTo>
                  <a:close/>
                  <a:moveTo>
                    <a:pt x="2303280" y="7444989"/>
                  </a:moveTo>
                  <a:cubicBezTo>
                    <a:pt x="2297722" y="7130596"/>
                    <a:pt x="2287216" y="7174421"/>
                    <a:pt x="2332469" y="7174421"/>
                  </a:cubicBezTo>
                  <a:cubicBezTo>
                    <a:pt x="2622404" y="7174421"/>
                    <a:pt x="2583498" y="7160188"/>
                    <a:pt x="2584771" y="7200644"/>
                  </a:cubicBezTo>
                  <a:cubicBezTo>
                    <a:pt x="2595242" y="7546495"/>
                    <a:pt x="2596389" y="7497669"/>
                    <a:pt x="2547532" y="7497669"/>
                  </a:cubicBezTo>
                  <a:cubicBezTo>
                    <a:pt x="2260375" y="7497651"/>
                    <a:pt x="2304607" y="7515343"/>
                    <a:pt x="2303280" y="7444989"/>
                  </a:cubicBezTo>
                  <a:close/>
                  <a:moveTo>
                    <a:pt x="2309824" y="7812044"/>
                  </a:moveTo>
                  <a:cubicBezTo>
                    <a:pt x="2304464" y="7469635"/>
                    <a:pt x="2292935" y="7515343"/>
                    <a:pt x="2332487" y="7515343"/>
                  </a:cubicBezTo>
                  <a:cubicBezTo>
                    <a:pt x="2636587" y="7515343"/>
                    <a:pt x="2589522" y="7497651"/>
                    <a:pt x="2590616" y="7567610"/>
                  </a:cubicBezTo>
                  <a:cubicBezTo>
                    <a:pt x="2595654" y="7889657"/>
                    <a:pt x="2607703" y="7839989"/>
                    <a:pt x="2547532" y="7839989"/>
                  </a:cubicBezTo>
                  <a:cubicBezTo>
                    <a:pt x="2272603" y="7840006"/>
                    <a:pt x="2310488" y="7854525"/>
                    <a:pt x="2309824" y="7812044"/>
                  </a:cubicBezTo>
                  <a:close/>
                  <a:moveTo>
                    <a:pt x="2315921" y="8184316"/>
                  </a:moveTo>
                  <a:cubicBezTo>
                    <a:pt x="2311115" y="8040473"/>
                    <a:pt x="2311904" y="7965764"/>
                    <a:pt x="2310488" y="7858469"/>
                  </a:cubicBezTo>
                  <a:cubicBezTo>
                    <a:pt x="2454443" y="7858612"/>
                    <a:pt x="2398234" y="7856855"/>
                    <a:pt x="2594883" y="7856605"/>
                  </a:cubicBezTo>
                  <a:lnTo>
                    <a:pt x="2600118" y="8184388"/>
                  </a:lnTo>
                  <a:cubicBezTo>
                    <a:pt x="2554380" y="8184639"/>
                    <a:pt x="2317337" y="8184334"/>
                    <a:pt x="2315921" y="8184316"/>
                  </a:cubicBezTo>
                  <a:close/>
                  <a:moveTo>
                    <a:pt x="2603812" y="7445850"/>
                  </a:moveTo>
                  <a:cubicBezTo>
                    <a:pt x="2601158" y="7125254"/>
                    <a:pt x="2580145" y="7172879"/>
                    <a:pt x="2655090" y="7172664"/>
                  </a:cubicBezTo>
                  <a:cubicBezTo>
                    <a:pt x="2921322" y="7171947"/>
                    <a:pt x="2882470" y="7164795"/>
                    <a:pt x="2883545" y="7200626"/>
                  </a:cubicBezTo>
                  <a:cubicBezTo>
                    <a:pt x="2893890" y="7542462"/>
                    <a:pt x="2887490" y="7499623"/>
                    <a:pt x="2870295" y="7499354"/>
                  </a:cubicBezTo>
                  <a:cubicBezTo>
                    <a:pt x="2558325" y="7493905"/>
                    <a:pt x="2604421" y="7517422"/>
                    <a:pt x="2603812" y="7445850"/>
                  </a:cubicBezTo>
                  <a:close/>
                  <a:moveTo>
                    <a:pt x="2608868" y="7812044"/>
                  </a:moveTo>
                  <a:cubicBezTo>
                    <a:pt x="2603346" y="7459239"/>
                    <a:pt x="2590347" y="7514267"/>
                    <a:pt x="2655036" y="7514697"/>
                  </a:cubicBezTo>
                  <a:cubicBezTo>
                    <a:pt x="2926952" y="7516902"/>
                    <a:pt x="2886665" y="7499551"/>
                    <a:pt x="2887741" y="7567663"/>
                  </a:cubicBezTo>
                  <a:cubicBezTo>
                    <a:pt x="2892600" y="7878167"/>
                    <a:pt x="2907445" y="7840347"/>
                    <a:pt x="2870295" y="7840043"/>
                  </a:cubicBezTo>
                  <a:cubicBezTo>
                    <a:pt x="2569262" y="7837605"/>
                    <a:pt x="2609513" y="7852572"/>
                    <a:pt x="2608868" y="7812044"/>
                  </a:cubicBezTo>
                  <a:close/>
                  <a:moveTo>
                    <a:pt x="2898749" y="8179566"/>
                  </a:moveTo>
                  <a:cubicBezTo>
                    <a:pt x="2898731" y="8189443"/>
                    <a:pt x="2925536" y="8181430"/>
                    <a:pt x="2655036" y="8183975"/>
                  </a:cubicBezTo>
                  <a:cubicBezTo>
                    <a:pt x="2598558" y="8184513"/>
                    <a:pt x="2615591" y="8233859"/>
                    <a:pt x="2609585" y="7856587"/>
                  </a:cubicBezTo>
                  <a:cubicBezTo>
                    <a:pt x="2729801" y="7856354"/>
                    <a:pt x="2727058" y="7855762"/>
                    <a:pt x="2894590" y="7856891"/>
                  </a:cubicBezTo>
                  <a:cubicBezTo>
                    <a:pt x="2897835" y="8057071"/>
                    <a:pt x="2898946" y="8082685"/>
                    <a:pt x="2898749" y="8179566"/>
                  </a:cubicBezTo>
                  <a:close/>
                  <a:moveTo>
                    <a:pt x="2977746" y="7173650"/>
                  </a:moveTo>
                  <a:cubicBezTo>
                    <a:pt x="3086523" y="7173650"/>
                    <a:pt x="3082722" y="7172180"/>
                    <a:pt x="3180114" y="7172037"/>
                  </a:cubicBezTo>
                  <a:cubicBezTo>
                    <a:pt x="3183019" y="7357912"/>
                    <a:pt x="3183001" y="7370746"/>
                    <a:pt x="3185403" y="7445778"/>
                  </a:cubicBezTo>
                  <a:cubicBezTo>
                    <a:pt x="3187412" y="7509822"/>
                    <a:pt x="3243638" y="7504229"/>
                    <a:pt x="2901708" y="7499838"/>
                  </a:cubicBezTo>
                  <a:cubicBezTo>
                    <a:pt x="2900022" y="7112832"/>
                    <a:pt x="2872088" y="7173650"/>
                    <a:pt x="2977746" y="7173650"/>
                  </a:cubicBezTo>
                  <a:close/>
                  <a:moveTo>
                    <a:pt x="2908539" y="7812009"/>
                  </a:moveTo>
                  <a:cubicBezTo>
                    <a:pt x="2903088" y="7462662"/>
                    <a:pt x="2876266" y="7516902"/>
                    <a:pt x="2977746" y="7516902"/>
                  </a:cubicBezTo>
                  <a:cubicBezTo>
                    <a:pt x="3083762" y="7516902"/>
                    <a:pt x="3083816" y="7515791"/>
                    <a:pt x="3187340" y="7515754"/>
                  </a:cubicBezTo>
                  <a:cubicBezTo>
                    <a:pt x="3188792" y="7580354"/>
                    <a:pt x="3189509" y="7657142"/>
                    <a:pt x="3192342" y="7840742"/>
                  </a:cubicBezTo>
                  <a:cubicBezTo>
                    <a:pt x="2863895" y="7840724"/>
                    <a:pt x="2909130" y="7850241"/>
                    <a:pt x="2908539" y="7812009"/>
                  </a:cubicBezTo>
                  <a:close/>
                  <a:moveTo>
                    <a:pt x="3192844" y="8182219"/>
                  </a:moveTo>
                  <a:cubicBezTo>
                    <a:pt x="3055416" y="8182219"/>
                    <a:pt x="2913433" y="8191002"/>
                    <a:pt x="2913451" y="8179620"/>
                  </a:cubicBezTo>
                  <a:cubicBezTo>
                    <a:pt x="2914240" y="7800250"/>
                    <a:pt x="2881017" y="7857160"/>
                    <a:pt x="2977746" y="7857160"/>
                  </a:cubicBezTo>
                  <a:cubicBezTo>
                    <a:pt x="3070871" y="7857160"/>
                    <a:pt x="3091185" y="7857376"/>
                    <a:pt x="3192611" y="7857376"/>
                  </a:cubicBezTo>
                  <a:cubicBezTo>
                    <a:pt x="3197882" y="8209697"/>
                    <a:pt x="3198528" y="8182219"/>
                    <a:pt x="3192844" y="8182219"/>
                  </a:cubicBezTo>
                  <a:close/>
                  <a:moveTo>
                    <a:pt x="3194798" y="7172019"/>
                  </a:moveTo>
                  <a:cubicBezTo>
                    <a:pt x="3300420" y="7172055"/>
                    <a:pt x="3300779" y="7174331"/>
                    <a:pt x="3407942" y="7174331"/>
                  </a:cubicBezTo>
                  <a:cubicBezTo>
                    <a:pt x="3506661" y="7174331"/>
                    <a:pt x="3472291" y="7127548"/>
                    <a:pt x="3484752" y="7445437"/>
                  </a:cubicBezTo>
                  <a:cubicBezTo>
                    <a:pt x="3487351" y="7511686"/>
                    <a:pt x="3540727" y="7498762"/>
                    <a:pt x="3201683" y="7499085"/>
                  </a:cubicBezTo>
                  <a:cubicBezTo>
                    <a:pt x="3198492" y="7371571"/>
                    <a:pt x="3199890" y="7498081"/>
                    <a:pt x="3194798" y="7172019"/>
                  </a:cubicBezTo>
                  <a:close/>
                  <a:moveTo>
                    <a:pt x="3206596" y="7812044"/>
                  </a:moveTo>
                  <a:cubicBezTo>
                    <a:pt x="3204713" y="7691396"/>
                    <a:pt x="3204929" y="7689370"/>
                    <a:pt x="3203028" y="7567341"/>
                  </a:cubicBezTo>
                  <a:cubicBezTo>
                    <a:pt x="3202024" y="7503799"/>
                    <a:pt x="3145762" y="7512457"/>
                    <a:pt x="3487029" y="7514267"/>
                  </a:cubicBezTo>
                  <a:cubicBezTo>
                    <a:pt x="3488786" y="7584656"/>
                    <a:pt x="3489001" y="7652356"/>
                    <a:pt x="3491744" y="7841010"/>
                  </a:cubicBezTo>
                  <a:cubicBezTo>
                    <a:pt x="3159155" y="7846872"/>
                    <a:pt x="3207134" y="7845456"/>
                    <a:pt x="3206596" y="7812044"/>
                  </a:cubicBezTo>
                  <a:close/>
                  <a:moveTo>
                    <a:pt x="3211311" y="8182219"/>
                  </a:moveTo>
                  <a:cubicBezTo>
                    <a:pt x="3211311" y="8123499"/>
                    <a:pt x="3208192" y="7916346"/>
                    <a:pt x="3207295" y="7857376"/>
                  </a:cubicBezTo>
                  <a:cubicBezTo>
                    <a:pt x="3294181" y="7857447"/>
                    <a:pt x="3399677" y="7859257"/>
                    <a:pt x="3491959" y="7857662"/>
                  </a:cubicBezTo>
                  <a:cubicBezTo>
                    <a:pt x="3493465" y="7967001"/>
                    <a:pt x="3493124" y="8012798"/>
                    <a:pt x="3496585" y="8179781"/>
                  </a:cubicBezTo>
                  <a:cubicBezTo>
                    <a:pt x="3496746" y="8186557"/>
                    <a:pt x="3519463" y="8182667"/>
                    <a:pt x="3211311" y="8182219"/>
                  </a:cubicBezTo>
                  <a:close/>
                  <a:moveTo>
                    <a:pt x="3499400" y="7444720"/>
                  </a:moveTo>
                  <a:cubicBezTo>
                    <a:pt x="3487100" y="7131653"/>
                    <a:pt x="3493214" y="7174116"/>
                    <a:pt x="3515447" y="7173937"/>
                  </a:cubicBezTo>
                  <a:cubicBezTo>
                    <a:pt x="3821805" y="7171875"/>
                    <a:pt x="3780424" y="7162823"/>
                    <a:pt x="3780693" y="7200375"/>
                  </a:cubicBezTo>
                  <a:cubicBezTo>
                    <a:pt x="3781303" y="7284530"/>
                    <a:pt x="3781823" y="7305251"/>
                    <a:pt x="3784924" y="7500196"/>
                  </a:cubicBezTo>
                  <a:cubicBezTo>
                    <a:pt x="3452138" y="7496862"/>
                    <a:pt x="3502179" y="7515486"/>
                    <a:pt x="3499400" y="7444720"/>
                  </a:cubicBezTo>
                  <a:close/>
                  <a:moveTo>
                    <a:pt x="3505980" y="7812009"/>
                  </a:moveTo>
                  <a:cubicBezTo>
                    <a:pt x="3500744" y="7477630"/>
                    <a:pt x="3497213" y="7514321"/>
                    <a:pt x="3515357" y="7514446"/>
                  </a:cubicBezTo>
                  <a:cubicBezTo>
                    <a:pt x="3836274" y="7516597"/>
                    <a:pt x="3784960" y="7502759"/>
                    <a:pt x="3786000" y="7567628"/>
                  </a:cubicBezTo>
                  <a:cubicBezTo>
                    <a:pt x="3787901" y="7688904"/>
                    <a:pt x="3786484" y="7686592"/>
                    <a:pt x="3788456" y="7812332"/>
                  </a:cubicBezTo>
                  <a:cubicBezTo>
                    <a:pt x="3789030" y="7848575"/>
                    <a:pt x="3819456" y="7839505"/>
                    <a:pt x="3622861" y="7839469"/>
                  </a:cubicBezTo>
                  <a:cubicBezTo>
                    <a:pt x="3484196" y="7839469"/>
                    <a:pt x="3506589" y="7850671"/>
                    <a:pt x="3505980" y="7812009"/>
                  </a:cubicBezTo>
                  <a:close/>
                  <a:moveTo>
                    <a:pt x="3511305" y="8179387"/>
                  </a:moveTo>
                  <a:cubicBezTo>
                    <a:pt x="3503792" y="7818318"/>
                    <a:pt x="3505119" y="7857429"/>
                    <a:pt x="3515518" y="7857232"/>
                  </a:cubicBezTo>
                  <a:cubicBezTo>
                    <a:pt x="3589997" y="7855726"/>
                    <a:pt x="3603031" y="7856103"/>
                    <a:pt x="3789156" y="7856139"/>
                  </a:cubicBezTo>
                  <a:cubicBezTo>
                    <a:pt x="3789191" y="7858164"/>
                    <a:pt x="3793118" y="8096487"/>
                    <a:pt x="3794983" y="8182738"/>
                  </a:cubicBezTo>
                  <a:cubicBezTo>
                    <a:pt x="3522726" y="8183814"/>
                    <a:pt x="3511502" y="8188062"/>
                    <a:pt x="3511305" y="8179387"/>
                  </a:cubicBezTo>
                  <a:close/>
                  <a:moveTo>
                    <a:pt x="3793979" y="7077772"/>
                  </a:moveTo>
                  <a:cubicBezTo>
                    <a:pt x="3789335" y="6780676"/>
                    <a:pt x="3769415" y="6830093"/>
                    <a:pt x="3837888" y="6830093"/>
                  </a:cubicBezTo>
                  <a:cubicBezTo>
                    <a:pt x="3839232" y="6830093"/>
                    <a:pt x="4072905" y="6830201"/>
                    <a:pt x="4072959" y="6833356"/>
                  </a:cubicBezTo>
                  <a:cubicBezTo>
                    <a:pt x="4078750" y="7202885"/>
                    <a:pt x="4091086" y="7154292"/>
                    <a:pt x="4053022" y="7154292"/>
                  </a:cubicBezTo>
                  <a:cubicBezTo>
                    <a:pt x="3742127" y="7154292"/>
                    <a:pt x="3795592" y="7180694"/>
                    <a:pt x="3793979" y="7077772"/>
                  </a:cubicBezTo>
                  <a:close/>
                  <a:moveTo>
                    <a:pt x="3795162" y="7172736"/>
                  </a:moveTo>
                  <a:cubicBezTo>
                    <a:pt x="3995433" y="7172144"/>
                    <a:pt x="3959771" y="7170620"/>
                    <a:pt x="4079217" y="7170979"/>
                  </a:cubicBezTo>
                  <a:cubicBezTo>
                    <a:pt x="4079683" y="7223534"/>
                    <a:pt x="4079916" y="7220630"/>
                    <a:pt x="4081978" y="7499300"/>
                  </a:cubicBezTo>
                  <a:cubicBezTo>
                    <a:pt x="3944155" y="7499264"/>
                    <a:pt x="3894670" y="7500985"/>
                    <a:pt x="3799609" y="7500322"/>
                  </a:cubicBezTo>
                  <a:cubicBezTo>
                    <a:pt x="3795055" y="7213657"/>
                    <a:pt x="3796130" y="7285677"/>
                    <a:pt x="3795162" y="7172736"/>
                  </a:cubicBezTo>
                  <a:close/>
                  <a:moveTo>
                    <a:pt x="3803141" y="7812044"/>
                  </a:moveTo>
                  <a:cubicBezTo>
                    <a:pt x="3797762" y="7468667"/>
                    <a:pt x="3791128" y="7517081"/>
                    <a:pt x="3837888" y="7517081"/>
                  </a:cubicBezTo>
                  <a:cubicBezTo>
                    <a:pt x="4126639" y="7517081"/>
                    <a:pt x="4081762" y="7500214"/>
                    <a:pt x="4082802" y="7567663"/>
                  </a:cubicBezTo>
                  <a:cubicBezTo>
                    <a:pt x="4087751" y="7884136"/>
                    <a:pt x="4104748" y="7841100"/>
                    <a:pt x="4053004" y="7841100"/>
                  </a:cubicBezTo>
                  <a:cubicBezTo>
                    <a:pt x="3763391" y="7841100"/>
                    <a:pt x="3803696" y="7845868"/>
                    <a:pt x="3803141" y="7812044"/>
                  </a:cubicBezTo>
                  <a:close/>
                  <a:moveTo>
                    <a:pt x="4053004" y="8184459"/>
                  </a:moveTo>
                  <a:cubicBezTo>
                    <a:pt x="3781410" y="8184459"/>
                    <a:pt x="3809703" y="8182972"/>
                    <a:pt x="3809613" y="8178490"/>
                  </a:cubicBezTo>
                  <a:cubicBezTo>
                    <a:pt x="3800953" y="7804606"/>
                    <a:pt x="3793512" y="7856139"/>
                    <a:pt x="3837888" y="7856139"/>
                  </a:cubicBezTo>
                  <a:cubicBezTo>
                    <a:pt x="3945302" y="7856139"/>
                    <a:pt x="3945356" y="7857734"/>
                    <a:pt x="4053004" y="7857734"/>
                  </a:cubicBezTo>
                  <a:cubicBezTo>
                    <a:pt x="4098598" y="7857734"/>
                    <a:pt x="4089544" y="7842570"/>
                    <a:pt x="4090010" y="7934683"/>
                  </a:cubicBezTo>
                  <a:cubicBezTo>
                    <a:pt x="4091247" y="8232640"/>
                    <a:pt x="4112529" y="8184459"/>
                    <a:pt x="4053004" y="8184459"/>
                  </a:cubicBezTo>
                  <a:close/>
                  <a:moveTo>
                    <a:pt x="4092735" y="7077772"/>
                  </a:moveTo>
                  <a:cubicBezTo>
                    <a:pt x="4090817" y="6955295"/>
                    <a:pt x="4089544" y="6955098"/>
                    <a:pt x="4087625" y="6833069"/>
                  </a:cubicBezTo>
                  <a:cubicBezTo>
                    <a:pt x="4087589" y="6831366"/>
                    <a:pt x="4220822" y="6828068"/>
                    <a:pt x="4370442" y="6830075"/>
                  </a:cubicBezTo>
                  <a:cubicBezTo>
                    <a:pt x="4370461" y="6831545"/>
                    <a:pt x="4374997" y="7112797"/>
                    <a:pt x="4375893" y="7155707"/>
                  </a:cubicBezTo>
                  <a:cubicBezTo>
                    <a:pt x="4035289" y="7155833"/>
                    <a:pt x="4094295" y="7174743"/>
                    <a:pt x="4092735" y="7077772"/>
                  </a:cubicBezTo>
                  <a:close/>
                  <a:moveTo>
                    <a:pt x="4160472" y="7171660"/>
                  </a:moveTo>
                  <a:cubicBezTo>
                    <a:pt x="4223745" y="7172503"/>
                    <a:pt x="4238931" y="7172395"/>
                    <a:pt x="4376252" y="7172341"/>
                  </a:cubicBezTo>
                  <a:cubicBezTo>
                    <a:pt x="4384356" y="7534253"/>
                    <a:pt x="4383979" y="7498816"/>
                    <a:pt x="4375624" y="7498888"/>
                  </a:cubicBezTo>
                  <a:cubicBezTo>
                    <a:pt x="4295014" y="7499533"/>
                    <a:pt x="4290245" y="7499372"/>
                    <a:pt x="4096680" y="7499300"/>
                  </a:cubicBezTo>
                  <a:cubicBezTo>
                    <a:pt x="4093990" y="7114177"/>
                    <a:pt x="4073605" y="7170477"/>
                    <a:pt x="4160472" y="7171660"/>
                  </a:cubicBezTo>
                  <a:close/>
                  <a:moveTo>
                    <a:pt x="4103457" y="7812009"/>
                  </a:moveTo>
                  <a:cubicBezTo>
                    <a:pt x="4101520" y="7687972"/>
                    <a:pt x="4099387" y="7688707"/>
                    <a:pt x="4097486" y="7567377"/>
                  </a:cubicBezTo>
                  <a:cubicBezTo>
                    <a:pt x="4096339" y="7494013"/>
                    <a:pt x="4049561" y="7518103"/>
                    <a:pt x="4382204" y="7515521"/>
                  </a:cubicBezTo>
                  <a:cubicBezTo>
                    <a:pt x="4385001" y="7700967"/>
                    <a:pt x="4384266" y="7731008"/>
                    <a:pt x="4386364" y="7842749"/>
                  </a:cubicBezTo>
                  <a:cubicBezTo>
                    <a:pt x="4058150" y="7842892"/>
                    <a:pt x="4104049" y="7850475"/>
                    <a:pt x="4103457" y="7812009"/>
                  </a:cubicBezTo>
                  <a:close/>
                  <a:moveTo>
                    <a:pt x="4375732" y="8183993"/>
                  </a:moveTo>
                  <a:cubicBezTo>
                    <a:pt x="4084165" y="8182416"/>
                    <a:pt x="4108513" y="8188206"/>
                    <a:pt x="4108316" y="8179441"/>
                  </a:cubicBezTo>
                  <a:cubicBezTo>
                    <a:pt x="4099512" y="7794962"/>
                    <a:pt x="4090889" y="7857501"/>
                    <a:pt x="4160490" y="7858612"/>
                  </a:cubicBezTo>
                  <a:cubicBezTo>
                    <a:pt x="4222508" y="7859616"/>
                    <a:pt x="4239361" y="7859455"/>
                    <a:pt x="4386723" y="7859383"/>
                  </a:cubicBezTo>
                  <a:cubicBezTo>
                    <a:pt x="4394432" y="8221903"/>
                    <a:pt x="4401675" y="8184119"/>
                    <a:pt x="4375732" y="8183993"/>
                  </a:cubicBezTo>
                  <a:close/>
                  <a:moveTo>
                    <a:pt x="4390954" y="7172323"/>
                  </a:moveTo>
                  <a:cubicBezTo>
                    <a:pt x="4718451" y="7172180"/>
                    <a:pt x="4675152" y="7160870"/>
                    <a:pt x="4676102" y="7200554"/>
                  </a:cubicBezTo>
                  <a:cubicBezTo>
                    <a:pt x="4678522" y="7305807"/>
                    <a:pt x="4678236" y="7319788"/>
                    <a:pt x="4680602" y="7443484"/>
                  </a:cubicBezTo>
                  <a:cubicBezTo>
                    <a:pt x="4682037" y="7517386"/>
                    <a:pt x="4731952" y="7496307"/>
                    <a:pt x="4396637" y="7498709"/>
                  </a:cubicBezTo>
                  <a:cubicBezTo>
                    <a:pt x="4392675" y="7236278"/>
                    <a:pt x="4393625" y="7293044"/>
                    <a:pt x="4390954" y="7172323"/>
                  </a:cubicBezTo>
                  <a:close/>
                  <a:moveTo>
                    <a:pt x="4397677" y="7567377"/>
                  </a:moveTo>
                  <a:cubicBezTo>
                    <a:pt x="4396637" y="7498977"/>
                    <a:pt x="4345736" y="7514840"/>
                    <a:pt x="4681911" y="7514644"/>
                  </a:cubicBezTo>
                  <a:cubicBezTo>
                    <a:pt x="4682180" y="7530005"/>
                    <a:pt x="4686608" y="7801953"/>
                    <a:pt x="4686770" y="7812314"/>
                  </a:cubicBezTo>
                  <a:cubicBezTo>
                    <a:pt x="4687308" y="7846334"/>
                    <a:pt x="4733870" y="7842570"/>
                    <a:pt x="4401066" y="7842749"/>
                  </a:cubicBezTo>
                  <a:cubicBezTo>
                    <a:pt x="4399058" y="7739630"/>
                    <a:pt x="4399434" y="7680014"/>
                    <a:pt x="4397677" y="7567377"/>
                  </a:cubicBezTo>
                  <a:close/>
                  <a:moveTo>
                    <a:pt x="4408041" y="8184155"/>
                  </a:moveTo>
                  <a:cubicBezTo>
                    <a:pt x="4405513" y="7936045"/>
                    <a:pt x="4403881" y="7973812"/>
                    <a:pt x="4401389" y="7859365"/>
                  </a:cubicBezTo>
                  <a:cubicBezTo>
                    <a:pt x="4580036" y="7859275"/>
                    <a:pt x="4613941" y="7856264"/>
                    <a:pt x="4687397" y="7856085"/>
                  </a:cubicBezTo>
                  <a:cubicBezTo>
                    <a:pt x="4688868" y="7969259"/>
                    <a:pt x="4685981" y="7772898"/>
                    <a:pt x="4691395" y="8181806"/>
                  </a:cubicBezTo>
                  <a:cubicBezTo>
                    <a:pt x="4691395" y="8183097"/>
                    <a:pt x="4484115" y="8184513"/>
                    <a:pt x="4408041" y="8184155"/>
                  </a:cubicBezTo>
                  <a:close/>
                  <a:moveTo>
                    <a:pt x="4698406" y="7172198"/>
                  </a:moveTo>
                  <a:cubicBezTo>
                    <a:pt x="5015630" y="7172198"/>
                    <a:pt x="4973567" y="7158127"/>
                    <a:pt x="4974087" y="7200411"/>
                  </a:cubicBezTo>
                  <a:cubicBezTo>
                    <a:pt x="4978498" y="7553360"/>
                    <a:pt x="5001465" y="7499461"/>
                    <a:pt x="4913504" y="7499461"/>
                  </a:cubicBezTo>
                  <a:cubicBezTo>
                    <a:pt x="4809855" y="7499461"/>
                    <a:pt x="4806305" y="7497973"/>
                    <a:pt x="4698406" y="7497973"/>
                  </a:cubicBezTo>
                  <a:cubicBezTo>
                    <a:pt x="4695878" y="7497973"/>
                    <a:pt x="4684869" y="7172216"/>
                    <a:pt x="4698406" y="7172198"/>
                  </a:cubicBezTo>
                  <a:close/>
                  <a:moveTo>
                    <a:pt x="4701436" y="7812009"/>
                  </a:moveTo>
                  <a:cubicBezTo>
                    <a:pt x="4695340" y="7438214"/>
                    <a:pt x="4696990" y="7537085"/>
                    <a:pt x="4696595" y="7514625"/>
                  </a:cubicBezTo>
                  <a:cubicBezTo>
                    <a:pt x="4815808" y="7514625"/>
                    <a:pt x="4801446" y="7516543"/>
                    <a:pt x="4980381" y="7516024"/>
                  </a:cubicBezTo>
                  <a:cubicBezTo>
                    <a:pt x="4980417" y="7517422"/>
                    <a:pt x="4985813" y="7809679"/>
                    <a:pt x="4986261" y="7842426"/>
                  </a:cubicBezTo>
                  <a:cubicBezTo>
                    <a:pt x="4899609" y="7843592"/>
                    <a:pt x="4845355" y="7842408"/>
                    <a:pt x="4806126" y="7841118"/>
                  </a:cubicBezTo>
                  <a:cubicBezTo>
                    <a:pt x="4682897" y="7837264"/>
                    <a:pt x="4702028" y="7850044"/>
                    <a:pt x="4701436" y="7812009"/>
                  </a:cubicBezTo>
                  <a:close/>
                  <a:moveTo>
                    <a:pt x="4706116" y="8182434"/>
                  </a:moveTo>
                  <a:cubicBezTo>
                    <a:pt x="4702135" y="7909105"/>
                    <a:pt x="4703193" y="7939917"/>
                    <a:pt x="4702081" y="7856085"/>
                  </a:cubicBezTo>
                  <a:cubicBezTo>
                    <a:pt x="4805713" y="7856174"/>
                    <a:pt x="4806377" y="7859508"/>
                    <a:pt x="4913504" y="7859508"/>
                  </a:cubicBezTo>
                  <a:cubicBezTo>
                    <a:pt x="5010610" y="7859508"/>
                    <a:pt x="4984558" y="7797562"/>
                    <a:pt x="4990385" y="8183169"/>
                  </a:cubicBezTo>
                  <a:cubicBezTo>
                    <a:pt x="4792517" y="8183223"/>
                    <a:pt x="4812060" y="8182470"/>
                    <a:pt x="4706116" y="8182434"/>
                  </a:cubicBezTo>
                  <a:close/>
                  <a:moveTo>
                    <a:pt x="4993272" y="7444846"/>
                  </a:moveTo>
                  <a:cubicBezTo>
                    <a:pt x="4983967" y="7127064"/>
                    <a:pt x="4980434" y="7171194"/>
                    <a:pt x="5021008" y="7171732"/>
                  </a:cubicBezTo>
                  <a:cubicBezTo>
                    <a:pt x="5102892" y="7172951"/>
                    <a:pt x="5128064" y="7172126"/>
                    <a:pt x="5236411" y="7172861"/>
                  </a:cubicBezTo>
                  <a:cubicBezTo>
                    <a:pt x="5288621" y="7173220"/>
                    <a:pt x="5274225" y="7122601"/>
                    <a:pt x="5277971" y="7499497"/>
                  </a:cubicBezTo>
                  <a:cubicBezTo>
                    <a:pt x="4946351" y="7498224"/>
                    <a:pt x="4995406" y="7518354"/>
                    <a:pt x="4993272" y="7444846"/>
                  </a:cubicBezTo>
                  <a:close/>
                  <a:moveTo>
                    <a:pt x="5000515" y="7812009"/>
                  </a:moveTo>
                  <a:cubicBezTo>
                    <a:pt x="4995173" y="7470890"/>
                    <a:pt x="4984271" y="7516059"/>
                    <a:pt x="5021134" y="7515862"/>
                  </a:cubicBezTo>
                  <a:cubicBezTo>
                    <a:pt x="5326901" y="7514644"/>
                    <a:pt x="5277864" y="7503566"/>
                    <a:pt x="5278886" y="7567663"/>
                  </a:cubicBezTo>
                  <a:cubicBezTo>
                    <a:pt x="5283907" y="7887918"/>
                    <a:pt x="5299684" y="7840401"/>
                    <a:pt x="5236411" y="7840652"/>
                  </a:cubicBezTo>
                  <a:cubicBezTo>
                    <a:pt x="4959457" y="7841405"/>
                    <a:pt x="5001125" y="7851532"/>
                    <a:pt x="5000515" y="7812009"/>
                  </a:cubicBezTo>
                  <a:close/>
                  <a:moveTo>
                    <a:pt x="5288676" y="8179566"/>
                  </a:moveTo>
                  <a:cubicBezTo>
                    <a:pt x="5288676" y="8183671"/>
                    <a:pt x="5312772" y="8183043"/>
                    <a:pt x="5005070" y="8183151"/>
                  </a:cubicBezTo>
                  <a:cubicBezTo>
                    <a:pt x="4999547" y="7817834"/>
                    <a:pt x="4994079" y="7858989"/>
                    <a:pt x="5021224" y="7858487"/>
                  </a:cubicBezTo>
                  <a:cubicBezTo>
                    <a:pt x="5102444" y="7856963"/>
                    <a:pt x="5121556" y="7857752"/>
                    <a:pt x="5236465" y="7857286"/>
                  </a:cubicBezTo>
                  <a:cubicBezTo>
                    <a:pt x="5294664" y="7857143"/>
                    <a:pt x="5289859" y="7804606"/>
                    <a:pt x="5288676" y="81795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3" name="Google Shape;1053;p19"/>
          <p:cNvGrpSpPr/>
          <p:nvPr/>
        </p:nvGrpSpPr>
        <p:grpSpPr>
          <a:xfrm>
            <a:off x="2693357" y="1992409"/>
            <a:ext cx="2338305" cy="3302820"/>
            <a:chOff x="2693357" y="1992409"/>
            <a:chExt cx="2338305" cy="3302820"/>
          </a:xfrm>
        </p:grpSpPr>
        <p:sp>
          <p:nvSpPr>
            <p:cNvPr id="1054" name="Google Shape;1054;p19"/>
            <p:cNvSpPr/>
            <p:nvPr/>
          </p:nvSpPr>
          <p:spPr>
            <a:xfrm rot="-104517">
              <a:off x="2742026" y="2025722"/>
              <a:ext cx="2240966" cy="3236195"/>
            </a:xfrm>
            <a:custGeom>
              <a:rect b="b" l="l" r="r" t="t"/>
              <a:pathLst>
                <a:path extrusionOk="0" h="6471987" w="4481654">
                  <a:moveTo>
                    <a:pt x="1315481" y="6441891"/>
                  </a:moveTo>
                  <a:cubicBezTo>
                    <a:pt x="1283424" y="6441891"/>
                    <a:pt x="1253181" y="6438073"/>
                    <a:pt x="1218934" y="6427783"/>
                  </a:cubicBezTo>
                  <a:cubicBezTo>
                    <a:pt x="1159640" y="6408574"/>
                    <a:pt x="1027719" y="6197794"/>
                    <a:pt x="974671" y="6038622"/>
                  </a:cubicBezTo>
                  <a:cubicBezTo>
                    <a:pt x="901266" y="5816439"/>
                    <a:pt x="941914" y="5745273"/>
                    <a:pt x="897690" y="5736173"/>
                  </a:cubicBezTo>
                  <a:cubicBezTo>
                    <a:pt x="516387" y="5658212"/>
                    <a:pt x="191593" y="5379865"/>
                    <a:pt x="12273" y="5043063"/>
                  </a:cubicBezTo>
                  <a:cubicBezTo>
                    <a:pt x="-4274" y="5043063"/>
                    <a:pt x="702" y="4966952"/>
                    <a:pt x="702" y="105560"/>
                  </a:cubicBezTo>
                  <a:cubicBezTo>
                    <a:pt x="238292" y="75815"/>
                    <a:pt x="475454" y="52775"/>
                    <a:pt x="714379" y="52723"/>
                  </a:cubicBezTo>
                  <a:cubicBezTo>
                    <a:pt x="2500827" y="52309"/>
                    <a:pt x="3412236" y="-23672"/>
                    <a:pt x="4356947" y="7510"/>
                  </a:cubicBezTo>
                  <a:cubicBezTo>
                    <a:pt x="4404022" y="9348"/>
                    <a:pt x="4486510" y="4544655"/>
                    <a:pt x="4481431" y="6437270"/>
                  </a:cubicBezTo>
                  <a:cubicBezTo>
                    <a:pt x="4481431" y="6512591"/>
                    <a:pt x="3729800" y="6441891"/>
                    <a:pt x="1315481" y="64418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5" name="Google Shape;1055;p19"/>
            <p:cNvGrpSpPr/>
            <p:nvPr/>
          </p:nvGrpSpPr>
          <p:grpSpPr>
            <a:xfrm rot="-104517">
              <a:off x="2906174" y="2255820"/>
              <a:ext cx="1846311" cy="2734812"/>
              <a:chOff x="5813364" y="4509254"/>
              <a:chExt cx="3692393" cy="5469285"/>
            </a:xfrm>
          </p:grpSpPr>
          <p:grpSp>
            <p:nvGrpSpPr>
              <p:cNvPr id="1056" name="Google Shape;1056;p19"/>
              <p:cNvGrpSpPr/>
              <p:nvPr/>
            </p:nvGrpSpPr>
            <p:grpSpPr>
              <a:xfrm>
                <a:off x="5813407" y="4509254"/>
                <a:ext cx="3692347" cy="74343"/>
                <a:chOff x="5813407" y="4509254"/>
                <a:chExt cx="3692347" cy="74343"/>
              </a:xfrm>
            </p:grpSpPr>
            <p:grpSp>
              <p:nvGrpSpPr>
                <p:cNvPr id="1057" name="Google Shape;1057;p19"/>
                <p:cNvGrpSpPr/>
                <p:nvPr/>
              </p:nvGrpSpPr>
              <p:grpSpPr>
                <a:xfrm>
                  <a:off x="5813407" y="4509254"/>
                  <a:ext cx="66144" cy="74309"/>
                  <a:chOff x="5813407" y="4509254"/>
                  <a:chExt cx="66144" cy="74309"/>
                </a:xfrm>
              </p:grpSpPr>
              <p:sp>
                <p:nvSpPr>
                  <p:cNvPr id="1058" name="Google Shape;1058;p19"/>
                  <p:cNvSpPr/>
                  <p:nvPr/>
                </p:nvSpPr>
                <p:spPr>
                  <a:xfrm>
                    <a:off x="5856147" y="4511025"/>
                    <a:ext cx="37" cy="39"/>
                  </a:xfrm>
                  <a:custGeom>
                    <a:rect b="b" l="l" r="r" t="t"/>
                    <a:pathLst>
                      <a:path extrusionOk="0" h="39" w="37">
                        <a:moveTo>
                          <a:pt x="38" y="39"/>
                        </a:moveTo>
                        <a:cubicBezTo>
                          <a:pt x="25" y="1"/>
                          <a:pt x="-40" y="-25"/>
                          <a:pt x="38" y="39"/>
                        </a:cubicBezTo>
                        <a:lnTo>
                          <a:pt x="38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9" name="Google Shape;1059;p19"/>
                  <p:cNvSpPr/>
                  <p:nvPr/>
                </p:nvSpPr>
                <p:spPr>
                  <a:xfrm>
                    <a:off x="5813407" y="4509254"/>
                    <a:ext cx="66144" cy="74309"/>
                  </a:xfrm>
                  <a:custGeom>
                    <a:rect b="b" l="l" r="r" t="t"/>
                    <a:pathLst>
                      <a:path extrusionOk="0" h="74309" w="66144">
                        <a:moveTo>
                          <a:pt x="66023" y="36616"/>
                        </a:moveTo>
                        <a:cubicBezTo>
                          <a:pt x="63146" y="2457"/>
                          <a:pt x="31854" y="-3173"/>
                          <a:pt x="45679" y="3454"/>
                        </a:cubicBezTo>
                        <a:cubicBezTo>
                          <a:pt x="35339" y="-1763"/>
                          <a:pt x="25271" y="-934"/>
                          <a:pt x="16214" y="5020"/>
                        </a:cubicBezTo>
                        <a:cubicBezTo>
                          <a:pt x="-19031" y="28643"/>
                          <a:pt x="9424" y="86800"/>
                          <a:pt x="42297" y="71902"/>
                        </a:cubicBezTo>
                        <a:cubicBezTo>
                          <a:pt x="70597" y="58893"/>
                          <a:pt x="65660" y="32008"/>
                          <a:pt x="66023" y="3661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0" name="Google Shape;1060;p19"/>
                <p:cNvGrpSpPr/>
                <p:nvPr/>
              </p:nvGrpSpPr>
              <p:grpSpPr>
                <a:xfrm>
                  <a:off x="6266715" y="4509277"/>
                  <a:ext cx="66124" cy="74320"/>
                  <a:chOff x="6266715" y="4509277"/>
                  <a:chExt cx="66124" cy="74320"/>
                </a:xfrm>
              </p:grpSpPr>
              <p:sp>
                <p:nvSpPr>
                  <p:cNvPr id="1061" name="Google Shape;1061;p19"/>
                  <p:cNvSpPr/>
                  <p:nvPr/>
                </p:nvSpPr>
                <p:spPr>
                  <a:xfrm>
                    <a:off x="6309421" y="4511025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2" name="Google Shape;1062;p19"/>
                  <p:cNvSpPr/>
                  <p:nvPr/>
                </p:nvSpPr>
                <p:spPr>
                  <a:xfrm>
                    <a:off x="6266715" y="4509277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3" name="Google Shape;1063;p19"/>
                <p:cNvGrpSpPr/>
                <p:nvPr/>
              </p:nvGrpSpPr>
              <p:grpSpPr>
                <a:xfrm>
                  <a:off x="6719996" y="4509277"/>
                  <a:ext cx="66124" cy="74320"/>
                  <a:chOff x="6719996" y="4509277"/>
                  <a:chExt cx="66124" cy="74320"/>
                </a:xfrm>
              </p:grpSpPr>
              <p:sp>
                <p:nvSpPr>
                  <p:cNvPr id="1064" name="Google Shape;1064;p19"/>
                  <p:cNvSpPr/>
                  <p:nvPr/>
                </p:nvSpPr>
                <p:spPr>
                  <a:xfrm>
                    <a:off x="6762697" y="4511025"/>
                    <a:ext cx="37" cy="39"/>
                  </a:xfrm>
                  <a:custGeom>
                    <a:rect b="b" l="l" r="r" t="t"/>
                    <a:pathLst>
                      <a:path extrusionOk="0" h="39" w="37">
                        <a:moveTo>
                          <a:pt x="38" y="39"/>
                        </a:moveTo>
                        <a:cubicBezTo>
                          <a:pt x="25" y="1"/>
                          <a:pt x="-40" y="-25"/>
                          <a:pt x="38" y="39"/>
                        </a:cubicBezTo>
                        <a:lnTo>
                          <a:pt x="38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5" name="Google Shape;1065;p19"/>
                  <p:cNvSpPr/>
                  <p:nvPr/>
                </p:nvSpPr>
                <p:spPr>
                  <a:xfrm>
                    <a:off x="6719996" y="4509277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6" name="Google Shape;1066;p19"/>
                <p:cNvGrpSpPr/>
                <p:nvPr/>
              </p:nvGrpSpPr>
              <p:grpSpPr>
                <a:xfrm>
                  <a:off x="7173265" y="4509277"/>
                  <a:ext cx="66124" cy="74320"/>
                  <a:chOff x="7173265" y="4509277"/>
                  <a:chExt cx="66124" cy="74320"/>
                </a:xfrm>
              </p:grpSpPr>
              <p:sp>
                <p:nvSpPr>
                  <p:cNvPr id="1067" name="Google Shape;1067;p19"/>
                  <p:cNvSpPr/>
                  <p:nvPr/>
                </p:nvSpPr>
                <p:spPr>
                  <a:xfrm>
                    <a:off x="7215972" y="4511025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8" name="Google Shape;1068;p19"/>
                  <p:cNvSpPr/>
                  <p:nvPr/>
                </p:nvSpPr>
                <p:spPr>
                  <a:xfrm>
                    <a:off x="7173265" y="4509277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9" name="Google Shape;1069;p19"/>
                <p:cNvGrpSpPr/>
                <p:nvPr/>
              </p:nvGrpSpPr>
              <p:grpSpPr>
                <a:xfrm>
                  <a:off x="7626547" y="4509277"/>
                  <a:ext cx="66124" cy="74320"/>
                  <a:chOff x="7626547" y="4509277"/>
                  <a:chExt cx="66124" cy="74320"/>
                </a:xfrm>
              </p:grpSpPr>
              <p:sp>
                <p:nvSpPr>
                  <p:cNvPr id="1070" name="Google Shape;1070;p19"/>
                  <p:cNvSpPr/>
                  <p:nvPr/>
                </p:nvSpPr>
                <p:spPr>
                  <a:xfrm>
                    <a:off x="7669244" y="4511025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1" name="Google Shape;1071;p19"/>
                  <p:cNvSpPr/>
                  <p:nvPr/>
                </p:nvSpPr>
                <p:spPr>
                  <a:xfrm>
                    <a:off x="7626547" y="4509277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2" name="Google Shape;1072;p19"/>
                <p:cNvGrpSpPr/>
                <p:nvPr/>
              </p:nvGrpSpPr>
              <p:grpSpPr>
                <a:xfrm>
                  <a:off x="8079816" y="4509277"/>
                  <a:ext cx="66124" cy="74320"/>
                  <a:chOff x="8079816" y="4509277"/>
                  <a:chExt cx="66124" cy="74320"/>
                </a:xfrm>
              </p:grpSpPr>
              <p:sp>
                <p:nvSpPr>
                  <p:cNvPr id="1073" name="Google Shape;1073;p19"/>
                  <p:cNvSpPr/>
                  <p:nvPr/>
                </p:nvSpPr>
                <p:spPr>
                  <a:xfrm>
                    <a:off x="8122522" y="4511025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4" name="Google Shape;1074;p19"/>
                  <p:cNvSpPr/>
                  <p:nvPr/>
                </p:nvSpPr>
                <p:spPr>
                  <a:xfrm>
                    <a:off x="8079816" y="4509277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5" name="Google Shape;1075;p19"/>
                <p:cNvGrpSpPr/>
                <p:nvPr/>
              </p:nvGrpSpPr>
              <p:grpSpPr>
                <a:xfrm>
                  <a:off x="8533098" y="4509277"/>
                  <a:ext cx="66124" cy="74320"/>
                  <a:chOff x="8533098" y="4509277"/>
                  <a:chExt cx="66124" cy="74320"/>
                </a:xfrm>
              </p:grpSpPr>
              <p:sp>
                <p:nvSpPr>
                  <p:cNvPr id="1076" name="Google Shape;1076;p19"/>
                  <p:cNvSpPr/>
                  <p:nvPr/>
                </p:nvSpPr>
                <p:spPr>
                  <a:xfrm>
                    <a:off x="8575794" y="4511025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7" name="Google Shape;1077;p19"/>
                  <p:cNvSpPr/>
                  <p:nvPr/>
                </p:nvSpPr>
                <p:spPr>
                  <a:xfrm>
                    <a:off x="8533098" y="4509277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8" name="Google Shape;1078;p19"/>
                <p:cNvGrpSpPr/>
                <p:nvPr/>
              </p:nvGrpSpPr>
              <p:grpSpPr>
                <a:xfrm>
                  <a:off x="8986367" y="4509277"/>
                  <a:ext cx="66124" cy="74320"/>
                  <a:chOff x="8986367" y="4509277"/>
                  <a:chExt cx="66124" cy="74320"/>
                </a:xfrm>
              </p:grpSpPr>
              <p:sp>
                <p:nvSpPr>
                  <p:cNvPr id="1079" name="Google Shape;1079;p19"/>
                  <p:cNvSpPr/>
                  <p:nvPr/>
                </p:nvSpPr>
                <p:spPr>
                  <a:xfrm>
                    <a:off x="9029073" y="4511025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0" name="Google Shape;1080;p19"/>
                  <p:cNvSpPr/>
                  <p:nvPr/>
                </p:nvSpPr>
                <p:spPr>
                  <a:xfrm>
                    <a:off x="8986367" y="4509277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1" name="Google Shape;1081;p19"/>
                <p:cNvGrpSpPr/>
                <p:nvPr/>
              </p:nvGrpSpPr>
              <p:grpSpPr>
                <a:xfrm>
                  <a:off x="9439610" y="4509254"/>
                  <a:ext cx="66144" cy="74309"/>
                  <a:chOff x="9439610" y="4509254"/>
                  <a:chExt cx="66144" cy="74309"/>
                </a:xfrm>
              </p:grpSpPr>
              <p:sp>
                <p:nvSpPr>
                  <p:cNvPr id="1082" name="Google Shape;1082;p19"/>
                  <p:cNvSpPr/>
                  <p:nvPr/>
                </p:nvSpPr>
                <p:spPr>
                  <a:xfrm>
                    <a:off x="9482345" y="4511025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3" name="Google Shape;1083;p19"/>
                  <p:cNvSpPr/>
                  <p:nvPr/>
                </p:nvSpPr>
                <p:spPr>
                  <a:xfrm>
                    <a:off x="9439610" y="4509254"/>
                    <a:ext cx="66144" cy="74309"/>
                  </a:xfrm>
                  <a:custGeom>
                    <a:rect b="b" l="l" r="r" t="t"/>
                    <a:pathLst>
                      <a:path extrusionOk="0" h="74309" w="66144">
                        <a:moveTo>
                          <a:pt x="66023" y="36616"/>
                        </a:moveTo>
                        <a:cubicBezTo>
                          <a:pt x="63146" y="2457"/>
                          <a:pt x="31854" y="-3173"/>
                          <a:pt x="45679" y="3454"/>
                        </a:cubicBezTo>
                        <a:cubicBezTo>
                          <a:pt x="35339" y="-1763"/>
                          <a:pt x="25271" y="-934"/>
                          <a:pt x="16214" y="5020"/>
                        </a:cubicBezTo>
                        <a:cubicBezTo>
                          <a:pt x="-19031" y="28643"/>
                          <a:pt x="9424" y="86800"/>
                          <a:pt x="42298" y="71902"/>
                        </a:cubicBezTo>
                        <a:cubicBezTo>
                          <a:pt x="70597" y="58893"/>
                          <a:pt x="65660" y="32008"/>
                          <a:pt x="66023" y="3661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84" name="Google Shape;1084;p19"/>
              <p:cNvGrpSpPr/>
              <p:nvPr/>
            </p:nvGrpSpPr>
            <p:grpSpPr>
              <a:xfrm>
                <a:off x="5813364" y="4999688"/>
                <a:ext cx="3692393" cy="74355"/>
                <a:chOff x="5813364" y="4999688"/>
                <a:chExt cx="3692393" cy="74355"/>
              </a:xfrm>
            </p:grpSpPr>
            <p:grpSp>
              <p:nvGrpSpPr>
                <p:cNvPr id="1085" name="Google Shape;1085;p19"/>
                <p:cNvGrpSpPr/>
                <p:nvPr/>
              </p:nvGrpSpPr>
              <p:grpSpPr>
                <a:xfrm>
                  <a:off x="5813364" y="4999688"/>
                  <a:ext cx="66193" cy="74337"/>
                  <a:chOff x="5813364" y="4999688"/>
                  <a:chExt cx="66193" cy="74337"/>
                </a:xfrm>
              </p:grpSpPr>
              <p:sp>
                <p:nvSpPr>
                  <p:cNvPr id="1086" name="Google Shape;1086;p19"/>
                  <p:cNvSpPr/>
                  <p:nvPr/>
                </p:nvSpPr>
                <p:spPr>
                  <a:xfrm>
                    <a:off x="5856147" y="5001481"/>
                    <a:ext cx="37" cy="29"/>
                  </a:xfrm>
                  <a:custGeom>
                    <a:rect b="b" l="l" r="r" t="t"/>
                    <a:pathLst>
                      <a:path extrusionOk="0" h="29" w="37">
                        <a:moveTo>
                          <a:pt x="38" y="30"/>
                        </a:moveTo>
                        <a:cubicBezTo>
                          <a:pt x="25" y="4"/>
                          <a:pt x="-40" y="-22"/>
                          <a:pt x="38" y="30"/>
                        </a:cubicBezTo>
                        <a:lnTo>
                          <a:pt x="38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7" name="Google Shape;1087;p19"/>
                  <p:cNvSpPr/>
                  <p:nvPr/>
                </p:nvSpPr>
                <p:spPr>
                  <a:xfrm>
                    <a:off x="5813364" y="4999688"/>
                    <a:ext cx="66193" cy="74337"/>
                  </a:xfrm>
                  <a:custGeom>
                    <a:rect b="b" l="l" r="r" t="t"/>
                    <a:pathLst>
                      <a:path extrusionOk="0" h="74337" w="66193">
                        <a:moveTo>
                          <a:pt x="66066" y="36629"/>
                        </a:moveTo>
                        <a:cubicBezTo>
                          <a:pt x="63190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6" y="86891"/>
                          <a:pt x="42341" y="71914"/>
                        </a:cubicBezTo>
                        <a:cubicBezTo>
                          <a:pt x="70679" y="58983"/>
                          <a:pt x="65703" y="32034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8" name="Google Shape;1088;p19"/>
                <p:cNvGrpSpPr/>
                <p:nvPr/>
              </p:nvGrpSpPr>
              <p:grpSpPr>
                <a:xfrm>
                  <a:off x="6266715" y="4999723"/>
                  <a:ext cx="66124" cy="74320"/>
                  <a:chOff x="6266715" y="4999723"/>
                  <a:chExt cx="66124" cy="74320"/>
                </a:xfrm>
              </p:grpSpPr>
              <p:sp>
                <p:nvSpPr>
                  <p:cNvPr id="1089" name="Google Shape;1089;p19"/>
                  <p:cNvSpPr/>
                  <p:nvPr/>
                </p:nvSpPr>
                <p:spPr>
                  <a:xfrm>
                    <a:off x="6309421" y="5001481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0" name="Google Shape;1090;p19"/>
                  <p:cNvSpPr/>
                  <p:nvPr/>
                </p:nvSpPr>
                <p:spPr>
                  <a:xfrm>
                    <a:off x="6266715" y="4999723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1" name="Google Shape;1091;p19"/>
                <p:cNvGrpSpPr/>
                <p:nvPr/>
              </p:nvGrpSpPr>
              <p:grpSpPr>
                <a:xfrm>
                  <a:off x="6719996" y="4999723"/>
                  <a:ext cx="66124" cy="74320"/>
                  <a:chOff x="6719996" y="4999723"/>
                  <a:chExt cx="66124" cy="74320"/>
                </a:xfrm>
              </p:grpSpPr>
              <p:sp>
                <p:nvSpPr>
                  <p:cNvPr id="1092" name="Google Shape;1092;p19"/>
                  <p:cNvSpPr/>
                  <p:nvPr/>
                </p:nvSpPr>
                <p:spPr>
                  <a:xfrm>
                    <a:off x="6762697" y="5001481"/>
                    <a:ext cx="37" cy="29"/>
                  </a:xfrm>
                  <a:custGeom>
                    <a:rect b="b" l="l" r="r" t="t"/>
                    <a:pathLst>
                      <a:path extrusionOk="0" h="29" w="37">
                        <a:moveTo>
                          <a:pt x="38" y="30"/>
                        </a:moveTo>
                        <a:cubicBezTo>
                          <a:pt x="25" y="4"/>
                          <a:pt x="-40" y="-22"/>
                          <a:pt x="38" y="30"/>
                        </a:cubicBezTo>
                        <a:lnTo>
                          <a:pt x="38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3" name="Google Shape;1093;p19"/>
                  <p:cNvSpPr/>
                  <p:nvPr/>
                </p:nvSpPr>
                <p:spPr>
                  <a:xfrm>
                    <a:off x="6719996" y="4999723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4" name="Google Shape;1094;p19"/>
                <p:cNvGrpSpPr/>
                <p:nvPr/>
              </p:nvGrpSpPr>
              <p:grpSpPr>
                <a:xfrm>
                  <a:off x="7173265" y="4999723"/>
                  <a:ext cx="66124" cy="74320"/>
                  <a:chOff x="7173265" y="4999723"/>
                  <a:chExt cx="66124" cy="74320"/>
                </a:xfrm>
              </p:grpSpPr>
              <p:sp>
                <p:nvSpPr>
                  <p:cNvPr id="1095" name="Google Shape;1095;p19"/>
                  <p:cNvSpPr/>
                  <p:nvPr/>
                </p:nvSpPr>
                <p:spPr>
                  <a:xfrm>
                    <a:off x="7215972" y="5001481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6" name="Google Shape;1096;p19"/>
                  <p:cNvSpPr/>
                  <p:nvPr/>
                </p:nvSpPr>
                <p:spPr>
                  <a:xfrm>
                    <a:off x="7173265" y="4999723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7" name="Google Shape;1097;p19"/>
                <p:cNvGrpSpPr/>
                <p:nvPr/>
              </p:nvGrpSpPr>
              <p:grpSpPr>
                <a:xfrm>
                  <a:off x="7626547" y="4999723"/>
                  <a:ext cx="66124" cy="74320"/>
                  <a:chOff x="7626547" y="4999723"/>
                  <a:chExt cx="66124" cy="74320"/>
                </a:xfrm>
              </p:grpSpPr>
              <p:sp>
                <p:nvSpPr>
                  <p:cNvPr id="1098" name="Google Shape;1098;p19"/>
                  <p:cNvSpPr/>
                  <p:nvPr/>
                </p:nvSpPr>
                <p:spPr>
                  <a:xfrm>
                    <a:off x="7669244" y="5001481"/>
                    <a:ext cx="28" cy="29"/>
                  </a:xfrm>
                  <a:custGeom>
                    <a:rect b="b" l="l" r="r" t="t"/>
                    <a:pathLst>
                      <a:path extrusionOk="0" h="29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9" name="Google Shape;1099;p19"/>
                  <p:cNvSpPr/>
                  <p:nvPr/>
                </p:nvSpPr>
                <p:spPr>
                  <a:xfrm>
                    <a:off x="7626547" y="4999723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0" name="Google Shape;1100;p19"/>
                <p:cNvGrpSpPr/>
                <p:nvPr/>
              </p:nvGrpSpPr>
              <p:grpSpPr>
                <a:xfrm>
                  <a:off x="8079816" y="4999723"/>
                  <a:ext cx="66124" cy="74320"/>
                  <a:chOff x="8079816" y="4999723"/>
                  <a:chExt cx="66124" cy="74320"/>
                </a:xfrm>
              </p:grpSpPr>
              <p:sp>
                <p:nvSpPr>
                  <p:cNvPr id="1101" name="Google Shape;1101;p19"/>
                  <p:cNvSpPr/>
                  <p:nvPr/>
                </p:nvSpPr>
                <p:spPr>
                  <a:xfrm>
                    <a:off x="8122522" y="5001481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2" name="Google Shape;1102;p19"/>
                  <p:cNvSpPr/>
                  <p:nvPr/>
                </p:nvSpPr>
                <p:spPr>
                  <a:xfrm>
                    <a:off x="8079816" y="4999723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3" name="Google Shape;1103;p19"/>
                <p:cNvGrpSpPr/>
                <p:nvPr/>
              </p:nvGrpSpPr>
              <p:grpSpPr>
                <a:xfrm>
                  <a:off x="8533098" y="4999723"/>
                  <a:ext cx="66124" cy="74320"/>
                  <a:chOff x="8533098" y="4999723"/>
                  <a:chExt cx="66124" cy="74320"/>
                </a:xfrm>
              </p:grpSpPr>
              <p:sp>
                <p:nvSpPr>
                  <p:cNvPr id="1104" name="Google Shape;1104;p19"/>
                  <p:cNvSpPr/>
                  <p:nvPr/>
                </p:nvSpPr>
                <p:spPr>
                  <a:xfrm>
                    <a:off x="8575794" y="5001481"/>
                    <a:ext cx="28" cy="29"/>
                  </a:xfrm>
                  <a:custGeom>
                    <a:rect b="b" l="l" r="r" t="t"/>
                    <a:pathLst>
                      <a:path extrusionOk="0" h="29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5" name="Google Shape;1105;p19"/>
                  <p:cNvSpPr/>
                  <p:nvPr/>
                </p:nvSpPr>
                <p:spPr>
                  <a:xfrm>
                    <a:off x="8533098" y="4999723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6" name="Google Shape;1106;p19"/>
                <p:cNvGrpSpPr/>
                <p:nvPr/>
              </p:nvGrpSpPr>
              <p:grpSpPr>
                <a:xfrm>
                  <a:off x="8986367" y="4999723"/>
                  <a:ext cx="66124" cy="74320"/>
                  <a:chOff x="8986367" y="4999723"/>
                  <a:chExt cx="66124" cy="74320"/>
                </a:xfrm>
              </p:grpSpPr>
              <p:sp>
                <p:nvSpPr>
                  <p:cNvPr id="1107" name="Google Shape;1107;p19"/>
                  <p:cNvSpPr/>
                  <p:nvPr/>
                </p:nvSpPr>
                <p:spPr>
                  <a:xfrm>
                    <a:off x="9029073" y="5001481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8" name="Google Shape;1108;p19"/>
                  <p:cNvSpPr/>
                  <p:nvPr/>
                </p:nvSpPr>
                <p:spPr>
                  <a:xfrm>
                    <a:off x="8986367" y="4999723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9" name="Google Shape;1109;p19"/>
                <p:cNvGrpSpPr/>
                <p:nvPr/>
              </p:nvGrpSpPr>
              <p:grpSpPr>
                <a:xfrm>
                  <a:off x="9439566" y="4999688"/>
                  <a:ext cx="66191" cy="74337"/>
                  <a:chOff x="9439566" y="4999688"/>
                  <a:chExt cx="66191" cy="74337"/>
                </a:xfrm>
              </p:grpSpPr>
              <p:sp>
                <p:nvSpPr>
                  <p:cNvPr id="1110" name="Google Shape;1110;p19"/>
                  <p:cNvSpPr/>
                  <p:nvPr/>
                </p:nvSpPr>
                <p:spPr>
                  <a:xfrm>
                    <a:off x="9482345" y="5001481"/>
                    <a:ext cx="28" cy="29"/>
                  </a:xfrm>
                  <a:custGeom>
                    <a:rect b="b" l="l" r="r" t="t"/>
                    <a:pathLst>
                      <a:path extrusionOk="0" h="29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1" name="Google Shape;1111;p19"/>
                  <p:cNvSpPr/>
                  <p:nvPr/>
                </p:nvSpPr>
                <p:spPr>
                  <a:xfrm>
                    <a:off x="9439566" y="4999688"/>
                    <a:ext cx="66191" cy="74337"/>
                  </a:xfrm>
                  <a:custGeom>
                    <a:rect b="b" l="l" r="r" t="t"/>
                    <a:pathLst>
                      <a:path extrusionOk="0" h="74337" w="66191">
                        <a:moveTo>
                          <a:pt x="66066" y="36629"/>
                        </a:moveTo>
                        <a:cubicBezTo>
                          <a:pt x="63189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7" y="86891"/>
                          <a:pt x="42341" y="71914"/>
                        </a:cubicBezTo>
                        <a:cubicBezTo>
                          <a:pt x="70666" y="58983"/>
                          <a:pt x="65703" y="32034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12" name="Google Shape;1112;p19"/>
              <p:cNvGrpSpPr/>
              <p:nvPr/>
            </p:nvGrpSpPr>
            <p:grpSpPr>
              <a:xfrm>
                <a:off x="5813364" y="5490135"/>
                <a:ext cx="3692393" cy="74355"/>
                <a:chOff x="5813364" y="5490135"/>
                <a:chExt cx="3692393" cy="74355"/>
              </a:xfrm>
            </p:grpSpPr>
            <p:grpSp>
              <p:nvGrpSpPr>
                <p:cNvPr id="1113" name="Google Shape;1113;p19"/>
                <p:cNvGrpSpPr/>
                <p:nvPr/>
              </p:nvGrpSpPr>
              <p:grpSpPr>
                <a:xfrm>
                  <a:off x="5813364" y="5490135"/>
                  <a:ext cx="66193" cy="74337"/>
                  <a:chOff x="5813364" y="5490135"/>
                  <a:chExt cx="66193" cy="74337"/>
                </a:xfrm>
              </p:grpSpPr>
              <p:sp>
                <p:nvSpPr>
                  <p:cNvPr id="1114" name="Google Shape;1114;p19"/>
                  <p:cNvSpPr/>
                  <p:nvPr/>
                </p:nvSpPr>
                <p:spPr>
                  <a:xfrm>
                    <a:off x="5856147" y="5491928"/>
                    <a:ext cx="37" cy="29"/>
                  </a:xfrm>
                  <a:custGeom>
                    <a:rect b="b" l="l" r="r" t="t"/>
                    <a:pathLst>
                      <a:path extrusionOk="0" h="29" w="37">
                        <a:moveTo>
                          <a:pt x="38" y="30"/>
                        </a:moveTo>
                        <a:cubicBezTo>
                          <a:pt x="25" y="4"/>
                          <a:pt x="-40" y="-22"/>
                          <a:pt x="38" y="30"/>
                        </a:cubicBezTo>
                        <a:lnTo>
                          <a:pt x="38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5" name="Google Shape;1115;p19"/>
                  <p:cNvSpPr/>
                  <p:nvPr/>
                </p:nvSpPr>
                <p:spPr>
                  <a:xfrm>
                    <a:off x="5813364" y="5490135"/>
                    <a:ext cx="66193" cy="74337"/>
                  </a:xfrm>
                  <a:custGeom>
                    <a:rect b="b" l="l" r="r" t="t"/>
                    <a:pathLst>
                      <a:path extrusionOk="0" h="74337" w="66193">
                        <a:moveTo>
                          <a:pt x="66066" y="36629"/>
                        </a:moveTo>
                        <a:cubicBezTo>
                          <a:pt x="63190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6" y="86891"/>
                          <a:pt x="42341" y="71914"/>
                        </a:cubicBezTo>
                        <a:cubicBezTo>
                          <a:pt x="70679" y="58983"/>
                          <a:pt x="65703" y="32034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6" name="Google Shape;1116;p19"/>
                <p:cNvGrpSpPr/>
                <p:nvPr/>
              </p:nvGrpSpPr>
              <p:grpSpPr>
                <a:xfrm>
                  <a:off x="6266715" y="5490170"/>
                  <a:ext cx="66124" cy="74320"/>
                  <a:chOff x="6266715" y="5490170"/>
                  <a:chExt cx="66124" cy="74320"/>
                </a:xfrm>
              </p:grpSpPr>
              <p:sp>
                <p:nvSpPr>
                  <p:cNvPr id="1117" name="Google Shape;1117;p19"/>
                  <p:cNvSpPr/>
                  <p:nvPr/>
                </p:nvSpPr>
                <p:spPr>
                  <a:xfrm>
                    <a:off x="6309421" y="5491928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8" name="Google Shape;1118;p19"/>
                  <p:cNvSpPr/>
                  <p:nvPr/>
                </p:nvSpPr>
                <p:spPr>
                  <a:xfrm>
                    <a:off x="6266715" y="5490170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9" name="Google Shape;1119;p19"/>
                <p:cNvGrpSpPr/>
                <p:nvPr/>
              </p:nvGrpSpPr>
              <p:grpSpPr>
                <a:xfrm>
                  <a:off x="6719996" y="5490170"/>
                  <a:ext cx="66124" cy="74320"/>
                  <a:chOff x="6719996" y="5490170"/>
                  <a:chExt cx="66124" cy="74320"/>
                </a:xfrm>
              </p:grpSpPr>
              <p:sp>
                <p:nvSpPr>
                  <p:cNvPr id="1120" name="Google Shape;1120;p19"/>
                  <p:cNvSpPr/>
                  <p:nvPr/>
                </p:nvSpPr>
                <p:spPr>
                  <a:xfrm>
                    <a:off x="6762697" y="5491928"/>
                    <a:ext cx="37" cy="29"/>
                  </a:xfrm>
                  <a:custGeom>
                    <a:rect b="b" l="l" r="r" t="t"/>
                    <a:pathLst>
                      <a:path extrusionOk="0" h="29" w="37">
                        <a:moveTo>
                          <a:pt x="38" y="30"/>
                        </a:moveTo>
                        <a:cubicBezTo>
                          <a:pt x="25" y="4"/>
                          <a:pt x="-40" y="-22"/>
                          <a:pt x="38" y="30"/>
                        </a:cubicBezTo>
                        <a:lnTo>
                          <a:pt x="38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1" name="Google Shape;1121;p19"/>
                  <p:cNvSpPr/>
                  <p:nvPr/>
                </p:nvSpPr>
                <p:spPr>
                  <a:xfrm>
                    <a:off x="6719996" y="5490170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2" name="Google Shape;1122;p19"/>
                <p:cNvGrpSpPr/>
                <p:nvPr/>
              </p:nvGrpSpPr>
              <p:grpSpPr>
                <a:xfrm>
                  <a:off x="7173265" y="5490170"/>
                  <a:ext cx="66124" cy="74320"/>
                  <a:chOff x="7173265" y="5490170"/>
                  <a:chExt cx="66124" cy="74320"/>
                </a:xfrm>
              </p:grpSpPr>
              <p:sp>
                <p:nvSpPr>
                  <p:cNvPr id="1123" name="Google Shape;1123;p19"/>
                  <p:cNvSpPr/>
                  <p:nvPr/>
                </p:nvSpPr>
                <p:spPr>
                  <a:xfrm>
                    <a:off x="7215972" y="5491928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4" name="Google Shape;1124;p19"/>
                  <p:cNvSpPr/>
                  <p:nvPr/>
                </p:nvSpPr>
                <p:spPr>
                  <a:xfrm>
                    <a:off x="7173265" y="5490170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5" name="Google Shape;1125;p19"/>
                <p:cNvGrpSpPr/>
                <p:nvPr/>
              </p:nvGrpSpPr>
              <p:grpSpPr>
                <a:xfrm>
                  <a:off x="7626547" y="5490170"/>
                  <a:ext cx="66124" cy="74320"/>
                  <a:chOff x="7626547" y="5490170"/>
                  <a:chExt cx="66124" cy="74320"/>
                </a:xfrm>
              </p:grpSpPr>
              <p:sp>
                <p:nvSpPr>
                  <p:cNvPr id="1126" name="Google Shape;1126;p19"/>
                  <p:cNvSpPr/>
                  <p:nvPr/>
                </p:nvSpPr>
                <p:spPr>
                  <a:xfrm>
                    <a:off x="7669244" y="5491928"/>
                    <a:ext cx="28" cy="29"/>
                  </a:xfrm>
                  <a:custGeom>
                    <a:rect b="b" l="l" r="r" t="t"/>
                    <a:pathLst>
                      <a:path extrusionOk="0" h="29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7" name="Google Shape;1127;p19"/>
                  <p:cNvSpPr/>
                  <p:nvPr/>
                </p:nvSpPr>
                <p:spPr>
                  <a:xfrm>
                    <a:off x="7626547" y="5490170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8" name="Google Shape;1128;p19"/>
                <p:cNvGrpSpPr/>
                <p:nvPr/>
              </p:nvGrpSpPr>
              <p:grpSpPr>
                <a:xfrm>
                  <a:off x="8079816" y="5490170"/>
                  <a:ext cx="66124" cy="74320"/>
                  <a:chOff x="8079816" y="5490170"/>
                  <a:chExt cx="66124" cy="74320"/>
                </a:xfrm>
              </p:grpSpPr>
              <p:sp>
                <p:nvSpPr>
                  <p:cNvPr id="1129" name="Google Shape;1129;p19"/>
                  <p:cNvSpPr/>
                  <p:nvPr/>
                </p:nvSpPr>
                <p:spPr>
                  <a:xfrm>
                    <a:off x="8122522" y="5491928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0" name="Google Shape;1130;p19"/>
                  <p:cNvSpPr/>
                  <p:nvPr/>
                </p:nvSpPr>
                <p:spPr>
                  <a:xfrm>
                    <a:off x="8079816" y="5490170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1" name="Google Shape;1131;p19"/>
                <p:cNvGrpSpPr/>
                <p:nvPr/>
              </p:nvGrpSpPr>
              <p:grpSpPr>
                <a:xfrm>
                  <a:off x="8533098" y="5490170"/>
                  <a:ext cx="66124" cy="74320"/>
                  <a:chOff x="8533098" y="5490170"/>
                  <a:chExt cx="66124" cy="74320"/>
                </a:xfrm>
              </p:grpSpPr>
              <p:sp>
                <p:nvSpPr>
                  <p:cNvPr id="1132" name="Google Shape;1132;p19"/>
                  <p:cNvSpPr/>
                  <p:nvPr/>
                </p:nvSpPr>
                <p:spPr>
                  <a:xfrm>
                    <a:off x="8575794" y="5491928"/>
                    <a:ext cx="28" cy="29"/>
                  </a:xfrm>
                  <a:custGeom>
                    <a:rect b="b" l="l" r="r" t="t"/>
                    <a:pathLst>
                      <a:path extrusionOk="0" h="29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3" name="Google Shape;1133;p19"/>
                  <p:cNvSpPr/>
                  <p:nvPr/>
                </p:nvSpPr>
                <p:spPr>
                  <a:xfrm>
                    <a:off x="8533098" y="5490170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4" name="Google Shape;1134;p19"/>
                <p:cNvGrpSpPr/>
                <p:nvPr/>
              </p:nvGrpSpPr>
              <p:grpSpPr>
                <a:xfrm>
                  <a:off x="8986367" y="5490170"/>
                  <a:ext cx="66124" cy="74320"/>
                  <a:chOff x="8986367" y="5490170"/>
                  <a:chExt cx="66124" cy="74320"/>
                </a:xfrm>
              </p:grpSpPr>
              <p:sp>
                <p:nvSpPr>
                  <p:cNvPr id="1135" name="Google Shape;1135;p19"/>
                  <p:cNvSpPr/>
                  <p:nvPr/>
                </p:nvSpPr>
                <p:spPr>
                  <a:xfrm>
                    <a:off x="9029073" y="5491928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6" name="Google Shape;1136;p19"/>
                  <p:cNvSpPr/>
                  <p:nvPr/>
                </p:nvSpPr>
                <p:spPr>
                  <a:xfrm>
                    <a:off x="8986367" y="5490170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7" name="Google Shape;1137;p19"/>
                <p:cNvGrpSpPr/>
                <p:nvPr/>
              </p:nvGrpSpPr>
              <p:grpSpPr>
                <a:xfrm>
                  <a:off x="9439566" y="5490135"/>
                  <a:ext cx="66191" cy="74337"/>
                  <a:chOff x="9439566" y="5490135"/>
                  <a:chExt cx="66191" cy="74337"/>
                </a:xfrm>
              </p:grpSpPr>
              <p:sp>
                <p:nvSpPr>
                  <p:cNvPr id="1138" name="Google Shape;1138;p19"/>
                  <p:cNvSpPr/>
                  <p:nvPr/>
                </p:nvSpPr>
                <p:spPr>
                  <a:xfrm>
                    <a:off x="9482345" y="5491928"/>
                    <a:ext cx="28" cy="29"/>
                  </a:xfrm>
                  <a:custGeom>
                    <a:rect b="b" l="l" r="r" t="t"/>
                    <a:pathLst>
                      <a:path extrusionOk="0" h="29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9" name="Google Shape;1139;p19"/>
                  <p:cNvSpPr/>
                  <p:nvPr/>
                </p:nvSpPr>
                <p:spPr>
                  <a:xfrm>
                    <a:off x="9439566" y="5490135"/>
                    <a:ext cx="66191" cy="74337"/>
                  </a:xfrm>
                  <a:custGeom>
                    <a:rect b="b" l="l" r="r" t="t"/>
                    <a:pathLst>
                      <a:path extrusionOk="0" h="74337" w="66191">
                        <a:moveTo>
                          <a:pt x="66066" y="36629"/>
                        </a:moveTo>
                        <a:cubicBezTo>
                          <a:pt x="63189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7" y="86891"/>
                          <a:pt x="42341" y="71914"/>
                        </a:cubicBezTo>
                        <a:cubicBezTo>
                          <a:pt x="70666" y="58983"/>
                          <a:pt x="65703" y="32034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40" name="Google Shape;1140;p19"/>
              <p:cNvGrpSpPr/>
              <p:nvPr/>
            </p:nvGrpSpPr>
            <p:grpSpPr>
              <a:xfrm>
                <a:off x="5813364" y="5980595"/>
                <a:ext cx="3692393" cy="74355"/>
                <a:chOff x="5813364" y="5980595"/>
                <a:chExt cx="3692393" cy="74355"/>
              </a:xfrm>
            </p:grpSpPr>
            <p:grpSp>
              <p:nvGrpSpPr>
                <p:cNvPr id="1141" name="Google Shape;1141;p19"/>
                <p:cNvGrpSpPr/>
                <p:nvPr/>
              </p:nvGrpSpPr>
              <p:grpSpPr>
                <a:xfrm>
                  <a:off x="5813364" y="5980595"/>
                  <a:ext cx="66193" cy="74337"/>
                  <a:chOff x="5813364" y="5980595"/>
                  <a:chExt cx="66193" cy="74337"/>
                </a:xfrm>
              </p:grpSpPr>
              <p:sp>
                <p:nvSpPr>
                  <p:cNvPr id="1142" name="Google Shape;1142;p19"/>
                  <p:cNvSpPr/>
                  <p:nvPr/>
                </p:nvSpPr>
                <p:spPr>
                  <a:xfrm>
                    <a:off x="5856147" y="5982379"/>
                    <a:ext cx="37" cy="39"/>
                  </a:xfrm>
                  <a:custGeom>
                    <a:rect b="b" l="l" r="r" t="t"/>
                    <a:pathLst>
                      <a:path extrusionOk="0" h="39" w="37">
                        <a:moveTo>
                          <a:pt x="38" y="39"/>
                        </a:moveTo>
                        <a:cubicBezTo>
                          <a:pt x="25" y="1"/>
                          <a:pt x="-40" y="-25"/>
                          <a:pt x="38" y="39"/>
                        </a:cubicBezTo>
                        <a:lnTo>
                          <a:pt x="38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3" name="Google Shape;1143;p19"/>
                  <p:cNvSpPr/>
                  <p:nvPr/>
                </p:nvSpPr>
                <p:spPr>
                  <a:xfrm>
                    <a:off x="5813364" y="5980595"/>
                    <a:ext cx="66193" cy="74337"/>
                  </a:xfrm>
                  <a:custGeom>
                    <a:rect b="b" l="l" r="r" t="t"/>
                    <a:pathLst>
                      <a:path extrusionOk="0" h="74337" w="66193">
                        <a:moveTo>
                          <a:pt x="66066" y="36629"/>
                        </a:moveTo>
                        <a:cubicBezTo>
                          <a:pt x="63190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6" y="86891"/>
                          <a:pt x="42341" y="71914"/>
                        </a:cubicBezTo>
                        <a:cubicBezTo>
                          <a:pt x="70679" y="58970"/>
                          <a:pt x="65703" y="32021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4" name="Google Shape;1144;p19"/>
                <p:cNvGrpSpPr/>
                <p:nvPr/>
              </p:nvGrpSpPr>
              <p:grpSpPr>
                <a:xfrm>
                  <a:off x="6266715" y="5980630"/>
                  <a:ext cx="66124" cy="74320"/>
                  <a:chOff x="6266715" y="5980630"/>
                  <a:chExt cx="66124" cy="74320"/>
                </a:xfrm>
              </p:grpSpPr>
              <p:sp>
                <p:nvSpPr>
                  <p:cNvPr id="1145" name="Google Shape;1145;p19"/>
                  <p:cNvSpPr/>
                  <p:nvPr/>
                </p:nvSpPr>
                <p:spPr>
                  <a:xfrm>
                    <a:off x="6309421" y="5982379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6" name="Google Shape;1146;p19"/>
                  <p:cNvSpPr/>
                  <p:nvPr/>
                </p:nvSpPr>
                <p:spPr>
                  <a:xfrm>
                    <a:off x="6266715" y="5980630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7" name="Google Shape;1147;p19"/>
                <p:cNvGrpSpPr/>
                <p:nvPr/>
              </p:nvGrpSpPr>
              <p:grpSpPr>
                <a:xfrm>
                  <a:off x="6719996" y="5980630"/>
                  <a:ext cx="66124" cy="74320"/>
                  <a:chOff x="6719996" y="5980630"/>
                  <a:chExt cx="66124" cy="74320"/>
                </a:xfrm>
              </p:grpSpPr>
              <p:sp>
                <p:nvSpPr>
                  <p:cNvPr id="1148" name="Google Shape;1148;p19"/>
                  <p:cNvSpPr/>
                  <p:nvPr/>
                </p:nvSpPr>
                <p:spPr>
                  <a:xfrm>
                    <a:off x="6762697" y="5982379"/>
                    <a:ext cx="37" cy="39"/>
                  </a:xfrm>
                  <a:custGeom>
                    <a:rect b="b" l="l" r="r" t="t"/>
                    <a:pathLst>
                      <a:path extrusionOk="0" h="39" w="37">
                        <a:moveTo>
                          <a:pt x="38" y="39"/>
                        </a:moveTo>
                        <a:cubicBezTo>
                          <a:pt x="25" y="1"/>
                          <a:pt x="-40" y="-25"/>
                          <a:pt x="38" y="39"/>
                        </a:cubicBezTo>
                        <a:lnTo>
                          <a:pt x="38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9" name="Google Shape;1149;p19"/>
                  <p:cNvSpPr/>
                  <p:nvPr/>
                </p:nvSpPr>
                <p:spPr>
                  <a:xfrm>
                    <a:off x="6719996" y="5980630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0" name="Google Shape;1150;p19"/>
                <p:cNvGrpSpPr/>
                <p:nvPr/>
              </p:nvGrpSpPr>
              <p:grpSpPr>
                <a:xfrm>
                  <a:off x="7173265" y="5980630"/>
                  <a:ext cx="66124" cy="74320"/>
                  <a:chOff x="7173265" y="5980630"/>
                  <a:chExt cx="66124" cy="74320"/>
                </a:xfrm>
              </p:grpSpPr>
              <p:sp>
                <p:nvSpPr>
                  <p:cNvPr id="1151" name="Google Shape;1151;p19"/>
                  <p:cNvSpPr/>
                  <p:nvPr/>
                </p:nvSpPr>
                <p:spPr>
                  <a:xfrm>
                    <a:off x="7215972" y="5982379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2" name="Google Shape;1152;p19"/>
                  <p:cNvSpPr/>
                  <p:nvPr/>
                </p:nvSpPr>
                <p:spPr>
                  <a:xfrm>
                    <a:off x="7173265" y="5980630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3" name="Google Shape;1153;p19"/>
                <p:cNvGrpSpPr/>
                <p:nvPr/>
              </p:nvGrpSpPr>
              <p:grpSpPr>
                <a:xfrm>
                  <a:off x="7626547" y="5980630"/>
                  <a:ext cx="66124" cy="74320"/>
                  <a:chOff x="7626547" y="5980630"/>
                  <a:chExt cx="66124" cy="74320"/>
                </a:xfrm>
              </p:grpSpPr>
              <p:sp>
                <p:nvSpPr>
                  <p:cNvPr id="1154" name="Google Shape;1154;p19"/>
                  <p:cNvSpPr/>
                  <p:nvPr/>
                </p:nvSpPr>
                <p:spPr>
                  <a:xfrm>
                    <a:off x="7669244" y="5982379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5" name="Google Shape;1155;p19"/>
                  <p:cNvSpPr/>
                  <p:nvPr/>
                </p:nvSpPr>
                <p:spPr>
                  <a:xfrm>
                    <a:off x="7626547" y="5980630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6" name="Google Shape;1156;p19"/>
                <p:cNvGrpSpPr/>
                <p:nvPr/>
              </p:nvGrpSpPr>
              <p:grpSpPr>
                <a:xfrm>
                  <a:off x="8079816" y="5980630"/>
                  <a:ext cx="66124" cy="74320"/>
                  <a:chOff x="8079816" y="5980630"/>
                  <a:chExt cx="66124" cy="74320"/>
                </a:xfrm>
              </p:grpSpPr>
              <p:sp>
                <p:nvSpPr>
                  <p:cNvPr id="1157" name="Google Shape;1157;p19"/>
                  <p:cNvSpPr/>
                  <p:nvPr/>
                </p:nvSpPr>
                <p:spPr>
                  <a:xfrm>
                    <a:off x="8122522" y="5982379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8" name="Google Shape;1158;p19"/>
                  <p:cNvSpPr/>
                  <p:nvPr/>
                </p:nvSpPr>
                <p:spPr>
                  <a:xfrm>
                    <a:off x="8079816" y="5980630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9" name="Google Shape;1159;p19"/>
                <p:cNvGrpSpPr/>
                <p:nvPr/>
              </p:nvGrpSpPr>
              <p:grpSpPr>
                <a:xfrm>
                  <a:off x="8533098" y="5980630"/>
                  <a:ext cx="66124" cy="74320"/>
                  <a:chOff x="8533098" y="5980630"/>
                  <a:chExt cx="66124" cy="74320"/>
                </a:xfrm>
              </p:grpSpPr>
              <p:sp>
                <p:nvSpPr>
                  <p:cNvPr id="1160" name="Google Shape;1160;p19"/>
                  <p:cNvSpPr/>
                  <p:nvPr/>
                </p:nvSpPr>
                <p:spPr>
                  <a:xfrm>
                    <a:off x="8575794" y="5982379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1" name="Google Shape;1161;p19"/>
                  <p:cNvSpPr/>
                  <p:nvPr/>
                </p:nvSpPr>
                <p:spPr>
                  <a:xfrm>
                    <a:off x="8533098" y="5980630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2" name="Google Shape;1162;p19"/>
                <p:cNvGrpSpPr/>
                <p:nvPr/>
              </p:nvGrpSpPr>
              <p:grpSpPr>
                <a:xfrm>
                  <a:off x="8986367" y="5980630"/>
                  <a:ext cx="66124" cy="74320"/>
                  <a:chOff x="8986367" y="5980630"/>
                  <a:chExt cx="66124" cy="74320"/>
                </a:xfrm>
              </p:grpSpPr>
              <p:sp>
                <p:nvSpPr>
                  <p:cNvPr id="1163" name="Google Shape;1163;p19"/>
                  <p:cNvSpPr/>
                  <p:nvPr/>
                </p:nvSpPr>
                <p:spPr>
                  <a:xfrm>
                    <a:off x="9029073" y="5982379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4" name="Google Shape;1164;p19"/>
                  <p:cNvSpPr/>
                  <p:nvPr/>
                </p:nvSpPr>
                <p:spPr>
                  <a:xfrm>
                    <a:off x="8986367" y="5980630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5" name="Google Shape;1165;p19"/>
                <p:cNvGrpSpPr/>
                <p:nvPr/>
              </p:nvGrpSpPr>
              <p:grpSpPr>
                <a:xfrm>
                  <a:off x="9439566" y="5980595"/>
                  <a:ext cx="66191" cy="74337"/>
                  <a:chOff x="9439566" y="5980595"/>
                  <a:chExt cx="66191" cy="74337"/>
                </a:xfrm>
              </p:grpSpPr>
              <p:sp>
                <p:nvSpPr>
                  <p:cNvPr id="1166" name="Google Shape;1166;p19"/>
                  <p:cNvSpPr/>
                  <p:nvPr/>
                </p:nvSpPr>
                <p:spPr>
                  <a:xfrm>
                    <a:off x="9482345" y="5982379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7" name="Google Shape;1167;p19"/>
                  <p:cNvSpPr/>
                  <p:nvPr/>
                </p:nvSpPr>
                <p:spPr>
                  <a:xfrm>
                    <a:off x="9439566" y="5980595"/>
                    <a:ext cx="66191" cy="74337"/>
                  </a:xfrm>
                  <a:custGeom>
                    <a:rect b="b" l="l" r="r" t="t"/>
                    <a:pathLst>
                      <a:path extrusionOk="0" h="74337" w="66191">
                        <a:moveTo>
                          <a:pt x="66066" y="36629"/>
                        </a:moveTo>
                        <a:cubicBezTo>
                          <a:pt x="63189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7" y="86891"/>
                          <a:pt x="42341" y="71914"/>
                        </a:cubicBezTo>
                        <a:cubicBezTo>
                          <a:pt x="70666" y="58970"/>
                          <a:pt x="65703" y="32021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68" name="Google Shape;1168;p19"/>
              <p:cNvGrpSpPr/>
              <p:nvPr/>
            </p:nvGrpSpPr>
            <p:grpSpPr>
              <a:xfrm>
                <a:off x="5813364" y="6471042"/>
                <a:ext cx="3692393" cy="74355"/>
                <a:chOff x="5813364" y="6471042"/>
                <a:chExt cx="3692393" cy="74355"/>
              </a:xfrm>
            </p:grpSpPr>
            <p:grpSp>
              <p:nvGrpSpPr>
                <p:cNvPr id="1169" name="Google Shape;1169;p19"/>
                <p:cNvGrpSpPr/>
                <p:nvPr/>
              </p:nvGrpSpPr>
              <p:grpSpPr>
                <a:xfrm>
                  <a:off x="5813364" y="6471042"/>
                  <a:ext cx="66193" cy="74337"/>
                  <a:chOff x="5813364" y="6471042"/>
                  <a:chExt cx="66193" cy="74337"/>
                </a:xfrm>
              </p:grpSpPr>
              <p:sp>
                <p:nvSpPr>
                  <p:cNvPr id="1170" name="Google Shape;1170;p19"/>
                  <p:cNvSpPr/>
                  <p:nvPr/>
                </p:nvSpPr>
                <p:spPr>
                  <a:xfrm>
                    <a:off x="5856147" y="6472826"/>
                    <a:ext cx="37" cy="39"/>
                  </a:xfrm>
                  <a:custGeom>
                    <a:rect b="b" l="l" r="r" t="t"/>
                    <a:pathLst>
                      <a:path extrusionOk="0" h="39" w="37">
                        <a:moveTo>
                          <a:pt x="38" y="39"/>
                        </a:moveTo>
                        <a:cubicBezTo>
                          <a:pt x="25" y="1"/>
                          <a:pt x="-40" y="-25"/>
                          <a:pt x="38" y="39"/>
                        </a:cubicBezTo>
                        <a:lnTo>
                          <a:pt x="38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1" name="Google Shape;1171;p19"/>
                  <p:cNvSpPr/>
                  <p:nvPr/>
                </p:nvSpPr>
                <p:spPr>
                  <a:xfrm>
                    <a:off x="5813364" y="6471042"/>
                    <a:ext cx="66193" cy="74337"/>
                  </a:xfrm>
                  <a:custGeom>
                    <a:rect b="b" l="l" r="r" t="t"/>
                    <a:pathLst>
                      <a:path extrusionOk="0" h="74337" w="66193">
                        <a:moveTo>
                          <a:pt x="66066" y="36629"/>
                        </a:moveTo>
                        <a:cubicBezTo>
                          <a:pt x="63190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6" y="86891"/>
                          <a:pt x="42341" y="71914"/>
                        </a:cubicBezTo>
                        <a:cubicBezTo>
                          <a:pt x="70679" y="58970"/>
                          <a:pt x="65703" y="32021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2" name="Google Shape;1172;p19"/>
                <p:cNvGrpSpPr/>
                <p:nvPr/>
              </p:nvGrpSpPr>
              <p:grpSpPr>
                <a:xfrm>
                  <a:off x="6266715" y="6471077"/>
                  <a:ext cx="66124" cy="74320"/>
                  <a:chOff x="6266715" y="6471077"/>
                  <a:chExt cx="66124" cy="74320"/>
                </a:xfrm>
              </p:grpSpPr>
              <p:sp>
                <p:nvSpPr>
                  <p:cNvPr id="1173" name="Google Shape;1173;p19"/>
                  <p:cNvSpPr/>
                  <p:nvPr/>
                </p:nvSpPr>
                <p:spPr>
                  <a:xfrm>
                    <a:off x="6309421" y="6472826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4" name="Google Shape;1174;p19"/>
                  <p:cNvSpPr/>
                  <p:nvPr/>
                </p:nvSpPr>
                <p:spPr>
                  <a:xfrm>
                    <a:off x="6266715" y="6471077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5" name="Google Shape;1175;p19"/>
                <p:cNvGrpSpPr/>
                <p:nvPr/>
              </p:nvGrpSpPr>
              <p:grpSpPr>
                <a:xfrm>
                  <a:off x="6719996" y="6471077"/>
                  <a:ext cx="66124" cy="74320"/>
                  <a:chOff x="6719996" y="6471077"/>
                  <a:chExt cx="66124" cy="74320"/>
                </a:xfrm>
              </p:grpSpPr>
              <p:sp>
                <p:nvSpPr>
                  <p:cNvPr id="1176" name="Google Shape;1176;p19"/>
                  <p:cNvSpPr/>
                  <p:nvPr/>
                </p:nvSpPr>
                <p:spPr>
                  <a:xfrm>
                    <a:off x="6762697" y="6472826"/>
                    <a:ext cx="37" cy="39"/>
                  </a:xfrm>
                  <a:custGeom>
                    <a:rect b="b" l="l" r="r" t="t"/>
                    <a:pathLst>
                      <a:path extrusionOk="0" h="39" w="37">
                        <a:moveTo>
                          <a:pt x="38" y="39"/>
                        </a:moveTo>
                        <a:cubicBezTo>
                          <a:pt x="25" y="1"/>
                          <a:pt x="-40" y="-25"/>
                          <a:pt x="38" y="39"/>
                        </a:cubicBezTo>
                        <a:lnTo>
                          <a:pt x="38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7" name="Google Shape;1177;p19"/>
                  <p:cNvSpPr/>
                  <p:nvPr/>
                </p:nvSpPr>
                <p:spPr>
                  <a:xfrm>
                    <a:off x="6719996" y="6471077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8" name="Google Shape;1178;p19"/>
                <p:cNvGrpSpPr/>
                <p:nvPr/>
              </p:nvGrpSpPr>
              <p:grpSpPr>
                <a:xfrm>
                  <a:off x="7173265" y="6471077"/>
                  <a:ext cx="66124" cy="74320"/>
                  <a:chOff x="7173265" y="6471077"/>
                  <a:chExt cx="66124" cy="74320"/>
                </a:xfrm>
              </p:grpSpPr>
              <p:sp>
                <p:nvSpPr>
                  <p:cNvPr id="1179" name="Google Shape;1179;p19"/>
                  <p:cNvSpPr/>
                  <p:nvPr/>
                </p:nvSpPr>
                <p:spPr>
                  <a:xfrm>
                    <a:off x="7215972" y="6472826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0" name="Google Shape;1180;p19"/>
                  <p:cNvSpPr/>
                  <p:nvPr/>
                </p:nvSpPr>
                <p:spPr>
                  <a:xfrm>
                    <a:off x="7173265" y="6471077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1" name="Google Shape;1181;p19"/>
                <p:cNvGrpSpPr/>
                <p:nvPr/>
              </p:nvGrpSpPr>
              <p:grpSpPr>
                <a:xfrm>
                  <a:off x="7626547" y="6471077"/>
                  <a:ext cx="66124" cy="74320"/>
                  <a:chOff x="7626547" y="6471077"/>
                  <a:chExt cx="66124" cy="74320"/>
                </a:xfrm>
              </p:grpSpPr>
              <p:sp>
                <p:nvSpPr>
                  <p:cNvPr id="1182" name="Google Shape;1182;p19"/>
                  <p:cNvSpPr/>
                  <p:nvPr/>
                </p:nvSpPr>
                <p:spPr>
                  <a:xfrm>
                    <a:off x="7669244" y="6472826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3" name="Google Shape;1183;p19"/>
                  <p:cNvSpPr/>
                  <p:nvPr/>
                </p:nvSpPr>
                <p:spPr>
                  <a:xfrm>
                    <a:off x="7626547" y="6471077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4" name="Google Shape;1184;p19"/>
                <p:cNvGrpSpPr/>
                <p:nvPr/>
              </p:nvGrpSpPr>
              <p:grpSpPr>
                <a:xfrm>
                  <a:off x="8079816" y="6471077"/>
                  <a:ext cx="66124" cy="74320"/>
                  <a:chOff x="8079816" y="6471077"/>
                  <a:chExt cx="66124" cy="74320"/>
                </a:xfrm>
              </p:grpSpPr>
              <p:sp>
                <p:nvSpPr>
                  <p:cNvPr id="1185" name="Google Shape;1185;p19"/>
                  <p:cNvSpPr/>
                  <p:nvPr/>
                </p:nvSpPr>
                <p:spPr>
                  <a:xfrm>
                    <a:off x="8122522" y="6472826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6" name="Google Shape;1186;p19"/>
                  <p:cNvSpPr/>
                  <p:nvPr/>
                </p:nvSpPr>
                <p:spPr>
                  <a:xfrm>
                    <a:off x="8079816" y="6471077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7" name="Google Shape;1187;p19"/>
                <p:cNvGrpSpPr/>
                <p:nvPr/>
              </p:nvGrpSpPr>
              <p:grpSpPr>
                <a:xfrm>
                  <a:off x="8533098" y="6471077"/>
                  <a:ext cx="66124" cy="74320"/>
                  <a:chOff x="8533098" y="6471077"/>
                  <a:chExt cx="66124" cy="74320"/>
                </a:xfrm>
              </p:grpSpPr>
              <p:sp>
                <p:nvSpPr>
                  <p:cNvPr id="1188" name="Google Shape;1188;p19"/>
                  <p:cNvSpPr/>
                  <p:nvPr/>
                </p:nvSpPr>
                <p:spPr>
                  <a:xfrm>
                    <a:off x="8575794" y="6472826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9" name="Google Shape;1189;p19"/>
                  <p:cNvSpPr/>
                  <p:nvPr/>
                </p:nvSpPr>
                <p:spPr>
                  <a:xfrm>
                    <a:off x="8533098" y="6471077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0" name="Google Shape;1190;p19"/>
                <p:cNvGrpSpPr/>
                <p:nvPr/>
              </p:nvGrpSpPr>
              <p:grpSpPr>
                <a:xfrm>
                  <a:off x="8986367" y="6471077"/>
                  <a:ext cx="66124" cy="74320"/>
                  <a:chOff x="8986367" y="6471077"/>
                  <a:chExt cx="66124" cy="74320"/>
                </a:xfrm>
              </p:grpSpPr>
              <p:sp>
                <p:nvSpPr>
                  <p:cNvPr id="1191" name="Google Shape;1191;p19"/>
                  <p:cNvSpPr/>
                  <p:nvPr/>
                </p:nvSpPr>
                <p:spPr>
                  <a:xfrm>
                    <a:off x="9029073" y="6472826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2" name="Google Shape;1192;p19"/>
                  <p:cNvSpPr/>
                  <p:nvPr/>
                </p:nvSpPr>
                <p:spPr>
                  <a:xfrm>
                    <a:off x="8986367" y="6471077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3" name="Google Shape;1193;p19"/>
                <p:cNvGrpSpPr/>
                <p:nvPr/>
              </p:nvGrpSpPr>
              <p:grpSpPr>
                <a:xfrm>
                  <a:off x="9439566" y="6471042"/>
                  <a:ext cx="66191" cy="74337"/>
                  <a:chOff x="9439566" y="6471042"/>
                  <a:chExt cx="66191" cy="74337"/>
                </a:xfrm>
              </p:grpSpPr>
              <p:sp>
                <p:nvSpPr>
                  <p:cNvPr id="1194" name="Google Shape;1194;p19"/>
                  <p:cNvSpPr/>
                  <p:nvPr/>
                </p:nvSpPr>
                <p:spPr>
                  <a:xfrm>
                    <a:off x="9482345" y="6472826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5" name="Google Shape;1195;p19"/>
                  <p:cNvSpPr/>
                  <p:nvPr/>
                </p:nvSpPr>
                <p:spPr>
                  <a:xfrm>
                    <a:off x="9439566" y="6471042"/>
                    <a:ext cx="66191" cy="74337"/>
                  </a:xfrm>
                  <a:custGeom>
                    <a:rect b="b" l="l" r="r" t="t"/>
                    <a:pathLst>
                      <a:path extrusionOk="0" h="74337" w="66191">
                        <a:moveTo>
                          <a:pt x="66066" y="36629"/>
                        </a:moveTo>
                        <a:cubicBezTo>
                          <a:pt x="63189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7" y="86891"/>
                          <a:pt x="42341" y="71914"/>
                        </a:cubicBezTo>
                        <a:cubicBezTo>
                          <a:pt x="70666" y="58970"/>
                          <a:pt x="65703" y="32021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96" name="Google Shape;1196;p19"/>
              <p:cNvGrpSpPr/>
              <p:nvPr/>
            </p:nvGrpSpPr>
            <p:grpSpPr>
              <a:xfrm>
                <a:off x="5813364" y="6961489"/>
                <a:ext cx="3692393" cy="74355"/>
                <a:chOff x="5813364" y="6961489"/>
                <a:chExt cx="3692393" cy="74355"/>
              </a:xfrm>
            </p:grpSpPr>
            <p:grpSp>
              <p:nvGrpSpPr>
                <p:cNvPr id="1197" name="Google Shape;1197;p19"/>
                <p:cNvGrpSpPr/>
                <p:nvPr/>
              </p:nvGrpSpPr>
              <p:grpSpPr>
                <a:xfrm>
                  <a:off x="5813364" y="6961489"/>
                  <a:ext cx="66193" cy="74337"/>
                  <a:chOff x="5813364" y="6961489"/>
                  <a:chExt cx="66193" cy="74337"/>
                </a:xfrm>
              </p:grpSpPr>
              <p:sp>
                <p:nvSpPr>
                  <p:cNvPr id="1198" name="Google Shape;1198;p19"/>
                  <p:cNvSpPr/>
                  <p:nvPr/>
                </p:nvSpPr>
                <p:spPr>
                  <a:xfrm>
                    <a:off x="5856147" y="6963273"/>
                    <a:ext cx="37" cy="39"/>
                  </a:xfrm>
                  <a:custGeom>
                    <a:rect b="b" l="l" r="r" t="t"/>
                    <a:pathLst>
                      <a:path extrusionOk="0" h="39" w="37">
                        <a:moveTo>
                          <a:pt x="38" y="39"/>
                        </a:moveTo>
                        <a:cubicBezTo>
                          <a:pt x="25" y="1"/>
                          <a:pt x="-40" y="-25"/>
                          <a:pt x="38" y="39"/>
                        </a:cubicBezTo>
                        <a:lnTo>
                          <a:pt x="38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9" name="Google Shape;1199;p19"/>
                  <p:cNvSpPr/>
                  <p:nvPr/>
                </p:nvSpPr>
                <p:spPr>
                  <a:xfrm>
                    <a:off x="5813364" y="6961489"/>
                    <a:ext cx="66193" cy="74337"/>
                  </a:xfrm>
                  <a:custGeom>
                    <a:rect b="b" l="l" r="r" t="t"/>
                    <a:pathLst>
                      <a:path extrusionOk="0" h="74337" w="66193">
                        <a:moveTo>
                          <a:pt x="66066" y="36629"/>
                        </a:moveTo>
                        <a:cubicBezTo>
                          <a:pt x="63190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6" y="86891"/>
                          <a:pt x="42341" y="71914"/>
                        </a:cubicBezTo>
                        <a:cubicBezTo>
                          <a:pt x="70679" y="58983"/>
                          <a:pt x="65703" y="32021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0" name="Google Shape;1200;p19"/>
                <p:cNvGrpSpPr/>
                <p:nvPr/>
              </p:nvGrpSpPr>
              <p:grpSpPr>
                <a:xfrm>
                  <a:off x="6266715" y="6961524"/>
                  <a:ext cx="66124" cy="74320"/>
                  <a:chOff x="6266715" y="6961524"/>
                  <a:chExt cx="66124" cy="74320"/>
                </a:xfrm>
              </p:grpSpPr>
              <p:sp>
                <p:nvSpPr>
                  <p:cNvPr id="1201" name="Google Shape;1201;p19"/>
                  <p:cNvSpPr/>
                  <p:nvPr/>
                </p:nvSpPr>
                <p:spPr>
                  <a:xfrm>
                    <a:off x="6309421" y="6963273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2" name="Google Shape;1202;p19"/>
                  <p:cNvSpPr/>
                  <p:nvPr/>
                </p:nvSpPr>
                <p:spPr>
                  <a:xfrm>
                    <a:off x="6266715" y="6961524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95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3" name="Google Shape;1203;p19"/>
                <p:cNvGrpSpPr/>
                <p:nvPr/>
              </p:nvGrpSpPr>
              <p:grpSpPr>
                <a:xfrm>
                  <a:off x="6719996" y="6961524"/>
                  <a:ext cx="66124" cy="74320"/>
                  <a:chOff x="6719996" y="6961524"/>
                  <a:chExt cx="66124" cy="74320"/>
                </a:xfrm>
              </p:grpSpPr>
              <p:sp>
                <p:nvSpPr>
                  <p:cNvPr id="1204" name="Google Shape;1204;p19"/>
                  <p:cNvSpPr/>
                  <p:nvPr/>
                </p:nvSpPr>
                <p:spPr>
                  <a:xfrm>
                    <a:off x="6762697" y="6963273"/>
                    <a:ext cx="37" cy="39"/>
                  </a:xfrm>
                  <a:custGeom>
                    <a:rect b="b" l="l" r="r" t="t"/>
                    <a:pathLst>
                      <a:path extrusionOk="0" h="39" w="37">
                        <a:moveTo>
                          <a:pt x="38" y="39"/>
                        </a:moveTo>
                        <a:cubicBezTo>
                          <a:pt x="25" y="1"/>
                          <a:pt x="-40" y="-25"/>
                          <a:pt x="38" y="39"/>
                        </a:cubicBezTo>
                        <a:lnTo>
                          <a:pt x="38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5" name="Google Shape;1205;p19"/>
                  <p:cNvSpPr/>
                  <p:nvPr/>
                </p:nvSpPr>
                <p:spPr>
                  <a:xfrm>
                    <a:off x="6719996" y="6961524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95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6" name="Google Shape;1206;p19"/>
                <p:cNvGrpSpPr/>
                <p:nvPr/>
              </p:nvGrpSpPr>
              <p:grpSpPr>
                <a:xfrm>
                  <a:off x="7173265" y="6961524"/>
                  <a:ext cx="66124" cy="74320"/>
                  <a:chOff x="7173265" y="6961524"/>
                  <a:chExt cx="66124" cy="74320"/>
                </a:xfrm>
              </p:grpSpPr>
              <p:sp>
                <p:nvSpPr>
                  <p:cNvPr id="1207" name="Google Shape;1207;p19"/>
                  <p:cNvSpPr/>
                  <p:nvPr/>
                </p:nvSpPr>
                <p:spPr>
                  <a:xfrm>
                    <a:off x="7215972" y="6963273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8" name="Google Shape;1208;p19"/>
                  <p:cNvSpPr/>
                  <p:nvPr/>
                </p:nvSpPr>
                <p:spPr>
                  <a:xfrm>
                    <a:off x="7173265" y="6961524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95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9" name="Google Shape;1209;p19"/>
                <p:cNvGrpSpPr/>
                <p:nvPr/>
              </p:nvGrpSpPr>
              <p:grpSpPr>
                <a:xfrm>
                  <a:off x="7626547" y="6961524"/>
                  <a:ext cx="66124" cy="74320"/>
                  <a:chOff x="7626547" y="6961524"/>
                  <a:chExt cx="66124" cy="74320"/>
                </a:xfrm>
              </p:grpSpPr>
              <p:sp>
                <p:nvSpPr>
                  <p:cNvPr id="1210" name="Google Shape;1210;p19"/>
                  <p:cNvSpPr/>
                  <p:nvPr/>
                </p:nvSpPr>
                <p:spPr>
                  <a:xfrm>
                    <a:off x="7669244" y="6963273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1" name="Google Shape;1211;p19"/>
                  <p:cNvSpPr/>
                  <p:nvPr/>
                </p:nvSpPr>
                <p:spPr>
                  <a:xfrm>
                    <a:off x="7626547" y="6961524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95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2" name="Google Shape;1212;p19"/>
                <p:cNvGrpSpPr/>
                <p:nvPr/>
              </p:nvGrpSpPr>
              <p:grpSpPr>
                <a:xfrm>
                  <a:off x="8079816" y="6961524"/>
                  <a:ext cx="66124" cy="74320"/>
                  <a:chOff x="8079816" y="6961524"/>
                  <a:chExt cx="66124" cy="74320"/>
                </a:xfrm>
              </p:grpSpPr>
              <p:sp>
                <p:nvSpPr>
                  <p:cNvPr id="1213" name="Google Shape;1213;p19"/>
                  <p:cNvSpPr/>
                  <p:nvPr/>
                </p:nvSpPr>
                <p:spPr>
                  <a:xfrm>
                    <a:off x="8122522" y="6963273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4" name="Google Shape;1214;p19"/>
                  <p:cNvSpPr/>
                  <p:nvPr/>
                </p:nvSpPr>
                <p:spPr>
                  <a:xfrm>
                    <a:off x="8079816" y="6961524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95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5" name="Google Shape;1215;p19"/>
                <p:cNvGrpSpPr/>
                <p:nvPr/>
              </p:nvGrpSpPr>
              <p:grpSpPr>
                <a:xfrm>
                  <a:off x="8533098" y="6961524"/>
                  <a:ext cx="66124" cy="74320"/>
                  <a:chOff x="8533098" y="6961524"/>
                  <a:chExt cx="66124" cy="74320"/>
                </a:xfrm>
              </p:grpSpPr>
              <p:sp>
                <p:nvSpPr>
                  <p:cNvPr id="1216" name="Google Shape;1216;p19"/>
                  <p:cNvSpPr/>
                  <p:nvPr/>
                </p:nvSpPr>
                <p:spPr>
                  <a:xfrm>
                    <a:off x="8575794" y="6963273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7" name="Google Shape;1217;p19"/>
                  <p:cNvSpPr/>
                  <p:nvPr/>
                </p:nvSpPr>
                <p:spPr>
                  <a:xfrm>
                    <a:off x="8533098" y="6961524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95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8" name="Google Shape;1218;p19"/>
                <p:cNvGrpSpPr/>
                <p:nvPr/>
              </p:nvGrpSpPr>
              <p:grpSpPr>
                <a:xfrm>
                  <a:off x="8986367" y="6961524"/>
                  <a:ext cx="66124" cy="74320"/>
                  <a:chOff x="8986367" y="6961524"/>
                  <a:chExt cx="66124" cy="74320"/>
                </a:xfrm>
              </p:grpSpPr>
              <p:sp>
                <p:nvSpPr>
                  <p:cNvPr id="1219" name="Google Shape;1219;p19"/>
                  <p:cNvSpPr/>
                  <p:nvPr/>
                </p:nvSpPr>
                <p:spPr>
                  <a:xfrm>
                    <a:off x="9029073" y="6963273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0" name="Google Shape;1220;p19"/>
                  <p:cNvSpPr/>
                  <p:nvPr/>
                </p:nvSpPr>
                <p:spPr>
                  <a:xfrm>
                    <a:off x="8986367" y="6961524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95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1" name="Google Shape;1221;p19"/>
                <p:cNvGrpSpPr/>
                <p:nvPr/>
              </p:nvGrpSpPr>
              <p:grpSpPr>
                <a:xfrm>
                  <a:off x="9439566" y="6961489"/>
                  <a:ext cx="66191" cy="74337"/>
                  <a:chOff x="9439566" y="6961489"/>
                  <a:chExt cx="66191" cy="74337"/>
                </a:xfrm>
              </p:grpSpPr>
              <p:sp>
                <p:nvSpPr>
                  <p:cNvPr id="1222" name="Google Shape;1222;p19"/>
                  <p:cNvSpPr/>
                  <p:nvPr/>
                </p:nvSpPr>
                <p:spPr>
                  <a:xfrm>
                    <a:off x="9482345" y="6963273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3" name="Google Shape;1223;p19"/>
                  <p:cNvSpPr/>
                  <p:nvPr/>
                </p:nvSpPr>
                <p:spPr>
                  <a:xfrm>
                    <a:off x="9439566" y="6961489"/>
                    <a:ext cx="66191" cy="74337"/>
                  </a:xfrm>
                  <a:custGeom>
                    <a:rect b="b" l="l" r="r" t="t"/>
                    <a:pathLst>
                      <a:path extrusionOk="0" h="74337" w="66191">
                        <a:moveTo>
                          <a:pt x="66066" y="36629"/>
                        </a:moveTo>
                        <a:cubicBezTo>
                          <a:pt x="63189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7" y="86891"/>
                          <a:pt x="42341" y="71914"/>
                        </a:cubicBezTo>
                        <a:cubicBezTo>
                          <a:pt x="70666" y="58983"/>
                          <a:pt x="65703" y="32021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24" name="Google Shape;1224;p19"/>
              <p:cNvGrpSpPr/>
              <p:nvPr/>
            </p:nvGrpSpPr>
            <p:grpSpPr>
              <a:xfrm>
                <a:off x="5813364" y="7451936"/>
                <a:ext cx="3692393" cy="74355"/>
                <a:chOff x="5813364" y="7451936"/>
                <a:chExt cx="3692393" cy="74355"/>
              </a:xfrm>
            </p:grpSpPr>
            <p:grpSp>
              <p:nvGrpSpPr>
                <p:cNvPr id="1225" name="Google Shape;1225;p19"/>
                <p:cNvGrpSpPr/>
                <p:nvPr/>
              </p:nvGrpSpPr>
              <p:grpSpPr>
                <a:xfrm>
                  <a:off x="5813364" y="7451936"/>
                  <a:ext cx="66193" cy="74337"/>
                  <a:chOff x="5813364" y="7451936"/>
                  <a:chExt cx="66193" cy="74337"/>
                </a:xfrm>
              </p:grpSpPr>
              <p:sp>
                <p:nvSpPr>
                  <p:cNvPr id="1226" name="Google Shape;1226;p19"/>
                  <p:cNvSpPr/>
                  <p:nvPr/>
                </p:nvSpPr>
                <p:spPr>
                  <a:xfrm>
                    <a:off x="5856147" y="7453729"/>
                    <a:ext cx="37" cy="30"/>
                  </a:xfrm>
                  <a:custGeom>
                    <a:rect b="b" l="l" r="r" t="t"/>
                    <a:pathLst>
                      <a:path extrusionOk="0" h="30" w="37">
                        <a:moveTo>
                          <a:pt x="38" y="30"/>
                        </a:moveTo>
                        <a:cubicBezTo>
                          <a:pt x="25" y="4"/>
                          <a:pt x="-40" y="-22"/>
                          <a:pt x="38" y="30"/>
                        </a:cubicBezTo>
                        <a:lnTo>
                          <a:pt x="38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7" name="Google Shape;1227;p19"/>
                  <p:cNvSpPr/>
                  <p:nvPr/>
                </p:nvSpPr>
                <p:spPr>
                  <a:xfrm>
                    <a:off x="5813364" y="7451936"/>
                    <a:ext cx="66193" cy="74337"/>
                  </a:xfrm>
                  <a:custGeom>
                    <a:rect b="b" l="l" r="r" t="t"/>
                    <a:pathLst>
                      <a:path extrusionOk="0" h="74337" w="66193">
                        <a:moveTo>
                          <a:pt x="66066" y="36629"/>
                        </a:moveTo>
                        <a:cubicBezTo>
                          <a:pt x="63190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6" y="86891"/>
                          <a:pt x="42341" y="71914"/>
                        </a:cubicBezTo>
                        <a:cubicBezTo>
                          <a:pt x="70679" y="58983"/>
                          <a:pt x="65703" y="32034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8" name="Google Shape;1228;p19"/>
                <p:cNvGrpSpPr/>
                <p:nvPr/>
              </p:nvGrpSpPr>
              <p:grpSpPr>
                <a:xfrm>
                  <a:off x="6266715" y="7451971"/>
                  <a:ext cx="66124" cy="74320"/>
                  <a:chOff x="6266715" y="7451971"/>
                  <a:chExt cx="66124" cy="74320"/>
                </a:xfrm>
              </p:grpSpPr>
              <p:sp>
                <p:nvSpPr>
                  <p:cNvPr id="1229" name="Google Shape;1229;p19"/>
                  <p:cNvSpPr/>
                  <p:nvPr/>
                </p:nvSpPr>
                <p:spPr>
                  <a:xfrm>
                    <a:off x="6309421" y="7453729"/>
                    <a:ext cx="31" cy="30"/>
                  </a:xfrm>
                  <a:custGeom>
                    <a:rect b="b" l="l" r="r" t="t"/>
                    <a:pathLst>
                      <a:path extrusionOk="0" h="30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0" name="Google Shape;1230;p19"/>
                  <p:cNvSpPr/>
                  <p:nvPr/>
                </p:nvSpPr>
                <p:spPr>
                  <a:xfrm>
                    <a:off x="6266715" y="7451971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1" name="Google Shape;1231;p19"/>
                <p:cNvGrpSpPr/>
                <p:nvPr/>
              </p:nvGrpSpPr>
              <p:grpSpPr>
                <a:xfrm>
                  <a:off x="6719996" y="7451971"/>
                  <a:ext cx="66124" cy="74320"/>
                  <a:chOff x="6719996" y="7451971"/>
                  <a:chExt cx="66124" cy="74320"/>
                </a:xfrm>
              </p:grpSpPr>
              <p:sp>
                <p:nvSpPr>
                  <p:cNvPr id="1232" name="Google Shape;1232;p19"/>
                  <p:cNvSpPr/>
                  <p:nvPr/>
                </p:nvSpPr>
                <p:spPr>
                  <a:xfrm>
                    <a:off x="6762697" y="7453729"/>
                    <a:ext cx="37" cy="30"/>
                  </a:xfrm>
                  <a:custGeom>
                    <a:rect b="b" l="l" r="r" t="t"/>
                    <a:pathLst>
                      <a:path extrusionOk="0" h="30" w="37">
                        <a:moveTo>
                          <a:pt x="38" y="30"/>
                        </a:moveTo>
                        <a:cubicBezTo>
                          <a:pt x="25" y="4"/>
                          <a:pt x="-40" y="-22"/>
                          <a:pt x="38" y="30"/>
                        </a:cubicBezTo>
                        <a:lnTo>
                          <a:pt x="38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3" name="Google Shape;1233;p19"/>
                  <p:cNvSpPr/>
                  <p:nvPr/>
                </p:nvSpPr>
                <p:spPr>
                  <a:xfrm>
                    <a:off x="6719996" y="7451971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4" name="Google Shape;1234;p19"/>
                <p:cNvGrpSpPr/>
                <p:nvPr/>
              </p:nvGrpSpPr>
              <p:grpSpPr>
                <a:xfrm>
                  <a:off x="7173265" y="7451971"/>
                  <a:ext cx="66124" cy="74320"/>
                  <a:chOff x="7173265" y="7451971"/>
                  <a:chExt cx="66124" cy="74320"/>
                </a:xfrm>
              </p:grpSpPr>
              <p:sp>
                <p:nvSpPr>
                  <p:cNvPr id="1235" name="Google Shape;1235;p19"/>
                  <p:cNvSpPr/>
                  <p:nvPr/>
                </p:nvSpPr>
                <p:spPr>
                  <a:xfrm>
                    <a:off x="7215972" y="7453729"/>
                    <a:ext cx="31" cy="30"/>
                  </a:xfrm>
                  <a:custGeom>
                    <a:rect b="b" l="l" r="r" t="t"/>
                    <a:pathLst>
                      <a:path extrusionOk="0" h="30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6" name="Google Shape;1236;p19"/>
                  <p:cNvSpPr/>
                  <p:nvPr/>
                </p:nvSpPr>
                <p:spPr>
                  <a:xfrm>
                    <a:off x="7173265" y="7451971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7" name="Google Shape;1237;p19"/>
                <p:cNvGrpSpPr/>
                <p:nvPr/>
              </p:nvGrpSpPr>
              <p:grpSpPr>
                <a:xfrm>
                  <a:off x="7626547" y="7451971"/>
                  <a:ext cx="66124" cy="74320"/>
                  <a:chOff x="7626547" y="7451971"/>
                  <a:chExt cx="66124" cy="74320"/>
                </a:xfrm>
              </p:grpSpPr>
              <p:sp>
                <p:nvSpPr>
                  <p:cNvPr id="1238" name="Google Shape;1238;p19"/>
                  <p:cNvSpPr/>
                  <p:nvPr/>
                </p:nvSpPr>
                <p:spPr>
                  <a:xfrm>
                    <a:off x="7669244" y="7453729"/>
                    <a:ext cx="28" cy="30"/>
                  </a:xfrm>
                  <a:custGeom>
                    <a:rect b="b" l="l" r="r" t="t"/>
                    <a:pathLst>
                      <a:path extrusionOk="0" h="30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9" name="Google Shape;1239;p19"/>
                  <p:cNvSpPr/>
                  <p:nvPr/>
                </p:nvSpPr>
                <p:spPr>
                  <a:xfrm>
                    <a:off x="7626547" y="7451971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40" name="Google Shape;1240;p19"/>
                <p:cNvGrpSpPr/>
                <p:nvPr/>
              </p:nvGrpSpPr>
              <p:grpSpPr>
                <a:xfrm>
                  <a:off x="8079816" y="7451971"/>
                  <a:ext cx="66124" cy="74320"/>
                  <a:chOff x="8079816" y="7451971"/>
                  <a:chExt cx="66124" cy="74320"/>
                </a:xfrm>
              </p:grpSpPr>
              <p:sp>
                <p:nvSpPr>
                  <p:cNvPr id="1241" name="Google Shape;1241;p19"/>
                  <p:cNvSpPr/>
                  <p:nvPr/>
                </p:nvSpPr>
                <p:spPr>
                  <a:xfrm>
                    <a:off x="8122522" y="7453729"/>
                    <a:ext cx="31" cy="30"/>
                  </a:xfrm>
                  <a:custGeom>
                    <a:rect b="b" l="l" r="r" t="t"/>
                    <a:pathLst>
                      <a:path extrusionOk="0" h="30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2" name="Google Shape;1242;p19"/>
                  <p:cNvSpPr/>
                  <p:nvPr/>
                </p:nvSpPr>
                <p:spPr>
                  <a:xfrm>
                    <a:off x="8079816" y="7451971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43" name="Google Shape;1243;p19"/>
                <p:cNvGrpSpPr/>
                <p:nvPr/>
              </p:nvGrpSpPr>
              <p:grpSpPr>
                <a:xfrm>
                  <a:off x="8533098" y="7451971"/>
                  <a:ext cx="66124" cy="74320"/>
                  <a:chOff x="8533098" y="7451971"/>
                  <a:chExt cx="66124" cy="74320"/>
                </a:xfrm>
              </p:grpSpPr>
              <p:sp>
                <p:nvSpPr>
                  <p:cNvPr id="1244" name="Google Shape;1244;p19"/>
                  <p:cNvSpPr/>
                  <p:nvPr/>
                </p:nvSpPr>
                <p:spPr>
                  <a:xfrm>
                    <a:off x="8575794" y="7453729"/>
                    <a:ext cx="28" cy="30"/>
                  </a:xfrm>
                  <a:custGeom>
                    <a:rect b="b" l="l" r="r" t="t"/>
                    <a:pathLst>
                      <a:path extrusionOk="0" h="30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5" name="Google Shape;1245;p19"/>
                  <p:cNvSpPr/>
                  <p:nvPr/>
                </p:nvSpPr>
                <p:spPr>
                  <a:xfrm>
                    <a:off x="8533098" y="7451971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46" name="Google Shape;1246;p19"/>
                <p:cNvGrpSpPr/>
                <p:nvPr/>
              </p:nvGrpSpPr>
              <p:grpSpPr>
                <a:xfrm>
                  <a:off x="8986367" y="7451971"/>
                  <a:ext cx="66124" cy="74320"/>
                  <a:chOff x="8986367" y="7451971"/>
                  <a:chExt cx="66124" cy="74320"/>
                </a:xfrm>
              </p:grpSpPr>
              <p:sp>
                <p:nvSpPr>
                  <p:cNvPr id="1247" name="Google Shape;1247;p19"/>
                  <p:cNvSpPr/>
                  <p:nvPr/>
                </p:nvSpPr>
                <p:spPr>
                  <a:xfrm>
                    <a:off x="9029073" y="7453729"/>
                    <a:ext cx="31" cy="30"/>
                  </a:xfrm>
                  <a:custGeom>
                    <a:rect b="b" l="l" r="r" t="t"/>
                    <a:pathLst>
                      <a:path extrusionOk="0" h="30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8" name="Google Shape;1248;p19"/>
                  <p:cNvSpPr/>
                  <p:nvPr/>
                </p:nvSpPr>
                <p:spPr>
                  <a:xfrm>
                    <a:off x="8986367" y="7451971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49" name="Google Shape;1249;p19"/>
                <p:cNvGrpSpPr/>
                <p:nvPr/>
              </p:nvGrpSpPr>
              <p:grpSpPr>
                <a:xfrm>
                  <a:off x="9439566" y="7451936"/>
                  <a:ext cx="66191" cy="74337"/>
                  <a:chOff x="9439566" y="7451936"/>
                  <a:chExt cx="66191" cy="74337"/>
                </a:xfrm>
              </p:grpSpPr>
              <p:sp>
                <p:nvSpPr>
                  <p:cNvPr id="1250" name="Google Shape;1250;p19"/>
                  <p:cNvSpPr/>
                  <p:nvPr/>
                </p:nvSpPr>
                <p:spPr>
                  <a:xfrm>
                    <a:off x="9482345" y="7453729"/>
                    <a:ext cx="28" cy="30"/>
                  </a:xfrm>
                  <a:custGeom>
                    <a:rect b="b" l="l" r="r" t="t"/>
                    <a:pathLst>
                      <a:path extrusionOk="0" h="30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1" name="Google Shape;1251;p19"/>
                  <p:cNvSpPr/>
                  <p:nvPr/>
                </p:nvSpPr>
                <p:spPr>
                  <a:xfrm>
                    <a:off x="9439566" y="7451936"/>
                    <a:ext cx="66191" cy="74337"/>
                  </a:xfrm>
                  <a:custGeom>
                    <a:rect b="b" l="l" r="r" t="t"/>
                    <a:pathLst>
                      <a:path extrusionOk="0" h="74337" w="66191">
                        <a:moveTo>
                          <a:pt x="66066" y="36629"/>
                        </a:moveTo>
                        <a:cubicBezTo>
                          <a:pt x="63189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7" y="86891"/>
                          <a:pt x="42341" y="71914"/>
                        </a:cubicBezTo>
                        <a:cubicBezTo>
                          <a:pt x="70666" y="58983"/>
                          <a:pt x="65703" y="32034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2" name="Google Shape;1252;p19"/>
              <p:cNvGrpSpPr/>
              <p:nvPr/>
            </p:nvGrpSpPr>
            <p:grpSpPr>
              <a:xfrm>
                <a:off x="5813364" y="7942383"/>
                <a:ext cx="3692393" cy="74355"/>
                <a:chOff x="5813364" y="7942383"/>
                <a:chExt cx="3692393" cy="74355"/>
              </a:xfrm>
            </p:grpSpPr>
            <p:grpSp>
              <p:nvGrpSpPr>
                <p:cNvPr id="1253" name="Google Shape;1253;p19"/>
                <p:cNvGrpSpPr/>
                <p:nvPr/>
              </p:nvGrpSpPr>
              <p:grpSpPr>
                <a:xfrm>
                  <a:off x="5813364" y="7942383"/>
                  <a:ext cx="66193" cy="74337"/>
                  <a:chOff x="5813364" y="7942383"/>
                  <a:chExt cx="66193" cy="74337"/>
                </a:xfrm>
              </p:grpSpPr>
              <p:sp>
                <p:nvSpPr>
                  <p:cNvPr id="1254" name="Google Shape;1254;p19"/>
                  <p:cNvSpPr/>
                  <p:nvPr/>
                </p:nvSpPr>
                <p:spPr>
                  <a:xfrm>
                    <a:off x="5856147" y="7944176"/>
                    <a:ext cx="37" cy="29"/>
                  </a:xfrm>
                  <a:custGeom>
                    <a:rect b="b" l="l" r="r" t="t"/>
                    <a:pathLst>
                      <a:path extrusionOk="0" h="29" w="37">
                        <a:moveTo>
                          <a:pt x="38" y="30"/>
                        </a:moveTo>
                        <a:cubicBezTo>
                          <a:pt x="25" y="4"/>
                          <a:pt x="-40" y="-22"/>
                          <a:pt x="38" y="30"/>
                        </a:cubicBezTo>
                        <a:lnTo>
                          <a:pt x="38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5" name="Google Shape;1255;p19"/>
                  <p:cNvSpPr/>
                  <p:nvPr/>
                </p:nvSpPr>
                <p:spPr>
                  <a:xfrm>
                    <a:off x="5813364" y="7942383"/>
                    <a:ext cx="66193" cy="74337"/>
                  </a:xfrm>
                  <a:custGeom>
                    <a:rect b="b" l="l" r="r" t="t"/>
                    <a:pathLst>
                      <a:path extrusionOk="0" h="74337" w="66193">
                        <a:moveTo>
                          <a:pt x="66066" y="36629"/>
                        </a:moveTo>
                        <a:cubicBezTo>
                          <a:pt x="63190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6" y="86890"/>
                          <a:pt x="42341" y="71915"/>
                        </a:cubicBezTo>
                        <a:cubicBezTo>
                          <a:pt x="70679" y="58984"/>
                          <a:pt x="65703" y="32034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56" name="Google Shape;1256;p19"/>
                <p:cNvGrpSpPr/>
                <p:nvPr/>
              </p:nvGrpSpPr>
              <p:grpSpPr>
                <a:xfrm>
                  <a:off x="6266715" y="7942418"/>
                  <a:ext cx="66124" cy="74320"/>
                  <a:chOff x="6266715" y="7942418"/>
                  <a:chExt cx="66124" cy="74320"/>
                </a:xfrm>
              </p:grpSpPr>
              <p:sp>
                <p:nvSpPr>
                  <p:cNvPr id="1257" name="Google Shape;1257;p19"/>
                  <p:cNvSpPr/>
                  <p:nvPr/>
                </p:nvSpPr>
                <p:spPr>
                  <a:xfrm>
                    <a:off x="6309421" y="7944176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8" name="Google Shape;1258;p19"/>
                  <p:cNvSpPr/>
                  <p:nvPr/>
                </p:nvSpPr>
                <p:spPr>
                  <a:xfrm>
                    <a:off x="6266715" y="7942418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8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59" name="Google Shape;1259;p19"/>
                <p:cNvGrpSpPr/>
                <p:nvPr/>
              </p:nvGrpSpPr>
              <p:grpSpPr>
                <a:xfrm>
                  <a:off x="6719996" y="7942418"/>
                  <a:ext cx="66124" cy="74320"/>
                  <a:chOff x="6719996" y="7942418"/>
                  <a:chExt cx="66124" cy="74320"/>
                </a:xfrm>
              </p:grpSpPr>
              <p:sp>
                <p:nvSpPr>
                  <p:cNvPr id="1260" name="Google Shape;1260;p19"/>
                  <p:cNvSpPr/>
                  <p:nvPr/>
                </p:nvSpPr>
                <p:spPr>
                  <a:xfrm>
                    <a:off x="6762697" y="7944176"/>
                    <a:ext cx="37" cy="29"/>
                  </a:xfrm>
                  <a:custGeom>
                    <a:rect b="b" l="l" r="r" t="t"/>
                    <a:pathLst>
                      <a:path extrusionOk="0" h="29" w="37">
                        <a:moveTo>
                          <a:pt x="38" y="30"/>
                        </a:moveTo>
                        <a:cubicBezTo>
                          <a:pt x="25" y="4"/>
                          <a:pt x="-40" y="-22"/>
                          <a:pt x="38" y="30"/>
                        </a:cubicBezTo>
                        <a:lnTo>
                          <a:pt x="38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1" name="Google Shape;1261;p19"/>
                  <p:cNvSpPr/>
                  <p:nvPr/>
                </p:nvSpPr>
                <p:spPr>
                  <a:xfrm>
                    <a:off x="6719996" y="7942418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8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62" name="Google Shape;1262;p19"/>
                <p:cNvGrpSpPr/>
                <p:nvPr/>
              </p:nvGrpSpPr>
              <p:grpSpPr>
                <a:xfrm>
                  <a:off x="7173265" y="7942418"/>
                  <a:ext cx="66124" cy="74320"/>
                  <a:chOff x="7173265" y="7942418"/>
                  <a:chExt cx="66124" cy="74320"/>
                </a:xfrm>
              </p:grpSpPr>
              <p:sp>
                <p:nvSpPr>
                  <p:cNvPr id="1263" name="Google Shape;1263;p19"/>
                  <p:cNvSpPr/>
                  <p:nvPr/>
                </p:nvSpPr>
                <p:spPr>
                  <a:xfrm>
                    <a:off x="7215972" y="7944176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4" name="Google Shape;1264;p19"/>
                  <p:cNvSpPr/>
                  <p:nvPr/>
                </p:nvSpPr>
                <p:spPr>
                  <a:xfrm>
                    <a:off x="7173265" y="7942418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8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65" name="Google Shape;1265;p19"/>
                <p:cNvGrpSpPr/>
                <p:nvPr/>
              </p:nvGrpSpPr>
              <p:grpSpPr>
                <a:xfrm>
                  <a:off x="7626547" y="7942418"/>
                  <a:ext cx="66124" cy="74320"/>
                  <a:chOff x="7626547" y="7942418"/>
                  <a:chExt cx="66124" cy="74320"/>
                </a:xfrm>
              </p:grpSpPr>
              <p:sp>
                <p:nvSpPr>
                  <p:cNvPr id="1266" name="Google Shape;1266;p19"/>
                  <p:cNvSpPr/>
                  <p:nvPr/>
                </p:nvSpPr>
                <p:spPr>
                  <a:xfrm>
                    <a:off x="7669244" y="7944176"/>
                    <a:ext cx="28" cy="29"/>
                  </a:xfrm>
                  <a:custGeom>
                    <a:rect b="b" l="l" r="r" t="t"/>
                    <a:pathLst>
                      <a:path extrusionOk="0" h="29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7" name="Google Shape;1267;p19"/>
                  <p:cNvSpPr/>
                  <p:nvPr/>
                </p:nvSpPr>
                <p:spPr>
                  <a:xfrm>
                    <a:off x="7626547" y="7942418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8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68" name="Google Shape;1268;p19"/>
                <p:cNvGrpSpPr/>
                <p:nvPr/>
              </p:nvGrpSpPr>
              <p:grpSpPr>
                <a:xfrm>
                  <a:off x="8079816" y="7942418"/>
                  <a:ext cx="66124" cy="74320"/>
                  <a:chOff x="8079816" y="7942418"/>
                  <a:chExt cx="66124" cy="74320"/>
                </a:xfrm>
              </p:grpSpPr>
              <p:sp>
                <p:nvSpPr>
                  <p:cNvPr id="1269" name="Google Shape;1269;p19"/>
                  <p:cNvSpPr/>
                  <p:nvPr/>
                </p:nvSpPr>
                <p:spPr>
                  <a:xfrm>
                    <a:off x="8122522" y="7944176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0" name="Google Shape;1270;p19"/>
                  <p:cNvSpPr/>
                  <p:nvPr/>
                </p:nvSpPr>
                <p:spPr>
                  <a:xfrm>
                    <a:off x="8079816" y="7942418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8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71" name="Google Shape;1271;p19"/>
                <p:cNvGrpSpPr/>
                <p:nvPr/>
              </p:nvGrpSpPr>
              <p:grpSpPr>
                <a:xfrm>
                  <a:off x="8533098" y="7942418"/>
                  <a:ext cx="66124" cy="74320"/>
                  <a:chOff x="8533098" y="7942418"/>
                  <a:chExt cx="66124" cy="74320"/>
                </a:xfrm>
              </p:grpSpPr>
              <p:sp>
                <p:nvSpPr>
                  <p:cNvPr id="1272" name="Google Shape;1272;p19"/>
                  <p:cNvSpPr/>
                  <p:nvPr/>
                </p:nvSpPr>
                <p:spPr>
                  <a:xfrm>
                    <a:off x="8575794" y="7944176"/>
                    <a:ext cx="28" cy="29"/>
                  </a:xfrm>
                  <a:custGeom>
                    <a:rect b="b" l="l" r="r" t="t"/>
                    <a:pathLst>
                      <a:path extrusionOk="0" h="29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3" name="Google Shape;1273;p19"/>
                  <p:cNvSpPr/>
                  <p:nvPr/>
                </p:nvSpPr>
                <p:spPr>
                  <a:xfrm>
                    <a:off x="8533098" y="7942418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8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74" name="Google Shape;1274;p19"/>
                <p:cNvGrpSpPr/>
                <p:nvPr/>
              </p:nvGrpSpPr>
              <p:grpSpPr>
                <a:xfrm>
                  <a:off x="8986367" y="7942418"/>
                  <a:ext cx="66124" cy="74320"/>
                  <a:chOff x="8986367" y="7942418"/>
                  <a:chExt cx="66124" cy="74320"/>
                </a:xfrm>
              </p:grpSpPr>
              <p:sp>
                <p:nvSpPr>
                  <p:cNvPr id="1275" name="Google Shape;1275;p19"/>
                  <p:cNvSpPr/>
                  <p:nvPr/>
                </p:nvSpPr>
                <p:spPr>
                  <a:xfrm>
                    <a:off x="9029073" y="7944176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6" name="Google Shape;1276;p19"/>
                  <p:cNvSpPr/>
                  <p:nvPr/>
                </p:nvSpPr>
                <p:spPr>
                  <a:xfrm>
                    <a:off x="8986367" y="7942418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8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77" name="Google Shape;1277;p19"/>
                <p:cNvGrpSpPr/>
                <p:nvPr/>
              </p:nvGrpSpPr>
              <p:grpSpPr>
                <a:xfrm>
                  <a:off x="9439566" y="7942383"/>
                  <a:ext cx="66191" cy="74337"/>
                  <a:chOff x="9439566" y="7942383"/>
                  <a:chExt cx="66191" cy="74337"/>
                </a:xfrm>
              </p:grpSpPr>
              <p:sp>
                <p:nvSpPr>
                  <p:cNvPr id="1278" name="Google Shape;1278;p19"/>
                  <p:cNvSpPr/>
                  <p:nvPr/>
                </p:nvSpPr>
                <p:spPr>
                  <a:xfrm>
                    <a:off x="9482345" y="7944176"/>
                    <a:ext cx="28" cy="29"/>
                  </a:xfrm>
                  <a:custGeom>
                    <a:rect b="b" l="l" r="r" t="t"/>
                    <a:pathLst>
                      <a:path extrusionOk="0" h="29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9" name="Google Shape;1279;p19"/>
                  <p:cNvSpPr/>
                  <p:nvPr/>
                </p:nvSpPr>
                <p:spPr>
                  <a:xfrm>
                    <a:off x="9439566" y="7942383"/>
                    <a:ext cx="66191" cy="74337"/>
                  </a:xfrm>
                  <a:custGeom>
                    <a:rect b="b" l="l" r="r" t="t"/>
                    <a:pathLst>
                      <a:path extrusionOk="0" h="74337" w="66191">
                        <a:moveTo>
                          <a:pt x="66066" y="36629"/>
                        </a:moveTo>
                        <a:cubicBezTo>
                          <a:pt x="63189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7" y="86890"/>
                          <a:pt x="42341" y="71915"/>
                        </a:cubicBezTo>
                        <a:cubicBezTo>
                          <a:pt x="70666" y="58984"/>
                          <a:pt x="65703" y="32034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80" name="Google Shape;1280;p19"/>
              <p:cNvGrpSpPr/>
              <p:nvPr/>
            </p:nvGrpSpPr>
            <p:grpSpPr>
              <a:xfrm>
                <a:off x="5813364" y="8432843"/>
                <a:ext cx="3692393" cy="74355"/>
                <a:chOff x="5813364" y="8432843"/>
                <a:chExt cx="3692393" cy="74355"/>
              </a:xfrm>
            </p:grpSpPr>
            <p:grpSp>
              <p:nvGrpSpPr>
                <p:cNvPr id="1281" name="Google Shape;1281;p19"/>
                <p:cNvGrpSpPr/>
                <p:nvPr/>
              </p:nvGrpSpPr>
              <p:grpSpPr>
                <a:xfrm>
                  <a:off x="5813364" y="8432843"/>
                  <a:ext cx="66193" cy="74337"/>
                  <a:chOff x="5813364" y="8432843"/>
                  <a:chExt cx="66193" cy="74337"/>
                </a:xfrm>
              </p:grpSpPr>
              <p:sp>
                <p:nvSpPr>
                  <p:cNvPr id="1282" name="Google Shape;1282;p19"/>
                  <p:cNvSpPr/>
                  <p:nvPr/>
                </p:nvSpPr>
                <p:spPr>
                  <a:xfrm>
                    <a:off x="5856147" y="8434626"/>
                    <a:ext cx="37" cy="39"/>
                  </a:xfrm>
                  <a:custGeom>
                    <a:rect b="b" l="l" r="r" t="t"/>
                    <a:pathLst>
                      <a:path extrusionOk="0" h="39" w="37">
                        <a:moveTo>
                          <a:pt x="38" y="39"/>
                        </a:moveTo>
                        <a:cubicBezTo>
                          <a:pt x="25" y="1"/>
                          <a:pt x="-40" y="-25"/>
                          <a:pt x="38" y="39"/>
                        </a:cubicBezTo>
                        <a:lnTo>
                          <a:pt x="38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3" name="Google Shape;1283;p19"/>
                  <p:cNvSpPr/>
                  <p:nvPr/>
                </p:nvSpPr>
                <p:spPr>
                  <a:xfrm>
                    <a:off x="5813364" y="8432843"/>
                    <a:ext cx="66193" cy="74337"/>
                  </a:xfrm>
                  <a:custGeom>
                    <a:rect b="b" l="l" r="r" t="t"/>
                    <a:pathLst>
                      <a:path extrusionOk="0" h="74337" w="66193">
                        <a:moveTo>
                          <a:pt x="66066" y="36629"/>
                        </a:moveTo>
                        <a:cubicBezTo>
                          <a:pt x="63190" y="2470"/>
                          <a:pt x="31897" y="-3160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6" y="86891"/>
                          <a:pt x="42341" y="71915"/>
                        </a:cubicBezTo>
                        <a:cubicBezTo>
                          <a:pt x="70679" y="58971"/>
                          <a:pt x="65703" y="32021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4" name="Google Shape;1284;p19"/>
                <p:cNvGrpSpPr/>
                <p:nvPr/>
              </p:nvGrpSpPr>
              <p:grpSpPr>
                <a:xfrm>
                  <a:off x="6266715" y="8432878"/>
                  <a:ext cx="66124" cy="74320"/>
                  <a:chOff x="6266715" y="8432878"/>
                  <a:chExt cx="66124" cy="74320"/>
                </a:xfrm>
              </p:grpSpPr>
              <p:sp>
                <p:nvSpPr>
                  <p:cNvPr id="1285" name="Google Shape;1285;p19"/>
                  <p:cNvSpPr/>
                  <p:nvPr/>
                </p:nvSpPr>
                <p:spPr>
                  <a:xfrm>
                    <a:off x="6309421" y="8434626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6" name="Google Shape;1286;p19"/>
                  <p:cNvSpPr/>
                  <p:nvPr/>
                </p:nvSpPr>
                <p:spPr>
                  <a:xfrm>
                    <a:off x="6266715" y="8432878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7" name="Google Shape;1287;p19"/>
                <p:cNvGrpSpPr/>
                <p:nvPr/>
              </p:nvGrpSpPr>
              <p:grpSpPr>
                <a:xfrm>
                  <a:off x="6719996" y="8432878"/>
                  <a:ext cx="66124" cy="74320"/>
                  <a:chOff x="6719996" y="8432878"/>
                  <a:chExt cx="66124" cy="74320"/>
                </a:xfrm>
              </p:grpSpPr>
              <p:sp>
                <p:nvSpPr>
                  <p:cNvPr id="1288" name="Google Shape;1288;p19"/>
                  <p:cNvSpPr/>
                  <p:nvPr/>
                </p:nvSpPr>
                <p:spPr>
                  <a:xfrm>
                    <a:off x="6762697" y="8434626"/>
                    <a:ext cx="37" cy="39"/>
                  </a:xfrm>
                  <a:custGeom>
                    <a:rect b="b" l="l" r="r" t="t"/>
                    <a:pathLst>
                      <a:path extrusionOk="0" h="39" w="37">
                        <a:moveTo>
                          <a:pt x="38" y="39"/>
                        </a:moveTo>
                        <a:cubicBezTo>
                          <a:pt x="25" y="1"/>
                          <a:pt x="-40" y="-25"/>
                          <a:pt x="38" y="39"/>
                        </a:cubicBezTo>
                        <a:lnTo>
                          <a:pt x="38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9" name="Google Shape;1289;p19"/>
                  <p:cNvSpPr/>
                  <p:nvPr/>
                </p:nvSpPr>
                <p:spPr>
                  <a:xfrm>
                    <a:off x="6719996" y="8432878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0" name="Google Shape;1290;p19"/>
                <p:cNvGrpSpPr/>
                <p:nvPr/>
              </p:nvGrpSpPr>
              <p:grpSpPr>
                <a:xfrm>
                  <a:off x="7173265" y="8432878"/>
                  <a:ext cx="66124" cy="74320"/>
                  <a:chOff x="7173265" y="8432878"/>
                  <a:chExt cx="66124" cy="74320"/>
                </a:xfrm>
              </p:grpSpPr>
              <p:sp>
                <p:nvSpPr>
                  <p:cNvPr id="1291" name="Google Shape;1291;p19"/>
                  <p:cNvSpPr/>
                  <p:nvPr/>
                </p:nvSpPr>
                <p:spPr>
                  <a:xfrm>
                    <a:off x="7215972" y="8434626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2" name="Google Shape;1292;p19"/>
                  <p:cNvSpPr/>
                  <p:nvPr/>
                </p:nvSpPr>
                <p:spPr>
                  <a:xfrm>
                    <a:off x="7173265" y="8432878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3" name="Google Shape;1293;p19"/>
                <p:cNvGrpSpPr/>
                <p:nvPr/>
              </p:nvGrpSpPr>
              <p:grpSpPr>
                <a:xfrm>
                  <a:off x="7626547" y="8432878"/>
                  <a:ext cx="66124" cy="74320"/>
                  <a:chOff x="7626547" y="8432878"/>
                  <a:chExt cx="66124" cy="74320"/>
                </a:xfrm>
              </p:grpSpPr>
              <p:sp>
                <p:nvSpPr>
                  <p:cNvPr id="1294" name="Google Shape;1294;p19"/>
                  <p:cNvSpPr/>
                  <p:nvPr/>
                </p:nvSpPr>
                <p:spPr>
                  <a:xfrm>
                    <a:off x="7669244" y="8434626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5" name="Google Shape;1295;p19"/>
                  <p:cNvSpPr/>
                  <p:nvPr/>
                </p:nvSpPr>
                <p:spPr>
                  <a:xfrm>
                    <a:off x="7626547" y="8432878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6" name="Google Shape;1296;p19"/>
                <p:cNvGrpSpPr/>
                <p:nvPr/>
              </p:nvGrpSpPr>
              <p:grpSpPr>
                <a:xfrm>
                  <a:off x="8079816" y="8432878"/>
                  <a:ext cx="66124" cy="74320"/>
                  <a:chOff x="8079816" y="8432878"/>
                  <a:chExt cx="66124" cy="74320"/>
                </a:xfrm>
              </p:grpSpPr>
              <p:sp>
                <p:nvSpPr>
                  <p:cNvPr id="1297" name="Google Shape;1297;p19"/>
                  <p:cNvSpPr/>
                  <p:nvPr/>
                </p:nvSpPr>
                <p:spPr>
                  <a:xfrm>
                    <a:off x="8122522" y="8434626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9"/>
                  <p:cNvSpPr/>
                  <p:nvPr/>
                </p:nvSpPr>
                <p:spPr>
                  <a:xfrm>
                    <a:off x="8079816" y="8432878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9" name="Google Shape;1299;p19"/>
                <p:cNvGrpSpPr/>
                <p:nvPr/>
              </p:nvGrpSpPr>
              <p:grpSpPr>
                <a:xfrm>
                  <a:off x="8533098" y="8432878"/>
                  <a:ext cx="66124" cy="74320"/>
                  <a:chOff x="8533098" y="8432878"/>
                  <a:chExt cx="66124" cy="74320"/>
                </a:xfrm>
              </p:grpSpPr>
              <p:sp>
                <p:nvSpPr>
                  <p:cNvPr id="1300" name="Google Shape;1300;p19"/>
                  <p:cNvSpPr/>
                  <p:nvPr/>
                </p:nvSpPr>
                <p:spPr>
                  <a:xfrm>
                    <a:off x="8575794" y="8434626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1" name="Google Shape;1301;p19"/>
                  <p:cNvSpPr/>
                  <p:nvPr/>
                </p:nvSpPr>
                <p:spPr>
                  <a:xfrm>
                    <a:off x="8533098" y="8432878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2" name="Google Shape;1302;p19"/>
                <p:cNvGrpSpPr/>
                <p:nvPr/>
              </p:nvGrpSpPr>
              <p:grpSpPr>
                <a:xfrm>
                  <a:off x="8986367" y="8432878"/>
                  <a:ext cx="66124" cy="74320"/>
                  <a:chOff x="8986367" y="8432878"/>
                  <a:chExt cx="66124" cy="74320"/>
                </a:xfrm>
              </p:grpSpPr>
              <p:sp>
                <p:nvSpPr>
                  <p:cNvPr id="1303" name="Google Shape;1303;p19"/>
                  <p:cNvSpPr/>
                  <p:nvPr/>
                </p:nvSpPr>
                <p:spPr>
                  <a:xfrm>
                    <a:off x="9029073" y="8434626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4" name="Google Shape;1304;p19"/>
                  <p:cNvSpPr/>
                  <p:nvPr/>
                </p:nvSpPr>
                <p:spPr>
                  <a:xfrm>
                    <a:off x="8986367" y="8432878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5" name="Google Shape;1305;p19"/>
                <p:cNvGrpSpPr/>
                <p:nvPr/>
              </p:nvGrpSpPr>
              <p:grpSpPr>
                <a:xfrm>
                  <a:off x="9439566" y="8432843"/>
                  <a:ext cx="66191" cy="74337"/>
                  <a:chOff x="9439566" y="8432843"/>
                  <a:chExt cx="66191" cy="74337"/>
                </a:xfrm>
              </p:grpSpPr>
              <p:sp>
                <p:nvSpPr>
                  <p:cNvPr id="1306" name="Google Shape;1306;p19"/>
                  <p:cNvSpPr/>
                  <p:nvPr/>
                </p:nvSpPr>
                <p:spPr>
                  <a:xfrm>
                    <a:off x="9482345" y="8434626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7" name="Google Shape;1307;p19"/>
                  <p:cNvSpPr/>
                  <p:nvPr/>
                </p:nvSpPr>
                <p:spPr>
                  <a:xfrm>
                    <a:off x="9439566" y="8432843"/>
                    <a:ext cx="66191" cy="74337"/>
                  </a:xfrm>
                  <a:custGeom>
                    <a:rect b="b" l="l" r="r" t="t"/>
                    <a:pathLst>
                      <a:path extrusionOk="0" h="74337" w="66191">
                        <a:moveTo>
                          <a:pt x="66066" y="36629"/>
                        </a:moveTo>
                        <a:cubicBezTo>
                          <a:pt x="63189" y="2470"/>
                          <a:pt x="31897" y="-3160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7" y="86891"/>
                          <a:pt x="42341" y="71915"/>
                        </a:cubicBezTo>
                        <a:cubicBezTo>
                          <a:pt x="70666" y="58971"/>
                          <a:pt x="65703" y="32021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08" name="Google Shape;1308;p19"/>
              <p:cNvGrpSpPr/>
              <p:nvPr/>
            </p:nvGrpSpPr>
            <p:grpSpPr>
              <a:xfrm>
                <a:off x="5813364" y="8923290"/>
                <a:ext cx="3692393" cy="74355"/>
                <a:chOff x="5813364" y="8923290"/>
                <a:chExt cx="3692393" cy="74355"/>
              </a:xfrm>
            </p:grpSpPr>
            <p:grpSp>
              <p:nvGrpSpPr>
                <p:cNvPr id="1309" name="Google Shape;1309;p19"/>
                <p:cNvGrpSpPr/>
                <p:nvPr/>
              </p:nvGrpSpPr>
              <p:grpSpPr>
                <a:xfrm>
                  <a:off x="5813364" y="8923290"/>
                  <a:ext cx="66193" cy="74337"/>
                  <a:chOff x="5813364" y="8923290"/>
                  <a:chExt cx="66193" cy="74337"/>
                </a:xfrm>
              </p:grpSpPr>
              <p:sp>
                <p:nvSpPr>
                  <p:cNvPr id="1310" name="Google Shape;1310;p19"/>
                  <p:cNvSpPr/>
                  <p:nvPr/>
                </p:nvSpPr>
                <p:spPr>
                  <a:xfrm>
                    <a:off x="5856147" y="8925073"/>
                    <a:ext cx="37" cy="39"/>
                  </a:xfrm>
                  <a:custGeom>
                    <a:rect b="b" l="l" r="r" t="t"/>
                    <a:pathLst>
                      <a:path extrusionOk="0" h="39" w="37">
                        <a:moveTo>
                          <a:pt x="38" y="39"/>
                        </a:moveTo>
                        <a:cubicBezTo>
                          <a:pt x="25" y="1"/>
                          <a:pt x="-40" y="-25"/>
                          <a:pt x="38" y="39"/>
                        </a:cubicBezTo>
                        <a:lnTo>
                          <a:pt x="38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1" name="Google Shape;1311;p19"/>
                  <p:cNvSpPr/>
                  <p:nvPr/>
                </p:nvSpPr>
                <p:spPr>
                  <a:xfrm>
                    <a:off x="5813364" y="8923290"/>
                    <a:ext cx="66193" cy="74337"/>
                  </a:xfrm>
                  <a:custGeom>
                    <a:rect b="b" l="l" r="r" t="t"/>
                    <a:pathLst>
                      <a:path extrusionOk="0" h="74337" w="66193">
                        <a:moveTo>
                          <a:pt x="66066" y="36629"/>
                        </a:moveTo>
                        <a:cubicBezTo>
                          <a:pt x="63190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6" y="86891"/>
                          <a:pt x="42341" y="71915"/>
                        </a:cubicBezTo>
                        <a:cubicBezTo>
                          <a:pt x="70679" y="58971"/>
                          <a:pt x="65703" y="32021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2" name="Google Shape;1312;p19"/>
                <p:cNvGrpSpPr/>
                <p:nvPr/>
              </p:nvGrpSpPr>
              <p:grpSpPr>
                <a:xfrm>
                  <a:off x="6266715" y="8923325"/>
                  <a:ext cx="66124" cy="74320"/>
                  <a:chOff x="6266715" y="8923325"/>
                  <a:chExt cx="66124" cy="74320"/>
                </a:xfrm>
              </p:grpSpPr>
              <p:sp>
                <p:nvSpPr>
                  <p:cNvPr id="1313" name="Google Shape;1313;p19"/>
                  <p:cNvSpPr/>
                  <p:nvPr/>
                </p:nvSpPr>
                <p:spPr>
                  <a:xfrm>
                    <a:off x="6309421" y="8925073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4" name="Google Shape;1314;p19"/>
                  <p:cNvSpPr/>
                  <p:nvPr/>
                </p:nvSpPr>
                <p:spPr>
                  <a:xfrm>
                    <a:off x="6266715" y="8923325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8"/>
                          <a:pt x="45641" y="3431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5" name="Google Shape;1315;p19"/>
                <p:cNvGrpSpPr/>
                <p:nvPr/>
              </p:nvGrpSpPr>
              <p:grpSpPr>
                <a:xfrm>
                  <a:off x="6719996" y="8923325"/>
                  <a:ext cx="66124" cy="74320"/>
                  <a:chOff x="6719996" y="8923325"/>
                  <a:chExt cx="66124" cy="74320"/>
                </a:xfrm>
              </p:grpSpPr>
              <p:sp>
                <p:nvSpPr>
                  <p:cNvPr id="1316" name="Google Shape;1316;p19"/>
                  <p:cNvSpPr/>
                  <p:nvPr/>
                </p:nvSpPr>
                <p:spPr>
                  <a:xfrm>
                    <a:off x="6762697" y="8925073"/>
                    <a:ext cx="37" cy="39"/>
                  </a:xfrm>
                  <a:custGeom>
                    <a:rect b="b" l="l" r="r" t="t"/>
                    <a:pathLst>
                      <a:path extrusionOk="0" h="39" w="37">
                        <a:moveTo>
                          <a:pt x="38" y="39"/>
                        </a:moveTo>
                        <a:cubicBezTo>
                          <a:pt x="25" y="1"/>
                          <a:pt x="-40" y="-25"/>
                          <a:pt x="38" y="39"/>
                        </a:cubicBezTo>
                        <a:lnTo>
                          <a:pt x="38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7" name="Google Shape;1317;p19"/>
                  <p:cNvSpPr/>
                  <p:nvPr/>
                </p:nvSpPr>
                <p:spPr>
                  <a:xfrm>
                    <a:off x="6719996" y="8923325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8"/>
                          <a:pt x="45641" y="3431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8" name="Google Shape;1318;p19"/>
                <p:cNvGrpSpPr/>
                <p:nvPr/>
              </p:nvGrpSpPr>
              <p:grpSpPr>
                <a:xfrm>
                  <a:off x="7173265" y="8923325"/>
                  <a:ext cx="66124" cy="74320"/>
                  <a:chOff x="7173265" y="8923325"/>
                  <a:chExt cx="66124" cy="74320"/>
                </a:xfrm>
              </p:grpSpPr>
              <p:sp>
                <p:nvSpPr>
                  <p:cNvPr id="1319" name="Google Shape;1319;p19"/>
                  <p:cNvSpPr/>
                  <p:nvPr/>
                </p:nvSpPr>
                <p:spPr>
                  <a:xfrm>
                    <a:off x="7215972" y="8925073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0" name="Google Shape;1320;p19"/>
                  <p:cNvSpPr/>
                  <p:nvPr/>
                </p:nvSpPr>
                <p:spPr>
                  <a:xfrm>
                    <a:off x="7173265" y="8923325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8"/>
                          <a:pt x="45641" y="3431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1" name="Google Shape;1321;p19"/>
                <p:cNvGrpSpPr/>
                <p:nvPr/>
              </p:nvGrpSpPr>
              <p:grpSpPr>
                <a:xfrm>
                  <a:off x="7626547" y="8923325"/>
                  <a:ext cx="66124" cy="74320"/>
                  <a:chOff x="7626547" y="8923325"/>
                  <a:chExt cx="66124" cy="74320"/>
                </a:xfrm>
              </p:grpSpPr>
              <p:sp>
                <p:nvSpPr>
                  <p:cNvPr id="1322" name="Google Shape;1322;p19"/>
                  <p:cNvSpPr/>
                  <p:nvPr/>
                </p:nvSpPr>
                <p:spPr>
                  <a:xfrm>
                    <a:off x="7669244" y="8925073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9"/>
                  <p:cNvSpPr/>
                  <p:nvPr/>
                </p:nvSpPr>
                <p:spPr>
                  <a:xfrm>
                    <a:off x="7626547" y="8923325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8"/>
                          <a:pt x="45641" y="3431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4" name="Google Shape;1324;p19"/>
                <p:cNvGrpSpPr/>
                <p:nvPr/>
              </p:nvGrpSpPr>
              <p:grpSpPr>
                <a:xfrm>
                  <a:off x="8079816" y="8923325"/>
                  <a:ext cx="66124" cy="74320"/>
                  <a:chOff x="8079816" y="8923325"/>
                  <a:chExt cx="66124" cy="74320"/>
                </a:xfrm>
              </p:grpSpPr>
              <p:sp>
                <p:nvSpPr>
                  <p:cNvPr id="1325" name="Google Shape;1325;p19"/>
                  <p:cNvSpPr/>
                  <p:nvPr/>
                </p:nvSpPr>
                <p:spPr>
                  <a:xfrm>
                    <a:off x="8122522" y="8925073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6" name="Google Shape;1326;p19"/>
                  <p:cNvSpPr/>
                  <p:nvPr/>
                </p:nvSpPr>
                <p:spPr>
                  <a:xfrm>
                    <a:off x="8079816" y="8923325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8"/>
                          <a:pt x="45641" y="3431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7" name="Google Shape;1327;p19"/>
                <p:cNvGrpSpPr/>
                <p:nvPr/>
              </p:nvGrpSpPr>
              <p:grpSpPr>
                <a:xfrm>
                  <a:off x="8533098" y="8923325"/>
                  <a:ext cx="66124" cy="74320"/>
                  <a:chOff x="8533098" y="8923325"/>
                  <a:chExt cx="66124" cy="74320"/>
                </a:xfrm>
              </p:grpSpPr>
              <p:sp>
                <p:nvSpPr>
                  <p:cNvPr id="1328" name="Google Shape;1328;p19"/>
                  <p:cNvSpPr/>
                  <p:nvPr/>
                </p:nvSpPr>
                <p:spPr>
                  <a:xfrm>
                    <a:off x="8575794" y="8925073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9" name="Google Shape;1329;p19"/>
                  <p:cNvSpPr/>
                  <p:nvPr/>
                </p:nvSpPr>
                <p:spPr>
                  <a:xfrm>
                    <a:off x="8533098" y="8923325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8"/>
                          <a:pt x="45641" y="3431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0" name="Google Shape;1330;p19"/>
                <p:cNvGrpSpPr/>
                <p:nvPr/>
              </p:nvGrpSpPr>
              <p:grpSpPr>
                <a:xfrm>
                  <a:off x="8986367" y="8923325"/>
                  <a:ext cx="66124" cy="74320"/>
                  <a:chOff x="8986367" y="8923325"/>
                  <a:chExt cx="66124" cy="74320"/>
                </a:xfrm>
              </p:grpSpPr>
              <p:sp>
                <p:nvSpPr>
                  <p:cNvPr id="1331" name="Google Shape;1331;p19"/>
                  <p:cNvSpPr/>
                  <p:nvPr/>
                </p:nvSpPr>
                <p:spPr>
                  <a:xfrm>
                    <a:off x="9029073" y="8925073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2" name="Google Shape;1332;p19"/>
                  <p:cNvSpPr/>
                  <p:nvPr/>
                </p:nvSpPr>
                <p:spPr>
                  <a:xfrm>
                    <a:off x="8986367" y="8923325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8"/>
                          <a:pt x="45641" y="3431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81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3" name="Google Shape;1333;p19"/>
                <p:cNvGrpSpPr/>
                <p:nvPr/>
              </p:nvGrpSpPr>
              <p:grpSpPr>
                <a:xfrm>
                  <a:off x="9439566" y="8923290"/>
                  <a:ext cx="66191" cy="74337"/>
                  <a:chOff x="9439566" y="8923290"/>
                  <a:chExt cx="66191" cy="74337"/>
                </a:xfrm>
              </p:grpSpPr>
              <p:sp>
                <p:nvSpPr>
                  <p:cNvPr id="1334" name="Google Shape;1334;p19"/>
                  <p:cNvSpPr/>
                  <p:nvPr/>
                </p:nvSpPr>
                <p:spPr>
                  <a:xfrm>
                    <a:off x="9482345" y="8925073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9"/>
                  <p:cNvSpPr/>
                  <p:nvPr/>
                </p:nvSpPr>
                <p:spPr>
                  <a:xfrm>
                    <a:off x="9439566" y="8923290"/>
                    <a:ext cx="66191" cy="74337"/>
                  </a:xfrm>
                  <a:custGeom>
                    <a:rect b="b" l="l" r="r" t="t"/>
                    <a:pathLst>
                      <a:path extrusionOk="0" h="74337" w="66191">
                        <a:moveTo>
                          <a:pt x="66066" y="36629"/>
                        </a:moveTo>
                        <a:cubicBezTo>
                          <a:pt x="63189" y="2470"/>
                          <a:pt x="31897" y="-3161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7" y="86891"/>
                          <a:pt x="42341" y="71915"/>
                        </a:cubicBezTo>
                        <a:cubicBezTo>
                          <a:pt x="70666" y="58971"/>
                          <a:pt x="65703" y="32021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36" name="Google Shape;1336;p19"/>
              <p:cNvGrpSpPr/>
              <p:nvPr/>
            </p:nvGrpSpPr>
            <p:grpSpPr>
              <a:xfrm>
                <a:off x="6266715" y="9413737"/>
                <a:ext cx="3239042" cy="74355"/>
                <a:chOff x="6266715" y="9413737"/>
                <a:chExt cx="3239042" cy="74355"/>
              </a:xfrm>
            </p:grpSpPr>
            <p:grpSp>
              <p:nvGrpSpPr>
                <p:cNvPr id="1337" name="Google Shape;1337;p19"/>
                <p:cNvGrpSpPr/>
                <p:nvPr/>
              </p:nvGrpSpPr>
              <p:grpSpPr>
                <a:xfrm>
                  <a:off x="6266715" y="9413772"/>
                  <a:ext cx="66124" cy="74320"/>
                  <a:chOff x="6266715" y="9413772"/>
                  <a:chExt cx="66124" cy="74320"/>
                </a:xfrm>
              </p:grpSpPr>
              <p:sp>
                <p:nvSpPr>
                  <p:cNvPr id="1338" name="Google Shape;1338;p19"/>
                  <p:cNvSpPr/>
                  <p:nvPr/>
                </p:nvSpPr>
                <p:spPr>
                  <a:xfrm>
                    <a:off x="6309421" y="9415520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9" name="Google Shape;1339;p19"/>
                  <p:cNvSpPr/>
                  <p:nvPr/>
                </p:nvSpPr>
                <p:spPr>
                  <a:xfrm>
                    <a:off x="6266715" y="9413772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0" name="Google Shape;1340;p19"/>
                <p:cNvGrpSpPr/>
                <p:nvPr/>
              </p:nvGrpSpPr>
              <p:grpSpPr>
                <a:xfrm>
                  <a:off x="6719996" y="9413772"/>
                  <a:ext cx="66124" cy="74320"/>
                  <a:chOff x="6719996" y="9413772"/>
                  <a:chExt cx="66124" cy="74320"/>
                </a:xfrm>
              </p:grpSpPr>
              <p:sp>
                <p:nvSpPr>
                  <p:cNvPr id="1341" name="Google Shape;1341;p19"/>
                  <p:cNvSpPr/>
                  <p:nvPr/>
                </p:nvSpPr>
                <p:spPr>
                  <a:xfrm>
                    <a:off x="6762697" y="9415520"/>
                    <a:ext cx="37" cy="39"/>
                  </a:xfrm>
                  <a:custGeom>
                    <a:rect b="b" l="l" r="r" t="t"/>
                    <a:pathLst>
                      <a:path extrusionOk="0" h="39" w="37">
                        <a:moveTo>
                          <a:pt x="38" y="39"/>
                        </a:moveTo>
                        <a:cubicBezTo>
                          <a:pt x="25" y="1"/>
                          <a:pt x="-40" y="-25"/>
                          <a:pt x="38" y="39"/>
                        </a:cubicBezTo>
                        <a:lnTo>
                          <a:pt x="38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2" name="Google Shape;1342;p19"/>
                  <p:cNvSpPr/>
                  <p:nvPr/>
                </p:nvSpPr>
                <p:spPr>
                  <a:xfrm>
                    <a:off x="6719996" y="9413772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3" name="Google Shape;1343;p19"/>
                <p:cNvGrpSpPr/>
                <p:nvPr/>
              </p:nvGrpSpPr>
              <p:grpSpPr>
                <a:xfrm>
                  <a:off x="7173265" y="9413772"/>
                  <a:ext cx="66124" cy="74320"/>
                  <a:chOff x="7173265" y="9413772"/>
                  <a:chExt cx="66124" cy="74320"/>
                </a:xfrm>
              </p:grpSpPr>
              <p:sp>
                <p:nvSpPr>
                  <p:cNvPr id="1344" name="Google Shape;1344;p19"/>
                  <p:cNvSpPr/>
                  <p:nvPr/>
                </p:nvSpPr>
                <p:spPr>
                  <a:xfrm>
                    <a:off x="7215972" y="9415520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5" name="Google Shape;1345;p19"/>
                  <p:cNvSpPr/>
                  <p:nvPr/>
                </p:nvSpPr>
                <p:spPr>
                  <a:xfrm>
                    <a:off x="7173265" y="9413772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6" name="Google Shape;1346;p19"/>
                <p:cNvGrpSpPr/>
                <p:nvPr/>
              </p:nvGrpSpPr>
              <p:grpSpPr>
                <a:xfrm>
                  <a:off x="7626547" y="9413772"/>
                  <a:ext cx="66124" cy="74320"/>
                  <a:chOff x="7626547" y="9413772"/>
                  <a:chExt cx="66124" cy="74320"/>
                </a:xfrm>
              </p:grpSpPr>
              <p:sp>
                <p:nvSpPr>
                  <p:cNvPr id="1347" name="Google Shape;1347;p19"/>
                  <p:cNvSpPr/>
                  <p:nvPr/>
                </p:nvSpPr>
                <p:spPr>
                  <a:xfrm>
                    <a:off x="7669244" y="9415520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8" name="Google Shape;1348;p19"/>
                  <p:cNvSpPr/>
                  <p:nvPr/>
                </p:nvSpPr>
                <p:spPr>
                  <a:xfrm>
                    <a:off x="7626547" y="9413772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9" name="Google Shape;1349;p19"/>
                <p:cNvGrpSpPr/>
                <p:nvPr/>
              </p:nvGrpSpPr>
              <p:grpSpPr>
                <a:xfrm>
                  <a:off x="8079816" y="9413772"/>
                  <a:ext cx="66124" cy="74320"/>
                  <a:chOff x="8079816" y="9413772"/>
                  <a:chExt cx="66124" cy="74320"/>
                </a:xfrm>
              </p:grpSpPr>
              <p:sp>
                <p:nvSpPr>
                  <p:cNvPr id="1350" name="Google Shape;1350;p19"/>
                  <p:cNvSpPr/>
                  <p:nvPr/>
                </p:nvSpPr>
                <p:spPr>
                  <a:xfrm>
                    <a:off x="8122522" y="9415520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9"/>
                  <p:cNvSpPr/>
                  <p:nvPr/>
                </p:nvSpPr>
                <p:spPr>
                  <a:xfrm>
                    <a:off x="8079816" y="9413772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2" name="Google Shape;1352;p19"/>
                <p:cNvGrpSpPr/>
                <p:nvPr/>
              </p:nvGrpSpPr>
              <p:grpSpPr>
                <a:xfrm>
                  <a:off x="8533098" y="9413772"/>
                  <a:ext cx="66124" cy="74320"/>
                  <a:chOff x="8533098" y="9413772"/>
                  <a:chExt cx="66124" cy="74320"/>
                </a:xfrm>
              </p:grpSpPr>
              <p:sp>
                <p:nvSpPr>
                  <p:cNvPr id="1353" name="Google Shape;1353;p19"/>
                  <p:cNvSpPr/>
                  <p:nvPr/>
                </p:nvSpPr>
                <p:spPr>
                  <a:xfrm>
                    <a:off x="8575794" y="9415520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4" name="Google Shape;1354;p19"/>
                  <p:cNvSpPr/>
                  <p:nvPr/>
                </p:nvSpPr>
                <p:spPr>
                  <a:xfrm>
                    <a:off x="8533098" y="9413772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0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5" name="Google Shape;1355;p19"/>
                <p:cNvGrpSpPr/>
                <p:nvPr/>
              </p:nvGrpSpPr>
              <p:grpSpPr>
                <a:xfrm>
                  <a:off x="8986367" y="9413772"/>
                  <a:ext cx="66124" cy="74320"/>
                  <a:chOff x="8986367" y="9413772"/>
                  <a:chExt cx="66124" cy="74320"/>
                </a:xfrm>
              </p:grpSpPr>
              <p:sp>
                <p:nvSpPr>
                  <p:cNvPr id="1356" name="Google Shape;1356;p19"/>
                  <p:cNvSpPr/>
                  <p:nvPr/>
                </p:nvSpPr>
                <p:spPr>
                  <a:xfrm>
                    <a:off x="9029073" y="9415520"/>
                    <a:ext cx="31" cy="39"/>
                  </a:xfrm>
                  <a:custGeom>
                    <a:rect b="b" l="l" r="r" t="t"/>
                    <a:pathLst>
                      <a:path extrusionOk="0" h="39" w="31">
                        <a:moveTo>
                          <a:pt x="32" y="39"/>
                        </a:moveTo>
                        <a:cubicBezTo>
                          <a:pt x="19" y="1"/>
                          <a:pt x="-33" y="-25"/>
                          <a:pt x="32" y="39"/>
                        </a:cubicBezTo>
                        <a:lnTo>
                          <a:pt x="32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7" name="Google Shape;1357;p19"/>
                  <p:cNvSpPr/>
                  <p:nvPr/>
                </p:nvSpPr>
                <p:spPr>
                  <a:xfrm>
                    <a:off x="8986367" y="9413772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7"/>
                          <a:pt x="45641" y="3432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48"/>
                          <a:pt x="65661" y="32594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8" name="Google Shape;1358;p19"/>
                <p:cNvGrpSpPr/>
                <p:nvPr/>
              </p:nvGrpSpPr>
              <p:grpSpPr>
                <a:xfrm>
                  <a:off x="9439566" y="9413737"/>
                  <a:ext cx="66191" cy="74337"/>
                  <a:chOff x="9439566" y="9413737"/>
                  <a:chExt cx="66191" cy="74337"/>
                </a:xfrm>
              </p:grpSpPr>
              <p:sp>
                <p:nvSpPr>
                  <p:cNvPr id="1359" name="Google Shape;1359;p19"/>
                  <p:cNvSpPr/>
                  <p:nvPr/>
                </p:nvSpPr>
                <p:spPr>
                  <a:xfrm>
                    <a:off x="9482345" y="9415520"/>
                    <a:ext cx="28" cy="39"/>
                  </a:xfrm>
                  <a:custGeom>
                    <a:rect b="b" l="l" r="r" t="t"/>
                    <a:pathLst>
                      <a:path extrusionOk="0" h="39" w="28">
                        <a:moveTo>
                          <a:pt x="29" y="39"/>
                        </a:moveTo>
                        <a:cubicBezTo>
                          <a:pt x="29" y="1"/>
                          <a:pt x="-36" y="-25"/>
                          <a:pt x="29" y="39"/>
                        </a:cubicBez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0" name="Google Shape;1360;p19"/>
                  <p:cNvSpPr/>
                  <p:nvPr/>
                </p:nvSpPr>
                <p:spPr>
                  <a:xfrm>
                    <a:off x="9439566" y="9413737"/>
                    <a:ext cx="66191" cy="74337"/>
                  </a:xfrm>
                  <a:custGeom>
                    <a:rect b="b" l="l" r="r" t="t"/>
                    <a:pathLst>
                      <a:path extrusionOk="0" h="74337" w="66191">
                        <a:moveTo>
                          <a:pt x="66066" y="36629"/>
                        </a:moveTo>
                        <a:cubicBezTo>
                          <a:pt x="63189" y="2470"/>
                          <a:pt x="31897" y="-3160"/>
                          <a:pt x="45723" y="3467"/>
                        </a:cubicBezTo>
                        <a:cubicBezTo>
                          <a:pt x="35383" y="-1750"/>
                          <a:pt x="25289" y="-960"/>
                          <a:pt x="16257" y="5033"/>
                        </a:cubicBezTo>
                        <a:cubicBezTo>
                          <a:pt x="-19104" y="28500"/>
                          <a:pt x="9507" y="86891"/>
                          <a:pt x="42341" y="71915"/>
                        </a:cubicBezTo>
                        <a:cubicBezTo>
                          <a:pt x="70666" y="58984"/>
                          <a:pt x="65703" y="32021"/>
                          <a:pt x="66066" y="366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61" name="Google Shape;1361;p19"/>
              <p:cNvGrpSpPr/>
              <p:nvPr/>
            </p:nvGrpSpPr>
            <p:grpSpPr>
              <a:xfrm>
                <a:off x="6719996" y="9904197"/>
                <a:ext cx="2785758" cy="74342"/>
                <a:chOff x="6719996" y="9904197"/>
                <a:chExt cx="2785758" cy="74342"/>
              </a:xfrm>
            </p:grpSpPr>
            <p:grpSp>
              <p:nvGrpSpPr>
                <p:cNvPr id="1362" name="Google Shape;1362;p19"/>
                <p:cNvGrpSpPr/>
                <p:nvPr/>
              </p:nvGrpSpPr>
              <p:grpSpPr>
                <a:xfrm>
                  <a:off x="6719996" y="9904219"/>
                  <a:ext cx="66124" cy="74320"/>
                  <a:chOff x="6719996" y="9904219"/>
                  <a:chExt cx="66124" cy="74320"/>
                </a:xfrm>
              </p:grpSpPr>
              <p:sp>
                <p:nvSpPr>
                  <p:cNvPr id="1363" name="Google Shape;1363;p19"/>
                  <p:cNvSpPr/>
                  <p:nvPr/>
                </p:nvSpPr>
                <p:spPr>
                  <a:xfrm>
                    <a:off x="6762697" y="9905977"/>
                    <a:ext cx="37" cy="29"/>
                  </a:xfrm>
                  <a:custGeom>
                    <a:rect b="b" l="l" r="r" t="t"/>
                    <a:pathLst>
                      <a:path extrusionOk="0" h="29" w="37">
                        <a:moveTo>
                          <a:pt x="38" y="30"/>
                        </a:moveTo>
                        <a:cubicBezTo>
                          <a:pt x="25" y="4"/>
                          <a:pt x="-40" y="-22"/>
                          <a:pt x="38" y="30"/>
                        </a:cubicBezTo>
                        <a:lnTo>
                          <a:pt x="38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4" name="Google Shape;1364;p19"/>
                  <p:cNvSpPr/>
                  <p:nvPr/>
                </p:nvSpPr>
                <p:spPr>
                  <a:xfrm>
                    <a:off x="6719996" y="9904219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8"/>
                          <a:pt x="45641" y="3431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5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5" name="Google Shape;1365;p19"/>
                <p:cNvGrpSpPr/>
                <p:nvPr/>
              </p:nvGrpSpPr>
              <p:grpSpPr>
                <a:xfrm>
                  <a:off x="7173265" y="9904219"/>
                  <a:ext cx="66124" cy="74320"/>
                  <a:chOff x="7173265" y="9904219"/>
                  <a:chExt cx="66124" cy="74320"/>
                </a:xfrm>
              </p:grpSpPr>
              <p:sp>
                <p:nvSpPr>
                  <p:cNvPr id="1366" name="Google Shape;1366;p19"/>
                  <p:cNvSpPr/>
                  <p:nvPr/>
                </p:nvSpPr>
                <p:spPr>
                  <a:xfrm>
                    <a:off x="7215972" y="9905977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7" name="Google Shape;1367;p19"/>
                  <p:cNvSpPr/>
                  <p:nvPr/>
                </p:nvSpPr>
                <p:spPr>
                  <a:xfrm>
                    <a:off x="7173265" y="9904219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5" y="-3248"/>
                          <a:pt x="45641" y="3431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5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8" name="Google Shape;1368;p19"/>
                <p:cNvGrpSpPr/>
                <p:nvPr/>
              </p:nvGrpSpPr>
              <p:grpSpPr>
                <a:xfrm>
                  <a:off x="7626547" y="9904219"/>
                  <a:ext cx="66124" cy="74320"/>
                  <a:chOff x="7626547" y="9904219"/>
                  <a:chExt cx="66124" cy="74320"/>
                </a:xfrm>
              </p:grpSpPr>
              <p:sp>
                <p:nvSpPr>
                  <p:cNvPr id="1369" name="Google Shape;1369;p19"/>
                  <p:cNvSpPr/>
                  <p:nvPr/>
                </p:nvSpPr>
                <p:spPr>
                  <a:xfrm>
                    <a:off x="7669244" y="9905977"/>
                    <a:ext cx="28" cy="29"/>
                  </a:xfrm>
                  <a:custGeom>
                    <a:rect b="b" l="l" r="r" t="t"/>
                    <a:pathLst>
                      <a:path extrusionOk="0" h="29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0" name="Google Shape;1370;p19"/>
                  <p:cNvSpPr/>
                  <p:nvPr/>
                </p:nvSpPr>
                <p:spPr>
                  <a:xfrm>
                    <a:off x="7626547" y="9904219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8"/>
                          <a:pt x="45641" y="3431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5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1" name="Google Shape;1371;p19"/>
                <p:cNvGrpSpPr/>
                <p:nvPr/>
              </p:nvGrpSpPr>
              <p:grpSpPr>
                <a:xfrm>
                  <a:off x="8079816" y="9904219"/>
                  <a:ext cx="66124" cy="74320"/>
                  <a:chOff x="8079816" y="9904219"/>
                  <a:chExt cx="66124" cy="74320"/>
                </a:xfrm>
              </p:grpSpPr>
              <p:sp>
                <p:nvSpPr>
                  <p:cNvPr id="1372" name="Google Shape;1372;p19"/>
                  <p:cNvSpPr/>
                  <p:nvPr/>
                </p:nvSpPr>
                <p:spPr>
                  <a:xfrm>
                    <a:off x="8122522" y="9905977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3" name="Google Shape;1373;p19"/>
                  <p:cNvSpPr/>
                  <p:nvPr/>
                </p:nvSpPr>
                <p:spPr>
                  <a:xfrm>
                    <a:off x="8079816" y="9904219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2" y="2448"/>
                          <a:pt x="31725" y="-3248"/>
                          <a:pt x="45641" y="3431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5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4" name="Google Shape;1374;p19"/>
                <p:cNvGrpSpPr/>
                <p:nvPr/>
              </p:nvGrpSpPr>
              <p:grpSpPr>
                <a:xfrm>
                  <a:off x="8533098" y="9904219"/>
                  <a:ext cx="66124" cy="74320"/>
                  <a:chOff x="8533098" y="9904219"/>
                  <a:chExt cx="66124" cy="74320"/>
                </a:xfrm>
              </p:grpSpPr>
              <p:sp>
                <p:nvSpPr>
                  <p:cNvPr id="1375" name="Google Shape;1375;p19"/>
                  <p:cNvSpPr/>
                  <p:nvPr/>
                </p:nvSpPr>
                <p:spPr>
                  <a:xfrm>
                    <a:off x="8575794" y="9905977"/>
                    <a:ext cx="28" cy="29"/>
                  </a:xfrm>
                  <a:custGeom>
                    <a:rect b="b" l="l" r="r" t="t"/>
                    <a:pathLst>
                      <a:path extrusionOk="0" h="29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6" name="Google Shape;1376;p19"/>
                  <p:cNvSpPr/>
                  <p:nvPr/>
                </p:nvSpPr>
                <p:spPr>
                  <a:xfrm>
                    <a:off x="8533098" y="9904219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8"/>
                          <a:pt x="45641" y="3431"/>
                        </a:cubicBezTo>
                        <a:cubicBezTo>
                          <a:pt x="35094" y="-1875"/>
                          <a:pt x="24870" y="-775"/>
                          <a:pt x="16175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0" y="32595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7" name="Google Shape;1377;p19"/>
                <p:cNvGrpSpPr/>
                <p:nvPr/>
              </p:nvGrpSpPr>
              <p:grpSpPr>
                <a:xfrm>
                  <a:off x="8986367" y="9904219"/>
                  <a:ext cx="66124" cy="74320"/>
                  <a:chOff x="8986367" y="9904219"/>
                  <a:chExt cx="66124" cy="74320"/>
                </a:xfrm>
              </p:grpSpPr>
              <p:sp>
                <p:nvSpPr>
                  <p:cNvPr id="1378" name="Google Shape;1378;p19"/>
                  <p:cNvSpPr/>
                  <p:nvPr/>
                </p:nvSpPr>
                <p:spPr>
                  <a:xfrm>
                    <a:off x="9029073" y="9905977"/>
                    <a:ext cx="31" cy="29"/>
                  </a:xfrm>
                  <a:custGeom>
                    <a:rect b="b" l="l" r="r" t="t"/>
                    <a:pathLst>
                      <a:path extrusionOk="0" h="29" w="31">
                        <a:moveTo>
                          <a:pt x="32" y="30"/>
                        </a:moveTo>
                        <a:cubicBezTo>
                          <a:pt x="19" y="4"/>
                          <a:pt x="-33" y="-22"/>
                          <a:pt x="32" y="30"/>
                        </a:cubicBezTo>
                        <a:lnTo>
                          <a:pt x="32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9" name="Google Shape;1379;p19"/>
                  <p:cNvSpPr/>
                  <p:nvPr/>
                </p:nvSpPr>
                <p:spPr>
                  <a:xfrm>
                    <a:off x="8986367" y="9904219"/>
                    <a:ext cx="66124" cy="74320"/>
                  </a:xfrm>
                  <a:custGeom>
                    <a:rect b="b" l="l" r="r" t="t"/>
                    <a:pathLst>
                      <a:path extrusionOk="0" h="74320" w="66124">
                        <a:moveTo>
                          <a:pt x="65984" y="36594"/>
                        </a:moveTo>
                        <a:cubicBezTo>
                          <a:pt x="63211" y="2448"/>
                          <a:pt x="31724" y="-3248"/>
                          <a:pt x="45641" y="3431"/>
                        </a:cubicBezTo>
                        <a:cubicBezTo>
                          <a:pt x="35094" y="-1875"/>
                          <a:pt x="24870" y="-775"/>
                          <a:pt x="16176" y="4998"/>
                        </a:cubicBezTo>
                        <a:cubicBezTo>
                          <a:pt x="-18914" y="28284"/>
                          <a:pt x="9243" y="86946"/>
                          <a:pt x="42259" y="71879"/>
                        </a:cubicBezTo>
                        <a:cubicBezTo>
                          <a:pt x="70571" y="58961"/>
                          <a:pt x="65661" y="32595"/>
                          <a:pt x="65984" y="3659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0" name="Google Shape;1380;p19"/>
                <p:cNvGrpSpPr/>
                <p:nvPr/>
              </p:nvGrpSpPr>
              <p:grpSpPr>
                <a:xfrm>
                  <a:off x="9439610" y="9904197"/>
                  <a:ext cx="66144" cy="74309"/>
                  <a:chOff x="9439610" y="9904197"/>
                  <a:chExt cx="66144" cy="74309"/>
                </a:xfrm>
              </p:grpSpPr>
              <p:sp>
                <p:nvSpPr>
                  <p:cNvPr id="1381" name="Google Shape;1381;p19"/>
                  <p:cNvSpPr/>
                  <p:nvPr/>
                </p:nvSpPr>
                <p:spPr>
                  <a:xfrm>
                    <a:off x="9482345" y="9905977"/>
                    <a:ext cx="28" cy="29"/>
                  </a:xfrm>
                  <a:custGeom>
                    <a:rect b="b" l="l" r="r" t="t"/>
                    <a:pathLst>
                      <a:path extrusionOk="0" h="29" w="28">
                        <a:moveTo>
                          <a:pt x="29" y="30"/>
                        </a:moveTo>
                        <a:cubicBezTo>
                          <a:pt x="29" y="4"/>
                          <a:pt x="-36" y="-22"/>
                          <a:pt x="29" y="30"/>
                        </a:cubicBezTo>
                        <a:lnTo>
                          <a:pt x="29" y="3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2" name="Google Shape;1382;p19"/>
                  <p:cNvSpPr/>
                  <p:nvPr/>
                </p:nvSpPr>
                <p:spPr>
                  <a:xfrm>
                    <a:off x="9439610" y="9904197"/>
                    <a:ext cx="66144" cy="74309"/>
                  </a:xfrm>
                  <a:custGeom>
                    <a:rect b="b" l="l" r="r" t="t"/>
                    <a:pathLst>
                      <a:path extrusionOk="0" h="74309" w="66144">
                        <a:moveTo>
                          <a:pt x="66023" y="36616"/>
                        </a:moveTo>
                        <a:cubicBezTo>
                          <a:pt x="63146" y="2457"/>
                          <a:pt x="31854" y="-3173"/>
                          <a:pt x="45679" y="3454"/>
                        </a:cubicBezTo>
                        <a:cubicBezTo>
                          <a:pt x="35339" y="-1762"/>
                          <a:pt x="25271" y="-934"/>
                          <a:pt x="16214" y="5020"/>
                        </a:cubicBezTo>
                        <a:cubicBezTo>
                          <a:pt x="-19031" y="28643"/>
                          <a:pt x="9424" y="86800"/>
                          <a:pt x="42298" y="71902"/>
                        </a:cubicBezTo>
                        <a:cubicBezTo>
                          <a:pt x="70597" y="58893"/>
                          <a:pt x="65660" y="32021"/>
                          <a:pt x="66023" y="3661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383" name="Google Shape;1383;p19"/>
            <p:cNvSpPr/>
            <p:nvPr/>
          </p:nvSpPr>
          <p:spPr>
            <a:xfrm rot="-104517">
              <a:off x="2786485" y="4571672"/>
              <a:ext cx="594018" cy="688869"/>
            </a:xfrm>
            <a:custGeom>
              <a:rect b="b" l="l" r="r" t="t"/>
              <a:pathLst>
                <a:path extrusionOk="0" h="1377652" w="1187963">
                  <a:moveTo>
                    <a:pt x="805922" y="1101390"/>
                  </a:moveTo>
                  <a:cubicBezTo>
                    <a:pt x="885598" y="1178484"/>
                    <a:pt x="972323" y="1248019"/>
                    <a:pt x="1065333" y="1308390"/>
                  </a:cubicBezTo>
                  <a:cubicBezTo>
                    <a:pt x="1112822" y="1339222"/>
                    <a:pt x="1158394" y="1366482"/>
                    <a:pt x="1187963" y="1377653"/>
                  </a:cubicBezTo>
                  <a:cubicBezTo>
                    <a:pt x="1089188" y="1271292"/>
                    <a:pt x="1058569" y="1112599"/>
                    <a:pt x="1010522" y="968429"/>
                  </a:cubicBezTo>
                  <a:cubicBezTo>
                    <a:pt x="951475" y="789686"/>
                    <a:pt x="993677" y="618631"/>
                    <a:pt x="942365" y="608069"/>
                  </a:cubicBezTo>
                  <a:cubicBezTo>
                    <a:pt x="525481" y="522833"/>
                    <a:pt x="192653" y="361875"/>
                    <a:pt x="0" y="0"/>
                  </a:cubicBezTo>
                  <a:cubicBezTo>
                    <a:pt x="10664" y="43505"/>
                    <a:pt x="26680" y="93766"/>
                    <a:pt x="47671" y="148442"/>
                  </a:cubicBezTo>
                  <a:cubicBezTo>
                    <a:pt x="137195" y="381627"/>
                    <a:pt x="278769" y="591358"/>
                    <a:pt x="458361" y="76510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4" name="Google Shape;1384;p19"/>
          <p:cNvSpPr/>
          <p:nvPr/>
        </p:nvSpPr>
        <p:spPr>
          <a:xfrm rot="-100041">
            <a:off x="-261514" y="-242120"/>
            <a:ext cx="4753112" cy="56051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85" name="Google Shape;1385;p19"/>
          <p:cNvGrpSpPr/>
          <p:nvPr/>
        </p:nvGrpSpPr>
        <p:grpSpPr>
          <a:xfrm>
            <a:off x="514350" y="1079479"/>
            <a:ext cx="3348434" cy="2994722"/>
            <a:chOff x="0" y="0"/>
            <a:chExt cx="8929158" cy="7985925"/>
          </a:xfrm>
        </p:grpSpPr>
        <p:sp>
          <p:nvSpPr>
            <p:cNvPr id="1386" name="Google Shape;1386;p19"/>
            <p:cNvSpPr txBox="1"/>
            <p:nvPr/>
          </p:nvSpPr>
          <p:spPr>
            <a:xfrm>
              <a:off x="108858" y="0"/>
              <a:ext cx="8820300" cy="49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Other Relevant Information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  <p:sp>
          <p:nvSpPr>
            <p:cNvPr id="1387" name="Google Shape;1387;p19"/>
            <p:cNvSpPr txBox="1"/>
            <p:nvPr/>
          </p:nvSpPr>
          <p:spPr>
            <a:xfrm>
              <a:off x="0" y="5474025"/>
              <a:ext cx="8820300" cy="251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Mali Light"/>
                  <a:ea typeface="Mali Light"/>
                  <a:cs typeface="Mali Light"/>
                  <a:sym typeface="Mali Light"/>
                </a:rPr>
                <a:t>(Examples are volunteer work, affiliations, awards, and  workshops)</a:t>
              </a:r>
              <a:endParaRPr sz="7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endParaRPr>
            </a:p>
          </p:txBody>
        </p:sp>
      </p:grpSp>
      <p:grpSp>
        <p:nvGrpSpPr>
          <p:cNvPr id="1388" name="Google Shape;1388;p19"/>
          <p:cNvGrpSpPr/>
          <p:nvPr/>
        </p:nvGrpSpPr>
        <p:grpSpPr>
          <a:xfrm>
            <a:off x="5876111" y="485775"/>
            <a:ext cx="2753550" cy="4198730"/>
            <a:chOff x="0" y="-76200"/>
            <a:chExt cx="7342800" cy="11196613"/>
          </a:xfrm>
        </p:grpSpPr>
        <p:sp>
          <p:nvSpPr>
            <p:cNvPr id="1389" name="Google Shape;1389;p19"/>
            <p:cNvSpPr txBox="1"/>
            <p:nvPr/>
          </p:nvSpPr>
          <p:spPr>
            <a:xfrm>
              <a:off x="0" y="4214707"/>
              <a:ext cx="7342800" cy="261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Institution: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Date: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Details: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390" name="Google Shape;1390;p19"/>
            <p:cNvSpPr txBox="1"/>
            <p:nvPr/>
          </p:nvSpPr>
          <p:spPr>
            <a:xfrm>
              <a:off x="0" y="-76200"/>
              <a:ext cx="7342800" cy="261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Institution: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Date: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Details: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391" name="Google Shape;1391;p19"/>
            <p:cNvSpPr txBox="1"/>
            <p:nvPr/>
          </p:nvSpPr>
          <p:spPr>
            <a:xfrm>
              <a:off x="0" y="8505613"/>
              <a:ext cx="7342800" cy="261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Institution: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Date: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Details: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392" name="Google Shape;1392;p19"/>
          <p:cNvGrpSpPr/>
          <p:nvPr/>
        </p:nvGrpSpPr>
        <p:grpSpPr>
          <a:xfrm>
            <a:off x="3910150" y="4040420"/>
            <a:ext cx="1353429" cy="461308"/>
            <a:chOff x="7820300" y="8080841"/>
            <a:chExt cx="2706857" cy="922617"/>
          </a:xfrm>
        </p:grpSpPr>
        <p:grpSp>
          <p:nvGrpSpPr>
            <p:cNvPr id="1393" name="Google Shape;1393;p19"/>
            <p:cNvGrpSpPr/>
            <p:nvPr/>
          </p:nvGrpSpPr>
          <p:grpSpPr>
            <a:xfrm>
              <a:off x="7820300" y="8080841"/>
              <a:ext cx="2706857" cy="922617"/>
              <a:chOff x="7820300" y="8080841"/>
              <a:chExt cx="2706857" cy="922617"/>
            </a:xfrm>
          </p:grpSpPr>
          <p:sp>
            <p:nvSpPr>
              <p:cNvPr id="1394" name="Google Shape;1394;p19"/>
              <p:cNvSpPr/>
              <p:nvPr/>
            </p:nvSpPr>
            <p:spPr>
              <a:xfrm>
                <a:off x="9397189" y="8101562"/>
                <a:ext cx="503" cy="58"/>
              </a:xfrm>
              <a:custGeom>
                <a:rect b="b" l="l" r="r" t="t"/>
                <a:pathLst>
                  <a:path extrusionOk="0" h="58" w="503">
                    <a:moveTo>
                      <a:pt x="0" y="43"/>
                    </a:moveTo>
                    <a:cubicBezTo>
                      <a:pt x="363" y="70"/>
                      <a:pt x="146" y="65"/>
                      <a:pt x="503" y="0"/>
                    </a:cubicBezTo>
                    <a:cubicBezTo>
                      <a:pt x="352" y="27"/>
                      <a:pt x="157" y="16"/>
                      <a:pt x="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19"/>
              <p:cNvSpPr/>
              <p:nvPr/>
            </p:nvSpPr>
            <p:spPr>
              <a:xfrm>
                <a:off x="9362622" y="8103576"/>
                <a:ext cx="70" cy="5"/>
              </a:xfrm>
              <a:custGeom>
                <a:rect b="b" l="l" r="r" t="t"/>
                <a:pathLst>
                  <a:path extrusionOk="0" h="5" w="70">
                    <a:moveTo>
                      <a:pt x="70" y="0"/>
                    </a:moveTo>
                    <a:cubicBezTo>
                      <a:pt x="43" y="0"/>
                      <a:pt x="22" y="0"/>
                      <a:pt x="0" y="5"/>
                    </a:cubicBezTo>
                    <a:cubicBezTo>
                      <a:pt x="11" y="5"/>
                      <a:pt x="54" y="0"/>
                      <a:pt x="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19"/>
              <p:cNvSpPr/>
              <p:nvPr/>
            </p:nvSpPr>
            <p:spPr>
              <a:xfrm>
                <a:off x="9434084" y="8099288"/>
                <a:ext cx="10" cy="5"/>
              </a:xfrm>
              <a:custGeom>
                <a:rect b="b" l="l" r="r" t="t"/>
                <a:pathLst>
                  <a:path extrusionOk="0" h="5" w="10">
                    <a:moveTo>
                      <a:pt x="11" y="0"/>
                    </a:moveTo>
                    <a:lnTo>
                      <a:pt x="0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397;p19"/>
              <p:cNvSpPr/>
              <p:nvPr/>
            </p:nvSpPr>
            <p:spPr>
              <a:xfrm>
                <a:off x="7820300" y="8080841"/>
                <a:ext cx="2706857" cy="922617"/>
              </a:xfrm>
              <a:custGeom>
                <a:rect b="b" l="l" r="r" t="t"/>
                <a:pathLst>
                  <a:path extrusionOk="0" h="922617" w="2706857">
                    <a:moveTo>
                      <a:pt x="2676924" y="14609"/>
                    </a:moveTo>
                    <a:cubicBezTo>
                      <a:pt x="2282957" y="-10283"/>
                      <a:pt x="1692190" y="-4950"/>
                      <a:pt x="1297130" y="42907"/>
                    </a:cubicBezTo>
                    <a:cubicBezTo>
                      <a:pt x="1288046" y="43470"/>
                      <a:pt x="40286" y="92101"/>
                      <a:pt x="17966" y="94131"/>
                    </a:cubicBezTo>
                    <a:cubicBezTo>
                      <a:pt x="-22264" y="95523"/>
                      <a:pt x="7225" y="134918"/>
                      <a:pt x="84890" y="247226"/>
                    </a:cubicBezTo>
                    <a:cubicBezTo>
                      <a:pt x="18696" y="396147"/>
                      <a:pt x="-24077" y="338209"/>
                      <a:pt x="97942" y="455329"/>
                    </a:cubicBezTo>
                    <a:cubicBezTo>
                      <a:pt x="103757" y="461750"/>
                      <a:pt x="112159" y="466492"/>
                      <a:pt x="116187" y="474256"/>
                    </a:cubicBezTo>
                    <a:cubicBezTo>
                      <a:pt x="118607" y="502629"/>
                      <a:pt x="38224" y="656140"/>
                      <a:pt x="36037" y="670552"/>
                    </a:cubicBezTo>
                    <a:cubicBezTo>
                      <a:pt x="40725" y="698308"/>
                      <a:pt x="82037" y="690203"/>
                      <a:pt x="149936" y="729366"/>
                    </a:cubicBezTo>
                    <a:cubicBezTo>
                      <a:pt x="101851" y="885704"/>
                      <a:pt x="29648" y="916361"/>
                      <a:pt x="118536" y="922430"/>
                    </a:cubicBezTo>
                    <a:cubicBezTo>
                      <a:pt x="143055" y="924103"/>
                      <a:pt x="368374" y="914109"/>
                      <a:pt x="371920" y="911191"/>
                    </a:cubicBezTo>
                    <a:cubicBezTo>
                      <a:pt x="592935" y="894084"/>
                      <a:pt x="584040" y="906395"/>
                      <a:pt x="793459" y="910504"/>
                    </a:cubicBezTo>
                    <a:cubicBezTo>
                      <a:pt x="1144934" y="916638"/>
                      <a:pt x="2224841" y="846866"/>
                      <a:pt x="2225241" y="846844"/>
                    </a:cubicBezTo>
                    <a:cubicBezTo>
                      <a:pt x="2819229" y="879662"/>
                      <a:pt x="2726108" y="912707"/>
                      <a:pt x="2632716" y="734455"/>
                    </a:cubicBezTo>
                    <a:cubicBezTo>
                      <a:pt x="2658247" y="706120"/>
                      <a:pt x="2705016" y="675484"/>
                      <a:pt x="2699797" y="633322"/>
                    </a:cubicBezTo>
                    <a:cubicBezTo>
                      <a:pt x="2672663" y="575487"/>
                      <a:pt x="2635774" y="521425"/>
                      <a:pt x="2614065" y="461068"/>
                    </a:cubicBezTo>
                    <a:cubicBezTo>
                      <a:pt x="2628672" y="415354"/>
                      <a:pt x="2694697" y="341722"/>
                      <a:pt x="2693447" y="311665"/>
                    </a:cubicBezTo>
                    <a:cubicBezTo>
                      <a:pt x="2674807" y="255455"/>
                      <a:pt x="2628054" y="203786"/>
                      <a:pt x="2628287" y="174633"/>
                    </a:cubicBezTo>
                    <a:cubicBezTo>
                      <a:pt x="2674228" y="112408"/>
                      <a:pt x="2748932" y="11718"/>
                      <a:pt x="2676924" y="146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8" name="Google Shape;1398;p19"/>
            <p:cNvGrpSpPr/>
            <p:nvPr/>
          </p:nvGrpSpPr>
          <p:grpSpPr>
            <a:xfrm>
              <a:off x="7820300" y="8080841"/>
              <a:ext cx="2706857" cy="922617"/>
              <a:chOff x="7820300" y="8080841"/>
              <a:chExt cx="2706857" cy="922617"/>
            </a:xfrm>
          </p:grpSpPr>
          <p:sp>
            <p:nvSpPr>
              <p:cNvPr id="1399" name="Google Shape;1399;p19"/>
              <p:cNvSpPr/>
              <p:nvPr/>
            </p:nvSpPr>
            <p:spPr>
              <a:xfrm>
                <a:off x="9397189" y="8101562"/>
                <a:ext cx="503" cy="58"/>
              </a:xfrm>
              <a:custGeom>
                <a:rect b="b" l="l" r="r" t="t"/>
                <a:pathLst>
                  <a:path extrusionOk="0" h="58" w="503">
                    <a:moveTo>
                      <a:pt x="0" y="43"/>
                    </a:moveTo>
                    <a:cubicBezTo>
                      <a:pt x="363" y="70"/>
                      <a:pt x="146" y="65"/>
                      <a:pt x="503" y="0"/>
                    </a:cubicBezTo>
                    <a:cubicBezTo>
                      <a:pt x="352" y="27"/>
                      <a:pt x="157" y="16"/>
                      <a:pt x="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1400;p19"/>
              <p:cNvSpPr/>
              <p:nvPr/>
            </p:nvSpPr>
            <p:spPr>
              <a:xfrm>
                <a:off x="9362622" y="8103576"/>
                <a:ext cx="70" cy="5"/>
              </a:xfrm>
              <a:custGeom>
                <a:rect b="b" l="l" r="r" t="t"/>
                <a:pathLst>
                  <a:path extrusionOk="0" h="5" w="70">
                    <a:moveTo>
                      <a:pt x="70" y="0"/>
                    </a:moveTo>
                    <a:cubicBezTo>
                      <a:pt x="43" y="0"/>
                      <a:pt x="22" y="0"/>
                      <a:pt x="0" y="5"/>
                    </a:cubicBezTo>
                    <a:cubicBezTo>
                      <a:pt x="11" y="5"/>
                      <a:pt x="54" y="0"/>
                      <a:pt x="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19"/>
              <p:cNvSpPr/>
              <p:nvPr/>
            </p:nvSpPr>
            <p:spPr>
              <a:xfrm>
                <a:off x="9434084" y="8099288"/>
                <a:ext cx="10" cy="5"/>
              </a:xfrm>
              <a:custGeom>
                <a:rect b="b" l="l" r="r" t="t"/>
                <a:pathLst>
                  <a:path extrusionOk="0" h="5" w="10">
                    <a:moveTo>
                      <a:pt x="11" y="0"/>
                    </a:moveTo>
                    <a:lnTo>
                      <a:pt x="0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19"/>
              <p:cNvSpPr/>
              <p:nvPr/>
            </p:nvSpPr>
            <p:spPr>
              <a:xfrm>
                <a:off x="7820300" y="8080841"/>
                <a:ext cx="2706857" cy="922617"/>
              </a:xfrm>
              <a:custGeom>
                <a:rect b="b" l="l" r="r" t="t"/>
                <a:pathLst>
                  <a:path extrusionOk="0" h="922617" w="2706857">
                    <a:moveTo>
                      <a:pt x="2676924" y="14609"/>
                    </a:moveTo>
                    <a:cubicBezTo>
                      <a:pt x="2282957" y="-10283"/>
                      <a:pt x="1692190" y="-4950"/>
                      <a:pt x="1297130" y="42907"/>
                    </a:cubicBezTo>
                    <a:cubicBezTo>
                      <a:pt x="1288046" y="43470"/>
                      <a:pt x="40286" y="92101"/>
                      <a:pt x="17966" y="94131"/>
                    </a:cubicBezTo>
                    <a:cubicBezTo>
                      <a:pt x="-22264" y="95523"/>
                      <a:pt x="7225" y="134918"/>
                      <a:pt x="84890" y="247226"/>
                    </a:cubicBezTo>
                    <a:cubicBezTo>
                      <a:pt x="18696" y="396147"/>
                      <a:pt x="-24077" y="338209"/>
                      <a:pt x="97942" y="455329"/>
                    </a:cubicBezTo>
                    <a:cubicBezTo>
                      <a:pt x="103757" y="461750"/>
                      <a:pt x="112159" y="466492"/>
                      <a:pt x="116187" y="474256"/>
                    </a:cubicBezTo>
                    <a:cubicBezTo>
                      <a:pt x="118607" y="502629"/>
                      <a:pt x="38224" y="656140"/>
                      <a:pt x="36037" y="670552"/>
                    </a:cubicBezTo>
                    <a:cubicBezTo>
                      <a:pt x="40725" y="698308"/>
                      <a:pt x="82037" y="690203"/>
                      <a:pt x="149936" y="729366"/>
                    </a:cubicBezTo>
                    <a:cubicBezTo>
                      <a:pt x="101851" y="885704"/>
                      <a:pt x="29648" y="916361"/>
                      <a:pt x="118536" y="922430"/>
                    </a:cubicBezTo>
                    <a:cubicBezTo>
                      <a:pt x="143055" y="924103"/>
                      <a:pt x="368374" y="914109"/>
                      <a:pt x="371920" y="911191"/>
                    </a:cubicBezTo>
                    <a:cubicBezTo>
                      <a:pt x="592935" y="894084"/>
                      <a:pt x="584040" y="906395"/>
                      <a:pt x="793459" y="910504"/>
                    </a:cubicBezTo>
                    <a:cubicBezTo>
                      <a:pt x="1144934" y="916638"/>
                      <a:pt x="2224841" y="846866"/>
                      <a:pt x="2225241" y="846844"/>
                    </a:cubicBezTo>
                    <a:cubicBezTo>
                      <a:pt x="2819229" y="879662"/>
                      <a:pt x="2726108" y="912707"/>
                      <a:pt x="2632716" y="734455"/>
                    </a:cubicBezTo>
                    <a:cubicBezTo>
                      <a:pt x="2658247" y="706120"/>
                      <a:pt x="2705016" y="675484"/>
                      <a:pt x="2699797" y="633322"/>
                    </a:cubicBezTo>
                    <a:cubicBezTo>
                      <a:pt x="2672663" y="575487"/>
                      <a:pt x="2635774" y="521425"/>
                      <a:pt x="2614065" y="461068"/>
                    </a:cubicBezTo>
                    <a:cubicBezTo>
                      <a:pt x="2628672" y="415354"/>
                      <a:pt x="2694697" y="341722"/>
                      <a:pt x="2693447" y="311665"/>
                    </a:cubicBezTo>
                    <a:cubicBezTo>
                      <a:pt x="2674807" y="255455"/>
                      <a:pt x="2628054" y="203786"/>
                      <a:pt x="2628287" y="174633"/>
                    </a:cubicBezTo>
                    <a:cubicBezTo>
                      <a:pt x="2674228" y="112408"/>
                      <a:pt x="2748932" y="11718"/>
                      <a:pt x="2676924" y="146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Carnival base template">
  <a:themeElements>
    <a:clrScheme name="Custom 347">
      <a:dk1>
        <a:srgbClr val="191918"/>
      </a:dk1>
      <a:lt1>
        <a:srgbClr val="FFFFFF"/>
      </a:lt1>
      <a:dk2>
        <a:srgbClr val="FDF5B6"/>
      </a:dk2>
      <a:lt2>
        <a:srgbClr val="FDFBF0"/>
      </a:lt2>
      <a:accent1>
        <a:srgbClr val="C7CFFB"/>
      </a:accent1>
      <a:accent2>
        <a:srgbClr val="5470D6"/>
      </a:accent2>
      <a:accent3>
        <a:srgbClr val="E64FA5"/>
      </a:accent3>
      <a:accent4>
        <a:srgbClr val="F2E281"/>
      </a:accent4>
      <a:accent5>
        <a:srgbClr val="5E5E5E"/>
      </a:accent5>
      <a:accent6>
        <a:srgbClr val="FFFFFF"/>
      </a:accent6>
      <a:hlink>
        <a:srgbClr val="E64FA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